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740-6420-4062-B399-8565B39B7CE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CD6-0305-4D1E-BB32-A50D248A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2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740-6420-4062-B399-8565B39B7CE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CD6-0305-4D1E-BB32-A50D248A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8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740-6420-4062-B399-8565B39B7CE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CD6-0305-4D1E-BB32-A50D248A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740-6420-4062-B399-8565B39B7CE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CD6-0305-4D1E-BB32-A50D248A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5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740-6420-4062-B399-8565B39B7CE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CD6-0305-4D1E-BB32-A50D248A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4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740-6420-4062-B399-8565B39B7CE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CD6-0305-4D1E-BB32-A50D248A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18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740-6420-4062-B399-8565B39B7CE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CD6-0305-4D1E-BB32-A50D248A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740-6420-4062-B399-8565B39B7CE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CD6-0305-4D1E-BB32-A50D248A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6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740-6420-4062-B399-8565B39B7CE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CD6-0305-4D1E-BB32-A50D248A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8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740-6420-4062-B399-8565B39B7CE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CD6-0305-4D1E-BB32-A50D248A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0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740-6420-4062-B399-8565B39B7CE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CD6-0305-4D1E-BB32-A50D248A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4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A740-6420-4062-B399-8565B39B7CE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FCD6-0305-4D1E-BB32-A50D248A5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0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 복습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3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</a:t>
            </a:r>
            <a:r>
              <a:rPr lang="en-US" altLang="ko-KR" dirty="0" smtClean="0"/>
              <a:t>(static)</a:t>
            </a:r>
            <a:r>
              <a:rPr lang="ko-KR" altLang="en-US" dirty="0" smtClean="0"/>
              <a:t> 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</a:t>
            </a:r>
            <a:r>
              <a:rPr lang="ko-KR" altLang="en-US" dirty="0" smtClean="0"/>
              <a:t>언어에서의 정적 </a:t>
            </a:r>
            <a:r>
              <a:rPr lang="ko-KR" altLang="en-US" dirty="0" err="1" smtClean="0"/>
              <a:t>예약어</a:t>
            </a:r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변수에 사용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초기화가 한번만 발생하는 변수로 사용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한번 초기화 이후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값 할당이 허용되지 않는다</a:t>
            </a:r>
            <a:r>
              <a:rPr lang="en-US" altLang="ko-KR" dirty="0" smtClean="0">
                <a:sym typeface="Wingdings" panose="05000000000000000000" pitchFamily="2" charset="2"/>
              </a:rPr>
              <a:t>.  </a:t>
            </a:r>
            <a:r>
              <a:rPr lang="ko-KR" altLang="en-US" dirty="0" smtClean="0">
                <a:sym typeface="Wingdings" panose="05000000000000000000" pitchFamily="2" charset="2"/>
              </a:rPr>
              <a:t>상수로 변경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함수에 사용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구현되어 있는 파일 외부에서 참조할 수 없도록 만듦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test.cpp</a:t>
            </a:r>
            <a:r>
              <a:rPr lang="ko-KR" altLang="en-US" dirty="0" smtClean="0"/>
              <a:t>에 구현된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함수는 외부에서 참조 불가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선행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함수의 원형이 없는 경우는 당연히 참조 불가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 C++ </a:t>
            </a:r>
            <a:r>
              <a:rPr lang="ko-KR" altLang="en-US" dirty="0" smtClean="0"/>
              <a:t>언어에서의 정정 </a:t>
            </a:r>
            <a:r>
              <a:rPr lang="ko-KR" altLang="en-US" dirty="0" err="1" smtClean="0"/>
              <a:t>예약어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클래스 내부에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예약에 적용된 멤버 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클래스의 인스턴스에 소속이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자체에 소속된다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스택에 생성되지 않는다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code </a:t>
            </a:r>
            <a:r>
              <a:rPr lang="ko-KR" altLang="en-US" dirty="0" smtClean="0">
                <a:sym typeface="Wingdings" panose="05000000000000000000" pitchFamily="2" charset="2"/>
              </a:rPr>
              <a:t>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86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인스턴스의 메모리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클래스를 </a:t>
            </a:r>
            <a:r>
              <a:rPr lang="ko-KR" altLang="en-US" dirty="0" err="1" smtClean="0"/>
              <a:t>인스턴스화</a:t>
            </a:r>
            <a:r>
              <a:rPr lang="ko-KR" altLang="en-US" dirty="0" smtClean="0"/>
              <a:t> 하면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내부에는 멤버 변수만 존재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멤버 함수는 모든 클래스에 공통 사용되므로 </a:t>
            </a:r>
            <a:r>
              <a:rPr lang="en-US" altLang="ko-KR" dirty="0" smtClean="0"/>
              <a:t>code </a:t>
            </a:r>
            <a:r>
              <a:rPr lang="ko-KR" altLang="en-US" smtClean="0"/>
              <a:t>영역에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6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128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6월 3일 복습</vt:lpstr>
      <vt:lpstr>정적(static) 멤버</vt:lpstr>
      <vt:lpstr>클래스 인스턴스의 메모리 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6월 3일 복습</dc:title>
  <dc:creator>YUHAN</dc:creator>
  <cp:lastModifiedBy>YUHAN</cp:lastModifiedBy>
  <cp:revision>2</cp:revision>
  <dcterms:created xsi:type="dcterms:W3CDTF">2021-06-03T01:05:15Z</dcterms:created>
  <dcterms:modified xsi:type="dcterms:W3CDTF">2021-06-03T01:10:38Z</dcterms:modified>
</cp:coreProperties>
</file>