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9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9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4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7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7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C97A-EE0E-44F5-9B0F-D8D2E59CC3F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4452-801B-497C-B4E3-D5B8BA458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복습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3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구조체</a:t>
            </a:r>
            <a:r>
              <a:rPr lang="en-US" altLang="ko-KR" dirty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다수의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메모리에 일렬로 할당하는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다수의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메모리에 일렬로 할당하는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구조체 선언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구조체이름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{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선언</a:t>
            </a:r>
            <a:r>
              <a:rPr lang="en-US" altLang="ko-KR" dirty="0" smtClean="0"/>
              <a:t>1;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선언</a:t>
            </a:r>
            <a:r>
              <a:rPr lang="en-US" altLang="ko-KR" dirty="0" smtClean="0"/>
              <a:t>2; … };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sName</a:t>
            </a:r>
            <a:r>
              <a:rPr lang="en-US" altLang="ko-KR" dirty="0" smtClean="0"/>
              <a:t> {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x; char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[ 64 ]; float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[ 10 ]; };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구조체 변수 선언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구조체이름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사용할변수이름</a:t>
            </a:r>
            <a:r>
              <a:rPr lang="en-US" altLang="ko-KR" dirty="0" smtClean="0"/>
              <a:t>;	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asdf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16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구조체 변수의 사용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구조체변수이름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직접 멤버 연산자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일반 변수인 경우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구조체변수이름</a:t>
            </a:r>
            <a:r>
              <a:rPr lang="en-US" altLang="ko-KR" dirty="0" smtClean="0"/>
              <a:t>-&gt; : </a:t>
            </a:r>
            <a:r>
              <a:rPr lang="ko-KR" altLang="en-US" dirty="0" smtClean="0"/>
              <a:t>간접 멤버 연산자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포인터 변수인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구조체 선언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sym typeface="Wingdings" panose="05000000000000000000" pitchFamily="2" charset="2"/>
              </a:rPr>
              <a:t> A B;	 </a:t>
            </a:r>
            <a:r>
              <a:rPr lang="ko-KR" altLang="en-US" dirty="0" smtClean="0">
                <a:sym typeface="Wingdings" panose="05000000000000000000" pitchFamily="2" charset="2"/>
              </a:rPr>
              <a:t>앞으로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로 쓰겠다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sName</a:t>
            </a:r>
            <a:r>
              <a:rPr lang="en-US" altLang="ko-KR" dirty="0" smtClean="0">
                <a:sym typeface="Wingdings" panose="05000000000000000000" pitchFamily="2" charset="2"/>
              </a:rPr>
              <a:t> { … } SNAME;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	 </a:t>
            </a:r>
            <a:r>
              <a:rPr lang="en-US" altLang="ko-KR" dirty="0" err="1" smtClean="0">
                <a:sym typeface="Wingdings" panose="05000000000000000000" pitchFamily="2" charset="2"/>
              </a:rPr>
              <a:t>sName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구조체는 앞으로 </a:t>
            </a:r>
            <a:r>
              <a:rPr lang="en-US" altLang="ko-KR" dirty="0" smtClean="0">
                <a:sym typeface="Wingdings" panose="05000000000000000000" pitchFamily="2" charset="2"/>
              </a:rPr>
              <a:t>SNAME </a:t>
            </a:r>
            <a:r>
              <a:rPr lang="ko-KR" altLang="en-US" dirty="0" smtClean="0">
                <a:sym typeface="Wingdings" panose="05000000000000000000" pitchFamily="2" charset="2"/>
              </a:rPr>
              <a:t>이라는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자료형으로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		</a:t>
            </a:r>
            <a:r>
              <a:rPr lang="ko-KR" altLang="en-US" dirty="0" smtClean="0">
                <a:sym typeface="Wingdings" panose="05000000000000000000" pitchFamily="2" charset="2"/>
              </a:rPr>
              <a:t>선언과 사용이 가능해진다</a:t>
            </a:r>
            <a:r>
              <a:rPr lang="en-US" altLang="ko-KR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6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150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5월 13일 복습</vt:lpstr>
      <vt:lpstr>구조체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2021-05-13T00:54:31Z</dcterms:created>
  <dcterms:modified xsi:type="dcterms:W3CDTF">2021-05-13T01:22:46Z</dcterms:modified>
</cp:coreProperties>
</file>