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0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0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6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4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CE0F-38C0-4988-85ED-6DB884FBC5D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D2BB6-35B3-4E51-92D7-7E7383CF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9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복습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4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495588" y="1690688"/>
            <a:ext cx="2454442" cy="240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 가능한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구조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60059" y="1690688"/>
            <a:ext cx="2454442" cy="240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3609" y="1690688"/>
            <a:ext cx="2454442" cy="240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목적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208110" y="2547337"/>
            <a:ext cx="1915427" cy="721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컴파일러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817583" y="2547337"/>
            <a:ext cx="1915427" cy="721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링커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38602" y="4219409"/>
            <a:ext cx="2454442" cy="240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 가능한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바이너리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48075" y="4219409"/>
            <a:ext cx="2454442" cy="240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메모리에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그대로 적재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963116" y="5061620"/>
            <a:ext cx="1915427" cy="721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86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구조 </a:t>
            </a:r>
            <a:r>
              <a:rPr lang="en-US" altLang="ko-KR" dirty="0" smtClean="0"/>
              <a:t>– 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1544" y="1446712"/>
            <a:ext cx="2454442" cy="240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 가능한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바이너리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31017" y="1446712"/>
            <a:ext cx="2454442" cy="240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메모리에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그대로 적재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446058" y="2288923"/>
            <a:ext cx="1915427" cy="721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실제 실행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14991" y="1446712"/>
            <a:ext cx="2454442" cy="11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Code(TEXT)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읽기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전용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314991" y="2605548"/>
            <a:ext cx="2454442" cy="11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전역 변수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매크로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ctr"/>
            <a:r>
              <a:rPr lang="ko-KR" altLang="en-US" dirty="0" smtClean="0">
                <a:sym typeface="Wingdings" panose="05000000000000000000" pitchFamily="2" charset="2"/>
              </a:rPr>
              <a:t>여러 정보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314991" y="3754590"/>
            <a:ext cx="2454442" cy="2892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algn="ctr"/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프로그램의 동작에 직접적인 영향을 미침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57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구조 </a:t>
            </a:r>
            <a:r>
              <a:rPr lang="en-US" altLang="ko-KR" dirty="0" smtClean="0"/>
              <a:t>– 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2746" y="1326022"/>
            <a:ext cx="2454442" cy="531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b="1" dirty="0" smtClean="0">
                <a:sym typeface="Wingdings" panose="05000000000000000000" pitchFamily="2" charset="2"/>
              </a:rPr>
              <a:t>함수 호출이 발생할 때마다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algn="ctr"/>
            <a:r>
              <a:rPr lang="ko-KR" altLang="en-US" b="1" dirty="0" smtClean="0">
                <a:sym typeface="Wingdings" panose="05000000000000000000" pitchFamily="2" charset="2"/>
              </a:rPr>
              <a:t>레코드 라는 데이터 영역 생성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8831" y="2948345"/>
            <a:ext cx="2454442" cy="15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 )</a:t>
            </a:r>
          </a:p>
          <a:p>
            <a:pPr algn="ctr"/>
            <a:r>
              <a:rPr lang="ko-KR" altLang="en-US" dirty="0" smtClean="0"/>
              <a:t>변수 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연산 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ret: </a:t>
            </a:r>
            <a:r>
              <a:rPr lang="ko-KR" altLang="en-US" dirty="0" smtClean="0"/>
              <a:t>반환 정보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777580" y="2948345"/>
            <a:ext cx="2454442" cy="15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 )</a:t>
            </a:r>
          </a:p>
          <a:p>
            <a:pPr algn="ctr"/>
            <a:r>
              <a:rPr lang="ko-KR" altLang="en-US" dirty="0" smtClean="0"/>
              <a:t>변수 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연산 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ret: </a:t>
            </a:r>
            <a:r>
              <a:rPr lang="ko-KR" altLang="en-US" dirty="0" smtClean="0"/>
              <a:t>반환 정보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777580" y="1326022"/>
            <a:ext cx="2454442" cy="1504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function( )</a:t>
            </a:r>
          </a:p>
          <a:p>
            <a:pPr algn="ctr"/>
            <a:r>
              <a:rPr lang="ko-KR" altLang="en-US" dirty="0" smtClean="0"/>
              <a:t>변수 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연산 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ret: </a:t>
            </a:r>
            <a:r>
              <a:rPr lang="ko-KR" altLang="en-US" dirty="0" smtClean="0"/>
              <a:t>반환 정보</a:t>
            </a:r>
            <a:endParaRPr lang="en-US" altLang="ko-KR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6096000" y="1679984"/>
            <a:ext cx="2949677" cy="84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활성화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레코드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6096000" y="3184320"/>
            <a:ext cx="2949677" cy="84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비활성화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레코드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8774" y="5014452"/>
            <a:ext cx="7590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함수 내의 변수들은 모두 독립적으로 인식된다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동일 변수 이름을 사용해도 문제가 없다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비활성화 된 레코드의 정보를 활성화 레코드에서 직접 접근이 불가능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포인터로 해결할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533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주소 값만을 값으로 사용하는 특별한 변수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일반적인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허용하지 않음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일반 변수와 달리 사용하는 연산자의 수가 더 많음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변수처럼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동일하게 사용이 가능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8671" y="346095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a = 8;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4865" y="3460955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*p = &amp;a;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5828" y="4168878"/>
            <a:ext cx="2172929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값</a:t>
            </a:r>
            <a:r>
              <a:rPr lang="en-US" altLang="ko-KR" dirty="0" smtClean="0"/>
              <a:t>: 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01426" y="378542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0x00eeff08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75648" y="4168878"/>
            <a:ext cx="2172929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값</a:t>
            </a:r>
            <a:r>
              <a:rPr lang="en-US" altLang="ko-KR" dirty="0" smtClean="0"/>
              <a:t>: 0x00eeff08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1246" y="378542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0x00eeff0c</a:t>
            </a:r>
            <a:endParaRPr lang="ko-KR" altLang="en-US" dirty="0"/>
          </a:p>
        </p:txBody>
      </p:sp>
      <p:cxnSp>
        <p:nvCxnSpPr>
          <p:cNvPr id="12" name="꺾인 연결선 11"/>
          <p:cNvCxnSpPr>
            <a:endCxn id="8" idx="3"/>
          </p:cNvCxnSpPr>
          <p:nvPr/>
        </p:nvCxnSpPr>
        <p:spPr>
          <a:xfrm rot="10800000">
            <a:off x="3621018" y="3970086"/>
            <a:ext cx="3635188" cy="54292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8671" y="5036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: 8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08671" y="551589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 : </a:t>
            </a:r>
            <a:r>
              <a:rPr lang="ko-KR" altLang="en-US" dirty="0" smtClean="0"/>
              <a:t>연산 허용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8671" y="599553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&amp;a : 0x00eeff08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13523" y="503626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 : 0x00eeff08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3523" y="551589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 : 8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13523" y="599553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&amp;p : 0x00eeff0c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324" y="3416088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값을 가져온다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85952" y="341608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&amp;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주소를 가져온다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7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 –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“*”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사용할 수 있는 위치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포인터 변수 앞에서만 사용이 가능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“&amp;”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사용할 수 있는 위치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에서는 레퍼런스라는 이름으로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연산자를 선언에 사용할 수 있음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어디서나 사용이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31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301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4월 22일 복습</vt:lpstr>
      <vt:lpstr>프로그램의 실행 구조 – 1</vt:lpstr>
      <vt:lpstr>프로그램의 실행 구조 – 2</vt:lpstr>
      <vt:lpstr>프로그램의 실행 구조 – 3</vt:lpstr>
      <vt:lpstr>포인터 – 1</vt:lpstr>
      <vt:lpstr>포인터 –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</cp:revision>
  <dcterms:created xsi:type="dcterms:W3CDTF">2021-04-22T00:56:01Z</dcterms:created>
  <dcterms:modified xsi:type="dcterms:W3CDTF">2021-04-22T01:21:40Z</dcterms:modified>
</cp:coreProperties>
</file>