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0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6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6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5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F5DA-F784-44AF-97A4-63EB21772016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C846-59A0-4C5E-A76E-863F204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클래스의 메모리 구조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멤버 변수의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메모리에 할당하는 구조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멤버 함수들은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영역에 생성된다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클래스의 크기를 확인하면 멤버 함수 내용은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구조체와 동일한 형태의 메모리 구조를 갖는다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5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클래스의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704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 상태에서의 메모리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부모 클래스의 메모리도 상속 받은 클래스에 소속된다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 a –(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)&gt; b –(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)&gt; c </a:t>
            </a:r>
            <a:r>
              <a:rPr lang="ko-KR" altLang="en-US" dirty="0" smtClean="0"/>
              <a:t>구조 </a:t>
            </a:r>
            <a:r>
              <a:rPr lang="en-US" altLang="ko-KR" dirty="0" smtClean="0">
                <a:sym typeface="Wingdings" panose="05000000000000000000" pitchFamily="2" charset="2"/>
              </a:rPr>
              <a:t> c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인스턴스화</a:t>
            </a:r>
            <a:r>
              <a:rPr lang="ko-KR" altLang="en-US" dirty="0" smtClean="0">
                <a:sym typeface="Wingdings" panose="05000000000000000000" pitchFamily="2" charset="2"/>
              </a:rPr>
              <a:t> 하면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</a:t>
            </a:r>
            <a:r>
              <a:rPr lang="ko-KR" altLang="en-US" dirty="0" smtClean="0">
                <a:sym typeface="Wingdings" panose="05000000000000000000" pitchFamily="2" charset="2"/>
              </a:rPr>
              <a:t>인스턴스 주소가 사라지면 </a:t>
            </a:r>
            <a:r>
              <a:rPr lang="en-US" altLang="ko-KR" dirty="0" smtClean="0">
                <a:sym typeface="Wingdings" panose="05000000000000000000" pitchFamily="2" charset="2"/>
              </a:rPr>
              <a:t>b, a</a:t>
            </a:r>
            <a:r>
              <a:rPr lang="ko-KR" altLang="en-US" dirty="0" smtClean="0">
                <a:sym typeface="Wingdings" panose="05000000000000000000" pitchFamily="2" charset="2"/>
              </a:rPr>
              <a:t>에 대해서 접근할 수 없다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48907" y="3692772"/>
            <a:ext cx="2347546" cy="2497013"/>
            <a:chOff x="4448907" y="3692772"/>
            <a:chExt cx="2347546" cy="3165228"/>
          </a:xfrm>
        </p:grpSpPr>
        <p:sp>
          <p:nvSpPr>
            <p:cNvPr id="4" name="직사각형 3"/>
            <p:cNvSpPr/>
            <p:nvPr/>
          </p:nvSpPr>
          <p:spPr>
            <a:xfrm>
              <a:off x="4448907" y="3692772"/>
              <a:ext cx="2347546" cy="105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48907" y="4747848"/>
              <a:ext cx="2347546" cy="10550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48907" y="5802924"/>
              <a:ext cx="2347546" cy="10550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16725" y="61135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순서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98776" y="60374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 순서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164815" y="4153054"/>
            <a:ext cx="0" cy="2637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637776" y="3783722"/>
            <a:ext cx="0" cy="263769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75430" y="3692772"/>
            <a:ext cx="1690862" cy="52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&amp;c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3"/>
            <a:endCxn id="4" idx="1"/>
          </p:cNvCxnSpPr>
          <p:nvPr/>
        </p:nvCxnSpPr>
        <p:spPr>
          <a:xfrm>
            <a:off x="2866292" y="3956541"/>
            <a:ext cx="1582615" cy="1524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3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94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클래스가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자동으로 호출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생성자의 중복 선언이 가능하다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중복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인수의 </a:t>
            </a:r>
            <a:r>
              <a:rPr lang="ko-KR" altLang="en-US" dirty="0" err="1" smtClean="0"/>
              <a:t>자료형이나</a:t>
            </a:r>
            <a:r>
              <a:rPr lang="ko-KR" altLang="en-US" dirty="0" smtClean="0"/>
              <a:t> 인수의 개수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인수들 </a:t>
            </a:r>
            <a:r>
              <a:rPr lang="en-US" altLang="ko-KR" dirty="0" smtClean="0"/>
              <a:t>) { }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인스턴스가 해제될 때 자동으로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클래스 내에 단 하나만 선언이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err="1" smtClean="0"/>
              <a:t>소멸자는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인수를 받을 수 없도록 설계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~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( ) { 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0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자기와 동일한 인스턴스를 인수로 받아 초기화를 수행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인수턴스변수</a:t>
            </a:r>
            <a:r>
              <a:rPr lang="en-US" altLang="ko-KR" dirty="0" smtClean="0"/>
              <a:t>){ }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인수로 주어진 인스턴스 내용을 기반으로 초기화를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err="1" smtClean="0"/>
              <a:t>커스텀화된</a:t>
            </a:r>
            <a:r>
              <a:rPr lang="ko-KR" altLang="en-US" dirty="0" smtClean="0"/>
              <a:t> 초기화를 수행하기 위해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초기화 리스트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생성자의 선행 처리 영역에서 초기화가 필요한 경우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초기화할변수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초기화할변수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), …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smtClean="0"/>
              <a:t>형 멤버 변수의 초기화 시에 초기화 리스트를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2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237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6월 10일</vt:lpstr>
      <vt:lpstr>클래스의 메모리 구조</vt:lpstr>
      <vt:lpstr>상속 클래스의 메모리 구조</vt:lpstr>
      <vt:lpstr>생성자/소멸자</vt:lpstr>
      <vt:lpstr>복사 생성자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10일</dc:title>
  <dc:creator>YUHAN</dc:creator>
  <cp:lastModifiedBy>YUHAN</cp:lastModifiedBy>
  <cp:revision>4</cp:revision>
  <dcterms:created xsi:type="dcterms:W3CDTF">2021-06-10T01:04:26Z</dcterms:created>
  <dcterms:modified xsi:type="dcterms:W3CDTF">2021-06-10T01:16:12Z</dcterms:modified>
</cp:coreProperties>
</file>