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6B3-A12F-4441-8C37-527F61210AC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43D8-9805-4FA0-AAFB-025515B4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0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6B3-A12F-4441-8C37-527F61210AC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43D8-9805-4FA0-AAFB-025515B4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7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6B3-A12F-4441-8C37-527F61210AC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43D8-9805-4FA0-AAFB-025515B4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6B3-A12F-4441-8C37-527F61210AC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43D8-9805-4FA0-AAFB-025515B4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6B3-A12F-4441-8C37-527F61210AC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43D8-9805-4FA0-AAFB-025515B4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3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6B3-A12F-4441-8C37-527F61210AC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43D8-9805-4FA0-AAFB-025515B4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8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6B3-A12F-4441-8C37-527F61210AC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43D8-9805-4FA0-AAFB-025515B4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6B3-A12F-4441-8C37-527F61210AC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43D8-9805-4FA0-AAFB-025515B4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3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6B3-A12F-4441-8C37-527F61210AC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43D8-9805-4FA0-AAFB-025515B4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4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6B3-A12F-4441-8C37-527F61210AC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43D8-9805-4FA0-AAFB-025515B4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0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6B3-A12F-4441-8C37-527F61210AC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43D8-9805-4FA0-AAFB-025515B4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5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F6B3-A12F-4441-8C37-527F61210AC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43D8-9805-4FA0-AAFB-025515B4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 복습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1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class</a:t>
            </a:r>
            <a:r>
              <a:rPr lang="ko-KR" altLang="en-US" dirty="0" smtClean="0"/>
              <a:t>와 구조체는 동일하다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에서는 거의 완전하게 동일 기능 사용할 수 있음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결정적인 차이점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(3P) : private, protected, public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구조체와 비교했을 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private : </a:t>
            </a:r>
            <a:r>
              <a:rPr lang="ko-KR" altLang="en-US" dirty="0" smtClean="0"/>
              <a:t>해당 클래스에서만 접근할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protected : </a:t>
            </a:r>
            <a:r>
              <a:rPr lang="ko-KR" altLang="en-US" dirty="0" smtClean="0"/>
              <a:t>관계가 존재하는 클래스에서 접근할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public :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외부에서 접근이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93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객체지향 언어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권한이 대부분의 클래스가 갖는 특징을 유도한다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캡슐화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 처리는 몰라도 기능을 요청하면 결과를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정보 은닉 </a:t>
            </a:r>
            <a:r>
              <a:rPr lang="en-US" altLang="ko-KR" dirty="0" smtClean="0"/>
              <a:t>: private, protected </a:t>
            </a:r>
            <a:r>
              <a:rPr lang="ko-KR" altLang="en-US" dirty="0" smtClean="0"/>
              <a:t>제한이 있는 권한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외부에서 정보를 직접 확인할 수 없도록 만드는 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추상화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/>
              <a:t>내부 처리는 몰라도 기능을 요청하면 결과를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권한의 영향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클래스를 통해 생성한 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다양한 형태로 변경되어 사용될 수 있는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64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시에 권한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999512"/>
              </p:ext>
            </p:extLst>
          </p:nvPr>
        </p:nvGraphicFramePr>
        <p:xfrm>
          <a:off x="838200" y="2890854"/>
          <a:ext cx="10515600" cy="332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99950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158040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057066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518449"/>
                    </a:ext>
                  </a:extLst>
                </a:gridCol>
              </a:tblGrid>
              <a:tr h="830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상속할 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97388"/>
                  </a:ext>
                </a:extLst>
              </a:tr>
              <a:tr h="83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Private(</a:t>
                      </a:r>
                      <a:r>
                        <a:rPr lang="ko-KR" altLang="en-US" dirty="0" smtClean="0"/>
                        <a:t>우선순위 </a:t>
                      </a:r>
                      <a:r>
                        <a:rPr lang="en-US" altLang="ko-KR" dirty="0" smtClean="0"/>
                        <a:t>: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16835"/>
                  </a:ext>
                </a:extLst>
              </a:tr>
              <a:tr h="83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Protected(</a:t>
                      </a:r>
                      <a:r>
                        <a:rPr lang="ko-KR" altLang="en-US" dirty="0" smtClean="0"/>
                        <a:t>우선순위 </a:t>
                      </a:r>
                      <a:r>
                        <a:rPr lang="en-US" altLang="ko-KR" dirty="0" smtClean="0"/>
                        <a:t>: 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65222"/>
                  </a:ext>
                </a:extLst>
              </a:tr>
              <a:tr h="83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Public(3)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60519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119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상속 권한의 영향력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제한이 높은 권한이 항상 우선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36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188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5월 27일 복습</vt:lpstr>
      <vt:lpstr>class</vt:lpstr>
      <vt:lpstr>권한</vt:lpstr>
      <vt:lpstr>상속 시에 권한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5월 27일 복습</dc:title>
  <dc:creator>YUHAN</dc:creator>
  <cp:lastModifiedBy>YUHAN</cp:lastModifiedBy>
  <cp:revision>5</cp:revision>
  <dcterms:created xsi:type="dcterms:W3CDTF">2021-05-27T01:10:00Z</dcterms:created>
  <dcterms:modified xsi:type="dcterms:W3CDTF">2021-05-27T01:54:05Z</dcterms:modified>
</cp:coreProperties>
</file>