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0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5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5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7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9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3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D849-3C08-4985-BB86-3DB0145E7BF2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39EA-43FC-48EA-955B-593EF11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4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복습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961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연산자의 종류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: ++, -- (</a:t>
            </a:r>
            <a:r>
              <a:rPr lang="ko-KR" altLang="en-US" dirty="0" smtClean="0"/>
              <a:t>증감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산술</a:t>
            </a:r>
            <a:r>
              <a:rPr lang="en-US" altLang="ko-KR" dirty="0" smtClean="0"/>
              <a:t>(+, -, *, /), </a:t>
            </a:r>
            <a:r>
              <a:rPr lang="ko-KR" altLang="en-US" dirty="0" smtClean="0"/>
              <a:t>관계 연산자</a:t>
            </a:r>
            <a:r>
              <a:rPr lang="en-US" altLang="ko-KR" dirty="0" smtClean="0"/>
              <a:t>(&gt;, &lt;, ==, !=), </a:t>
            </a:r>
            <a:r>
              <a:rPr lang="ko-KR" altLang="en-US" dirty="0" smtClean="0"/>
              <a:t>논리 연산자</a:t>
            </a:r>
            <a:r>
              <a:rPr lang="en-US" altLang="ko-KR" dirty="0" smtClean="0"/>
              <a:t>( &amp;&amp;, || ), </a:t>
            </a:r>
            <a:r>
              <a:rPr lang="ko-KR" altLang="en-US" dirty="0" smtClean="0"/>
              <a:t>혼합 연산자</a:t>
            </a:r>
            <a:r>
              <a:rPr lang="en-US" altLang="ko-KR" dirty="0" smtClean="0"/>
              <a:t>( +=, -=, *= .. 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: ?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( </a:t>
            </a:r>
            <a:r>
              <a:rPr lang="ko-KR" altLang="en-US" dirty="0" smtClean="0">
                <a:sym typeface="Wingdings" panose="05000000000000000000" pitchFamily="2" charset="2"/>
              </a:rPr>
              <a:t>조건식 </a:t>
            </a:r>
            <a:r>
              <a:rPr lang="en-US" altLang="ko-KR" dirty="0" smtClean="0">
                <a:sym typeface="Wingdings" panose="05000000000000000000" pitchFamily="2" charset="2"/>
              </a:rPr>
              <a:t>) ? </a:t>
            </a:r>
            <a:r>
              <a:rPr lang="ko-KR" altLang="en-US" dirty="0" smtClean="0">
                <a:sym typeface="Wingdings" panose="05000000000000000000" pitchFamily="2" charset="2"/>
              </a:rPr>
              <a:t>참인 경우 실행 </a:t>
            </a:r>
            <a:r>
              <a:rPr lang="en-US" altLang="ko-K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;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거짓인 경우 실행 </a:t>
            </a:r>
            <a:r>
              <a:rPr lang="en-US" altLang="ko-KR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;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증감 연산자는 주의</a:t>
            </a:r>
            <a:r>
              <a:rPr lang="en-US" altLang="ko-KR" dirty="0" smtClean="0">
                <a:sym typeface="Wingdings" panose="05000000000000000000" pitchFamily="2" charset="2"/>
              </a:rPr>
              <a:t>	 (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++) == (</a:t>
            </a:r>
            <a:r>
              <a:rPr lang="ko-KR" altLang="en-US" dirty="0" smtClean="0">
                <a:sym typeface="Wingdings" panose="05000000000000000000" pitchFamily="2" charset="2"/>
              </a:rPr>
              <a:t>변수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sym typeface="Wingdings" panose="05000000000000000000" pitchFamily="2" charset="2"/>
              </a:rPr>
              <a:t>변수 </a:t>
            </a:r>
            <a:r>
              <a:rPr lang="en-US" altLang="ko-KR" dirty="0" smtClean="0">
                <a:sym typeface="Wingdings" panose="05000000000000000000" pitchFamily="2" charset="2"/>
              </a:rPr>
              <a:t>+ 1;)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++</a:t>
            </a:r>
            <a:r>
              <a:rPr lang="ko-KR" altLang="en-US" dirty="0" smtClean="0">
                <a:sym typeface="Wingdings" panose="05000000000000000000" pitchFamily="2" charset="2"/>
              </a:rPr>
              <a:t>변수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전위형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++ : </a:t>
            </a:r>
            <a:r>
              <a:rPr lang="ko-KR" altLang="en-US" dirty="0" err="1" smtClean="0">
                <a:sym typeface="Wingdings" panose="05000000000000000000" pitchFamily="2" charset="2"/>
              </a:rPr>
              <a:t>후위형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주의 </a:t>
            </a:r>
            <a:r>
              <a:rPr lang="en-US" altLang="ko-KR" dirty="0" smtClean="0">
                <a:sym typeface="Wingdings" panose="05000000000000000000" pitchFamily="2" charset="2"/>
              </a:rPr>
              <a:t>: A++ = </a:t>
            </a:r>
            <a:r>
              <a:rPr lang="ko-KR" altLang="en-US" dirty="0" smtClean="0">
                <a:sym typeface="Wingdings" panose="05000000000000000000" pitchFamily="2" charset="2"/>
              </a:rPr>
              <a:t>상수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; (</a:t>
            </a:r>
            <a:r>
              <a:rPr lang="ko-KR" altLang="en-US" dirty="0" smtClean="0">
                <a:sym typeface="Wingdings" panose="05000000000000000000" pitchFamily="2" charset="2"/>
              </a:rPr>
              <a:t>대입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 = A + (1 = 1);  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대입 연산이 발생 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l-value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는 상수 허용되지 않음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!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843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논리 연산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참에 대한 </a:t>
            </a:r>
            <a:r>
              <a:rPr lang="en-US" altLang="ko-KR" dirty="0" smtClean="0"/>
              <a:t>NOT (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연산은 거짓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거짓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참</a:t>
            </a:r>
            <a:r>
              <a:rPr lang="en-US" altLang="ko-KR" dirty="0"/>
              <a:t>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이 아닌 모든 값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!(NOT)999(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0(</a:t>
            </a:r>
            <a:r>
              <a:rPr lang="ko-KR" altLang="en-US" dirty="0" smtClean="0">
                <a:sym typeface="Wingdings" panose="05000000000000000000" pitchFamily="2" charset="2"/>
              </a:rPr>
              <a:t>거짓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!(NOT)0(</a:t>
            </a:r>
            <a:r>
              <a:rPr lang="ko-KR" altLang="en-US" dirty="0" smtClean="0">
                <a:sym typeface="Wingdings" panose="05000000000000000000" pitchFamily="2" charset="2"/>
              </a:rPr>
              <a:t>거짓</a:t>
            </a:r>
            <a:r>
              <a:rPr lang="en-US" altLang="ko-KR" dirty="0" smtClean="0">
                <a:sym typeface="Wingdings" panose="05000000000000000000" pitchFamily="2" charset="2"/>
              </a:rPr>
              <a:t>)  </a:t>
            </a:r>
            <a:r>
              <a:rPr lang="en-US" altLang="ko-KR" sz="32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참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!!!!!!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결과는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en-US" altLang="ko-KR" dirty="0" smtClean="0"/>
              <a:t> &amp;&amp; (AND)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모든 </a:t>
            </a:r>
            <a:r>
              <a:rPr lang="ko-KR" altLang="en-US" dirty="0" err="1" smtClean="0">
                <a:sym typeface="Wingdings" panose="05000000000000000000" pitchFamily="2" charset="2"/>
              </a:rPr>
              <a:t>피연산자</a:t>
            </a:r>
            <a:r>
              <a:rPr lang="ko-KR" altLang="en-US" dirty="0" smtClean="0">
                <a:sym typeface="Wingdings" panose="05000000000000000000" pitchFamily="2" charset="2"/>
              </a:rPr>
              <a:t> 결과가 참이어야 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&amp; (</a:t>
            </a:r>
            <a:r>
              <a:rPr lang="ko-KR" altLang="en-US" dirty="0" smtClean="0">
                <a:sym typeface="Wingdings" panose="05000000000000000000" pitchFamily="2" charset="2"/>
              </a:rPr>
              <a:t>비트 </a:t>
            </a:r>
            <a:r>
              <a:rPr lang="en-US" altLang="ko-KR" dirty="0" smtClean="0">
                <a:sym typeface="Wingdings" panose="05000000000000000000" pitchFamily="2" charset="2"/>
              </a:rPr>
              <a:t>AND)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|| (OR)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피연산자</a:t>
            </a:r>
            <a:r>
              <a:rPr lang="ko-KR" altLang="en-US" dirty="0" smtClean="0">
                <a:sym typeface="Wingdings" panose="05000000000000000000" pitchFamily="2" charset="2"/>
              </a:rPr>
              <a:t> 중 하나로도 참이면 결과가 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| (</a:t>
            </a:r>
            <a:r>
              <a:rPr lang="ko-KR" altLang="en-US" dirty="0" smtClean="0">
                <a:sym typeface="Wingdings" panose="05000000000000000000" pitchFamily="2" charset="2"/>
              </a:rPr>
              <a:t>비트 </a:t>
            </a:r>
            <a:r>
              <a:rPr lang="en-US" altLang="ko-KR" dirty="0" smtClean="0">
                <a:sym typeface="Wingdings" panose="05000000000000000000" pitchFamily="2" charset="2"/>
              </a:rPr>
              <a:t>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9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할당된 메모리 영역의 실제 크기를 반환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… 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명시적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변환할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변환할 변수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프로그래머가 알고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 경고가 없음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암묵적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호환되는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의해 자동으로 변환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컴파일러가 경고로 알려준다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자료의 손실이 발생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6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프로그래밍 논리에서는 판단 이라고 명명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3539836" y="2560320"/>
            <a:ext cx="5112328" cy="208649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조건식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if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참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거짓 판단이 가능한 명제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4" idx="1"/>
          </p:cNvCxnSpPr>
          <p:nvPr/>
        </p:nvCxnSpPr>
        <p:spPr>
          <a:xfrm rot="10800000" flipV="1">
            <a:off x="2535382" y="3603568"/>
            <a:ext cx="1004454" cy="158357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" idx="3"/>
          </p:cNvCxnSpPr>
          <p:nvPr/>
        </p:nvCxnSpPr>
        <p:spPr>
          <a:xfrm>
            <a:off x="8652164" y="3603568"/>
            <a:ext cx="1339735" cy="158357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107" y="2984269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참인경우</a:t>
            </a:r>
            <a:endParaRPr lang="en-US" altLang="ko-KR" dirty="0" smtClean="0"/>
          </a:p>
          <a:p>
            <a:r>
              <a:rPr lang="ko-KR" altLang="en-US" dirty="0" smtClean="0"/>
              <a:t>바로 뒤의 </a:t>
            </a:r>
            <a:r>
              <a:rPr lang="ko-KR" altLang="en-US" dirty="0" err="1" smtClean="0"/>
              <a:t>한문장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01151" y="2913055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거짓인경우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else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else { </a:t>
            </a:r>
            <a:r>
              <a:rPr lang="ko-KR" altLang="en-US" dirty="0" smtClean="0"/>
              <a:t>뒤의</a:t>
            </a:r>
            <a:r>
              <a:rPr lang="en-US" altLang="ko-KR" dirty="0"/>
              <a:t> </a:t>
            </a:r>
            <a:r>
              <a:rPr lang="ko-KR" altLang="en-US" dirty="0" err="1" smtClean="0"/>
              <a:t>한문장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43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888"/>
          </a:xfrm>
        </p:spPr>
        <p:txBody>
          <a:bodyPr/>
          <a:lstStyle/>
          <a:p>
            <a:r>
              <a:rPr lang="en-US" altLang="ko-KR" dirty="0" smtClean="0"/>
              <a:t> switch ~ case ~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와 비슷하지만 내부 동작은 전혀 다르게 동작한다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3738" y="2917767"/>
            <a:ext cx="52389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switch(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매크로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case ___</a:t>
            </a:r>
            <a:r>
              <a:rPr lang="ko-KR" altLang="en-US" b="1" dirty="0" smtClean="0">
                <a:solidFill>
                  <a:schemeClr val="accent2"/>
                </a:solidFill>
              </a:rPr>
              <a:t>상수</a:t>
            </a:r>
            <a:r>
              <a:rPr lang="en-US" altLang="ko-KR" dirty="0" smtClean="0"/>
              <a:t>___ :  //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라벨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	break;	//  </a:t>
            </a:r>
            <a:r>
              <a:rPr lang="ko-KR" altLang="en-US" dirty="0" smtClean="0">
                <a:sym typeface="Wingdings" panose="05000000000000000000" pitchFamily="2" charset="2"/>
              </a:rPr>
              <a:t>현재 작업 종료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	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default: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	[ break; ]	/// </a:t>
            </a:r>
            <a:r>
              <a:rPr lang="ko-KR" altLang="en-US" dirty="0" smtClean="0">
                <a:sym typeface="Wingdings" panose="05000000000000000000" pitchFamily="2" charset="2"/>
              </a:rPr>
              <a:t>생략 가능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5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for( 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반복할 문장</a:t>
            </a:r>
            <a:r>
              <a:rPr lang="en-US" altLang="ko-KR" dirty="0" smtClean="0"/>
              <a:t>(4);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반복 실행 순서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(1) </a:t>
            </a:r>
            <a:r>
              <a:rPr lang="en-US" altLang="ko-KR" dirty="0" smtClean="0">
                <a:sym typeface="Wingdings" panose="05000000000000000000" pitchFamily="2" charset="2"/>
              </a:rPr>
              <a:t> (2)  (4)  (3)  (2)  (4) 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32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442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4월 8일 복습</vt:lpstr>
      <vt:lpstr>연산자 – 1</vt:lpstr>
      <vt:lpstr>연산자 – 2</vt:lpstr>
      <vt:lpstr>연산자 – 3</vt:lpstr>
      <vt:lpstr>제어문 – 1</vt:lpstr>
      <vt:lpstr>제어문 – 2</vt:lpstr>
      <vt:lpstr>제어문 –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8일 복습</dc:title>
  <dc:creator>YUHAN</dc:creator>
  <cp:lastModifiedBy>YUHAN</cp:lastModifiedBy>
  <cp:revision>3</cp:revision>
  <dcterms:created xsi:type="dcterms:W3CDTF">2021-04-08T00:57:49Z</dcterms:created>
  <dcterms:modified xsi:type="dcterms:W3CDTF">2021-04-08T01:35:47Z</dcterms:modified>
</cp:coreProperties>
</file>