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2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2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9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4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7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8AF-6BCC-4F33-8800-31AB3E134F3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0AE2-A416-428A-BBEC-A0D93122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2022_04_21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69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포인터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프로그램 동작 시 메모리 접근과 활용이 매우 용이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code, data, stack </a:t>
            </a:r>
            <a:r>
              <a:rPr lang="ko-KR" altLang="en-US" dirty="0" smtClean="0"/>
              <a:t>형식에서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정보를 마음대로 활용 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	* -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;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변수는 포인터 변수이다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  -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: *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가리키고 있는 위치의 변수와 동일 변수로 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&amp; -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: &amp;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뒤 변수의 메모리 주소를 반환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&amp;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“*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동일하게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37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9;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*a :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a : 9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&amp;a : </a:t>
            </a:r>
            <a:r>
              <a:rPr lang="ko-KR" altLang="en-US" dirty="0" smtClean="0"/>
              <a:t>변수의 주소를 반환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*p = &amp;a;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*p : a </a:t>
            </a:r>
            <a:r>
              <a:rPr lang="ko-KR" altLang="en-US" dirty="0" smtClean="0"/>
              <a:t>변수를 사용하는 것과 동일한 효과 </a:t>
            </a:r>
            <a:r>
              <a:rPr lang="en-US" altLang="ko-KR" dirty="0" smtClean="0"/>
              <a:t>: *p == a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 : a </a:t>
            </a:r>
            <a:r>
              <a:rPr lang="ko-KR" altLang="en-US" dirty="0" smtClean="0"/>
              <a:t>변수의 주소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&amp;p : p </a:t>
            </a:r>
            <a:r>
              <a:rPr lang="ko-KR" altLang="en-US" dirty="0" smtClean="0"/>
              <a:t>변수의 주소를 반환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21287" y="2419004"/>
            <a:ext cx="2319251" cy="83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9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3309" y="182562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531331" y="2284067"/>
            <a:ext cx="689956" cy="2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76263" y="203818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0x1234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21287" y="5757170"/>
            <a:ext cx="2319251" cy="83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0x1234</a:t>
            </a:r>
            <a:endParaRPr lang="ko-KR" alt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33309" y="516379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31331" y="5622233"/>
            <a:ext cx="689956" cy="2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76263" y="537635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0x1238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95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159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복습</vt:lpstr>
      <vt:lpstr>포인터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복습</dc:title>
  <dc:creator>YUHAN</dc:creator>
  <cp:lastModifiedBy>YUHAN</cp:lastModifiedBy>
  <cp:revision>1</cp:revision>
  <dcterms:created xsi:type="dcterms:W3CDTF">2022-04-21T05:04:54Z</dcterms:created>
  <dcterms:modified xsi:type="dcterms:W3CDTF">2022-04-21T05:13:37Z</dcterms:modified>
</cp:coreProperties>
</file>