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29.89661" units="1/cm"/>
          <inkml:channelProperty channel="T" name="resolution" value="1" units="1/dev"/>
        </inkml:channelProperties>
      </inkml:inkSource>
      <inkml:timestamp xml:id="ts0" timeString="2022-04-20T06:18:05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19604 10365 0,'0'0'16,"-24"0"-16,-13-7 16,-23-4-1,-8 0-15,-6 5 16,-24 6-16,-10 9 16,-7 7-1,-6 5-15,-6 15 16,-4 5-16,2-4 15,2-2 1,2-2-16,0-2 16,-1 0-1,-1-2-15,9 2 16,3-1-16,9-5 16,8-2-1,9 2-15,3 4 16,11 1-1,1 3-15,0 0 16</inkml:trace>
  <inkml:trace contextRef="#ctx0" brushRef="#br0" timeOffset="666.371">17891 11170 0,'30'0'15,"29"0"-15,33-5 16,46-3 0,17-3-16,46-5 15,15 9-15,1 7 16,-9 7 0,5 6-16,6 5 15,13-3 1,5 3-16,2-2 15,4-7-15,-1 0 16,1 2 0,-6 5-16,-7-3 15,-12-2 1</inkml:trace>
  <inkml:trace contextRef="#ctx0" brushRef="#br0" timeOffset="2366.8524">7415 16648 0,'0'0'0,"0"0"16,0 0-16,0 0 15</inkml:trace>
  <inkml:trace contextRef="#ctx0" brushRef="#br0" timeOffset="2932.4902">4948 15984 0,'0'0'0,"0"0"15,0 0-15,0 0 16,0 0-16</inkml:trace>
  <inkml:trace contextRef="#ctx0" brushRef="#br0" timeOffset="88497.0066">20983 6559 0,'0'0'0,"0"0"15,0 0-15</inkml:trace>
  <inkml:trace contextRef="#ctx0" brushRef="#br0" timeOffset="94708.9366">5038 16022 0,'0'0'16,"0"0"-16,0 0 15,0 0-15,0 0 16,0 0 0,0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642.49017" units="1/cm"/>
          <inkml:channelProperty channel="Y" name="resolution" value="1129.89661" units="1/cm"/>
          <inkml:channelProperty channel="T" name="resolution" value="1" units="1/dev"/>
        </inkml:channelProperties>
      </inkml:inkSource>
      <inkml:timestamp xml:id="ts0" timeString="2022-04-20T06:17:07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5530 4887 0,'0'0'0,"-25"0"16,-13 5-16,-16 1 15,3 14 1,5 5-16,1 9 16,1 6-1,-7 9-15,-1 12 16,-15 22-16,-5 21 15,2 7 1,7 7-16,14-7 16,7-2-16,7 5 15,9 0 1,10 2-16,7 3 16,3 2-1,5 0-15,8 6 16,7-8-16,12 2 15,8-2 1,11-3-16,8-7 16,15-3-1,6-3-15,8-5 16,9-5-16,7-3 16,-1-5-1,15-5-15,4 1 16,2-8-16,0-4 15,-3-11 1,10-6-16,6-10 16,7-4-1,-6-4-15,-2-9 16,0-5-16,7-11 16,8-7-1,-2-7-15,-3-8 16,-3-10-16,2-6 15,-1-9 1,1-6-16,-10-10 16,-4-8-1,-7-5-15,-12-4 16,1-13 0,-4-2-16,-3-8 15,-6-9-15,-10-2 16,-19 0-1,-3-4-15,-9-5 16,-6-5-16,-9-7 16,-10-4-1,-5-9-15,-2-10 16,-8 4 0,-6 3-1,-10 3-15,-5 4 0,-7 2 16,-7 11-1,-3 4-15,-12 1 16,-7 5 0,-12 3-16,-9 4 15,-11 6-15,-4 5 16,-15 7 0,-8 10-16,-13 9 15,-9 15 1,-12 4-16,-17 6 15,3 7-15,-1 7 16,2 9 0,0 8-16,3 12 15,0 8 1,0 9-16,1 11 16,10 9-16,9 10 15,14-2 1,-6-5-16</inkml:trace>
  <inkml:trace contextRef="#ctx0" brushRef="#br0" timeOffset="383.6718">6146 4163 0,'0'0'16,"-13"21"-16,-3 9 16,-9 18-16,-4 10 15,-3 13 1,-17 35-16,-9 22 15,-8 24 1,-1 3-16,6-17 16,12-12-16,5-15 15,5-12 1,15-23-16,24-76 16,0 0-1,-9 44-15,14-36 16,1-36-16,-1-19 15</inkml:trace>
  <inkml:trace contextRef="#ctx0" brushRef="#br0" timeOffset="733.5705">6068 4154 0,'0'0'16,"0"0"-16,0 0 15,0 0 1,0 0-16,2 27 16,11 29-1,3 24-15,5 19 16,-1 24-16,-1 8 16,6 4-1,-1-3-15,-1-19 16,-2-8-1,-9 0-15,-3-2 16,-9-7-16,-7-5 16,-4-12-1,-6-16-15,-1-19 16,-8-14 0,-2-15-16,-7-18 15,-4-14-15</inkml:trace>
  <inkml:trace contextRef="#ctx0" brushRef="#br0" timeOffset="933.3675">5726 4941 0,'0'0'0,"0"0"15,0 0-15,0 0 16,23 0-1,25 0-15,33 0 16,19 0 0,5 0-16,-4 0 15,-19-7-15</inkml:trace>
  <inkml:trace contextRef="#ctx0" brushRef="#br0" timeOffset="1549.9532">5784 6158 0,'0'0'0,"-17"23"16,-3 6 0,-1 9-16,12 2 15,15 0-15,12 0 16,11-6 0,13-5-16,4-10 15,3-10 1,-5-15-16,-6-9 15,-13-12-15,-13-1 16,-16-11 0,-15-10-16,-15 2 15,-11 11 1,-8 14-16,-8 20 16,-10 17-16,2 20 15,-10 19 1,8 18-16,27-2 15,40-16 1,25-24-16,23-14 16,15-23-16</inkml:trace>
  <inkml:trace contextRef="#ctx0" brushRef="#br0" timeOffset="2000.2612">7461 5066 0,'0'0'0,"0"0"15,0 0-15,-7 18 16,0 18-16,-3 18 15,7 3 1,13 2-16,18-3 16,11-10-16,13-8 15,8-9 1,5-15-16,-3-16 16,-6-16-1,-18-18-15,-16-16 16,-22-6-16,-15-4 15,-20 6 1,-18 9-16,-17 19 16,-34 23-1,-19 25-15,18 22 16,105-42-16,-67 49 16,56-3-1,47-25-15,29-17 16,23-14-16</inkml:trace>
  <inkml:trace contextRef="#ctx0" brushRef="#br0" timeOffset="2353.0089">8243 5667 0,'0'0'0,"0"0"16,-8 23-16,1 19 16,3 25-1,8-4-15,11-1 16,7-11-16,10-17 16,1-16-1,7-9-15,-7-14 16,-8-12-1,-13-4-15,-7-7 16,-10-6-16,-13-2 16,-17-4-1,-10 8-15,-13 12 16,-7 12 0,-11 10-16,-26 18 15,-23 13-15</inkml:trace>
  <inkml:trace contextRef="#ctx0" brushRef="#br0" timeOffset="2749.5817">6932 6105 0,'0'0'0,"-15"20"15,0 11-15,-7 13 16,7 13 0,7 3-16,8 3 15,12-8-15,12-5 16,7-17 0,8-11-16,5-15 15,0-16-15,-2-18 16,-8-8-1,-8-12-15,-10 1 16,-10-2 0,-13 5-16,-10 10 15,-7 12-15,-10 9 16,-15 14 0,-21 20-16,-2 16 15,-28 23 1,-24 17-16</inkml:trace>
  <inkml:trace contextRef="#ctx0" brushRef="#br0" timeOffset="3232.8398">5901 7461 0,'0'0'16,"0"0"-16,0 0 16,8 22-16,14 12 15,8 15 1,12-5-16,10-7 15,5-9 1,1-17-16,-2-11 16,-2-14-16,-7-17 15,-11-13 1,-7-10-16,-13-1 16,-13-1-1,-11 7-15,-8 9 16,-9 11-16,-11 15 15,-12 22 1,-6 17-16,-2 25 16,-4 24-1,9 5-15,25-9 16,21-23-16,26-25 16,9-17-1,3-13-15</inkml:trace>
  <inkml:trace contextRef="#ctx0" brushRef="#br0" timeOffset="3700.3001">7947 6856 0,'0'0'16,"0"0"0,0 19-16,2 20 15,12 14-15,7-10 16,7-2-1,9-4-15,8-7 16,8-7-16,3-8 16,3-18-1,-3-11-15,-8-12 16,-13-8 0,-18-6-16,-10 0 15,-18-3-15,-9 5 16,-16 4-1,-9 10-15,-12 13 16,-11 16 0,-6 9-16,-12 19 15,1 9-15,10 1 16,9 6 0</inkml:trace>
  <inkml:trace contextRef="#ctx0" brushRef="#br0" timeOffset="5432.9166">7553 7432 0,'0'0'0,"0"0"16,-22 0-1,-20-4-15,-17 4 16,7 15 0,2 17-16,9 10 15,1 10-15,11 1 16,11 0 0,10 0-16,10-9 15,13-4-15,16-7 16,7-6-1,17-6-15,3-11 16,5-10 0,-6-8-16,-57 8 15,46-21-15,-11-10 16,-15-8 0,-12-2-16,-10-1 15,-13-4 1,-7 6-16,-13 5 15,-8 6-15,-17 14 16,-11 12 0,-13 21-16,-27 24 15</inkml:trace>
  <inkml:trace contextRef="#ctx0" brushRef="#br0" timeOffset="14300.1066">9735 4110 0,'0'0'0,"-23"7"16,-15 8-16,-16 10 16,-1 9-16,-7 9 15,-28 18 1,-15 17-16,-4 10 15,-4 8 1,15-4-16,11-10 16,7 1-16,11-3 15,2-2 1,6-2-16,2-3 16,8-8-1,11-9-15,40-56 16,-31 43-16,31-43 15,0 0 1,0 0-16,-21 26 16,6-16-16,2-21 15</inkml:trace>
  <inkml:trace contextRef="#ctx0" brushRef="#br0" timeOffset="14427.1678">8399 5013 0,'0'0'16,"0"0"-16,0 0 16,-13 19-1,-3 13-15</inkml:trace>
  <inkml:trace contextRef="#ctx0" brushRef="#br0" timeOffset="15166.4628">10029 3746 0,'0'0'0,"0"0"15,0 0-15,-7 26 16,-4 23 0,-4 17-16,-1-7 15,3 7-15,2 2 16,2 0-1,3-3-15,4-5 16,2-60-16,0 0 16,0 0-1,2 49-15,4-16 16,3-19 0,5-14-1,5-12-15,3-3 16,-22 15-16,30-18 15,1 3-15,-31 15 16,31-9 0,-4 11-16,-6 10 15,-4 9-15,-3 11 16,-3 3 0,2-1-16,-13-34 15,16 43 1,-16-43-16,15 35 15,6-10-15,-3-16 16,-3-18 0,1-16-16</inkml:trace>
  <inkml:trace contextRef="#ctx0" brushRef="#br0" timeOffset="15333.0382">10414 4246 0,'0'-2'0,"0"0"15,0-3 1,0 7-16,0 14 15,0 13-15,0 11 16,-4 5 0,-1 2-16,-5-14 15,-2-15 1,3-24-16,4-26 16</inkml:trace>
  <inkml:trace contextRef="#ctx0" brushRef="#br0" timeOffset="15482.804">10401 3895 0,'0'0'0,"0"0"16,-6-13-16,-2-9 15,2-6 1,6 15-16,8 15 16,4 6-16,1-8 15</inkml:trace>
  <inkml:trace contextRef="#ctx0" brushRef="#br0" timeOffset="16499.4314">10635 4173 0,'0'0'0,"0"0"16,0 0-1,0 0-15,0 0 16,0 22-16,0 20 15,0 16 1,4-1-16,2-11 16,-6-46-1,2 45-15,-2-45 16,0 0-16,2 29 16,0-16-1,9-24-15,3-11 16,5-7-1,-2 2-15,-2 0 16,-1 7-16,-4 5 16,4 7-1,-1 13-15,5 6 16,2 7-16,5 4 16,0 1-1,-25-23-15,0 0 16,24 16-1,-24-16-15,24 0 16,1-16-16,-4-18 16,-6-20-1,-2-17-15,-4-12 16,2-34 0,-2-18-16,0 8 15,-5 28-15,-4 99 16,0 0-1,0 0-15,9-62 16,1 35 0,-3 24-16,-3 19 15,0 9-15,-4 15 32,5 23-32,-3 13 15,1 36-15,1 17 16,5 8-16,1-14 15,2-26-15,-12-97 16,0 0 0,0 0-16,15 68 15,-1-40-15,-1-32 16,2-25 0,-11-16-16,-8-29 15,-4 19-15,-19-41 16,-13 14-1,3 37-15,37 45 16,-32-28 0,32 28-16,-21-19 15,17 10-15,15 6 16,15 8 0,20 2-16,21 5 15,4 3 1,2-3-16</inkml:trace>
  <inkml:trace contextRef="#ctx0" brushRef="#br0" timeOffset="16656.3548">11670 4432 0,'0'0'0,"0"0"15,0 0 1,0 0-16,0 0 16</inkml:trace>
  <inkml:trace contextRef="#ctx0" brushRef="#br0" timeOffset="24432.4546">12028 10026 0,'-29'9'0,"-18"11"15,-10 13 1,-5 19-16,-23 31 16,-18 34-1,1 32-15,8 16 16,8 12-16,22 6 15,10 4 1,16 5-16,14 2 16,17-5-16,10 4 15,17-9 1,11-9-16,16-18 16,13-4-1,21-9-15,6-4 16,13-8-16,7-8 15,7-14 1,10-8-16,7-12 16,14-12-1,3-15-15,4-13 16,6-18-16,4-12 16,0-15-1,6-14-15,4-9 16,1-6-16,5-16 15,6-10 1,-4-12-16,-16-10 16,-9-6-1,-9-9-15,-10-11 16,-13-9 0,-13-12-16,-12-9 15,-13-11-15,-20-3 16,-17-8-16,-11 1 15,-11-13 1,-6-7-16,-4-5 16,-3 2-1,-4 2 1,-9 7-16,-7 2 16,-15 6-16,-9 11 15,-15 5-15,-13 9 16,-12 7-1,-12 10-15,-4 5 16,-14 13-16,-8 7 16,-16 12-1,-9 12-15,-12 10 16,-6 9-16,-6 12 16,-8 8-1,-3 10-15,-1 8 16,0 8-1,0 10-15,3 4 16,-5 5-16,10 1 16,10 11-1,16 4-15,5 8 16,6 8 0,15 3-16,11 8 15,12 2-15,21-4 16,13-8-1,53-53-15,-33 50 16,13-8 0,20-42-16,-4 38 15</inkml:trace>
  <inkml:trace contextRef="#ctx0" brushRef="#br0" timeOffset="24594.0796">12224 10124 0,'0'0'0,"0"0"16,0 0 0,0 0-16,0 0 15</inkml:trace>
  <inkml:trace contextRef="#ctx0" brushRef="#br0" timeOffset="25583.3631">7969 7702 0,'0'0'16,"0"0"-16,0 0 15,0 0 1,0 0-16,3 20 16,11 23-1,12 16-15,1-2 16,2 5-16,5 3 15,3 2 1,17 18-16,11 13 16,-1 3-16,5-1 15,0 6 1,3-1-16,9-3 16,4 3-1,6-4-15,6 0 16,7 2-1,-3-3-15,4-1 16,1-2-16,5 3 16,2-7-1,4-2-15,4-2 16,-1 3-16,7 0 16,0-4-1,4-4-15,-1-6 16,3-5-1,-1-3-15,-3-5 16,-6-2-16,0-8 16,-7-5-1,2-4-15,-6-3 16,-7-3 0,-4-6-16,-4-5 15,-1-6-15,-4-2 16,-12-10-1,-14-4-15,-13-5 16,-10-4-16,-43 2 16,47-3-1,-2-1-15,-45 4 16,39-12 0,-18-11-16</inkml:trace>
  <inkml:trace contextRef="#ctx0" brushRef="#br0" timeOffset="25999.2724">11701 10475 0,'0'0'15,"0"0"1,0 0-16,0 0 15,15 6-15,24 9 16,12 6 0,1 6-16,-1 3 15,6-1-15,-7-1 16,0 2 0,-50-30-16,40 33 15,-12-2 1,-7 2-16,-21 3 15,-16-2-15,-13-4 16,-21 13 0,-11 3-16,-25 14 15,-10 4 1,8-5-16,13-15 16,17-8-16,58-36 15,0 0 1,0 0-16,-38 29 15</inkml:trace>
  <inkml:trace contextRef="#ctx0" brushRef="#br0" timeOffset="26154.4764">12310 11123 0,'0'0'0,"0"0"16,0 0 0</inkml:trace>
  <inkml:trace contextRef="#ctx0" brushRef="#br0" timeOffset="37181.6428">12816 11357 0,'-29'18'16,"-6"5"0,-18 10-16,10 3 15,0 9-15,0 11 16,6 15 0,-4 23-16,12 22 15,13-4-15,18-8 16,14-16-1,11-16-15,12-21 16,-2-17-16,3-14 16,5-12-1,4-8-15,-1-13 16,-1-11 0,-8-8-16,2-8 15,-10-10-15,-9-8 16,-7-6-1,-11-7-15,-1-5 16,-12-17 0,-8 6-16,-10 16 15,-8 16-15,1 23 16,-7 16 0,-14 19-16,-11 14 15,-7 19 1,-14 28-16,-7 24 15,11 4-15,22 1 16,24-10 0,26-10-16,20-7 15,13-10-15</inkml:trace>
  <inkml:trace contextRef="#ctx0" brushRef="#br0" timeOffset="37666.217">13055 12841 0,'0'0'0,"14"24"16,8 8-16,16 19 15,7 1 1,6-1-16,6-2 16,20 5-1,9-13-15,-4-18 16,-2-15-16,-4-20 16,-3-15-1,-9-15-15,-11-7 16,-19 3-16,-15-2 15,-10-6 1,-13-1-16,-16-4 16,-15 2-1,-17 2-15,-22-3 16,-14 16-16,-10 18 16,2 26-1,4 25-15,13 18 16,7 8-16,14 5 15,22 0 1,23-11-16,13-5 16,13-4-16</inkml:trace>
  <inkml:trace contextRef="#ctx0" brushRef="#br0" timeOffset="38148.2511">14039 11635 0,'0'0'15,"-19"22"-15,-5 9 16,-10 23-1,3 11-15,7 11 16,10 20-16,21 7 16,19-21-1,18-19-15,11-23 16,1-22 0,4-21-16,10-14 15,1-23-15,9-25 16,-3-25-1,-27-8-15,-27 4 16,-32 13-16,-22 17 16,-11 25-1,-12 13-15,-19 11 16,-10 17 0,-27 18-16,-4 20 15,16 11-15,28 0 16,37-6-1,27-11-15,12-7 16</inkml:trace>
  <inkml:trace contextRef="#ctx0" brushRef="#br0" timeOffset="38298.1755">14520 11786 0,'0'0'16,"0"0"-16,0 0 15</inkml:trace>
  <inkml:trace contextRef="#ctx0" brushRef="#br0" timeOffset="47914.8499">14481 10678 0,'0'0'0,"0"0"16,0 0-16,-11-2 15,-9-5 1,-11-4-16,3-4 16,9 0-1,9-8-15,4-2 16,8-15-16,2-22 16,6-22-1,7-41-15,19-44 16,7-25-1,3 1-15,6 15 16,2 12-16,6 7 16,7-4-1,16-7-15,11-8 16,13-2-16,5 6 16,1 7-1,6 20-15,3 9 16,3 8-1,2 14-15,2 15 16,7 7-16,0 10 16,-4 12-1,-9 9-15,-4 12 16,-15 8 0,-5 10-16,-10 4 15,-16 8-15,-10 4 16,-63 17-1,0 0-15,43-11 16,-16-5 0,-18-1-16</inkml:trace>
  <inkml:trace contextRef="#ctx0" brushRef="#br0" timeOffset="48231.5421">16693 6764 0,'0'0'0,"0"0"15,0 0-15,27 0 16,31 4 0,24 1-16,10 6 15,-15 9 1,-17 5-16,-22 2 15,-18 6-15,-15 12 16,-24 7 0,-17 14-16,-26 18 15,-18 11 1,1 1-16,17-14 16,62-82-1,-33 71-15</inkml:trace>
  <inkml:trace contextRef="#ctx0" brushRef="#br0" timeOffset="49198.1693">18195 5450 0,'-27'18'0,"-8"9"16,-21 21-1,-10 13-15,-22 40 16,-24 41-16,-2 38 16,7 8-16,21-1 15,17 10 1,21-5-16,21 0 15,19 0 1,24 1-16,24-4 16,33-10-1,23-9-15,24-9 16,20-9-16,6-14 16,10-13-1,11-13-15,17-3 16,-2-19-1,12-21-15,6-24 16,7-26-16,3-19 16,-6-22-1,4-18-15,-6-18 16,-10-17-16,-19-13 16,-13-8-1,-15-12-15,-9-5 16,-17-4-1,-6-6-15,-11-9 16,-11-3-16,-17-4 16,-18 0-1,-17 1-15,-15-6 16,-20 0 0,-18-4-16,-11-1 15,-15-3-15,-12 2 16,-21-4-1,-9 9-15,-18 11 47,-6 14-47,-24-1 0,-19 4 0,-22 8 16,7 17 0,16 25-16,7 13 15,0 12-15,0 8 16,-1 12-1,-6 10-15,0 18 16,8 9-16,7 12 16,18 9-1,3 9-15,-1 8 16</inkml:trace>
  <inkml:trace contextRef="#ctx0" brushRef="#br0" timeOffset="49915.1492">18848 4735 0,'-27'-1'16,"-14"-2"-16,-21 3 16,-17 23-16,-23 30 15,-19 38 1,-8 29-16,4 19 15,31 0 1,26-5-16,35-9 16,24-15-16,27-12 15,29-14 1,25-18-16,22-24 16,15-29-16,5-21 15,-3-24 1,-8-8-16,-11-9 15,-15-4 1,-18-3-16,-24 4 16,-21 8-16</inkml:trace>
  <inkml:trace contextRef="#ctx0" brushRef="#br0" timeOffset="50215.379">18206 5721 0,'0'0'16,"20"-18"-16,14-10 16,26-13-1,28-13-15,12 5 16,-10 11-16,-16 13 16,-15 16-1,-21 12-15,-10 8 16,-11 14-16,-8 5 15,-11 17 1,-11 25-16,-8 8 16,-4 29-1,1 13-15,11-9 16,15-26-16,20-19 16,5-24-1</inkml:trace>
  <inkml:trace contextRef="#ctx0" brushRef="#br0" timeOffset="50353.6199">19222 6040 0,'0'0'0,"0"14"16,-10 10-1,-6 8-15</inkml:trace>
  <inkml:trace contextRef="#ctx0" brushRef="#br0" timeOffset="71164.3556">8443 7506 0,'0'0'0,"0"0"15,0 0-15,0 0 16,0 0-16,0 0 16,0 0-1,0 0-15,0 20 16,4 13 0,2 14-16,5-9 15,2-2-15,6-9 16,-5-6-1,2-6-15,-2 0 16,3 1 0,-17-16-16,0 0 15,0 0-15,18 11 16,4-6 0,3-10-16,-3-12 15,0-8 1,-1-9-16,7-6 15,-5-5-15,0 5 16,-2-5 0,0 3-16</inkml:trace>
  <inkml:trace contextRef="#ctx0" brushRef="#br0" timeOffset="71266.828">8901 7425 0,'0'0'15,"0"0"-15,0 0 16</inkml:trace>
  <inkml:trace contextRef="#ctx0" brushRef="#br0" timeOffset="72140.0297">12108 9445 0,'0'0'0,"0"0"0,0 0 16,2 24-1,4 24-15,6 28 16,-6 21-1,10 9-15,-1 6 16,7 4-16,-5 13 16,1 3-1,-3-7-15,-3-12 16,-4-20-16,-6-22 16,-2-71-1,0 0-15,-4 30 16,-10-33-1</inkml:trace>
  <inkml:trace contextRef="#ctx0" brushRef="#br0" timeOffset="72714.2481">12040 9513 0,'0'0'0,"0"0"16,0 0-1,22-10-15,11-3 16,17-10 0,13 3-16,7-5 15,-70 25-15,73-15 16,19 4 0,-15 13-16,-23 17 15,-29 9 1,-21 17-16,-19 17 15,-18 12-15,-19 24 16,-14 10 0,-7-19-16,73-89 15,-59 67-15,59-67 16,0 0 0,-43 36-16,28-28 15,21-14 1,16-9-16,19-13 15,23-5-15,10-1 16,25-1 0,8 8-16,-15 12 15,-26 16-15,-28 13 16,-17 13 0,-17 6-16,-17 8 15,-17 12 1,-15 2-16,-14 5 15,-28 6-15,-14 3 16,7-10 0,18-23-16,76-36 15,0 0 1,0 0-16,-47 10 16,25-20-16</inkml:trace>
  <inkml:trace contextRef="#ctx0" brushRef="#br0" timeOffset="72864.2908">12995 10137 0,'0'0'0,"0"0"15,0 0 1</inkml:trace>
  <inkml:trace contextRef="#ctx0" brushRef="#br0" timeOffset="79151.0705">18535 6413 0,'0'0'0,"0"0"15,15-2-15,19-11 16,6-1-1,4-4-15,6 1 16,6 1-16,5 3 16,7 0-1,8-4-15,25-3 16,10 0 0,-7 3-16,-13 2 15,-91 15-15,78-8 16,-78 8-1,56-5-15,-33 0 16,-26 4-16</inkml:trace>
  <inkml:trace contextRef="#ctx0" brushRef="#br0" timeOffset="79496.9963">18454 6416 0,'0'0'15,"0"0"-15,0 0 16,-13 0 0,-5 0-16,-5 0 15,17 0 1,8 0-16,16 0 15,11 0-15,14 0 16,8 0 0,12 0-16,3-5 15,11-2-15,13 1 16,0-1 0,3 0-16,9 3 15,-2-5 1,-2 0-16</inkml:trace>
  <inkml:trace contextRef="#ctx0" brushRef="#br0" timeOffset="86063.7195">19012 9275 0,'0'0'0,"0"0"15,0 0 1,0 0-16,-6-3 15,-1-3 1,-3-5-16,-4 16 16,-1 13-1,-1 12-15,3 4 16,3 2-16,8 4 16,4 3-1,12-3-15,11-8 16,8-8-1,3-11-15,4-13 16,2-9-16,-1-9 16,-10-1-1,-16-2-15,-8 4 16,-12-2-16,-12 2 16,-12 3-1,-7 3-15,-5 4 16,-5 0-1,6 3-15,11 2 16,13-3-16,9 3 16,12-4-1,11-5-15,5-7 16</inkml:trace>
  <inkml:trace contextRef="#ctx0" brushRef="#br0" timeOffset="86264.555">19359 9054 0,'0'0'0,"0"0"16,0 0-1,2 25-15,10 20 16,-1 28 0,5 19-16,-3-10 15,5-3-15,0-5 16,-1-8-1,-11-14-15,-3-11 16</inkml:trace>
  <inkml:trace contextRef="#ctx0" brushRef="#br0" timeOffset="86664.0277">19179 9874 0,'0'0'0,"0"0"15,0 0-15,0 0 16,0 0 0,0 0-16,0 0 15,15-2-15,20-10 16,17 2 0,2-1-16,-12 4 15,-9 5 1,-12-3-16,-11 10 15,-7 5-15,-18 10 16,-10 10 0,-4 12-16,6 1 15,8-12 1,8-9-16,7-6 16,2-3-16,11-2 15,9-4 1,9-7-16,4-12 15,10-7-15,8-17 16,3-9 0,-4-8-16</inkml:trace>
  <inkml:trace contextRef="#ctx0" brushRef="#br0" timeOffset="87164.0175">19582 9305 0,'0'0'0,"0"0"16,0 0-16,0 0 15,0 0 1,0 26-16,8 26 16,2 21-1,11 4-15,5-23 16,5-17-16,1-13 15,2-5 1,1-8-16,-6-11 16,-8-10-1,-4-5-15,-5-9 16,-10-8-16,-4-2 16,-10-3-1,-3-6-15,-6 5 16,-4 14-1,2 13-15,-8 11 16,-3 8-16,-1 10 16,0 13-1,6 3-15,5-2 16,6-8 0,7-9-16,9-1 15,6-5-15,7-3 16,11-6-1,10-4-15,6-3 16,5-8-16,3-10 16</inkml:trace>
  <inkml:trace contextRef="#ctx0" brushRef="#br0" timeOffset="87530.687">19860 9224 0,'0'0'0,"0"0"0,0 0 16,0 0-1,13 18-15,9 12 16,9 24 0,-3 7-16,-6 8 15,-4 3-15,-2-3 16,-12-6-1,-4-63-15,0 44 16,-12-24-16,4-26 16,1-19-1,5-13-15,0-16 16,0 8 0,-3 5-16,8 5 15,1 10-15,7 3 16,7 5-1,1 3-15,2 4 16,-7 4 0</inkml:trace>
  <inkml:trace contextRef="#ctx0" brushRef="#br0" timeOffset="87780.3356">19781 9890 0,'0'0'0,"0"0"16,0 0-16,14 18 15,16 6-15,11 7 16,6-6 0,0-9-16,0-9 15,0-17 1,-4-16-16,-3-19 15,-6-20-15,-10-15 16</inkml:trace>
  <inkml:trace contextRef="#ctx0" brushRef="#br0" timeOffset="88229.855">20171 9177 0,'0'0'0,"0"0"16,0 0-16,0 0 15,0 26 1,0 26-16,13 26 16,11 7-16,7-9 15,1-20 1,-1-25-16,-31-31 16,29 14-16,-2-12 15,-4-12 1,2-7-16,-6-10 15,-3-9 1,-7-15-16,-9 0 16,-13 0-16,-10 3 15,-6 14 1,-3 11-16,1 16 16,7 11-1,-1 12-15,5 4 16,4 4-16,3 1 15,4-5 1,4-2-16,5-6 16,7-6-1,7-6-15,10-6 16,10-12-16,8-12 16,-2-6-1,-3-6-15</inkml:trace>
  <inkml:trace contextRef="#ctx0" brushRef="#br0" timeOffset="88400.583">20412 9326 0,'0'0'0,"0"0"16,0 0-1,19-11-15,12-9 16,13-7-16,-7 1 15,-6 3 1,-4 3-16</inkml:trace>
  <inkml:trace contextRef="#ctx0" brushRef="#br0" timeOffset="88563.3179">20559 9365 0,'0'0'0,"0"0"15,0 0-15,15-2 16,15-14-16,8-6 16,-5-14-1,-2-7-15</inkml:trace>
  <inkml:trace contextRef="#ctx0" brushRef="#br0" timeOffset="88747.4719">20706 9043 0,'0'0'16,"0"0"-16,0 20 15,0 23 1,4 25-16,7-3 16,-1-2-16,6-7 15,-7-11-15,-7-3 16</inkml:trace>
  <inkml:trace contextRef="#ctx0" brushRef="#br0" timeOffset="88929.7548">20637 9662 0,'0'0'16,"0"0"-16,0 0 15,14 10 1,12 4-16,10 2 15,7-11-15,3-17 16,4-19 0,-1-23-16,-2-17 15</inkml:trace>
  <inkml:trace contextRef="#ctx0" brushRef="#br0" timeOffset="89068.2861">21083 8944 0,'0'0'15,"0"0"-15,-16 14 16,-8 9 0,-2 14-16,0 12 15,-1 3 1,3-1-16</inkml:trace>
  <inkml:trace contextRef="#ctx0" brushRef="#br0" timeOffset="89233.5464">21065 9034 0,'0'0'0,"0"0"16,0 0-16,20 5 15,15-1 1,20 7-16,-16 5 16,-14 1-16,-17 0 15,-8-4 1</inkml:trace>
  <inkml:trace contextRef="#ctx0" brushRef="#br0" timeOffset="89646.5134">20820 9537 0,'0'0'0,"0"0"15,28-9-15,21-13 16,31-15-16,32-10 15,17 1 1,-10 8-16,-119 38 16,83-27-1,-83 27-15,48-16 16,-32 3-16,-23 6 16,-12 4-1,-12 3-15,2 6 16,-13 9-16,-2 6 15,44-21 1,-35 28-16,7 4 16,12 5-1,12 8-15,8 9 16,8 8-16,3 8 16,4-1-1,4 5-15,6 20 16,2 6-1,-12-4-15,-6-15 16</inkml:trace>
  <inkml:trace contextRef="#ctx0" brushRef="#br0" timeOffset="89763.2659">21607 9860 0,'0'0'0,"0"0"16,0 0-1,0 0-15</inkml:trace>
  <inkml:trace contextRef="#ctx0" brushRef="#br0" timeOffset="95096.3956">20620 7752 0,'0'0'0,"0"0"15,-21 11-15,-12 4 16,-8 8 0,-3 4-16,-6 6 15,-7 8 1,-8 5-16,-29 21 15,-20 11-15,-16 7 16,7-16 0,12-15-16,11-16 15,6-16 1,0-13-16,-1-9 16,4-11-1,2-16-15,4-13 16,2-9-16,0-16 15,10-6 1,8-8-16,9-1 16,4-5-16,12-8 15,13-3 1,15-6-16,14 0 16,8 0-1,15 2-15,10 7 16,15 6-16,8 9 15,7 7 1,4 10-16,4 14 16,11 7-1,7 6-15,17 4 16,-3 5-16,5 9 16,-6 12-1,-2 8-15,-3 12 16,-5 5-16,-5 13 15,-6 4 1,-7 7-16,-4 4 16,-9 11-1,-6 6-15,-8 5 16,-10 0-16,-10 10 16,-14 6-1,-9 2-15,-14 5 16,-15 0-1,-10 6-15,-1-8 16,-1-9-16,6-17 16,4-14-1,3-9-15,22-43 16,-23 39-16,23-39 16,-22 38-1</inkml:trace>
  <inkml:trace contextRef="#ctx0" brushRef="#br0" timeOffset="95245.8513">20412 8033 0,'0'0'0,"0"0"16,0 0-1</inkml:trace>
  <inkml:trace contextRef="#ctx0" brushRef="#br0" timeOffset="103078.0194">11993 10574 0,'0'0'16,"0"0"-16,0 0 15,0 0-15,0 0 16,0 0 0,21 0-16,20-7 15,26-4 1,2-3-16,-1-3 15,4 0 1,7-2-16,23-8 16,15-2-1,-5 1-15,-5 11 16,-10-1-16,-3 4 16,-9 1-1,-10 4-15,-4 0 16,-71 9-16,54-4 15,-54 4 1,0 0-16,0 0 16,40-7-16,-40 7 15,0 0 1,22-7-16,-20 5 16</inkml:trace>
  <inkml:trace contextRef="#ctx0" brushRef="#br0" timeOffset="103229.2359">13376 10258 0,'0'0'0,"0"0"16,0 0-1,0 0-15</inkml:trace>
  <inkml:trace contextRef="#ctx0" brushRef="#br0" timeOffset="108413.4596">18942 8261 0,'0'0'0,"0"0"16,0 0-16,-7-9 15,1-9-15,0-4 16,14 8 0,9 8-16,5 6 15,7 2-15,3 0 16,10 2 0,18 2-16,12-3 15,8-3 1,28-3-16,19-3 15,7 0-15,-5-5 16,-15-2 0,-15 1-16,-10-1 15,-12 4 1,-11 0-16,-66 9 16,53-2-16,-53 2 15,0 0 1,0 0-16,44 0 15,-44 0 1,33 2-16,-20-2 16,-16-5-16</inkml:trace>
  <inkml:trace contextRef="#ctx0" brushRef="#br0" timeOffset="108912.5303">19071 8284 0,'0'0'0,"0"0"16,20 0-16,17 0 16,22 0-1,3 0-15,8 0 16,4 0-16,20 0 15,-3 0 1,1 0-16,0 0 16,-3 0-16,-2 0 15,-5 0 1,-10 0 0,-72 0-16,61 0 15,-61 0-15,57 0 16,-57 0-16,0 0 15,0 0 1,47-3-16,-15-6 16</inkml:trace>
  <inkml:trace contextRef="#ctx0" brushRef="#br0" timeOffset="109096.5472">20340 8200 0,'0'0'0,"0"0"16,0 0-16,0 0 16</inkml:trace>
  <inkml:trace contextRef="#ctx0" brushRef="#br0" timeOffset="113495.9469">12653 9114 0,'0'0'15,"0"0"-15,0 0 16,0 0-16,0 0 16,0 0-1,0 0-15,0 0 16,13 14-1,12 7-15,6 7 16,3 6-16,-5 1 16,-3 1-1,1 1-15,-27-37 16,24 39 0,-24-39-16,0 0 15,25 34-15,-25-34 16,25 19-1,-3-13-15,2-20 16,0-11-16,0-6 16,7-14-1,1-4-15,1 2 16,-33 47 0,34-45-16,-34 45 15,28-36-15,-11 12 16</inkml:trace>
  <inkml:trace contextRef="#ctx0" brushRef="#br0" timeOffset="113595.6843">13149 9177 0,'0'0'16,"0"0"-16</inkml:trace>
  <inkml:trace contextRef="#ctx0" brushRef="#br0" timeOffset="134578.4969">14458 10786 0,'0'0'16,"0"0"-16,0 0 16,-13-16-16,-9-11 15,-4-11 1,5-6-16,3-6 16,3-3-1,1-8-15,5-6 16,3-13-16,2-30 15,6-28 1,11-24-16,3 3 16,7 15-16,-2 17 15,-1 9 1,5-6-16,6-2 16,7-2-1,7-2-15,8-9 16,8 5-1,5 0-15,4 5 16,-1 2-16,5 7 16,7 5-1,1 8-15,3 9 16,6 6-16,12 7 16,3 5-1,7 4-15,7 9 16,3 10-1,-8 9-15,1 5 16,5 7-16,-3 3 16,0 8-1,-6 3-15,-12 4 16,2 5 0,-8 4-16,-12 2 15,-8 5-15,-74 2 16,71 4-1,-71-4-15,55 7 16,-55-7 0,0 0-16,0 0 15,37 7-15,-19-1 16,-16-1 0</inkml:trace>
  <inkml:trace contextRef="#ctx0" brushRef="#br0" timeOffset="135065.5137">16497 6746 0,'0'0'0,"0"0"16,0 0-16,0 0 15,19 6 1,23-2-16,20 7 16,1 1-16,1 4 15,-3 2 1,-1 3-16,-60-21 15,53 29 1,-8 7-16,-21 5 16,-13 2-16,-13 4 15,-14 4 1,-10 4-16,-16 4 16,-21 14-16,-15 17 15,-3-9 1,8-7-16,2-5 15,5-7 1,10-10-16,12-10 16,44-42-16,0 0 15,-25 20 1,17-20-16</inkml:trace>
  <inkml:trace contextRef="#ctx0" brushRef="#br0" timeOffset="135228.1135">16814 7472 0,'0'0'16,"0"0"-16,0 0 16,0 0-1,0 0-15</inkml:trace>
  <inkml:trace contextRef="#ctx0" brushRef="#br0" timeOffset="140595.421">13931 14182 0,'0'0'0,"0"0"16,0 0-16,0 0 15,0 0-15,0 0 16,0 31 0,4 27-16,6 31 15,5 14 1,6-9-16,1-17 16,-22-77-16,7 68 15</inkml:trace>
  <inkml:trace contextRef="#ctx0" brushRef="#br0" timeOffset="140761.1374">13744 14003 0,'0'0'0,"0"0"15,0 0-15,0 0 16,0 0-16,0 0 15</inkml:trace>
  <inkml:trace contextRef="#ctx0" brushRef="#br0" timeOffset="141411.6304">14181 14253 0,'0'0'16,"5"22"-16,9 14 15,6 8 1,2-5-16,-2-8 16,-4-11-16,-6-11 15,3-9 1,2-15-16,-2-15 16,3-11-1,-1-12-15,3 7 16,-3 10-16,3 10 15,-2 12 1,7 9-16,1 12 16,3 5-1,0 2-15,-27-14 16,0 0 0,32 16-16,-1-6 15,-5-15-15,-6-22 16,-5-24-1,-11-38-15,-11-50 16,-20-46-16,-9-5 16,3 38-1,0 51-15,33 101 16,0 0-16,0 0 16,-17-60-1,11 35-15,12 25 16,7 23-1,6 11-15,8 34 16,2 22 0,10 46-16,16 58 15,2 18-15,0-24 16,-20-56 0,-8-31-16,-11-32 15,-18-69 1,0 0-1,5 38-15,-18-25 16,-21-28-16,-18-23 0</inkml:trace>
  <inkml:trace contextRef="#ctx0" brushRef="#br0" timeOffset="141544.6009">14320 13833 0,'0'0'15,"0"0"-15,21 0 16,27-9-1,37-6-15,22-17 16,7-12 0,-4-18-16</inkml:trace>
  <inkml:trace contextRef="#ctx0" brushRef="#br0" timeOffset="141761.1708">15550 13145 0,'0'0'0,"0"0"16,0 0 0,-15 20-16,-4 20 15,-12 27 1,-10 27-16,5 9 16,9-16-16,6-22 15,0-21 1,-4-19-16,-4-22 15,0-21 1</inkml:trace>
  <inkml:trace contextRef="#ctx0" brushRef="#br0" timeOffset="141944.1524">15076 13288 0,'0'-3'0,"0"1"16,8-2-16,18 2 16,18 2-16,16 6 15,11 19 1,14 17-16,3 15 15,-8 1-15,-80-58 16,60 56 0,-33-9-16,-23-19 15,-19-10 1,-14-13-16</inkml:trace>
  <inkml:trace contextRef="#ctx0" brushRef="#br0" timeOffset="142095.0245">15094 13582 0,'0'0'16,"0"0"-16,29-14 16,26-18-16,35-20 15,43-17 1,1 0-16,-33 13 16</inkml:trace>
  <inkml:trace contextRef="#ctx0" brushRef="#br0" timeOffset="142379.6962">15763 12948 0,'0'0'0,"0"0"15,0 0 1,2 20-16,10 26 16,6 27-1,15 25-15,9 23 16,10 23-16,8 31 15,8 24 1,11 7-16,10 11 16,6-23-1,-5-14-15,-8-28 16,-3-23 0,-2-15-16,-16-15 15,-61-99-15,18 72 16,-49-44-1,-46-31-15</inkml:trace>
  <inkml:trace contextRef="#ctx0" brushRef="#br0" timeOffset="142680.8248">15622 13654 0,'3'-33'15,"4"-35"-15,18-30 16,26-36-1,32-18-15,20 13 16,-5 37 0,-16 39-16,-19 39 15,-21 22-15,-11 20 16,-14 13 0,-13 15-16,-13 28 15,-16 40-15,-20 36 16,-13 0-1,-1-27-15,2-43 16,12-37 0,14-32-16,12-22 15,2-16-15</inkml:trace>
  <inkml:trace contextRef="#ctx0" brushRef="#br0" timeOffset="142816.2144">16407 13037 0,'0'0'15,"0"0"-15,0 0 16</inkml:trace>
  <inkml:trace contextRef="#ctx0" brushRef="#br0" timeOffset="161460.4793">14637 10821 0,'0'0'0,"0"0"16,0 0-1,-17 0-15,-14-4 16,-10-3 0,5-2-16,5-4 15,6-7-15,6-2 16,5-4 0,-2-5-16,10-11 15,-2-19 1,2-8-16,1-11 15,1-32-15,6-15 16,5-14 0,11-4-16,10 4 15,7 1-15,4-8 16,9-6 0,9-7-16,2 7 15,5 7 1,-5 9-16,-2 8 15,4 2-15,3 3 16,9 4 0,3 8-16,5 2 15,0 5 1,2 12-16,7 2 16,0 7-16,1 4 15,2 8 1,6 4-16,-1 8 15,-6 9 1,4 4-16,-1 3 16,2 9-16,-5 8 15,-5 8 1,-8 8-16,-7 5 16,1 3-1,-13 4 1,-5 2-16,1 5 15,5 0-15,-6 4 16,-3 0-16,-3 4 16,-49-15-1,43 18-15,-43-18 16,31 20-16,-14 3 16</inkml:trace>
  <inkml:trace contextRef="#ctx0" brushRef="#br0" timeOffset="161910.4537">16702 6773 0,'0'0'0,"0"0"16,0 0-1,0 0-15,20 6 16,24 4-16,24 10 16,-2 5-1,-4 1-15,3 3 16,-3 5-1,-4-1-15,-14 6 16,-13 5 0,-16 5-16,-22 9 15,-18 5-15,-20 4 16,-28 17 0,-19 6-16,-1-9 15,9-17-15,21-15 16,63-49-1,0 0-15,-41 41 16,20-11-16</inkml:trace>
  <inkml:trace contextRef="#ctx0" brushRef="#br0" timeOffset="162056.2393">16981 7566 0,'0'0'16,"0"0"-16,0 0 15,0 0-15</inkml:trace>
  <inkml:trace contextRef="#ctx0" brushRef="#br0" timeOffset="163093.7066">20356 8120 0,'0'0'16,"0"0"-16,0 0 15,-25 7 1,-17 2-16,-25 7 15,7 2-15,-1-3 16,-4 0 0,-2-1-16,-2-7 15,-6-1 1,-17-4-16,-4-4 16,-6-6-1,4-5-15,2-5 16,6-5-16,6-6 15,-1-10 1,7-5-16,7-7 16,6-9-16,11-10 15,6-8 1,15-9-16,14-2 16,15-5-1,12 2-15,19 0 16,13 5-16,12 1 15,18 3 1,8 11-16,10 9 16,2 10-1,6 11-15,6 10 16,7 14-16,3 7 16,5 9-1,7 4-15,3 9 16,-11 9-16,-9 10 15,-18 10 1,-11 13-16,-10 7 16,-18 12-1,-4 6-15,-11 14 16,-8 13-16,-14 6 16,-18 3-1,-15-1-15,-17-4 16,-14-4-16,-9-5 15,-13-5 1,7-20-16,5-17 16,15-17-1,11-17-15,35-24 16,0 0 0,0 0-16,-24 14 15</inkml:trace>
  <inkml:trace contextRef="#ctx0" brushRef="#br0" timeOffset="163260.4434">20435 8062 0,'0'0'0,"0"0"16,0 0-1,0 0-15</inkml:trace>
  <inkml:trace contextRef="#ctx0" brushRef="#br0" timeOffset="167960.2644">15487 14932 0,'0'0'0,"-23"5"16,-10-1 0,-14 6-16,9-4 15,9-1-15,9-4 16,8 2 0,12-1-16,14-2 15,11-2-15,13-5 16,3-9-1,10-15-15,-3-7 16,0-2 0,5-2-16,3 4 15,-3-1 1,0 8-16,-53 31 16,0 0-16,41-22 15,-16 11 1,-23 11-16,-11 7 15,-13 6-15,-7 9 16,-7 10 0,-4 8-16,0 8 15,3-5-15,2-1 16,4-6 0,5-7-16,9-9 15,10-6 1,12-5-16,8-7 15,13-4 1,9-4-16,9-6 16,14-8-16,-2-3 15,-4-3 1,-12 1-16,-16 1 16</inkml:trace>
  <inkml:trace contextRef="#ctx0" brushRef="#br0" timeOffset="168327.2086">15522 14575 0,'0'0'0,"0"0"16,0 0-16,0 0 16,0 0-1,0 0-15,0 0 16,23 7-16,21-1 15,26 3 1,-5-5-16,-4 2 16,-61-6-16,54 4 15,-4 6 1,-19 13-16,-16 6 16,-9 7-1,-6 5-15,-6 11 16,-2 5-16,1-2 15,1-1 1,4 0-16,4-5 16,9-5-1,5-8-15,3-12 16,1-15-16</inkml:trace>
  <inkml:trace contextRef="#ctx0" brushRef="#br0" timeOffset="168593.5526">16783 13806 0,'0'0'0,"0"0"15,-7 31-15,-3 32 16,-3 38-16,3 24 16,2-7-1,8-9-15,0-12 16,0-97 0,5 76-16</inkml:trace>
  <inkml:trace contextRef="#ctx0" brushRef="#br0" timeOffset="168843.4021">16475 14030 0,'0'0'0,"0"0"16,26 0 0,25 0-16,30 6 15,13 10 1,-11 15-16,-10 12 15,-13 1-15,-60-44 16,0 0 0,40 41-16,-40-41 15,10 19-15,-26-12 16,-18-8 0,-16-11-16</inkml:trace>
  <inkml:trace contextRef="#ctx0" brushRef="#br0" timeOffset="168980.069">16537 14290 0,'-5'0'15,"-1"0"1,4 0-16,10 0 16,26-8-16,10-11 15,24-23-15,25-24 16,21-30 0,2-2-16,-20 17 15,-31 30 1</inkml:trace>
  <inkml:trace contextRef="#ctx0" brushRef="#br0" timeOffset="169396.8492">17149 13450 0,'0'0'16,"0"0"-16,0 0 15,0 0-15,0 0 16,0 0 0,15 23-16,16 18 15,22 27 1,15 32-16,20 32 16,8 19-1,-2 20-15,7 11 16,6 12-16,12 9 15,-1-6 1,7 2-16,2 9 16,-4 11-16,0 2 15,-3-8 1,-1-20-16,-19-25 16,-24-41-1,-22-30-15,-54-97 16,25 60-16,-32-36 15,-34-30 1,-32-28-16</inkml:trace>
  <inkml:trace contextRef="#ctx0" brushRef="#br0" timeOffset="169744.6049">17301 14093 0,'-9'-43'16,"2"-27"-16,1-26 16,16-24-1,17 10-15,23 18 16,6 21-16,7 20 16,3 18-1,3 15-15,-15 15 16,-5 15-1,-8 16-15,-12 17 16,-16 18-16,-15 16 16,-9 26-1,-16 17-15,-2-8 16,-2-13-16,4-28 16,2-24-1,7-24-15,7-16 16,2-9-1</inkml:trace>
  <inkml:trace contextRef="#ctx0" brushRef="#br0" timeOffset="169910.5639">17882 13585 0,'0'0'0,"0"0"15,0 0-15,0 0 16,0 0-16</inkml:trace>
  <inkml:trace contextRef="#ctx0" brushRef="#br0" timeOffset="170310.1311">18105 12977 0,'0'0'16,"0"0"-16,15-9 15,17-9 1,15-10-16,10-6 15,5 0-15,-1 1 16,-61 33 0,0 0-16,46-23 15,-13 8-15</inkml:trace>
  <inkml:trace contextRef="#ctx0" brushRef="#br0" timeOffset="170510.05">18267 13300 0,'0'0'16,"0"0"-16,0 0 15,18-10 1,13-8-16,18-11 16,9-6-16,9-5 15,22-17 1,7-7-16,-15-1 15</inkml:trace>
  <inkml:trace contextRef="#ctx0" brushRef="#br0" timeOffset="170727.3914">18766 12502 0,'0'0'0,"0"0"16,0 0-1,23-17-15,17-8 16,28-19-16,26-5 16,10-2-1,-10 2-15</inkml:trace>
  <inkml:trace contextRef="#ctx0" brushRef="#br0" timeOffset="170928.6471">19116 12672 0,'0'0'0,"25"-6"15,23-13 1,31-19-16,28-27 16,38-27-1,20-16-15</inkml:trace>
  <inkml:trace contextRef="#ctx0" brushRef="#br0" timeOffset="171694.0004">20158 11172 0,'0'0'0,"-30"0"15,-15 11-15,-16 21 16,10 24 0,-4 45-16,5 48 15,28 14 1,26-11-16,27-29 16,22-23-16,20-22 15,21-22 1,19-22-16,18-29 15,-4-30-15,-16-22 16,-17-20 0,-29-7-16,-31-12 15,-34-3 1</inkml:trace>
  <inkml:trace contextRef="#ctx0" brushRef="#br0" timeOffset="171993.4577">20184 11782 0,'0'0'0,"0"0"16,0 0-16,0 0 15,22-18 1,20-10-16,22-22 16,9-8-16,-6 6 15,-13 19 1,-17 22-16,-3 13 15,-5 16 1,0 6-16,11 25 16,8 14-16,20 31 15,22 32 1,6 5-16,0 5 16,-7-8-1,-8-3-15,-9 4 16,-10 8-16</inkml:trace>
  <inkml:trace contextRef="#ctx0" brushRef="#br0" timeOffset="172110.1445">21185 12638 0,'0'0'16</inkml:trace>
  <inkml:trace contextRef="#ctx0" brushRef="#br0" timeOffset="172864.9602">16926 14968 0,'0'0'0,"0"0"16,0 0-16,0 0 15,29-2-15,29-9 16,28-10-1,10-11-15,14-11 16,11-11 0,13-12-16,14-14 15,8-16-15,13-13 16,6-16 0,15-9-16,16-9 15,-6 12-15,-9 8 16,-3 7-1,2 6-15,-1 3 16,3-8 0,-6 2-16,-1-2 15,-4 1 1,-11 7-16,-2 4 16,-10 8-16,-12 12 15,-21 16 1,-15 8-16,-19 15 15,-13 2-15,-10 6 16,-11 0 0,-13 7-16,-44 29 15,35-29-15,-35 29 16,0 0 0,29-31-16,-29 31 15,0 0 1,22-43-16</inkml:trace>
  <inkml:trace contextRef="#ctx0" brushRef="#br0" timeOffset="173059.8658">21637 11948 0,'0'0'0,"0"0"16,0 0-16,0 19 15,4 33-15,1 34 16,-5 46 0,-7 16-1,-23 36-15</inkml:trace>
  <inkml:trace contextRef="#ctx0" brushRef="#br0" timeOffset="173310.4772">21914 11992 0,'0'0'16,"0"0"-16,0 0 16,0 0-1,0 0-15,2 27 16,4 38-16,-1 44 15,-12 49 1,-28 73-16,-15 52 16,-6 17-1,-3 17-15</inkml:trace>
  <inkml:trace contextRef="#ctx0" brushRef="#br0" timeOffset="192493.1957">8644 6192 0,'0'0'0,"0"0"16,0 0-1,0 0-15,13-14 16,10-8-16,9-6 15,3-4 1,2 3-16,7 2 16,2-2-1,6 2-15,4-2 16,5 1-16,3-4 16,7 1-1,28-10-15,21-6 16,5 5-1,0 4-15,-11 5 16,-7 5-16,-5 9 16,0 1-1,1 2-15,-2 8 16,-5 4-16,1 0 16,-3 9-1,-2-1-15,-4 3 16,4 2-1,1 2-15,3 2 16,2 1-16,-6 7 16,-7 0-1,-3 4-15,1 2 16,-4 0 0,-3 1-16,-3 1 15,3 0-15,1 3 16,-4 2-1,-2-1-15,2 5 16,-9 3-16,-1 2 16,-5 3-1,-11-6-15,-3 3 32,0 6-32,2 2 15,-2 5-15,1 4 0,6 14 16,-4 2-1,-4-3-15,-4-3 16,-2-1 0,-3 2-16,-5 3 15,-4 3 1,1 5-16,-6 3 16,-1 0-16,-5 6 15,-1 1 1,-6 2-1,-4-1-15,-6 6 16,-4 6-16,1-4 16,-1-3-16,1-5 15,-2-8 1,0 2-16,-1 3 16,3-3-16,-2 0 15,4-5 1,2-5-16,-2-7 15,0-20-15,4-50 16,0 45 0,-2-2-16,2-43 15,-4 40 1,4-40-16,0 0 16,0 0-16,-10 31 15,2-14 1</inkml:trace>
  <inkml:trace contextRef="#ctx0" brushRef="#br0" timeOffset="192942.217">12582 8426 0,'0'0'0,"0"0"16,0 0-16,0 0 16,0 0-1,0 0-15,0 25 16,4 22-16,3 15 16,3-1-1,9-10-15,4-9 16,-23-42-16,29 43 15,4-7 1,3-5-16,-36-31 16,40 22-1,-1-8-15,-39-14 16,46 9 0,0-14-16,-2-8 15,0-14-15,3-9 16,4-7-1,0-7-15,4-5 16,9-13-16,-1 0 16,-4 8-1,-6 3-15,-5 0 16</inkml:trace>
  <inkml:trace contextRef="#ctx0" brushRef="#br0" timeOffset="193083.9751">13721 8292 0,'0'0'0,"0"0"16,0 0 0,0 0-16</inkml:trace>
  <inkml:trace contextRef="#ctx0" brushRef="#br0" timeOffset="196761.0713">14034 9037 0,'0'0'16,"-7"-21"-16,-2-17 16,-1-22-16,3-5 15,7 0 1,-2 1-16,2-3 15,2-1-15,5-2 16,3-11 0,6-18-16,4 2 15,7-2 1,4-4-16,0-1 16,0 4-16,3 0 15,3 2 1,9-1-16,6-1 15,2 0-15,10-1 16,3-6 0,9 4-16,0 7 15,4 4 1,1 5-16,0 6 16,-1 12-16,4 2 15,6 2 1,4 3-16,2 2 15,2 1 1,1 7-16,0 6 16,-2 10-1,-1 8-15,0 7 16,-6 3-16,-12 7 16,-2 7-1,0 1-15,0 6 16,-3 6-16,2 3 15,-4 0 1,-13-1-16,-1 6 16,-3 0-1,1 6 1,-6-1-16,-3-1 16,-46-21-16,46 28 15,-7-2-15,-39-26 16,0 0-1,0 0-15,46 27 16</inkml:trace>
  <inkml:trace contextRef="#ctx0" brushRef="#br0" timeOffset="197258.8215">16764 5897 0,'0'0'15,"0"0"-15,0 0 16,14 13-1,11 4-15,11 6 16,1 2-16,4 2 16,-6 5-1,1 1-15,-2 5 16,-7 2 0,-10 5-16,-3-2 15,-7-1-15,-7 0 16,-7-6-1,-7-5-15,-3-2 16,-12 1 0,-14 6-16,-10 0 15,-11 3-15,-18 10 16,-11 9 0,12 1-16,18-12 15,17-10-15,46-37 16,0 0-1,-23 27-15</inkml:trace>
  <inkml:trace contextRef="#ctx0" brushRef="#br0" timeOffset="197442.3518">17068 6728 0,'0'0'0,"0"0"15,0 0-15,0 0 16</inkml:trace>
  <inkml:trace contextRef="#ctx0" brushRef="#br0" timeOffset="213075.6111">5784 8176 0,'0'0'16,"0"0"-16,0 0 16,-17 0-1,-13-6-15,-4-4 16,12 4-16,11 1 16,6 3-1,5 0-15,5 0 16,13 4-1,5 2-15,0 1 16,5-1-16,7 1 16,8 2-1,8-3-15,3 0 16,2-1 0,-2-3-16,8 0 15,5 0-15,10-3 16,27-3-1,21-3-15,7-2 16,1-3 0,-2 3-16,1 2 15,-3 0-15,2 4 16,0 4 0,0-1-16,-2-4 15,4 0-15,-6 2 16,-9-4-1,1 5-15,-7-4 16,-9 2 0,-10-3-16,-12 7 15,-16-1-15,-14-3 16,-51 5 0,0 0-16,0 0 15,44-4 1,-44 4-16,0 0 15,0 0-15,34-4 16,-34 4 0,0 0-16,0 0 15,25-2 1,-25 2-16,0 0 16,0 0-16,15-3 15,-15 3 1,0 0-16,0 0 15,12 0 1,-12 0-16,0 0 16,0 0-16,9 0 15,-9 0 1,0 0-16,8 5 16,-8-5-16,12 2 15,-12-2 1,9-4-16,-1-8 15,-8 12 1,0 0-16,0 0 16,12-16-16,-12 16 15,13-7 1,-13 7-16,16 0 16</inkml:trace>
  <inkml:trace contextRef="#ctx0" brushRef="#br0" timeOffset="214258.8054">9324 5721 0,'0'0'0,"0"0"16,0 0-1,0 0-15,0 0 16,8-11-16,10-9 16,16-7-1,6-1-15,12 2 16,6-3-1,9-1-15,9-2 16,31-13-16,28-8 16,3 4-1,-4 3-15,-5 2 16,2-6 0,4 4-16,0-4 15,1 3-15,4-2 16,7 2-1,4-2-15,7 3 16,5-6-16,3 5 16,4 1-1,2 3-15,-2 4 32,-5 5-32,7 4 0,0-1 15,4 4-15,5 2 16,7-1-1,5-2-15,-6 4 16,1 2 0,-2 2-16,-8 2 15,0 8-15,-4 6 16,-1 6 0,0 6-16,3 4 15,-1 8 1,5 8-16,1 0 15,-7 10-15,-11 3 16,-7 4 0,-3-2-16,-14-2 15,-6-1-15,-4 3 16,-6-1 0,-17 1-16,-16-1 15,-5 9 1,-4 3-16,2 2 15,-1 0-15,-9-3 16,-9-8 0,-11-6-16,-16-13 15,-8-2-15,-29-24 16,29 25 0,-29-25-1,0 0-15,0 0 16,20 18-16,-10-9 15</inkml:trace>
  <inkml:trace contextRef="#ctx0" brushRef="#br0" timeOffset="214674.9739">17430 4825 0,'0'0'0,"0"0"15,-6-16 1,0-13-16,-4-6 16,1 16-1,3 17-15,4 13 16,10 11-16,15 12 16,15 4-1,8 4-15,10 8 16,9 15-16,-6 4 15,-15-4 1,-15 0-16,-20-19 16,-16-10-1,-13-7-15,-11-9 16,-14 0-16,-20 0 16,-6-4-1,-4-2-15,-17-3 16,92-11-16,-90 6 15,90-6 1,0 0-16,-71 9 16,40-1-1</inkml:trace>
  <inkml:trace contextRef="#ctx0" brushRef="#br0" timeOffset="214825.4977">17735 5629 0,'0'0'15,"0"0"-15,-27 6 16,-16 4-16</inkml:trace>
  <inkml:trace contextRef="#ctx0" brushRef="#br0" timeOffset="217493.4083">15195 3359 0,'-37'25'16,"-23"10"-16,-28 19 16,-37 34-16,-42 36 15,-28 36 1,-10 18-16,13 1 16,11 5-1,11 9-15,11 3 16,5-5-1,16-8-15,13-9 16,19-22-16,10-11 16,13-12-1,17-17-15,11-23 16,12-15-16,6-14 16,37-60-1,-26 42-15,1-19 16,3-18-1</inkml:trace>
  <inkml:trace contextRef="#ctx0" brushRef="#br0" timeOffset="217926.5182">12943 3505 0,'0'0'0,"0"0"15,0 0-15,15 12 16,9 16-1,14 14-15,8 16 16,24 31-16,22 34 16,19 27-1,16 13-15,14-3 16,0-6 0,4-2-16,-6 10 15,-7 8 1,-5 11-16,9 24 15,-3 3-15,-2 4 16,-6 10 0,-17 8-16,-22 3 15</inkml:trace>
  <inkml:trace contextRef="#ctx0" brushRef="#br0" timeOffset="242574.51">8857 6511 0,'0'0'0,"0"0"15,14-12-15,11-16 16,16-8 0,12-6-16,10-2 15,27-15 1,19-8-16,10 2 15,1 5-15,-3 7 16,-1 4 0,3 1-16,3 7 15,8-2 1,10 0-16,4 3 16,1 2-16,1 2 15,0 4 1,-9 11-16,-10 10 15,-13 8-15,-4 6 16,-3 8 0,-4 6-16,-5 10 15,-1 5 1,0 8-16,-1 7 16,-1 4-16,-9 3 15,0 6 1,-6 7-16,-2 4 15,-4 6 1,-7 5-16,-7 5 16,-9 12-16,-3 6 15,-9-1 1,2 6-16,-5 7 16,-7 0-1,-8 4-15,-7 3 16,-3 1-1,-7 4-15,-4 1 16,-4 1-16,-3-3 16,-1 2-1,-6-3-15,-1-6 16,-5-1-16,-3-5 16,-1-13-1,1-6-15,3-7 16,5-14-1,15-75-15,-9 61 16,9-61-16,5 39 16,6-15-1,1-19-15,2-20 16,-5-15-16</inkml:trace>
  <inkml:trace contextRef="#ctx0" brushRef="#br0" timeOffset="243124.1863">12526 8214 0,'0'0'15,"-4"25"-15,-1 15 16,-4 23-1,2 3-15,7 3 16,7 3-16,5 1 16,5 17-1,3-1-15,2-3 16,7-4 0,0-6-16,5-11 15,-34-65 1,34 40-16,4-25 15,8-20-15,1-25 16,7-21 0,5-30-16,7-15 15,-10 9-15,-9 4 16,-5 14 0,-1 10-16,-10 20 15,-31 39-15,0 0 16,0 0-1,22-32-15,-22 32 16,0 0 0,0 0-16,18-25 15,-18 25-15,0 0 16,0 0 0,10-10-1,-10 10-15,0 0 16,13 2-16</inkml:trace>
  <inkml:trace contextRef="#ctx0" brushRef="#br0" timeOffset="243907.453">13513 9660 0,'0'0'0,"0"0"0,0 0 15,-18-2 1,-11-14-1,-4-7-15,8-10 16,9-13-16,8-11 16,3-16-1,10-31-15,8-27 16,12-10-16,13-18 16,3-2-1,14 5-15,7 4 16,15-2-16,7 3 15,10-4 1,12-6-16,12-2 16,7 2-1,4 6-15,3 10 16,-5 14-16,-2 5 16,-2 15-1,4 9-15,2 6 16,2 3-16,3 9 15,0 13 1,-2 8-16,-2 12 16,-3 6-1,-8 11-15,-3 10 16,-4 9-16,-11 7 16,-1 8-1,-3 9-15,5 7 16,-6 8-1,-7 6-15,-8 1 16,-10 4-16,-4 3 16,-7 7-1,-3-2-15,-20-3 16,-37-40 0,32 35-16,-32-35 15,25 38-15,-25-38 16,10 30-1,-12-13-15,-9-12 16,4-12-16,21-11 16</inkml:trace>
  <inkml:trace contextRef="#ctx0" brushRef="#br0" timeOffset="244364.2216">16823 5924 0,'0'0'16,"0"0"-16,0 0 16,0 0-16,0 0 15,16 20 1,10 7-16,15 11 15,1 2-15,7 2 16,3 2 0,-2 2-16,-2 1 15,-8 2-15,-9 2 16,-8-1 0,-12-4-16,-11 1 15,-9-2 1,-16-2-16,-10-3 15,-12-3-15,-7-2 16,-6-3 0,-5-4-16,1-3 15,0-8 1,9-1-16,55-16 16,-52 13-16,52-13 15,0 0 1,-49 7-16</inkml:trace>
  <inkml:trace contextRef="#ctx0" brushRef="#br0" timeOffset="244520.8215">17040 6860 0,'0'0'0,"0"0"15,0 0 1,0 0-16</inkml:trace>
  <inkml:trace contextRef="#ctx0" brushRef="#br0" timeOffset="254156.8264">19014 10408 0,'0'0'0,"0"0"0,0 0 16,0 0-1,0 0-15,0 0 16,0 0 0,0 0-16,24-3 15,15-3-15,17-5 16,-2 7-1,-3-1-15,3 2 16,-1 1 0,6-2-16,1-3 15,5 0-15,6 1 16,-1-5 0,-3 0-16,4 2 15,3-3 1,20 1-16,2-2 15,5 2-15,-5-1 16,-3 2 0,-3-2-16,1 3 15,-3 1-15,0 3 16,-2-3 0,3 0-16,-2 1 15,1 3 1,-6-1-16,0 2 15,0-5-15,-6 4 16,-3 2 0,-6 2-16,-15 0 15,-3 0 1,0 2-16,1 0 16,-4-2-16,-4 2 15,-42-2 1,41 3-16,-41-3 15,0 0 17,0 0-32,36 7 0,-36-7 0,0 0 15,0 0 1,24 6-16,-24-6 16,0 0-1,0 0-15,13 3 16,-13-3-16,0 0 15,0 0 1,6-3-16,2-3 16</inkml:trace>
  <inkml:trace contextRef="#ctx0" brushRef="#br0" timeOffset="254290.4985">22025 10129 0,'0'0'16,"0"0"-16,0 0 16,0 0-16</inkml:trace>
  <inkml:trace contextRef="#ctx0" brushRef="#br0" timeOffset="259540.0341">13929 14988 0,'0'0'0,"0"0"15,0 0-15,0 0 16,0 0-16,0 0 16,0 0-1,0 0-15,0 0 16,0 0-1,0 0-15,16 0 16,13 0-16,13 0 16,-4 0-1,-4 0 1,6-6-16,0-6 16,0-6-16,-3-3 15,0-3-15,6 3 16,-2-6-1,4-2-15,2-1 16,5 1 0,-2 0-16,-2-1 15,4-4-15,2 0 16,2 1 0,-1-3-16,3-2 15,-2 2-15,3 3 16,-4-1-1,4 1-15,-5 1 16,3 2 0,-2-4-16,0 4 15,-4-1-15,3 0 16,-3 0 0,-2-1-16,2 3 15,1 3 1,-3-3-16,0 2 15,1 0-15,-2 1 16,0-2 15,-2 4-31,1-4 0,0 2 16,0-1-16,-2 0 16,2-1-16,-3 7 15,-1-3 1,1-1-16,-3 0 15,1 4 1,-2-3-16,1 3 16,-3-2-16,-3 3 15,2-2 1,-4 1-16,-2 0 16,-5 5-1,-26 16-15,24-13 16,-1-6-16,-23 19 15,25-17 1,-25 17-16,27-19 16,-27 19-16,0 0 15,0 0 1,25-16-16,-25 16 16,0 0-1,0 0-15,23-15 16,-23 15-16,0 0 15,0 0 1,19-11-16,-3 0 16</inkml:trace>
  <inkml:trace contextRef="#ctx0" brushRef="#br0" timeOffset="269796.2962">28366 6791 0,'0'0'0,"0"0"15</inkml:trace>
  <inkml:trace contextRef="#ctx0" brushRef="#br0" timeOffset="319287.7694">25263 4610 0,'0'0'0,"0"0"16,0 0 0,-7-2-16,1-9 15,-5 1-15,2 8 16,-2 19-1,1 13-15,3 13 16,1 16 0,1 9-16,-1 11 15,-1 26 1,2 11-16,3-8 16,2-108-16,0 0 15,-2 80-15,2-80 16,-7 56-1,7-56-15,-12 22 16,-7-19 0</inkml:trace>
  <inkml:trace contextRef="#ctx0" brushRef="#br0" timeOffset="319460.6042">25158 4226 0,'0'0'16,"0"0"-16,0 0 15,0 0 1,0 0-16,0 0 16,0 0-16</inkml:trace>
  <inkml:trace contextRef="#ctx0" brushRef="#br0" timeOffset="320421.6519">25435 4402 0,'0'0'16,"0"0"-16,3 25 15,8 33 1,5 34-16,6 20 15,2 13 1,2 9-16,0 2 16,-10-24-16,-16-112 15,0 0 1,0 67-16,-3-43 16,1-29-1,2-22-15,2-8 16,4-11-16,8-19 15,6-3 1,2 1-16,8 4 16,-2 8-16,-28 55 15,30-49 1,-30 49-16,32-36 16,-32 36-1,38-15-15,-7 15 16,-6 8-16,-2 10 15,0 7 1,-3 5-16,-2 9 16,2 8-1,-20-47-15,19 45 16,-19-45-16,24 40 16,-4-19-1,-3-21-15,-3-24 16,-1-18-1,-2-32-15,-2-40 16,-7-29-16,-6-26 16,-8 6-1,-1 11-15,3 20 16,0 16 15,3 9-31,-2 12 0,6 15 16,3 80-16,0 0 15,-7-54 1,0 33-16,3 21 16,-1 10-1,3 19-15,2 14 16,2 24-16,9 16 16,4 35-1,11 41-15,7 20 16,3-3-16,1-6 15,-4-10 1,-1 1-16,-3 0 16,1-4-1,-2-8-15,-3-15 16,-4-17-16,-8-15 16,-3-21-1,0-16-15,-10-65 16,0 0-1,0 0-15,0 31 16,-4-24-16,-6-21 16</inkml:trace>
  <inkml:trace contextRef="#ctx0" brushRef="#br0" timeOffset="320671.5514">25782 4284 0,'0'0'16,"0"0"0,0 0-16,18 7 15,26 0-15,27 1 16,15-3-1,26-2-15,9 0 16,10-3 0,8-6-16,7-5 15</inkml:trace>
  <inkml:trace contextRef="#ctx0" brushRef="#br0" timeOffset="321187.6487">27663 3567 0,'0'0'15,"0"0"-15,-5 22 16,3 26-16,-3 23 15,-2 14-15,1 20 16,2 10 0,-1 9-16,5 8 15,-2 2 1,7 0-16,5-1 16,6-3-1,0-7-15,5-14 16,-3-12-16,-1-19 15,-3-19 1,-14-59-16,0 0 16,12 39-1,2-15-15,1-14 16</inkml:trace>
  <inkml:trace contextRef="#ctx0" brushRef="#br0" timeOffset="321871.5393">28301 4237 0,'0'0'16,"0"0"-16,-28 7 16,-33 11-1,-25 15-15,-10 24 16,-15 12-1,6 4-15,14-3 16,19-5-16,72-65 16,-42 44-1,42-44-15,-14 31 16,16-9-16,13-1 16,9-4-1,12 1-15,22 5 16,8-1-16,8 5 15,25 11 1,12 4-16,-2 5 16,-16-4-1,-24-8-15,-20-6 16,-49-29-16,34 22 16,-34-22-1,25 19-15,-25-19 16,0 0-1,0 0-15,24 18 16,-24-18 0,0 0-16,14 13 15,-14-13-15,0 0 16,0 0 0,7 10-16,-7-10 15,0 0-15,0 0 16,2 1-1,-2-1-15,0 0 16,0 0 0,0 0-16,0 0 15,0 0-15,0 0 16,2-1 0,-2 1-16,0 0 15,0 0 1,5-8-16,-1-4 15</inkml:trace>
  <inkml:trace contextRef="#ctx0" brushRef="#br0" timeOffset="322423.9291">28655 4429 0,'0'0'0,"0"0"16,18 0-16,28 0 16,23 0-16,12 0 15,16 0 1,-8 0-16,-9 0 15,-80 0 1,70 0-16,-70 0 16,42-2-16,-19-12 15</inkml:trace>
  <inkml:trace contextRef="#ctx0" brushRef="#br0" timeOffset="322620.9279">28723 4854 0,'0'0'0,"0"0"15,25 0-15,35 0 16,39 0-16,25 0 16,-1 0-1,-5 0-15,-4-6 16</inkml:trace>
  <inkml:trace contextRef="#ctx0" brushRef="#br0" timeOffset="323271.3407">29908 4090 0,'0'0'15,"0"0"-15,22 0 16,24 0 0,19 4-16,8-2 15,-6 5-15,-67-7 16,61 14-1,-61-14-15,39 20 16,-18 6 0,-25 6-16,-17 2 15,-23 12-15,-14 3 16,-25 16 0,-5 2-16,88-67 15,0 0-15,0 0 16,-61 47-1,38-25-15,32-20 16,18-6 0,9-1-16,11-1 15,19 6 1,1 2-16,-2 9 16,-6 7-16,-13 9 15,-9 11 1,-9 4-16,-16 7 15,-20 6-15,-14 0 16,-15-3 0,-15-4-16,-11-3 15,-25-1 1,-12-7-16,9-22 16,20-15-16,23-18 15,15-6 1,14-14-16,22-14 15,18-10-15</inkml:trace>
  <inkml:trace contextRef="#ctx0" brushRef="#br0" timeOffset="323454.5148">30777 4103 0,'0'0'0,"0"0"16,0 0-16,0 0 16</inkml:trace>
  <inkml:trace contextRef="#ctx0" brushRef="#br0" timeOffset="323721.2869">31017 4646 0,'0'0'0,"0"0"16,0 0-1,15 18-15,10 13 16,18 26-16,-5 14 16,-2 36-1,-18 38-15,-36 33 16,-41 32-16,-50 30 16,-33-8-1</inkml:trace>
  <inkml:trace contextRef="#ctx0" brushRef="#br0" timeOffset="327595.8394">23966 6738 0,'0'0'0,"0"0"16,0 0-16,-6 22 16,-3 20-16,-5 27 15,6 3 1,-1 3-16,0 11 15,0-4 1,3-9-16,6-73 16,-5 70-1,5-70-15,0 0 16,-6 50-16,6-50 16,-12 29-1,4-23-15</inkml:trace>
  <inkml:trace contextRef="#ctx0" brushRef="#br0" timeOffset="327792.5931">23896 6416 0,'0'0'16,"0"0"-16,0 0 15,0 0 1,0 0-16,0 0 16,0 0-16</inkml:trace>
  <inkml:trace contextRef="#ctx0" brushRef="#br0" timeOffset="328637.1984">24396 6829 0,'0'0'15,"0"0"-15,0 27 16,0 26-16,-5 30 16,1 15-1,0-4-15,4-94 16,0 0-1,0 0-15,-2 75 16,6-26 0,2-43-16,9-22 15,4-15-15,0 0 16,2-3 0,1-1-16,7-1 15,1 4-15,1 5 16,-2 7-1,-29 20-15,25-9 16,-2 13 0,-4 10-16,-19-14 15,16 20-15,-4 5 16,-12-25 0,17 25-16,0-8 15,8-9 1,3-16-16,0-16 15,10-25-15,-2-20 16,-3-41 0,-6-29-16,-13-15 15,-14 10-15,-10 12 16,-3 17 0,-1 13-16,6 6 15,4 9 1,1 15-16,3 72 15,0 0-15,0 0 16,3-43 0,1 22-16,0 21 15,-2 16 1,-2 16-16,2 17 16,4 23-1,2 13-15,1 38 16,7 39-16,3 19 15,9-4 1,-4-19-16,-1-5 16,-7-16-16,3-9 15,-5-11 1,0-8-16,-3-20 16,-11-89-1,0 0-15,0 0 16,2 73-16,-9-43 15,-6-26 1</inkml:trace>
  <inkml:trace contextRef="#ctx0" brushRef="#br0" timeOffset="328837.352">24646 6731 0,'0'0'0,"0"0"16,23 0-16,37-4 16,36-1-1,43-4-15,16-5 16,23-11-16,7-8 16</inkml:trace>
  <inkml:trace contextRef="#ctx0" brushRef="#br0" timeOffset="329520.4195">29794 5620 0,'0'0'0,"0"0"15,0 0-15,-7 27 16,1 24 0,-2 32-16,-1 27 15,8 6-15,-1 13 16,0 12-1,4 11 1,1 36-16,4-1 16,-4-21-16,-3-30 15,0-33-15,0-14 16,-1-10 0,1-79-16,0 0 15,-6 63 1,10-23-16,6-23 15,8-19-15</inkml:trace>
  <inkml:trace contextRef="#ctx0" brushRef="#br0" timeOffset="330087.7219">30467 6479 0,'-35'9'0,"-23"3"16,-11 10-16,-23 12 16,-18 9-1,-1 1-15,6-1 16,28-7-16,77-36 15,0 0 1,0 0-16,-53 26 16,53-26-16,-18 20 15,20-4 1,14 0-16,8 2 16,8-1-1,20 11-15,0 0 16,11 6-16,10 2 15,23 15 1,23 7-16,7 3 16,-3-2-1,-19-7-15,-24-6 16,-17-14-16,-63-32 16,39 25-1,-39-25-15,0 0 16,0 0-1,31 20-15,-31-20 16,0 0 0,14 14-16,-14-14 15,4 6-15,-4-6 16,-4 0 0,-13-6-16</inkml:trace>
  <inkml:trace contextRef="#ctx0" brushRef="#br0" timeOffset="331237.1648">29507 7264 0,'0'0'16,"0"0"-16,0 0 15,0 0 1,0 0-16,0 0 15,0 0-15,0 7 16,3-2 0,2-1-16,-3-1 15,1-3 1,-27-12-16,-22-8 16,-20-11-16,-18-15 15,-2-10 1,0-6-16,11 1 15,3-2-15,9-1 16,5-4 0,12-5-16,1-6 15,12-2 1,6-1-16,13-1 16,10-2-1,4 1-15,11-2 16,2 6-16,2 11 15,-2 17-15,6 10 16,4 6 0,6 10-16,3 7 15,-1 16 1,-8 6-16,7 10 16,-5 6-16,-1 8 15,-3 8 1,-9 19-1,-8 6-15,-11 9 16,-6 8-16,-11 30 16,-10 20-1,-9 7-15,6-2 16,7-16-16,8-15 16,13-12-1,9-13-15,5-7 16,9-20-1,0-9-15,-14-40 16,0 0-16,19 32 16,-1-17-16,0-12 15,2-17 1,0-8-16,3-14 16,6-15-1,1-5-15,3-2 16,-1-5-1,1 0-15,-1 5 16,-2 5 0,-30 53-16,29-45 15,-29 45-15,28-35 16,4 13-16,0 15 16,-8 11-1,-1 10-15,-2 7 16,1 8-1,-22-29-15,0 0 16,20 27 0,-20-27-16,0 0 15,0 0-15,17 27 16,-17-27 0,0 0-16,18 23 15,1-6-15,2 4 16</inkml:trace>
  <inkml:trace contextRef="#ctx0" brushRef="#br0" timeOffset="331363.3553">29508 6835 0,'0'0'0,"0"0"15,0 0 1,0 0-16</inkml:trace>
  <inkml:trace contextRef="#ctx0" brushRef="#br0" timeOffset="333004.5652">24896 5553 0,'0'0'16,"0"0"-16,0 0 15,0 0 1,0 0-16,0 0 15,0 0-15,21 0 16,16 0 0,24 0-16,-3 0 15,7 0 1,3 0-16,9-4 16,19-2-16,7-6 15,5-1-15,6-6 16,9 4-1,19-3 1,21 2-16,5 0 16,-5 5-16,0 5 15,0 1-15,-7 3 16,-7 2 0,3 2-16,-8 6 15,-3-3 1,-5 0-16,-1 2 15,-8-1 1,-2 1-16,-4-3 16,-7 1-16,-13-2 15,-9-3 1,-22-3-16,-70 3 16,50 0-16,-50 0 15,0 0 1,0 0-16,37 0 15,-37 0-15,0 0 16,0 0 0,27 0-16,-15-2 15,-12 2 1,6-4-16,-6 4 16,-6-10-1,6 10-15,-5-11 16,5 11-16,-18-10 15</inkml:trace>
  <inkml:trace contextRef="#ctx0" brushRef="#br0" timeOffset="339257.5581">28723 7551 0,'0'0'0,"0"0"16,0 0-16,0 0 16,0 0-1,0 0-15,0 0 16,0 0-16,0 0 16,0 0-1,0 0-15,20 5 16,28-4-1,21 3-15,1 1 16,-4-5-16,7 3 16,0-1-1,20-1-15,2 2 16,6-6-16,10 2 16,2-1-1,10-1-15,10 3 16,9 3-1,-3-1-15,-5-1 16,-10 6-16,-9 0 16,-7 7-1,-20-4-15,-15 2 16,-13-1 0,-60-11-16,43 14 15,-43-14-15,0 0 16,0 0-1,36 13-15,-36-13 16,0 0-16,0 0 16,29 14-1,-29-14-15,0 0 16,0 0 0,15 8-16,-15-8 15,0 0 1,0 0-16,3 3 15,-3-2-15</inkml:trace>
  <inkml:trace contextRef="#ctx0" brushRef="#br0" timeOffset="341904.2701">26192 6453 0,'0'0'0,"0"0"15,0 0-15,0 0 16,-11 20-1,-4 14-15,-10 13 16,-1 6 0,-6 12-16,-1 6 15,-12 24 1,-4 16-16,-2 1 16,6-12-16,2-21 15,8-13-15,3-16 16,7-15-1,25-35-15,-19 26 16,3-18 0</inkml:trace>
  <inkml:trace contextRef="#ctx0" brushRef="#br0" timeOffset="342286.8007">25775 6554 0,'0'0'16,"0"0"-16,0 0 15,15 18 1,12 6-16,11 13 15,1 2-15,-2 9 16,1 5 0,-4 5-16,-1 7 15,-3 6 1,7 21-16,-3 10 16,-5-6-16,-10-10 15,-5-17 1,-7-18-16,-7-11 15,0-40 1,-4 29-16,-8-12 16</inkml:trace>
  <inkml:trace contextRef="#ctx0" brushRef="#br0" timeOffset="342603.7449">25516 6989 0,'0'0'15,"0"0"-15,0 0 16,0 0-16,15-3 15,21-7 1,20-1-16,5 0 16,7 4-1,9 5-15,21-4 16,7-4 0,11-1-16,14 2 15,12 1-15</inkml:trace>
  <inkml:trace contextRef="#ctx0" brushRef="#br0" timeOffset="346289.3186">26414 6371 0,'0'0'0,"0"0"15,0 0-15,0 0 16,0 0 0,0 0-16,-4 27 15,0 22-15,0 26 16,-1 21 0,5 8-16,7 1 15,3 11 1,-4 5-16,1 1 15,-2 3-15,4-1 16,-3 5 0,-2-1-16,4 4 15,-4-3 1,-2-8-16,-2-12 16,-5-13-1,4-9-15,-1-14 16,2-73-16,0 0 15,-6 54 1,2-25-16,-5-24 16,2-21-16</inkml:trace>
  <inkml:trace contextRef="#ctx0" brushRef="#br0" timeOffset="346719.9174">26338 6618 0,'0'0'0,"25"-3"15,16-6-15,30-2 16,-2 1-1,3 10-15,1 10 16,-1 5-16,12 18 16,-16 6-1,-11 10-15,-12-1 16,-20 2-16,-14-1 16,-11 5-1,-15 3-15,-15 1 16,-12 6-1,-22 7-15,-4 0 16,-4-10-16,14-15 16,58-46-1,0 0-15,0 0 16,-49 29 0,27-22-16,14-15 15</inkml:trace>
  <inkml:trace contextRef="#ctx0" brushRef="#br0" timeOffset="346986.2752">27400 6653 0,'0'0'15,"0"0"-15,22 0 16,29 0 0,22 0-16,10 0 15,-5 0-15,-4 0 16,-7 0 0,-11 0-16,-56 0 15,59 0 1,-3 0-16</inkml:trace>
  <inkml:trace contextRef="#ctx0" brushRef="#br0" timeOffset="347319.8849">27430 7051 0,'0'0'0,"0"0"16,0 0-16,18 0 16,18 0-16,21 0 15,3 0 1,4 0-16,3 0 15,10 0 1,11 0-16,-3 0 16,-11 5-16,-11 0 15,-16 4 1,-7 5-16</inkml:trace>
  <inkml:trace contextRef="#ctx0" brushRef="#br0" timeOffset="347463.1241">28022 7331 0,'0'0'16,"0"0"-16,0 0 16,0 0-1</inkml:trace>
  <inkml:trace contextRef="#ctx0" brushRef="#br0" timeOffset="350803.8449">30701 8384 0,'0'0'0,"0"0"16,0 0 0,-3 24-16,-1 21 15,0 27-15,-2 3 16,-1 24-1,3 3-15,0 10 16,-1 7 0,-3 9-16,-6 18 15,-4 19-15,2 6 16,4-6 0,5-1-16,0-2 15,0-5-15,-7-12 16,0-2-1,0-9-15,2-16 16,1-16 0,1-16-16,10-86 15,-2 69-15</inkml:trace>
  <inkml:trace contextRef="#ctx0" brushRef="#br0" timeOffset="351337.4519">30731 8588 0,'0'0'0,"0"0"16,21-3-16,23-8 15,24 0 1,5 2-16,1 12 16,10 9-16,-5 15 15,-14 4 1,-5 12-16,-22-3 15,-13 2 1,-8 10-16,-15 4 16,-15 2-16,-13 5 15,-17-1 1,-27 14-16,-18 2 16,-3-7-16,0-13 15,13-13 1,9-11-16,11-11 15,58-23 1,-48 10-16,48-10 16,-40 2-16,40-2 15,0 0 1,-26-2-16,19-7 16,19 1-1</inkml:trace>
  <inkml:trace contextRef="#ctx0" brushRef="#br0" timeOffset="351474.8877">31201 9456 0,'0'0'15,"0"0"-15</inkml:trace>
  <inkml:trace contextRef="#ctx0" brushRef="#br0" timeOffset="357136.7643">30279 9749 0,'0'0'16,"0"0"-16,0 0 15,0 0-15,0 0 16,-20 0 0,-18 0-16,-16 0 15,1 0-15,-1-7 16,-2-4-1,-1-5-15,5-4 16,3-4 0,0-1-16,-7-6 15,0-5 1,2-6-16,6-7 16,3-7-1,3-7-15,-4-17 16,4-8-16,2-3 15,10 2-15,7 6 16,6 2 0,5-1-16,12-1 15,3 5 1,14 2-16,7 7 16,2 10-16,7 8 15,7 0 1,2 4-16,-42 47 15,41-42-15,-41 42 16,45-30 0,-3 15-16,-7 15 15,-15 14 1,-11 6-16,-9 6 16,-8 10-16,-7 15 15,-8 18 1,-7 10-16,-12 26 15,0 20 1,-5 2-16,3-2 16,7-11-16,3-2 15,10-7 1,5-9 0,9-5-16,2-8 15,7-11-15,2-14 16,5-10-1,4-7-15,-10-41 16,16 34-16,4-11 16,0-15-1,3-5-15,3-12 16,4-8-16,1-9 16,6-16-1,4-10-15,-1-4 16,0-3-1,-3-5-15,0 2 16,-3-1-16,-3 5 16,-3 5-1,-5 3-15,-23 50 16,0 0 0,26-40-16,-26 40 15,19-31 1,-19 31-16,21-18 15,0 11-15,-21 7 16,24 2 0,0 9-16,0 9 15,-1 8-15,-1 1 16,2 2 0,3 5-16,0 1 15,-3 2 1,-1-4-16,-2-3 15,-2-3-15,-8-9 16,1-4 0,-3-3-16,-6-4 15,1-2-15,-1-3 16,-3-4 0,0 0-16,0 0 15,0-2 1,0 0-16,2-5 15,-2 1-15</inkml:trace>
  <inkml:trace contextRef="#ctx0" brushRef="#br0" timeOffset="357249.7623">30333 9434 0,'0'0'16,"0"0"-16,0 0 15</inkml:trace>
  <inkml:trace contextRef="#ctx0" brushRef="#br0" timeOffset="358119.7708">27829 8795 0,'0'0'15,"0"0"-15,0 0 16,0 0-16,0 0 16,0 0-1,21 0-15,26 0 16,26 0-1,22-7-15,1-2 16,-3-1-16,-3 2 16,-5-1-1,-4 5-15,-4 4 16,-6 4 0,-71-4-16,57 2 15,-10 1 1,-7-6-16</inkml:trace>
  <inkml:trace contextRef="#ctx0" brushRef="#br0" timeOffset="358419.6516">27895 9342 0,'0'0'0,"0"0"16,0 0-16,0 0 15,0 0 1,0 0-16,24 7 16,26-1-16,33 0 15,26-13 1,12-12-16,4-5 15,7 2-15,0 4 16,-12 15 0,-9 10-16</inkml:trace>
  <inkml:trace contextRef="#ctx0" brushRef="#br0" timeOffset="359586.6626">23377 9037 0,'0'0'0,"0"0"16,0 0-16,0 0 15,0 0-15,-4 26 16,1 24-1,-1 21-15,0-2 16,4-3 0,-3-4-16,3-9 15,0-4 1,-7-4-16,-3-7 16</inkml:trace>
  <inkml:trace contextRef="#ctx0" brushRef="#br0" timeOffset="359740.2604">23323 8732 0,'0'0'16,"0"0"-16,0 0 15,0 0 1,0 0-16</inkml:trace>
  <inkml:trace contextRef="#ctx0" brushRef="#br0" timeOffset="360752.7834">23635 8750 0,'0'0'0,"7"31"16,-1 21-16,7 28 15,5 14 1,4 7-16,4 6 16,2-4-16,-1-10 15,-7-10 1,-20-83-16,17 63 16,-17-63-1,0 0-15,0 0 16,12 38-16,-12-38 15,10 20 1,-1-20-16,6-16 16,5-13-16,4-13 15,7-19 1,0-3-16,-4-4 16,-6 5-1,-21 63-15,0 0 16,0 0-16,12-55 15,0 13 1,-4 17-16,-1 24 16,0 9-1,-2 17-15,-1 10 16,3 10-16,2 12 16,5 2-1,-1-1-15,-13-58 16,16 50-1,5-15-15,4-19 16,-6-18-16,-1-26 16,-3-18-1,0-32-15,-1-34 16,-5-29 0,-5-15-16,-2 3 15,0 8-15,0 2 16,0-2-1,2 0-15,-4 3 16,0 3 0,0 13-16,0 26 15,0 100-15,-4-78 16,4 78 0,0 0-16,0-52 15,4 37-15,-2 24 16,0 13-1,0 16-15,-2 24 16,-2 17 0,-2 37-16,-2 44 15,0 27-15,-1 7 16,-3-1 0,-2 5-16,8 4 15,10 12 1,12-5-16,-3-1 15,10-9-15,-3-14 16,4-8 0,-9-21-16,-3-22 15,-6-23 1,-1-23-16,-7-88 16,0 0-16,0 0 15,-5 64 1,-1-34-16,-6-25 15</inkml:trace>
  <inkml:trace contextRef="#ctx0" brushRef="#br0" timeOffset="361020.0066">23867 8447 0,'0'0'16,"0"0"-16,0 0 16,15 0-1,28 4-15,28 1 16,18 3-1,37 4-15,13-3 16,12-2-16</inkml:trace>
  <inkml:trace contextRef="#ctx0" brushRef="#br0" timeOffset="370218.8134">25398 8634 0,'0'0'0,"0"0"15,0 0-15,-15 26 16,-9 15-1,-17 30-15,-5 26 16,-5 16 0,-1-2-16,8-14 15,8-16 1,36-81-16,0 0 16,-31 51-16,8-38 15</inkml:trace>
  <inkml:trace contextRef="#ctx0" brushRef="#br0" timeOffset="370452.3491">25071 8797 0,'0'0'0,"0"0"15,8 20 1,13 12-16,6 19 15,6 9 1,5 14-16,12 24 16,-1 19-16,2-8 15,-13-11 1,-26-21-16,-15-17 16</inkml:trace>
  <inkml:trace contextRef="#ctx0" brushRef="#br0" timeOffset="370655.4052">24904 9217 0,'0'0'16,"0"0"-16,0 0 15,27-7 1,16-10-16,35-2 15,24 0 1,21 1-16,-3 2 16</inkml:trace>
  <inkml:trace contextRef="#ctx0" brushRef="#br0" timeOffset="370965.5391">25875 8760 0,'0'0'0,"0"0"16,0 0-16,0 0 16,0 0-1,-18 19-15,-10 17 16,-15 20-1,-2 5-15,-10 19 16,-6 9-16,12-4 16,8-9-1,8-13-15,33-63 16,0 0 0,-13 33-16,11-22 15</inkml:trace>
  <inkml:trace contextRef="#ctx0" brushRef="#br0" timeOffset="371219.1676">25524 8760 0,'0'0'16,"0"0"0,0 0-16,9 15 15,10 14 1,3 16-16,2 10 15,1 13-15,-1 3 16,10 23 0,4 6-16,-5-11 15,-5-21-15,-10-17 16,-10-8 0,-8-3-16,-10-5 15</inkml:trace>
  <inkml:trace contextRef="#ctx0" brushRef="#br0" timeOffset="371419.4169">25444 9042 0,'0'0'0,"0"0"16,0 0-16,23 0 15,26 0-15,29 0 16,19 0 0,2 0-16,5 0 15</inkml:trace>
  <inkml:trace contextRef="#ctx0" brushRef="#br0" timeOffset="371802.2826">26204 8783 0,'0'0'16,"0"0"-1,0 0-15,0 0 16,0 28-16,0 23 15,0 36 1,0 27-16,0 11 16,0 12-16,6 9 15,5 36 1,2 12-16,1 5 16,-2-20-1,-5 0-15,-12-1 16,-11-6-16,-1-14 15,-6-16 1,-2-32-16,25-110 16,-24 58-1,-5-41-15</inkml:trace>
  <inkml:trace contextRef="#ctx0" brushRef="#br0" timeOffset="372169.003">26365 8944 0,'0'0'15,"21"-2"-15,18-7 16,22 2-1,-10 16-15,-9 16 16,-17 13-16,-10 9 16,-13 4-1,-8 6-15,-9 0 16,-12 1 0,-11 3-16,-9-1 15,-18 9-15,-4-1 16,1-13-1,68-55-15,-50 36 16,20-24-16,16-17 16</inkml:trace>
  <inkml:trace contextRef="#ctx0" brushRef="#br0" timeOffset="372619.5684">27045 8112 0,'0'0'16,"0"0"-16,0 0 15,0 24-15,0 25 16,-3 30 0,-1 18-16,-1 9 15,3 7 1,0 8-16,4 7 16,5 1-16,-1-4 15,4-7 1,2-8-16,-1-18 15,-11-92 1,10 78-16,-10-78 16,0 0-16,0 0 15,5 58 1,-5-58-16,0 0 16,0 0-1,6 27-15,-6-27 16,-4 4-16</inkml:trace>
  <inkml:trace contextRef="#ctx0" brushRef="#br0" timeOffset="376769.0087">30872 10873 0,'0'0'0,"0"0"15,0 0 1,-8 24-16,1 26 15,-6 23-15,0 19 16,7 4 0,3 5-16,1 5 15,2 11-15,5 6 16,-1 11 0,-4 9-16,-4 11 15,-5 47 1,-6 0-16,-3-2 15,1-17 1,6-4-16,3-13 16,1-11-16,5-22 15,4-29 1,3-19-16,-5-84 16,7 68-1,-7-68-15,9 36 16,-2-23-16,0-24 15,-2-23 1</inkml:trace>
  <inkml:trace contextRef="#ctx0" brushRef="#br0" timeOffset="377152.1448">31027 11188 0,'0'0'0,"0"0"16,23 0-1,22 0-15,16 0 16,-11 6-16,-5 5 15,-10 12 1,-19 9-16,-7 5 16,-18 10-1,-12 13-15,-12 9 16,-22 27 0,-13 10-16,-5-8 15,6-22-15,67-76 16,-48 44-1,48-44-15,-28 15 16,17-20-16</inkml:trace>
  <inkml:trace contextRef="#ctx0" brushRef="#br0" timeOffset="378023.4282">31898 10437 0,'0'0'0,"0"0"16,0 0 0,0 0-16,0 0 15,0 0-15,0 0 16,0 0 0,0 0-16,0 0 15,0 0 1,0 0-16,0 0 15,0 0-15,0 0 16,0 0 0,0 0-16,0 0 15,0 0 1,0 0-16,0 0 16,0 0-16,0 0 15,0 0 1,0 0-16,0 0 15,0 0 1,0 0-16,-2 13 16,-2 15-16,-2 13 15,-3 22 1,0 9-16,-3 11 16,-1 35-1,-2 37-15,6 11 16,7 9-16,2-8 15,2-1 1,2 1-16,1-1 16,0-14-1,-4-18-15,1-27 16,-2-107-16,4 84 16,-4-84-1,0 0-15,0 0 16,7 61-16,-7-61 15,0 0 1,2 29 0,-2-29-16,0 0 15,0 0-15,-2 9 16,2-9 0,0 0-16,0 0 15,-7-2-15,7 2 16,0 0-1,-6-9-15,-4 2 16,1 7-16</inkml:trace>
  <inkml:trace contextRef="#ctx0" brushRef="#br0" timeOffset="379394.1865">30626 11876 0,'0'0'15,"0"0"1,0 0-16,0 0 16,0 0-16,-11 11 15,-3 0 1,-7 5-16,0-9 15,-5-7 1,-5-3-16,-2-7 16,-10-7-1,-11-9-15,-5-3 16,-5-5-16,1-6 16,-20-16-16,-9-8 15,4-2 1,15 6-1,8 5-15,4 1 16,3 0-16,12-2 16,15 7-1,6 0-15,6-9 16,16-12-16,13-5 16,15-30-1,23-11-15,5 4 16,6 14-1,-9 22-15,-8 20 16,-11 20-16,-31 36 16,27-23-1,-1 12-15,-3 11 16,-3 10-16,-9 14 16,-7 14-1,-6 24-15,-7 17 16,-12 37-1,-7 41-15,-3 8 16,6-14-16,8-23 16,8-14-1,2-14-15,9-2 16,3-9-16,5-10 16,1-8-1,4-12-15,0-10 16,-2-4-1,-13-45-15,15 40 16,-15-40-16,0 0 16,15 31-1,0-17-15,-5-14 16,2-14 0,-1-11-16,4-13 15,1-15-15,3-10 16,-1-6-1,5-3-15,7-21 16,-1-3 0,1 17-16,-2 24 15,-28 55-15,26-33 16,-26 33 0,30-21-16,-4 14 15,1 10 1,-1 2-16,0 12 15,-3 3-15,1 2 16,0 6 0,-2-3-16,-1 3 15,-5-4 1,1-4-16,-4-4 16,-3-5-16,-3-2 15,0-2 1,-5-2-16,2-5 15,-1 0-15,0-3 16</inkml:trace>
  <inkml:trace contextRef="#ctx0" brushRef="#br0" timeOffset="379522.0404">30586 11459 0,'0'0'0,"0"0"16,0 0-16</inkml:trace>
  <inkml:trace contextRef="#ctx0" brushRef="#br0" timeOffset="389102.1148">23368 11271 0,'0'0'0,"0"0"16,0 0-16,-11 25 15,-2 16-15,-5 29 16,0 6 0,-7 23-16,5 3 15,2-15 1,18-87-16,0 0 16,-13 55-16,0-30 15</inkml:trace>
  <inkml:trace contextRef="#ctx0" brushRef="#br0" timeOffset="389272.3386">23373 10987 0,'0'0'16,"0"0"-16,0 0 15,0 0 1,0 0-16</inkml:trace>
  <inkml:trace contextRef="#ctx0" brushRef="#br0" timeOffset="390051.621">23795 11833 0,'0'0'0,"0"25"16,5 10-16,1 13 16,3-17-16,5-14 15,-2-20 1,10-18-16,-3-6 16,1-11-1,3-9-15,-1 5 16,-5 2-1,4 9-15,-6 8 16,6 10-16,1 10 16,-5 16-1,4 10-15,-8 16 16,1 14-16,-3 5 16,-11-58-1,9 59-15,-9-59 16,7 42-1,4-18-15,-1-26 16,9-26-16,3-31 16,10-42-1,8-73-15,12-78 16,-13-13 0,-12 41-16,-10 24 15,-7 35-15,-2 11 16,-2 18-1,-4 19-15,-7 26 16,5 91 0,0 0-16,0 0 15,-7-54-15,-2 39 16,4 28 0,3 18-1,-2 21-15,2 30 0,-1 48 16,3 53-1,5 36-15,1 15 16,4-22 0,-2-26-16,2-5 15,-1-3 1,-2-10-16,-1-18 16,1-23-16,-1-23 15,2-13 1,-2-17-16,0-14 15,-6-60 1,0 32-16,-6-26 16,-10-24-16,-8-24 15</inkml:trace>
  <inkml:trace contextRef="#ctx0" brushRef="#br0" timeOffset="390234.5944">24074 11131 0,'0'0'16,"0"0"-16,20 0 15,23-3 1,31-4-16,19 0 16,5 0-16,6 3 15,-2 0 1</inkml:trace>
  <inkml:trace contextRef="#ctx0" brushRef="#br0" timeOffset="390501.4672">25487 10723 0,'0'0'0,"-17"20"15,-4 13 1,-18 30-16,-7 20 16,-15 33-1,-12 34-15,3 6 16,14-31-16,14-30 16,42-95-1,-33 53-15,6-37 16,1-32-16</inkml:trace>
  <inkml:trace contextRef="#ctx0" brushRef="#br0" timeOffset="390735.6247">25009 10892 0,'0'0'16,"0"0"-16,0 0 16,0 0-1,20 19-15,11 17 16,18 27-1,4 26-15,2 27 16,-7 0 0,-7 4-16,-17-12 15,-14-14-15,-10-14 16,-15-17 0,-4-26-16,-12-19 15,-5-22-15</inkml:trace>
  <inkml:trace contextRef="#ctx0" brushRef="#br0" timeOffset="390901.8801">24946 11268 0,'0'0'0,"0"0"16,0 0-16,18 0 15,24 0-15,28-8 16,23-11-1,23-14-15,20-11 16,10-6 0</inkml:trace>
  <inkml:trace contextRef="#ctx0" brushRef="#br0" timeOffset="391168.9978">26038 10725 0,'0'0'0,"0"0"16,-15 21-16,-9 16 15,-15 30 1,-8 32-16,-9 31 16,-3 17-16,-1 7 15,10-16 1,3-19-16,8-30 15,39-89 1,-37 54-16,-2-41 16</inkml:trace>
  <inkml:trace contextRef="#ctx0" brushRef="#br0" timeOffset="391385.2093">25600 10857 0,'0'0'0,"0"0"16,14 22-16,10 16 16,13 27-1,5 32-15,-3 21 16,-1 2-16,-11-4 16,-6-21-1,-16-22-15,-14-15 16,-8-18-16,-8-6 15</inkml:trace>
  <inkml:trace contextRef="#ctx0" brushRef="#br0" timeOffset="391551.5844">25435 11342 0,'0'0'0,"21"-13"16,12-4-16,20-2 15,12 2 1,14 12-16,21 5 16,12 4-16</inkml:trace>
  <inkml:trace contextRef="#ctx0" brushRef="#br0" timeOffset="391803.5313">26698 10757 0,'0'0'0,"0"0"15,-19 18-15,-9 19 16,-16 30 0,-13 36-16,-12 34 15,0 4-15,8-14 16,10-11-1,7-14-15,1-16 16,11-15 0,32-71-16,-31 40 15,7-31-15</inkml:trace>
  <inkml:trace contextRef="#ctx0" brushRef="#br0" timeOffset="392018.6631">26345 10907 0,'0'0'16,"0"0"0,11 15-16,9 16 15,4 18-15,-1 25 16,-1 44 0,2 45-16,-5 14 15,-11-27 1,-10-38-16,-9-40 15,-9-26-15,-5-32 16</inkml:trace>
  <inkml:trace contextRef="#ctx0" brushRef="#br0" timeOffset="392201.9622">26183 11168 0,'0'0'15,"29"-11"1,19-3-16,23-1 16,10 8-16,19 11 15,4 14 1,-13 7-16</inkml:trace>
  <inkml:trace contextRef="#ctx0" brushRef="#br0" timeOffset="392535.2621">27250 10763 0,'0'0'0,"0"0"16,-6 27-16,-5 29 15,-6 38 1,-5 33-16,-3 41 15,8 40 1,5 22-16,8 26 16,2 0-1,4-2-15,-2 4 16,2 4-16,0-7 16,0-19-1,-2-21-15,-6-46 16,-1-32-16,-4-36 15,-13-55 1,-8-34-16</inkml:trace>
  <inkml:trace contextRef="#ctx0" brushRef="#br0" timeOffset="392851.8243">27118 11117 0,'0'0'0,"27"-14"16,15-4 0,23-3-16,-1 13 15,2 14-15,-7 15 16,-12 15-1,-15 15-15,-21 11 16,-19 12-16,-31 29 16,-26 16-1,-15-1-15,-7-9 16,8-23 0,19-34-16,11-22 15,16-17-15</inkml:trace>
  <inkml:trace contextRef="#ctx0" brushRef="#br0" timeOffset="393367.8423">27429 10801 0,'0'0'0,"23"-9"15,17-7-15,24-6 16,3 5 0,-2 6-16,-7 22 15,-9 13 1,-15 21-16,-13 13 16,-16 15-16,-18 28 15,-18 13 1,-10-6-16,-1-20 15,0-21 1,42-67-16,-44 49 16,44-49-1,0 0-15,-30 20 16,30-20-16,-20 12 16,16-10-16,11-4 15,14 2 1,7-2-16,16 4 15,16 3 1,6-1-16,9 3 16,21 2-16,13-2 15,-12-3 1,-10-4-16,-23-3 16,-16-1-1,-9-3-15,-6-8 16</inkml:trace>
  <inkml:trace contextRef="#ctx0" brushRef="#br0" timeOffset="393618.2694">28508 10891 0,'0'0'0,"0"0"16,0 0-16,20-2 16,24-6-1,22-2-15,2 5 16,-5 5 0,-7 10-16,-56-10 15,37 25-15,-22 14 16</inkml:trace>
  <inkml:trace contextRef="#ctx0" brushRef="#br0" timeOffset="393805.4991">28482 11226 0,'0'0'0,"0"0"15,0 0-15,0 0 16,0 0-1,24-3-15,26-3 16,35-1 0,25 5-16,4 2 15,7 0-15</inkml:trace>
  <inkml:trace contextRef="#ctx0" brushRef="#br0" timeOffset="394636.7682">31123 13410 0,'0'36'0,"0"23"15,0 30-15,4 39 16,-1 16-16,5 49 15,-3 38 1,2 22-16,-1-4 16,-6-8-1,0-9-15,4-13 16,7-22-16,8-46 16,0-27-1,-19-124-15,0 0 16,18 76-16,-13-61 15,-12-46 1</inkml:trace>
  <inkml:trace contextRef="#ctx0" brushRef="#br0" timeOffset="395018.5948">31132 13690 0,'0'0'0,"0"0"15,21-2-15,27-13 16,18-8 0,1 0-16,1 10 15,-7 13-15,-10 20 16,-23 21-1,-24 23-15,-20 23 16,-30 38 0,-24 34-16,-14 6 15,5-26-15,11-37 16,10-36 0,58-66-16,-51 33 15,7-25 1,10-12-16,14-14 15,13-10-15</inkml:trace>
  <inkml:trace contextRef="#ctx0" brushRef="#br0" timeOffset="395668.2197">31866 13329 0,'0'0'0,"0"0"15,28 0 1,23-6-16,26 2 16,10 6-16,-13 10 15,-7 14 1,-24 8-16,-9 6 15,-15 13 1,-12 8-16,-19 6 16,-11 7-16,-24 13 15,-15 4 1,-8-12-16,-3-12 16,3-7-1,5-16-15,2-3 16,3-10-16,60-31 15,-47 20 1,47-20-16,0 0 16,-35 13-16,35-13 15,-14 8 1,23-8-16,15-2 16,19-4-1,18 0-15,15 2 16,28 0-16,22 5 15,12 6 1,-4 7-16,-21-4 16,-20 4-1,-12-3-15,-8 2 16,-25-1-16,-48-12 16,0 0-1,0 0-15,39 11 16,-39-11-16,26 11 15,-14-8 1,-12-6-16,-7-3 16,-9-9-1</inkml:trace>
  <inkml:trace contextRef="#ctx0" brushRef="#br0" timeOffset="396804.3832">31008 14213 0,'0'0'0,"0"0"15,0 0-15,0 0 16,-21-2 0,-13-11-16,-18-2 15,8-4-15,-1-4 16,-3-2 0,-4-8-16,-6-3 15,-7-4 1,-16-9-16,-10-11 15,5-5 1,12-2-16,5-6 16,6-7-16,13-7 15,5 1 1,12-8-16,14-4 16,12-10-16,14-2 15,12-1 1,9 2-16,2 11 15,3 13 1,-5 20-16,-4 22 16,3 16-16,-6 14 15,2 13 1,-1 9-16,-4 12 16,-1 14-16,-1 25 15,-4 16 1,-3 36-16,-9 33 15,-7 27 1,-3 2-16,-1-4 16,2-9-1,-6 0-15,8-7 16,0-11-16,5-12 16,4-19-1,3-24-15,0-20 16,-5-68-16,0 0 15,0 0 1,8 39-16,5-12 16,1-16-1,0-13-15,2-10 16,5-14-16,2-11 16,8-20-1,4-12-15,10-21 16,3-13-1,-6 10-15,-8 12 16,-1 21-16,-7 22 16,1 6-1,-27 32-15,29-22 16,-29 22 0,30-12-16,0 9 15,-30 3-15,33 4 16,-33-4-1,37 7-15,3 1 16,-40-8 0,49 4-16,-7-4 15,-11-4-15</inkml:trace>
  <inkml:trace contextRef="#ctx0" brushRef="#br0" timeOffset="398817.833">28802 12973 0,'0'0'16,"0"0"-1,0 0-15,17 0 16,26 0-16,33-9 15,26-10 1,4-14-16,-3 0 16,-9 7-1,-18 9-15,-29 15 16,-23 12-16</inkml:trace>
  <inkml:trace contextRef="#ctx0" brushRef="#br0" timeOffset="399101.6507">28886 13442 0,'0'0'0,"0"0"16,0 0-1,0 0-15,24-2 16,28-12-16,33-5 16,18-11-1,22-3-15,3 10 16,0 10-16,-21 13 16,-21 11-1</inkml:trace>
  <inkml:trace contextRef="#ctx0" brushRef="#br0" timeOffset="399934.9471">23006 13279 0,'0'0'0,"0"0"16,-15 24-16,-9 14 15,-11 28 1,5 7-1,-1 21-15,5 11 16,12-11-16,14-94 16,0 0-1,-8 57-15,5-36 16</inkml:trace>
  <inkml:trace contextRef="#ctx0" brushRef="#br0" timeOffset="400109.448">22988 12853 0,'0'0'0,"0"0"16,0 0-16,0 0 16,0 0-1,16 0-15,33 0 16</inkml:trace>
  <inkml:trace contextRef="#ctx0" brushRef="#br0" timeOffset="400834.4691">23466 13051 0,'0'45'0,"0"27"15,0 22-15,0 30 16,7-12-1,7-19-15,-1-19 16,-13-74-16,20 43 16,5-25-1,-1-22-15,-2-12 16,5-8 0,-27 24-16,28-30 15,-28 30-15,30-27 16,2 9-1,-8 18-15,-1 14 16,-3 15 0,-2 14-16,2 15 15,-20-58-15,22 52 16,6-15 0,0-35-16,1-35 15,9-50-15,12-64 16,7-73-1,-3-45-15,-27 61 16,-19 52 0,-6 31-16,-6 23 15,2 18-15,2 80 16,-4-62 0,4 62-16,-5-34 15,1 21 1,0 21-16,-6 21 15,2 18-15,-3 27 16,1 41 0,8 25-16,7 25 15,2 3 1,-3-7-16,1 9 16,-5 13-16,-3 16 15,-1 15 1,0 1-16,-1-14 15,2-22-15,-1-25 16,-1-41 0,5-113-16,0 0 15,-9 66 1,-7-52-16,-3-33 16</inkml:trace>
  <inkml:trace contextRef="#ctx0" brushRef="#br0" timeOffset="401051.5069">23802 12864 0,'27'-14'16,"13"-11"-16,26-4 15,15 5 1,36 6-16,41 20 16,23 32-1,-6 30-15</inkml:trace>
  <inkml:trace contextRef="#ctx0" brushRef="#br0" timeOffset="405401.0581">25330 12872 0,'0'0'0,"-23"28"16,-9 6-1,-20 32-15,-13 23 16,-7 17-16,7-4 16,8-10-1,16-23-15,41-69 16,-29 43-1,7-35-15,-3-19 16</inkml:trace>
  <inkml:trace contextRef="#ctx0" brushRef="#br0" timeOffset="405618.187">25041 12778 0,'0'0'0,"0"0"15,0 27-15,9 32 16,5 34 0,5 23-16,5 27 15,0 10-15,-1-20 16,-2-33 0,-21-100-16,0 0 15,12 66 1,-6-46-16</inkml:trace>
  <inkml:trace contextRef="#ctx0" brushRef="#br0" timeOffset="405834.26">24769 13228 0,'0'0'15,"0"0"1,0 0-16,0 0 15,23 0-15,24 0 16,29 0 0,22-10-1,8-7-15,9-7 16,11-8-16,10-2 16</inkml:trace>
  <inkml:trace contextRef="#ctx0" brushRef="#br0" timeOffset="406068.9709">25948 12798 0,'0'0'0,"0"0"16,0 0-16,-19 17 15,-12 12 1,-20 22-16,-2 16 15,-22 36 1,-13 29-16,11 4 16,14-19-1,16-22-15,9-21 16,7-20-16</inkml:trace>
  <inkml:trace contextRef="#ctx0" brushRef="#br0" timeOffset="406300.9482">25526 12915 0,'0'0'16,"0"0"-16,9 18 16,8 15-1,5 15-15,0 11 16,3 13-16,3 33 15,2 24 1,-5 8-16,-12-3 16,-18-38-16,-16-27 15</inkml:trace>
  <inkml:trace contextRef="#ctx0" brushRef="#br0" timeOffset="406518.0692">25348 13318 0,'0'0'16,"0"0"-1,22-4-15,29-9 16,26-5-16,15-6 16,17 6-1,7-2-15,7 2 16,-11-7-1,-25-1-15</inkml:trace>
  <inkml:trace contextRef="#ctx0" brushRef="#br0" timeOffset="406718.1095">26519 12912 0,'0'0'0,"0"0"16,-14 21-1,-5 12-15,-16 21 16,0 6 0,-5 7-16,-14 23 15,-6 12-15,4-1 16,9-12 0,47-89-16,-55 81 15</inkml:trace>
  <inkml:trace contextRef="#ctx0" brushRef="#br0" timeOffset="406950.7505">26253 12879 0,'0'0'16,"0"0"-16,14 18 15,5 13 1,8 18-16,-2 9 15,0 12 1,-5 12-16,-3 28 16,-5 15-16,-12-5 15,-15-19 1,-11-41-16,-7-35 16</inkml:trace>
  <inkml:trace contextRef="#ctx0" brushRef="#br0" timeOffset="407134.536">26036 13280 0,'0'0'0,"0"0"15,16 0 1,24 5-16,20 0 16,9 6-1,12 0-15,21-2 16,8-12-16,-1-20 15</inkml:trace>
  <inkml:trace contextRef="#ctx0" brushRef="#br0" timeOffset="407367.8844">27015 12966 0,'0'0'0,"0"0"16,0 0-16,0 0 15,-7 24 1,-11 23-16,-13 25 16,-15 20-1,-13 25-15,-6 7 16,2 6-16,5-27 16,9-36-1,12-34-15,11-29 16</inkml:trace>
  <inkml:trace contextRef="#ctx0" brushRef="#br0" timeOffset="407584.532">26644 13037 0,'0'0'0,"0"0"16,0 0-1,16 17-15,8 12 16,8 24-1,-2 14-15,-6 13 16,2 27 0,-5 10-16,-12-14 15,-7-23-15,-7-28 16,-11-32 0,-6-20-16</inkml:trace>
  <inkml:trace contextRef="#ctx0" brushRef="#br0" timeOffset="407751.3229">26567 13346 0,'0'0'0,"21"-13"0,12-11 16,27-8 0,13 1-16,25-1 15,18 8 1,-5 16-16,-11 13 15</inkml:trace>
  <inkml:trace contextRef="#ctx0" brushRef="#br0" timeOffset="408085.6647">27485 12846 0,'0'0'15,"0"0"-15,-5 26 16,-8 35 0,-10 31-16,-4 37 15,-2 56 1,0 50-16,9 38 16,12-4-16,6 13 15,10 7 1,5 7-16,8-4 15,3-11 1,0-25-16,-2-28 16,-9-37-16,-4-58 15,-9-41 1,-11-43-16,-6-37 16,-10-30-16</inkml:trace>
  <inkml:trace contextRef="#ctx0" brushRef="#br0" timeOffset="408467.601">27347 13261 0,'0'0'0,"0"0"15,22-9 1,11-5-16,13-3 16,8 8-1,2 9-15,5 6 16,-6 10-16,-1 3 16,-14 11-1,-13 8-15,-18 11 16,-23 11-1,-17 12-15,-27 28 16,-18 12-16,-5-7 16,8-20-1,73-85-15,-61 52 16,22-34 0,15-29-16</inkml:trace>
  <inkml:trace contextRef="#ctx0" brushRef="#br0" timeOffset="409051.012">27944 12603 0,'0'0'0,"0"0"15,0 0-15,23 0 16,22-5 0,22 0-16,-1 3 15,-3 4-15,-11 9 16,-14 12 0,-24 10-16,-16 7 15,-17 14-15,-18 17 16,-19 38-1,-23 30-15,2 0 16,15-33 0,62-106-16,0 0 15,0 0 1,-36 51-16,30-38 16,18-25-16,8-10 15,10-3 1,14-10-16,3-1 15,7 7 1,5 9-16,0 14 16,-7 12-16,-1 19 15,-12 17 1,-15 18-16,-13 17 16,-13 27-16,-16 12 15,-14-13 1,-12-30-16,-9-25 15,-11-19 1,-19 5-16,-57 26 16,-69 64-1,-54 83-15</inkml:trace>
  <inkml:trace contextRef="#ctx0" brushRef="#br0" timeOffset="414600.6229">23135 7686 0,'0'0'0,"0"0"16,0 0-1,0 0-15,0 0 16,0 0-16,0 0 16,23 7-1,22 1-15,22 0 16,0-4 0,2 1-16,4-2 15,17-2-15,0-1 16,2 0-1,5 0-15,6 3 16,2 1-16,3 0 16,5 1-1,1 0-15,7 1 16,10-1 0,11 2-16,10-5 15,-3-2 1,6 0-16,2 2 15,10 1-15,1-1 16,-5 4 0,4 1-16,6 6 15,5-2-15,10-2 16,4-1 0,4-2-16,-1 0 15,4 0 1,0-5-16,5-1 15,5-1-15,-1-2 16,-3 3 0,3-3-16,3 1 15,1 2 1,0-2-16,-2-2 16,2 0-16,-3 1 15,0 3 1,-3-2-16,-6-1 15,-4 1 1,-3 0-16,-2-6 16,-9 3-1,-2 0-15,-18 5 16,-12 2-16,-20 3 16,-18 1-1,-19 3-15,-11 0 16,-12 0-16,-20 0 15,-50-9 1,0 0-16,43 7 16,-43-7-1,0 0-15,0 0 16,35 9-16,-35-9 16,0 0-1,0 0-15,23 9 16,-23-9-16,0 0 15,0 0 1,14 2-16,-14-2 16,0 0-1,0 0-15,9 2 16,-9-2-16,0 0 16,8 0-1,3-4-15</inkml:trace>
  <inkml:trace contextRef="#ctx0" brushRef="#br0" timeOffset="419450.5019">32798 8721 0,'0'45'0,"0"29"0,0 46 15,0 24 1,0 23-16,0 72 15,0 33 1,0-3-16,0 10 16,0 25-1,0 15-15,-5 19 16,-4 13-16,-3 17 16,-1 12-1,3 5-15,1-2 16,6-2-16,3-14 15,9-16 1,10-28-16,3-37 16,0-30-1,-1-34-15,1-30 16,-4-40-16,-6-20 16,-5-21-1,2-13-15,1-7 16,-3-19-1,-7-72-15,0 0 16,0 0-16,2 48 16,-2-48-1,0 0-15,0 0 16,0 33-16,0-33 16,0 0-1,0 0-15,-2 18 16,2-18-1,0 0-15,0 0 16,-5 9 0,5-9-16,0 0 15,0 0-15,-2 6 16,2-6 0,0 0-16,0 0 15,-3 7-15,3-7 16,0 0-1,0 0-15,0 7 16,0-7 0,0 0-16,0 0 15,0 2-15,0-2 16,0 0 0,0 0-16,-3 4 15,3-4 1,0 0-16,0 0 15,-2 2-15,2-2 16,0 0 0,0 0-16,-2 3 15,2-3-15,0 0 16,0 0 0,-5 0-16,5 0 15,0 0 1,0 0-16,-2-3 15,2 3-15,0 0 16,0 0 0,-4 0-16,4 0 15,0 0 1,0 0-16,-3-3 16,3 3-16,0 0 15,0 0 1,-2-3-16,2 3 15,0 0 1,0 0-16,-4 0 16,4 0-16,0 0 15,0 0 1,-1 0-16,1 0 16,0 0-1,0 0-15,-3 0 16,3 0-16,0 0 15,0 0 1,-4 0-16,4 0 16,0 0-1,0 0-15,-2 0 16,2 0-16,0 0 16,0 0-1,-5 0-15,5 0 16,0 0-1,0 0-15,-2 0 16,2 0-16,0 0 16,0 0-1,-5 3-15,5-3 16,0 0-16,0 0 16,-2 0-1,2 0-15,0 0 16,0 0-1,-4 0-15,4 0 16,0 0-16,0 0 16,-3 0-1,3 0-15,0 0 16,0 0 0,-5-3-16,5 3 15,0 0-15,0 0 16,-7-5-1,7 5-15,0 0 16,0 0 0,-5-4-16,5 4 15,0 0-15,0 0 16,-4-5 0,4 5-16,0 0 15,0 0 1,-2-3-16,2 3 15,0 0-15,0 0 16,-1-5 0,1 5-16,0 0 15,0 0 1,-2-3-16,2 3 16,0 0-16,0 0 15,0-4 1,0 4-16,0 0 15,0 0-15,0 0 16,0 0 0,0 0-16,0 0 15,0-2 1,0 2-16,0 0 16,0 0-1,0 0-15,0 0 16,0 0-16,0 0 15,0-3 1,0 3-16,0 0 16,0 0-16,2 0 15,-2 0 1,0 0-16,0 0 16,0 0-1,0 0-15,0 0 16,0 0-16,0 0 15,0 0 1,0 0-16,0 0 16,1 0-1,-1 0-15,0 0 16,0 0-16,0 0 16,0 0-1,0 0-15,0 0 16,0 0-1,0 0-15,0 0 16,0 0-16,0 0 16,0 0-1,0 0-15,0 0 16,-1 3 0,1-3-16,0 0 15,0 0-15,0 0 16,0 0-1,0 0-15,0 0 16,0 2-16,0-2 16,0 0-1,0 0-15,-2 0 16,2 0 0,0 0-16,0 0 15,0 0-15,0 0 16,0 0-1,0 0 1,-2 0-16,2 0 16,0 0-16,0 0 15,0 2-15,0-2 16,0 0 0,0 0-16,0 0 15,0 0 1,0 0-16,0 0 15,-4 2-15,4-2 16,0 0 0,0 0-16,0 0 15,0 0-15,0 0 16,0 0 0,-2 3-16,2-3 15,0 0 1,0 0-16,0 0 15,0 0 1,0 0-16,0 0 16,-2 0-1,2 0-15,0 0 16,0 0-16,0 0 16,0 0-16,0 0 15,0 0 1,-2 0-16,2 0 15,0 0 1,0 0-16,-2 0 16,2 0-16,0 0 15,0 0 1,0-3-16,0 3 16,0 0-1,0 0-15,0 0 16,0 0-16,0 0 15,0 0 1,-2-2-16,2 2 16,0 0-1,0 0-15,0 0 16,0 0-16,0 0 16,0 0-1,0-2-15,0 2 16,0 0-1,0 0-15,-3-2 16,3 2-16,0 0 16,0 0-1,0 0-15,0 0 16,0 0-16,0 0 16,0 0-1,0 0-15,0 0 16,0 0-1,0 0-15,0 0 16,0 0-16,0 0 16,0 0-1,0 0-15,0 0 16,0 0 0,0 0-16,0 0 15,0 0-15,0 0 16,0-3-1,0 3-15,0 0 16,0 0 0,0 0-16,0 0 15,0 0-15,0 0 16,0 0 0,0 0-16,0 0 15,0 0 1,0-2-16,0 2 15,0 0-15,0 0 16,0 0 0,0 0-16,0 0 15,0 0-15,0 0 16,0 0 0,0 0-16,0 0 15,0 0 1,0 0-16,0 0 15,0 0-15,0 0 16,0 0 0,0 0-16,0 0 15,0-2 1,0 2-16,0 0 16,0 0-16,0 0 15,0 0 1,0 0-16,0 0 15,0 0 1,0 0-16,0 0 16,0 0-16,0 0 15,0 0 1,0 0-16,0 0 16,0 0-1,0 0-15,0 0 16,0 0-16,0 0 15,0 0 1,0 0-16,0 0 16,0 0-1,0 0-15,0 0 16,0 0-16,0 0 16,0 0-1,0 0-15,0 0 16,0 0-1,0 0-15,0 0 16,0 0-16,0 0 16,0 0-1,0 0-15,0 0 16,0 0-16,0 0 16,0 0-1,0 0-15,0 0 16,0 0-1,0 0-15,0 0 16,3-3-16,-3 3 16,2-1-1,2-7-15,6-9 16,6-4 0</inkml:trace>
  <inkml:trace contextRef="#ctx0" brushRef="#br0" timeOffset="421366.6522">30190 7698 0,'0'0'16,"0"0"-16,0 0 16,0 0-16,0 0 15,0 0 1,0 0-16</inkml:trace>
  <inkml:trace contextRef="#ctx0" brushRef="#br0" timeOffset="421530.5225">30190 7698 0,'0'0'16,"0"0"-1,0 0-15,0 0 16,0 0-16,0 0 16</inkml:trace>
  <inkml:trace contextRef="#ctx0" brushRef="#br0" timeOffset="421686.6073">30374 7591 0,'0'0'0,"0"0"16,0 0-1,0 0-15,0 0 16</inkml:trace>
  <inkml:trace contextRef="#ctx0" brushRef="#br0" timeOffset="421856.9643">30374 7591 0,'0'0'16,"0"0"-16,0 0 16,0 0-1,0 0-15,0 0 16</inkml:trace>
  <inkml:trace contextRef="#ctx0" brushRef="#br0" timeOffset="422005.4385">30500 7644 0,'0'0'0,"0"0"15,0 0-15</inkml:trace>
  <inkml:trace contextRef="#ctx0" brushRef="#br0" timeOffset="430183.3226">25075 9682 0,'0'0'16,"0"0"-16,0 0 16,16-3-1,24-9-15,22-9 16,5 4-16,15-2 16,25-1-1,20 2-15,3 6 16,-5 4-1,-8 6-15,1 4 16,8 7-16,-8 0 16,1 4-1,0-1-15</inkml:trace>
  <inkml:trace contextRef="#ctx0" brushRef="#br0" timeOffset="430916.6751">25333 11992 0,'0'0'16,"0"0"-16,0 0 15,0 0 1,0 0-16,0 0 16,17 0-16,23 0 15,23 0 1,6-4-16,7-2 15,16-4-15,0-1 16,1 2 0,10 0-16,2-1 15,4-2 1,7 1-16,8 4 16,13 2-16,-10 3 15,-2 4 1,-2 5-16,-3 4 15,-1 2 1,-4 7-16,0 0 16</inkml:trace>
  <inkml:trace contextRef="#ctx0" brushRef="#br0" timeOffset="431666.7776">25167 14021 0,'0'0'16,"0"0"-16,0 0 16,0 0-1,0 0-15,18 0 16,20 0-16,24 0 16,4 0-1,9 0 1,21-5-16,3 1 15,6-1-15,11 5 16,8-4 0,10-1-16,12-2 15,31-4-15,6 0 16,-9 7 0,-9 8-16,5 10 15,3 4-15,6 7 16,5 6-1,3 2-15,3 5 16,3 0 0,2-1-16</inkml:trace>
  <inkml:trace contextRef="#ctx0" brushRef="#br1" timeOffset="444575.527">18137 6418 0,'0'0'0,"0"0"16,0 0-1,-6-2-15,-3-10 16,1 1 0,6 1-16,10 5 15,18 7-15,9 7 16,14 2 0,6 0-16,5 0 15,7-6-15,4-1 16,7-1-1,12-2-15,-8-1 16,2-1 0,-12-4-16,7 3 15,-1-3-15,2 1 16,1-1 0,-3 5-16,-4 0 15,-9 0 1,-14 3-16,-51-3 15,43 6-15,-43-6 16,0 0 0,0 0-16,42 7 15,-42-7 1,0 0-16,0 0 16,32 9-16,-32-9 15,0 0 1,0 0-16,20 7 15,-20-7-15,0 0 16,0 0 0,11 4-16,-11-4 15,0 0 1,8 0-16,6-6 16</inkml:trace>
  <inkml:trace contextRef="#ctx0" brushRef="#br1" timeOffset="444740.2296">19668 6499 0,'0'0'16,"0"0"-1,0 0-15,0 0 16,0 0-16</inkml:trace>
  <inkml:trace contextRef="#ctx0" brushRef="#br1" timeOffset="446499.5508">13489 10493 0,'0'0'0,"-23"4"16,-10 1-1,-16 4-15,0 5 16,4-2 0,2 4-16,-3 2 15,-6 0-15,-1 4 16,-4-2-1,2 0-15,-3-2 16,-4-4 0,-3 2-16,-6-3 15,3-2-15,-4 1 16,-1-4 0,-8 1-16,-2 0 15,10-7 1,-1-4-16,0-5 15,8-4-15,7-6 16,6 5 0,-4-8-16,5-5 15,0-3 1,0-6-16,3-5 16,4-3-16,5-5 15,4-4 1,5-3-16,3-3 15,4-4 1,4-2-16,7 3 16,2 0-16,6 0 15,5 2 1,10-7-16,2 5 16,9-8-16,6 4 15,4-3 1,13-9-16,6 4 15,-1 14-15,-1 9 32,-7 15-32,2 6 15,6-4-15,7 1 16,2-3-16,2 3 16,1 0-1,-1 4-15,1 3 16,-1 5-16,0 6 15,3 2 1,-5 6-16,0 3 16,-1 4-1,4 3-15,-1 1 16,1 6-16,-3 2 16,-2 1-1,0 5-15,-3 2 16,-2 3-16,2 3 15,-7 2 1,1 3-16,-2 3 16,-3 2-1,-1 5-15,-4 2 16,-2 5-16,3 0 16,-5 3-1,-4 3-15,-4 2 16,-1 3-1,-2 1-15,-5 1 16,-3 1-16,-5 2 16,-5 1-1,-6-1-15,-7 6 16,-7-5-16,-7 0 16,-3-5-1,0-3-15,-3-5 16,-2-5-1,-3-3-15,3-3 16,-3-1 0,1 0-16,-1-6 15,34-36-15,-31 34 16,31-34 0,0 0-16,0 0 15,-26 25-15,1-14 16,4-11-1</inkml:trace>
  <inkml:trace contextRef="#ctx0" brushRef="#br1" timeOffset="446661.9654">13397 10654 0,'0'0'0,"0"0"16,0 0 0,0 0-16</inkml:trace>
  <inkml:trace contextRef="#ctx0" brushRef="#br1" timeOffset="454732.8127">15685 9478 0,'0'0'15,"0"0"-15,0 0 16,0 0-16,-10 25 16,-6 20-1,-7 26-15,1 32 16,-3 22-1,3 6-15,3-2 16,-3-7-16,7-12 16,1-21-1,4-15-15,3-11 16,7-63-16,0 0 16,-7 38-1,-6-18-15</inkml:trace>
  <inkml:trace contextRef="#ctx0" brushRef="#br1" timeOffset="455049.1261">15360 9601 0,'0'0'0,"0"0"16,17 20-1,14 14-15,19 19 16,3 8 0,21 17-16,14 15 15,-4-5-15,0-1 16,-3-6-1,-7-3-15,-4 4 16,-5 1 0,-13-3-16,-13-7 15</inkml:trace>
  <inkml:trace contextRef="#ctx0" brushRef="#br1" timeOffset="455382.6351">15086 10167 0,'0'0'16,"24"-17"-16,11-13 15,26-17 1,30-11-16,22-2 16,17 2-16,23 0 15,13-5 1,29-5-16,33-16 15,37-10-15</inkml:trace>
  <inkml:trace contextRef="#ctx0" brushRef="#br1" timeOffset="463231.9016">16456 11023 0,'0'0'0,"0"0"15,0 0 1,-12 26-16,-12 21 15,-11 33-15,-14 37 16,-14 28 0,2 7-16,11-21 15,7-23-15,11-29 16,32-79 0,-33 49-16,14-34 15,9-23-15</inkml:trace>
  <inkml:trace contextRef="#ctx0" brushRef="#br1" timeOffset="463482.0386">16092 11125 0,'0'0'16,"0"0"-16,0 0 15,14 14 1,15 12-16,13 21 15,6 13-15,9 32 16,2 17 0,-7 0-16,-9-12 15,-43-97-15,28 78 16,-22-21 0,-17-30-16,-12-19 15,-10-10 1</inkml:trace>
  <inkml:trace contextRef="#ctx0" brushRef="#br1" timeOffset="463665.2589">15937 11529 0,'0'0'0,"0"0"16,0 0-16,21-1 15,25-13 1,22-4-16,8-5 15,34-7 1,21-6-16,6 0 16,-16 9-16</inkml:trace>
  <inkml:trace contextRef="#ctx0" brushRef="#br1" timeOffset="463983.0068">16865 11029 0,'0'0'16,"0"0"-16,0 0 15,0 0 1,-7 25-16,1 33 16,-3 33-16,3 38 15,3 22 1,1 48-16,-1 12 15,3 5 1,0-20-16,3-22 16,2-21-1,-1-29-15,-2-34 16,-4-24-16,2-66 16,-9 38-1,-9-29-15,-4-23 16</inkml:trace>
  <inkml:trace contextRef="#ctx0" brushRef="#br1" timeOffset="464315.4327">16747 11271 0,'0'0'0,"19"-16"16,16-7-16,18-6 15,3 9 1,0 13-16,-6 22 16,-17 17-1,-16 17-15,-15 19 16,-12 10 0,-23 20-16,-18 9 15,-11-11-15,-3-16 16,3-12-1,6-17-15,56-51 16,0 0-16,-42 34 16,12-29-1,8-19-15</inkml:trace>
  <inkml:trace contextRef="#ctx0" brushRef="#br1" timeOffset="464535.3227">17287 11185 0,'0'0'15,"0"0"-15,21 0 16,17 0 0,22 0-16,-1 7 15,0 0 1,0 2-16,1-5 15,-60-4-15,0 0 16,49 5 0</inkml:trace>
  <inkml:trace contextRef="#ctx0" brushRef="#br1" timeOffset="464748.6966">17404 11407 0,'0'0'0,"0"0"16,-11 4 0,-3-1-16,3 1 15,16 1 1,5-5-16,19 2 16,21-2-16,25 0 15,27-2 1,0-6-16,1-3 15</inkml:trace>
  <inkml:trace contextRef="#ctx0" brushRef="#br1" timeOffset="465349.3739">18039 11185 0,'0'0'0,"0"0"15,25 0-15,27 0 16,27-4 0,17-1-16,-6 1 15,-6 4-15</inkml:trace>
  <inkml:trace contextRef="#ctx0" brushRef="#br1" timeOffset="465583.7319">18244 11461 0,'0'0'0,"0"0"15,-14 4-15,-6-2 16,-1 3 0,17-1-16,20-4 15,27 0-15,24-7 16,20-11 0,32-13-16</inkml:trace>
  <inkml:trace contextRef="#ctx0" brushRef="#br1" timeOffset="466032.0354">19424 10519 0,'0'0'0,"-24"-4"15,-15-7-15,-12-3 16,2 10 0,-5 18-16,-3 19 15,-4 26 1,-16 36-16,0 44 15,14 17-15,30-17 16,27-23 0,14-22-16,19-27 15,4-24 1,14-17-16,15-6 16,13-11-16,26-11 15,13-9 1,-11-7-16,-12-4 15,-18-3-15,-20 3 16,-20-2 0</inkml:trace>
  <inkml:trace contextRef="#ctx0" brushRef="#br1" timeOffset="466331.5219">18910 11367 0,'0'0'16,"0"0"-16,0 0 15,17-10 1,14-7-16,17-12 16,17-3-1,12-1-15,24-5 16,11 6-16,-18 17 15,-20 19 1,-16 19-16,-24 11 16,-16 20-1,-16 32-15,-20 70 16,-21 111-16,-8 121 16</inkml:trace>
  <inkml:trace contextRef="#ctx0" brushRef="#br1" timeOffset="469748.7247">4955 8504 0,'0'0'15,"0"0"-15,0 21 16,0 19 0,0 20-16,4 10 15,2 7 1,2 23-16,-1 17 15,-2 11-15,-3 10 16,0 7 0,-4 33-16,-7-5 15,-4-21-15,5-36 16,8-116 0,-17 69-16,-6-37 15,-5-34 1,3-23-16</inkml:trace>
  <inkml:trace contextRef="#ctx0" brushRef="#br1" timeOffset="470098.5495">4833 8690 0,'0'0'16,"0"0"-16,16-2 15,24-10-15,19 1 16,2 3 0,3 11-16,-1 7 15,-5 8 1,-5 6-16,-12 8 16,-17 5-16,-8 8 15,-16 1 1,-18 8-16,-19 5 15,-18 1-15,-25 16 16,-15 6 0,0-13-16,95-69 15,-76 43 1,31-39-16,32-33 16,21-17-16</inkml:trace>
  <inkml:trace contextRef="#ctx0" brushRef="#br1" timeOffset="470331.8698">5312 7997 0,'0'0'0,"0"0"15,0 0 1,15 16-16,9 11 15,9 15 1,-1 25-16,5 54 16,3 73-1,-2 84-15,-4 81 16,-5 30-16</inkml:trace>
  <inkml:trace contextRef="#ctx0" brushRef="#br1" timeOffset="476848.2286">13395 10562 0,'0'0'0,"0"0"15,0 0-15,-21 14 16,-12 8-16,-21 9 15,-1 3 1,-3 0-16,0 4 16,-3-3-1,1 1-15,-5-3 16,3-1-16,-5-11 16,0-2-1,-7-8-15,-18-7 16,-4-8-1,0-14-15,5-7 16,10-1-16,1-3 16,1-3-1,6-2-15,-2-1 16,6-3 0,5-6-16,7-5 15,6-6-15,7-3 16,8 7-1,9-3-15,5-6 16,2-7 0,9 1-16,3-7 15,8 0-15,12-19 16,15-6 0,11 2-16,9 7 15,4 4-15,10 4 16,6 8-1,8 7-15,9 11 16,4 4 0,11 12-16,1 6 15,3 11-15,2 6 16,-2 7 0,0 7-16,-7 6 15,-1 6 1,-3 5-16,-8 7 15,-2 9-15,-4 8 16,-7 2 0,-6 14-16,-7 0 15,-10 8 1,-10 7-16,-7 1 16,-7 4-1,-4 2-15,-6 3 16,-14 5-16,-8 0 15,-14 2 1,-4 4-16,-7 0 16,-9 8-16,-6-7 15,-3-7 1,2-5-16,-3-8 16,3-7-16,0-5 15</inkml:trace>
  <inkml:trace contextRef="#ctx0" brushRef="#br1" timeOffset="483286.27">4572 9635 0,'0'0'0,"0"0"15,0 0 1,0 0-16,0 0 16,0 0-1,0 0-15,0 0 16,0 0-16,0 0 16,21 4-1,18-1-15,20 3 16,-3 1-1,-2 0-15,-1-2 16,1-4-16,3 2 16,4-2-1,-3 2-15,-4-3 16,9 0 0,1 0-16,7-4 15,-4 1-15,6 2 16,-5 1-1,-7 1-15,-1 6 16,-8 1-16,-52-8 16,53 12-1,-53-12-15,52 16 16,-52-16 0,0 0-16,0 0 15,49 13-15,-49-13 16,0 0-1,0 0-15,47 12 16,-47-12 0,33 13-16</inkml:trace>
  <inkml:trace contextRef="#ctx0" brushRef="#br1" timeOffset="487064.4957">2310 9255 0,'0'0'0,"0"0"15,0 0 1,-7 20-16,-3 20 16,-4 23-1,-4-3-15,6 5 16,-2-1-16,3 4 15,2-8 1,9-60-16,0 0 16,0 0-1,-8 52-15,-4-17 16</inkml:trace>
  <inkml:trace contextRef="#ctx0" brushRef="#br1" timeOffset="487224.1576">2407 8884 0,'0'0'16,"0"0"-16,0 0 16,0 0-1,0 0-15</inkml:trace>
  <inkml:trace contextRef="#ctx0" brushRef="#br1" timeOffset="487930.8373">2634 9535 0,'0'0'16,"0"0"-16,-5 20 15,2 12 1,-1 14-16,0-12 15,8-19-15,5-18 16,17-26 0,4-17-16,0-6 15,-2 1-15,-9 8 16,-7 13 0,0 12-16,-1 8 15,-2 10-15,3 11 16,-3 12-1,1 12-15,-2 9 16,0 13 0,-1 4-16,-7-61 15,0 0-15,4 48 16,3-20 0,3-37-16,4-34 15,12-42 1,15-60-16,11-67 15,-1-48-15,-24 55 16,-14 49 0,-13 35-16,-9 25 15,-6 22-15,15 74 16,0 0 0,0 0-16,-9-43 15,9 37 1,7 24-16,0 16 15,1 16-15,3 35 16,7 41 0,6 44-16,1 27 15,1-4 1,-10-3 15,0-15-31,-4-12 0,-2 9 16,-1-11-1,-9-161-15,2 132 16,-8-63-16,-5-48 16,-7-24-1,-7-19-15</inkml:trace>
  <inkml:trace contextRef="#ctx0" brushRef="#br1" timeOffset="488098.3905">2874 9114 0,'0'0'15,"0"0"-15,25 0 16,29 0-16,33 0 16,21-6-1</inkml:trace>
  <inkml:trace contextRef="#ctx0" brushRef="#br1" timeOffset="488364.4839">4069 8953 0,'0'0'15,"0"0"-15,0 0 16,-14 14-1,-16 12-15,-12 23 16,-7 8 0,-11 23-16,-5 12 15,8-12-15,6-14 16,11-22 0,12-22-16,4-22 15,5-16-15,-3-22 16</inkml:trace>
  <inkml:trace contextRef="#ctx0" brushRef="#br1" timeOffset="488564.5481">3626 8965 0,'3'0'0,"3"4"15,12 1-15,4 3 16,8 11 0,0 9-16,3 19 15,0 11 1,-1 11-16,8 21 15,-4 11-15,-9-14 16,-27-87 0,10 64-16,-13-26 15,-18-15-15</inkml:trace>
  <inkml:trace contextRef="#ctx0" brushRef="#br1" timeOffset="488731.2677">3596 9179 0,'0'0'16,"0"0"-16,0 0 15,20 0-15,23 5 16,24 1 0,3 10-16,-7-3 15,-9-8 1</inkml:trace>
  <inkml:trace contextRef="#ctx0" brushRef="#br1" timeOffset="489014.5813">4535 8846 0,'0'0'0,"0"0"16,0 0-16,-7 23 15,-10 21-15,-8 24 16,-7 2 0,-17 28-16,-5 15 15,3-4 1,-3-17-16,15-29 16,6-28-16,5-24 15,11-17 1,4-17-16,-2-17 15</inkml:trace>
  <inkml:trace contextRef="#ctx0" brushRef="#br1" timeOffset="489214.5901">4148 8974 0,'2'0'0,"1"0"16,1 0-16,3 4 16,4 3-1,7 18-15,2 10 16,9 16-16,4 13 15,1 4 1,10 22-16,1 9 16,-11-15-16,-12-15 15,-22-69 1,0 45-16,-17-18 16</inkml:trace>
  <inkml:trace contextRef="#ctx0" brushRef="#br1" timeOffset="489397.8023">4120 9197 0,'0'0'0,"19"0"16,19 4-1,25 5-15,6 9 16,7 5-1,21-2-15,23-11 16</inkml:trace>
  <inkml:trace contextRef="#ctx0" brushRef="#br1" timeOffset="498147.5467">8102 7836 0,'0'0'0,"0"0"16,0 0-16,-12 7 15,-4 0 1,-2 2-16,3 0 15,8-3 1,5 3-16,4 3 16,1-1-16,1 3 15,1 2 1,6 5-16,0-1 16,-1 4-1,6-1-15,-1 4 16,4 2-16,0 3 15,-1 3 1,3 10 0,2 5-16,-4-2 0,4 4 15,2 1 1,4-1-16,4-1 16,6 0-1,2 0-15,5-3 16,0 1-16,3-2 15,1 4 1,-2 0-16,7 3 16,11 13-1,3 3-15,8 3 16,-9-13-16,-2-11 16,-2-3-1,5-6-15,2-3 16,1-1-1,6 0-15,-5 2 16,-3 4-16,1 1 16,-3-1-1,4 3-15,-3-1 16,3 1 0,-3-2-16,5-6 15,2 2-15,2-6 16,-2 1-1,-3 2-15,2-3 16,-4 0 0,0 3-16,-2 2 15,0 2-15,-5 1 16,1-4 0,-3 1-16,-4-9 15,-7-2 1,5 3-16,2-1 15,1-1-15,-4 2 16,4-1 0,-7 0-16,1-1 15,-4-1 1,-2-2-16,-2 0 16,-6-3-16,2-3 15,-41-19 1,45 20-16,-45-20 15,43 6-15,3-9 16</inkml:trace>
  <inkml:trace contextRef="#ctx0" brushRef="#br1" timeOffset="498714.1678">11556 10198 0,'0'0'0,"0"0"15,0 0 1,-18-2-16,-13-5 16,-10-4-16,12 6 15,12 1 1,8 2-16,6 6 15,3 6-15,12 1 16,1 2 0,9-2-16,7 4 15,-3 1 1,-3 2-16,0-2 16,3 2-1,0 4-15,-6 0 16,-1 8-16,-7 1 15,-8 2 1,-8 1-16,-8-1 16,-7 0-1,-11 8-15,-8-6 16,-2 1-16,-10-2 16,-2-3-1,-5 2-15,0-1 16,-4 4-16,3-5 15,58-31 1,-59 33-16,59-33 16,-55 29-1,55-29-15,0 0 16,0 0-16,-43 29 16,23-2-16</inkml:trace>
  <inkml:trace contextRef="#ctx0" brushRef="#br1" timeOffset="498851.4326">11026 11083 0,'0'0'0,"0"0"15,0 0-15</inkml:trace>
  <inkml:trace contextRef="#ctx0" brushRef="#br1" timeOffset="500064.5293">12789 11117 0,'0'0'0,"-23"0"15,-19 4-15,-16 3 16,0 11-1,7 8-15,-1 7 16,1 13 0,3 4-16,-3 11 15,1 24-15,0 12 16,17-2 0,8-6-16,10-3 15,4 0 1,11 8-16,4 2 15,8 12-15,5-1 16,10 2 0,1 0-16,11-3 15,3-1 1,9-9-16,7-2 16,10-12-16,5-5 15,11-15 1,0-6-16,6-11 15,1-12 1,9-11-16,4-5 16,-2-8-16,-4-7 15,1-4 1,2-6-16,-3-5 16,2-5-16,-2-8 15,1-8 1,-3-7-16,-4-4 15,-7-1 1,-10-10-16,-5-2 16,-10-7-16,-6-2 15,-12-1 1,-6-5-16,-9-1 16,-5-1-1,-4-10-15,-1-5 16,0-5-16,-2-9 15,1 7 1,-5-3-16,-7 7 16,-8 11-16,-11-2 15,-9 7 1,-13 0-16,-5 8 16,-11 3-1,-6 0-15,-9 6 16,-7 6-16,-8 3 15,-15 6 1,-5 5-16,-7 9 16,-6 4-1,-7 7-15,-6 6 16,2 7-16,0 4 16,1 5-1,-1 9-15,-1 7 16,0 8-1,-1 11-15,0 7 16,-9 18-16,5 14 16,6 17-1,-1 13-15</inkml:trace>
  <inkml:trace contextRef="#ctx0" brushRef="#br1" timeOffset="506280.4251">4919 9713 0,'0'0'15,"0"0"-15,0 0 16,-16 15-16,-5-1 16,-9 9-1,3-6 1,1 1-16,-5-2 15,1-7-15,-1-2 16,-1-5-16,-7-4 16,-6-5-1,-2-5-15,-2-2 16,2-7 0,-1-4-16,3 0 15,6-13-15,-2 3 16,6-8-1,4-3-15,5-1 16,7-3 0,1-1-16,6-2 15,5-1-15,5 0 16,6 3 0,6 2-16,4 0 15,7 4 1,4 3-16,6 3 15,6 8-15,3 9 16,2 9 0,4 8-16,-4 12 15,-3 17 1,-4 8-16,1 16 16,-8 20-16,-3 16 15,1 42 1,4 43-16,-6 24 15,-4 1-15,9-1 16,19-4 0</inkml:trace>
  <inkml:trace contextRef="#ctx0" brushRef="#br1" timeOffset="506880.3578">8630 9503 0,'0'0'0,"0"0"15,-19 7-15,-19 11 16,-21 20-1,1 17-15,-24 35 16,-16 31-16,4 15 16,17-14-1,19-19-15,13-24 16,45-79-16,0 0 16,-30 45-1,14-30-15,9-26 16,5-14-16</inkml:trace>
  <inkml:trace contextRef="#ctx0" brushRef="#br1" timeOffset="507163.3589">8043 9381 0,'0'0'0,"0"0"16,9 26-1,9 19-15,8 24 16,13 29-16,8 16 16,3 3-1,5 1-15,2-6 16,-4-3 0,-10-11-16,-11-12 15,-11-17-15,-21-69 16,4 44-1,-11-15-15,-9-13 16,-7-14-16</inkml:trace>
  <inkml:trace contextRef="#ctx0" brushRef="#br1" timeOffset="507413.5349">7741 9936 0,'0'0'0,"0"0"16,0 0-1,16 0-15,27 0 16,25 0 0,15-4-16,29 0 15,5-1 1,6 5-16,-1 0 15,1 7 1,-3 3-16,1 5 16,0 1-16</inkml:trace>
  <inkml:trace contextRef="#ctx0" brushRef="#br1" timeOffset="514646.8656">16466 10526 0,'0'0'0,"0"0"16,0 0 0,-20 0-16,-17 5 15,-16-3-15,1 9 16,1-2-1,1 9-15,4-3 16,2 4 0,-6-4-16,-3 3 15,-4-2-15,0-1 16,-6 1 0,-1 0-16,-2 1 15,-3 2 1,0 2-16,1 2 15,2 2-15,5-3 16,3-1 0,58-21-1,-56 20-15,56-20 16,-53 20-16,53-20 16,0 0-16,0 0 15,-47 15 1,47-15-16,0 0 15,0 0 1,-38 8-16,38-8 16,0 0-16,0 0 15,-24 7 1,24-7-16,0 0 16,0 0-16,-14 5 15,14-5 1,-14 6-16,1 6 15,-5 1-15</inkml:trace>
  <inkml:trace contextRef="#ctx0" brushRef="#br1" timeOffset="516990.2619">18903 7986 0,'0'0'0,"0"0"16,0 0-1,0 0-15,2 0 16,5 0 0,-2 0-16,-5 0 15,2 0 1,-2 0-16</inkml:trace>
  <inkml:trace contextRef="#ctx0" brushRef="#br1" timeOffset="528120.6127">4845 9698 0,'0'0'0,"0"0"16,0 0-16,0 0 16,0 0-1,0 0-15,0 0 16,0 0-16,23 0 15,19 0 1,24 0-16,-1 0 16,3 0-1,5-10-15,18-3 16,-7-2-16,-7 3 16,-2 8-1,-3 8-15,-14 8 16,-4-1-1,-4 4-15,2-1 16,-52-14-16,47 13 16,-47-13-1,0 0-15,0 0 16,45 9 0,-45-9-16,0 0 15,0 0-15,36 9 16,-36-9-1,0 0-15,0 0 16,22 7 0,-22-7-16,0 0 15,0 0-15,13 1 16,-13-1 0,0 0-16,0 0 15,10 3 1,-10-3-16,3 0 15</inkml:trace>
  <inkml:trace contextRef="#ctx0" brushRef="#br1" timeOffset="530296.7012">18237 7913 0,'0'0'0,"0"0"16,0 0-16,0 0 15,0 0 1,0 0-16,0 0 15,0 0-15,0 0 16,0 0 0,0 0-16,0 0 15,17 7 1,16 4-16,6 4 16,7-2-16,2-1 15,7-1 1,7-5-16,3 7 15,3-6 1,7 5-16,23 4 16,17 1-16,-4-3 15,3-1 1,2-1-16,7 0 16,13 2-1,7-3-15,2-2 16,0 2-16,3-2 15,-4 3 1,-11-4-16,-16 3 16,-10-4-16,-22 5 15,-85-12 1,0 0-16,0 0 16,62 11-1,-62-11-15,33 8 16,-33-8-16,17 2 15,-17-2 1,2-2-16,9 4 16,24 5-16</inkml:trace>
  <inkml:trace contextRef="#ctx0" brushRef="#br1" timeOffset="530427.2231">20642 8165 0,'0'0'0,"0"0"16,0 0-1,0 0-15</inkml:trace>
  <inkml:trace contextRef="#ctx0" brushRef="#br1" timeOffset="533479.4269">3841 10960 0,'0'0'16,"-15"25"-16,-5 13 15,-10 24-15,-11 14 16,-15 34-1,-14 34-15,-1 17 16,6-18 0,8-18-16,4-12 15,13-27-15,40-86 16,-41 54 0,7-39-16,5-26 15</inkml:trace>
  <inkml:trace contextRef="#ctx0" brushRef="#br1" timeOffset="533712.7891">3302 11130 0,'0'0'16,"0"0"-16,21 16 15,12 12 1,21 24-16,9 26 15,7 27-15,-8 18 16,-12 21 0,-16 0-16,-20-3 15,-16-12 1,-12-23-16,-18-33 16,-3-31-16</inkml:trace>
  <inkml:trace contextRef="#ctx0" brushRef="#br1" timeOffset="533929.6899">3062 11625 0,'0'0'0,"0"0"16,14-8-16,17-5 15,15-6 1,15 3-16,13 11 15,33 0-15,31 5 16,19 0 0,-6-7-16,-26-9 15</inkml:trace>
  <inkml:trace contextRef="#ctx0" brushRef="#br1" timeOffset="534212.536">4502 11029 0,'0'0'0,"0"0"16,0 0-16,-20 20 16,-13 14-16,-16 24 15,-12 29 1,-11 27-16,-2 11 15,-3 12 1,6-17-16,13-22 16,16-31-16,42-67 15,-36 34 1,14-34-16,4-30 16,3-16-1</inkml:trace>
  <inkml:trace contextRef="#ctx0" brushRef="#br1" timeOffset="534445.6903">3976 11104 0,'0'0'15,"0"0"-15,0 0 16,14 21-16,8 18 16,11 20-1,5 15-15,6 25 16,4 17-1,-1 2-15,-2-4 16,-17-11-16,-9-14 16,-15-8-1,-15-14-15,-6-27 16,-1-15-16</inkml:trace>
  <inkml:trace contextRef="#ctx0" brushRef="#br1" timeOffset="534629.3781">3790 11556 0,'0'0'15,"0"0"-15,16-2 16,30-11 0,20-3-16,10 3 15,33 6-15,27 9 16,6 0-1</inkml:trace>
  <inkml:trace contextRef="#ctx0" brushRef="#br1" timeOffset="534979.2482">4915 11033 0,'-5'27'15,"-2"20"-15,2 29 16,-4 40 0,5 28-16,1 21 15,0 63 1,-1 33-16,-3-15 15,3-11 1,2-17-16,2-18 16,0-35-16,0-36 15,0-40-15,0-89 16,-5 61 0,-5-40-16,-3-24 15</inkml:trace>
  <inkml:trace contextRef="#ctx0" brushRef="#br1" timeOffset="535313.0059">4790 11248 0,'0'0'0,"26"-16"15,17-6 1,29-5-16,19 9 16,2 25-16,-21 22 15,-18 23 1,-22 15-16,-27 17 16,-21 10-16,-25 2 15,-15 6 1,-13-1-16,-1-11 15,12-28 1,58-62-16,-46 39 16,18-24-16,9-20 15,12-11 1</inkml:trace>
  <inkml:trace contextRef="#ctx0" brushRef="#br1" timeOffset="535779.1209">5618 10508 0,'0'0'0,"0"34"16,5 22-1,0 38-15,-1 33 16,3 12-16,-2 15 16,1 43-1,-3 10-15,-3-4 16,-3-12-1,-5-15-15,5-18 16,1-23-16,2-37 16,0-18-1,0-80-15,0 0 16,0 0-16,-3 65 16,3-65-1,0 0-15,0 0 16,-4 33-1,4-33-15,-2 9 16,-3-19-16</inkml:trace>
  <inkml:trace contextRef="#ctx0" brushRef="#br1" timeOffset="537845.8794">6408 11353 0,'0'0'0,"0"0"15,0 0-15,21 0 16,30 0 0,24 0-16,16 0 15,-3 0-15,-8 0 16,-10 4 0,-24 1-16</inkml:trace>
  <inkml:trace contextRef="#ctx0" brushRef="#br1" timeOffset="538079.6365">6503 11679 0,'0'0'0,"0"0"16,0 0-16,0 7 15,0 1 1,3 7-16,18-3 16,14-5-16,18-2 15,19-5 1,10-3-16,29-3 16</inkml:trace>
  <inkml:trace contextRef="#ctx0" brushRef="#br1" timeOffset="538362.3834">7243 11346 0,'0'0'16,"0"0"-1,18 0-15,22 0 16,29 0-16,13 5 16,19-1-1,2 1-15,-2-3 16</inkml:trace>
  <inkml:trace contextRef="#ctx0" brushRef="#br1" timeOffset="538612.9607">7452 11621 0,'0'0'0,"0"0"16,0 0-16,0 0 16,0 0-1,0 0-15,24 7 16,34 0-16,40 2 16,38-5-1,14-8-15</inkml:trace>
  <inkml:trace contextRef="#ctx0" brushRef="#br1" timeOffset="539045.6745">9232 10794 0,'0'0'0,"-25"-18"16,-8 0 0,-26-3-16,-13 19 15,-30 21 1,-18 33-16,2 28 15,-1 32-15,22 15 16,28 3 0,29-10-16,30-15 15,19-13-15,21-18 16,23-19 0,19-14-16,20-12 15,18-11 1,5-10-16,10-6 15,-4-2 1,-15-3-16,-26-8 16,-20-8-16</inkml:trace>
  <inkml:trace contextRef="#ctx0" brushRef="#br1" timeOffset="539378.9448">8685 11582 0,'0'0'0,"0"0"16,0 0-16,0 0 16,22-10-1,20-10-15,30-11 16,35-12-16,18 1 15,0 13 1,-8 20-16,-21 20 16,-26 24-16,-22 30 15,-26 27 1,-23 40-16,-36 71 16,-38 119-1,-22 100-15,24 72 16,32 65-16</inkml:trace>
  <inkml:trace contextRef="#ctx0" brushRef="#br1" timeOffset="549845.4737">30969 7658 0,'0'0'0,"0"0"16,-24 6-16,-18 2 16,-23 2-1,0 1-15,0 3 16,2-8-16,-3-1 16,-7-8-1,-18-5-15,-8-3 16,4-10-16,-1-1 15,1-7 1,4-2-16,5-6 16,7-2-1,1-8-15,7-5 16,5-8-16,14-9 16,7-7-1,12-9-15,10-8 16,5-13-1,5-1-15,4 2 16,1 6-16,4 6 16,2 11-1,4 3-15,12 5 16,13 2-16,11 4 16,11-2-1,13 4-15,9 2 16,-3 9-1,-1 10-15,-4 10 16,-2 11 0,-8 9-16,-4 11 15,11 6-15,5 8 16,9 5 0,17 14-16,12 11 15,-11 9 1,-11 9-16,-11 7 15,-5 11-15,-11 7 16,-10 10 0,-9 8-16,-5 5 15,-9-2-15,-16 4 16,-5 1 0,-5 0-16,-10-2 15,-11 1 1,-5-3-16,-6-2 15,-12-7-15,0-3 16,-2-10 0,0-6-16,5-13 15,3-10 1,12-12-16,31-42 16,-23 42-16</inkml:trace>
  <inkml:trace contextRef="#ctx0" brushRef="#br1" timeOffset="550003.8564">30747 7877 0,'0'0'0,"0"0"15,0 0 1,0 0-16,0 0 15</inkml:trace>
  <inkml:trace contextRef="#ctx0" brushRef="#br1" timeOffset="552611.8107">31493 9785 0,'0'0'15,"0"0"-15,-19 5 16,-13 10 0,-13 0-16,-6 5 15,-7-2-15,-5-4 16,-4-5-1,-2-5-15,-5-6 16,-17-5 0,1-9-16,10-4 15,3-9-15,10-6 16,4-8 0,7-8-16,10-7 15,4-11 1,2-5-16,10-2 15,4-4-15,5-6 16,5 0 0,9-6-16,5 0 15,7 5-15,6 0 16,6 2 0,5 7-16,14 3 15,3 7 1,12 5-16,7 9 15,10 8-15,7 6 16,11 10 0,3 10-16,2 11 15,6 11 1,-1 15-16,-3 12 16,-7 9-1,-10 8-15,-10 13 16,-3 10-16,-5 7 15,-9 4 1,-9 8-16,-8 2 16,-15 15-16,-15 6 15,-18 5 1,-17 13-16,-13 11 16,-10 13-1,0 5-15,12-1 16</inkml:trace>
  <inkml:trace contextRef="#ctx0" brushRef="#br1" timeOffset="553445.2762">32045 12428 0,'-28'20'0,"-12"4"15,-15 14-15,-1-6 16,-7-3 0,-2-2-16,-10-5 15,-20-2-15,-6-3 16,-8-8 0,4-1-16,2-10 15,3-6-15,7-6 16,12-12-1,3-9-15,7-12 16,4-13 0,-2-10-16,6-12 15,5-11 1,14-7-16,12-7 16,8-9-16,21-13 15,8-10 1,26-4-1,11 2-15,13 2 0,10 8 16,6 6 0,3 11-16,8 11 15,-1 14 1,12 6-16,3 9 16,6 14-16,5 9 15,7 11 1,3 11-16,-4 12 15,-7 17-15,-4 14 16,-6 15 0,-5 15-16,-5 15 15,-13 11 1,-8 14-16,-14 12 16,-11 11-16,-24 13 15,-16 19 1,-21 15-16,-21 5 15,-14 13 1,-16 10-16,-7 5 16,-2 5-16,3 0 15,13-2 1</inkml:trace>
  <inkml:trace contextRef="#ctx0" brushRef="#br1" timeOffset="554162.4099">32406 14619 0,'0'0'0,"-13"21"16,-7 8-1,-10 6-15,-9 6 16,-15 1 0,-9 3-16,-25 6 15,-17 3-15,-7-14 16,5-13-1,14-20-15,11-14 16,0-14-16,-1-11 16,1-14-1,2-14-15,0-16 16,2-9 0,6-6-16,5-12 15,15-8-15,18-4 16,16-6-1,16-1-15,17-5 16,18-5 0,13 4-16,10 3 15,17 0-15,5 15 16,4 18 0,9 12-16,7 11 15,4 18-15,-1 14 16,5 14-1,-1 16-15,3 20 16,-6 18 0,-5 21-16,-8 20 15,-9 17 1,-10 22-16,-10 18 16,-10 27-16,-18 13 15,-28 17 1,-31 19-16,-41 27 15,-51 27-15,-54 18 16,-63 27 0,-48 27-16</inkml:trace>
  <inkml:trace contextRef="#ctx0" brushRef="#br1" timeOffset="573794.6373">31898 7752 0,'0'0'0,"0"0"16,0 0-1,0 0-15,0 0 16,0 0-16,-23 0 16,-19 0-1,-18 0-15,2 0 16,2 0-16,-7 0 16,-3 0-1,-9 0-15,-22 0 16,-3-5-1,-10-2-15,-4-1 16,-3 1-16,-11 0 16,-10-2-1,-7 2-15,-3 6 16,-3 1-16,-1 0 16,-8 0-1,-7 1-15,-4-1 16,2 5-1,-5-3-15,0 0 16,-6 0 0,-9 3-16,-3-2 15,-1-6-15,1 0 16,0-1 0,1 0-16,5-2 15,0-3-15,2-3 16,4-1-1,5 2-15,8-1 16,1 1 0,1 2-16,4 1 15,3-2-15,-1 8 16,3 2 0,4 6-16,6 6 31,-1 4-31,0 2 0,6 0 15,2 1 1,6 1-16,12 3 16,7-5-1,11-4-15,4-4 16,8-3-16,12 0 16,11-3-16,9-1 15,5-3 1,0 0-16,2-3 15,4-1 1,6-5-16,2-2 16,3-5-1,6-4-15,8-3 16,-1-1-16,6-5 16,-1-7-1,-6-9-15,5-6 16,1-5-16,-3-4 15,4-4 1,1-8-16,1-5 16,-3-25-16,-4-14 15,-4-5 1,4 2-16,2 9 16,5 4-1,3-3-15,-5-3 16,1-6-16,0-11 15,3 0 1,5 0-16,1 0 16,3-6-1,-4 3-15,2-1 16,3-3-16,2-6 16,2 4-1,0 0-15,4 4 16,5 8-16,0 7 15,-2 1 1,-3 11-16,0 8 16,3 11-1,5 8-15,-2 10 16,6 18 0,-2 8-16,-14 44 15,0 0-15,18-41 16,4 9-1,7 4-15,2 7 16,1 9-16,-4 4 16,11 2-1,12 1-15,7 4 16,11 1 0,12-3-16,36-2 15,36-3-15,13-8 16,6-2-1,-14 3-15,-3 1 16,-8 5-16,3 3 16,5 0-1,7 2-15,19-1 16,10-2 0,14-1-16,9 0 15,5 0-15,16 8 16,-6 5-1,-3 1-15,-3 3 16,-4-1 0,-2 0-16,-3 2 15,-14-6-15,-1 6 16,5-2 0,7 5-16,0-2 15,-4 3 1,-3 6-16,-2 6 15,-1-1-15,-8 2 16,-5 2 0,-1-2-16,-14 1 15,-16-7 1,-18 3-16,-20 1 16,-15-2-16,-18 0 15,-12-1 1,-11 2-16,-15-2 15,-4 3 1,-4 2-16,-1 4 16,-2 2-16,-2 3 15,-3 1 1,-4 4-16,-2 2 16,-10 1-1,-1 6-15,-6 3 16,-5 5-16,-2 3 15,-1 4 1,2 4-16,-1 7 16,3 22-1,1 16-15,4 0 16,-1 4-16,-4 14 16,-3 9-1,-2 14-15,0 2 16,0 10-16,5 2 15,8 1 1,1 4-16,0 2 16,3 1-1,-3-5-15,0-6 16,-3-13-16,1-14 16,2-12-1,-5-17-15,6-23 16,-2-11-1,-1-13-15,-5-20 16,0-8-16,0-11 16,-5-6-1,0-4-15,1-6 16,0-1 0,-3-4-16,0-3 15,-3 0-15,0-5 16,1 3-1,0-2-15,0-3 16,-1 0 0,3 2-16,5 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6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4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9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3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6206-A264-4C07-9786-27377E011F33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DBDE-429B-42F9-81FB-59956C679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393" y="59851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k = 9;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83280" y="1313411"/>
            <a:ext cx="248550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9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5008" y="206155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size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68138" y="822960"/>
            <a:ext cx="615142" cy="49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5586" y="45362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0x7788FE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393" y="2924293"/>
            <a:ext cx="146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*p = &amp;k;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83280" y="3599410"/>
            <a:ext cx="248550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0x7788FE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5008" y="434755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size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68138" y="3108959"/>
            <a:ext cx="615142" cy="49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5586" y="2739627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0x7788F4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3513" y="527411"/>
            <a:ext cx="4259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*k	k		&amp;k</a:t>
            </a:r>
          </a:p>
          <a:p>
            <a:r>
              <a:rPr lang="ko-KR" altLang="en-US" sz="2400" dirty="0" smtClean="0"/>
              <a:t>에러</a:t>
            </a:r>
            <a:r>
              <a:rPr lang="en-US" altLang="ko-KR" sz="2400" dirty="0" smtClean="0"/>
              <a:t>	9		</a:t>
            </a:r>
            <a:r>
              <a:rPr lang="en-US" altLang="ko-KR" sz="2400" dirty="0" smtClean="0">
                <a:solidFill>
                  <a:srgbClr val="FF0000"/>
                </a:solidFill>
              </a:rPr>
              <a:t>0x7788FE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43513" y="2739627"/>
            <a:ext cx="4270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*p</a:t>
            </a:r>
            <a:r>
              <a:rPr lang="en-US" altLang="ko-KR" sz="2400" dirty="0" smtClean="0"/>
              <a:t>	p		&amp;p</a:t>
            </a:r>
          </a:p>
          <a:p>
            <a:r>
              <a:rPr lang="en-US" altLang="ko-KR" sz="2400" dirty="0" smtClean="0"/>
              <a:t>9	0x7788FE	</a:t>
            </a:r>
            <a:r>
              <a:rPr lang="en-US" altLang="ko-KR" sz="2400" dirty="0" smtClean="0">
                <a:solidFill>
                  <a:srgbClr val="FF0000"/>
                </a:solidFill>
              </a:rPr>
              <a:t>0x7788F4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3513" y="169936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*p == 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393" y="4716887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 = &amp;p;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383280" y="5655331"/>
            <a:ext cx="2485505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0x7788F4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5008" y="64034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size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68138" y="5164880"/>
            <a:ext cx="615142" cy="49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45586" y="479554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0x7788F0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7211" y="5150930"/>
            <a:ext cx="6117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**</a:t>
            </a:r>
            <a:r>
              <a:rPr lang="en-US" altLang="ko-KR" sz="2400" b="1" dirty="0" err="1" smtClean="0"/>
              <a:t>ptr</a:t>
            </a:r>
            <a:r>
              <a:rPr lang="en-US" altLang="ko-KR" sz="2400" dirty="0" smtClean="0"/>
              <a:t>	*</a:t>
            </a:r>
            <a:r>
              <a:rPr lang="en-US" altLang="ko-KR" sz="2400" dirty="0" err="1" smtClean="0"/>
              <a:t>ptr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ptr</a:t>
            </a:r>
            <a:r>
              <a:rPr lang="en-US" altLang="ko-KR" sz="2400" dirty="0" smtClean="0"/>
              <a:t>		&amp;</a:t>
            </a:r>
            <a:r>
              <a:rPr lang="en-US" altLang="ko-KR" sz="2400" dirty="0" err="1" smtClean="0"/>
              <a:t>ptr</a:t>
            </a:r>
            <a:endParaRPr lang="en-US" altLang="ko-KR" sz="2400" dirty="0" smtClean="0"/>
          </a:p>
          <a:p>
            <a:r>
              <a:rPr lang="en-US" altLang="ko-KR" sz="2400" dirty="0" smtClean="0"/>
              <a:t>9	0x7788FE	</a:t>
            </a:r>
            <a:r>
              <a:rPr lang="en-US" altLang="ko-KR" sz="2400" dirty="0" smtClean="0">
                <a:solidFill>
                  <a:srgbClr val="FF0000"/>
                </a:solidFill>
              </a:rPr>
              <a:t>0x7788F4	0x7788F0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3513" y="4163640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**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ptr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== k</a:t>
            </a:r>
          </a:p>
        </p:txBody>
      </p:sp>
    </p:spTree>
    <p:extLst>
      <p:ext uri="{BB962C8B-B14F-4D97-AF65-F5344CB8AC3E}">
        <p14:creationId xmlns:p14="http://schemas.microsoft.com/office/powerpoint/2010/main" val="7204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28" y="590204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x = 3;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4821382" y="1662545"/>
            <a:ext cx="4921134" cy="1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3</a:t>
            </a:r>
            <a:endParaRPr lang="ko-KR" altLang="en-US" sz="4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347556" y="944147"/>
            <a:ext cx="473826" cy="71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1674" y="332509"/>
            <a:ext cx="42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726575" y="3499659"/>
            <a:ext cx="4554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x = 3;</a:t>
            </a:r>
          </a:p>
          <a:p>
            <a:r>
              <a:rPr lang="en-US" altLang="ko-KR" sz="4000" dirty="0" err="1" smtClean="0"/>
              <a:t>int</a:t>
            </a:r>
            <a:r>
              <a:rPr lang="en-US" altLang="ko-KR" sz="4000" dirty="0" smtClean="0"/>
              <a:t> *p = &amp;x;</a:t>
            </a:r>
          </a:p>
          <a:p>
            <a:r>
              <a:rPr lang="en-US" altLang="ko-KR" sz="4000" dirty="0" smtClean="0"/>
              <a:t>&amp;(*(&amp;(*(&amp;(*(&amp;p)))))</a:t>
            </a:r>
            <a:endParaRPr lang="ko-KR" alt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1781280" y="2361240"/>
              <a:ext cx="6052680" cy="363240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920" y="2351880"/>
                <a:ext cx="607140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2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90200" y="1209240"/>
              <a:ext cx="11060280" cy="47818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840" y="1199880"/>
                <a:ext cx="1107900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128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5</cp:revision>
  <dcterms:created xsi:type="dcterms:W3CDTF">2022-04-20T05:46:36Z</dcterms:created>
  <dcterms:modified xsi:type="dcterms:W3CDTF">2022-04-20T06:42:32Z</dcterms:modified>
</cp:coreProperties>
</file>