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242B-07F3-4047-8AAC-598B5798BDA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B927-7F14-49B9-ABEF-6DCD80F1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1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242B-07F3-4047-8AAC-598B5798BDA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B927-7F14-49B9-ABEF-6DCD80F1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5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242B-07F3-4047-8AAC-598B5798BDA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B927-7F14-49B9-ABEF-6DCD80F1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3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242B-07F3-4047-8AAC-598B5798BDA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B927-7F14-49B9-ABEF-6DCD80F1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1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242B-07F3-4047-8AAC-598B5798BDA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B927-7F14-49B9-ABEF-6DCD80F1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1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242B-07F3-4047-8AAC-598B5798BDA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B927-7F14-49B9-ABEF-6DCD80F1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3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242B-07F3-4047-8AAC-598B5798BDA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B927-7F14-49B9-ABEF-6DCD80F1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2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242B-07F3-4047-8AAC-598B5798BDA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B927-7F14-49B9-ABEF-6DCD80F1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3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242B-07F3-4047-8AAC-598B5798BDA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B927-7F14-49B9-ABEF-6DCD80F1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4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242B-07F3-4047-8AAC-598B5798BDA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B927-7F14-49B9-ABEF-6DCD80F1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1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242B-07F3-4047-8AAC-598B5798BDA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B927-7F14-49B9-ABEF-6DCD80F1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2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9242B-07F3-4047-8AAC-598B5798BDA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6B927-7F14-49B9-ABEF-6DCD80F1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482139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i</a:t>
            </a:r>
            <a:r>
              <a:rPr lang="en-US" altLang="ko-KR" sz="3600" dirty="0" err="1" smtClean="0"/>
              <a:t>nt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a = 3;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6502" y="2709950"/>
            <a:ext cx="272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i</a:t>
            </a:r>
            <a:r>
              <a:rPr lang="en-US" altLang="ko-KR" sz="3600" dirty="0" err="1" smtClean="0"/>
              <a:t>nt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*p = &amp;a;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3350030" y="1330034"/>
            <a:ext cx="2419003" cy="729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3350030" y="3557845"/>
            <a:ext cx="2419003" cy="729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0x1234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939518" y="1371599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a</a:t>
            </a:r>
            <a:endParaRPr lang="ko-KR" altLang="en-US" sz="3600" dirty="0"/>
          </a:p>
        </p:txBody>
      </p:sp>
      <p:cxnSp>
        <p:nvCxnSpPr>
          <p:cNvPr id="10" name="직선 화살표 연결선 9"/>
          <p:cNvCxnSpPr>
            <a:stCxn id="8" idx="3"/>
            <a:endCxn id="6" idx="1"/>
          </p:cNvCxnSpPr>
          <p:nvPr/>
        </p:nvCxnSpPr>
        <p:spPr>
          <a:xfrm flipV="1">
            <a:off x="2364634" y="1694764"/>
            <a:ext cx="9853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39518" y="35994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p</a:t>
            </a:r>
            <a:endParaRPr lang="ko-KR" altLang="en-US" sz="36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364634" y="3922574"/>
            <a:ext cx="9853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95177" y="683703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0x1234</a:t>
            </a:r>
            <a:endParaRPr lang="ko-KR" alt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4095177" y="2911514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0x1238</a:t>
            </a:r>
            <a:endParaRPr lang="ko-KR" alt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6242858" y="482139"/>
            <a:ext cx="5367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a		*a		&amp;a</a:t>
            </a:r>
          </a:p>
          <a:p>
            <a:r>
              <a:rPr lang="en-US" altLang="ko-KR" sz="3600" dirty="0" smtClean="0"/>
              <a:t>3		</a:t>
            </a:r>
            <a:r>
              <a:rPr lang="ko-KR" altLang="en-US" sz="3600" dirty="0" smtClean="0"/>
              <a:t>불가</a:t>
            </a:r>
            <a:r>
              <a:rPr lang="en-US" altLang="ko-KR" sz="3600" dirty="0" smtClean="0"/>
              <a:t>	0x1234</a:t>
            </a:r>
            <a:endParaRPr lang="ko-KR" alt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6242858" y="2588348"/>
            <a:ext cx="5367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</a:t>
            </a:r>
            <a:r>
              <a:rPr lang="en-US" altLang="ko-KR" sz="3600" dirty="0" smtClean="0"/>
              <a:t>		*p		&amp;p</a:t>
            </a:r>
          </a:p>
          <a:p>
            <a:r>
              <a:rPr lang="en-US" altLang="ko-KR" sz="3600" dirty="0" smtClean="0"/>
              <a:t>0x1234	3		0x1238</a:t>
            </a:r>
            <a:endParaRPr lang="ko-KR" alt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6055595" y="1694763"/>
            <a:ext cx="2795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FF0000"/>
                </a:solidFill>
              </a:rPr>
              <a:t>*p == a</a:t>
            </a:r>
            <a:endParaRPr lang="ko-KR" altLang="en-US" sz="5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502" y="4614595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i</a:t>
            </a:r>
            <a:r>
              <a:rPr lang="en-US" altLang="ko-KR" sz="3600" dirty="0" err="1" smtClean="0"/>
              <a:t>nt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**</a:t>
            </a:r>
            <a:r>
              <a:rPr lang="en-US" altLang="ko-KR" sz="3600" dirty="0" err="1" smtClean="0"/>
              <a:t>ptr</a:t>
            </a:r>
            <a:r>
              <a:rPr lang="en-US" altLang="ko-KR" sz="3600" dirty="0" smtClean="0"/>
              <a:t> = &amp;p;</a:t>
            </a:r>
            <a:endParaRPr lang="ko-KR" altLang="en-US" sz="3600" dirty="0"/>
          </a:p>
        </p:txBody>
      </p:sp>
      <p:sp>
        <p:nvSpPr>
          <p:cNvPr id="21" name="직사각형 20"/>
          <p:cNvSpPr/>
          <p:nvPr/>
        </p:nvSpPr>
        <p:spPr>
          <a:xfrm>
            <a:off x="3350030" y="5629780"/>
            <a:ext cx="2419003" cy="729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0x1238</a:t>
            </a:r>
            <a:endParaRPr lang="ko-KR" alt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315" y="5671345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ptr</a:t>
            </a:r>
            <a:endParaRPr lang="ko-KR" altLang="en-US" sz="36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364634" y="5994509"/>
            <a:ext cx="9853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95177" y="4983449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0x123C</a:t>
            </a:r>
            <a:endParaRPr lang="ko-KR" alt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6242858" y="4794182"/>
            <a:ext cx="5405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ptr</a:t>
            </a:r>
            <a:r>
              <a:rPr lang="en-US" altLang="ko-KR" sz="3600" dirty="0" smtClean="0"/>
              <a:t>		*</a:t>
            </a:r>
            <a:r>
              <a:rPr lang="en-US" altLang="ko-KR" sz="3600" dirty="0" err="1" smtClean="0"/>
              <a:t>ptr</a:t>
            </a:r>
            <a:r>
              <a:rPr lang="en-US" altLang="ko-KR" sz="3600" dirty="0" smtClean="0"/>
              <a:t>		&amp;</a:t>
            </a:r>
            <a:r>
              <a:rPr lang="en-US" altLang="ko-KR" sz="3600" dirty="0" err="1" smtClean="0"/>
              <a:t>ptr</a:t>
            </a:r>
            <a:endParaRPr lang="en-US" altLang="ko-KR" sz="3600" dirty="0" smtClean="0"/>
          </a:p>
          <a:p>
            <a:r>
              <a:rPr lang="en-US" altLang="ko-KR" sz="3600" dirty="0" smtClean="0"/>
              <a:t>0x1238	0x1234	0x123C</a:t>
            </a:r>
          </a:p>
          <a:p>
            <a:r>
              <a:rPr lang="en-US" altLang="ko-KR" sz="3600" dirty="0" smtClean="0"/>
              <a:t>**</a:t>
            </a:r>
            <a:r>
              <a:rPr lang="en-US" altLang="ko-KR" sz="3600" dirty="0" err="1" smtClean="0"/>
              <a:t>ptr</a:t>
            </a:r>
            <a:r>
              <a:rPr lang="en-US" altLang="ko-KR" sz="3600" dirty="0" smtClean="0"/>
              <a:t>	</a:t>
            </a:r>
            <a:r>
              <a:rPr lang="en-US" altLang="ko-KR" sz="3600" dirty="0" smtClean="0">
                <a:sym typeface="Wingdings" panose="05000000000000000000" pitchFamily="2" charset="2"/>
              </a:rPr>
              <a:t> 3</a:t>
            </a:r>
            <a:endParaRPr lang="en-US" altLang="ko-KR" sz="3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909237" y="3870852"/>
            <a:ext cx="7282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FF0000"/>
                </a:solidFill>
              </a:rPr>
              <a:t>*</a:t>
            </a:r>
            <a:r>
              <a:rPr lang="en-US" altLang="ko-KR" sz="5400" b="1" dirty="0" err="1" smtClean="0">
                <a:solidFill>
                  <a:srgbClr val="FF0000"/>
                </a:solidFill>
              </a:rPr>
              <a:t>ptr</a:t>
            </a:r>
            <a:r>
              <a:rPr lang="en-US" altLang="ko-KR" sz="5400" b="1" dirty="0" smtClean="0">
                <a:solidFill>
                  <a:srgbClr val="FF0000"/>
                </a:solidFill>
              </a:rPr>
              <a:t> == p, **</a:t>
            </a:r>
            <a:r>
              <a:rPr lang="en-US" altLang="ko-KR" sz="5400" b="1" dirty="0" err="1" smtClean="0">
                <a:solidFill>
                  <a:srgbClr val="FF0000"/>
                </a:solidFill>
              </a:rPr>
              <a:t>ptr</a:t>
            </a:r>
            <a:r>
              <a:rPr lang="en-US" altLang="ko-KR" sz="5400" b="1" dirty="0" smtClean="0">
                <a:solidFill>
                  <a:srgbClr val="FF0000"/>
                </a:solidFill>
              </a:rPr>
              <a:t> == a</a:t>
            </a:r>
            <a:endParaRPr lang="ko-KR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90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4</cp:revision>
  <dcterms:created xsi:type="dcterms:W3CDTF">2022-04-14T05:30:56Z</dcterms:created>
  <dcterms:modified xsi:type="dcterms:W3CDTF">2022-04-14T06:44:48Z</dcterms:modified>
</cp:coreProperties>
</file>