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1:02:34.0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2919 4260 0,'0'0'0,"0"0"16,0 0-16,0 0 16,0 0-16,0 0 15,0 0 1,0 20-16,0 18 16,6 19-1,3-3-15,4 1 16,0-5-16,3-3 15,-3 2 1,-1 3-16,-12-52 16,14 47-1,-14-47-15,0 0 16,0 0-16,15 35 16,1-14-1,0-24-15,2-11 16,3-9-1,5-11-15,13-18 16,1-5-16,1-6 16,13-24-1,0-12-15,-4 6 16,-11 12-16,-5 18 16,-12 16-1,-2 12-15,-20 35 16,21-34-16,3 3 15</inkml:trace>
  <inkml:trace contextRef="#ctx0" brushRef="#br0" timeOffset="107.6104">3663 4005 0,'0'0'0,"0"0"16,0 0-1,0 0-15</inkml:trace>
  <inkml:trace contextRef="#ctx0" brushRef="#br0" timeOffset="1210.8381">4184 4567 0,'0'0'0,"0"0"15,0-17 1,0-15-16,0-1 15,0 17 1,0 16-16,0 20 16,-4 18-16,1 19 15,-2 12-15,0 10 16,5 25 0,-4-2-16,0 1 15,-3-7 1,7-13-16,5-14 15,-5-69-15,10 38 16,5-26 0,0-24-16,6-13 15,3-22 1,9-19-16,12-28 16,2-11-16,-7 12 15,-10 21 1,-12 22-16,-8 22 15,-1 13 1,-9 15-16,6-1 16,4 9-16,-4 13 15,-1 8 1,0 11-16,0 13 16,3 6-1,4-1-15,1-2 16,2-2-16,8-6 15,1-3 1,6-6-16,1-10 16,2-12-16,3-8 15,-2-14 1,-3-8-16,-2-16 16,3-18-1,-8-11-15,-7-9 16,-3-11-16,-7-27 15,-12-21 1,-11 2-16,-8 14 16,-6 25-1,4 18-15,4 22 16,-5 10-16,-3 4 16,-1 8-1,31 23-15,-39-13 16</inkml:trace>
  <inkml:trace contextRef="#ctx0" brushRef="#br0" timeOffset="1744.3747">5194 4811 0,'0'0'16,"0"0"-1,0 0-15,0 20 16,-6 19-16,4 23 16,-2 5-1,0 0-15,4-2 16,0-65-1,0 0-15,0 0 16,-2 51-16,2-26 16,0-32-1,0-22-15,0-15 16,0-10 0,2-1-16,4 7 15,6 10-15,6 4 16,4 7-1,3 12-15,0 13 16,-1 8-16,3 10 16,0 8-1,-3 12-15,3 14 16,-7 1 0,-2 3-16,-18-54 15,18 46-15,-18-46 16,20 41-1,6-12-15</inkml:trace>
  <inkml:trace contextRef="#ctx0" brushRef="#br0" timeOffset="2577.9331">6072 5238 0,'0'0'0,"0"0"16,0 0 0,0 0-16,0 0 15,0 0-15,0 0 16,-7-16 0,-9-20-16,-5-11 15,-6 3 1,-1 1-16,0-1 15,-3 4-15,-3 2 16,34 38 0,-36-32-16,-1 10 15,-6 16 1,0 14-16,1 12 16,-1 14-16,10 8 15,6 10 1,12-3-16,8 0 15,16-6 1,6-10-16,5-13 16,5-9-16,7-8 15,3-13 1,5-12-16,8-16 16,-4-13-16,-7-14 15,9-31 1,-6-25-16,-5-19 15,-10-15 1,-14 8-16,-9 4 16,-4 11-16,2 18 15,0 20 1,0 94-16,0-74 16,0 74-16,-8-48 15,-5 27 1,-4 24-16,0 15 15,-4 11 1,-1 15-16,-3 18 16,6 12-16,0 29 15,6 20 1,9 15-16,12 8 16,12-3-1,9-3-15,8 2 16,-2-6-16,-5-9 15,-9-19 1,-3-25-16,-7-22 16,-3-25-1,-6-20-15,0-9 16,2-12-16,7-17 16,7-19-1</inkml:trace>
  <inkml:trace contextRef="#ctx0" brushRef="#br0" timeOffset="2943.9808">6315 3808 0,'0'0'0,"0"0"15,0 0-15,0 29 16,0 32-16,0 34 16,0 30-1,0 5-15,0 8 16,0 8 0,0 26-16,4 4 15,11-13-15,7-17 16,0-21-1,1-14-15,-6-10 16,-3-7 0,-9-18-16,-3-16 15,-2-60-15,-2 34 16,-8-29 0,-4-26-16</inkml:trace>
  <inkml:trace contextRef="#ctx0" brushRef="#br0" timeOffset="3327.5528">6137 4118 0,'0'0'15,"16"-16"-15,13-10 16,22-5-1,11 6-15,10 14 16,2 9 0,17 13-16,-4 9 15,-13 6 1,-12 6-16,-20-3 16,-16 3-16,-15 6 15,-13 9 1,-20 3-16,-21 10 15,-15-1-15,-25 11 16,-9 1 0,92-71-16,0 0 15,-70 54 1,31-28-16,37-28 16,24-14-16,14-8 15</inkml:trace>
  <inkml:trace contextRef="#ctx0" brushRef="#br0" timeOffset="3710.9512">6799 4443 0,'6'4'0,"9"7"16,1 0 0,5 7-16,-6 5 15,-5 3-15,1 5 16,0 10 0,-3 17-16,4 7 15,-6 2 1,-4-1-16,1 0 15,-6-6 1,3-60-16,0 0 16,0 0-16,-2 49 15,-2-20 1,0-22-16,2-16 16,4-16-16,2-6 15,2-9 1,8-9-16,6-2 15,4 6 1,10 6-16,4 6 16,4 11-16,5 8 15,2 13 1,1 7-16,-6 9 16,-44-15-1,43 27-15</inkml:trace>
  <inkml:trace contextRef="#ctx0" brushRef="#br0" timeOffset="4114.9099">7428 4805 0,'0'0'16,"0"0"-16,0 0 16,0 0-1,0 0-15,0 0 16,0 0-16,0 0 15,-6 22 1,-1 18-16,-2 21 16,4-3-1,3-9-15,6-7 16,6-13-16,9-8 16,7-17-1,3-8-15,-3-10 16,3-6-1,-1-7-15,-9-7 16,-3-8-16,-9-5 16,-12 4-1,-5 3-15,-13 7 16,-7 11-16,1 8 16,-6 9-1,-3 8-15,-1 6 16,11 2-1,21-4-15,9-3 16</inkml:trace>
  <inkml:trace contextRef="#ctx0" brushRef="#br0" timeOffset="4493.0745">8342 4559 0,'0'0'16,"0"0"-16,0 0 16,0 0-1,-20 4-15,-15 3 16,-20 18 0,5 10-16,3 10 15,-2 11-15,-5 18 16,8 6-1,18-2-15,15-2 16,15-9 0,18-18-16,13-8 15,14-10-15,11-11 16,5-9 0,-1-9-16,-62-2 15,0 0 1,52-8-16,-52 8 15,33-14-15,-20-2 16</inkml:trace>
  <inkml:trace contextRef="#ctx0" brushRef="#br0" timeOffset="4658.2383">8655 5387 0,'0'0'0,"0"0"16,0 0 0,0 0-16,0 0 15,0 0 1</inkml:trace>
  <inkml:trace contextRef="#ctx0" brushRef="#br0" timeOffset="5393.9237">3691 5765 0,'0'0'16,"0"0"-16,0 0 16,0 0-16,24 0 15,31 0 1,36 0-16,22 0 16,4 0-1,5 0-15,9 0 16,5 0-16,14 0 15,41-2 1,6-2-16,-3-5 16,-7 2-1,1-2-15,3 0 16,-4 0-16,16 5 16,9-4-1,5 4-15,9-2 16,-9 4-16,-14-2 15,-22-2 1,-8 5-16,-15 1 16,-3 0-1,-16 0-15,-16 4 16,-17 0-16,-21-1 16,-14 1-1,-17-2-15,-54-2 16,46 5-1,0-4-15,-46-1 16,42-4-16,-9-4 16</inkml:trace>
  <inkml:trace contextRef="#ctx0" brushRef="#br0" timeOffset="5644.1398">8799 5428 0,'0'0'15,"0"0"-15,0 0 16,-21 18 0,-12 9-16,-19 15 15,1 5-15,0 2 16,3 5-1,4-3-15,44-51 16,-35 43-16,9-17 16</inkml:trace>
  <inkml:trace contextRef="#ctx0" brushRef="#br0" timeOffset="5810.7464">9097 5495 0,'0'0'16,"-15"18"0,-14 13-16,-25 29 15,-46 43-15,-59 65 16,-53 62 0</inkml:trace>
  <inkml:trace contextRef="#ctx0" brushRef="#br0" timeOffset="22026.4396">3837 5712 0,'0'0'0,"0"0"16,0 0-1,0 0-15,-16 13 16,-5 5-16,-4 6 16,7-3-1,9-4-15,2 1 16,7 0-1,7 0-15,2-2 16,6 2-16,8-5 16,3-4-1,12-9-15,3-11 16,22-12 0,4-8-16,18-14 15,2 3-15,-3 4 16,-21 13-1,-18 19-15,-7 8 16,-2 6 0,-5 6-16,-2 2 15,0 6-15,0 3 16,13 1 0,4-3-16,4-10 15,9-9-15,5-10 16,4-7-1,1-3-15,-69 16 16,69-13 0,-4 6-16,-7 10 15,-4 1-15,-8 7 16,4 4 0,-1 1-16,3-4 15,10-8-15,17-11 16,39-18-1,38-19-15,14-14 16,-27 10 0,-51 31-16,-42 19 15,-20 11 1,-8 6-16,-1 1 16,1 2-16,4 5 15,6 0 1,15 0-16,13-10 15,13-10-15,41-18 16,24-14 0,13-11-16,-31 10 15,-120 26 1,84-12-16,-31 15 16,-20 6-16,-5 0 15,-7 2 1,6-2-16,6-3 15,9-1 1,20-8-16,11-10 16,32-14-16,16-7 15,-121 34 1,114-23-16,-26 15 16,-33 23-16,-55-15 15,36 19 1,-5 6-16,3 2 15,-3-5 1,5-4-16,3-5 16,9-4-16,4-5 15,-52-4 1,52 0-16,-2 3 16,-50-3-1,0 0-15,0 0 16,47 7-16,-47-7 15,0 0 1,43 6-16,3 0 16,2-10-1,-9-4-15</inkml:trace>
  <inkml:trace contextRef="#ctx0" brushRef="#br0" timeOffset="22144.9331">8714 6013 0,'0'0'0,"0"0"16,0 0-16</inkml:trace>
  <inkml:trace contextRef="#ctx0" brushRef="#br0" timeOffset="33575.0442">9384 4445 0,'0'0'0,"0"0"16,0 0-1,0 0-15,0 0 16,0 0-1,-11 7-15,-5 5 16,4 9-16,6-3 16,8-3-1,5 1-15,7-5 16,6-1-16,4-6 16,2-4-1,1-4-15,-3-10 16,-4 0-1,-7-3-15,-9 1 16,-6 3-16,-7 1 16,-7 6-1,-3 1-15,-7 5 16,2 5 0,2 1-16,4 1 15,9-4-15</inkml:trace>
  <inkml:trace contextRef="#ctx0" brushRef="#br0" timeOffset="33991.8358">9474 4892 0,'0'0'15,"0"0"-15,0 0 16,-8 19 0,-1 19-16,-4 16 15,4-5-15,2-6 16,5-6 0,6-7-16,10-8 15,5-10 1,5-10-16,-6-9 15,-3-2-15,-4-2 16,-2-5 0,-7 3-16,-4-2 15,-7-2-15,-2 5 16,-9 0 0,-4 5-1,-8 3-15,-1 6 16,-1 2-16,2 3 15,6-2-15,6 1 16</inkml:trace>
  <inkml:trace contextRef="#ctx0" brushRef="#br0" timeOffset="34107.9786">9437 5131 0,'0'0'0,"0"0"16,0 0-1,0 0-15</inkml:trace>
  <inkml:trace contextRef="#ctx0" brushRef="#br0" timeOffset="34774.9746">10160 4157 0,'0'0'0,"0"0"15,0 0 1,0 0-16,15-9 16,16-5-1,14-4-15,4 5 16,0 2-16,1 4 15,-50 7 1,44 0-16,-2 9 16,-5 7-1,-8 4-15,-10 4 16,-3 7-16,-4 10 16,-4 13-1,-3 6-15,2 3 16,-3 1-1,3 1-15,-5-5 16,-2-60-16,0 0 16,0 58-16</inkml:trace>
  <inkml:trace contextRef="#ctx0" brushRef="#br0" timeOffset="35023.9499">10072 4552 0,'0'0'0,"0"0"16,20-2-1,24-12-15,19-4 16,-4 3-1,1 1-15,-60 14 16,61-5-16,-61 5 16,62 0-1</inkml:trace>
  <inkml:trace contextRef="#ctx0" brushRef="#br0" timeOffset="35473.9718">10353 4479 0,'0'0'0,"0"0"16,0 0-16,-6 17 16,-3 17-1,-7 15-15,3-3 16,-1-3 0,4 0-16,-1-2 15,-3-2-15,-4-5 16,-2-1-1,-9-4-15,-4-7 16,-8-3 0,-2-6-16,2-9 15,-1-4-15,42 0 16,-33-7 0,14-3-16,12-1 15,9-6 1,16 4-16,8 0 15,12-3-15,14 0 16,6 3 0,7 0-16,4 2 15,7-3 1,22-2-16,11-2 16,-12 3-16,-16 5 15,-19 7 1,-62 3-16,54 6 15</inkml:trace>
  <inkml:trace contextRef="#ctx0" brushRef="#br0" timeOffset="35890.2233">10037 5350 0,'0'0'16,"20"-14"-16,11-4 15,15-7 1,6-1-16,1 1 16,1 3-16,-54 22 15,52-18 1,-52 18-16,44-9 15,-13 16 1,-17 11-16,-18 11 16,-16 13-16,-13 17 15,-6 1 1,4 0-16,6-2 16,10-4-1,12-5-15,14-8 16,18-8-16,15-7 15,19-12 1,11-14-16,13-16 16,34-29-16</inkml:trace>
  <inkml:trace contextRef="#ctx0" brushRef="#br0" timeOffset="36340.9279">10881 4309 0,'0'0'0,"0"0"16,0 0-1,0 0-15,0 0 16,-5 22-1,3 25-15,-2 31 16,0 18-16,4 2 16,8-3-1,10-9-15,6-8 16,9-8-16,0-12 16,-2-25-1,1-15-15,1-18 16,-2-13-1,2-19-15,12-19 16,-4-13-16,6-28 16,-10-15-1,-10 8-15,-19 17 16,-8 19 0,-10 21-16,-11 15 15,-6 14-15,-11 5 16</inkml:trace>
  <inkml:trace contextRef="#ctx0" brushRef="#br0" timeOffset="36540.4156">10798 4809 0,'0'0'15,"0"0"-15,0 0 16,0 0-1,20 0-15,23 0 16,21 0 0,2 0-16,3-9 15,-3-9 1,-9-8-16</inkml:trace>
  <inkml:trace contextRef="#ctx0" brushRef="#br0" timeOffset="37107.5589">11486 4378 0,'0'0'15,"0"0"-15,0 0 16,2 17 0,10 22-16,2 19 15,1 2 1,-1 2-16,-6 6 15,-1-3-15,-7-65 16,0 60 0,0-60-16,-2 45 15,2-45-15,2 19 16,2-23 0,8-14-16,3-8 15,8-12 1,8-15-16,2-4 15,0-5 1,-1-1-16,-5 2 16,-2 4-16,-25 57 15,20-57 1,-20 57-16,0 0 16,0 0-16,15-41 15,-3 13 1,-5 26-16,-3 16 15,-2 14 1,1 15-16,-3 20 16,2 6-16,2 7 15,0 29 1,4 11-16,-4-2 16,-4-20-1,-4-18-15,-6-14 16,-3-19-16,-8-16 15</inkml:trace>
  <inkml:trace contextRef="#ctx0" brushRef="#br0" timeOffset="37457.2962">11236 5524 0,'0'0'16,"9"-18"-16,13-9 15,17-15 1,12-3-16,10-4 16,17-7-1,6 3-15,-8 12 16,-18 21 0,-15 20-16,-7 9 15,-7 11-15,-8 7 16,0 11-1,-1 24-15,-7 14 16,-5 34-16,-11 20 16,-8 6-1,-2-4-15,-3-29 16,10-25-16,6-78 16,0 55-1,8-27-15</inkml:trace>
  <inkml:trace contextRef="#ctx0" brushRef="#br0" timeOffset="37724.4012">12406 4148 0,'0'0'0,"0"0"16,0 0-1,0 0-15,15 18 16,11 12 0,19 16-16,-2 3 15,-43-49-15,42 55 16</inkml:trace>
  <inkml:trace contextRef="#ctx0" brushRef="#br0" timeOffset="38207.6361">12213 4711 0,'0'0'0,"0"0"15,0 0 1,18-12-16,17-10 15,26-11 1,11-1-16,12-3 16,-84 37-16,0 0 15,0 0 1,74-30-16,-32 21 16,-40 20-16,-19 14 15,-16 7 1,-22 19-16,-18 22 15,-5 21-15,8 3 16,23-9 0,29-20-16,18-24 15,18-14 1,9-17-16,9-13 16,13-11-16,19-17 15,-4-7 1,12-19-16,-16-4 15,-19-2 1,-28 17-16,-17 9 16,-14 11-16,-14 7 15,-10 3 1,-16-1-16,-1 3 16,13-7-1,10-11-15</inkml:trace>
  <inkml:trace contextRef="#ctx0" brushRef="#br0" timeOffset="38689.8976">12887 3873 0,'0'4'16,"0"6"-16,0-10 15,0 17-15,0 14 16,0 14-16,6 11 16,-2 13-1,0 10-15,3 21 16,1 5-16,0 2 16,0 3-1,1 0-15,-3-6 16,2-6-16,-1-13 15,-7-85 1,6 67-16,-6-67 16,7 39-1,5-27-15,-4-24 16,3-18-16,-2-19 16,0-22-1,0-8-15,-5-21 16,-2-10-1,0 7-15,6 21 16,9 20-16,8 19 16,13 9-1,11 2-15,7 6 16,9 4 0,-65 22-16,75-23 15</inkml:trace>
  <inkml:trace contextRef="#ctx0" brushRef="#br0" timeOffset="38985.1998">12454 5446 0,'0'0'15,"0"0"-15,0 0 16,9 15 0,11 6-16,9 6 15,7-8-15,2-3 16,7-5 0,4-6-16,-49-5 15,46 0-15,-46 0 16,42-7-1,-21-11-15</inkml:trace>
  <inkml:trace contextRef="#ctx0" brushRef="#br0" timeOffset="39272.2801">12603 5421 0,'-4'-4'0,"0"-10"16,-1-10 0,12-10-16,18-1 15,17-1-15,12 4 16,9 3-1,8 7-15,9 9 16,-10 15 0,-33 11-16,-17 12 15,-15 4-15,-10 0 16,-8 6 0,13-35-16,0 0 15,0 0 1,-18 41-16,18-41 15,-13 30-15,11-13 16,11-13 0,13-20-16,10-17 15</inkml:trace>
  <inkml:trace contextRef="#ctx0" brushRef="#br0" timeOffset="39673.0871">13938 4082 0,'0'0'0,"0"0"16,-20 17-16,-15 12 15,-24 24 1,-19 23-16,-16 13 15,10-1 1,13-15-16,71-73 16,-44 41-16,30-34 15,20-23 1,15-11-16,6-4 16,9-7-1,-1 0-15,2 4 16,-37 34-16,36-25 0,1 10 15,3 8 1,4 7-16,-1 10 16,4 5-16,0 9 15,-47-24 1,45 36-16</inkml:trace>
  <inkml:trace contextRef="#ctx0" brushRef="#br0" timeOffset="40007.7443">13147 4827 0,'0'0'15,"0"0"-15,0 0 16,17-2-1,27-9-15,28-5 16,24 0-16,23 0 16,23 6-1,18 1-15,-8 4 16,-25 8 0,-19 1-16,-108-4 15,88 7-15,-88-7 16,0 0-1,63 4-15,-40-2 16,-34-4-16</inkml:trace>
  <inkml:trace contextRef="#ctx0" brushRef="#br0" timeOffset="40395.4166">13789 4749 0,'0'0'15,"0"0"-15,0 0 16,0 0 0,0 0-16,2 26 15,4 30-15,5 31 16,-4 21 0,-5 1-16,1 8 15,-1 10 1,-2 7-16,0 7 15,-2 2-15,-3 6 16,0 33 0,3-8-16,0-16 15,0-24-15,-1-18 16,-1-17 0,2-19-16,2-80 15,0 0 1,0 0-16,-2 58 15,2-58-15,0 0 16,-2 25 0,2-23-16,6-11 15</inkml:trace>
  <inkml:trace contextRef="#ctx0" brushRef="#br0" timeOffset="40573.4226">14535 6042 0,'0'0'0,"0"0"16,0 0-16,0 0 15</inkml:trace>
  <inkml:trace contextRef="#ctx0" brushRef="#br0" timeOffset="67254.2378">10001 6246 0,'0'0'0,"0"0"0,0 0 16,0 0-1,17 0-15,19 0 16,15 0-1,-1 0-15,-4 0 16,-46 0-16,52 0 16,4 0-1,2 0-15,-7 0 16,0 0 0,2 0-16,-1 0 15,0 0-15,-2-3 16,-3 3-1,0 3-15,-47-3 16,53 2-16,2-2 16,4 2-1,-8 0-15,0 0 16,-3 1 0,1-3-16,-2 2 15,2-2-15,-2 0 16,2-2-1,-1-3-15,2 1 16,2-3 0,-52 7-16,53-6 15,-53 6-15,58-6 16,0 5 0,-58 1-16,56 0 15,-2 1-15,-3 3 16,-51-4-1,50 2-15,-50-2 16,0 0 0,0 0-16,44 0 15,-44 0-15,0 0 16,0 0 0,40 4-16,-40-4 15,0 0 1,0 0-16,30 2 15,-30-2-15,0 0 16,0 0 0,15 2-16,-15-2 15,0 0 1,0 0-16,10 0 16,-10 0-16,0 0 15,0 0 1,4-4-16,-4 4 15,0 0 1,0 0-16,8-6 16</inkml:trace>
  <inkml:trace contextRef="#ctx0" brushRef="#br0" timeOffset="69489.5822">12397 6491 0,'0'0'0,"0"0"15,0 0 1,0 0-16,-8-13 16,-1-12-1,-4-10-15,4 1 16,2 0-16,3 5 16,2-4-1,2 2-15,0 31 16,-2-36-16,4 0 15,-2 36 1,6-33-16,-6 33 16,18-24-1,4 10-15,1 11 16,-5 8-16,-1 7 16,4 5-1,-1 6-15,2 3 16,1 3-1,-1 5-15,5 1 16,-6-1-16,1-10 16,-6-6-1,-6-2-15,1-7 16,-1-2 0,-6-7-16,2-7 15,-3-4-15,1-5 16,0-4-1,0-3-15,-4 23 16,10-26-16,-10 26 16,9-29-1,-9 29-15,16-27 16,-16 27 0,20-23-16,4 10 15,1 11-15,-25 2 16,27 5-1,-1 10-15,1 3 16,-27-18 0,25 22-16,-25-22 15,0 0 1,0 0-16,26 25 16,-26-25-16,26 21 15,-26-21 1,22 8-16,-7-10 15,1-11 1,-3-8-16,-13 21 16,11-24-1,-11 24-15,0 0 0,0 0 16,12-29 0,-12 29-16,12-25 15,5 11 1,-2 10-16,4 8 15,-4 10 1,1 6-16,-1 5 16,-15-25-16,16 29 15,-16-29 1,18 32-16,-18-32 16,0 0-1,20 26-15,-20-26 16,22 18-16,3-15 15,-4-10 1,3-12-16,-4-2 16,-20 21-16,15-28 15,-15 28 1,16-33-16,-16 33 16,17-30-16,-17 30 15,20-24 1,4 11-16,-1 9 15,0 8 1,-1 7-16,-2 5 16,3 4-16,-23-20 15,22 22 1,3 3-16,-25-25 16,0 0-1,0 0-15,25 22 16,-25-22-16,21 16 15,-21-16 1,21 4-16,0-11 16,-4-11-1,-17 18-15,16-24 16,-16 24-16,10-33 16,-10 33-1,0 0-15,0 0 16,13-32-1,-13 32-15,21-25 16,2 13-16,1 9 16,0 6-1,-24-3-15,25 12 16,2 7-16,-2 5 16,-3 3-1,-22-27-15,24 27 16,-24-27-1,0 0-15,22 22 16,-22-22-16,26 13 16,-26-13-1,24 3-15,-6-14 16,-18 11 0,18-23-16,-8-4 15,-10 27-15,0 0 16,0 0-1,10-34-15,-10 34 16,11-24-16,-11 24 16,14-17-1,2 12-15,-16 5 16,20 6 0,1 8-16,2 6 15,-1 3-15,-22-23 16,26 26-1,-26-26-15,25 29 16,-25-29 0,33 31-16,-33-31 15,36 23-15,-9-14 16,-27-9 0,23-4-16,-1-10 15,-1-4-15,-1-7 16,-20 25-1,16-26-15,-16 26 16,0 0 0,0 0-16,15-25 15,7 5 1,-22 20-16,25-6 16,4 8-16,3 9 15,-3 4 1,-29-15-16,23 20 15,-23-20-15,23 32 16</inkml:trace>
  <inkml:trace contextRef="#ctx0" brushRef="#br0" timeOffset="71170.7454">12280 6445 0,'0'0'0,"0"0"16,0 0-16,0 0 15,0 0 1,0-10-16,-5-9 16,2-13-1,-1 5-15,0 0 16,4 1-16,4-6 15,0-2 1,9-4-16,2 4 16,1 6-1,-16 28-15,15-22 16,-15 22-16,16-13 16,6 6-1,0 7-15,3 7 16,-2 6-16,1 5 15,0 6 1,1 1-16,0 4 16,4 2-1,-5-2-15,-24-29 16,0 0-16,0 0 16,27 27-1,-27-27-15,23 14 16,-3-10-1,-2-8-15,-1-10 16,-17 14-16,18-20 16,0-5-1,-18 25 1,21-31-16,-21 31 16,20-26-16,7 3 15,-27 23-15,27-14 16,3 12-1,-1 12-15,-2 5 16,-3 7 0,2 6-16,-4 0 15,0-1-15,0 2 16,-22-29 0,0 0-16,0 0 15,23 23-15,2-7 16,-1-12-1,0-8-15,1-10 16,0-8 0,0-6-16,-3-3 15,2-9-15,-1 2 16,-23 38 0,24-31-16,-24 31 15,25-24-15,-3 10 16,3 9-1,1 10-15,0 9 16,-3 5 0,2 11-16,4 8 15,-1 1 1,-4 2-16,1-3 16,-4 0-16,-21-38 15,0 0 1,23 31-16,-23-31 15,23 18 1,-2-16-16,6-13 16,0-11-16,0-7 15,4-11 1,-4-3-16,0 4 16,-5 1-16,-22 38 15,0 0 1,25-30-16,2 7 15,-3 14 1,-1 9-16,-2 9 16,5 7-16,-2 9 15,1 5 1,6 9-16,-4 1 16,2-4-16,-29-36 15,27 38 1,-1-7-16,-26-31 15,0 0 1,33 25-16,2-17 16,-4-12-16,1-11 15,-3-10 1,2-10-16,-6-6 16,1 1-1,-26 40-15,25-37 16,-25 37-16,31-35 15,2 13 1,1 13-16,-5 14 16,0 10-1,2 8-15,5 10 16,2 3-16</inkml:trace>
  <inkml:trace contextRef="#ctx0" brushRef="#br0" timeOffset="76553.2231">14897 3755 0,'0'0'16,"0"0"-16,0 0 16,-16-9-1,-9-5-15,-9-1 16,3 4 0,-9 1-16,-9 1 15,-1 3-15,-5 4 16,0 0-1,0 2-15,5 0 16,0 2 0,50-2-16,-46 0 15,46 0-15,0 0 16,0 0 0,-38 0-16,38 0 15,-15 5 1,18-2-16,14 8 15,6 2-15,10 3 16,12 9 0,2 9-16,2 4 15,4 4 1,-1 5-16,0 1 16,0 0-16,-6-1 15,-46-47 1,45 43-16,-45-43 15,0 0-15,36 35 16,-14-12 0,-15-14-16,-12-12 15,-9-8 1,-10-7-16,-4-6 16,-13-12-16,1-6 15,0-5 1,3-3-16,4-3 15,4-3 1,3 2-16,6-1 16,1 4-16,19 51 15,-15-50 1,15 50-16,0 0 16,0 0-1,-16-40-15,1 15 16,-1 19-16,3 12 15,-3 12 1,4 6-16,2 10 16,-2 8-16,1 14 15,3 1 1,2-4-16,6-1 16,0-52-1,0 0-15,8 44 16,5-17-16,7-18 15,12-18 1,10-18-16,23-24 16,32-30-16,36-29 15,17-7 1,-10 11-16,-13 17 16</inkml:trace>
  <inkml:trace contextRef="#ctx0" brushRef="#br0" timeOffset="91535.7625">3686 7463 0,'0'0'0,"0"0"15,0 0-15,0 0 16,0 0 0,-5-2-16,5-9 15,3 0-15,8 0 16,9 4-1,6 4-15,11 3 16,6 3 0,5 0-16,5-2 15,1 2-15,6-3 16,-3 0 0,-2 4-16,-8-2 15,-2 0 1,-3 2-16,4 4 15,-7-4-15,-39-4 16,42 7 0,-42-7-16,38 0 15,-1-7 1</inkml:trace>
  <inkml:trace contextRef="#ctx0" brushRef="#br0" timeOffset="91935.8724">4336 7233 0,'0'0'16,"0"0"-16,0 0 16,0 0-16,0 0 15,0 0 1,0 0-16,0 0 15,10 20 1,5 7-16,6 9 16,-1 0-16,4-3 15,-5 0 1,1 1-16,-20-34 16,13 36-16,-3 2 15,-12 2 1,-14 2-16,-11-1 15,-7 3 1,-4-1-16,-1-3 16,39-40-16,-43 36 15,43-36 1,0 0-16,-40 30 16,6-16-1</inkml:trace>
  <inkml:trace contextRef="#ctx0" brushRef="#br0" timeOffset="92218.6171">4823 6835 0,'0'0'0,"0"0"16,0 0-16,0 0 16,0 0-1,0 0-15,13 19 16,9 7-16,8 5 16,-3-2-1,-8-2-15,-3-2 16,-9-3-1</inkml:trace>
  <inkml:trace contextRef="#ctx0" brushRef="#br0" timeOffset="92802.6305">4705 7257 0,'0'0'0,"0"0"16,0 0-1,12-10-15,13-10 16,13-8-16,9 4 16,3 0-1,-1 6-15,-49 18 16,0 0 0,0 0-16,39-16 15,-7 9-15,-20 7 16,-12 7-1,-12 9-15,-5 7 16,-11 9 0,-9 16-16,-4 5 15,-1 5-15,6 1 16,36-59 0,-26 55-16,26-55 15,-14 48-15,17-8 16,12-17-1,3-9-15,1-11 16,-19-3 0,23-5-16,-3-7 15,-4-4-15,-4-5 16,-4-5 0,-1 3-16,-5-4 15,-2 0 1,-6 3-16,-10 4 15,-7 9-15,-4 2 16,-4 9 0,0 3-16,-1 0 15,8-9-15,13-8 16,13-18 0</inkml:trace>
  <inkml:trace contextRef="#ctx0" brushRef="#br0" timeOffset="93135.1013">5149 6625 0,'0'0'16,"0"0"-16,0 0 15,0 0 1,2 25-16,12 20 15,3 22 1,4-2-16,-6 11 16,1 20-16,-3 20 15,-1-3 1,-8-5-16,-4-8 16,0-4-16,-2-10 15,0-13 1,0-12-16,2-61 15,0 0 1,-8 38-16,-2-24 16,-5-17-16</inkml:trace>
  <inkml:trace contextRef="#ctx0" brushRef="#br0" timeOffset="93301.4421">5208 7209 0,'0'0'0,"0"0"16,13-14-16,9-10 16,11-6-1,13 6-15,9-1 16,13 5-16,2-2 16</inkml:trace>
  <inkml:trace contextRef="#ctx0" brushRef="#br0" timeOffset="93881.5355">4847 7935 0,'0'0'0,"0"0"16,0 0-16,2 16 15,13 8 1,5 9-16,6 1 16,3-2-1,8-2 1,0-3-16,-37-27 16,0 0-16,0 0 15,33 27-15,-6-13 16,-13-14-1,-10-9-15,-2-7 16,-4-6 0,-2-2-16,-3-2 15,2 2-15,1 1 16,0 6 0,8 1-16,5 5 15,6 2 1,6 5-16,1 2 15,7 4-15,3 2 16,-1 5 0,-4 4-16,-6 7 15,-3 8 1,-11 2-16,-9 9 16,-11 5-16,-3 1 15,16-45 1,-17 36-16,17-36 15,-19 26-15,11-21 16,16-17 0,21-17-16</inkml:trace>
  <inkml:trace contextRef="#ctx0" brushRef="#br0" timeOffset="94319.1369">5907 6898 0,'0'0'16,"0"0"-16,0 0 16,0 0-16,-18 13 15,-10 12 1,-9 9-16,-5 8 15,-6 2 1,4-1-16,44-43 16,-35 32-16,9-22 15,20-18 1,8-17-16,13-8 16,13-3-1,3 0-15,-4 7 16,1 4-16,4 3 15,6 6 1,4 3-16,8 4 16,3 6-16,4 8 15,-5 7 1,-4 5-16,-13 8 16,-12 2-1</inkml:trace>
  <inkml:trace contextRef="#ctx0" brushRef="#br0" timeOffset="94651.9441">5445 7421 0,'0'0'0,"0"0"15,0 0 1,0 0-16,22-13 16,16-7-1,27-8-15,9 7 16,34-4 0,18-3-16,1 6 15,-10 9-15,-15 7 16,-17 6-1,-14 4-15,-71-4 16,57 2-16,-57-2 16,39 2-1,-10-2-15</inkml:trace>
  <inkml:trace contextRef="#ctx0" brushRef="#br0" timeOffset="95102.3383">5955 7276 0,'0'0'16,"0"0"-16,0 0 15,0 20-15,6 17 16,0 24-1,0 8-15,1 11 16,-2 26 0,-3 6-16,0 4 15,-2 9-15,0 7 16,0 1 0,0 1-16,0-4 15,-2-4-15,-5-12 16,-4-13-1,5-11-15,0-15 16,2-11 0,4-64-16,0 47 15,0-47-15,0 0 16,-4 34 0,4-34-16,-2 17 15,2-17-15,-2-5 16,-1-19-1</inkml:trace>
  <inkml:trace contextRef="#ctx0" brushRef="#br0" timeOffset="95307.394">6512 8413 0,'0'0'16,"0"0"-16,0 0 16,0 0-16</inkml:trace>
  <inkml:trace contextRef="#ctx0" brushRef="#br0" timeOffset="107804.2164">4724 8603 0,'0'0'16,"0"0"0,0 0-16,0 0 15,0 0-15,0 0 16,0 0-1,18 7-15,20-1 16,14 5 0,-2 2-16,-8 1 15,1-5-15,5-2 16,4-3 0,3-2-16,5 1 15,1-6-15,3 1 16,4 0-1,2 0-15,-2 0 16,6-3-16,15-1 16,3-2-1,-5 2-15,-8 2 16,-5-1 0,-10 5-16,-12-5 15,-6 1-15,2 0 16,0-3-1,-48 7-15,49-10 16,-49 10 0,0 0-16,0 0 15,50-5 1,-50 5-16,0 0 16,0 0-16,42-5 15,-42 5 1,0 0-16,0 0 15,30-2 1,-30 2-16,0 0 16,0 0-16,18-4 15,-18 4-15,0 0 16,11-10 0,-5-3-16</inkml:trace>
  <inkml:trace contextRef="#ctx0" brushRef="#br0" timeOffset="110934.3185">4001 9767 0,'0'0'0,"0"0"0,0 0 16,0 0 0,19 4-16,20-1 15,21 1 1,1 0-16,1-4 16,5-4-16,2 2 15,-2-3 1,3 5-16,-1-2 15,-4 2 1,-5 0-16,-4 0 16,-7-2-16,-49 2 15,42-7 1,-42 7-16,30-22 16</inkml:trace>
  <inkml:trace contextRef="#ctx0" brushRef="#br0" timeOffset="111318.1204">4678 9483 0,'0'0'0,"0"0"16,0 0-16,0 0 16,-7 0-1,0-5-15,1 1 16,3 2-16,6-1 15,-3 1 1,0 2-16,20 16 16,13 11-1,15 8-15,-6-1 16,-3-3-16,-39-31 16,37 32-1,-11 4-15,-14 4 16,-14 7-16,-12 1 15,-8 7 1,-8-4-16,1 1 16,1-6-1,28-46-15,-29 43 16,29-43-16,0 0 16,-19 36-1,15-14 1</inkml:trace>
  <inkml:trace contextRef="#ctx0" brushRef="#br0" timeOffset="111600.6295">5462 9231 0,'0'0'0,"0"0"16,-15 18-16,-13 11 16,-11 22-1,-6 12-15,-16 21 16,-1 15 0,3-7-16,11-17 15,4-17-15,44-58 16,-35 25-1,0-22-15</inkml:trace>
  <inkml:trace contextRef="#ctx0" brushRef="#br0" timeOffset="111800.4725">5355 9383 0,'0'0'15,"0"0"-15,0 0 16,13 17-1,9 8-15,5 8 16,1 3 0,-2 0-16,-4-3 15,2-8-15,-8-12 16,-2-10 0</inkml:trace>
  <inkml:trace contextRef="#ctx0" brushRef="#br0" timeOffset="112067.024">5728 9034 0,'0'0'15,"0"0"1,0 0-16,0 0 16,0 0-16,0 24 15,4 24 1,0 30-16,-2 20 15,-2 5-15,-4 4 16,-7-4 0,-2-3-16,-5-8 15,0-17 1,-3-14-16,-5-23 16,-5-16-16</inkml:trace>
  <inkml:trace contextRef="#ctx0" brushRef="#br0" timeOffset="112416.7175">5328 10075 0,'0'0'0,"0"0"15,0 0 1,0 0-16,13-12 16,16-9-16,9-10 15,9-2 1,5-5-16,-52 38 15,49-30 1,-49 30-16,42-18 16,-13 16-1,-16 18-15,-11 13 16,-8 11-16,-7 22 16,-5 5-1,2-2-15,5-3 16,5-6-16,6-56 15,4 47 1,9-11-16,11-16 16,3-16-16,12-12 15,8-17 1,7-12-16</inkml:trace>
  <inkml:trace contextRef="#ctx0" brushRef="#br0" timeOffset="112666.9976">6099 9215 0,'0'0'15,"0"0"-15,0 0 16,0 0-16,13 13 15,7 8 1,5 2-16,0 0 16,-4-3-1,0 0-15,-7 1 16</inkml:trace>
  <inkml:trace contextRef="#ctx0" brushRef="#br0" timeOffset="113132.7807">6034 9583 0,'0'5'0,"-6"0"15,-2 1-15,0 1 16,4-3 0,-1 1-16,5-3 15,7-4-15,13-7 16,11-7 0,9-2-16,-6 1 15,-8 2-15,-10 10 16,-9 7-1,-9 11-15,-10 12 16,-5 12-16,-6 18 16,-1 6-1,1 0-15,23-61 16,-16 62 0,16-62-16,-6 55 15,10-16-15,9-21 16,10-16-1,4-15-15,0-9 16,-3-5 0,-6-2-16,-7 0 15,-5 2-15,-9 5 16,-7 0 0,-3 6-16,-7 0 15,0 7 1,-4 4-16,-4 5 15,4 1-15,1 6 16,10-7 0,7-14-16</inkml:trace>
  <inkml:trace contextRef="#ctx0" brushRef="#br0" timeOffset="113787.6594">6512 9226 0,'0'0'0,"0"0"16,0 20-16,5 19 15,-1 25 1,-2 8-16,1 8 16,-6 12-16,1-13 15,2-79 1,-4 70-16,4-70 15,0 0 1,-2 38-16,-1-25 16,3-24-16,0-13 15,0-15 1,7-8-16,6-1 16,8-4-1,12-6-15,9-4 16,17-19-16,3-5 15,-4 7 1,-16 12-16,-42 67 16,29-56-16,-14 12 15,-15 44 1,4-36-16,-4 36 16,0 0-1,0 0-15,0-22 16,-2 10-16,-2 17 15,-1 10 1,-1 12-16,2 9 16,0 13-1,-3 22-15,-1 8 16,-4 30-16,-3 17 16,-1 5-1,3-15-15,1-21 16,8-29-16,4-66 15,0 45 1,0-45-16,0 0 16,0 0-1,4 36-15,-4-19 16,-6-17-16</inkml:trace>
  <inkml:trace contextRef="#ctx0" brushRef="#br0" timeOffset="114266.8995">6345 10207 0,'0'0'0,"0"0"15,0 0-15,0 22 16,6 16-1,8 20-15,1-9 16,6-9-16,5-4 16,4-5-1,3-10-15,3-12 16,-7-14 0,-2-8-16,-6-9 15,-2-5-15,-9-9 16,-8 1-1,-4-6-15,-8-6 16,-5 5 0,-8 2-16,-1 8 15,-6 8-15,-5 8 16,-3 11 0,-6 12-16,1 7 15,-2 10-15,4 8 16,4 11-1,4 3-15,3 2 16,9 0 0,13-10-16</inkml:trace>
  <inkml:trace contextRef="#ctx0" brushRef="#br0" timeOffset="114402.4689">6726 10218 0,'0'0'0,"0"0"16,0 0-16,-10 7 15,-19 11-15</inkml:trace>
  <inkml:trace contextRef="#ctx0" brushRef="#br0" timeOffset="147513.6654">8251 8976 0,'-8'31'15,"-3"20"1,-6 18-16,-1 8 15,-7 19 1,0 25-16,4 8 16,0 16-16,4 11 15,1 4 1,3 10-16,-1 7 16,3 16-16,5 10 15,-6 14 1,3 15-16,0-2 15,-3 3 1,2 4-16,-3 6 16,3 8-16,0 6 15,3 4 1,-2 7-16,4-1 16,5-4-1,7-4-15,0-1 16,0-5-16,3-4 15,0-13 1,3-13-16,0-15 16,-4-26-16,0-14 15,-2-17 1,0-17-16,-2-24 16,-1-20-1,-4-90-15,0 0 16,0 0-16,0 63 15,2-40 1,-4-34-16,0-32 16,-2-48-16</inkml:trace>
  <inkml:trace contextRef="#ctx0" brushRef="#br0" timeOffset="148662.8957">8228 9014 0,'0'0'0,"0"0"16,17 4-1,16 0-15,17 6 16,5 0 0,11-2-16,15-2 15,22 1-15,2-5 16,6 0-1,6-2-15,8 0 16,4 0 0,8 0-16,4 0 15,4-4-15,26-5 16,2 5 0,-19 4-16,-4 0 15,4 4 1,7 3-16,5 2 15,1-3-15,-9 3 16,4 5 0,-5-3-16,-8-2 15,-5 2 1,-6 1-16,-7-1 16,-12 1-16,-8 0 15,-17-5 1,-14 2-16,-13-3 15,-17 1 1,-6 2-16,-3 0 16,-41-9-16,41 13 15,-41-13 1,35 20-16,-6 12 16,-9 5-16,-9 8 15,-9 9 1,-9 9-16,-9 10 15,-7 28 1,-6 19-16,-1 8 16,-1 11-16,2 5 15,5 3 1,3 9-16,3 4 16,-2 12-1,5 2-15,-1 5 16,7 15-16,-2 13 15,6 7 1,-1-2-16,4 2 16,0 1-1,2-1-15,-2-1 16,-5-1-16,2-3 16,-3-1-1,6-8-15,-2-18 16,-2 0-16,-4-12 15,4-10 1,-1-7-16,3-17 16,2-10-1,4-12-15,2-10 16,0-9-16</inkml:trace>
  <inkml:trace contextRef="#ctx0" brushRef="#br0" timeOffset="149546.6379">7753 15987 0,'0'0'0,"0"0"15,0 0-15,19-3 16,27-8 0,22-4-16,2 1 15,4-1-15,27-3 16,21-2 0,3-1-16,5 2 15,2-1 1,4-3-16,12-1 15,-4-1-15,4 0 16,2 0 0,2 2-16,4-5 15,9 4 1,3 2-16,2 4 16,0 3-16,-3 1 15,-3 3 1,1 6-16,-5 5 15,-3 2-15,-7 5 16,-1 0 0,-3 4-16,-3 0 15,-7 1 1,-11-2-16,-16 0 16,-9-7-16,-8 4 15,-11-7 1,-9 0-16,-11 0 15,-11-2 1,1 2-16,-51 0 16,46 0-16,-46 0 15,0 0 1,38-5-16,-13-10 16</inkml:trace>
  <inkml:trace contextRef="#ctx0" brushRef="#br0" timeOffset="150609.0957">7802 12676 0,'0'0'0,"0"0"16,0 0 0,0 0-16,0 0 15,18 0-15,19 0 16,24 0-1,3-7-15,9-4 16,7 3-16,17-8 16,7 2-1,0-2-15,6 3 16,11 2 0,9-3-16,12 1 15,8 0-15,-3 5 16,0 5-1,-5 0-15,3 6 16,3 0 0,2 2-16,1 6 15,0 3-15,-3-1 16,2 3 0,-2 2-16,-2 5 15,-4-1 1,1 0-16,-3 2 15,-9-1-15,-8-3 16,-5-5 0,-2-1-16,-8-7 15,-14-1-15,-7 1 16,-12-1 0,-2-1-16,-21 0 15,-4-5 1,-48 0-16,42-5 15,-42 5-15,50-20 16</inkml:trace>
  <inkml:trace contextRef="#ctx0" brushRef="#br0" timeOffset="151495.9794">7949 11226 0,'0'0'15,"0"0"-15,0 0 16,0 0-16,0 0 15,0 0 1,0 0-16,27 4 16,29-2-1,31 3-15,22 0 16,3-5-16,4-5 16,3 0-1,7 3-15,5 0 16,9 2-16,8 0 15,33-2 1,3-1-16,-4-3 16,-2-1-1,-10 0-15,3 1 16,-6 1 0,8 4-16,-5 2 15,3 6-15,-4-1 16,-6 8-1,-1-1-15,-5 1 16,-10-3-16,-8-2 16,-6 1-1,-14 5-15,-10-4 16,-18-1 0,-12 4-16,-11 2 15,-12 0 1,-5-3-16,1 5 15,-50-18-15,48 14 16,0 1-16</inkml:trace>
  <inkml:trace contextRef="#ctx0" brushRef="#br0" timeOffset="152130.8101">8552 9226 0,'0'0'0,"-24"13"15,-7 8-15,-15 9 16,2 13 0,5 9-16,1 6 15,13 2 1,9 3-16,11-1 16,12-2-16,13-6 15,9-7 1,14-11-16,10-14 15,6-11 1,3-11-16,-1-11 16,-8-13-16</inkml:trace>
  <inkml:trace contextRef="#ctx0" brushRef="#br0" timeOffset="152513.2596">8821 9425 0,'0'0'0,"0"0"16,-20 0-16,-16 12 16,-7 8-16,6 13 15,3 9 1,9 5-16,12 2 16,13-2-1,13-7-15,12-6 16,9-12-16,5-11 15,2-13 1,0-11-16,-10-12 16,-7-9-1,-11-6-15,-11-4 16,-4-1-16,-9 1 16,-3 3-1,-1 8-15,-3 10 16,1 14-1,-11 14-15,0 13 16,-6 6-16,0 10 16</inkml:trace>
  <inkml:trace contextRef="#ctx0" brushRef="#br0" timeOffset="153112.7022">9301 9658 0,'0'0'15,"0"0"-15,0 0 16,-4-19 0,2-16-16,-5-19 15,-7 1-15,-1 3 16,-8 10-1,1 7-15,22 33 16,-29-25 0,-2 11-16,1 14 15,8 12-15,0 12 16,4 12 0,5 12-16,9 3 15,8-4 1,9-5-16,5-13 15,4-20-15,4-21 16,11-19 0,9-33-16,15-40 15,6-38-15,-13-4 16,-17 15 0,-19 26-16,-13 31 15,-5 74 1,0 0-16,0 0 15,-7-47-15,-7 39 16,0 25 0,0 16-16,-1 19 15,1 28 1,1 34-16,8 25 16,10 8-16,6-22 15,7-33 1,2-29-16,-5-30 15,1-19-15</inkml:trace>
  <inkml:trace contextRef="#ctx0" brushRef="#br0" timeOffset="153496.3745">9567 9530 0,'0'0'0,"0"0"16,0 0-16,0 0 15,0 0 1,0 0-16,16 10 16,17 3-16,12-6 15,4-20 1,-4-8-16,-10-13 16,-9 0-1,-13 1-15,-11 6 16,-13 7-16,-10 5 15,-8 10 1,-8 7-16,-11 16 16,2 14-16,4 10 15,2 7 1,17 3-16,9 1 16,12-1-1,15-8-15,13-8 16,16-9-16,10-12 15,9-17 1,1-18-16</inkml:trace>
  <inkml:trace contextRef="#ctx0" brushRef="#br0" timeOffset="153779.6348">10309 9215 0,'0'0'16,"0"0"-16,0 0 16,-24 7-1,-24 13-15,-9 20 16,7 13-16,3 19 16,-7 28-1,1 14-15,18-6 16,17-19-1,12-17-15,18-27 16,10-12-16,16-7 16,16-9-1,4-13-15,5-15 16</inkml:trace>
  <inkml:trace contextRef="#ctx0" brushRef="#br0" timeOffset="154214.27">10357 9329 0,'0'0'0,"0"0"16,0 0-1,0 0-15,0 0 16,0 0 0,0 0-16,15 6 15,12 1-15,8 2 16,-10-4 0,-10-1-16,-6-1 15,3-3 1,-1 2-16,9-4 15,-1-3-15,4-6 16,-3-3 0,0 7-16,3 3 15,-3 7-15,5-2 16,3 6 0,-28-7-16,30 7 15,-30-7 1,0 0-16,31 14 15</inkml:trace>
  <inkml:trace contextRef="#ctx0" brushRef="#br0" timeOffset="154563.4559">10576 9340 0,'0'0'0,"0"0"16,0 0-1,-6 20-15,-7 20 16,-7 18-16,-1 3 15,-2 10 1,-7 25-16,-3 17 16,2 2-16,1-3 15,10-23 1,20-89-16,-9 70 16,11-39-1,13-24-15</inkml:trace>
  <inkml:trace contextRef="#ctx0" brushRef="#br0" timeOffset="154979.2499">10660 9695 0,'0'0'0,"0"0"16,0 0-1,0 0-15,10 16 16,8 6-16,10 5 15,-5-13 1,3-8-16,2-8 16,5-11-1,-5-8-15,-6-1 16,-6 0-16,-9 1 16,-14 6-1,-9 9-15,-10 3 16,-8 10-1,-2 9-15,-8 6 16,7 7-16,6 2 16,5 5-1,10-2-15,10-6 16,10-3-16,14 0 16,8-8-1,18-10-15,18-11 16,9-16-1,28-26-15</inkml:trace>
  <inkml:trace contextRef="#ctx0" brushRef="#br0" timeOffset="155145.2113">11267 9606 0,'0'0'0,"0"0"15,0 0-15,-16 20 16,-10 14-1,-12 17-15,-2-2 16,2-4 0,0-7-16,-1-9 15,0-7-15</inkml:trace>
  <inkml:trace contextRef="#ctx0" brushRef="#br0" timeOffset="155395.8959">10997 9599 0,'0'0'16,"0"0"-16,0 0 15,0 0-15,14 13 16,9 10 0,9 10-16,2 4 15,0 0 1,-2 3-16,-7 1 15,-2 1-15,-23-42 16,16 43 0,-16-43-16,0 0 15,6 47 1</inkml:trace>
  <inkml:trace contextRef="#ctx0" brushRef="#br0" timeOffset="155712.7291">11426 9463 0,'0'0'15,"0"0"1,0 0-16,0 0 16,0 0-16,18 6 15,20 3 1,18 5-16,-1-5 16,4-3-1,-59-6-15,55 3 16,0-7-16</inkml:trace>
  <inkml:trace contextRef="#ctx0" brushRef="#br0" timeOffset="155979.4245">11709 9231 0,'0'0'15,"0"0"-15,0 0 16,-10 22-16,-6 15 15,-6 27 1,2 7-16,0 30 16,2 19-1,4-4-15,5-2 16,5-17-16,2-13 16,2-84-1,0 0-15,0 0 16,4 51-16,7-39 15,8-30 1</inkml:trace>
  <inkml:trace contextRef="#ctx0" brushRef="#br0" timeOffset="156329.6919">11845 9383 0,'0'0'0,"0"0"15,0 0-15,15 13 16,12 9 0,8 10-16,3 1 15,1 5-15,-6 2 16,-14 5 0,-8 4-16,-22 9 15,-16 5-15,-8 1 16,-16 10-1,2-7-15,49-67 16,-49 47-16,49-47 16,0 0-1,-34 21-15,12-19 16,15-11 0,14-9-16,10-7 15,8-11-15</inkml:trace>
  <inkml:trace contextRef="#ctx0" brushRef="#br0" timeOffset="156453.3914">12083 9843 0,'0'0'0,"0"0"16,0 0-16,0 0 15,0 0 1,0 0-16</inkml:trace>
  <inkml:trace contextRef="#ctx0" brushRef="#br0" timeOffset="157345.9221">8584 12082 0,'0'0'0,"-23"0"15,-14-7 1,-17-4-16,2-5 16,10-6-16,6-7 15,-1-4 1,0-3-16,37 36 16,-36-39-1,36 39-15,-35-33 16,-1 13-16,5 22 15,6 18 1,8 16-16,1 19 16,9 13-1,7 8-15,9 24 16,13 1-16,-22-101 16,34 76-1,0-41 1,1-37-16,-6-27 0,7-29 15,1-25 1,16-46 0,4-47-16,0-12 15,-20 31-15,-10 33 16,-12 29-16,-5 33 16,-10 62-1,0 0-15,0-34 16,-7 26-1,0 16-15,0 21 16,-3 18-16,0 29 16,1 39-1,7 26-15,2 21 16,7-12-16,4-29 16,7-28-1,6-30-15,2-32 16,3-24-16</inkml:trace>
  <inkml:trace contextRef="#ctx0" brushRef="#br0" timeOffset="157812.5851">9005 11948 0,'0'0'15,"0"0"-15,0 0 16,0 0-1,0 0-15,0 0 16,-17-10-16,-10-10 16,-8-4-1,-1-1-15,3-1 16,2 0 0,31 26-16,-32-18 15,5 12-15,3 12 16,-1 11-1,5 11-15,4 8 16,16-36 0,-14 48-16,14-48 15,-7 44-15,14-11 16,7-19 0,9-14-16,6-11 15,6-9 1,8-7-16,-3 7 15,0 2-15,-1 9 16,-4 9 0,-4 4-16,1 7 15,-1 6-15,4 1 16,4 4 0,-10-7-16</inkml:trace>
  <inkml:trace contextRef="#ctx0" brushRef="#br0" timeOffset="158044.7135">9017 11521 0,'0'0'16,"0"0"-16,0 0 15,0 0 1,0 0-16,0 0 15,18 11-15,13 4 16,16 6 0,10-4-16,5-3 15,5-8 1,0-6-16,-7-8 16</inkml:trace>
  <inkml:trace contextRef="#ctx0" brushRef="#br0" timeOffset="158295.3877">9305 11239 0,'0'0'0,"0"0"15,0 0-15,-6 21 16,-10 21-16,-3 23 15,-3 9 1,10 29-16,4 29 16,8 12-16,12 12 15,4-20 1,4-12-16</inkml:trace>
  <inkml:trace contextRef="#ctx0" brushRef="#br0" timeOffset="158895.5072">9822 11856 0,'0'0'15,"0"0"-15,-14-12 16,-8-7-1,-5-9-15,3 7 16,-1 0-16,-5 3 16,1 3-1,4 4-15,-4 6 16,-1 10 0,1 12-16,5 12 15,-3 21-15,8 8 16,8 5-1,9 1-15,6-1 16,-4-63 0,15 51-16,6-13 15,8-20-15,0-20 16,5-14 0,-1-13-16,10-14 15,-4-1-15,-8 6 16,-7 2-1,-7 5-15,-3 13 16,-1 2 0,4 7-16,-2 5 15,3 6-15,-1 9 16,1 8 0,5 1-16,-1 4 15,5 3-15,4-5 16,9 0-1,1-6-15,1-5 16,1-8 0,-1-10-16,-2-9 15</inkml:trace>
  <inkml:trace contextRef="#ctx0" brushRef="#br0" timeOffset="159662.2817">8466 12841 0,'-30'0'0,"-5"0"15,-14 5 1,0-1-16,2 11 15,4 10 1,8 7-16,4 1 16,3 3-16,8 0 15,20-36 1,-11 35-16,11-35 16,0 32-1,11-8-15,9-6 16,10-2-1,5-10-15,7-2 16,14-1-16,-2 1 16,1 4-1,-10 7-15,-9 5 16,-11 9-16,-12 2 16,-13-6-1,-7-3-15,-8-4 16,-9-5-16,-8-3 15,-3-1 1,-8-5-16,-12 0 16,5-1-1,0-6-15,10-3 16</inkml:trace>
  <inkml:trace contextRef="#ctx0" brushRef="#br0" timeOffset="159878.4926">8563 12915 0,'0'0'15,"0"0"-15,24 4 16,26-1-1,27 2-15,12-2 16,-6-3-16,-10-6 16</inkml:trace>
  <inkml:trace contextRef="#ctx0" brushRef="#br0" timeOffset="160139.5189">8778 12632 0,'0'0'15,"0"0"-15,-7 19 16,-6 30 0,-5 26-16,0 22 15,5 28 1,5 12-16,8 14 15,4-6-15,7-10 16,0-21 0,5-27-16,-1-23 15</inkml:trace>
  <inkml:trace contextRef="#ctx0" brushRef="#br0" timeOffset="160628.901">9191 13300 0,'0'0'0,"0"0"16,0 0 0,-17-10-16,-12-3 15,-5-7 1,1-3-16,2 3 15,6 3-15,0 0 16,2 5 0,4 5-16,-1 8 15,3 14 1,-2 13-16,6 13 16,1 13-16,6 1 15,6-3 1,0-52-16,6 40 15,8-14 1,1-15-16,6-13 16,1-12-16,4-12 15,1-4 1,5-2-16,-3 2 16,-5 9-1,-3 7-15,-2 5 16,2 9-16,4 6 15,-4 11 1,4 2-16,1 6 16</inkml:trace>
  <inkml:trace contextRef="#ctx0" brushRef="#br0" timeOffset="160990.0749">9651 12975 0,'0'0'16,"0"0"-16,-17-2 16,-16-5-1,-17 0-15,8 10 16,-1 12-16,7 16 15,8 11 1,1 8-16,7 12 16,4 8-1,9 6-15,11 16 16,12-10-16,12-19 16,0-29-1,10-22-15,7-13 16,6-19-1,4-14-15,-5-13 16,-5-13-16</inkml:trace>
  <inkml:trace contextRef="#ctx0" brushRef="#br0" timeOffset="161278.6422">9858 12611 0,'0'0'16,"0"0"-16,0 0 15,0 21-15,-5 21 16,1 27 0,-6 9-16,0 23 15,1 2-15,3 0 16,0 3-1,3-3-15,1-7 16,2-8 0,5-22-16,-5-66 15,12 27-15</inkml:trace>
  <inkml:trace contextRef="#ctx0" brushRef="#br0" timeOffset="161678.8051">10213 12948 0,'0'0'16,"0"0"-16,-18 7 15,-19 9 1,-11 4-16,2 3 16,-5-2-16,51-21 15,-51 25 1,0 0-16,2 1 15,49-26-15,-42 32 16,10 3 0,12 5-16,20-40 15,-7 43 1,16 2-16,13-5 16,10-6-16,12-3 15,7-7 1,6 1-16,2-3 15,-6-3 1,-5 1-16,-2 2 16,-6-2-16,-2 0 15,-38-20 1,38 22-16,4 0 16</inkml:trace>
  <inkml:trace contextRef="#ctx0" brushRef="#br0" timeOffset="161815.9484">10578 13701 0,'0'0'0,"0"0"16,0 0-1,0 0-15</inkml:trace>
  <inkml:trace contextRef="#ctx0" brushRef="#br0" timeOffset="172261.3923">12291 9650 0,'0'0'0,"0"0"16,0 0-16,0 0 16,0 0-1,0 0-15,0 0 16,16 8-1,20-2-15,18 2 16,3-2-16,6-2 16,4-2-1,5-2-15,0 0 16,18-2 0,-7-5-16,3-4 15,-7 0-15,-5 2 16,-6 2-1,-15 3-15,-10 2 16,-43 2 0,41-3-16,-2 3 15</inkml:trace>
  <inkml:trace contextRef="#ctx0" brushRef="#br0" timeOffset="172645.6225">12343 9986 0,'0'0'0,"0"0"16,0 0 0,0 0-16,17 0 15,22 0-15,16 4 16,3-2 0,4 5-16,11 0 15,0-1 1,25-6-16,2-11 15,2-7-15,-6-7 16,-13-1 0,-19 0-16,-17 5 15,-12 4-15</inkml:trace>
  <inkml:trace contextRef="#ctx0" brushRef="#br0" timeOffset="173112.1756">12995 9407 0,'0'0'0,"0"0"15,0 0 1,0 0-16,0 0 15,0 0 1,15 15-16,12 6 16,14 5-16,5 2 15,8 1 1,0 0-16,-4-1 16,-2 4-1,-8 1-15,-11 1 16,-10 2-16,-13 4 15,-12 5 1,-17 3-16,-11 9 16,-10 0-1,-3 4-15,-11 13 16,4-10-16,54-64 16,0 0-1,0 0-15,-49 49 16,49-49-16,-20 23 15,24-21 1,21-4-16</inkml:trace>
  <inkml:trace contextRef="#ctx0" brushRef="#br0" timeOffset="173494.5464">13721 9672 0,'0'0'0,"0"0"16,0 0-16,0 0 16,0 0-1,20-1-15,23-10 16,17-1-1,-4 3-15,-11 9 16,-16 9-16,-16 14 16,-17 6-1,-9 9-15,-12 9 16,-9 4 0,-4 7-16,-3 0 15,41-58-15,-37 56 16,37-56-1,-31 41-15,15-27 16,18-26-16</inkml:trace>
  <inkml:trace contextRef="#ctx0" brushRef="#br0" timeOffset="173744.289">13983 9407 0,'0'0'0,"0"0"16,0 0-16,0 0 15,9 21-15,4 18 16,2 33 0,-8 17-16,-4 41 15,-8 31 1,0 16-16,1-19 16,-4-11-16,-4-15 15,3-19 1,1-18-16,1-17 15,7-78-15,2 56 16</inkml:trace>
  <inkml:trace contextRef="#ctx0" brushRef="#br0" timeOffset="174063.5615">14214 9751 0,'0'0'0,"0"0"16,0 0-16,15 0 15,18 5 1,8 1-16,-5 12 16,-17 9-1,-11 0-15,-2 4 16,-8 3-16,-8 2 15,-5 0 1,-10 1-16,0-1 16,25-36-1,-27 29-15,27-29 16,0 0-16,-26 20 16,13-20-1,13-13-15</inkml:trace>
  <inkml:trace contextRef="#ctx0" brushRef="#br0" timeOffset="174256.3064">14533 9698 0,'0'0'0,"0"0"16,0 0-16,0 0 16,0 0-1,0 0-15,0 0 16,17 0-16,22 0 15,9 0 1,-7 0-16,-15 0 16,-6-8-1</inkml:trace>
  <inkml:trace contextRef="#ctx0" brushRef="#br0" timeOffset="174459.9393">14591 9813 0,'-10'10'0,"4"6"15,-5 5-15,2 2 16,2-7-1,3-5-15,2-4 16,4-7-16,9 0 16,9-7-1,9 0-15,4-2 16,3-2-16,-2 0 16,-3-1-1,1-5-15,-17-6 16,-15-1-1</inkml:trace>
  <inkml:trace contextRef="#ctx0" brushRef="#br0" timeOffset="174710.5895">14870 9581 0,'-5'0'0,"-2"0"15,0-6-15,1-3 16,2 3 0,-1 6-16,5 6 15,-2 16 1,0 11-16,-3 21 15,0 11-15,-3 13 16,-1 18-16,-2 7 16,2-9-1,9-94-15,-6 76 16,6-76 0,0 51-16,10-39 15,0-37-15,-2-24 16</inkml:trace>
  <inkml:trace contextRef="#ctx0" brushRef="#br0" timeOffset="175118.2313">15020 9374 0,'0'0'0,"0"0"16,0 0 0,-4-3-16,1-3 15,-2 1 1,1 30-16,4 27 15,0 32-15,6 23 16,4 3 0,-1 3-16,1 7 15,2 2 1,-3 6-16,-5 4 16,0-7-16,-4-9 15,2-11 1,0-18-16,-2-87 15,0 0 1,0 0-16,4 67 16,-4-67-16,0 0 15,0 0 1,2 40-16,-2-40 16,0 0-1,0 0-15,0 25 16,0-25-16,0 0 15,0 0 1,-2 4-16,-2-8 16</inkml:trace>
  <inkml:trace contextRef="#ctx0" brushRef="#br0" timeOffset="175909.5093">15377 9713 0,'0'0'0,"0"0"15,0 0 1,0 0 0,-17 20-16,-8 14 15,-7 22-15,5 6 16,12 1-16,10-10 15,7-8 1,12-11-16,1-21 16,3-13-1,6-9-15,-3-12 16,-3-5-16,-5-5 16,-3 3-1,-8 2-15,-11 4 16,-9 6-1,-9 8-15,-3 3 16,-1 3-16,3-1 16,3-1-1,8-3-15,4-2 16,15 1 0,13-4-16,12-4 15,8-4-15,24-7 16,5-4-1,3-2-15,12-10 16,-12 1-16,-67 42 16,56-43-1,-56 43-15,29-31 16,-29 31 0,0 0-16,0 0 15,13-25-15,-13 25 16,4-8-1,-4 11-15,0 17 16,2 8 0,-2 12-16,0 22 15,0 10 1,2 13-16,3 39 16,4 29-16,-2-3 15,-3-23 1,-2-32-16,-2-95 15,0 64-15,0-64 16,0 0 0,0 0-16,2 34 15,2-17 1,4-10-16</inkml:trace>
  <inkml:trace contextRef="#ctx0" brushRef="#br0" timeOffset="176050.8959">15918 10542 0,'0'0'0,"0"0"16,0 0-16</inkml:trace>
  <inkml:trace contextRef="#ctx0" brushRef="#br0" timeOffset="183428.5691">16247 9224 0,'0'0'0,"-14"22"15,1 10 1,-6 12-16,1 8 15,5 6-15,3 7 16,0 1 0,6 4-16,-3 5 15,1 24 1,6 8-16,4-6 16,9-14-16,3-13 15,4-3 1,-1-6-16,3-14 15,-2-6 1,1 0-16,-21-45 16,23 44-16,-23-44 15,22 40 1,-22-40-16,0 0 16,0 0-1,23 39-15,-23-39 16,0 0-16,0 0 15,16 31 1,-16-31-16,0 0 16,0 0-1,8 21-15,-8-21 16,0 0 0,7 8-16,0-8 15</inkml:trace>
  <inkml:trace contextRef="#ctx0" brushRef="#br0" timeOffset="184475.4817">16709 9440 0,'0'0'0,"0"0"16,-18 5-16,-14-3 15,-7 9 1,6 3-16,10 6 15,6 5-15,4-2 16,5 12 0,-2 2-16,8 9 15,6-4 1,-4-42-16,19 33 16,10-15-16,5-20 15,1-11 1,5-15-16,-6-5 15,-10 0 1,-8-1-16,-10 7 16,-8 6-1,-6 0-15,-10 8 16,-7 11-16,-6 6 16,-3 8-16,1 5 15,6-2 1,6 1-16,6-11 15,11-12-15</inkml:trace>
  <inkml:trace contextRef="#ctx0" brushRef="#br0" timeOffset="184708.932">17051 8907 0,'0'0'16,"0"0"-16,0 0 15,0 0 1,0 22-16,0 23 16,0 24-1,7 7-15,1 13 16,4-8-16,-1-5 16,2-7-1,-4-9-15,-7-4 16,-9-2-16</inkml:trace>
  <inkml:trace contextRef="#ctx0" brushRef="#br0" timeOffset="185093.1205">16564 10221 0,'0'0'16,"0"0"-1,0 0-15,0 0 16,0 0-16,2-21 16,11-15-1,12-8-15,4 13 16,-3 5-16,-2 12 16,-11 7-1,-5 9-15,-3 7 16,-5 9-1,-7 8-15,1 8 16,1 6 0,1 7-16,0-4 15,6-10-15,4-13 16,5-6 0,9-14-16,9-14 15,7-15-15,9-16 16,-1-12-1</inkml:trace>
  <inkml:trace contextRef="#ctx0" brushRef="#br0" timeOffset="185475.5517">16852 10055 0,'0'0'15,"0"0"1,0 0-16,0 0 15,16-13-15,9-10 16,10-8 0,1 1-16,1 2 15,-37 28 1,0 0-16,39-20 16,-6 11-16,-7 14 15,-2 8 1,-6 16-16,-5 15 15,-3 24-15,-4 12 16,-2 38 0,-4 28-16,2 1 15,2-15 1,1-25-16,1-18 16,1-15-16,-7-74 15,0 0 1,9 40-16,-9-42 15,-6-36-15</inkml:trace>
  <inkml:trace contextRef="#ctx0" brushRef="#br0" timeOffset="185809.52">17326 9690 0,'0'0'0,"0"0"16,0 0-16,0 0 16,0 0-16,20-2 15,21-11 1,9-7-16,-4 2 16,-9 5-1,-4 8-15,-11 14 16,-12 9-16,-8 14 15,-10 14 1,-11 20 0,-8 6-16,-10 16 15,37-88-15,-31 71 16,5-43-16,20-46 16,10-30-1</inkml:trace>
  <inkml:trace contextRef="#ctx0" brushRef="#br0" timeOffset="186076.2583">17739 9233 0,'0'0'15,"0"0"-15,2 20 16,9 17-16,5 27 16,4 4-1,3 7-15,1 29 16,-1 28-1,-8 11-15,-8 16 16,-10-1-16,-4-5 16,-3-18-1,-1-13-15,11-122 16,0 0 0,-12 80-16,-5-53 15,1-52-15</inkml:trace>
  <inkml:trace contextRef="#ctx0" brushRef="#br0" timeOffset="186425.6856">17972 9555 0,'0'0'0,"0"0"15,0 0-15,0 0 16,15-10-1,17-7-15,10-8 16,4-2 0,1-4-16,-47 31 15,43-23-15,-8 11 16,-9 13 0,-17 16-16,-14 13 15,-11 19 1,-16 25-16,-12 29 15,-8 18-15,6-7 16,46-114 0,0 0-16,0 0 15,-31 80 1,29-60-16,19-40 16,12-27-16</inkml:trace>
  <inkml:trace contextRef="#ctx0" brushRef="#br0" timeOffset="186608.5664">18329 9664 0,'0'0'16,"0"0"-16,0 0 15,0 22 1,6 20-16,6 10 16,2-9-16,-1-10 15,0-15 1,-2-7-16,-1-9 15,-4-8-15</inkml:trace>
  <inkml:trace contextRef="#ctx0" brushRef="#br0" timeOffset="186959.4624">18369 9760 0,'0'0'0,"-4"-4"16,0-5-16,1-9 16,10-9-16,13-7 15,9-1 1,11-1-16,5-6 15,1-3 1,2 0-16,-6 1 16,-42 44-16,33-46 15,-33 46 1,0 0-16,26-42 16,-26 42-1,0 0-15,16-31 16,-16 31-16,8-13 15,-3 19 1,-1 13-16,-2 9 16,-2 13-1,-2 16-15,0 10 16,-5 5-16,1 4 16,-8 18-1,-2-4-15,-4-15 16</inkml:trace>
  <inkml:trace contextRef="#ctx0" brushRef="#br0" timeOffset="187141.9752">18356 10225 0,'0'0'15,"0"0"-15,0 0 16,11 21-1,9 7-15,9 8 16,9-3-16,7-8 16,4-17-1,9-16-15</inkml:trace>
  <inkml:trace contextRef="#ctx0" brushRef="#br0" timeOffset="187996.106">19143 9226 0,'0'0'0,"0"0"16,0 0-16,-17 20 15,-5 14-15,-9 15 16,7 0-1,8-6-15,9-9 16,12-13 0,6-9-16,9-8 15,7-8-15,4-15 16,3-10 0,-1-15-16,-10 4 15,-11-1 1,-14 11-16,-6 7 15,-6 5-15,-5 9 16,-6 9 0,-3 9-16,-1 11 15,-2 11 1,-4 16-16,3 11 16,6 11-16,-3 25 15,8 10 1,21-104-16,-2 86 15,20-34-15,13-41 16,3-22 0,0-18-16,5-16 15,-5-2 1,-10 5-16,-3 6 16,-5 8-1,-3 11-15,-2 6 16,0 6-16,-4 10 15,-7 13 1,-7 7-16,-6 10 16,-9 15-16,-5 0 15,-5 0 1,-4 0 0,1-8-16,35-42 15,-38 38-15,38-38 16,-38 32-16,38-32 15,0 0 1,0 0-16,-31 25 16,8-11-1,16-10-15,14-4 16,14-8-16,10-9 16,15-2-1,17-14-15,5-1 16,18-6-16,-1 4 15,-85 36 1,0 0-16,92-38 16</inkml:trace>
  <inkml:trace contextRef="#ctx0" brushRef="#br0" timeOffset="188442.7282">19046 10240 0,'-8'27'0,"1"7"16,-2 11-1,3-5-15,10-7 16,5-8 0,14-9-16,5-8 15,5-8-15,4-4 16,0-7-1,10-14-15,-6-6 16,-10-5-16,-9-4 16,-11-3-1,-9 1-15,-11 4 16,-9 4 0,-8 5-16,-8 7 15,-2 5-15,-6 10 16,-6 11-1,2 10-15,-5 10 16,3 7 0,7 5-16,6-5 15,13-8-15,11-17 16,13-14 0,9-26-16,14-20 15</inkml:trace>
  <inkml:trace contextRef="#ctx0" brushRef="#br0" timeOffset="188825.8617">19431 9160 0,'0'0'0,"0"0"16,0 0-16,0 0 15,20 4 1,25 2-16,19 14 15,-8 9-15,-2 7 16,-3 11 0,-4 9-16,-5 11 15,-6 34 1,-11 28-16,-21 19 16,-23 24-1,-20 2-15,-12-9 16,-7-11-16,0-17 15,8-30 1,50-107-16,-34 76 16,34-76-16,0 0 15,-19 42 1,19-42-16,-12 14 16,10-16-1,9-8-15,9-3 16</inkml:trace>
  <inkml:trace contextRef="#ctx0" brushRef="#br0" timeOffset="188966.2642">19987 10533 0,'0'0'0,"0"0"16,0 0-16,0 0 15</inkml:trace>
  <inkml:trace contextRef="#ctx0" brushRef="#br0" timeOffset="191942.2488">12087 11675 0,'0'0'0,"0"0"15,0 0-15,-6 7 16,0 2-1,-1 4-15,7-3 16,9-5-16,9 0 16,11-3-16,6-2 15,8 4 1,2 3-16,-3 4 16,7-2-1,2-2-15,7 0 16,0 0-1,3-3-15,0 3 16,-4 1-16,-57-8 16,57 12-1,-5-1-15,-7 7 16,-45-18 0,34 16-16,-21-3 15</inkml:trace>
  <inkml:trace contextRef="#ctx0" brushRef="#br0" timeOffset="192326.6664">12143 12101 0,'0'0'15,"0"0"-15,0 0 16,0 0 0,0 0-16,16 5 15,20-2-15,16 0 16,-1 2-1,2-5-15,2 2 16,2-2 0,0 0-16,-3 0 15,3 0-15,-57 0 16,60 0 0,-60 0-16,61 3 15,-61-3 1,64 2-16</inkml:trace>
  <inkml:trace contextRef="#ctx0" brushRef="#br0" timeOffset="192742.5699">12603 11582 0,'0'0'16,"0"0"-16,0 0 15,0 0 1,0 0-16,0 0 16,22 12-16,9 11 15,15 6 1,2-2-16,-48-27 15,47 26-15,-6 5 16,-5 8 0,-13 1-16,-17 7 15,-14 5 1,-8 7-16,-7 2 16,1-3-1,-3-3-15,25-55 16,-24 55-16,1-2 15,23-53 1,0 0-16,-28 52 16</inkml:trace>
  <inkml:trace contextRef="#ctx0" brushRef="#br0" timeOffset="193141.209">13147 11699 0,'0'0'16,"0"0"-16,13-11 16,14-9-1,9-6-15,4 1 16,1-2-16,-41 27 15,39-20 1,-3 6-16,-12 10 16,-9 11-1,-13 10-15,-6 8 16,-13 9-16,-10 10 16,-10 19-1,-3 4-15,-12 20 16,-1 5-1,10-14-15,43-78 16,-29 61-16,29-61 16,-11 31-1,13-23-15</inkml:trace>
  <inkml:trace contextRef="#ctx0" brushRef="#br0" timeOffset="193308.8846">13276 11841 0,'2'0'0,"0"0"16,3 0-1,5 3-15,7 2 16,4 6-16,-1 7 16,-5 0-1,-4 9-15,0-2 16,-2 2 0,0-1-16,1-4 15</inkml:trace>
  <inkml:trace contextRef="#ctx0" brushRef="#br0" timeOffset="193703.1569">13403 11979 0,'0'0'15,"0"0"1,0 0-16,0 0 16,0 0-16,0 0 15,19-15-15,14-17 16,21-15-1,1-9-15,7-11 16,-9 2 0,-53 65-16,31-58 15,-17 13-15,-14 45 16,4-38 0,-4 38-16,0 0 15,0 0 1,0-24-16,-4 22 15,4 13-15,-6 16 16,2 15 0,-2 23-16,-1 8 15,1 26 1,-4 11-16,-3-12 16,-3-16-16,-1-17 15,-2-23 1,0-19-16</inkml:trace>
  <inkml:trace contextRef="#ctx0" brushRef="#br0" timeOffset="193908.8215">13437 12261 0,'0'0'16,"0"0"-16,0 0 16,0 0-16,0 0 15,2 24 1,14 16-16,7 17 15,0-16 1,7-2-16,7-11 16,6-12-1,16-16-15,12-16 16</inkml:trace>
  <inkml:trace contextRef="#ctx0" brushRef="#br0" timeOffset="194591.826">14119 11612 0,'0'0'0,"0"0"16,0 0-16,0 0 16,-15 5-1,-13 1-15,-9 19 16,8 13-16,6 9 15,2 9 1,8 4-16,5 1 16,8-10-1,0-51-15,12 36 16,10-18-16,0-21 16,-3-15-1,4-12-15,-5-13 16,-7 2-1,-9 5-15,-4 12 16,-7 3-16,-5 7 16,4 2-1,1-1-15,2 1 16,0 0 0,5 0-16,8-1 15,8-4-15,8-2 16,5-3-1,9-3-15,9-4 16,-1 5-16,5 1 16,-49 23-1,46-17-15,0 5 16,-46 12 0,31-2-16,-18 4 15,-15 7-15,-9 8 16,-7 6-1,-3 9 1,-6 6-16,1-1 16,4-5-16,7-10 15,6-9-15,4-4 16,13-7 0,7-8-16,11-8 15,15-12 1,14-14-16,4-12 15</inkml:trace>
  <inkml:trace contextRef="#ctx0" brushRef="#br0" timeOffset="195138.1986">14548 11237 0,'0'0'16,"0"0"-16,0 5 15,0 1-15,0 14 16,0 14 0,-4 12-16,2 15 15,-9 13 1,-6 18-16,-8-1 16,-3 0-16,-10 6 15,-3-8 1,2-6-16,6-19 15,1-13 1,32-51-16,-25 44 16,25-44-16,-22 36 15,7-17 1,13-19-16,4-13 16,13-12-1,7-13-15,11-16 16,4-3-16,0 2 15,-2 6 1,-35 49-16,0 0 16,35-35-16,-9 17 15,-8 22 1,-5 12-16,-1 17 16,-8 16-1,-2 23-15,-2 13 16,-6 36-16,-4 29 15,2-7 1,8-143-16,-11 111 16,5-55-1,6-45-15</inkml:trace>
  <inkml:trace contextRef="#ctx0" brushRef="#br0" timeOffset="195527.7432">14722 11443 0,'0'0'0,"0"0"16,0 24-16,0 23 16,4 31-1,1 23-15,-1 3 16,3-1-1,7-6-15,9-17 16,1-16-16,-24-64 16,22 34-1,0-20-15,1-25 16,-2-18 0,-2-21-16,-3-23 15,-3-25-15,-5-14 16,-5 13-1,-3 21-15,-3 22 16,-1 22 0,-2 15-16,-3 10 15,-9 6-15,-9 13 16</inkml:trace>
  <inkml:trace contextRef="#ctx0" brushRef="#br0" timeOffset="195708.1843">14711 11822 0,'0'0'0,"0"0"15,13-15-15,7-14 16,12-7 0,-1 0-16,0 3 15,-1 2 1,-5 1-16</inkml:trace>
  <inkml:trace contextRef="#ctx0" brushRef="#br0" timeOffset="195874.1673">14922 11709 0,'0'0'0,"0"0"16,0 0 0,10-18-16,13-12 15,4-8 1,4 2-16,-3 5 15,-28 31 1,29-28-16,-8 14 16,-10 14-16</inkml:trace>
  <inkml:trace contextRef="#ctx0" brushRef="#br0" timeOffset="196408.6148">15002 11851 0,'0'5'0,"0"1"15,0 1 1,2-2-16,14-23 15,9-13 1,6-23-16,9-8 16,6-22-16,2 2 15,-13 11 1,-14 17-16,-21 54 16,0 0-1,2-34-15,-2 34 16,0 0-16,-7-15 15,7 15 1,0 0-16,-5-2 16,5 2-16,-2 11 15,4 9 1,3 8-16,-3 10 16,-2 3-1,-2 18-15,-3 5 16,-4 5-16,-1 0 15,-8-2 1,-4-6-16,3-9 16,5-10-1,6-7-15,1-8 16,5-7-16,0-4 16,4-1-1,2-1-15,-4-14 16,11 15-16,-11-15 15,18 16 1,3-2-16,5-10 16,5-15-1,-2-13-15,-2-26 16</inkml:trace>
  <inkml:trace contextRef="#ctx0" brushRef="#br0" timeOffset="196625.1674">15695 11253 0,'0'0'0,"0"0"16,0 0 0,0 0-16,-8 19 15,-4 21-15,-12 17 16,0-6-1,4 1-15,20-52 16,-26 46-16</inkml:trace>
  <inkml:trace contextRef="#ctx0" brushRef="#br0" timeOffset="196791.5549">15614 11433 0,'0'0'15,"0"0"-15,0 0 16,18-10-1,9-6-15,11-4 16,-5 8 0,-6 8-16,-5 6 15,-8 9-15,-12 8 16,-12 11 0</inkml:trace>
  <inkml:trace contextRef="#ctx0" brushRef="#br0" timeOffset="197257.6945">15511 11786 0,'-9'0'15,"2"0"-15,-1 5 16,3-3 0,3 2-16,4-4 15,9-11 1,18-11-16,9-6 16,16-11-16,9-8 15,19-18 1,2-4-16,-13 14 15,-71 55-15,0 0 16,0 0 0,39-43-16,-26 18 15,-15 14 1,-9 11-16,11 0 16,-16 7-16,16-7 15,0 0 1,0 0-16,-17 20 15,1 7 1,6 10-16,-1 18 16,2 11-16,7 11 15,2 37 1,-2 22-16,0 20 16,0-12-1,2-24-15,0-24 16,2-18-16,-2-78 15,2 63 1,-2-63-16,4 37 16,7-17-1</inkml:trace>
  <inkml:trace contextRef="#ctx0" brushRef="#br0" timeOffset="197440.9533">16365 11983 0,'0'0'15,"-5"27"-15,-1 20 16,-9 23 0,-4-6-16,19-64 15,-14 63-15</inkml:trace>
  <inkml:trace contextRef="#ctx0" brushRef="#br0" timeOffset="197675.8608">16806 11271 0,'0'0'0,"0"0"15,-12 22-15,-8 14 16,-11 22 0,-6 6-16,-10 17 15,0-1-15,47-80 16,-33 74-16</inkml:trace>
  <inkml:trace contextRef="#ctx0" brushRef="#br0" timeOffset="197858.3953">16647 11443 0,'0'0'16,"0"0"-16,0 0 15,0 0-15,20 13 16,11 4 0,8 6-16,0 2 15,-3 1-15,-36-26 16,33 21-1,-2-10-15</inkml:trace>
  <inkml:trace contextRef="#ctx0" brushRef="#br0" timeOffset="198114.8754">16924 10881 0,'0'0'0,"0"0"15,0 0-15,0 27 16,4 32 0,1 34-16,-1 28 15,2 4 1,6 0-16,5 5 16,4-5-16,-3-25 15,-18-100 1,0 0-16,0 0 15,5 68 1,-12-46-16,-7-33 16</inkml:trace>
  <inkml:trace contextRef="#ctx0" brushRef="#br0" timeOffset="198274.065">17004 11414 0,'0'0'0,"14"-16"16,8-9-16,9-4 15,4 0 1,0 10-16,-4-1 16,-8 15-16,-2-2 15,0 3 1</inkml:trace>
  <inkml:trace contextRef="#ctx0" brushRef="#br0" timeOffset="198640.8807">16841 12068 0,'-4'29'0,"-1"13"0,0 12 16,5 0-1,7-11-15,4-15 16,9-7-16,2-19 15,6-13 1,-4-12-16,1-11 16,-1-7-1,-8-4-15,-11 7 16,-10 6 0,-4 12-16,-9 5 15,-7 10-15,-3 5 16,-3 9-1,-6 6-15,-1 13 16,5 1-16,10 0 16,8-9-1,-3-9-15</inkml:trace>
  <inkml:trace contextRef="#ctx0" brushRef="#br0" timeOffset="198874.9386">17393 11318 0,'0'0'0,"0"0"16,0 0-16,-14 19 15,-3 13 1,-9 10-16,6-2 15,3-6-15,-1-14 16,-2-15-16</inkml:trace>
  <inkml:trace contextRef="#ctx0" brushRef="#br0" timeOffset="199058.145">17391 11271 0,'0'0'15,"0"0"1,0 0-16,0 0 15,21 4-15,23 0 16,14 8 0,-10 3-16,-14 5 15,-12 5 1,-8 2-16,-14-2 16,-16 3-1,-15 2-15</inkml:trace>
  <inkml:trace contextRef="#ctx0" brushRef="#br0" timeOffset="199308.2377">17058 11722 0,'0'0'16,"0"0"-16,0 0 16,0 0-16,17-3 15,23-12 1,23-7-16,2-3 15,10-2 1,25-6-16,2 1 16,-14 11-16,-20 12 15,-68 9 1,0 0-16,45-3 16,-21 6-16</inkml:trace>
  <inkml:trace contextRef="#ctx0" brushRef="#br0" timeOffset="199598.4569">17469 11530 0,'0'0'0,"0"0"16,-7 19-1,1 19-15,-5 21 16,7 6-16,0 10 15,2 30 1,0 9-16,2 5 16,0-1-16,0-3 15,0-15 1,0-100-16,0 0 16,0 0-1,-5 75-15,5-75 16,0 41-16,7-41 15,9-22 1</inkml:trace>
  <inkml:trace contextRef="#ctx0" brushRef="#br0" timeOffset="199784.2459">17891 11954 0,'0'0'0,"0"0"15,0 0-15,0 0 16,0 0-16</inkml:trace>
  <inkml:trace contextRef="#ctx0" brushRef="#br0" timeOffset="199959.2487">18262 12015 0,'0'0'0,"0"0"15,0 0-15,0 0 16,0 0-1</inkml:trace>
  <inkml:trace contextRef="#ctx0" brushRef="#br0" timeOffset="200124.4136">18747 11959 0,'0'0'0,"0"0"15,0 0-15,0 0 16,0 0 0,0 0-16</inkml:trace>
  <inkml:trace contextRef="#ctx0" brushRef="#br0" timeOffset="200251.5468">19010 12015 0,'0'0'0,"0"0"16,0 0 0,0 0-16</inkml:trace>
  <inkml:trace contextRef="#ctx0" brushRef="#br0" timeOffset="206524.1573">12324 14389 0,'0'0'16,"0"0"-16,0 0 16,-6 20-16,-2 18 15,-6 18 1,5 5-1,2 4-15,2 6 16,2 8-16,3 18 16,-2 4-1,2 6-15,0 3 16,0 0-16,0-1 16,0-7-1,-2-8-15,-2-12 16,4-82-1,0 0-15,0 0 16,-7 60-16,1-32 16,6-28-1,-10 5-15,2-21 16</inkml:trace>
  <inkml:trace contextRef="#ctx0" brushRef="#br0" timeOffset="206957.3713">11989 13468 0,'0'0'16,"0"0"-16,0 0 15,18 0-15,22 0 16,21 0-1,2-8-15,-3-2 16,0 0 0,0-1-16,-1 6 15,-1 1-15,-58 4 16,63-2 0,-4-4-16,-59 6 15,50-10-15,-14-12 16</inkml:trace>
  <inkml:trace contextRef="#ctx0" brushRef="#br0" timeOffset="207324.0248">11902 13639 0,'0'0'15,"0"0"-15,0 0 16,0 0 0,0 0-16,16 7 15,20 1 1,19 3-16,6-3 15,6-8-15,4-5 16,4 0 0,11-1-16,-1-3 15,-6 0 1,-4 2-16,-7 2 16,-16 1-16,-52 4 15,46-22 1</inkml:trace>
  <inkml:trace contextRef="#ctx0" brushRef="#br0" timeOffset="207801.4387">12423 13058 0,'0'0'0,"0"0"15,0 0 1,14 15-16,12 8 16,10 4-1,6 0-15,3 1 16,0-1-16,2 5 15,-7-1 1,-4 2-16,-7 3 16,-11 2-1,-8 2-15,-10 0 16,-8 7-16,-8 2 16,-5 3-1,-6-3-15,-3-1 16,1-4-16,0-6 15,29-38 1,0 0-16,0 0 16,-26 32-1,26-32-15,-24 22 16,13-10-16,9-7 16,11-10-1</inkml:trace>
  <inkml:trace contextRef="#ctx0" brushRef="#br0" timeOffset="208091.0551">13203 13007 0,'0'0'0,"0"0"16,0 0 0,0 0-16,20 7 15,16 1-15,15 12 16,-16 0-1,-14 1-15</inkml:trace>
  <inkml:trace contextRef="#ctx0" brushRef="#br0" timeOffset="208673.873">13118 13409 0,'0'0'0,"0"0"15,0 0-15,0 0 16,0 0 0,22-13-16,23-12 15,24-23 1,20-16-16,-1-7 16,-88 71-16,0 0 15,49-52 1,-38 30-16,-20 19 15,-7 10-15,-8 13 16,-4 7 0,-12 17-16,1 11 15,1 11 1,-7 28-16,5 23 16,18-4-16,17-14 15,5-99 1,16 76-16,11-30 15,-1-32 1,0-16-16,2-19 16,1-9-16,6-20 15,-6-3 1,-6-3-16,-12 2 16,-9 7-16,-10 7 15,-10 5 1,-7 7-16,0 10 15,-1 10 1,-5 3-16,-5 13 16,0 10-1,-4 12-15,3 6 16,11 0-16,2-10 16</inkml:trace>
  <inkml:trace contextRef="#ctx0" brushRef="#br0" timeOffset="208957.4512">13618 12629 0,'0'0'0,"0"0"15,0 25-15,0 26 16,0 36-16,-4 32 15,-1 5 1,-1 9-16,-2-4 16,2-4-1,4-17-15,2-108 16,-2 93-16,2-93 16,-2 65-1,2-42-15,0-34 16</inkml:trace>
  <inkml:trace contextRef="#ctx0" brushRef="#br0" timeOffset="209106.7698">13646 13335 0,'0'-2'0,"-5"-4"16,1-11-1,2 0-15,8-1 16,9 0-16,12-2 16,2 4-1,3-2-15,1 0 16,12-5-1,-45 23-15,42-12 16</inkml:trace>
  <inkml:trace contextRef="#ctx0" brushRef="#br0" timeOffset="209625.2642">13350 13887 0,'0'0'16,"0"0"-16,0 0 15,14 17-15,6 11 16,10 9 0,-2 8-16,-2 5 15,-26-50 1,25 46-16,-25-46 15,18 40-15,-12-11 16,-8-17 0,-6-12-16,-6-7 15,1-7-15,-3-4 16,5-1 0,3-6-16,5-4 15,10-7 1,8-2-16,7-9 15,9 7-15,-1 11 16,-1 13 0,-10 16-16,-7 14 15,-5 13 1,-5 11-16,-7 8 16,5-46-16,-4 45 15,4-45 1,0 0-16,0 0 15,-4 33 1,2-16-16,4-20 16,6-15-16</inkml:trace>
  <inkml:trace contextRef="#ctx0" brushRef="#br0" timeOffset="209890.2471">14141 12939 0,'0'0'0,"0"0"16,-15 18-1,-12 12-15,-14 16 16,3 4-16,-1-1 15,39-49 1,0 0-16,-41 36 16,-4-26-16</inkml:trace>
  <inkml:trace contextRef="#ctx0" brushRef="#br0" timeOffset="210056.1929">14010 12996 0,'2'-3'16,"4"1"-1,8-2-15,8 1 16,10 1-16,1 7 15,1 4 1,-1 17-16,-3 8 16,-9 8-1,-5 5-15,-7 0 16,-9 0-16,-9-9 16,-11-9-1</inkml:trace>
  <inkml:trace contextRef="#ctx0" brushRef="#br0" timeOffset="210290.3312">13708 13539 0,'0'0'16,"0"0"-16,0 0 16,22-3-1,27-15-15,25-7 16,18-13-1,14-5-15,-7 11 16,-12 9-16,-12 7 16,-75 16-1,0 0-15,52-11 16,-27 2-16</inkml:trace>
  <inkml:trace contextRef="#ctx0" brushRef="#br0" timeOffset="210557.6399">14196 13293 0,'0'0'0,"0"0"15,0 19-15,0 29 16,0 30 0,4 35-16,0 24 15,0 17 1,-1 56-16,-3 15 15,0-16-15,0-34 16,5-34 0,-3-45-16,-2-96 15,9 77-15,1-27 16,4-36 0,5-24-16</inkml:trace>
  <inkml:trace contextRef="#ctx0" brushRef="#br0" timeOffset="211690.3534">14875 12912 0,'0'0'16,"0"0"-16,0 0 15,0 0 1,13 18-16,5 7 16,2 7-16,-7-5 15,-5-4 1,-8 0-16,-8 2 16,-7-1-1,-8 1-15,-5-2 16,-4 3-16,-8 5 15,4 3 1,36-34-16,0 0 16,-25 31-16,11-4 15,12-10 1,13-10-16,14-14 16,11-13-1,19-13-15,4-5 16,-3 1-16,-12 0 15,-9 13 1,-14 8-16,-9 9 16,-8 10-1,-8 4-15,-8 6 16,-7 7-16,-4 6 16,1 8-1,-6 9-15,4 1 16,6 1-1,10 2-15,10-2 16,4-1-16,7-4 16,-13-40-1,21 31-15,-21-31 16,21 15-16,0-11 16,-21-4-1,18-11-15,-9-7 16,-9-3-1,0 21-15,-6-20 16,6 20-16,-16-18 16,16 18-1,0 0-15,-18-11 16,-5 7 0,4 8-16,3 10 15,5 8-15,1 14 16,2 9-1,1 19-15,-1 8 16,-2 2 0,10-74-16,0 0 15,-10 87-15,10-87 16,-22 76 0,22-76-16,-31 53 15,31-53 1,-37 30-16,-2-17 15,39-13-15,-35 5 16,35-5 0,0 0-16,0 0 15,-20 0-15,20 0 16,-2-5 0,17 3-16,14 0 15,10 2 1,13-3-16,7 3 15,5 0-15,1-2 16,-65 2 0,70 2-16,-70-2 15,69 5 1,-69-5-16,67 4 16,-9-4-16,-11-15 15</inkml:trace>
  <inkml:trace contextRef="#ctx0" brushRef="#br0" timeOffset="211922.7242">15370 12794 0,'0'0'0,"0"0"16,0 0-16,0 0 16,16 11-16,10 3 15,13 3 1,-3-3-16,-3-3 16,-13-5-1</inkml:trace>
  <inkml:trace contextRef="#ctx0" brushRef="#br0" timeOffset="212390.1929">15355 13150 0,'0'0'0,"0"0"16,0 0-16,0 0 16,0 0-1,0 0-15,17-14 16,12-8-1,10-7-15,-6 2 16,-4 9-16,-7 8 16,-6 7-1,-6 6-15,-10 12 16,-10 8-16,-6 12 16,-13 19-1,-4 7-15,-3 4 16,-13 23-1,1 1-15,48-89 16,0 0-16,0 0 16,-40 62-1,25-41-15,15-28 16,13-13-16,12-14 16,16-18-1,7-1-15,5-5 16,13-11-1,3 4-15,-69 65 16,0 0-16,47-33 16,-26 31-1</inkml:trace>
  <inkml:trace contextRef="#ctx0" brushRef="#br0" timeOffset="212924.486">15270 13873 0,'0'0'0,"0"0"16,15-18-1,14-19-15,21-30 16,14-27 0,8-12-16,-72 106 15,58-82 1,-58 82-16,0 0 15,43-42-15,-22 39 16,-9 21 0,-10 11-16,-6 5 15,-1 6 1,-2 6-16,1-3 16,4-12-16,2-31 15,-2 17 1,4-16-16,4-11 15,3-11-15,-9 21 16,0 0 0,0 0-16,16-18 15,0 7 1,-2 13-16,-6 16 16,-4 14-16,1 11 15,0 12 1,-5-55-16,0 0 15,8 51 1,-8-51-16,15 39 16,8-18-16,-1-18 15,6-15 1,1-12-16,0-18 16,-10-16-16</inkml:trace>
  <inkml:trace contextRef="#ctx0" brushRef="#br0" timeOffset="213322.7664">16108 12987 0,'0'0'0,"0"0"16,0 0-16,0 0 15,-7 27 1,-9 19-16,-6 15 16,-2-8-1,1-4-15,23-49 16,0 0-16,0 0 16,-20 34-1,6-21-15,8-22 16,8-4-16,2-1 15,-2 3 1,6 2-16,1 7 16,6-1-1,1 6-15,4 1 16,4 1-16,3 2 16,3-5-1,-3-4-15,-6-8 16</inkml:trace>
  <inkml:trace contextRef="#ctx0" brushRef="#br0" timeOffset="213806.2577">16320 12535 0,'0'0'0,"0"0"16,0 0-1,0 20-15,4 28 16,3 32 0,3 31-16,1 17 15,4 12-15,1 30 16,8 13 0,-2 5-16,3 6 15,-4-1 1,-3 5-16,-5-3 15,-5-5-15,4-9 16,3-16 0,0-24-16,-5-25 15,-1-27-15,-9-89 16,4 68 0,-4-68-16,0 0 15,0 0 1,2 42-16,-2-42 15,0 0-15,0 0 16,0 29 0,0-29-16,0 0 15,-4 14 1,4-14-16,-4 1 16,4-1-16,-4-9 15</inkml:trace>
  <inkml:trace contextRef="#ctx0" brushRef="#br0" timeOffset="215956.5362">17524 12808 0,'0'0'16,"-18"15"-1,-7 12-15,-15 11 16,-4 13-16,-5 12 16,-16 24-1,-4 12-15,4-7 16,15-22-16,50-70 16,0 0-1,-28 32-15,13-37 16</inkml:trace>
  <inkml:trace contextRef="#ctx0" brushRef="#br0" timeOffset="216139.9417">17312 13014 0,'0'0'16,"0"0"-16,0 0 15,2 16 1,12 22-16,4 8 15,2-6-15,3-2 16,0-4 0,8-10-16,7-15 15,-3-14-15</inkml:trace>
  <inkml:trace contextRef="#ctx0" brushRef="#br0" timeOffset="216724.1688">17788 12709 0,'0'0'0,"0"0"15,0 0-15,0 23 16,0 24 0,-5 22-16,3 0 15,-3 1 1,-1-3-16,2-5 15,4-62-15,0 0 16,-9 45 0,2-21-16,0-26 15,5-19 1,4-9-16,5-11 16,9-3-1,4 1-15,0 3 16,3-2-16,-1-3 15,4-4 1,2 0-16,-4-1 16,1 1-16,-5 4 15,-5 8 1,-6 5-16,-4 17 16,-5 8-1,0 7-15,-3 9 16,1 11-16,-3 10 15,1 11 1,-5 24-16,3 11 16,-4 32-1,0 16-15,-3 4 16,1-7-16,4-23 16,-1-17-1,9-81-15,-13 64 16,13-64-1,-17 36-15,-10-18 16</inkml:trace>
  <inkml:trace contextRef="#ctx0" brushRef="#br0" timeOffset="217122.2571">17598 13603 0,'0'0'0,"0"0"16,0 24-16,0 14 16,0 19-1,8-11-15,4-5 16,6-14 0,0-15-16,2-9 15,5-9-15,6-13 16,3-10-1,2-15-15,-12-3 16,-11 6-16,-13 6 16,-8 10-1,-6 5-15,-3 7 16,-9 4 0,-5 9-16,-6 11 15,-13 18-15,2 11 16,0 17-1,6 5-15,-1 24 16,5-5-16,9-36 16</inkml:trace>
  <inkml:trace contextRef="#ctx0" brushRef="#br0" timeOffset="217410.1325">18314 12734 0,'0'0'15,"0"0"1,-19 24-16,-5 14 15,-19 27-15,-12 21 16,-8 14 0,9-2-16,17-13 15,37-85 1,0 0-16,-26 65 16</inkml:trace>
  <inkml:trace contextRef="#ctx0" brushRef="#br0" timeOffset="217790.4928">18277 12973 0,'0'0'15,"0"0"1,0 0-16,0 0 16,3 20-16,12 12 15,6 3 1,-2-8-16,-5-9 15,-2-9 1,-6-5-16,-4-8 16,-6-3-16,0-6 15,-1-1 1,-4 5-16,-1 0 16,4 5-1,4 2 1,-1 2-16,8 0 0,3-2 15,9-1 1,6-1-16,8-8 16,6-3-1,18-8-15,0-3 16,1 0-16,-7-4 16</inkml:trace>
  <inkml:trace contextRef="#ctx0" brushRef="#br0" timeOffset="218039.5552">18698 12607 0,'0'0'15,"0"0"-15,0 0 16,0 0-16,-6 20 16,-2 25-1,-4 17-15,2 9 16,-3 1-1,3 2-15,4 25 16,2 12-16,1-11 16,1-11-1,0-12-15,-5-8 16,-2-18 0</inkml:trace>
  <inkml:trace contextRef="#ctx0" brushRef="#br0" timeOffset="218422.2095">18333 13608 0,'0'0'0,"0"0"16,0 0-1,0 22-15,0 21 16,0 17-1,9-9-15,5-11 16,4-16 0,0-12-16,2-14 15,7-14-15,-1-12 16,-1-15 0,-9 0-16,-10 10 15,-10 11 1,-5 3-16,-4 6 15,-8 2-15,-5 4 16,-8 7 0,-4 9-16,-9 13 15,0 9 1,6 7-16,41-38 16,-33 54-16</inkml:trace>
  <inkml:trace contextRef="#ctx0" brushRef="#br0" timeOffset="218768.4789">19160 12662 0,'0'0'0,"0"0"15,0 32 1,-4 28-16,0 36 16,-7 27-1,-4 7-15,7 1 16,3-1-16,-2-5 15,1-4 1,1-9-16,5-112 16,0 0-1,2 55-15,5-52 16</inkml:trace>
  <inkml:trace contextRef="#ctx0" brushRef="#br0" timeOffset="219089.5307">19216 12867 0,'0'0'0,"0"0"16,11-14-1,13-16-15,17-10 16,4 11-16,7 11 16,-2 16-1,0 15-15,-6 15 16,-6 13-16,-9 15 15,-8 17 1,-19 36-16,-27 34 16,-30 31-1,-22 20-15,-5-6 16,6-39 0,11-39-16,9-39 15,6-35-15,10-34 16,-3-22-1</inkml:trace>
  <inkml:trace contextRef="#ctx0" brushRef="#br0" timeOffset="219289.5567">18914 13246 0,'0'0'0,"0"0"15,0 0-15,0 0 16,23 6-1,19 3-15,28 7 16,-8 2 0,1-3-16,6-2 15,9-1-15,18 1 16,5 5-16</inkml:trace>
  <inkml:trace contextRef="#ctx0" brushRef="#br0" timeOffset="219772.7985">19940 13603 0,'0'0'0,"0"0"16,0 0 0,-14-16-16,-8-10 15,-5-8-15,1 3 16,0 3-1,0 2-15,6 11 16,5 3 0,-1 8-16,-1 5 15,1 17 1,-2 12-16,4 11 16,1 14-16,9 5 15,6-5 1,2-8-16,2-14 15,7-13 1,4-11-16,6-9 16,0-14-16,4-6 15,4-7 1,8-2-16,-1 2 16,2 5-16,0 4 15,3 9 1,-3 5-16,0 4 15,-2 6 1,-4 3-16,-9-4 16,-10-5-16,-15-9 15</inkml:trace>
  <inkml:trace contextRef="#ctx0" brushRef="#br0" timeOffset="219989.217">19922 13143 0,'0'0'16,"0"0"-16,0 0 15,0 0 1,0 0-16,23 4 16,23-1-1,24 4-15,3-2 16,10 2-16,-2-7 15,-3-8 1,-4-6-16</inkml:trace>
  <inkml:trace contextRef="#ctx0" brushRef="#br0" timeOffset="220356.0926">20351 12124 0,'0'0'16,"0"0"-16,0 25 16,-4 28-1,0 36-15,-8 41 16,-1 20-1,1 51-15,6 31 16,4 5-16,2-13 16,2-10-1,10-22-15,5-24 16,5-30 0,-7-46-16,0-18 15,-15-74-15,0 0 16,19 51-1,4-37-15,1-25 16</inkml:trace>
  <inkml:trace contextRef="#ctx0" brushRef="#br0" timeOffset="220956.4142">20760 13420 0,'0'0'0,"0"0"16,0 0-16,0 0 15,-13-9-15,-9-4 16,-6-8 0,4 8-16,-1 1 15,-1 4 1,-3 8-16,0 6 15,0 15-15,0 8 16,1 18 0,8 7-16,7 3 15,11 1 1,6-1-16,3-7 16,-7-50-16,14 43 15,-14-43 1,19 27-16,6-18 15,0-14 1,0-12-16,-2-10 16,3-7-16,0-10 15,1-6 1,-4 1-16,-6 2 16,0 5-16,-7 6 15,-3 15 1,0 6-16,2 11 15,2 5 1,2 11-16,0 6 16,1 5-16,1 3 15,4 4 1,1-4-16,6 1 16,5-3-1,15 1-15,2-5 16</inkml:trace>
  <inkml:trace contextRef="#ctx0" brushRef="#br0" timeOffset="221119.0309">21372 13925 0,'0'0'0,"0"0"16,0 0-16,0 0 16</inkml:trace>
  <inkml:trace contextRef="#ctx0" brushRef="#br0" timeOffset="227172.0213">23053 8313 0,'-5'26'16,"-2"14"-16,1 20 16,-7 9-1,1 5-15,-3 23 16,-1 30-16,1 11 16,1 22-1,3 0-15,2 10 16,-2 6-1,4 10-15,3 8 16,2 5 0,2 5-16,-4 11 15,-4 23-15,-5 1 16,7 2 0,-1 5-16,4-2 15,3-3-15,3-2 16,4 0-1,1 3-15,1 3 16,-2 5 0,0-1-16,-5-2 15,4-1 1,-1-7-16,1-9 16,4-18-16,-2-21 15,3-15 1,-4-18-16,-4-15 15,-3-24-15,0-29 16,0-90 0,0 0-16,0 0 15,0 62 1,0-62-16,0 26 16,3-21-16</inkml:trace>
  <inkml:trace contextRef="#ctx0" brushRef="#br0" timeOffset="227840.7434">22969 15727 0,'0'0'0,"0"0"16,0 0-16,17 4 15,21-1 1,21 2-16,-2-10 16,4-2-16,1 2 15,6-5 1,2 3-16,8 3 16,16-1-1,-2 5-15,0-2 16,-1 2-16,5 0 15,5 0 1,0-3-16,3 3 16,4-2-16,1 2 15,3-1 1,5 1-16,6-5 16,8 3-1,-6-5-15,0-2 16,1-2-1,1 0-15,3 0 16,2-2-16,1 3 16,2 3-1,-1 1-15,-2 1 16,0 2-16,-1 2 16,-1 2-1,-1 2-15,-4 0 16,-1-1-1,-6 1-15,-6-3 16,-9 0 0,-4 0-16,0 0 15,-5 0-15,-9-3 16,-8-2 0,-3 1-16,-1-2 15,-13-1-15,-9-1 16,0-4-1,-8-9-15</inkml:trace>
  <inkml:trace contextRef="#ctx0" brushRef="#br0" timeOffset="228822.1519">28322 8252 0,'0'0'16,"0"34"-16,-5 22 16,1 33-16,-7 20 15,3 8 1,-8 5-16,-4 23 16,-3 23-1,7 11-15,-1 8 16,5 10-16,1 4 15,1 9 1,-6 7-16,5 25 16,0-1-1,1 3-15,1 6 16,1-3-16,2 10 16,2 5-1,0 6-15,-3 9 16,7 5-16,5 1 15,3-4 1,8-9-16,8-5 16,-5-11-1,-3-13-15,-5-10 16,-7-17-16,-2-24 16,2-18-1,4-16-15,0-21 16,-1-24-1,-1-16-15,-2-20 16,-4-75 0,6 60-16,-6-60 15,0 0-15,0 0 16,2 36 0,0-18-16,2-17 15,8-11-15</inkml:trace>
  <inkml:trace contextRef="#ctx0" brushRef="#br0" timeOffset="228938.1352">28327 15688 0,'0'0'0,"0"0"15,0 0-15</inkml:trace>
  <inkml:trace contextRef="#ctx0" brushRef="#br0" timeOffset="234623.3768">23013 13748 0,'0'0'0,"0"0"15,0 0 1,0 0-16,0 0 15,0 0 1,0 0-16,0 0 16,0 0-16,0 0 15,0 0 1,0 0-16,0 0 16,20 0-1,17 0-15,20 0 16,-8 5-1,0-1-15,-4 1 16,-2-1-16,-4-2 16,4-4-16,4 0 15,4-3 1,1 1-16,7-3 16,2 1-1,4-2-15,0 4 16,5 2-16,0 2 15,3-2 1,2 2-16,17-3 16,-1 2-1,-1-2-15,-2 2 16,-3-4 0,-2 0-16,3 0 15,-3-1-15,-2 2 16,5-1-1,-1 2-15,3 0 16,-7-2-16,0-1 16,2 0-1,2 0-15,-3 4 16,1-1 0,3 1-16,-2 0 15,-2 2-15,2 0 16,-2 0-1,1 0-15,-1 0 16,-4-2 0,-1 0-16,0 2 15,2 0-15,-1 0 16,-4 4 0,0 0-16,0 1 15,-3-1 1,-10 1-16,-6 0 15,6-3-15,-1 5 16,3-4 0,2 2-16,-5 2 15,3-1 1,-6 2-16,-1 0 16,0 1-16,0-3 15,0 4 1,-2-1-16,-4-3 15,0-1 1,-6-1-16,-44-4 16,43 5-16,-43-5 15,0 0 1,0 0-16,41 4 16,-41-4-1,0 0-15,0 0 16,35 0-16,-4 0 15,-31 0 1,24-6-16,-24 6 16,28-12-16</inkml:trace>
  <inkml:trace contextRef="#ctx0" brushRef="#br0" timeOffset="234751.3954">28208 13836 0,'0'0'0,"0"0"0</inkml:trace>
  <inkml:trace contextRef="#ctx0" brushRef="#br0" timeOffset="239769.7969">22902 12048 0,'0'0'0,"0"0"16,0 0-1,0 0-15,0 0 16,0 0-16,-12 0 15,-1 0 1,-3 0-16,7 0 16,6 0-16,3 0 15,8 0 1,0 0-16,8-5 16,-1 1-1,1 2-15,4-3 16,4 3-16,-1-2 15,-2 1 1,1 1 0,4 0-16,6 2 15,4-2-15,4 0 16,9-1-16,2 1 16,4-5-1,0 2-15,6 4 16,1-4-1,1 1-15,3 2 16,6-1-16,2-1 16,22 1-1,10 2-15,0-2 16,-6 3 0,-3-3-16,-1 3 15,0 0-15,-2 3 16,-3-3-1,5 4-15,7-4 16,-2 3 0,1-3-16,-3 0 15,2 0-15,1 0 16,1-3 0,-2 3-16,1 3 15,-2-3-15,-1 0 16,2-3-1,-5 3-15,0 3 16,-4 1 0,-8 1-16,2-1 15,0 1-15,0-1 16,0 0 0,-2 1-16,-2-5 15,1 0 1,-1 0-16,-6 0 15,-1 0-15,-7 2 16,-9 1 0,-7 3-16,5-1 15,1 1 1,-2 1-16,2-3 16,-4 1-16,-3 0 15,-3 1 1,-7 1-16,-41-7 15,43 9-15,-43-9 16,43 9 0,-43-9-16,37 13 15,-37-13 1,0 0-16,41 12 16,-41-12-16,0 0 15,0 0 1,38 13-16,-38-13 15,0 0 1,35 8-16,-35-8 16,31 5-1,-5-10-15,-3-6 16</inkml:trace>
  <inkml:trace contextRef="#ctx0" brushRef="#br0" timeOffset="255442.6026">23198 7964 0,'0'0'0,"0"0"16,0 0-16,0 0 15,-6-10 1,-8-2-16,-2-2 15,1 7-15,1 7 16,6 7 0,-3 7-16,1 6 15,2 8 1,1 10-16,1 16 16,-1 4-16,-3 9 15,-6 12 1,-5 32-16,-13 30 15,-9 24 1,1 9-16,7-4 16,5-4-16,10-5 15,7 4 1,1 3-16,-1 8 16,5 1-1,-2 6-15,2 9 16,1 2-16,-1 9 15,2 12 1,-3 2-16,2 20 16,1-10-16,2 6 15,4-3 1,-4-2-16,4-9 16,6-2-1,0-4-15,3-20 16,-5-3-1,-2 5-15,-2-1 16,3-7-16,5-6 16,-2-6-1,3-17-15,-1-10 16,2-21-16,-4-20 16,-1-10-1,1-8-15,0-15 16,0-10-1,-4-17-15,-2-47 16,0 40-16,0-40 16,0 0-1,0 0-15,4 38 16,-4-38-16,11 32 16,-11-32-1,0 0-15,12 20 16</inkml:trace>
  <inkml:trace contextRef="#ctx0" brushRef="#br0" timeOffset="256119.1306">23053 15547 0,'0'0'15,"0"0"-15,0 0 16,23 0 0,21 0-16,23 0 15,-2 0-15,0 7 16,-1 1 0,5 9-16,-3-5 15,1-1 1,2-6-16,6-3 15,19-6-15,5-2 16,0-5 0,-1 6-16,0 3 15,4 0-15,-1 2 16,2 2 0,4 0-16,2-2 15,1-2 1,5-3-16,-2 1 15,3 1 1,7-1-16,5 1 16,-3 1-16,-2 0 15,0 2 1,4-2-16,-2 2 16,0-2-16,-2 2 15,-7-3 1,3 3-16,-1 3 15,1 1 1,-5-2-16,-7 4 16,-3 0-16,2 3 15,-1-2 1,-5 4-16,-1-1 16,-5-3-1,-9-3-15,-3 1 16,-3-3-16,-1-2 15,-4-7 1,-7-4-16,-17-2 16</inkml:trace>
  <inkml:trace contextRef="#ctx0" brushRef="#br0" timeOffset="257170.5872">28530 7850 0,'0'0'0,"0"0"16,0 0 0,-7 24-16,1 19 15,-5 22-15,2 2 16,0 6 0,5 24-16,-3 3 15,-1 12-15,-3 11 16,-2 29-1,-11 29-15,-9 20 16,1 16 0,5 18-16,7 1 15,0 5-15,0 5 16,0 14 0,2 9-16,-3 6 15,1 2 1,1 4-16,7 6 15,6 1-15,-1-5 16,-1-1 0,-3 0-16,0-2 15,5-6 1,-6-11-16,10-11 16,0-15-16,4-17 15,6-28 1,-4-38-16,2-21 15,1-20-15,-1-17 16,5-9 0,-5-13-16,-4-17 15,-2-57 1,0 0-16,0 0 16,0 39-16,0-39 15,0 0 1,0 0-16,-2 27 15,2-27 1,0 0-16,0 0 16,-2 15-1,2-15-15,0 0 16,0 0-16,-2 5 16,6-5-1</inkml:trace>
  <inkml:trace contextRef="#ctx0" brushRef="#br0" timeOffset="263635.0771">23739 14248 0,'0'0'16,"0"0"-16,0 0 15,-7 25-15,0 18 16,-2 24 0,5 2-16,0 5 15,4 20 1,4 0-16,7-1 16,5-7-16,7-6 15,1-16 1,-24-64-16,22 49 15,-22-49-15,0 0 16,0 0 0,21 25-16,-4-27 15,0-30 1,0-20-16,5-32 16,3-36-16,6-32 15,-4 4 1,-4 28-16,-6 28 15,-6 27 1,-2 21-16,-9 44 16,11-34-16,3 7 15</inkml:trace>
  <inkml:trace contextRef="#ctx0" brushRef="#br0" timeOffset="264035.213">24581 14336 0,'0'0'16,"0"0"-16,0 0 16,0 0-1,-19 0-15,-14 0 16,-9 0-16,7 0 15,5 4 1,4 3-16,1 14 16,8 8-16,3 3 15,6 9 1,1 17-16,5 7 16,6 8-1,11 22-15,8-6 16,10-5-16,3-18 15,2-20 1,-4-21-16,2-14 16,-3-11-1,0-13-15,0-10 16,8-12 0</inkml:trace>
  <inkml:trace contextRef="#ctx0" brushRef="#br0" timeOffset="264252.3888">24829 14541 0,'0'0'15,"0"0"-15,0 0 16,0 0 0,0 0-16,18 0 15,19 0-15,20-4 16,6-1-1,4 3-15,4 0 16,-71 2-16,0 0 16,81-2-1</inkml:trace>
  <inkml:trace contextRef="#ctx0" brushRef="#br0" timeOffset="264501.8227">25091 14200 0,'0'0'0,"0"0"16,0 0-1,0 0-15,-8 25 16,-4 26 0,-3 21-16,-6 25 15,7 17 1,8-9-16,6-8 15,2-15-15,-2-82 16,0 0 0,12 66-16</inkml:trace>
  <inkml:trace contextRef="#ctx0" brushRef="#br0" timeOffset="264751.2166">25344 14557 0,'0'0'0,"0"0"15,0 0 1,0 0-16,22 0 16,24 0-16,26 0 15,-4 0 1,1-7-16,-2-3 15,-7 0 1,-60 10-16,52-14 16,-13-1-16</inkml:trace>
  <inkml:trace contextRef="#ctx0" brushRef="#br0" timeOffset="264984.9276">25673 14148 0,'0'0'0,"0"0"15,0 0 1,-5 25-16,2 27 16,-2 30-1,1 30-15,4 6 16,0 5-1,9-2-15,10-14 16,7-16-16</inkml:trace>
  <inkml:trace contextRef="#ctx0" brushRef="#br0" timeOffset="265252.0083">26425 14121 0,'0'0'16,"-27"23"-16,-6 12 16,-24 23-1,-9 30-15,-3 12 16,13-4-1,56-96-15,-32 72 16,26-32-16,16-36 16</inkml:trace>
  <inkml:trace contextRef="#ctx0" brushRef="#br0" timeOffset="265417.8127">26400 14365 0,'0'0'0,"0"0"16,0 0 0,14 18-16,7 7 15,9 4-15,7-12 16,-2-12 0,-1-12-16</inkml:trace>
  <inkml:trace contextRef="#ctx0" brushRef="#br0" timeOffset="265651.2637">26785 13887 0,'0'0'16,"0"0"-16,-8 20 15,2 18 1,-7 24-16,1 1 15,2 0-15,1 8 16,3 5 0,-6 13-16,1-1 15,-5-13-15,-4-12 16</inkml:trace>
  <inkml:trace contextRef="#ctx0" brushRef="#br0" timeOffset="266001.8111">26475 15042 0,'0'0'16,"0"0"-16,0 0 15,0 0 1,8-17-16,7-20 16,16-23-1,5 0-15,-36 60 16,33-54-16,-33 54 15,29-33 1,-8 28-16,-11 27 16,-6 14-16,-4 16 15,0 17 1,0 1-16,2-7 16,2-6-1,4-15-15,3-13 16,2-18-16,8-15 15,4-15 1,6-20-16,15-21 16</inkml:trace>
  <inkml:trace contextRef="#ctx0" brushRef="#br0" timeOffset="266202.3837">27127 14103 0,'0'0'0,"0"0"16,0 0-1,-17 16-15,-6 13 16,-16 16 0,4 4-16,-1-2 15,36-47-15,-27 36 16,12-21-16</inkml:trace>
  <inkml:trace contextRef="#ctx0" brushRef="#br0" timeOffset="266385.902">27062 14103 0,'0'0'16,"0"0"0,0 0-16,17 7 15,22-1 1,14 6-16,-1 4 15,-8-3-15,-3 5 16,-41-18 0,39 18-16,-4 4 15,-17 3-15</inkml:trace>
  <inkml:trace contextRef="#ctx0" brushRef="#br0" timeOffset="266650.6561">26771 14722 0,'0'0'0,"0"0"16,19-2-16,23-18 15,20-11 1,8-9-16,28-12 15,21-2-15,-2 6 16,-7 7 0,-20 15-16,-90 26 15,0 0 1,73-7-16</inkml:trace>
  <inkml:trace contextRef="#ctx0" brushRef="#br0" timeOffset="267068.4116">26990 14618 0,'0'0'16,"0"0"-16,0 0 15,-5 24 1,3 23-16,-2 22 15,8 7 1,5 18-16,5 3 16,9-11-16,1-10 15,10-11 1,-6-28-16,7-16 16,4-21-1,3-21-15,4-18 16,-9-17-16,-4-6 15,-9-4 1,-9 2-16,-11 3 16,-6 6-1,-7 5-15,-6 8 16,-6 6 0,-1 5-16,-5 4 15,0 8-15</inkml:trace>
  <inkml:trace contextRef="#ctx0" brushRef="#br0" timeOffset="267251.8825">27001 15256 0,'0'0'15,"0"0"-15,23-18 16,22-16-1,26-27-15,25-27 16,15-13-16,-4 1 16</inkml:trace>
  <inkml:trace contextRef="#ctx0" brushRef="#br0" timeOffset="267378.3902">27804 15013 0,'0'0'0,"0"0"16,0 0-16,0 0 15</inkml:trace>
  <inkml:trace contextRef="#ctx0" brushRef="#br0" timeOffset="277049.6458">24060 12400 0,'0'0'0,"0"0"15,0 0-15,0 0 16,-15 14-16,-9 11 16,-7 8-1,-3 6-15,-6 10 16,-3 5-1,-1 8-15,-12 24 16,-1 13-16,8-15 16,13-21-1,36-63-15,-27 37 16,19-28 0,8-23-16,6-12 15</inkml:trace>
  <inkml:trace contextRef="#ctx0" brushRef="#br0" timeOffset="277250.1941">23850 12573 0,'0'0'15,"0"0"-15,3 18 16,11 15 0,4 10-16,1 4 15,-1 4 1,0 3-16,0-3 15,1-4-15,-19-47 16,23 34 0,6-19-16</inkml:trace>
  <inkml:trace contextRef="#ctx0" brushRef="#br0" timeOffset="277584.0553">24250 12089 0,'0'0'0,"0"0"15,0 0-15,0 23 16,6 25 0,-2 30-1,-2 25-15,0 10 16,0 11-16,-2 5 15,0 5 1,0 5-16,0-5 16,0-2-16,0-12 15,0-10 1,0-14-16,0-96 16,0 76-1,0-76-15,9 49 16,5-35-16,3-24 15</inkml:trace>
  <inkml:trace contextRef="#ctx0" brushRef="#br0" timeOffset="277758.1166">24557 12867 0,'0'0'0,"0"0"15,0 0 1,0 0-16,0 0 16,18 0-16,33 0 15</inkml:trace>
  <inkml:trace contextRef="#ctx0" brushRef="#br0" timeOffset="278633.4121">25071 12244 0,'0'0'0,"0"0"16,0 0-1,0 0-15,0 21 16,6 19 0,8 22-16,2-3 15,-2-6 1,-1 1-16,-5-3 15,-6 0-15,-4-3 16,2-48 0,-11 38-16,11-38 15,-12 23-15,12-23 16,-10 6 0,8-17-16,11-10 15,13-10 1,13-13-16,13-6 15,6-3-15,11-12 16,-8 2 0,-57 63-16,43-53 15,-43 53 1,0 0-16,0 0 16,18-38-16,-18 38 15,11-25 1,-11 25-16,6-9 15,-1 13-15,-3 10 16,0 6 0,-2 9-16,-4 7 15,-7 6-15,-9 18 16,-10 1 0,-1 1-16,-7-1 15,0-5 1,-2-5-16,40-51 15,-40 40 1,40-40-16,-39 27 16,6-16-16,11-13 15,11-7 1,5-7-16,10-3 16,11-4-1,10-2-15,10 1 16,15-7-16,6 3 15,2 4 1,-58 24-16,0 0 16,46-16-16,-12 10 15</inkml:trace>
  <inkml:trace contextRef="#ctx0" brushRef="#br0" timeOffset="278850.4559">25056 13123 0,'0'0'16,"0"0"-16,0 0 16,0 0-1,0 0-15,0 0 16,19-12-16,19-8 16,24-17-1,13-6-15,19-11 16,8-3-1,-102 57-15,85-54 16</inkml:trace>
  <inkml:trace contextRef="#ctx0" brushRef="#br0" timeOffset="279033.106">25462 12839 0,'0'0'0,"0"0"16,0 0-1,0 0-15,0 0 16,-6 25-16,-8 17 16,-9 16-1,1-6-15,-4 0 16,-5-4-16</inkml:trace>
  <inkml:trace contextRef="#ctx0" brushRef="#br0" timeOffset="279251.1295">25228 13254 0,'0'0'0,"0"0"15,0 0-15,0 0 16,13 14 0,7 6-16,9 4 15,1 1 1,5-5-16,-2-4 15,-2-5-15,-31-11 16,34 6 0,-34-6-16,43 8 15</inkml:trace>
  <inkml:trace contextRef="#ctx0" brushRef="#br0" timeOffset="279747.3258">26140 12647 0,'0'0'0,"0"0"15,0 0 1,0 0-16,0 0 16,0 0-16</inkml:trace>
  <inkml:trace contextRef="#ctx0" brushRef="#br0" timeOffset="280030.2759">26746 12339 0,'0'0'0,"0"0"16,0 0-1,0 0-15,-19 18 16,-10 15-16,-17 18 15,2 8 1,3 5-16,-7 15 16,8-8-1,40-71-15,0 0 16,-36 55-16</inkml:trace>
  <inkml:trace contextRef="#ctx0" brushRef="#br0" timeOffset="280213.4448">26600 12540 0,'0'0'0,"0"0"16,0 0-1,8 17-15,7 8 16,6 7 0,-3-6-16,2-4 15,0 0-15,3-6 16,-4-4-1,-1-6-15</inkml:trace>
  <inkml:trace contextRef="#ctx0" brushRef="#br0" timeOffset="280385.5949">26758 12564 0,'0'0'16,"0"0"-16,0 0 15,17 0-15,22 0 16,23-2 0,12-16-16,14-17 15,-1-17-15</inkml:trace>
  <inkml:trace contextRef="#ctx0" brushRef="#br0" timeOffset="280600.0753">27225 12236 0,'0'0'0,"0"0"16,0 0 0,0 20-16,0 18 15,0 19 1,0 4-16,0 4 16,-7 2-16,-1 3 15,-10-1 1,-5-5-16,-4-6 15,-2-2-15</inkml:trace>
  <inkml:trace contextRef="#ctx0" brushRef="#br0" timeOffset="280949.8779">26731 13257 0,'0'0'0,"0"0"0,11-14 15,13-15 1,20-17-16,2-8 16,4 0-16,-50 54 15,44-43 1,-13 23-16,-15 25 16,-12 18-1,-8 17-15,-5 24 16,2 8-16,1-5 15,4-8 1,2-15-16,4-13 16,2-15-1,6-7-15,6-9 16,7-9-16,8-11 16,14-9-1,0-5-15,0 0 16,-7 5-16</inkml:trace>
  <inkml:trace contextRef="#ctx0" brushRef="#br0" timeOffset="281086.784">27478 13396 0,'0'0'0,"0"0"16,0 0-1,0 0-15</inkml:trace>
  <inkml:trace contextRef="#ctx0" brushRef="#br0" timeOffset="285040.243">23019 10093 0,'0'0'15,"0"0"-15,0 0 16,0 0 0,0 0-16,0 0 15,0 0 1,0 0-16,18 4 15,23-1-15,14 1 16,-1 0 0,0-4-16,4 3 15,0-3 1,0-3-16,0 2 16,3-2-16,5 3 15,-3 3 1,1-2-16,7 2 15,4-1 1,18 3-16,11 0 16,1-2-16,-5 4 15,-4-3 1,0 3-16,3-7 16,4 7-16,7-2 15,1-1 1,5-4-16,12-4 15,5-1 1,-3-6-16,0 2 16,-1-2-1,-1 6-15,-5 3 16,0 2-16,-1 2 16,-3 1-1,-3 2-15,1 1 16,-2 2-16,2-2 15,-1 0 1,-4 1-16,-7-3 16,-3 3-1,2-3-15,-6 1 16,-4 2-16,-10-1 16,-6 3-1,-1 0-15,-4 2 16,-2-4-1,-15-1-15,1 1 16,-2 1-16,2-4 16,-7 2-1,2-1-15,-52-5 16,46 6 0,-46-6-16,0 0 15,0 0-15,46 5 16,-46-5-1,0 0-15,0 0 16,35 4 0,-35-4-16,0 0 15,0 0-15,21 2 16,-21-2 0,4-2-16</inkml:trace>
  <inkml:trace contextRef="#ctx0" brushRef="#br0" timeOffset="286199.7054">23937 10481 0,'0'0'0,"0"0"16,0 0-16,0 0 16,0 0-16,3 23 15,8 19 1,0 23-16,6 2 16,-6-4-1,-3-7-15,-6 2 16,-6 1-16,-7-2 15,11-57 1,-17 52-16,-2-10 16,19-42-1,-24 25-15,5-23 16,11-14-16,6-10 16,4-10-1,6-5-15,8-10 16,4 1-1,6-4-15,9 5 16,1 5-16,3 5 16,0 10-1,-39 25-15,37-16 16,-37 16-16,29-2 16,-10 11-1,-10 11-15,-9 7 16,-9 4-1,-3 3 1,-6-1-16,-4 8 0,0-1 16,-2-3-1,24-37-15,-26 36 16,26-36 0,0 0-16,-22 32 15,7-15-15,17-17 16</inkml:trace>
  <inkml:trace contextRef="#ctx0" brushRef="#br0" timeOffset="286465.98">24606 10374 0,'0'0'0,"0"23"15,0 17-15,4 23 16,1 8 0,-3 7-1,0 19-15,0-4 16,-2-2-16,-2 2 16,-2-9-16,-1-5 15,1-12 1,4-67-16,-9 43 15,-9-10-15</inkml:trace>
  <inkml:trace contextRef="#ctx0" brushRef="#br0" timeOffset="286649.7587">24595 10808 0,'0'0'16,"0"0"-16,20-11 15,13-10 1,21-3-16,-3 2 16,-51 22-16,0 0 15,47-16 1,-14 7-16</inkml:trace>
  <inkml:trace contextRef="#ctx0" brushRef="#br0" timeOffset="286916.4683">24313 11275 0,'0'0'16,"0"22"-16,0 14 16,6 15-1,2 1-15,7-8 16,10-6-16,6-4 15,7-7 1,7-7-16,3-11 16,7-13-1,2-15-15,2-14 16,-3-14-16</inkml:trace>
  <inkml:trace contextRef="#ctx0" brushRef="#br0" timeOffset="287115.7432">25095 10589 0,'0'0'16,"0"0"0,0 0-16,0 0 15,0 0-15,0 0 16,18 0-1,16 0-15,6 7 16,-25 2-16,-21 6 16</inkml:trace>
  <inkml:trace contextRef="#ctx0" brushRef="#br0" timeOffset="288116.334">24970 11069 0,'0'0'0,"0"0"15,0 0-15,18-11 16,15-14 0,19-15-16,2-9 15,-6 2-15,-48 47 16,40-47 0,-40 47-16,0 0 15,24-33 1,-13 15-16,-17 20 15,-6 14 1,-5 13-16,-2 9 16,4 8-16,3 0 15,10-4-15,6-9 16,8-10 0,5-7-16,8-14 15,2-11 1,4-9-16,-2-11 15,-1-8-15,-28 37 16,12-32 0,-12 32-16,-2-27 15,2 27 1,0 0-16,-8-18 16,-6 10-16,2 5 15,2 10 1,-2 8-16,-1 10 15,-3 6-15,1 9 16,-5 11 0,3 8-16,-3-4 15,20-55 1,-10 57-16,10-57 16,0 0-16,-5 48 15,5-48 1,11 38-16,15-15 15,3-21 1,6-16-16,16-22 16,2-12-16,4-11 15,9-21 1,-1-14-16,-9 3 16,-10 6-1,-15 11-15,-8 0 16,0 5-16,-3 23 15,-15 7 1,0-10-16,-5 49 16,0 0-1,0 0-15,-2-42 16,2 22-16,-6 20 16,0 15-1,-4 9-15,2 20 16,-1 17-1,0 16-15,0 26 16,9 20 0,4 4-16,6-9 15,1-9-15,-1-17 16,0-7 0,-8-7-16,-2-4 15,-2-9-15,2-65 16,0 0-1,0 0-15,-10 38 16,-7-22-16</inkml:trace>
  <inkml:trace contextRef="#ctx0" brushRef="#br0" timeOffset="288298.8844">25741 10974 0,'0'0'15,"0"0"-15,0 0 16,0 0 0,20-3-16,25-10 15,17-5-15,-3-3 16,1 3 0,-1-2-16</inkml:trace>
  <inkml:trace contextRef="#ctx0" brushRef="#br0" timeOffset="288516.0897">26199 10556 0,'0'0'0,"0"0"15,0 0 1,0 0-16,0 0 15,0 0-15,20 4 16,21-2 0,12 3-1,-14-1-15</inkml:trace>
  <inkml:trace contextRef="#ctx0" brushRef="#br0" timeOffset="288998.7728">26217 10835 0,'0'0'0,"0"0"16,0 0 0,0 0-16,0 0 15,17-9 1,14-11-16,4-10 16,5 1-1,-4-1-15,-36 30 16,31-25-1,-7 9-15,-14 14 16,-10 13-16,-12 14 16,-7 12-1,-12 20-15,-3 8 16,-3 1-16,-2 17 16,39-83-1,0 0 1,0 0-16,-31 72 15,20-32-15,15-39 16,11-20 0,4-13-16,5-2 15,9-13-15,-1 12 16,-5 11-16,-10 13 16,-1 1-1,-1 10-15,1 3 16,4 5-1,1 2-15,3 1 16,5-4 0,5-10-16,8-10 15</inkml:trace>
  <inkml:trace contextRef="#ctx0" brushRef="#br0" timeOffset="289648.4476">26821 10556 0,'0'0'16,"0"0"-16,0 0 15,0 20-15,0 22 16,-4 18 0,-1 1-16,-4-6 15,9-55-15,0 0 16,0 0-1,2 41-15,14-27 16,13-33 0,-5-12-16,8-14 15,-5-6-15,-3 2 16,-4 3 0,-5 9-16,1 8 15,-2 12 1,0 5-16,-2 5 15,0 9-15,-8 13 16,-6 8 0,-9 17-1,-9 25-15,-7 10 16,-13 34-16,-9 14 16,-6-2-16,9-19 15,7-23 1,10-17-16,10-22 15,19-40 1,0 0-16,0 0 16,-16 22-16,10-13 15,6-15 1,8-10-16,10-9 16,7-6-1,13-9-15,2 2 16,0 4-16,3 12 15,-1 13 1,0 13-16,-3 21 16,-15 27-16,-19 39 15,-26 86 1,-42 140-16</inkml:trace>
  <inkml:trace contextRef="#ctx0" brushRef="#br0" timeOffset="303505.9378">27590 10258 0,'0'0'0,"0"0"15,0 0-15,-12-2 16,-4-8-1,-6-7-15,11 4 16,5-5 0,1 1-16,0-6 15,1-6 1,2-10-16,-3-11 16,-1-9-16,-1-3 15,-2-3-15,2-4 16,1-8-1,-1-25-15,4-21 16,9-11 0,11-2-16,5-7 15,7 6-15,4 1 16,1 0 0,2 0-16,2 1 15,7 1 1,6 3-16,10-1 15,5 0-15,10-2 16,7 2 0,7 0-16,1 5 15,-1 11-15,-1 6 16,5 7 0,2 7-16,-2 9 15,6 4 1,-2 3-16,0 7 15,-3 6-15,-15 13 16,0 7 0,-12 11-16,-7 5 15,-13 8 1,-48 23-16,45-17 16,-45 17-16,0 0 15,0 0 1,42-16-16,-42 16 15,0 0 1,0 0-16,31-11 16,-31 11-16,0 0 15,0 0 1,16-9-16,-16 9 16,0 0-16,0 0 15,7-7 1,-9 3-16,-11-1 15,-12 5 1,-12 5-16,-29 8 16,-17 5-16,-42 13 15,-42 19 1,-19 17-16,16 6 16,29 1-1,39-12-15,26-8 16,22-16-1,18-9-15,36-29 16,0 0-16,-21 25 16,16-14-1,22-11-15</inkml:trace>
  <inkml:trace contextRef="#ctx0" brushRef="#br0" timeOffset="304194.3577">29621 6210 0,'0'0'16,"0"0"-16,0 0 15,0 0-15,0 0 16,0 0-1,0 0-15,-6 13 16,-4 12 0,-6 4-16,-1-7 15,5 0-15,1 3 16,-4 9 0,-1 6-16,-4 18 15,-3 11 1,-4 14-16,-7 30 15,-5 33-15,1 4 16,6-12 0,13-19-16,10-26 15,9-23 1,0-70-16,4 49 16,-4-49-16,0 0 15,0 0 1,3 38-16,-3-38 15,0 0-15,0 0 16,4 33 0,-4-33-16,0 0 15,0 0-15,2 18 16,-2-18 0,0 0-16,0 0 15,2 11 1,-2-11-16,0 0 15,0 0 1,0 2-16,0-2 16,0 0-16,0 0 15,0 0 1,0 0-16,0 0 16,0 0-16,0-2 15,0 2 1,-2-4-16</inkml:trace>
  <inkml:trace contextRef="#ctx0" brushRef="#br0" timeOffset="310580.594">28138 12901 0,'0'0'0,"0"0"15,0 0-15,0 0 16,0 11 0,0 5-16,0 4 15,0-9-15,0-2 16,0-4 0,0-3-16,0 0 15,0 1 1,0-3-16,0 0 15,0 0-15,0 0 16,-7 0 0,5 0-16,0 0 15,0 0 1,0 0-16,2 0 16,0 0-16,0 0 15,0 0 1,0-3-16,0 1 15,2 0 1,0 0-16,0-1 16,5-1-16,-1-3 15,3 1 1,1-6-16,2 0 16,1-7-1,3-1-15,1-3 16,3-3-16,1-3 15,1-2 1,7-9-16,2-3 16,-1 1-1,3-5-15,0-3 16,4 2-16,-2-7 16,1 2-1,-1-5-15,-1-3 16,-1-3-16,0-3 15,9-23 1,-3-14-16,-3-2 16,-4 3-1,-3-1-15,2-4 16,3-5 0,-1-11-16,2-7 15,-2-6-15,-3 5 16,-1 8-1,-4-2-15,1-6 16,-2 3-16,2-5 16,3-9-1,4 0-15,4-2 16,0 0 0,-1-5-16,2 0 15,-2 0-15,-2 5 16,1 4-1,-4 3-15,-4 4 16,0 0 0,5-1-16,-1 6 15,1 6-15,9 0 16,6 0 0,-3 1-16,1 1 15,-5 4-15,-1 8 16,-8 6-1,-2 10-15,-2-1 16,0 11 0,0 7-16,-8 9 15,-1 12-15,-3 7 16,-15 48 0,12-47-16,-12 47 15,0 0 1,0 0-16,2-37 15,-6 12-15,-15 22 16,0 13 0,-7 10-16,-11 13 15,-11 16 1,-6 11-16,-20 26 16,-13 19-16,-9 15 15,8-8 1,10-9-16,9-12 15,7-6 1,5-2-16,9-10 16,48-73-16,0 0 15,0 0 1,-37 53-16,20-27 16,17-26-1,15-18-15,12-20 16,16-29-16</inkml:trace>
  <inkml:trace contextRef="#ctx0" brushRef="#br0" timeOffset="310996.6513">30177 6688 0,'0'0'15,"0"0"-15,0 0 16,0 0-16,3 25 16,3 15-1,6 18-15,-6-1 16,5 2-16,-1-3 15,2 2 1,-3 7-16,-1 4 16,2 5-1,-4 16-15,2 5 16,-4 3 0,-2-8-16,4-10 15,-2-4-15,0-4 16,3-16-1,-1-8-15,6 0 16,-12-48-16,12 43 16,11-3-1</inkml:trace>
  <inkml:trace contextRef="#ctx0" brushRef="#br0" timeOffset="311163.3127">30432 8364 0,'0'0'0,"0"0"16,0 0 0,0 0-16</inkml:trace>
  <inkml:trace contextRef="#ctx0" brushRef="#br0" timeOffset="314312.5781">27869 15143 0,'0'0'16,"-23"6"-16,-12 3 15,-20 9 1,10-3-16,-1 8 16,2 1-16,-1 8 15,0 2 1,45-34-16,-35 34 16,35-34-16,0 0 15,-39 39 1</inkml:trace>
  <inkml:trace contextRef="#ctx0" brushRef="#br0" timeOffset="314580.344">27886 15275 0,'-22'17'0,"-2"7"15,-9 10-15,-4 4 16,-3 5-16</inkml:trace>
  <inkml:trace contextRef="#ctx0" brushRef="#br0" timeOffset="323246.0931">23721 15247 0,'0'0'0,"0"0"15,0 0 1,18 7-16,18 2 16,20 4-1,7-6-15,1-7 16,3-2-16,5-4 15,3 3 1,15 1-16,-2 4 16,3 1-16,2 1 15,4 0 1,1 2-16,4 2 16,6-6-1,1 0-15,3-2 16,0 0-1,4 0-15,7 3 16,2-1-16,-5 4 16,-3 5-1,-5 2-15,-8 6 16,2-2-16,-1-1 16,-1 0-1,4-2-15,-1-4 16,-3 1-1,-4 4-15,-6 3 16,-12 1-16,-6 1 16,-4 0-1,-5-2-15,-18-7 16,-8 1-16,-41-12 16,41 7-1,-41-7-15,41 4 16,-41-4-1,0 0-15,0 0 16,37 1-16,-12-2 16</inkml:trace>
  <inkml:trace contextRef="#ctx0" brushRef="#br0" timeOffset="324228.7705">24119 13308 0,'0'0'0,"0"0"16,0 0-16,0 0 15,0 0 1,0 0-16,0 0 16,0 0-1,0 0-15,0 0 16,20 4-16,20-1 15,27 1 1,-3-5-16,7-2 16,0 0-16,4 1 15,17 0 1,2-3-16,1-1 16,7-3-1,15 0-15,8-4 16,6 4-16,-6-2 15,0 6 1,-4 5-16,0 0 16,2 2-1,2 1-15,2-3 16,0-7-16,0 0 16,-2-4-1,-2 2-15,-2 6 16,-7 3-16,-16 7 15,-6 0 1,-13 2-16,-10 5 16,-17-3-1,-8 4-15,-44-15 16,46 16-16,-46-16 16,41 22-1,-41-22-15,0 0 16,0 0-1,42 19-15,-12-11 16,-21-8-16</inkml:trace>
  <inkml:trace contextRef="#ctx0" brushRef="#br0" timeOffset="324333.1581">27518 13346 0,'0'0'15,"0"0"-15,0 0 16,0 0-1,0 0-15</inkml:trace>
  <inkml:trace contextRef="#ctx0" brushRef="#br0" timeOffset="325128.7845">24516 11653 0,'0'0'0,"0"0"16,0 0 0,0 0-16,0 0 15,0 0 1,0 0-16,0 0 16,0 0-16,0 0 15,24 4 1,17-2-16,26 3 15,-2-1 1,3-4-16,0 3 16,6-3-16,16-3 15,-3-1 1,-4-5-16,4 2 16,5-2-1,4 3-15,9-4 16,0 2-16,5-3 15,-2 4 1,-3-5-16,-2 6 16,-2-1-1,-3 3-15,1 0 16,-5 1-16,-9 3 16,-4 0-1,3 3-15,-6-2 16,-3 4-16,0 0 15,-8-1 1,-14 0-16,-3 3 16,-50-7-1,51 7-15</inkml:trace>
  <inkml:trace contextRef="#ctx0" brushRef="#br0" timeOffset="325316.1775">27294 11746 0,'0'0'0,"0"0"15,0 0-15,0 0 16</inkml:trace>
  <inkml:trace contextRef="#ctx0" brushRef="#br0" timeOffset="332578.4427">27382 11766 0,'-27'0'0,"-14"0"16,-16 0-16,-6 0 15,-9 0 1,-4 0-16,-16 0 16,3 0-1,-1 0-15,-3 0 16,1 0-16,-4 0 15,0 0 1,0 0-16,-2-4 16,-3-3-16,-3 0 15,-9-1 1,-3 1-16,-7 0 16,-6 0-1,4 3-15,7 3 16,-3 1-16,2 0 15,1-3 1,-1-2-16,-1-2 16,1 2-1,4-3-15,-2-2 16,5-2-16,12-4 16,-1-4-1,5-7-15,4-4 16,7-3-16,9-4 15,9 1 1,5-9-16,1 2 16,9-5-1,8 8-15,11-1 16,4-5-16,3-2 16,11-2-1,9-1-15,10-3 16,13-8-1,15-2-15,9 0 16,20-10 0,11-4-16,4 17 15,5 9-15,6 5 16,7 10 0,11 5-1,11 3-15,11 3 16,15 5-16,5 2 15,-2 5-15,1 3 16,-1 3 0,3 1-16,0-1 15,5 4-15,3 4 16,-1-2 0,-2 0-16,-1 3 15,-1 3 1,-6 1-16,-4 5 15,-6 4-15,-2 3 16,-10 4 0,-7 9-16,-4 5 15,-11 8 1,-17 3-16,-17 4 16,-9 3-16,-13 8 15,-10 7 1,-10 4-16,-15 7 15,-14 1 1,-15 6-16,-17-1 16,-18 4-16,-20 6 15,-12 6 1,-13 3-16,0-4 16,10-17-16,14-11 15,18-8 1,20-10-16</inkml:trace>
  <inkml:trace contextRef="#ctx0" brushRef="#br0" timeOffset="333645.1602">27439 13051 0,'0'0'0,"-22"17"16,-9 2-16,-18 8 15,-11 2 1,-13 5-16,-27 10 16,-25 10-1,-9 0-15,-9-3 16,10-9-16,-1-4 16,3-5-1,2-4-15,-3-1 16,-4-4-1,-10-2-15,3-2 16,2-4-16,-1-5 16,0-4-1,5-5-15,0-6 16,3-7 0,9-5-16,3-2 15,-2-5-15,5-1 16,3-5-1,7-5-15,10-1 16,8-8 0,1-1-16,8-8 15,7 1-15,15 4 16,7 0 0,18 7-16,4-3 15,8-3-15,7-6 16,14-6-1,16-5-15,13-8 16,21-21 0,26-8-16,13 3 15,12 6 1,8 11-16,5 4 16,11 4-16,15 6 15,9 9 1,6 8-16,11 4 15,4 7-15,-2 10 16,3 3 0,-1 9-16,5 5 15,-4 9 1,-2 4-16,-5 12 16,-6 1-16,-8 6 15,-4 3 1,-1 3-16,-11 4 15,-12 5 1,-10 8-16,-9 3 16,-14 2-16,-9 7 15,-16 7 1,-16 3-16,-15 4 16,-16 9-1,-10 5-15,-21 8 16,-10 4-16,-17 11 15,-8-2 1,-8 2-16,-3 0 16,1-5-1,11-12-15,5-9 16</inkml:trace>
  <inkml:trace contextRef="#ctx0" brushRef="#br0" timeOffset="334929.2356">27415 14893 0,'-20'21'15,"-4"6"-15,-10 13 16,-7 5-16,-9 4 16,-9 1-1,-20 8-15,-12 6 16,0-5-1,-3-10-15,-2-2 16,-5-5-16,-5-2 16,-3-6-1,-5-5-15,-9-2 16,-8-2 0,4-10-16,-4-2 15,2-2-15,-1-9 16,-1-2-1,-1-2-15,2-2 16,-1-8 0,6 2-16,-5-8 15,7 3-15,-2-4 16,4-3 0,3-5-16,5-2 15,13 1 1,0-7-16,4 2 15,7-7 1,3 2-16,13-5 16,9 3-16,5-2 15,16 2-15,7-3 16,7-5 0,10-7-16,9-8 15,12-6 1,10-4-16,19-24 15,12-5-15,10 6 16,10 7 0,10 6-16,12 5 15,9 1 1,18 0-16,24-2 16,3 10-16,4 4 15,2 9 1,3 7-16,2 8 15,4 8 1,4 5-16,10 7 16,-1 10-16,-3 4 15,0 5 1,-2 7-16,-1 6 16,-4 2-1,-8 3-15,1 7 16,-3 0-16,-2 2 15,-6 2 1,-7 1-16,-14 5 16,-7 2-16,-9 10 15,-18 2 1,-5 4-16,-13 3 16,-11 4-1,-9 9-15,-10 0 16,-12 7-16,-12 3 15,-16 6 1,-14 5-16,-14 1 16,-13 5-1,-15 4-15,-9-2 16,-16 0-16,-12-8 16,-3-15-1,-3-10-15,0-9 16,8-15-1,1-9-15,-3-8 16,6-7-16,1 0 16,11-5-1,-2 4-15,3-1 16,8 1 0,70-14-16,0 0 15,-61 2-15</inkml:trace>
  <inkml:trace contextRef="#ctx0" brushRef="#br0" timeOffset="335084.5352">26545 15158 0,'0'0'0,"0"0"15,0 0-15</inkml:trace>
  <inkml:trace contextRef="#ctx0" brushRef="#br0" timeOffset="341460.2003">28570 14119 0,'0'0'16,"0"0"-16,0 0 15,0 0 1,0 0-16,2 25 15,5 19-15,5 25 16,-7 6 0,-1 12-16,0-9 15,1-9 1,-5-69-16,0 0 16,0 0-16,6 47 15,-2-13 1,6-21-16,3-22 15,3-13 1,1-14-16,11-17 16,-2-4-16,1 3 15,-2 6 1,-2 10-16,1 9 16,-24 29-1,20-12-15,-5 17 16,-1 13-16,-1 10 15,-5 13 1,0 10-16,-6 2 16,-2-53-1,0 0-15,0 0 16,2 43-16,2-20 16,6-28-1,6-20-15,-1-17 16,7-13-1,1 1-15,-23 54 16,21-44-16,2 10 16,4 16-1,-7 13-15,0 17 16,0 12-16,-5 11 16,4 21-1,-3 10-15,-3 0 16,5-3-1,3-7-15</inkml:trace>
  <inkml:trace contextRef="#ctx0" brushRef="#br0" timeOffset="342077.4701">29746 14397 0,'0'0'0,"0"0"15,0 0-15,0 0 16,0 0 0,0 0-16,-18-3 15,-10-12-15,-3-11 16,8-5 0,0-7-16,3 1 15,4 1 1,0 4-16,16 32 15,-15-24-15,-3 10 16,-2 12 0,0 11-16,-1 13 15,6 10 1,-1 6-16,3 13 16,1 1-16,8-4 15,4-48 1,0 46-16,7-8 15,6-10-15,0-12 16,2-9 0,7-12-16,2-10 15,1-12 1,-1-7-16,5-6 16,-3 3-16,-7 5 15,-1 14 1,-3 5-16,0 10 15,1 6 1,-1 10-16,-2 8 16,0 5-1,0 10-15,3 8 16,2 1-16,0-3 16,-3-6-1,4-9-15,-6-13 16,1-12-16</inkml:trace>
  <inkml:trace contextRef="#ctx0" brushRef="#br0" timeOffset="342282.9393">30057 14070 0,'0'0'0,"0"0"16,0 20-1,0 18-15,-4 22 16,1 0-16,-2-1 16,0-1-1,5-58-15,0 0 16,0 0-16,-7 49 16</inkml:trace>
  <inkml:trace contextRef="#ctx0" brushRef="#br0" timeOffset="342458.0601">29943 13795 0,'0'0'16,"0"0"-16,0 0 15,0 0-15,0 0 16,20-2-1,31-11-15</inkml:trace>
  <inkml:trace contextRef="#ctx0" brushRef="#br0" timeOffset="342926.618">30342 13809 0,'0'0'15,"0"24"1,0 16-16,0 23 15,0-1-15,0 4 16,0-4 0,0-2-16,0-4 15,0-56 1,-5 52-16,5-52 16,0 0-16,0 0 15,-2 33 1,2-21-16,7-31 15,9-17 1,3-12-16,5-2 16,0 3-16,3 1 15,0 0 1,-3 11-16,3 10 16,-5 16-1,-3 9-15,-2 17 16,-2 9-16,-1 14 15,0 20 1,-3 7-16,-6 10 16,5 18-16,-5 10 15,-3-11 1,-2-94 0,0 0-16,9 59 15,6-37-15</inkml:trace>
  <inkml:trace contextRef="#ctx0" brushRef="#br0" timeOffset="343196.1402">31013 13601 0,'0'0'0,"0"0"16,0 0-1,-13 26-15,-11 18 16,-1 27-16,-1 24 16,7 15-1,16-5-15,10-9 16,14-11 0,7-13-16,8-14 15,4-18-15,0-16 16,2-12-1</inkml:trace>
  <inkml:trace contextRef="#ctx0" brushRef="#br0" timeOffset="343478.6611">31947 13476 0,'0'0'15,"0"0"-15,19 13 16,11 9 0,6 14-16,-9 15 15,-4 14 1,-19 20-16,-19 50 15,-35 57-15,-46 72 16,-32 57 0</inkml:trace>
  <inkml:trace contextRef="#ctx0" brushRef="#br0" timeOffset="351892.611">28640 14776 0,'0'0'0,"0"0"15,0 0-15,0 0 16,0 0-16,15 7 15,19 4 1,11 4 0,2-1-16,6-5 15,7-5-15,7-4 16,5-2 0,6 0-16,23-5 15,14 3 1,2 2-16,4 2 15,-4-3-15,3 0 16,2-5 0,2-1-16,-1 0 15,0-2-15,2 0 16,-2 0 0,-1 2-16,-6 0 15,2 0-15,-3 0 16,-9 0-1,0 0-15,-5 0 16,-5 2 0,-5 4-16,-10 0 15,-14 3-15,-14 4 16,-6 3 0,-47-7-16,45 9 15,-45-9 1,0 0-16,0 0 15,40 6-15,-40-6 16,0 0 0,0 0-16,36 5 15,-19-2 1,-7 3-16</inkml:trace>
  <inkml:trace contextRef="#ctx0" brushRef="#br0" timeOffset="355409.6116">29209 12310 0,'0'0'0,"0"0"16,0 20-1,0 15-15,-4 26 16,-1 7-16,-3 16 16,-3 22-1,1 4-15,4 0 16,2-3-1,2-4-15,0-9 16,2-9 0,0-12-16,-5-9 15,5-64-15,-12 39 16,-8-15-16</inkml:trace>
  <inkml:trace contextRef="#ctx0" brushRef="#br0" timeOffset="355759.1407">29152 12454 0,'0'0'0,"13"-19"16,7-11-16,9-5 15,6-1-15,6 7 16,-4 9-1,2 8-15,-3 12 16,-9 5 0,-8 11-16,-7 6 15,-12 6-15,-10 10 16,-9 3 0,-17 11-16,-5-1 15,-1-4 1,0-3-16,3-6 15,4-2-15,8-9 16,10-11 0,9-11-16,10-15 15,13-14 1</inkml:trace>
  <inkml:trace contextRef="#ctx0" brushRef="#br0" timeOffset="356127.062">29556 12191 0,'0'0'0,"0"0"16,0 0 0,11 13-16,7 10 15,6 9 1,-6 5-16,-1 6 16,-9 5-1,-4 4-15,-4-3 16,-2-2-16,2-47 15,-4 43 1,4-43-16,0 0 16,-10 31-1,10-31-15,-6 11 16,3-17-16,8-15 16,11-12-1,3-8-15,8-12 16,3 1-16,1 5 15,-1 8 1,7 7-16,2 9 16,-5 15-1,-6 12-15</inkml:trace>
  <inkml:trace contextRef="#ctx0" brushRef="#br0" timeOffset="356844.8605">30065 12005 0,'0'0'0,"0"0"16,0 0-16,0 0 15,0 23-15,0 17 16,0 19-1,0-7-15,0-4 16,0-13 0,0-7-16,0-8 15,0-9-15,0-4 16,0-3 0,0-6-16,0 0 15,-4-3 1,2 0-16,-2 1 15,-1 0 1,3-3-16,-1 2 16,3-2-16,-5 1 15,3 1 1,0 1-16,-1-1 16,1 1-16,0 4 15,2 0 1,0 2-16,2 5 15,0 2 1,1 7-16,-1 6 16,0 9-1,0 7-15,-2 13 16,0 0-16,0-51 16,0 0-16,0 0 15,-6 46 1,-1-15-16,1-20 15,1-18 1,5-15-16</inkml:trace>
  <inkml:trace contextRef="#ctx0" brushRef="#br0" timeOffset="357032.9561">29994 11666 0,'0'0'0,"0"0"16,0 0-1,0 0-15,0 0 16,0 0 0,0 0-16</inkml:trace>
  <inkml:trace contextRef="#ctx0" brushRef="#br0" timeOffset="357525.8256">30252 11900 0,'0'0'0,"0"0"15,0 21-15,0 15 16,0 15-1,0 0-15,0 2 16,0 4-16,0-4 16,0 3-1,0-56-15,0 0 16,0 0 0,0 47-16,0-47 15,0 34-15,8-28 16,6-24-1,6-18-15,3-4 16,2-4 0,4-1-16,1 2 15,-8 13-15,0 11 16,-6 15 0,-4 11-16,2 12 15,-4 13 1,-1 9-16,0 12 15,-5 3-15,-4-56 16,0 0 0,0 0-16,5 47 15,1-23 1,6-28-16</inkml:trace>
  <inkml:trace contextRef="#ctx0" brushRef="#br0" timeOffset="357710.0087">30546 11814 0,'0'0'0,"0"0"15,0 0 1,15 11-16,16 2 16,17 3-16,10-8 15,13-1 1,6-7-16,20-7 15,1-6-15</inkml:trace>
  <inkml:trace contextRef="#ctx0" brushRef="#br0" timeOffset="357975.4608">30859 11326 0,'0'0'0,"0"0"16,0 25-1,0 27-15,0 32 16,-4 33-16,-3 9 16,-7 20-1,-6 24-15,-2 11 16,10-16-16,10-31 15,13-46 1,14-40-16</inkml:trace>
  <inkml:trace contextRef="#ctx0" brushRef="#br0" timeOffset="358375.4178">31526 11878 0,'0'0'15,"0"0"-15,-13-20 16,-5-12-16,-8-8 16,-1 0-1,-3 0-15,3 0 16,3-1 0,2 3-16,22 38 15,0 0 1,0 0-16,-24-26 15,3 17-15,-4 21 16,4 16 0,-4 19-1,3 28-15,-5 36 0,7 29 16,8 17 0,8-10-16,0-19 15,4-28 1,0-100-16,-2 83 15,2-83 1,-3 54-16,-7-30 16,2-31-16,-3-22 15</inkml:trace>
  <inkml:trace contextRef="#ctx0" brushRef="#br0" timeOffset="358542.4491">31050 12191 0,'0'0'16,"0"0"-16,0 0 16,15 13-16,9 5 15,14 2 1,15-6-16,15-11 16,10-15-16</inkml:trace>
  <inkml:trace contextRef="#ctx0" brushRef="#br0" timeOffset="358842.8117">31861 11726 0,'0'0'16,"0"0"-16,-21 22 15,-4 19 1,-13 24-16,-5 30 16,5 24-1,13 2-15,17-3 16,16-15-16,13-23 16,9-19-1,5-28-15,1-14 16,11-18-16,-1-19 15,-3-17 1</inkml:trace>
  <inkml:trace contextRef="#ctx0" brushRef="#br0" timeOffset="359042.4313">32487 11755 0,'0'0'0,"21"7"16,13 11-1,10 16-15,-13 17 16,-23 25 0,-37 58-16,-64 82 15</inkml:trace>
  <inkml:trace contextRef="#ctx0" brushRef="#br0" timeOffset="365307.976">26754 13062 0,'0'0'0,"0"0"16,-21 7-1,-12 2-15,-19 4 16,8 1-1,9-3-15,7-2 16,6-2-16,22-7 16,-29 4-1,0-2-15,29-2 16,-36 0-16,-2 0 16,-11-4-1,-2-1-15,0-1 16,-2-1-1,3-2-15,-2-2 16,-2 0-16,2-5 16,0 1-1,-5-9-15,-3-2 16,-3-3 0,1-9-16,-3-4 15,-16-25-15,-3-22 16,6-18-1,15-14-15,16-5 16,12-5-16,7-17 16,11-4-1,3-3-15,7-2 16,3-13 0,4-6-16,7-3 15,6-9-15,7-6 16,7 1-1,4-2-15,7 1 16,10-1 0,-2 2-16,8-2 15,2-4 1,5 5-16,1 4 16,1 9-16,3 4 15,5 1-15,8-1 16,-1 8-1,2 4-15,-1 8 16,-6 12 0,-4 8-16,-3 11 15,-7 6-15,-4 14 16,-2 5 0,0 10-16,-3 3 15,-3 8 1,-4 11-16,-8 10 15,-9 17-15,-26 42 16,0 0 0,22-36-16,-22 36 15,8-29 1,-10 16-16,-12 8 16,-6 14-16,-7 7 15,-6 11 1,-15 11-16,0 8 15,-6 13 1,-13 21-16,-9 18 16,0 5-1,3-2-15,7-5 16,7-5-16,3 3 16,-2 0-1,1-2-15,2-5 16,6-2-16,4-5 15,7-12 1,9-16-16,29-52 16,0 0-1,0 0-15,-21 39 16,11-17-16,12-15 16,11-16-1,13-20-15</inkml:trace>
  <inkml:trace contextRef="#ctx0" brushRef="#br0" timeOffset="366250.4502">26746 6757 0,'0'0'15,"0"0"-15,0 0 16,0 20-1,0 16-15,-4 19 16,0 0-16,-5 0 16,1 6-1,-2-1-15,4 5 16,1 2 0,3 4-16,0 1 15,0 2-15,2 13 16,0-2-1,-2-3-15,-3 2 16,0 0 0,7 0-16,6 4 15,0-1-15,3-2 16,1 0 0,1-5-16,3-3 15,-2-6 1,-3-16-16,0-5 15,-3-3-15,-1-2 16,-7-45 0,4 45-16,-4-45 15,0 0-15,0 0 16,3 44 0,-3-44-16,0 0 15,0 0 1,0 41-16,0-41 15,0 0 1,0 0-16,0 33 16,0-33-16,0 0 15,0 0 1,0 15-16,0-15 16,0 0-16,0 0 15,0 5 1,0-5-16,0 0 15,0 0 1,2 3-16,-2-3 16,0 0-16,0 0 15,2 0 1,-2 0-16,0 0 16,0 0-1,0 0-15,0 0 16,0 0-16,0 0 15,3 1 1,-3-1-16,0 0 16,0 0-1,2 2-15</inkml:trace>
  <inkml:trace contextRef="#ctx0" brushRef="#br0" timeOffset="384692.4325">25654 14747 0,'0'0'16,"0"0"-16</inkml:trace>
  <inkml:trace contextRef="#ctx0" brushRef="#br0" timeOffset="400337.9478">7255 6963 0,'0'0'0,"0"0"15,0 0 1,0 0-16,-16 0 16,-12-4-16,-5 1 15,6 10 1,10 4-16,5 4 16,12-5-16,12 1 15,1-7 1,5 0-16,-3-4 15,3-4 1,-3 0-16,0-3 16,-6-1-16,-5-2 15,-4-1 1,-2 2-16,-5 3 16,-1-1-1,-5 0-15,0 5 16,-1-1-16,8 1 15,6 2 1</inkml:trace>
  <inkml:trace contextRef="#ctx0" brushRef="#br0" timeOffset="400740.5204">7200 7595 0,'0'0'0,"0"0"16,0 0-16,0 0 16,-4 18-1,2 13-15,-3 10 16,10-13-1,4-8-15,3-8 16,5-10 0,-4-4-16,-1-5 15,-3-4-15,-5-3 16,-2-1 0,-4-3-16,-5 2 15,-4 1-15,-2 4 16,-6 2-1,-3 7-15,0 4 16,2 0-16,7 0 16,8-2-1</inkml:trace>
  <inkml:trace contextRef="#ctx0" brushRef="#br0" timeOffset="401042.6746">8052 6762 0,'0'0'0,"-18"22"15,-6 7-15,-17 22 16,-3 12 0,-15 22-16,-3 16 15,6-3-15,14-20 16,42-78 0,-18 42-16,23-40 15</inkml:trace>
  <inkml:trace contextRef="#ctx0" brushRef="#br0" timeOffset="401255.6764">7994 6842 0,'0'0'0,"0"0"16,0 0 0,0 0-16,2 21 15,9 17 1,6 22-16,0-3 15,1 2 1,6 0-16,2 4 16,2-3-16,-28-60 15,25 66 1</inkml:trace>
  <inkml:trace contextRef="#ctx0" brushRef="#br0" timeOffset="401505.0879">7623 7931 0,'0'0'16,"0"0"-16,17-3 15,31-8 1,25-7-16,21-2 15,0-5 1,14 7-16,-6 7 16,-5 5-16,-11 3 15</inkml:trace>
  <inkml:trace contextRef="#ctx0" brushRef="#br0" timeOffset="401818.1767">8541 6849 0,'0'0'0,"0"0"16,0 0-1,0 0-15,18 0 16,25-5-16,26-1 16,13-3-1,17-3-15,-12 1 16,-15-2-16</inkml:trace>
  <inkml:trace contextRef="#ctx0" brushRef="#br0" timeOffset="402238.8065">8578 7144 0,'0'0'0,"0"0"16,21-9-16,15-5 16,18-5-1,0 1-15,-54 18 16,0 0 0,43-14-16,-8 8 15,-26 12-15,-18 8 16,-13 8-1,-12 11-15,-9 12 16,-2 2-16,5 0 16,7-5-1,9-4-15,7-5 16,15-7 0,8-11-16,14-4 15,13-6 1,13-14-16,22-13 15,6-12-15,21-22 16,9-15 0</inkml:trace>
  <inkml:trace contextRef="#ctx0" brushRef="#br0" timeOffset="402838.1928">9216 6771 0,'0'0'0,"0"0"16,0 0 0,-5 20-16,3 18 15,-4 27 1,-1 6-16,0 7 16,3 18-16,2-4 15,-1-3 1,3-10-16,0-79 15,0 0-15,0 0 16,3 49 0,-1-38-1,7-34-15,6-17 16,3-7-16,1-2 16,1-4-16,2-8 15,2 3 1,5-4-16,3 2 15,-1 1 1,-3 1-16,-3 4 16,-4 5-16,-6 9 15,-3 7 1,-6 13-16,-1 6 16,-3 7-1,2 7-15,-2 12 16,3 7-16,0 11 15,-3 12 1,-2 21-16,0 10 16,0 26-16,0 12 15,-2-5 1,-1-13-16,1-17 16,-3-4-1,-1-20-15,6-52 16,-13 44-1,-12-6-15</inkml:trace>
  <inkml:trace contextRef="#ctx0" brushRef="#br0" timeOffset="403319.9849">9029 7883 0,'0'0'15,"0"0"-15,0 0 16,0 0-16,0-9 15,2-13 1,18-16-16,15-2 16,9 2-1,4-2-15,-1 2 16,-2 4-16,-45 34 16,42-24-1,1 8-15,-3 11 16,-3 12-1,-8 13-15,-5 9 16,-9 10 0,3 20-16,-5 15 15,-6 33-15,-5 28 16,-2 5 0,0-3-16,2-25 15,1-31-15,-3-81 16,0 0-1,0 59-15,0-59 16,0 0-16,0 0 16,2 36-1,-2-36-15,0 0 16,0 0 0,2 20-16,-2-11 15,-7-5-15,-4-4 16,-2-4-1</inkml:trace>
  <inkml:trace contextRef="#ctx0" brushRef="#br0" timeOffset="404187.5223">10011 7211 0,'0'0'0,"-18"17"16,-3 8-16,-10 11 16,-3 8-16,3 6 15,10 3 1,9-3-16,14-6 15,11-8 1,13-9-16,7-14 16,8-9-16,8-8 15,-6-9 1,-10-5-16,-9-1 16,-15 2-1,-9-1-15,-13 5 16,-9 0-16,-5 1 15,-5 3 1,6 3-16,2-3 16,3 2-16,9-5 15,4 1 1,11-1-16,10-4 16,10 0-16,8-2 15,5-2 1,8-7-16,-2 0 15,1 1 1,-5 1-16,-5 0 16,-8 7-16,-4 5 15,-21 13 1,15-7-16,3 10 16,-3 8-1,-1 9-15,-4 9 16,-3 9-16,0 13 15,-2 3 1,-2 7-16,-1 2 16,-2 3-1,0-1-15,0-1 16,0-64-16,0 0 16,0 54-1,2-26-15,0-28 16</inkml:trace>
  <inkml:trace contextRef="#ctx0" brushRef="#br0" timeOffset="404559.0183">10526 6670 0,'0'0'0,"0"0"16,2 27-16,11 24 16,5 28-1,5 21-15,1 32 16,1 11 0,-5 20-16,-5-2 15,-13-1-15,-8-3 16,-5-7-1,-1-5-15,6-4 16,4-10 0,2-14-16,2-15 15,-2-17 1,0-85-16,0 72 16,0-72-16,0 0 15,0 0-15,6 52 16</inkml:trace>
  <inkml:trace contextRef="#ctx0" brushRef="#br0" timeOffset="405404.4761">11484 7090 0,'0'0'0,"0"0"0,0 0 15,16-2 1,22-14-16,20-9 15,2-4 1,6-3-16,-4 2 16,-3 3-16,-59 27 15,0 0 1,48-20-16,-15 15 16,-17 15-1,-18 12-15,-12 14 16,-19 27-1,-11 10-15,-17 30 16,-13 19-16,7-7 16,11-22-1,16-26-15,40-67 16,-33 45-16,10-31 16</inkml:trace>
  <inkml:trace contextRef="#ctx0" brushRef="#br0" timeOffset="405587.8831">11775 7267 0,'0'0'0,"0"0"15,0 0-15,20 4 16,18 3-16,13 11 16,-13 6-1,-8 5-15,-6 5 16,-7 1-1,-7-3-15,-6-12 16</inkml:trace>
  <inkml:trace contextRef="#ctx0" brushRef="#br0" timeOffset="405754.9636">12034 7190 0,'0'0'15,"0"0"-15,2-16 16,15-19-1,13-9-15,9 5 16,2-1-16,2-4 16,-2-5-1</inkml:trace>
  <inkml:trace contextRef="#ctx0" brushRef="#br0" timeOffset="405920.8705">12380 6674 0,'2'0'0,"0"0"15,3 0 1,-3 5-16,1 2 15,0 13-15,-3 12 16,0 12 0,0 12-16,0 10 15,-3 11-15,-2 21 16,-2 0 0,-4 1-16,-17-8 15</inkml:trace>
  <inkml:trace contextRef="#ctx0" brushRef="#br0" timeOffset="406271.2044">11907 7908 0,'0'0'0,"0"0"15,0 0 1,17-20-16,17-14 15,22-19-15,13-10 16,5 5 0,-11 13-16,-63 45 15,58-29 1,-16 27-16,-4 18 16,-12 16-16,-2 17 15,-11 17 1,-6 17-16,-7 36 15,-10 30 1,-2 3-16,-3-21 16,0-24-16,15-107 15,-21 72 1,4-36-16</inkml:trace>
  <inkml:trace contextRef="#ctx0" brushRef="#br0" timeOffset="406788.3089">12684 7329 0,'0'0'15,"0"0"-15,0 0 16,0 0-16,18-9 15,11-11 1,16-4-16,1-3 16,2 2-16,-48 25 15,0 0 1,38-13 0,-10 9-16,-17 14 15,-15 18-15,-13 12 16,-16 24-16,-12 11 15,-22 25 1,-15 16-16,82-116 16,0 0-1,0 0-15,-52 85 16,36-56-16,30-45 16,7-11-1,8-6-15,7-5 16,-5 6-1,-4 10-15,-7 8 16,5 8-16,0 9 16,3 5-1,-1 10-15,-2 7 16,0 4 0,4 0-16,-4-11 15</inkml:trace>
  <inkml:trace contextRef="#ctx0" brushRef="#br0" timeOffset="407420.514">13118 7238 0,'0'0'0,"0"0"15,0 0-15,2 18 16,5 17-1,4 21-15,0 9 16,-7 4 0,-2 7-16,-2-76 15,-2 83-15,2-83 16,0 58 0,0-34-16,0-33 15,2-22-15,10-11 16,6-16-1,7-15-15,8-22 16,6-13 0,-2-1-16,-11 18 15,-5 15 1,-13 13-16,-8 63 16,0 0-16,0 0 15,5-38 1,-2 16-16,-1 18 15,2 15-15,3 11 16,-3 14 0,5 13-16,1 27 15,3 31 1,5 28-16,1 12 16,-3 13-16,-3-2 15,-3-3 1,-2-10-16,-6 3 15,-4-5 1,-2-7-16,4-16 16,2-23-16,2-21 15,-4-76 1,0 0-16,0 0 16,4 48-16,-2-25 15</inkml:trace>
  <inkml:trace contextRef="#ctx0" brushRef="#br0" timeOffset="408104.4858">13756 7412 0,'0'0'0,"0"0"16,17-16-16,18-13 16,26-20-1,19-18-15,5-9 16,-15 14-16,-70 62 16,0 0-1,37-43-15,-28 23 16,-20 20-16,-14 14 15,-11 12 1,-15 19-16,-10 13 16,-14 25-1,1 8-15,19-8 16,27-27-16,24-30 16,13-15-1,12-11-15,10-7 16,10-5-1,14-6-15,-2 4 16,-4 8-16,-8 8 16,-13 11-1,-12 12-15,-12 8 16,-15 16-16,-17 23 16,-30 33-1,-32 24-15,-2-8 16,92-121-1,0 0-15,0 0 16,-65 87-16,41-51 16,30-38-1,26-23-15,26-14 16,19-15 0,23-13-16,19-11 15,-7 9-15,-29 17 16,-22 5-1,-22-3-15,-15-3 16</inkml:trace>
  <inkml:trace contextRef="#ctx0" brushRef="#br0" timeOffset="408474.416">14291 6693 0,'0'0'0,"0"0"16,0 0-16,0 0 15,0 20 1,0 23-16,0 25 16,0 12-16,0 28 15,0 4 1,0 11-16,6 1 15,9 11-15,-2 0 16,5 23 0,-1-3-16,-3-6 15,-3-10 1,1-17-16,-4-15 16,-4-15-16,-4-15 15,-2-11 1,2-66-16,0 0 15,0 36 1,-2-28-16,4-21 16</inkml:trace>
  <inkml:trace contextRef="#ctx0" brushRef="#br0" timeOffset="408804.315">14635 7217 0,'0'0'0,"25"-15"16,13-8-16,17-10 16,2 8-16,-57 25 15,48-19 1,-48 19-16,43-10 15,-43 10 1,34 7-16,-12 12 16,-11 11-16,-3 8 15,5 16 1,-7 6-16,3 3 16,-3 2-1,-3 2-15</inkml:trace>
  <inkml:trace contextRef="#ctx0" brushRef="#br0" timeOffset="409221.6042">14658 7785 0,'0'0'0,"0"0"16,0 0-16,2 19 15,11 22 1,3 16-16,-5-5 16,-9 7-1,-6-1-15,-14-4 16,-6-3-16,24-51 16,-34 45-1,34-45-15,0 0 16,-31 33-1,31-33-15,-25 21 16,17-20-16,14-7 16,14-8-1,16 0-15,20-7 16,6 7 0,5 3-16,1 9 15,-2 2-15,-5 9 16,-6 7-1,-6-1-15,-4 3 16</inkml:trace>
  <inkml:trace contextRef="#ctx0" brushRef="#br0" timeOffset="409438.0599">15518 8154 0,'0'0'0,"0"0"16,0 0 0,0 0-16,-7 29 15,-4 24-15,-7 24 16,-6 7 0,-1 1-16,-22-20 15,-38-30-15</inkml:trace>
  <inkml:trace contextRef="#ctx0" brushRef="#br0" timeOffset="409737.9776">16383 6806 0,'0'0'0,"-13"21"15,-7 10 1,-12 20-16,-11 18 16,-20 39-16,-18 37 15,-5 9 1,7-22-16,17-31 15,13-33 1,16-29-16,13-28 16</inkml:trace>
  <inkml:trace contextRef="#ctx0" brushRef="#br0" timeOffset="409921.1618">16229 7136 0,'0'0'0,"0"0"15,0 0 1,18 15-16,10 5 16,10 13-1,3 5-15,1 5 16,0 1-16,-3-10 16,-4-12-16</inkml:trace>
  <inkml:trace contextRef="#ctx0" brushRef="#br0" timeOffset="410203.8047">16669 6309 0,'0'0'0,"0"0"15,0 0 1,0 29-16,0 30 16,0 35-1,0 29-15,4 6 16,1 6-16,0-1 16,-3-7-1,11-4-15,5-8 16,6-20-1,-4-14-15</inkml:trace>
  <inkml:trace contextRef="#ctx0" brushRef="#br0" timeOffset="410571.138">16166 7910 0,'0'0'0,"22"-17"16,15-8-1,22-15-15,11 4 16,16 0 0,-5 16-16,-15 20 15,-31 16-15,-18 14 16,-17 12-1,-11 11-15,-9 9 16,-3 7 0,-4 0-16,27-69 15,-26 86-15,12-10 16,22-12 0,18-30-16,17-17 15,15-17 1,11-15-16</inkml:trace>
  <inkml:trace contextRef="#ctx0" brushRef="#br0" timeOffset="410820.8898">17049 6488 0,'0'0'15,"0"0"1,0 0-16,19 19 16,10 10-1,15 18-15,-9 0 16,-6 0-16,-16-1 15</inkml:trace>
  <inkml:trace contextRef="#ctx0" brushRef="#br0" timeOffset="411256.9676">16935 7061 0,'0'0'16,"0"0"-1,0 0-15,0 0 16,15-11-16,16-9 15,13-4 1,2-4-16,-46 28 16,0 0-16,0 0 15,42-22 1,-10 9-16,-21 19 16,-13 12-1,-14 16-15,-7 11 16,-14 22-1,-12 29-15,1 17 16,15-3-16,16-22 16,17-29-1,15-30-15,9-19 16,7-20-16,5-14 16,9-21-1,-4-11-15,-10-3 16,-11 2-16,-11 8 15,-14 9 1,-15 13-16,-11 16 16,-14 16-1,-12 14-15,2 10 16</inkml:trace>
  <inkml:trace contextRef="#ctx0" brushRef="#br0" timeOffset="411870.984">17391 6766 0,'0'0'16,"0"0"-16,0 0 16,2 27-1,9 26-15,-1 28 16,2 16-1,1-6-15,-3-11 16,3-4-16,-13-76 16,0 0-1,0 0-15,5 56 16,-5-40 0,-2-30-16,-3-13 15,3-16-15,0-17 16,4-3-1,2 2-15,7 2 16,7 2 0,11-1-16,2 3 15,3 0-15,-1 2 16,-33 53 0,29-52-16,-29 52 15,0 0-15,0 0 16,23-45-1,-23 45-15,16-31 16,-5 21 0,-2 17-16,2 16 15,-5 15-15,1 22 16,-4 16 0,1 34-16,-2 15 15,2 3 1,1-19-16,-1-25 15,-2-15-15,-2-69 16,0 50 0,-2-9-16,-7-5 15</inkml:trace>
  <inkml:trace contextRef="#ctx0" brushRef="#br0" timeOffset="412286.873">17209 7899 0,'0'0'16,"0"0"-16,0 0 16,-4 26-16,2 26 15,2 22 1,8 11-16,20-15 15,10-15 1,1-21-16,7-14 16,4-14-16,5-17 15,2-18 1,-6-13-16,-14-8 16,-15-1-1,-17-1-15,-19 4 16,-17 5-16,-12 10 15,-12 7 1,-13 14-16,-2 12 16,-5 9-16,-10 17 15,10 10 1,23 4-16,30-10 16,20-10-1</inkml:trace>
  <inkml:trace contextRef="#ctx0" brushRef="#br0" timeOffset="412553.2934">18602 6507 0,'0'0'16,"0"0"-16,0 0 16,0 0-1,0 0-15,2 18 16,12 18 0,-1 10-16,-3-8 15,-5-1-15</inkml:trace>
  <inkml:trace contextRef="#ctx0" brushRef="#br0" timeOffset="412983.8243">18408 6915 0,'0'0'15,"0"0"-15,0 0 16,0 0 0,0 0-16,15 0 15,22-4-15,20-3 16,-2-1-1,-1-4-15,-54 12 16,0 0 0,0 0-16,40-6 15,-20 6-15,-14 13 16,-12 7 0,-10 9-16,-5 7 15,-6 12-15,5-4 16,9-4-1,5-12-15,13-7 16,9-10 0,8-8-16,11-7 15,2-10-15,-35 14 16,39-22 0,-39 22-16,27-27 15,-21 4 1,-12 6-16,-19 5 15,-12 7-15,-24 12 16,-9 7 0,-5 6-16</inkml:trace>
  <inkml:trace contextRef="#ctx0" brushRef="#br0" timeOffset="413269.9634">18054 7589 0,'0'0'0,"0"0"15,18 4 1,26-2-16,29 3 16,13-12-16,28-14 15,3-12 1,6-9-16,-3-1 15,-19 7 1,-20 12-16,-15 7 16,-23 7-16,-43 10 15,31-9 1,-11 0-16</inkml:trace>
  <inkml:trace contextRef="#ctx0" brushRef="#br0" timeOffset="413519.4939">18680 7503 0,'0'0'0,"0"25"16,-5 17-16,0 28 16,-1 12-1,2 24-15,6 2 16,4 2-16,8-2 15,0-1 1,2-2-16,3-4 16,6-10-1,6-24-15,9-27 16,1-37-16</inkml:trace>
  <inkml:trace contextRef="#ctx0" brushRef="#br0" timeOffset="414370.2534">19779 6733 0,'0'0'0,"0"0"16,0 0-1,0 27-15,6 24 16,6 27-16,1 18 16,4-9-1,-17-87-15,11 74 16,-11-74 0,0 0-16,0 0 15,8 49-15,-3-29 16,-2-24-1,3-12-15,5-11 16,9-6 0,11-16-16,5-2 15,4 1-15,-40 50 16,38-40 0,3 9-16,-41 31 15,35-11-15,-10 15 16,-9 16-1,-14 12-15,-10 12 16,-16 19 0,-12 6-16,-15 23 15,51-92-15,0 0 16,0 0 0,-51 84-16,22-28 15,27-38 1,13-18-16,7-8 15,9-4-15,4 1 16,0 2 0,3 7-16,-6 8 15,-2 8 1,-9 14-16,-8 13 16,-14 24-16,-16 13 15,-27 32 1,-26 19-16,-6-4 15,9-19 1,19-31-16,52-75 16,0 0-16,0 0 15,-29 45 1,26-25-16,25-20 16,9-13-1,19-10-15,27-8 16,30-13-16,27-6 15,-9 10 1,-22 15-16,-27 9 16,-19 8-16</inkml:trace>
  <inkml:trace contextRef="#ctx0" brushRef="#br0" timeOffset="414869.8962">20716 6679 0,'0'0'15,"0"0"-15,0 0 16,0 0-16,0 0 15,0 0 1,24-2-16,36-16 16,23-11-1,13-11-15,2-7 16,-98 47-16,0 0 16,68-32-1,-42 23-15,-35 17 16,-20 11-1,-15 13-15,-23 14 16,-27 31-16,-14 21 16,17 4-1,26-12-15,65-90 16,-22 62 0,28-23-16,23-19 15,13-20-15,13-14 16,15-11-1,2-6-15,-72 31 16,0 0 0,81-30-16,-27 11 15</inkml:trace>
  <inkml:trace contextRef="#ctx0" brushRef="#br0" timeOffset="415104.3022">20531 7481 0,'0'0'0,"0"0"16,0 0-1,19-2-15,26-9 16,35-9 0,26-11-16,19-15 15,12-3 1,1-2-16,-31 13 15,-107 38-15,0 0 16,58-18 0</inkml:trace>
  <inkml:trace contextRef="#ctx0" brushRef="#br0" timeOffset="415349.8978">20816 7486 0,'0'0'15,"0"0"-15,0 0 16,-4 23 0,1 21-16,-1 23 15,1 4 1,10 1-16,12-3 16,5-13-16,5-8 15,6-2 1,11-6-16,6-11 15,11-13 1,13-18-16,23-28 16</inkml:trace>
  <inkml:trace contextRef="#ctx0" brushRef="#br0" timeOffset="415752.7787">21716 6628 0,'0'0'0,"0"0"16,0 0-1,21 0-15,23-10 16,33-5-16,14-9 15,-1-3 1,-12 0-16,-78 27 16,0 0-1,60-14-15,-29 19 16,-24 13-16,-16 9 16,-15 15-1,-19 29-15,-21 37 16,-15 35-1,7 4-15,23-24 16,49-123-16,-21 83 16,19-45-1,15-38-15</inkml:trace>
  <inkml:trace contextRef="#ctx0" brushRef="#br0" timeOffset="415953.1629">22121 6813 0,'0'0'0,"0"0"16,0 0-16,0 0 16,14 25-1,5 12-15,15 22 16,0-4 0,-1-3-16,-33-52 15,31 40-15,-3-17 16,-11-21-1,-6-16-15</inkml:trace>
  <inkml:trace contextRef="#ctx0" brushRef="#br0" timeOffset="416350.0175">22217 6856 0,'-2'0'0,"-2"0"16,4-5 0,2-4-16,16-9 15,17-6-15,17-12 16,15-8-1,16-22-15,6-12 16,-19 2 0,-24 9-16,-15 12 15,-31 55 1,18-43-16,-18 43 16,9-36-16,-7 12 15,-2 24 1,-2-9-16,2 9 15,0 4-15,0 10 16,2 8 0,0 12-16,5 8 15,1 18 1,0 9-16,3 12 16,3 29-16,-1 19 15,1 5 1,-6-11-16,-6-21 15,-6-21 1,-8-19-16,2-21 16</inkml:trace>
  <inkml:trace contextRef="#ctx0" brushRef="#br0" timeOffset="416737.1121">22219 7852 0,'0'0'0,"-4"29"16,0 14-16,4 23 15,11-5 1,11-9-16,15-15 16,13-12-1,12-16-15,8-18 16,4-20-16,16-27 15,-9-22 1,-26-3-16,-31 2 16,-22 4-16,-22 10 15,-12 16 1,-7 14-16,-11 6 16,-5 12-1,-9 15-15,-5 16 16,4 12-1,10 10-15,13 3 16,21-11-16,28-19 16</inkml:trace>
  <inkml:trace contextRef="#ctx0" brushRef="#br0" timeOffset="417002.6344">23135 6588 0,'0'8'0,"0"6"16,0 17 0,0 16-16,0 13 15,0 14-15,0 22 16,0 0-1,0-6-15,-4-12 16,4-78-16,-8 63 16,-8-32-1,1-27-15</inkml:trace>
  <inkml:trace contextRef="#ctx0" brushRef="#br0" timeOffset="417116.2084">23076 6981 0,'0'-5'0,"0"-12"16,13-10-1,14-4-15,19-10 16,19-4 0,21-19-16</inkml:trace>
  <inkml:trace contextRef="#ctx0" brushRef="#br0" timeOffset="417738.3085">23618 6364 0,'0'0'15,"0"0"1,0 0-16,-6 20 16,-4 20-16,-5 21 15,-3-1-15,1 2 16,-6 10 0,-13 24-16,-7 15 15,-8-5 1,0-10-16,5-25 15,46-71-15,0 0 16,0 0 0,-32 45-16,18-27 15,14-16 1,9-9-16,5-3 16,9-2-1,1 1-15,-24 11 16,28-2-16,1 6 15,-2 9 1,-8 12-16,-13 10 16,-10 15-16,-21 20 15,-17 10 1,-33 33-16,-29 24 16,-11-3-1,24-31-15,91-103 16,0 0-16,0 0 15,-56 58 1,39-38-16,27-27 16,17-6-16,9-9 15,24-12 1,10-1-16,24-10 16,16 2-1,2 14-15,-19 18 16,-13 18-16,-11 15 15,-15 6 1,-4 7-16,3 1 16,3-6-16</inkml:trace>
  <inkml:trace contextRef="#ctx0" brushRef="#br0" timeOffset="418036.8526">24501 6433 0,'-20'23'0,"-9"9"16,-21 23-1,-12 27-15,-18 31 16,-3 9 0,3-4-16,10-17 15,16-23-15,54-78 16,-31 45 0,18-30-16</inkml:trace>
  <inkml:trace contextRef="#ctx0" brushRef="#br0" timeOffset="418186.0118">24254 6846 0,'0'0'0,"0"0"15,0 0-15,17 14 16,16 6 0,17 7-16,2 0 15,1-9 1,-6-7-16</inkml:trace>
  <inkml:trace contextRef="#ctx0" brushRef="#br0" timeOffset="418519.913">24639 6040 0,'0'0'15,"0"0"-15,0 0 16,0 30 0,0 28-16,0 32 15,4 25 1,4 1-16,4 5 16,-4 6-16,1 7 15,-7 0 1,-4-4-16,0-12 15,-1-15 1,1-20-16,2-83 16,0 0-16,-8 53 15,-3-35 1,0-23-16</inkml:trace>
  <inkml:trace contextRef="#ctx0" brushRef="#br0" timeOffset="418687.3422">24725 6688 0,'0'0'0,"17"-16"15,10-3 1,12-6-16,2 7 16,4 8-16,-6 13 15,-14 8 1,-11 5-16</inkml:trace>
  <inkml:trace contextRef="#ctx0" brushRef="#br0" timeOffset="419020.3589">24190 7597 0,'0'0'16,"0"0"-16,14-2 15,22-16 1,13-8-16,2-4 16,2 1-1,0 5-15,-5 6 16,-2 14-16,-9 8 16,-6 11-1,-8 10-15,-8 9 16,-3 11-1,-3 19-15,-7 14 16,-11 30-16,-5 15 16,-4-8-1,5-21-15,8-39 16,7-36-16</inkml:trace>
  <inkml:trace contextRef="#ctx0" brushRef="#br0" timeOffset="419385.876">25015 6835 0,'0'0'15,"0"0"-15,0 0 16,0 0-1,18 0-15,15 0 16,12 0 0,-9 0-16,-12 7 15,-12 5-15,-12 7 16,-10 6 0,-3 6-16,-11 12 15,-19 18 1,-25 27-16,-16 19 15,-1-2-15,17-20 16,68-85 0,0 0-16,-32 47 15,41-42-15,29-27 16</inkml:trace>
  <inkml:trace contextRef="#ctx0" brushRef="#br0" timeOffset="419570.4123">25193 7028 0,'0'0'0,"0"0"16,0 0-16,0 0 15,3 24 1,3 21-16,11 15 16,-2-8-16,5-14 15,1-7 1,-6-18-16,-4-11 15</inkml:trace>
  <inkml:trace contextRef="#ctx0" brushRef="#br0" timeOffset="419969.3954">25223 7115 0,'0'0'0,"0"0"15,0 0 1,13-11-16,14-7 15,13-12 1,7-2-16,5-9 16,-8-4-16,-3 1 15,-41 44 1,33-43-16,-33 43 16,0 0-1,0 0-15,19-36 16,-8 14-16,-7 18 15,-2 12 1,-2 10-16,-2 11 16,2 13-1,0 17-15,0 10 16,0 9-16,5 25 16,1 13-1,-2-3-15,-4-113 16,0 0-16,0 0 15,12 66 1,5-48-16</inkml:trace>
  <inkml:trace contextRef="#ctx0" brushRef="#br0" timeOffset="420270.6635">25813 6007 0,'0'0'0,"0"0"16,0 31 0,4 31-16,6 38 15,0 30-15,1 16 16,-1 39-1,-10 38-15,-8 24 16,-5 10 0,-7 22-16,-9 33 15,-11 39-15,0 45 16,11 42 0</inkml:trace>
  <inkml:trace contextRef="#ctx0" brushRef="#br0" timeOffset="442017.998">26034 8471 0,'0'0'16,"0"0"-16,0 0 15,0 0 1,-17 0-16,-17-7 16,-16-1-1,7 1-15,-1 0 16,9 0-16,-1 0 15,2 1 1,5-1-16,29 7 16,-31-7-16,-5 5 15,-7-3 1,-12 3-16,1 0 16,-1 2-1,-2 2-15,2 0 16,1 1-16,3-1 15,1 0 1,4 0-16,-4 1 16,2 2-1,-5-3-15,0 2 16,-4-2 0,-2 5-16,1-2 15,0-1-15,2 1 16,4 1-1,0-3-15,4-1 16,-1-2-16,0 0 16,-7 0-1,-2 1-15,-7-1 16,0 3-16,2-3 16,1 2-1,1 1-15,-1-1 16,4 0-1,-2-1-15,-3 2 16,-1-1-16,-3 0 16,-2 1-1,-1 4-15,3-3 16,0 1 0,4-1-16,5-2 15,4-2-15,3 0 16,-3-2-1,3 2-15,-5-2 16,-2 0 0,-1 0-16,-1 4 15,-3 2-15,6 1 16,1-1 0,2 1-16,2-1 15,4 1 1,48-5-16,-50 6 15,-3 1-15,-1 0 16,5-1 0,49-6-16,-50 5 15,50-5-15,-48 7 16,48-7 0,-52 2-16,52-2 15,-46 2 1,46-2-16,0 0 15,0 0-15,-47 2 16,47-2 0,0 0-16,0 0 15,-39 2 1,39-2-16,0 0 16,0 0-16,-31 5 15,31-5 1,0 0-16,0 0 15,-20 0 1,20 0-16,0 0 16,0 0-16,-17 2 15,17-2 1,0 0-16,0 0 16,-14 2-1,14-2-15,0 0 16,0 0-1,-12 5-15,12-5 16,0 0-16,0 0 16,-8 3-1,8-3-15,0 0 16,0 0-16,-10 4 16,10-4-1,0 0-15,0 0 16,-4 2-16,4-2 15,0 0 1,0 0 0,-6 2-16,6-2 15,0 0-15,0 0 16,-5 3 0,5-3-16,0 0 15,0 0-15,-2 1 16,2-1-1,0 0-15,0 0 16,-2-1-16,2 1 16,4-7-1,-2-7-15,-2-4 16</inkml:trace>
  <inkml:trace contextRef="#ctx0" brushRef="#br0" timeOffset="458165.7608">12099 6094 0,'0'0'0,"0"0"15,0 0 1,-18 11-16,-10 6 15,-9 10-15,-5 7 16,1 4 0,1 0-16,3 0 15,37-38 1,-30 38-16,30-38 16,-20 31-16,13-15 15</inkml:trace>
  <inkml:trace contextRef="#ctx0" brushRef="#br0" timeOffset="458383.1849">12298 6152 0,'0'0'0,"0"0"15,-28 16 1,-14 13-16,-33 24 16,-29 39-1,-38 51-15</inkml:trace>
  <inkml:trace contextRef="#ctx0" brushRef="#br0" timeOffset="468966.8965">14751 6089 0,'0'0'15,"0"0"-15,-20 11 16,-11 9 0,-9 5-16,-3 4 15,1 0-15,0 3 16,-4 3 0,2 1-16,2 4 15,1 0-15,6 1 16,3-3-1,32-38-15,0 0 16,-23 35 0</inkml:trace>
  <inkml:trace contextRef="#ctx0" brushRef="#br0" timeOffset="469232.281">14932 6070 0,'0'0'0,"0"0"15,-18 13 1,-8 13-16,-19 17 15,-11 15-15,-38 45 16,-46 55 0</inkml:trace>
  <inkml:trace contextRef="#ctx0" brushRef="#br0" timeOffset="495998.0538">14458 6302 0,'0'0'0,"0"0"16,0 0-16,0 0 15,0 0 1,-4 7-16,2 4 16,-2 9-16,-5 0 15,0-5 1,-5-6-16,3-4 16,-5-3-1,-1-7-15,-4 1 16,-3-7-1,-2-4-15,3-6 16,-2-4-16,1-1 16,-1-4-1,25 30-15,-28-36 16,0 6-16,28 30 16,-34-28-1,-2 6-15,1 9 16,-5 4-1,1 9-15,-1 4 16,3 5 0,1 5-16,2 3 15,-2 4-15,3 1 16,-1 8-16,3 0 16,-2 4-1,-1-1-15,3-2 16,31-31-1,-31 32-15,2-5 16,-3-9-16,5-14 16,0-8-1,4-10-15,-5-6 16,1-6 0,-1-8-16,-6-4 15,0 0-15,1 3 16,0 1-1,-2 5-15,-2 4 16,-3 5 0,-3 9-16,-4 6 15,-1 10-15,0 3 16,-1 8 0,0 6-16,0 7 15,0 10-15,0-1 16,-2 5-1,8-3-15,43-40 16,0 0 0,-45 37-16,45-37 15,-39 27-15,4-16 16,13-15 0,9-9-16,4-10 15,1-4 1,1-2-16,1 0 15,6 29-15,0 0 16,-14-29 0,-3 7-16,-10 9 15,-8 11-15</inkml:trace>
  <inkml:trace contextRef="#ctx0" brushRef="#br0" timeOffset="499530.5393">15047 4860 0,'0'0'0,"0"0"15,0 0 1,0 0-16,0 0 16,0 0-1,17 0-15,23 0 16,18-4-16,5 0 15,-3 1 1,3 2-16,-3-2 16,-2 3-1,-58 0-15,52 3 16,-52-3-16,38 4 16,-22 4-1</inkml:trace>
  <inkml:trace contextRef="#ctx0" brushRef="#br0" timeOffset="499778.9029">14922 5216 0,'0'0'0,"0"0"15,0 0-15,17 4 16,22-2-1,22 3-15,4-3 16,1-4-16,3-3 16,4 3-1,12 0-15,3 2 16,-3-2 0,-4-5-16</inkml:trace>
  <inkml:trace contextRef="#ctx0" brushRef="#br0" timeOffset="500179.584">15444 4653 0,'0'0'0,"0"0"15,0 0-15,0 0 16,0 0 0,0 0-16,16 6 15,24 8-15,16 8 16,0 7 0,0 4-16,0 10 15,-9 5 1,-12 4-16,-10 14 15,-17 3-15,-10 6 16,-13 22 0,-14 6-16,-12-11 15,3-10 1,3-11-16,35-71 16,-26 68-16,16-26 15,12-22 1</inkml:trace>
  <inkml:trace contextRef="#ctx0" brushRef="#br0" timeOffset="501131.3002">16318 4655 0,'0'0'16,"0"0"-16,0 20 16,0 18-16,0 22 15,0 7 1,0 2-16,0 4 16,0 13-1,0-5-15,6-10 16,11-17-16,2-17 15,8-12 1,2-20-16,5-12 16,3-13-16,8-16 15,0-11 1,-6-4-16,-6-2 16,-7-6-1,-3 5-15,-5 1 16,-3 3-16,1 3 15,-16 47 1,0 0-16,0 0 16,15-41-1,4 9-15,-19 32 16,11-11-16,0 17 16,-2 17-1,-3 10-15,1 7 16,0 19-1,-2 2-15,1 3 16,0-3-16,-6-61 16,9 55-1,-9-55-15,12 40 16,1-17 0,-1-23-16,-1-18 15,2-13-15,-1-15 16,0-16-1,2-5-15,-1-6 16,5-21-16,0 2 16,5 5-1,-3 15-15,-20 72 16,0 0 0,0 0-16,17-51 15,-3 29-15,-3 19 16,-3 17-1,-1 9-15,0 19 16,3 20 0,0 15-16,4 32 15,6 29-15,2 25 16,3 3 0,-4-10-16,-8-9 15,-5-4 1,-6-11-16,1-20 15,-3-20-15,-3-21 16,3-71 0,0 0-16,0 0 15,-2 34-15,2-34 16</inkml:trace>
  <inkml:trace contextRef="#ctx0" brushRef="#br0" timeOffset="501413.2918">17489 4587 0,'0'0'16,"0"0"-16,11 19 15,9 11-15,5 14 16,-3 8 0,-2 9-16,-7 4 15,-7 0 1,-9-6-16,3-59 16,-9 47-16</inkml:trace>
  <inkml:trace contextRef="#ctx0" brushRef="#br0" timeOffset="501979.8168">17632 4961 0,'0'-9'16,"0"-11"-16,0-3 16,2-1-16,18-1 15,9 7 1,11-1-16,11-6 16,4-9-1,-2-6-15,-8-2 16,-12-5-16,-8-1 15,-12 4 1,-4 3-16,-9 41 16,0 0-16,0 0 15,2-38 1,0 17-16,4 14 16,-2 12-1,0 10-15,1 14 16,-2 11-1,1 19-15,-6 5 16,0 4-16,-10-4 16,-2-2-1,-4-6-15,-2-9 16,-4-10-16,-3-7 16,-2-10-1,0-9-15,0-2 16,0-4-1,3-5-15,4 0 16,5 0-16,3-2 16,5-1-1,7 1-15,13-2 16,14 1-16,8-3 16,15-5-1,9-3-15,4 1 16,-5 2-1,-56 11-15,47 0 16,-14 11-16</inkml:trace>
  <inkml:trace contextRef="#ctx0" brushRef="#br0" timeOffset="502228.9492">17424 5310 0,'0'0'16,"0"0"-16,19 0 15,25 0-15,20 4 16,10 0 0,18 7-16,2-1 15,-6-1-15,-4-3 16,-84-6-1,71 2-15,-71-2 16,38-4 0,-20-19-16</inkml:trace>
  <inkml:trace contextRef="#ctx0" brushRef="#br0" timeOffset="502461.9082">17815 5302 0,'0'0'15,"0"0"-15,0 0 16,0 23 0,3 26-16,8 25 15,4 10 1,3-2-16,-3-4 16,-3-5-16,-2-3 15,1-17 1,-3-6-1,3-5-15,7-8 0,13-16 16</inkml:trace>
  <inkml:trace contextRef="#ctx0" brushRef="#br0" timeOffset="502829.3753">19073 4322 0,'0'0'16,"0"0"-16,0 20 16,7 27-16,2 27 15,-3 30 1,1 13-16,-5 13 15,0 5 1,-2 9-16,-2-6 16,-2-6-1,-1-9-15,3-20 16,2-103-16,0 0 16,0 0-1,2 76-15,5-38 16,2-47-16,-4-27 15</inkml:trace>
  <inkml:trace contextRef="#ctx0" brushRef="#br0" timeOffset="503128.9667">19156 4590 0,'0'0'16,"25"0"-16,16-5 15,29 4 1,1 7-16,1 10 16,-5 10-1,-11 8-15,-4 6 16,-8 10-16,-7 8 16,-9 6-1,-14 10-15,-14 24 16,-27 23-1,-27 4-15,-27-1 16,-18-12-16,-4-15 16,4-23-1,14-30-15,11-26 16</inkml:trace>
  <inkml:trace contextRef="#ctx0" brushRef="#br0" timeOffset="503295.8864">18895 5193 0,'0'0'0,"0"0"15,22-2-15,29-5 16,33-4 0,22 5-16,17 1 15,6-4-15</inkml:trace>
  <inkml:trace contextRef="#ctx0" brushRef="#br0" timeOffset="503861.8464">20050 5412 0,'0'0'15,"0"0"1,0 0-16,0 0 15,-4-20-15,2-16 32,-4-18-32,-3 1 0,-4 4 15,-3 6 1,16 43-16,0 0 16,-17-36-16,-3 13 15,-3 16 1,1 14-16,-1 12 15,1 14-15,3 19 16,3 6 0,5 3-16,11-3 15,4-9 1,5-11-16,5-12 16,1-12-16,7-14 15,5-11 1,0-11-16,-1-3 15,-3-2 1,-5 3-16,-3-1 16,-4 7-16,1 5 15,-1 6 1,0 9-16,2 10 16,5 5-1,2 5-15,6 8 16,9 3-16,5-1 15,3-8 1,2-8-16,-6-14 16,-2-11-16</inkml:trace>
  <inkml:trace contextRef="#ctx0" brushRef="#br0" timeOffset="504129.6066">20116 4650 0,'0'0'0,"0"0"15,27 0-15,27 0 16,32 5-16,23-1 15,3 3 1,-3 0-16,-6 2 16,-103-9-1,98 2-15</inkml:trace>
  <inkml:trace contextRef="#ctx0" brushRef="#br0" timeOffset="504496.2049">20414 4313 0,'0'0'15,"0"22"-15,-4 16 16,2 30 0,-2 7-16,6 28 15,2 9-15,7 11 16,7 5 0,5 14-16,2 5 15,-4-13-15,-12-19 16,-7-12-1,0-14-15,5-17 16,4-31 0,9-19-16,6-14 15</inkml:trace>
  <inkml:trace contextRef="#ctx0" brushRef="#br0" timeOffset="505125.4486">21183 5359 0,'0'0'16,"0"0"-16,0 0 15,-14-14-15,-8-10 16,-11-8 0,-4 3-16,-3 0 15,2 5 1,1 1-16,37 23 15,0 0 1,-37-17-16,4 7 16,9 13-16,0 8 15,-2 11 1,6 12-16,5 15 16,8 2-16,9 3 15,-2-54 1,13 49-16,8-8 15,4-13-15,-1-12 16,-2-14 0,3-10-16,-3-10 15,3-10 1,-1-1-16,3-11 16,-5-2-1,-7 0-15,-2 6 16,-7 11-16,1 5 15,-3 4 1,0 7-16,6 9 16,3 9-16,5 7 15,7 10 1,1 10-16,7 14 16,-2 6-1,0 4-15,-1-2 16,-30-58-16,29 56 15,-29-56 1,0 0-16,0 0 16,27 43-1,-27-43-15,31 26 16</inkml:trace>
  <inkml:trace contextRef="#ctx0" brushRef="#br0" timeOffset="505612.6643">21415 4355 0,'0'0'0,"0"0"16,0 0 0,0 0-16,0 20 15,-4 18-15,2 18 16,-3-2-1,1 0-15,4-54 16,0 48 0,0-48-16,6 48 15,17-12-15,10-19 16,10-12 0,8-10-16,2-4 15,-1-4-15,-52 13 16,0 0-1,47-9-15,-13 5 16,-19 4 0,-17 2-16</inkml:trace>
  <inkml:trace contextRef="#ctx0" brushRef="#br0" timeOffset="505833.846">21131 5057 0,'0'0'0,"0"0"16,0 0-16,27 0 15,33 0 1,32 0-16,23 0 16,-7-5-16,-4-1 15,-15-5 1,-18 6-16,-71 5 15,0 0-15,47-1 16</inkml:trace>
  <inkml:trace contextRef="#ctx0" brushRef="#br0" timeOffset="506112.6817">21514 5098 0,'0'0'15,"0"0"-15,0 0 16,0 19 0,0 17-16,0 20 15,0 2 1,7 0-16,3 4 16,4-1-16,5-7 15,-19-54 1,25 42-16,11-8 15,11-14 1,10-16-16,13-15 16,18-12-1</inkml:trace>
  <inkml:trace contextRef="#ctx0" brushRef="#br0" timeOffset="506945.4068">22841 4334 0,'0'0'15,"0"0"-15,0 0 16,-21 18-1,-10 10-15,-12 21 16,3 6 0,9 0-16,16-4 15,13-2 1,17-11-16,12-11 16,4-15-16,3-12 15,-1-7 1,-4-9-16,-4-4 15,-12-5-15,-5-2 16,-10 1 0,-12-2-16,-12 9 15,-11 1-15,-17 6 16,1 8 0,53 4-16,0 0 15,-41-7 1,22-11-16,25-11 15</inkml:trace>
  <inkml:trace contextRef="#ctx0" brushRef="#br0" timeOffset="507229.5252">23089 3792 0,'0'0'0,"0"0"15,0 0-15,3 21 16,9 22 0,7 17-16,-4 4 15,1 8 1,-4 6-16,2 23 16,-7 8-1,-2-6-15,-7-5 16,-8-4-16,-6-9 15,-3-5 1,-1-6-16,-3-16 16</inkml:trace>
  <inkml:trace contextRef="#ctx0" brushRef="#br0" timeOffset="507679.2804">22644 5095 0,'0'0'0,"0"0"16,0 0-1,0 0-15,25 0 16,28-4-16,23-1 16,12 3-1,-13 2-15,-75 0 16,0 0-16,61 9 15,-28 7 1,-20 2-16,-15 2 16,-7 0-1,-11 4-15,-7 3 16,-4 4-16,-7 9 16,1 3-1,8-1-15,9 1 16,10-3-1,14-2-15,15-5 16,12-6-16,11-11 16,10-12-1,10-8-15,10-12 16,4-8 0,17-10-16,-1-17 15,-24-10-15</inkml:trace>
  <inkml:trace contextRef="#ctx0" brushRef="#br0" timeOffset="508078.2524">23548 4199 0,'0'0'15,"0"0"-15,0 0 16,0 0 0,-8 27-16,2 27 15,-4 29-15,4 14 16,4-1 0,2-4-16,4-9 15,8-12 1,-12-71-16,13 50 15,7-17-15,6-21 16,1-22 0,3-13-16,5-12 15,12-21-15,-2-6 16,9-21 0,-10-4-16,-13 10 15,-17 24 1,-19 20-16,-10 15 15,-12 10-15</inkml:trace>
  <inkml:trace contextRef="#ctx0" brushRef="#br0" timeOffset="508247.4239">23413 4720 0,'0'0'0,"0"0"16,0 0-16,0 0 15,22 0 1,22 0-16,29-4 16,0-6-1,12-5-15,-13-12 16</inkml:trace>
  <inkml:trace contextRef="#ctx0" brushRef="#br0" timeOffset="508398.7845">24141 3856 0,'0'0'16,"0"3"-1</inkml:trace>
  <inkml:trace contextRef="#ctx0" brushRef="#br0" timeOffset="508427.736">24467 5012 0,'0'2'0</inkml:trace>
  <inkml:trace contextRef="#ctx0" brushRef="#br0" timeOffset="516056.0768">24175 3824 0,'0'0'15,"0"0"-15,0 0 16,0 0 0,0 0-16,0 0 15,0 0-15,0 0 16,8 6-1,8 8-15,0 10 16,-4 6 0,-8 1-16,0 7 15,-1 18-15,-6 6 16,1 12 0,-2 27-16,2 14 15,2 4 1,4-10-16,3-17 15,-3-14-15,-4-78 16,4 72 0,-4-72-16,0 55 15,0-55-15,0 0 16,0 38 0,-4-15-16,2-25 15,-3-16-15</inkml:trace>
  <inkml:trace contextRef="#ctx0" brushRef="#br0" timeOffset="516239.2793">24258 4425 0,'0'0'16,"0"0"-16,0 0 15,21 0 1,29-5-16,27 1 15,11 1 1,-13 1-16,-75 2 16,52-2-16</inkml:trace>
  <inkml:trace contextRef="#ctx0" brushRef="#br0" timeOffset="516489.5964">23865 4988 0,'0'0'0,"0"0"16,0 0-16,0 24 16,0 21-1,0 19-15,6-3 16,5-5-16,5-7 15,2-9 1,3-6-16,6-3 16,12-11-1,8-9-15</inkml:trace>
  <inkml:trace contextRef="#ctx0" brushRef="#br0" timeOffset="516789.1998">25127 3969 0,'0'0'0,"0"0"16,0 0-1,17 18-15,12 8 16,17 15-16,-4-3 16,-7-7-1</inkml:trace>
  <inkml:trace contextRef="#ctx0" brushRef="#br0" timeOffset="517305.8131">24931 4425 0,'0'0'16,"0"0"-16,0 0 15,27-2-15,40-14 16,17-5-1,0-5-15,-10 1 16,-74 25 0,0 0-16,0 0 15,45-13-15,-34 10 16,-20 13 0,-11 5-16,-7 5 15,-6 9 1,-8 12-16,2 4 15,6-1-15,5 3 16,8 4 0,7-2-16,9 1 15,10-6-15,13-10 16,11-9 0,6-17-16,-2-12 15,0-12 1,-5-9-16,-8-9 15,-21 34 1,7-39-16,-16 6 16,-15 8-16,-19 14 15,-19 6 1,-10 10-16,8 6 16,9 0-16,18-9 15,21-15 1,18-10-16</inkml:trace>
  <inkml:trace contextRef="#ctx0" brushRef="#br0" timeOffset="517622.5065">25475 3819 0,'0'0'0,"0"0"0,0 5 16,0 0-16,0 10 15,7 14 1,2 14-16,0 14 16,4 10-16,3 7 15,5 20 1,-2 16-16,-3 8 16,-3 2-1,-6 6-15,-7-8 16,-3-11-16,-3-17 15,6-90 1,-13 71-16,13-71 16,-9 36-1,2-23-15</inkml:trace>
  <inkml:trace contextRef="#ctx0" brushRef="#br0" timeOffset="517772.1303">25574 4523 0,'0'0'16,"20"-16"-16,11-6 16,23-9-1,6 11-15,9 6 16,2 10-16,-4 1 16</inkml:trace>
  <inkml:trace contextRef="#ctx0" brushRef="#br0" timeOffset="518039.1384">25156 5287 0,'0'0'0,"0"0"16,0 0-1,15 15-15,14 6 16,10 4 0,3-1-16,3-2 15,-3-1-15,-42-21 16,0 0 0,31 13-16,-18-11 15</inkml:trace>
  <inkml:trace contextRef="#ctx0" brushRef="#br0" timeOffset="518322.4539">25281 5339 0,'-2'-5'16,"-5"-11"0,2-6-16,5 22 0,-2-29 15,16 0-15,10 4 16,8 5 0,1 2-16,7 3 15,1 4 1,-41 11-16,40-2 15,-5 5-15,-9 9 16,-5 8 0,-9 7-16,-5 6 15,-12 10 1,-9 8-16,-3 0 16,0-4-16,7-10 15,7-17 1,14-16-16,17-15 15</inkml:trace>
  <inkml:trace contextRef="#ctx0" brushRef="#br0" timeOffset="518481.9188">26623 5167 0,'-8'4'0,"-19"5"16,-7-5-16</inkml:trace>
  <inkml:trace contextRef="#ctx0" brushRef="#br0" timeOffset="518739.0837">26433 4395 0,'0'0'0,"0"0"15,0 0-15,0 0 16,0 0-16,22 5 15,13 0 1,16 10-16,-12 10 16,-15 6-1</inkml:trace>
  <inkml:trace contextRef="#ctx0" brushRef="#br0" timeOffset="519372.3186">26481 4243 0,'0'0'0,"0"0"15,0 0-15,-16 19 16,-11 11 0,-17 24-16,-15 9 15,-16 24 1,-14 12-16,5-8 15,16-6-15,68-85 16,-46 63 0,27-21-16,21-21 15</inkml:trace>
  <inkml:trace contextRef="#ctx0" brushRef="#br0" timeOffset="519981.5667">25748 5002 0,'0'0'0,"0"0"16,0 0-16,0 0 15,22 0 1,32-10-16,40-8 16,26-11-1,25-5-15,7-6 16,-14 5-16,-23 1 16,-21 9-1,-22 5-15,-12 10 16,-60 10-16,0 0 15,0 0 1,34-8-16,-19 4 16,-11 1-16</inkml:trace>
  <inkml:trace contextRef="#ctx0" brushRef="#br0" timeOffset="520277.1843">26483 4917 0,'0'0'0,"0"0"15,0 21-15,0 20 16,0 23 0,0 2-16,7 7 15,5 15-15,3 1 16,1-6-1,-6 7-15,-1 5 16,-7-4-16,0-9 16,3-7-1,9-19-15,3-25 16,6-22 0,4-15-16</inkml:trace>
  <inkml:trace contextRef="#ctx0" brushRef="#br0" timeOffset="521107.1032">27345 4423 0,'0'0'0,"-22"18"15,-5 5 1,-10 15-16,5 3 15,9 3-15,11 4 16,5-3 0,9-8-16,9-5 15,7-19 1,5-7-16,1-10 16,3-8-16,-3-11 15,-7-2 1,-5-4-16,-14 4 15,-14 3 1,-13 4-16,-6 10 16,-8 5-16,-8 10 15,51-7 1,-37 13-16,11 3 16,22 2-16,12-3 15,14 5 1,4-2-16,3 2 15,2 3 1,-31-23-16,34 36 16,-11 6-16,-19 9 15,-18 5 1,-24 7-16,-18 4 16,-36 22-1,-33 18-15,-6 1 16,28-28-16,103-80 15,0 0 1,-52 40-16,50-33 16,30-20-1,16-12-15,25-15 16,43-23-16,40-21 16,15-8-1,-17 9-15,-29 17 16,-34 11-16,-87 55 15,51-38 1,-31 7-16,-20 6 16,-11 3-1</inkml:trace>
  <inkml:trace contextRef="#ctx0" brushRef="#br0" timeOffset="521522.1097">27586 4025 0,'0'0'0,"0"0"15,0 0-15,2 20 16,8 20-1,6 23-15,4 1 16,-2 6-16,-3 12 16,8 35-1,2 34-15,-1 17 16,-9 0 0,-3-4-16,-10-9 15,-7-10-15,-2-3 16,3-12-1,2-11-15,2-11 16,2-19 0,-2-18-16,0-71 15,2 47-15,-2-47 16,-2 34 0</inkml:trace>
  <inkml:trace contextRef="#ctx0" brushRef="#br0" timeOffset="521721.7452">27735 5021 0,'0'0'0,"0"0"15,24-16 1,28-8-16,37-8 15,41 0-15,28 4 16,7 3 0</inkml:trace>
  <inkml:trace contextRef="#ctx0" brushRef="#br0" timeOffset="522455.1196">28819 4577 0,'0'0'15,"17"-4"1,24-10-16,26-9 16,4-8-1,27-14-15,7-4 16,-22 7-16,-83 42 16,0 0-1,0 0-15,49-27 16,-36 16-16,-28 17 15,-14 14 1,-15 14-16,-22 13 16,-21 25-16,-2 13 15,17-3 1,35-20-16,25-24 16,21-13-1,10-11-15,10-14 16,10-5-16,18-10 15,-2-4 1,-55 19-16,56-15 16,-56 15-1,49-5-15,-16 14 16,-23 11 0,-24 14-16,-19 9 15,-31 19-15,-33 18 16,-23 17-1,120-97-15,0 0 16,0 0-16,-94 73 16,61-35-1,54-38-15,35-20 16,31-18 0,47-19-16,56-20 15,5 4-15,-45 22 16,-57 24-1,-93 27-15,48-10 16</inkml:trace>
  <inkml:trace contextRef="#ctx0" brushRef="#br0" timeOffset="522871.9289">29058 5850 0,'0'0'0,"0"0"15,9 20 1,4 9-16,11 3 16,5-8-16,9-14 15,9-13 1,10-17-16,0-14 15,4-10-15,6-21 16,-16-7 0,-20 3-16,-21 13 15,-24 16 1,-11 13-16,-9 7 16,-8 4-16,-2 9 15,-6 6 1,-1 5-16,-1 10 15,4 5 1,6 10-16,5 5 16,15 2-16,6-3 15,12-8 1</inkml:trace>
  <inkml:trace contextRef="#ctx0" brushRef="#br0" timeOffset="523338.6925">30086 4309 0,'0'0'16,"0"0"-16,-21 10 15,-13 11 1,-17 19-16,-5 16 16,-11 29-1,-7 19-15,10 6 16,10-3-16,18-19 16,26-28-1,12-24-15,15-21 16,12-17-16,17-16 15,16-24 1,18-28-16,1-14 16,-19-9-1,-29 14-15,-19 13 16,-17 22-16,-8 8 16,-10 8-1,-2 7-15,-10 6 16,-6 4-1,39 11-15,-42-14 16,13-6-16</inkml:trace>
  <inkml:trace contextRef="#ctx0" brushRef="#br0" timeOffset="523440.5585">30337 4007 0,'0'0'15,"0"6"-15</inkml:trace>
  <inkml:trace contextRef="#ctx0" brushRef="#br0" timeOffset="523471.1876">30822 5035 0,'-53'17'0,"-8"4"16</inkml:trace>
  <inkml:trace contextRef="#ctx0" brushRef="#br0" timeOffset="531677.8237">30335 4090 0,'0'0'0,"0"0"15,0 0-15,0 0 16,-4-3-1,2-4-15,-2 3 16,0 4 0,4-2-16,-8 22 15,-3 23-15,-1 16 16,-2-3 0,6 3-16,6 1 15,4 3-15,4-1 16,0 6-1,-2 3-15,-2 0 16,2 0 0,-8-3-16,4-68 15,0 0-15,4 62 16,-4-62 0,8 50-16,9-15 15,10-15 1</inkml:trace>
  <inkml:trace contextRef="#ctx0" brushRef="#br0" timeOffset="532076.3798">29766 5354 0,'0'0'0,"0"0"15,15-2-15,26-16 16,21-9 0,1-4-16,6 0 15,11-3 1,-5 7-16,-75 27 16,0 0-16,52-11 15,-23 20 1,-19 9-16,-15 6 15,-10 10 1,-8 1-16,-6 15 16,3-1-16,26-49 15,-25 47 1,13-2-16,10-7 16,16-11-16,14-10 15,16-12 1,31-12-16,31-26 15,17-30 1</inkml:trace>
  <inkml:trace contextRef="#ctx0" brushRef="#br0" timeOffset="532326.2036">31022 4257 0,'0'0'16,"0"0"-16,0 0 16,0 0-1,0 0-15,0 0 16,17 18-16,9 9 15,7 13 1</inkml:trace>
  <inkml:trace contextRef="#ctx0" brushRef="#br0" timeOffset="532714.8716">30860 4764 0,'0'0'15,"0"0"-15,0 0 16,19-8-16,16-11 16,23-9-1,3-11-15,2-1 16,3-9 0,-66 49-16,0 0 15,0 0-15,59-38 16,-32 25-1,-17 19-15,-12 10 16,-13 13 0,-5 9-16,-16 23 15,-7 4-15,-18 24 16,-5 9 0,0 0-16,5-14 15,14-16 1,2-14-16,16-14 15,29-40-15,-20 26 16,13-17-16</inkml:trace>
  <inkml:trace contextRef="#ctx0" brushRef="#br0" timeOffset="532960.5096">31033 4825 0,'0'0'15,"0"0"-15,0 0 16,19 11 0,12 7-16,11 8 15,-3 8 1,0 6-16,-3 3 16,1-1-16,-2-4 15,-35-38 1,33 29-16,-4-14 15,-12-16-15</inkml:trace>
  <inkml:trace contextRef="#ctx0" brushRef="#br0" timeOffset="533433.055">31288 4816 0,'0'0'0,"0"0"16,0 0-16,0 0 15,23-2 1,17-16-16,19-10 16,-8-9-16,-7-6 15,2-6 1,-10-3-16,-6 1 16,-4 4-1,-8 1-15,-18 46 16,10-43-16,-10 43 15,0 0 1,0 0-16,7-36 16,-5 18-16,0 14 15,-2 11 1,0 13-16,0 11 16,-2 14-1,0 24-15,2 9 16,-2 36-1,-3 22-15,5 17 16,0-13-16,2-20 16,5-21-1,-3-19-15,-4-80 16,8 65-16,-8-65 16,0 0-1,6 41-15,4-21 16,1-23-1</inkml:trace>
  <inkml:trace contextRef="#ctx0" brushRef="#br0" timeOffset="533877.0595">31856 4603 0,'0'0'0,"0"0"15,0 0-15,24-8 16,19-3 0,22-3-16,-4 7 15,-61 7-15,61 1 16,-61-1 0,50 11-16,-13 6 15,-21 8 1,-16 4-16,-11 2 15,-12 9-15,-15 16 16,-6 5 0,-15 19-16,-5 11 15,9-8-15,20-14 16,18-17 0,17-19-16,11-12 15,10-13 1,15-5-16,15-12 15,16-11-15,8-12 16,18-10 0,9-9-16,-21-1 15,-22 1 1</inkml:trace>
  <inkml:trace contextRef="#ctx0" brushRef="#br0" timeOffset="534327.1001">32643 3996 0,'0'0'0,"0"0"15,0 0 1,0 24-16,6 27 16,-2 26-1,0 25-15,5 3 16,3 12-16,-6 6 16,-1 6-1,0 1-15,-3-5 16,-2 0-16,-2-2 15,-5-2 1,4-12-16,3-11 16,3-8-1,6-14-15,-1-12 16,-8-64-16,4 47 16,-4-47-1,0 0-15,0 0 16,4 34-1,-2-14-15</inkml:trace>
  <inkml:trace contextRef="#ctx0" brushRef="#br0" timeOffset="534494.0837">32906 5616 0,'0'0'0,"0"0"16,0 0-1,0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1:27:52.8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4065 4682 0,'0'0'16,"0"0"-16,0 0 15,-11 0-15,-9 0 16,-7 6 0,7 22-16,5 9 15,3 19 1,5 17-16,5 27 16,9 24-16,7 1 15,6-6 1,5-19-16,-2-19 15,-23-81-15,27 64 16,-27-64 0,21 36-16,-1-20 15,3-23 1,-2-17-16,9-17 16,8-23-16,15-35 15,10-17 1,0 0-16,-13 17 15,-50 99 1,35-71-16,-35 71 16,0 0-16,27-49 15,-7 31 1,-7 20-16,-4 12 16,-5 9-1,3 12-15,-1 7 16,2 16-16,-2 7 15,3 5 1,7 1-16,-2 0 16,10-4-1,0-4-15,-24-63 16,31 50-16,3-15 16,2-20-1,-3-19-15,-8-18 16,-3-19-16,-2-24 15,-6-7 1,-5-30-16,-11-14 16,-7 2-1,-3 23-15,12 91 0,-10-72 16,-3 25-16,13 47 16,-4-44-1,6 3-15,13 1 16,5 7-1,1 1-15</inkml:trace>
  <inkml:trace contextRef="#ctx0" brushRef="#br0" timeOffset="297.8786">5205 4711 0,'0'0'0,"0"0"16,0 20-1,0 17-15,0 24 16,0 7-16,0 5 16,0 21-1,-4-1-15,-3 5 16,-3 1 0,4-10-16,1-6 15,5-83-15,0 0 16,0 0-1,-2 63-15,0-34 16,4-29 0,-2-34-16,-2-19 15</inkml:trace>
  <inkml:trace contextRef="#ctx0" brushRef="#br0" timeOffset="949.4367">5274 4749 0,'0'0'0,"0"0"15,0-17-15,0-6 16,2-2 0,5 25-16,4 27 15,-7 18-15,1 13 16,-3 8 0,0 3-16,9-1 15,-3-15 1,7-9-16,-15-44 15,20 36-15,7-8 16,2-17 0,3-16-16,8-9 15,14-21-15,1-12 16,2-11 0,11-24-16,0-14 15,-8-9 1,-12 11-16,-15 18 15,-12 17-15,-21 59 16,0 0 0,0 0-16,10-34 15,-4 14 1,-4 19-16,-2 12 16,0 11-16,-2 12 15,-4 11 1,-2 16-16,2 9 15,-1 4-15,3 24 16,4 19 0,2 2-16,3 1 15,1-9 1,4-13-16,0-3 16,-3-17-16,0-12 15,-7-66 1,4 54-16,-4-54 15,0 0 1,0 0-16,4 38 16,-4-38-16,6 25 15,7-24 1,9-13-16,13-15 16</inkml:trace>
  <inkml:trace contextRef="#ctx0" brushRef="#br0" timeOffset="1366.2471">6302 5660 0,'0'0'16,"0"0"-16,17 5 15,27 0 1,18 3-16,3 2 16,0-2-1,6 3-15,-4-3 16,-5 0-16,3-2 16,6-1-1,-5-5-15,-1 2 16,-65-2-16,0 0 15,0 0 1,56 0-16,-56 0 16,0 0-1,0 0-15,44 2 16,-44-2-16,0 0 16,0 0-1,29-2-15,-29 2 16,10-11-16</inkml:trace>
  <inkml:trace contextRef="#ctx0" brushRef="#br0" timeOffset="2236.2553">7442 4423 0,'0'0'0,"0"0"16,-14 22-16,-1 17 15,-12 16 1,3 9-16,1 10 15,3 31-15,6 20 16,8 3 0,8-6-16,4-12 15,2-18 1,2-17-16,0-12 16,-10-63-16,4 35 15,-4-23 1,-2-24-16</inkml:trace>
  <inkml:trace contextRef="#ctx0" brushRef="#br0" timeOffset="2814.3516">7464 4603 0,'0'0'0,"0"0"16,0 0-16,0 21 15,8 19 1,5 16-16,9-5 16,5-4-16,7-5 15,5-8 1,5-14-16,8-16 16,4-19-1,7-21-15,1-13 16,10-30-16,-2-14 15,-14-3 1,-17 10-16,-19 15 16,-16 13-1,-6 58-15,0-43 16,0 43-16,0 0 16,-6-24-1,-4 16-15,4 19 16,0 13-1,1 16-15,-4 23 16,-1 11-16,6 29 16,4 17-1,4 8-15,11-6 16,-2-10-16,5-14 16,-1-6-1,3-12-15,-1-5 16,-2-9-1,-17-66-15,17 49 16,-17-49-16,19 30 16,3-22-1,3-21-15,4-23 16</inkml:trace>
  <inkml:trace contextRef="#ctx0" brushRef="#br0" timeOffset="3286.9173">8615 4518 0,'0'0'16,"0"0"0,-11 25-16,-6 17 15,-9 30-15,-5 27 16,0 19-1,11 7-15,9-3 16,15-7 0,10-24-16,5-16 15,10-20-15,8-24 16,3-16 0,13-21-16,12-23 15,3-18 1,9-26-16,-5-26 15,-23-1-15,-27 6 16,-22 9 0,-20 15-16,-7 22 15,-10 7-15,-13 5 16,-3 10 0,-1 9-16,-2 9 15,4 8 1,8 7-16,15 1 15,18 0-15,16-3 16,15-8 0</inkml:trace>
  <inkml:trace contextRef="#ctx0" brushRef="#br0" timeOffset="3819.6353">9314 4917 0,'0'0'0,"0"0"15,0 0 1,20 0-16,26 4 16,22 0-16,8 7 15,18 5 1,-2 4-16,3 0 15,13 0 1,6-6-16,5-5 16,18-9-1,16-5-15,-5-7 16,-7 4-16,-5 3 16,-2 2-16,-9 0 15,-2 1 1,-3 2-16,-5 2 15,-13 2 1,-10-2-16,-16-2 16,-76 0-16,0 0 15,0 0 1,58-2-16,-58 2 16,0 0-1,0 0-15,37-1 16,-37 1-16,0 0 15,0 0 1,17 0-16,-17 0 16,0 0-1,6 1-15,-6-1 16,2 15-16</inkml:trace>
  <inkml:trace contextRef="#ctx0" brushRef="#br0" timeOffset="3973.4704">12218 5216 0,'0'0'0,"0"0"16,0 0-1,0 0-15</inkml:trace>
  <inkml:trace contextRef="#ctx0" brushRef="#br0" timeOffset="11319.4147">12912 4932 0,'0'0'15,"0"0"-15,0 0 16,0 0-16,0 0 16,0 0-1,0 0-15,16 4 16,24-2-16,20 3 16,12 0-1,4-5-15,16 1 16,-10-1-1,-82 0-15,74 5 16,-74-5-16,52 9 16,-52-9-1,17 11-15,-28 1 16,-18-6 0</inkml:trace>
  <inkml:trace contextRef="#ctx0" brushRef="#br0" timeOffset="11553.9151">12846 5149 0,'0'0'16,"0"0"0,-14 6-16,-9 6 15,3 3-15,18-1 16,12-8 0,11 1-16,13-3 15,15-4-15,25 0 16,27-2-1,17 0-15,0-5 16,-14 1 0,-31-6-16,-23-2 15,-27-12-15</inkml:trace>
  <inkml:trace contextRef="#ctx0" brushRef="#br0" timeOffset="11887.1029">13218 4782 0,'0'0'15,"0"0"1,0 0-16,0 0 16,19 0-16,20 0 15,22 0 1,3 7-16,-3 9 15,-10 8 1,-15 14-16,-13 9 16,-19 16-16,-20 8 15,-19 10 1,-32 26-16,-25 18 16,-4-11-16,20-27 15,76-87 1,-43 49-16,30-31 15</inkml:trace>
  <inkml:trace contextRef="#ctx0" brushRef="#br0" timeOffset="12522.3449">14058 4617 0,'0'0'16,"0"0"-16,0 0 16,0 29-16,5 27 15,-1 35 1,-1 25-16,-6 5 16,-8 2-1,-11-2-15,-4-8 16,26-113-16,0 0 15,0 0 1,-21 90-16,15-50 16,12-46-16,12-21 15,9-14 1,13-20-16,5-7 16,8-17-1,-53 85-15,54-85 16,-54 85-16,42-56 15,-20 41 1,-9 19-16,-4 14 16,-5 14-1,-2 11-15,0 14 16,5 3-16,7-2 16,5-6-1,10-10-15,3-13 16,7-15-1,8-19-15,6-20 16,1-19 0,-4-16-16,4-35 15,-12-29-15,-17-13 16,-23-3 0,-15 19-16,13 121 0,-23-95 15,-2 20-15,25 75 16,-26-54-1,-1 26-15,3 12 16,-1 11-16</inkml:trace>
  <inkml:trace contextRef="#ctx0" brushRef="#br0" timeOffset="13018.7312">14957 5227 0,'0'0'0,"0"0"15,0 0-15,2 25 16,5 14 0,3 22-16,-4-5 15,-1-10 1,-5-5-16,-5-12 15,1-9-15,2-14 16,4-12 0,11-18-16,0-10 15,5-9 1,1-8-16,4-2 16,-3-1-16,-2 3 15,0 10 1,3 8-16,0 12 15,4 14-15,2 12 16,2 13 0,-2 9-16,-3 13 15,1 16 1,-5 2-16,-6-4 16,-14-54-16,9 52 15,-9-52 1,0 0-16,10 40 15,6-13 1,6-19-16</inkml:trace>
  <inkml:trace contextRef="#ctx0" brushRef="#br0" timeOffset="13732.5685">15989 5377 0,'0'0'16,"0"0"-16,0 0 15,-13-18 1,-12-12-16,-10-12 16,0 4-1,-5 2-15,40 36 16,-37-31-16,37 31 15,-41-27 1,2 11-16,0 16 16,5 16-1,10 11-15,9 4 16,4 11-16,-1 17 16,8-1-1,6 0-15,-2-58 16,7 47-1,11-15-15,4-24 16,12-22-16,6-21 16,11-25-1,12-38-15,2-32 16,-15-13-16,-11 3 16,-17 5-1,-6 9-15,-7 2 16,-5 7-1,-4 10-15,-2 22 16,2 85 0,-4-64-16,4 64 15,-9-34-15,3 25 16,-2 20-16,-1 19 16,4 17-1,1 31-15,4 42 16,2 48-1,5 24 1,5 0-16,-7-2 16,-1-9-16,-8-15 15,-1-28-15,0-26 16,7-38 0,8-26-16,9-34 15,4-28-15,3-17 16</inkml:trace>
  <inkml:trace contextRef="#ctx0" brushRef="#br0" timeOffset="14053.4492">16341 4295 0,'0'0'0,"0"0"16,9 29 0,3 22-16,4 38 15,-5 42-15,-9 40 16,-8 22 0,-5-8-16,-5-15 15,8-25 1,-6-26-16,2-30 15,12-89-15,0 0 16,-9 51 0,3-42-16,-1-32 15</inkml:trace>
  <inkml:trace contextRef="#ctx0" brushRef="#br0" timeOffset="14319.1183">16237 4541 0,'0'0'16,"21"-20"-16,12-5 15,26-8 1,3 6-16,1 14 16,-4 13-16,-6 13 15,-9 7 1,-8 11-16,-7 7 15,-13 7 1,-12 6-16,-16 8 16,-19 0-16,-18 7 15,-26 9 1,-4-6-16</inkml:trace>
  <inkml:trace contextRef="#ctx0" brushRef="#br0" timeOffset="14703.0377">16889 4928 0,'0'0'0,"0"0"15,0 0-15,11 20 16,-1 14-16,6 21 15,-7 7 1,-3 9-16,-6 0 16,-2-7-1,2-64-15,0 0 16,0 0 0,-2 51-16,2-26 15,4-27-15,3-21 16,7-15-1,3-25-15,5-6 16,2-3-16,11-12 16,11 8-1,20 16-15,8 24 16,0 18-16</inkml:trace>
  <inkml:trace contextRef="#ctx0" brushRef="#br0" timeOffset="15070.9912">17414 5113 0,'0'0'0,"0"0"15,0 0-15,-6 24 16,0 25-1,1 20-15,16-3 16,18-17 0,9-14-16,7-15 15,2-11-15,-6-18 16,-6-19 0,-8-17-16,-9-14 15,-9-7 1,-11-4-16,-10 4 15,-11 7-15,-10 15 16,-9 13 0,-12 19-16,-6 21 15,1 18-15,9 10 16,6 6 0</inkml:trace>
  <inkml:trace contextRef="#ctx0" brushRef="#br0" timeOffset="15404.4204">18204 4894 0,'0'0'0,"0"0"15,0 0 1,-15 17-16,-10 13 16,-10 19-16,3 7 15,3 8 1,7 1-16,9-2 16,3-5-16,12-9 15,8-4 1,7-10-16,18-8 15,20-13 1,19-17-16,32-17 16</inkml:trace>
  <inkml:trace contextRef="#ctx0" brushRef="#br0" timeOffset="15769.2838">19263 4038 0,'0'0'0,"0"0"15,0 0-15,0 0 16,16 21-16,11 12 16,12 16-1,0 5-15,-3-1 16,-12 1-1,-11-4-15,-19-7 16,-19 5-16</inkml:trace>
  <inkml:trace contextRef="#ctx0" brushRef="#br0" timeOffset="16519.1151">19174 4695 0,'0'0'16,"0"0"-16,0 0 16,0 0-1,2 0-15,18-4 16,22-5-1,21-5-15,5-4 16,-4 3-16,-64 15 16,0 0-1,0 0-15,56-14 16,-16 6 0,-26 12-16,-24 11 15,-14 10-15,-10 11 16,-10 18-1,4 1-15,6-1 16,34-54-16,-16 47 16,16-7-1,18-15-15,9-16 16,9-12 0,2-12-16,6-12 15,-13-7-15,-8-4 16,-15 1-1,-12 0-15,-9 8 16,-5 4 0,-1 6-16,-6 5 15,0 10-15,0 11 16,3 11 0,2 11-16,4 13 15,8 15 1,6 2-16,4 4 15,4-1-15,-6-62 16,5 61 0,-5-61-16,0 60 15,-7-2 1,-11-9-16,-9-6 16,27-43-16,-38 36 15,38-36 1,0 0-16,-38 22 15,4-9-15,34-13 16,-15 5 0,13-5-16,15 0 15,14-5 1,13-1-16,22-3 16,13 0-16,30-2 15,22-1 1,9 3-16,-6 1 15,-34-9 1,-20-11-16</inkml:trace>
  <inkml:trace contextRef="#ctx0" brushRef="#br0" timeOffset="16836.6227">20029 3969 0,'0'0'16,"0"0"-16,17 6 15,20 4 1,17 7-16,-7 1 16,-5 0-16,-3-2 15,-10 1 1,-19-3-16,-10-3 16</inkml:trace>
  <inkml:trace contextRef="#ctx0" brushRef="#br0" timeOffset="17236.3133">19889 4505 0,'0'0'15,"0"0"-15,22-9 16,21-8-16,19-13 16,1-3-1,-63 33-15,0 0 16,0 0-16,51-25 15,-19 16 1,-25 18-16,-21 16 16,-16 13-1,-18 20-15,-22 20 16,-3 9 0,14-17-16,26-31 15,24-20-15,14-19 16,8-9-1,13-10-15,10-6 16,20-11 0,4 2-16,5-2 15,16-7-15,1 7 16,-6 10 0,-19 15-16,-33 11 15,-26 11-15,-18 4 16</inkml:trace>
  <inkml:trace contextRef="#ctx0" brushRef="#br0" timeOffset="17869.6032">19678 5113 0,'0'0'0,"0"0"16,0 0-16,21-14 15,21-12 1,29-21-16,30-22 15,22-18-15,-4-1 16,-31 17 0,-31 24-16,-57 47 15,29-28 1,-25 20-16,-17 15 16,-13 11-16,-13 15 15,-14 16 1,0 9-16,-6 19 15,5 7-15,16-12 16,21-17 0,10-15-16,4-4 15,3-4 1,0-5-16,0 4 16,-2 0-16,2-31 15,0 0 1,0 0-16,0 32 15,5-10 1,10-13-16,12-16 16,11-9-1,14-11-15,6 1 16,2 2-16,-6 10 16,-7 9-16,-14 17 15,-12 3 1,-12 12-16,-5 4 15,-4-31 1,2 38-16,-2-38 16,0 0-1,4 37-15,12-9 16,9-18-16,12-10 16,22-15-1,15-8-15,25-14 16,11-6-16</inkml:trace>
  <inkml:trace contextRef="#ctx0" brushRef="#br0" timeOffset="18000.3931">21346 5287 0,'0'0'16,"0"0"-16,0 0 15</inkml:trace>
  <inkml:trace contextRef="#ctx0" brushRef="#br0" timeOffset="32101.613">4293 6710 0,'0'0'0,"0"0"0,0 0 16,-11-2 0,-7-4-16,-6 1 15,6 18 1,7 18-16,5 14 15,0 11-15,9 6 16,0 8 0,3 3-16,5 19 15,6-4 1,-1-9-16,2-22 16,-18-57-16,0 0 15,18 28 1,-2-16-16,1-19 15,6-15 1,8-16-16,7-13 16,5-7-16,-3 2 15,-4 3 1,-36 53-16,0 0 16,33-41-1,-6 16-15,-8 19 16,-7 12-16,-2 12 15,-3 11 1,1 7-16,-1 4 16,4 12-1,0-3-15,4-5 16,-15-44-16,0 0 16,18 36-1,5-15-15,0-27 16,-2-16-16,2-18 15,-5-18 1,-7-9-16,-11 0 16,-5 2-1,-1 2-15,-4 3 16,6 6-16,4 6 16,4 0-1,6 4-15</inkml:trace>
  <inkml:trace contextRef="#ctx0" brushRef="#br0" timeOffset="32385.9775">5307 6468 0,'0'0'0,"0"0"16,0 0-1,0 0-15,0 28 16,5 28-16,1 28 16,-6 19-1,-3 0-15,-5 4 16,2-4 0,1-7-16,1-11 15,4-85-15,4 69 16,3-31-1,8-29-15,-3-36 16</inkml:trace>
  <inkml:trace contextRef="#ctx0" brushRef="#br0" timeOffset="32885.4601">5283 6677 0,'0'0'15,"0"0"-15,3 22 16,7 22 0,6 26-16,2-3 15,1-7-15,-19-60 16,26 52 0,2-14-16,14-22 15,-1-29 1,10-25-16,-3-21 15,7-21-15,-7-10 16,-15 14 0,-16 16-16,-17 60 15,0 0-15,0 0 16,10-42 0,-8 17-16,-2 16 15,0 14 1,2 17-16,-2 11 15,2 12-15,6 19 16,-2 13 0,6 24-16,3 19 15,3-2 1,4-8-16,-6-23 16,-4-14-16,5-12 15,-2-16 1,-15-45-16,23 28 15,4-14 1</inkml:trace>
  <inkml:trace contextRef="#ctx0" brushRef="#br0" timeOffset="33102.2468">6293 7278 0,'0'0'0,"0"0"16,0 0 0,24 0-16,31-4 15,28 1 1,15 6-16,-1-1 16,2 0-1,3-2-15</inkml:trace>
  <inkml:trace contextRef="#ctx0" brushRef="#br0" timeOffset="33552.1827">7451 6288 0,'0'0'0,"0"0"15,0 0-15,0 27 16,0 24-16,0 30 15,0 15 1,0 0-16,0 0 16,0 0-1,0 0-15,0-9 16,0-6-16,9-15 16,7-18-1,9-15-15,2-8 16,11-9-1,5-10-15,9-6 16,6-4-16,4-5 16,1-10-1</inkml:trace>
  <inkml:trace contextRef="#ctx0" brushRef="#br0" timeOffset="33885.3838">8170 6338 0,'0'0'16,"0"0"0,0 0-16,0 0 15,0 33-15,0 37 16,0 36-1,0 31-15,0-1 16,0-7 0,0-6-16,0-11 15,4-13 1,2-14-16,-6-85 16,0 0-16,0 0 15,4 68-15,-4-32 16,0-34-1,0-22-15</inkml:trace>
  <inkml:trace contextRef="#ctx0" brushRef="#br0" timeOffset="34435.4455">8034 6514 0,'0'0'16,"0"0"-16,23-12 15,19-5-15,27-8 16,6 12 0,6 4-16,-8 16 15,-32 6 1,-17 14-16,-20 4 16,-17 9-16,-18 22 15,-17 10 1,-23 29-16,-17 11 15,88-112-15,0 0 16,-72 86 0,40-51-16,35-41 15,20-16 1,10-11-16,16-7 16,12-3-16,27-10 15,16-1 1,4 19-16,-20 19 15,-13 20-15,-17 16 16,-20 7 0,-12 9-16,-11 11 15,-12 6 1,-23 12-16,-19 7 16,-40 18-1,-26 14-15,-11-13 16,17-28-16,18-28 15,19-21 1,21-14-16,9-14 16,18-12-16,20-12 15</inkml:trace>
  <inkml:trace contextRef="#ctx0" brushRef="#br0" timeOffset="34718.8065">9152 6286 0,'0'0'0,"0"0"16,0 29-16,0 31 16,0 36-1,0 32-15,0 8 16,-7 9-16,-1 29 15,-9 3 1,6-34-16,11-143 16,-4 91-1,4-91-15,-6 48 16,4-46-16,2-47 16,-2-34-1</inkml:trace>
  <inkml:trace contextRef="#ctx0" brushRef="#br0" timeOffset="35018.8146">9147 6465 0,'0'0'0,"13"-24"15,10-8-15,21-13 16,10 14 0,8 11-16,8 20 15,2 15 1,-4 17-16,15 19 15,-1 21-15,-16-1 16,-19 9-16,-20 3 16,-23 11-1,-19 6-15,-29 13 16,-26 2 0,-27 3-16,-5-23 15,-2-29-15,13-27 16,6-28-1,11-27-15,11-27 16</inkml:trace>
  <inkml:trace contextRef="#ctx0" brushRef="#br0" timeOffset="35186.2492">9011 6864 0,'0'0'15,"0"0"1,0 0-16,0 0 15,0 0-15,22 0 16,25 0 0,38 0-16,36-6 15,19-8 1,19 1-16</inkml:trace>
  <inkml:trace contextRef="#ctx0" brushRef="#br0" timeOffset="36085.2488">11958 6422 0,'0'0'16,"0"0"-16,0 0 16,23 7-1,28-1-15,25 4 16,18-2-1,6 1-15,12-4 16,11-5-16,-2-5 16,-7 8-1,-20 3-15,-94-6 16,62 17-16,-28-1 16</inkml:trace>
  <inkml:trace contextRef="#ctx0" brushRef="#br0" timeOffset="36345.7929">12020 6854 0,'0'0'0,"0"0"16,0 0-1,0 0-15,0 0 16,20-3-1,27-4-15,29-3 16,27 3 0,5 4-16,8 1 15,9 0-15,1 2 16,-13-3 0,-18-5-16,-14-10 15</inkml:trace>
  <inkml:trace contextRef="#ctx0" brushRef="#br0" timeOffset="36696.9276">12579 6221 0,'0'0'0,"0"0"16,0 0 0,0 0-16,20 12 15,14 1-15,15 9 16,10 0 0,5 3-16,3 2 15,0 2 1,-2 7-16,12 7 15,-11 7 1,-14 2-16,-28-8 16,-29 8-16,-37 14 15,-68 51 1,-118 102-16,-95 87 16</inkml:trace>
  <inkml:trace contextRef="#ctx0" brushRef="#br0" timeOffset="39934.527">16214 6775 0,'0'0'0,"-21"16"16,-10 2-16,-7 8 16,-1 2-1,10-5-15,12-8 16</inkml:trace>
  <inkml:trace contextRef="#ctx0" brushRef="#br0" timeOffset="40164.1421">16503 6875 0,'-24'19'0,"-7"7"16,-14 15-16,9 4 16,16 1-1</inkml:trace>
  <inkml:trace contextRef="#ctx0" brushRef="#br0" timeOffset="40668.4312">19960 6659 0,'0'0'0,"-22"15"15,-8 8-15,-12 8 16,-1 7 0,3 5-16</inkml:trace>
  <inkml:trace contextRef="#ctx0" brushRef="#br0" timeOffset="40834.5826">20316 6829 0,'0'0'15,"-29"22"-15,-15 16 16,-26 25 0,-31 32-16</inkml:trace>
  <inkml:trace contextRef="#ctx0" brushRef="#br0" timeOffset="44819.5092">21198 4682 0,'0'0'0,"0"0"15,0 0-15,0 0 16,0 0 0,0 0-16,0 0 15,0 0-15,23 0 16,24 0 0,26 0-16,17 0 15,4 0-15,2 0 16,-1 0-1,1 0-15,-10 0 16,-15 2 0,-71-2-16,54 4 15,-54-4-15,0 0 16,45 14 0</inkml:trace>
  <inkml:trace contextRef="#ctx0" brushRef="#br0" timeOffset="45218.1933">21227 4918 0,'0'0'0,"0"0"15,0 0 1,-11 0-16,-7-4 15,-1-1 1,11 3-16,12 0 16,13 0-16,14 2 15,16 0 1,14 0-16,12 0 16,28 0-16,-1 0 15,-2 0 1,-2 0-16,-8-3 15,-10 0 1,-16-2-16,-62 5 16,0 0-16,41-7 15,-41 7 1,22-9-16,-18-7 16,-10 1-1</inkml:trace>
  <inkml:trace contextRef="#ctx0" brushRef="#br0" timeOffset="45599.9054">21602 4539 0,'0'0'15,"0"0"-15,0 0 16,0 0-16,0 0 15,19 0 1,18 0-16,23 4 16,8-2-1,4 5-15,1 0 16,0 4-16,-15 0 16,-21 7-1,-11 4-15,-12 3 16,-12 2-1,-8 9-15,-12 7 16,-18 14-16,-12 4 16,-20 26-1,-20 13-15,-3 10 16,10-12 0,34-27-16,32-35 15,22-31-15</inkml:trace>
  <inkml:trace contextRef="#ctx0" brushRef="#br0" timeOffset="46702.2722">22557 4329 0,'0'-3'0,"0"1"15,0 2-15,0-5 16,0 8-16,0 6 15,0 15-15,7 12 16,6 9 0,3 0-16,-3-1 15,-3 4-15,-2 0 16,-8-48 0,0 0-16,0 0 15,0 40 1,0-40-16,-8 30 15,8-30-15,-8 8 16,1-14 0,3-12-16,8-7 15,7-8 1,13-7-16,7-10 16,8 2-1,3 3-15,-3 9 16,-1 7-16,0 9 15,-2 11 1,-10 11-16,-6 11 16,-7 12-16,-13 11 15,-11 8 1,-13 14-16,-11-1 16,-4-7-1,39-50-15,-35 45 16,35-45-16,-29 34 15,13-12 1,16-16-16,12-6 16,7-6-1,12-4-15,9 0 16,-40 10-16,43-7 16,-3 12-1,-8 11-15,-16 6 16,-14 13-16,-18 13 15,-18 19 1,-28 23-16,-22 16 16,-14-3-1,4-13-15,94-90 16,0 0-16,0 0 16,-66 55-1,37-21-15,31-27 16,21-12-1,16-6-15,30-11 16,12-6-16,39-9 16,29-13-1,-4 8-15,-18 7 16,-35 8 0,-25 6-16</inkml:trace>
  <inkml:trace contextRef="#ctx0" brushRef="#br0" timeOffset="47151.6152">23302 4436 0,'0'0'0,"0"0"15,0 0-15,0 0 16,13-9-1,11-5-15,18-4 16,10-4 0,-52 22-16,56-24 15,-56 24-15,0 0 16,0 0 0,43-20-16,-23 9 15,-22 15 1,-16 11-16,-10 11 15,-7 6-15,-5 9 16,4-5 0,13-5-16,12-7 15,14-8 1,12-4-16,18-6 16,15-6-16,26-9 15,25-9 1,11 0-16,-110 18 15,74-9 1,-45 14-16</inkml:trace>
  <inkml:trace contextRef="#ctx0" brushRef="#br0" timeOffset="47351.7123">23171 4918 0,'0'0'0,"32"-4"0,28-7 16,27-10 0,23-5-16,19-7 15,-6-4 1,-123 37-16,103-29 16,-103 29-1,54-22-15,-45 9 16</inkml:trace>
  <inkml:trace contextRef="#ctx0" brushRef="#br0" timeOffset="47535.1962">23306 5068 0,'0'0'16,"0"0"-16,0 0 16,11 25-1,11 6-15,18 16 16,14-9-16,10-6 15,12-13 1,24-8-16,11-15 16,-8-21-16</inkml:trace>
  <inkml:trace contextRef="#ctx0" brushRef="#br0" timeOffset="48066.971">24121 4438 0,'0'0'15,"0"0"-15,0 0 16,27-2 0,32-9-16,27-1 15,10 2-15,-96 10 16,0 0-1,83-5-15,-83 5 16,0 0-16,55 5 16,-32 8-1,-23 18-15,-18 9 16,-13 14 0,-14 8-16,-18 19 15,2 6-15,8-18 16,53-69-1,-31 54-15,21-20 16,16-19 0,14-17-16,13-18 15,18-21-15,-1-5 16,-50 46 0,48-48-16,-48 48 15,0 0 1,41-37-16,-3 14 15,-1 19-15,-9 11 16,1 11 0,3 6-16,2 7 15,-3-4 1,-3-8-16</inkml:trace>
  <inkml:trace contextRef="#ctx0" brushRef="#br0" timeOffset="48253.4739">24667 4717 0,'0'0'15,"0"0"1,15-1-16,21-18 16,15-3-16,5-5 15,5 4 1,-4 1-16,-6-2 15,-14-5 1</inkml:trace>
  <inkml:trace contextRef="#ctx0" brushRef="#br0" timeOffset="48467.9357">25027 4237 0,'0'0'0,"0"0"16,0 0-16,0 0 15,0 0 1,0 23-16,4 21 16,2 27-16,1 6 15,-1 12 1,0 0-16,-6-8 16,-6-15-1</inkml:trace>
  <inkml:trace contextRef="#ctx0" brushRef="#br0" timeOffset="48835.1894">24720 5129 0,'0'0'0,"0"0"16,0 0-1,-7 20-15,0 15 16,3 17-1,15-6-15,16-12 16,10-9-16,5-10 16,-42-15-1,45 7 1,3-9-16,-8-14 0,-7-6 16,-12-12-1,-16-3-15,-18-2 16,-15 4-1,-15 7-15,-10 13 16,-7 9-16,-7 12 16,2 14-1,4 7-15,13 9 16,15-2-16,20-12 16,26-20-1</inkml:trace>
  <inkml:trace contextRef="#ctx0" brushRef="#br0" timeOffset="49751.1116">25314 4420 0,'0'0'16,"0"0"-16,2 21 15,10 19-15,0 24 16,-2 8 0,-5 2-16,-5 6 15,0-80-15,-7 66 16,7-66 0,-8 39-16,-4-26 15,-4-22-15,16 9 16,-11-26-1,4-14-15,7-6 16,9 4 0,11 2-16,9 4 15,16-4 1,14 0-16,5-5 16,18-8-16,-5-1 15,-77 54 1,0 0-16,0 0 15,48-36-15,-48 36 16,25-15 0,-16 15-16,-9 13 15,-5 10 1,-1 10-16,-7 12 16,-7 15-16,-5 2 15,1-1 1,24-61-16,0 0 15,0 0-15,-25 49 16,25-49 0,-20 36-16,20-36 15,-7 13 1,7-13-16,9 2 16,-9-2-16,22 0 15,6 2 1,-1 7-16,-8 5 15,-7 8 1,-10 7-16,-10 5 16,-9 3-16,-16 15 15,-6-5 1,-3-5-16,42-42 16,-44 41-1,44-41-15,0 0 16,0 0-16,-44 34 15,44-34 1,-28 28-16,19-5 16,15-12-1,17-4-15,12-5 16,15-2-16,23-2 16,35-8-1,22-1-15,4-2 16,-12-7-16</inkml:trace>
  <inkml:trace contextRef="#ctx0" brushRef="#br0" timeOffset="50033.5183">26937 4107 0,'0'0'0,"-18"16"16,-12 9 0,-23 22-16,-17 22 15,-34 42 1,-17 24-16,13-6 15,108-129-15,0 0 16,-62 87 0,43-45-16</inkml:trace>
  <inkml:trace contextRef="#ctx0" brushRef="#br0" timeOffset="50200.8434">26736 4452 0,'0'0'0,"0"0"15,0 0-15,16 12 16,14 11 0,15 11-16,0 1 15,-4-1-15,-8-10 16,-9-13 0</inkml:trace>
  <inkml:trace contextRef="#ctx0" brushRef="#br0" timeOffset="50485.116">27073 3971 0,'0'0'0,"0"0"15,0 0 1,0 0-16,2 29 15,5 25-15,4 29 16,-4 17 0,1 5-16,-1 2 15,-2-4 1,-3-9-16,-2-94 16,-2 78-16,-5-25 15,-6-30 1,-5-23-16</inkml:trace>
  <inkml:trace contextRef="#ctx0" brushRef="#br0" timeOffset="50651.1367">27069 4443 0,'0'0'0,"0"0"16,20-14-16,21-10 15,25-10 1,26 0-16,4 8 15,-96 26 1,70-9-16</inkml:trace>
  <inkml:trace contextRef="#ctx0" brushRef="#br0" timeOffset="50984.5116">26623 5075 0,'0'0'0,"0"0"16,21-9-16,17-14 15,24-8 1,6-7 0,14-2-16,-82 40 15,74-36-15,-74 36 16,59-22-16,-24 17 15,-15 12 1,-4 9-16,-4 11 16,0 6-1,-2 8-15,-2 7 16,-8-48-16,10 45 16,5-16-1,1-19-15</inkml:trace>
  <inkml:trace contextRef="#ctx0" brushRef="#br0" timeOffset="51284.1763">27402 4481 0,'0'0'15,"0"0"-15,17-9 16,12-7-1,12 3-15,-3 6 16,-5 7 0,-12 5-16,-6 8 15,-10 7-15,-12 9 16,-11 9 0,-20 20-16,-11 9 15,-19 23 1,-8 10-16,8-8 15,68-92-15,-35 54 16,32-35 0</inkml:trace>
  <inkml:trace contextRef="#ctx0" brushRef="#br0" timeOffset="51417.0812">27617 4684 0,'0'0'0,"0"4"16,4 3-1,4 14-15,6 8 16,1 3 0,-1 0-16,0-5 15</inkml:trace>
  <inkml:trace contextRef="#ctx0" brushRef="#br0" timeOffset="51834.4945">27650 4786 0,'0'0'0,"0"0"16,13-15-16,14-14 15,13-18 1,5 0-16,-5-4 16,0-3-16,-6-2 15,-10 3 1,-24 53-16,0 0 15,19-48 1,-4 14-16,-2 16 16,-8 18-16,-3 12 15,0 13 1,-6 11-16,2 9 16,-3 17-1,3 5-15,0 9 16,0 27-16,2 13 15,2-6 1,-2-110-16,0 0 16,0 0-1,6 78-15,9-47 16,6-45-16,-1-26 16</inkml:trace>
  <inkml:trace contextRef="#ctx0" brushRef="#br0" timeOffset="52101.1648">28255 4030 0,'0'0'0,"0"0"16,0 31-16,0 29 16,0 40-1,0 28-15,0 4 16,5 4-1,0 7-15,-1 4 16,-2 27-16,-2 5 16,-2-14-1,-4-24-15,-2-36 16,2-15-16,6-19 16,16-33-1,21-20-15</inkml:trace>
  <inkml:trace contextRef="#ctx0" brushRef="#br0" timeOffset="52214.2631">28681 5540 0,'0'0'0,"0"0"16,0 0 0,0 0-16,0 0 15</inkml:trace>
  <inkml:trace contextRef="#ctx0" brushRef="#br0" timeOffset="52851.1468">21460 6514 0,'0'0'0,"0"0"15,0 0 1,0 0-16,0 0 16,22 0-16,25 4 15,24-1 1,6 1-16,12-4 15,-3-9 1,-9-5-16,-8 3 16,-18 3-1,-51 8-15,45-7 16,-45 7-16,39 7 16,-39-7-1,21 21-15</inkml:trace>
  <inkml:trace contextRef="#ctx0" brushRef="#br0" timeOffset="53134.3852">21574 6846 0,'0'0'15,"0"0"-15,0 0 16,0 0-16,24 0 15,24 0 1,22 0-16,0-2 16,-2-8-1,-4-2-15,1-4 16,-5 3-16,-7-3 16,1 5-1,-54 11-15,52-4 16,-52 4-16,44 2 15</inkml:trace>
  <inkml:trace contextRef="#ctx0" brushRef="#br0" timeOffset="53483.6441">21760 6360 0,'0'0'16,"0"0"-16,0 0 16,0 0-1,21 0-15,26 4 16,27 0 0,13 12-16,-5 7 15,-10 11-15,-4 3 16,-11 1-1,-18-2-15,-8-3 16,-9 3-16,-9 0 16,-15 9-1,-17 9-15,-19 14 16,-34 33 0,-33 30-16,-12 20 15,21-13-15,26-22 16</inkml:trace>
  <inkml:trace contextRef="#ctx0" brushRef="#br0" timeOffset="53629.3751">22423 7136 0,'0'0'15,"0"0"-15</inkml:trace>
  <inkml:trace contextRef="#ctx0" brushRef="#br0" timeOffset="59217.2674">25668 6462 0,'0'0'0,"0"0"16,-19 11-16,-7 5 15,-10 11-15,-1 7 16,-2 4 0,39-38-16,-34 40 15</inkml:trace>
  <inkml:trace contextRef="#ctx0" brushRef="#br0" timeOffset="59399.9402">25973 6565 0,'0'0'16,"-21"16"-16,-20 6 15,-35 25-15,-57 36 16,-80 48 0</inkml:trace>
  <inkml:trace contextRef="#ctx0" brushRef="#br0" timeOffset="67800.8033">4486 8198 0,'0'0'0,"0"0"16,0 0-1,0 0-15,0 0 16,0 0-16,-6 26 16,2 25-1,-7 27-15,0 18 16,2-3-16,11 2 16,6-6-1,5-2-15,5-11 16,2-12-1,-20-64-15,22 42 16,-22-42-16,21 26 16,-2-22-1,1-19-15,1-17 16,0-14 0,2-22-16,0 1 15,-1 1-15,-22 66 16,19-66-1,-19 66-15,0 0 16,0 0 0,16-54-16,0 17 15,-2 21-15,-3 18 16,-5 16 0,-1 15-16,0 13 15,-1 21-15,3 4 16,-1 1-1,5-7-15,3-12 16,8-13 0,3-18-16,4-19 15,4-21 1,6-22-16,-6-14 16,-13-9-16,-7-8 15,-8-7 1,-7-26-16,-5-10 15,-5 19-15,4 19 16,8 76 0,-2-54-16,2 54 15,8-33-15</inkml:trace>
  <inkml:trace contextRef="#ctx0" brushRef="#br0" timeOffset="68116.5938">5578 8111 0,'0'0'0,"0"0"16,-4 20-16,2 25 15,-2 29 1,-3 22-16,-2 7 15,0 8 1,-1 1-16,6-1 16,1-5-16,1-13 15,2-93 1,0 0-16,0 63 16,2-43-1,1-42-15,-1-39 16,-9-29-16</inkml:trace>
  <inkml:trace contextRef="#ctx0" brushRef="#br0" timeOffset="68567.151">5547 8209 0,'0'0'0,"0"0"16,0 0-1,0 0-15,0 0 16,2 25-16,5 27 15,5 28 1,0 29-16,6 1 16,-3 0-1,1-8-15,-1-15 16,5-24-16,0-28 16,3-16-1,2-25-15,3-13 16,5-24-1,12-30-15,10-35 16,7-22-16,-9 10 16,-14 26-1,-12 30-15,-5 23 16,-22 41-16,28-22 16,-6 17-1,-7 15-15,-2 14 16,-8 14-1,-5 29-15,-2 11 16,-1 36-16,-3 22 16,-1 16-1,7-25-15,16-39 16,6-34-16</inkml:trace>
  <inkml:trace contextRef="#ctx0" brushRef="#br0" timeOffset="68983.0635">6526 8949 0,'0'0'15,"0"0"-15,0 0 16,0 0-1,20 0-15,27 0 16,30 0 0,16 0-16,1 4 15,2 1 1,4-1-16,0-1 16,-3-3-16,-8-5 15,-89 5 1,78-4-16,-78 4 15,0 0-15,0 0 16,63 2 0,-63-2-16,0 0 15,0 0 1,33 2-16,-33-2 16,18 2-16,-7-4 15,-4-9-15</inkml:trace>
  <inkml:trace contextRef="#ctx0" brushRef="#br0" timeOffset="69206.3489">7777 8447 0,'0'0'0,"0"0"15,0 0 1,0 0 0,0 0-16,0 0 0</inkml:trace>
  <inkml:trace contextRef="#ctx0" brushRef="#br0" timeOffset="69583.4817">8354 8075 0,'-26'18'16,"-7"7"-1,-17 20-15,-11 11 16,-20 33-16,-17 38 15,-2 26 1,15-6-16,24-22 16,24-32-1,37-93-15,-23 54 16,17-47-16,8-32 16</inkml:trace>
  <inkml:trace contextRef="#ctx0" brushRef="#br0" timeOffset="69799.1312">7640 8129 0,'0'0'0,"0"0"16,0 0-16,3 25 16,13 24-1,8 24-15,10 21 16,10 18-1,13 0-15,9-5 16,6-11-16,9-21 16,1-29-1,10-31-15</inkml:trace>
  <inkml:trace contextRef="#ctx0" brushRef="#br0" timeOffset="70049.2127">9022 8183 0,'0'0'0,"0"0"16,-25 20 0,-17 20-16,-23 32 15,-28 46-15,-11 27 16,20-2-1,23-31-15,61-112 16,0 0 0,-36 54-16,23-59 15</inkml:trace>
  <inkml:trace contextRef="#ctx0" brushRef="#br0" timeOffset="70250.0623">8593 8172 0,'0'0'16,"0"0"0,2 24-1,12 22-15,10 22 0,4 1 16,23 24 0,17 15-16,15-5 15,9-17 1,2-22-16</inkml:trace>
  <inkml:trace contextRef="#ctx0" brushRef="#br0" timeOffset="70482.8589">10068 8031 0,'-25'15'15,"-13"10"-15,-22 19 16,-23 26 0,-20 33-16,-11 27 15,0 12 1,13-3-16,26-23 16,75-116-16,-47 67 15,27-54 1</inkml:trace>
  <inkml:trace contextRef="#ctx0" brushRef="#br0" timeOffset="70699.4351">9483 8158 0,'0'0'16,"0"0"-16,20 12 15,17 10 1,24 11-16,5 7 15,20 22 1,4 21-16,-14 9 16,-8 2-16,-14-9 15,-5-6 1,-7-13-16,-1-10 16</inkml:trace>
  <inkml:trace contextRef="#ctx0" brushRef="#br0" timeOffset="70933.0537">8532 9776 0,'0'0'15,"0"0"-15,0 0 16</inkml:trace>
  <inkml:trace contextRef="#ctx0" brushRef="#br0" timeOffset="71095.7992">8336 10236 0,'0'0'0,"0"0"16,0 0-1,0 0-15</inkml:trace>
  <inkml:trace contextRef="#ctx0" brushRef="#br0" timeOffset="71261.2112">8326 10835 0,'0'0'0,"0"0"16,0 0-1,0 0-15,0 0 16</inkml:trace>
  <inkml:trace contextRef="#ctx0" brushRef="#br0" timeOffset="71415.3624">8311 11507 0,'0'0'0,"0"0"16,0 0-16,0 0 15</inkml:trace>
  <inkml:trace contextRef="#ctx0" brushRef="#br0" timeOffset="71581.28">8366 12361 0,'0'0'0,"0"0"16,0 0 0,0 0-16</inkml:trace>
  <inkml:trace contextRef="#ctx0" brushRef="#br0" timeOffset="71747.5313">8468 13114 0,'0'0'0,"0"0"16,0 0-16,0 0 15</inkml:trace>
  <inkml:trace contextRef="#ctx0" brushRef="#br0" timeOffset="71910.8393">8548 13746 0,'0'0'16,"0"0"-16,0 0 16,0 0-16</inkml:trace>
  <inkml:trace contextRef="#ctx0" brushRef="#br0" timeOffset="72025.5795">8503 14334 0,'0'0'16</inkml:trace>
  <inkml:trace contextRef="#ctx0" brushRef="#br0" timeOffset="97331.5995">13635 11289 0,'0'0'16,"0"0"-16,0 0 16,-15-14-1,-6-8-15,-4-9 16,-2-10-1,3-10-15,-2-14 16,-1-15-16,-4-34 16,-7-45-1,5-20-15,13 1 16,13-1 0,14 2-16,9 8 15,6-6-15,12 3 16,6 3-1,7 8-15,2 15 16,4 21 0,-4 24-16,5 12 15,11 4-15,14 7 16,5 8 0,3 10-16,12 7 15,10 8 1,14 2-16,8 9 15,10-1-15,-3 4 16,-5 9 0,-8 6-16,0 11 15,-6 10-15,-5 9 16,-13 8 0,-7 11-16,-9 12 15,-15 11-15,-13 11 16,-9 18-1,-9 29-15,-11 25 16,-14 30 0,-12 12-16,-8 11 15,0 5-15,6 0 16,6-10 0,5 1-16,7-11 15,11-17 1,9-6-16,8-17 15,11-14-15,2-23 16,11-2 0,4-7-16,4-14 15,9-1 1,11-7-16,17-4 16,7-6-16,6-7 15,15 5 1,1-6-16,2-2 15,6-4 1,3-5-16,1-4 16,2-12-16,6-10 15,5-12 1,-5-11-16,-4-8 16,-9-2-1,-17-1-15,-18-2 16,-14-5-16,-26-4 15,-22-1 1,-25 1-16,-9-9 16,-5-13-1,-2-16-15,-5-12 16,-6-33-16,-4-25 16,-6-20-1,-12-10-15,8 1 16,-2-1-16,3 4 15,-4 0 1,3 8-16,4 4 16,-1 15-1,2 9-15,7 14 16,9 19-16,6 15 16,10 19-1,-1 24-15,13 9 16,9 7-1,7 6-15,8 10 16,8 6-16,11 1 16,27 6-1,21-4-15,7-3 16,3-7 0,9-2-16,3-9 15,0-2-15,4-2 16,3-1-1,-1 1-15,-4 0 16,-4 2 0,-8 4-16,-1 3 15,-8 2-15,-6-1 16,2 3 0,7 1-16,-1-2 15,3 8 1,7 9-16,-5 4 15,-13 12-15,-21 8 16,-22 11 0,-14 12-16,-11 11 15,-7 6-15,-10 9 16,-8 10 0,-5 4-16,-4 7 15,4-3 1,9-5-16,3-3 15,7-5-15,4-7 16,0-4 0,2 2-16,2 6 15,-5 16 1,-11 14-16,-14 23 16,-6 28-16,-9 8 15,0-3 1,1 2-16,3-5 15,0 0-15,0-8 16,1-16 0,1-14-16,8-15 15,4-19 1,4-10-16,2-14 16,5-10-16,2-18 15,7-9 1,12-12-16,14-13 15,32-18 1,26-20-16,11-18 16,12-12-16,-5-1 15,-7-1 1,-15 3-16,-6 2 16,-9 1-1,-5 0-15,-7-4 16,-6 1-16,-9-3 15,-2-6 1,-1-14-16,1-15 16,-7-9-1,-11-13-15,-12-19 16,-23-9-16,-23-6 16,-21-2-1,-14 4-15,-9 8 16,-5 9-16,-1 8 15,3 10 1,-3 6-16,-1-1 16,-2 2-1,-5 4-15,8 13 16,-8 6-16,8 14 16,0 12-1,43 61-15,-34-51 16,34 51-1,-17-43-15,14 5 16,16 2-16,22 0 16,11-1-1,20 1-15,29-3 16,20-2 0,16 7-16,5 10 15,14 6-15,1 6 16,4 10-1,3 4-15,13 0 16,6-2 0,12 0-16,4 0 15,-7 3-15,-8 1 16,-22 6 0,-18 3-16,-19 0 15,-14 5 1,-21 2-16,-9 0 15,-21 0-15,-54-20 16,40 22 0,-40-22-16,33 21 15,0-3 1,-33-18-16,43 11 16</inkml:trace>
  <inkml:trace contextRef="#ctx0" brushRef="#br0" timeOffset="98066.7712">29518 8554 0,'0'0'16,"-31"6"-16,-21 12 15,-20 15 1,-7 21-16,-9 23 16,12 2-1,14 10-15,14-4 16,17 5-16,18-5 15,18 2 1,14 3-16,16-3 16,18-4-1,19-3-15,11-17 16,14-15-16,6-16 16,6-16-1,1-16-15,-3-16 16,-4-13-16,-2-15 15,-9-13 1,-10-14-16,-11-7 16,-9-8-1,-15-2-15,-12-2 16,-20 3-16,-9 4 16,-15 3-1,-11 4-15,-13 2 16,-12 5-1,-10 9-15,-13 11 16,-12 10-16,-12 13 16,-4 12-1,-13 19-15,1 13 16,2 15-16,2 10 16,4 8-1,10 2-15,15-1 16,19-7-1,56-45-15,0 0 16,0 0-16,-36 29 16,18-3-1,14-6-15,15-3 16,15-2 0</inkml:trace>
  <inkml:trace contextRef="#ctx0" brushRef="#br0" timeOffset="98251.6482">29931 8817 0,'0'0'15,"0"0"1,0 0-16,0 0 15,0 0-15</inkml:trace>
  <inkml:trace contextRef="#ctx0" brushRef="#br0" timeOffset="99464.0962">21591 11851 0,'-27'-42'15,"-6"-30"-15,-21-37 16,-3-25-16,-4-7 16,10 7-1,5 2-15,11 0 16,6-4-1,6-3-15,3-1 16,8-1-16,4-2 16,0 2-1,-5 4-15,-3 4 16,1 16 0,1 4-16,3 12 15,-4 5-15,5 9 16,-3 13-1,-1 11-15,1 14 16,13 49-16,-14-39 16,-3 9-1,-5 17-15,-4 15 16,-3 16 0,-2 12-16,-11 21 15,-1 11-15,-10 37 16,-7 16-1,3 8-15,12-7 16,10-17 0,10-19-16,9-15 15,16-65 1,-4 42-16,4-13 16,9-15-16,6-16 15</inkml:trace>
  <inkml:trace contextRef="#ctx0" brushRef="#br0" timeOffset="99830.294">21051 9099 0,'0'0'0,"0"0"15,22 14 1,13 3-16,19 13 16,-4 0-1,-2 8-15,-4 5 16,-7 4-16,1 2 15,-2-2 1,2 0-16,-2-2 16,2-6-16,-1 2 15,1-3 1,1 0-16,-1 0 16,-5 2-16</inkml:trace>
  <inkml:trace contextRef="#ctx0" brushRef="#br0" timeOffset="100121.8564">21898 10290 0,'0'0'0,"0"0"15,0 0-15,0 0 16,0 0-16,0 0 15</inkml:trace>
  <inkml:trace contextRef="#ctx0" brushRef="#br0" timeOffset="103380.1837">18604 10676 0,'-50'0'0,"-23"0"0,-41 0 16,-1 0 0,-15 0-16,-1 0 15,-5 0 1,-2 4-16,-7 3 15,-25 5-15,-10-1 16,11 5 0,16 5-16,4 7 15,4-6 1,-5 2-16,-2-1 16,-2 4-16,5-1 15,1 6 1,5 1-16,5 3 15,4 2 1,5 5-16,15-1 16,5 5-1,5 2-15,7 0 16,6 0-16,4-2 16,4 0-1,14-5-15,9 1 16,6-2-16,18-12 15,36-29 1,0 0-16,0 0 16,-18 23-16,13-6 15,14-13 1,13-8-16,10-10 16,10-8-1,19-10-15,6-3 16,27-15-16,19-5 15,12-10 1,12-4-16,-5 1 16,0 5-16,5 3 15,3 5 1,10 1-16,16-1 16,8 1-1,15 2-15,8 8 16,6 4-16,-7 3 15,-12 11 1,0 8-16,2 5 16,-1 3-1,-4 8-15,-12 7 16,-16 7-16,-18-4 16,-7 3-1,-19 0-15,-17 7 16,-16 0-1,-11-2-15,-21-1 16,-8-1-16,-7-1 16,-9-2-1,-9-4-15,-9-1 16,-4-3 0,-9-6-16,-9-3 15,-11-3-15,-9-5 16,-20-1-1,-12-5-15,-31-3 16,-22 3 0,-11 0-16,-9 7 15,4 2-15,0 2 16,-4 1 0,-5 8-16,-3 5 15,0 7-15,-2 6 16,4 6-1,4 1-15,3-3 16,1 1 0,0-2-16,5 2 15,4 2-15,4 6 16,7 3 0,2 3-16,1 6 15,5 2 1,9-1-16,7-1 15,17-5-15,11-7 16,8 3 0,13-10-16,6-2 15,-1 1 1,-1 1-16,-2 6 16,-1 1-16,-1 7 15,1 2 1,3 7-16,3 0 15,5 0-15</inkml:trace>
  <inkml:trace contextRef="#ctx0" brushRef="#br0" timeOffset="109231.9027">13670 11235 0,'-16'-27'0,"-3"-13"15,-7-18-15,4-6 16,9-13-16,1-31 16,14-28-1,12-20-15,13-8 16,5 5 0,10-1-16,9 6 15,10 0-15,6-3 16,8 3-1,6 2-15,11 7 16,4 0 0,12 7-16,5 5 15,8 13-15,4 11 16,-3 10 0,-5 21-16,-1 18 15,-9 22 1,-6 17-16,0 19 15,-1 11-15,5 13 16,0 10 0,1 8-16,2 7 15,-3 20-15,-15 14 16,-16 16 0,-5 16-16,-8 14 15,-11 21 1,-6 17-16,-7 14 15,3 10-15,1 1 16,-1 0 0,-3 0-16,3 0 15,-1 4 1,4 1-16,2-6 16,9-10-16,9-7 15,12-12 1,2-24-16,10-22 15,7-19 1,8-18-16,5-13 16,5-13-1,1-8-15,3-14 16,1-4-16,-1-10 16,0-6-1,2-9-15,1-9 16,3-11-16,1-7 15,2-13 1,-6-6-16,-7-6 16,-12-1-1,-17-2-15,-5-2 16,-9-11-16,-3-3 16,-18-8-1,-7-1-15,-8-4 16,-4-13-1,-7-15-15,-3-3 16,-2-12-16,-5-1 16,-3 3-1,-3 1-15,-2 8 16,-2 1-16,6 0 16,0 8-1,5 0-15,3-1 16,10 6-1,5 1-15,8 10 16,12 1-16,11 6 16,7 5-1,9 7-15,2 5 16,10 12 0,8 1-16,10 8 15,9-2-15,6 11 16,-2 7-1,6 11-15,3 2 16,3 7-16,0 0 16,0 4-1,-2 1-15,5 5 16,6 5 0,-9 4-16,-14 2 15,-5 9 1,-9 2-16,2 3 15,-2 3-15,-2 0 16,2 1 0,-5 5-16,0-1 15,1 3-15,0 0 16,-5 0 0,-4 1-16,-5 6 15,-2 1 1,-12 1-16,-7 4 15,-9 2-15,-2 10 16,-9 4 0,-6 6-16,-8 3 15,-6 6 1,-6 3-16,-7 9 16,1 2-16,-8 8 15,3 11 1,-2-1-16,1 3 15,-2-2 1,1 2-16,2 1 16,2 9-16,2 4 15,1-8 1,-4-2-16,4-4 16,3-5-16,7-11 15,2-8 1,5-8-16,3-9 15,4-5 1,5-6-16,6-10 16,-4-15-1,1-7-15,8-6 16,8-5-16,3-6 16,2-8-1,2-4-15,-1-4 16,3-4-16,0-5 15,4-5 1,15-7-16,3-8 16,7-7-1,-4 0-15,-4-4 16,-7 2-16,-12-1 16,-1 8-1,-2 1-15,-4 3 16,-13 4-1,-5-1-15,0-8 16,-2-4-16,1-8 16,-3-6-1,-2-8-15,2-20 16,-7-10-16,-8-5 16,-6 5-1,-6 4-15,-2 0 16,-7-6-1,-1 2-15,-5 1 16,0 2-16,-4 0 16,-3 2-1,-3 2-15,-3 3 16,-6 5 0,-3 7-16,-2 19 15,0 6-15,0 3 16,-2 0-1,24 40-15,-17-43 16,17 43 0,0 0-16,-14-42 15,14 42-15,0 0 16,0 0 0,-13-40-16,13 40 15,-15-27 1,-1 20-16,-2 10 15,-4 9-15,-1 7 16,-6 6 0,-2 9-16,-1 1 15,32-35 1,-28 36-16,28-36 16,-18 31-16,13-16 15,15-12 1,3-19-16</inkml:trace>
  <inkml:trace contextRef="#ctx0" brushRef="#br0" timeOffset="109497.2137">26117 9751 0,'0'0'0,"0"0"16,0 0-16,0 0 15,0 0 1,9 18-16,7 3 15,8 9 1,2-3-16,1-6 16,3 1-16,0 0 15,-30-22 1,41 25-16,-41-25 16,45 21-1,-45-21-15,47 23 16,-4-3-16</inkml:trace>
  <inkml:trace contextRef="#ctx0" brushRef="#br0" timeOffset="110013.7774">25605 9255 0,'0'0'16,"0"0"0,0 0-16,0 0 15,0 0-15,0 0 16,13 17-1,12 11-15,7 12 16,-3 7-16,0 4 16,2 1-1,1-3-15,1-7 16,-33-42 0,0 0-16,33 34 15,10-14-15,6-27 16,24-33-1,61-65-15,99-100 16</inkml:trace>
  <inkml:trace contextRef="#ctx0" brushRef="#br0" timeOffset="113713.4498">14224 11492 0,'-32'9'0,"-12"6"15,-9 8 1,-3 3-16,-4 1 16,-10 0-16,-15 4 15,-9 1 1,-3-3-16,3-4 15,0-1 1,2-4-16,9-4 16,5-13-16,2-6 15,9-8 1,11-8-16,8-7 16,2-10-16,3-4 15,7-5 1,5-4-16,4-7 15,10-2 1,9-5-16,10 3 16,6-2-16,13-1 15,4 1 1,12-1-16,3 3 16,6 6-1,4 4-15,-1 6 16,5 1-16,1 8 15,6 6 1,6 7-16,5 2 16,5 12-1,19 7-15,10 14 16,-16 18 0,-19 12-16,-11 17 15,-11 14-15,-8 11 16,-10 9-16,-10 6 15,-6 3 1,-13 2-16,-15 5 16,-15 5-1,-21 20-15,-22 28 16,-23 19-16,-14 35 16,-15 40-1</inkml:trace>
  <inkml:trace contextRef="#ctx0" brushRef="#br0" timeOffset="116148.6356">13793 11423 0,'0'0'0,"0"0"15,-25 6-15,-19 8 16,-14 4 0,8 1-16,2-5 15,-3-5-15,2-9 16,1-5 0,-2-10-16,-1-9 15,2-9 1,0-6-16,2-11 15,4-8-15,3-6 16,-7-21 0,5-14-16,8-2 15,9 1-15,8-5 16,5-2 0,12-5-16,4-4 15,8-7 1,5-7-16,11 4 15,7 2-15,8-3 16,6 9 0,7 0-16,4 5 15,9 4 1,10 0-16,4 1 16,1 5-16,5 10 15,5 10 1,-2 5-16,2 10 15,0 0 1,-2 12-16,4 5 16,-2 5-16,0 6 15,-2 11 1,-1 5-16,-5 5 16,-3 2-16,7 3 15,-5 4 1,1 5-16,-7 7 15,-4 3 1,-8 6-16,-17 5 16,-7 1-1,-3 5-15,-2 3 16,-5 4-16,-33-29 16,34 30-1,-34-30-15,31 29 16,-31-29-16,36 25 15,-36-25 1,41 12-16,8-12 16</inkml:trace>
  <inkml:trace contextRef="#ctx0" brushRef="#br0" timeOffset="116479.5639">15747 8431 0,'0'0'0,"0"0"15,0 0 1,0 0-16,-6 7 16,-1 4-1,-1 9-15,3 0 16,0-7 0,3-2-16,2-5 15,7-6-15,17-8 16</inkml:trace>
  <inkml:trace contextRef="#ctx0" brushRef="#br0" timeOffset="117698.6271">12503 12361 0,'0'0'16,"0"0"-1,0 0-15,0 0 16,0 0-16,0 0 15,0 6 1,0 9-16,0 8 16,0 2-16,0-7 15,0-2 1,0-8-16,0-3 16,0-3-1,0-2-15,-4 0 16,1-2-16,-3 0 15,3-1 1,1 2-16,2-2 16,0-1-16,0 2 15,-2 0 1,2-1-16,0 0 16,0 1-1,0 2-15,-3-2 16,3 2-16,0 0 15,-2 2 1,2 0-16,0 4 16,0-4-1,0 2-15,-2-2 16,2-2-16,-2 3 16,2-3-1,0 0-15,0 0 16,0 0-16,0 0 15,-2 0 1,2 0-16,0-3 16,-2-1-1,2-6-15,0 4 16,2-5-16,6 0 16</inkml:trace>
  <inkml:trace contextRef="#ctx0" brushRef="#br0" timeOffset="119763.0489">28012 8397 0,'0'0'0,"0"0"15,0 0-15,0 0 16,0 27-1,0 24-15,0 28 16,0 10 0,0-4-16,-6 0 15,2-3-15,-2 1 16,-1-5 0,-1-4-16,8-74 15,0 0 1,0 0-16,-10 56 15,4-34-15,8-29 16,6-15 0,4-13-16,-3-13 15,4-21 1,-4 0-16,1-5 16,-4-15-16,2 2 15,-4 6 1,4 17-16,1 23 15,3 12-15,-4 13 16,1 11 0,-1 8-16,0 11 15,-4 13 1,-2 15-16,-6 21 16,-2 11-16,-8 21 15,-3 17 1,1-7-16,3-18 15,13-87 1,-8 70-16,8-70 16,0 0-1,0 0-15,-2 47 16,4-19-16,6-18 16,0-17-1,7-13-15,6-12 16,-3-8-16,7-11 15,13 4 1</inkml:trace>
  <inkml:trace contextRef="#ctx0" brushRef="#br0" timeOffset="119879.6825">28151 8833 0,'0'5'16,"-7"3"-16,-1 18 16,-7 17-1,0 24-15,3 9 16,-5 30-1,3 35-15,5 26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1:38:38.001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19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09-15T02:03:10.333"/>
    </inkml:context>
  </inkml:definitions>
  <inkml:trace contextRef="#ctx0" brushRef="#br0">1476 4090 0,'0'0'0,"0"0"16,0 0 0,0 0-16,0 0 15,12 6-15,7 8 16,7 8-1,-8 3-15,2 3 16,3 6 0,11 11-16,-3 9 15,5 1 1,-3 4-16,3-2 16,0 2-16,2-1 15,-2-5 1,0-6-16,-36-47 15,37 41-15,-37-41 16,41 26 0,-5-14-16,-7-12 15,-6-12 1,-2-5-16,-3-10 16,-2-9-16,1-13 15,-1-10 1,0-3-16,-2-5 15,1-3-15,2 2 16,6 0 0,-1 3-16,3 5 15,-1 4 1,4 5-16,-3 8 16,-1 3-16</inkml:trace>
  <inkml:trace contextRef="#ctx0" brushRef="#br0" timeOffset="683.2999">2984 3846 0,'0'0'16,"0"0"-1,0 0-15,0 0 16,0 0-16,0 0 16,17 16-1,14 9-15,17 15 16,-6-4-1,-4-1-15,-13-6 16,-11-2-16</inkml:trace>
  <inkml:trace contextRef="#ctx0" brushRef="#br0" timeOffset="1649.5266">2909 4248 0,'0'0'0,"0"0"16,0 0-1,0 0-15,0 0 16,0 0 0,0 0-16,23 7 15,27 0-15,24 2 16,4-5 0,-8-8-16,-20-3 15,-50 7-15,0 0 16,0 0-1,41-14-15,-41 14 16,19-8-16,-30 5 16,-14 12-1,-6 5-15,-4 4 16,-10 8 0,0 2-16,8 1 15,6-1-15,9 1 16,14-4-1,8-3-15,8 0 16,-8-22 0,24 18-16,7-7 15,4-6-15,-2-5 16,0-7 0,-33 7-16,26-14 15,-26 14-15,16-23 16,-12-2-1,-13 5-15,-8 6 16,-6 10 0,-2 4-16,-1 2 15,1 9-15,5 3 16,5 6 0,6 4-16,9 5 15,5 5 1,3 0-16,8 3 15,3 8-15,-19-45 16,19 47 0,-9-3-16,-10-44 15,-2 43 1,-16-7-16,-15-8 16,-14 0-16,-8-3 15,-9-1 1,-6-2-16,-22 5 15,92-27-15,-92 24 16,92-24 0,0 0-16,-77 15 15,31-9 1,37-6-16,20-5 16,15 1-16,14-1 15,19-4 1,15 2-16,32-1 15,19-3 1,6 2-16,-8 0 16,-16 2-16,-19 3 15,-17 4 1,-20 2-16,-6 0 16,-45-2-1,48 0-15,-9-9 16,-3-13-16</inkml:trace>
  <inkml:trace contextRef="#ctx0" brushRef="#br0" timeOffset="2099.8555">3655 3576 0,'0'0'0,"0"0"15,0 0 1,0 27-16,0 26 16,0 32-1,4 20-15,2 10 16,5 9-16,-1 14 15,3 14 1,0 28-16,7 25 16,-2 5-1,-11-7-15,-8-4 16,-3-7-16,-9 3 16,1-12-1,2-16-15,-2-26 16,8-25-1,0-29-15,4-87 16,-4 63-16,4-63 16,-9 29-1,-5-31-15,-3-30 16</inkml:trace>
  <inkml:trace contextRef="#ctx0" brushRef="#br0" timeOffset="2299.3681">3709 4889 0,'0'0'16,"0"0"-16,23-2 16,29-5-1,23-3-15,4 3 16,-79 7-1,74-5-15,-4-4 16</inkml:trace>
  <inkml:trace contextRef="#ctx0" brushRef="#br0" timeOffset="2899.5544">4163 4121 0,'0'0'0,"0"0"16,0 27 0,0 24-16,4 30 15,1 14-15,0-1 16,-5 0-1,0-4-15,-5-6 16,-2-10 0,7-74-16,0 0 15,0 0 1,-13 45-16,2-38 16,-1-33-16,5-15 15,2-16 1,7 0-16,6 0 15,4-4-15,4 7 16,6 0 0,8 5-16,3 9 15,9 7-15,10 10 16,6 12 0,-1 11-16,-3 14 15,-6 16 1,-13 15-16,-20 11 15,-15 11-15,-15 5 16,-14-3 0,-13 9-16,-12-7 15,0-19 1,-6-12-16,6-16 16,3-6-16,2-13 15,8-18 1,16-21-16</inkml:trace>
  <inkml:trace contextRef="#ctx0" brushRef="#br0" timeOffset="3299.8131">4486 4434 0,'0'0'0,"20"-9"16,9-5-16,14 3 15,7 4 1,6 7-16,6 2 15,3 3 1,1 0-16,-4-1 16,-62-4-16,0 0 15,52 4 1,-23 1-16,-23 2 16,-19 6-1,-16 3-15,-11 6 16,-14 9-16,6 1 15,11-7 1,8-2-16,12-7 16,7-5-1,5-1-15,10-2 16,11 2-16,11-4 16,11 3-1,14 0-15,2 2 16,1-4-1,-8-5-15,-10-13 16</inkml:trace>
  <inkml:trace contextRef="#ctx0" brushRef="#br0" timeOffset="3689.0557">5145 3841 0,'0'0'15,"0"0"-15,0 0 16,0 0-16,-7 23 16,-1 26-1,-6 27-15,-1 25 16,-4 5-1,1 9-15,5 8 16,0 6-16,3 5 16,8-6-1,2-8-15,2-8 16,3-12 0,2-4-16,-5-13 15,2-17-15,-4-25 16,-6-5-1,-8-16-15,-5-13 16,-6-16-16</inkml:trace>
  <inkml:trace contextRef="#ctx0" brushRef="#br0" timeOffset="3939.0793">4486 5532 0,'0'0'0,"4"25"16,7 16 0,7 13-16,7-2 15,6 5-15,5-1 16,4-5 0,2-9-16,-42-42 15,49 32 1,10-17-16,14-15 15,33-18-15,13-22 16,-6-14-16</inkml:trace>
  <inkml:trace contextRef="#ctx0" brushRef="#br0" timeOffset="4068.6296">5666 5795 0,'0'0'15,"0"0"-15,0 0 16,0 0 0,0 0-16</inkml:trace>
  <inkml:trace contextRef="#ctx0" brushRef="#br0" timeOffset="9955.6361">6876 4925 0,'0'0'0,"0"0"16,0 0 0,0 0-16,0 0 15,0 0-15,0 0 16,-7 24 0,1 19-16,-3 29 15,0 1-15,2 26 16,-5 4-1,-2 10-15,1 10 16,1 20 0,-1 25-16,-4 9 15,0 8-15,-3 20 16,-3 26 0,6 14-16,1-3 15,7 1 1,4 5-16,10 14 15,4 8-15,3 7 16,1 9 0,5 7-16,-3 11 15,1 4 1,-3 5-16,-1 2 16,1 2-16,0 2 15,-1 1 1,1-1-16,3-6 15,3-2 1,-3-10-16,5-8 16,-1-14-16,0-12 15,-5-17 1,1-23-16,1-17 16,-5-31-1,0-16-15,-1-23 16,0-23-16,-11-117 15,0 0-15,8 58 16,-5-65 0,-6-46-16</inkml:trace>
  <inkml:trace contextRef="#ctx0" brushRef="#br0" timeOffset="11489.1351">6974 4753 0,'0'0'16,"0"0"-16,0 0 16,0 0-1,0 0-15,24 7 16,29 1-16,34 6 15,27 2 1,12-7-16,14-5 16,25-8-1,5-5-15,1-3 16,4-1-16,11 0 16,13 0-1,14 1-15,7 3 16,25-1-1,-12 5-15,5 3 16,1 4-16,4 4 16,5 6-1,-1-2-15,0 0 16,-5 3 0,1 2-16,-2 10 15,-2 0-15,0-3 16,3-1-1,-2-4-15,-2-1 16,-5-5-16,-4-4 16,-10-5-1,-6-2-15,-18 0 16,-1 0 0,12-2-16,8 2 15,1 4-15,4 3 16,13 2-1,-9 7-15,-11 6 16,-16 2 0,-7 5-16,5 0 15,-4 8-15,-9 2 16,-15 2 0,-17-3-16,-15-2 15,-15-7 1,-14-8-16,-16-9 15,-15-3-15,-12-5 16,-16-10 0,-46 6-16,33-18 15,-9-20-15,-48 76 16,61-92 0,-37 54-16,5-15 15,-5 15 1,0 0-16,0 0 15,2-3-15,-2 3 16,0 10 0,0 7-16,-2 7 15,-5 10 1,-4 9-16,-2 18 16,-7 10-16,-6 29 15,-8 27 1,-9 21-16,5 15 15,6 5 1,6 6-16,-1 7 16,2 13-16,-1 14 15,3 13 1,1 22-16,2-3 16,0 5-1,-1 6-15,2 3 16,-2 12-16,-7 11 15,-3 11 1,-3 5-16,0 7 16,1 8-16,1 9 15,6 5 1,3-3-16,8-2 16,3-8-1,15-7-15,3-12 16,10-13-1,2-15-15,4-21 16,5-10-16,4-24 16,-2-33-1,-6-24-15,-15-22 16,-12-26-16</inkml:trace>
  <inkml:trace contextRef="#ctx0" brushRef="#br0" timeOffset="12522.6386">7026 14586 0,'0'0'0,"0"0"16,18 7-16,22 1 15,23 11 1,1 1-16,6-5 15,9-1-15,35-7 16,28-7 0,21-10-16,16-9 15,4-7 1,6-5-16,5 5 16,4 3-16,13 8 15,10-3 1,18-2-16,4 2 15,12 5-15,0-1 16,2-4 0,6-2-16,12-4 15,4-6 1,6-1-16,3 5 16,0 1-16,5 9 15,-1 7 1,4-2-16,1-3 15,-4 3 1,-6 5-16,-4-1 16,-12 5-16,-2 0 15,-9 2 1,-12 4-16,-10 1 16,-8 3-1,-6 3-15,-14 3 16,-24 1-16,-10 2 15,-13 0 1,-7-1-16,-9 2 16,-14-2-1,-19-1-15,-15-2 16,-9-2-16,-12-3 16,-78-8-1,71 0-15,-71 0 16,50-11-16</inkml:trace>
  <inkml:trace contextRef="#ctx0" brushRef="#br0" timeOffset="12690.4292">17216 14351 0,'0'0'0,"0"0"16</inkml:trace>
  <inkml:trace contextRef="#ctx0" brushRef="#br0" timeOffset="22988.1727">8490 5776 0,'0'0'0,"0"0"15,-7 27-15,-2 23 16,-5 28-1,-6 11-15,5 5 16,4 7-16,0 14 16,-1 13-1,2 10-15,-3 12 16,1 0-16,0 6 16,6 7-1,-4 10-15,6-2 16,-2-1-1,6 0-15,2-2 16,4-1-16,2-2 16,-2 1-1,-2-7-15,2-3 16,-2-18 0,0-8-16,-4-16 15,0-13-15,0-12 16,2-13-1,-6-16-15,4-60 16,-6 45 0,6-45-16,-10 31 15,0-16-15,2-23 16,1-28 0</inkml:trace>
  <inkml:trace contextRef="#ctx0" brushRef="#br0" timeOffset="24087.7641">8637 5881 0,'0'0'15,"-7"-17"1,-3-15-16,-6-3 16,-1 1-16,1 5 15,2 10 1,7 4-16,0 4 15,3 3-15,4 2 16,2 4 0,7 4-16,4 4 15,11 1 1,2-1-16,7-2 16,10 1-1,15 1-15,5-3 16,5 1-16,5 1 15,5-3 1,27 4-16,18-1 16,11-3-16,-1 0 15,-6 3 1,2-3-16,-2 3 16,1-3-16,1 2 15,-2 1 1,-4-3-16,0-2 15,-5 0 1,-1 0-16,-8-2 16,-6 0-16,0-1 15,-1 6 1,2-1-16,-8-2 16,-7 0-1,-9-2-15,-10-3 16,-70 5-16,55-4 15,-3-1 1,-52 5-16,44-9 16,-44 9-1,40-11-15,-40 11 16,0 0-16,0 0 16,30-16-1,-30 16-15,0 0 16,0 0-1,19-15-15,-19 15 16,12-9 0,-12 9-16,7-3 15,-7 3-15,2 10 16,-2 5-16,0 10 16,-2-1-1,-3 8-15,3 3 16,-2 3-1,-1 14-15,0 2 16,1 6-16,0 1 16,-1-4-1,1-2-15,4-55 16,-2 59 0,2-59-16,0 0 15,-4 58-15,4-58 16,-6 56-1,6-56-15,0 0 16,0 0 0,-4 47-16,4-47 15,2 38-15</inkml:trace>
  <inkml:trace contextRef="#ctx0" brushRef="#br0" timeOffset="24759.8374">10208 6677 0,'0'0'16,"-7"29"-16,1 22 15,-5 32 1,0 24-16,2 5 15,5 8-15,-1 15 16,-1 21 0,-5 27-16,9 20 15,0 18 1,-4 17-16,-1-2 16,0 1-16,7 2 15,2-6 1,3-10-16,2-11 15,-1-31 1,-4-13-16,-4-19 16,-4-23-16,6-28 15,0-98 1,0 0-16,0 0 16,-5 62-1,5-41-15,3-32 16</inkml:trace>
  <inkml:trace contextRef="#ctx0" brushRef="#br0" timeOffset="25821.1456">10314 6536 0,'0'0'0,"0"0"16,0 0-16,22 0 15,31 0 1,27 0-16,21 0 16,5 0-1,5 0-15,9 0 16,10 0-16,9 4 16,9 1-1,30 0-15,10 1 16,2 3-1,-6 7-15,-15-1 16,-1 3-16,1-2 16,-2-1-1,-7-1-15,-4-3 16,-13 1-16,-6-4 16,-8-1-1,-13-9-15,-9-3 16,-17-3-1,-14-2-15,-13-1 16,-20 3-16,-43 8 16,42-12-1,-5-1-15,-37 13 16,40-11 0,-40 11-16,41-11 15,-41 11-15,0 0 16,0 0-1,38-10-15,-38 10 16,33-2 0,-33 2-16,20 9 15,-6 5-15,-5 8 16,-5 4 0,0 8-16,-4 8 15,-2 17 1,-2 5-16,0 10 15,-7 35-15,-5 26 16,-2 19 0,-5 18-16,3 2 15,3 7 1,-5 9-16,3 11 16,1 3-16,4-1 15,2 5 1,-2-3-16,1 3 15,2-4-15,2-4 16,2-5 0,5-15-16,0-10 15,2-25 1,-2-17-16,-3-29 16,5-99-16,-4 80 15,4-80 1,0 0-16,-8 52 15,-3-29 1,-7-20-16,-4-18 16</inkml:trace>
  <inkml:trace contextRef="#ctx0" brushRef="#br0" timeOffset="26437.2269">10013 10549 0,'0'0'0,"0"0"16,0 0-1,0 0-15,28-9 16,21-8-1,29-10-15,26-3 16,21 1-16,8 4 16,19 1-1,-1 4-15,4 5 16,8-2-16,14 6 16,5 7-1,5 4-15,5 3 16,-4 1-1,1 7-15,-1 0 16,-5 2-16,-9 3 16,-17 2-1,-11 2-15,-13 0 16,-10 5-16,-9 2 16,-5-1-1,-12-1-15,-8-5 16,-10-2-1,-11-2-15,-20-7 16,-8-7-16</inkml:trace>
  <inkml:trace contextRef="#ctx0" brushRef="#br0" timeOffset="26575.5635">13999 10669 0,'0'0'0,"0"0"16,-18-2-16,-12-4 15</inkml:trace>
  <inkml:trace contextRef="#ctx0" brushRef="#br0" timeOffset="27204.8342">8347 9396 0,'0'0'0,"0"0"16,0 0-16,0 0 16,0 0-16,25 0 15,25 0 1,36-4-16,17-1 15,0 1-15,1 2 16,13-5 0,3 0-16,8-4 15,13-5 1,11 1-16,-12 4 16,-11 3-1,-14 4-15,-13 4 16,-10 3-16,-16-3 15,-76 0 1,63 0-16,-63 0 16,44-8-16,-14-7 15</inkml:trace>
  <inkml:trace contextRef="#ctx0" brushRef="#br0" timeOffset="27720.4524">9281 5825 0,'-17'30'0,"-7"8"16,-11 22-1,-5 0-15,-1 10 16,-9 15-1,3 4-15,6-6 16,12-16-16,7-18 16,22-49-1,-13 32-15,1-20 16</inkml:trace>
  <inkml:trace contextRef="#ctx0" brushRef="#br0" timeOffset="28020.58">9205 5571 0,'0'0'0,"0"0"16,0 0 0,2 27-16,9 27 15,5 26 1,7 11-16,6 6 15,-3 10-15,1 2 16,-9 1 0,-7-3-16,-8-2 15,-10-13-15,-5-21 16,1-24 0,-9-12-16,-6-10 15,-3-14 1,-3-15-16</inkml:trace>
  <inkml:trace contextRef="#ctx0" brushRef="#br0" timeOffset="28204.8459">8972 6156 0,'0'0'15,"0"0"1,0 0-16,18 0 15,19 0-15,20 0 16,6 7 0,4 4-16</inkml:trace>
  <inkml:trace contextRef="#ctx0" brushRef="#br0" timeOffset="28754.6918">10608 6613 0,'0'0'0,"0"0"16,0 0-1,-4 26-15,2 30 16,-10 31-16,0 20 15,2 3 1,1-1-16,-3-2 16,4-8-1,-1-14-15,9-85 16,0 0-16,-2 49 16,6-40-1,-1-30-15</inkml:trace>
  <inkml:trace contextRef="#ctx0" brushRef="#br0" timeOffset="29287.8673">10592 6871 0,'0'0'15,"0"0"-15,0 0 16,3-15-16,10-17 16,10-1-1,6 8-15,6 10 16,1 7-1,-7 11-15,-7 7 16,-8 7 0,-9 7-16,-13 6 15,-9 3-15,-12 10 16,-4-3-16,-5-2 16,1-3-1,9-5-15,5-10 16,9-9-1,8-7-15,10-6 16,12-9-16,14-5 16,5-1-1,13-2-15,5 9 16,-2 3 0,1 7-16,-4 8 15,-7 13-15,-12 3 16,-13 10-1,-16 1-15,-14 3 16,-19 10 0,-10-6-16,-8-8 15,-1-8-15,-1-10 16,5-8 0,4-8-16,44 0 15,0 0-15,-31-8 16,20-10-1</inkml:trace>
  <inkml:trace contextRef="#ctx0" brushRef="#br0" timeOffset="29425.141">11082 7253 0,'0'0'15,"0"0"1,0 0-16</inkml:trace>
  <inkml:trace contextRef="#ctx0" brushRef="#br0" timeOffset="36550.4931">11868 6706 0,'0'0'0,"0"0"16,0 0-16,0 0 15,0 0 1,0 0-16</inkml:trace>
  <inkml:trace contextRef="#ctx0" brushRef="#br0" timeOffset="36724.3016">11864 6938 0,'0'0'0,"0"0"16,0 0-16,0 0 15,0 0 1,0 0-16</inkml:trace>
  <inkml:trace contextRef="#ctx0" brushRef="#br0" timeOffset="36849.9865">11862 7224 0,'0'0'15,"0"0"-15,0 0 16,0 0-16</inkml:trace>
  <inkml:trace contextRef="#ctx0" brushRef="#br0" timeOffset="37004.8867">11810 7635 0,'0'0'0,"0"0"15,0 0-15</inkml:trace>
  <inkml:trace contextRef="#ctx0" brushRef="#br0" timeOffset="37159.9298">11828 7990 0,'0'0'0,"0"0"16,0 0-1,0 0-15</inkml:trace>
  <inkml:trace contextRef="#ctx0" brushRef="#br0" timeOffset="37334.1526">11764 8582 0,'0'0'0,"0"0"15,0 0-15</inkml:trace>
  <inkml:trace contextRef="#ctx0" brushRef="#br0" timeOffset="37489.372">11819 8766 0,'0'0'16,"0"0"-16,0 0 15,0 0-15,0 0 16,0 0 0,0 0-16</inkml:trace>
  <inkml:trace contextRef="#ctx0" brushRef="#br0" timeOffset="37644.4448">11843 9047 0,'0'0'0,"0"0"15,0 0 1,0 0-16</inkml:trace>
  <inkml:trace contextRef="#ctx0" brushRef="#br0" timeOffset="38002.4778">10195 9450 0,'0'0'16,"0"0"-16,0 0 16,0 0-16,0 0 15</inkml:trace>
  <inkml:trace contextRef="#ctx0" brushRef="#br0" timeOffset="38176.795">10528 9425 0,'0'0'16,"0"0"-16,0 0 15,0 0 1,0 0-16</inkml:trace>
  <inkml:trace contextRef="#ctx0" brushRef="#br0" timeOffset="38332.3371">10935 9367 0,'0'0'16,"0"0"-16,0 0 16,16-2-1,30-12-15</inkml:trace>
  <inkml:trace contextRef="#ctx0" brushRef="#br0" timeOffset="38476.4837">11335 9331 0,'0'0'0,"0"0"16,0 0-1,0 0-15,0 0 16,0 0-16</inkml:trace>
  <inkml:trace contextRef="#ctx0" brushRef="#br0" timeOffset="38673.3785">11858 9322 0,'0'0'15,"0"0"-15,0 0 16,0 0-1,13 0-15,21 0 16</inkml:trace>
  <inkml:trace contextRef="#ctx0" brushRef="#br0" timeOffset="39320.3071">10823 6809 0,'0'0'16,"-30"15"-1,-5 5-15,-26 14 16,3 3-16,1 4 15,3 2 1,54-43-16,-45 44 16</inkml:trace>
  <inkml:trace contextRef="#ctx0" brushRef="#br0" timeOffset="39483.5772">10395 7403 0,'0'0'0,"0"0"16,-8 18-16,0 11 16</inkml:trace>
  <inkml:trace contextRef="#ctx0" brushRef="#br0" timeOffset="39969.8967">11666 6654 0,'0'0'15,"0"0"-15,0 0 16,0 0-16,0 0 16,-19 18-1,-5 7-15,-12 13 16,-8 9-16,-13 6 16,-23 27-1,-31 21-15,-21 19 16,-12 11-1,8-2-15,7 3 16,20-7 0,21-11-16,22-11 15,18-19-15,17-14 16</inkml:trace>
  <inkml:trace contextRef="#ctx0" brushRef="#br0" timeOffset="40337.2905">11536 7454 0,'-20'20'16,"-10"9"-16,-14 19 15,-7 3-15,-8 11 16,-16 26 0,-16 16-16,-13 19 15,-3 7 1,6 4-16,-2 0 15,9 2-15,7-4 16,25-13 0,19-26-16,14-21 15</inkml:trace>
  <inkml:trace contextRef="#ctx0" brushRef="#br0" timeOffset="40670.3407">11512 8256 0,'0'0'0,"-26"23"15,-7 8 1,-18 23-16,-19 20 16,-9 17-16,-4 2 15,0 11 1,4-1-16,10-3 16,8-4-1,20-13-15,41-83 16,-24 71-16,20-22 15,16-28 1</inkml:trace>
  <inkml:trace contextRef="#ctx0" brushRef="#br0" timeOffset="40887.1012">11605 8920 0,'0'0'16,"-16"18"-16,-4 9 16,-13 18-1,-7 12-15,-9 18 16</inkml:trace>
  <inkml:trace contextRef="#ctx0" brushRef="#br0" timeOffset="52319.7407">9128 10057 0,'0'0'0,"0"0"15,0 0 1,0 0-16,-13 0 15,-11 0-15,-12 0 16,0 0 0,1 0-16,2 0 15,-3 4-15,-1-2 16,0 3 0,-3 0-16,-1-5 15,-3 2 1,-6 1-16,-3 3 15,-3-1 1,2-1-16,4 0 16,-2-1-16,-2-3 15,-6 0 1,-3 0-16,-4 0 16,2 0-16,-6-3 15,1 2 1,1-5-16,0 2 15,-1-2 1,2 1-16,-4-4 16,0 3-16,1-1 15,2 0 1,-1 3-16,1-1 16,1-1-1,-2 3-15,0 1 16,-2 0-16,4 2 15,-6-3 1,-9 3-16,-2 3 16,7-3-16,1 2 15,9 3 1,9-1-16,6-2 16,-5 1-1,5-3-15,-2-3 16,55 3-16,-53-5 15,0-3 1,53 8-16,-58-12 16,1 1-1,4 7-15,-2 1 16,9 6-16,1 6 16,45-9-1,-42 9-15,42-9 16,0 0-1,-42 9-15,42-9 16,-36 4-16,9-13 16</inkml:trace>
  <inkml:trace contextRef="#ctx0" brushRef="#br0" timeOffset="53175.9343">5505 10299 0,'0'0'0,"0"0"16,0 0-16,0 0 15,0 0 1,0 0-16</inkml:trace>
  <inkml:trace contextRef="#ctx0" brushRef="#br0" timeOffset="53319.9308">5464 10592 0,'0'0'0,"0"0"16,0 0-16,0 19 16,0 28-16</inkml:trace>
  <inkml:trace contextRef="#ctx0" brushRef="#br0" timeOffset="53486.2429">5421 11150 0,'0'0'0,"0"0"15,-4 22-15,4 21 16,0 17-16</inkml:trace>
  <inkml:trace contextRef="#ctx0" brushRef="#br0" timeOffset="53636.3985">5390 11921 0,'0'0'0,"-4"22"16,0 14-16,2 13 16,4-7-1,0-3-15</inkml:trace>
  <inkml:trace contextRef="#ctx0" brushRef="#br0" timeOffset="53785.9251">5460 12622 0,'0'0'0,"0"0"15,0 21-15,0 14 16,0 14-1,0-7-15</inkml:trace>
  <inkml:trace contextRef="#ctx0" brushRef="#br0" timeOffset="53958.7887">5547 13335 0,'0'0'16,"0"0"-16,0 0 15,0 0-15</inkml:trace>
  <inkml:trace contextRef="#ctx0" brushRef="#br0" timeOffset="54135.3899">5618 13570 0,'0'0'0,"0"0"16,0 0 0,0 0-16,0 0 15,0 0-15</inkml:trace>
  <inkml:trace contextRef="#ctx0" brushRef="#br0" timeOffset="54287.6939">5932 13556 0,'0'0'16,"0"0"-16,0 0 15,0 0 1,15 7-16,18 0 15,17 2-15</inkml:trace>
  <inkml:trace contextRef="#ctx0" brushRef="#br0" timeOffset="54433.5944">6445 13509 0,'0'0'0,"0"0"15,16 0 1,13-2-16,2-12 16</inkml:trace>
  <inkml:trace contextRef="#ctx0" brushRef="#br0" timeOffset="54587.0213">7024 13412 0,'0'0'16,"0"0"-16,0 0 16,20 0-16,18-1 15,21-12 1</inkml:trace>
  <inkml:trace contextRef="#ctx0" brushRef="#br0" timeOffset="54769.4025">7800 13337 0,'0'0'15,"0"0"-15,0 0 16,0 0-16,22 7 16,24-1-1,27 1-15,-2-7 16</inkml:trace>
  <inkml:trace contextRef="#ctx0" brushRef="#br0" timeOffset="54909.3327">8521 13380 0,'0'0'0,"0"0"16,20 0-1,14 0-15</inkml:trace>
  <inkml:trace contextRef="#ctx0" brushRef="#br0" timeOffset="55074.8609">9029 13280 0,'0'0'16,"0"0"-16,0 0 16,0 0-1</inkml:trace>
  <inkml:trace contextRef="#ctx0" brushRef="#br0" timeOffset="56059.168">9176 10063 0,'0'0'16,"0"0"-16,0 0 15,0 0 1,-6 21-16,-4 15 16,-3 20-16,0 4 15,3 5 1,-1 2-16,5 7 16,-4 21-16,4 19 15,1-4 1,3 2-16,4 2 15,3 4 1,-3 12-16,-2 10 16,2 3-16,2-2 15,4-4 1,0-1-16,-1-2 16,-3-9-1,0 5-15,0-3 16,-1-2-16,-1-2 15,2-4 1,0-10-16,-2-11 16,5-6-1,-3-9-15,1-14 16,-2-14-16,-1-7 16,-2-48-1,0 0-15,0 0 16,0 40-1,0-40-15,2 26 16,0-16-16,0-15 16</inkml:trace>
  <inkml:trace contextRef="#ctx0" brushRef="#br0" timeOffset="56602.7426">9209 13355 0,'0'0'0,"0"0"15,0 0-15,0 0 16,-22 7-16,-16 4 16,-12 6-1,6 2-15,2-4 16,-3-1-16,-1-1 16,-6-4-1,-2 0-15,-4-5 16,-2 1-1,-8-5-15,-1-2 16,-2-3-16,-1 2 16,1-5-1,0 3-15,-6 1 16,-15 0 0,-1-3-16,4 2 15,6-3 1,4-4-16,7 4 15,-3-1-15,1 1 16,6 4 0,7 4-16,5 0 15,-2 0 1,2 3-16,0 4 16,3 4-16,1 0 15,5 1-15,47-12 16,-47 15-1,47-15-15,0 0 16,0 0 0,-40 6-16,14-4 15,16-4-15,13-2 16</inkml:trace>
  <inkml:trace contextRef="#ctx0" brushRef="#br0" timeOffset="56732.5308">7315 13341 0,'0'0'0,"0"0"16,0 0 0</inkml:trace>
  <inkml:trace contextRef="#ctx0" brushRef="#br0" timeOffset="57835.2263">5857 10140 0,'0'0'0,"0"0"16,0 0-1,-13-3-15,-14-8 16,-17 3 0,-1 5-16,-7 12 15,5 14-15,10 6 16,6 3-1,7 7-15,2 1 16,9 3-16,6 1 16,10-1-1,6-3-15,8 0 16,6-4 0,4-4-16,6-5 15,2-11-15,4-6 16,1-17-1,5-19-15,6-19 16,6-14 0,14-12-16,2 1 15,-6 22-15</inkml:trace>
  <inkml:trace contextRef="#ctx0" brushRef="#br0" timeOffset="62535.4319">6646 10430 0,'0'0'0,"-22"7"16,-11 9-16,-12 4 15,-6 9 1,-15 5-16,0 12 15,-24 18 1,-4 13-16,0 4 16,6 4-16,2-3 15,5 5 1,5-2-16,8 0 16,0-1-16,11 2 15,9-8 1,48-78-16,-35 71 15</inkml:trace>
  <inkml:trace contextRef="#ctx0" brushRef="#br0" timeOffset="62935.5938">6617 11065 0,'0'0'16,"-20"14"-16,-11 3 15,-14 12 1,-12 7-16,-11 13 16,-26 30-16,-20 24 15,6 6 1,23-9-16,16-13 16,12-2-1,1 0-15,3 3 16,0-2-16,10 4 15,4-8 1,12-13-16</inkml:trace>
  <inkml:trace contextRef="#ctx0" brushRef="#br0" timeOffset="63318.355">6534 11780 0,'0'0'0,"-15"16"15,-7 5 1,-11 11-16,-8 8 0,-2 7 16,-5 9-1,-24 24-15,-18 26 16,-13 17 0,3 4-16,20-9 15,15-13-15,19-12 16,13-12-1,33-81-15,-15 68 16,17-31 0,9-19-16</inkml:trace>
  <inkml:trace contextRef="#ctx0" brushRef="#br0" timeOffset="63652.4551">6576 12428 0,'0'0'0,"-21"22"0,-11 7 16,-19 24-1,-10 6-15,-20 30 16,-14 25 0,6 7-16,19-16 15,22-16 1,15-13-16,5-9 16,16-19-16,12-48 15,-2 37 1,14-5-16</inkml:trace>
  <inkml:trace contextRef="#ctx0" brushRef="#br0" timeOffset="63953.246">6763 12922 0,'0'0'0,"0"0"15,-16 19 1,-13 20-16,-19 23 15,-27 34 1,-21 41-16,-9 35 16,6 15-16,20 8 15</inkml:trace>
  <inkml:trace contextRef="#ctx0" brushRef="#br0" timeOffset="114100.6148">11273 6684 0,'0'0'0,"-8"-25"15,2-21 1,-4-31-16,8-18 16,14-4-16,10 0 15,9-1 1,8-1-16,-3 1 16,5-1-1,6-2-15,9-1 16,6-13-1,13-3-15,10-3 16,5 4-16,3 3 16,7 2-1,7 3-15,7 3 16,5 4-16,4 5 16,9 7-1,11 0-15,-1 10 16,1 7-1,-1 9-15,-4 10 16,3 5-16,1 4 16,2 4-1,-3 6-15,-5 1 16,-7 0-16,-8 7 16,-3-2-1,-3 1-15,-9 7 16,-7 2-1,-3 6-15,-1 1 16,-11 5 0,-8 5-16,-4 2 15,-72 2-15,52-3 16,-15-6-16</inkml:trace>
  <inkml:trace contextRef="#ctx0" brushRef="#br0" timeOffset="114532.7751">14873 3411 0,'0'0'16,"0"0"-16,0 0 15,0 0-15,0 0 16,0 0-1,0 0-15,0 0 16,22 0 0,22 5-16,25-2 15,3 12-15,-7 1 16,-9 5 0,-3 1-16,-8 1 15,-9 4 1,-11 4-16,-17 2 15,-14 1-15,-15 2 16,-26 17 0,-17 9-16,-37 30 15,-30 26 1,-14 10-16,25-15 16,32-19-16,27-24 15,35-30 1,23-23-16,16-14 15</inkml:trace>
  <inkml:trace contextRef="#ctx0" brushRef="#br0" timeOffset="115832.5938">15958 2896 0,'0'0'16,"0"0"-16,0 0 16,-5-1-1,3-6-15,-2 2 16,0 5-16,4-2 16,2 21-1,9 20-15,13 17 16,4-5-16,1-6 15,-8 2 1,-21-47-16,12 44 16,-14-1-1,-16-5-15,-11-11 16,-12-7-16,2-7 16,39-13-1,-45 14-15,45-14 16,-41 8-1,41-8-15,0 0 16,-31 3-16,31-3 16,-8-3-1,16 2-15,19-4 16,16-4 0,19-5-16,1-1 15,-63 15-15,0 0 16,0 0-1,55-11-15,-14 2 16,-21 4 0,-22 7-16,-18 7 15,-15 7-15,-6 9 16,-18 13 0,3 4-16,4 5 15,13 0 1,12 0-16,14 0 15,15-6-15,11-6 16,12-9-16,3-13 16,7-11-1,0-8-15,-2-7 16,-1-4 0,-32 17-16,20-26 15,-11-2-15,-11-2 16,-11 3-1,-11 7-15,24 20 16,-26-12 0,-5 2-16,31 10 15,-27 0-15,1 4 16,14 11 0,5 2-16,7 8 15,4 4 1,5 3-16,4 6 15,0 1-15,-5 10 16,-6 0 0,-8 0-16,-11-1 15,-11-5 1,-7-4-16,-6-7 16,-2-3-16,43-29 15,-44 19 1,44-19-16,0 0 15,0 0-15,-41 12 16,41-12 0,-29 0-16,21-2 15,16-6 1,13 2-16,17-6 16,20 0-16,9 2 15,7 2 1,22 1-16,6 7 15,-16 3 1,-23 5-16,-22-4 16,-14-10-16</inkml:trace>
  <inkml:trace contextRef="#ctx0" brushRef="#br0" timeOffset="116265.7161">16464 2727 0,'0'0'16,"0"0"-1,0 0-15,0 0 16,0 0-16,-8 23 15,0 25 1,-6 35-16,2 29 16,6 8-1,4 10-15,0 1 16,-1 4-16,3 2 16,0 7-1,0 5-15,0 37 16,0 8-1,3-15-15,1-24 16,-6-23-16,-5-25 16,-2-18-1,9-89-15,0 0 16,-11 62-16,0-37 16,0-29-1,4-21-15,7-24 16</inkml:trace>
  <inkml:trace contextRef="#ctx0" brushRef="#br0" timeOffset="116432.6375">16438 3837 0,'0'0'15,"21"-5"-15,15-1 16,18-1-1,5 7-15,-6 0 16,-8 0-16</inkml:trace>
  <inkml:trace contextRef="#ctx0" brushRef="#br0" timeOffset="117031.5555">16919 3225 0,'0'0'0,"0"0"16,0 0 0,0 23-16,0 22 15,0 24 1,0 11-16,0 21 15,0 2-15,0 1 16,0-8 0,0-11-1,0-85-15,0 0 0,0 0 16,-4 67 0,-1-35-16,-3-28 15,-5-22 1,4-13-16,1-5 15,4-4-15,-1-13 16,2-4 0,6 1-16,4-2 15,3 4-15,12 8 16,4 4 0,8 4-16,10 10 15,3 10 1,-1 12-16,0 10 15,-8 14-15,-14 12 16,-15 11 0,-16 13-16,-15 2 15,-18 5 1,-10-1-16,-20 13 16,-16-5-16,8-13 15,78-55 1,-62 20-16,25-26 15</inkml:trace>
  <inkml:trace contextRef="#ctx0" brushRef="#br0" timeOffset="117248.8445">17149 3506 0,'0'0'0,"0"0"15,0 0 1,15-1-16,24-6 15,16-5 1,7 8-16,5 2 16,2 6-16,-69-4 15,66 9 1,-66-9-16,55 12 16,-20 2-16</inkml:trace>
  <inkml:trace contextRef="#ctx0" brushRef="#br0" timeOffset="117448.3732">17334 3746 0,'0'0'0,"0"0"15,0 0 1,0 0-16,0 0 16,18 0-1,23 0-15,17 0 16,3 0-1,-6 0-15,-55 0 16,53 0-16,-53 0 16,54-8-1</inkml:trace>
  <inkml:trace contextRef="#ctx0" brushRef="#br0" timeOffset="117799.2775">17851 2964 0,'0'0'0,"0"0"16,0 0-1,0 0-15,0 0 16,-7 22-1,-4 25-15,-7 22 16,5 2-16,1 12 16,-2 27-1,8 19-15,4-1 16,4-10 0,0-10-16,5-22 15,-3-8-15,-4-9 16,-7-12-1,-3-9-15,-8-6 16</inkml:trace>
  <inkml:trace contextRef="#ctx0" brushRef="#br0" timeOffset="118034.3318">17191 4371 0,'0'0'0,"0"0"16,0 0 0,2 27-16,16 18 15,10 15-15,3-8 16,0-5 0,10-5-16,0-2 15,9-7 1,8-5-16,9-16 15,9-12-15</inkml:trace>
  <inkml:trace contextRef="#ctx0" brushRef="#br0" timeOffset="118782.4499">18572 3038 0,'0'0'16,"0"0"-1,0 0-15,0 0 16,0 24-16,0 23 15,7 22 1,3 1-16,-1-2 16,-3-3-16,-6-65 15,9 58 1,-9-58-16,0 0 16,5 43-1,-8-23-15,-2-24 16,-5-17-16,1-12 15,2 2 1,2-4-16,5 5 16,5-4-16,4 5 15,6 0 1,10 5-16,8 1 16,17 6-1,6 6-15,-1 8 16,1 6-16,-8 5 15,-6 6 1,-11 6-16,-13 5 16,-9 3-1,-11 8-15,-19 4 16,-19 7-16,-16 0 16,-11-2-1,-18-2-15,85-43 16,-85 30-1,85-30-15,-67 10 16,35-18-16,26-2 16,20-3-1,15-2-15,20 0 16,27-3 0,38 5-16,25-1 15,3 12-15,-142 2 16,126 0-16</inkml:trace>
  <inkml:trace contextRef="#ctx0" brushRef="#br0" timeOffset="119114.7057">17910 4076 0,'0'0'0,"0"0"16,15-2-1,29-11-15,26-10 16,13 1 0,41-3-16,35 1 15,15 6-15,-15 3 16,-12 6-1,-10 3-15,-14 9 16,-23 0 0,-100-3-16,0 0 15,0 0-15,63 6 16,-43-2 0,-29-1-16</inkml:trace>
  <inkml:trace contextRef="#ctx0" brushRef="#br0" timeOffset="119415.8446">18791 3882 0,'0'0'15,"0"0"1,0 0-16,0 22 16,4 23-16,1 24 15,-1 7 1,-2 21-16,2 3 15,0 7-15,1 7 16,-1 2 0,-4-2-16,2-4 15,-2-13 1,2-9-16,-2-88 16,0 0-16,0 0 15,8 65 1,2-43-16,3-29 15</inkml:trace>
  <inkml:trace contextRef="#ctx0" brushRef="#br0" timeOffset="119665.8384">19568 3111 0,'0'0'0,"0"0"16,16 13-1,14 8-15,8 7 16,-3 6-16,-3 2 15</inkml:trace>
  <inkml:trace contextRef="#ctx0" brushRef="#br0" timeOffset="120283.9758">19408 3606 0,'0'0'0,"27"-6"16,30-3-16,33-2 16,27-3-1,-1 5-15,-5 1 16,-111 8-16,0 0 16,0 0-1,92-4-15,-35 5 16,-42 4-1,-22 0-15,-15 1 16,-15 8-16,-18 6 16,-8 4-1,-1 5-15,-1 6 16,7-1 0,11 3-16,6-2 15,16 1-15,13 2 16,12-3-1,16-5-15,11-3 16,10-8 0,18-1-16,-1-13 15,-4-10-15,-6-8 16,-13-6 0,-13-4-16,-10 1 15,-13-3 1,-13 0-16,-11 8 15,-15 3-15,-19 8 16,-4 7 0,2 15-16,2 6 15,10 9-15,7 9 16,11 6 0,18-1-16,14-4 15,14-9 1,14-19-16,11-15 15,11-18-15</inkml:trace>
  <inkml:trace contextRef="#ctx0" brushRef="#br0" timeOffset="120798.2772">19812 3952 0,'0'4'0,"0"4"16,0 3 0,0 12-16,0 13 15,0 10 1,0 11-16,5 5 15,-2 3-15,-6 2 16,-8-5 0,-12-3-16,-8-15 15,-8-10 1,-14-5-16,-9-7 16,-7-6-16,-5-5 15,-14-2 1,4-7-16,17-7 15,67 5-15,-42-11 16,42 11 0,-22-16-16,18 2 15,16 0 1,19-2-16,16 0 16,23 1-1,8 1-15,28 1 16,18 4-16,1 5 15,-6 6 1,-12 5-16,-6-3 16,2 3-16,-1-7 15,1 0 1,2-3 0,-7-2-16,-13-3 15,-15-4-15,-70 12 16,0 0-16,42-8 15,-20-5 1,-18-5-16</inkml:trace>
  <inkml:trace contextRef="#ctx0" brushRef="#br0" timeOffset="121115.454">20458 2952 0,'0'0'0,"0"0"15,0 0-15,0 0 16,0 0-16,16 7 16,14 11-1,7 6-15,-1 13 16,-7-6 0,-8-5-16</inkml:trace>
  <inkml:trace contextRef="#ctx0" brushRef="#br0" timeOffset="121981.2827">20186 3453 0,'0'0'15,"0"0"-15,0 0 16,20 0 0,25 0-16,29-7 15,22-2 1,-7-2-16,-9 4 15,-80 7-15,0 0 16,0 0 0,58-8-16,-58 8 15,25 2-15,-23 6 16,-21 8 0,-15 13-16,-9 5 15,1 6 1,5 2-16,-1 3 15,15 5-15,11-2 16,14-4 0,12 0-16,13-13 15,11-9-15,6-13 16,3-14 0,-4-9-16,-8-10 15,-6-5 1,-14-2-16,-15 5 15,-13 1-15,-8 4 16,-13 5 0,-13-2-16,3 6 15,3 9 1,7 3-16,15 10 16,7 4-16,10 7 15,6 6 1,12 5-16,2 3 15,11 10 1,-2-3-16,-1 0 16,-5 2-16,-10 0 15,-11-2 1,-13 1-16,-16-3 16,-12-4-16,-10-2 15,-5-5 1,-4-8-16,0 0 15,60-21 1,-57 18-16,57-18 16,0 0-16,0 0 15,-46 13 1,17-3-16,23-2 16,19-4-1,22-1-15,18-8 16,31-6-16,33-7 15,29-2 1,-12 0-16,-30 2 16,-104 18-16,72-16 15,-17-2 1,-27-6-16,-10-12 16</inkml:trace>
  <inkml:trace contextRef="#ctx0" brushRef="#br0" timeOffset="122499.6894">21135 2738 0,'0'0'16,"0"0"-16,0 0 16,0 0-1,0 0-15,2 26 16,6 26-16,2 31 16,-3 19-1,-4 8-15,-1 9 16,0 3-1,-6 12-15,-6 5 16,2 15-16,0 38 16,6 12-1,-2-4-15,4-12 16,0-16 0,-2 0-16,0 5 15,0-3-15,2-7 16,0-6-1,2-15-15,2-23 16,-2-32 0,-2-91-16,0 0 15,0 0-15,2 54 16,-2-37 0,0-25-16,-2-19 15</inkml:trace>
  <inkml:trace contextRef="#ctx0" brushRef="#br0" timeOffset="122765.5718">21051 4011 0,'0'0'0,"20"-4"16,23-3 0,39 0-16,34 12 15,3 6 1,-10 10-16,-15 1 16,-18 5-16,-76-27 15,52 31 1</inkml:trace>
  <inkml:trace contextRef="#ctx0" brushRef="#br0" timeOffset="122981.4172">21904 5120 0,'0'0'16,"0"0"-16,0 0 15,12 17 1,3 10-16,3 13 16</inkml:trace>
  <inkml:trace contextRef="#ctx0" brushRef="#br0" timeOffset="151413.9244">15687 4988 0,'0'0'0,"0"0"16,0 0 0,0 0-16,0 0 15,0 0-15,0 0 16,19 0-1,14 0-15,17 0 16,-4 0 0,4 0-16,-2 0 15,8 0-15,5 0 16,6 0 0,2 0-16,5 2 15,11 3 1,-8-1-16,7 0 15,1 1-15,-1 1 16,3 1 0,5 1-16,4-5 15,5 4 1,2 0-16,-3-3 16,2 1-16,2 1 15,0 1 1,4 2-16,-1-5 15,5 1 1,0 0-16,1 2 16,6-3-16,7-2 15,1 3 1,-7-1-16,-1 3 16,-5-6-16,-5 5 15,3-2 1,5 0-16,5 0 15,1 1 1,-2-2-16,-6-1 16,4-2-16,-3 0 15,-1 0 1,-13 0-16,6 1 16,-3 6-1,-5-2-15,-4 0 16,0-1-16,-7 3 15,-6-1 1,-9 3-16,0 0 16,-9-2-1,-13-3-15,-52-4 16,48 5-16,-48-5 16,56 0-1,-2 0-15,-4 0 16,-50 0-1,55-2-15</inkml:trace>
  <inkml:trace contextRef="#ctx0" brushRef="#br0" timeOffset="151541.6478">21466 5334 0,'0'0'15,"0"0"-15,0 0 16</inkml:trace>
  <inkml:trace contextRef="#ctx0" brushRef="#br0" timeOffset="215776.2885">21654 5160 0,'0'0'0,"0"0"15,-17 11-15,-13 4 16,-6 8 0,-2-1-16,-2 2 15,0 8-15,-4 2 16,-1 4-1,0 2-15,3 4 16,2 1 0,1-2-16,8-6 15,31-37-15,0 0 16,0 0 0,-30 34-16,15-13 15,11-13 1,10-15-16,15-11 15</inkml:trace>
  <inkml:trace contextRef="#ctx0" brushRef="#br0" timeOffset="216244.8706">22177 4961 0,'0'0'16,"0"0"-16,-16 13 16,-6 8-16,-11 8 15,-5 4 1,-7 5-16,-7 9 15,-3 7 1,-24 21-16,-12 17 16,-1 11-16,0 2 15,14-11 1,14-9-16,10-7 16,9-7-1,8-5-15,5-9 16,32-57-16,0 0 15,-21 45 1,21-45-16,0 0 16,0 0-1,-13 31-15,13-31 16,0 0-16,0 0 16,-4 16-1,4-16-15</inkml:trace>
  <inkml:trace contextRef="#ctx0" brushRef="#br0" timeOffset="216993.1412">23323 3646 0,'0'0'0,"0"0"16,0 0-16,-19 12 16,-11 9-1,-10 13-15,0 10 16,0 17 0,2 12-16,-10 32 15,4 29-15,2 20 16,14 3-1,17-14-15,15-11 16,16-12 0,13-4-16,13-11 15,10-23-15,8-21 16,7-25 0,-2-23-16,-9-24 15,1-18-15,5-18 16,20-31-1,10-25-15,-4-20 16,-24-4 0,-21 2-16,-27 11 15,-22 2 1,-18 3-16,-16 6 16,-10 6-16,-13 11 15,-3 12 1,-8 19-16,3 17 15,-2 19-15,6 16 16,3 10 0,-1 14-16,3 5 15,11 8 1,14 1-16,22-1 16,22-7-16</inkml:trace>
  <inkml:trace contextRef="#ctx0" brushRef="#br0" timeOffset="217558.5754">25011 3717 0,'0'0'0,"0"0"15,0 0 1,-11-14-16,-15-4 16,-13 0-16,-15 18 15,-15 12 1,-8 15-16,-19 16 16,-5 14-16,11 5 15,27-5 1,30-11-16,17-15 15,18-1 1,12-8-16,17 4 16,25 8-16,15 2 15,31 10 1,23 8-16,-4 9 16,-17 2-1,-29 2-15,-31-2 16,-25 2-16,-22-9 15,-19 0 1,-16 5-16,-22-3 16,-31 6-1,-23 1-15,-7-14 16,10-20-16,12-18 16,20-13-1,19-6-15,60 4 16,0 0-1,-36-11-15,24 4 16,12 1-16,12 3 16</inkml:trace>
  <inkml:trace contextRef="#ctx0" brushRef="#br0" timeOffset="218175.3666">22794 5332 0,'24'0'16,"21"0"-16,22 0 15,20 0-15,34 0 16,13 0-1,11 0-15,34 0 16,15 0 0,-1 0-16,-10 4 15,-9 3 1,-2-2-16,-4-1 16,-12 3-16,-18-1 15,-25-6 1,-13 9-16,-12-1 15,-17 4-15,-71-12 16,0 0 0,0 0-16,44 8 15,-44-8 1,0 0-16,0 0 16,31 3-1,-31-3-15,0 0 16,0 0-16,17 5 15,-17-5 1,0 0-16,6-2 16</inkml:trace>
  <inkml:trace contextRef="#ctx0" brushRef="#br0" timeOffset="218371.2345">25739 5531 0,'0'0'16,"0"0"-1,0 0-15</inkml:trace>
  <inkml:trace contextRef="#ctx0" brushRef="#br0" timeOffset="224625.9696">9017 7506 0,'0'0'0,"0"0"16,0 0-16,-6 11 16,-2 7-1,0 4-15,3-2 16,1-2-16,2 0 15,2 0 1,-2 4-16,4 3 16,0 4-1,4 0-15,1 5 16,-1-3-16,-6-31 16,12 35-1,2 3-15,-14-38 16,14 34-1,-14-34-15,0 0 16,0 0-16,13 25 16,-13-25-1,0 0-15,0 0 16,13 15 0,-13-15-16,13 5 15,0-7-15,3-7 16,1-5-1,2-4-15,-3-2 16,2-7-16,0-4 16,1-5-1,7-13-15,5-12 16,13-7 0,37-37-16,53-27 15</inkml:trace>
  <inkml:trace contextRef="#ctx0" brushRef="#br0" timeOffset="244390.5232">22773 5488 0,'0'0'16,"0"0"-16,0 0 16,0 0-16,0 0 15,0 0 1,0 0-16,0 0 16,23 0-1,20-4-15,17-1 16,-5 1-1,1 0-15,0-4 16,5 4-16,6 2 16,2 2-16,5-5 31,12-1-31,-9 2 0,2 4 16,-1 0-1,-3 4-15,3 2 16,-1 1-1,0 2-15,4 0 16,5 0-16,-2-3 16,7 4-1,3-6-15,0 3 16,-2 2-16,-3 0 16,-1 0-1,-4 1-15,2 2 16,-2 1-1,-4 1-15,-2-1 16,-3 1-16,-7-6 16,-68-8-1,55 14-15,-55-14 16,46 16 0,-46-16-16,0 0 15,0 0-15,43 17 16,-43-17-1,0 0-15,0 0 16,31 18 0,-31-18-16,0 0 15,0 0-15,20 14 16,-20-14 0,0 0-16,0 0 15,11 6-15,-11-6 16,0 0-1,0 0-15,7 3 16,-7-3 0,0 0-16,0 0 15,6 0-15,-6 0 16,0 0 0,0 0-16,0 0 15,-8 0 1,-10-3-16</inkml:trace>
  <inkml:trace contextRef="#ctx0" brushRef="#br0" timeOffset="258590.9771">22463 5200 0,'0'0'0,"-31"7"16,-18 2-16,-29 11 16,-8 9-1,-6 11-15,-8 7 16,-9 6 0,-14 8-16,-18 13 15,1 4-15,0 4 16,3 6-1,-9 3-15,-3 9 16,-10 10-16,-9 9 16,-4 3-1,7 1-15,3-3 16,17 2 0,12-8-16,14-8 15,-2 4-15,10-2 16,8-5-16,9-3 15,2-2 1,12-8-16,2 1 16,4-4-1,13-7-15,8-6 16,13-11 0,10-11-16,30-52 15,-20 37 1,20-37-16,-8 32 15,8-32-15,4 22 16,10-7 0,5-6-16,9-3 15,5-5-15,4-5 16,18-5 0,2-6-16,11-8 15,8-4 1,26-13-16,22-7 15,1 2-15,-7 7 16,-9 7 0,-5 7-16,1 4 15,-4 2-15,5-1 16,3 7 0,-1 0-16,4 1 15,-1 2 1,1 0-16,-3 4 15,-3 10 1,-8 1-16,-4 6 16,-13 1-16,-8 1 15,-2-1 1,-15 1-16,-4-3 16,-52-11-16,51 13 15,-51-13 1,49 14-16,-49-14 15,0 0 1,0 0-16,40 13 16,-20-7-16,-20-6 15,-11-2-15</inkml:trace>
  <inkml:trace contextRef="#ctx0" brushRef="#br0" timeOffset="259075.2467">20903 7412 0,'0'0'0,"0"0"16,0 0-1,0 0-15,0 0 16,0 0-16,22 13 15,15 5 1,18 9-16,3 2 16,2 2-16,3 0 15,-1 1 1,-1 2-16,-3-1 16,-8 3-1,-9 0-15,-41-36 16,37 33-16,-15 1 15,-13-1 1,-9-6-16,-11-3 16,-14 1-1,-13 3-15,-20 15 16,-7 4-16,-27 20 16,-12 10-1,-6 0-15,15-5 16,14-14-1,15-9-15,13-8 16,17-12-16,36-29 16,-27 26-1,10-1-15</inkml:trace>
  <inkml:trace contextRef="#ctx0" brushRef="#br0" timeOffset="259241.4271">21133 8504 0,'0'0'16,"0"0"-16,0 0 15</inkml:trace>
  <inkml:trace contextRef="#ctx0" brushRef="#br0" timeOffset="261728.6472">22193 7590 0,'-9'28'0,"-5"16"16,-2 12-16,-3 4 15,-4 9 1,1 9-16,-6 30 15,-3 19-15,2 1 16,4-6 0,4-13-16,7-24 15,9-15 1,5-70 0,0 0-16,2 36 15,11-27-15,6-25 16,10-24-16,16-31 15,18-34 1,6-23-16,-4 12 16,-13 29-16,-52 87 15,35-59 1,-35 59-16,25-30 16,-25 30-1,17-5-15,-5 17 16,-6 11-1,-4 11-15,-2 13 16,-2 18-16,-2 9 16,-3 22-1,5 13-15,6-6 16,7-20-16,8-22 16,3-22-1,0-9-15,3-15 16,-3-11-1,6-15-15,3-20 16,8-27-16,2-20 16,6-38-1,-1-46-15,-10-12 16,-20 16-16,-16 22 16,-8 22-1,-6 27-15,-7 17 16,1 21-1,20 49-15,-22-41 16,22 41 0,-25-29-16,25 29 15,-27-17-15,27 17 16,-15-6 0,15 1-16</inkml:trace>
  <inkml:trace contextRef="#ctx0" brushRef="#br0" timeOffset="262008.9544">23102 7524 0,'0'0'16,"0"22"-16,-4 18 15,2 26 1,-9 11-16,-4 28 15,-5 14 1,-1 14-16,-2 15 16,1 2-16,2-9 15,3-17 1,5-25-16,12-99 16,0 0-16,-12 67 15,12-49 1,9-38-16</inkml:trace>
  <inkml:trace contextRef="#ctx0" brushRef="#br0" timeOffset="262592.0622">23070 7559 0,'0'0'16,"0"0"-16,0 0 15,0 23 1,8 24-16,1 28 16,-2 20-16,-1 1 15,-4-7 1,0-11-16,1-14 16,6-23-1,6-16-15,3-14 16,6-11-16,13-14 15,21-24 1,11-18-16,25-35 16,15-32-1,-3-9-15,-29 16 16,-25 15-16,-21 23 16,-8 12-1,-23 66-15,0 0 16,0 0-16,10-41 15,-3 19 1,-5 22-16,-2 18 16,-4 16-1,-1 17-15,-5 29 16,-4 41-16,-6 36 16,0 19-1,9-20-15,4-22 16,7-20-1,5-18-15,4-13 16,-9-83-16,15 66 16,-15-66-1,24 38-15,7-13 16,3-16-16</inkml:trace>
  <inkml:trace contextRef="#ctx0" brushRef="#br0" timeOffset="262823.5556">24056 8610 0,'0'0'0,"0"0"16,0 0-16,0 0 15,22 4 1,31 1-16,23 3 15,19 2-15,3-4 16,3 5 0,-2 0-16,-5-2 15</inkml:trace>
  <inkml:trace contextRef="#ctx0" brushRef="#br0" timeOffset="263273.6372">25261 7012 0,'0'0'0,"0"0"15,-7 23 1,-1 23 0,-10 34-16,-1 27 0,1 21 15,8 17 1,2 27-16,8 10 15,2 0-15,1 4 16,0-7 0,-6-7-16,-2-17 15,1-17 1,2-23-16,2-23 16,0-92-16,0 0 15,-5 56 1,-1-33-16,-3-26 15</inkml:trace>
  <inkml:trace contextRef="#ctx0" brushRef="#br0" timeOffset="263640.3959">25058 7409 0,'0'0'16,"0"0"-16,23-18 16,23-10-16,27-15 15,23-3 1,12 5-16,-21 21 16,-19 16-1,-25 17-15,-12 12 16,-10 13-16,-23 16 15,-23 16 1,-37 36-16,-47 37 16,-35 27-1,-1 4-15,34-33 16,111-141-16,0 0 16,-47 82-1,47-65-15,33-47 16</inkml:trace>
  <inkml:trace contextRef="#ctx0" brushRef="#br0" timeOffset="263940.0479">26146 7092 0,'0'0'15,"0"0"-15,-4 25 16,-3 26-16,-13 37 16,-16 30-1,-16 38-15,-17 41 16,1 15 0,-9 16-16,14-13 15,9-19-15,18-35 16,12-29-1,24-132-15,0 0 16,-15 87 0,10-50-16</inkml:trace>
  <inkml:trace contextRef="#ctx0" brushRef="#br0" timeOffset="264273.1723">26142 7253 0,'0'0'15,"0"0"-15,0 0 16,13 27 0,9 18-16,7 29 15,3 30 1,-3 26-16,-3 7 15,-1 12-15,-10-9 16,-8 1 0,-7-4-16,-5-5 15,-1-16 1,-10-16-16,-2-24 16,-6-24-16,-1-27 15,4-21 1,0-13-16</inkml:trace>
  <inkml:trace contextRef="#ctx0" brushRef="#br0" timeOffset="264425.6015">25827 8250 0,'0'0'15,"0"0"-15,0 0 16,23 0-16,29 4 15,29 0 1,10 8-16,-4 4 16</inkml:trace>
  <inkml:trace contextRef="#ctx0" brushRef="#br0" timeOffset="264726.9726">26412 7356 0,'0'0'15,"0"0"-15,0 0 16,23 4-16,30-1 15,28 8 1,18 3-16,-1 6 16,1-10-1,-10-7-15,-89-3 16,0 0-16,73-13 16</inkml:trace>
  <inkml:trace contextRef="#ctx0" brushRef="#br0" timeOffset="265206.3125">26782 7457 0,'0'0'0,"0"0"16,0 0 0,0 0-16,10 26 15,8 19-15,1 27 16,0 32-1,-15 26-15,-15 10 16,-23 12-16,-9-3 16,-10-11-1,2-9-15,4-17 16,11-27 0,36-85-16,0 0 15,0 0-15,-27 51 16,27-51-1,-13 18-15,13-22 16,8-10 0,14-5-16,7-10 15,12-7-15,9 2 16,3 7 0,3 9-16,0 12 15,3 7 1,-2 14-16,2 5 15,-4-1 1,-3 2-16,-52-21 16,51 20-16,-51-20 15,59 18 1</inkml:trace>
  <inkml:trace contextRef="#ctx0" brushRef="#br0" timeOffset="265541.2865">27586 7463 0,'0'0'0,"0"0"16,0 0-16,-8 27 15,-6 34 1,-10 28-16,-12 27 16,-5 41-1,-5 22-15,11-15 16,8-21-16,13-20 16,14-123-1,0 0-15,0 0 16,-6 85-16,10-45 15,-2-47 1,-2-26-16</inkml:trace>
  <inkml:trace contextRef="#ctx0" brushRef="#br0" timeOffset="265973.5469">27507 7513 0,'0'0'0,"0"0"15,0 0 1,0 0-16,2 19 16,12 21-1,3 23-15,1 6 16,0 13-16,4 29 16,7 14-1,4-7-15,6-12 16,1-25-1,-4-18-15,-7-27 16,-29-36-16,29 25 16,-29-25-1,27 5-15,-6-22 16,-2-16 0,6-29-16,-3-19 15,0-44-15,-6-38 16,-12-13-1,-12 21-15,-10 32 16,-7 23 0,0 19-16,1 24 15,6 19-15,-3 6 16</inkml:trace>
  <inkml:trace contextRef="#ctx0" brushRef="#br0" timeOffset="266255.9894">27848 7144 0,'0'0'16,"23"0"-16,22 0 15,30 0 1,30 0-16,7 0 15,7 0-15,1 0 16,1 0 0,-3 0-16,-13 0 15,-13-5 1,-18 1-16,-74 4 16,0 0-16,0 0 15,55 4 1</inkml:trace>
  <inkml:trace contextRef="#ctx0" brushRef="#br0" timeOffset="266755.7803">28513 7021 0,'0'0'16,"0"0"-16,0 0 15,0 20 1,6 20-16,3 30 16,-2 19-16,-3 36 15,1 13 1,-5 19-16,2 48 16,-2 23-1,0 0-15,-7-2 16,-4 4-16,2 9 15,5 9 1,-1 9-16,3 7 16,7 4-16,1-2 15,3-9 1,-5-7-16,3-18 16,-2-18-1,1-33-15,-2-24 16,1-34-1,-5-123-15,4 89 16,-4-89-16,0 0 16,0 52-1,0-52-15,0 0 16,-2 20 0,2-20-16,-2-5 15,-5-17-15,-8-19 16</inkml:trace>
  <inkml:trace contextRef="#ctx0" brushRef="#br0" timeOffset="266970.1908">29327 9239 0,'0'0'0,"0"0"16,0 0 0</inkml:trace>
  <inkml:trace contextRef="#ctx1" brushRef="#br0">17886 11112 0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2:03:18.7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2791 16820 0,'0'0'0,"0"0"15,0 0-15,0 0 16,0 0-16</inkml:trace>
  <inkml:trace contextRef="#ctx0" brushRef="#br0" timeOffset="8653.3607">3015 3953 0,'0'0'0,"0"0"16,2 18-1,9 20-15,1 17 16,4 2-16,0-3 16,1-3-1,5 5-15,-1-1 16,2 1-1,0-4-15,-23-52 16,23 44-16,-23-44 16,0 0-1,0 0-15,24 34 16,3-21 0,2-17-16,2-14 15,3-15-15,14-23 16,25-32-1,11-28-15,9-25 16</inkml:trace>
  <inkml:trace contextRef="#ctx0" brushRef="#br0" timeOffset="9453.3293">4353 3862 0,'0'0'16,"0"0"-16,0 20 16,0 23-1,0 21-15,0 6 16,0 5-16,0 22 16,0 1-16,6-2 15,0-3 1,0-5-16,3-8 15,-9-80 1,0 0-16,0 0 16,10 61-1,-3-33-15,-7-35 16,-3-24-16</inkml:trace>
  <inkml:trace contextRef="#ctx0" brushRef="#br0" timeOffset="9869.8879">4365 4038 0,'0'-25'0,"4"-8"16,5-8-1,12 8-15,8 9 16,8 6-16,13 7 16,7 8-1,7 3-15,0 9 16,4 2-1,-9 6-15,-9 5 16,-12 8-16,-17 11 16,-13 6-1,-22 11-15,-19 7 16,-19 8-16,-32 23 16,-32 19-1,-18-1-15,20-26 16,114-88-1,-92 68-15,92-68 16,-54 33-16,42-28 16,28-16-1,22-11-15,18-14 16,19-9 0,25-24-16,21-26 15,-7-9-15,-15-6 16</inkml:trace>
  <inkml:trace contextRef="#ctx0" brushRef="#br0" timeOffset="10303.2747">5395 3272 0,'0'0'16,"0"0"-16,0 0 16,-7 21-1,1 16-15,-6 24 16,-1 3 0,0 3-16,2 0 15,2 13 1,3 30-16,6 22 15,2 3-15,2 18 16,-2-8 0,5-2-16,-1-2 15,6-3-15,-6-4 16,-2-8 0,1-8-16,1-9 15,-1-17-15,0-12 16,-5-80-1,4 67-15,-4-67 16,6 40 0,5-25-16,7-36 15</inkml:trace>
  <inkml:trace contextRef="#ctx0" brushRef="#br0" timeOffset="10504.5712">5283 4187 0,'0'0'0,"27"-8"16,16-8-16,28-4 15,27 5 1,7-1-16,-9 0 15</inkml:trace>
  <inkml:trace contextRef="#ctx0" brushRef="#br0" timeOffset="10936.5984">6141 3734 0,'0'0'16,"0"0"-16,0 0 16,-13 23-16,-3 10 15,-2 12 1,4 0-16,12 2 15,9-7 1,14-7-16,8-8 16,4-12-16,0-15 15,1-7 1,0-9-16,-1-11 16,-10-2-1,-12-2-15,-8 4 16,-10 4-1,-12 0-15,-10 6 16,-4 7-16,-2 9 16,1 8-1,5 5-15</inkml:trace>
  <inkml:trace contextRef="#ctx0" brushRef="#br0" timeOffset="11236.5071">5650 4479 0,'0'0'16,"0"0"-16,0 0 16,0 0-1,22 0-15,32 0 16,33 0-1,26 0-15,4-7 16,6-9-16,8-2 16,-1-2-1,-19 7-15,-19 8 16,-92 5-16,0 0 16,59 0-1,-39 0-15,-28-7 16</inkml:trace>
  <inkml:trace contextRef="#ctx0" brushRef="#br0" timeOffset="11504.5885">6190 4425 0,'0'0'15,"0"0"1,0 24-16,0 29 15,0 22-15,0 18 16,0 3-16,0 5 16,0 4-1,0 0-15,4-7 16,3-6 0,6-14-16,-13-78 15,12 60-15,4-35 16,-3-30-1</inkml:trace>
  <inkml:trace contextRef="#ctx0" brushRef="#br0" timeOffset="11791.6588">7040 3698 0,'0'0'16,"0"0"-16,0 0 15,-7 27-15,-6 32 16,-13 23 0,-9 19-16,-2 22 15,-7-2 1,4-6-16,-3-14 15,1-23-15,5-20 16,10-31 0,8-20-16</inkml:trace>
  <inkml:trace contextRef="#ctx0" brushRef="#br0" timeOffset="12021.7243">6926 3934 0,'0'0'0,"0"0"16,20-9 0,16-3-16,17 5 15,7 12 1,6 11-16,-1 13 16,1 8-16,8 19 15,-10 11 1,-16 8-16,-21-2 15,-21-3-15,-12-20 16</inkml:trace>
  <inkml:trace contextRef="#ctx0" brushRef="#br0" timeOffset="12305.6999">6557 5098 0,'0'0'16,"21"-5"-16,20-4 15,33-2 1,30-5-16,11 5 16,20 2-1,7 9-15,8 9 16,-9 2-16,-16 2 15,-20 3 1,-18 2-16,-13-1 16,-74-17-16,63 26 15</inkml:trace>
  <inkml:trace contextRef="#ctx0" brushRef="#br0" timeOffset="12467.2928">8209 5363 0,'0'0'0,"0"0"16,0 0-16,0 0 16,0 0-1</inkml:trace>
  <inkml:trace contextRef="#ctx0" brushRef="#br0" timeOffset="19392.4493">9170 3738 0,'0'0'0,"0"0"16,0 0-16,0 0 16,0 0-1,0 0-15,0 0 16,0 0 0,0 0-16,-21 8 15,-15 5 1,-9 10-16,10 3 15,-6 7-15,4 6 16,-3 8 0,1 4-16,2 3 15,1 6-15,0 5 16,-7 17 0,-4 10-16,-2 4 15,10 2 1,-2 7-16,3 4 15,2 6-15,0 12 16,5 6 0,2 11-16,5 1 15,0 2 1,5 7-16,1 8 16,3 12-16,-1 4 15,5 8 1,7 6-16,0-2 15,8-2 1,5-3-16,7 1 16,1-5-16,5-3 15,1-3 1,6-5-16,9 2 16,6 2-16,8 9 15,-1-7 1,7 3-16,4-6 15,6-1 1,-1-3-16,0 3 16,2 8-16,3-1 15,-5 1 1,0 2-16,2 3 16,0-5-1,-2-6-15,-9-17 16,-7-29-16,-7-28 15,-13-33 1,-31-67-16,0 0 16,0 0-16,21 47 15,-21-47 1,0 0-16,0 0 16,14 22-1,-14-22-15,0 0 16,0 0-16,7 14 15,-7-14 1,0 0-16,0 0 16,2 6-1,-2-6-15,0 0 16,0 0-16,2 5 16,-2-5-1,0 0-15,0 0 16,-2 0-1,2 0-15,-13-7 16</inkml:trace>
  <inkml:trace contextRef="#ctx0" brushRef="#br0" timeOffset="20209.0998">9833 4025 0,'0'0'0,"-17"-23"15,-7-6-15,-4-13 16,1 0 0,2-1-16,3 0 15,2 6-15,20 37 16,0 0-1,-19-36-15,19 36 16,0 0 0,-17-24-16,17 24 15,-16-10-15,1 14 16,-1 14 0,2 7-16,3 9 15,2 10 1,3 17-16,1 9 15,3 8-15,4 31 16,1 18 0,1 5-16,-2-5 15,2-16-15,1-18 16,0-13 0,-1-13-16,3-15 15,-7-52 1,7 44-16,-7-44 15,0 0 1,0 0-16,6 36 16,-6-36-16,3 16 15,-3-16 1,0 0-16,-3-19 16</inkml:trace>
  <inkml:trace contextRef="#ctx0" brushRef="#br0" timeOffset="20458.3352">10068 4811 0,'0'0'0,"0"0"15,0 0 1,0 20-16,4 16 16,0 15-16,-1-1 15,-1-6 1,0-6-16,-2-7 16</inkml:trace>
  <inkml:trace contextRef="#ctx0" brushRef="#br0" timeOffset="20996.5399">10854 3399 0,'0'0'16,"0"0"-16,0 0 16,0 0-1,0 27-15,-4 22 16,2 25-1,-5 14-15,3-7 16,-3 0-16,3-7 16,-1-12-1,5-62-15,0 0 16,0 0-16,0 40 16,0-40-1,7 25-15,6-16 16,7-9-1,4-7-15,5-2 16,12-2 0,19-4-16,5-3 15,6 0-15,-2 0 16,-4 0 0,-5 5-16,-3-1 15,-57 14-15,0 0 16,53-6-1</inkml:trace>
  <inkml:trace contextRef="#ctx0" brushRef="#br0" timeOffset="21309.2559">10616 4369 0,'0'0'0,"0"0"16,0 0 0,0 0-16,0 0 15,29 0-15,27-6 16,39-4 0,16 1-16,1 0 15,0-4-15,0 2 16,-8 2-1,-4 5-15,-14 4 16,-21 2 0,-65-2-16,43-5 15</inkml:trace>
  <inkml:trace contextRef="#ctx0" brushRef="#br0" timeOffset="21641.2996">11191 4266 0,'0'0'16,"0"0"-16,0 0 15,0 0 1,0 25-16,0 19 16,0 28-16,0 2 15,0 18 1,0 3-16,6 5 15,-2 3 1,0-2-16,-2-3 16,-2-1-16,3-4 15,1-12 1,-4-81-16,0 0 16,0 0-16,8 61 15,4-33 1,1-24-16,7-18 15,10-27-15</inkml:trace>
  <inkml:trace contextRef="#ctx0" brushRef="#br0" timeOffset="22324.9847">11942 3614 0,'0'0'0,"0"0"16,0 0-16,24 6 16,22 5-1,17 9-15,-14 4 16,-8 8-16,-11 4 15,-21 7 1,-20 1-16,-23 1 16,-17-2-1,-17 0-15,-12 3 16,2-4-16,78-42 16,0 0-1,0 0-15,-52 30 16,52-30-1,-15 11-15,22-9 16,14-9-16,14-4 16,11-4-1,15-6-15,-3 3 16,-58 18-16,0 0 16,0 0-1,50-15-15,-17 6 16,-25 6-1,-10 8-15,-14 10 16,-7 6-16,-8 6 16,-9 8-1,40-35-15,-33 41 16,6-1 0,15-3-16,9-5 15,12-10-15,11-4 16,18-4-1,20-5-15,13-9 16,2-7 0,-73 7-16,69-7 15,-69 7-15,48-7 16,-26 3 0</inkml:trace>
  <inkml:trace contextRef="#ctx0" brushRef="#br0" timeOffset="22576.7113">11630 4642 0,'0'0'0,"0"0"16,17 0 0,28 0-16,29 0 15,22 0-15,10-7 16,3-7-1,1 1-15,1 2 16,-8 1 0,-14 8-16,-89 2 15,0 0-15,0 0 16,63-6 0</inkml:trace>
  <inkml:trace contextRef="#ctx0" brushRef="#br0" timeOffset="22876.6204">11954 4739 0,'0'0'16,"0"0"-16,0 0 15,0 0 1,0 21-16,4 19 15,0 18 1,0 2-16,0 3 16,2-5-16,9 1 15,6-20 1,3-5-16,12-9 16,10-12-16,18-15 15,13-14 1,28-26-16,11-37 15</inkml:trace>
  <inkml:trace contextRef="#ctx0" brushRef="#br0" timeOffset="23441.626">12739 3996 0,'0'0'0,"0"0"15,0 0 1,0 0-16,0 0 16,19 4-1,26-2-15,22 3 16,2-1-16,-4-4 15,-65 0 1,60 0-16,-60 0 16,0 0-1,0 0-15,38 0 16,-26 0 0,-37 5-16,-23 6 15,-4 11-15,-3 8 16,2 5-1,6 3-15,6 2 16,8 3-16,4-1 16,9 3-1,6 2-15,8 2 16,6 2-16,11 1 16,7-6-1,7 0-15,4-11 16,6-6-1,10-9-15,9-11 16,6-9-16,9-11 16,8-9-1,19-20-15,8-16 16</inkml:trace>
  <inkml:trace contextRef="#ctx0" brushRef="#br0" timeOffset="23958.0428">13543 3406 0,'0'0'16,"0"0"0,0 0-16,0 0 15,0 0-15,0 20 16,0 20 0,0 20-16,6 7 15,3 12-15,1 24 16,-2 6-1,1 9-15,-5 10 16,-2 8 0,0 7-16,-2 4 15,-2 26-15,-2-5 16,0-30 0,4-16-16,2-24 15,0-17 1,0-18-16,-2-63 15,0 0-15,0 0 16,6 35 0,-6-35-16,6 18 15,-2-16 1,-2-14-16,2-25 16</inkml:trace>
  <inkml:trace contextRef="#ctx0" brushRef="#br0" timeOffset="24208.8345">13710 4386 0,'0'0'0,"29"0"16,21-4-16,23 0 15,10-1 1,-83 5-16,71 0 16,-17 0-1,-54 0-15,47 7 16,-5 2-16</inkml:trace>
  <inkml:trace contextRef="#ctx0" brushRef="#br0" timeOffset="24467.4701">14235 5382 0,'0'0'15,"0"0"-15,0 0 16,0 0-16,0 0 16,0 0-1</inkml:trace>
  <inkml:trace contextRef="#ctx0" brushRef="#br0" timeOffset="35058.2052">9690 6516 0,'0'0'0,"0"0"15,0 0-15,-20-2 16,-14-10-16,-10 1 16,5-2-1,8 0-15,9-3 16,2 2-1,1-5-15,2-6 16,1-6-16,3-3 16,6-6-1,7-13-15,10-3 16,7-1-16,9 2 16,8 3-1,7 6-15,3 6 16,4 6-1,2 9-15,2 7 16,-6 13-16,2 10 16,-6 13-1,-6 11-15,-7 9 16,-6 9 0,-7 9-16,-10 6 15,-8 8-15,-10 3 16,-9 26-1,-21 8-15,-10-4 16,-9-14 0,-13-4-16,-6-5 15,-3-6-15,10-9 16,3-9 0,70-56-16,0 0 15,0 0-15,-58 38 16,58-38-1,0 0-15,0 0 16,-38 22 0,38-22-16,-15 9 15,17-7 1,15-4-16,10 0 16,9 0-16,7 0 15,15-1 1,4 3-16,3 0 15,2 3-15,2-1 16,2 2 0,-3 1-16,-1-3 15,-7-2-15</inkml:trace>
  <inkml:trace contextRef="#ctx0" brushRef="#br0" timeOffset="35331.9564">10365 7088 0,'0'0'0,"0"0"15,0 0 1,0 0-16,0 0 16</inkml:trace>
  <inkml:trace contextRef="#ctx0" brushRef="#br0" timeOffset="36757.3885">11074 5875 0,'0'0'0,"0"0"15,0 0-15,0 0 16,-5-3 0,5-8-16,9 0 15,16-4 1,10 1-16,6 0 15,2 2-15,0 5 16,-7 3 0,-11 1-16,-12 6 15,-9 1 1,-10 5-16,-9 6 16,-12 5-16,-7 9 15,-11 12 1,1 3-16,0 6 15,11-1 1,12 2-16,5-2 16,14-2-16,8-4 15,12-6 1,11-3-16,9-7 16,9-7-16,4-12 15,5-12 1,0-13-16,0-17 15</inkml:trace>
  <inkml:trace contextRef="#ctx0" brushRef="#br0" timeOffset="37191.3851">11289 5935 0,'0'0'16,"0"0"-16,15-8 16,13-11-1,16-5-15,11-5 16,0-1-16,0 5 16,-55 25-1,0 0-15,0 0 16,46-19-1,-14 10-15,-19 9 16,-13 12-16,-11 9 16,-7 10-1,-7 10-15,-6 14 16,2 6-16,1-1 16,8 3-1,9-7-15,11-3 16,7-8-1,9-11-15,7-18 16,10-10-16,9-15 16,17-16-1,-6-13-15,-1-8 16</inkml:trace>
  <inkml:trace contextRef="#ctx0" brushRef="#br0" timeOffset="37541.5401">11772 6036 0,'0'0'0,"0"0"15,0 0-15,16-14 16,15-11 0,12-10-16,2 0 15,-45 35-15,40-36 16,-40 36-1,0 0-15,0 0 16,36-30 0,-36 30-16,24-18 15,-11 18-15,-3 12 16,-6 8 0,0 11-16,3 9 15,-1 18 1,5 8-16,-1-4 15,3-2-15,-13-60 16,16 49 0,1-20-16</inkml:trace>
  <inkml:trace contextRef="#ctx0" brushRef="#br0" timeOffset="37858.1582">12300 5564 0,'0'0'0,"0"0"15,0 0 1,0 20-16,5 20 16,0 25-16,-1 9 15,2 20 1,1 2-16,-3 0 15,5 0 1,4-3-16,1-14 16,-1-5-16,1-12 15,-14-62 1,12 49-16,-12-49 16,4 36-16,-8-13 15</inkml:trace>
  <inkml:trace contextRef="#ctx0" brushRef="#br0" timeOffset="38091.462">11830 6777 0,'0'0'0,"0"0"16,0 0-16,10 23 15,10 8 1,7 11-16,12 0 16,11-3-1,12-7-15,14-11 16,34-18-16,15-35 16</inkml:trace>
  <inkml:trace contextRef="#ctx0" brushRef="#br0" timeOffset="38607.9132">12731 6070 0,'0'0'0,"0"0"15,0 0 1,25-3-16,26-14 16,21-2-1,9-8-15,0 2 16,-8 1 0,-73 24-16,0 0 15,0 0-15,48-17 16,-23 10-1,-22 14-15,-15 5 16,-13 11-16,-12 13 16,-20 15-1,-23 25-15,-4 11 16,7 5 0,29-14-16,48-78 15,-20 60-15,22-20 16,16-8-1,9-10-15,8-10 16,14-6 0,25-6-16,30-11 15,27-16-15,-2-12 16,-9-8 0,-18-5-16,-32-7 15,-15-8-15</inkml:trace>
  <inkml:trace contextRef="#ctx0" brushRef="#br0" timeOffset="39024.1996">13603 5408 0,'0'0'15,"0"0"-15,0 0 16,0 0 0,0 24-16,4 26 15,3 25-15,-1 22 16,0 5 0,3 10-16,-1 8 15,7 14 1,4 10-16,-9 8 15,-2-7 1,-2-6-16,-2-10 16,1-17-16,-1-14 15,3-4 1,-2-16-16,-1-13 16,-4-16-16,0-49 15,0 0 1,0 0-16,-2 31 15,-5-24 1,-2-29-16</inkml:trace>
  <inkml:trace contextRef="#ctx0" brushRef="#br0" timeOffset="39224.3763">13668 6310 0,'0'0'16,"17"-4"-1,24-3-15,26-2 16,13 5-16,26-3 16,-4-2-16,1-4 15</inkml:trace>
  <inkml:trace contextRef="#ctx0" brushRef="#br0" timeOffset="39448.3331">14356 7363 0,'0'0'15,"0"0"-15,0 0 16,0 0-16</inkml:trace>
  <inkml:trace contextRef="#ctx0" brushRef="#br0" timeOffset="48991.2851">9432 8216 0,'0'0'15,"0"0"-15,-12-10 16,-9-10 0,-1-1-16,9 5 15,4 3-15,11 2 16,9-3 0,16 0-16,8 3 15,11 0-15,18 1 16,6 4-1,-2 4-15,-3 7 16,-9 7 0,-10 7-16,-17 10 15,-14 9-15,-15 9 16,-11 4 0,-14 6-16,-10 0 15,-11 4 1,-14 13-16,-3-5 15,63-69-15,-54 58 16,54-58 0,0 0-16,0 0 15,-42 40 1,27-26-16,15-17 16,11-3-16,7-8 15,7 0 1,-25 14-16,34-12 15,3 0 1,12 6-16,-4 7 16,-3 11-16,-6 8 15,-9 11 1,-9 12-16,-14 10 16,-14 12-1,-15 7-15,-25 22 16,-19 11-16,-4-11 15,1-20 1,9-24-16,63-50 16,-61 39-16,61-39 15,-46 22 1,46-22-16,0 0 16,-38 11-1,9-18-15,20-10 16</inkml:trace>
  <inkml:trace contextRef="#ctx0" brushRef="#br0" timeOffset="49197.378">10208 9251 0,'0'0'0,"0"0"16,0 0-1,0 0-15,0 0 16,0 0-16</inkml:trace>
  <inkml:trace contextRef="#ctx0" brushRef="#br0" timeOffset="49709.031">10991 8131 0,'0'0'0,"0"0"16,0 0-1,-25 18-15,-13 14 16,-16 21 0,3 23-16,13 11 15,18-2-15,17-9 16,13-13-1,11-23-15,7-18 16,8-15 0,-3-16-16,5-11 15,6-16-15,-5-7 16,-13-3 0,-9 2-16,-13-1 15,-8 4-15,-11 7 16,0 10-1,-10 3-15,-4 9 16,-6 3 0,1 6-16,1 1 15,6 0-15,9-7 16,11-14 0,7-12-16</inkml:trace>
  <inkml:trace contextRef="#ctx0" brushRef="#br0" timeOffset="50058.4872">11289 7535 0,'0'0'0,"0"0"16,2 22-16,8 25 15,5 29 1,1 22-16,3 21 15,-5 19 1,2 27-16,0 10 16,-5 1-16,-1 8 15,0 10 1,-3 7-16,2 0 16,-9-8-16,0-24 15,-2-17 1,4-19-16,-7-25 15,-1-16 1,-7-14-16,13-78 16,-12 61-16,6-32 15,1-22 1</inkml:trace>
  <inkml:trace contextRef="#ctx0" brushRef="#br0" timeOffset="50786.9646">11899 8092 0,'0'0'0,"0"0"16,0 0-16,0 0 15,0 0 1,19-17-16,17-13 16,17-18-1,6-3-15,5-7 16,-64 58-16,0 0 16,0 0-1,49-45-15,-31 32 16,-24 22-1,-14 13-15,-12 16 16,-14 20-16,-17 30 16,-11 16-1,11 1-15,63-105 16,-40 83-16,40-83 16,-8 45-1,21-34-15,13-17 16,5-13-1,12-3-15,13-7 16,-56 29-16,56-22 16,-4 8-1,-13 14-15,-13 15 16,-22 15 0,-18 12-16,-24 25 15,-31 34-15,-27 26 16,-7 5-1,103-132-15,0 0 16,0 0-16,-72 98 16,43-51-1,36-45-15,19-26 16,18-14 0,16-18-16,34-29 15,29-27-15,-3 5 16,-24 29-1,-33 31-15,-63 47 16,0 0 0,46-31-16</inkml:trace>
  <inkml:trace contextRef="#ctx0" brushRef="#br0" timeOffset="51175.0632">12106 9201 0,'0'0'16,"-5"32"-16,1 15 15,2 24-15,0-4 16,6-2 0,7-11-16,11-12 15,7-20 1,3-15-16,-1-14 15,4-15-15,6-22 16,-3-13 0,-12-4-16,-10 0 15,-14 2 1,-11 11-16,-13 7 16,-7 15-16,-13 9 15,-5 16 1,-5 14-16,3 14 15,6 8 1,9 1-16,15-9 16,13-15-16</inkml:trace>
  <inkml:trace contextRef="#ctx0" brushRef="#br0" timeOffset="51424.1552">12668 7859 0,'0'0'16,"0"0"-16,0 0 16,0 0-1,16 13-15,9 8 16,7 3-16,1 1 15,-4-1 1,-6 0-16,-11-3 16,-12-4-16</inkml:trace>
  <inkml:trace contextRef="#ctx0" brushRef="#br0" timeOffset="51891.6453">12541 8431 0,'0'0'16,"0"0"-16,0 0 15,16-13 1,15-10-16,16-15 16,2-2-1,-49 40-15,47-41 16,-47 41-16,0 0 16,41-24-1,-10 15-15,-20 22 16,-14 12-1,-11 15-15,-13 26 16,-6 14-16,-13 29 16,0 23-1,16-14-15,18-33 16,12-85-16,12 45 16,10-34-1,7-22-15,2-13 16,9-19-1,-7-8-15,-10-6 16,-5 4-16,-13 6 16,-7 5-1,-7 10-15,-7 13 16,-5 7 0,-13 14-16,-5 9 15,-9 11-15,0-1 16,11-8-1,8-13-15,13-18 16</inkml:trace>
  <inkml:trace contextRef="#ctx0" brushRef="#br0" timeOffset="52259.5294">13083 7528 0,'0'0'16,"0"0"-16,0 21 15,2 19-15,-2 31 16,-2 14 0,4 29-16,4 6 15,5 5 1,5 0-16,2 7 15,1 7-15,-3 0 16,-4-12 0,-8-18-16,-1-17 15,-3-14-15,0-78 16,0 61 0,0-61-16,-5 33 15,1-22 1,1-19-16,3-24 15,3-20-15</inkml:trace>
  <inkml:trace contextRef="#ctx0" brushRef="#br0" timeOffset="52407.9325">13201 8582 0,'-5'-4'15,"1"-14"1,-1-11-16,5-9 16,12-6-16,14 1 15,12 3 1,5 1-16,1 7 15,-44 32 1,47-34-16</inkml:trace>
  <inkml:trace contextRef="#ctx0" brushRef="#br0" timeOffset="52657.7971">12854 9244 0,'0'0'16,"0"0"-16,0 20 15,10 13 1,9 12-16,10-12 16,6-12-1,9-7-15,4-13 16,4-7-16,4-12 15,3-20 1,-4-18-16</inkml:trace>
  <inkml:trace contextRef="#ctx0" brushRef="#br0" timeOffset="53090.5094">13484 8565 0,'0'0'0,"0"0"16,0 0-16,0 0 16,0 0-1,25-11-15,15-12 16,25-15-16,11-13 16,-2-3-1,-74 54-15,0 0 16,51-40-1,-29 19-15,-22 21 16,-13 15-16,-12 11 16,-8 19-1,-15 21-15,-14 35 16,-9 33-16,11 1 16,19-22-1,33-36 1,16-28-16,9-29 15,11-15-15,5-14 16,16-14 0,19-21-16,23-31 15,26-25-15,-3-10 16,-18-5 0,-23-15-16</inkml:trace>
  <inkml:trace contextRef="#ctx0" brushRef="#br0" timeOffset="53474.4571">14099 7870 0,'0'0'15,"0"0"1,3 25-16,9 26 15,9 25-15,3 20 16,-2 32 0,-3 14-16,-3 28 15,-3 9-15,-3 13 16,0 9 0,-10 9-1,-10-3-15,-7-10 16,-5-20-16,3-23 15,4-22 1,4-32-16,-1-17 16,4-20-16,8-63 15,-11 36 1,11-36-16,-16 11 16,1-21-16</inkml:trace>
  <inkml:trace contextRef="#ctx0" brushRef="#br0" timeOffset="53593.6194">14078 8981 0,'0'-14'15,"0"-9"-15</inkml:trace>
  <inkml:trace contextRef="#ctx0" brushRef="#br0" timeOffset="53624.6047">14868 10060 0,'0'-3'16</inkml:trace>
  <inkml:trace contextRef="#ctx0" brushRef="#br0" timeOffset="53937.1952">14968 9823 0,'0'0'16,"0"0"-16,0 0 16,0 0-1,0 0-15,0 0 16</inkml:trace>
  <inkml:trace contextRef="#ctx0" brushRef="#br0" timeOffset="54590.0133">14222 8779 0,'0'0'0,"0"0"16,0 0 0,0 0-16,0 0 15,0 0 1,15-8-16,18-13 15,28-15-15,13-4 16,20-12 0,0 4-16,-94 48 15,74-32 1,-17 17-16,-57 15 16,46 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2:26:00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30738 2295 0,'0'0'15,"0"0"-15,0 0 16,0 0-16,0 0 16,0 0-1,0 0-15,0 0 16,0 0-1,0 0-15,0 0 16,0 0-16,0 0 16,0 0-1,0 0-15,0 0 16,0 0 0,0 0-16,0 0 15,0 0-15,0 0 16,0 0-1,0 0-15,0 0 16,-6 5 0,-3 0-16,-4 0 15,3 2-15,-2 2 16,6-2 0,-3 3-16,3-2 15,-4 1-15,4 0 16,-3 2-1,3 2-15,-4-1 16,4 1 0,-3 1-16,-1 2 15,1 0-15,0-2 16,1 6 0,8-20-16,-10 19 15,10-19 1,-11 22-16,3 5 15,8-27-15,-12 29 16,12-29 0,-10 33-16,10-33 15,-11 34 1,11-34-16,-12 40 16,12-40-16,-12 48 15,0 0 1,12-48-16,-16 50 15,0-3 1,-2 1-16,18-48 16,-12 45-16,12-45 15,-14 45 1,14-45-16,-13 47 16,0-3-16,2 1 15,-1-5 1,2 1-16,10-41 15,-11 44 1,11-44-16,-8 47 16,-4 3-16,12-50 15,-9 48 1,1 1-16,8-49 16,-10 50-1,2 1-15,8-51 16,-12 54-16,2-1 15,0 0 1,1-7-16,-3-2 16,0 1-1,1-4-15,-1-2 16,4-1-16,-3 2 16,-2-2-1,2 0-15,11-38 16,-13 44-1,-3 0-15,3 2 16,0-3-16,0-3 16,1 0-1,0 1-15,-3-1 16,2-2 0,-2 2-16,3-1 15,-1-2-15,-3 1 16,1 0-1,-1-2-15,-2 2 16,-3 0 0,2 0-16,-1 0 15,-2-1-15,1 1 16,-5-1 0,6 1-16,-5-1 15,3 0-15,-6 0 16,1 1-1,-2-2-15,2 2 16,-6 0 0,2 0-16,-5 2 15,0 0-15,1 0 16,-5 3 0,1-3-16,-1 2 15,-2 1 1,1 0-16,-2-1 15,3 0-15,-4 1 16,0 1 0,-2 1-16,2 0 15,-5 0-15,0 2 16,0-4 0,0 5-16,0-1 15,-1 0 1,1-1-16,0-3 15,-2 4 1,0-2-16,-4 0 16,2-1-16,-1 1 15,1 2 1,-1-1-16,0-1 16,1 3-1,-1-2-15,0 1 16,-2 1-16,1 1 15,-15 8 1,1 4-16,2-8 16,5-3-1,3-3-15,-1-5 16,2 1-16,9-8 16,1 0-1,-3-1-15,1 7 16,-4-1-16,-2 0 15,-1 0 1,0 0-16,-1 5 16,-2 0-1,-15 6-15,2 0 16,-1-2-16,7 1 16,0-5-1,2-3-15,2-2 16,-3 1-16,-1 1 15,1-4 1,2-3-16,1-1 16,7-5-1,3 0-15,-7 0 16,-3 2-16,1 1 16,-1 1-1,-3 1-15,-15 6 16,-1 1-1,9-9-15,2 0 16,1-1-16,-3 1 16,-1 1-1,2 0-15,-1 1 16,-2 2 0,2-1-16,-2 1 15,0-2-15,-1 2 16,-2 2-1,-2-3-15,1 1 16,-2-1 0,4 4-16,-4-1 15,1 3-15,-4 1 16,-2 0 0,-1 0-16,-9 9 15,2 1-15,3-2 16,-1 1-1,0-2-15,0 2 16,0-1 0,2-6-16,0-2 15,-2-2-15,0 3 16,0-2 0,1-1-16,3 0 15,-2 0 1,1-2-16,-5 2 15,0 1 1,1-3-16,-1 0 16,2-3-16,-2-1 15,-1 0 1,4-3-16,-5 0 16,2 0-16,0 5 15,-2 0 1,4 4-16,-4-2 15,5 2 1,-3 0-16,2-4 16,-4 4-16,-2-2 15,4 1 1,1-4-16,1-1 16,-2-1-16,0 0 15,2 4 1,3-2-16,0-1 15,4-3 1,-1 2-16,2-4 16,-3 0-1,2-4-15,-3 0 16,1-1-16,1 0 16,-1 1-1,-3-3-15,2 3 16,1-2-16,0-4 15,3-2 1,1-2-16,2-1 16,-1-1-1,-1 0-15,0 3 16,-1 2-16,1 0 16,0 1-1,0-1-15,0 2 16,1 0-1,-3-4-15,2-2 16,-1-1 0,-1 3-16,1-7 15,2-3-15,0 3 16,-1 0-16,0 1 16,0-2-1,3 1-15,0 4 16,-6 1-1,1 0-15,1-1 16,1 2 0,2-1-16,-2-1 15,6-2-15,-6 5 16,0-1 0,-3-1-16,0-3 15,3 3-15,3-1 16,0 1-1,-1-3-15,-1-2 16,-2 0-16,7-5 16,3-1-1,-6-3-15,-3 1 16,-2 4 0,-1 0-16,-1-1 15,1 3-15,-1-3 16,-1 5-1,7-4-15,2-3 16,-2 0 0,-2-2-16,-4-2 15,3-3 1,0 3-16,1 4 16,1 1-16,0 3 15,-4 1 1,2-1-16,1 3 15,-2-4-15,0 4 16,0 0 0,-2-3-16,2 3 15,0 1 1,-1-6-16,0 1 16,6-5-16,0 2 15,-1 3 1,0 0-16,2 2 15,-7 3 1,3 1-16,2 2 16,-3 3-16,1 1 15,0-1 1,-1 2-16,1-5 16,0 1-1,-2-6-15,1 2 16,-1-2-16,-3 1 15,4 1 1,-1 3-16,2 3 16,-2-3-16,0-2 15,-3-4 1,0-4-16,-2 6 16,5-5-1,-3 0-15,3 3 16,-3 1-16,-1 4 15,1 1 1,0-2-16,2 3 16,-2-3-1,2 2-15,-2-1 16,0-1-16,-2 2 16,2 0-1,-1 3-15,-1 1 16,-1-3-16,-1 0 15,-4-1 1,-4 0-16,4-1 16,4-1-1,10-5-15,-6 1 16,2 0-16,-4 2 16,3 0-1,-2 2-15,-1 0 16,0 0-1,3 3-15,-2-1 16,-3-4-16,4 1 16,-2 3-1,0-5-15,1-1 16,2 3 0,-1-4-16,3 3 15,2 4-15,-3 3 16,-1-1-1,-1 3-15,3 0 16,-1-4 0,3-1-16,0-2 15,3-1-15,-3-3 16,4-2 0,1 4-16,0 0 15,2 5-15,0-1 16,-1 3-1,2 0-15,1-3 16,4-2 0,11-4-16,3-1 15,0-3-15,-4 1 16,1-4 0,-1 0-16,3 0 15,1-2-15,0 2 16,0-5-1,2 1-15,1 0 16,-1-1 0,3-1-16,2 1 15,2 0-15,2 0 16,0-1 0,1 2-16,44 4 15,-46-4 1,46 4-16,-44-5 15,44 5-15,0 0 16,0 0 0,-47-7-16,5 0 15</inkml:trace>
  <inkml:trace contextRef="#ctx0" brushRef="#br0" timeOffset="33082.9074">30754 2550 0,'0'0'0,"0"0"16,0 0-16,0 0 15,1-9 1,7-6-16,-2-7 16,-4 3-1,-4 2-15,-2 3 16,-4 3-16,3 5 15,-2-1 1,0 3-16,1-4 16,-1 2-1,-4-5-15,3 3 16,2-3-16,-3 7 16,2 0-1,2-1-15,1 3 16,2 0-1,-2 0-15,-1-1 16,3 6-16,-3-1 16,3 0-1,0 2-15,0 3 16,-2 0-16,3 3 16,-3 0-1,2 1-15,-5 3 16,3 1-1,-3 4-15,0 0 16,-3 2-16,1 1 16,1 2-1,-3 2-15,-1-1 16,-1 2 0,1 2-16,-2 3 15,-1-1 1,-3 0-16,2 3 15,-5 6-15,3-2 16,1-1 0,1 0-16,5 0 15,-1 0-15,3-6 16,-2 2 0,3 3-16,-4-1 15,1 6 1,-3 8-16,4-1 15,-1-4-15,-1-2 16,4 4 0,-4-5-1,0 2-15,2 3 0,-4 1 16,-3 5 0,-4-1-16,2 2 15,0-1 1,1 3-16,0 0 15,3-2-15,0 6 16,1-3 0,3 4-1,0 0-15,-3 3 16,-1-3-16,-2 4 16,0 2-16,-3-2 15,0 1 1,-3-2-16,-2 2 15,3-3 1,-7 1-16,0 0 16,-3-3-16,0 0 15,-2 0 1,-3 0-16,1 1 16,1-4-1,-6 2-15,5-1 16,-4 0-16,-1-2 15,-2 0 1,-1 2-16,1-3 16,-3 2-1,0-4-15,3-1 16,-5 1-16,4-1 16,-1-1-1,0 1-15,-2-1 16,0 1-1,-2-3-15,1-1 16,-2 2-16,2-4 16,-2 1-1,0-2-15,1-2 16,0 1-16,-1 1 16,2 2-1,-3-3-15,-4 4 16,3-4-1,-1 1-15,0-1 16,-2 3-16,-1-4 16,-1 4-1,2-2-15,-2-1 16,0 1 0,-2 2-16,-12 11 15,-2 0-15,-4 0 16,4-4-1,2 0-15,-2-3 16,5 1 0,-4-6-16,0 1 15,-1-2-15,-1 1 16,-3-1 0,2 5-16,-8-4 15,0 6-15,-11 5 16,-1 2-1,-8 2-15,-15-4 16</inkml:trace>
  <inkml:trace contextRef="#ctx0" brushRef="#br0" timeOffset="58431.514">14268 11867 0,'0'0'16,"0"0"-16,0 0 15,0 0 1,-13-2-16,-11-9 16,-5 0-1,1-3-15,7 2 16,3 2 0,2 0-16,-1-1 15,-7 3-15,2-6 16,0 1-1,-4-2-15,-3-2 16,-3 0-16,-1 1 16,-3-2-1,-7-4-15,-1-1 16,-1 1-16,-4 3 16,0-4-1,-4-1-15,1-1 16,-5-2-1,2 3-15,-4-2 16,1 0 0,0-1-16,-4-2 15,-1-2-15,1 2 16,-3 0 0,0-3-16,0 1 15,-2-3-15,-16-8 16,4-2-1,-4-4-15,8 2 16,4-1 0,2-2-16,0-1 15,-3-1-15,-2 0 16,2-1 0,-5-2-16,1 1 15,-3 0-15,4-4 16,-6 3-1,-2-2-15,1 1 16,-3-1 0,0 1-16,-1-2 15,3 0-15,-5 0 16,3-1 0,2 3-16,-1-2 15,-3-1 1,-3 3-16,-6-4 15,2 1-15,0 3 16,1-4 0,-1 2-16,-1-1 15,3-1 1,1 4-16,-3-4 16,0 5-16,0-3 15,0 1 1,-2-3-16,0 2 15,-2 1 1,-4-3-16,-5-1 16,-2-4-16,3 1 15,3 0 1,5 0-16,-1-1 16,3-1-16,4 5 15,-4-1 1,-4-1-16,-7-8 15,0 3 1,4 1-16,2-3 16,7-1-16,-2-2 15,0-1 1,-3 2-16,0 2 16,-2 1-16,0-1 15,-3-5 1,2-1-16,4 1 15,2-2 1,0 2-16,-3-4 16,2-5-16,-6 0 15,2 1 1,3 3-16,-2 1 16,-2 2-1,0-2-15,-3 2 16,1 0-16,2 0 15,7-2 1,-1 2-16,-4 1 16,4-2-16,2 6 15,-2-1 1,0 2-16,1-1 16,3-1-1,2-3-15,5-1 16,8 0-16,-4 2 15,-5 0 1,4 3-16,4-3 16,-3 5-1,1 0-15,2-3 16,2 2 0,-2 4-16,-1-1 15,-2 4-15,0 6 16,2-2-1,4 3-15,5 6 16,8 0-16,1-3 16,0-1-1,4-1-15,1 2 16,0 0 0,-3 1-16,4 3 15,-2 0-15,5-1 16,4 11-1,1-1-15,-3-2 16,-3-6-16,0 3 16,3-3-1,1 0-15,-4 1 16,5 3 0,-5-1-16,3 0 15,-3 1-15,2-1 16,-2 0-1,-1-2-15,1 0 16,-1 1 0,3-2-16,1 2 15,-1-3-15,3-3 16,-1 4 0,-1-2-16,1 3 15,0 1-15,-3 0 16,-1 4-1,-2 2-15,0 0 16,-1 4 0,3-2-16,-2 0 15,0 0-15,3 5 16,1-4 0,2 2-16,1-2 15,0 1 1,2-3-16,1 2 15,-3-2-15,5 1 16,3 0 0,-4-2-16,6-5 15,2 3 1,3 0-16,-1 2 16,0-1-16,-11 8 15,-4 10-15</inkml:trace>
  <inkml:trace contextRef="#ctx0" brushRef="#br0" timeOffset="65331.4601">23719 9742 0,'0'0'0,"0"0"16,0 0-16,0 0 16,0 0-1,-13 0-15,-8-4 16,-3-1-16,5 3 15,-1 0 1,2 1-16,1 1 16,-3 0-1,1 0-15,-2 0 16,0 0-16,0 0 16,-2-6-1,1 2-15,1-3 16,21 7-1,-20-6-15,20 6 16,-22-10-16,-5-1 16,27 11-1,-27-16-15,27 16 16,-24-22 0,24 22-16,-23-25 15,23 25-15,-24-31 16,24 31-1,-23-35-15,8-1 16,15 36-16,-6-36 16,6 36-1,-3-28-15,3 28 16,7-33 0,4 5-16,7 3 15,-1 1-15,6 4 16,-23 20-1,27-19-15,-27 19 16,31-16 0,-31 16-16,36-8 15,-36 8-15,38-4 16,-38 4 0,49 2-16,-49-2 15,46 10 1,2 5-16,-8 2 15,-5 3-15,-7 1 16,-8-3 0,-5 1-16,-1 2 15,-3 1-15,-5 2 16,-4 3 0,-2 3-16,-6 1 15,-3 2 1,-2 0-16,0 1 15,-2-3-15,-3-2 16,3 0 0,-2-2-16,0-5 15,4 1 1,0-7-16,2-1 16,1-4-16,0-1 15,4-4 1,0 1-16,-1-5 15,3 0 1,0-2-16,0 0 16,2-2-16,-2 2 15,2-2 1,0 2-16,0-2 16,0-1-1,0 1-15,-2-2 16,-4-1-16,-4 2 15,-12 3 1</inkml:trace>
  <inkml:trace contextRef="#ctx0" brushRef="#br0" timeOffset="67265.6778">23070 9868 0,'0'0'0,"0"0"15,0 0 1,0 0-16,0 0 15,0 0 1,0 0-16,0 0 16,0 0-16,-10 11 15,-4 4 1,-6 1-16,7-5 16,-2-2-1,1-2-15,-3-4 16,-3 2-16,3-2 15,-5-1 1,2 0-16,-3 1 16,-1-1-16,24-2 15,-23 4 1,-3 3-16,26-7 16,0 0-1,-31 3-15,31-3 16,-35 0-16,0-6 15,35 6 1,0 0-16,-35-7 16,3-1-1,32 8-15,-29-15 16,29 15-16,-29-21 16,29 21-1,-24-27-15,24 27 16,-21-33-1,21 33-15,-22-41 16,22 41-16,0 0 16,-16-44-1,16 44-15,-11-41 16,11 41-16,-2-44 16,2 44-1,6-36-15,-6 36 16,11-27-1,-11 27-15,18-24 16,-18 24 0,21-18-16,-21 18 15,26-16-15,-26 16 16,0 0-16,27-10 16,-27 10-16,31-6 15,-31 6 1,34 3-1,-34-3-15,33 10 0,0-2 16,-3 5 0,-5-1-16,-3 1 15,1 2 1,-4 1-16,1 2 16,-1-2-16,-4 3 15,-2 2 1,-3 1-16,-4 3 15,-6 2-15,-4 1 16,-10 9 0,-7 9-16,-9 6 15,1-1 1,-2-1-16,6-2 16</inkml:trace>
  <inkml:trace contextRef="#ctx0" brushRef="#br0" timeOffset="68281.1319">23510 9385 0,'0'0'16,"0"0"-16,0 0 16,0 0-1,0 0-15,0 0 16,0 0-16,-4 7 16,2 1-1,-5 6-15,1-6 16,-4-1-1,2-2-15,1-2 16,1-3-16,-4 1 16,2-1-1,-1 0-15,1 0 16,-2 0 0,1 0-16,-2 2 15,-5 1-15,-4-1 16,-4 3-1,-3 2-15,-5 1 16,-3 3 0,-3 3-16,-7 6 15,-4-2-15,2 1 16,0 4 0,5-3-16,-1 0 15,1 1 1,3-2-16,39-19 15,-37 25-15,37-25 16,0 0 0,-33 23-16,33-23 15,0 0-15,0 0 16,-31 21 0,31-21-16,0 0 15,0 0 1,-28 17-16,28-17 15,0 0-15,0 0 16,-20 8 0,20-8-16,0 0 15,0 0 1,-15 5-16,-1-3 16,1 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2:27:56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30298 4603 0,'0'-1'16</inkml:trace>
  <inkml:trace contextRef="#ctx0" brushRef="#br0" timeOffset="1483.6181">30204 4579 0,'0'0'0,"0"0"16,0 0-16,0 0 16,0 0-16,0 0 15,0 0 1,-12 6-16,-5 1 16,-8 4-1,2-1-15,6 1 16,1-3-16,3 4 15,0-3 1,-2-1-16,0 4 16,0-3-16,-2 0 15,3-3 1,-2-1-16,1-1 16,-3-1-1,18-3-15,-19 0 16,19 0-16,-23 0 15,-3-5 1,26 5-16,-27-9 16,27 9-1,-26-15-15,26 15 16,-25-21 0,1-6-16,24 27 15,-21-30-15,6-5 16,15 35-1,-13-35-15,4-10 16,7 3-16,4 4 16,-2 38-1,9-36-15,4 5 16,5 2 0,2 2-16,2 0 15,5 5-15,0-1 16,-27 23-1,31-20-15,4 3 16,-35 17 0,46-16-16,-46 16 15,43-11-15,-43 11 16,51-7 0,-51 7-16,51 2 15,-3 5 1,-48-7-16,46 13 15,-9 5-15,-2 3 16,-11 3 0,-7-2-16,-3 3 15,-3 0-15,-3-1 16,0 3 0,-4 2-16,-4-2 15,0 2 1,-2 0-16,-4 2 15,-4 0-15,-1-1 16,1-1 0,-6-3-16,-3 0 15,-3-1 1,-3 2-16,-1-2 16,-3-3-16,-1 0 15,3-4 1,1-2-16,4-2 15,4-3 1,2-2-16,2-5 16,4-2-16,-1 1 15,5-1 1,2-4-16,0 2 16,4 0-16,-2 0 15,2 0 1,2 0-16,-2 0 15,0-3 1,0 3-16,2 0 16,-2-2-16,0 2 15,2 0 1,-2 0-16,2 0 16,0 2-1,-2-2-15,2 3 16,-2-3-16,2 0 15,0 0 1,-2 0-16,0 0 16,0 0-1,0-3-15,0-1 16</inkml:trace>
  <inkml:trace contextRef="#ctx0" brushRef="#br0" timeOffset="9620.7612">30461 4543 0,'0'0'0,"0"0"16,0 0-16,0 0 15,0 0 1,0 0-16,16 7 16,18 6-1,5 8-15,7 3 16,2-4-16,-48-20 16,49 20-1,-49-20-15,52 18 16,-52-18-16,0 0 15,0 0 1,44 20 0,-44-20-16,0 0 15,37 16-15,-4-9 16,-9-10 0</inkml:trace>
  <inkml:trace contextRef="#ctx0" brushRef="#br0" timeOffset="9988.1383">30686 4523 0,'0'0'15,"0"0"-15,0 0 16,0 0-1,0 0-15,20 7 16,14 8-16,6 7 16,-6 8-1,-4 1-15,-14 0 16,-6 1 0,-14-3-16,-7 8 15,-18 11-15,-8 5 16,-7 0-1,-3-1-15,2-5 16,45-47 0,0 0-16,-33 38 15,18-11-15</inkml:trace>
  <inkml:trace contextRef="#ctx0" brushRef="#br0" timeOffset="10838.4518">31205 4492 0,'0'0'16,"0"0"-16,0 0 15,0 0-15,9 13 16,6 9 0,-1 7-16,-5-1 15,-13 1 1,-10 4-16,-9 1 16,23-34-1,-31 40-15,31-40 16,0 0-16,0 0 15,-30 32 1,12-9-16,13-12 16,7-4-16,11-7 15,7-2 1,3 0-16,1-2 16,-1 1-1,-1 3-15,-7 3 16,-8 5-1,-7 6-15,-9 8 16,-6 7-16,-3 7 16,-7 8-1,1 4-15,24-48 16,-16 44-16,5-1 16,9-3-1,6-6-15,8-14 16,5-5-1,8-11-15,2-6 16,1-7-16,-3-9 16,-25 18-1,19-25-15,-6-1 16,-9-5 0,-4 2-16,0 29 15,-7-25-15,7 25 16,-12-24-1,12 24-15,-13-25 16,9 5-16,8-2 16,11 3-1,6 0-15,8 3 16,2 4 0,3 4-16,-4 4 15,-30 4-15,30 2 16,-3 7-1,-8 6-15,-11 4 16,-8-2-16</inkml:trace>
  <inkml:trace contextRef="#ctx0" brushRef="#br0" timeOffset="10970.2457">31383 5121 0,'0'0'0,"0"0"16,0 0-1,19 0-15,21-7 16,22-5 0,-4-4-16,-8-2 15</inkml:trace>
  <inkml:trace contextRef="#ctx0" brushRef="#br0" timeOffset="11282.9297">31761 4602 0,'0'0'0,"0"0"16,0 0-16,-4 19 15,2 21 1,-2 19-16,-4-2 15,4 3 1,-5 1-16,7 4 16,0-2-16,2-63 15,-2 65 1,2-65-16,0 59 16,0-59-16,0 0 15,-4 57 1</inkml:trace>
  <inkml:trace contextRef="#ctx0" brushRef="#br0" timeOffset="11538.4614">31451 5399 0,'0'0'0,"0"0"16,0 0-16,0 0 15,1 18 1,10 8-16,5 10 16,7-13-1,-1-10-15,5-6 16,9-7-16,10-9 16,15-13-1,4-10-15</inkml:trace>
  <inkml:trace contextRef="#ctx0" brushRef="#br0" timeOffset="11903.3026">31888 4864 0,'0'0'0,"0"0"16,0 0-16,0 0 16,19 0-1,15 0-15,19 0 16,-11 0 0,-9-4-16,-5 0 15,-11 4-15,-9 4 16,-6 6-1,-10 5-15,-5 7 16,-8 3-16,-6 4 16,-9 12-1,-7 0-15,2 2 16,1-2 0,40-41-1,0 0-15,-34 37 16</inkml:trace>
  <inkml:trace contextRef="#ctx0" brushRef="#br0" timeOffset="12103.1094">31972 5120 0,'0'0'0,"0"0"16,0 0 0,0 0-16,16 7 15,15 3 1,5 6-16,1 2 15,-1-5-15,-4-4 16,-9-11 0,-9-9-16,-9-12 15</inkml:trace>
  <inkml:trace contextRef="#ctx0" brushRef="#br0" timeOffset="12803.9117">32325 4834 0,'0'0'0,"0"0"15,0 0 1,0 0-16,0 0 16,0 0-16,0 20 15,0 23 1,0 17-16,0-3 16,0-1-16,0-56 15,0 57 1,-5-2-16,5-55 15,0 0 1,0 0-16,-2 45 16,-4-20-16,6-24 15,8-12 1,1-7-16,3-8 16,3-10-1,2-13-15,4-3 16,0-4-16,2 0 15,2 1 1,1 1-16,4 0 16,-30 54-1,31-49-15,-31 49 16,28-40-16,-28 40 16,29-24-1,-5 19-15,-12 14 16,0 11-1,-5 9-15,-3 9 16,0 21-16,-4 5 16,0 8-1,0 8-15,3 28 16,-1 16-16,1 4 16,1-10-1,3-15-15,6-14 16,-5-10-1,2-8-15,3-10 16,-2-6 0,2 1-16,-3 1 15,-2-9-15,-8-48 16,10 45 0,-10-45-16,0 0 15,0 0-15,7 36 16,-6-14-1</inkml:trace>
  <inkml:trace contextRef="#ctx0" brushRef="#br0" timeOffset="12950.6801">32940 5977 0,'0'0'0,"0"0"16,0 0 0</inkml:trace>
  <inkml:trace contextRef="#ctx0" brushRef="#br0" timeOffset="25503.3517">29587 5446 0,'0'0'0,"0"0"15,0 0 1,0 0-16,0 0 16,0 0-1,-13 13-15,-3 10 16,-4 1-16,0-2 15,0-1 1,-1-2-16,2-3 16,-2 0-1,-2-7-15,-1-2 16,-5-5-16,29-2 16,-34 0-1,34 0-15,-39-7 16,-9-6-1,48 13-15,-46-23 16,6-2 0,1-8-16,6 2 15,4-5-15,9 1 16,2-6 0,7 3-16,11 38 15,-10-43-15,6 2 16,4-2-1,7 1-15,4 6 16,4 7 0,4 2-16,4 2 15,-23 25-15,26-21 16,8 0 0,-34 21-16,42-16 15,-42 16-15,49-10 16,3 9-1,-1 2-15,-4 7 16,-1 1 0,-46-9-16,46 15 15,-4 6-15,0 3 16,-10 1 0,1 1-16,-6 1 15,-7-2 1,-3 4-16,-4 2 15,-1 2-15,-6 1 16,-3 2 0,-8 2-16,-6 14 15,-4 1-15,-7 1 16,-3-2 0,1-6-16,1-6 15,5-11 1,5-9-16,0-8 15,4-4 1,0-3-16,2-1 16,3-1-16,2-1 15,4 0 1,2 3-16,7-5 16</inkml:trace>
  <inkml:trace contextRef="#ctx0" brushRef="#br0" timeOffset="31319.8616">30990 5611 0,'0'0'0,"0"0"15,0 0-15,0 0 16,0 0-1,0 0-15,0 0 16,0 0-16,23 0 16,18 0-1,24 5-15,-1-3 16,-4 3 0,10 1-16,0-1 15,3 1-15,18 1 16,-3 0-1,1 2-15,2-2 16,-3 1-16,7 2 16,1-4-1,12 0-15,-3 1 16,-2-5 0,-10 4-16,-10-3 15,-7 4 1,-7-3-16,-18 5 15,-51-9-15,44 7 16,-44-7 0,0 0-16,0 0 15,44 7-15,-44-7 16,0 0 0,0 0-16,34 7 15,-34-7 1,0 0-16,0 0 15,21 2-15,-21-2 16,0 0 0,0 0-16,10 2 15,-10-2 1,0 0-16,0 0 16,9-2-16,-9 2 15,0 0 1,0 0-16,4-2 15,-4 2-15,0 0 16,0 0 0,2-3-16,-2 3 15,0 0 1,0 0-16,2-2 16,-2 2-16,0 0 15,0 0 1,0 0-16,0 0 15,0 0 1,0 0-16,0 0 16,0 0-16,0 0 15,0 0 1,0-2-16,0 2 16,0 0-1,0 0-15,0 0 16,0 0-16,0 0 15,0 0 1,0 0-16,0 0 16,0 0-1,0 0-15,0 0 16,0 0-16,0 0 16,0 0-1,0 0-15,0 0 16,0 0-1,0 0-15,0 0 16,0 0 0,0 0-16,0 0 15,0 0-15,0 0 16,0 0 0,0 0-16,0 0 15,0 0-15,0 0 16,0 0-1,0-5-15,2-1 16</inkml:trace>
  <inkml:trace contextRef="#ctx0" brushRef="#br0" timeOffset="33936.5005">29802 5660 0,'0'0'16,"0"0"-16,0 0 15,0 0 1,0 0-16,0 0 16,2 22-1,16 19-15,6 8 16,10-4-16,6-3 16,9 1-1,5-3-15,0 0 16,-6-2-1,-48-38-15,46 37 16</inkml:trace>
  <inkml:trace contextRef="#ctx0" brushRef="#br0" timeOffset="34270.3768">30313 5971 0,'0'0'0,"0"0"16,0 0-16,0 0 16,0 0-1,0 0-15,0 0 16,0 0 0,0 22-16,-4 16 15,-3 14 1,-13-6-16,-12-5 15,-3-3-15,-7 0 16,-6 0 0,0-1-16,-2 2 15,1 1-15,49-40 16,-38 41 0,13-1-16</inkml:trace>
  <inkml:trace contextRef="#ctx0" brushRef="#br0" timeOffset="35270.6798">30804 6029 0,'0'0'0,"0"0"16,0 0-16,0 0 15,0 0 1,10 16-16,2 4 16,6 6-16,-14-3 15,-8 1 1,-11-2-16,-5 3 15,-4-2 1,2-3-16,1-5 16,6-1-16,0-5 15,7-3 1,4-3-16,2-1 16,6-2-1,6-2-15,8-3 16,-1 1-16,1-1 15,-5 5 1,-6 0-16,-5 5 16,-6 4-1,-10 6-15,-8 10 16,-6 4-16,-7 16 16,-3 7-1,5 3-15,3-1 16,30-54-16,-20 53 15,20-53 1,-4 47-16,18-15 16,5-19-1,9-11-15,-2-11 16,-1-9-16,-25 18 16,20-22-1,-20 22 1,13-31-16,-13 31 15,4-32-15,-4 32 16,-4-26-16,4 26 16,0 0-1,0 0-15,-9-23 16,5 3 0,11 2-16,11 3 15,11-3 1,6 0-16,9 0 15,4 0-15,-3 2 16,-45 16 0,44-11-16,-44 11 15,37-4-15,-20 8 16,-13 7 0,-15 7-16,-7 2 15,-2 5-15,20-25 16,0 0-1,0 0-15,-15 27 16,15-27 0,-10 25-16,10-25 15,6 17 1,13-6-16,13-11 16,5-9-16</inkml:trace>
  <inkml:trace contextRef="#ctx0" brushRef="#br0" timeOffset="35586.9325">31176 6022 0,'0'0'0,"0"0"15,0 0 1,-7 27-16,0 22 16,-5 27-16,-4 16 15,-1-5 1,2 5-16,5-6 16,1-3-1,7-2-15,4-12 16,0-16-16,5-10 15,-7-43 1,0 0-16,0 0 16,4 41-16</inkml:trace>
  <inkml:trace contextRef="#ctx0" brushRef="#br0" timeOffset="35815.6119">30749 7035 0,'0'0'16,"0"0"-1,0 0-15,8 17 16,8 6-16,11 6 16,7-7-1,9-7-15,7-10 16,11-16-16,1-14 15,1-10 1</inkml:trace>
  <inkml:trace contextRef="#ctx0" brushRef="#br0" timeOffset="36203.7923">31304 6447 0,'0'0'15,"0"0"-15,0 0 16,19-2 0,19-10-16,15 1 15,2 0-15,-9 4 16,-3 5-1,-10 2-15,-12 7 16,-14 6 0,-14 15-16,-9 5 15,-12 6 1,-8 9-16,-10 3 16,-2 2-16,-2-1 15,50-52-15,-43 47 16,43-47-1,-32 33-15,15-15 16</inkml:trace>
  <inkml:trace contextRef="#ctx0" brushRef="#br0" timeOffset="36382.9886">31585 6596 0,'0'0'0,"0"0"15,0 0-15,0 21 16,0 12 0,0 19-16,0-6 15,6 3 1,5-4-16,2-7 16,7-9-16</inkml:trace>
  <inkml:trace contextRef="#ctx0" brushRef="#br0" timeOffset="37152.6828">31886 6468 0,'0'0'0,"0"0"15,-6 23 1,-3 17-16,-6 25 16,7-2-1,-2 1-15,10-64 16,-8 54 0,8-54-16,-3 38 15,8-13-15,3-23 16,2-10-16,1-9 15,-3-5 1,-1 0-16,-5-5 16,0 1-1,4-1-15,3-3 16,7 1-16,6-6 16,17-8-1,-3-2-15,7 1 16,-4-1-1,-1 1-15,-38 44 16,0 0-16,28-43 16,-28 43-1,0 0-15,0 0 16,23-40 0,-23 40-16,12-25 15,-12 18-15,-3 14 16,-6 11-1,-4 9-15,3 11 16,-2 18 0,-4 6-16,4 10 15,1 6-15,-2 27 16,0 20 0,-1 9-16,2-4 15,-1-9-15,2-5 16,-1-5-1,-1-15-15,5-9 16,4-15 0,4-72-16,0 0 15,0 0-15,-4 45 16,4-45 0,0 0-16,0 15 15,4-35-15</inkml:trace>
  <inkml:trace contextRef="#ctx0" brushRef="#br0" timeOffset="37306.0334">32312 7732 0,'0'0'0</inkml:trace>
  <inkml:trace contextRef="#ctx0" brushRef="#br0" timeOffset="52785.6794">29460 5417 0,'0'0'0,"0"0"16,0 0-16,0 0 15,-14 0 1,-8-5-16,-4 1 16,8 1-16,6 1 15,5 1 1,3 1-16,3 0 15,2 0 1,5 0-16,1 0 16,5 0-16,-1 0 15,2-3 1,0 3-16,1-2 16,-1-1-1,-1 1-15,1-3 16,3-1-1,4-7-15,2-3 16,3-2-16,1-6 16,1-4-1,0-1-15,4-11 16,0 0-16,-1-1 16,-4 0-1,1-4-15,-2 1 16,-3-1-16,-2-1 15,1 6 1,-21 40-16,0 0 16,15-40-1,-15 40-15,0 0 16,0 0-16,11-33 16,-11 33-1,2-23-15,-2 23 16,-2-11-1,-7 9-15,-4 6 16,-1 3-16,-3 6 16,-6 1-1,-1 2-15,-3 2 16,-2 2 0,29-20-16,-35 17 15,35-17-15,-41 23 16,-1-3-1,42-20-15,-43 16 16,43-16-16,-40 15 16,40-15-1,0 0-15,0 0 16,-36 9 0,23-9-16,16-9 15,12-8-15</inkml:trace>
  <inkml:trace contextRef="#ctx0" brushRef="#br0" timeOffset="53001.1781">29871 4729 0,'0'0'0,"0"0"16,0 0-16,0 0 15,0 0-15,0 0 16,13 18-1,9 6-15,8 10 16,-8 3 0,-4 6-16,-4 6 15,-4 9-15,-4 7 16,-2 9 0</inkml:trace>
  <inkml:trace contextRef="#ctx0" brushRef="#br0" timeOffset="60173.5176">29354 5220 0,'0'0'0,"0"0"16,0 0-16,0 0 16,0 0-1,0 0-15,0 0 16,-6 4 0,-3-1-16,-5 1 15,6 1-15,1-5 16,2 2-1,4-2-15,1 0 16,-3 0 0,3 0-16,0 3 15,3-3-15,1 0 16,-2 0 0,-2 1-16,2-1 15,1 3-15,-3-6 16,2 3-1,2-4-15,0 0 16,3-6 0,4-3-16,3-7 15,13-7-15,3-8 16,14-17 0,3-4-16,2-6 15,18-21 1,6-11-16,4 3 15,-12 10-15,-21 19 16,-44 62 0,31-46-16,-31 46 15,0 0 1,0 0-16,13-33 16,-13 33-16,0 0 15,0 0 1,3-15-16,-3 15 15,0 0-15,0 0 16,0-9 0,0 9-16,0 0 15,0 0 1,-5-2-16,5 2 16,0 0-16,0 0 15,-2-5 1,2 5-16,-5-9 15</inkml:trace>
  <inkml:trace contextRef="#ctx0" brushRef="#br0" timeOffset="83052.7271">28783 6210 0,'0'0'0,"0"0"15,0 0-15,0 0 16,0 0-16,-14 0 16,-9 5-1,-4-2-15,6 7 16,4-3 0,2-3-16,4-2 15,-2 0-15,4 1 16,-2-3-1,0 2-15,0 2 16,-3 3 0,-2 0-16,-2-1 15,3-1-15,-1-1 16,16-4 0,-20 5-16,20-5 15,-24 4 1,24-4-16,-32 5 15,32-5-15,-33 0 16,33 0 0,-36-5-16,2-4 15,34 9 1,-33-13-16,33 13 16,-31-18-16,31 18 15,-27-22 1,27 22-16,-26-28 15,26 28 1,-19-32-16,19 32 16,-18-43-16,18 43 15,0 0 1,-13-42-16,13 42 16,-6-45-16,6 45 15,-2-38 1,2 38-16,0 0 15,6-38 1,-6 38-16,13-34 16,-13 34-16,18-24 15,-18 24 1,19-23-16,9 6 16,-28 17-1,27-17-15,-27 17 16,28-12-16,-28 12 15,34-12 1,-34 12-16,0 0 16,34-3-1,-34 3-15,35-5 16,-35 5-16,36 0 16,-36 0-1,37 5-15,-37-5 16,33 3-1,-2 9-15,-5-4 16,-2 4-16,-5-1 16,-3-2-1,-1 2-15,1 0 16,-1 2-16,-1 1 16,0 0-1,-6-2-15,0 3 16,0-3-1,-1 2-15,-3-1 16,2 0-16,0 4 16,0-4-1,-2 3-15,1 1 16,-5 1 0,0 2-16,-7 7 15,-9 6-15,-15 14 16,-29 25-1,-47 40-15</inkml:trace>
  <inkml:trace contextRef="#ctx0" brushRef="#br0" timeOffset="90512.3384">28611 6100 0,'0'0'15,"0"0"-15,0 0 16,0 0 0,0 0-16,0 0 15,0 0 1,0 0-16,0 0 16,0 0-16,0 0 15,13-15 1,7-10-16,5-6 15,-3-1-15,-2 2 16,-2 1 0,-3-1-16,1 1 15,1-3 1,2 2-16,4-6 16,10-9-16,0-2 15,6-2 1,3 0-16,2-2 15,4 3 1,-2 2-16,2 3 16,-6 3-1,-42 40-15,0 0 16,0 0-16,35-34 16,-35 34-1,0 0-15,0 0 16,32-27-16,-32 27 15,0 0 1,0 0-16,25-21 16,-25 21-1,0 0-15,0 0 16,10-11 0,-10 11-16,0 0 15,0 0-15,9-12 16,-9 12-16,0 0 15,0 0 1,5-6-16,-5 6 16,0 0-1,0 0-15,2-7 16,-2 7-16,0 0 16,0 0-1,0-4-15,0 4 16,0 0-1,0 0-15,-2-3 16,-4 6-16,-6 1 16,-3 3-1,-15 6-15,-17 3 16,-40 13 0,-57 22-16</inkml:trace>
  <inkml:trace contextRef="#ctx0" brushRef="#br0" timeOffset="96613.7289">27093 6883 0,'0'0'0,"0"0"16,0 0 0,0 0-16,0 0 15,0 0-15,0 0 16,2-15-1,13-4-15,5-6 16,0 10 0,-3 1-16,1 3 15,1 0 1,4-2-16,4 1 16,2-1-16,2-2 15,6-3-15,7-5 16,2-2-1,7-1-15,-5-6 16,2 3 0,-1-4-16,-2 1 15,-3-2-15,1-1 16,-3-1 0,3 0-16,2 1 15,5-3 1,-3 2-16,-2 1 15,-6 1 1,-41 34-16,44-31 16,-44 31-16,0 0 15,38-32 1,-38 32-16,0 0 16,0 0-16,33-26 15,-33 26 1,0 0-16,0 0 15,24-21 1,-24 21-16,0 0 16,0 0-16,14-16 15,-14 16 1,5-8-16</inkml:trace>
  <inkml:trace contextRef="#ctx0" brushRef="#br0" timeOffset="97506.2896">25513 7702 0,'0'0'15,"0"0"-15,0 0 16,0 0-16,0 0 16,0 0-1,0 0-15,0 0 16,20-11-16,14-6 16,13-11-1,-3 6 1,0 0-16,-3 2 15,2-1-15,4-1 16,3-2 0,5-1-16,2-4 15,4 0-15,4-4 16,0-1 0,0 0-16,2 1 15,15-8-15,-1 1 16,-4 0-1,-4 4-15,-4 1 16,-3 4 0,0-1-16,-15 5 15,-4 3-15,-47 24 16,47-25 0,-47 25-16,0 0 15,0 0 1,40-20-16,-40 20 15,0 0-15,0 0 16,31-15 0,-31 15-16,0 0 15,0 0-15,19-9 16,-19 9 0,4-9-16</inkml:trace>
  <inkml:trace contextRef="#ctx0" brushRef="#br0" timeOffset="98534.5472">23348 8710 0,'0'0'0,"0"0"16,0 0-16,0 0 15,0 0 1,0 0-16,20-11 16,11-5-1,12-7-15,2 0 16,2-4-16,2-1 16,3 2-1,1 1-15,2-2 16,2 0-1,0 1-15,6-3 16,2 0-16,0-5 16,2-4-1,20-8-15,11-4 16,-7 3-16,-5 5 16,-10 7-1,-5 3-15,1-2 16,-3 3-1,0 2-15,1 0 16,1 0-16,-2-3 16,1 3-1,-3 1-15,-14 4 16,-4 2 0,3 1-16,-1 0 15,-4 3-15,-5 3 16,-42 15-1,41-18-15,-41 18 16,0 0 0,0 0-16,34-18 15,-34 18-15,0 0 16,0 0 0,22-13-16,-22 13 15,9-12-15,-11 6 16</inkml:trace>
  <inkml:trace contextRef="#ctx0" brushRef="#br0" timeOffset="99300.5801">20912 9481 0,'0'0'0,"0"0"16,0 0-16,0 0 15,16-12 1,18-10-16,21-8 16,15-4-16,24-7 15,27-6 1,10-2-16,19-4 16,4-1-1,-2 7-15,2 2 16,1-4-16,1-2 15,-7-3 1,0-4-16,-12 2 16,-1 5-1,-11 2-15,-19 7 16,-17 8-16,-23 7 16,-25 9-1,-41 18-15,0 0 16,21-11-1,-26 4-15</inkml:trace>
  <inkml:trace contextRef="#ctx0" brushRef="#br0" timeOffset="99983.77">18262 10283 0,'0'0'0,"0"0"15,0 0-15,-6-2 16,2-10 0,4 1-16,19-4 15,16-3-15,26-7 16,19-4 0,37-9-16,37-13 15,27-3 1,0 1-16,7 3 15,-3 6-15,-3 3 16,-5 4 0,-2-4-16,-4 1 15,-13 2-15,-12 2 16,-7 0 0,-13 2-16,-16 1 15,-17 7 1,-11-1-16,-82 27 15,61-25 1,-61 25-16,0 0 16,29-17-16,-27 5 15,-19 3 1</inkml:trace>
  <inkml:trace contextRef="#ctx0" brushRef="#br0" timeOffset="100700.3465">15757 11016 0,'0'0'15,"0"0"-15,0 0 16,0 0-1,20-9-15,19-7 16,17-6-16,9 2 16,10 1-1,26-3-15,21 5 16,8 1-16,6-4 16,10-3-1,-1-8-15,2-2 16,1-9-16,-2 3 15,-6-1 1,-4 1-16,0 0 16,-2-1-1,1-5-15,-8 3 16,-8 1 0,-6 5-16,-9 3 15,-19 6-15,-14 9 16,-71 18-1,0 0-15,35-6 16,-21 6-16</inkml:trace>
  <inkml:trace contextRef="#ctx0" brushRef="#br0" timeOffset="101451.4024">13322 11889 0,'0'0'15,"-25"0"-15,-9 0 16,-15 0 0,9 0-16,13 0 15,7-4-15,9-3 16,9 1 0,10-1-16,10 4 15,11-1 1,14-7-16,6-3 15,4-3 1,15-8-16,8-4 16,28-11-16,19-9 15,7 1 1,8 5-16,-3 2 16,-1 5-16,4-2 15,3-3 1,3 2-16,0-2 15,-3 6 1,-5-1-16,-9 4 16,-15 6-16,-16 3 15,-8 3 1,-12 3-16,-19 1 16,-57 16-1,46-11-15,-46 11 16,0 0-16,25-9 15,-19 2 1,-20 5-16</inkml:trace>
  <inkml:trace contextRef="#ctx0" brushRef="#br0" timeOffset="102101.2824">10682 12522 0,'0'0'15,"0"0"-15,0 0 16,-14 0-16,-1-5 16,4 0-1,18 4-15,22-13 16,7-4-16,24-7 16,11 6-1,28-2-15,19-1 16,9 0-1,8-4-15,5 0 16,6-5 0,6-2-16,4-6 15,7-1-15,0 2 16,3 0 0,-4 3-16,3-6 15,-1 1-15,-4-2 16,-5-1-1,-16 3-15,-21 4 16,-19 5 0,-23 6-16,-76 25 15,49-26-15</inkml:trace>
  <inkml:trace contextRef="#ctx0" brushRef="#br0" timeOffset="102733.8206">8758 13147 0,'0'0'0,"0"0"16,0 0-16,0 0 16,0 0-16,0 0 15,22-9 1,19-6-16,26-10 15,13-4 1,32-10-16,30-7 16,16-1-16,-2 0 15,0 5 1,1 2-16,-3 4 16,-4 7-1,-3 2-15,-2 0 16,-8 2-16,-11 1 15,-23 8 1,-17 1-16,-17 4 16,-69 11-16,0 0 15,40-12 1</inkml:trace>
  <inkml:trace contextRef="#ctx0" brushRef="#br0" timeOffset="103333.7182">6970 13570 0,'0'0'0,"0"0"16,0 0-1,0 0-15,0 0 16,0 0 0,16 0-16,24 0 15,27-9 1,12-9-16,19-11 15,16-5-15,9-6 16,6 0 0,0 4-16,-1 2 15,-3 4-15,4-2 16,0 3 0,-4 2-16,-2 0 15,-14 4 1,-18 8-16,-14 2 15,-13 2-15,-64 11 16,36-5-16,-22 3 16</inkml:trace>
  <inkml:trace contextRef="#ctx0" brushRef="#br0" timeOffset="103801.2457">5157 14041 0,'0'0'0,"0"0"16,0 0-16,0 0 15,27 0-15,30 0 16,41-9 0,37-18-16,33-22 15,30-20 1,23 0-16,27 2 16,-11 11-16,-2 15 15,2 12 1,4 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2:41:08.5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3024 4246 0,'0'0'0,"0"0"16,0 0-1,0 0-15,0 0 16,0 0 0,0 0-16,2 20 15,10 14-15,4 15 16,0-12-1,-1-3-15,-1-7 16,-6-2 0,5-1-16,-13-24 15,14 25-15,-1 2 16,-13-27 0,0 0-16,19 27 15,-19-27 1,0 0-16,0 0 15,17 22-15,4-9 16,-4-6 0,0-10-16,4-3 15,-4-7-15,4-7 16,-2-3 0,-1-4-16,3-4 15,-6-5 1,7-9-16,-3 1 15,-19 44-15,16-45 16,-1 1 0,-15 44-16,13-48 15,6 8-15,0 2 16,4 5 0,2 2-16</inkml:trace>
  <inkml:trace contextRef="#ctx0" brushRef="#br1" timeOffset="5110.5007">4756 3799 0,'0'0'0,"0"0"16,-18 12-1,-7 6-15,-10 6 16,-5 10-16,-1 8 16,1 4-1,-6 13-15,0 6 16,-20 28-16,-11 24 16,-8 8-1,3-11-15,13-16 16,13-22-1,11-18-15,45-58 16,0 0-16,0 0 16,-22 22-1,14-26-15,16-23 16</inkml:trace>
  <inkml:trace contextRef="#ctx0" brushRef="#br1" timeOffset="5377.1474">4394 4243 0,'0'0'16,"0"0"-16,0 0 16,0 0-1,0 0-15,15 12 16,13 6 0,5 11-16,3 4 15,-3 5-15,0 5 16,1-1-1,0 3-15,-3-3 16,0 0 0,-31-42-16,29 34 15,1-11-15,-11-21 16,-5-12 0,-9-13-16</inkml:trace>
  <inkml:trace contextRef="#ctx0" brushRef="#br1" timeOffset="5593.748">4761 4214 0,'0'0'15,"0"0"-15,0 0 16,0 0 0,0 0-16,19-2 15,26-4-15,20-5 16,0 7-1,-5-2-15,-60 6 16,60-1 0,-9-8-16,-14-9 15</inkml:trace>
  <inkml:trace contextRef="#ctx0" brushRef="#br1" timeOffset="6010.102">5305 3477 0,'0'0'16,"0"0"-16,0 0 15,0 0 1,-7 21-16,-1 19 15,-8 22 1,1 1-16,3 4 16,6 9-16,-1 31 15,1 18 1,2 7-16,-2 0 16,4-7-16,2-9 15,-2-11 1,2-18-16,4-15 15,4-25 1,-8-47-16,0 0 16,0 0-16,6 33 15,-6-33 1,0 0-16,4 20 16,-8-10-16,-10-10 15</inkml:trace>
  <inkml:trace contextRef="#ctx0" brushRef="#br1" timeOffset="6377.1792">4526 5039 0,'0'0'0,"0"0"15,0 0 1,9 25-16,9 10 16,11 21-1,6-4-15,8-4 16,4-1-16,7-15 16,6-5-1,5-11-15,1-12 16,0-11-16,-4-6 15,-2-7 1,-1-7-16,-3 0 16,-6-5-1,2 4-15,-52 28 16,49-25-16,-49 25 16,49-22-1</inkml:trace>
  <inkml:trace contextRef="#ctx0" brushRef="#br1" timeOffset="6534.1158">5828 5336 0,'0'0'15,"0"0"-15,0 0 16,0 0-1</inkml:trace>
  <inkml:trace contextRef="#ctx0" brushRef="#br1" timeOffset="19733.1022">3332 6266 0,'0'0'16,"0"0"-16,0 0 15,0 0-15,0 0 16,0 0-1,0 0-15,0 15 16,0 14-16,0 11 16,7-6-1,4-2-15,5-6 16,2-6 0,0 3-16,-2-4 15,-1 4-15,3 2 16,-18-25-1,18 24-15,-18-24 16,0 0 0,15 27-16,-15-27 15,0 0-15,18 18 16,0-6 0,-3-15-16,-1-9 15,0-7 1,3-8-16,1-7 15,8-13-15,-2 3 16,2-3 0,1 4-16,-1 1 15,-3 4-15,-19 7 16</inkml:trace>
  <inkml:trace contextRef="#ctx0" brushRef="#br1" timeOffset="20166.2286">4660 6152 0,'0'0'0,"0"0"16,0 0-16,-17 14 15,-9 8 1,-13 11-16,-4 12 16,-8 9-16,-19 21 15,-10 21 1,1 5-16,11-11 16,17-26-1,51-64-15,-33 38 16,16-27-16,13-22 15</inkml:trace>
  <inkml:trace contextRef="#ctx0" brushRef="#br1" timeOffset="20384.796">4412 6445 0,'0'0'15,"0"0"-15,0 0 16,0 0-16,0 0 15,14 15 1,5 10-16,8 6 16,0 3-1,-2 1-15,0-2 16,-25-33-16,29 25 16,-1-14-1,-6-20-15</inkml:trace>
  <inkml:trace contextRef="#ctx0" brushRef="#br1" timeOffset="20816.7725">4736 5847 0,'0'0'0,"0"0"16,0 0-16,0 21 16,0 17-1,4 23-15,0 6 16,1 8 0,5 26-16,1 6 15,-1 5-15,0 6 16,1 7-1,-3 7-15,1-7 16,-2 0-16,2-11 16,-5-11-1,-2-7-15,-2-4 16,0-15 0,0-11-16,0-66 15,2 47-15,-2-47 16,0 0-1,3 33-15,4-17 16,3-16 0</inkml:trace>
  <inkml:trace contextRef="#ctx0" brushRef="#br1" timeOffset="21065.762">4794 6596 0,'0'0'0,"0"0"16,15-2 0,18-11-16,13-1 15,5 1 1,-1 6-16,-50 7 15,51-4-15,-51 4 16,59-12 0</inkml:trace>
  <inkml:trace contextRef="#ctx0" brushRef="#br1" timeOffset="21449.9382">5178 6295 0,'0'0'0,"0"0"16,0 0-16,0 0 15,0 0 1,0 0-16,0 0 16,23 0-16,19-5 15,20-1 1,-6-1-16,-6 5 15,-50 2-15,44 2 16,-44-2 0,34 13-16,-14 12 15,-16 2 1,-10 2-16,-8 0 16,-10 9-16,-14 9 15,-7 2 1,0 0-16,45-49 15,0 0 1,-43 30-16,10-29 16</inkml:trace>
  <inkml:trace contextRef="#ctx0" brushRef="#br1" timeOffset="21772.3368">5655 5855 0,'0'0'16,"0"0"-1,0 0-15,2 20 16,9 20-16,5 22 16,-3 3-1,0 2-15,-4 12 16,2 19-16,2 13 15,1-10 1,2-9-16,-5-19 16,-2-10-1,-9-63-15,0 0 16,2 45-16,-2-45 16,-2 24-1,-9-22-15,-9-24 16</inkml:trace>
  <inkml:trace contextRef="#ctx0" brushRef="#br1" timeOffset="21966.7514">5752 6356 0,'0'0'0,"0"0"16,0 0 0,0 0-16,10-10 15,12-8-15,14-4 16,10 0-1,8-1-15,6 3 16,-60 20-16,54-13 16,-10 10-1</inkml:trace>
  <inkml:trace contextRef="#ctx0" brushRef="#br1" timeOffset="22416.3721">5252 7171 0,'0'0'16,"0"0"0,18-20-16,13-14 15,21-17 1,-2 1-16,0 4 15,-50 46-15,47-38 16,-47 38 0,47-29-16,-5 12 15,-4 14-15,-6 14 16,-7 9 0,-6 6-16,1 12 15,3 20 1,-3 10-16,-2 5 15,7 26-15,-6 19 16,-9 9 0,-10 1-16,-12-10 15,-3-8-15,-5-16 16,5-23 0,-4-24-16,19-47 15,-19 31 1,7-20-16,1-20 15</inkml:trace>
  <inkml:trace contextRef="#ctx0" brushRef="#br1" timeOffset="22665.8347">6216 6011 0,'0'0'0,"0"0"15,0 0 1,0 0-16,0 0 16,15 18-16,7 10 15,5 11 1,-10-1-16,-1-6 15</inkml:trace>
  <inkml:trace contextRef="#ctx0" brushRef="#br1" timeOffset="23266.6039">5985 6570 0,'0'0'0,"0"0"16,0 0-16,16-14 15,13-8 1,6-10-16,4 1 16,-6 7-1,-4 4-15,-9 9 16,-5 6-16,-5 7 16,-10 14-1,-10 11-15,-5 13 16,-14 20-16,-2 7 15,-7 24 1,1 6-16,20-17 16,17-80-1,5 54-15,13-23 16,8-21-16,1-7 16,4-9-1,0-12-15,-4-4 16,-4-3-16,-7-4 15,-7 0 1,-9-2 0,-7 2-16,-9 4 15,0 1-15,-2 4 16,5 2-16,-1 0 16,10 5-1,6-1-15,11-1 16,14-4-16,10-1 15,13-4 1,7 4-16,1 0 16,0 4-1,-58 16-15,56-12 16,-3 8 0,-10 4-16,-16 7 15,-21 2-15</inkml:trace>
  <inkml:trace contextRef="#ctx0" brushRef="#br1" timeOffset="23450.5868">6354 6822 0,'0'0'16,"0"0"-16,0 0 15,22 0-15,22-5 16,24-3-1,-1-1-15,-3-2 16,-11-3-16,-18-1 16</inkml:trace>
  <inkml:trace contextRef="#ctx0" brushRef="#br1" timeOffset="23849.4597">6834 5988 0,'0'0'0,"0"0"15,0 0 1,0 23-16,0 16 15,0 29-15,0 3 16,0 12 0,4 25-16,1 1 15,-1 8-15,-4-1 16,2-3 0,-2-5-16,0-15 15,0-93 1,2 82-16,-2-82 15,0 0-15,0 0 16,8 66 0,-8-66-16,-2 36 15,-10-23 1</inkml:trace>
  <inkml:trace contextRef="#ctx0" brushRef="#br1" timeOffset="24299.5873">6365 7517 0,'0'0'16,"0"0"-16,2 24 15,9 21 1,5 21-16,1-11 15,7-6 1,0-4-16,5-4 16,4-13-16,3-8 15,4-13 1,1-19-16,-1-17 16,-2-11-1,-7-9-15,-9-9 16,-6-5-16,-6 1 15,-10 2 1,-6-1-16,-7 6 16,-6 5-16,19 50 15,-29-38 1,-12 18-16,-16 22 16,-7 23-1,-10 27-15,-22 39 16,-20 47-16,-3 35 15</inkml:trace>
  <inkml:trace contextRef="#ctx0" brushRef="#br1" timeOffset="27117.4881">10022 7188 0,'0'0'0,"0"0"16,0 0-16,0 0 15,0 21 1,0 19-16,0 18 16,0 0-16,0 6 15,-4 6 1,2 6-16,-5 16 15,5 2 1,0-1-16,2 7 16,0 3-16,0 5 15,-2 6 1,2 4-16,2 16 16,-2 11-1,0 10-15,-4-8 16,-1 0-16,5 0 15,2 2 1,-2-7-16,0 2 16,3-6-1,1-2-15,0-4 16,-2-9-16,-4-4 16,2-8-1,0-12-15,0-1 16,-4-7-16,-5-15 15,0-10 1,9-66-16,-13 42 16,-3-16-1,1-19-15,3-18 16,6-25-16,4-24 16</inkml:trace>
  <inkml:trace contextRef="#ctx0" brushRef="#br1" timeOffset="28435.1527">10184 7186 0,'0'0'0,"0"0"16,0 0-16,0 0 15,20 0-15,24 0 16,22 0-1,-1 4-15,1-1 16,9 1 0,16 1-16,2-5 15,8 0-15,1-3 16,6-3 0,1 3-16,3 1 15,5 0 1,-2 0-16,10 0 15,11-1-15,-12 1 16,4 2 0,-3 0-16,0 0 15,-3-2-15,3 2 16,-4-4 0,0 1-16,-5-4 15,-3 2 1,-7 2-16,-3 3 15,-5 3-15,-1-3 16,-5 1 0,-6-1-16,-1 2 15,2-4 1,1 2-16,-3-1 16,-4 1-16,-4 0 15,-5 1 1,-19 1-16,-53-2 15,52 2 1,-52-2-16,46 3 16,-46-3-16,0 0 15,0 0 1,44 7-16,-44-7 16,0 0-16,0 0 15,32 11 1,-32-11-16,18 13 15,-9 3 1,-7 9-16,-2 3 16,-2 6-16,-2 8 15,-5 19 1,1 3-16,-4 10 16,-1 31-1,0 23-15,3 8 16,-1 9-1,-3-4-15,1 2 16,-1 2-16,4 5 16,3 1-1,3 4-15,2-1 16,0 0-16,-1 0 16,3 3-1,3-1-15,-1-7 16,2-3-1,3-7-15,-1-5 16,0-16-16,2-9 16,-4-17-1,-2-18-15,-2-74 16,0 0-16,2 56 16,-2-56-1,0 0-15,0 0 16,0 33-1,-4-17-15,4-16 16,-16 7-16</inkml:trace>
  <inkml:trace contextRef="#ctx0" brushRef="#br1" timeOffset="29299.1159">9978 10824 0,'0'0'15,"0"0"-15,0 0 16,0 0 0,18 0-16,21-5 15,18 1 1,6-1-16,4 1 15,4-3-15,8 2 16,16 3 0,6 0-16,9 0 15,5-3 1,8-5-16,15-5 16,15-4-16,-3 5 15,0 6 1,-3 1-16,2 2 15,2 1-15,1 4 16,-1-2 0,2 2-16,-1 0 15,-1 2 1,0 2-16,-5-2 16,-1 3-16,-5 0 15,-11 1 1,-14 1-16,-13 2 15,-7 2 1,-7 0-16,-17-2 16,-71-9-16,56 6 15,-56-6 1,52 7-16,-52-7 16,51 7-1,-51-7-15,52 4 16,-5 3-16,-47-7 15,49 0 1</inkml:trace>
  <inkml:trace contextRef="#ctx0" brushRef="#br1" timeOffset="29443.9847">14364 10929 0,'0'0'0,"0"0"16,-6 11-16,-3 4 16</inkml:trace>
  <inkml:trace contextRef="#ctx0" brushRef="#br1" timeOffset="42282.715">14678 7381 0,'0'0'0,"0"0"15,0 0 1,0 0-16,-18 7 16,-18 1-1,-15 8-15,6 1 16,4 2-16,2-2 15,-6-1 1,45-16-16,-47 14 16,-6-3-16,3-4 15,5-7 1,5-5-16,5-6 16,10-3-1,8-4 1,4-7-16,11-6 0,9-7 15,9-13 1,9-2-16,6-1 16,2 0-1,3 5-15,-3 5 16,5 8 0,-2 7-16,5 6 15,-2 10-15,2 9 16,-4 8-16,0 14 15,-3 9 1,-8 10-16,-6 11 16,-11 8-1,-9 6-15,-9 10 16,-11 6-16,-18 24 16,-13 19-1,-11 0-15,-11-14 16,-3-18-1</inkml:trace>
  <inkml:trace contextRef="#ctx0" brushRef="#br1" timeOffset="43199.3369">10512 7556 0,'0'0'0,"-21"0"15,-19 0 1,-12 0-16,-2 0 16,4 0-16,-1 0 15,51 0 1,-55 0-16,0 0 16,0-5-16,5-5 15,6-3 1,6-7-16,4 2 15,1-2-15,4-2 16,7-2 0,7 1-16,15 23 15,-15-27 1,8-7-16,7-4 16,11-5-1,10 1-15,6 2 16,-27 40-16,38-33 15,7 4 1,3 9-16,3 9 16,-8 11-16,4 6 15,-4 8 1,-5 8-16,-5 9 16,-8 9-1,-11 10-15,-10 9 16,-12 6-16,-13 14 15,-15 27 1,-4 12-16,3-7 16</inkml:trace>
  <inkml:trace contextRef="#ctx0" brushRef="#br1" timeOffset="43999.3155">10248 11130 0,'0'0'15,"0"0"-15,0 0 16,-18 0 0,-15 4-16,-15-2 15,-2 5-15,3 0 16,-2 0-1,0-6-15,-3-2 16,3-4 0,-1-1-16,11-9 15,1 3-15,6-9 16,32 21 0,-22-24-16,9-7 15,8 2-15,10-5 16,6 1-1,9 0-15,12-6 16,3 3 0,9 7-16,4 5 15,-2 6-15,6 7 16,-6 11 0,4 9-16,-8 8 15,-6 8 1,-4 9-16,-8 8 15,-6 7-15,-7 7 16,-9 4 0,-9 8-16,-5 6 15,-9 21-15,6 3 16,8-15 0</inkml:trace>
  <inkml:trace contextRef="#ctx0" brushRef="#br1" timeOffset="45015.7803">14403 11148 0,'0'0'0,"0"0"15,0 0-15,0 0 16,0 0-16,-23 4 16,-18-2-1,-20 2-15,7 2 16,4-6-16,50 0 15,-50-3 1,-4-8-16,0-9 16,15-3-1,7-4-15,5-4 16,4-7-16,8-6 16,8-5-1,10-5-15,8 0 16,13-4-1,7 3-15,10 4 16,3-1-16,7 9 16,4 5-1,-2 11-15,0 12 16,-4 8 0,2 9-16,-8 11 15,-2 8-15,-3 10 16,-10 5-1,-3 8-15,-6 3 16,-6 7-16,-9 2 16,-8 2-1,-11 0-15,-9 2 16,-4 3 0,-8-5-16,-6 0 15,-5-5-15,1-3 16,-2-8-1,48-42-15,-42 31 16,42-31 0,0 0-16,-42 21 15,42-21-15,-31 6 16,16-8 0,15-11-16,20-5 15</inkml:trace>
  <inkml:trace contextRef="#ctx0" brushRef="#br1" timeOffset="45152.0361">14461 11215 0,'0'0'15,"0"0"1,0 0-16</inkml:trace>
  <inkml:trace contextRef="#ctx0" brushRef="#br1" timeOffset="62721.0345">14045 6420 0,'0'0'0,"0"0"16,0 0 0,0 0-16,0 0 15,-6 0 1,-6 0-16,-7 7 16,0 7-16,11 7 15,4 8 1,1-2-16,8 7 15,-1 4-15,9 15 16,-1 3 0,0 2-16,4 5 15,-1 6 1,-1 7-16,7 25 16,1 12-16,-4-7 15,-3-23 1,-15-83-16,0 0 15,0 0 1,18 64-16,-1-33 16,7-24-16,3-16 15,8-16 1,19-28-16,25-39 16,33-46-1,20-32-15,3-9 16,-3 3-16,-20 29 15,-20 32 1,-11 15-16,-11 15 16,-12 11-16,-11 16 15,-47 58 1,0 0-16,0 0 16,35-45-1,-35 45-15,0 0 16,0 0-16,21-25 15,-21 25 1,0 0-16,11-12 16,-11 12-1,0 0-15,9-10 16</inkml:trace>
  <inkml:trace contextRef="#ctx0" brushRef="#br1" timeOffset="62857.5121">15422 6174 0,'0'0'15,"0"0"-15,0 0 16,0 0-16</inkml:trace>
  <inkml:trace contextRef="#ctx0" brushRef="#br1" timeOffset="63931.981">9457 9894 0,'0'0'0,"0"0"16,0 0-16,-11 0 15,-5-4-15,-1 1 16,10 10 0,9 13-16,8 11 15,4 14 1,9 14-16,7 10 15,14 29-15,12 22 16,4 12 0,-6 0-16,-8-20 15,-7-20 1,-3-17-16,-36-75 16,33 54-16,-33-54 15,29 25 1,0-25-16,3-25 15,1-33-15,11-31 16,28-81 0,27-89-16,5-16 15,-12 49 1,-10 34-16,-10 42 16,-13 23-16,-10 20 15,-14 28 1,-35 79-16,0 0 15,0 0 1,28-57-16,-28 57 16,0 0-16,0 0 15,15-31 1,-15 31-16,0 0 16,0 0-1,7-17-15,-7 17 16,0 0-16,0 0 15,5-6 1,-5 6-16,0 0 16,0 0-16,2-5 15,-2 5 1,0 0-16,0 0 16,2-4-1,-2 4-15,0 0 16,4-5-1,5-4-15,2-2 16</inkml:trace>
  <inkml:trace contextRef="#ctx0" brushRef="#br1" timeOffset="65182.4893">11335 6903 0,'-29'-5'16,"-18"-7"0,-21 1-16,-12 0 15,-20-2 1,-26 4-16,-16 9 15,-29 12-15,2 2 16,12 4 0,14-1-16,7 0 15,6 1-15,15-4 16,5-5 0,18 0-16,16-5 15,14 3 1,10-2-16,5 8 15,0 6-15,5 4 16,8 6 0,8 0-16,9 5 15,11-3 1,8-2-16,7 5 16,12-2-16,12 11 15,11 0 1,15-3-16,7-4 15,29 8-15,12 8 16,0 3 0,-6 11-16,-7-2 15,-7-1 1,-3-4-16,-3-2 16,-2-5-16,-6-8 15,-2-6 1,4-4-16,-5-8 15,4-8 1,3-10-16,0-8 16,0-6-16,1 0 15,-5-3 1,1-4-16,-7-5 16,-20 0-16,-47 18 15,34-25 1,-11-4-16,-14 0 15,-9 5 1,-7-3-16,-2-7 16,-10-5-16,-7-15 15,-10-7 1,-4-7-16,-18-20 16,-12-17-1,-1-4-15,6 6 16,10 8-16,2 8 15,5-4 1,0-4-16,2 0 16,-4 4-1,0 5-15,1 19 16,6 21-16,12 19 16,-7 9-1,-7 11-15,-9 11 16,0 11-1,4 11-15,-1 0 16,10 6-16</inkml:trace>
  <inkml:trace contextRef="#ctx0" brushRef="#br1" timeOffset="66483.2871">14301 10032 0,'-29'5'0,"-12"4"15,-26 13 1,-9 14-16,-27 22 15,-31 36-15,-12 23 16,9 10 0,11 4-16,12-5 15,18-4 1,15-8-16,17-9 16,14-11-16,17-15 15,33-79 1,-20 66-16,20-66 15,0 47-15,13-8 16,12-6 0,12-9-16,16-6 15,6-4 1,17-8 0,32-6-16,23-6 0,9-10 15,20-7 1,-1 3-16,0 3 15,-6 4 1,-7 5-16,-5 7 16,-2 1-16,-8 6 15,-10 3 1,1 3-16,-5 3 16,-10-2-1,-13 3-15,-13-5 16,-81-11-16,66 9 0,-66-9 15,52 2 1,-14-6-16,-9-10 16,-17-10-1,-6-5-15,-16-11 16,-10-16-16,-15-9 16,-31-29-1,-27-18-15,-30-22 16,-15-4-1,-1 2-15,5 11 16,-2 3-16,6 7 16,5 9-1,2 3-15,0 14 16,4 16-16</inkml:trace>
  <inkml:trace contextRef="#ctx0" brushRef="#br1" timeOffset="94840.877">17612 5962 0,'0'0'0,"0"0"15,0 0-15,0 0 16,-14 15 0,-1 10-16,-4 9 15,4 1-15,9 3 16,8 0-1,6 0-15,11-5 16,5-1-16,9-12 16,5-13-1,5-12-15,-1-10 16,-6-13 0,-6-2-16,-13-9 15,-8-3-15,-11-3 16,-5 3-1,-10 7-15,-18 12 16,-18 21-16,-28 27 16,-46 36-1</inkml:trace>
  <inkml:trace contextRef="#ctx0" brushRef="#br1" timeOffset="95926.2419">20765 11304 0,'0'0'0,"0"0"16,0 0-16,-18 0 16,-19 7-16,-11 15 15,13 18 1,9 16 0,12 11-16,12 9 15,12 16-15,17-5 16,9-18-16,3-17 15,-2-28 1,-2-12-16,-2-15 16,-5-6-1,1-15-15,-1-16 16,-5-10-16,-10-6 16,-13-2-1,-15 2-15,-12 5 16,-17 8-1,-17 12-15,-20 22 16</inkml:trace>
  <inkml:trace contextRef="#ctx0" brushRef="#br1" timeOffset="116796.767">17708 6129 0,'0'0'0,"0"0"16,0 0-16,0 0 15,0 0 1</inkml:trace>
  <inkml:trace contextRef="#ctx0" brushRef="#br1" timeOffset="117786.9524">20776 11715 0,'0'0'16,"0"0"-16,0 0 15,0 0 1,0 0-16,0 0 15</inkml:trace>
  <inkml:trace contextRef="#ctx0" brushRef="#br1" timeOffset="119963.4948">15889 5291 0,'0'0'0,"0"0"15,0 0 1,-6-10-16,-5-11 16,-2-8-1,9 9-15,8 2 16,20 9-16,5 3 15,6 3 1,2 1-16,16 2 16,-1 2-1,5 7-15,-8 5 16,-9 6-16,-15 9 16,-19 6-1,-14 4-15,-17 10 16,-7 1-1,-5-2-15,2-5 16,35-43-16,0 0 16,0 0-1,-32 38-15,32-38 16,-19 29 0,22-14-16,15-8 15,16-9-15,12-10 16,22-10-1,5-2-15,21-13 16,2 2 0,-15 6-16,-23 2 15,-20-3-15</inkml:trace>
  <inkml:trace contextRef="#ctx0" brushRef="#br1" timeOffset="120479.0328">16577 5041 0,'0'0'0,"0"0"16,0 0-16,14-12 15,7-9-15,16-5 16,1 12-1,-1 5-15,-1 9 16,-11 9 0,-4 5-16,-13 12 15,-6 3-15,-6 4 16,-5 1 0,-2-1-16,0-3 15,1-6 1,5-6-16,3-5 15,9-6-15,5-5 16,11-2 0,5-4-16,8-1 15,6 3 1,10-2-16,-3 8 16,0 5-16,-5 11 15,-7 9 1,-16 11-16,-18 16 15,-27 9-15,-26 11 16,-39 23 0,-35 16-16,-5-16 15,31-43-15,38-38 16</inkml:trace>
  <inkml:trace contextRef="#ctx0" brushRef="#br1" timeOffset="120929.1569">15668 4525 0,'0'0'16,"0"0"-16,-6-15 16,-3-14-1,5-18-15,23-1 16,19 8-16,15 5 15,10 6 1,2 11-16,-3 11 16,-10 12-16,-14 15 15,-17 11 1,-11 9-16,-20 7 16,-11 7-1,-10 2-15,-5-2 16,7-4-1,11-11-15,13-17 16</inkml:trace>
  <inkml:trace contextRef="#ctx0" brushRef="#br1" timeOffset="121146.6833">16331 4152 0,'0'0'0,"0"0"16,-18 20-16,-4 14 16,-7 15-1,9 2-15,9 0 16,11-5 0,13-4-16,14-15 15,1-15-15</inkml:trace>
  <inkml:trace contextRef="#ctx0" brushRef="#br1" timeOffset="121546.805">17485 5077 0,'0'0'0,"0"0"15,0 0-15,0 25 16,0 15 0,0 16-16,0-7 15,-4 3 1,-4 8-16,-16 13 15,-19 26-15</inkml:trace>
  <inkml:trace contextRef="#ctx0" brushRef="#br1" timeOffset="123258.5029">17914 4467 0,'0'0'16,"0"0"-16,0 0 16,0 0-16,0 0 15</inkml:trace>
  <inkml:trace contextRef="#ctx0" brushRef="#br1" timeOffset="123762.7388">17741 4318 0,'0'0'15,"0"0"-15,0 0 16,0 0-16,0 0 15,0 0 1,0 0-16,0 0 16,0 0-16,0 26 15,9 25 1,2 26-16,11 6 16,1-13-1,6 2-15,0 2 16,0 0-16,-1-2 15,-4-3 1,-2-12-16,-4-2 16,2-4-1,-20-51-15,22 42 16,5-15-16,-4-18 16,-3-18-1,-5-18-15</inkml:trace>
  <inkml:trace contextRef="#ctx0" brushRef="#br1" timeOffset="124263.1362">18224 4049 0,'0'0'0,"0"0"16,0 19 0,6 18-16,3 24 15,-2 8-15,1 7 16,2 18 0,3-5-16,3 1 15,-3-8-15,-5-9 16,-2-10-1,0-20-15,-6-43 16,11 26-16,10-12 16,2-12-1,10-11-15,4-5 16,18-10 0,-2 4-16,6 0 15,0 5 1,-3 5-16,-4 10 15,-52 0-15,44 11 16,-15 12 0,-19 4-16,-14 4 15,-17 5 1,-16 4-16,-13-1 16,-4-9-16,-2-21 15</inkml:trace>
  <inkml:trace contextRef="#ctx0" brushRef="#br1" timeOffset="124409.0677">18280 4530 0,'31'-23'0,"32"-15"15,38-15 1,65-23-16,94-33 15</inkml:trace>
  <inkml:trace contextRef="#ctx0" brushRef="#br1" timeOffset="129562.3936">21641 11969 0,'0'0'16,"0"0"0,-11 25-16,-2 18 15,-13 24-15,6 7 16,-2 24 0,0 23-16,4 5 15,8 9-15,13-11 16,11-16-1,10-23-15,5-23 16,4-23 0,4-17-16,11-11 15,13-13-15,5-9 16,9-9 0,19-11-16,15-7 15,-8 4 1,-13 2-16,-11 13 15,-77 19-15,67-22 16,-16-1 0</inkml:trace>
  <inkml:trace contextRef="#ctx0" brushRef="#br1" timeOffset="129863.1947">21788 12454 0,'0'0'0,"0"25"16,9 19-16,6 33 15,10 21 1,11 16-16,-1 15 15,2 1-15,-9-9 16,1-16 0,0-27-16,2-29 15,-10-38 1,-12-28-16</inkml:trace>
  <inkml:trace contextRef="#ctx0" brushRef="#br1" timeOffset="130379.7593">22208 11473 0,'0'0'16,"0"0"-1,0 25-15,-4 29 16,2 36-16,-4 37 15,3 9 1,8 12-16,8 26 16,20 0-1,9-27-15,10-17 16,3-18-16,2-14 16,3-15-1,0-14-15,-3-22 16,-17-23-1,-5-12-15,-6-17 16,-8-10-16,-6-12 16,-5-14-1,-16-10-15,-7-3 16,-10 3 0,-8 6-16,-4 7 15,-7 9-15,-2 6 16,0 11-1,1 7-15,3 7 16,3 12 0,1 5-16,5 13 15,4 13-15,7 4 16,5 8 0,4-2-16</inkml:trace>
  <inkml:trace contextRef="#ctx0" brushRef="#br1" timeOffset="130662.9521">23190 12457 0,'0'0'16,"4"26"-16,7 26 15,11 37-15,14 54 16,27 90-1</inkml:trace>
  <inkml:trace contextRef="#ctx0" brushRef="#br1" timeOffset="132080.6916">23337 11002 0,'0'0'0,"0"0"16,0 23-16,7 21 16,3 26-1,0 13-15,5 26 16,1 13-1,12 17-15,-1 17 16,2-13-16,-4-24 16,0-25-1,-4-20-15,-21-74 16,21 51 0,-21-51-16,23 25 15,1-20 1,0-13-16,-1-10 15,6-8-15,9-15 16,3-1 0,-1-3-16,-3 7 15,2 7-15,-6 13 16,-4 12 0,-9 14-16,-8 15 15,-5 10 1,-9 10-16,-9 10 15,-10-3-15,-6-4 16,-8-8 0,-6-13-16,-4-19 15</inkml:trace>
  <inkml:trace contextRef="#ctx0" brushRef="#br1" timeOffset="132279.7669">23433 11726 0,'0'0'16,"0"0"-16,0 0 15,21-12 1,16-14-16,24-16 16,22-22-1,14-17-15,-3-9 16</inkml:trace>
  <inkml:trace contextRef="#ctx0" brushRef="#br1" timeOffset="132746.4977">24047 11302 0,'0'0'0,"0"0"16,0 20-16,7 18 15,4 25 1,5 8-16,7 0 16,12 14-1,9 5-15,11 3 16,4-12-16,0-7 16,-3-21-1,-1-15-15,-8-20 16,-8-18-16,-4-15 15,-6-19 1,-3-13-16,-4-16 16,-12-6-1,-5-3-15,-5-3 16,-11-12-16,-12-1 16,-11 14-1,-5 10-15,-9 8 16,0 18-1,-4 12-15,-8 9 16,-12 17-16,-6 19 16,-27 36-1,-22 50-15,-1 61 16,14 34 0</inkml:trace>
  <inkml:trace contextRef="#ctx0" brushRef="#br1" timeOffset="149412.337">17772 6181 0,'0'0'15,"0"0"-15,0 0 16,0 0-1,0 0-15,0 0 16,0 0-16,0 0 16,0 0-1,0 0-15,0 0 16,0 0 0,0 0-16,0 0 15,0 0-15,0 0 16,0 0-1,0 0-15,0 0 16,0 0-16,0 0 16,0 0-1,0 0-15,0 0 16,0 0 0,0 0-16,0 0 15,0 0-15,0 0 16,0 0-1,0 0-15,0 0 16,0 0 0,0 0-16,0 0 15,0 0-15,0 0 16,0 0 0,0 0-16,0 0 15,0 0 1,0 0-16,0 0 15,7 0-15,12 0 16,3-3 0,-3 3-16,2 0 15,1 3 1,1-1-16,1 0 16,1-2-16,-1 3 15,3-2 1,1 2-16,0-3 15,6 0-15,2 0 16,3 0 0,11-3-16,3 2 15,-2-2 1,6-1-16,1 0 16,2-1-16,0 3 15,5-2 1,-1 1-16,4-2 15,-1 1 1,1 2-16,1-3 16,0 3-16,-3-2 15,4 4 1,-1-3-16,1 3 16,1-2-1,0 2-15,1-4 16,0 4-16,-2-3 15,5 3 1,17 3-16,1-3 16,1 0-1,-9 0-15,-5 2 16,-2 0-16,-2 5 16,-3-5-1,-11 0-15,-7 3 16,1-3-1,-4 0-15,-1 0 16,-51-2-16,52 2 16,-52-2-1,53 3-15,1 0 16,-54-3-16,51 2 16,-51-2-1,50 2-15,-50-2 16,0 0-1,0 0-15,39 4 16,-39-4-16,0 0 16,0 0-1,31 4-15,-31-4 16,0 0 0,0 0-16,16 3 15,-16-3-15,0 0 16,9-7-1</inkml:trace>
  <inkml:trace contextRef="#ctx0" brushRef="#br1" timeOffset="157180.9408">21155 6200 0,'0'0'0,"0"0"15,0 0-15,0 0 16,0 0-1,0 0-15,-12 5 16,-11-2 0,-4 1-16,9 1 15,3-5-15,-2 1 16,4-1 0,-3 0-16,-1 0 15,-3 0 1,3 0-16,-1 0 15,1 0-15,6-3 16,0-2 0,5-5-16,-4-1 15,4 0 1,0 1-16,1-4 16,1 3-16,-1 0 15,5-1 1,5 3-16,1-2 15,5 0-15,5 2 16,-1 0 0,1 3-16,0 4 15,0 2 1,-1 7-16,-1 1 16,-3 5-16,-3 3 15,-6 2 1,0 4-16,-6 1 15,0-1 1,-5 3-16,1-3 16,-6 0-16,1 1 15,-1-5 1,6-3-16,-2-6 16,3-2-1,0-7-15,5 0 16,2-3-16,2-4 15,5 1 1,7-5-16</inkml:trace>
  <inkml:trace contextRef="#ctx0" brushRef="#br1" timeOffset="157328.3368">20989 6350 0,'0'0'16,"0"0"-16,0 0 16,0 0-16</inkml:trace>
  <inkml:trace contextRef="#ctx0" brushRef="#br1" timeOffset="161061.2215">21175 5640 0,'0'0'0,"0"0"15,0 0-15,-8-2 16,1-12 0,0-8-16,9 0 15,18 4 1,1 5-16,10 6 15,-2 3-15,3 4 16,1 6 0,0 10-16,-4 4 15,-8 9 1,-12 7-16,-9 8 16,-13 10-16,-8 2 15,-2-5 1,23-51-16,0 0 15,0 0-15,-19 45 16,19-45 0,-12 36-16,12-17 15,10-4 1,9-9-16,8-6 16,9-4-16,5-6 15,15-5 1,4 1-16,0-1 15,-7 1-15,-7-4 16</inkml:trace>
  <inkml:trace contextRef="#ctx0" brushRef="#br1" timeOffset="161616.9864">21654 5463 0,'0'0'0,"0"0"16,0 0-16,0 0 16,14-11-1,12-4-15,13-7 16,5 1-16,3 4 15,-47 17 1,47-14-16,-47 14 16,40-4-1,-6 10-15,-18 8 16,-10 6-16,-10 6 16,-7 6-1,-4 2-15,2-3 16,0-3-1,2-4-15,4-7 16,1-4-16,6-3 16,-2-6-1,2-2-15,0-4 16,0 0-16,0-3 16,2 0-1,-2 1-15,2 0 16,-2 1-1,0 1-15,0 2 16,-2 0-16,2 0 16,0 2-1,-2 1-15,2-3 16,-2 2 0,-1 0-16</inkml:trace>
  <inkml:trace contextRef="#ctx0" brushRef="#br1" timeOffset="162728.7444">21477 5114 0,'0'0'16,"0"0"-16,0 0 15,-15 17 1,-10 12-16,-12 24 16,1 19-16,-5 24 15,8 11 1,5-15-16,13-14 16,5-4-1,4-3-15,8-15 16,4-7-16,2-2 15,7-11 1,11-10-16,3-9 16,4-13-1,11-8-15,18-10 16,5-4-16,1-2 16,-1-2-1,6-3-15,10-6 16,5-1-1,-3 1-15,-12 0 16,-8 2-16,-18 4 16,-13 1-1,-13-10-15,-19-6 16</inkml:trace>
  <inkml:trace contextRef="#ctx0" brushRef="#br1" timeOffset="163011.9807">21542 5211 0,'0'0'0,"0"0"16,0 0 0,-4 30-16,2 31 15,-3 29-15,12 24 16,11 4-1,13 10-15,3 6 16,-1-3 0,-4-12-16,-4-3 15,-4-4-15,-8-18 16,-3-23 0,2-35-16,-3-28 15</inkml:trace>
  <inkml:trace contextRef="#ctx0" brushRef="#br1" timeOffset="163527.943">22206 4762 0,'0'0'0,"0"0"15,0 0-15,-10 23 16,-6 15 0,-10 31-16,2 13 15,-2 35 1,-3 34-16,-1 15 16,8-8-16,7-12 15,5-19 1,12-18-16,14-17 15,11-21-15,9-19 16,6-27 0,7-21-16,5-22 15,-3-15 1,-5-14 0,-13-2-16,-16-8 15,-12 7-15,-17-2 16,-14 9-16,-10 7 15,-8 13 1,-10 11-16,-7 14 16,-5 16-16,-1 7 15,4 8 1,9 3-16,13 5 16,11-1-1,18-3-15,21-5 16,12-15-16</inkml:trace>
  <inkml:trace contextRef="#ctx0" brushRef="#br1" timeOffset="163762.0563">22877 5785 0,'0'0'0,"0"0"15,0 20 1,0 20-16,-4 28 16,-4 5-1,-12 19-15,0-16 16,20-76-16,-11 58 16,11-31-1</inkml:trace>
  <inkml:trace contextRef="#ctx0" brushRef="#br1" timeOffset="164278.0162">23221 4597 0,'0'0'0,"0"0"16,0 0-1,0 27-15,-4 24 16,-1 34 0,-6 22-16,-8 3 15,1-1-15,1-4 16,5-15-1,8-21-15,4-69 16,4 44 0,-4-44-16,21 27 15,8-14-15,3-10 16,5-10 0,13-3-16,0-5 15,-1 7-15,-49 8 16,51 5-1,-8 8 1,-8 14-16,-15 10 16,-14 4-16,-10-1 15,4-40-15,-18 42 16,-14-6 0,-8-9-16,-5-14 15,7-21 1,3-33-16</inkml:trace>
  <inkml:trace contextRef="#ctx0" brushRef="#br1" timeOffset="164428.5298">23120 5131 0,'0'0'16,"0"0"-16,0 0 16,15-14-16,16-10 15,26-12 1,14 3-16,26-14 15,12-7-15</inkml:trace>
  <inkml:trace contextRef="#ctx0" brushRef="#br1" timeOffset="164845.0437">23902 4948 0,'0'0'16,"0"0"-16,0 0 16,0 0-16,-6 24 15,-3 25 1,-5 23-16,6 5 16,6 8-1,8 1-15,10-7 16,10-2-1,10-12-15,7-9 16,-4-19-16,2-17 16,4-13-1,6-22-15,-4-18 16,-2-17-16,-8-12 16,-9-8-1,-3-17-15,-17-4 16,-14 8-1,-12 9-15,-19 14 16,-10 21-16,-18 23 16,-26 19-1,-50 29-15</inkml:trace>
  <inkml:trace contextRef="#ctx0" brushRef="#br1" timeOffset="171361.159">22912 5231 0,'0'0'0,"0"0"16,0 0-16,18-2 15,23-11-15,23-7 16,8-3 0,33-1-16,22-1 15,5 3 1,4-1-16,0 3 15,-10 2-15,-14 6 16,-15 0 0,-11 3-16,-86 9 15,0 0 1,63-11-16</inkml:trace>
  <inkml:trace contextRef="#ctx0" brushRef="#br1" timeOffset="171611.4522">23142 5506 0,'0'0'0,"0"0"16,0 0-1,9 7-15,18 0 16,18 1-16,13-4 15,13 2 1,15-4-16,26-2 16,8-8-16,5 0 15,0-1 1,0-3 0</inkml:trace>
  <inkml:trace contextRef="#ctx0" brushRef="#br1" timeOffset="172045.0754">24667 4282 0,'0'0'0,"0"0"16,0 0-1,0 0-15,0 0 16,0 24-16,0 27 16,0 28-1,0 26-15,0 4 16,0 9-1,0 8-15,4 4 16,0 6-16,1 0 16,-3-4-1,1-13-15,-3-119 16,6 98 0,-6-98-16,13 59 15,5-48-15,4-41 16,3-21-1</inkml:trace>
  <inkml:trace contextRef="#ctx0" brushRef="#br1" timeOffset="172528.0792">25087 4302 0,'0'0'0,"0"0"16,0 0-1,0 17-15,6 27 16,4 22 0,-4 15-16,1 23 15,0 8-15,-1 2 16,-1 3 0,-5-8-16,-5-5 15,-5-16 1,10-88-16,0 0 15,0 0-15,-10 65 16,10-34 0,16-29-16,13-13 15,10-11 1,20-12-16,5-2 16,19-6-16,2 6 15,-10 16 1,-18 15-16,-24 12 15,-14 9-15,-10 7 16,-7 8 0,-8 9-16,-15 16 15,-6 3 1,-6 5-16,-5-4 16,-3-9-16,-5-8 15,-7-16 1,1-16-16</inkml:trace>
  <inkml:trace contextRef="#ctx0" brushRef="#br1" timeOffset="172730.2996">25031 4892 0,'0'0'16,"0"0"-16,25-14 15,26-10 1,40-12-16,68-14 16,69-2-1,55 0-15,-16 23 16,-17 19-16</inkml:trace>
  <inkml:trace contextRef="#ctx0" brushRef="#br1" timeOffset="190333.6796">20977 6122 0,'0'0'0,"0"0"16,0 0-16,0 0 16,0 12-16,0 3 15,0 6 1,0-10-16,0-3 15,0-3-15,0-2 16,0-1 0,0-2-16,0 0 15,0-2 1,0 2-16,-4 0 16,2 0-16,-5 0 15,5 0 1,0 0-16,0 0 15,2 0 1,0 0-16,0 0 16,-3 0-16,3 0 15,-2 0 1,2 2-16,0-2 16,0 0-1,2 1-15,-2-1 16,0 0-16,3 3 15,-1-1 1,-2 3-16,0 3 16,-2 7-1,2 0-15,0 5 16,-3 4-16,3 5 16,-5 6-1,3 0-15,0 5 16,-4 14-1,0-1-15,0 5 16,1 3-16,0-1 16,1 5-1,2-1-15,0 4 16,4 1-16,0 4 16,2 22-1,1 3-15,-3 11 16,3-8-1,-5-3-15,0-2 16,0 3-16,0 1 16,2 1-1,6-1-15,-2 3 16,-4 2 0,0 2-16,3 4 15,2 2-15,-3 5 16,-1 10-1,1 8-15,-2 3 16,-4-3 0,-2-2-16,4-7 15,4-2-15,-2 5 16,-4-3 0,-2 5-16,-3 2 15,-2 7 1,0 6-16,-3 1 15,3-7-15,-2-3 16,2-7 0,3-7-16,6-4 15,-3 1-15,-1-1 16,-1-5 0,5-5-16,-2-7 15,2-8 1,0-19-16,-2-16 15,2-60 1,0 0-16,0 0 0,0 0 16,-2 41-16,2-41 15,0 0 1,0 0-16,-4 23 16,4-23-16,0 0 15,-3 15 1,3-15-16,0 0 15,0 0 1,-6 2-16,6-2 16,0 0-16,-3-5 15</inkml:trace>
  <inkml:trace contextRef="#ctx0" brushRef="#br1" timeOffset="195959.9098">17761 6007 0,'0'0'0,"0"0"16,0 0 0,0 0-16,0 0 15,0 0-15,0 18 16,0 10-1,0 15-15,0-5 16,0 2 0,0 3-16,0 1 15,0 1-15,0 5 16,0 1 0,0 4-16,3 8 15,1 8 1,-4-2-16,-2 4 15,-3 9-15,-6 32 16,-2 18 0,2 6-16,-1 12 15,6-3-15,-3 4 16,2-7 0,3 11-16,4-2 15,-7 15 1,2 7-16,-1 7 15,3 10 1,1 14-16,0 6 16,-5 4-16,0-7 15,-1 1 1,3-4-16,-2-1 16,1-12-16,3-17 15,3-18 1,3-6-16,1-18 15,5-15 1,0-3-16,-7-5 16,-4-11-16,-4-7 15,-4-15 1,-1-13-16,11-65 16,0 0-1,0 0-15,-6 45 16,6-45-16,0 0 15,0 0 1,-2 29-16,6-18 16,2-14-16,1-8 15</inkml:trace>
  <inkml:trace contextRef="#ctx0" brushRef="#br1" timeOffset="196493.7932">17706 11856 0,'0'0'16,"0"0"0,0 0-16,0 0 15,20 0-15,18 0 16,25 0-1,3 0-15,5 0 16,4 0-16,19 0 16,3-5-1,8-2-15,3-4 16,3-2-16,3-2 16,5 1-1,13 8-15,5-1 16,1 7-1,-2 4-15,-2 3 16,-4 0 0,-5-4-16,-2 3 15,-2-6-15,-7 0 16,-16 2 0,-11 0-16,-16 5 15,-21-1-15,-50-6 16,44 4-1,-44-4-15,47 6 16,-47-6 0,47 0-16,-47 0 15,45 0-15,-45 0 16,43-3-16</inkml:trace>
  <inkml:trace contextRef="#ctx0" brushRef="#br1" timeOffset="196621.5366">20809 11797 0,'0'0'0,"0"0"16,0 0-16</inkml:trace>
  <inkml:trace contextRef="#ctx0" brushRef="#br1" timeOffset="203880.051">15603 4454 0,'0'0'0,"0"0"16,0 0-16,0 0 15,0-16-15,9-13 16,15-13-1,19-1-15,15-1 16,0 3 0,4 13-16,-5 8 15,-5 8 1,-6 12-16,-6 6 16,-14 12-16,-7 5 15,-13 6 1,1 8-16,-9 15 15,-7-1-15,-7 6 16,-4 1 0,-6 2-16,-5 2 15,-1 1 1,-1-1-16,33-62 16,0 0-16,-29 63 15</inkml:trace>
  <inkml:trace contextRef="#ctx0" brushRef="#br1" timeOffset="204327.1281">16497 3935 0,'0'0'15,"0"0"1,0 0-16,-22 18 16,-13 11-16,-16 23 15,7 10 1,-6 21-16,6 9 16,18-11-1,11-15-15,17-10 16,11-9-16,9-5 15,13-3 1,9-9-16,8-7 16,4-12-16,0-7 15,-7-8 1,-49 4-16,0 0 16,0 0-1,42-11-15,-42 11 16,0 0-16,0 0 15,29-13 1,-29 13-16,0 0 16,14-18-16</inkml:trace>
  <inkml:trace contextRef="#ctx0" brushRef="#br1" timeOffset="204743.0157">17189 4346 0,'0'0'16,"0"0"-16,0 0 15,0 0-15,-15 14 16,-7 1 0,-3 3-16,7-4 15,4-3 1,3-2-16,5-2 15,1 2-15,0 2 16,5 7 0,-2 4-16,-2 7 15,-5 7-15,-4 7 16,-9 16 0,-6 2-16</inkml:trace>
  <inkml:trace contextRef="#ctx0" brushRef="#br1" timeOffset="205761.8218">17352 3713 0,'0'0'0,"0"0"15,0 0 1,0 0-16,0-13 15,4-6-15,6-4 16,5 6 0,1 10-16,1 7 15,-1 3 1,-1 5-16,5 10 16,-4 6-16,-4 12 15,-1 16 1,-3-1-16,-8-51 15,0 0 1,0 0-16,12 47 16,9-16-16,1-22 15,-2-16 1,1-12-16,-2-11 16,-3-6-1,-3-10-15,1-4 16,-3 4-16,-11 46 15,7-52 1,-7 52-16,0 0 16,0 0-16,4-49 15,-4 49 1,7-44-16,2 16 16,2 17-1,3 14-15,3 10 16,3 14-16,3 11 15,6 17 1,0 12-16,0 7 16,3 24-1,1 10-15,-2-7 16,-7-17-16,1-18 16,-25-66-1,16 48-15,-16-48 16,0 0-1,9 41-15,-9-41 16,0 31-16,-15-9 16,-13-9-1,-7-2-15,-12-1 16,-16-4-16,1-1 16,-1-10-1,9-6-15,7-5 16,9-8-1,15-7-15,10-7 16,15-3-16,19-6 16,17-2-1,20-6-15,40-19 16,52-22 0,43-9-16,52-12 15,1 16-15</inkml:trace>
  <inkml:trace contextRef="#ctx0" brushRef="#br1" timeOffset="207660.3489">22599 14441 0,'0'0'0,"0"0"16,0 0 0,-18 0-16,-13-7 15,-4-7 1,14-5-16,14-6 15,9-4-15,5-7 16,7-2 0,13-8-16,4 5 15,5 12 1,6 11-16,1 16 16,1 11-16,2 13 15,-5 17 1,-4 14-16,-11 16 15,-1 31-15,-10 25 16,-8 8 0,-5-18-16,1-23 15,-1-27 1,-2-65-16,6 38 16,3-10-16,3-22 15,-5-17 1,-7-23-16</inkml:trace>
  <inkml:trace contextRef="#ctx0" brushRef="#br1" timeOffset="207993.7444">23044 13958 0,'0'0'0,"0"0"15,0 0 1,0 0-16,-5 25 15,3 19 1,-2 24-16,4-1 16,11 1-1,9 2-15,5-1 16,2-4-16,6 2 16,8 12-1,3-5-15,1-14 16,-1-13-16,-44-47 15,43 25 1,1-13-16,8-12 16,-2-9-1,1-11-15,-10-7 16,-12-8-16</inkml:trace>
  <inkml:trace contextRef="#ctx0" brushRef="#br1" timeOffset="208436.7662">22754 13543 0,'0'0'0,"0"0"15,0 0-15,17 0 16,22 0 0,24 4-16,5 0 15,6 8 1,13 8-16,-9 7 15,-6 2-15,-72-29 16,65 29 0,-65-29-16,0 0 15,0 0-15,42 20 16,-42-20 0,0 0-16,0 0 15,29 13 1,-29-13-16,0 0 15,0 0-15,13 10 16,-8-13 0</inkml:trace>
  <inkml:trace contextRef="#ctx0" brushRef="#br1" timeOffset="208760.0578">24472 13713 0,'0'0'16,"0"0"-16,3 20 16,3 22-16,5 31 15,-5 37 1,-3 12-16,-6 6 16,-10-4-16</inkml:trace>
  <inkml:trace contextRef="#ctx0" brushRef="#br1" timeOffset="209726.4384">24490 13147 0,'0'0'16,"0"0"-1,-5-19-15,5-38 16,2-32-16,12-26 16,6 15-1,5 24-15,-25 76 16,31-40-1,-4 33-15,0 25 16,-2 11-16,8 24 16,5 15-1,7 28-15,6 12 16,-7-13-16,-44-95 16,39 63-1,-18-42-15,-2-33 16,-3-19-1,-8-12-15,-1-16 16,-7-7-16,-5 6 16,5 60-1,-6-60-15,-4 4 16,10 56 0,-2-56-16,2 56 15,8-49-15,7 8 16,8 17-1,2 18-15,2 14 16,8 16 0,9 24-16,3 12 15,19 32-15,10 33 16,8 22 0,1 14-1,-5 0-15,0 2 16,-6 0-16,-9-2 15,-7-9-15,-12-12 16,-15-19 0,-18-32-16,-13-28 15,-9-28-15,-7-13 16,-5-4 0,-14-3-16,-5-3 15,-19-10 1,-1-10-16,-9-14 15,-2-14-15,-18-25 16,-10-16 0,14-13-16,19-7 15,20 1 1,19-1-16,17-1 16,16-3-1,16 5-15,14 6 16,14 8-16,5 10 15,8 16 1,1 9-16,6-1 16,4 6-16,-74 44 15,75-45 1</inkml:trace>
  <inkml:trace contextRef="#ctx0" brushRef="#br1" timeOffset="210010.1305">25202 12359 0,'0'0'16,"0"0"-1,0 0-15,0 0 16,28 6-16,27 3 16,35 11-1,22 9-15,24 14 16,39 23-16,30 19 16,28 32-16</inkml:trace>
  <inkml:trace contextRef="#ctx0" brushRef="#br1" timeOffset="215859.9678">21145 4211 0,'0'0'0,"0"0"16,0 0-16,0 0 16,2-20-1,16-23-15,11-9 16,8 10-1,6 6-15,2 7 16,2 11-16,-2 10 16,-3 9-1,-4 15-15,-6 13 16,-13 16-16,-14 15 16,-14 11-1,-11 10-15,-14 17 16,-6 1-1,7-19-15,33-80 16,-28 59-16,28-59 16,-9 34-1,16-24-15,12-24 16</inkml:trace>
  <inkml:trace contextRef="#ctx0" brushRef="#br1" timeOffset="216192.9718">21860 3826 0,'0'0'0,"0"0"16,-18 24 0,-12 21-16,-14 27 15,-12 32-15,0 31 16,15 1-1,21-22-15,27-31 16,14-19 0,10-21-16,9-12 15,10-6-15,10-5 16,5-5 0,-3-5-16,1-1 15,-63-9 1,53 8-16,-53-8 15,0 0-15,0 0 16,57 4 0</inkml:trace>
  <inkml:trace contextRef="#ctx0" brushRef="#br1" timeOffset="216708.6686">21779 3218 0,'0'0'0,"0"0"16,0 0-16,0 0 16,16 20-1,8 14-15,22 19 16,3 6-16,18 10 15,8 4 1,-8-10 0,-6-7-16,-3-5 15,7-4-15</inkml:trace>
  <inkml:trace contextRef="#ctx0" brushRef="#br1" timeOffset="216926.2473">22847 4187 0,'0'0'0,"0"0"16,0 0-1,0 27-15,-6 30 16,-8 32-1,-11 9-15,-12-8 16</inkml:trace>
  <inkml:trace contextRef="#ctx0" brushRef="#br1" timeOffset="217943.1893">23440 3549 0,'0'0'16,"0"0"0,0 0-16,10-15 15,9-8-15,7-2 16,-1 10 0,-3 3-16,3 10 15,-3 7 1,1 4-16,-2 11 15,0 6-15,2 8 16,-4 18 0,-1 3-16,-5 8 15,-3-2-15,-10-61 16,14 50 0,2-9-16,7-21 15,2-18 1,6-17-16,3-16 15,6-22-15,-4-9 16,-9-5 0,-10-4-16,-3 3 15,-7 6 1,-7 62-16,0 0 16,0 0-16,4-55 15,0 10 1,3 16-16,0 17 15,6 15-15,1 13 16,1 10 0,4 12-16,2 20 15,4 12 1,2 10-16,7 36 16,3 32-16,0 8 15,-3-5 1,-11-19-16,-3-17 15,-7-17 1,-1-9-16,-6-15 16,-6-13-16,-6-21 15,6-40 1,-18 27-16,-11-14 16,-9-9-16,-22-7 15,-7-7 1,-4-10-16,-19-16 15,-2-15 1,16-3-16,25 5 16,23 9-1,16 2-15,21-5 16,27-8-16,29-12 16,47-24-1,67-33-15,81-30 16,15 7-16,34-2 15,43-1 1,44 1-16</inkml:trace>
  <inkml:trace contextRef="#ctx0" brushRef="#br1" timeOffset="220043.4838">18144 12043 0,'0'0'0,"0"0"16,-22 0-16,-15 0 16,-15 0-1,4 5 1,1-3-16,0 5 16,0 0-16,-1-1 15,48-6 1,-55 5-16,-3-8 15,0-5-15,14-8 16,3-9 0,13-6-16,7-7 15,5-4 1,6-8-16,3 2 16,7-4-16,7 4 15,6 0 1,7 5-16,9 3 15,-29 40-15,40-34 16,9 6 0,5 12-16,2 12 15,-1 15 1,-3 18-16,-5 17 16,-6 20-16,2 36 15,-7 37 1,-13 46-16,-25 70 15,-28 75 1</inkml:trace>
  <inkml:trace contextRef="#ctx0" brushRef="#br1" timeOffset="221942.9422">16543 13476 0,'0'0'16,"-29"0"-16,-10 0 15,-18 0 1,15-7-16,13-7 16,13-6-16,11-6 15,10-6 1,7-5 0,10-10-16,6-3 15,13 2-15,6 0 16,6 8-16,2 9 15,-3 11 1,-4 18-16,-8 19 16,-14 19-1,-17 22-15,-13 20 16,-23 48 0,-17 34-16,-4 8 15,11-32-15,12-35 16,25-101-1,-8 62-15,8-39 16,6-23-16</inkml:trace>
  <inkml:trace contextRef="#ctx0" brushRef="#br1" timeOffset="222226.1328">17095 12805 0,'0'0'0,"-15"23"16,-5 8-1,-5 18-15,3 16 16,4 13 0,4 32-16,7 24 15,16 1-15,14-12 16,8-30-1,7-28-15,2-23 16,1-20 0,4-11-16,10-13 15,5-9-15</inkml:trace>
  <inkml:trace contextRef="#ctx0" brushRef="#br1" timeOffset="222409.91">17804 13460 0,'0'0'15,"0"0"-15,0 27 16,2 27 0,-4 37-16,-9 30 15,-6 6 1,-2 0-16,1-10 15</inkml:trace>
  <inkml:trace contextRef="#ctx0" brushRef="#br1" timeOffset="223325.6782">18066 13128 0,'0'0'15,"4"-28"1,9-27-16,11-24 16,15-12-16,4-5 15,0 22 1,-4 24-16,-6 29 15,-2 16 1,-3 16-16,-8 16 16,2 15-16,2 31 15,5 30 1,-1 23-16,-6-8 16,-22-118-1,0 0-15,0 0 16,25 72-16,1-65 15,-1-41 1,6-24-16,0-16 16,0-21-1,-31 95-15,30-101 16,-6 22-16,-1 26 16,-23 53-1,20-18-15,-1 18 16,0 18-1,-2 18-15,6 24 16,-1 25-16,7 47 16,3 53-1,-5 45-15,-12 18 16,-15-24 0,-2-22-16,-9-24 15,-5-15-15,-11-5 16,-9-7-1,-8-12-15,-4-15 16,0-31-16,-1-29 16,-10-32-1,9-23-15,-7-27 16,2-26-16,3-35 16,-2-48-1,5-66-15,22-14 16,19 8-1,14 30-15,14 24 16,8 22 0,10 29-16,3 18 15,6 23-15,0 16 16,5 11 0,10 5-16,10 10 15,2 9 1,14 7-16,-2-5 15,-10-3-15,-5-8 16,-19-4 0,-8-13-16</inkml:trace>
  <inkml:trace contextRef="#ctx0" brushRef="#br1" timeOffset="223559.2076">19093 12173 0,'0'0'0,"25"25"15,17 15 1,36 38-16,57 66 15,70 90-15,44 74 16</inkml:trace>
  <inkml:trace contextRef="#ctx0" brushRef="#br1" timeOffset="245992.329">3563 8554 0,'0'0'0,"0"0"16,0 0-1,0 0-15,0 0 16,0 0-16,0 0 16,0 0-1,2 17-15,11 16 16,5 8 0,4-1-16,4-4 15,-2-3-15,1-4 16,-25-29-1,26 23-15,-26-23 16,25 5 0,-1-19-16,15-23 15,23-38 1,52-65-16,70-75 16</inkml:trace>
  <inkml:trace contextRef="#ctx0" brushRef="#br1" timeOffset="249991.221">4660 8533 0,'0'0'15,"0"0"-15,0 0 16,0 0-1,16-2-15,25-16 16,25-10 0,5-10-16,25-14 15,13-1-15,-15 6 16,-94 47-16,77-41 16</inkml:trace>
  <inkml:trace contextRef="#ctx0" brushRef="#br1" timeOffset="250525.3885">4783 8752 0,'0'0'15,"0"0"-15,0 0 16,0 14-1,0 6-15,2 0 16,18-18 0,9-13-16,11-11 15,10-10 1,2-1-16,-6-1 16,-46 34-16,0 0 15,0 0 1,35-29-16,-19 11 15,-18 16-15,-14 12 16,-9 10 0,-3 11-16,-13 16 15,-1 6-15,2 8 16,-1 1 0,-1 16-1,11-4-15,31-74 16,-19 67-16,19-67 15,3 40-15,18-13 16,10-18 0,4-11-16,11-9 15,16-14 1,9-6-16,21-16 16,9-6-16,-15-3 15,-19 4 1</inkml:trace>
  <inkml:trace contextRef="#ctx0" brushRef="#br1" timeOffset="250990.7038">5455 8015 0,'0'0'16,"0"0"-16,0 0 16,0 27-1,5 26-15,2 30 16,2 20-1,1 0-15,4 9 16,1 3-16,7 16 16,-1 11-1,-1 13-15,-2-1 16,-3 0-16,-3 0 16,-6-2-1,-3-2-15,-1-10 16,-2-10-16,-2-22 15,-3-24 1,3-15-16,2-69 16,-4 47-1,4-47-15,-12 31 16,1-15-16,-2-16 16</inkml:trace>
  <inkml:trace contextRef="#ctx0" brushRef="#br1" timeOffset="251225.0341">5601 8775 0,'0'0'15,"0"0"-15,20-3 16,20-9-16,20-6 16,1-3-1,3 3-15</inkml:trace>
  <inkml:trace contextRef="#ctx0" brushRef="#br1" timeOffset="251658.7358">6543 8232 0,'0'0'0,"0"0"15,0 0-15,-17 18 16,-8 8-1,-6 17-15,-2 6 16,3 5 0,10-1-16,20-53 15,-7 47-15,14-11 16,11-16 0,6-9-16,6-11 15,-1-9-15,-2-4 16,-6-7-1,-2-2-15,-8-3 16,-5 0 0,-2 1-16,-10-1 15,0 3 1,-5 0-16,-4 6 16,-4 4-16,-12 12 15,-7 12 1,-18 17-16,-2 11 15</inkml:trace>
  <inkml:trace contextRef="#ctx0" brushRef="#br1" timeOffset="251908.7355">5891 9182 0,'0'0'0,"0"0"15,16-3 1,22-16-16,20-14 16,8-11-16,37-23 15,29-25 1,3-6-16,-23 17 16,-23 15-1,-20 12-15,-11 17 16,-9 16-16</inkml:trace>
  <inkml:trace contextRef="#ctx0" brushRef="#br1" timeOffset="252124.6615">6374 8808 0,'0'0'15,"-7"27"-15,-6 15 16,-9 21-1,-1-5-15,0 7 16,1 6-16,-9 19 16,-5 6-16,2-2 15,3-5 1,7-17-16,24-72 16,-28 75-1</inkml:trace>
  <inkml:trace contextRef="#ctx0" brushRef="#br1" timeOffset="252325.0818">6549 9094 0,'0'0'15,"17"-13"-15,14-7 16,16-12-1,10-4-15,1-1 16,6-9-16,14-26 16</inkml:trace>
  <inkml:trace contextRef="#ctx0" brushRef="#br1" timeOffset="252743.4736">7042 7982 0,'0'0'0,"0"0"16,0 26-1,0 28-15,0 31 16,0 20 0,0 7-16,0 3 15,0 6-15,0 5 16,7-6 0,1-1-16,1-5 15,-2-7-15,0-11 16,-1-13-1,1-11-15,-7-72 16,4 44 0,-4-44-16,0 0 15,0 33-15,-2-12 16,-11-17 0,-10-8-16</inkml:trace>
  <inkml:trace contextRef="#ctx0" brushRef="#br1" timeOffset="253025.3286">6695 9865 0,'0'0'15,"12"22"1,5 3-16,10 11 16,5-3-16,3-3 15,6-6 1,4-4-16,8-12 16,14-10-16,19-24 15,45-31 1</inkml:trace>
  <inkml:trace contextRef="#ctx0" brushRef="#br1" timeOffset="253189.672">7770 9705 0,'0'0'16,"0"0"-16,0 0 15,0 0 1,0 0-16,0 0 16</inkml:trace>
  <inkml:trace contextRef="#ctx0" brushRef="#br1" timeOffset="254657.5299">10837 12189 0,'-48'26'0,"-21"18"16,-47 33-1,-29 39 1,-9 35-16,7 18 16,9 23-16,25 9 15,24 7-15,22 4 16,24 5 0,27-3-16,21-19 15,24-5 1,25-5-16,19-10 15,19-8-15,13-9 16,15-6 0,15-13-16,11-7 15,19-14-15,20 0 16,27-8 0,0-21-16,12-18 15,3-16 1,10-15-16,0-20 15,2-13-15,-1-16 16,-1-18 0,-8-20-16,-3-18 15,-6-22 1,-9-18-16,-12-18 16,-20-13-1,-16-14-15,-21-9 16,-33 7-16,-21-11 15,-14-9 1,-13-11-16,-16-7 16,-23-6-16,-22 1 15,-25 8 1,-24 10-16,-18 13 16,-16 9-1,-18 3-15,-26-2 16,-16 11-16,-13 2 15,-14 14 1,-20 3-16,-42 0 16,-16 12-1,-22 9-15,-19 14 16,-22 9-16,-24 14 16,-23 27-1,-12 20-15,-17 30 16,-8 28-16</inkml:trace>
  <inkml:trace contextRef="#ctx0" brushRef="#br1" timeOffset="301173.8422">12177 13621 0,'0'0'16,"0"0"-16,0 0 15,-12 18 1,0 8-16,-4 6 15,5-6-15,3-1 16,2 2 0,2 0-16,4 1 15,0 5 1,0-33-16,4 35 16,2 3-16,-6-38 15,16 42 1,3-4-16,-19-38 15,26 30-15,5-10 16,0-10 0,0-7-16,4-7 15,-2-5 1,-2-7-16,-31 16 16,28-20-1,-28 20-15,19-27 16,-19 27-16,12-31 15,-10-1 1,-9 3-16,-4 2 16,-4 6-16,-8-2 15,-4 7 1,-2 3-16,-6 4 16,-6 4-1,-12 8-15,-6 11 16,-3 9-16,-7 11 15</inkml:trace>
  <inkml:trace contextRef="#ctx0" brushRef="#br1" timeOffset="310321.7601">12412 13814 0,'0'0'0,"0"0"16,0 0-1,0 0-15,0 0 16,0 0-16,0 0 15,0 0 1,0 0-16,0 0 16,0 0-1,9 6-15,11 0 16,11 4-16,2-6 16,-1 1-1,1-3-15,2-1 16,5 4-16,-5-3 15,-2-2 1,1 0-16,2-2 16,5 0-1,9 2-15,2 0 16,1 2-16,1 3 16,2-3-1,0 2-15,-2-2 16,3 3-1,1-5-15,0 0 16,3 0-16,1-2 16,-1 2-1,-1-3-15,3 6 16,-3-1 0,0 0-16,1 0 15,-1-2-15,-1 0 16,-2-2-1,2 0-15,-1 0 16,-5-1 0,1 1-16,-2-2 15,-4 2-15,-48 2 16,51-5 0,-51 5-16,53-2 15,-53 2 1,54 2-16,-54-2 15,52 2-15,-52-2 16,0 0 0,0 0-16,52 5 15,-52-5 1,0 0-16,0 0 16,47 3-16,-47-3 15,0 0 1,0 0-16,35 6 15,-35-6-15,0 0 16,22 0 0,-6-9-16</inkml:trace>
  <inkml:trace contextRef="#ctx0" brushRef="#br1" timeOffset="310468.2864">14812 13848 0,'0'0'0,"0"0"16,0 0-16,0 0 15,0 0-15</inkml:trace>
  <inkml:trace contextRef="#ctx0" brushRef="#br1" timeOffset="311089.9657">13549 13198 0,'0'0'0,"0"0"15,0 0 1,0 0-16,0 0 16,0 25-1,0 22-15,0 24 16,0-1-16,0-3 16,0-2-1,0-5-15,0-60 16,0 0-1,-4 54-15,4-54 16,0 0-16,0 0 16,-2 38-1,4-22-15,5-19 16,5-15-16,9-11 16,5-11-1,13-16-15,1-2 16,2 2-1,1 12-15,6 12 16,0 23-16,4 33 16,4 39-1</inkml:trace>
  <inkml:trace contextRef="#ctx0" brushRef="#br1" timeOffset="332139.2943">27446 4882 0,'0'0'15,"0"0"-15,0 0 16,-17 18-16,-8 14 15,-12 15 1,-3 6-16,1 10 16,-7 22-1,-7 17-15,9 3 16,1 5-16,-1 11 16,-4 13-1,-1 11-15,3 3 16,0 4-1,6 4-15,7 12 16,8 1-16,3 8 16,6 6-1,1 12-15,4 12 16,2 12 0,3 18-16,6-9 15,4 2-15,2 3 16,7 3-1,5-1-15,3 1 16,5-2 0,8 2-16,2-4 15,3 0-15,7 6 16,2-6 0,9 0-16,1-2 15,-2-6 1,2-5-16,9-1 15,7-1-15,4-2 16,0-9 0,5-10-16,-1-27 15,0-5-15,8-7 16,6-11 0,-4-14-16,5-4 15,3-12 1,-2-11-16,-2-9 15,-2-8 1,2-10-16,4-8 16,2-9-16,-1-5 15,4-13 1,-6-14-16,6-12 16,0-12-16,3-12 15,-4-13 1,2-11-16,-4-13 15,-1-13 1,-2-8-16,4-15 16,-8-9-16,-3-12 15,-7-9 1,-3-12-16,-8-6 16,-9-4-1,-8-4-15,-5-7 16,-5-4-16,-4-7 15,-3-9 1,-1-5-16,-1-1 16,-4-6-1,-5-3-15,-1-8 16,-1-6-16,-3-3 16,-1-1-1,-2-5-15,0-11 16,-7 5-1,3 2-15,-6-5 16,-1 2 0,-6-2-16,-4-2 15,-2 2-15,-4 0 16,-2 0-16,-1 0 16,-1 0-1,-5 5-15,3-1 16,-7 5-1,-6 4-15,-4 11 16,-6 4 0,-3 3-16,-2 2 15,-5 6-15,-4 5 16,-4 1 0,-4 4-16,2 3 15,-8 5-15,-3 6 16,-2 4-1,-7 4-15,3 7 16,-2 10 0,-5 1-16,-2 5 15,0 6-15,-3 5 16,0 11 0,2 3-16,-10 6 15,-2 9 1,-5 9-16,0 7 15,3 13-15,-2 6 16,-7 11 0,3 5-16,-5 9 15,-5 7-15,3 7 16,1 4 0,3 11-16,0 8 15,0 7 1,-5 11-16,1 10 15,-14 13-15,-4 17 16,2 10 0,7 14-16,14 8 15,14 8 1,13 9-16,12 19 16,2 15-16,7 13 15</inkml:trace>
  <inkml:trace contextRef="#ctx0" brushRef="#br1" timeOffset="351872.6615">25813 6878 0,'0'0'0,"0"0"16,0 0-16,-19-11 16,-14-10-16,-9-1 15,-2 0 1,-4 4-16,-3 0 16,-5 3-1,-4-1-15,-10 1 16,-4-2-16,-23-2 15,-15-4 1,1-2-16,1 6 16,-2 1-1,-2 0-15,4 4 16,-1 1-16,-1 4 16,-4 2-1,-7 0-15,-12 5 16,1 2-16,-2 5 15,-5 4 1,5 7-16,2 4 16,7 4-1,-3 6-15,5 0 16,-2 10-16,0 5 16,-6 9-1,-6 11-15,6 2 16,6 9-1,4 9-15,11 6 16,11 3-16,16 0 16,17-5-1,7 4-15,9 3 16,10-1 0,9 3-16,8 0 15,6 5-15,15-6 16,8-8-1,13-8-15,5-7 16,12-2-16,5 0 16,13 0-1,8-5 1,7 0-16,9-7 16,9 3-16,9-8 15,6-3 1,8-3-16,10 0 15,12 0-15,6-3 16,-1-7 0,1-5-16,2-5 15,8-4-15,3-4 16,5-4 0,1-7-16,1 0 15,2 1 1,10-2-16,3-5 15,-2-6-15,-2-2 16,4-3 0,-7-2-16,-1-3 15,-3-1 1,-6-3-16,-9-3 16,2-6-16,-6-6 15,-9-6 1,-13-7-16,-19-2 15,-11-8 1,-8-4-16,-9-8 16,-13-6-16,-12-1 15,-8 2 1,-8-10-16,-3-6 16,-5-4-16,0-3 15,-5-9 1,-8 0-16,-3-2 15,-5 1 1,-6 1-16,-9 0 16,-10 2-16,-10 2 15,-13 6 1,-12 2-16,-21 1 16,-22 2-1,-26 2-15,-22 8 16,-24 2-1,-13 5-15,-12 10 16,-14 15-16,-21 12 16,5 18-1,-4 18-15,0 25 16,-6 20 0,8 15-16,2 17 15</inkml:trace>
  <inkml:trace contextRef="#ctx0" brushRef="#br1" timeOffset="395190.7277">27609 7914 0,'0'0'0,"-21"22"16,-11 8-16,-13 15 16,3 1-1,-1 8-15,3 5 16,1 0-1,4 7-15,-4 16 16,-1 8-16,11 3 16,8-4-1,5-3-15,7 0 16,7 4-16,2 4 16,0 2-1,2 11-15,3-1 16,5 1-1,6-4-15,9-1 16,9-4-16,8-2 16,5-4-1,6-5-15,5-2 16,5-2 0,-3-3-16,7-2 15,3-2-15,3 1 16,6-6-1,5 0-15,6-6 16,3-7 0,8-4-16,2-12 15,0-6-15,4-7 16,0-7 0,3-4-16,-1-4 15,3-12 1,0-7-16,-1-6 15,2-9-15,3-7 16,5-9 0,-2-10-16,-3-8 15,-2-4-15,-1-7 16,-4-4 0,-4-7-16,-6-5 15,-7-6 1,-10-5-16,-8-1 15,-9-3-15,-12 2 16,-10-6 0,-8-3-16,-12-2 15,-6-2 1,-10 0-16,-5-1 16,-6-1-1,-8-1-15,-7 2 16,-3 4-16,-7-4 15,-7 1 1,-5 4-16,-5 1 16,-8 3-16,-2 4 15,-5 5 1,-6 2-16,-4 8 16,-8 6-1,-3 5-15,-2 7 16,-6 2-16,-6 9 15,-7 2 1,-7 3-16,-8 4 16,-3 8-1,-2 13-15,5 9 16,-2 10-16,2 8 16,1 10-1,-1 3-15,-4 11 16,1 1-1,3 7-15,2 9 16,0 7-16,4 4 16,5 4-1,16-4-15,12-1 16,10-8 0,13-4-16,20-13 15,5-3-15,31-29 16,-24 30-1,24-30-15,0 0 16,0 0 0,-27 38-16</inkml:trace>
  <inkml:trace contextRef="#ctx0" brushRef="#br1" timeOffset="396252.9791">28859 7307 0,'0'0'0,"0"0"15,0 0 1,0 0-16,-7 20 15,-5 20-15,-5 14 16,0 2 0,4-1-1,3 2-15,10-57 16,-2 51-16,10-9 16,7-6-16,9-14 15,2-8 1,5-7-16,10-5 15,14-2 1,6 0-16,6 0 16,-2 0-16,-6 0 15,-59 0 1,0 0-16,0 0 16,53 2-1,-16 0-15,-37-2 16,27-4-16,-14-10 15,-6-3 1,-4-8-16,-3-7 16,-3-3-1,1-5-15,-3-7 16,-2 0-16,1 0 16,-9 5-1,-5 2-15,-9 6 16,-14 5-1,-13 8-15,-6 13 16,-8 9-16,-4 13 16,-20 13-1,-2 11-15,18 0 16,29-5-16,27-10 16,18-10-1</inkml:trace>
  <inkml:trace contextRef="#ctx0" brushRef="#br1" timeOffset="397131.444">29019 10705 0,'0'0'15,"0"0"-15,0 0 16,0 0 0,0 0-16,-13 16 15,-3 10-15,-1 13 16,3 5 0,5 4-16,3 0 15,2 2 1,4 0-16,6-2 15,5-3-15,7-6 16,7-3 0,8-8-16,9-11 15,10-13 1,6-5-16,0-11 16,-5-3-16,-6-3 15,-47 18 1,0 0-16,0 0 15,39-21 1,-39 21-16,30-22 16,-30 22-16,21-26 15,-17-4 1,-10-1-16,-11-3 16,-4 3-1,-15-4-15,4 1 16,-3 5-1,1 6-15,1 3 16,4 5-16,9 1 16,0 8-1,-1 4-15,5-1 16,3 1-16,3-5 16,5 3-1,7 0-15</inkml:trace>
  <inkml:trace contextRef="#ctx0" brushRef="#br1" timeOffset="432685.2045">24416 8212 0,'0'0'0,"0"0"16,0 0-16,0 0 15,-16 4 1,-11-1-16,-6 2 16,10 0-16,6 0 15,6 4 1,3-2-16,2-1 16,0-1-16,1-3 15,3-2 1,-2 2-16,4-2 15,-2 2 1,2-2-16,0-2 16,-2 0-1,-4 0-15,-2-1 16,-5-3-16,-1 1 16,0 0-1,-2-3-15,1 1 16,-1-1-16,1-4 15,1-1 1,14 13-16,-13-13 16,13 13-1,-10-18-15,-2-5 16,12 23-16,-5-26 16,5-2-1,5-1-15,4 0 16,4 3-1,-13 26-15,18-28 16,2-3-16,-20 31 16,22-26-1,-22 26-15,27-22 16,-27 22-16,34-18 16,-34 18-1,42-14-15,2 7 16,-3 5-1,-6 4-15,-10 7 16,-4 0-16,-4 5 16,-1 1-1,-7 3-15,-3 0 16,-1 0 0,-3 0-16,-2 2 15,-4-2-15,1 0 16,-3-3-1,2 1-15,-3-1 16,0-3-16,3-4 16,-1-1-1,1-2-15,2 0 16,2-4 0,-2 2-16,2-3 15,0 2 1,2 0-16,-2-2 15,0 0-15,0 0 16,0-2 0,0 2-16,-2-2 15,2 2-15,0 0 16,-2 0 0,2 0-16,0 0 15,-3 0 1,3 0-16,0 0 15,-2 0-15,2 0 16,0 0 0,0 0-16,-3 0 15,3 0-15,0 0 16,-2 0 0,2-3-16,0 3 15,0 0 1,0 0-16,-2 3 15,2-3-15,-2 0 16,2 2 0,0-2-16,0 0 15,0 2 1,0-2-16,0 3 16,0-3-16,0 0 15,0 0 1,0 0-16,0 0 15,0 0 1,0 1-16,-2-1 16,2-1-16,0 1 15,0 0 1,2 0-16,-2 0 16,2 0-1,-2 0-15,0 0 16,0 0-1,0 0-15,0 1 16,0-1-16,0 3 16,0-1-1,0-2-15,0 0 16,-2 3 0,2-3-16,0 0 15,0 0-15,0 0 16,2-3-1,-2 3-15,0 0 16,0 0-16,0-2 16,0 2-1,0-3-15,-2 3 16,2 0 0,0 0-16,0 0 15,0 0-15,0 0 16,0 0-1,0 0-15,0 0 16,0 0-16,0 0 16,0 0-1,0 0-15,0 0 16,0 0 0,0 0-16,0 0 15,0 0-15,0 0 16,0 0-1,0 0-15,0 0 16,0 0-16,0 0 16,0 0-1,0 0-15,0 0 16,0 0 0,0 0-16,0 0 15,0 0 1,0 0-16,0 0 15,0 0-15,0 0 16,0 0 0,0 0-16,0 0 15,2 0-15,-2 0 16,0 0 0,0 0-16,0 0 15,0 0 1,0 0-16,0 0 15,0 0 1,-2 0-16,2 0 16,0 0-16,0 0 15,0 0 1,0 0-16,0 0 16,0 0-16,0 0 15,0 0 1,0 0-16,0 0 15,0 0 1,0 0-16,0 0 16,0 0-1,0 0-15,0 0 16,0 0-16,0 0 16,0 0-1,0 0-15,0 0 16,0 0-16,0 0 15,0 0 1,0 0-16,0 0 16,0 0-16,0 0 15,0 0 1,0 0-16,0 0 16,0 0-1,0 0-15,0 0 16,0 0-1,0 0-15,0 0 16,0 0-16,0 0 16,0 0-1,0 0-15,0 0 16,0 0-16,0 0 16,0 0-1,0 0-15,0 0 16,0 0-1,0 0-15,0 0 16,-2 0-16,2 0 16,0 0-1,0 0-15,0 0 16,0 0 0,0 0-16,0 0 15,0 0-15,0 0 16,0 0-1,0 0-15,0 0 16,0 0 0,0 0-16,0 0 15,0 0-15,0 0 16,0 0 0,0 0-16,0 3 15,0-3-15,0-3 16,0 3-1,0 0-15,0 0 16,0 0 0,0 0-16,0 0 15,0 0-15,0 0 16,0 0 0,0 0-16,0 0 15,2 0 1,0 0-16,2-1 15,-1-4-15,2-1 16,1-5 0</inkml:trace>
  <inkml:trace contextRef="#ctx0" brushRef="#br1" timeOffset="434218.6268">21602 8366 0,'0'0'0,"0"0"16,0 0-1,-24 6-15,-18 1 16,-17 4-16,9-2 15,4 0 1,8-4-16,38-5 16,-37 2-16,-1-4 15,38 2 1,-37-12-16,4-7 16,6-6-1,11 0-15,4 1 16,12 24-16,-8-25 15,8 25 1,0-31-16,4-2 16,-4 33-1,16-36-15,10-2 16,7 4 0,2 3-16,8 4 15,0 2-15,1 8 16,-1 3-1,-3 10-15,-5 1 16,-5 8 0,-5 4-16,-3 7 15,-5-1-15,-3 4 16,-2 7 0,-8 1-16,-6 2 15,-2 2-15,-4-2 16,1 0-1,2-7-15,-1-2 16,2-4 0,-1-4-16,1-4 15,2-3-15,-1 0 16,1-1 0,2-2-16,-2-2 15,2 0 1,0 0-16,0 0 15,0-2-15,0 2 16,0 0 0,0-2-16,0 2 15,0 0-15,0 0 16,0 0 0,0 0-16,0 0 15,0 0 1,2 0-16,-2 0 15,0 0-15,0 0 16,2 0 0,-2 0-16,3 2 15,-3-2 1,0 0-16,0 0 16,0 0-16,0 0 15,0 0 1,0 0-16,0 0 15,2 0 1,-2 0-16,0 0 16,0 0-16,2 0 15,-2 0 1,0 0-16,0 0 16,0 0-1,0 0-15,0 0 16,0 0-16,0 0 15,2-2 1,-2-3-16,0-4 16,3-2-1,1-4-15</inkml:trace>
  <inkml:trace contextRef="#ctx0" brushRef="#br1" timeOffset="438229.973">26867 8196 0,'0'0'16,"0"0"-16,0 0 15,0 0-15,0 0 16,-19 7 0,-22 6-16,-10 5 15,8 2 1,4-7-16,2-4 15,6-6-15,5-6 16,-2-3 0,-1-3-16,29 9 15,-27-18 1,4-1-16,2-9 16,4-1-16,11-2 15,6-1 1,4-1-16,10 2 15,4 2 1,7 4-16,6 5 16,2 7-16,3 3 15,1 9 1,-2 7-16,-3 5 16,-5 9-1,-4 5-15,-5 6 16,-7 5-16,-4 2 15,-7 9 1,-7 3-16,-6-4 16,-3-3-16,-1-6 15,1-5 1,3-9-16,5-6 16,0-3-1,4-6-15,0-1 16,-2-2-16,6-1 15,-2-2 1,0-2-16,2 0 16,0-2-1,2-1-15,-2 2 16,0 1-16,0 0 16,2-3-1,-2 3-15,0 0 16,0 0-1,0 0-15,0 0 16,0 0-16,0 0 16,0 3-1,0-3-15,0 0 16,0 1 0,0-1-16,0 0 15,0 0-15,0 0 16,0 3-1,0-3-15,0 0 16,0 0-16,0 0 16,2 0-1,-2 0-15,0 0 16,0 0-16,4 0 31,-4 0-31,0 0 0,0 0 16,0 0-1,0 0-15,2 0 16,0 2 0,-2 1-16,0-1 15,2 0-15,-2 0 16,0 1 0,0-3-16,0 0 15,0 2 1,0-2-16,0 0 15,0 0-15,0 0 16,0 0 0,0 0-16,0 0 15,0 0 1,0 0-16,0 0 16,0 0-16,0 0 15,0 0 1,0 0-16,0 0 15,0 0-15,0 0 16,0 0 0,0 0-16,0-2 15,0 2 1,-2-3-16,2 1 16,0 2-16,0-2 15,0 2 1,0 0-16,0 0 15,0 0 1,0 0-16,0-2 16,0 2-16,0 0 15,0 0 1,2 0-16,-2 2 16,0-2-1,0-2-15,0 2 16,0 0-16,0 2 15,0-2 1,0 0-16,0 0 16,0 0-16,0 0 15,0-2 1,0 2-16,0 0 16,-2 0-1,2 0-15,0 0 16,0-3-16,0 3 15,-2 0 1,2 0-16,0 0 16,0 0-1,0 0-15,0 0 16,0 0-16,0 3 16,0-3-1,0 2-15,0-2 16,0 0-1,0 0-15,0 0 16,-2 2-16,2-2 16,0 2-1,0-2-15,0 0 16,0 3 0,0-3-16,0 0 15,0 0 1,0 0-16,0 0 15,0 0-15,0 0 16,0 0 0,0-3-16,0 1 15,0 2-15,0 0 16,0-2 0,0 2-16,0 0 15,0 0 1,0 0-16,0 0 15,0 0-15,0 0 16,0 2 0,0-4-16,0 2 15,0 0-15,0 0 16,0 0 0,0 0-16,0 0 15,0 0 1,0 0-16,0 0 15,0 0-15,0 0 16,0 0 0,0 0-16,0 0 15,0 0 1,0 0-16,0 0 16,0 0-16,0 0 15,0-2 1,0 2-16,0 0 15,0 0 1,0 0-16,0 0 16,0 0-16,0 0 15,0 0 1,0 0-16,0 0 16,0 0-1,0 0-15,0 0 16,0-3-16,0 3 15,0 3 1,0-3-16,0 0 16,0-3-1,0 3-15,0 0 16,0 0-16,0 0 16,0 0-1,0-2-15,0 2 16,0 0-16,0 0 15,0 0 1,0 0-16,0 0 16,2 0-1,-2 0-15,0 0 16,0 0-16,0 0 16,0 0-1,0 0-15,0 0 16,0 0-1,0 0-15,0 0 16,0 0-16,0 0 16,2 0-1,-2 0-15,0 0 16,0 0 0,2 0-16,-2 0 15,0 0-15,0 0 16,0 2-1,2-2-15,-2 0 16,0 0-16,0 0 16,0 0-1,0 0-15,0 0 16,0 0 0,0 0-16,0 0 15,0 0 1,0 0-16,0 0 15,0 0-15,0 0 16,0 0 0,0 0-16,0 0 15,0 0-15,0 0 16,0 0 0,-2-2-16,2 2 15,0 0 1,0 0-16,0 0 15,0 0 1,0 2-16,2-2 16,-2 0-16,0 0 15,0 0 1,0 0-16,0 0 16,0 0-16,0 0 15,0 0 1,0 0-16,0 0 15,0 0 1,0 0-16,0 0 16,0 0-16,0 0 15,0 0 1,0 0-16,0 0 16,0 0-1,0 0-15,2 0 16,-2 0-16,0 0 15,0 0 1,-2 0-16,2 0 16,0 0-16,0 0 15,0 0 1,0 0-16,0 0 16,0 0-1,-2 0-15,2 0 16,0 0-16,-2 0 15,2 0 1,0-2-16,0-1 16,2 2-1,-2-4-15,4 0 16,6-1-16</inkml:trace>
  <inkml:trace contextRef="#ctx0" brushRef="#br1" timeOffset="441974.2714">24358 8075 0,'0'0'0,"0"0"0,0 0 16,0 0 0,0 0-16,0 0 15,0 0 1,0 0-16,0 0 16,0 0-16,0 0 15,0 0 1,0 0-16,0 0 15,0 0 1,0 0-16,0 0 16,0 0-16,0 0 15,0 0 1,0 0-16,0 0 16,0 0-1,0 0-15,0 0 16,-4-4-16,-2-10 15,-4-1 1,1 1-16,-1 3 16,-1 2-1,3 3-15,1-1 16,-1 2-16,-4 3 16,-3 2-1,1 2-15,-1 8 16,-1-2-16,0 8 15,2 2 1,1-1-16,2 4 16,0 0-1,2 0-15,5 2 16,2-3-16,4-2 16,4-3-1,1-1-15,1-5 16,2-3-1,3-1-15,5-5 16,-2-5-16,2-1 16,-3-3-1,1-3-15,-3-3 16,1 0-16,-6-6 16,1 1-1,-2 0-15,-3-3 16,-4 6-1,-4-3-15,-3 4 16,1 5 0,-3 0-16,-3 4 15,-3 0-15,5 0 16,-2 5 0,1 2-16,5 0 15,-2 0-15,4 0 16,0 0-1,2 0-15,-1 0 16,3 0 0,0 2-16,0-2 15,0 0 1,0 0-16,0 3 16,0-1-16,0-2 15,0 0 1,0 0-16,0 0 15,0 0 1,0 0-16,0 0 16,0 0-16,0 0 15,0-2 1,3 2-16,-3-3 16,2 3-1,-2-2-15,0 2 16,0-2-16,0 2 15,0 0 1,0 0-16,0 0 16,0 2-16,0-2 15,0 0 1,0 2-16,0-2 16,0 3-1,0-1-15,0-2 16,0 0-16,0 2 15,0-2 1,0 0-16,0 0 16,0 0-16,0 0 15,0 0 1,0 0-16,0 0 16,0 0-1,0 0-15,0 0 16,0 0-16,0 0 15,0 0 1,0 0-16,0 0 16,0 0-1,0 0-15,0 0 16,0 0-16,0 0 16,0 0-1,0 0-15,0 0 16,0 0-16,0 0 15,0 0 1,0 0-16,0 0 16,0 0-1,0 0-15,0 0 16,0 0-16,0 0 16,0 0-1,0 0-15,-2 0 16,2-2-1,0 2-15,0 2 16,0-2-16,0 0 16,0 0-1,0 0-15,0 0 16,0 0 0,0 0-16,0 0 15,0 0-15,0 0 16,0 0-1,0 0-15,0 0 16,0 0 0,0 0-16,0 0 15,0 0-15,0 0 16,0 0 0,0 0-16,0 0 15,0 0 1,0 0-16,0 0 15,0 0-15,0 0 16,0 0 0,0 3-16,0-3 15,0 0-15,0 0 16,0 0 0,0 0-1,0 0-15,0 0 16,0 0-16,0 0 15,0 0-15,0 0 16,2 0 0,-2 0-16,0 0 15,0 0 1,0 0-16,0 0 16,0 0-16,0 0 15,0 0 1,0 0-16,0 0 15,0 0 1,0 0-16,0 0 16,0 0-16,0 0 15,0 0 1,0 2-16,0-2 16,0 0-1,0 2-15,0-2 16,0 2-16,0 0 15,0 1 1,0-3-16,0 0 16,0 2-1,0-2-15,0 0 16,0 0-16,0 0 16,0 0-1,0 2-15,0-2 16,0 0-16,0 0 15,0 0 1,0 0-16,0 0 16,0 0-1,0 0-15,-2 0 16,2 0-16,0 0 16,0 0-1,0 0-15,0 0 16,0 0-1,0 0-15,0 0 16,0 0-16,0 0 16,0 0-1,0 0-15,0 0 16,0 0 0,0 0-16,0 0 15,0 0-15,0 0 16,0 0-1,0 0-15,0 0 16,0 0-16,0 0 16,0 0-1,0 0-15,-3-2 16,3 0 0,0-1-16,0 3 15,0 0-15,0 3 16,0-3-1,0 0-15,0 0 16,0 0 0,0 2-16,0-2 15,0 0-15,0 0 16,0 0 0,0 0-16,0 0 15,0 0 1,0 0-16,0-2 15,0 2-15,0 0 16,0 0 0,0 0-16,0 0 15,0 0 1,0 0-16,0 0 16,0 0-16,0 0 15,0 0 1,0 0-16,3 0 15,-3-3-15,0 3 16,2-2 0,-2 0-16,0 0 15,0 2 1,0 0-16</inkml:trace>
  <inkml:trace contextRef="#ctx0" brushRef="#br1" timeOffset="443418.2577">22971 7812 0,'0'0'15,"0"0"-15,0 0 16,0 0-1,-13 0-15,-8 4 16,-8-1 0,-4 8-16,-1 4 15,7 8 1,5 2-16,3 1 16,2 8-16,-2 8 15,8 1 1,7-1-16,6-4 15,7-7 1,-9-31-16,17 21 16,6-6-16,6-6 15,-29-9 1,29 2-16,1-6 16,-8-5-16,-1-7 15,-6-2 1,-4-5-16,-6 1 15,-5-2 1,-5 1-16,-6 1 16,-2-2-1,-1 1-15,-3 4 16,-6 3-16,-2 6 16,-6 6-1,31 4-15,-31 4 16,31-4-16,-36 19 15</inkml:trace>
  <inkml:trace contextRef="#ctx0" brushRef="#br1" timeOffset="444456.7427">25296 7856 0,'0'0'0,"0"0"16,0 0-1,0 0-15,0 0 16,0 0-16,-6 25 16,-3 15-1,-5 18-15,6-9 16,3-2 0,7-7-16,5-8 15,7-7-15,12-12 16,-26-13-1,30 4-15,1-7 16,-7-5 0,-2-5-16,-2-5 15,-6-3-15,-7-2 16,-5-3 0,-6 0-16,-5 3 15,-5 1 1,-2 4-16,-1 5 15,-1 4-15,0 5 16,5-4 0,2 7-16,4-4 15,-1 5 1,4-2-16,2-1 16,2 2-16,0 1 15,0 0 1,0 0-16,2 0 15,-2 0-15,2 1 16,-2 2 0,0-3-16,2 0 15,-2 2 1,0-2-16,0 0 16,0 0-16,0 0 15,0 0 1,0-2-16,0 2 15,0-3 1,0 2-16,0 1 16,0-3-16,0 3 15,0-3 1,0 2-16,0-1 16,0 2-1,0-2-15,0-1 16,2 3-16,-2-3 15,3 3 1,0-1-16,-1-4 16,-2-1-16,0-1 15</inkml:trace>
  <inkml:trace contextRef="#ctx0" brushRef="#br1" timeOffset="445456.2899">23154 6703 0,'0'0'15,"-29"0"-15,-24 0 16,-24 7 0,-19 9-16,-9 14 15,-6 5-15,-12 9 16,-5 7-1,3 6 1,11-4-16,20 1 16,15 0-16,13-2 15,1 1-15,0 6 16,3 9 0,3 8-16,2 4 15,-2 10 1,10 2-16,6-1 15,14-2-15,16-10 16,11-4 0,9-3-16,5-16 15,9-3-15,6 8 16,2 2 0,2 3-16,12 19 15,6 2 1,4-4-16,3-9 15,7-13-15,3-4 16,9-8 0,2-2-16,6-2 15,3-2 1,-1-1-16,-4-4 16,9 2-16,4-2 15,-2-5 1,-2-6-16,-6-6 15,3-8 1,-2-4-16,-6-5 16,-6-1-16,-5-3 15,-68 0 1,54 2-16,-3-4 16,-51 2-16,0 0 15,0 0 1,46-3-16,-46 3 15,0 0 1,0 0-16,37-4 16,-37 4-16,21-7 15</inkml:trace>
  <inkml:trace contextRef="#ctx0" brushRef="#br1" timeOffset="451508.6124">24952 6773 0,'0'0'16,"22"0"-1,25 4-15,32-2 16,30 8-16,8 3 16,10 9-1,7 8-15,0 5 16,-9 3 0,-11 7-16,-2 8 15,-7 6-15,-7 5 16,-4 10-1,-8 4-15,-14 1 16,-3 3 0,-5 6-16,-15 1 15,-9 5-15,-16-1 16,-9 1 0,-13-5-16,-12-4 15,-14 0 1,-14-2-16,-16-2 15,-14 5-15,-11-3 16,-9-2 0,-10 1-16,-6-2 15,1-3-15,-2-10 16,-1 0 0,-5-5-16,-12-4 15,-14-1 1,-15 0-16,-2-1 15,15-6-15,19-10 16,22-7 0,98-33-16,0 0 15,0 0-15,-76 22 16,76-22 0,0 0-16,0 0 15,-50 14 1,50-14-16,0 0 15,-20 3 1,20-3-16,0 0 16,0 0-16,-8 0 15,8 0 1,0 0-16,0 0 16,-5 1-16,5-1 15,0 0 1,0 0-16,-4 3 15,4-3 1,0 0-16,0 0 16,-5 1-16,5-1 15,0 0 1,0 0-16,-2 0 16,2 0-1,0 0-15,0 0 16,-3 0-16,3 0 15,0 0 1,0 0-16,3-1 16,-3 1-16,0 0 15,0 0 1,2 0-16,-2 0 16,0 0-1,0 0-15,-2 0 16,2 0-1,0 0-15,0 0 16,-3-3-16,3 3 16,0 0-1,0 0-15,-2 0 16,2 0-16,0 0 16,0 0-1,-2-1-15,2 1 16,0 0-1,0 0-15,-2 0 16,2 0-16,0 0 16,0 0-1,0 1-15,0-1 16,0 0 0,0 0-16,-2 0 15,2 0 1,0 0-16,0 0 15,-2 0-15,2 0 16,0 0 0,0 0-16,0 0 15,0 0-15,0 0 16,0 0 0,0 0-16,0 0 15,0 0 1,0 0-16,0 0 15,0 0-15,0 0 16,0 0 0,-2 0-16,2 0 15,0 0-15,0 0 16,0 3 0,0-3-16,0 0 15,0 0 1,0 0-16,0 0 15,0 0-15,0 0 16,2 0 0,-2 0-16,0 0 15,0 0 1,0 0-16,0 0 16,0 0-1,0 0-15,0 0 16,0 0-16,0 0 15,0 0 1,0 1-16,0-1 16,0 0-16,0 0 15,-2 0 1,2 0-16,0 0 16,0 0-16,0 0 15,0 0 1,0 0-16,0 0 15,0 3 1,0-3-16,0 0 16,0 0-16,0 0 15,0 0 1,0 0-16,0 0 16,0 3-1,0-3-15,0 0 16,0 0-16,-3 0 15,3 0 1,0 0-16,0 0 16,0 0-16,0 0 15,0 0 1,0 0 0,0 1-16,0-1 15,0 0-15,0 0 16,0 0-1,0 0-15,0 0 16,0 0-16,0 0 16,0 0-1,0 0-15,0 0 16,0 0 0,0 0-16,0 0 15,0 0-15,0 3 16,0-3-1,0 0-15,0 0 16,0 0-16,0 0 16,0 0-1,0 0-15,0 0 16,0 0 0,0 0-16,0 0 15,0 0-15,0 0 16,0 0-1,0 0-15,0 0 16,0 0 0,0 0-16,0 0 15,0 0-15,0 0 16,0 0 0,0 0-16,0 0 15,0 0 1,0 0-16,0 0 15,0 0-15,0 0 16,0 0 0,0 0-16,0 0 15,0 0 1,0 0-16,0 0 16,0 0-16,0 0 15,0 0 1,0 0-16,0 0 15,0 0 1,0 0-16,0 0 16,0 0-16,0 0 15,0 0 1,0 0-16,0 0 16,0 0-16,0 0 15,0 0 1,0 0-16,0 0 15,0 0 1,0 0-16,0 0 16,0 0-16,0 0 15,0 0 1,0 0-16,0 0 16,0 0-1,0 0-15,0 0 16,0 0-16,0 0 15,0 0 1,0 2-16,0-2 16,0 0-1,0 0-15,0 0 16,0 0-16,0 0 16,0 0-1,0 3-15,0-3 16,0 0-1,0 0-15,0 0 16,0 0 0,0 0-16,0 0 15,0 0-15,0 0 16,0 0 0,0 0-16,0 1 15,0-1-15,0 0 16,0 0-1,0 0-15,0 0 16,0 0-16,0 0 16,0 0-1,0 0-15,0 0 16,0 0 0,3-1-16,-3 1 15,0 0-15,0 0 16,0 0-1,0 0-15,0 0 16,0 0 0,0 0-16,0 0 15,0 0-15,0 0 16,0-3 0,0 3-16,0 0 15,0 0 1,0 0-16,0 0 15,0 0-15,0 0 16,0 0 0,0 0-16,0 0 15,0 0 1,0-2-16,0 2 16,0 0-16,0 0 15,0 0 1,0 0-16,0 0 15,0 0-15,0 0 16,0 0 0,0 0-16,0 0 15,-3 0 1,3 0-16,0 0 16,0 0-16,0 2 15,0-2 1,0 0-16,0 0 15,0 0 1,0 0-16,0 0 16,0 0-16,0 3 15,0-3 1,0 0-16,0 0 16,0 0-1,0 0-15,0 0 16,0 0-16,0 0 15,0 0 1,0 0-16,0 0 16,0 0-16,0 0 15,0 0 1,0 0-16,0 0 16,0 0-1,0 0-15,0 0 16,0 0-16,0 0 15,0 0 1,0 0-16,0 1 16,0-1-1,0 0-15,0 0 16,0 0-16,0 0 16,0 0-1,0 0-15,-2 0 16,2 0-1,0 0-15,0 0 16,0 0-16,0 0 16,0 0-1,0 0-15,0 0 16,0 0 0,0 0-16,0 0 15,0 0-15,0 0 16,0 0-1,0 0-15,0 0 16,0 0 0,0 0-16,0 0 15,0 0-15,0 0 16,0 0 0,0 0-16,0 0 15,0 0 1,0 0-16,0 0 15,0 0-15,0 0 16,0 0 0,0 0-16,0 0 15,0 0-15,0 0 16,0 0 0,0 0-16,0 0 15,0 0 1,0 0-16,0 0 15,0 0-15,0 0 16,0 0 0,0 0-16,0 0 15,0 0 1,0 0-16,0 0 16,0 0-16,0 0 15,0 0 1,0 0-16,0 0 15,0 0 1,0 0-16,0 0 16,0 0-16,0 0 15,0 0 1,0 0-16,0 0 16,0 0-16,0 0 15,0 0 1,0 0-16,0 0 15,0 0 1,0 0-16,0 0 16,0 0-16,0 0 15,0 0 1,0 0-16,0 0 16,0 0-1,0 0-15,0 0 16,0 0-16,0 0 15,0 0 1,0 0-16,0 0 16,0 0-1,0 0-15,0 0 16,0 0-16,0 0 16,0 0-1,0 0-15,0 0 16,0 0-1,0 0-15,0 0 16,0 0-16,0 0 16,0 0-1,0 0-15,0 0 16,0 0 0,0 2-16,0-2 15,0 0-15,0 0 16,0 0-1,0 0-15,0 0 16,0 0-16,0 0 16,0 0-1,0 0-15,0 0 16,0 0 0,0 0-16,0 0 15,0 0-15,0 0 16,0 0-1,0 0-15,0 0 16,0 0 0,0 0-16,0 0 15,0 0-15,0 0 16,0 0 0,0 0-16,0 0 15,0 0 1,0 0-16,0 0 15,0 0-15,0 0 16,0 0 0,0 0-16,0 0 15,0 3 1,0-3-16,0 0 16,0 0-16,0 0 15,0 0 1,0 0-16,0 0 15,0 0-15,0 0 16,0 0 0,0 0-16,0 0 15,0 0 1,0 0-16,0 0 16,0 0-16,0 0 15,0 0 1,0 0-16,0-3 15,0 3 1,0 0-16,0 0 16,0 0-16,0 0 15,0 0 1,0 0 0,0 0-16,0 0 15,0 0-15,0 0 16,0 0-16,0 0 15,0 0 1,0 0-16,0 0 16,0 0-1,0 0-15,0 0 16,0-2-16,0 2 16,0 0-1,0 0-15,0 0 16,0 0-1,0 0-15,0 0 16,0 0-16,0 0 16,0 0-1,0 0-15,0 0 16,0 0-16,0 0 16,0 0-1,0 0-15,0 0 16,0 0-1,0 0-15,0 0 16,0 0-16,0 0 16,0 0-1,0 0-15,0 0 16,2 0 0,-2 0-16,5-6 15,-1-8-15</inkml:trace>
  <inkml:trace contextRef="#ctx0" brushRef="#br1" timeOffset="522987.7717">26447 4344 0,'0'0'0,"0"0"16,0 0-1,0 0-15,0 0 16,18 8-16,34 3 16</inkml:trace>
  <inkml:trace contextRef="#ctx0" brushRef="#br1" timeOffset="523723.9778">31307 14360 0,'0'0'16,"0"0"-16,0 0 15,0 0 1,4 0-16,6-4 16,1-1-16,1 2 15,-7 2 1,-3-1-16,-2 4 15,-2 2 1,-5 1-16,-3-1 16,-1 4-16,-8 3 15,3 8 1,-1 12-16</inkml:trace>
  <inkml:trace contextRef="#ctx0" brushRef="#br1" timeOffset="525842.3827">21547 8035 0,'0'0'0,"0"0"16,0 0-1,0 0-15,0 0 16,0 0-16,0 0 16,0 0-1,0 0-15,0 0 16,0-2-1,0-9-15,0 0 16,0 0-16,0 1 16,2 2-1,9-5-15,7-8 16</inkml:trace>
  <inkml:trace contextRef="#ctx0" brushRef="#br1" timeOffset="526282.2731">24113 8051 0,'0'0'0,"20"0"16,13-5 0,12 1-16,-10 2 15,-10 0 1,-7-1-16,-7 3 16,-9 0-16,-7 3 15,1 1 1,-2 8-16,0 8 15</inkml:trace>
  <inkml:trace contextRef="#ctx0" brushRef="#br1" timeOffset="526815.9945">24010 9302 0,'0'0'0,"0"0"15,0 0 1,0 0-16,11 0 16,11 4-1,7 1-15,-7 6 16,-6 2-16,-5 1 15,1 0 1,-4-6-16,3-1 16,-1-2-16,-2-5 15,1 0 1,-3 2-16,-1 0 16,-2-2-1,-3 5-15,0-1 16,-6 3-16,0 1 15,-7-1 1,-1-3-16</inkml:trace>
  <inkml:trace contextRef="#ctx0" brushRef="#br1" timeOffset="528731.595">26539 4599 0,'0'0'15,"0"0"-15,0 0 16,0 0 0</inkml:trace>
  <inkml:trace contextRef="#ctx0" brushRef="#br1" timeOffset="529331.6704">31178 14046 0,'0'0'0,"0"0"15,0 0-15,-12 0 16,-4 0-16,-4 0 15,9 6 1,7 6-16,2 10 16,8 8-1,5 6-15</inkml:trace>
  <inkml:trace contextRef="#ctx0" brushRef="#br1" timeOffset="531443.5134">21391 8206 0,'0'0'0,"0"0"16,0 0-16,0 0 15,-6-10-15,4-8 16,-2-4-1,-1 9-15,5 8 16,7 5 0,18 0-16</inkml:trace>
  <inkml:trace contextRef="#ctx0" brushRef="#br1" timeOffset="536378.1995">3971 12325 0,'0'0'16,"0"0"-1,0 0-15,0 0 16,0-18-16,0-20 16,7-13-1,12 2-15,8 9 16,3 1-1,9 2-15,7-6 16,10 0 0,6-1-16,21-5 15,14-5-15,-3 7 16,-2 7 0,2 6-16,3 6 15,-1 5-15,1 3 16,1 7-1,-2 3-15,-1 10 16,1 7 0,-4 6-16,-6 8 15,-6 8-15,-4 7 16,-11 6 0,-10 8-16,-12 3 15,-18-4 1,-15 3-16,-12 3 15,-11 3-15,-16 2 16,-11 1 0,-9-1-16,-19 17 15,-15 0-15,6-3 16,-4-5 0,5-2-16,5-2 15,8-1 1,12 0-16,1 0 15,5-1-15,8 4 16,3-1 0,17-11-16,5 0 15,8 4 1,8 4-16,12 1 16,-16-64-16,22 65 15,7-1-15,8 1 16,17 9-1,11-3-15,6-6 16,-7-11-16,7-10 16,0-6-1,8-4-15,2-9 16,1-10-16,1-6 16,2-9-1,-1-11-15,0-9 16,-4-11-1,-2-5-15,-1-11 16,-9-4-16,-3-7 16,-7-4-1,-2-4-15,-4-3 16,-1 2-16,-2 5 16,5 3-1,1 8-15,4 4 16,3 9-1,-6 14-15,-2 8 16,4 12 0,4 5-16,1 15 15,-63-16-15,62 24 0,-5 13 16,-9 0 0,-10 9-16,-9-2 15,-9 3 1,-7-2-16,-5-1 15,-8 3 1,-5 0-16,-2 2 16,-4 0-16,1 1 15,-4-1 1,1-2-16,-3 0 16,3-1-1,-6 1-15,2-2 16,17-45-16,-18 40 15,18-40 1,0 0-16,0 0 16,-11 38-1,11-4-15,11-14 16,7-5-16,8-3 16,9-6-1,6-1-15,16-3 16,3-2-1,5-7-15,1-4 16,6-5-16,5-6 16,18-11-16,14-10 15,-2-3 1,-8-2-16,-12 8 16,-8 2-1,-6 2-15,-4-4 16,-4 0-16,-7-4 15,-12 5 1,-9 3-16,1-2 16,-38 38-16,31-37 15,-1 0-15,-30 37 16,22-35 0,-22 35-16,0 0 15,15-36 1,-15 36-16,0 0 15,0 0-15,6-32 16,-6 32 0,0 0-16,0 0 15,0-20-15,0 20 16,0 0 0,0 0-16,-4-10 15,4 10 1,0 0-16,0 0 15,-4-5-15,4 5 16,0 0 0,0 0-16,-4-4 15,4 4 1,0 0-16,0 0 16,0-4-1,2-5-15</inkml:trace>
  <inkml:trace contextRef="#ctx0" brushRef="#br1" timeOffset="540298.1025">24418 9679 0,'0'0'16,"0"0"-16,0 0 15,16-8 1,11-8-16,6-4 15,-6 0-15,-4 4 16</inkml:trace>
  <inkml:trace contextRef="#ctx0" brushRef="#br1" timeOffset="546581.7093">8808 15254 0,'0'0'0,"0"0"16,0 0-1,-26-2-15,-18-12 16,-21-6 0,3-4-16,-10 1 15,-22-3-15,-21-1 16,-2 3-1,-10 5-15,-3 9 16,0-4-16,-8 7 16,-22-1-1,-11-2-15,-12-3 16,-14-7 0,-11-5-16,-10 0 15,-18-4-15,9 1 16,0-1-1,2 2-15,-3 2 16,6 1 0,9-1-16,18 5 15,16 2-15,6 4 16,18 5 0,23 3-16,29 4 15,18 2 1,85 0-16,0 0 15,-60 4-15,60-4 16,0 0 0,0 0-16,-34 4 15,34-4-15,0 0 16,0 0 0,-22 3-16,22-3 15,0 0 1,0 0-16,-11 2 15,11-2-15,0 0 16,0 0 0,-7 0-16,7 0 15,0 0 1,0 0-16,-6-2 16,6 2-16,0 0 15,0 0 1,-4-3-16,4 3 15,0 0-15,0 0 16,-5 0 0,5 0-16,0 0 15,0 0 1,-2-2-16,2 2 16,0 0-16,0 0 15,-5-2 1,5 2-16,0 0 15,0 0 1,0-2-16,0 2 16,0 0-16,0 0 15,-2 0 1,2 0-16,0 0 16,0 0-1,0-2-15,0 2 16,0 0-16,0 0 15,2 0 1,-2 0-16,0 0 16,0 0-16,0 0 15,0 0 1,0 0-16,0 0 16,0 0-1,0 0-15,0 0 16,0 0-16,0-3 15,0 3 1,0 0-16,0 0 16,0-2-1,0 2-15,0 0 16,0 0-16,0-1 16,0 1-1,0 0-15,0 0 16,0-3-1,0 3-15,0 0 16,0 0-16,0 0 16,0 0-1,0 0-15,0 0 16,-2-2-16,2 2 16,0 0-1,0 0-15,2 0 16,-2 0-1,0 0-15,0 0 16,7-5-16,10-2 16,13-6-1</inkml:trace>
  <inkml:trace contextRef="#ctx0" brushRef="#br1" timeOffset="547015.317">24097 8272 0,'0'0'0,"0"0"15,0 0-15,0 0 16,0 0 0,0 0-16,0 0 15,0 0-15,0 0 16,0 0 0,0 0-16,13 0 15,12 0 1,8 0-16,-6 0 15,-5 0-15,1 0 16,-1 0 0,-22 0-16,19-2 0,-3-3 15,-5 3 1,-2 0-16,-5 2 16,-2 2-1,-2 5-15,-2-1 16</inkml:trace>
  <inkml:trace contextRef="#ctx0" brushRef="#br1" timeOffset="547430.9423">3171 11049 0,'28'18'0,"18"9"16,46 27-16,71 41 16,87 58-1,43 34-15,-20-6 16,-9 4-16,-12-4 16,-20-6-1,-26-12-15,-43-24 16,-53-41-16,-55-45 15,-40-42 1,-23-28-16</inkml:trace>
  <inkml:trace contextRef="#ctx0" brushRef="#br1" timeOffset="547731.6684">4611 11728 0,'42'9'0,"36"14"15,59 24-15,62 31 16,54 34 0,5 24-16,-25 2 15,-30 1-15,-31-3 16,-35-15-1,-51-36-15,-86-85 16,41 40-16,-41-47 16,-27-31-1,-31-37-15,-54-53 16</inkml:trace>
  <inkml:trace contextRef="#ctx0" brushRef="#br1" timeOffset="547964.2458">4982 11597 0,'42'8'15,"39"15"-15,69 22 16,75 35 0,92 50-16,-15 15 15,-19 18-15,-27 13 31,-256-176-31,219 181 0,-54-15 0,-60-34 16,-63-59 0,-44-44-16,-27-32 15,-16-23-15</inkml:trace>
  <inkml:trace contextRef="#ctx0" brushRef="#br1" timeOffset="548176.1464">6124 12370 0,'15'9'16,"28"4"-16,24 11 16,25 8-16,64 31 15,56 26 1,34 27-16,-21 4 16,-14 17-1,-19 13-15,-25 7 16,-33-7-16,-44-33 15,-32-30 1,-22-28-16</inkml:trace>
  <inkml:trace contextRef="#ctx0" brushRef="#br1" timeOffset="548563.8996">7974 13869 0,'12'18'0,"16"11"16,13 23-16,0 10 16,14 18-1,-3 1-15,-52-81 16,0 0-16,38 64 16,-38-64-1,0 0-15,23 39 16,-23-39-16,0 0 15,0 0 1,12 17-16,-12-17 16,0 0-1,0 0-15,0 5 16,0-5-16,0 0 16,0 0-1,-2 2-15,2-2 16,0 0-1,0 0-15,-6 2 16,6-2-16,10 0 16</inkml:trace>
  <inkml:trace contextRef="#ctx0" brushRef="#br1" timeOffset="548997.1137">24479 7754 0,'0'0'0,"0"0"16,0 0 0,0 7-16,0 4 15,0-11-15,-4 20 0,1-3 16,-2-1 0,1 2-16,4 0 15,-2-2 1,2 0-16,-2 1 15,-3-2 1,1 2-16,2-5 16,-2 3-16,-4-2 15,0-2 1,0 0-16,4-2 16,0-2-16,1 1 15,0 2 1,1-2-16,0-1 15,-2-1 1,2 0-16,-1-4 16,1 0-16,2 0 15,0 1 1,5-2-16,5-1 16,6 0-16</inkml:trace>
  <inkml:trace contextRef="#ctx0" brushRef="#br1" timeOffset="551081.724">7000 10922 0,'0'0'16,"0"0"-1,0 0-15,0 0 16,0 0-16,0 0 15,0 0 1,0 0-16,0 0 16,0 0-1,0 0-15,0 0 16,0 0-16,0 0 16,0 0-1,0 0-15,0 0 16,0 0-1,0 0-15,0 0 16,0 0-16,0 0 16,0 0-1,0 0-15,0 0 16,0 0-16,0 0 16,0 0-1,0 0-15,0 0 16,0 0-1,0 0-15,0 0 16,0 0-16,0 0 16,0 0-1,0 0-15,0 0 16,0 0 0,0 0-16,0 0 15,2-7-15,5-9 16,2-8-1,4-1-15,3 1 16,1-1 0,3 0-16,6-1 15,-2 1-15,5-3 16,6-4 0,2 1-16,2 2 15,6 0-15,0 2 16,2 3-1,4 3-15,0 3 16,2 3 0,-1-1-16,2 5 15,0 2-15,-1 4 16,3 3 0,5 2-16,-4 2 15,4 7 1,-1 2-16,1 5 15,-1 2-15,1 6 16,-4-1 0,2 4-16,-6 4 15,-1 3 1,-3 4-16,0 2 16,-2 5-16,-8 3 15,3 2 1,-7 3-16,-4 1 15,-3 5-15,-7-4 16,0 5 0,-5 3-16,-8 0 15,-3-3 1,-10 2-16,-9-4 16,-3-2-16,-9-4 15,-11-4 1,-12-7-16,-5-3 15,-10-7 1,-6-2-16,-30 2 16,-19 1-16,-6-7 15,9-1 1,9-2-16,10 3 16,1 2-1,3-1-15,1 3 16,8 5-16,11 2 15,9 2 1,5 4-16,15-1 16,7-1-16,3 6 15,9 4 1,5-1-16,7 5 16,4-1-1,4 3-15,12-2 16,4-3-16,9 0 15,4 1 1,9-4-16,4 2 16,8-5-1,2-2-15,6-4 16,1-5-16,4-5 16,3-4-1,-1-5-15,5-7 16,1-2-1,4-6-15,4-5 16,15-3-16,7-5 16,-2-7-1,-14-6-15,0-4 16,-4-4 0,-3-7-16,-11-3 15,-4-6-15,-14 0 16,-3-3-1,-3-2-15,0-4 16,2-4 0,-2 0-16,0-2 15,0-1-15,2 5 16,-1 2-16,7 5 16,-2 5-1,8 5-15,2 9 16,5 10-1,3 10-15,-2 10 16,2 11 0,-3 10-16,-7 1 15,-6 5-15,-8-2 16,-38-25 0,29 26-16,-29-26 15,0 0-15,0 0 16,22 27-1,-22-27-15,0 0 16,10 23 0,-13-10-16</inkml:trace>
  <inkml:trace contextRef="#ctx0" brushRef="#br1" timeOffset="580514.3317">19038 9850 0,'0'0'16,"0"0"-16,0 0 15,0 0-15,0 0 16,-22 0-1,-13 0-15,-17 0 16,-1 0-16,0 0 16,-6 0-1,-3 0-15,-5 0 16,-7 0 0,-19 0-16,-6 0 15,-1 0-15,-5 0 16,-9-3-1,-7-4-15,-12 1 16,-12 0 0,-6-2-16,1 4 15,-2 1-15,1 6 16,-3-3 0,-4 0-16,-2 0 15,-3 0 1,4 0-16,-2 2 15,2 0-15,1 1 16,1-1 0,5 3-16,0-3 15,-2-2-15,2 2 16,2 3 0,3 1-16,0-1 15,-4-4 1,2-1-16,-3 0 15,0 3-15,-2-1 16,4 0 0,3 0-16,2 0 15,4 4 1,5-2-16,4 0 16,11 1-16,2-3 15,3 0 1,0-4-16,0 4 15,6-2 1,12 0-16,5 0 16,3 0-16,7 0 15,-2 0 1,1-4-16,3-1 16,0-1-16,5-2 15,-2 0 1,5-3-16,1-2 15,12 1 1,4 1-16,0 0 16,-5 0-1,6 0-15,-1-3 16,56 14-16,-55-16 16,-2-6-1,57 22-15,-53-24 16,53 24-16,-46-27 15,46 27 1,-42-34-16,42 34 16,-31-36-1,31 36-15,-15-40 16,9 3-16,10 1 16,4 6-1,5 9-15,5-2 16,7-2-1,5 3-15,7 0 16,12-3-16,7-2 16,2 2-1,5 3-15,9 0 16,19-3 0,9 1-16,15-1 15,0 2-15,4 4 16,-3 5-1,-2 1-15,-3-1 16,4 3 0,1-2-16,10-1 15,-1 1-15,0 2 16,2-1 0,8 4-16,-4-1 15,5 0-15,10 0 16,-3 2-1,-1 5-15,2 0 16,-2-3 0,1 1-16,3 4 15,-2 0-15,2 2 16,1 0 0,2 0-16,-2 1 15,3-1 1,-1 0-16,1 0 15,1 3-15,2 2 16,-1 0 0,-5-1-16,2 1 15,-1 0-15,6-4 16,2 5 0,-6-1-16,0 1 15,0 3 1,2 3-16,2 1 15,-1 3-15,-4 0 16,-4-2 0,-2-1-16,3 5 15,1 3 1,-2 3-16,-2 2 16,1 1-16,-7 0 15,-1-1 1,-9-1-16,-11-2 15,-2 0 1,-2 1-16,-8 0 16,4 4-16,-3 6 15,-4 1 1,1 4-16,-6 4 16,-8-3-1,-8 8-15,-16-8 16,-6 1-16,-17-10 15,-8 3 1,-5 0-16,-28-36 16,19 37-16,-5 4 15,-14-41 1,0 42-16,-10-2 16,-7-4-1,-13-5-15,-5-6 16,-14-4-16,-10-10 15,-11-7 1,-13-7-16,-26-7 16,-24-6-1,-1-8-15,-16-1 16,8 0-16,-5 0 16,-8 1-1,-5-5-15,-16 0 16,2 1-1,-11 5-15,-18-2 16,-22 0-16,-16 5 16,3 6-1,-12 13-15,-19 1 16,-18 8 0,-20 10-16,13 9 15,38 0-15</inkml:trace>
  <inkml:trace contextRef="#ctx0" brushRef="#br1" timeOffset="1.23135E6">25960 9199 0,'0'0'16,"0"0"-16,0 0 15,0 0-15,0 0 16,0 0 0,0 0-16,0 0 15,0 0 1,-18 0-16,-9-5 15,-9 1 1,7 2-16,6 0 16,2 0-16,3 2 15,-4 0 1,-1-2-16,-3-1 16,3 3-16,2 0 15,21 0 1,-26 0-16,26 0 15,-35 0-15,-6 3 16,41-3 0,-51 2-16,-2 2 15,-2 2 1,2-1-16,2 2 16,-3 0-1,0-3-15,1 1 16,-1 1-16,1 1 15,-4 0 1,-1 2-16,0-3 16,-1-1-1,59-5-15,-66 4 16,-3-4-16,2 2 16,3-2-1,1 3-15,2-2 16,1-1-16,-1 3 15,-5-3 1,-3 3-16,1-1 16,3 0-1,2-2-15,6-2 16,-4 0-16,6-4 16,-3 2-1,2-2-15,-3 1 16,2 1-1,-2 0-15,-1-1 16,-1 0-16,-1-1 16,-1 4-1,1-3-15,4 3 16,0-5-16,2 1 16,3-1-1,-2-4-15,4 2 16,-2-3-1,-3 0-15,-5-3 16,-3 2 0,1 0-16,5 2 15,0-3-15,-3 3 16,3-2 0,4 1-16,8-3 15,-1-1 1,2-1-16,0-4 15,0-3-15,2-1 16,0-4 0,2 0-16,4-4 15,-1-3-15,1 0 16,4 1 0,0-4-16,3 4 15,1-4 1,5 4-16,0-3 15,2 1 1,0-3-16,3 3 16,3-6-16,1-2 15,1 4-15,4-7 16,3 2 0,2-1-16,-2-3 15,4 3 1,3-2-16,6 2 15,0 1-15,6-2 16,1 2 0,5-1-16,4 2 15,4-1 1,6-2-16,2-1 16,6 1-16,4-5 15,6 2 1,2 2-16,2-2 15,19-15 1,11 2-16,-1 6 16,2 7-16,0 4 15,7 5 1,1 3-16,1 6 16,2-1-1,-2 5-15,0 4 16,-4 5-1,-8 5-15,3 1 16,-2 3-16,4 4 16,2 1-1,3 1-15,2 1 16,6-1-16,5 3 16,3-2-1,-1 4-15,3 0 16,0 4-1,-4-4-15,1 7 16,-3-3-16,-1 5 16,3-2-1,-3 4-15,1 3 16,0-1 0,-4 3-16,-4 1 15,-2 1-15,-9 2 16,-4 3-1,1-1-15,1 3 16,-6-3 0,2 3-16,-3-1 15,-2 3-15,-3 0 16,-1 2 0,-3 0-16,-13-5 15,-3 1 1,1 2-16,-2 1 15,0 4-15,-4 4 16,-3 2 0,-4 2-16,-2 0 15,-4 1-15,-3 0 16,-5 5 0,-3-1-16,-5 3 15,-1 2 1,-7-3-16,-3 5 15,-4-2-15,-2 1 16,-2 1 0,-2 2-16,-5 0 15,-7-1-15,-3 1 16,-10 1 0,-3 1-16,-3-2 15,0-1 1,-7-1-16,2-1 15,-3-4 1,-5 0-16,-6-3 16,-2 2-16,-6-1 15,-23 3 1,-14 8-16,3-9 16,0-2-16,-1-1 15,0-4 1,3 3-16,7-2 15,6-3 1,6 0-16,3-5 16,2-2-16,6 1 15,13-13 1,4 2-16,3-6 16,-2 1-1,4-7-15,4 2 16,38-11-16,-37 12 15,37-12 1,-30 8-16,30-8 16,0 0-1,0 0-15,-24 5 16,24-5-16,0 0 16,0 0-1,-26 4-15,26-4 16,0 0-16,0 0 15,-20 0 1,20 0-16,0 0 16,0 0-1,-15-2-15,15 2 16,0 0-16,0 0 16,-12-2-1,12 2-15,0 0 16,0 0-1,-6-2-15,6 2 16,0 0-16,0 0 16,-6-3-1,6 3-15,0 0 16,0 0 0,-5-2-16,5 2 15,0 0-15,0 0 16,-4 0-1,4 0-15,0 0 16,0 0 0,0-4-16,0 4 15,0 0-15,2-9 16,2-7-16</inkml:trace>
  <inkml:trace contextRef="#ctx0" brushRef="#br1" timeOffset="1.23216E6">28494 4534 0,'0'0'16,"-25"16"-1,-4 4-15,-13 9 16,0 2-16,-5 5 15,3 7 1,-4 4-16,-2 4 16,-3 5-1,-17 22-15,-18 18 16,-6 11-16,-5 14 16,12-1-1,7 4-15,7-2 16,-2 3-16,-4 0 15</inkml:trace>
  <inkml:trace contextRef="#ctx0" brushRef="#br1" timeOffset="1.23424E6">26928 9553 0,'2'51'16,"7"27"-16,11 58 16,9 40-1,7 22-15,4-2 16,2-4-1,6 1-15,-2-2 16,4 3-16,-2 3 16,7 7-1,2 1-15,2-5 16,1-2 0,5-9-16,1-11 15,4-11-15,2-6 16,-3-10-1,2-5-15,5-5 16,0-7 0,-1-12-16,-7-2 15,4-7-15,0-10 16,1-7 0,1-11-16,-6-9 15,2-9 1,0-7-16,-4-9 15,1-8-15,2-5 16,-3-4 0,1-6-16,-11-10 15,-5-4 1,4-5-16,4 0 16,-1-8-16,1-2 15,-1-8 1,2-7-16,0-4 15,-3-7-15,-3-2 16,3-6 0,-4-5-16,4-8 15,-2-7 1,12-24-16,3-14 16,-2-8-16,-5-4 15,-5 4 1,-8 5-16,0-2 15,-2-3 1,-4 1-16,-1-5 16,-3-2-16,-2-3 15,-5 0 1,-5 1-16,-4 0 16,-4 1-1,2-4-15,-4-3 16,5-15-16,-5-7 15,4-8 1,-4 5-16,-3-1 16,-1 4-1,1 4-15,4 3 16,-1-11-16,10-15 16,1-10-1,-1 6-15,-3 1 16,1-3-1,-9 5-15,-3 0 16,-8 7 0,-2 2-16,-4-5 15,-2 3-15,0 3 16,-4 1-16,2 1 16,-4 2-1,0 0-15,-1 2 16,-5 3-1,0-1-15,-1 3 16,-1 2-16,0 6 16,-1 1-1,-1-2-15,1 1 16,-5 6 0,1-4-16,1 6 15,-2 1 1,-3 6-16,0 1 15,2 7-15,2-3 16,-2-6 0,1 2-16,2-3 15,-10 2-15,2 16 16,-7 3 0,1 6-16,-3 8 15,2 9 1,-3-3-16,0 6 15,1 2 1,0 2-16,-3-2 16,0 1-16,-12 3 15,-10-3-15,-5 5 16,2 1 0,6 6-16,6-1 31,-2 0-31,3 1 0,2 4 15,13 11-15,4 0 16,-1-2 0,1 0-16,-1 3 15,-7 6 1,-19 0-16,-32-5 16,-59-8-1,151 44-15,0 0 16,-168-40-16,23 15 15,28 12 1,19 13-16,98 0 16,-85 8-16,8 10 15,-2 0 1,-1 7-16,-4-1 16,6 8-1,-2-1-15,1 5 16,2 4-16,-2 7 15,3 2 1,3 5-16,-1 4 16,3 2-1,4 3-15,9-1 16,6 3-16,6-1 16,11-1-1,12-6-15,4-5 16,7 9-1,1 2-15,5 2 16,1 3-16,1 9 16,-5 21-1,-4 18-15,-10 8 16,-12 5-16,-10 2 16,-13 15-1,2-1-15,2 7 16,3 9-1,2 6-15,-1 5 16,2 12-16,-1 10 16,4 7-1,12 14-15,4 17 16,18-8 0,20-8-16</inkml:trace>
  <inkml:trace contextRef="#ctx0" brushRef="#br1" timeOffset="1.24907E6">21652 6229 0,'0'0'0,"0"0"15,0 0 1,0 0-16,0 0 16,-6 12-16,-1 4 15,-2 8 1,0-1-16,3-1 16,-2 2-1,1 4-15,0-6 16,-1 2-1,-1 2-15,2 5 16,-2 2-16,3 3 16,-1 2-16,0 8 15,0 4 1,-1 1-16,-3 0 16,-4 7-1,2 5-15,-3 4 16,-1 5-1,-3 0-15,-2 25 16,2 10-16,1-4 16,9-8-1,-2-9-15,1 4 16,5-1-16,-2 3 16,2 8-1,-5 9-15,0-3 16,4 1-1,7-5-15,-2 4 16,0-3-16,0-1 16,2 1-1,2 0-15,0-5 16,0 0-16,2-6 16,6-8-1,1-5-15,2-10 16,-4-15-1,2-9-15,-11-45 16,11 44 0,-11-44-16,0 0 15,0 0-15,9 38 16,-9-38 0,11 31-16,-11-31 15,0 0-15,17 17 16,-17-17-1,19 4-15,12-7 16,7-3 0,11-1-16,5-4 15,5-2-15,3-3 16,5 0 0,0 3-16,5-1 15,1 3 1,23-3-16,19 6 15,-4 1-15,-5 1 16,-2-1 0,1 2-16,0 3 15,5-4 1,-4 1-16,2 5 16,1 2-16,1 1 15,1-2 1,1 2-16,3-6 15,-4 6 1,1-3-16,-1 4 16,5-4-16,7 0 15,2 0 1,-11 0-16,-9 5 16,3-5-1,4 2-15,-1-2 16,-5 7-16,-2 0 15,-1 3 1,1 2-16,-4-1 16,2 2-16,-3-4 15,0 2 1,-2 0-16,-3-2 16,-4 1-1,-12-4-15,5 3 16,-5 3-16,0-2 15,-6 0 1,-17-4-16,0 0 16,-4 4-1,1-2-15,-52-8 16,53 10-16,-53-10 16,51 10-1,-51-10-15,51 5 16,-51-5-16,0 0 15,0 0 1,47 5-16,-47-5 16,0 0-1,0 0-15,34 2 16,-34-2-16,0 0 16,23-4-1,-8-10-15,3-6 16,-18 20-1,15-30-15,1-3 16,-1-7-16,4-14 16,1-5-1</inkml:trace>
  <inkml:trace contextRef="#ctx0" brushRef="#br1" timeOffset="1.25018E6">27058 7439 0,'-5'-38'15,"0"-24"-15,-1-26 16,-3-19-1,-4 2-15,-3 9 16,7-3 0,4 3-16,7 1 15,3 1-15,2 11 16,-5 0 0,-4 3-16,-5 6 15,-5 7 1,4 15-16,1 10 15,7 42-15,0 0 16,-9-40 0,9 40-16,0 0 15,0 0-15,-7-36 16,7 36 0,0 0-16,0 0 15,-6-18 1,6 18-16,-4-5 15,4 5 1,0 0-16,-7 7 16,7-7-16,-11 16 15,11-16 1,-11 20-16,11-20 16,-19 23-1,19-23-15,-20 20 16,-4-2-16,-5-1 15,-4-3 1,-5-3-16,-18 2 16,-11 1-16,-10-3 15,-34 0 1,-24 0-16,-12 1 16,-11 6-1,-1 0-15,5 3 16,5 0-16,-2 1 31,-3 2-31,-3 1 0,1 2 16,-5 0-1,5-5-15,4-2 16,0-2-16,6 0 16,11-3-1,5-4-15,10-1 16,-1-6-1,0 0-15,9-1 16,8-3-16,-15-3 16,-20 2-1,-4 1-15,16 4 16,11 0 0,-14 3-16,-12 4 15,0 5-15,142-16 16,-120 20-1,28-7-15,9-6 16,-4-3-16,-3 6 16,90-10-1,0 0-15,0 0 16,-80 8 0,4-3-16,0-2 15,76-3-15,0 0 16,0 0-1,-65 1-15,34 4 16,24-1-16</inkml:trace>
  <inkml:trace contextRef="#ctx0" brushRef="#br1" timeOffset="1.25031E6">21578 6795 0,'0'0'0</inkml:trace>
  <inkml:trace contextRef="#ctx0" brushRef="#br1" timeOffset="1.27088E6">17786 6138 0,'0'0'15,"0"0"-15,0 0 16,0 0 0,-16 7-16,-11 4 15,3 7-15,9 0 16,6 0-1,2 1-15,5 6 16,-3 5 0,0 6-16,-1 5 15,-4 20-15,1 6 16,-1 5 0,1 6-16,-3 24 15,0 24 1,4 6-16,4-3 15,4-6-15,0-3 16,0 4 0,-2 3-16,0 7 15,-5 13 1,1 9-16,-4 4 16,3 5-16,3 0 15,1-2 1,-1 0-16,2 1 15,0-4 1,2 4-16,0-1 16,-2 4-16,0-2 15,-4 1 1,4 2-16,2-10 16,0-4-16,-2-12 15,2-5 1,4-9-16,6-16 15,-2-12 1,-3-4-16,2-6 16,-2-10-1,4-10-15,-3-13 16,1-5-16,-3 1 16,-4-53-1,8 54-15,-8-54 16,0 0-16,0 0 15,10 47 1,-10-47-16,0 0 16,18 35-16,8-14 15,-26-21 1,30 8-16,1-3 16,-31-5-1,40 5-15,14-4 16,4 5-16,-58-6 15,68 4 1,0 3-16,8 1 16,18 6-1,0-1-15,2-2 16,0-4-16,-4 0 16,-5-3-1,2 1-15,1-1 16,1 0-1,-1 1-15,1-1 16,5-4 0,8 0-16,-1-2 15,-1-2-15,2-1 16,-2-4 0,0 3-16,-4-6 15,3 4-15,-7-5 16,-6 1-1,-2 3-15,-3-2 16,-4 1 0,-6 4-16,-9-1 15,-11 6-15,-12-4 16,-41 5 0,42 0-1,-42 0-15,0 0 16,42 2-16,-42-2 15,0 0-15,0 0 16,37 4 0,-37-4-16,0 0 15,0 0-15,27 0 16,-27 0 0,16-6-16,-7-10 15,0-6 1,-5-5-16,1-6 15,-1-7-15,1-15 16,-5 0 0,-2-4-16,-3 1 15,-2-4 1,3-2-16,0-10 16,-1-24-16,-1-23 15,1-6 1,5-1-16,2 5 15,-2 1-15,3 0 16,1 2 0,1-5-16,1 0 15,3-9 1,0 0-16,0-3 16,-5-5-1,-2 7-15,5 7 16,0 1-16,-5 0 15,0 4 1,0-4-16,-4 0 16,2-5-16,5 2 15,3 1 1,8-1-16,-2-2 16,0 4-1,1 6-15,1 1 16,-3 3-16,2 3 15,-2 2 1,-4 12-16,0 4 16,3 3-1,-3 6-15,-3 8 16,2 4-16,-4 2 16,0 5-1,-4 17-15,-2 10 16,-2 0-1,-1 4-15,5 38 16,0 0-16,-11-38 16,11 38-1,0 0-15,-15-34 16,15 34-16,-24-25 16,0 7-1,-3 1-15,27 17 16,-29-16-1,29 16-15,-38-14 16,-8-4 0,-4 3-16,1-1 15,1 3-15,-5 2 16,-4 0-16,-9 5 16,-3 1-1,1 0-15,-7 3 16,-25 2-1,-17 0-15,1 0 16,5 0 0,12 2-16,2 3 15,4 0-15,9-2 16,1 0 0,-3 1-16,-2 1 15,-2 1 1,3 1-16,-2-1 15,-1 1-15,-1 0 16,1 0 0,-1 2-16,3 2 15,3-2-15,6 0 16,-3-2 0,7-6-16,1 2 15,9-1 1,11-2-16,10 3 15,-1-3-15,4 0 16,2-3 0,5 1-16,12 2 15,6 0-15,2 2 16,3-2 0,2 0-16,0 3 15,5-3 1,0 2-16,-1-2 15,3 1-15,2-1 16,0-1 0,-2 1-16,2-2 15,0-3 1,2-2-16,-2 3 16,0-3-16,-2-1 15,-5-2 1</inkml:trace>
  <inkml:trace contextRef="#ctx0" brushRef="#br1" timeOffset="1.27456E6">19391 6203 0,'0'0'15,"0"0"-15,0 0 16,0 0-16,-12 0 15,-8 0 1,-7 0-16,1 0 16,3 0-16,1 0 15,-1 0 1,3 5-16,0-3 16,-2 5-1,-2 1-15,-4 6 16,4-3-16,-1 2 15,4 3 1,-7 0-16,-1 4 16,-2 0-1,-2 2-15,-9 5 16,3 5-16,-3 1 16,-2 3-1,1 1-15,0 2 16,-2 3-1,3 0-15,-3 3 16,1 0-16,0 4 16,2 1-1,3 0-15,-5 4 16,2 0-16,1 4 16,-1 0-1,2 2-15,3 5 16,-11 13-1,2 5-15,5-3 16,7-3-16,6-6 16,2-2-1,-2 1 1,1 1-16,3-1 16,1-8-16,8-2 15,-2 5-15,2 2 16,4 2-1,0-2-15,2 0 16,2 2 0,1 5-16,1 13 15,5 7-15,0-5 16,0 1 0,0-1-16,2-1 15,5-2 1,0 0-16,2-4 15,4-1-15,1-8 16,3 1 0,4-2-16,4-1 15,1 3 1,1-2-16,3 1 16,-2-1-16,8-3 15,-5 0 1,3 2-16,-1-4 15,2-2-15,2-3 16,-8-10 0,-3-2-16,3 3 15,5 3 1,-1 3-16,5-2 16,-2 4-16,-2-3 15,2 2 1,0-5-16,-1 0 15,3-3 1,1-4-16,-2-1 16,-4 0-16,2-3 15,-2 4 1,2-4-16,-2-2 16,1 1-16,-1-3 15,4-2 1,-3-2-16,1-3 15,-2-1 1,4-3-16,-2-3 16,-2 4-16,0-4 15,4 1 1,-1-3-16,-1-1 16,-1-3-1,3-2-15,-1-4 16,-36-14-1,43 11-15,-43-11 16,44 6-16,9-3 16,-5-6-1,-4 1-15,-1-7 16,-2 1-16,-1-4 16,-2-3-1,-1-4-15,3-2 16,-5-6-1,0-7-15,-2-2 16,1-9-16,0-6 16,-4-7-1,7-4-15,-4-3 16,-2-2 0,4-16-16,0 0 15,-6 7-15,0 5 16,-4-3-1,1 0-15,3 1 16,0-6-16,1-1 16,-6-3-1,3 5-15,0-2 16,1 1 0,-5-3-16,4-1 15,2 2 1,0-6-16,2-7 15,3-4-15,-6-2 16,0 0 0,-3-1-16,-6 7 15,-1 7 1,-2 0-16,-3-3 16,-1-1-16,2-1 15,-6-2 1,-1 5-16,-5-2 15,-4-1-15,-3 0 16,3 5 0,-4 0-16,1-6 15,-4 4-15,-3 3 16,-1 0 0,-5 4-16,0 0 15,-6 1 1,-4 1-16,-2 4 15,1-2-15,-2 0 16,-3 6 0,-2-2-16,-2 3 15,-5-1 1,4 5-16,-4-2 16,-2 4-16,-6-2 15,2 4 1,-7 3-16,0 5 15,-2 1 1,-5 0-16,-1 7 16,-8-2-16,2 6 15,2-1 1,-2 4-16,0-3 16,-3 5-16,-3 2 15,-6 3 1,-12 3-16,-11 6 15,-5 4 1,-2 7-16</inkml:trace>
  <inkml:trace contextRef="#ctx0" brushRef="#br1" timeOffset="1.29426E6">6937 5658 0,'0'0'16,"0"0"-16,0 0 15,0 0-15,0 0 16,0 0 0,0 0-16,-7-13 15,1-14 1,-3-17-16,4 1 16,3-4-16,6-3 15,10-2 1,3 2-16,3-4 15,1 5 1,2 2-16,-2-4 16,2-3-16,1-2 15,5-2 1,3 0-16,1-2 16,3 1-1,0-1-15,4 2 16,0 3-16,3 1 15,-1 2 1,3 1-16,1 2 16,6-3-16,4 3 15,16-14 1,1 1 0,3 2-16,-4 10 15,-10 9-15,-4 0 16,-8 8-16,-4 4 15,4-3 1,1 1-16,0 2 16,-2 0-1,-4 5-15,-45 24 16,45-25-16,-45 25 16,46-23-1,2 2-15</inkml:trace>
  <inkml:trace contextRef="#ctx0" brushRef="#br1" timeOffset="1.29466E6">8153 3566 0,'0'0'16,"0"0"-16,0 0 16,19-2-1,22-11-15,20-2 16,-5-2 0,5 7-16,-5 1 15,-4 9-15,-8 6 16,-7 5-1,-15 8-15,-13 5 16,-11 7 0,-10 9-16,-12 18 15,-13 8-15,-16 23 16,-12 16 0,1 2-16,7-11 15,22-25-15,18-26 16,15-29-1</inkml:trace>
  <inkml:trace contextRef="#ctx0" brushRef="#br1" timeOffset="1.29516E6">9099 2914 0,'0'0'0,"0"0"16,0 0-16,-6-14 15,-1-5 1,-1-3-16,4 14 15,-4 16-15,2 11 16,1 17 0,1 9-16,2 16 15,-2 8 1,-4 5-16,2 14 16,-1 18-16,7 5 15,0 3 1,-2-2-16,-1 0 15,3-5 1,0-4-16,5-7 16,2-12-16,-1-16 15,0-19 1,-6-49-16,0 0 16,0 0-16,2 33 15,-2-16 1,-5-25-16,0-21 15,-1-20-15</inkml:trace>
  <inkml:trace contextRef="#ctx0" brushRef="#br1" timeOffset="1.29578E6">8908 2939 0,'0'0'0,"0"0"16,0 0-1,0 0-15,20-2 16,22-4-16,25-6 16,5 10-1,6 4-15,12 7 16,-15 6-16,-12 10 15,-27 0 1,-11 2-16,-12 2 16,-7-1-1,-6 8-15,-8 7 16,-18 10-16,-11 4 16,-14-2-1,-29 17-15,-22 3 16,2-5-16,100-70 15,0 0 1,0 0-16,-74 51 16,74-51-1,-31 31-15,29-14 16,10-9-16,7 1 16,11 3-1,7 1-15,6 6 16,10 13-1,0 4-15,-2 4 16,0 4-16,-3 4 16,-1-4-1,-3 1-15,-5-5 16,-3-4 0,-32-36-16,33 29 15,-33-29-15,33 18 16,7-18-1</inkml:trace>
  <inkml:trace contextRef="#ctx0" brushRef="#br1" timeOffset="1.29629E6">9514 3692 0,'0'0'15,"0"0"-15,0 0 16,0 0 0,15 6-16,21 3 15,19 7-15,-1-2 16,0-5 0,-2-6-16,-1-9 15,-6-7-15,-6-4 16,-7-7-1,-32 24-15,23-26 16,-23 26 0,10-24-16,-10 24 15,-4-21-15,-7 6 16,11 15 0,-22-7-16,-4 4 15,0 8 1,-1 6-16,0 5 15,2 8-15,-3 6 16,-1 9 0,4 6-16,5 5 15,4 1 1,16-51-16,-6 49 16,6-1-16,9-7 15,8-7 1,12-7-16,12-11 15,12-13-15,9-9 16</inkml:trace>
  <inkml:trace contextRef="#ctx0" brushRef="#br1" timeOffset="1.29664E6">10336 3549 0,'0'0'0,"0"0"16,0 0-16,-12 17 15,-5 13 1,-5 13-16,-3 3 16,4 6-16,4 1 15,3-2 1,5 3-16,5-7 15,8 0 1,8-4-16,7-7 16,11-5-1,10-7-15,7-8 16,11-14-16,4-11 16,3-11-1,-2-12-15,-3-10 16</inkml:trace>
  <inkml:trace contextRef="#ctx0" brushRef="#br1" timeOffset="1.29696E6">10383 3120 0,'0'0'0,"0"0"16,0 0-1,27 0-15,28 4 16,37 0-16,24 9 16,4-1-1,1 2-15,2 0 16,-11-1-1,-27-7-15,-26-8 16,-59 2-16,21-11 16,-19-7-1,-14-8-15</inkml:trace>
  <inkml:trace contextRef="#ctx0" brushRef="#br1" timeOffset="1.29729E6">10828 2769 0,'0'0'0,"0"0"16,0 0-16,0 25 15,0 22-15,5 29 16,-1 19-1,0 9-15,-6 5 16,-2 7 0,-5 0-16,-4-1 15,7-3-15,0-8 16,3-8 0,8-11-16,3-14 15,11-21-15,12-15 16,9-19-1,10-23-15,5-20 16</inkml:trace>
  <inkml:trace contextRef="#ctx0" brushRef="#br1" timeOffset="1.29791E6">11551 3696 0,'0'0'0,"0"0"16,0 0-1,0 0-15,-4-12 16,-2-14 0,-13-9-16,2 8 15,0 11-15,4 2 16,0 1 0,0 5-16,-1 3 15,-1 1 1,-1 4-16,-1 9 15,-7 3-15,0 11 16,-5 6 0,-4 11-16,-1 5 15,34-45-15,-25 49 16,25-49 0,-15 49-16,15-49 15,-2 45 1,2-45-16,13 29 15,11-18 1,11-11-16,2-15 16,12-10-16,-4-9 15,-7-3 1,-7-2-16,-6 6 16,-5 6-16,-9 9 15,-2 8 1,-4 8-16,-1 6 15,-2 6 1,0 14-16,3 7 16,-1 6-16,3 15 15,2 2 1,-1-2-16,-8-52 16,12 52-1,-12-52-15,12 43 16,1-21-16,1-24 15</inkml:trace>
  <inkml:trace contextRef="#ctx0" brushRef="#br1" timeOffset="1.29844E6">11840 3439 0,'0'0'0,"0"0"16,0 0-16,0 0 15,0 0 1,0 27-16,0 18 16,5 26-1,-1 1-15,-2-3 16,0-4-16,1-3 16,-3-62-1,0 63-15,0-63 16,0 0-1,0 58-15,0-58 16,0 0-16,2 47 16,2-29-1,-2-20-15,5-14 16,0-11 0,6-8-16,11-15 15,3 1-15,3 0 16,-1 7-1,-2 3-15,-6 15 16,-21 24-16,19-11 16,-4 11-1,1 11-15,1 9 16,-3 14 0,-1 5-16,-1 21 15,-8-3-15,0 3 16,-4-60-1,0 0-15,0 0 16,10 45-16,14-23 16</inkml:trace>
  <inkml:trace contextRef="#ctx0" brushRef="#br1" timeOffset="1.29961E6">12553 3882 0,'0'0'0,"0"0"16,0 0 0,0 0-16,0 0 15,0 0 1,0 0-16,0 0 15,0 0-15,0 0 16,0-18 0,-5-16-16,-2-14 15,-8 4-15,-6 9 16,3 9 0,1 5-16,-1 6 15,-2 5 1,-2 7-16,1 6 15,1 5-15,2 4 16,5 6 0,2 5-16,6 2 15,3 1 1,4-1-16,3-3 16,1-1-16,4-6 15,-2-4 1,3-7-16,5-6 15,0-2-15,2-7 16,-2 0 0,-3-6-16,-2 7 15,-4-4 1,-1 3-16,-3 2 16,-1 3-16,-2 6 15,0 0 1,-5 6-16,3 5 15,-2 5 1,4 11-16,2 6 16,0 10-16,3 17 15,1 5 1,0 8-16,6 24 16,-3 12-16,2-2 15,-1-8 1,-1-7-16,-1-6 15,-1-3 1,-7 0-16,-7-5 16,-4-4-1,-5-5-15,-4-17 16,0-12-16,-7-3 16,27-37-1,-33 30-15,-8-8 16,-3-13-16,-3-11 15,-2-12 1,3-8-16,-2-9 16,4-10-1,0-5-15,7-8 16,1-4-16,7-3 16,4-3-1,10-4-15,7-1 16,11-2-16,4 0 15,6-1 1,5 3-16,4 4 16,7 7-1,4 7-15,11 5 16,4 9-16,7 8 16,7 6-1,3 10-15,6 4 16,1 9-1,2 4-15,10 3 16,-5 4-16,-14 1 16,-65-12-1,42 11-15,-42-11 16,29 6-16</inkml:trace>
  <inkml:trace contextRef="#ctx0" brushRef="#br1" timeOffset="1.30009E6">12887 2590 0,'0'0'16,"0"0"-16,0 0 15,0 0 1,0 0-16,0 0 16,0 0-16,-6 20 15,-3 23 1,-7 24-16,0 4 15,2 8-15,2 23 16,1 24 0,7 1-16,4 5 15,2-3 1,2-8-16,0-1 16,-2-10-16,1-13 15,-3-13 1,0-84-16,0 72 15,0-72-15,0 0 16,2 40 0,-2-40-16,2 15 15,4-28-15</inkml:trace>
  <inkml:trace contextRef="#ctx0" brushRef="#br1" timeOffset="1.30069E6">13081 3522 0,'0'0'0,"0"0"16,0 0-1,2 24-15,11 17 16,9 13-16,5-10 15,4-2 1,5-8-16,-1-9 16,3-12-1,3-11-15,-3-13 16,-1-10-16,-3-5 16,-9-6-1,-15-4-15,-10 4 16,-8 7-16,-9 0 15,-8 4 1,-11 5-16,-7 5 16,1 9-1,-1 8-15,3 7 16,5 12-16,3 6 16,5 7-1,5 9-15,7 5 16,8 4-16,10 6 15,7 0 1,8 3-16,6-6 16,5-6-1,8-8-15,5-10 16,7-10-16,6-13 16,8-10-1,9-12-15,6-5 16,26-12-1,13-9-15,-3-4 16,-13 5-16,-28 7 16</inkml:trace>
  <inkml:trace contextRef="#ctx0" brushRef="#br1" timeOffset="1.30085E6">14184 4114 0,'0'0'15,"0"0"-15,0 0 16,0 0-16</inkml:trace>
  <inkml:trace contextRef="#ctx0" brushRef="#br1" timeOffset="1.31082E6">7576 8520 0,'0'0'0,"0"0"16,0 0-1,0 0-15,0 0 16,0 0-16,0 0 15,18-1 1,13-14-16,7-4 16,-2-4-16,-1-4 15,1 0 1,-2-4-16,-1-7 16,1-5-1,-2-3-15,-1-8 16,0-2-16,-2-2 15,-5-2 1,-3 0-16,-1 0 16,-3-3-1,-1-2-15,-1 0 16,-3 0-16,2 0 16,-4-5-1,4 0-15,-1-4 16,3-15-16,-3-5 15,-1 11 1,-2 5-16,1 6 16,-2 12-1,-1 5-15,1-8 16,5 0 0,-2 3-16,1 0 15,8-1-15,1-1 16,1 1-1,5 3-15,1 2 16,4 4-16,7-1 16,1 6-1,9 0-15,1 3 16,5-1 0,4 3-16,17-5 15,3 2-15,-4 7 16,-5 7-1,-2 2-15,1 6 16,-12 5-16,-5 5 16,6 0-1,1 2-15,1 4 16,-6 4 0,0 2-16,-5 1 15,2 0 1,0 1-16,0-1 15,2 0-15,-4-1 16,-50 1 0,44-6-16,-4 1 15</inkml:trace>
  <inkml:trace contextRef="#ctx0" brushRef="#br1" timeOffset="1.31123E6">9585 5450 0,'0'0'16,"0"0"-16,0 0 15,0 0 1,0 0-16,0 0 15,23 0-15,23 0 16,22 4 0,-4 1-16,-1 7 15,-5 1-15,-14 2 16,-6 1 0,-38-16-16,31 20 15,-31-20 1,21 22-16,-21-22 15,7 29-15,-12 9 16,-20 13 0,-23 15-16,-51 36 15,-78 64 1,-75 68-16</inkml:trace>
  <inkml:trace contextRef="#ctx0" brushRef="#br1" timeOffset="1.31973E6">10449 5098 0,'0'0'0,"0"0"15,0 0 1,0 0-16,0 0 16,27 0-16,27 4 15,32-2 1,21 7-16,0-2 15,7 0-15,0-5 16,-2 0 0,-15-1-16,-13-1 15,-84 0 1,0 0-16,65-11 16</inkml:trace>
  <inkml:trace contextRef="#ctx0" brushRef="#br1" timeOffset="1.32014E6">10586 5247 0,'0'0'0,"0"0"16,-8 24-16,-7 26 15,-9 14 1,-5 5-16,-5 21 16,1 13-1,6 4-15,12-8 16,11-10-16,12-15 16,17-12-1,8-20-15,14-8 16,11-7-16,11-5 15,8-4 1,20 4-16,8-2 16,-8-4-16,-15-9 15,-7-7 1,-7-11-16,-13-7 16,-13-6-1,-12-15-15,-14-8 16</inkml:trace>
  <inkml:trace contextRef="#ctx0" brushRef="#br1" timeOffset="1.32041E6">10432 5820 0,'0'0'16,"0"0"-16,19-3 16,29-11-1,21-1-15,12-1 16,28 3 0,21 1-16,-1 3 15,-8 3-15,-14-5 16,-11-3-1</inkml:trace>
  <inkml:trace contextRef="#ctx0" brushRef="#br1" timeOffset="1.32076E6">11694 4949 0,'0'0'16,"0"0"-16,0 0 15,0 0-15,-4 25 16,-1 27 0,-4 28-16,-1 21 15,-2 6 1,1 4-16,3 8 15,5 8-15,3 2 16,5-12 0,3-14-16,3-20 15,1-16-15,-12-67 16,10 45 0,4-14-16,-3-18 15,0-18 1</inkml:trace>
  <inkml:trace contextRef="#ctx0" brushRef="#br1" timeOffset="1.32112E6">12028 4945 0,'0'0'0,"0"23"16,0 14-16,0 26 15,0 11 1,0 22-16,0 7 16,0 6-16,0 3 15,0 1 1,4 0-16,0-6 15,3-2 1,-3-9-16,2-11 16,1-14-16,-7-71 15,8 50 1,9-12-16,6-18 16,-1-24-16,1-14 15</inkml:trace>
  <inkml:trace contextRef="#ctx0" brushRef="#br1" timeOffset="1.32138E6">12490 5776 0,'0'0'0,"0"0"16,0 24-16,0 23 15,0 30 1,0 16-16,-5-3 16,0-5-1,1-7-15,4-78 16,-4 63-16,-3-28 16,-4-21-1</inkml:trace>
  <inkml:trace contextRef="#ctx0" brushRef="#br1" timeOffset="1.32151E6">12371 5532 0,'0'0'0,"0"0"15,0 0-15,0 0 16</inkml:trace>
  <inkml:trace contextRef="#ctx0" brushRef="#br1" timeOffset="1.32186E6">12836 5591 0,'0'0'15,"0"0"-15,0 32 16,4 26 0,2 37-16,-4 26 15,0 11-15,0 7 16,-2 8 0,0 34-16,0 18 15,0-5 1,0-8-16,0-14 15,0-13-15,-6-22 16,-6-22 0,-4-17-16,-1-12 15,-3-25-15,-1-29 16,6-24 0,-2-20-16</inkml:trace>
  <inkml:trace contextRef="#ctx0" brushRef="#br1" timeOffset="1.32221E6">12734 5870 0,'16'-20'16,"12"-5"-16,18-8 15,7 11 1,0 8-16,-6 14 16,-6 11-16,-10 17 15,-6 7 1,-12 7-16,-9 13 16,-10 0-16,-15 8 15,-10-1 1,-11 3-16,-25 11 15,-11-4-15,78-72 16,-63 44 0,30-33-16,30-30 15,26-20 1</inkml:trace>
  <inkml:trace contextRef="#ctx0" brushRef="#br1" timeOffset="1.32261E6">13564 5520 0,'0'0'0,"0"0"16,0 0-16,0 0 15,-19 22 1,-15 16-16,-22 27 16,-15 22-1,-1 6-15,19-10 16,53-83-16,0 0 15,-18 63 1,31-32-16,20-17 16,13-13-16,11-7 15,8-3 1,-65 9-16,68-11 16,-68 11-1,53-3-15,-18 8 16,-26 9-16,-18 10 15,-17 12 1,-26 17 0,-26 24-16,-9 5 15,11-21-15,36-41 16,33-36-16</inkml:trace>
  <inkml:trace contextRef="#ctx0" brushRef="#br1" timeOffset="1.32314E6">13732 5799 0,'0'0'0,"0"0"16,0 0-16,0 0 16,0 0-1,14 21-15,10 4 16,16 5-1,10-10-15,8-11 16,3-9 0,-1-13-16,-2-8 15,-5-6-15,-7-6 16,-7-5 0,-10-2-16,-7 4 15,-15 3-15,-7 10 16,0 23-1,-13-20-15,-10 6 16,-7 10 0,-1 11-16,-6 7 15,-3 12-15,-3 10 16,8 2 0,4 9-16,6 3 15,10 2 1,5 4-16,10 2 15,12-2-15,12-7 16,10-2 0,14-11-16,15-11 15,12-14-15,27-13 16,19-12 0,0-6-16,-19-2 15,-24-1-15</inkml:trace>
  <inkml:trace contextRef="#ctx0" brushRef="#br1" timeOffset="1.32328E6">14814 6233 0,'0'0'0,"0"0"15,0 0 1,0 0-16,0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09-15T03:04:37.5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7250 5932 0,'0'0'0,"0"25"15,0 18 1,0 24-16,0 7 15,0 23 1,0 0-16,-5 13 16,1 10-16,-2 14 15,-3 13 1,-8 42-16,-3 12 16,-2 13-1,0-2-15,2 7 16,1 22-16,6-2 15,6 3 1,3 6-16,2 5 16,0 3-1,-1 8-15,1 2 16,2 0-16,2 2 16,3-7-1,1 1-15,3-15 16,0-5-16,1-17 15,-2-14 1,2-37-16,1-27 16,-1-24-1,2-29-15,-12-94 16,0 0-16,0 0 16,7 58-1,-5-43-15,-4-27 16</inkml:trace>
  <inkml:trace contextRef="#ctx0" brushRef="#br0" timeOffset="1348.236">7339 5917 0,'0'0'15,"0"0"-15,0 0 16,18 7 0,22 0-16,33 1 15,10-3 1,33-1-16,15-2 15,7 1-15,10-3 16,26 0 0,11 4-16,5 4 15,-4-5-15,6 0 16,9-3 0,13 0-16,12 2 15,6 2 1,8 1-16,1 4 15,3 2-15,2 7 16,4 2 0,2 0-16,8-4 15,3-1 1,-2 1-16,-1-1 16,-5 6-16,-5-4 15,-7 1 1,-10 3-16,-14-5 15,-14 4 1,-26-3-16,-13-1 16,-18-5-16,-14-4 15,-27-1 1,-10-1-16,-8-3 16,-7 1-16,-17-3 15,-65 0 1,49-3-16,-49 3 15,0 0 1,0 0-16,37 0 16,-37 0-16,0 0 15,32 5 1,-15 8-16,-17-13 16,10 21-1,-6 7-15,-2 10 16,-8 16-16,-4 6 15,-5 7 1,-4 11-16,-10 36 16,-4 34-1,-6 13-15,2 6 16,9-3-16,1 3 16,4 3-1,1 7-15,6 3 16,-2 15-16,5 7 15,2 14 1,4 0 0,1 23-16,1-4 15,5-10-15,7-4 16,4-3-16,2-6 16,3-13-1,-3-10-15,-2 6 16,0-6-1,-4-9-15,0-13 16,3-22-16,-2-15 16,-3-25-1,1-14-15,-6-12 16,0-8 0,-4-22-16,-7-9 15</inkml:trace>
  <inkml:trace contextRef="#ctx0" brushRef="#br0" timeOffset="2465.3157">7198 12209 0,'0'0'0,"0"0"15,0 0 1,0 0-16,0 0 15,0 0-15,15 6 16,22 4 0,16 3-16,10-4 15,3-2 1,13-2-16,19-5 16,3-5-16,5-7 15,5-1 1,7-5-16,7-4 15,8-3 1,9-2-16,22 5 16,-2 0-16,-2 8 15,0 5 1,8 0-16,-3 1 16,6-6-1,2 1-15,8-1 16,11 3-16,9 2 15,0 7 1,-3 2-16,-6 7 16,1-1-16,5 1 15,-2-5 1,4-2-16,-5-2 16,2 2-1,-2 2-15,-1 1 16,0-1-16,-2 4 15,-8 1 1,-10 0-16,-16 4 16,-5 2-1,-12 1-15,-10 1 16,-10 1 0,-3 2-16,-6 2 15,-13-4-15,-5 3 16,-16 0-1,-10-5-15,-11 1 16,-8-6 0,-49-9-16,49 8 15,-49-8-15,43 0 16,-6-8-16</inkml:trace>
  <inkml:trace contextRef="#ctx0" brushRef="#br0" timeOffset="2610.1179">14858 12262 0,'0'0'16,"0"0"-16,0 0 15,0 0-15</inkml:trace>
  <inkml:trace contextRef="#ctx0" brushRef="#br0" timeOffset="3881.9348">7703 6009 0,'0'0'0,"0"0"16,0 0-16,-10-2 15,-11-5 1,-8 3-16,2 5 15,3 13 1,-2 9-16,2 0 16,2 3-1,3-6-15,19-20 16,-27 17-16,-5-1 16,1-7-1,-8-2-15,-5-7 16,-3-3-1,1-5-15,-5-5 16,5-8-16,1-3 16,5-6-1,3-3-15,5-3 16,7-2-16,9-2 16,10-5-1,8-1-15,10-2 16,9-3-16,9 5 15,6 0 1,6 8-16,5 9 16,4 12-1,3 8-15,0 10 16,-3 16-16,-4 9 16,-5 15-1,-6 10-15,-9 14 16,-9 8-1,-7 30-15,-11 14 16,-11-1-16,-7-19 16,1-29-1,17-68-15,0 0 16,-16 40 0,16-40-16,-14 22 15,14-22-15,-10 0 16,8-12-1</inkml:trace>
  <inkml:trace contextRef="#ctx0" brushRef="#br0" timeOffset="5165.1572">15158 12325 0,'0'0'0,"0"0"16,-15 14-16,-10 8 15,-9 4 1,-1-1-16,-1 0 16,-5-5-16,-3-5 15,-3-2 1,-2-6-16,0-2 16,-1-10-1,4-4-15,0-6 16,6-7-1,7-8-15,7-1 16,4-7-16,12-2 16,10 0-1,8 0-15,11 0 16,8 4-16,8 4 16,11 6-1,0 5-15,5 8 16,3 7-1,-1 6-15,2 8 16,-6 13-16,-9 7 16,-4 13-1,-12 6-15,-9 9 16,-5 0 0,-6-1-16,-2-6 15,-2-9-15,-2-11 16,-2-10-1,-2-9-15,0-7 16,0-6-16</inkml:trace>
  <inkml:trace contextRef="#ctx0" brushRef="#br0" timeOffset="5293.1538">15147 12247 0,'0'0'16,"0"0"-16,0 0 16</inkml:trace>
  <inkml:trace contextRef="#ctx0" brushRef="#br0" timeOffset="21073.2754">4765 5658 0,'0'0'16,"0"0"-1,0 0-15,-19-13 16,-3-8-16,-7-3 15,8 2 1,5 4-16,1 5 16,2 1-1,4 3-15,2 3 16,2 1-16,2 3 16,3 2-1,5 2-15,1 0 16,3 1-1,8-3-15,0 2 16,5 0-16,3-4 16,1-3-1,9-3 1,-2-6-16,4-8 0,11-14 16,0-9-1,2-11-15,10-27 16,1-17-1,-11-10-15,-19 8 16,-16 15 0,-17 8-16,-9 8 15,3 11-15,-3 6 16,-3-2 0,-1-2-16,-3 2 15,1 0-15,-1 3 16,-2 2-1,20 51-15,-21-46 16,21 46 0,-24-37-16,-3 10 15,5 18-15,4 11 16,-1 14 0,0 12-16,1 16 15,-2 20-15,5 12 16,0 32-1,8 26-15,10 6 16,10 4 0,6-15-16,-1-16 15,-3-5-15,1-5 16,-1-5 0,1-8-16,-6-19 15,3-22 1,-4-13-16,1-12 15,2-8-15,-1-5 16,0-6 0,2-3-16,5-7 15,2-8 1,5-12-16</inkml:trace>
  <inkml:trace contextRef="#ctx0" brushRef="#br0" timeOffset="21588.1447">5173 5193 0,'0'0'0,"0"0"16,0 0-16,0 0 15,3 20 1,15 14-16,6 8 15,10-6 1,2-9-16,6-7 16,3-13-16,4-12 15,-2-13 1,-5-9-16,-8-3 16,-13-6-16,-11-3 15,-8 4 1,-8 8-16,-5 9 15,-11 3-15,-4 6 16,-3 3 0,1 9-16,-3 7 15,-1 5 1,3 10-16,-2 12 16,1 4-1,11 7-15,3 9 16,11 1-16,12 0 15,9 0 1,8-4-16,10-9 16,6-13-16,9-14 15,9-18 1,7-21-16,4-27 16</inkml:trace>
  <inkml:trace contextRef="#ctx0" brushRef="#br0" timeOffset="22054.0191">6141 4621 0,'-4'-24'0,"-5"-18"16,-7-17-16,-2 4 16,-4 3-1,-1 5-15,0 0 16,-6 2-16,29 45 15,-30-42 1,30 42-16,0 0 16,-31-36-1,31 36-15,0 0 16,-31-18-16,6 18 16,8 18-1,5 13-15,5 12 16,1 20-1,3 14-15,6 33 16,-1 29-16,2 22 16,3 0-1,-3-16-15,-2-18 16,2-17-16,4-21 16,1-14-1,-9-75-15,7 59 16,-7-59-1,0 0-15,0 0 16,4 33-16,-2-22 16,-4-24-1</inkml:trace>
  <inkml:trace contextRef="#ctx0" brushRef="#br0" timeOffset="22271.4517">5558 4871 0,'0'0'0,"0"0"15,0 0-15,18 7 16,19 2 0,26 7-16,-1 4 15,7-5 1,7 4-16,21-8 15,8-7-15</inkml:trace>
  <inkml:trace contextRef="#ctx0" brushRef="#br0" timeOffset="22537.6567">6067 4923 0,'0'0'0,"0"0"16,0 0 0,0 0-16,27 0 15,30 0-15,30 0 16,11 0 0,-7 5-16,-6-1 15,-6 0 1,-10-2-16,-18 1 15,-51-3 1,46-5-16,-4-6 16</inkml:trace>
  <inkml:trace contextRef="#ctx0" brushRef="#br0" timeOffset="23029.348">6490 4023 0,'0'0'16,"0"0"-16,0 0 16,0 0-16,0 0 15,-4 22 1,2 23-16,-6 24 15,2 15 1,0 26-16,1 13 16,3 11-16,0 9 15,4 7 1,5 35-16,8 5 16,-4-11-1,-2-18-15,-5-14 16,-4-19-16,0-28 15,0-22 1,0-78-16,0 0 16,0 0-1,0 57-15,0-57 16,0 0-16,0 0 16,2 24-1,-2-24-15,0 0 16,0 0-16,2 8 15,-2-8 1,0-8-16</inkml:trace>
  <inkml:trace contextRef="#ctx0" brushRef="#br0" timeOffset="27571.3106">15761 11675 0,'0'0'16,"0"22"-16,0 17 16,0 16-1,4 3-15,2 9 16,-4 9-16,0 22 16,0 1-1,-2-6-15,0-5 16,0-88-1,0 76-15,0-76 16,0 0-16,0 51 16,0-31-1,4-26-15,10-26 16,3-12 0,8-17-16,8-12 15,13-24-15,4-8 16,-4 16-1,-6 25-15,-5 23 16,-5 16-16,1 7 16,0 7-1,-2 11-15,0 7 16</inkml:trace>
  <inkml:trace contextRef="#ctx0" brushRef="#br0" timeOffset="27854.5848">16569 11726 0,'0'0'0,"0"0"16,0 20-16,0 19 15,0 19 1,-5 7-16,3 2 15,-4 4-15,-3 2 16,-1 6 0,10-79-16,-11 63 15,11-63-15,-14 29 16,8-28 0,8-19-16</inkml:trace>
  <inkml:trace contextRef="#ctx0" brushRef="#br0" timeOffset="27999.2664">16448 11431 0,'0'0'0,"0"0"16,0 0 0,0 0-16,0 0 15,0 0 1,0 0-16</inkml:trace>
  <inkml:trace contextRef="#ctx0" brushRef="#br0" timeOffset="28870.3747">17051 11836 0,'0'0'16,"0"0"-16,13 15 15,5 3 1,4 2-16,-3-11 16,-1-11-16,3-11 15,4-16 1,-3-20-16,-7-3 16,-4 3-1,-13 2-15,2 47 16,-13-40-16,-4 10 15,-8 13 1,1 11-16,-7 7 16,1 13-1,1 8-15,2 7 16,1 7-16,8-3 16,8-6-1,6-11-15,4-5 16,9-4-16,4-7 15,8-5 1,6-2-16,2 3 16,2 2-1,-2 8-15,0 12 16,-3 15-16,1 24 16,-4 19-1,0 42-15,-6 50 16,-3 35-1,-6 14-15,-3 6 16,-3-22 0,-6-26-16,-7-16 15,-3-10-15,-5-23 16,-2-33 0,0-31-16,-3-19 15,-4-10-15,-17-3 16,-7-12-1,-1-16-15,-3-22 16,4-23 0,3-24-16,-4-40 15,-2-38-15,14-14 16,12 7 0,15 16-16,18 2 15,17 12 1,10 5-16,10-6 15,23 2-15,10-3 16,15 3 0,-6 20-16,-7 30 15,-8 25 1,-5 24-16,-16 22 16,-4 11-16,0 10 15,-10-10 1,-11-14-16</inkml:trace>
  <inkml:trace contextRef="#ctx0" brushRef="#br0" timeOffset="29421.3836">17527 10801 0,'0'0'16,"0"23"-16,0 14 15,2 31 1,4 17-16,8 31 16,-1 11-16,4 19 15,0 19 1,-3-5-16,-6-14 15,-3-30 1,1-29-16,-6-87 16,0 0-16,7 45 15,2-30 1,2-23-16,0-12 16,10-17-1,5-18-15,3-5 16,2-3-1,3 1-15,-34 62 16,34-54-16,1 12 16,2 15-16,-4 17 15,-8 20 1,-6 14-16,-1 14 16,0 17-1,-4 8-15,-3 2 16,-11-65-16,0 0 15,0 56 1,-11-27-16,-7-36 16</inkml:trace>
  <inkml:trace contextRef="#ctx0" brushRef="#br0" timeOffset="29656.0068">17864 11302 0,'0'0'16,"0"0"-16,0 0 15,27 0-15,29 0 16,27 0-16,16 0 16,-4-5-1,5-6-15,-1-4 16,-5-8-1,-7-6-15,-14-2 16,-9-7-16</inkml:trace>
  <inkml:trace contextRef="#ctx0" brushRef="#br0" timeOffset="29987.9396">18269 10042 0,'0'0'16,"0"0"-16,0 0 15,-5 19 1,3 27-16,-2 30 15,0 35-15,4 23 16,0 20 0,6 56-16,5 34 15,5 9 1,3 10-16,12 21 16,9 24-16,6 12 15</inkml:trace>
  <inkml:trace contextRef="#ctx0" brushRef="#br0" timeOffset="45970.0837">7818 5348 0,'0'0'0,"0"0"15,0 0 1,0 0-16,10 17 16,11 10-1,5 15-15,0 10 16,-9 22-16,-15 54 16,-26 68-16</inkml:trace>
  <inkml:trace contextRef="#ctx0" brushRef="#br0" timeOffset="47087.0047">7951 4816 0,'0'0'0,"0"0"15,0 0-15,0 0 16,0 0 0,0 0-16,0 0 15,25 0 1,31 0-16,26 0 16,21 0-16,-5 0 15,-4 0 1,-6-7-16,-5-6 15,-10 2-15,-6-1 16,-22 3 0,-4-2-16,-41 11 15,0 0 1,31-11-16,-13 0 16</inkml:trace>
  <inkml:trace contextRef="#ctx0" brushRef="#br0" timeOffset="47520.8356">8389 3898 0,'0'0'15,"0"0"-15,0 0 16,0 0 0,0 0-16,-4 24 15,2 27 1,-3 30-16,3 22 16,7 13-16,8 6 15,5 10 1,6 16-16,2 11 15,-2-11 1,-9-16-16,-4-15 16,1-16-1,-4-21-15,-8-80 16,7 65-16,-7-65 16,0 0-1,6 36-15,8-21 16,7-17-16,8-21 15</inkml:trace>
  <inkml:trace contextRef="#ctx0" brushRef="#br0" timeOffset="47964.3839">9005 4898 0,'0'0'0,"0"0"15,0 0 1,-10 20-16,-11 11 16,-2 15-1,-4 9-15,4 5 16,0 5-16,8 2 16,9-2-1,6-7-15,11-6 16,9-15-16,7-12 15,7-20 1,5-14-16,13-18 16,-6-11-1,-2-7-15,-11-6 16,-13-5 0,-9 2-16,-16 5 15,-8 3-15,-16 5 16,-9 8-1,-9 8-15,-2 14 16,-5 11-16,3 6 16,6 10-1,8 2-15,14-2 16,19-12 0,11-8-16</inkml:trace>
  <inkml:trace contextRef="#ctx0" brushRef="#br0" timeOffset="48353.8601">9352 4670 0,'0'0'16,"0"0"-16,0 0 15,0 27-15,5 28 16,2 29-1,2 21-15,2 9 16,2 9-16,3 17 16,1 24-1,4 3-15,-6 4 16,2 2 0,-11 2-16,-6-3 15,-4-2 1,2-12-16,-1-17 15,-1-25-15,0-27 16,4-89 0,-6 67-16,6-67 15,-3 37-15,3-20 16,-4-28 0,-4-23-16</inkml:trace>
  <inkml:trace contextRef="#ctx0" brushRef="#br0" timeOffset="48753.2798">9360 4954 0,'0'0'0,"0"0"15,0 0-15,31-2 16,35-5 0,39-4-16,18 5 15,-7 6 1,-15 4-16,-21 9 16,-21 14-16,-34 4 15,-21 12 1,-22 6-16,-23 11 15,-21 7 1,-29 18-16,-26 10 16,15-18-16,102-77 15,0 0 1,-66 43-16,66-43 16,-31 9-1,29-16-15,17-14 16,15-7-16</inkml:trace>
  <inkml:trace contextRef="#ctx0" brushRef="#br0" timeOffset="48856.5154">10155 5390 0,'0'0'0,"0"0"15,0 0-15</inkml:trace>
  <inkml:trace contextRef="#ctx0" brushRef="#br0" timeOffset="54136.4771">19205 11780 0,'0'0'0,"0"0"16,0 0-16,0 27 16,-7 26-16,-6 30 15,-20 13 1,-13 11-16,-4 9 16,-5 7-1,6-11-15,7-18 16,8-27-16,6-20 15</inkml:trace>
  <inkml:trace contextRef="#ctx0" brushRef="#br0" timeOffset="55053.6291">19783 9749 0,'0'0'0,"0"0"16,0 25-1,0 26-15,-4 34 16,0 26 0,-3 12-16,-7 16 15,-3 28-15,-1 21 16,9 4-1,5 3-15,2-8 16,-1-7-16,3-11 16,0-16-1,-2-18-15,-4-17 16,-2-17 0,-3-18-16,11-83 15,0 0-15,0 0 16,-16 53-1,3-28-15,3-21 16,2-12 0,4-15-16,8-13 15,8-15-15,9-18 16,6-8 0,15-23-16,4-9 15,2 8 1,-7 24-16,-3 18 15,-6 21-15,-1 12 16,2 3 0,2 10-16,0 8 15,-9 12 1,-6 6-16,-2 10 16,-7 5-16,-5 8 15,-2 7 1,-12 12-16,-5 1 15,-9 1 1,-7-2-16,-8 1 16,-9-3-16,-2-1 15,-5-3 1,2-7-16,0-8 16,51-34-16,-49 27 15,2-9 1,47-18-16,-41 5 15,10-13 1,16-5-16,11-11 16,8-21-16</inkml:trace>
  <inkml:trace contextRef="#ctx0" brushRef="#br0" timeOffset="55570.9522">20416 11483 0,'0'0'0,"0"0"15,0 0-15,0 0 16,-10 24-1,-8 16-15,-6 25 16,5 2-16,7 7 16,4 14-1,8-6-15,10-13 16,-10-69 0,21 40-16,8-15 15,9-18-15,1-21 16,5-15-1,-9-13-15,-4-8 16,-8-5-16,-12-2 16,-11 4-1,-13 4-15,-8 7 16,-3 4 0,-5 7-16,-3 6 15,-1 7 1,-5 13-16,-4 14 15,-3 16-15,-1 13 16,2 7 0,9 1-16,8-1 15,27-45-15,-19 35 16</inkml:trace>
  <inkml:trace contextRef="#ctx0" brushRef="#br0" timeOffset="55899.224">20531 10891 0,'0'0'0,"0"0"15,0 0-15,0 0 16,0 0 0,17 6-16,25 1 15,26 4 1,5-2-16,20-3 16,6-3-16,2-6 15,-1-1 1,-1 4-16,-5-2 15,-94 2-15,100 2 16</inkml:trace>
  <inkml:trace contextRef="#ctx0" brushRef="#br0" timeOffset="56336.5141">21058 9811 0,'0'0'15,"0"0"-15,0 21 16,0 21-16,0 32 15,0 29 1,0 10-16,0 19 16,0 18-1,0 53-15,-4 27 16,-7-2-16,-2-9 16,0-10-1,4-16-15,7-25 16,0-25-16,4-41 15,2-16 1,-4-86-16,10 67 16,-10-67-1,0 0-15,10 31 16,-1-28-16,0-26 16</inkml:trace>
  <inkml:trace contextRef="#ctx0" brushRef="#br0" timeOffset="56619.6433">21208 10849 0,'0'0'15,"0"0"-15,23 4 16,30-2 0,22 1-16,19 5 15,2-1-15,3-2 16,-1-2 0,2-3-16,-4 3 15,-9-3 1,-10 0-16</inkml:trace>
  <inkml:trace contextRef="#ctx0" brushRef="#br0" timeOffset="57019.9471">21746 9742 0,'0'0'0,"0"23"16,-4 19 0,-1 34-16,-6 40 15,-5 20 1,-7 43-16,-3 38 15,-1 35-15,2-12 16,7-12 0,5-12-1,4-22-15,9-38 16,2-25-16,3-31 16,4-26-16,-9-74 15,13 49 1,4-29-16,2-24 15,5-19-15</inkml:trace>
  <inkml:trace contextRef="#ctx0" brushRef="#br0" timeOffset="57453.6846">21985 11217 0,'0'0'0,"0"0"16,-6 31-16,-4 27 16,-3 32-16,2 19 15,5-6 1,12-5-16,5-8 16,10-12-1,6-16-15,5-23 16,3-17-16,-2-16 15,-7-12 1,-2-16-16,4-17 16,-4-23-1,-3-13-15,-9-20 16,-12-5-16,-12 14 16,-13 32-1,-3 19-15,-1 13 16,1 13-16,-6 14 15,-4 12 1,-15 22-16,3 12 16,8 11-1,0 19-15,8 2 16</inkml:trace>
  <inkml:trace contextRef="#ctx0" brushRef="#br0" timeOffset="58306.7999">22577 11025 0,'0'0'16,"0"0"-16,8 15 15,6 16-15,1 19 16,-7 17-1,-6 20-15,-10 45 16,-7 40-16,-5 18 16,3-18-1,-1-34-15,7-39 16,11-99 0,0 0-16,0 0 15,-6 44 1,8-41-16,4-32 15,3-18-15,7-20 16,1-10 0,12-32-16,7-7 15,5 4-15,-2 26 16,-5 27 0,-7 23-16,-2 13 15,-2 10 1,1 15-16,-2 10 15,-2 15-15,-3 13 16,-3 27 0,-7 9-1,-1 29-15,-6 6 16,0-111-16,0 0 16,0 0-16,0 91 15,-4-43 1,4-37-16,4-20 15,5-20-15,8-15 16,7-24 0,5-7-16,4-24 15,6-1 1,-10 18-16,-29 82 16,22-57-1,2 26-15,3 10 16,0 15-16,0 6 15,4 6 1,1 15-16,1 10 16,2 26-16,-8 16 15,-2 45 1,-8 43-16,-13 22 16,-14-11-1,-1-27-15,3-35 16,8-110-16,-8 76 15,8-76 1,0 0-16,0 49 16,8-27-1,0-22-15</inkml:trace>
  <inkml:trace contextRef="#ctx0" brushRef="#br0" timeOffset="58512.1744">23810 12790 0,'0'0'16,"0"0"-1,0 0-15</inkml:trace>
  <inkml:trace contextRef="#ctx0" brushRef="#br0" timeOffset="70420.1939">19523 5363 0,'0'0'15,"0"0"-15,-7 19 16,-5 20 0,-7 17-16,-4 5 15,-2 10-15,-4 32 16,0 21 0,4 13-16,1 18 15,6-4 1,3 3-16,3 3 15,4 1-15,1 1 16,-2 0 0,2-3-16,-4-1 15,-3-2-15,-3-5 16,-4-14 0,2-18-16,1-20 15,18-96 1,0 0-16,-17 62 15,2-39-15,6-35 16,9-18 0</inkml:trace>
  <inkml:trace contextRef="#ctx0" brushRef="#br0" timeOffset="71186.8106">19198 5861 0,'0'0'16,"14"-14"-16,8-5 16,14-6-1,8 3-15,9 6 16,4 7-16,13 7 15,2 7 1,30 8-16,7 15 16,-11 13-16,-21 9 15,-27 1 1,-23-2-16,-12 2 16,-15 5-1,-22 4-15,-15 5 16,-37 18-16,-27 8 15,-8-3 1,-5-3-16,14-19 16,17-16-1,83-50-15,-65 31 16,65-31-16,0 0 16,-38 14-1,38-14-15,-24-3 16,24 3-16,-2-5 15,10-1 1,8 3-16,4 3 16,6 8-1,2 5-15,1 8 16,4 5-16,4 16 16,5 12-1,-5 4-15,2 12 16,10 23-1,13 19-15,3 4 16,0-4-16,-3-10 16,-1-12-1,-5-17 1,-5-10-16,-6-9 16,-6-14-16,-39-40 15,39 32-15,-39-32 16,0 0-1,0 0-15,36 24 16,-36-24-16,28 11 16,-5-18-1</inkml:trace>
  <inkml:trace contextRef="#ctx0" brushRef="#br0" timeOffset="71553.1092">20425 5738 0,'0'0'0,"0"0"16,0 0 0,22 5-16,31-3 15,21 3 1,23-1-16,-1-4 16,0 2-16,1-2 15,-1 0 1,-9 0-16,-3 0 15,-14 5 1,-26 4-16,-23 2 16,-24 0-16</inkml:trace>
  <inkml:trace contextRef="#ctx0" brushRef="#br0" timeOffset="72053.4826">20546 5795 0,'0'0'0,"0"0"16,0 0-16,-7 20 15,-4 22 1,-9 18-16,-1 9 15,2 15 1,-4 34-16,-3 38 16,3 22-1,6-1-15,4-8 16,5-1-16,-1-11 16,9-11-1,7-22-15,8-18 16,10-19-16,14-21 15,2-14 1,8-19-16,7-12 16,9-10-1,10-7-15,18-5 16,7-9-16,0-8 16,-12-4-1,-15-3-15,-9 3 16,-19 2-1,-8-1-15,-37 21 16,22-26-16,-15-11 16</inkml:trace>
  <inkml:trace contextRef="#ctx0" brushRef="#br0" timeOffset="72320.013">20443 6844 0,'0'0'16,"0"0"-16,0 0 15,23 0 1,32-6-16,35-3 15,30 2-15,8-4 16,12-3-16,10-1 16,-11 4-1,-7-3-15</inkml:trace>
  <inkml:trace contextRef="#ctx0" brushRef="#br0" timeOffset="72770.0524">22000 5652 0,'0'0'0,"0"0"15,-31 18-15,-18 12 16,-27 31 0,-22 42-16,0 33 15,14 13-15,22-3 16,20-10 0,13 3-16,18-3 15,20-4 1,15-16-16,18-6 15,19-6-15,8-10 16,11-9 0,3-8-16,-4-13 15,-9-9 1,1-14-16,-6-21 16,-11-20-16,5-20 15,5-23 1,24-39-16,13-46 15</inkml:trace>
  <inkml:trace contextRef="#ctx0" brushRef="#br0" timeOffset="73119.2747">22264 5595 0,'0'0'0,"0"0"16,22 7-1,30 5-15,25 5 16,23 6-16,29-4 15,21 0 1,23-11-16,0-5 16,-17-2-1,-21 4-15,-21 1 16,-20-3 0,-94-3-16,71 5 15,-30 1-15,-23 3 16</inkml:trace>
  <inkml:trace contextRef="#ctx0" brushRef="#br0" timeOffset="73541.9658">22971 5675 0,'0'0'15,"0"0"-15,0 25 16,-4 22 0,1 31-16,-7 24 15,3 9-15,-1 17 16,-1 10 0,2 16-16,3 47 15,1 18-15,-3-5 16,0-17-1,-6 0-15,8 2 16,-1-5-16,1-14 16,0-14-1,4-27-15,2-28 16,-2-111 0,0 0-16,0 76 15,0-76-15,0 49 16,0-49-1,0 19-15,0-19 16,0 0 0,9-3-16</inkml:trace>
  <inkml:trace contextRef="#ctx0" brushRef="#br0" timeOffset="73717.0318">23500 7964 0,'0'0'0,"0"0"16,0 0-16</inkml:trace>
  <inkml:trace contextRef="#ctx0" brushRef="#br0" timeOffset="832274.6516">22890 8766 0,'0'0'16,"0"0"-16,0 0 15,-22 5 1,-23-1-16,-26 4 15,-8 2-15,-21 3 16,-5 2 0,-9 6-16,-11 1 15,-14 1 1,-18 3-16,-1 1 16,-2-5-16,-2-2 15,-1 1 1,-3-6-16,0-1 15,-1-3 1,1-2-16,-3-3 16,7-1-16,5-7 15,14-5 1,9-4-16,11-5 16,5-13-16,3-13 15,6-12 1,4-6-16,4-5 15,7-6 1,5-8-16,-3-6 16,5-6-16,7-3 15,5-5 1,5-3-16,5 0 16,1 2-1,3 0-15,7-7 16,7 0-16,9-3 15,2 5 1,5-2-16,2-2 16,10 2-1,5-6-15,12 4 16,6-5-16,10 5 16,11-3-1,12 0-15,8-6 16,6 3-1,3 9-15,5 0 16,7 9-16,5 1 16,10 1-1,5 1-15,8 3 16,10 1-16,1 6 16,7 6-1,11 1-15,4 5 16,0 4-1,0 3-15,2 2 16,6 5-16,1 7 16,3 2-1,-3 2-15,1 7 16,-2 2 0,4 6-16,0 8 15,4 8-15,0 3 16,4 4-1,3 2-15,5 7 16,-4 2 0,-3 5-16,-4 2 15,0 6-15,-3 3 16,-5 5 0,-5 4-16,-10 2 15,1 4-15,-6 5 16,-7 7-1,-4 2-15,-7 4 16,-8 3 0,-5 4-16,-7 0 15,-4 7-15,-7 4 16,-5 1 0,-6-1-16,-5 0 15,-6 12 1,-5 5-16,-7 6 15,-3 13-15,-8 2 16,-7 3 0,-5-1-16,-8 8 15,-6 7 1,-8 8-16,-3 0 16,-3-3-16,-8 1 15,2 0 1,-4 4-16,-10 5 15,-5-5 1,-8-2-16,-6-1 16,-5-5-16,-3-3 15,-3-10 1,-2-8-16,-7-2 16,-4-4-16,-9-6 15,-4-3 1,-2-10-16,-5-2 15,1-8 1,3-4-16,4-3 16,12-12-16,5-6 15,12-9 1,6-5-16,18-13 16,40-18-1,0 0-15,0 0 16,-33 11-16,12-11 15,9-3 1</inkml:trace>
  <inkml:trace contextRef="#ctx0" brushRef="#br0" timeOffset="832487.574">22787 8679 0,'0'0'0,"0"0"15,0 0-15,0 0 16</inkml:trace>
  <inkml:trace contextRef="#ctx0" brushRef="#br0" timeOffset="893878.6949">31011 6786 0,'-27'29'15,"-12"16"-15,-12 18 16,-14 20-16,-7 24 15,1 13 1,5 21-16,9 0 16,7 4-1,4 4-15,9 8 16,3 8-16,7 7 16,10 4-1,7 2-15,12-2 16,8-4-1,13-7-15,9-10 16,11-15 0,6-6-16,13-5 15,11-14-15,3-10 16,8-16 0,6-8-16,8-14 15,10-14-15,9-13 16,6-8-1,3-17-15,5-10 16,-1-14 0,-5-7-16,-3-8 15,-2-10-15,-9-1 16,-5-10 0,-15-7-16,-4-8 15,-8-7 1,-6-9-16,-17-8 15,-1-8-15,-6-7 16,-4-6 0,-2-5-16,-3-15 15,-2-2 1,-7-1-16,-5-7 16,-5-6-16,-3 2 15,-6 1 1,-2 3-16,-6 8 15,-6 1-15,-2-6 16,-9-1 0,-10 6-16,-9 7 15,-16 5 1,-11 8-16,-11 2 16,-8 10-16,-6 7 15,-9 8 1,-5 6-16,-12 12 15,-11 8 1,-11 11-16,-20 8 16,-10 12-1,-19 14-15,-10 20 16,-8 17-16,7 13 16,10 14-1,9 14-15,8 11 16,10 5-16,14 0 15</inkml:trace>
  <inkml:trace contextRef="#ctx0" brushRef="#br0" timeOffset="898529.1159">24968 8125 0,'-16'22'16,"-3"7"-16,-6 14 15,-4 10 1,2 7-16,2 5 16,3 7-16,0 19 15,4 9 1,4-3-16,7-1 15,7-7 1,7-10-16,7-1 16,6-7-1,7-6-15,4-18 16,7-4-16,4-3 16,9-7-1,6-2-15,5-5 16,5-7-1,5-5-15,4-10 16,13-6-16,10-10 16,-5-9-1,-7-8-15,-14-5 16,-4-4-16,-7-7 16,-7-2-1,-13 2-15,-10-2 16,-1-6-1,-3-8-15,-3-4 16,-4-2-16,-3 1 16,-7-8-1,-7-9-15,-6-4 16,-14 13 0,-6 4-16,-5 16 15,-4 2-15,-12-1 16,-6 1-1,-4 3-15,-6 2 16,-17-7 0,-4 5-16,2 11 15,-1 9-15,2 9 16,-8 9 0,-3 6-16,-6 17 15,-6 14-15,-10 26 16,-11 19-1,-10 33-15,1 18 16</inkml:trace>
  <inkml:trace contextRef="#ctx0" brushRef="#br0" timeOffset="903361.1574">30018 7336 0,'0'0'15,"0"0"-15,-18 0 16,-17-5 0,-17-1-16,-6-1 15,-6 0 1,1 5-16,-7-1 16,-5 3-16,-12-4 15,5 4 1,5 0-16,3 4 15,5-1 1,15 2-16,0-1 16,4 3-1,50-7-15,-52 8 16,52-8-16,0 0 16,0 0-1,-38 3-15,8-12 16</inkml:trace>
  <inkml:trace contextRef="#ctx0" brushRef="#br0" timeOffset="903828.3045">29167 7066 0,'0'0'15,"0"0"-15,0 0 16,0 0-16,0 0 15,-21 6 1,-14 8-16,-13 10 16,6 7-1,0 2-15,1-3 16,1 4 0,5-4-16,35-30 15,0 0-15,-31 34 16,31-34-1,-19 31-15,19-31 16,-5 25-16,12-2 16,6-8-1,5 3-15,5-3 16,6-1 0,5 2-16,7-5 15,7 5-15,4-1 16,6 4-1,3-4-15,-1 3 16,-2-1 0,-5 2-16,-53-19 15,49 17-15,-49-17 16,43 23 0</inkml:trace>
  <inkml:trace contextRef="#ctx0" brushRef="#br0" timeOffset="905345.2037">28282 7613 0,'0'0'0,"0"0"0,0 0 15,0 0 1,0 0-16,0 0 16,-13 0-1,-7 0-15,-8 5 16,7-3-1,-2 5-15,5-1 16,1 2-16,-6 3 16,-6-3-1,0 1-15,-2-3 16,1 1 0,-5-3-16,-5 6 15,40-10-15,-56 6 16,-2 1-1,-1-3-15,-1 1 16,4-1-16,1-1 16,-1-1-1,0-2-15,4-5 16,6-2 0,0-4-16,46 11 15,-46-15-15,3-7 16,5-5-1,5-3-15,33 30 16,-25-33 0,5-3-16,8-6 15,8 0-15,6-3 16,10 0 0,4 0-16,6-1 15,9-2-15,5 4 16,8-4-1,5 4-15,10-1 16,3 5 0,19-6-16,6 0 15,12 9-15,-6 5 16,-4 10 0,-4 7-16,1 6 15,-1 4 1,1 3-16,-1 6 15,2 8-15,-1 6 16,-6-1 0,-2 3-16,-9 5 15,-13-3-15,-6 1 16,-2 4 0,-1-2-16,-6 7 15,-6 2 1,-6 2-16,-8 4 15,-8 0 1,-8 3-16,-5 3 16,-9 4-16,-12 1 15,-7 3 1,-11 2-16,-8 0 16,-8 2-16,-23 12 15,-14 3 1,-1-8-16,3-8 15,5-5 1,-1-5-16,4-5 16,8-6-16,11-3 15,16-5 1,47-28-16,0 0 16,-39 29-16</inkml:trace>
  <inkml:trace contextRef="#ctx0" brushRef="#br0" timeOffset="905525.3959">28342 8074 0,'0'0'0,"0"0"16,0 0-16</inkml:trace>
  <inkml:trace contextRef="#ctx0" brushRef="#br0" timeOffset="909827.8374">27013 8571 0,'0'0'0,"0"0"16,0 0-16,0 0 15,0 0 1,20 0-16,22 0 16,23 0-1,-3 0-15,1 0 16,-1-4-16,3 0 16,0 1-1,-2 1-15,0 0 16,-3 2-16,3 0 15,3 0 1,6 2-16,-3-2 16,-1 0-16,1-2 15,4-3 1,19 1-16,2-3 16,-5 5-1,-8 0-15,-4 2 16,0 0-1,1 0-15,0 2 16,2-2-16,-1 0 16,1-5-1,1 5-15,2-2 16,-3 2-16,-4-4 16,2 4-1,-1-2-15,-8 4 16,-10 0-1,-8 2-15,4 1 16,-5-1-16,1 1 16,-5-1-1,-46-4-15,49 0 16,3-13 0</inkml:trace>
  <inkml:trace contextRef="#ctx0" brushRef="#br0" timeOffset="910361.7383">29705 8219 0,'0'0'15,"0"0"-15,0 0 16,0 0 0,0 0-16,0 0 15,0 0-15,0 0 16,14 10 0,6 4-16,12 4 15,-4-3 1,4 1-16,-3 0 15,-1 2-15,-1 2 16,-27-20 0,25 22-16,-9 5 15,-5 4 1,-11 1-16,-4-1 16,-10 2-16,-2 3 15,-11 5 1,1-1-16,-3-3 15,2 1 1,27-38-16,-31 34 16,6 1-16,25-35 15,-24 34 1,-1 0-16,25-34 16,-25 33-16,25-33 15,-20 34 1</inkml:trace>
  <inkml:trace contextRef="#ctx0" brushRef="#br0" timeOffset="920511.274">28924 7782 0,'0'0'0,"0"0"16,0 0-1,-18 0-15,-13 0 16,-14 0 0,2 0-16,-2 0 15,1 0-15,-4 0 16,2 0 0,-4 4-16,2 2 15,-4 3-15,1-1 16,1 2-1,-1-4 1,-2 1-16,-4-3 16,9 2-16,-2-3 15,2-1-15,-7 1 16,0-3 0,0-3-16,3-1 15,0-3 1,0 1-16,6-5 15,-4-4-15,7-3 16,-3-1 0,6-6-16,40 25 15,-37-29 1,37 29-16,-44-35 16,4-8-16,6-2 15,8 6 1,3-3-16,6 3 15,3-2 1,14 41-16,-11-44 16,9-1-16,2 1 15,5 1 1,7 3-16,9 1 16,3-2-16,7 3 15,3 2 1,6 2-16,4 5 15,0 5 1,5 1-16,4 8 16,5-1-16,0 2 15,4 6 1,4 3-16,2 3 16,-4-1-1,1 6-15,-1 2 16,-1 2-16,1 1 15,-1 3 1,-2 7-16,-3-2 16,-2 6-1,-5 1-15,2 3 16,-3 1-16,-2 5 16,-2-1-1,-4 2-15,-3 1 16,-7 1-1,-5 1-15,-27-36 16,16 43-16,-7 4 16,-11 6-1,-5-1-15,-11-3 16,-3 0-16,-6-2 16,-5-2-1,-3-3-15,-4-1 16,-1-6-1,-4-1-15,-6-5 16,3-3-16,1-1 16,46-25-1,-48 20-15,4 0 16,44-20 0,0 0-16,0 0 15,-41 14-15,41-14 16,-29 4-1,20-7-15</inkml:trace>
  <inkml:trace contextRef="#ctx0" brushRef="#br0" timeOffset="920683.7344">28591 7785 0,'0'0'0,"0"0"16,0 0-16,0 0 15,0 0-15</inkml:trace>
  <inkml:trace contextRef="#ctx0" brushRef="#br0" timeOffset="924444.8565">28773 7240 0,'-27'0'0,"-14"0"16,-20-4-16,-8-1 15,-9-2-15,-21-4 16,3 0-1,-2 2-15,0-5 16,-4-1 0,-2-3-16,-6 3 15,-6-1-15,-9-2 16,-9 0 0,-4 5-16,-9 1 15,0 5 1,0 3-16,-2 4 15,-1 4-15,2 5 16,1 7 0,5 0-16,6-2 15,11-6 1,11 0-16,12 2 16,-1 1-16,7 3 15,0 0 1,9 1-16,8 2 15,10 6-15,16 2 16,3-1 0,3 11-16,6 4 15,-1 7 1,7 6-16,4 11 16,6 6-16,5 14 15,2 29 1,5 24-16,4 17 15,6 9 1,1 10-16,2 6 16,2 15-16,5 12 15,7 3 1,1-10-16,8-16 16,6-15-1,8-19-15,13-16 16,6-21-16,9-19 15,8-21 1,10-10-16,11-16 16,16-15-1,12-11-15,19-15 16,14-13-16,5-14 16,15-8-1,3-9-15,8 0 16,5-2-1,4 6-15,0 1 16,4 5-16,-6 2 16,3 5-1,-4 9-15,2 6 16,-5 5 0,-5 8-16,-8 8 15,-15 2-15,-9 6 16,-17-1-1,-22 2-15,-12-1 16,-7-5 0,-19 1-16,-75-17 15,0 0-15,61 8 16,-61-8 0,36-2-16,-16-11 15,-13-12-15,-7-8 16,-7-14-1,-11-20-15,-3-16 16,-19-35 0,-6-41-16,-10-21 15,-2-6-15,2-4 16,5 2 0,-1-9-16,8-10 15,4-4 1,12 4-16,9-3 15,9 9-15,18 9 16,2 18 0,11 15-16,1 10 15,5 15-15</inkml:trace>
  <inkml:trace contextRef="#ctx0" brushRef="#br0" timeOffset="975226.7356">15375 6728 0,'0'0'0,"-25"15"15,-8 4 1,-23 10-16,-4 2 16,-2-2-1,-7-2-15,1-4 16,3-10-16,-2-7 16,-2-12-1,-1-10-15,3-9 16,2-8-1,8-10-15,-2-3 16,1-12-16,5-7 16,12 7-1,13 6-15,9 2 16,3 0 0,12-4-16,10-1 15,10 0-15,10 4 16,7 0-1,9 6-15,6 5 16,4 4-16,9 9 16,6 7-1,5 7-15,-1 7 16,5 8 0,20 13-16,7 14 15,-9 7-15,-11 11 16,-15 0-1,-5 9-15,-13 6 16,-6 7 0,-10 10-16,-12 5 15,-13 6-15,-14 1 16,-12-1 0,-7-6-16,-8-7 15,-6-8-15,-5-14 16,5-14-1,5-12-15,33-29 16,-33 24 0,33-24-16,-34 16 15,34-16 1,-25 2-16,25-2 16,-16-2-16,12-4 15</inkml:trace>
  <inkml:trace contextRef="#ctx0" brushRef="#br0" timeOffset="975436.7252">15589 7033 0,'-4'-5'0,"0"-7"16,-3 3-16,-7 9 15,-15 9-15</inkml:trace>
  <inkml:trace contextRef="#ctx0" brushRef="#br0" timeOffset="976393.6444">7986 12361 0,'-33'0'16,"-13"0"-1,-17 4-15,-4 3 16,-2 11 0,1 6-16,6 3 15,-7 4-15,-21 12 16,-14 6 0,7-9-16,6-1 15,4-13-15,13-11 16,3-15-1,12-10-15,12-10 16,2-14 0,8-11-16,4-11 15,5-9-15,14-10 16,10-19 0,14-6-16,14 4 15,11 12 1,12 17-16,16 7 15,10 7-15,13 10 16,-1 14 0,0 16-16,7 19 15,-1 14-15,-1 17 16,2 18 0,-1 16-16,3 30 15,-3 42 1,-11 46-16,-10 66 15,-6 87-15,-6 39 16</inkml:trace>
  <inkml:trace contextRef="#ctx0" brushRef="#br0" timeOffset="979192.9459">14593 6702 0,'0'0'16,"-29"6"-16,-15 3 16,-20 9-1,1 4-15,1 3 16,-14 2-16,-24 10 16,-19 11-1,-8 3-15,-16 10 16,1 1-1,2 1-15,-7 5 16,-14 7-16,-9 3 16,-6 4-1,-7 10-15,-5 4 16,1 4 0,2 8-16,-3 4 15,-17 13-15,4 4 16,1 5-1,-6 7-15,-3 7 16,4 5-16,1 11 16,-3 4-1,-3 0-15,1 10 16,-2 3 0,5 6-16,10 3 15,11 0-15,12-9 16,13-4-1,13-12-15,20-8 16,19-24 0,13-10-16,3-6 15,10-10-15,10-9 16,8-10 0,7-9-16,9-5 15,48-74 1,-41 65-16,41-65 15,-33 54-15,33-54 16,0 0 0,0 0-16,-22 38 15,10-14-15</inkml:trace>
  <inkml:trace contextRef="#ctx0" brushRef="#br0" timeOffset="996737.6468">14919 6645 0,'0'0'16,"0"0"-16,0 0 16,0 0-1,0 0-15,0 0 16</inkml:trace>
  <inkml:trace contextRef="#ctx0" brushRef="#br0" timeOffset="997966.6109">8311 12179 0,'0'0'0,"0"0"15,0 0-15,0 0 16,0 0 0,0 8-16,0 1 15,0 4-15,0-4 16,0-2 0,0-3-16,0-1 15,0-3 1,0 1-16,0-1 15,0 0-15,0 0 16,0 0 0,2 0-16,0 0 15,1 3 1,-3-3-16,2 0 16,0 0-16,0 0 15,-2 0 1,2 0-16,0 0 15,0 0 1,2 0-16,-2 2 16,-2-2-16,2 0 15,-2-2 1,0-1-16,0 2 16,2-4-16,2 3 15,-1-2 1,2 1-16,-3 0 15,0 0 1,0 2-16,0 1 16,1 0-16,-3-2 15,0 0 1,-3-1-16,3-1 16,0 2-16</inkml:trace>
  <inkml:trace contextRef="#ctx0" brushRef="#br0" timeOffset="1.02879E6">6648 5939 0,'0'0'0,"0"0"15,0 0-15,0 0 16,0 0-16,0 0 16,-20 0-1,-15 5-15,-22-3 16,0 2 0,-6 1-16,-8-5 15,-10 2-15,-22-2 16,-7 0-1,-7 0-15,-18 0 16,-11-4 0,-43 1-16,-12 6 15,-9 4 1,2 6-16,8 5 16,0 2-16,19 3 15,14 0 1,23 3-16,31-9 15,32-8 1,81-9-16,0 0 16,-60 0-16,60 0 15,0 0 1,-34-6-16,34 6 16,0 0-16,0 0 15,-19-9 1,19 9-16,0 0 15,0 0-15,-11-11 16,2-2 0</inkml:trace>
  <inkml:trace contextRef="#ctx0" brushRef="#br0" timeOffset="1.02892E6">4261 5996 0,'0'0'0,"0"0"16,0 0-16</inkml:trace>
  <inkml:trace contextRef="#ctx0" brushRef="#br0" timeOffset="1.19133E6">7659 6210 0,'0'0'0,"0"0"15,0 0-15,0 0 16,0 0 0,0 0-16,0 0 15,0 0-15,-8 15 16,-9 8-1,-8 4-15,-3-10 16,-4-3 0,-2-3-16,-5 0 15,-13-1-15,-2-2 16,-1-4 0,-3-1-16,1-3 15,2-4 1,-4-3-16,4-7 15,1-1-15,5-3 16,3-5 0,9-3-16,6-3 15,12-7-15,5-2 16,9-2 0,10-3-16,6 0 15,7-1 1,4 3-16,5 2 15,5 1-15,5 3 16,1 0 0,5 6-16,-1 2 15,-42 27 1,46-20-16,6 7 16,-3 6-16,-4 10 15,-2 3 1,-8 8-16,-3 8 15,-5 5-15,-8 0 16,-1 6 0,5 10-16,-5-1 15,-4 5 1,-1 0-16,-7 0 16,-6 2-16,0-2 15,-6 2 1,-3-2-16,-7-5 15,-4-2 1,-3-4-16,-1-2 16,24-34-16,-27 29 15,-2-4 1,-3-8-16,5-11 16</inkml:trace>
  <inkml:trace contextRef="#ctx0" brushRef="#br0" timeOffset="1.19148E6">7290 6435 0,'0'0'0,"0"0"16,0 0-1,0 0-15,0 0 16</inkml:trace>
  <inkml:trace contextRef="#ctx0" brushRef="#br0" timeOffset="1.19273E6">14873 12553 0,'0'0'15,"0"0"1,-22 0-16,-13-7 15,-18-6-15,4-5 16,2 0 0,2 0-16,2 3 15,1-6-15,4 4 16,3-6 0,35 23-16,-29-26 15,3-8 1,26 34-16,-18-38 15,12-5-15,8 2 16,6-1 0,10 2-16,8 5 15,7 3 1,2 3-16,11 5 16,0 2-16,7 4 15,-1 4 1,2 8-16,0 1 15,-1 10 1,-2 1-16,-4 11 16,-2-1-16,-2 14 15,-6 3 1,-5 5-16,-7 2 16,-6 6-16,-7-2 15,-10 3 1,-4-2-16,-12-4 15,-3 0 1,-10-7-16,-3-3 16,-7-7-16,-1-5 15,-5-4 1,3-9-16,-2-6 16,-1-10-1,10-8-15,6-11 16</inkml:trace>
  <inkml:trace contextRef="#ctx0" brushRef="#br0" timeOffset="1.19286E6">14851 12446 0,'0'0'15,"0"0"-15,0 0 16</inkml:trace>
  <inkml:trace contextRef="#ctx0" brushRef="#br0" timeOffset="1.21121E6">8139 5738 0,'0'0'0,"0"0"15,0 0 1,0 0-16,0 0 16,0 0-16,0 0 15,0 0 1,0 0-16,18 0 15,20 0 1,20 0-16,2 5 16,8-3-16,7 3 15,19-1 1,2-4-16,3 0 16,1 0-1,4-4-15,-4-1 16,-2-2-16,-3-2 15,-1 1 1,-8 2-16,-3 0 16,-3 4-16,-4-1 15,0 3 1,-5 5-16,-15 1 16,-7-3-1,-2 0-15,-47-3 16,49 6-16,-49-6 15,0 0 1,45 7-16,-45-7 16,0 0-1,0 0-15,38 4 16,-38-4-16,31-2 16</inkml:trace>
  <inkml:trace contextRef="#ctx0" brushRef="#br0" timeOffset="1.21135E6">10057 5754 0,'0'0'0,"0"0"16,0 0-1,0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5094-2074-4B9F-ACF9-34D92888D085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8F54-26EE-494A-9132-7A9949D2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47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5094-2074-4B9F-ACF9-34D92888D085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8F54-26EE-494A-9132-7A9949D2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1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5094-2074-4B9F-ACF9-34D92888D085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8F54-26EE-494A-9132-7A9949D2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7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5094-2074-4B9F-ACF9-34D92888D085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8F54-26EE-494A-9132-7A9949D2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9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5094-2074-4B9F-ACF9-34D92888D085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8F54-26EE-494A-9132-7A9949D2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0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5094-2074-4B9F-ACF9-34D92888D085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8F54-26EE-494A-9132-7A9949D2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5094-2074-4B9F-ACF9-34D92888D085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8F54-26EE-494A-9132-7A9949D2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5094-2074-4B9F-ACF9-34D92888D085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8F54-26EE-494A-9132-7A9949D2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5094-2074-4B9F-ACF9-34D92888D085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8F54-26EE-494A-9132-7A9949D2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0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5094-2074-4B9F-ACF9-34D92888D085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8F54-26EE-494A-9132-7A9949D2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3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5094-2074-4B9F-ACF9-34D92888D085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8F54-26EE-494A-9132-7A9949D2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1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5094-2074-4B9F-ACF9-34D92888D085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8F54-26EE-494A-9132-7A9949D21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0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050840" y="1215720"/>
              <a:ext cx="10795680" cy="46598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1480" y="1206360"/>
                <a:ext cx="10814400" cy="46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01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422360" y="1428840"/>
              <a:ext cx="9512280" cy="37317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3000" y="1419480"/>
                <a:ext cx="9531000" cy="37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531360" y="981720"/>
              <a:ext cx="10026720" cy="43020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000" y="972360"/>
                <a:ext cx="10045440" cy="432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8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004760" y="1177920"/>
              <a:ext cx="4384080" cy="48776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400" y="1168560"/>
                <a:ext cx="4402800" cy="48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5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4" y="244001"/>
            <a:ext cx="11920509" cy="62862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20160" y="594720"/>
              <a:ext cx="11057760" cy="40525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0" y="585360"/>
                <a:ext cx="11076480" cy="40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2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4" y="316850"/>
            <a:ext cx="11802992" cy="62242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1856520" y="1490760"/>
              <a:ext cx="10007280" cy="3564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7160" y="1481400"/>
                <a:ext cx="10026000" cy="358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50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088640" y="932400"/>
              <a:ext cx="10198080" cy="48772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280" y="923040"/>
                <a:ext cx="10216800" cy="48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5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305360" y="1403280"/>
              <a:ext cx="10604160" cy="36198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6000" y="1393920"/>
                <a:ext cx="1062288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1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4</cp:revision>
  <dcterms:created xsi:type="dcterms:W3CDTF">2022-09-15T01:00:11Z</dcterms:created>
  <dcterms:modified xsi:type="dcterms:W3CDTF">2022-09-15T03:44:46Z</dcterms:modified>
</cp:coreProperties>
</file>