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03T01:06:48.82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1-03T01:06:53.912"/>
    </inkml:context>
  </inkml:definitions>
  <inkml:trace contextRef="#ctx0" brushRef="#br0">2099 3440 0,'0'35'0,"0"35"31,18 72-16,52 52 1,1-36 15,-1-69-15,-34-19 0,-1-35-1,-17-52 16,17-1-15,0-70 0,18 17-16,18-70 15,-36 88 1,18-35-16,70-88 16,-35 17-1,1 35 1,-54 54-1,0 35 1,-17-1 0,17 1 15,-35 17-15,0 1-1</inkml:trace>
  <inkml:trace contextRef="#ctx1" brushRef="#br0">3337 3713 0,'0'0'0,"0"0"0,18-2 15,19-13-15,20-2 16,0-1 0,15 6-16,9 4 31,38-2-31,34-1 16,13 3-16,-8 2 15,-8-2 1,-16 6-16,-15 2 15,-5 7 1,-18 2-16,-14 2 16,-82-11-16,0 0 15,57 4 1</inkml:trace>
  <inkml:trace contextRef="#ctx1" brushRef="#br0" timeOffset="328.4491">4117 3556 0,'0'0'0,"-24"13"15,-8 3 1,-7 8-16,0 6 16,5 8-1,3 8-15,4 13 16,3 15-16,-3 33 15,0 33 1,0 28-16,5 8 16,8-10-1,-2-8-15,3-8 16,4-16 0,4-22-16,1-21 15,4-91-15,2 74 16,8-25-16,5-22 15,9-27 1,2-16-16</inkml:trace>
  <inkml:trace contextRef="#ctx1" brushRef="#br0" timeOffset="921.725">4970 3453 0,'0'0'0,"0"0"16,0 27-16,-5 29 16,1 35-1,-7 28-15,-3 8 16,2 9-1,1 23-15,1 7 16,4-13-16,4-15 16,-3-6-1,3-22-15,2-16 16,0-16 0,0-78-16,0 0 15,0 0-15,2 59 16,-2-30-1,5-25-15,1-15 16,8-16 0,3-16-16,12-21 15,5-8-15,11-19 16,8-10 0,-6 14-16,-5 22 15,-8 31-15,-5 23 16,-7 18-1,1 11-15,-3 16 16,5 18 0,-3 16-16,-7 8 15,5 29-15,-1 9 16,-6-14 0,-13-100-16,11 79 15,-11-79 1,12 44-16,1-30 15</inkml:trace>
  <inkml:trace contextRef="#ctx1" brushRef="#br0" timeOffset="1343.5393">5715 4443 0,'0'0'0,"0"0"15,0 21-15,0 27 16,0 30 0,0 20-16,4 5 15,3-2 1,-3-1-16,-2-11 16,-2-10-16,0-79 15,0 0 1,0 0-16,0 56 15,0-56 1,0 20-16,2-36 16,12-29-16,8-16 15,7-5 1,7-10-16,18-20 16,10-3-16,-1 17 15,-1 22 1,-3 28-16,-10 24 15,-4 16 1,-45-8-16,47 27 16</inkml:trace>
  <inkml:trace contextRef="#ctx1" brushRef="#br0" timeOffset="1843.793">6253 4636 0,'0'0'15,"0"0"-15,0 0 16,13 19-16,14 8 16,10 11-1,3 2-15,6 0 16,4-9-16,1-8 15,2-14 1,1-12-16,-4-12 16,-6-12-1,-9-9-15,-5-7 16,-12-1 0,-12-5-16,-8 2 15,-8 7-15,-9 6 16,-8 12-16,-2 13 15,-2 9 1,-8 13-16,-4 14 16,-2 16-1,9 4-15,5 9 16,10 3-16,11 4 16,10-1-1,10-1-15,11-4 16,7-2-1,11-8-15,12-7 16,10-11-16,9-11 16,4-14-1</inkml:trace>
  <inkml:trace contextRef="#ctx1" brushRef="#br0" timeOffset="2359.3045">7447 4816 0,'0'0'0,"0"0"16,0 0-1,0-16-15,4-16 16,1-10 0,-5 11-16,-5 6 15,-4 5-15,-7 5 16,-7 10-1,0 5-15,-4 9 16,-5 7 0,-3 9-16,-6 15 15,3 4-15,7 10 16,8 2 0,11 2-16,7-8 15,5-50-15,7 44 16,8-18-1,11-19-15,10-16 16,7-11 0,13-15-16,-5-6 15,-2 1-15,-6 2 16,-4 2 0,-9 7-16,-6 11 15,-5 11 1,-1 12-16,-3 11 15,3 11-15,4 13 16,8 20 0,5 5-16,16 11 15,8-16-15</inkml:trace>
  <inkml:trace contextRef="#ctx1" brushRef="#br0" timeOffset="3140.4742">8508 5137 0,'0'0'16,"-5"-20"-16,1-16 15,-5-19 1,-7 3-16,-11 3 16,-6 6-16,-9-2 15,-4 6 1,0 1-16,-2 9 15,4 9 1,3 8-16,1 10 16,5 11-16,6 9 15,10 7 1,-3 11-16,6 21 16,4 6-1,7 6-15,8 0 16,5-2-16,10-4 15,5-16 1,11-14-16,3-21 16,10-24-16,4-21 15,2-25 1,11-43-16,5-46 16,-7-28-1,-14-3-15,-15 3 16,-11 10-16,-6 5 15,-2-2 1,-3 13-16,0 15 16,-2 27-1,-5 14-15,-1 18 16,-8 15-16,5 60 16,0 0-1,-9-43-15,9 43 16,-11-24-16,0 17 15,1 16 1,4 13-16,-1 18 16,0 30-1,3 17-15,4 47 16,6 56-16,14 36 16,10 20-1,-3-30-15,-3-13 16,-9-24-1,-3-11-15,-3-18 16,-4-23-16,1-29 16,-6-98-1,0 0-15,12 70 16,5-39-16,10-31 16,6-25-1</inkml:trace>
  <inkml:trace contextRef="#ctx1" brushRef="#br0" timeOffset="3593.5667">9209 3859 0,'0'0'15,"25"5"-15,24-1 16,30-2 0,22-4-16,-4-2 15,-14-4-15,-83 8 16,0 0-1,0 0-15,56-6 16,-33 9 0,-27 21-16,-24 10 15,-15 19-15,-17 13 16,-20 18 0,-19 21-16,10-2 15,22-25 1,67-78-16,0 0 15,-36 56 1,31-36-16,24-27 16,13-26-16</inkml:trace>
  <inkml:trace contextRef="#ctx1" brushRef="#br0" timeOffset="3780.6939">9571 4141 0,'0'0'16,"0"0"-16,0 0 15,0 0-15,2 21 16,12 16 0,4 12-16,5-9 15,0-4 1,2-5-16,-25-31 16,23 20-16,-10-15 15</inkml:trace>
  <inkml:trace contextRef="#ctx1" brushRef="#br0" timeOffset="4234.0534">9665 4059 0,'0'0'16,"0"0"-16,0 0 16,17 5-16,19 11 15,5 7 1,-1 11-16,0-3 15,-40-31 1,39 23-16,-4-18 16,-35-5-16,26-12 15,-9-13 1,-8-13-16,0-12 16,-5 2-1,-4-2-15,0 50 16,0-48-16,0 48 15,0 0 1,2-38-16,0 13 16,-2 22-1,3 14-15,-3 12 16,0 13-16,2 6 16,-2 21-1,4 5-15,-2 2 16,3 0-1,0 1-15,-3-6 16,-2-65-16,2 60 16,2-17-1,1-19-15</inkml:trace>
  <inkml:trace contextRef="#ctx1" brushRef="#br0" timeOffset="4577.726">10066 3352 0,'0'0'16,"0"0"-16,0 25 16,0 29-1,0 31-15,0 30 16,0 15-1,0 13-15,4 7 16,2 35-16,-1-4 16,11-20-1,3-22-15,3-11 16,-5-15 0,-2-10-16,-3-3 15,-3-6-15,-5-18 16,-4-76-1,0 0-15,2 48 16,0-33-16</inkml:trace>
  <inkml:trace contextRef="#ctx1" brushRef="#br0" timeOffset="5452.6541">10611 3889 0,'0'0'0,"0"0"16,-21 24 0,-10 21-16,-18 27 15,-12 30 1,-7 28-16,13 1 15,22-26-15,25-30 16,8-75 0,15 48-16,19-30 15,15-22-15,11-18 16,3-16 0,-3-12-16,0-15 15,-16-2 1,-26 8-16,-20 16 15,-18 7-15,-17 4 16,-14 8 0,-1 4-16,52 20 15,-52-16 1,52 16-16,0 0 16,-40-9-16,24 7 15,26-2 1,19-1-16,22-6 15,27-11 1,37-14-16,27-20 16,-15-4-16,-23-3 15,-34 7 1,-23 12-16,-47 44 16,27-34-16,-27 34 15,12-27 1,-12 27-16,-2-20 15,2 20 1,-12-3-16,-5 5 16,-1 12-16,3 9 15,-2 11 1,6 11-16,-3 24 16,3 13-1,3 41-15,0 38 16,6 13-16,2-20 15,8-17 1,0-17-16,1-20 16,-1-20-1,2-18-15,-1-24 16,-9-38-16,0 0 16,0 0-1,11 26-15,-11-26 16,14 18-16,1-9 15</inkml:trace>
  <inkml:trace contextRef="#ctx1" brushRef="#br0" timeOffset="5593.0324">11541 5242 0,'0'0'0,"0"0"16,0 0 0,-8 21-16,-9 30 15</inkml:trace>
  <inkml:trace contextRef="#ctx1" brushRef="#br0" timeOffset="54241.8097">3750 6460 0,'0'0'15,"0"0"-15,0 0 16,0 0-16,0 0 16,20 0-1,29 0-15,27-4 16,23-2-16,0 3 15,-1 3 1,-3-2-16,-1 4 16,0 4-1,2 6-15</inkml:trace>
  <inkml:trace contextRef="#ctx1" brushRef="#br0" timeOffset="54585.1881">5655 5960 0,'0'0'16,"0"0"-16,-23 22 16,-13 16-1,-19 25-15,-22 24 16,-15 15 0,-6 4-16,4-8 15,19-20-15,14-15 16,61-63-1,-35 28-15,23-30 16</inkml:trace>
  <inkml:trace contextRef="#ctx1" brushRef="#br0" timeOffset="54772.6889">5210 6290 0,'6'-2'0,"8"-5"16,1 1-16,10-1 15,8 2-15,10 8 16,1 6-1,4 18-15,-4 6 16,-6 5 0,3 2-16,-1-4 15,-3-7-15,-1-14 16,-5-10 0</inkml:trace>
  <inkml:trace contextRef="#ctx1" brushRef="#br0" timeOffset="55319.7854">5930 5965 0,'0'0'15,"0"0"-15,0 0 16,0 0 0,2 23-16,4 27 15,5 30 1,-9 19-16,-2-1 15,-4-4-15,-3-7 16,7-87 0,-4 71-16,4-71 15,-4 43 1,8-23-16,7-33 16,7-21-16,6-20 15,7-13 1,14-27-16,12-20 15,-2-2-15,1 5 16,-7 15 0,-14 18-16,-35 78 15,0 0 1,0 0-16,26-48 16,-13 38-16,-6 20 15,-5 20 1,-2 14-16,0 23 15,0 16 1,5 29-16,-3 22 16,0 2-16,0-4 15,-2-30 1,0-16-16,-2-13 16,0-13-1,2-60-15,-5 50 16,3-10-16</inkml:trace>
  <inkml:trace contextRef="#ctx1" brushRef="#br0" timeOffset="55725.7538">5914 6995 0,'0'0'16,"-13"19"-16,-5 10 15,-4 16 1,5 11-16,3 9 16,8 9-1,8 26-15,14 16 16,13-2-16,11-18 16,4-31-1,4-25-15,-8-29 16,5-15-1,4-21-15,-2-17 16,-5-19-16,-6-28 16,-14-14-1,-24 5-15,-20 11 16,-16 13-16,-12 14 16,-10 14-1,-7 16-15,-5 16 16,15 17-1,2 8-15,7 11 16,5 11-16,14 3 16,16-5-1</inkml:trace>
  <inkml:trace contextRef="#ctx1" brushRef="#br0" timeOffset="56382.1754">6765 6027 0,'0'0'16,"0"0"-16,0 20 15,4 21-15,3 23 16,2 12-1,3 22-15,-2 0 16,-1-4 0,-2-9-16,-7-6 15,0-8-15,0-71 16,0 0 0,-5 44-16,-3-14 15,-1-22 1,3-12-16,0-16 15,4-16-15,7-13 16,6-23 0,4-6-16,8-20 15,3-9 1,4 15-16,1 21 16,-2 23-16,2 24 15,1 13 1,-1 11-16,-4 13 15,-1 12-15,2 9 16,-2 17 0,-6 7-16,-11 4 15,-12 5 1,-12 2-16,-9-1 16,-11-1-16,-16 11 15,-6-9 1,57-69-16,-61 54 15,11-27 1,16-23-16,18-19 16,9-12-16,9-16 15,16-29 1,21-9-16</inkml:trace>
  <inkml:trace contextRef="#ctx1" brushRef="#br0" timeOffset="56553.6351">7205 6200 0,'8'-1'16,"14"-6"-16,2-4 15,7-4 1,-2 5-16,1 3 16,-1 3-16,4 2 15,0 4 1,-33-2-16,34 7 16,-34-7-1,27 8-15,-14 0 16</inkml:trace>
  <inkml:trace contextRef="#ctx1" brushRef="#br0" timeOffset="56756.7517">7257 6420 0,'0'0'0,"0"0"16,0 0-1,0 0-15,21 0 16,22 0-16,24-4 15,-6-1 1,-1 3-16,-6 0 16,-54 2-1,57-10-15</inkml:trace>
  <inkml:trace contextRef="#ctx1" brushRef="#br0" timeOffset="57069.1789">7638 5765 0,'0'0'16,"0"0"0,0 0-16,0 20 15,0 20-15,0 30 16,0 12-1,0 26-15,0 4 16,0 1-16,0-3 16,0-3-1,0-6-15,0-12 16,0-9 0,0-9-16,0-16 15,0-55-15,0 0 16,7 58-1</inkml:trace>
  <inkml:trace contextRef="#ctx1" brushRef="#br0" timeOffset="57460.0807">7198 7190 0,'0'0'0,"0"27"16,0 15 0,0 24-16,7 3 15,8-2-15,6-4 16,10-8 0,4-1-16,7-12 15,2-15 1,7-22-16,-2-21 15,-4-19-15,-9-17 16,-11-9 0,-15-5-16,-14-3 15,-18 4-15,-15 7 16,-12 9 0,-14 10-16,-5 13 15,-12 6 1,5 15-16,20 7 15,24 6-15,20-7 16,13-5 0</inkml:trace>
  <inkml:trace contextRef="#ctx1" brushRef="#br0" timeOffset="57819.3786">8068 6042 0,'0'0'0,"0"0"15,0 0 1,0 0-16,0 0 16,20 0-16,29 0 15,25 0 1,8 0-16,-9 0 15,-73 0 1,48 7-16,-13 7 16,-18 11-1,-19 1-15,-17 7 16,-23 20-16,-21 10 16,-30 23-1,-19 6-15,20-26 16,45-44-16,37-26 15</inkml:trace>
  <inkml:trace contextRef="#ctx1" brushRef="#br0" timeOffset="57975.2811">8350 6212 0,'4'-4'0,"14"-10"16,7 1-16,8 2 16,-1 7-1,3 4-15,2 8 16,7 10-16,-7 7 15,-8 4 1,-29-29-16,17 33 16</inkml:trace>
  <inkml:trace contextRef="#ctx1" brushRef="#br0" timeOffset="58272.11">7853 6697 0,'0'0'0,"0"0"16,0 0-1,25 0-15,33 0 16,38 0 0,29 0-16,7-7 15,7-1-15,-6-4 16,-12 5-1,-19-2-15,-102 9 16,0 0-16,0 0 16,65-4-1,-46 2-15,-42-7 16,-28-13-16</inkml:trace>
  <inkml:trace contextRef="#ctx1" brushRef="#br0" timeOffset="58538.0414">8401 6643 0,'0'0'0,"0"0"16,0 20-1,0 20-15,6 21 16,5 6 0,3 9-16,1 13 15,2 7 1,-2 9-16,1 0 15,-3-6-15,3-8 16,-8-17 0,-1-7-16,-7-67 15,0 0-15,6 31 16,6-33 0,6-29-16</inkml:trace>
  <inkml:trace contextRef="#ctx1" brushRef="#br0" timeOffset="58881.7089">9095 6270 0,'0'0'0,"0"0"15,0 0 1,0 0-16,16 7 15,18 6-15,10 3 16,7 4 0,-1-2-16,-6 2 15,-5 0 1,-10 3-16,-9 1 16,-16 3-16,-8 8 15,-19 10 1,-19 20-16,-25 20 15,-16 6 1,6-7-16,77-84 16,0 0-16,-46 46 15,40-41 1,21-30-16</inkml:trace>
  <inkml:trace contextRef="#ctx1" brushRef="#br0" timeOffset="59287.9373">9843 5800 0,'0'0'0,"0"0"16,0 0-1,0 28-15,-6 30 16,4 35-16,-4 26 15,6 6 1,2 5-16,2 6 16,-2 5-1,0 4-15,2 27 16,4 2-16,3-19 16,-5-25-1,0-35-15,-6-10 16,0-11-1,0-74-15,0 0 16,0 0-16,2 55 16,-2-55-1,2 30-15,-2-30 16,2 9-16,2-16 16</inkml:trace>
  <inkml:trace contextRef="#ctx1" brushRef="#br0" timeOffset="59428.2188">10269 7595 0,'0'0'16,"0"0"-16,0 0 15,0 0-15,0 0 16</inkml:trace>
  <inkml:trace contextRef="#ctx1" brushRef="#br0" timeOffset="71614.0701">10809 6174 0,'0'0'0,"0"0"16,0 0-16,0 0 16,-13 11-1,-3 3-15,-6 4 16,9-2-16,4 1 16,2 1-1,7 0-15,5-2 16,4-3-16,4-2 15,5-2 1,4-2 0,0-7-16,-1-4 15,-3-6-15,-3-3 16,-6 0-16,-7-5 16,-2-3-1,-7 1-15,-1 2 16,-3 3-1,-3 4-15,-1 6 16,-2 5-16,-1 5 16,1 1-1</inkml:trace>
  <inkml:trace contextRef="#ctx1" brushRef="#br0" timeOffset="72098.4585">10765 6961 0,'0'0'0,"0"0"16,-7 20-1,0 13-15,-1 17 16,4-6 0,4-6-16,6-9 15,9-9 1,10-13-16,-1-7 15,0-9-15,-7 0 16,1-7 0,-5-1-16,-6-3 15,-7-1 1,-7 3-16,-6 5 16,-7 4-16,-10 5 15,-3 6 1,-1 5-16,1 4 15,6 0-15,9-2 16,13-7 0,15-11-16</inkml:trace>
  <inkml:trace contextRef="#ctx1" brushRef="#br0" timeOffset="72395.221">11770 5904 0,'0'0'16,"0"0"-16,-15 16 15,-11 12 1,-20 26-16,-9 14 15,-17 28 1,-14 22-16,9 0 16,16-22-16,18-27 15,43-69 1,-30 46-16,16-31 16</inkml:trace>
  <inkml:trace contextRef="#ctx1" brushRef="#br0" timeOffset="72582.6857">11545 6132 0,'0'0'0,"0"0"15,0 0 1,13 20-16,9 9 16,10 13-1,1 3-15,3-3 16,7-2-16,-1-6 15,0-9 1</inkml:trace>
  <inkml:trace contextRef="#ctx1" brushRef="#br0" timeOffset="72707.3474">12132 5631 0,'0'0'0,"0"0"16,0-2-16</inkml:trace>
  <inkml:trace contextRef="#ctx1" brushRef="#br0" timeOffset="72738.5923">12447 6878 0,'-56'8'0,"-8"2"15</inkml:trace>
  <inkml:trace contextRef="#ctx1" brushRef="#br0" timeOffset="77563.9641">12302 5488 0,'0'0'15,"0"0"-15,0 0 16,-6 23-16,-3 19 16,-6 19-1,7 3-15,1 3 16,3 8 0,2 18-16,0 3 15,4 0 1,0 4-16,4-1 15,-6-1-15,-4-4 16,2-9 0,2-13-16,0-72 15,2 55-15,-2-55 16,0 0 0,0 0-16,7 40 15,-7-15-15</inkml:trace>
  <inkml:trace contextRef="#ctx1" brushRef="#br0" timeOffset="78017.0488">11580 7159 0,'0'0'16,"0"0"-16,0 0 15,20-2-15,25-11 16,19-7 0,2-5-16,2-2 15,-4 1 1,-64 26-16,0 0 16,55-21-16,-14 14 15,-20 14 1,-17 15-16,-14 8 15,-11 14-15,-18 23 16,-12 28 0,-5 11-16,13-3 15,19-23 1,24-80-16,4 52 16,23-32-16,11-20 15,16-15 1,17-12-16,28-18 15,17-11-15,1 7 16,-17 14 0,-100 35-16,84-23 15</inkml:trace>
  <inkml:trace contextRef="#ctx1" brushRef="#br0" timeOffset="78766.6809">12720 5694 0,'0'0'0,"0"0"16,0 0-16,0 0 15,0 0 1,11 18 0,8 8-16,9 10 15,1 0-15,2-1 16,-5 1-16,-11-2 16,-15-7-1,-15 2-15,-13 4 16,-17 12-16,-1 4 15,46-49 1,0 0-16,0 0 16,-48 47-1,13-7-15,16-20 16,21-17-16,15-11 16,12-9-1,8-8-15,13-5 16,-50 30-1,0 0-15,0 0 16,42-21-16,-12 14 16,-21 18-1,-16 14-15,-13 16 16,-11 21 0,-8 9-16,-10 26 15,2 7-15,16-12 16,23-23-1,16-28-15,13-19 16,10-16 0,4-14-16,9-12 15,10-21-15,-6-3 16,-11-5 0,-14 1-16,-17 6 15,-14 2 1,-17 11-16,-14 9 15,-14 9-15,53 11 16,-53-5 0,53 5-16,-49 0 15,18-4-15,23-8 16</inkml:trace>
  <inkml:trace contextRef="#ctx1" brushRef="#br0" timeOffset="79313.3292">13243 5835 0,'0'0'15,"0"0"1,0 0-16,2 29 16,5 24-16,4 34 15,-4 20 1,-5-1-16,-2-3 15,-4-7-15,-5-16 16,9-80 0,0 0-16,-7 47 15,11-40 1,14-41-16,7-24 16,6-9-16,7-32 15,8-16 1,-5 1-16,-5 4 15,-10 21 1,-4 13-16,-3 13 16,-19 63-16,0 0 15,0 0 1,16-37-16,-5 19 16,-3 19-16,-2 16 15,-2 13 1,0 17-16,3 23 15,-5 8 1,4 29-16,-2 20 16,0 1-1,-8-10-15,0-15 16,0-20-16,-3-17 16,1-18-1,-4-15-15,-2-16 16</inkml:trace>
  <inkml:trace contextRef="#ctx1" brushRef="#br0" timeOffset="79704.0015">13136 6914 0,'0'0'0,"0"0"15,-12 18-15,0 11 16,-2 11-1,9 6-15,12 11 16,7 0-16,8-1 16,11-5-1,6-8-15,-4-9 16,-2-14-16,3-11 16,-7-16-1,-2-13-15,-3-9 16,-2-15-1,-12-6-15,-12-3 16,-6-1-16,-14 3 16,-4 6-1,-7 5-15,-3 11 16,-5 11-16,-5 16 16,-9 13-1,5 16-15,-2 15 16,7 7-1,10 7-15</inkml:trace>
  <inkml:trace contextRef="#ctx1" brushRef="#br0" timeOffset="79938.5722">14216 6963 0,'0'0'15,"0"0"-15,0 20 16,-8 27 0,-4 27-16,-16 21 15,-3 17 1,0 1-16</inkml:trace>
  <inkml:trace contextRef="#ctx1" brushRef="#br0" timeOffset="80375.811">14695 5953 0,'-22'24'0,"-4"12"16,-11 21-16,8 7 15,10 10 1,7 17-16,20-6 15,15-22-15,11-32 16,11-20 0,9-24-16,4-22 15,-3-20 1,1-27-16,-15-14 16,-28 10-1,-18 19-15,-15 21 16,-7 14-16,-11 12 15,-10 18 1,-7 14-16,6 7 16,10-1-16,9-5 15</inkml:trace>
  <inkml:trace contextRef="#ctx1" brushRef="#br0" timeOffset="80625.9503">15158 5430 0,'0'0'0,"0"0"16,0 0-1,2 22-15,12 28 16,1 28-16,4 24 16,-6 31-1,-4 5-15,-2 12 16,-1-18-16,-4-17 15,-6-7 1,-5-14-16,-9-10 16,18-84-1,-27 78-15</inkml:trace>
  <inkml:trace contextRef="#ctx1" brushRef="#br0" timeOffset="80969.3141">14716 7159 0,'0'0'0,"0"0"16,0 0-16,12-18 16,20-13-1,20-23-15,21-13 16,8-7 0,-14 13-16,-67 61 15,47-41-15,-19 23 16,-16 23-1,-9 15-15,-10 20 16,-7 25-16,-4 11 16,0 29-1,3 9-15,13-18 16,10-24 0,-8-72-16,25 37 15,16-23 1,16-21-16,17-24 15,27-43-15,19-51 16</inkml:trace>
  <inkml:trace contextRef="#ctx1" brushRef="#br0" timeOffset="81328.6376">15960 6138 0,'0'0'0,"0"0"15,-15 16-15,-10 18 16,-14 26 0,-9 25-16,-20 53 15,-7 24-15,5-6 16,22-36 0,48-120-16,-24 72 15,24-52 1,8-40-16,8-23 15,6-17-15,2-7 16,1-3 0,0 6-16,-25 64 15,22-54-15,9 16 16,3 16 0,8 18-16,0 18 15,10 12 1,2-4-16,-1-15 15</inkml:trace>
  <inkml:trace contextRef="#ctx1" brushRef="#br0" timeOffset="81703.895">16168 5405 0,'0'0'0,"0"0"16,-4 23-16,2 26 15,-3 36 1,0 34-16,5 15 16,0 13-1,5 34-15,2 14 16,8 1-16,1-8 15,3 4 1,-6-9-16,-7 6 16,-6-3-1,0-6-15,-2-25 16,0-34-16,0-36 16,2-85-1,-5 52-15,3-32 16,2-28-16,9-23 15,9-31 1</inkml:trace>
  <inkml:trace contextRef="#ctx1" brushRef="#br0" timeOffset="82172.6054">16602 5800 0,'0'0'0,"0"0"15,22-1-15,29-13 16,21-6-16,8-4 16,-80 24-1,0 0-15,0 0 16,73-12-1,-34 19-15,-28 20 16,-20 15 0,-22 17-16,-14 9 15,-17 34-15,-14 11 16,76-113 0,-63 91-16,34-61 15,27-39-15,16-12 16,8-12-1,7-2-15,0-3 16,2 2 0,5 5-16,9 4 15,5 6-15,7 8 16,3 9 0,0 11-16,-3 3 15,-8 7-15</inkml:trace>
  <inkml:trace contextRef="#ctx1" brushRef="#br0" timeOffset="82578.4365">16372 6726 0,'0'0'0,"0"0"16,15-12-16,20-9 15,36-19-15,42-21 16,45-20 0,15-8-16,-23 11 15,-34 9 1,-36 15-16,-80 54 16,0 0-16,41-38 15,-31 18 1,-26 15-16,-7 13 15,-6 3-15,-2 6 16,31-17 0,-30 24-16,-1 12 15,9 5 1,6 2-16,5 3 16,9 5-16,2 3 15,0 4 1,0-58-16,0 66 15</inkml:trace>
  <inkml:trace contextRef="#ctx1" brushRef="#br0" timeOffset="82984.9155">16979 6873 0,'0'0'16,"0"0"-1,0 0-15,0 0 16,-7 25-16,-1 22 15,-6 29 1,3 16-16,5-3 16,8-2-16,6-8 15,8-8 1,-16-71-16,27 44 16,5-19-1,6-20-15,3-28 16,7-24-1,0-19-15,2-31 16,-14-9-16,-26 9 16,-20 15-1,-17 21-15,-9 21 16,-8 14-16,-13 14 16,-5 16-1,-8 19-15,4 14 16,-8 21-1,23 0-15,25-17 16,26-26-16</inkml:trace>
  <inkml:trace contextRef="#ctx1" brushRef="#br0" timeOffset="83390.8095">17487 6147 0,'0'0'0,"0"0"16,0 0-1,0 0-15,19-9 16,22-7 0,24-15-16,2-3 15,13-7-15,-80 41 16,0 0-1,0 0-15,59-34 16,-38 27 0,-25 20-16,-13 16 15,-13 19-15,-17 25 16,-18 35 0,-3 19-16,11-11 15,26-38 1,27-32-16,17-26 15,13-19-15,13-10 16,27-16 0,15-16-16,33-25 15,14-23 1,-19-6-16</inkml:trace>
  <inkml:trace contextRef="#ctx1" brushRef="#br0" timeOffset="83797.3497">18222 5542 0,'0'0'16,"0"0"-16,0 24 16,4 28-16,0 33 15,-2 29 1,1 7-16,-1 8 15,-7-2 1,-3-4-16,-2-9 16,6-16-16,4-98 15,0 0 1,0 0-16,0 59 16,6-48-1,4-43-15,1-25 16,-4 12-16,-7 45 15,14-83 1,1-4-16,5 7 16,7 14-1,7 20-15,4 8 16,11 2-16,5 7 16,-54 29-1,55-35-15</inkml:trace>
  <inkml:trace contextRef="#ctx1" brushRef="#br0" timeOffset="84016.0663">17833 6954 0,'0'0'15,"-4"29"-15,4 23 16,0 21-16,20 12 15,11-11 1,18-10-16,13-12 16,17-26-1,11-26-15,-1-24 16,-3-22-16</inkml:trace>
  <inkml:trace contextRef="#ctx1" brushRef="#br0" timeOffset="84218.8322">18808 6985 0,'0'0'15,"0"0"-15,0 0 16,0 29 0,0 29-16,0 29 15,0 16-15,0-13 16,0-90-1,0 91-15</inkml:trace>
  <inkml:trace contextRef="#ctx1" brushRef="#br0" timeOffset="84609.7092">19111 6114 0,'0'0'0,"0"0"16,0 0 0,0 0-16,26 0 15,28-9 1,30-7-16,0-10 15,-8-6-15,-76 32 16,0 0 0,0 0-16,57-20 15,-31 22-15,-26 21 16,-18 14 0,-22 28-16,-34 45 15,-31 42 1,-16 24-16,13-24 15,26-38-15,82-114 16,-37 62 0,35-46-16</inkml:trace>
  <inkml:trace contextRef="#ctx1" brushRef="#br0" timeOffset="84797.1945">19354 6409 0,'0'0'0,"0"0"15,0 0-15,15 11 16,9 10 0,5 6-16,0 15 15,3 0 1,-1 0-16,0-8 16,-2-14-16</inkml:trace>
  <inkml:trace contextRef="#ctx1" brushRef="#br0" timeOffset="85437.6788">19777 5932 0,'0'0'0,"0"0"15,0 0-15,2 21 16,4 23-16,6 26 15,-6 10 1,3 19-16,-4-5 16,-12-5-1,-6-7-15,-7-14 16,20-68-16,-20 38 16,2-25-1,8-20-15,6-17 16,16-14-1,13-25-15,10-13 16,22-29-16,18-20 16,-4 4-1,-8 12-15,-14 24 16,-16 15 0,-33 70-16,21-55 15,-21 55-15,0 0 16,7-27-1,-9 20-15,-3 16 16,-1 16-16,-1 15 16,-3 23-1,4 10-15,-1 37 16,0 22 0,9 13-16,1 7 15,-1-12-15,0-6 16,0-12-1,1-9-15,1-14 16,2-18 0,-6-81-16,8 59 15,-8-59-15,9 30 16,6-22 0,8-19-16,12-20 15</inkml:trace>
  <inkml:trace contextRef="#ctx1" brushRef="#br0" timeOffset="85749.8145">20345 6132 0,'0'0'15,"0"0"-15,0 0 16,19 0-1,27 0-15,20 0 16,6 0 0,-5-7-16,-9-4 15,-58 11-15,0 0 16,43-7 0,-23 5-16,-22 22 15,-22 15 1,-18 23-16,-13 16 15,-25 29 1,-12 24-16,7-16 16,29-49-16,29-47 15</inkml:trace>
  <inkml:trace contextRef="#ctx1" brushRef="#br0" timeOffset="86515.3476">21058 5817 0,'0'0'0,"0"0"15,0 19 1,-4 22-16,1 26 16,-5 14-16,-2 22 15,-1 4 1,-3-4-16,1-8 15,-1-12 1,14-83-16,0 0 16,-12 54-16,-2-32 15,5-24 1,5-15-16,6-11 16,7-13-1,13-13-15,9-1 16,4 0-16,11-1 15,-2 5 1,4-1-16,-2 0 16,-3-1-1,-3-1-15,-9-3 16,-8-4-16,-6 0 16,-2 3-1,-7 5-15,-8 53 16,2-51-1,-2 51-15,0 0 16,-4-38-16,-11 15 16,-2 21-1,-1 15-15,1 16 16,-1 11-16,0 25 16,5 13-1,3 34-15,4 27 16,0 21-1,6 4-15,0-10 16,2-12-16,-2 0 16,0-9-1,0-7-15,0-3 16,6-12 0,1-14-16,4-7 15,-2-13 1,-4-12-16,-5-65 15,0 0-15,0 0 16,4 44 0,-4-44-16,0 0 15,6 30-15,3-21 16,3-14 0</inkml:trace>
  <inkml:trace contextRef="#ctx1" brushRef="#br0" timeOffset="86687.4817">21873 7412 0,'0'0'16,"0"0"-16,0 0 15,0 0 1,0 0-16</inkml:trace>
  <inkml:trace contextRef="#ctx1" brushRef="#br0" timeOffset="106418.4556">11416 7874 0,'0'0'15,"0"0"-15,0 0 16,0 0-16,0 0 16,0 0-1,15 7-15,16 0 16,14 2-1,-3-4-15,0-1 16,2-2-16,-1-2 16,8 2-1,-1-2-15,4 0 16,4 0 0,3 0-16,1-2 15,-1-3-15,-2 4 16,9-4-1,0 1-15,7-1 32,14 2-32,5 1 0,-5 2 15,1 0-15,-6 0 16,4 0 0,-1 2-16,0-4 15,3-2 1,-1 2-16,5-1 15,4 3-15,7-2 16,1-2 0,-5-1-16,7-2 15,1 1-15,-1-5 16,3 2 0,3 0-16,1-3 15,-4 2 1,3 1-16,-2 0 15,3 2-15,6 0 16,3-2 0,-6 3-16,-1-4 15,6 1 1,0-2-16,6 0 16,-2 1-16,2 0 15,-4 4 1,0 1-16,2 0 15,-2-1-15,0 1 16,0 1 0,2 0-16,-2 0 15,2 1 1,-2 3-16,1 0 16,1 3-1,0-2-15,1-1 16,-1-1-16,-2-5 15,-2 4 1,2-1-16,-4 3 16,3 0-16,-4 3 15,-1-3 1,4-4-16,-4-1 16,2 3-1,-2 0-15,-3 0 16,-2 2-16,-5-2 15,-1 2 1,-3 0-16,0 2 16,2 0-1,-4-2-15,2-2 16,-2-3-16,-4 3 16,3 2-1,-6 0-15,-4-2 16,-7 0-1,0-1-15,-3-2 16,-1 3-16,-3-2 16,0 0-1,-4-3-15,-5-2 16,-16 4-16,-2 3 16,-3 2-1,1-2-15,-4 2 16,-1-3-1,-44 3-15,43 0 16,-43 0-16,42 3 16,-42-3-1,0 0-15,0 0 16,43 0 0,-7-5-16,-14-8 15</inkml:trace>
  <inkml:trace contextRef="#ctx1" brushRef="#br0" timeOffset="106824.6358">22025 7247 0,'0'0'0,"0"0"15,-15 15 1,-6 8-16,-7 8 16,-2 0-16,1 3 15,0 2 1,2 4-16,-5 0 15,1 2-15,-2 3 16,-1 0 0,-1 0-16,2-1 15,33-44-15,-33 43 16,33-43 0,0 0-16,-24 38 15,11-7 1,11-18-16,6-13 15</inkml:trace>
  <inkml:trace contextRef="#ctx1" brushRef="#br0" timeOffset="107277.8924">22125 7381 0,'0'0'16,"0"0"-16,0 0 15,0 0 1,0 0-16,-13 15 16,-5 6-16,-8 8 15,-3-1 1,0 4-16,0 3 15,-3 1 1,3 2-16,-4 0 16,2 2-16,-1 0 15,3-1 1,0-4-16,3 0 16,26-35-1,-26 32-15,26-32 16,0 0-16,0 0 15,-20 29 1,20-29-16,0 0 16,0 0-1,-15 21-15,15-21 16,-7 12-16,9-5 16,5-8-1</inkml:trace>
  <inkml:trace contextRef="#ctx1" brushRef="#br0" timeOffset="107449.891">21846 7897 0,'0'0'0,"0"0"15,0 0-15,0 0 16,0 0-1,0 0-15</inkml:trace>
  <inkml:trace contextRef="#ctx1" brushRef="#br0" timeOffset="113448.5976">13949 7883 0,'0'0'0,"0"0"16,0 0-16,-7-11 15,-4-14 1,-6 2-16,1 2 16,5 3-1,0-2-15,-1-5 16,4 0-16,0-5 15,4-3 1,-1-6-16,1-10 16,-1 0-16,1-7 15,0-4 1,4-3-16,0-5 16,2-1-1,2-2-15,0-3 16,3-24-16,2-14 15,-1 6 1,-2 4-16,1 2 16,-3 5-16,1 0 15,2 8 1,-1-2-16,1-1 16,-1 6-1,-1 5-15,2 9 16,-1 15-16,-2 4 15,1-1 1,4 1-16,-9 51 16,7-49-1,-7 49-15,4-51 16,-2 1-16,-2 50 16,-8-42-1,8 42-15,-16-36 16,-9 7-1,-6 9-15,2 4 16,-3 7-16,-1 0 16,-7 3-1,-12 1-15,-2 0 16,-7 5-16,-4 0 16,-5 3-1,-1-1-15,-8 0 16,-27 5-1,-16 0-15,-5 2 16,4-2-16,11-3 16,14 0-1,2-4-15,1 0 16,-1-6 0,2-3-16,8-5 15,5 1-15,0-5 16,0 0-1,2 0-15,6 0 16,8 5 0,12 2-16,1 2 15,-1 7-15,-2 4 16,4 7 0,6 2-16,2 1 15,4 0 1,39-12-16,-36 18 15,7 4-15,7 3 16,7-2 0,2 6-16,0 0 15,4 4-15,1 8 16,3 14 0,0 6-16,3 5 15,0 6 1,0 6-16,2 27 15,0 21-15,0 8 16,-2-2 0,2-7-16,0-5 15,0-2 1,0 1-16,-2 1 16,-1 1-16,-1-7 15,4-13 1,4-5-16,3-7 15,-3-13 1,-4-7-16,-2-15 16,0-4-16,2-50 15,-2 47 1,2-47-16,0 46 16,0-46-1,0 0-15,6 37 16,-6-37-16,18 26 15,10-17-15</inkml:trace>
  <inkml:trace contextRef="#ctx1" brushRef="#br0" timeOffset="113604.8295">11411 7881 0,'0'0'0,"0"0"15,0 0 1,0 0-16,0 0 16</inkml:trace>
  <inkml:trace contextRef="#ctx1" brushRef="#br0" timeOffset="122306.9228">13006 7974 0,'0'0'0,"0"0"16,0 0 0,0 0-16,-4 23 15,1 22 1,-1 17-16,0-3 16,4 2-16,-2-2 15,2 4 1,0-1-16,0-1 15,6-3-15,5-7 16,5-7 0,1-12-16,3-10 15,6-6 1,3-2-16,6-6 16,8-1-1,17-4-15,2-8 16,8-4-16,4-2 15,26-5 1,14 1-16,-2-2 16,-9 5-16,-1 0 15,0-1 1,-1 3-16,4 2 16,3 0-1,1 0-15,1 4 16,-1-5-16,-4 5 15,-2-1 1,1 10-16,-4-1 16,-4 3-1,-4 4-15,-8 4 16,-6 6-16,1 1 16,-4 5-1,-6 2-15,-2 3 16,-21-9-16,-3 4 15,3-2 1,-6 2-16,-4-3 16,-36-24-1,0 0-15,33 23 16,-4-10-16,-4-11 16,-7-10-1,-2-10-15,0-9 16,-1-11-1,5-16-15,-2-6 16,-1-11-16,2-6 16,1-23-1,-2-12-15,-5 9 16,-6 12 0,-3 14-16,-4 8 15,0 18-15,3 2 16,-3 49-1,0 0-15,2-45 16,-2 45-16,0 0 16,0-33-1,-5 22-15,-4 17 16,-6 17 0,-8 10-16,-11 18 15,-5 12-15,-19 25 16,-13 12-1,2-4-15,15-18 16,54-78 0,-44 54-16,44-54 15,0 0-15,-21 25 16,9-19 0,12-15-16,8-9 15,4-15 1,3-18-16</inkml:trace>
  <inkml:trace contextRef="#ctx1" brushRef="#br0" timeOffset="122603.418">16124 7691 0,'0'0'0,"0"0"16,0 0 0,0 0-16,13 0 15,14 5 1,12 1-16,0 17 15,-6 10-15,-6 10 16,-1 1 0,2 6-16,3-2 15,-2 4 1,1-2-16,-6-6 16,-1-2-1,-2-1-15,-1-6 16,4-6-16,-24-29 15,19 22 1,1-13-16,-5-9 16</inkml:trace>
  <inkml:trace contextRef="#ctx1" brushRef="#br0" timeOffset="122728.5064">16651 8225 0,'0'0'0,"0"0"16,0 0-16,0 0 16,0 0-16</inkml:trace>
  <inkml:trace contextRef="#ctx1" brushRef="#br0" timeOffset="134789.0026">16823 7722 0,'0'0'0,"0"0"16,0 0-1,0 20-15,0 19 16,-5 16 0,1 8-16,-4 2 15,0-1-15,4 1 16,2 2 0,0-2-16,-1 0 15,3-5-15,3 0 16,-1 2-1,4 2-15,6-1 16,3-2-16,5-11 31,3-6-31,4-3 0,6-5 16,5-13 0,9-6-16,4-11 15,8-6 1,3-6-16,7-8 15,9-1-15,18-10 16,11 1 0,-3 0-16,-2-2 15,6 0-15,1 1 16,5-2 0,7 2-16,6-1 15,-4 0 1,-5 1-16,-4 7 15,-4 9 1,0 4-16,-1 5 16,-5 7-16,-2 2 15,-4 4 1,-4 5-16,-4 4 16,-6-1-16,-2 1 15,-3 3 1,-8 4-16,-4 0 15,-16-7 1,-6-1-16,-4-2 16,-41-19-16,42 16 15,-42-16 1,0 0-16,40 9 16,-2-9-1,-6-12-15,-10-3 16,-4-5-16,-5-9 15,1-7 1,-2-16-16,0-3 16,-2-8-16,-6-4 15,-4-2 1,-2-2-16,-3 1 16,-2-1-1,0-3-15,0-15 16,-1 4-16,1 9 15,7 76 1,-9-63-16,9 63 16,-9-47-1,-4 16-15,-1 14 16,-1 12-16,-4 11 16,-5 10-1,-5 4-15,-2 9 16,-14 13-1,1 5-15,2 3 16,1-2-16,6 0 16,4-5-1,31-43-15,0 0 16,-24 35-16,18-14 16,12-19-1,13-16-15,7-18 16,13-17-1,0-5-15,4-1 16,-43 55-16,40-49 16,-40 49-1,34-43-15,-34 43 16,34-31 0,-3 13-16,-3 16 15,0 11-15,-1 7 16,1 7-1,8 12-15,2 3 16,0 2-16,1 5 16,1 1-1,-5 0-15,-35-46 16,33 57 0</inkml:trace>
  <inkml:trace contextRef="#ctx1" brushRef="#br0" timeOffset="134945.5393">20668 8382 0,'0'0'16,"0"0"-16,0 0 15,0 0-15,0 0 16</inkml:trace>
  <inkml:trace contextRef="#ctx1" brushRef="#br0" timeOffset="144709.3222">20171 5397 0,'0'0'0,"0"-23"15,6-17 1,6-16-16,1 5 16,-3 8-1,4 6-15,-1-4 16,1-1-16,-2 2 16,-2-5-1,2 0-15,1-2 16,-1 0-16,-2-2 15,1 0 1,-1 2-16,-10 47 16,10-49-1,-3-2-15,-7 51 16,6-50-16,-6 50 16,0-47-1,-6 5-15,-11 9 16,-6 5-1,-6 8-15,-3 9 16,-5 2 0,-19 0-16,-7 3 15,-9 0-15,-5 3 16,-33-2 0,-19 1-16,-15 4 15,-7-3-15,6 2 16,-4-3-1,-2 3-15,-3-1 16,-5 2 0,-6 0-16,-6-2 15,-1 2-15,-4 0 16,-2 0 0,-8-3-16,0 1 15,-1 2 1,2 0-16,1 0 15,3 0-15,0-4 16,-3-1 0,8-4-16,4-2 15,0 0-15,0 4 16,4-2 0,3 3-16,3-4 15,-5 4 1,5-1-16,6 5 15,7-3-15,8-1 16,6-5 0,5-5-16,12-1 15,4-4 1,13 1-16,7-2 16,5 2-16,10 2 15,8 3 1,12 7-16,9 4 15,-2 2-15,1 8 16,-1 5 0,3 11-16,0 10 15,4 4 1,-2 9-16,4 3 16,6 6-16,4 2 15,5 5 1,4-1-16,7 2 15,5 3 1,3 0-16,5 0 16,6-3-16,2-7 15,3-3 1,-7-52-16,4 47 16,-4-47-1,2 41-15,-2-41 16,-10 31-16,-11-21 15</inkml:trace>
  <inkml:trace contextRef="#ctx1" brushRef="#br0" timeOffset="145006.1791">12517 4764 0,'0'0'16,"0"0"-1,0 0-15,0 25 16,0 17-16,7 24 16,10-4-16,8-11 15,8-6 1,11-2 0,0-12-16,6-11 15,-2-16-15,5-18 16,6-12-1,-1-17-15,0-3 16,7-12-16,-65 58 16,67-45-16</inkml:trace>
  <inkml:trace contextRef="#ctx1" brushRef="#br0" timeOffset="145115.9063">13302 5191 0,'0'0'0</inkml:trace>
  <inkml:trace contextRef="#ctx1" brushRef="#br0" timeOffset="173439.1997">3946 10307 0,'0'0'16,"0"0"-16,0 0 15,0 0-15,-6 7 16,-3 3 0,-4 5-16,5 3 15,1-1 1,2-1-16,2-5 15,3-2-15,0-5 16,8 1 0,7-5-16,9-5 15,3 1 1,-4-5-16,5 2 16,-1-1-16,10-2 15,4 2 1,4-3-16,7 0 15,-1 1 1,6 4-16,-1 1 16,3 1-16,2 2 15,-1 2 1,-3-2-16,2 2 16,-3 0-16,0 2 15,-5 0 1,-1 5-16,-50-7 15,46 6 1,-46-6-16,0 0 16,0 0-16,43 6 15,-43-6 1,0 0-16,0 0 16,36 7-1,-36-7-15,0 0 16,29 6-16</inkml:trace>
  <inkml:trace contextRef="#ctx1" brushRef="#br0" timeOffset="173970.7021">5734 9758 0,'0'0'0,"0"0"15,0 0-15,0 0 16,-6 11-16,-1 7 15,-2 5 1,4-8 0,17-6-16,15-11 15,9-10-15,4-1 16,9-5 0,2 0-16,-2 0 15,-49 18-15,0 0 16,43-13-1,-12 9-15,-19 12 16,-14 10-16,-17 13 16,-14 12-1,-21 24-15,-26 29 16,-23 29 0,-2 5-16,18-27 15,87-103-15,0 0 16,0 0-1,-57 51-15,40-49 16,30-28-16</inkml:trace>
  <inkml:trace contextRef="#ctx1" brushRef="#br0" timeOffset="174173.4558">5859 10008 0,'0'0'15,"0"0"-15,0 0 16,15 18-1,10 13-15,6 12 16,-6 0 0,0-8-16,-2-6 15,-2-15-15,-6-10 16,3-11 0,1-13-16</inkml:trace>
  <inkml:trace contextRef="#ctx1" brushRef="#br0" timeOffset="174532.7782">6300 9308 0,'0'0'15,"0"0"-15,0 0 16,0 0 0,0 0-16,0 0 15,0 30 1,4 32-16,1 44 15,-5 36-15,-5 15 16,-6 50 0,-4 27-1,-1-1-15,1-7 16,-3 2-16,7 4 16,1 6-16,5-6 15,1-9 1,-1-17-16,3-41 15,-2-24 1,2-28-16,-2-32 16,-1-18-16,5-63 15,0 0 1,-5 28-16,-1-23 16,-1-22-16</inkml:trace>
  <inkml:trace contextRef="#ctx1" brushRef="#br0" timeOffset="174751.8713">6273 10466 0,'0'0'16,"18"-11"-16,14-5 15,15-4 1,12-2-16,17 1 16,22-8-16,10-4 15</inkml:trace>
  <inkml:trace contextRef="#ctx1" brushRef="#br0" timeOffset="175392.3203">6841 9930 0,'0'0'0,"0"0"16,0 0-1,0 0-15,20-9 16,20-6-1,27-15-15,12-3 16,19-10-16,2 1 16,-100 42-1,74-22-15,-31 22 16,-33 15-16,-14 10 16,-11 6-1,-13 12-15,-9 17 16,-4 5-1,-10 17-15,2 5 16,49-87 0,-33 79-16,33-79 15,-10 51-15,22-24 16,10-18 0,5-16-16,6-11 15,10-11-15,-43 29 16,0 0-1,0 0-15,37-27 16,-12 11 0,-16 19-16,-18 17 15,-11 16-15,-13 24 16,-6 12 0,-11 30-16,-1 20 15,5-11-15,20-20 16,26-91-1,-7 54-15,14-30 16,10-21 0,8-17-16,7-22 15,9-24-15</inkml:trace>
  <inkml:trace contextRef="#ctx1" brushRef="#br0" timeOffset="175798.3196">7426 10373 0,'0'0'15,"0"0"-15,-11 17 16,-7 17 0,-7 21-16,-3 15 15,-11 27 1,-7 11-16,-4-4 16,4-11-16,-1-18 15,9-16 1,38-59-16,-31 34 15,31-34-15,-27 17 16,27-17 0,-22 0-16,10-8 15,10-10 1,8 0-16,13-5 16,5 1-16,9 1 15,15 2 1,3 5-16,8 6 15,-2 8 1,3 6-16,2 2 16,-3 9-16,-1-2 15,-6 1 1,-52-16-16,48 13 16,-1-4-1,-2-9-15,-2-9 16</inkml:trace>
  <inkml:trace contextRef="#ctx1" brushRef="#br0" timeOffset="176095.0548">7936 9385 0,'0'0'0,"0"0"16,20 11-1,10 7-15,14 8 16,-2 8-16,-3 2 16,-1 4-1,-9 0-15,-14 3 16,-15-4-1,-23 7-15,-21 1 16</inkml:trace>
  <inkml:trace contextRef="#ctx1" brushRef="#br0" timeOffset="176689.0192">7835 9948 0,'-9'4'0,"3"1"16,-5-1-16,2-2 16,2-2-1,11-6-15,19-12 16,10-2-1,12-9-15,10-3 16,2 2-16,-2 1 16,-55 29-1,52-21-15,-14 17 16,-15 12 0,-21 17-16,-12 8 15,-7 17-15,-12 21 16,-12 29-1,-5 20-15,7-9 16,19-17 0,20-36-16,13-24 15,3-16-15,5-17 16,6-8 0,4-12-16,0-8 15,3-13-15,-7-3 16,-12 1-1,-5-1-15,-10 5 16,-8 5 0,-3 9-16,-9 5 15,-3 4 1,4-1-16,-2 0 16,8-3-16,8-4 15,16-4 1,12-2-16,15-2 15,18-7-15,11 2 16,27-6 0,13 2-16,-11 9 15,-18 12 1,-78 19-16,52-2 16,-28 13-16,-26 7 15,-13 3 1</inkml:trace>
  <inkml:trace contextRef="#ctx1" brushRef="#br0" timeOffset="176845.0269">8249 10213 0,'0'0'16,"0"0"-16,0 0 16,19-10-16,22-8 15,28-9 1,32-7-16,19-1 15,8-1-15</inkml:trace>
  <inkml:trace contextRef="#ctx1" brushRef="#br0" timeOffset="177235.4734">8928 8915 0,'0'0'0,"0"0"16,-4 29-1,0 34-15,-6 38 16,-1 35-16,-2 12 15,-3 28 1,-2 16-16,7 3 16,0-6-1,7-9-15,8-11 16,13-15-16,-1-15 16,-5-17-1,-7-16-15,1-20 16,-5-86-1,0 0-15,0 0 16,-3 61-16,-3-30 16,-5-26-1</inkml:trace>
  <inkml:trace contextRef="#ctx1" brushRef="#br0" timeOffset="177688.9205">8449 10846 0,'0'0'16,"0"0"-16,-13 29 16,-3 22-1,-7 33-15,2 34 16,8 29 0,16 7-16,7-19 15,8-26-15,10-18 16,12-12-1,3-26-15,0-26 16,4-21 0,9-21-16,5-21 15,-4-20-15,2-29 16,-13-15 0,-26 4-16,-20 6 15,-11 19-15,-13 17 16,-11 14-1,-15 11-15,-10 14 16,-8 19 0,-3 25-16,-18 29 15,0 29-15,14 11 16,17 1 0,20-17-16,17-8 15,19-14 1,12-13-16</inkml:trace>
  <inkml:trace contextRef="#ctx1" brushRef="#br0" timeOffset="177891.6212">9364 11514 0,'0'0'0,"0"0"15,0 0 1,0 0-16</inkml:trace>
  <inkml:trace contextRef="#ctx1" brushRef="#br0" timeOffset="184234.7667">10052 9939 0,'0'0'15,"0"0"-15,0 0 16,0 0 0,0 0-16,0 0 15</inkml:trace>
  <inkml:trace contextRef="#ctx1" brushRef="#br0" timeOffset="184578.3898">10043 10757 0,'0'0'0,"0"0"15,0 0-15</inkml:trace>
  <inkml:trace contextRef="#ctx1" brushRef="#br0" timeOffset="185421.6964">11545 9237 0,'-25'-15'16,"-7"-8"-16,-17-4 16,-1 10-1,-9 12-15,-6 15 16,-3 14-1,-9 23-15,-15 33 16,-11 43-16,8 33 16,19 12-1,15 11-15,17 4 16,17 4-16,16-4 16,18-4-1,24-13-15,13-25 16,14-25-1,4-27-15,8-22 16,9-19-16,1-29 16,-2-25-1,5-27-15,3-20 16,3-24 0,1-13-16,-5-8 15</inkml:trace>
  <inkml:trace contextRef="#ctx1" brushRef="#br0" timeOffset="185750.0963">11603 10301 0,'0'0'0,"-5"35"15,0 28-15,3 42 16,-2 37-1,-1 2-15,-1 24 16,-3-12 0,0-42-16,9-114 15,-9 68-15,1-46 16,0-28 0,6-25-16,7-18 15,6-33-15,16-42 16,20-29-1,20-6-15,11 31 16,5 32 0,-2 32-16,-4 26 15,-14 23-15</inkml:trace>
  <inkml:trace contextRef="#ctx1" brushRef="#br0" timeOffset="186203.2059">12064 10607 0,'0'0'16,"0"0"-16,0 0 16,0 0-16,19 13 15,16 5 1,24 9-16,3-7 15,4-11-15,-4-16 16,-8-15 0,-16-15-16,-17-11 15,-9-7 1,-12-6-16,-12 2 16,-7 7-16,-10 11 15,-4 14 1,-8 20-16,-1 25 15,-8 22 1,2 28-16,-9 36 16,2 37-16,13 11 15,18-18 1,18-26-16,17-26 16,16-16-1,9-31-15,11-15 16,20-13-16,16-21 15,35-20 1</inkml:trace>
  <inkml:trace contextRef="#ctx1" brushRef="#br0" timeOffset="186734.1002">13051 10737 0,'0'0'16,"-18"-16"-16,-7-6 15,-8-14 1,1-4-16,1-7 16,0-4-1,0-1-15,-1 3 16,32 49-16,0 0 16,-29-36-1,2 22-15,6 26 16,-2 24-1,-4 31-15,2 20 16,-6 40-16,-3 28 16,10-6-1,24-149-15,0 0 16,-9 91 0,15-58-16,17-39 15,5-21-15,3-9 16,8-19-1,5-1-15,-5 4 16,-1 8-16,0 10 16,-5 14-1,-2 16-15,-6 15 16,0 16 0,-2 11-16,1 15 15,-24-53-15,0 0 16,20 48-1,4-23-15,0-26 16,0-30 0,5-37-16</inkml:trace>
  <inkml:trace contextRef="#ctx1" brushRef="#br0" timeOffset="186984.0654">12870 9965 0,'0'0'0,"0"0"15,17 0-15,22 0 16,26 0 0,8 0-16,23 0 15,5 0 1,8-4-16,1-5 15,-3-11-15,-11 2 16,-23-9 0,-34-9-16</inkml:trace>
  <inkml:trace contextRef="#ctx1" brushRef="#br0" timeOffset="187390.1383">13414 8993 0,'0'0'16,"0"0"-16,-17 28 15,-4 25 1,-7 37-16,-1 46 15,-10 65 1,2 38-16,8 20 16,9-12-16,7-12 15,10-6 1,6-10-16,6-18 16,0-38-1,2-30-15,-5-24 16,-4-32-16,-2-77 15,0 0 1,0 0-16,-2 47 16,2-31-1,0-23-15,5-13 16</inkml:trace>
  <inkml:trace contextRef="#ctx1" brushRef="#br0" timeOffset="187890.4624">13435 10529 0,'0'0'16,"0"0"-16,10 27 16,9 11-1,12 24-15,7 0 16,5-4-1,5-10-15,9-19 16,1-18-16,2-20 16,-1-16-1,-8-15-15,-15-9 16,-11-7 0,-18 0-16,-14 5 15,-16 6 1,-8 12-16,-5 11 15,-7 15-15,-1 15 16,-5 19 0,4 20-16,4 16 15,3 33-15,5 24 16,18 8 0,15-8-16,13-17 15,11-22 1,10-23-16,-5-22 15,4-14-15,10-10 16,10-11 0,13-10-16,7-8 15,26-17-15,15-10 16</inkml:trace>
  <inkml:trace contextRef="#ctx1" brushRef="#br0" timeOffset="188889.9027">14153 9512 0,'0'0'0,"0"0"16,23 5-1,34-3-15,35-2 16,28-7 0,10-11-16,13-7 15,20-6-15,-7 0 16,-19 5-1,-28 10-15,-109 16 16,77-7-16,-77 7 16,46-2-1,-37-3-15,-23-6 16</inkml:trace>
  <inkml:trace contextRef="#ctx1" brushRef="#br0" timeOffset="189155.4862">14805 9306 0,'-18'25'0,"-6"7"16,-6 23-1,1 17-15,-2 42 16,-7 51 0,2 37-16,7 16 15,1 26-15,2-16 16,11-18-1,11-35-15,4-30 16,4-25 0,5-35-16,7-30 15,2-30-15,11-25 16,6-23 0</inkml:trace>
  <inkml:trace contextRef="#ctx1" brushRef="#br0" timeOffset="189733.5149">15478 9114 0,'0'0'0,"0"0"16,0 31-16,0 32 15,0 40-15,0 33 16,-5 14 0,-6 49-16,-9 22 15,-10 9 1,-1-13-16,3-14 16,4-31-1,2-22-15,4-25 16,12-31-16,6-94 15,0 0 1,-2 56-16,2-34 16,2-29-16,9-17 15,7-21 1,11-29-16,14-37 16,17-35-16,0 2 15,-8 20 1,-14 38-16,-10 29 15,-3 26 1,-2 20-16,0 13 16,-4 14-1,-1 15-15,1 17 16,1 29-16,-4 40 16,-4 32-1,-7-1-15,-3-21 16,-2-38-1,0-89-15,4 54 16,8-34 0,5-25-16</inkml:trace>
  <inkml:trace contextRef="#ctx1" brushRef="#br0" timeOffset="190139.7014">16078 10317 0,'0'0'0,"0"0"15,3 26-15,8 28 16,0 35-16,1 21 16,-6-3-1,-1-4-15,-2-10 16,-3-93-1,2 81-15,-2-81 16,0 0-16,0 56 16,4-36-1,2-30-15,3-20 16,3-8 0,5-21-16,3-5 15,6-1-15,0 1 16,10 7-1,1 8-15,9 9 16,0 13-16,2 14 16,-6 10-1,-42 3-15,43 9 16</inkml:trace>
  <inkml:trace contextRef="#ctx1" brushRef="#br0" timeOffset="190593.0632">16591 10537 0,'0'0'0,"0"0"16,0 0 0,15 14-16,14 9 15,14 6 1,6 2-16,7-2 15,4-9-15,1-11 16,-6-14 0,-5-10-16,-8-14 15,-13-9 1,-14-7-16,-13-2 16,-12 0-16,-11 5 15,-8 6 1,29 36-16,-33-23 15,-7 15-15,0 19 16,1 18 0,3 22-16,5 18 15,-2 39 1,8 28-16,10 17 16,15-20-16,13-34 15,12-28 1,13-28-16,4-28 15,16-18 1,14-12-16</inkml:trace>
  <inkml:trace contextRef="#ctx1" brushRef="#br0" timeOffset="191155.5044">17813 10775 0,'0'0'0,"0"0"16,-15-12-16,-7-8 16,0-6-1,3 1-15,-2-4 16,-1 0-16,0 0 16,-1 0-1,-4 2-15,27 27 16,-30-18-16,-7 10 15,4 14 1,-2 18-16,-1 21 16,5 18-1,8 11-15,3 23 16,7 9-16,13-106 16,0 0-1,0 0-15,2 80 16,11-47-1,5-37-15,1-20 16,4-10-16,9-15 16,3-5-1,4 0-15,1 5 16,0 9 0,0 14-16,-1 14 15,-6 19-15,-7 13 16,-1 16-1,2 17-15,-1 5 16,5 1 0,6-6-16,10-6 15,8-16-15,15-21 16,11-22 0</inkml:trace>
  <inkml:trace contextRef="#ctx1" brushRef="#br0" timeOffset="191889.759">18624 10929 0,'5'4'0,"1"5"15,0-4-15,-1-1 16,-2-2 0,-6-2-16,-2-6 15,-5-6-15,-11-12 16,2-8 0,-6-3-16,-8-10 15,-3-2 1,-5-2-16,41 49 15,-40-45-15,40 45 16,-47-30 0,-2 15-16,2 22 15,2 24 1,10 19-16,4 12 16,8 7-16,10 6 15,13 11 1,0-86-16,18 78 15,15-24 1,2-40-16,5-30 16,3-33-16,4-29 15,14-52 1,13-64-16,-3-36 16,-6-9-16,-12 15 15,-7 16 1,-9 20-16,-10 8 15,-10 14 1,-4 25-16,-9 27 16,-6 36-1,2 78-15,0 0 16,-15-50-16,-2 38 16,-3 27-1,-1 20-15,-2 29 16,-1 25-16,-4 52 15,-1 62 1,2 41-16,14 2 16,9-25-1,8-7-15,7-24 16,5-11-16,10-16 16,2-24-1,7-19-15,-1-26 16,-6-22-16,-28-72 15,24 51 1,-24-51-16,0 0 16,19 24-1,-6-15-15,3-13 16,3-12-16</inkml:trace>
  <inkml:trace contextRef="#ctx1" brushRef="#br0" timeOffset="192061.2751">19261 11010 0,'0'0'0,"0"0"15,0 0-15,0 0 16</inkml:trace>
  <inkml:trace contextRef="#ctx1" brushRef="#br0" timeOffset="199180.8633">20462 9314 0,'0'0'16,"-25"19"-1,-16 11-15,-20 24 16,-19 21-16,-9 16 31,2 8-15,6-3-16,15-6 0,11-18 15,11-8-15,4-11 16,40-53 0,0 0-16,-21 27 15,17-25-15</inkml:trace>
  <inkml:trace contextRef="#ctx1" brushRef="#br0" timeOffset="199383.9335">20063 9686 0,'0'0'15,"0"0"-15,0 0 16,0 0 0,16 19-16,13 9 15,12 17 1,3 5-16,-4 1 15,-2-2-15,-38-49 16,38 37 0,13-14-16,26-25 15</inkml:trace>
  <inkml:trace contextRef="#ctx1" brushRef="#br0" timeOffset="200055.991">20611 9443 0,'0'0'0,"0"0"16,0 0 0,0 0-16,0 24 15,0 28 1,0 24-16,-5 11 16,0-9-16,-1-13 15,6-65 1,0 0-16,0 0 15,-8 45 1,4-19-16,2-21 16,2-19-16,12-15 15,1-11 1,3 0-16,2 2 16,0 3-16,1 1 15,6 2 1,4 5-16,2 1 15,5-3 1,5-4-16,5-5 16,-3-8-16,-5 0 15,-9-3 1,-7-6-16,-4 0 16,-10 2-1,0 3-15,-8 50 16,3-51-16,-3 51 15,0 0 1,0 0-16,-3-47 16,-3 14-1,2 19-15,0 19 16,0 17-16,-3 16 16,-2 27-1,0 15-15,-4 41 16,-1 37-1,8 16-15,2-19 16,4-23-16,2-18 16,0-16-1,2-11-15,-2-16 16,-2-71 0,0 0-16,2 58 15</inkml:trace>
  <inkml:trace contextRef="#ctx1" brushRef="#br0" timeOffset="200462.2384">20437 10569 0,'0'34'0,"0"12"15,0 19-15,8 2 16,9-2 0,13-14-16,11-8 15,5-16-15,15-16 16,1-18 0,3-17-16,-10-16 15,-14-12 1,-17-6-16,-19 0 15,-14-3-15,-15 6 16,-11 6 0,-6 11-16,-6 10 15,-7 17 1,-1 14-16,-2 20 16,6 14-16,8 11 15,14 5 1,7-2-16</inkml:trace>
  <inkml:trace contextRef="#ctx1" brushRef="#br0" timeOffset="200711.845">21538 9302 0,'-29'27'16,"-12"18"-16,-21 21 15,-13 26 1,-25 29-16,6 4 16,22-22-1,21-27-15,51-76 16,-21 35-16,19-28 15</inkml:trace>
  <inkml:trace contextRef="#ctx1" brushRef="#br0" timeOffset="200883.8072">21258 9581 0,'0'0'16,"0"0"-1,0 0-15,14 20 16,11 14-16,11 17 15,-1-1 1,3-4-16,7-8 16,1-8-1,-46-30-15,50 15 16</inkml:trace>
  <inkml:trace contextRef="#ctx1" brushRef="#br0" timeOffset="201102.4084">21420 9606 0,'0'0'0,"0"0"15,0 0-15,24 0 16,27 0-16,32 0 16,18 0-1,-1-5-15,-2-8 16,-6-14-1,-16-4-15,-9-2 16</inkml:trace>
  <inkml:trace contextRef="#ctx1" brushRef="#br0" timeOffset="201383.6202">22119 8793 0,'0'0'15,"0"0"-15,0 0 16,0 20 0,-7 29-16,1 33 15,-10 41-15,-1 25 16,-7 22 0,8-5-16,6-15 15,7-22-15,3-24 16,5-17-1,-3-16-15,2-18 16,-4-53 0,2 42-16,6-6 15,2-19-15</inkml:trace>
  <inkml:trace contextRef="#ctx1" brushRef="#br0" timeOffset="201805.786">21529 10397 0,'-13'25'15,"-4"6"-15,0 13 16,3 12 0,8 9-16,12 6 15,10-2 1,14-3-16,14-9 15,15-12 1,3-13-16,5-23 16,1-21-16,-2-24 15,-1-30 1,-18-24-16,-23-1 16,-22 11-16,-20 13 15,-9 21 1,-11 17-16,-12 12 15,-16 17 1,-7 13-16,-17 22 16,-4 17-16,16 7 15,21 3 1,21 1-16,19-10 16,22-4-16,16-7 15</inkml:trace>
  <inkml:trace contextRef="#ctx1" brushRef="#br0" timeOffset="201992.8946">22331 10896 0,'0'0'0,"0"0"16,0 0-16,0 0 16</inkml:trace>
  <inkml:trace contextRef="#ctx1" brushRef="#br0" timeOffset="210335.4531">23306 9061 0,'0'0'0,"0"0"15,0 0-15,0 0 16,0 0 0,11 18-16,9 7 15,11 5-15,2-3 16,-1 2-1,-5-6-15</inkml:trace>
  <inkml:trace contextRef="#ctx1" brushRef="#br0" timeOffset="210866.5082">23158 9507 0,'0'0'0,"0"0"16,18-13-16,18-12 16,24-12-1,7-1-15,13-5 16,-80 43 0,74-36-16,-74 36 15,0 0 1,47-20-16,-35 15 15,-26 12-15,-12 10 16,-9 9 0,-13 12-16,0 9 15,2 4 1,5 3-16,10-1 16,9-1-16,10-3 15,10-5 1,14-10-16,3-7 15,12-9-15,5-9 16,1-14 0,0-7-16,-4-13 15,-4-9 1,-10-1-16,-7-2 16,-16 11-16,-5 1 15,-9 7 1,-8 5-16,-5 8 15,-5 10 1,-12 13-16,-6 6 16,-2-2-16</inkml:trace>
  <inkml:trace contextRef="#ctx1" brushRef="#br0" timeOffset="211163.6117">22789 10200 0,'0'0'16,"0"0"-1,0 0-15,23 0 16,26 0-16,27-8 16,22-17-1,7-11-15,9-9 16,15-4-16,12 0 15,-13 4 1,-18 14-16,-22 6 16,-20 17-16,-68 8 15,35 4 1,-22 7-16</inkml:trace>
  <inkml:trace contextRef="#ctx1" brushRef="#br0" timeOffset="211663.5346">23401 9930 0,'0'0'0,"0"0"16,0 0-1,0 0-15,0 20 16,0 24-16,0 28 16,0 13-1,-4 31-15,-2 7 16,-4 12 0,2 9-16,-6 36 15,-6 7-15,0-1 16,5-12-1,-2-14-15,6-2 16,-2-21 0,6-9-16,3-17 15,2-14-15,-3-15 16,1-15 0,4-67-16,0 0 15,-7 41 1,7-41-16,0 0 15,-7 28-15,7-28 16,-10 18 0,10-18-16,0 0 15,-12 5 1,12-5-16,-13-9 16</inkml:trace>
  <inkml:trace contextRef="#ctx1" brushRef="#br0" timeOffset="211851.089">23762 11369 0,'0'0'0,"0"0"15,0 0-15,0 0 16</inkml:trace>
  <inkml:trace contextRef="#ctx1" brushRef="#br0" timeOffset="225270.7783">25144 8974 0,'0'0'15,"0"0"-15,-13 21 16,-2 21 0,-10 22-16,0 14 15,1 36-15,-1 31 16,10 12 0,7-12-16,-1-4 15,3-5 1,1-6-16,-1-14 15,2-9-15,-8-13 16,1-14 0,1-13-16,10-67 15,-14 52 1,3-18-16,-3-17 16</inkml:trace>
  <inkml:trace contextRef="#ctx1" brushRef="#br0" timeOffset="225473.953">24902 9825 0,'0'0'0,"0"0"16,17-2-16,22-10 15,22 1 1,7 0-16,5 4 15,13 3 1,-6 2-16</inkml:trace>
  <inkml:trace contextRef="#ctx1" brushRef="#br0" timeOffset="225817.2882">25663 8972 0,'0'0'0,"0"0"16,0 0-16,0 0 15,-11 21 1,-3 23-16,-8 29 16,-2 39-1,-5 33-15,3 25 16,7 21-16,3 0 15,5-6 1,4-15-16,7-20 16,5-16-1,-3-20-15,5-13 16,-5-13 0,2-16-16,-4-23 15,0-49-15,-2 34 16,-2-17-1</inkml:trace>
  <inkml:trace contextRef="#ctx1" brushRef="#br0" timeOffset="226129.8505">26072 8974 0,'0'0'0,"-7"21"16,-10 21-1,-12 29-15,-21 34 16,-10 42 0,-10 40-16,9 10 15,6 2-15,7-18 16,6-24-1,14-24-15,13-24 16,15-109 0,0 55-16,10-39 15</inkml:trace>
  <inkml:trace contextRef="#ctx1" brushRef="#br0" timeOffset="226442.5348">26074 9034 0,'0'0'15,"0"0"-15,9 18 16,6 13 0,6 20-16,0 23 15,5 40 1,3 50-16,-5 22 15,-5-4-15,-6-17 16,-2-24 0,-6-18-16,-5-20 15,-9-16 1,-5-14-16,-9-12 16,1-22-16,0-20 15,4-12 1</inkml:trace>
  <inkml:trace contextRef="#ctx1" brushRef="#br0" timeOffset="226630.0166">25837 9818 0,'0'0'0,"0"0"15,0 0 1,13 12-16,18 1 15,17 0 1,16-4-16,17-16 16,35-26-16</inkml:trace>
  <inkml:trace contextRef="#ctx1" brushRef="#br0" timeOffset="226926.4857">26764 9222 0,'0'0'0,"0"0"16,-10 27-1,-6 21-15,-9 38 16,-6 37-16,-5 39 15,3 21 1,10-10-16,4-16 16,4-33-1,9-25-15,6-99 16,0 0-16,0 56 16,6-43-1</inkml:trace>
  <inkml:trace contextRef="#ctx1" brushRef="#br0" timeOffset="227301.4263">26792 9389 0,'0'0'16,"0"0"-16,0 0 15,0 25-15,0 24 16,0 33-1,0 33-15,6 3 16,8 10 0,-1-6-16,7 10 15,4-7-15,6-16 16,-6-28 0,-24-81-16,27 58 15,-7-29 1,-5-24-16,-1-21 15,-5-22-15,5-38 16,-5-49 0,-2-50-16,-12-23 15,-6 8-15,-3 22 16,3 32 0,6 22-16,12 27 15,16 8 1</inkml:trace>
  <inkml:trace contextRef="#ctx1" brushRef="#br0" timeOffset="227629.8419">27359 8887 0,'0'0'16,"0"26"-16,0 23 15,5 34 1,0 33-16,-1 12 16,-4 8-16,0 11 15,-4 37 1,-10 12-16,-2-13 16,-4-24-16,1-29 15,7-28 1,12-102-16,0 0 15,-11 63 1,9-44-16,6-29 16,9-23-16</inkml:trace>
  <inkml:trace contextRef="#ctx1" brushRef="#br0" timeOffset="227957.9381">27292 9201 0,'0'0'0,"20"-13"16,13-5-16,24-7 15,8 7 1,8 15-16,19 13 16,1 17-1,-5 18-15,-15 20 16,-17 20-1,-25 16-15,-26 21 16,-25 27-16,-30 22 16,-16 1-1,-13-15-15,8-32 16,4-30-16,6-30 16,6-29-1,11-25-15,2-18 16,1-17-16</inkml:trace>
  <inkml:trace contextRef="#ctx1" brushRef="#br0" timeOffset="228113.8288">27165 9803 0,'0'0'15,"0"0"1,22-10-16,22-3 15,29-5-15,7 7 16,20 0-16</inkml:trace>
  <inkml:trace contextRef="#ctx1" brushRef="#br0" timeOffset="228504.3926">28333 9005 0,'0'0'16,"0"0"-16,0 20 15,0 27 1,-4 34-16,-3 32 15,-9 13-15,-6 19 16,-4 23 0,-1-1-16,6-7 15,9-19 1,8-22-16,12-27 16,5-28-16,7-23 15,0-13 1,5-9-16,1-11 15,10-3 1,5-5-16,14-5 16,4 3-16,-2 0 15,2-2 1</inkml:trace>
  <inkml:trace contextRef="#ctx1" brushRef="#br0" timeOffset="228848.0588">28836 9096 0,'0'0'16,"27"0"-16,22 0 16,31 5-1,26 0-15,3-1 16,5-1-16,-2-2 16,-9-1-1,-18 3-15,-85-3 16,53 7-1,-33 1-15,-28-1 16</inkml:trace>
  <inkml:trace contextRef="#ctx1" brushRef="#br0" timeOffset="229223.0007">28926 9331 0,'0'0'16,"-5"25"0,0 22-16,-5 28 15,-6 28-15,-3 6 16,0 11 0,1 7-16,1 2 15,6-10-15,9-17 16,11-16-1,8-17-15,5-22 16,11-11 0,12-10-16,11-8 15,13-13-15,11-12 16,23-16 0,7-15-16,-14-2 15,-13 2 1,-23 4-16,-60 34 15,0 0-15,40-33 16</inkml:trace>
  <inkml:trace contextRef="#ctx1" brushRef="#br0" timeOffset="229441.7227">28777 9912 0,'0'0'16,"0"0"-16,25-9 15,23-9 1,34-11-16,39-7 16,28-2-16,3 9 15,-25 16 1</inkml:trace>
  <inkml:trace contextRef="#ctx1" brushRef="#br0" timeOffset="229660.4321">30086 10464 0,'0'0'16,"0"0"-1,2 20-15,4 22 16,6 21-16</inkml:trace>
  <inkml:trace contextRef="#ctx1" brushRef="#br0" timeOffset="232785.0573">30346 8819 0,'0'0'0,"0"0"15,0 23-15,0 19 16,0 27-1,-4 7-15,-1 20 16,-1 3-16,-2-1 16,-6-3-1,-3-15-15,-1-5 16,-6-10 0,24-65-16,-17 38 15</inkml:trace>
  <inkml:trace contextRef="#ctx1" brushRef="#br0" timeOffset="232972.7162">30268 9392 0,'0'0'0,"0"0"16,18-3 0,19-8-16,15 0 15,3 2 1,0 7-16,8 2 15,-4-9-15,-9-13 16</inkml:trace>
  <inkml:trace contextRef="#ctx1" brushRef="#br0" timeOffset="233363.0923">30742 8913 0,'0'0'16,"0"0"-16,0 0 15,0 0-15,0 27 16,-4 25 0,2 23-16,-7 13 15,-2-10 1,1-6-16,-5-14 16,-7-7-16,-9-4 15,-13-1 1,-4 0-16,-13-4 15,-15 2 1,-2-5-16,11-9 16,11 0-16,56-30 15,0 0 1,0 0-16,-33 15 16,19-8-1,20-5-15,13-2 16,20 0-16,28 0 15,12-2 1,37-7-16,28-11 16</inkml:trace>
  <inkml:trace contextRef="#ctx1" brushRef="#br0" timeOffset="233707.0203">31115 8410 0,'0'0'0,"0"0"16,0 25-1,0 25-15,4 30 16,2 34-1,-2 8-15,-4 15 16,0 4-16,-4 4 16,-6 27-1,4-2-15,-1-25 16,5-38-16,2-107 16,-2 78-1,2-78-15,-4 44 16,-9-32-1</inkml:trace>
  <inkml:trace contextRef="#ctx1" brushRef="#br0" timeOffset="233863.2383">31098 9249 0,'0'0'0,"19"-18"15,18-5-15,23-13 16,16 9-1,17 6-15,-93 21 16,103-10 0</inkml:trace>
  <inkml:trace contextRef="#ctx1" brushRef="#br0" timeOffset="234112.8641">30646 10060 0,'0'30'0,"0"17"15,9 16 1,11 0-16,13-9 16,8-13-1,10-2-15,6-14 16,5-8-16,-1-12 15,-2-12-15,0-18 16,-9-19 0</inkml:trace>
  <inkml:trace contextRef="#ctx1" brushRef="#br0" timeOffset="234331.8924">31836 8674 0,'0'0'0,"0"0"15,0 0 1,0 0-16,18 7 16,16 9-1,3 8-15,-17 12 16,-9 2-16</inkml:trace>
  <inkml:trace contextRef="#ctx1" brushRef="#br0" timeOffset="235143.9481">31534 9094 0,'0'0'0,"0"0"16,20-2-16,20-5 15,25-4 1,-2 0-16,0 4 16,2-2-1,-14 1-15,-51 8 16,0 0 0,0 0-16,38-10 15,-17 6-15,-21 6 16,-15 8-1,-5 5-15,-10 9 16,-9 14-16,4 5 16,7 1-1,12-1-15,10-2 16,10-6 0,8-10-16,11-10 15,5-8 1,5-7-16,-33 0 15,30-9-15,-2-9 16,-14-2 0,-10 0-16,-8 7 15,-8 4-15,-8 3 16,-5 12 0,2-2-16,-2 4 15,8 2 1,4 1-16,-2 3 15,15-14-15,-10 17 16,0 6 0,-6 4-16,-2-1 15,-7 3 1,-9 5-16,-5-3 16,-11 2-16,-5 3 15,-2-2 1,4-3-16,53-31 15,-51 26-15,51-26 16,0 0 0,-38 14-16,14-10 15,18-6 1,16 0-16,10-5 16,13 3-1,7-3-15,21 1 16,4 4-16,8-5 15,23 0 1,16-2-16,-2-2 16,-14 0-16,-7 2 15,-13 0 1,-9-5-16</inkml:trace>
  <inkml:trace contextRef="#ctx1" brushRef="#br0" timeOffset="235706.7184">32479 8288 0,'0'0'16,"-7"36"-16,0 22 16,-5 35-1,-1 31-15,-5 9 16,-2 17-16,-1 5 16,9-8-1,3-2-15,5-5 16,4-8-1,4-22-15,5-21 16,-3-15-16,-6-74 16,0 0-1,0 0-15,9 45 16,-3-29 0,-2-28-16,-2-12 15,-8-17-15,2-21 16,-5-6-1,3-7-15,2-12 16,2 4 0,2 83-16,2-72 15,8 28-15,13 12 16,13 15 0,15 4-16,16 3 15,16 5 1,15 4-16,-9 9 15,-34 10-15</inkml:trace>
  <inkml:trace contextRef="#ctx1" brushRef="#br0" timeOffset="236018.8156">31907 9820 0,'0'0'15,"0"0"-15,-8 20 16,0 21 0,-5 17-16,4 2 15,5 7 1,6 4-16,4 8 16,7 12-16,4-5 15,11-11 1,3-17-16,1-22 15,3-16 1,13-10-16,7-17 16,10-13-16,4-14 15,21-11 1,7-8-16,-6 1 16</inkml:trace>
  <inkml:trace contextRef="#ctx1" brushRef="#br0" timeOffset="236175.4181">32836 10339 0,'0'0'16,"0"0"-1,0 0-15,0 0 16</inkml:trace>
  <inkml:trace contextRef="#ctx1" brushRef="#br0" timeOffset="250094.9928">4144 13547 0,'0'0'0,"0"0"16,0 0-1,0 0-15,0 0 16,0 0-1,0 0-15,0 0 16,0 0-16,21 0 16,23 0-1,16 0-15,-7-4 16,-4 0 0,4-1-16,-3 0 15,2-3-15,2 1 16,2 0-1,-3 5-15,0 4 16,1 0 0,4 3-16,-2-1 15,-1 0-15,2-1 16,-4 1 0,-2-3-16,1 3 15,-52-4 1,50 0-16,-50 0 15,48 5-15,-48-5 16,48 4 0,-48-4-16,0 0 15,0 0-15,37 8 16,-37-8 0,0 0-16,29 2 15,-29-2 1,0 0-16,13-10 15,-5-12-15</inkml:trace>
  <inkml:trace contextRef="#ctx1" brushRef="#br0" timeOffset="250625.901">6266 13050 0,'0'0'0,"0"0"16,0 0-16,0 0 15,0 0 1,0 0-16,0 0 16,22-10-16,20-5 15,17-14 1,5-3-16,-7 3 15,-3 2 1,-54 27-16,0 0 16,43-18-16,-18 16 15,-19 18 1,-16 10-16,-15 12 16,-14 23-1,-15 13-15,-21 26 16,-24 26-16,8 0 15,20-25 1,71-101-16,0 0 16,-64 81-16</inkml:trace>
  <inkml:trace contextRef="#ctx1" brushRef="#br0" timeOffset="250828.9882">6405 13143 0,'0'0'0,"0"0"16,0 0-16,0 0 16,13 18-1,12 13-15,8 14 16,-4-2-16,0 4 16,-1-5-1,-2-4-15,1-10 16</inkml:trace>
  <inkml:trace contextRef="#ctx1" brushRef="#br0" timeOffset="251219.558">6672 13226 0,'0'0'0,"0"0"16,0 0-1,0 0-15,13-14 16,13-8-1,10-7-15,4-3 16,1-1-16,-2 2 16,-2-1-1,-37 32-15,0 0 16,28-33 0,-28 33-16,0 0 15,0 0-15,21-32 16,-8 17-1,-5 9-15,0 12 16,-6 16 0,-2 17-16,-7 20 15,-2 13-15,0 4 16,-4 21 0,-3 0-16,16-97 15,-15 72 1,8-41-16,3-33 15,4-18-15</inkml:trace>
  <inkml:trace contextRef="#ctx1" brushRef="#br0" timeOffset="251485.4816">7169 12430 0,'0'0'16,"0"27"-16,0 22 15,0 43-15,5 37 16,-1 26 0,0 48-16,-2 27 15,-2 2 1,0-6-16,0-1 16,0 10-16,-2-3 15,-4-10 1,2-27-16,4-52 15,0-143-15,6 59 16,0-59 0</inkml:trace>
  <inkml:trace contextRef="#ctx1" brushRef="#br0" timeOffset="252281.8938">7603 12996 0,'0'0'0,"0"0"15,0 0 1,-20 21-16,-8 20 16,-12 26-1,3 26-15,8 12 16,10-8-16,17-16 15,16-26 1,4-21-16,9-19 16,-1-15-16,5-14 15,6-12 1,0-18-16,-4-8 16,-7-5-1,-12 7-15,-12 0 16,-14 10-16,-8 5 15,-9 10 1,-4 8-16,2 7 16,5 5-1,6 5-15,3 5 16,5 0-16,8 0 16,10-3-1,8-2-15,13-9 16,11-10-1,20-16-15,11-14 16,23-25-16,16-18 16,-15 1-1,-26 17-15,-67 74 16,0 0-16,0 0 16,40-54-1,-40 54-15,18-26 16,-15 16-1,-6 20-15,-5 10 16,-2 13-16,-1 15 16,-3 25-1,-1 36-15,1 25 16,4 18 0,7 5-16,8-14 15,1-13 1,4-21-16,0-18 15,5-21-15,-15-70 16,19 43 0,8-22-16,2-23 15,2-27-15</inkml:trace>
  <inkml:trace contextRef="#ctx1" brushRef="#br0" timeOffset="252547.586">8899 12651 0,'-21'49'16,"-8"33"-16,-17 55 15,-12 62 1,0 43-16,1 19 15,18-18 1,7-27-16,14-25 16,5-57-16,13-134 15,-9 81 1,-5-70-16,2-47 16</inkml:trace>
  <inkml:trace contextRef="#ctx1" brushRef="#br0" timeOffset="252844.3262">8912 12475 0,'0'0'16,"0"0"-16,16 13 16,7 14-1,8 20-15,0 25 16,7 50-16,6 55 15,4 33 1,-6-5-16,-9-8 16,-15-19-1,-8 1-15,-18-9 16,-10-17-16,-6-25 16,-9-27-1,-4-25-15,-7-29 16,2-24-16</inkml:trace>
  <inkml:trace contextRef="#ctx1" brushRef="#br0" timeOffset="253063.0191">8630 13283 0,'0'0'0,"0"0"15,23 5 1,22 2-16,24 10 16,-4 6-1,2 4-15,6-3 16,23 1-16,12-12 16,-10-17-1</inkml:trace>
  <inkml:trace contextRef="#ctx1" brushRef="#br0" timeOffset="253391.0925">9659 12443 0,'0'36'15,"0"27"-15,0 35 16,0 52-16,-5 62 16,-4 40-1,-2 8-15,5-6 16,1-13 0,5-13-16,-5-24 15,-1-30-15,2-47 16,1-42-1,-1-30-15,-5-29 16,-3-26 0,1-20-16,-1-20 15</inkml:trace>
  <inkml:trace contextRef="#ctx1" brushRef="#br0" timeOffset="253735.1367">9569 12548 0,'0'0'16,"26"0"-16,20 0 15,27 0 1,12 14-16,-13 13 15,-12 19-15,-15 17 16,-20 11 0,-21 11-16,-22 6 15,-18 1-15,-18 0 16,-8-10 0,-7-13-16,-3-11 15,8-17 1,64-41-16,-63 25 15,25-23-15,16-18 16</inkml:trace>
  <inkml:trace contextRef="#ctx1" brushRef="#br0" timeOffset="254016.2819">10149 12752 0,'0'0'0,"0"0"16,21 0-16,31-8 16,29 0-16,21-1 15,7-6 1,3-1-16,1-2 15,-15 7 1,-21 4-16,-27 2 16,-30 0-16,-22-2 15</inkml:trace>
  <inkml:trace contextRef="#ctx1" brushRef="#br0" timeOffset="254625.6142">10727 12584 0,'0'0'0,"0"0"16,0 0-16,-17 7 16,-15 9-1,1 9-15,10 15 16,11 11-16,5 13 16,8 13-1,1 34-15,7 25 16,-5 17-1,-2-2-15,-8-8 16,-5-13-16,-3-23 16,-7-19-1,0-19-15,4-25 16,-3-10 0,18-34-16,-23 29 15,-14-12-15,-8-5 16,4-14-1,-3-8-15,5-9 16,1-8-16,4-5 16,34 32-1,-29-33-15,29 33 16,-20-29 0,13 7-16,14 10 15,11 4-15,8 1 16,15 4-1,19 6-15,9 4 16,4 8 0,21 14-16,0 19 15,-19 2-15,-75-50 16,46 50 0,-46-50-16,0 0 15,0 0-15,27 35 16,-13-15-1,-7-15-15,1-15 16,8-16 0</inkml:trace>
  <inkml:trace contextRef="#ctx1" brushRef="#br0" timeOffset="255593.8728">12503 12810 0,'0'0'0,"-4"-25"15,-3-19-15,-9-21 16,-1 11 0,-3 10-16,-1-2 15,-3-1 1,-1 8-16,25 39 16,-31-34-16,-7 7 15,-5 14 1,-1 13-16,0 22 15,-1 14 1,4 16-16,5 12 16,3 25-16,10 12 15,19-3 1,14-8-16,9-12 16,14-9-16,1-4 15,-1-18 1,-6-7-16,1 3 15,-10-1 1,-7 2-16,-14 4 16,-7-1-16,-14-1 15,-5 0 1,-6-6-16,-4-6 16,-5-8-1,44-26-15,-48 20 16,48-20-16,-48 12 15,48-12 1,0 0-16,0 0 16,-42 6-1,15-4-15,21 1 16,10 5-16,11 10 16,5 14-1,3 12-15,8 27 16,3 42-1,-1 43-15,-4 36 16,-10 8-16,-6 17 16,-7 12-1,1-5-15,1-6 16,11-3 0,3-16-16,7-16 15,5-11-15,1-25 16,1-20-1,-2-33-15,-1-18 16,-4-18-16,-3-22 16,2-9-1,-3-6-15,-25-21 16,24 16 0,7-1-16,5-7 15,2-11-15,6-7 16,-1-16-1</inkml:trace>
  <inkml:trace contextRef="#ctx1" brushRef="#br0" timeOffset="255734.4703">13100 16454 0,'0'0'15,"0"0"-15,0 0 16</inkml:trace>
  <inkml:trace contextRef="#ctx1" brushRef="#br0" timeOffset="286572.8705">14526 11836 0,'-34'-3'16,"-19"-4"-1,-24 1-15,-23 3 16,-7 12-16,-3 16 15,3 9 1,6 6-16,5 2 16,11 6-16,12-4 15,15-2 1,13-13-16,45-29 16,-35 30-1,35-30-15,-27 29 16,8 4-16,15-4 15,10-2 1,15-7-16,8 5 16,15 11-1,10 2-15,4 6 16,7 5-16,13 23 16,7 9-1,-9 3-15,-21-10 16,-9-11-16,-46-63 15,33 55 1,-15-6-16,-14-6 16,-13-3-1,-15-4-15,-11 2 16,-19-5-16,-8-6 16,-11-7-1,-21-7-15,-8-5 16,-1-8-1,3-3-15,8-6 16,5 0-16,10-1 16,11-7-1,21 0-15,7-4 16,5-5-16,5-5 16,15-5-1,15-4-15,16-1 16</inkml:trace>
  <inkml:trace contextRef="#ctx1" brushRef="#br0" timeOffset="287182.4919">14253 12522 0,'0'0'0,"0"0"16,-6 26 0,-2 29-16,0 29 15,1 27-15,5 3 16,9 1 0,1-14-16,6-21 15,-14-80 1,19 51-16,2-38 15,4-21-15,2-24 16,10-28 0,6-16-16,10-33 15,6-28 1,-8 3-16,-51 134 16,31-109-16,-31 109 15,24-61 1,-7 38-16,-4 32 15,-4 19 1,-4 12-16,-1 24 16,2 16-16,8 31 15,8 18 1,7-6-16,10-27 16,0-38-16,-2-36 15</inkml:trace>
  <inkml:trace contextRef="#ctx1" brushRef="#br0" timeOffset="287619.8784">15482 12374 0,'0'0'0,"0"0"15,-22-2-15,-19-5 16,-23 7-16,-6 22 15,8 21 1,-12 24-16,-5 16 16,15-8-1,15-5-15,49-70 16,0 0-16,-27 50 16,23-22-1,17-15-15,11-13 16,15-4-16,14-10 15,8-1 1,-1-3-16,-4 7 16,-7 9-1,-13 11-15,-18 9 16,-18 15-16,-18 14 16,-16 22-1,-19 20-15,-13 10 16,66-99-1,0 0-15,0 0 16,-52 67-16,24-55 16</inkml:trace>
  <inkml:trace contextRef="#ctx1" brushRef="#br0" timeOffset="287932.3382">15710 12316 0,'0'28'0,"0"29"15,0 32-15,0 55 16,-7 30 0,-6 76-16,-11 33 15,-4-16 1,2-20-16,-3-14 15,4-27-15,0-41 16,3-34 0,-2-32-16,24-99 15,-31 61-15,-3-40 16,-4-31 0,2-33-16</inkml:trace>
  <inkml:trace contextRef="#ctx1" brushRef="#br0" timeOffset="288213.3141">15500 12443 0,'24'-24'16,"15"-10"-16,16-10 15,6 13 1,-1 19-16,-2 19 15,-14 20-15,-13 20 16,-16 20 0,-21 13-16,-22 32 15,-21 15 1,-16-7-16,-1-23 16,7-34-16,12-32 15,15-20 1,13-20-16,10-9 15</inkml:trace>
  <inkml:trace contextRef="#ctx1" brushRef="#br0" timeOffset="288650.6227">15906 12497 0,'0'0'15,"19"14"-15,5 1 16,14 10-16,4-1 15,7-1 1,6-7-16,5-10 16,0-11-1,2-12-15,-7-10 16,-11-9-16,-14-2 16,-15-2-1,-15-3-15,-15 3 16,-11 2-1,-5 5-15,-6 8 16,-4 9-16,3 15 16,0 11-1,4 15-15,3 15 16,7 16-16,1 14 16,8 12-1,6 34-15,11 20 16,12-13-1,10-31-15,3-35 16,2-31-16,7-17 16,6-21-1,7-21-15,5-21 16</inkml:trace>
  <inkml:trace contextRef="#ctx1" brushRef="#br0" timeOffset="289041.5291">16778 12278 0,'0'0'16,"0"0"-16,-4 32 15,-2 28-15,-9 34 16,-5 17 0,-7 10-16,6-1 15,0-9 1,21-111-16,0 0 15,-9 70-15,11-50 16,12-35 0,6-30-16,9-22 15,6-13-15,20-25 16,13-14 0,6 18-16,-6 35 15,-15 34 1,-15 30-16,-6 20 15,-8 20-15,-2 23 16,-2 19 0,8 38-16,9 26 15,9-13 1,9-44-16,-4-53 16</inkml:trace>
  <inkml:trace contextRef="#ctx1" brushRef="#br0" timeOffset="289634.8216">18112 12782 0,'0'0'16,"0"0"-16,0 0 15,0 0 1,0 0-16,0 0 16,-17-10-16,-12-6 15,-12-11 1,-4-6-16,-2-5 15,-2-3 1,-2 2-16,-1 5 16,-1 12-16,-1 12 15,0 15 1,9 15 0,-1 14-16,13 12 15,8 11-15,12 3 16,9-7-16,10-12 15,15-19 1,0-24-16,12-25 16,17-36-16,19-52 15,14-53 1,0-45-16,-12-8 16,-17 27-1,-12 38-15,-4 12 16,-9 12-1,-6 19-15,-8 12 16,-15 101-16,9-84 16,-9 84-1,-2-43-15,-2 43 16,-4 31-16,0 22 16,-3 49-1,-14 89-15,-7 122 16,8 64-1,26 15-15,36 34 16,53 50-16,53 39 16</inkml:trace>
  <inkml:trace contextRef="#ctx1" brushRef="#br0" timeOffset="298445.742">13176 13619 0,'0'0'0,"0"0"15,0 15 1,7 8-16,9-3 16,1-24-1,8-19-15,-1-11 16,13-6-16,-2 14 15,-2 17 1,-4 19-16,1 15 16,7 15-1,1 5-15,5-5 16,1-13-16,8-13 16,4-22-1,7-15-15,3-15 16,20-12-16,8 3 15,-11 22 1,-17 25-16,-9 17 16,-9 9-1,6 10-15,2-3 16,5-3 0,5-15-16,3-17 15,8-19-15,18-18 16,10-13-1,-7 8-15,-10 21 16,-9 23-16,-11 14 16,-7 8-1,-3 0-15,5 3 16,8-5 0,18-4-16,9-16 15,-2-14-15,-4-13 16,-7-6-1,2 0-15,1 8 16,-6 13 0,-3 12-16,0 12 15,0 3-15,2 7 16,-2-1 0,2-3-16,2-5 15,0-6-15,1-9 16,4-8-1,1-5-15,1-5 16,-3 0 0,-1 4-16,-3 3 15,-1 6 1,-3 2-16,2-1 16,-3 1-16,1 5 15,-2 0 1,2 0-16,-3 2 15,-3 1-15,1 2 16,-2 1 0,-10 1-16,-4-3 15,4 0 1,2-1-16,-2-1 16,1 0-16,-3-1 15,-5 3 1,-55-4-16,56 7 15,-2 3 1,-54-10-16,0 0 16,46 12-16,-46-12 15,0 0 1,0 0-16,42 16 16,-42-16-1,0 0-15,0 0 16,29 12-16,-29-12 15,0 0 1,0 0-16,19 12 16,-19-12-16,0 0 15,0 0 1,12 7-16,-12-7 16,4 3-1,-4-3-15,-4-10 16</inkml:trace>
  <inkml:trace contextRef="#ctx1" brushRef="#br0" timeOffset="314208.547">13639 14309 0,'0'0'0,"-19"-13"15,-2-3 1,-6-1-16,2 7 15,5 10 1,-3 7-16,1 15 16,2 16-16,-7 29 15,3 21 1,-5 50-16,0 65 16,2 33-1,7 1-15,6-28 16,9-28-16,-2-9 15,-1-12 1,-1 2-16,0-20 16,-2-28-1,0-38-15,11-76 16,-20 47-16,-2-31 16,-1-27-1,3-24-15,-5-42 16</inkml:trace>
  <inkml:trace contextRef="#ctx1" brushRef="#br0" timeOffset="314864.6733">13232 14479 0,'0'0'0,"15"-11"16,14-7-1,12-7-15,12 3 16,10 2-16,11 5 16,28 3-1,17 14-15,-1 16 16,-15 20-16,-29 9 16,-25 15-1,-19 16-15,-20 16 16,-18 9-1,-18 13-15,-13 6 16,-17-7 0,-7-16-16,-6-15 15,-3-19-15,-2-15 16,6-17 0,-1-10-16,10-15 15,8-8-15,51 0 16,-57-4-1,57 4-15,0 0 16,0 0-16,-44-14 16,15 3-1,20 5-15,12 10 16,8 5 0,9 7-16,9 8 15,11 11-15,6 6 16,1 6-1,6 6-15,14 19 16,3 16 0,-5 1-16,-11-11 15,-11-8-15,-6-8 16,-37-62 0,27 49-16,-27-49 15,0 0 1,22 40-16,4-11 15,-4-16-15,-3-19 16</inkml:trace>
  <inkml:trace contextRef="#ctx1" brushRef="#br0" timeOffset="315364.8604">14106 15712 0,'0'0'0,"0"0"16,16 7-16,21 5 15,12 8 1,3-6-16,2-2 16,2-8-16,-3-8 15,3-8 1,-4-4-16,-10-10 15,-11-1 1,-13-9-16,-14-2 16,-15-3-16,-11 0 15,-11 6 1,-11 8-16,-2 11 16,-3 18-1,0 18-15,2 16 16,2 18-16,7 10 15,4 25 1,14 6-16,18-6 16,14-8-1,12-10-15,11-14 16,5-13-16,6-14 16,12 0-1,9-12-15,11-5 16,28-9-16,10-8 15,-7-14 1</inkml:trace>
  <inkml:trace contextRef="#ctx1" brushRef="#br0" timeOffset="315880.1499">15375 15413 0,'0'0'16,"-27"0"-16,-12-5 16,-18 1-1,2 4-15,5 6 16,-3 10 0,10 4-16,5 6 15,3 2-15,4 5 16,10 6-1,5 1-15,10 0 16,8-4-16,11-8 16,7-5-1,13-5-15,15 2 16,2-2 0,0 5-16,-4 0 15,-6 8-15,-11 3 16,-10 1-1,-12 1-15,-10-4 16,-10-3 0,-9 1-16,-12-5 15,-14-1-15,-9-4 16,-1-7 0,2-5-16,0 2 15,3-3 1,53-7-16,0 0 15,-47-2-15,12-9 16,16-11 0,15-14-16</inkml:trace>
  <inkml:trace contextRef="#ctx1" brushRef="#br0" timeOffset="316364.4104">15589 15357 0,'0'0'0,"0"0"15,-6 25 1,-1 24-16,-2 25 15,5 15 1,8-4-16,14-5 16,9-6-16,8-12 15,-1-16 1,1-7-16,1-10 16,3-11-16,-4-18 15,-4-16 1,-3-15-16,5-22 15,-4-19 1,6-26-16,4-19 16,-8 6-1,-13 24-15,-18 87 16,0 0-16,13-54 16,-4 34-1,0 24-15,0 19 16,2 13-16,1 9 15,-6 10 1</inkml:trace>
  <inkml:trace contextRef="#ctx1" brushRef="#br0" timeOffset="317114.4597">16508 15051 0,'-5'29'16,"-1"18"-16,-1 20 16,0 11-1,-1 22-15,1 0 16,1 0-1,3-4-15,0-5 16,1-6 0,0-11-16,2-74 15,0 0-15,0 0 16,-4 47 0,2-40-16,6-32 15,5-22-15,4-29 16,8-33-1,2-7-15,0 12 16,2 37 0,-4 34-16,0 15 15,-3 18-15,-1 13 16,3 19 0,0 14-16,-1 31 15,-1 36 1,-7 26-16,-3 11 15,-8-150-15,0 0 16,0 0 0,6 102-16,-6-64 15,0-51 1,2-31-16,2-28 16,5-16-16,7-27 15,8-15 1,1 20-16,-3 34 15,-22 76-15,27-49 16,5 29 0,-5 18-16,-6 16 15,1 17 1,1 28-16,-2 20 16,-4 39-16,-3 35 15,-5-3 1,-7-29-16,-2-121 15,0 71 1,-2-47-16</inkml:trace>
  <inkml:trace contextRef="#ctx1" brushRef="#br0" timeOffset="317645.7542">17207 15308 0,'0'0'0,"9"22"16,8 7-16,6 16 16,8 6-16,8 7 15,6-2 1,4-3-16,2-12 16,2-15-1,0-14-15,-5-22 16,-6-16-16,-5-19 15,-13-15 1,-9-9-16,-10-4 16,-12-18-1,-11 9-15,-13 13 16,-7 22-16,-2 31 16,1 23-1,-7 22-15,2 26 16,4 16-1,7 33-15,10 26 16,15 1-16,24-6 16,15-9-1,16-13-15,9-15 16,9-19 0,6-20-16,3-15 15,3-18-15,0-16 16,2-13-1,-3-10-15,0-13 16,-1-9-16,-3-13 16,-10-11-1</inkml:trace>
  <inkml:trace contextRef="#ctx1" brushRef="#br0" timeOffset="317786.0635">18718 15929 0,'0'0'15,"0"0"-15,0 0 16,0 0 0</inkml:trace>
  <inkml:trace contextRef="#ctx1" brushRef="#br0" timeOffset="325206.575">19049 12725 0,'0'0'0,"0"0"16,22 7-16,25 4 16,20 7-1,-3 3-15,13-2 16,28 3-16,22-4 15,8-11 1,14-9-16,-10-10 16,-6-1-16,-19-3 15,-15 1 1,-16 4-16,-83 11 16,68-10-1,-68 10-15,0 0 16,47-2-16</inkml:trace>
  <inkml:trace contextRef="#ctx1" brushRef="#br0" timeOffset="325550.2637">19783 12877 0,'0'0'0,"-13"18"16,-3 9-16,-3 17 16,-1 17-1,-4 21-15,-7 55 16,-6 68-16,-2 55 16,8 12-1,11-18-15,10-14 16,10-17-1,4-33-15,4-51 16,4-41-16,-12-98 16,17 59-1,6-40-15,0-33 16,-8-26-16</inkml:trace>
  <inkml:trace contextRef="#ctx1" brushRef="#br0" timeOffset="326112.9981">20472 12551 0,'0'0'0,"0"0"15,0 33 1,4 37-16,-4 48 15,-10 45-15,-17 60 16,-6 39 0,6-11-16,8-15 15,4-15-15,3-13 16,10-36 0,6-29-16,4-28 15,-8-115 1,0 0-16,0 0 15,8 77-15,1-50 16,-1-43 0,5-25-16,4-30 15,6-16 1,10-40-16,11-30 16,-3 5-1,-6 43-15,-35 109 16,35-63-16,-2 37 15,2 24-15,-10 22 16,-6 17 0,-4 35-16,-1 16 15,-2 41 1,4 29-16,-5-3 16,-4-41-16,-7-114 15,0 0 1,0 65-16,-3-36 15,3-33 1,5-21-16</inkml:trace>
  <inkml:trace contextRef="#ctx1" brushRef="#br0" timeOffset="326534.4623">21073 13963 0,'0'32'16,"0"19"-1,0 22-15,0 27 16,0 3-16,-4-2 16,0-3-1,-1-8-15,5-90 16,-4 78-16,-9-25 15,13-53 1,-13 16-16,5-24 16,3-22-1,5-14-15,9-28 16,4-9-16,10-22 16,6 1-1,7 21-15,2 28 16,5 21-1,-2 10-15,14 8 16,0 13-16,1 10 16,-3 11-1,-12 11-15,-8 7 16</inkml:trace>
  <inkml:trace contextRef="#ctx1" brushRef="#br0" timeOffset="327050.3314">21502 13914 0,'0'0'0,"0"0"16,0 0 0,0 0-16,0 0 15,16 20-15,8 7 16,14 7-1,1-8-15,-39-26 16,44 25 0,3-10-16,-47-15 15,42 5-15,-6-12 16,-16-6 0,-6-7-16,-12-5 15,-12-2 1,-5 0-16,-7 3 15,-9 1-15,-10 3 16,-3 11 0,0 16-16,-2 13 15,8 16 1,4 13-16,8 14 16,9 4-16,7 4 15,10 0 1,7-6-16,6-4 15,7-13 1,5-5-16,6-14 16,10-9-16,8-13 15,8-14 1,9-13-16</inkml:trace>
  <inkml:trace contextRef="#ctx1" brushRef="#br0" timeOffset="328346.8731">22378 14284 0,'0'0'0,"0"0"15,0 0 1,0 0-16,0 0 16,0 0-1,-16-13-15,-6-11 16,-4-12-16,2-5 15,0-1 1,4 0-16,20 42 16,-22-34-1,-4 12-15,0 18 16,-1 14-16,1 15 16,3 12-1,4 20-15,4 1 16,15-58-1,-4 56-15,4-9 16,2-10-16,6-19 16,1-18-1,4-13-15,5-11 16,-1-10 0,6-6-16,-1 7 15,-1 8-15,-1 11 16,2 10-1,5 8-15,5 10 16,3 9-16,14 12 16,2 3-1,5 0-15,5-6 16,-1-14-16,-12-6 16,31-9-1,-79-3-15,0 0 16,85-12-1,-85 12-15,67-18 16,-34-5 0,-17 0-16,-7-4 15,-9 2-15,-2-4 16,-5 0 0,-6-4-16,-10-1 15,-8 1 1,-7 4-16,-4 13 15,-1 10-15,1 14 16,2 10 0,4 8-16,9 13 15,9 8 1,12 4-16,10 3 16,7-5-16,9-7 15,-20-42 1,30 29-16,5-17 15,2-26 1,7-24-16,-4-29 16,7-45-16,4-53 15,-13-33 1,-14-17-16,-14 5 16,-7 13-1,-12 14-15,-2 8 16,1 15-16,-6 10 15,-1 16 1,3 23-16,-1 16 16,3 17-16,4 16 15,8 62 1,0 0-16,-6-38 16,6 24-1,0 23-15,0 18 16,-2 23-16,0 32 15,-2 55 1,-2 64-16,4 42 16,8 10-1,0-14-15,10 2 16,4 5-16,-2 4 16,2 2-1,4-4-15,2-4 16,-4-14-1,-7-19-15,-2-42 16,-3-33-16,-4-31 16,-6-105-1,0 0-15,0 0 16,0 60 0,-9-33-16,-2-22 15,4-12-15,1-11 16,4-11-1</inkml:trace>
  <inkml:trace contextRef="#ctx1" brushRef="#br0" timeOffset="328534.0987">23500 14654 0,'0'0'0,"0"0"15,0 0-15,0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03T02:11:59.9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3337 4771 0,'0'0'0,"0"0"16,-15 20-1,-6 12-15,-4 9 16,8 4-16,5 0 16,10 3-1,14-2-15,12-3 16,13-5-1,8-10-15,8-7 16,-2-13-16,-2-10 16,-4-12-1,-6-17-15,-7-6 16,-11-4 0,-11-3-16,-14-3 15,-15 5-15,-18 3 16,-13 10-1,-5 6-15,-1 9 16,2 5 0,8 9-16,7 2 15,10 9-15,12 2 16,7 10 0,8 8-16,7 7 15,12 12-15,9 5 16,5 1-1,4 0-15,0 2 16,0-2 0,-9 2-16,-12 2 15,-16 2-15,-16 4 16,-15 3 0,-30 16-16,-19-1 15,1-14-15,81-70 16,-68 44-1,68-44-15,0 0 16,-35 16 0,35-18-16,22-9 15,18-3-15,30-6 16,14 0 0,31-2-16,14-3 15,-4 7 1,-19 9-16,-27 7 15,-79 2-15,51-7 16,-33-11 0</inkml:trace>
  <inkml:trace contextRef="#ctx0" brushRef="#br0" timeOffset="328.0892">4009 4386 0,'0'0'0,"0"0"16,0 0-16,0 0 16,3 32-16,5 31 15,2 35 1,5 27-16,5 13 15,-1 19 1,-10-7-16,-9-6 16,0-5-16,-5-14 15,1-17 1,-1-21-16,4-16 16,1-22-1,0-49-15,1 43 16,-1-3-16</inkml:trace>
  <inkml:trace contextRef="#ctx0" brushRef="#br0" timeOffset="577.9954">3653 6145 0,'0'0'0,"0"0"15,0 23 1,2 17-16,11 18 16,7-11-1,11-10-15,16-5 16,13-10-16,9-6 16,10-14-1,16-20-15,1-26 16</inkml:trace>
  <inkml:trace contextRef="#ctx0" brushRef="#br0" timeOffset="999.8086">4486 4775 0,'0'0'0,"0"0"15,0 0-15,0 0 16,0 0 0,17 0-16,24 0 15,16-4-15,0-1 16,-4 3-1,-53 2-15,43 0 16,-10 7-16,-17 13 16,-20 7-1,-15 11-15,-17 11 16,-10 7 0,-5 1-16,-14 16 15,65-73-15,-63 71 16,63-71-1,0 0-15,-43 42 16,32-33-16,20-22 16</inkml:trace>
  <inkml:trace contextRef="#ctx0" brushRef="#br0" timeOffset="1202.8901">4724 4952 0,'0'0'15,"0"0"-15,0 0 16,0 0 0,0 0-16,16 7 15,16 6-15,7 7 16,2 5 0,0-7-16,-6-10 15,-6-12-15</inkml:trace>
  <inkml:trace contextRef="#ctx0" brushRef="#br0" timeOffset="1780.9799">4862 4848 0,'0'0'0,"0"0"15,0 0 1,0 0-16,0 0 15,20-3-15,17-5 16,20-2 0,-7 6-16,-3-1 15,-6 3 1,-8 2-16,-33 0 16,0 0-16,24 0 15,-11 4 1,-5 1-16,-4-1 15,-1 1 1,-3 1-16,2 3 16,-4 5-16,-3 1 15,-7 10 1,-7 6-16,-10 7 16,-16 14-16,-6 3 15,-22 19 1,-13 11-16,-1-5 15,8-16 1,79-64-16,-49 30 16,36-34-16,29-22 15,19-6 1,19-8-16,8 0 16,21-10-1,9 3-15,-14 9 16,-17 17-16,-20 13 15,-4 6 1,-37 2-16,33 6 16,-33-6-16,27 11 15,-27-11 1,13 18-16</inkml:trace>
  <inkml:trace contextRef="#ctx0" brushRef="#br0" timeOffset="2561.9725">4982 5265 0,'0'0'15,"0"0"-15,0 0 16,0 0-16,0 0 16,15 6-1,18 5-15,1 9 16,-9 3-1,-13 2-15,-14 2 16,-20 4-16,-13 4 16,-31 6-1,9-8-15,-72 32 16,-10 11 0,139-76-16,0 0 15,0 0-15,-92 54 16,66-30-1,42-28-15,23-12 16,28-8-16,20-10 16,48-18-1,49-16-15,10-4 16,-34 18 0,-42 19-16,-118 35 15,83-18-15,-35 13 16,-38 14-1,-20 5-15,-25 3 16,-26 17 0,-21 15-16,-36 31 15,-40 45-15,-1 23 16,42-25 0,117-123-16,0 0 15,0 0 1,-64 74-16,52-51 15,38-31-15,14-17 16,23-13 0,9-6-16,30-14 15,13-4-15,-7 14 16,-21 17 0,-32 24-16,-20 16 15,-18 7 1,-3 8-16,-5 15 15,-7 16-15,-9 12 16,-4 11 0,-11 34-16,-12 25 15,-2 10 1,7-17-16,29-130 16,-11 85-16,16-56 15,4-43 1</inkml:trace>
  <inkml:trace contextRef="#ctx0" brushRef="#br0" timeOffset="2874.3766">6595 4823 0,'0'0'15,"20"-9"1,13-3-16,16 1 16,11 6-16,6 12 15,2 7 1,-2 8-16,-7 12 16,-11 6-16,-12 9 15,-14 7 1,-8 9-16,-12 6 15,-11 5 1,-10 18-16,-16-5 16</inkml:trace>
  <inkml:trace contextRef="#ctx0" brushRef="#br0" timeOffset="3124.4256">6464 5289 0,'0'0'15,"31"0"-15,31 0 16,36-4-16,23-3 16,-4-4-1,-10-3-15,-17-5 16,-19-2-16,-71 21 15,0 0 1,31-13-16,-29 9 16</inkml:trace>
  <inkml:trace contextRef="#ctx0" brushRef="#br0" timeOffset="3296.4439">6464 5899 0,'0'0'15,"0"0"-15,24-8 16,26-11-16,44-18 16,63-31-1,44-21-15,14-5 16,-56 30 0,-61 26-16,-34 13 15</inkml:trace>
  <inkml:trace contextRef="#ctx0" brushRef="#br0" timeOffset="3702.6834">6588 6292 0,'0'0'15,"0"0"-15,25-11 16,22-13-1,27-21-15,22-13 16,9-8 0,-14 5-16,-17 13 15,-74 48-15,0 0 16,43-17 0,-25 23-16,-23 19 15,-6 9-15,-7 10 16,-5 17-1,3-1-15,7-6 16,13-54 0,2 46-16,15-17 15,15-17-15,13-22 16,23-25 0,29-38-16,22-48 15,-2-31 1</inkml:trace>
  <inkml:trace contextRef="#ctx0" brushRef="#br0" timeOffset="4093.1541">7526 5098 0,'0'0'16,"0"0"-16,14-10 15,18-10-15,12-5 16,7 0 0,6 9-16,-57 16 15,48-12 1,-7 12-16,-17 12 16,-14 4-16,-13 14 15,-10 10 1,-9 19-16,0 3 15,-2 3 1,9-5-16,15-60 16,-5 53-16,15-17 15,7-25 1,15-20-16,8-19 16,21-30-16,20-29 15,15-33 1,-10-4-16</inkml:trace>
  <inkml:trace contextRef="#ctx0" brushRef="#br0" timeOffset="4312.7082">8376 4541 0,'0'0'0,"0"0"16,0 22-16,0 25 15,0 27 1,5 17-16,-1 4 16,0-2-16,-4-1 15,2 3 1,-6 7-16,-9-4 16,-9-5-16</inkml:trace>
  <inkml:trace contextRef="#ctx0" brushRef="#br0" timeOffset="4734.143">7831 6004 0,'0'0'16,"0"0"-16,9-20 16,8-14-1,22-21-15,8-4 16,17-14-16,5-5 15,-8 13 1,-14 13-16,-12 24 16,-35 28-1,34-16-15,2 14 16,-7 11-16,3 13 16,1 18-1,-2 14-15,-5 14 16,2 9-16,1 35 15,-2 29 1,-12 22-16,-11 4 16,-15-13-1,-9-11-15,-9-6 16,-9-12-16,2-23 16,1-21-1,8-19-15,27-62 16,0 0-1,-23 28-15,10-26 16</inkml:trace>
  <inkml:trace contextRef="#ctx0" brushRef="#br0" timeOffset="4921.9885">9029 5079 0,'0'0'15,"0"0"-15,0 0 16,2 19 0,18 20-16</inkml:trace>
  <inkml:trace contextRef="#ctx0" brushRef="#br0" timeOffset="5109.0881">9062 5678 0,'0'0'16,"0"0"-16,0 0 15,9 18 1,11 11-16,11 5 15,7-1-15</inkml:trace>
  <inkml:trace contextRef="#ctx0" brushRef="#br0" timeOffset="6233.9857">10453 4648 0,'0'0'0,"-21"18"15,-12 11 1,-28 23-16,-29 35 16,-26 33-16,-7 24 15,9-13 1,20-21-16,23-29 15,71-81 1,-40 43-16,26-33 16,23-31-1,20-16-15,16-15 16,4-1-16,3 3 16,-52 50-16,51-40 15,3 11 1,1 13-16,-1 14 15,0 11 1,0 7-16,1 4 16,1 3-1,0-6-15,-2-5 16,-6-11-16,-4-14 16,-11-14-1,-8-18-15,-10-9 16,-5-8-16,0 0 15,-3-1 1,-2 3-16,-1 2 16,3 8-1,2 12-15,0 16 16,-1 18-16,4 13 16,-4 18-1,1 15-15,-2 23 16,-7 9-16,-7 20 15,-4-5 1,-5-11-16,16-78 16,0 0-1,0 0-15,-13 47 16,7-36-16,8-24 16,7-12-1,7-15-15,10-18 16,11-12-1,18-25-15,10-16 16,4 3-16,-11 11 16,-16 24-1,-42 73-15,0 0 16,0 0 0,38-45-16,-11 33 15,-9 20-15,-5 16 16,-1 19-1,-3 26-15,-5 16 16,-2 38-16,-2 35 16,0 8-1,-2-26-15,4-28 16,0-29 0,-2-83-16,0 0 15,0 0-15,4 58 16,-6-29-1,-6-18-15,-10-8 16</inkml:trace>
  <inkml:trace contextRef="#ctx0" brushRef="#br0" timeOffset="6623.7702">10457 6034 0,'0'0'0,"0"26"16,8 19-16,10 20 15,7-7 1,4-9-16,6-9 16,4-8-16,3-17 15,9-18 1,5-16-16,2-19 15,-8-14 1,-11-11-16,-9-15 16,-18 1-16,-22 8 15,-13 21 1,-10 17-16,-11 9 16,-15 17-16,-7 14 15,-1 16 1,4 13-16,16 4 15,16-4 1,24-20-16</inkml:trace>
  <inkml:trace contextRef="#ctx0" brushRef="#br0" timeOffset="6889.2971">11694 4709 0,'0'0'15,"-26"23"-15,-12 18 16,-25 23-16,-18 31 16,-10 19-1,6 0-15,22-27 16,63-87-16,0 0 15,-33 52 1,22-40-16,20-30 16,11-20-16</inkml:trace>
  <inkml:trace contextRef="#ctx0" brushRef="#br0" timeOffset="7061.1236">11420 5017 0,'0'4'15,"4"7"-15,9 0 16,12 7-1,3 5-15,4 3 16,4 6-16,4-1 16,3 3-1,-3-5-15,-1-7 16,-8-13 0,-16-13-16</inkml:trace>
  <inkml:trace contextRef="#ctx0" brushRef="#br0" timeOffset="7248.245">11643 4968 0,'0'0'15,"0"0"-15,27 0 16,27-5 0,30 1-16,17 2 15,-3-1-15,3-2 16,-5-1-1,-9-12-15,-16-4 16,-12-18 0,-21-3-16</inkml:trace>
  <inkml:trace contextRef="#ctx0" brushRef="#br0" timeOffset="7576.5944">12496 4229 0,'0'0'0,"0"0"16,0 0-16,0 19 15,-6 25-15,-4 31 16,-5 21 0,2 5-16,2 8 15,2 0 1,2 1-16,3-3 15,1-4-15,3-7 16,5-3 0,0-14-16,-1-10 15,-4-69-15,5 49 16,-5-49 0,0 0-16,-5 36 15,-4-18 1,-6-18-16</inkml:trace>
  <inkml:trace contextRef="#ctx0" brushRef="#br0" timeOffset="7967.1875">11993 5602 0,'0'0'16,"-15"21"-16,-5 5 16,-10 19-16,7 13 15,2 13 1,5 28-16,19 15 15,19-9 1,13-21-16,11-19 16,4-22-16,1-23 15,4-16 1,8-17-16,-1-16 16,-1-14-16,-1-19 15,-15-14 1,-27-3-16,-25 1 15,-22 5-15,-19 8 0,-22 11 16,-15 19-16,-14 21 31,-11 21-15,3 22-16,9 19 16,19 9-1,22 8-15,26-5 16,17-13-16,17-7 0</inkml:trace>
  <inkml:trace contextRef="#ctx0" brushRef="#br0" timeOffset="8107.6949">12406 6076 0,'0'0'0,"0"0"0,0 0 15,0 0-15</inkml:trace>
  <inkml:trace contextRef="#ctx0" brushRef="#br0" timeOffset="11966.3694">13143 5231 0,'0'0'0,"0"0"15,2 0-15</inkml:trace>
  <inkml:trace contextRef="#ctx0" brushRef="#br0" timeOffset="12017.475">13999 6717 0,'4'0'0,"9"0"16,3 0-16</inkml:trace>
  <inkml:trace contextRef="#ctx0" brushRef="#br0" timeOffset="16707.6574">13268 5263 0,'0'0'0,"22"-5"16,25-8-16,27-5 15,24-2 1,36-1-16,18 10 15,23 0-15,-2 7 16,-4 4 0,-9 0-16,-12 0 15,-21 0-15,-27 0 16,-100 0 0,0 0-16,57 4 15,-53 3 1,-33 0-16</inkml:trace>
  <inkml:trace contextRef="#ctx0" brushRef="#br0" timeOffset="16973.4936">13208 5754 0,'0'0'0,"0"0"15,17 0 1,28 0-16,26-4 16,17-1-16,28 1 15,11-5 1,9-7-16,22-6 16,9-2-1,-20 6-15,-24 4 16,-31-1-16,-27-6 15</inkml:trace>
  <inkml:trace contextRef="#ctx0" brushRef="#br0" timeOffset="17348.3599">14468 4814 0,'0'0'0,"0"0"16,19 0-1,29 6-15,23 3 16,10 10-16,6 7 16,-8 5-1,-6 5-15,-12 9 16,-19 8-16,-24 1 15,-20 8 1,-19 14-16,-33 32 16,-35 37-1,-24 14-15,1-17 16,14-12-16,19-23 16,25-24-1,54-83-15,-22 53 16,28-28-1,24-25-15</inkml:trace>
  <inkml:trace contextRef="#ctx0" brushRef="#br0" timeOffset="17598.0821">15976 4536 0,'0'0'0,"0"0"16,0 0-16,-14 19 16,-7 11-1,-20 31-15,-12 19 16,-35 48 0,-24 30-16,-9 8 15,7-15-15,26-34 16,88-117-1,-74 89-15</inkml:trace>
  <inkml:trace contextRef="#ctx0" brushRef="#br0" timeOffset="17801.4304">15763 4907 0,'0'0'0,"0"0"16,10 16-1,10 13-15,3 11 16,2 9 0,0 3-16,3-1 15,3-6 1,2-16-16,5-20 16,7-32-16</inkml:trace>
  <inkml:trace contextRef="#ctx0" brushRef="#br0" timeOffset="18098.2505">16326 4206 0,'0'0'0,"0"0"15,0 0 1,0 29-16,8 31 15,3 36-15,2 31 16,5 14 0,-5 20-16,-4-2 15,-4-11 1,-5-22-16,2-23 16,2-22-1,-4-81-15,3 65 16,-3-65-16,-9 45 15</inkml:trace>
  <inkml:trace contextRef="#ctx0" brushRef="#br0" timeOffset="18488.8011">15747 5732 0,'0'0'16,"0"0"-16,16-3 15,25-10 1,23-7-16,3-1 16,10 6-16,14 2 15,-91 13 1,85 5 0,-26 13-16,-35 12 15,-27 15-15,-21 13 16,-21 16-1,-21 20-15,-11 6 16,22-15-16,55-85 16,-35 62-1,33-28-15,20-18 16,16-14-16,13-9 16,36-15-1,46-22-15,62-28 16,10-24-1,-31-16-15</inkml:trace>
  <inkml:trace contextRef="#ctx0" brushRef="#br0" timeOffset="18675.8651">16893 4208 0,'0'0'0,"0"0"15,0 0-15,9 21 16,6 12 0,9 14-16,1 1 15</inkml:trace>
  <inkml:trace contextRef="#ctx0" brushRef="#br0" timeOffset="19191.4031">16753 4800 0,'0'0'16,"0"0"-16,0 0 15,0 0 1,21-9-16,11-5 15,14-3-15,2-1 16,-5 2 0,-5 6-16,-8 5 15,-14 10 1,-12 8-16,-10 14 16,-15 10-16,-17 22 15,-4 12 1,-17 30-16,0 12 15,11-1 1,19-20-16,24-28 16,16-26-16,14-22 15,7-14 1,5-15-16,17-15 16,2-15-16,-5-11 15,3-17 1,-16-1-16,-21 5 15,-21 22 1,-16 14-16,-13 15 16,-12 12-16,-15 5 15,-1 11 1,10 1-16,18-8 16,22-12-16</inkml:trace>
  <inkml:trace contextRef="#ctx0" brushRef="#br0" timeOffset="19847.8038">17439 4516 0,'0'0'0,"0"0"16,0 0-1,0 27-15,0 32 16,4 30-16,2 22 15,-1 1 1,-5-8-16,2-8 16,-2-12-1,0-84-15,0 0 16,0 0-16,-2 54 16,-3-39-1,-5-29-15,1-23 16,9-19-16,7-6 15,10-1 1,10-6-16,16-21 16,18-11-1,1 3-15,5 0 16,-9 6-16,-1 12 16,-4-1-1,-4 7-15,-8 14 16,-41 60-1,26-40-15,-5 11 16,-3 13-16,-5 14 16,-5 13-1,2 12-15,-6 10 16,1 14-16,-3 22 16,-2 10-1,-2 35-15,-3 29 16,3 24-1,0 3-15,2-21 16,2-10-16,2-9 16,1-18-1,3-23-15,-8-89 16,8 69 0,-8-69-16,0 0 15,2 39-15,-4-23 16,-12-16-1,-1-10-15</inkml:trace>
  <inkml:trace contextRef="#ctx0" brushRef="#br0" timeOffset="20285.2306">17106 5884 0,'-9'36'0,"-4"21"16,0 19-16,0 16 15,15 6-15,18-6 16,23-23 0,23-23-16,26-23 15,20-29 1,17-30-16,0-22 15,-6-20 1,-35-7-16,-29 3 16,-33 3-16,-28 9 15,-20 19 1,-24 7-16,-20 5 16,-39 9-16,-26 12 15,-7 21 1,4 25-16,26 12 15,38 12 1,20 1-16,33-1 16,19 1-16,20 3 15,23-1 1</inkml:trace>
  <inkml:trace contextRef="#ctx0" brushRef="#br0" timeOffset="20441.145">18465 6391 0,'0'0'16,"0"0"-1,0 0-15</inkml:trace>
  <inkml:trace contextRef="#ctx0" brushRef="#br0" timeOffset="28790.1677">3569 7133 0,'0'0'16,"0"0"-16,-22 0 15,-19 6-15,-18 11 16,4 9-1,9 14-15,-1 6 16,2 13 0,7 5-16,3 19 15,14 2-15,16-9 16,16-7 0,6-17-16,10-7 15,10-4 1,9-9-16,3-11 15,1-14-15,0-14 16,-8-16 0,-4-13-16,-11-10 15,-4-15 1,-10-4-16,-11-2 16,-11 2-16,-8 10 15,-5 6 1,-3 10-16,-3 10 15,1 14-15,1 10 16,6 10 0,-3 8-16,3 10 15,5 5 1,2 11 0,3 16-16,6 8 0,4 9 15,4 5 1,6 32-16,3 13 15,-5 3 1,-3-11-16,-12-11 16,-10-4-16,-13-7 15,-8-8 1,0-18-16,6-14 16,32-52-1,-37 33-15,37-33 16,-33 21-16,33-21 15,-33 4 1,8-12-16,14-6 16,9-6-16,11-3 15,11-4 1,10 2-16,15 2 16,9 4-16,8 10 15,3 9-15,6 11 16,-2 6-1,6 3-15,17 6 16,3-1-16,-1-3 16,-9-8-1,-15-10-15,-19-13 16</inkml:trace>
  <inkml:trace contextRef="#ctx0" brushRef="#br0" timeOffset="29258.8224">3940 7307 0,'0'0'15,"29"-5"-15,16-1 16,25-4 0,-70 10-16,66-6 15,-66 6 1,57 5-16,-24 17 16,-22 11-16,-18 6 15,-13 7 1,-9 10-16,-5 6 15,2 3-15,-2-2 16,8-5 0,13-6-16,6-9 15,12-13 1,13-10-16,9-11 16,8-9-16,8-6 15,17-15 1,-6-3-16,2-4 15,-56 28-15,45-22 16,-13 10 0</inkml:trace>
  <inkml:trace contextRef="#ctx0" brushRef="#br0" timeOffset="29461.9026">3851 8261 0,'0'0'15,"0"0"1,0 0-16,25-11 16,21-10-16,35-16 15,31-17 1,34-13-16,11-7 16,-31 16-1,-126 58-15,92-46 16</inkml:trace>
  <inkml:trace contextRef="#ctx0" brushRef="#br0" timeOffset="29712.8834">4091 8247 0,'0'0'16,"-7"23"-1,-1 8-15,-7 18 16,10 0-16,10 1 15,18-6 1,8-6-16,11-2 16,8-3-1,2 1-15,7-8 16,1-7-16,3-13 16,-8-17-1,-2-26-15,-7-29 16</inkml:trace>
  <inkml:trace contextRef="#ctx0" brushRef="#br0" timeOffset="30119.0512">4541 7360 0,'0'0'16,"0"0"-16,0 0 16,18-2-1,24-16-15,21-8 16,-1-5 0,6-1-16,10-4 15,-78 36-15,78-27 16,-78 27-1,54-4-15,-30 22 16,-22 8-16,-12 10 16,-13 11-1,-13 21-15,-15 21 16,-7 12 0,5-10-16,8-13 15,11-17-15,7-18 16,27-43-1,-19 26-15,-4-15 16</inkml:trace>
  <inkml:trace contextRef="#ctx0" brushRef="#br0" timeOffset="30290.9127">4842 7572 0,'0'0'0,"0"0"16,0 0-1,24 5-15,20 0 16,22 3 0,-2-1-16,-64-7 15,55 0-15,-5-15 16</inkml:trace>
  <inkml:trace contextRef="#ctx0" brushRef="#br0" timeOffset="30619.2367">5114 7262 0,'0'0'15,"0"0"-15,0 0 16,16-9 0,15-6-16,18-10 15,6 2 1,8 1-16,-63 22 15,62-20-15,-7 11 16,-18 14 0,-17 15-16,-17 6 15,-17 15 1,-15 17-16,-16 11 16,-23 25-16,-26 23 15,0-8 1,8-20-16,86-89 15,-57 49-15,19-40 16</inkml:trace>
  <inkml:trace contextRef="#ctx0" brushRef="#br0" timeOffset="30776.1653">5330 7553 0,'0'0'15,"0"0"-15,0 0 16,21 0-16,20 0 15,22 4 1,-1 0-16,-5 10 16,-22 4-16,-19-1 15</inkml:trace>
  <inkml:trace contextRef="#ctx0" brushRef="#br0" timeOffset="31166.711">5353 7727 0,'0'0'16,"0"0"-16,0 0 15,0 0 1,0 0-16,0 0 16,-7 20-16,-11 23 15,-18 12 1,-13-7-16,-8-13 15,7 8 1,-37 26-16,3 9 16,84-78-16,-62 65 15,62-65 1,-37 41-16,16-26 16,28-22-1,13-9-15,21-11 16,26-17-16,35-24 15,32-16 1,5-6-16,-23 17 16,-22 19-1,-21 20-15,-14 10 16,-20 8-16</inkml:trace>
  <inkml:trace contextRef="#ctx0" brushRef="#br0" timeOffset="31557.6492">5147 8542 0,'0'0'0,"0"0"16,0 0-16,16-20 16,20-15-1,20-24-15,17-19 16,7-5-1,-14 14-15,-66 69 16,55-44-16,-14 26 16,-6 18-1,-2 13-15,-5 14 16,-2 16 0,1 26-16,6 40 15,-1 36-15,-12 37 16,-9 12-1,-11-11-15,-4-22 16,-3-25-16,2-27 16,5-109-1,8 68-15,11-46 16,3-47 0,-1-37-16</inkml:trace>
  <inkml:trace contextRef="#ctx0" brushRef="#br0" timeOffset="31855.7646">6803 7220 0,'0'0'15,"20"-5"1,24-3-16,28-4 15,9 3-15,15 11 16,-16 12-16,-13 20 16,-18 10-1,-17 7-15,-16 6 16,-12 9 0,-8 12-16,-15 23 15,-10 15-15,-11-9 16,-6-9-1</inkml:trace>
  <inkml:trace contextRef="#ctx0" brushRef="#br0" timeOffset="32105.711">6611 7767 0,'0'0'0,"0"0"15,27-13-15,22-12 16,36-15 0,36-11-16,24-8 15,-7 8-15,-28 13 16,-110 38 0,76-20-16,-27 15 15,-34 10 1,-22 11-16,-17 4 15</inkml:trace>
  <inkml:trace contextRef="#ctx0" brushRef="#br0" timeOffset="32293.4919">6670 8368 0,'0'0'0,"25"-20"16,16-13-16,33-26 15,28-21-15,30-19 16,6-1 0,-21 25-16,-117 75 15,0 0 1,107-52-16</inkml:trace>
  <inkml:trace contextRef="#ctx0" brushRef="#br0" timeOffset="32684.0614">6941 8632 0,'0'0'16,"0"0"-16,0 0 16,20-16-1,17-11-15,20-20 16,15-13-16,1 0 15,-10 13 1,-9 18-16,-54 29 16,32-2-16,-15 17 15,-13 14 1,-6 14-16,-11 22 16,-7 10-1,-10 30-15,-1 9 16,31-114-16,-15 103 15,15-40 1,17-47-16,16-35 16,28-27-1,39-42-15,31-36 16,14-17-16,-23 11 16,-34 23-1</inkml:trace>
  <inkml:trace contextRef="#ctx0" brushRef="#br0" timeOffset="33107.6614">7665 7738 0,'0'0'0,"14"-16"16,13-8-16,17-16 15,15-8 1,22-11-16,-81 59 31,90-61-31,-90 61 0,77-36 32,-31 28-32,-25 19 0,-19 13 31,-9 10-31,-7 12 0,-5 20 15,-2-2-15,5 1 16,6-9-16,12-9 16,9-11-1,9-18-15,13-12 16,13-17-16,20-20 16,24-27-1,10-19-15,-8-9 16,-20-6-16,-25 5 15</inkml:trace>
  <inkml:trace contextRef="#ctx0" brushRef="#br0" timeOffset="33341.9548">8671 7006 0,'0'0'0,"0"0"16,0 0-1,11 19-15,5 17 16,6 21 0,-4 15-16,-5 12 15,1 25-15,-5 11 16,-5-1 0,-4-5-16,-4-22 15,-1-18-15</inkml:trace>
  <inkml:trace contextRef="#ctx0" brushRef="#br0" timeOffset="33779.3596">8313 8357 0,'0'0'16,"0"0"-16,0 0 15,0 0-15,0-9 16,2-18-1,17-18-15,10-4 16,7 3 0,8-1-16,8 2 15,-4 9 1,6 14-16,-5 11 16,3 11-16,-5 15 15,-3 15 1,-7 16-16,-4 19 15,-6 17-15,-1 37 16,-7 44 0,-13 18-16,-15 0 15,-4-7 1,-1-11-16,5-8 16,3-19-16,0-16 15,4-21 1,-2-20-16,4-79 15,0 0 1,0 0-16,-6 51 16,-5-47-16,-3-31 15</inkml:trace>
  <inkml:trace contextRef="#ctx0" brushRef="#br0" timeOffset="33982.536">9272 7589 0,'0'0'16,"0"0"-16,2-3 16,12-4-1,6 3-15,0 8 16,-7 17-16,-9 6 15</inkml:trace>
  <inkml:trace contextRef="#ctx0" brushRef="#br0" timeOffset="34170.0156">9283 8267 0,'0'0'16,"0"0"-16,0 0 16,16 8-1,21 5-15,14 9 16,-6 5-16</inkml:trace>
  <inkml:trace contextRef="#ctx0" brushRef="#br0" timeOffset="37077.5992">10590 7204 0,'0'0'16,"0"0"-16,0 0 15,-18 7 1,-11 10-16,-6 14 16,3 16-16,3 7 15,4 10 17,4 2-32,5 5 15,5 1-15,11-1 16,9-3-1,13-12-15,9-12 16,11-14 0,15-24-16,6-21 15,1-19 1,-3-13-16,-4-23 16,-9-5-16,-26 3 15,-15 7 1,-14 16-16,-6 11 15,-13 7-15,-5 7 16,-13 13 0,-6 11-16,-5 11 15,2 4 1,5 6-16,13-2 16,12-8-16,23-13 15,11-11 1</inkml:trace>
  <inkml:trace contextRef="#ctx0" brushRef="#br0" timeOffset="37343.1103">11210 6731 0,'0'0'0,"0"0"16,-5 22-16,1 22 15,-6 26 1,2 10-16,-3 23 16,5 3-1,0 2-15,4 2 16,-1 2-16,6-3 16,-1-2-1,6-6-15,-8-16 16,-8-11-16</inkml:trace>
  <inkml:trace contextRef="#ctx0" brushRef="#br0" timeOffset="37749.3317">10676 8303 0,'0'0'15,"0"0"-15,0 0 16,0 0-16,0 0 15,0 0 1,0 0 0,17-2-16,21-16 15,18-11-15,-4-6 16,1 1 0,-6 5-16,-47 29 15,43-18-15,-12 16 16,-14 15-1,-8 12-15,-9 15 16,-9 25-16,-6 15 16,-7 33-1,-7 25-15,0 2 16,8-28-16,14-41 16,7-71-1,14 36-15,16-18 16,12-23-1,16-15-15,19-20 16,29-36-16,23-39 16</inkml:trace>
  <inkml:trace contextRef="#ctx0" brushRef="#br0" timeOffset="38002.7861">11739 7440 0,'0'0'16,"0"0"-1,0 0-15,-13 17 16,-10 12-16,-10 20 16,-5 13-1,-7 16-15,-20 29 16,-13 24-16,6-16 15,72-115 1,-50 75-16,25-56 16</inkml:trace>
  <inkml:trace contextRef="#ctx0" brushRef="#br0" timeOffset="38143.7077">11470 7962 0,'3'0'0,"8"0"15,3 0-15,8 4 16,3 1-16,8 6 15,3 4 1,0 3-16,4 2 16,-40-20-1,51 16-15</inkml:trace>
  <inkml:trace contextRef="#ctx0" brushRef="#br0" timeOffset="38518.3055">11999 6999 0,'0'0'0,"0"0"16,0 0-16,0 22 15,0 27-15,4 34 16,0 32-1,5 18-15,3 9 16,7 30-16,2 19 16,-6 4-1,-3 7-15,-4-1 16,1-13 0,1-20-16,-6-25 15,0-29-15,3-38 16,-7-76-1,0 0-15,10 49 16,4-36 0,2-24-16,7-18 15</inkml:trace>
  <inkml:trace contextRef="#ctx0" brushRef="#br0" timeOffset="38898.7383">12842 7188 0,'0'0'16,"30"-13"-16,16-6 15,33-16 1,29-11-16,24-11 15,-8 9 1,-34 14-16,-90 34 16,0 0-16,58-18 15,-28 20 1,-24 14-16,-14 11 16,-18 13-16,-19 25 15,-24 34 1,-22 25-16,1-3 15,17-18-15,19-32 16,24-35 0,22-27-16</inkml:trace>
  <inkml:trace contextRef="#ctx0" brushRef="#br0" timeOffset="39062.4994">13386 7175 0,'0'0'0,"0"0"15,0 0-15,15 7 16,17 1-16,13 11 16,-8 0-1,-7 6-15,-3 2 16,-14 0-16,-11-1 31,-9-1-31</inkml:trace>
  <inkml:trace contextRef="#ctx0" brushRef="#br0" timeOffset="39296.858">12962 7825 0,'0'0'16,"0"0"-16,0 0 15,22-1-15,29-14 16,26-4-1,21-13-15,27-4 16,8 3-16,10-3 16,-22 10-1,-121 26-15,0 0 16,78-14 0,-37 9-16</inkml:trace>
  <inkml:trace contextRef="#ctx0" brushRef="#br0" timeOffset="39515.5605">13424 7754 0,'0'0'0,"0"0"16,0 0 0,0 24-16,5 22 15,1 23 1,4 0-16,0-5 15,3-5 1,1-10-16,-5 0 16,-9-49-16,6 44 15,-6-1-15</inkml:trace>
  <inkml:trace contextRef="#ctx0" brushRef="#br0" timeOffset="39898.9731">13386 8250 0,'0'0'15,"0"0"-15,0 0 16,-14 17 0,-3 17-16,-5 19 15,1 11 1,8 3-16,9 4 16,8-2-16,9 1 15,10-4 1,6-3-16,6-10 15,8-8 1,4-16-16,1-18 16,-2-24-16,1-23 15,-7-24 1,-11-14-16,-7-26 16,-19-8-1,-17 16-15,-15 26 16,-9 30-16,-12 16 15,-6 22 1,-15 21-16,4 21 16,-8 22-16,12 7 15,20-9-15</inkml:trace>
  <inkml:trace contextRef="#ctx0" brushRef="#br0" timeOffset="40383.0534">14010 7465 0,'0'0'0,"0"0"16,0 0-16,0 0 15,22-11 1,24-14-16,31-16 16,23-20-1,21-13 1,-16-2-16,-105 76 16,0 0-16,0 0 15,61-42-15,-45 38 16,-32 29-1,-16 18-15,-14 22 16,-27 42 0,-19 35-16,7 7 15,24-25-15,27-33 16,34-91 0,-9 56-16,18-25 15,11-20 1,11-15-16,21-14 15,27-22-15,41-30 16,38-37 0,-6-25-16</inkml:trace>
  <inkml:trace contextRef="#ctx0" brushRef="#br0" timeOffset="40679.772">14919 6795 0,'0'0'16,"0"0"-16,0 0 15,0 32 1,0 32-16,0 40 16,0 22-16,-5 9 15,1 3 1,0-2-16,2-6 15,-3-12 1,1-19-16,4-99 16,-7 82-16,7-82 15,0 0 1,5 56-16</inkml:trace>
  <inkml:trace contextRef="#ctx0" brushRef="#br0" timeOffset="40835.9647">15002 7526 0,'0'0'16,"16"-20"-16,15-12 15,18-18 1,13-3-16,13-2 16,-75 55-1,0 0-15,72-45 16</inkml:trace>
  <inkml:trace contextRef="#ctx0" brushRef="#br0" timeOffset="41145.7816">14395 8319 0,'0'0'0,"0"31"16,0 23 0,0 29-16,8 15 15,8-9-15,6-13 16,7-13 0,0-22-16,5-11 15,10-10-15,7-11 16,12-15-1,11-12-15,22-14 16,9-6 0,-20 14-16,-24 12 15</inkml:trace>
  <inkml:trace contextRef="#ctx0" brushRef="#br0" timeOffset="41286.715">15622 8889 0,'0'0'0,"0"0"16,0 0 0</inkml:trace>
  <inkml:trace contextRef="#ctx0" brushRef="#br0" timeOffset="47754.0884">4314 10305 0,'0'0'16,"0"0"-16,0 0 16,18-13-1,13-7-15,15-6 16,10 1 0,3 0-16,5 10 15,1 1-15,2 7 16,-4 7-1,-4 7-15,-4 11 16,-11 5-16,-9 19 16,-16 11-1,-17 18-15,-17 15 16,-26 39 0,-28 37-16,-16 10 15,-4-17 1,10-28-16,11-29 15,11-28-15,12-30 16,18-29-16,6-20 16</inkml:trace>
  <inkml:trace contextRef="#ctx0" brushRef="#br0" timeOffset="47941.1953">4384 10737 0,'0'0'0,"0"0"16,23-11-16,15-3 15,26-6-15,9 4 16,3 5 0,20 0-16,4 6 15</inkml:trace>
  <inkml:trace contextRef="#ctx0" brushRef="#br0" timeOffset="48528.4989">5276 9679 0,'0'0'15,"-4"23"1,-1 19-16,-3 25 16,-2 12-16,0 23 0,3 10 15,3 9 1,2 7-1,0 8-15,2 9 16,0 27-16,2 7 16,2-6-16,0-9 15,1-10 1,-10-5-16,3-1 16,-4-21-16,1-19 15,0-22 1,-1-9-16,1-19 15,5-58 1,0 0-16,-4 44 16,4-44-16,0 0 15,0 0 1,-2 37-16,2-37 16,0 0-1,0 0-15,-7 20 16,7-20-16,0 0 15,0 0 1,-4 11-16,4-9 16,6-6-1,1-7-15</inkml:trace>
  <inkml:trace contextRef="#ctx0" brushRef="#br0" timeOffset="48622.1899">5169 12093 0,'0'0'16,"0"0"-16,0 0 0</inkml:trace>
  <inkml:trace contextRef="#ctx0" brushRef="#br0" timeOffset="49340.4538">6666 10189 0,'0'0'0,"0"0"16,0 0 0,0 0-16,14 19 15,3 6 1,2 3-16</inkml:trace>
  <inkml:trace contextRef="#ctx0" brushRef="#br0" timeOffset="49559.4592">6797 11174 0,'0'0'0,"0"0"16,0 0-16,0 0 16,0 0-16</inkml:trace>
  <inkml:trace contextRef="#ctx0" brushRef="#br0" timeOffset="50357.9744">6670 10131 0,'0'0'0,"-8"20"15,-6 18-15,-6 20 32,1 14-32,-4 35 0,7 29 31,10 16-31,8-8 0,12-17 0,1-29 15,-15-98 1,27 65-16,-3-41 16,6-35 15,-1-25-31,4-29 16,3-17-16,2-30 0,-3-19 15,-15 12-15,-15 29 31,-18 30-31,-5 22 0,-11 14 16,-7 8-16,-6 14 16,-5 13-1,2 14-15,45-25 16,-43 31-16,20-5 16,15-16-1,20-24-15,17-31 16,17-42-16</inkml:trace>
  <inkml:trace contextRef="#ctx0" brushRef="#br0" timeOffset="50592.3157">7303 9253 0,'0'0'0,"0"0"31,0 0-31,0 25 0,0 23 16,0 33-1,0 24-15,0 7 16,0 11 0,4 6-16,4 6 15,-2 1-15,1 4 16,-3 3 0,-4 1-16,-4-13 15,-7-8-15</inkml:trace>
  <inkml:trace contextRef="#ctx0" brushRef="#br0" timeOffset="50951.9085">6932 11176 0,'0'0'0,"0"0"16,0 21-1,0 17-15,0 23 16,0 7 0,0 9-16,9 12 15,11-7-15,7-15 16,1-16 0,-2-8-16,1-11 15,4-17 1,-2-18-16,3-17 15,1-22-15,10-31 16,8-37 0,0-31-16,-15 14 15,-18 24 1,-16 32-16,-2 71 16,-4-47-16,4 47 15,-23-37 1</inkml:trace>
  <inkml:trace contextRef="#ctx0" brushRef="#br0" timeOffset="51158.2116">7004 11565 0,'0'0'0,"0"0"16,0 0-16,18-9 15,15-11 1,22-15-16,4-10 16,19-15-1,10-10-15,-8 4 16</inkml:trace>
  <inkml:trace contextRef="#ctx0" brushRef="#br0" timeOffset="51564.3749">7699 10307 0,'0'0'0,"0"0"15,15-11-15,17-9 16,11-6-1,3-6-15,1 1 16,-47 31-16,0 0 16,45-25-1,-12 16-15,-15 18 16,-14 14 0,-10 17-16,-12 25 15,-2 8 1,-11 32-16,-1 7 15,12-12-15,20-100 16,-6 77 0,10-26-16,9-22 15,7-22-15,4-14 16,7-18 0,12-26-16,5-21 15</inkml:trace>
  <inkml:trace contextRef="#ctx0" brushRef="#br0" timeOffset="51751.8398">8178 10173 0,'0'0'0,"0"0"16,12-11-16,17-14 15,16-12 1,9-8-16,2 1 15,0 1-15,-56 43 16,0 0 0,0 0-16,65-33 15</inkml:trace>
  <inkml:trace contextRef="#ctx0" brushRef="#br0" timeOffset="51939.6509">8303 10414 0,'0'0'0,"0"0"15,0 0-15,0 0 16,0 0 0,19-10-16,15-18 15,24-20 1,14-26-16,1-20 16,-12-9-16</inkml:trace>
  <inkml:trace contextRef="#ctx0" brushRef="#br0" timeOffset="52581.6644">8633 9615 0,'0'0'16,"0"0"-1,0 20-15,7 20 16,2 23-16,-1 10 15,1 24 1,-4 6-16,-5 6 16,-14 14-16,-10 8 15,-18 12 1,-15 7-16,6-16 16,4-21-16,10-20 15,6-15 1,31-78-16,0 0 15,-26 56 1,26-56-16,-16 20 16,12-24-1,6-17-15,8-12 16,6-8-16,6-17 16,5-2-1,4 0-15,5 6 16,1 5-16,5 14 15,2 7 1,-5 17-16,1 16 16,-1 18-16,-6 18 15,-4 18 1,-4 21-16,5 41 16,-5 48-1,-4 26 1,-15 2-16,-10-3 0,-5-6 15,1-5 1,-4-6-16,1-16 16,3-10-1,-4-17-15,1-29 16,11-105-16,-10 83 16,10-83-1,-11 44-15,2-45 16,-2-40-16</inkml:trace>
  <inkml:trace contextRef="#ctx0" brushRef="#br0" timeOffset="52800.3726">9334 10205 0,'0'0'0,"0"0"16,0 0-1,16 0-15,18-2 16,8 4 0,-9 5-16</inkml:trace>
  <inkml:trace contextRef="#ctx0" brushRef="#br0" timeOffset="52988.1969">9603 11092 0,'0'0'0,"0"0"16,0 0-1,15 18-15,26 20 16</inkml:trace>
  <inkml:trace contextRef="#ctx0" brushRef="#br0" timeOffset="57205.7674">10741 10096 0,'0'0'16,"0"0"-16,19 0 15,19 0-15,23-10 16,3-8-1,1-6-15,-6-8 16,1 1 0,-4-2-16,-3 8 15,-6 3-15,-47 22 16,43-16 0,-43 16-16,37-6 15,-15 10 1,-17 12-16,-14 8 15,-15 14 1,-22 25-16,-29 36 16,-23 36-16,-7 19 15,8-6 1,18-21-16,12-20 16,17-23-16,12-20 15,38-64 1,-25 38-16</inkml:trace>
  <inkml:trace contextRef="#ctx0" brushRef="#br0" timeOffset="57455.3268">11054 10437 0,'0'0'16,"0"0"-16,0 0 15,0 0 1,15 16-16,11 9 16,5 8-16,1 2 15,-1-3 1,-31-32-16,33 30 16,2-7-1,-1-13-15,-9-20 16</inkml:trace>
  <inkml:trace contextRef="#ctx0" brushRef="#br0" timeOffset="58096.0902">11593 9847 0,'0'0'0,"0"0"15,0 0-15,-4 27 16,-1 31-16,-3 29 15,-1 18 1,4-1-16,3-8 16,-5-8-1,-3-16-15,-4-19 16,14-53-16,0 0 16,-9 39-1,3-21-15,4-23 16,6-10-1,7-17-15,9-10 16,11-21-16,10-9 16,14-21-1,10-12-15,-9-1 16,-11 16 0,-14 18-16,-13 13 15,-18 59-15,0 0 16,0 0-1,13-35-15,-4 12 16,0 21 0,-5 11-16,-4 18 15,0 15-15,-4 28 16,-3 14 0,-7 41-16,-3 48 15,-3 32-15,5 10 16,-2-7-1,6-10-15,2-19 16,0-11 0,3-23-16,2-22 15,4-33-15,0-90 16,0 0 0,0 0-16,10 46 15,2-46-15,1-33 16</inkml:trace>
  <inkml:trace contextRef="#ctx0" brushRef="#br0" timeOffset="58423.8637">12163 10153 0,'0'0'0,"0"0"15,0 0-15,0 0 16,22 0 0,24 0-16,19 0 15,-1 0-15,-3 0 16,-61 0 0,49 7-16,-18 14 15,-27 16 1,-19 21-16,-16 13 15,-18 28 1,-10 8-16,8-11 16,8-22-16,43-74 15,-26 47 1,8-41-16,5-21 16</inkml:trace>
  <inkml:trace contextRef="#ctx0" brushRef="#br0" timeOffset="59158.1084">12754 9952 0,'0'0'16,"0"0"-16,0 0 16,2 31-1,4 26-15,6 32 16,-5 13-16,-5-1 15,-2-7 1,-5-7-16,-3-14 16,8-73-16,0 0 15,-14 57 1,3-31-16,3-21 16,2-23-1,18-18-15,11-15 16,8-12-16,6-6 15,24-28 1,15-20-16,4-10 16,-4 2-1,-20 16-15,-14 16 16,-11 14-16,-11 10 16,-11 26-1,-9 43-15,0 0 16,10-41-1,-10 41-15,7-31 16,-7 31-16,8-12 16,-1 17-1,0 15-15,-3 14 16,-2 17 0,-4 24-16,0 39 15,-2 38 1,-6 36-16,0 15 15,-2 1-15,4-7 16,6-5 0,4 7-16,3-3 15,3-2-15,-4-6 16,1-9 0,1-14-16,-2-19 15,-1-28-15,2-29 16,-5-89-1,4 68-15,-4-68 16,0 0 0,0 0-16,4 38 15,-4-38-15,7 14 16,-5-20 0</inkml:trace>
  <inkml:trace contextRef="#ctx0" brushRef="#br0" timeOffset="59329.9194">13728 11590 0,'0'0'0,"0"0"15,0 0 1,0 0-16</inkml:trace>
  <inkml:trace contextRef="#ctx0" brushRef="#br0" timeOffset="69381.0078">1973 5463 0,'0'0'0,"0"0"16,0 0-16,0 0 15,0 0 1,0 0-16,19 0 16,23 0-1,31 0-15,27-4 16,6-1-16,9 1 15,-1 4 1,-7 0-16,-107 0 16,89 4-16,-18 1 15</inkml:trace>
  <inkml:trace contextRef="#ctx0" brushRef="#br0" timeOffset="70302.6845">2166 5394 0,'0'0'0,"0"0"16,0 0-1,-14 16-15,-5 8 16,-3 13 0,0 7-16,3 5 15,4 10-15,-2 7 16,3 10 0,-5 36-16,2 24 15,2 25 1,3 0-16,2-7 15,4-4-15,2 4 16,2 9 0,-2 9-16,2 2 15,2 3 1,0 2-16,0 10 16,0 10-16,2 1 15,4 1 1,-6 9-16,0 4 15,0-4-15,0 4 16,2-2 0,6 3-16,2-2 15,0-11 1,-6-7-16,2-21 16,5-15-16,0-16 15,4-22 1,-3-25-16,2-18 15,3-13 1,-2-21-16,2-8 16,3-5-16,-2-6 15,-18-25 1,21 20-16,9-4 16,3-1-16,5-6 15,13-4 1,2-7-16,4-1 15,5-3 1,8-4-16,2-1 16,3 0-16,24-4 15,12 0 1,-3 5-16,-18 13 16,-17 7-1,-11 9-15,-15-6 16,-47-13-16,39 15 15,-39-15 1,37 12-16,-37-12 16,0 0-1,37 4-15,3-4 16,2-7-16,-8-11 16,-13-8-1</inkml:trace>
  <inkml:trace contextRef="#ctx0" brushRef="#br0" timeOffset="70866.2297">1815 8136 0,'0'0'0,"0"0"16,0 0-1,21-2-15,21-6 16,25-3-1,6 0-15,-2 4 16,-1 2 0,-1 2-16,-1 0 15,-3 2-15,-3 1 16,0-5-16,-3-1 16,-4-3-1,3-3-15,0 1 16,-1 4-1,-4 5-15,-4 0 16,-4 2-16</inkml:trace>
  <inkml:trace contextRef="#ctx0" brushRef="#br0" timeOffset="70991.1145">2857 8167 0,'0'0'15,"0"0"-15,0 0 16,0 0-16</inkml:trace>
  <inkml:trace contextRef="#ctx0" brushRef="#br0" timeOffset="84957.8551">17579 7268 0,'0'0'15,"0"0"-15,0 0 16,21 0-16,26-4 16,29-1-1,14 3-15,2-2 16,1 0-1,-2-3 1,3 3-16,3 4 16,0-2-16,-3 2 15,-4 0-15,-7 0 16,-9 0-16,-12 4 16,-19 3-16,-8 2 15,-8 2 1,-9 0-16,2 4 15,1 6 1,-1 4-16,-3 4 16,-1 11-1,-3 15-15,-3 12 16,-4 11-16,-1 39 16,-7 37-1,-5 13-15,1 11 16,6-7-1,6 3-15,1 2 16,4 1 0,-5 0-16,6 6 15,-1 11-15,2 5 16,-2-4 0,2-10-16,-1-15 15,-4-25-15,3-22 16,-3-24-1,-8-99-15,3 77 16,-3-77 0,-11 61-16,-4-28 15,-7-15 1,-7-5-16,-11-1 16,-18-3-16,-12-5 15,-6-4 1,-31-7-16,-18-6 15,-10-5-15,14 5 16,14 6 0,17 7-16,12 9 15,9 4 1,69-13-16,-48 16 16,48-16-16,-26 11 15,28-11 1,24-13-16</inkml:trace>
  <inkml:trace contextRef="#ctx0" brushRef="#br0" timeOffset="85286.0234">19502 8288 0,'0'0'0,"0"0"15,-4 20 1,2 22-16,-5 34 16,-1 31-1,-1 17-15,7 5 16,0 5-16,2-11 15,7-16 1,-7-107-16,10 89 16,-10-89-1,7 63-15,-3-34 16</inkml:trace>
  <inkml:trace contextRef="#ctx0" brushRef="#br0" timeOffset="85473.7486">19514 8953 0,'0'0'0,"0"0"15,0 0-15,21-9 16,18-6-16,26-7 16,6-1-1,18 1-15,-1 0 16,-21-5-1,-32 0-15</inkml:trace>
  <inkml:trace contextRef="#ctx0" brushRef="#br0" timeOffset="85770.526">20010 8275 0,'0'0'15,"0"0"-15,0 0 16,0 24-16,0 25 16,0 36-1,0 27-15,0 4 16,0 2 0,0 1-16,-5-5 15,0-7 1,-1-11-16,-1-14 15,7-82-15,0 0 16,0 0 0,4 61-16,12-44 15,8-34-15</inkml:trace>
  <inkml:trace contextRef="#ctx0" brushRef="#br0" timeOffset="86020.5119">20400 8326 0,'0'0'0,"-6"27"16,-7 19 0,-10 27-16,-10 26 15,-7 29 1,-8 13-16,0 4 15,0-16-15,8-17 16,7-20 0,33-92-16,-27 57 15,6-36 1</inkml:trace>
  <inkml:trace contextRef="#ctx0" brushRef="#br0" timeOffset="86317.267">20296 8337 0,'0'0'0,"0"0"15,0 0 1,20 11-16,11 13 16,16 14-1,0 16-15,-1 7 16,2 25-16,-6 20 15,-15-4 1,-18 5-16,-9-4 16,-12-2-16,-6-9 15,-6-14 1,-2-13-16,-3-23 16,-1-20-1,1-17-15</inkml:trace>
  <inkml:trace contextRef="#ctx0" brushRef="#br0" timeOffset="86488.7809">20158 8871 0,'0'0'0,"0"0"16,19 0-1,24-7-15,26-3 16,6 7-1,-75 3-15,106 2 16</inkml:trace>
  <inkml:trace contextRef="#ctx0" brushRef="#br0" timeOffset="86754.668">20897 8310 0,'0'0'0,"0"0"15,0 27-15,0 26 16,-5 32 0,-4 28-16,-4 0 15,2 3-15,4-11 16,-1-11-1,8-94-15,-7 69 16,7-69 0,4 34-16,7-29 15</inkml:trace>
  <inkml:trace contextRef="#ctx0" brushRef="#br0" timeOffset="87098.0252">20854 8511 0,'0'0'0,"0"0"16,0 0 0,0 0-16,2 25 15,14 24-15,6 20 16,0-2 0,2 5-16,7 7 15,-31-79 1,31 72-16,-31-72 15,26 48-15,-9-33 16,-2-21 0,-2-17-16,-1-17 15,3-23 1,-3-11-16,0-32 16,-1-20-16,-1 8 15,-6 15 1,0 27-16,5 11 15,8 18-15</inkml:trace>
  <inkml:trace contextRef="#ctx0" brushRef="#br0" timeOffset="87394.8601">21433 8024 0,'0'0'16,"0"0"-16,0 25 15,4 27 1,5 30-16,3 27 16,-2 9-16,-3 8 15,-3-1 1,-1 4-16,-6 1 16,-1-7-1,-5-9-15,3-11 16,6-103-16,0 0 15,-7 75 1,-2-35-16,13-46 16,18-23-16</inkml:trace>
  <inkml:trace contextRef="#ctx0" brushRef="#br0" timeOffset="87693.1135">21545 8138 0,'0'0'0,"19"-4"16,17-5-1,20-2-15,4 11 16,1 12 0,-3 27-16,-13 10 15,-9 9-15,-5 14 16,-1 22-1,-13 17-15,-15-6 16,-19 1-16,-17-4 16,-13-8-1,-16-13-15,-10-17 16,-4-17-16,3-23 16,1-19-1</inkml:trace>
  <inkml:trace contextRef="#ctx0" brushRef="#br0" timeOffset="87833.7028">21308 8714 0,'0'0'0,"0"0"16,23 0 0,25-4-16,31 2 15,15 6-15,-5 5 16</inkml:trace>
  <inkml:trace contextRef="#ctx0" brushRef="#br0" timeOffset="88240.2478">22206 8109 0,'0'0'0,"0"0"15,0 0-15,0 0 16,0 0 0,0 0-16,0 29 15,0 31-15,0 37 16,0 18 0,0 2-16,0-4 15,0-5 1,0-5-16,7-5 15,2-8-15,6-10 16,1-15 0,-16-65-16,24 47 15,8-18-15,11-11 16,8-18 0,9-14-16,8-11 15,0-6 1,12-16-16,2-8 15,-10-9-15</inkml:trace>
  <inkml:trace contextRef="#ctx0" brushRef="#br0" timeOffset="88505.4384">22638 8221 0,'0'0'0,"0"0"16,0 0 0,20 0-16,26 4 15,33-2 1,21 10-16,3 1 16,3 2-16,-11-6 15,-95-9 1,85 3-16,-85-3 15,49-4 1,-33-4-16,-27 2 16</inkml:trace>
  <inkml:trace contextRef="#ctx0" brushRef="#br0" timeOffset="88852.2633">22750 8379 0,'0'0'0,"0"0"15,-4 25 1,0 20-16,-1 26 16,1 8-1,4 19-15,7 0 16,3-6-16,-4-5 16,1-9-16,-1-11 15,2-18 1,2-6-16,11-15 15,0-10 1,7-7-16,9-1 16,16-8-16,15-7 15,9-6 1,21-11-16,11-7 16,-20-2-1,-89 31-15,0 0 16,0 0-16,50-25 15,-44 10-15</inkml:trace>
  <inkml:trace contextRef="#ctx0" brushRef="#br0" timeOffset="89086.5926">22750 8857 0,'0'0'0,"27"-15"15,14-6-15,31-10 16,22-2 0,18 8-16,-12 14 15,-100 11-15,98 0 16</inkml:trace>
  <inkml:trace contextRef="#ctx0" brushRef="#br0" timeOffset="89258.6506">23829 9161 0,'0'0'15,"0"0"-15,0 0 16,0 0-16,0 0 16</inkml:trace>
  <inkml:trace contextRef="#ctx0" brushRef="#br0" timeOffset="90043.5166">19212 9828 0,'0'0'0,"0"0"16,0 0 0,0 0-1,22 4-15,27-2 16,25 3-16,22-1 16,2-4-16,9 2 15,7-2-15,11 0 16,5 0-1,7 0-15,8 0 16,33-2-16,17-2 16,-2-7-1,-6-4-15,-10 2 16,6 2 0,12 0-16,2 2 15,3 2-15,-3 5 16,0 7-1,-6 1-15,-1 5 16,-10-3 0,-11 2-16,-18-3 15,-11-1-15,-17-1 16,-16-5 0,-19 5-16,-18-3 15,-70-2 1,50 5-16,-50-5 15,0 0-15,0 0 16,37 2 0,-37-2-16,0 0 15,27 2 1,-18 3-16</inkml:trace>
  <inkml:trace contextRef="#ctx0" brushRef="#br0" timeOffset="90168.5417">24065 9850 0,'0'0'0,"0"0"15,0 0 1,0 0-16</inkml:trace>
  <inkml:trace contextRef="#ctx0" brushRef="#br0" timeOffset="99597.7641">24503 8324 0,'0'0'0,"0"0"16,0 0-16,0 0 16,-20 6-1,-11 12-15,-3 11 16,3 12-16,9 0 16,11 0-1,5-5-15,8-12 16,4-8-1,7-10-15,7-8 16,3-11 0,1-9-16,-6-4 15,-7-4-15,-6 3 16,-8 3 0,-10 4-16,-2 6 15,-10 9-15,-2 7 16,0 5-1,-1 7-15</inkml:trace>
  <inkml:trace contextRef="#ctx0" brushRef="#br0" timeOffset="100019.5482">24199 8972 0,'0'0'0,"0"0"16,0 0 0,0 20-16,0 20 15,3 16-15,8-5 16,5-6 0,5-12-16,6-8 15,2-10 1,1-6-16,3-11 15,-33 2-15,33-9 16,-7-4 0,-10-5-16,-8 0 15,-10 5-15,-12-1 16,-6 5 0,-7 7-16,-6 2 15,0 7 1,-1 2-16,5 4 15,0 5-15,7-5 16,8 1 0,12-10-16,13-8 15</inkml:trace>
  <inkml:trace contextRef="#ctx0" brushRef="#br0" timeOffset="100425.7114">24854 8397 0,'0'0'0,"0"0"16,0 0-1,23-9-15,15-9 16,21-8-16,4-1 15,0-2 1,-63 29-16,56-25 16,-56 25-16,46-16 15,-12 12 1,-20 13-16,-14 9 16,-14 11-1,-7 9-15,-19 20 16,-4 6-1,-14 24-15,-4 5 16,5-9-16,57-84 16,0 0-1,0 0-15,-35 53 16,24-37-16</inkml:trace>
  <inkml:trace contextRef="#ctx0" brushRef="#br0" timeOffset="100613.1707">25154 8498 0,'0'0'0,"0"0"16,0 0-1,0 0-15,8 21 16,5 7 0,5 13-16,2-2 15,-1-3-15,1-2 16,-7-3-1,-6-11-15</inkml:trace>
  <inkml:trace contextRef="#ctx0" brushRef="#br0" timeOffset="100769.392">25150 8571 0,'0'0'0,"0"0"0,0 0 16,19-2-1,25-11-15,13-7 16,-7-3 0,1 3-16,-10-1 15</inkml:trace>
  <inkml:trace contextRef="#ctx0" brushRef="#br0" timeOffset="101019.333">25527 8125 0,'0'0'0,"0"0"15,0 0-15,0 22 16,0 23 0,0 21-16,0 3 15,0 5 1,0 17-16,-7-9 15,-2-7-15,-2-5 16,-2-17 0,13-53-16,-27 54 15</inkml:trace>
  <inkml:trace contextRef="#ctx0" brushRef="#br0" timeOffset="101206.9096">25150 9150 0,'0'0'0,"0"0"16,0 0-16,0 20 16,2 16-16,4 15 15,9-2 1,5-10-16,10-6 16,8-8-1,11-10-15,5-15 16,1-18-16</inkml:trace>
  <inkml:trace contextRef="#ctx0" brushRef="#br0" timeOffset="101722.6277">25879 8388 0,'0'0'0,"0"0"15,0 0 1,0 0-16,-19 22 16,-10 17-1,-14 23-15,3 19 16,9 1 0,31-82-16,-11 68 15,13-31-15,13-21 16,3-18-1,5-14-15,3-13 16,5-13-16,-2-7 16,-6 3-1,-10 6-15,-5 7 16,-10 14 0,-7 0-16,3 8 15,-1 1-15,1 6 16,2-2-1,6-1-15,6-2 16,14-5-16,7-3 16,10-6-1,16-6-15,2 5 16,-57 24 0,58-22-16,-58 22 15,53-14-15,-15 10 16,-19 11-1</inkml:trace>
  <inkml:trace contextRef="#ctx0" brushRef="#br0" timeOffset="101895.1121">26030 8777 0,'0'0'15,"16"-11"1,7-10-16,16-12 15,5-5-15,8-7 16,0-2 0,-2-2-16</inkml:trace>
  <inkml:trace contextRef="#ctx0" brushRef="#br0" timeOffset="102097.8798">26447 7836 0,'0'0'16,"0"0"-16,0 0 15,0 0 1,0 27-16,0 24 16,-4 32-16,-1 17 15,-2 3 1,-6 0-16,-7-7 15,-5-10-15</inkml:trace>
  <inkml:trace contextRef="#ctx0" brushRef="#br0" timeOffset="102551.2207">26003 9124 0,'0'0'0,"0"0"16,0 0-16,-8 3 15,4 0 1,0 1-16,2 1 16,16-25-16,8-14 15,15-19 1,3-1-16,4 5 16,-5 4-1,-39 45-15,44-33 16,-2 11-16,-3 14 15,0 18 1,-5 19-16,-6 18 16,-6 20-1,-8 22-15,-5 38 16,-14 48-16,-7 21 16,-5-4-1,-3-5-15,1-9 16,3-20-1,1-8-15,0-23 16,6-24 0,0-20-16,9-83 15,0 0-15,0 0 16,-2 47-16,-1-47 16,3-34-1</inkml:trace>
  <inkml:trace contextRef="#ctx0" brushRef="#br0" timeOffset="102976.5398">26865 8194 0,'0'0'0,"0"0"15,0 25-15,-5 26 16,1 36 0,-7 27-16,4 3 15,3-6-15,6-4 16,7-18 0,-9-89-16,18 67 15,6-36 1,6-21-16,-1-20 15,-2-14-15,-1-16 16,8-18 0,-3-9-16,0-23 15,-8-5-15,-7-4 16,-10 18 0,-8 21-16,-4 23 15,-4 12-15,-4 11 16,4 7-16</inkml:trace>
  <inkml:trace contextRef="#ctx0" brushRef="#br0" timeOffset="103132.7437">26838 8582 0,'0'0'15,"0"0"-15,0 0 16,0 0-1,20-2-15,21-13 16,14-5 0,-3 2-16,4 16 15</inkml:trace>
  <inkml:trace contextRef="#ctx0" brushRef="#br0" timeOffset="103319.8845">27179 8520 0,'0'0'0,"17"-13"16,10-9-16,11-7 15,7-3 1,4 1-16,-49 31 16,0 0-16,43-36 15</inkml:trace>
  <inkml:trace contextRef="#ctx0" brushRef="#br0" timeOffset="103491.9619">27220 8726 0,'0'0'16,"0"0"-16,13-9 16,17-16-16,19-16 15,8-10 1,18-18-16,4-9 15,-19 7 1,-24 6-16</inkml:trace>
  <inkml:trace contextRef="#ctx0" brushRef="#br0" timeOffset="103710.7635">27636 8028 0,'0'0'16,"0"0"-16,0 0 15,0 23 1,0 18-16,-4 21 16,1 0-1,-1 1-15,0 4 16,2 0-16,-10-1 16,-5-5-1,-7-9-15</inkml:trace>
  <inkml:trace contextRef="#ctx0" brushRef="#br0" timeOffset="103882.2905">27259 9063 0,'0'0'0,"0"0"16,0 0-16,0 0 16,2 16-1,12 6-15,7-2 16,6-11-1,7-14-15,7-7 16,18-20-16,-1-7 16,-2-11-1</inkml:trace>
  <inkml:trace contextRef="#ctx0" brushRef="#br0" timeOffset="104260.5412">28032 8017 0,'0'0'15,"0"0"-15,-14 18 16,-10 14-16,-14 21 16,-5 8-1,-6 8-15,49-69 16,-37 56-1,25-36-15,19-29 16,17-16-16,9-11 16,15-13-1,-6 5-15,-2 3 16,-1 8 0,-4 6-16,1 10 15,-2 5-15,-5 10 16,-1 4-1,-1 5-15,-4 6 16,-5 8-16</inkml:trace>
  <inkml:trace contextRef="#ctx0" brushRef="#br0" timeOffset="104510.4822">27672 8760 0,'0'0'0,"0"0"16,16-3-1,26-17-15,20-11 16,8-12 0,28-16-16,25-9 15,22-4-15,3 1 16,-30 15-1,-118 56-15,0 0 16,65-36-16</inkml:trace>
  <inkml:trace contextRef="#ctx0" brushRef="#br0" timeOffset="104853.8222">28148 8520 0,'0'0'0,"0"0"16,0 0 0,0 27-16,0 25 15,0 32 1,0 26-16,0 8 16,-4 16-16,-4 14 15,-9 42 1,-6 28-16,0 11 15,-12-6-15,1 0 16,-1-9 0,4-10-16,9-34 15,1-27 1,3-29-16,7-36 16,11-78-16,0 0 15,0 0 1,-6 47-16,6-36 15,4-22-15</inkml:trace>
  <inkml:trace contextRef="#ctx0" brushRef="#br0" timeOffset="105027.8618">28588 9767 0,'0'0'16,"0"0"-16,0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03T02:43:31.6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1872 4059 0,'0'0'0,"0"0"15,0 0-15,0 0 16,0 0-16,12 15 16,12 13-1,7 13-15,5 8 16,-2 11-1,8 2-15,4 19 16,-1-2-16,-3-10 16,-42-69-1,0 0-15,33 42 16,-5-35 0,-7-18-16,0-11 15,1-12-15,7-15 16,0-2-1,1-5-15,1 0 16,-5 3 0,5-1-16,5 0 15</inkml:trace>
  <inkml:trace contextRef="#ctx0" brushRef="#br0" timeOffset="827.8177">3800 3969 0,'0'0'0,"0"0"16,-20 0-16,-12 4 15,-17 3-15,9 13 16,9 12 0,10 4-16,8 3 15,13 4 1,13-8-16,20-8 15,13-10-15,16-15 16,5-16 0,5-12-16,8-22 15,-13-8-15,-17 5 16,-28 15 0,-20 9-16,-17 10 15,-17 7 1,-17 10-16,-23 12 15,-4 5-15,-20 17 16,-2 11 0,18 0-16,27-3 15,18-8 1,9-3-16,26-31 16,-29 36-16,-7 2 15,-7-5 1,-7 3-16,-5-1 15,0 4 1,2-6-16,11 3 16,42-36-16,-33 33 15,12-2 1,20-3-16,13-9 16,15-1-16,12-4 15,26-3 1,10-7-16,33-6 15,20-14 1,2-13-16,-8-4 16,-17-1-1,-16 5-15,-15 3 16,-11 5-16,-63 21 16,0 0-1,37-13-15,-21 0 16,-28-1-16</inkml:trace>
  <inkml:trace contextRef="#ctx0" brushRef="#br0" timeOffset="1015.4029">3638 4636 0,'0'0'16,"0"0"-16,-17 14 16,-6 4-1,-8 9-15,3 7 16,-7 5-16,2 13 15,-5 6 1,-3 5-16,-7 17 16,1 5-1,47-85-15,-54 87 16</inkml:trace>
  <inkml:trace contextRef="#ctx0" brushRef="#br0" timeOffset="1406.1928">4328 3572 0,'0'0'15,"0"0"-15,0 31 16,0 35-16,0 37 16,-6 31-1,0 2-15,-5 1 16,-1-2-16,1-2 16,-2 1-1,-1-11-15,3-20 16,6-28-1,5-75-15,0 0 16,0 0 0,-9 52-16,3-29 15,0-21-15</inkml:trace>
  <inkml:trace contextRef="#ctx0" brushRef="#br0" timeOffset="1640.5244">3715 5200 0,'0'0'15,"0"22"-15,8 16 16,8 18 0,7-4-16,-1-8 15,-22-44 1,27 42-16,-27-42 15,38 37-15,8-8 16,8-17 0,4-13-16</inkml:trace>
  <inkml:trace contextRef="#ctx0" brushRef="#br0" timeOffset="2265.0002">4647 4252 0,'0'0'15,"0"0"1,0 0-16,2-9 16,16-11-16,6-1 15,9 3 1,2-3-16,-2 1 15,-4 0 1,-10 7-16,-5 5 16,-10 2-16,-8 12 15,-12 8 1,-13 9-16,-8 6 16,-11 14-1,4-2-15,9-1 16,7-3-16,12-11 15,10-8 1,6-5-16,11-4 16,11-1-16,12-2 15,11-2 1,11 8-16,-1 4 16,-5 6-16,-10 7 15,-18 9 1,-16 9-16,-16 6 15,-17 3 1,-10 5-16,-14-3 16,-11 8-16,-3-3 15,65-63 1,0 0-16,0 0 16,-46 52-1,25-26-15,27-14 16,14-6-16,11-4 15,12 1 1,25-1-16,9 4 16,28 6-1,15-6-15,-13-8 16</inkml:trace>
  <inkml:trace contextRef="#ctx0" brushRef="#br0" timeOffset="2718.1362">5710 3985 0,'0'0'0,"0"0"16,-20 11-1,-13 6-15,-15 16 16,9 6-16,10 1 16,29-40-1,-21 38-15,14-6 16,11-13 0,10-10-16,16-9 15,10-9-15,16-13 16,4-7-1,-7-2-15,-6-5 16,-16 3-16,-13 2 16,-21 4-1,-16 4-15,-18 5 16,-20 6 0,-5 6-16,-3 12 15,5 6-15,6 13 16,54-25-1,-40 43-15</inkml:trace>
  <inkml:trace contextRef="#ctx0" brushRef="#br0" timeOffset="3108.9337">5368 4639 0,'0'0'0,"0"0"16,0 0 0,0 0-16,-11 7 15,-7 2-15,-1 4 16,9-4 0,10-2-16,18-3 15,18-4 1,19-4-16,17-5 15,17-2-15,17 0 16,-1-3 0,-9 3-16,-7 0 15,-8 4 1,-16 0-16,-65 7 16,0 0-16,0 0 15,41-4 1,-20 0-16,-21-4 15,-14 0-15</inkml:trace>
  <inkml:trace contextRef="#ctx0" brushRef="#br0" timeOffset="3499.0918">5732 4749 0,'0'0'0,"0"0"15,0 22 1,0 23-16,4 21 16,3 11-16,0 19 15,0 6 1,0 12-16,-1 12 16,4 3-16,-1 12 15,-3 12 1,-8-8-16,-9-10 15,-3 0 1,-2-10-16,-4 4 16,3-8-16,-1-8 15,2-19 1,3-15-16,13-79 16,-11 65-1,11-65-15,0 0 16,0 0-16,-9 45 15,9-45 1,-8 30-16,8-19 16,8-12-1</inkml:trace>
  <inkml:trace contextRef="#ctx0" brushRef="#br0" timeOffset="3671.3171">6437 6020 0,'0'0'0,"0"0"16,0 0-16,0 0 16</inkml:trace>
  <inkml:trace contextRef="#ctx0" brushRef="#br0" timeOffset="7299.0052">7513 4141 0,'0'0'0,"0"0"0,0 0 16,2-16-1,5-7-15,5-10 16,-8 18-1,2 6-15,-1 9 16,1 7-16,-1 4 16,1 5-1,-2 1-15,0 3 16,0 3-16,-1 4 16,-1 9-1,0 5-15,-2 20 16,0 10-1,-2 6-15,-5 30 16,-1 18-16,-3 2 16,5-6-1,1-12-15,3-11 16,2 4 0,0-4-16,0-3 15,0-7-15,2-15 16,1-10-1,-3-63-15,4 46 16,-4-46-16,0 0 16,0 0-1,2 37-15,-2-37 16,5 18 0,1-23-16,4-22 15</inkml:trace>
  <inkml:trace contextRef="#ctx0" brushRef="#br0" timeOffset="7674.1649">7984 4567 0,'0'0'16,"0"0"-16,0 0 15,0 0-15,21 0 16,21-4 0,22-3-16,-7 1 15,-6-1 1,-12 9-16,-13 8 16,-11 14-16,-9 7 15,-14 7 1,-7 11-16,-9 10 15,-10 1-15,0 2 16,34-62 0,-33 56-16,33-56 15,-26 43 1,4-18-16,16-30 16,10-24-16</inkml:trace>
  <inkml:trace contextRef="#ctx0" brushRef="#br0" timeOffset="8293.3049">8541 4452 0,'0'0'0,"0"0"16,0 20-1,4 20-15,1 23 16,-3 4-16,1 2 15,-1 2 1,-4-4-16,-5-7 16,7-60-16,0 0 15,-9 45 1,-2-20-16,4-27 16,5-21-1,4-17-15,9-16 16,7-9-16,5-2 15,1 2 1,1-1-16,6-4 16,5-10-16,-3 6 15,-6 16 1,-27 58-16,0 0 16,18-33-1,-18 33-15,15-14 16,2 19-16,-6 15 15,0 11 1,0 11-16,4 21 16,-1 13-1,3 31-15,4 28 16,0 12-16,-4 2 0,-3-17 16,-4-18-1,-1-16-15,3-8 16,-6-21-16,-6-69 15,0 0 1,0 0-16,4 40 16,-1-20-1,3-22-15,6-22 16</inkml:trace>
  <inkml:trace contextRef="#ctx0" brushRef="#br0" timeOffset="8590.451">9426 4326 0,'0'0'15,"0"0"-15,0 0 16,-6 27-16,-3 25 16,-5 22-1,4 6-15,5-15 16,5-65-1,0 0-15,9 31 16,11-25-16,9-31 16,-8-12-1,-4-6-15,-6-1 16,-11 4 0,-11 4-16,-14 18 15,-8 11-15,-12 12 16</inkml:trace>
  <inkml:trace contextRef="#ctx0" brushRef="#br0" timeOffset="8793.5429">8951 5070 0,'0'0'0,"0"0"15,17 0-15,28-6 16,26-6-1,13-3-15,14-8 16,7 1 0,-10 0-16,-8-7 15,-14-12-15</inkml:trace>
  <inkml:trace contextRef="#ctx0" brushRef="#br0" timeOffset="9157.7868">9864 3942 0,'0'0'16,"0"0"-16,0 27 15,4 31 1,2 31-16,-2 27 15,4 12-15,5 8 16,5 25 0,1 11-16,1-6 15,-4-11 1,1-9-16,3-5 16,0-10-16,-1-17 31,-3-15-31,1-16 15,1-19 1,-18-64-16,11 34 16,2-23-16,0-27 15,2-24 1</inkml:trace>
  <inkml:trace contextRef="#ctx0" brushRef="#br0" timeOffset="9282.922">11234 5575 0,'4'0'16,"7"0"-16</inkml:trace>
  <inkml:trace contextRef="#ctx0" brushRef="#br0" timeOffset="9610.815">11116 4587 0,'0'0'0,"-7"23"16,1 13-1,-4 15-15,6 1 16,0-5 0,1-6-16,3-41 15,3 37-15,7-17 16,13-16-1,1-22-15,4-17 16</inkml:trace>
  <inkml:trace contextRef="#ctx0" brushRef="#br0" timeOffset="9813.91">11339 4423 0,'0'-3'16,"0"1"0,0-3-16,0 8 15,0 6-15,2 18 16,-2 15-1,-2 16-15,2 3 16,-2-1-16,-3-2 16,1-7-1,4-51-15,-8 45 16,8-45 0,-10 29-16,1-21 15</inkml:trace>
  <inkml:trace contextRef="#ctx0" brushRef="#br0" timeOffset="10220.0474">10749 4532 0,'0'0'0,"0"0"16,0 0 0,0 0-16,25-14 15,17-2-15,30-14 16,22 1 0,13 2-16,-9 9 15,-10 6 1,-16 4-16,-6 1 15</inkml:trace>
  <inkml:trace contextRef="#ctx0" brushRef="#br0" timeOffset="10548.0989">10888 5167 0,'0'0'0,"0"0"16,0 0-1,17-14-15,19-8 16,24-11-16,13-4 15,21-6 1,13-3-16,-6 6 16,-11 6-1,-20 10-15,-70 24 16,0 0-16,44-16 16</inkml:trace>
  <inkml:trace contextRef="#ctx0" brushRef="#br0" timeOffset="10860.9167">10813 5652 0,'0'0'0,"0"0"16,0 0-16,22 0 16,21-7-1,32-4-15,19-5 16,1-7 0,14-8-16,3 2 15,-5 0-15,-5 7 16,-18-5-1,-20 0-15</inkml:trace>
  <inkml:trace contextRef="#ctx0" brushRef="#br0" timeOffset="11485.7492">11726 4405 0,'20'-12'0,"16"-8"16,17-7 0,3 3-16,3 2 15,-6 8-15,-7 10 16,-10 8-1,-13 10-15,-15 5 16,-12 14 0,-13 6-16,-16 17 15,-11 9-15,-18 20 16,-1 2 0,63-87-16,-44 76 15,23-25-15,23-22 16,13-17-1,6-10-15,10-7 16,8-4 0,8-4-16,0 4 15,-47 9 1,45 0-16,-10 11 16,-17 14-16,-12 8 15,-10 14 1,-18 18-16,-9 4 15,-14 16-15,2-4 16,43-81 0,-29 71-16,19-17 15,16-19 1,8-14-16,7-8 16,16-4-16,7-3 15,23-7 1,10-9-16,23-10 15,9-18 1,-8-20-16</inkml:trace>
  <inkml:trace contextRef="#ctx0" brushRef="#br0" timeOffset="11907.1725">12977 4280 0,'0'0'16,"0"0"-16,0 0 15,-19 24 1,-15 21-16,-22 26 16,-21 30-1,-9 24-15,8-3 16,19-23-1,22-30-15,37-69 16,0 0-16,-23 32 16,18-34-16,12-23 15,11-7 1,5-3-16,8-8 16,-3 5-1,5 2-15,0 10 16,4 8-16,4 9 15,-2 7 1,4 11-16,2 4 16,-45-13-1,40 13-15,-3-5 16</inkml:trace>
  <inkml:trace contextRef="#ctx0" brushRef="#br0" timeOffset="12282.4479">12952 4686 0,'0'0'16,"0"-22"-16,10-17 16,12-22-1,14 7-15,8 0 16,4-2 0,-2 0-16,-8 3 15,-38 53-15,34-48 16,-34 48-1,0 0-15,26-32 16,-4 13-16,-8 23 16,-2 12-1,-2 14-15,2 10 16,-1 24 0,0 13-16,5 30 15,-4 22-15,-2 8 16,-4-8-1,1-30-15,-7-25 16,0-74 0,0 0-16,0 0 15,4 39-15,-1-44 16,-3-32 0</inkml:trace>
  <inkml:trace contextRef="#ctx0" brushRef="#br0" timeOffset="12610.5047">13601 3782 0,'0'0'16,"0"0"-16,0 29 15,6 30 1,7 35-16,8 21 15,4 17 1,-4 20-16,2 19 16,-3 8-16,-6 0 15,-5-5 1,0-20-16,-1-18 16,3-17-16,3-19 15,-3-17 1,7-18-16,-18-65 15,17 36-15</inkml:trace>
  <inkml:trace contextRef="#ctx0" brushRef="#br0" timeOffset="13016.3233">14299 4192 0,'0'0'15,"-15"25"-15,-3 13 16,-11 25-16,0 5 16,-11 15-16,-2-9 15,42-74 1,-35 42-16,11-35 15,18-26 1,12-13-16,5 1 16,21-23-16,13-4 15,0 9 1,-6 6-16,4 10 16,2 10-1,6 10-15,6 13 16,0 9-16,6 13 15,-6 10 1,-5 12 0,-16 5-16,-14 1 15</inkml:trace>
  <inkml:trace contextRef="#ctx0" brushRef="#br0" timeOffset="13219.3769">14179 5291 0,'0'0'0,"0"0"16,23 0-1,28-6-15,39-5 16,28 0-16,10 0 16,3 6-1,-2 0-15,-4 8 16,-8-7-1,-7-10-15</inkml:trace>
  <inkml:trace contextRef="#ctx0" brushRef="#br0" timeOffset="13782.1048">16106 3857 0,'0'0'0,"0"0"16,-19 7 0,-18 13-16,-17 18 15,-5 15 1,-12 28-16,-8 13 15,4 2-15,10-7 16,19-15 0,46-74-16,0 0 15,0 0-15,-27 47 16,29-36 0,18-26-16,11-17 15,19-24-15,-11 14 16,38-25-1,-6 11-15,-25 29 16,-23 17 0,-5 10-16,-5 6 15,5 11 1,1 9-16,1 6 16,11 16-16,-2 3 15,3 2 1,-4 1-16,-1-5 15,-27-49-15,0 0 16,20 38 0,-3-22-16,-2-20 15,-2-19 1</inkml:trace>
  <inkml:trace contextRef="#ctx0" brushRef="#br0" timeOffset="14361.3269">16454 3975 0,'0'0'0,"0"0"16,0 0 0,0 0-16,0 0 15,2 25 1,17 21-16,3 20 16,2-6-16,0 0 15,-3-4 1,-21-56-16,0 0 15,0 0 1,21 47-16,-21-47 16,13 34-16,-3-23 15,0-18 1,1-13-16,1-11 16,2-9-1,4-19-15,-2-5 16,2-3-16,-3-2 15,1 2 1,-1 2-16,-15 65 16,11-56-16,-11 56 15,0 0 1,15-45-16,-2 14 16,-1 24-1,-2 14-15,1 16 16,-1 9-16,0 16 15,1 21 1,1 5-16,5 28 16,4 12-16,-1-6 15,2-17 1,-2-13-16,-2-6 16,-9-17-1,0-3-15,-9-5 16,-7-5-16,7-42 15,-20 34 1</inkml:trace>
  <inkml:trace contextRef="#ctx0" brushRef="#br0" timeOffset="14783.3884">16291 5048 0,'0'0'0,"0"0"16,-4 27-1,4 22-15,2 25 16,15 10-16,18-12 16,7-9-1,7-12-15,-2-20 16,-2-13-1,4-9-15,2-15 16,0-15-16,-6-15 16,-10-10-1,-12-8-15,-16-6 16,-14-1 0,-13 5-16,-16 5 15,-13 9-15,-14 10 16,-10 17-1,-28 12-15,-4 21 16,18 9 0,33-1-16,30-11 15,20-15-15</inkml:trace>
  <inkml:trace contextRef="#ctx0" brushRef="#br0" timeOffset="15080.1933">17379 3982 0,'0'0'0,"0"0"15,-17 20 1,-11 20-16,-17 23 15,-18 31-15,-7 13 16,5 0 0,7-10-16,13-22 15,45-75 1,-33 50-16,33-50 16,-16 15-16,12-26 15</inkml:trace>
  <inkml:trace contextRef="#ctx0" brushRef="#br0" timeOffset="15252.7543">17205 4288 0,'0'0'0,"0"0"16,0 0-16,17 12 16,13 2-16,10 14 15,4 1 1,-1 7-16,2-2 15,-45-34 1,41 28-16,-4-12 16</inkml:trace>
  <inkml:trace contextRef="#ctx0" brushRef="#br0" timeOffset="15462.0994">17342 4309 0,'0'0'15,"20"-5"-15,17-7 16,24-3-16,6 2 16,12 4-1,17 0-15,2-5 16,-25 1 0,-19-4-16,-23-6 15,-31 23-15,16-40 16</inkml:trace>
  <inkml:trace contextRef="#ctx0" brushRef="#br0" timeOffset="15759.279">18023 3519 0,'0'0'0,"0"0"16,-4 21-1,-1 19-15,-6 23 16,-1 8 0,4 14-16,1 22 15,5 5-15,0-2 16,-1-1 0,3 0-16,0-6 15,0-7 1,5-11-16,6-9 15,2-9-15,0-17 16,-3-15 0,-12-23-16</inkml:trace>
  <inkml:trace contextRef="#ctx0" brushRef="#br0" timeOffset="16321.6133">17336 5008 0,'0'0'0,"-4"24"15,0 17-15,2 23 16,2 8 0,8 1-16,14 15 15,3-15 1,12-13-16,-4-19 15,1-11-15,1-11 16,5-14 0,6-14-16,-1-18 15,8-15 1,-3-15-16,11-19 16,-8-15-16,-20 11 15,-16 11 1,-17 20-16,-11 10 15,-14 6 1,-15 12-16,-16 13 16,-11 13-16,-11 10 15,-23 18 1,-9 16-16,12 7 16,22-2-1,25-10-15,24-10 16,27-34-16,0 0 15,-11 29 1,11-29-16,3 25 16,-3-25-16,13 15 15,11-6 1,10-6-16,4-3 16,11-5-16</inkml:trace>
  <inkml:trace contextRef="#ctx0" brushRef="#br0" timeOffset="16509.1186">18087 5267 0,'0'0'16,"0"0"-16,0 0 16,0 0-1</inkml:trace>
  <inkml:trace contextRef="#ctx0" brushRef="#br0" timeOffset="17196.0836">18322 4460 0,'0'0'0,"0"0"16,0 0-16,23 12 15,21 3 1,27 5-16,30-2 16,15-9-1,-6-11-15,-14-7 16,-96 9-16,0 0 16,0 0-1,56-5-15,-43 10 16</inkml:trace>
  <inkml:trace contextRef="#ctx0" brushRef="#br0" timeOffset="17415.1281">18349 4897 0,'0'0'0,"0"0"15,28 0 1,26-8-16,36-3 15,18-4 1,-6-6-16,-8 2 16,-16 3-16,-11 0 15,-67 16 1,44-18-16,-14-8 16</inkml:trace>
  <inkml:trace contextRef="#ctx0" brushRef="#br0" timeOffset="17758.8147">18731 4318 0,'0'0'16,"0"0"-16,0 0 16,0 0-1,25 6-15,27 4 16,27 5-16,11 5 15,-5 2 1,-12 3-16,-17 8 16,-20 2-1,-18 6-15,-18 11 16,-16 13-16,-19 10 16,-24 28-1,-16 15-15,0-8 16,23-31-1,52-79-15,-28 48 16,26-32-16,18-25 16,13-24-1</inkml:trace>
  <inkml:trace contextRef="#ctx0" brushRef="#br0" timeOffset="18227.4415">19614 4002 0,'0'0'0,"0"0"16,0 21 0,0 19-16,2 27 15,5 5-15,5 3 16,-6 15-1,-2-3-15,3-2 16,1-7 0,4-9-16,3-18 15,6-8-15,8-9 16,9-17 0,14-12-16,6-16 15,7-18-15,-3-15 16,9-22-1,-7-17-15,-16 1 16,-19 8 0,-18 2-16,-13 16 15,-9 8-15,-7-2 16,-7 8 0,-1 4-16,26 38 15,-30-31 1,30 31-16,-26-20 15,-1 10-15</inkml:trace>
  <inkml:trace contextRef="#ctx0" brushRef="#br0" timeOffset="18414.9161">19656 4510 0,'0'0'0,"0"0"15,0 0 1,16 0-16,22 0 16,20 0-16,7 0 15,6-8 1,-4-15-16</inkml:trace>
  <inkml:trace contextRef="#ctx0" brushRef="#br0" timeOffset="18789.5972">20521 3761 0,'0'0'16,"0"0"-16,0 0 15,0 25 1,0 26-16,-4 30 16,-1 14-1,1 2-15,2-4 16,0 2-16,4-4 16,0-1-1,5-8-15,-3-8 16,0-10-1,-4-64-15,0 0 16,0 0-16,2 38 16,-2-19-1,-2-26-15,0-16 16</inkml:trace>
  <inkml:trace contextRef="#ctx0" brushRef="#br0" timeOffset="18914.7998">20521 4346 0,'0'0'0,"22"-11"16,14-2-16,22-9 16,4 4-1,-62 18-15,0 0 16,70-11-16</inkml:trace>
  <inkml:trace contextRef="#ctx0" brushRef="#br0" timeOffset="19180.3242">20155 4979 0,'0'0'16,"0"0"-16,0 0 15,3 24-15,10 19 16,7 13-1,6-11-15,8-6 16,9-5 0,10-9-16,8-12 15,7-16-15,6-16 16</inkml:trace>
  <inkml:trace contextRef="#ctx0" brushRef="#br0" timeOffset="19649.0146">21114 4085 0,'0'0'16,"0"0"-16,0 0 15,0 0-15,17 0 16,19-9 0,15-3-16,-9 2 15,-10 1 1,-12 4-16,-9 3 16,-13 0-16,-9 6 15,-15 5 1,-15 21-16,-4 7 15,0 9-15,4 3 16,2 2 0,39-51-16,-25 49 15,14-5 1,15-6-16,15-11 16,8-13-16,4-12 15,9-4 1,14-5-16,-54 7 15,52-7 1,-6 7-16,-15 7 16</inkml:trace>
  <inkml:trace contextRef="#ctx0" brushRef="#br0" timeOffset="19867.3564">20854 5162 0,'0'0'0,"0"0"16,18 0-1,22 0-15,23 0 16,5 0-16,9-5 16,17-2-1,0-4-15,4 3 16,-5-6-16,-7-1 15</inkml:trace>
  <inkml:trace contextRef="#ctx0" brushRef="#br0" timeOffset="20586.2979">21987 4275 0,'0'0'0,"-26"20"16,-11 7 0,-22 20-16,-23 18 15,-9 17-15,8 5 16,83-87-1,-71 83-15,71-83 16,-33 51 0,30-36-16,19-30 15,4-6-15,0-9 16,-20 30 0,0 0-16,0 0 15,22-25-15,-22 25 16,22-25-1,1 14-15,0 7 16,-1 11 0,2 4-16,2 7 15,4 5 1,3 1-16,8 7 16,-3-4-16,0-7 15,-3-13 1,-7-16-16</inkml:trace>
  <inkml:trace contextRef="#ctx0" brushRef="#br0" timeOffset="21008.1167">22127 3623 0,'0'0'0,"0"0"15,0 0 1,0 26-16,6 28 16,-2 33-16,-2 22 15,0 12 1,0 9-16,0 6 15,3 7 1,1 3-16,4 21 16,4 0-1,-3-24-15,4-15 16,-4-21-16,1-13 16,-2-14-1,-10-80-15,19 67 16,-19-67-16,19 46 15,11-27 1,-1-21-16</inkml:trace>
  <inkml:trace contextRef="#ctx0" brushRef="#br0" timeOffset="21465.022">23219 3585 0,'0'0'16,"0"24"-16,-5 18 16,3 30-1,-2 11-15,-1 22 16,5 4 0,-2 10-16,2 6 15,0 4 1,0 5-16,4-4 15,3 2-15,4-7 16,-2-7 0,2-13-16,-2-13 15,2-18-15,-11-74 16,0 0-16,0 0 16,9 51-1,-9-51-15,11 18 16,2-27-16</inkml:trace>
  <inkml:trace contextRef="#ctx0" brushRef="#br0" timeOffset="21839.8736">23477 4064 0,'0'0'0,"20"0"15,21 0-15,25 0 16,9 7 0,13 2-16,-16 7 15,-15 2-15,-57-18 16,33 25-1,-13 4-15,-16-1 16,-8 5 0,-12 4-16,-17 15 15,-4-1-15,-9 5 16,2 3 0,-2-7-16,46-52 15,0 0-15,-33 37 16,18-35-1</inkml:trace>
  <inkml:trace contextRef="#ctx0" brushRef="#br0" timeOffset="22517.0487">24148 4002 0,'0'0'0,"0"0"16,0 0-1,8 25-15,8 17 16,7 26 0,-5 7-16,-2 27 15,-10 16-15,-14-14 16,-4-21 0,12-83-16,0 0 15,-18 58 1,18-58-16,-12 27 15,12-27 1,-8 5 0,6-15-16,10-9 0,11-15 15,10-20 1,4-8-16,5-10 16,10-19-16,0-14 15,-5 11 1,-9 13-16,-8 17 15,-4 14 1,-22 50-16,17-44 16,-17 44-16,0 0 15,0 0 1,15-36-16,-1 9 16,-4 18-1,-1 14-15,-4 10 16,-1 12-16,-1 11 15,-1 25 1,0 11-16,0 31 16,2 24-1,1 14 1,-5 7-16,-3-14 0,1-8 16,-2-16-16,0-13 15,2-5 16,2-20-31,0-74 16,2 65 0,-2-65-16,2 45 15,-2-45-15,8 35 16</inkml:trace>
  <inkml:trace contextRef="#ctx0" brushRef="#br0" timeOffset="22926.3536">25021 4092 0,'0'0'16,"0"0"-1,0 22-15,0 21 16,0 14-16,14-5 16,11-14-1,6-13 1,7-10-16,0-13 16,-3-11-16,-7-9 15,-10-3-15,-7-9 16,-9-3-1,-7 1-15,-7 4 16,-13 5-16,-7 8 16,-8 10-1,-10 12-15,-1 6 16,7 3-16</inkml:trace>
  <inkml:trace contextRef="#ctx0" brushRef="#br0" timeOffset="23191.5481">24812 4782 0,'0'0'0,"0"0"16,0 0-1,0 0-15,17 4 16,21-1-1,26 1-15,3 1 16,8-5-16,19-5 16,0-3-1,0-2-15,-7-8 16,-13 0 0,-9-4-16,-21 2 15</inkml:trace>
  <inkml:trace contextRef="#ctx0" brushRef="#br0" timeOffset="23613.3282">25704 3757 0,'0'0'0,"0"0"15,0 27-15,0 26 16,0 37 0,0 25-16,-5 9 15,0 2 1,1 9-16,2 5 15,0 2-15,2-3 16,2-6 0,0-4-16,4-8 15,0-13 1,0-17-16,7-12 16,1-13-16,-14-66 15,8 43 1,-8-43-16,0 0 15,11 31 1,1-17-16</inkml:trace>
  <inkml:trace contextRef="#ctx0" brushRef="#br0" timeOffset="23988.249">27347 3811 0,'0'0'0,"0"0"16,-18 24-16,-11 11 16,-17 26-1,-12 13-15,-4 6 16,3-2-16,4-9 16,8-9-1,-3-6-15,10-14 16,2-6-16,38-34 15,-40 25 1,-1-12-16</inkml:trace>
  <inkml:trace contextRef="#ctx0" brushRef="#br0" timeOffset="24285.0522">26863 4434 0,'0'0'15,"0"0"-15,0 0 16,0 0-16,22 4 16,26-1-1,23 1-15,2 0 16,15-4 0,-5 3-16,-8-6 15,-6 1-15,-17 0 16,-52 2-1,43 4-15,-10 14 16,-13 7 0,-11-3-16,-9-22 15,0 0-15,0 0 16,5 20-16</inkml:trace>
  <inkml:trace contextRef="#ctx0" brushRef="#br0" timeOffset="24644.3459">26567 5043 0,'0'0'0,"0"0"15,0 0-15,23 7 16,26 0 0,30 2-16,10-2 15,6-5 1,0 0-16,10 0 15,5-2-15,3-4 16,-3-3 0,-7-4-16,-12-3 15</inkml:trace>
  <inkml:trace contextRef="#ctx0" brushRef="#br0" timeOffset="25128.6119">27763 4137 0,'0'0'0,"0"0"16,0 0-16,20-3 15,24-3 1,18-6-16,-1 8 16,-61 4-1,52-2-15,-52 2 16,42 6-16,-21 15 15,-21 8 1,-11 8-16,-9 12 16,-8 8-16,-3 5 15,3 1 1,4-1-16,7-6 16,8-6-1,9-10-15,19-12 16,5-14-16,14-12 15,16-15 1,2-16-16</inkml:trace>
  <inkml:trace contextRef="#ctx0" brushRef="#br0" timeOffset="25508.2768">28169 4337 0,'0'0'15,"0"0"-15,17-18 16,14-13-16,23-18 16,0 1-1,-1 0-15,-4 4 16,-49 44 0,42-43-16,-42 43 15,0 0-15,0 0 16,35-29-1,-14 20-15,-9 23 16,-5 10-16,-5 16 16,0 18-1,-2 11-15,2 10 16,-2 19 0,2 12-16,-2-17 15,2-19-15,-2-74 16,0 0-1,0 0-15,5 52 16,6-34-16,5-33 16,0-22-16</inkml:trace>
  <inkml:trace contextRef="#ctx0" brushRef="#br0" timeOffset="25836.2084">28885 3627 0,'0'0'0,"-4"31"16,0 25-16,2 33 16,-4 30-1,6 8-15,-2 8 16,2 3-1,0 3-15,0-5 16,0-3-16,0-5 16,0-7-1,0-4-15,0-11 16,0-7-16,0-17 16,10-15-1,5-28-15,7-24 16,2-26-1</inkml:trace>
  <inkml:trace contextRef="#ctx0" brushRef="#br0" timeOffset="26273.6095">29281 4069 0,'0'0'0,"27"-13"16,13-9-16,31-12 15,23-5-15,8-6 16,-23 6 0,-79 39-16,0 0 15,0 0-15,40-21 16,-33 15-1,-29 18 1,-15 13-16,-20 22 16,-22 28-16,-9 23 15,10 6 1,21-13-16,35-20 16,17-17-16,17-23 15,10-15 1,5-11-16,18-8 15,18-9-15,12-5 16,21-7 0,5 4-16,-101 20 15,82-5-15</inkml:trace>
  <inkml:trace contextRef="#ctx0" brushRef="#br0" timeOffset="26523.9002">29231 5184 0,'0'0'16,"0"0"-16,0 0 16,25 0-1,31 0-15,36-6 16,33-5-16,9-12 15,22-8 1,27-9-16,-3-1 16,-18 4-16,-27 3 15</inkml:trace>
  <inkml:trace contextRef="#ctx0" brushRef="#br0" timeOffset="26976.876">30992 3868 0,'0'0'0,"-24"25"16,-11 9 0,-15 19-16,-15 19 15,-8 4-15,7-8 16,9-9 0,3-8-16,7-5 15,13-14-15,34-32 16,0 0-1,-22 14-15,18-19 16</inkml:trace>
  <inkml:trace contextRef="#ctx0" brushRef="#br0" timeOffset="27211.046">30776 3989 0,'0'0'15,"0"0"-15,0 0 16,16 13-1,8 5-15,10 11 16,-3 4 0,0 8-1,-4 4-15,-2 1 0,-1 4 16,-24-50 0,0 0-16,0 0 15,16 34 1,-5-28-16</inkml:trace>
  <inkml:trace contextRef="#ctx0" brushRef="#br0" timeOffset="27304.9767">31363 5068 0,'-21'0'0,"0"0"16,0-4-16</inkml:trace>
  <inkml:trace contextRef="#ctx0" brushRef="#br0" timeOffset="29007.3688">31265 3737 0,'0'0'16,"0"0"-16,0 0 15,0 0 1,0 24-16,0 26 16,0 26-1,0 22-15,4 7 16,8 4-16,-3 1 15,3 1 1,-3-1-16,-7-10 16,0-13-16,-2-87 15,0 0 1,0 76-16,0-76 16,0 0-1,0 0-15,0 59 16,0-59-16,0 0 15,0 0 1,2 33-16,-2-33 16,0 0-1,0 0-15,4 22 16,-4-22-16,0 0 16,0 0-1,2 16-15,-2-16 16,0 0-1,0 0-15,3 13 16,-3-13-16,-7 12 16</inkml:trace>
  <inkml:trace contextRef="#ctx0" brushRef="#br0" timeOffset="29304.4945">31252 4235 0,'0'0'0,"0"0"15,0 0-15,21 0 16,29-4-1,17-4-15,-3 2 16,-5-5-16,-12-3 16,-11-3-1,-5-4-15,-10 1 16,-8-7 0,-9-4-16</inkml:trace>
  <inkml:trace contextRef="#ctx0" brushRef="#br0" timeOffset="29569.8807">31676 3768 0,'0'0'0,"0"0"15,0 0-15,0 22 16,4 18 0,0 23-16,2 5 15,2 7 1,2 14-16,2-2 15,-6-7-15,2 1 16,-8-5 0,0 0-16,3-6 15,-1-17 1,-2-53-16,-2 49 16,-9-9-16,-3-9 15</inkml:trace>
  <inkml:trace contextRef="#ctx0" brushRef="#br0" timeOffset="29929.0648">31375 5024 0,'0'0'0,"0"0"15,0 0 1,-7 22-16,-2 20 16,-5 23-1,11 2-15,6-2 16,15-2-16,7-9 15,3-17 1,4-13-16,2-12 16,-3-16-1,-4-8-15,3-13 16,4-12-16,-5-10 16,-8-1-1,-12-7-15,-9 6 16,-13 1-16,-8 8 15,-10 7 1,-9 11-16,-5 6 16,-1 12-1,-5 6-15,10 7 16,5 4-16</inkml:trace>
  <inkml:trace contextRef="#ctx0" brushRef="#br0" timeOffset="30226.1841">32154 4059 0,'0'0'15,"-20"15"-15,-4 13 16,-9 9 0,-6 15-16,-1 7 15,0 9-15,-9 21 16,1 9 0,4-13-16,44-85 15,-30 67-15,30-67 16,-14 36-1,7-20-15</inkml:trace>
  <inkml:trace contextRef="#ctx0" brushRef="#br0" timeOffset="30444.546">32019 4521 0,'0'0'0,"0"0"15,0 0-15,17 13 16,14 8 0,7 5-16,1-1 15,-6-1-15,-3-6 16,-16-9 0,-1-7-16,-7-4 15</inkml:trace>
  <inkml:trace contextRef="#ctx0" brushRef="#br0" timeOffset="30632.3785">32101 4371 0,'0'0'0,"0"0"16,21-2-16,28-10 15,26 1 1,6-4-16,-14 3 15,-19 4 1,-48 8-16,41-13 16,0-12-16</inkml:trace>
  <inkml:trace contextRef="#ctx0" brushRef="#br0" timeOffset="30976.0284">32714 3707 0,'0'0'0,"0"0"16,0 0-16,0 0 16,-6 27-1,-2 25-15,-7 26 16,5 10-16,3-4 15,5 1 1,0 0-16,0 0 16,2-3-1,2-1-15,0-5 16,5-7-16,-5-13 16,-2-2-1,5-1-15,-5-8 16,0-7-16</inkml:trace>
  <inkml:trace contextRef="#ctx0" brushRef="#br0" timeOffset="31460.3321">32114 5104 0,'0'0'16,"-15"23"-16,-5 7 16,-4 13-1,5 4 1,6-1-16,9 2 16,12-4-16,10-6 15,14-2-15,7-7 16,11-8-1,9-10-15,6-9 16,1-11 0,-7-12-16,-7-10 15,-9-7-15,-7-6 16,-13-3 0,-15-3-16,-14 4 15,-13 1 1,-14 7-16,-14 6 15,-10 13-15,-11 8 16,-7 8 0,-18 13-16,0 13 15,-1 13 1,21 5-16,25 2 16,17-6-16,16-1 15,13 0 1,17-7-16</inkml:trace>
  <inkml:trace contextRef="#ctx0" brushRef="#br0" timeOffset="31631.7769">32988 5491 0,'0'0'0,"-27"11"16,-1 2 0</inkml:trace>
  <inkml:trace contextRef="#ctx0" brushRef="#br0" timeOffset="34412.7049">4908 7557 0,'0'0'15,"0"0"-15,0 0 16,0 0 0,0 0-16,0 0 15,22 0 1,28 4-16,25 1 16,19 6-1,4 7-15,6-3 16,-2-1-16,-3-5 15,-3-4 1,-14-3-16,-13-1 16,-22 4-16,-47-5 15,0 0 1,41 12-16</inkml:trace>
  <inkml:trace contextRef="#ctx0" brushRef="#br0" timeOffset="34818.5596">4715 8221 0,'0'0'16,"0"0"-16,0 0 16,0 0-16,21 0 15,26 0 1,22-5-16,7 1 16,14-1-1,6-4-15,4-4 16,4 0-16,-7 1 15,3 8 1,-2 4-16,-6 4 16,-8 3-1,-12 0-15,-7-3 16,-15-6-16,-50 2 16,34-11-1,-14-14-15</inkml:trace>
  <inkml:trace contextRef="#ctx0" brushRef="#br0" timeOffset="35365.691">5547 7339 0,'0'0'0,"0"0"16,0 0-16,0 0 16,21 6-1,22 9-15,18 13 16,-5 5 0,2 3-16,2 4 15,-1-2-15,-3 2 16,-5 0-1,-6 3-15,-8-3 16,-9 2 0,-11-1-16,-10 3 15,-14 8-15,-15 6 16,-15 7 0,-27 27-16,-26 16 31,-21 18-31,-5 6 0,6-8 15,16-5-15,14-20 16,24-24 0,56-75-16,0 0 15,0 0-15,-41 54 16,41-54 0,0 0-16,0 0 15,-20 24 1,20-24-16,0 0 15,-8 12-15,10-10 16</inkml:trace>
  <inkml:trace contextRef="#ctx0" brushRef="#br0" timeOffset="35490.673">5388 8922 0,'0'0'15,"0"0"1,0 0-16,0 0 16</inkml:trace>
  <inkml:trace contextRef="#ctx0" brushRef="#br0" timeOffset="36086.7106">6644 6829 0,'0'0'0,"0"0"16,-4 25-16,2 24 15,-4 31 1,2 29-16,0 12 16,-1 11-1,-3 11-15,-2 13 16,-7 34-16,-3 25 15,-4-1 1,5-19-16,3-28 16,3-26-16,2-27 15,11-114 1,-7 76-16,7-76 16,-2 47-16,9-32 15,9-32 1,12-26-16</inkml:trace>
  <inkml:trace contextRef="#ctx0" brushRef="#br0" timeOffset="36415.1215">6803 7801 0,'0'0'0,"0"0"15,0 0 1,15 0-16,21-5 16,20 1-1,-3 6-15,-5 7 16,-8 13-16,-16 9 16,-11 8-1,-13 8-15,-15 8 16,-14 10-16,-6 4 15,-17 9 1,52-78-16,0 0 16,-40 54-1,22-45-15</inkml:trace>
  <inkml:trace contextRef="#ctx0" brushRef="#br0" timeOffset="37023.6095">7366 7549 0,'0'0'0,"0"0"15,0 21-15,0 29 16,0 26 0,0 24-16,0 1 15,0 2-15,0 0 16,0-8-1,0-5-15,0-90 16,0 0 0,0 0-16,-4 65 15,4-41-15,0-35 16,10-29 0,11-21-16,3-8 15,3-5-15,14-26 16,5-16-1,1 4-15,0 4 16,-3 17 0,-7 13-16,-11 15 15,-26 63-15,0 0 16,0 0 0,18-37-16,-5 16 15,-2 19 1,0 14-16,-5 16 15,0 15-15,-3 29 16,-3 12 0,-5 41-16,-3 38 15,0 17 1,1-18-16,3-26 16,-1-22-16,3-27 15,0-13 1,2-74-16,0 0 15,0 0-15,4 54 16,10-34 0,9-26-16,8-24 15</inkml:trace>
  <inkml:trace contextRef="#ctx0" brushRef="#br0" timeOffset="37351.9977">8235 7754 0,'0'0'0,"0"0"15,0 0 1,0 0-16,2 18 16,12 13-16,9 2 15,2-8 1,6-14-1,-1-9-15,4-6 16,-3-12-16,-3-2 16,-7-6-16,-7 4 15,-12 0 1,-11 4-16,-12 5 16,-14 11-1,-12 9-15,-18 11 16,1 10-16,-1 9 15</inkml:trace>
  <inkml:trace contextRef="#ctx0" brushRef="#br0" timeOffset="37570.3618">7969 8377 0,'0'0'16,"0"0"-16,0 0 15,0 0 1,22 0-16,28-2 16,26-12-1,20-10-15,9-10 16,5-4-16,-4-2 16,-5-4-1,-12-8-15</inkml:trace>
  <inkml:trace contextRef="#ctx0" brushRef="#br0" timeOffset="37976.905">8714 7231 0,'0'-3'0,"0"3"0,0-1 16,0 1 0,4 11-16,2 18 15,4 18-15,3 20 16,-2 9 0,-2 26-16,-2 32 15,-3 16-15,-4 20 16,-4 0-1,-3 0-15,0-12 16,2-9 0,5-30-16,5-23 15,2-22-15,-7-74 16,0 0 0,13 44-16,10-30 15,8-23-15,9-20 16</inkml:trace>
  <inkml:trace contextRef="#ctx0" brushRef="#br0" timeOffset="38258.155">9886 7394 0,'-26'27'0,"-10"13"16,-16 25-16,-12 29 15,-10 26 1,-9 14-16,6 3 16,5-12-16,6-14 15,16-19 1,12-18-16,38-74 15,-18 46-15,18-33 16,12-21 0</inkml:trace>
  <inkml:trace contextRef="#ctx0" brushRef="#br0" timeOffset="38507.6504">9667 7713 0,'0'0'16,"25"-4"-16,18-3 15,19 1 1,-4 6-16,-4 11 16,-5 9-16,-9 5 15,-1 4 1,-4 4-16,-4 3 15,-8 7 1,-8 3-16,-13 8 16</inkml:trace>
  <inkml:trace contextRef="#ctx0" brushRef="#br0" timeOffset="38824.4846">9248 8592 0,'0'0'15,"0"0"-15,0 0 16,22 0-16,25 0 15,29 0-15,24 0 16,8 0 0,9-4-16,8-4 15,-3-3 1,-4-2-16,-8-3 16,-25-5-16,-23-5 15</inkml:trace>
  <inkml:trace contextRef="#ctx0" brushRef="#br0" timeOffset="39245.8911">10329 7602 0,'0'0'0,"0"0"15,0 0 1,18 0-16,20 4 16,20-2-1,-2 5-15,-4 2 16,-11 2-16,-9 0 16,-32-11-1,15 18-15,-12 4 16,-10 7-16,-8 10 15,-10 14 1,-2 5-16,2 1 16,25-59-16,-19 60 15,19-60 1,-4 51-16,14-12 16,13-16-1,8-11-15,5-14 16,4-10-16,4-8 15,-5-10 1</inkml:trace>
  <inkml:trace contextRef="#ctx0" brushRef="#br0" timeOffset="39652.0499">10892 7839 0,'0'0'15,"0"0"-15,9-15 16,9-15-16,14-10 15,3-5 1,3-2-16,0-5 16,-7 1-1,-31 51-15,25-50 16,-25 50-16,0 0 16,0 0-1,20-39-15,-20 39 16,15-24-1,-5 17-15,-3 18 16,-1 9-16,-1 11 16,-3 14-1,0 17-15,4 12 16,2 25 0,0 17-16,1 0 15,3-18-15,-12-98 16,8 74-1,-8-74-15,7 44 16,-1-27 0,-2-29-16,2-19 15,-4-25-15</inkml:trace>
  <inkml:trace contextRef="#ctx0" brushRef="#br0" timeOffset="39968.8717">11391 7030 0,'0'0'0,"0"0"15,0 0 1,0 26-16,0 28 16,0 40-16,4 31 15,3 11 1,-1 9-16,4 31 15,-4 12-15,1-8 16,4-17 0,0-18-16,-2-4 15,-3-16 1,-4-18-16,-2-24 16,0-83-16,0 0 15,0 54 1,3-41-16,6-33 15,9-32-15</inkml:trace>
  <inkml:trace contextRef="#ctx0" brushRef="#br0" timeOffset="40422.2778">11822 7541 0,'0'0'16,"0"0"-16,21-15 16,18-12-1,24-18-15,22-13 16,3-2-16,-88 60 16,71-51-1,-71 51-15,37-32 16,-28 26-16,-22 15 15,-16 11 1,-14 13-16,-14 21 16,-22 26-1,3 16-15,9 5 16,20-12-16,22-19 16,23-24-1,2-46-15,13 34 16,12-16-1,11-7-15,8-9 16,26-4-16,0-4 16,5-3-1,11 1-15,-15 8 16,-29 10 0</inkml:trace>
  <inkml:trace contextRef="#ctx0" brushRef="#br0" timeOffset="40781.5549">11772 8563 0,'0'0'16,"0"0"-16,19-3 15,25-12-15,23-10 16,9-3-1,29-8-15,16 2 16,-5 9 0,-4 7-16,-20 11 15,-13 7-15,-11 7 16,-21 1 0,-47-8-16,0 0 15,0 0-15,38 8 16,-38-8-1,0 0-15,0 0 16,31 9 0,-31-9-16,16 9 15,-14-2 1,-10 1-16</inkml:trace>
  <inkml:trace contextRef="#ctx0" brushRef="#br0" timeOffset="40968.6464">12791 8540 0,'0'0'0,"0"0"16,0 0-16,0 0 15</inkml:trace>
  <inkml:trace contextRef="#ctx0" brushRef="#br0" timeOffset="41702.8559">12905 7340 0,'0'0'0,"-6"23"15,0 15 1,-4 24-16,6-1 16,4-1-1,8-11-15,15-11 16,3-16-16,0-17 16,-1-12-1,-2-9-15,0-7 16,-7-9-16,-8-2 15,-6-1 1,-8 4-16,-14 6 16,-14 9-1,-10 11-15,-18 12 16,-11 9 0,-2 15-16,-19 20 15,2 26 1,20 16-16,28-3 15,29-19-15,15-28 16,11-12 0,6-9-16,12-6 15,17-3 1,20-6-16,15-4 16,32-8-16,24-9 15,6-10-15,-22-12 16</inkml:trace>
  <inkml:trace contextRef="#ctx0" brushRef="#br0" timeOffset="42112.1091">13420 6999 0,'0'0'0,"0"0"16,0 0-16,0 0 15,0 0 1,0 0-16,-4 31 16,2 34-1,-4 39-15,9 33 16,2 8-16,6 30 16,-1 12-1,0 1-15,-4-5 16,5-7-1,5-12-15,1-1 16,-3-11-16,-2-20 16,-4-29-1,-8-103-15,8 80 16,-8-80 0,0 0-16,0 0 15,4 51-15,-4-51 16,0 0-1,2 20-15,2-24 16</inkml:trace>
  <inkml:trace contextRef="#ctx0" brushRef="#br0" timeOffset="42581.1007">14707 7327 0,'0'0'0,"0"0"15,-12 22 1,-5 17-16,-9 23 15,4 12-15,4 20 16,14-1 0,18-18-16,13-18 15,7-28 1,9-22-16,12-18 16,2-18-16,2-14 15,-13-6 1,-13 0-16,-18 0 15,-21 6 1,-26 7-16,-20 12 16,-15 10-16,-11 10 15,-16 8 1,94-4-16,0 0 16,-83 4-16,30-8 15</inkml:trace>
  <inkml:trace contextRef="#ctx0" brushRef="#br0" timeOffset="42908.8097">15018 6878 0,'0'0'16,"0"0"-1,0 20-15,-5 20 16,0 29-16,-5 16 15,-3 32 1,2 7-16,7 11 16,0 7-1,4 6-15,0 30 16,4 4-16,4-12 16,1-20-1,-1-25-15,-1-37 16,-7-88-16,6 73 15,-6-73 1,0 0-16,8 37 16,7-26-1,3-31-15,1-20 16</inkml:trace>
  <inkml:trace contextRef="#ctx0" brushRef="#br0" timeOffset="43346.2112">15456 7233 0,'0'0'16,"0"0"-16,19-9 16,17-4-1,25-3-15,5 3 16,4 5-1,-5 5-15,-65 3 16,49 4 0,-16 7-16,-22 7 15,-15 2-15,-17 12 16,-8 3 0,-14 19-16,-8 2 15,-8 20-15,3 6 16,16-12-1,22-19-15,21-20 16,9-17-16,13-10 16,12-12-1,26-17-15,11-9 16,24-22 0,14-7-16,-11 10 15,-101 53-15,61-29 16,-46 25-1</inkml:trace>
  <inkml:trace contextRef="#ctx0" brushRef="#br0" timeOffset="43580.8574">15227 8275 0,'23'-5'15,"21"-15"-15,17-14 16,15-10 0,38-21-16,36-16 15,10-6 1,-11 7-16,-18 11 16,-13 15-16,-26 11 15,-92 43 1,79-22-16</inkml:trace>
  <inkml:trace contextRef="#ctx0" brushRef="#br0" timeOffset="44314.7428">15554 8492 0,'0'0'16,"0"0"-16,2 19 16,12 21-16,10 8 15,4-8 1,7-9-16,1-4 16,3-10-16,4-5 15,0-12 1,-2-7-16,-2-4 15,-10-9 1,-13-5-16,-14-1 16,-6-11-16,-10 0 15,-13-4 1,-3 8-16,-3 8 16,2 8-1,10 1-15,-1 0 16,6 0-16,10 1 15,10-5 1,20-7-16,13-4 16,23-10-1,11 5-15,29 1 16,7 8-16,-16 20 16,-22 17-1,-26 12-15,-20 5 16,-17 4-1,-12 2-15,-12 10 16,-21 15-16,-3 5 16,-19 17-1,1 4-15,60-84 16,-47 70 0,47-70-16,-25 50 15,23-24-15,15-12 16,13-13-1,9-9-15,14-13 16,18-12 0,25-9-16,14-7 15,-1 8-15,-10 12 16,-4 13 0,-9 14-16,-7 11 15</inkml:trace>
  <inkml:trace contextRef="#ctx0" brushRef="#br0" timeOffset="44486.9485">17339 8781 0,'0'0'15,"0"0"-15,0 0 16</inkml:trace>
  <inkml:trace contextRef="#ctx0" brushRef="#br0" timeOffset="60804.9853">17719 7264 0,'0'0'0,"0"0"15,0 0-15,-11 14 16,-5 4-1,0 6-15,10-1 16,3-6-16,8 2 16,6-4-1,5-6-15,4-4 16,6-10 0,-1-2-16,-5-4 15,-6-6-15,-5 1 16,-2-5-1,-12 4-15,-4 1 16,-7 3 0,-4 6-16,-2 5 15,-7 6-15,2 9 16,0 5 0,3 4-16</inkml:trace>
  <inkml:trace contextRef="#ctx0" brushRef="#br0" timeOffset="61274.0303">17741 7885 0,'0'0'15,"0"0"-15,0 0 16,-6 23 0,-10 23-16,-4 13 15,0-3 1,6-3-16,9-1 16,5-52-16,7 45 15,14-14 1,5-18-16,1-11 15,2-11 1,-1-4-16,-8-3 16,-5 1-16,-6-3 15,-7 0 1,-7 2-16,-7 1 16,-9-1-1,-2 2-15,-6 3 16,-2 4-16,-2 7 15,1 6 1,3 0-16,8 3 16,13-5-16,18-6 15</inkml:trace>
  <inkml:trace contextRef="#ctx0" brushRef="#br0" timeOffset="61742.2747">18810 6746 0,'0'0'0,"-4"27"15,-5 17-15,-3 30 16,-7 27-16,4 11 16,2 17-1,2 23-15,2 33 16,5 17-1,2 12-15,-6-8 16,2-5-16,-6-12 16,1-26-1,0-21-15,-4-26 16,15-116 0,0 0-16,0 0 15,-12 78-15,6-40 16,6-43-1,8-35-15,2-36 16</inkml:trace>
  <inkml:trace contextRef="#ctx0" brushRef="#br0" timeOffset="62413.9982">18564 7363 0,'0'0'15,"0"-20"-15,2-16 16,23-15 0,17 6-16,25 2 15,37-7-15,25-2 16,9 7 0,-18 16-16,-32 20 15,-30 18 1,-22 11-16,-11 11 15,-15 14-15,-16 15 16,-19 16 0,-24 33-16,-34 35 15,-25 14-15,0-11 16,8-10 0,12-28-16,13-19 15,75-90 1,0 0-16,0 0 15,-41 52-15,26-30 16,21-28 0,16-13-16,14-8 15,23-18 1,7-1 0,26-15-16,14 4 0,-5 11 15,-14 26 1,-20 23-16,-24 17 15,-14 9 1,-9 18-16,-11 13 16,-13 13-1,-25 30-15,-24 16 16,-19 0-16,-18-3 16,3-13-1,2-23-15,4-13 16,16-18-16,11-15 15,54-34 1,-40 13-16,40-13 16,-27-2-1,17-14-15,12-13 16</inkml:trace>
  <inkml:trace contextRef="#ctx0" brushRef="#br0" timeOffset="63070.0955">19932 8513 0,'0'0'0,"0"0"15,0 0-15,-16-15 16,-7-12-16,-6-9 16,3 0-1,-2 1-15,9-3 16,0 0-16,19 38 16,0 0-1,0 0-15,-10-36 16,-2 9-1,3 14-15,-1 13 16,-2 13-16,3 12 16,0 8-1,5 10-15,4 10 16,4 6 0,3-4-16,4 1 15,3-5 1,1-8-16,7-10 15,3-10-15,-3-16 16,3-14 0,2-11-16,-3-9 15,-4-5-15,-7-1 16,-1 4 0,-5 2-16,2 7 15,2 5-15,-2 9 16,2 3-1,0 10-15,0 4 16,4 7 0,4 4-16,3 5 15,5-2-15,1-5 16,9-5 0,8-6-16,-6-13 15</inkml:trace>
  <inkml:trace contextRef="#ctx0" brushRef="#br0" timeOffset="63538.745">20637 7946 0,'0'0'16,"0"0"-16,0 0 15,0 0-15,0 0 16,-22 20 0,-14 14-16,-15 20 15,-9 23 1,2 8-16,14-11 16,21-11-16,11-21 15,12-42 1,2 33-16,12-10 15,7-10 1,15-6-16,3-3 16,12-4-16,1 0 15,-5 0 1,-47 0-16,0 0 16,40 10-1,-40-10-15,31 19 16,-20 6-16,-13 0 15,-7-1 1,-9-2-16,-3 0 16,21-22-1,-30 17-15,-3-2 16</inkml:trace>
  <inkml:trace contextRef="#ctx0" brushRef="#br0" timeOffset="64054.2485">20875 8256 0,'0'0'0,"0"0"15,0 0-15,0 0 16,0 0-1,24 7-15,21 0 16,21-2-16,-7-13 16,-6-12-1,-10-6-15,-43 26 16,27-35 0,-27 35-16,18-37 15,-18 37-15,-8-34 16,-13 12-1,-11 11-15,-1 11 16,-8 10-16,-6 9 16,5 8-1,4 2-15,4 7 16,7 3 0,8 0-16,10 1 15,11 5-15,12-3 16,10-1-1,14-3-15,6-6 16,12-9 0,7-5-16,8-9 15,7-4-15,29-12 16,19-18 0</inkml:trace>
  <inkml:trace contextRef="#ctx0" brushRef="#br0" timeOffset="64538.835">21935 6936 0,'0'0'0,"0"0"15,23 11 1,19 7-16,29 2 16,10-4-16,31-1 15,22-3 1,7-10-1,5-2-15,-15-5 16,-22-2-16,-19 1 16,-90 6-16,0 0 15,63-11 1,-37-5-16</inkml:trace>
  <inkml:trace contextRef="#ctx0" brushRef="#br0" timeOffset="64866.5657">22664 6880 0,'0'0'15,"0"0"-15,-6 18 16,-8 20-16,-6 25 16,-3 8-1,-5 38-15,-6 37 16,0 19-1,-1 9-15,4-6 16,0-10-16,1-5 16,10-21-1,9-17-15,4-12 16,7-20-16,2-19 16,-2-64-1,12 39-15,5-19 16,10-27-1,2-20-15</inkml:trace>
  <inkml:trace contextRef="#ctx0" brushRef="#br0" timeOffset="65477.3347">23201 7006 0,'-5'27'0,"1"21"16,-3 24-16,0 20 15,0 28-15,0 10 16,-1 6-1,-8 23-15,-1 5 16,-2-14-16,-2-12 16,-2-14-1,-2-19-15,5-25 16,20-80 0,0 0-16,0 0 15,-15 53 1,10-35-16,12-24 15,8-18-15,7-21 16,9-20 0,3-7-16,4-17 15,5-5 1,-3 16-16,-7 30 16,-8 18-16,0 16 15,-5 16 1,-4 13-16,-1 6 15,-1 13-15,-4 11 16,2 15 0,-6 1-16,1 3 15,-2-5 1,1-5-16,-6-54 16,8 53-16,-8-53 15,11 40 1,1-17-16</inkml:trace>
  <inkml:trace contextRef="#ctx0" brushRef="#br0" timeOffset="65840.4989">23639 7954 0,'0'0'15,"0"0"-15,0 28 16,7 25 0,1 27-16,-1 14 15,-1 0 1,-3-4-16,0-11 16,-6-9-16,3-70 15,0 0 1,0 0-16,-7 38 15,1-26-15,-1-28 16,3-18 0,4-12-16,8-8 15,8 2 1,8 4-16,12-4 16,9 4-16,11 0 15,-2 8 1,-4 4-16</inkml:trace>
  <inkml:trace contextRef="#ctx0" brushRef="#br0" timeOffset="66309.2065">24054 8097 0,'0'0'0,"0"0"16,0 0-16,0 0 15,0 0 1,0 0-16,20 7 16,23 3-1,15 2-15,-2-7 16,-2-10-16,-5-12 16,-5-10-1,-44 27-15,34-33 16,-34 33-16,22-41 15,-15 4 1,-12 2-16,-13 13 16,-2 11-16,-9 7 15,-4 7 1,-3 9-16,-8 13 16,-1 10-1,6 6-15,4 13 16,11 3-1,5 3-15,13 1 16,10-5-16,17-2 16,10-12-1,12-10-15,14-10 16,9-16-16,11-12 16</inkml:trace>
  <inkml:trace contextRef="#ctx0" brushRef="#br0" timeOffset="66840.313">24870 8209 0,'0'0'15,"0"0"-15,0 0 16,-8-17 0,2-17-16,-5-15 15,-5 9-15,-1 6 16,-3 12-1,0 6 1,-1 5-16,-1 7 0,-1 6 16,-1 7-1,-2 9-15,1 11 16,-4 17 0,6 11-16,8 6 15,8 1-15,9 1 16,5-5-1,-7-60-15,11 52 16,7-20 0,4-18-16,2-18 15,4-16-15,3-11 16,4-14 0,4-4-16,-3 1 15,-5 2 1,-5 5-16,-3 8 15,-7 8-15,-5 12 16,-3 6 0,0 10-16,-2 6 15,-2 8 1,3 6-16,5 6 16,3 2-1,12 1-15,13 6 16,9-5-16</inkml:trace>
  <inkml:trace contextRef="#ctx0" brushRef="#br0" timeOffset="67683.5361">25756 8335 0,'0'0'0,"0"0"16,0 0-16,-6-16 16,-5-13-16,-7-7 15,1 1 1,-3 1-16,-4 0 16,-3 3-1,-4 3-15,-2 1 16,-7 4-16,-7 12 15,-2 11 1,-5 14-16,1 10 16,4 14-1,4 11-15,9 4 16,7 5-16,16-1 16,13-57-1,2 46-15,15-8 16,19-18-16,14-17 15,3-26 1,8-19-16,10-32 16,3-26-1,-7-17-15,-9-7 16,-7-11-16,-10 1 16,-6 1-1,-5-2-15,-6 4 16,-9 7-1,-10 8-15,-5 9 16,-5 17-16,-1 21 16,6 69-1,0 0-15,0 0 16,-12-36 0,-1 23-16,-1 23 15,-5 14-15,0 16 16,-2 29-1,3 14-15,-3 40 16,4 40 0,6 21-16,3-4 15,6-6-15,2-13 16,7-5 0,5-9-16,5-17 15,8-17 1,2-20-16,2-14 15,-2-19-15,-8-20 16,-19-40 0,0 0-16,0 0 15,16 31 1,-16-31-16,18 18 16,-3-11-16</inkml:trace>
  <inkml:trace contextRef="#ctx0" brushRef="#br0" timeOffset="67839.7504">26166 8565 0,'0'0'16,"0"0"-1,0 0-15,0 0 16,0 0-16</inkml:trace>
  <inkml:trace contextRef="#ctx0" brushRef="#br0" timeOffset="96875.9376">5889 10017 0,'0'0'0,"0"0"16,0 0-1,-4 23-15,2 21 16,-5 28-16,0 12 16,-1 34-1,2 13-15,-3 14 16,1 42-1,-4 21-15,-1 18 16,-1 17 0,1-1-16,0 1 15,4 7-15,-5 7 16,-4 9 0,-2 7-16,-4 1 15,4 2-15,-4-7 16,3-2-1,-1-17-15,-1-14 16,1-18-16,3-24 16,4-41-1,4-20-15,-2-35 16,13-98 0,0 0-16,0 0 15,-9 69 1,9-69-16,-3 25 15,3-32-15,9-22 16,5-22 0,14-41-16</inkml:trace>
  <inkml:trace contextRef="#ctx0" brushRef="#br0" timeOffset="98578.292">5784 9874 0,'0'0'15,"0"0"1,0 0-16,0 0 16,27 0-16,40-6 15,50-6 1,49-4-16,58-6 15,57-6-15,-6 12 16,4 9 0,4 5-16,1-1 15,3 1 1,-1 0-16,-6 2 16,-10-2-16,-10-1 15,-17-1 1,-11-7-16,-9 4 15,1 0 1,-7 7-16,-2 4 16,-25-1-1,-3 4-15,-8 6 16,-6 5-16,-22 6 16,-19 1-16,-27-4 15,-13-2 1,-12 2-16,-6-1 15,-5-2 1,-13-3-16,-6 3 16,-2-3-16,-3 1 15,-45-16 1,45 18-16,-45-18 16,0 0-1,39 20-15,-39-20 16,25 25-16,-14-1 15,-11 1 1,-7 2-16,-4 2 16,1 5-1,0 4-15,-1 13 16,3 9-16,3 7 16,5 9-1,3 34-15,1 23 16,4 20-1,5 7-15,10 6 16,-4-3-16,5 9 16,2 7-1,1 15-15,-1 10 16,9 10 0,-2 14-16,-7-4 15,-1-2-15,-2-3 16,2-2-1,-1-9-15,-6-20 16,-3-8-16,-3-3 16,-1-15-1,-7-2-15,-1-8 16,-6-18 0,-1-20-16,-2-14 15,-6-6-15,-2-15 16,-1-13-1,-3-14-15,1-10 16,-1-1 0,-3-4-16,-1-1 15,0-3-15,-7-1 16,0-3 0,-5 1-16,-2-4 15,-2 1 1,-2-1-16,-4-3 15,-9-3-15,0 1 16,-8-4 0,-3 1-16,-3-5 15,-4 3 1,-6-3-16,-19 6 16,-11-6-16,2 0 15,2-3 1,-9-7-16,-3 2 15,-18-7 1,-9-9-16,-7-7 16,-6-7-16,-3-6 15,-13-3 1,-5-6-16,-12-1 16,-13-3-16,-5 2 15,-3-1 1,0 7-16,-7 3 15,-16-3 1,3 3-16,6 3 16,0 1-1,8 1-15,13 3 16,-1 0-16,-5 3 16,8 2-1,7 5-15,12 2 16,12 1-16,16 7 15,20-1 1,18 3-16,21 1 16,94 2-16,-75 2 15,75-2 1,0 0-16,0 0 16,-52 0-1,52 0-15,-24 5 16</inkml:trace>
  <inkml:trace contextRef="#ctx0" brushRef="#br0" timeOffset="98713.9085">5815 15272 0,'0'0'15,"0"0"-15,0 0 16,0 0-16</inkml:trace>
  <inkml:trace contextRef="#ctx0" brushRef="#br0" timeOffset="105829.2225">9071 10636 0,'0'0'0,"0"0"16,-7 20-16,-2 23 15,-3 19 1,2 5-16,6 4 15,4 6-15,2 14 16,0-1 0,0-8-16,3-1 15,0-12 1,-1-15-16,-4-54 16,9 46-16,11-10 15,11-12 1,12-9-16,10-7 15,14-8 1,11-4-16,25-5 16,6-6-16,-10 3 15,-19-2 1,-16 1-16,-64 13 16,44-18-1</inkml:trace>
  <inkml:trace contextRef="#ctx0" brushRef="#br0" timeOffset="106173.2549">9847 10544 0,'0'0'0,"0"0"16,0 0-1,0 21-15,0 22 16,0 29 0,0 11-16,0 23 15,0 3-15,4 3 16,3 3-1,-1-2-15,4-8 16,0-14 0,3-18-16,3-7 15,-16-66-15,16 40 16,4-27 0,3-26-16</inkml:trace>
  <inkml:trace contextRef="#ctx0" brushRef="#br0" timeOffset="106735.584">9761 10828 0,'0'0'0,"0"-24"16,3-14 0,13-14-16,12 14 15,13 16-15,17 11 16,11 9-1,9 10-15,11 17 16,-10 11 0,-27 6-16,-33-2 15,-19 0-15,-19 3 16,-23 1 0,-17-3-16,-15-5 15,-24-1 1,-6-6-16,27-15 15,27-9-15,29-8 16,15-4 0,18-4-16,15-1 15,18-1 1,19-2-16,10 7 16,20 2-16,2 12 15,-5 10 1,-23 9-16,-31 7 15,-14 6 1,-12 9-16,-17 7 16,-13 0-16,-15 1 15,-9-4 1,-14-8-16,-3-4 16,-7-14-1,1-11-15,5-14 16,6-14-16,24-16 15,25-18 1</inkml:trace>
  <inkml:trace contextRef="#ctx0" brushRef="#br0" timeOffset="107020.6907">10809 10605 0,'0'0'0,"0"0"16,-11 26 0,-5 17-16,-10 29 15,-5 24-15,-1 22 16,7 2 0,6 3-16,5-6 15,3-11 1,5-11-16,2-19 15,4-76-15,0 0 16,0 0 0,2 47-16,4-38 15,5-32 1</inkml:trace>
  <inkml:trace contextRef="#ctx0" brushRef="#br0" timeOffset="107379.712">10765 10433 0,'0'0'16,"26"13"-16,16 7 16,22 18-1,19 20-15,6 18 16,-9 9-16,-11 7 15,-10-3 1,-16 0-16,-16 1 16,-17-12-16,-24-7 15,-15-12 1,-12-10-16,-22-2 16,-29-1-1,-20-6 1,-6-17-16,2-14 0,8-18 15,14-7 1,13-11-16,10-6 16</inkml:trace>
  <inkml:trace contextRef="#ctx0" brushRef="#br0" timeOffset="107551.5484">10693 10918 0,'0'0'0,"0"0"16,0 0-1,21 4-15,14 0 16,25 5 0,1-2-16</inkml:trace>
  <inkml:trace contextRef="#ctx0" brushRef="#br0" timeOffset="108723.5159">10052 12439 0,'0'0'0,"0"0"16,0 0 0,0 0-16,0 0 15,16 0 1,15 0-16,16 0 15,0-7-15,2-4 16,2-2 0,-2-8-16,0 1 15,9-6 1,7-1-16,5-5 16,14-10-16,6-5 15,-3-5 1,-4 4-16,0-2 15,-1-3 1,6-3-16,1 0 16,4-2-16,3-2 15,7-6 1,11 0-16,7-3 16,6-3-1,-2 5-15,-1 2 16,-1 1-16,2 1 15,2 0 1,1 1-16,-1 2 16,2 4-16,3 7 15,3 2 1,3 6-16,3 8 16,1 10-1,2 12-15,3 9 16,-4 13-16,-5 5 15,-5 8 1,-10 10-16,-5 7 16,-13 3-1,-18-2-15,-13-2 16,-21-4-16,-22-11 16,-31-25-1,0 0-15,23 13 16,-7-15-1</inkml:trace>
  <inkml:trace contextRef="#ctx0" brushRef="#br0" timeOffset="109083.92">14740 10540 0,'0'0'0,"0"0"16,0 0-1,0 0-15,0 0 16,13 13-16,19 12 16,24 20-1,17 8 1,23 23-16,14 16 0,-20 2 16,-39-12-1,-31-8-15,-27-4 16,-22-19-1,-13-6-15,-20 4 16,-28 6-16,-24 4 16,-3-10-1,6-11-15,14-9 16,97-29 0,0 0-16,-62 8 15,47-16-15,26-21 16,22-14-1</inkml:trace>
  <inkml:trace contextRef="#ctx0" brushRef="#br0" timeOffset="109755.411">15677 10506 0,'0'0'0,"0"0"16,0 20 0,0 19-1,0 25-15,0 10 16,0 27-16,0 3 16,0 4-16,0 1 15,0-2 1,0-4-16,0-9 15,0-13-15,0-81 16,0 0 0,0 0-16,0 58 15,0-29 1,-4-32-16,-7-19 16,-2-20-16,-2-27 15,-3-17 1,-2-29-16,0-22 15,9 10 1,11 27-16,7 16 16,4 19-16,2 21 15,5 6 1,6 4-16,19 10 16,10 11-16,15 13 15,4 6 1,18 14-16,-7 14 15,-17 6 1,-22 7-16,-22-2 16,-18 1-1,-19 8-15,-16 2 16,-19 1-16,-18 6 16,-10-2-1,3-10-15,75-51 16,0 0-16,-56 34 15,21-25 1,29-11-16,24-10 16</inkml:trace>
  <inkml:trace contextRef="#ctx0" brushRef="#br0" timeOffset="110208.6119">16137 10763 0,'0'0'0,"0"0"15,0 0 1,23 0-16,25-5 16,22 1-1,-3 0-15,-9-5 16,-7-7-16,-10-4 16,-8-5-1,-3-1 1,-9-5-16,-21 31 15,16-34-15,-16 34 16,0 0-16,0 0 16,7-27-1,-7 11-15,0 10 16,-2 12 0,-1 15-16,3 12 15,0 13-15,3 20 16,-1 8-1,6 26-15,6 13 16,3-5 0,-3-21-16,-14-87 15,0 0-15,0 0 16,20 54 0,1-31-16,3-30 15,1-20-15,1-24 16</inkml:trace>
  <inkml:trace contextRef="#ctx0" brushRef="#br0" timeOffset="110380.6098">16847 11251 0,'0'9'16,"0"7"-16,0 20 15,0 21-15,0 15 16,0 12 0</inkml:trace>
  <inkml:trace contextRef="#ctx0" brushRef="#br0" timeOffset="110755.1931">17180 10312 0,'0'0'0,"0"0"16,0 0-16,0 0 16</inkml:trace>
  <inkml:trace contextRef="#ctx0" brushRef="#br0" timeOffset="111304.2052">16865 9894 0,'0'0'16,"0"0"-16,0 0 15,0 0 1,0 20-16,-5 18 16,3 22-1,-2 10-15,-1 12 16,5 26-16,-2 10 15,2 11 1,0 15-16,0 8 16,7 40-1,-1 9-15,4-6 16,3-22-16,-7-13 16,7-13-1,-5-9-15,3-8 16,3-16-1,-1-17-15,1-9 16,-6-19-16,-8-69 16,0 0-1,11 43-15,3-16 16,0-23 0,-5-15-16,-2-18 15</inkml:trace>
  <inkml:trace contextRef="#ctx0" brushRef="#br0" timeOffset="112241.5413">17214 10399 0,'0'0'0,"0"0"16,0 0-1,0 0 1,-5 29-16,3 29 16,-2 30-16,8 18 15,3-3-15,-1 0 16,-2-9-1,-2-14-15,5-15 16,-7-65 0,0 0-16,0 0 15,2 36-15,6-25 16,1-25 0,3-10-16,-6-12 15,1-2 1,1-15-16,8-5 15,3-2 1,9 1-16,3 5 16,4 4-16,5 13 15,4 11 1,3 10-16,2 12 16,-2 8-16,-7 18 15,-11 14 1,-13 13-16,-21 7 15,-14 7 1,-18 2-16,-20 15 16,-18 0-16,2-10 15,73-70 1,0 0-16,0 0 16,-58 47-16,58-47 15,-34 22 1,30-17-16,15-10 15,11 0 1,5 1-16,7 2 16,4 4-16,6 9 15,-1 10 1,-10 5-16,-6 12 16,-12 7-1,-10 12-15,-14 4 16,-16 11-16,-14 15 15,-14 4 1,-6 1-16,3-16 16,56-76-1,0 0-15,-29 54 16,29-25-16,27-16 16,22-9-1,33-8-15,50-11 16,45-10-1,2-8-15,-33-17 16,-29-11-16</inkml:trace>
  <inkml:trace contextRef="#ctx0" brushRef="#br0" timeOffset="112866.0314">18083 10471 0,'0'0'0,"0"0"16,22-14-16,17-4 15,27-7-15,9 5 16,19 10-1,2 10-15,-12 9 16,-84-9 0,56 19-16,-32 2 15,-22 1-15,-12 2 16,-19 5 0,-19 9-16,-9 2 15,-6 3 1,-26 11-16,-14 6 15,3-4-15,22-9 16,78-47 0,-53 27-16,29-19 15,17-8-15,7 0 16,13-8 0,8-4-16,6 1 15,0 3 1,2-4-16,-6 1 15,5 2 1,1 3-16,2 1 16,5 12-16,3 6 15,9 12 1,2 9-16,-2 3 16,-2 6-16,-2-2 15,-9 0 1,-35-41-16,0 0 15,37 31 1,-4-17-16,-8-20 16</inkml:trace>
  <inkml:trace contextRef="#ctx0" brushRef="#br0" timeOffset="113225.7241">18891 9776 0,'0'0'16,"0"0"-16,0 31 16,10 32-1,1 32-15,4 29 16,-5 3-16,1 14 15,1 17 1,-6-1-16,-4-12 16,0-7-16,-2-10 15,-2-19 1,0-17-16,0-16 16,-2-13-1,-4-22-15,8-41 16,-4 14-16,2-27 15</inkml:trace>
  <inkml:trace contextRef="#ctx0" brushRef="#br0" timeOffset="113428.6927">18747 10508 0,'0'0'16,"19"-4"-1,25-3-15,29-1 16,35 8-16,12 17 16,16 23-1,12 22 1,-23 8-16,-33-7 16,-36-16-16</inkml:trace>
  <inkml:trace contextRef="#ctx0" brushRef="#br0" timeOffset="113946.1883">17864 11709 0,'0'0'0,"-4"27"16,6 10 0,13 22-16,26-6 15,26-6-15,43 13 16,34 1 0,9-15-16,-22-23 15,-32-26 1,-19-15-16,-20-13 15,-25-2-15,-11-10 16,-16-8 0,-23-12-16,-19-8 15,-30-19 1,-32-4-16,-20 12 16,-23 12-16,6 28 15,8 22 1,21 23-16,15 21 15,19 16-15,24 14 16,29 1 0,24 11-16,25 7 15,37 30-15,45 25 16,31 4 0,7-30-16,8-24 15</inkml:trace>
  <inkml:trace contextRef="#ctx0" brushRef="#br0" timeOffset="114087.17">18858 12015 0,'0'0'0,"0"0"16,0 0-16</inkml:trace>
  <inkml:trace contextRef="#ctx0" brushRef="#br0" timeOffset="127602.1349">19478 11170 0,'0'0'0,"0"0"16,0 0 0,0 0-16,-23 16 15,-10 15-15,-16 20 16,2 14-1,-6 27-15,-6 26 16,12 12-16,4 19 16,14 4-1,7 2-15,11 5 16,11 2 0,11 1-16,5-11 15,11-15-15,5-19 16,1-24-1,0-22-15,0-17 16,-33-55 0,30 36-16,-30-36 15,0 0-15,0 0 16,22 29 0,-22-29-16,0 0 15,24 19 1,-4-17-16,8-23 15,5-19-15</inkml:trace>
  <inkml:trace contextRef="#ctx0" brushRef="#br0" timeOffset="127914.7115">19741 11367 0,'0'0'0,"0"0"16,0 0-16,-4 20 15,0 29 1,-8 36-16,-3 44 16,-6 30-16,2 40 15,7 5 1,5 7-16,5-25 15,0-33 1,0-40-16,2-113 16,-4 66-16,-8-36 15,-1-28 1,-1-27-16,8-19 16</inkml:trace>
  <inkml:trace contextRef="#ctx0" brushRef="#br0" timeOffset="128508.5581">19704 11903 0,'4'-25'0,"17"-12"16,10-7-16,10 4 15,6 9 1,5 7-16,-2 15 16,-6 18-1,-14 19-15,-13 22 16,-17 19-1,-14 11-15,-15 28 16,-13 4-16,-3-14 16,5-27-1,4-22-15,36-49 16,-27 27-16,27-27 16,-20 11-1,7-8-15,6-14 16,11-14-1,12-8-15,8-10 16,10-11-16,5 8 16,2 8-1,0 13-15,-3 16 16,-7 18-16,-11 16 16,-6 17-1,-9 25-15,-12 17 16,-11 36-1,-18 26-15,-7-7 16,-4-25-16,8-31 16,2-29-1,6-24-15,31-30 16,-38 19 0,-4-10-16,-2-14 15,44 5-15,-37-20 16,10-13-1,14-15-15,18-5 16,15-3-16</inkml:trace>
  <inkml:trace contextRef="#ctx0" brushRef="#br0" timeOffset="129086.1707">20490 12446 0,'0'0'16,"-18"-16"-16,-2-9 15,-9-10 1,0-7-16,-5 1 15,3 3-15,31 38 16,0 0 0,-31-31-16,-2 13 15,3 18 1,7 18-16,6 18 16,1 26-16,3 12 15,2 36 1,1 10-16,10-4 15,8-22 1,-8-94-16,9 55 16,4-28-16,3-20 15,3-14 1,6-20-16,7-10 16,3-21-16,0 0 15,-4 4 1,-1 11-16,-3 15 15,-9 12 1,-5 16-16,-7 13 16,2 15-1,-6 9-15,0 17 16,-2-54-16,0 0 16,2 54-1,3-15-15,6-23 16,3-27-16</inkml:trace>
  <inkml:trace contextRef="#ctx0" brushRef="#br0" timeOffset="129476.7351">20822 12178 0,'0'0'15,"0"0"-15,-10 20 16,-11 15-1,-5 17-15,-1 4 16,5 3-16,1-2 16,5-2-1,16-55-15,-11 54 16,11-54-16,-2 49 16,11-10-1,-9-39-15,22 24 16,8-19-1,1-10-15,4-6 16,4-1 0,4 1-16,-4 11 15,-7 14-15,-14 6 16,-9 11 0,-9 7-16,-9 11 15,-7 1-15,-4-6 16,20-44-1,-31 38-15</inkml:trace>
  <inkml:trace contextRef="#ctx0" brushRef="#br0" timeOffset="129945.6914">20805 12483 0,'0'0'16,"0"0"-16,0 0 15,0 0-15,19 5 16,23-3 0,17 2-16,2-4 15,-4-11 1,-4-8-16,-53 19 16,37-27-16,-15-2 15,-15 0 1,-7 9-16,-9 0 15,-7 4-15,-3 4 16,-8 8 0,1 2-16,-4 7 15,3 6 1,2 7-16,4 8 16,3 9-16,4 13 15,12 4 1,8 3-16,10 4 15,9-4 1,4-3-16,4-6 16,-33-46-16,43 36 15,4-11 1,5-17-16,-2-8 16,2-8-16</inkml:trace>
  <inkml:trace contextRef="#ctx0" brushRef="#br0" timeOffset="130554.9258">21578 11686 0,'0'0'0,"0"0"16,0 0 0,15 0-16,26-4 15,24-2-15,13 3 16,25-6-1,0-5-15,0-1 16,-7-1-16,-12 1 16,-14 1-1,-70 14-15,49-14 16,-49 14 0,34-15-16</inkml:trace>
  <inkml:trace contextRef="#ctx0" brushRef="#br0" timeOffset="130773.6832">21958 11889 0,'-13'34'0,"-5"18"16,-7 30-16,0 27 15,6 36 1,7 19-16,8-1 15,8-24-15,8-34 16,-12-105 0,11 63-16</inkml:trace>
  <inkml:trace contextRef="#ctx0" brushRef="#br0" timeOffset="131273.6102">22499 11100 0,'0'0'0,"-8"31"15,-4 29 1,-11 35-16,-6 52 16,-3 55-16,4 39 15,3 2 1,6-34-16,7-49 15,6-31 1,1-34-16,5-95 16,0 0-16,0 0 15,0 53 1,2-36-16,7-34 16,7-19-1,4-29-15,4-13 16,6-26-16,-30 104 15,0 0 1,36-99 0,-3 37-16,-9 46 15,-6 25-15,-4 18 16,-5 17-16,0 23 16,-7 13-1,0 22-15,-2-102 16,-2 110-16,2-110 15,0 84 1,4-48-16,10-47 16,3-27-1</inkml:trace>
  <inkml:trace contextRef="#ctx0" brushRef="#br0" timeOffset="131679.7638">22841 12328 0,'0'0'15,"-6"29"-15,2 17 16,2 19 0,-2-4-16,4-61 15,-2 55-15,2-55 16,0 0-1,0 0-15,-7 43 16,-5-19 0,6-24-16,4-27 15,6-19-15,10-21 16,13-9 0,13-9-16,9 8 15,-2 13-15,-47 64 16,54-40-1,-13 24-15,-4 23 16,-11 11 0,-10 6-16,-3 10 15,-13-34-15,7 42 16</inkml:trace>
  <inkml:trace contextRef="#ctx0" brushRef="#br0" timeOffset="132054.3414">23111 12162 0,'0'0'0,"0"0"15,0 0 1,16 17-16,13 13 16,13 8-1,3-5-15,-1-6 16,0-13-16,-9-12 15,-8-9 1,-10-6-16,-8-5 16,-5 0-16,-12-5 15,-8 4 1,-6 1-16,-5 2 16,-2 7-1,-1 6-15,-1 6 16,3 11-16,-1 8 15,4 11 1,3 14-16,8 9 16,10 0-16,13 0 15,13-7 1,7-7-16,10-13 16</inkml:trace>
  <inkml:trace contextRef="#ctx0" brushRef="#br0" timeOffset="132569.8504">23777 12421 0,'0'0'16,"0"0"-16,0 0 16,-4-16-1,0-12-15,-6-15 16,2 0-16,-4-1 15,-2 6 1,-1 8-16,-1 11 16,-1 5-1,-3 12-15,-4 11 16,1 13 0,0 12-16,3 18 15,5 3-15,5-1 16,6-5-1,2-8-15,2-16 16,2-10-16,5-13 16,8-19-1,6-8-15,2-9 16,6-9 0,3 7-16,-3 5 15,2 9-15,-3 10 16,-6 15-1,-4 13-15,-1 8 16,2 10 0,5 12-16,1-3 15,3-6-15,3-7 16,9-12 0,4-14-16,5-12 15</inkml:trace>
  <inkml:trace contextRef="#ctx0" brushRef="#br0" timeOffset="133272.9279">24510 12408 0,'0'0'16,"0"0"-16,-14-14 15,-3-8 1,-10-14-16,0-4 16,-5 0-16,-1-1 15,0 5 1,-3 8-16,-1 7 16,-4 20-16,0 13 15,6 25 1,2 12-16,5 18 15,10 6 1,3 24-16,15-1 16,0-96-16,13 72 15,7-42 1,8-28-16,5-22 16,15-38-1,23-51-15,9-58 16,-2-37-16,-25-11 15,-28 28 1,-19 39-16,-3 15 16,-8 19-16,-1 10 15,-5 16 1,-3 20-16,14 68 16,-11-35-1,3 23-15,-2 17 16,2 21-16,-4 24 15,0 35 1,-5 53-16,-1 66 16,5 34-1,9-3-15,4-20 16,6-34-16,5-12 16,5-19-1,1-32-15,-1-33 16,-16-85-1,0 0-15,14 47 16,-14-47-16,12 11 16,-2-22-1,1-15-15</inkml:trace>
  <inkml:trace contextRef="#ctx0" brushRef="#br0" timeOffset="133726.2443">24870 11208 0,'0'0'0,"0"0"15,18 7 1,19 8-16,19 15 15,-2 12-15,6 16 16,18 29 0,8 31-16,-15 19 15,-26 8-15,-25 9 16,-25 16 0,-21 18-16,-20 15 15,-20 4 1,-11-3-16,5-45 15,19-52-15,12-36 16,9-33 0,5-20-16,27-18 15,-23 7 1,2-9-16,21 2 16,-22-9-16,5-5 15,14-5 1,18-4-16</inkml:trace>
  <inkml:trace contextRef="#ctx0" brushRef="#br0" timeOffset="133866.7382">25516 13178 0,'0'0'0,"0"0"16,0 0-16</inkml:trace>
  <inkml:trace contextRef="#ctx0" brushRef="#br0" timeOffset="137260.1762">9459 12782 0,'0'0'16,"-6"21"-16,-7 15 15,-9 18 1,-1 4-16,1 11 15,-1 14 1,-3 32-16,-3 33 16,4 7-16,12-22 15,-2-21 1,7-15-16,1-13 16,0-17-16,-2-26 15,9-41 1,-15 28-16,-3-14 15,3-18 1,-1-17-16</inkml:trace>
  <inkml:trace contextRef="#ctx0" brushRef="#br0" timeOffset="137869.386">9214 12968 0,'0'0'0,"13"-17"16,12-10-16,13-4 16,6-1-1,9 7-15,2 8 16,-2 8-16,3 7 16,1 10-1,-6 10-15,-6 12 16,-10 7-1,-8 10-15,-13 7 16,-12 6-16,-16 1 16,-11-1-1,-8-6-15,-5-8 16,-2-8 0,-5-9-16,-2-8 15,2-6-15,1-5 16,44-10-1,-43 4-15,43-4 16,-37 2-16,37-2 16,0 0-1,-35 7-15,18 2 16,10 6 0,9 2-16,8 2 15,5 3-15,8 3 16,6 2-1,10 9-15,5-1 16,2 3 0,3 5-16,-2-1 15,2 3-15,-4-1 16,0-4 0,-5-2-16,0-4 15,-4-4-15,-2-11 16,0-10-1,-11-18-15,0-13 16</inkml:trace>
  <inkml:trace contextRef="#ctx0" brushRef="#br0" timeOffset="138150.579">10092 12798 0,'0'0'16,"-4"25"-16,-1 22 15,-2 34 1,-1 36-16,-8 13 16,-1 22-16,-5 16 15,10-9 1,-2-25-16,3-34 15,2-25 1,9-75-16,-9 44 16,0-28-16,1-28 15,-4-24-15</inkml:trace>
  <inkml:trace contextRef="#ctx0" brushRef="#br0" timeOffset="138775.5575">10018 12924 0,'0'0'16,"17"-16"-16,9-8 15,10-3 1,3 2-16,7 14 16,-4 9-16,-2 13 15,-11 16 1,-6 16-16,-17 8 15,-10 12 1,-14 8-16,-8 6 16,-18 27-16,-4 12 15,-2-7 1,50-109-16,-42 89 16,42-89-1,0 0-15,-29 43 16,20-39-16,14-26 15,10-9 1,3-4-16,13-20 16,10 0-1,1-1-15,7 4 16,1 10-16,0 11 16,2 11-1,-4 10-15,-4 15 16,-6 13-1,-7 13-15,-13 12 16,-12 13-16,-14 6 16,-13 10-1,-16 24-15,-22 14 16,-15-1-16,-1-8 16,3-19-1,12-17-15,8-18 16,52-47-1,-35 24-15,4-13 16,13-20-16,13-16 16,10-19-1</inkml:trace>
  <inkml:trace contextRef="#ctx0" brushRef="#br0" timeOffset="139056.9204">10845 12609 0,'0'0'0,"0"0"16,0 29 0,0 31-16,0 40 15,-4 29 1,-2 4-16,-3 4 15,1-4-15,3-8 16,1-17 0,-2-17-16,-4-22 15,10-69-15,-8 36 16,-1-29 0,0-20-16</inkml:trace>
  <inkml:trace contextRef="#ctx0" brushRef="#br0" timeOffset="139442.6571">10801 12984 0,'0'-16'0,"0"-11"16,0-21 0,8-6-16,13-6 15,13 6 1,7 7-16,9 4 16,8 8-16,7 10 15,4 14 1,0 16-16,4 15 15,8 23-15,-7 23 16,-8 15 0,-18 12-16,-19 3 15,-16 5 1,-15-2-16,-18-1 16,-17-7-1,-16-1-15,-15-8 16,-7-6-1,-9-4-15,-3-12 16,0-11-16,3-15 16,14-17-1,11-9-15,8-16 16,2-9 0,0-19-16,4-11 15</inkml:trace>
  <inkml:trace contextRef="#ctx0" brushRef="#br0" timeOffset="139583.2507">10604 13100 0,'0'0'16,"20"-4"-16,22-5 15,35-2 1,30-3-16,15 8 15</inkml:trace>
  <inkml:trace contextRef="#ctx0" brushRef="#br0" timeOffset="145769.3621">12106 13252 0,'0'0'15,"0"0"-15,0 0 16,16 18-16,7 9 16,14 13-1,1 5-15,4 3 16,6 2 0,2 0-16,6 3 15,20 10-15,18 4 16,2-12-1,-2-5-15,0-5 16,0-6 0,3 2-16,6-4 15,7 4-15,6-1 16,11 2 0,-1-4-16,4-2 15,4-9 1,8-1-16,5-1 15,-2-3-15,3-1 16,4 1 0,6-2-16,-2 0 15,-1-1 1,3-1-16,7-1 16,3-6-16,0 1 15,0-4 1,-4 1-16,-1 0 15,-3 0-15,3 0 16,-3-4 0,1-5-16,-1 0 15,-2-3 1,3 1-16,-8-4 16,-1-4-1,0 2-15,-1-10 16,-2-1-16,-6-4 15,-7-3 1,-2 0-16,-7-1 16,-7-2-16,-3-7 15,0-4 1,-1-5-16,-4-2 16,-3-4-1,-3 2-15,-9 2 16,-3 0-16,-2-2 15,-5 0 1,-2-3-16,-5 3 16,-6 0-16,-4 4 15,-6-4 1,-1 5-16,-10-1 16,-12 11-1,-8 7-15,-33 27 16,33-26-16,-33 26 15,0 0 1,0 0-16,27-27 16,-27 27-1,0 0-15,11-22 16,-11 6 0,-13 7-16,-5 7 15,-7 2-15,-6 4 16,-7 5-1,-10 5-15,-5 1 16,-2 8 0,-4 1-16,-5 7 15,-5 5-15,-21 16 16,-9 12 0,-1 2-16,14-9 15,15-8-15,71-49 16,-54 38-1,54-38-15,0 0 16,-37 21 0,17-15-16,16-8 15,10-12-15</inkml:trace>
  <inkml:trace contextRef="#ctx0" brushRef="#br0" timeOffset="146069.7447">20443 13237 0,'0'0'16,"0"0"-16,0 0 15,0 20-15,0 20 16,0 18-16,4 9 16,1 9-1,-1 22-15,6 9 16,2 5 0,10 7-16,-1 11 15</inkml:trace>
  <inkml:trace contextRef="#ctx0" brushRef="#br0" timeOffset="146575.5452">21004 13591 0,'0'0'0,"-15"23"16,-5 13 0,-9 25-16,3 10 15,2 22 1,9 10-16,10-22 15,5-81-15,9 54 16,9-30 0,1-24-16,7-16 15,3-17-15,2-23 16,-5-7 0,-9-2-16,-8 3 15,-15 9 1,-5 8-16,-6 9 15,-6 13-15,-1 17 16,-5 15-16,-3 16 16,-3 15-1,6 9-15,11 0 16,6-9-16,6-13 16,-4-24-1</inkml:trace>
  <inkml:trace contextRef="#ctx0" brushRef="#br0" timeOffset="146825.4887">21302 13154 0,'0'0'16,"0"0"-16,0 0 15,0 31-15,4 30 16,0 37-1,-2 27-15,1 4 16,-1 1 0,0-5-16,4-13 15,6-18-15,3-23 16,-15-71 0,10 52-16,-8-9 15</inkml:trace>
  <inkml:trace contextRef="#ctx0" brushRef="#br0" timeOffset="147184.7832">21151 14693 0,'0'0'16,"0"0"-16,0 0 15,9-27 1,10-19-16,12-30 15,13-23-15,8-3 16,-52 102 0,44-78-16,-9 40 15,-11 32 1,-13 25-16,-4 12 16,-3 18-16,-2 17 15,2 2 1,3-6-16,2-8 15,-9-54-15,15 41 16,6-15 0,1-15-16,7-15 15,2-14 1,7-13-16,5-23 16</inkml:trace>
  <inkml:trace contextRef="#ctx0" brushRef="#br0" timeOffset="147387.8626">21947 13632 0,'0'0'16,"0"0"-16,-18 27 16,-9 15-1,-13 32-15,-3 24 16,-3 21-16,4-3 15,5-9 1,6-33-16,-2-29 16</inkml:trace>
  <inkml:trace contextRef="#ctx0" brushRef="#br0" timeOffset="147577.3421">21806 13836 0,'0'0'0,"0"0"16,11 17-16,9 10 16,8 9-1,3-2-15,4-8 16,1-15-16,-7-15 16,-2-21-16</inkml:trace>
  <inkml:trace contextRef="#ctx0" brushRef="#br0" timeOffset="147858.6648">22143 13183 0,'0'0'0,"0"0"16,2 29-1,9 31-15,5 34 16,0 27-1,2 29-15,-2 24 16,-1 5-16,-2 1 16,1-3-1,3-16-15,4-15 16,0-19 0,-4-25-16,1-17 15,-18-85-15,0 0 16,18 52-1,-5-46-15,-7-30 16</inkml:trace>
  <inkml:trace contextRef="#ctx0" brushRef="#br0" timeOffset="148186.3467">22529 13530 0,'0'0'0,"0"0"16,0 0 0,13-16-16,9-16 15,15-20-15,4 2 16,-41 50 0,43-50-16,-43 50 15,35-33 1,-13 24-16,-14 29 15,-16 18-15,-8 25 16,-2 12 0,-5 31-16,0 5 15,9-17 1,14-94-16,-10 53 16,-9-37-16</inkml:trace>
  <inkml:trace contextRef="#ctx0" brushRef="#br0" timeOffset="148342.6703">22935 13440 0,'0'0'16,"0"0"-16,0 0 15,0 0 1,0 0-16,12 7 16,10 11-16,-5 10 15,-15 8 1</inkml:trace>
  <inkml:trace contextRef="#ctx0" brushRef="#br0" timeOffset="148578.6857">22550 14175 0,'0'0'0,"0"0"16,0 0-16,14-9 15,13-11 1,15-11-16,8-12 31,13-6-31,22-27 16,23-11 0,1-5-16,-24 17 15,-36 25-15</inkml:trace>
  <inkml:trace contextRef="#ctx0" brushRef="#br0" timeOffset="148750.1896">23010 13719 0,'0'0'0,"0"0"16,0 0-16,0 25 15,0 26 1,0 23-16,5 18 15,4-1-15,11-4 16,-4-13 0,-16-74-16,8 69 15</inkml:trace>
  <inkml:trace contextRef="#ctx0" brushRef="#br0" timeOffset="149125.1002">23022 14294 0,'0'0'0,"0"0"16,0 20-16,7 17 15,5 20 1,7-4-16,4-8 16,1-1-1,4-10-15,1-11 16,-3-19-16,-4-14 15,-2-11 1,-2-19-16,-8-19 16,-5-2-16,-14 6 15,-6 8 1,-12 11-16,-7 14 16,-1 10-1,-1 15-15,-3 15 16,0 20-1,3 13-15,10 7 16,26-58-16,-24 65 16</inkml:trace>
  <inkml:trace contextRef="#ctx0" brushRef="#br0" timeOffset="149547.2661">23335 13701 0,'0'0'15,"0"0"-15,0 0 16,0 0-16,13-16 16,12-15-1,12-20-15,1-1 16,-38 52-1,0 0-15,0 0 16,25-37 0,-9 19-16,-16 31 15,-4 14-15,-4 20 16,0 20 0,-1 6-16,7 13 15,6-11-15,-4-75 16,17 52-1,6-30-15,4-22 16,2-13 0,4-16-16,9-21 15,2-14-15,2-32 16</inkml:trace>
  <inkml:trace contextRef="#ctx0" brushRef="#br0" timeOffset="149906.2905">23855 12962 0,'0'0'0,"0"0"15,-5 27-15,3 24 16,-2 34 0,-1 22-16,5 9 15,7 4 1,4-3-16,3-7 15,2-16-15,-16-94 16,0 0 0,13 62-16,-9-40 15,-4-26 1,-2-20-16,-4-12 16,6 36-16,-7-43 15,7 43 1,-4-51-16,4 4 15,9 2 1,10 5-16,8 0 16,6-1-16,6 4 15,-39 37 1,35-36-16</inkml:trace>
  <inkml:trace contextRef="#ctx0" brushRef="#br0" timeOffset="150156.1234">23739 14088 0,'0'27'16,"0"10"-16,0 11 16,8-1-1,9-7-15,5-11 16,0-6-16,5-11 15,5-3 1,7-9-16,19-12 16,7-9-1,8-6-15,20-13 16</inkml:trace>
  <inkml:trace contextRef="#ctx0" brushRef="#br0" timeOffset="150281.1185">24827 14141 0,'0'0'15,"0"0"-15,0 0 16,0 0-16</inkml:trace>
  <inkml:trace contextRef="#ctx0" brushRef="#br0" timeOffset="158439.4969">9843 14383 0,'0'0'16,"-6"26"-16,2 19 15,-5 27 1,3 6-16,0 20 15,2 2 1,1 6-16,3 2 16,0 3-16,0-6 15,0-4 1,9-12-16,4-16 16,-13-73-1,12 43-15</inkml:trace>
  <inkml:trace contextRef="#ctx0" brushRef="#br0" timeOffset="158923.7886">10434 14540 0,'0'0'15,"0"0"-15,0 0 16,0 0-16,-24 12 15,-14 16 1,-27 16-16,-16 21 16,-13 15-16,7-4 15,9-7 1,10-8 0,68-61-16,-54 47 15,54-47-15,0 0 16,0 0-1,-31 33-15,31-33 16,-19 29-16,21-2 16,9 0-1,10 0-15,10 7 16,11 5-16,10 4 16,5-1-1,6-4-15,1-2 16,18 5-1,-4-1-15,-9-5 16,-8-5-16,-17-8 16,-44-22-1,38 16-15,-1-9 16,2-7 0,-7-14-16</inkml:trace>
  <inkml:trace contextRef="#ctx0" brushRef="#br0" timeOffset="159204.9616">10828 14300 0,'0'0'0,"0"0"16,0 25-1,0 24-15,0 38 16,0 34 0,0 11-16,0 13 15,0 33-15,0 10 16,0-18 0,0-32-16,0-42 15,0-96 1,0 0-16,0 67 15</inkml:trace>
  <inkml:trace contextRef="#ctx0" brushRef="#br0" timeOffset="159610.7574">10933 14397 0,'0'0'0,"18"-23"15,11-6-15,19-11 16,6 8 0,8 22-16,1 15 15,3 18 1,-7 20-16,4 26 16,-11 16-16,-13 11 15,-15 2 1,-16-4-16,-16-7 15,-18-2 1,-14 6-16,-19 6 16,-12 1-16,-9-5 15,-7-10 1,6-27-16,8-24 16,5-21-16,17-18 15,7-8 1,5-18-16,8-17 15,10-18 1,2-12-16</inkml:trace>
  <inkml:trace contextRef="#ctx0" brushRef="#br0" timeOffset="159887.5355">10680 15015 0,'-4'5'0,"-4"0"16,8-5-16,-6 4 0,-1-2 16,3-2-1,4 2-15,11-6 16,11-5-16,12-9 15,8-5 1,3 1-16,9 4 16,3 7-16</inkml:trace>
  <inkml:trace contextRef="#ctx0" brushRef="#br0" timeOffset="161527.3515">12053 14720 0,'0'0'15,"0"22"-15,9 15 16,6 20 0,7 1-16,7-1 15,6 7-15,22 16 16,12 14-1,6 0-15,8-2 16,5-3 0,-6-4-16,3 4 15,6 0-15,9-1 16,6-1 0,9 3-16,-1-3 15,3-2 1,6-5-16,4-4 15,2-5 1,0 1-16,1-3 16,4-2-16,0 1 15,2 1-15,3-6 16,4 1 0,2-8-16,7-5 15,7-1 1,-1-3-16,3-5 15,2 0 1,1-5-16,2 1 16,3-2-16,0-3 15,2-8 1,-1 0-16,1-3 16,6-1-1,-5-6-15,2-1 16,-3-6-16,-3 0 15,1-5 1,-7-5-16,2-4 16,-8-11-16,-7-8 15,-3-9 1,-8-8-16,-1-6 16,-3-5-1,-3-8-15,0-8 16,-4-6-16,-6-9 15,-4-3 1,-2-6-16,-1-7 16,-5-10-1,-1-4-15,-10-5 16,-4 3-16,-5 3 16,-4 3-1,-7 1-15,-6 11 16,-3-5-1,-4 6-15,-7 5 16,-2 3-16,-3 2 16,-1 9-1,-7 9-15,-6 8 16,-9 12 0,-5 9-16,-25 40 15,23-38-15,-23 38 16,0 0-1,0 0-15,19-34 16,-19 34-16,0 0 16,0 0-1,8-24-15,-8 16 16,-11 9 0,-5 10-16,-7 9 15,-8 11-15,-11 15 16,-4 9-1,-8 6-15,-19 26 16,-16 18 0,-10 14-16,10-8 15,14-20-15,17-17 16,12-16 0,3-9-16,9-13 15,6-9 1,-2 2-16,30-29 15,0 0 1,0 0-16,-24 15 16,12-15-16,12-19 15</inkml:trace>
  <inkml:trace contextRef="#ctx0" brushRef="#br0" timeOffset="161886.6477">21145 14933 0,'0'0'0,"0"0"16,0 0-16,0 0 15,0 0 1,0 0-16,-12 29 16,-1 20-1,-11 28-15,-5 40 16,-10 44-16,2 45 15,15 30 1,19 37-16,20-3 16</inkml:trace>
  <inkml:trace contextRef="#ctx0" brushRef="#br0" timeOffset="162731.8548">21502 15648 0,'0'0'15,"0"0"-15,0 0 16,21-3-1,16-15-15,14-7 16,-8-5-16,-43 30 16,45-29-1,-45 29-15,0 0 16,38-23 0,-38 23-16,31-7 15,-20 19-15,-15 10 16,-9 12-1,-7 10-15,-14 19 16,-2 8 0,-15 27-16,-3 12 15,3-5 1,51-105-16,-43 86 16,43-86-16,-31 53 15,16-34 1,8-22-16,12-13 15,1-14-15,9-7 16,5-18 0,5 7-16,7 3 15,1 10 1,4 10-16,7 14 16,0 8-16,6 10 15,0 2 1,4 0-16,0-5 15,-4-4-15</inkml:trace>
  <inkml:trace contextRef="#ctx0" brushRef="#br0" timeOffset="163309.8863">22102 15424 0,'0'0'0,"0"0"16,0 0-16,0 27 16,0 24-16,0 30 15,0 12 1,4-6-16,2-9 16,-6-78-16,7 67 15,-7-67 1,8 41-16,0-25 15,-2-32 1,-2-27-16,3-17 16,2-7-16,4 3 15,4-3 1,3 0-16,2-1 16,5 4-1,3 1-15,1 4 16,-31 59-16,0 0 15,0 0 1,24-46-16,-5 17 16,-10 22-16,-4 18 15,-3 19 1,1 14-16,1 34 16,2 41-1,2 48-15,6 28 16,0-3-1,5-14-15,-4-17 16,3-20-16,0-25 16,2-31-1,-2-28-15,-3-31 16,-3-22-16,-3-15 16</inkml:trace>
  <inkml:trace contextRef="#ctx0" brushRef="#br0" timeOffset="163669.1634">22689 15361 0,'0'0'15,"0"0"-15,0 0 16,0 0-1,19-11-15,15-9 16,13-4-16,-1 1 16,-2 10-1,-9 9-15,-8 14 16,-10 13 0,-6 12-16,-9 15 15,-9 20 1,-5 5-16,-10 23 15,-6 1-15,28-99 16,0 0 0,-27 73-16,11-41 15,4-43-15,8-23 16</inkml:trace>
  <inkml:trace contextRef="#ctx0" brushRef="#br0" timeOffset="164359.861">23138 14997 0,'0'0'16,"4"23"-1,3 17 1,2 32-16,4 8 16,1 18-1,2 5-15,-5-5 16,0-13-16,-11-85 15,0 0 1,0 0-16,6 58 16,2-29-1,-4-29-15,0-18 16,1-18-16,-1-10 16,5-24-1,-2-4-15,8-24 16,8-9-1,2 9-15,1 10 16,3 15-16,-2 2 16,0 10-1,-9 14-15,-18 47 16,13-42 0,-13 42-16,0 0 15,0 0-15,12-36 16,-8 16-1,0 17-15,0 15 16,3 14 0,-1 20-16,4 25 15,6 22-15,4 50 16,11 65 0,7 38-16,2-2 15,-4-26-15,2-9 16,-4-26-1,-5-9-15,-7-14 16,-5-18 0,-3-26-16,-4-35 15,-6-24-15,-4-57 16,0 0 0,0 0-16,0 34 15,0-34-15,-4 15 16,-4-13-1,-1-13-15,-2-13 16</inkml:trace>
  <inkml:trace contextRef="#ctx0" brushRef="#br0" timeOffset="164563.195">24242 16134 0,'0'0'16,"0"0"-16,0 0 16,0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03T03:24:20.647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26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1-03T03:34:53.866"/>
    </inkml:context>
  </inkml:definitions>
  <inkml:trace contextRef="#ctx0" brushRef="#br0">6229 5390 0,'0'0'0,"0"0"16,0 0-1,0 0-15,-18 7 16,-11 11-16,-5 9 15,8 17 1,0 10-16,8 12 16,1 16-1,3 27-15,3 21 16,7 6-16,2 9 16,4-7-1,0-3-15,0-13 16,-2 1-1,0-9-15,0-18 16,-6-8-16,-4-17 16,10-71-1,0 0-15,-8 41 16,1-26 0,7-30-16</inkml:trace>
  <inkml:trace contextRef="#ctx0" brushRef="#br0" timeOffset="468.2736">6772 5560 0,'0'0'0,"0"0"15,23-3-15,25-4 16,29 1-1,5 9-15,-9 10 16,-10 20-16,-25 5 16,-11 12-1,-12 3-15,-9 5 16,-19 5 0,-16 2-16,-15 3 15,-25 17 1,-16 8-16,0-5 15,12-4-15,16-15 16,16-11 0,24-19-16,9-7 15,14-7-15,9-13 16,12 0 0,11-5-16,18-5 15,5-2 1,10 0-16,7 2 15,30 2-15,12 2 16,3 2 0,-14 3-16,-19 0 15</inkml:trace>
  <inkml:trace contextRef="#ctx0" brushRef="#br0" timeOffset="999.7898">8143 5477 0,'0'0'16,"0"0"-16,23-9 15,16-9 1,28-2-16,-3 7 15,-3 13 1,-11 8-16,-9 13 16,-17 10-16,-17 9 15,-21 11 1,-14 12-16,-19 10 16,-23 23-1,-16 21-15,2-5 16,27-23-16,23-26 15,25-29 1,15-14-16,15-14 16,11-8-16,12-9 15,16-5 1,5-4-16,2 5 16,-5 6-1,-1 9-15,-12 10 16,-11 15-1,-15 15-15,-19 12 16,-20 13-16,-15 6 16,-18 16-1,-9 1-15,58-88 16,-36 44-16,36-46 16</inkml:trace>
  <inkml:trace contextRef="#ctx0" brushRef="#br0" timeOffset="1296.3197">9411 5415 0,'0'0'0,"-7"19"16,-10 20-1,-18 23-15,-3 9 16,-12 30-1,2 17-15,17-1 16,20-14-16,20-20 16,15-14-1,7-20-15,8-7 16,14-7 0,10-5-16,12-8 15,30-4-15,21-11 16,-5-7-1,-10-9-15</inkml:trace>
  <inkml:trace contextRef="#ctx0" brushRef="#br0" timeOffset="1608.6414">9710 5479 0,'0'0'15,"-6"24"-15,-1 23 16,-5 34 0,-3 35-16,-4 21 15,0 21 1,3 5-16,10-7 15,8-17-15,6-16 16,8-23 0,7-23-16,0-19 15,5-30-15,3-18 16,8-22 0</inkml:trace>
  <inkml:trace contextRef="#ctx0" brushRef="#br0" timeOffset="2062.0134">10595 5077 0,'0'0'0,"0"0"15,0 27 1,0 26-16,-7 39 15,-5 29 1,-5 11-16,-3 9 16,-3 15-16,6-13 15,7-12 1,4-21-16,8-23 16,8-27-1,5-26-15,5-18 16,9-10-16,12-8 15,16-7 1,6 0-16,2 4 16,-2 8-16,-10 11 15,-10 15 1,-19 11 0,-17 9-16,-16 2 15,-11-2-15,-14-6 16,-12-12-16,-17-11 15,-17-15 1</inkml:trace>
  <inkml:trace contextRef="#ctx0" brushRef="#br0" timeOffset="2218.2282">10407 5820 0,'0'0'16,"29"-5"-16,30-3 15,38 0 1,38 1-16,10 5 16,30 0-16</inkml:trace>
  <inkml:trace contextRef="#ctx0" brushRef="#br0" timeOffset="2765.0138">12291 4925 0,'0'0'0,"0"0"15,0 0-15,0 0 16,0 0-1,-13 23-15,-12 17 16,-12 29 0,-18 36-16,-11 40 15,-9 23-15,5 2 16,4 0 0,12-6-16,17-9 15,14-10 1,19-17-16,15-24 15,15-19-15,11-18 16,10-24 0,-1-26-16,6-18 15,1-24-15,0-18 16,-12-12 0,-14-8-16,-15-2 15,-24 5-15,-15 9 16,-20 8-1,-18 16-15,-13 16 16,-24 18 0,-3 16-16,20 6 15,85-29 1,-45 26-16,36-15 16,25-20-16</inkml:trace>
  <inkml:trace contextRef="#ctx0" brushRef="#br0" timeOffset="3264.8474">13138 5303 0,'0'0'0,"0"0"15,0 0 1,-14 29-16,-14 18 15,-17 28 1,-19 21-16,-11 6 16,11-18-16,64-84 15,0 0 1,-47 49-16,29-37 16,22-31-1,20-12-15,13-18 16,5-9-16,2-4 15,19-19 1,4 4-16,-9 16 16,-11 25-16,-13 20 15,-9 16 1,-6 11-16,-1 16 16,-3 15-1,2 28-15,-8 20 16,-9 48-16,-19 58 15,-12 26 1,-9 1-16,2-38 16,3-39-16,4-26 15,6-19 1,4-20-16,21-81 16,0 0-1,-9 44-15,11-41 16</inkml:trace>
  <inkml:trace contextRef="#ctx0" brushRef="#br0" timeOffset="4092.4395">13940 5616 0,'0'0'0,"0"0"16,2 19-1,11 24-15,13 15 16,1-6-16,10-1 16,4-11-1,8-11-15,6-17 16,15-22-16,5-19 16,20-24-1,-9-28-15,-16-8 16,-30-3-1,-21 3-15,-25 6 16,-13 12-16,-15 1 16,-8 10-1,-7 14-15,4 19 16,0 13 0,-6 14-16,-2 14 15,3 10-15,10 14 16,5 4-1,14 8-15,11 3 16,8 7-16,9 3 16,11 4-1,10 9-15,11 27 16,12 22 0,2 4-16,-1 12 15,-10-9 1,-17-5-16,-17-15 15,-13-13-15,-11-15 16,-8-19 0,-2-22-16,-3-12 15,-6-9 1,-14-6-16,-6-11 16,-8-12-16,-2-9 15,2-9 1,-1-11-16,-8-17 15,11-9-15,19-3 16,15 0 0,21 12-16,17-3 15,20-3-15,25-1 16,33-13 0,34-4-1,21 10-15,-2 14 16,-15 21-16,-15 21 15,-13 14-15,-10 12 16,-15 10 0,-9 9-16,-15-5 15</inkml:trace>
  <inkml:trace contextRef="#ctx0" brushRef="#br0" timeOffset="4248.6603">15272 6588 0,'0'0'0,"0"0"15,0 0 1,0 0-16,0 0 16</inkml:trace>
  <inkml:trace contextRef="#ctx0" brushRef="#br0" timeOffset="18143.509">5967 8101 0,'0'0'0,"0"0"16,0 0-16,0 0 15,0 0 1,2 19-16,18 12 16,7 1-1,20-17-15,10-13 16,9-16-16,3-12 15,19-16 1,1-19-16,-22 1 16,-20 5-16,-21 8 15,-12 4 1,-9-2-16,-10 1 16,-11 2-1,-3 1-15,-9 10 16,0 2-1,-3 9-15,-1 9 16,3 8-16,0 10 16,-2 6-1,-1 14-15,-1 18 16,2 13-16,0 13 16,-3 36-1,-9 36-15,-2 36 16,-6 24-1,-5 9-15,-7 14 16,10-11-16,2-12 16,7-24-1,2-11-15,7-14 16,8-20-16,5-22 16,22-112-1,-8 87-15</inkml:trace>
  <inkml:trace contextRef="#ctx0" brushRef="#br0" timeOffset="18924.5757">6826 8236 0,'0'0'0,"0"0"16,0 0 0,15 11-16,13 5 15,13 4-15,6-7 16,7-8 0,4-14-16,2-13 15,0-14-15,-4-13 16,2-25-1,-17-6-15,-25 0 16,-19 10 0,-13 21-16,-8 9 15,-7 6-15,31 34 16,-41-22 0,-1 11-16,0 13 15,8 13 1,7 8-16,9 8 15,2 12-15,1 17 16,4 12 0,-1 10-16,2 39 15,1 37 1,-2 17-16,-3-12 16,0-7-16,-5-10 15,-4-10 1,-6-13-16,-3-23 15,-1-24-15,0-26 16,1-29 0,1-13-16,0-16 15,2-9 1,1-16-16,10-26 16,14-21-16,18-44 15,26-40 1,27-18-16,4 24 15,0 30 1,-16 33-16,-7 27 16,0 17-16,-8 20 15,0 13 1,7 9-16,4 11 16,5 14-16,3 6 15,5 7 1,1 0-16,2-4 15</inkml:trace>
  <inkml:trace contextRef="#ctx0" brushRef="#br0" timeOffset="19487.2233">8416 7701 0,'-17'21'16,"-8"13"-1,-11 24-15,-5 13 16,-19 34-16,-20 27 16,-3 2-1,14-22-15,15-33 31,54-79-31,-22 28 0,27-41 16,17-29 0,16-21-16,9-11 15,15-20 1,1-2-16,-14 20 16,-11 30-16,-4 14 15,1 14 1,6 7-16,-1 15 15,2 17 1,-1 15-16,-6 17 16,-8 20-16,-10 39 15,-17 32 1,-22 23-16,-18 14 16,-16 0-1,-10-2-15,-4-9 16,4-5-16,5-11 15,3-4 1,10-16-16,25-25 16,15-33-16,20-29 15,5-29 1</inkml:trace>
  <inkml:trace contextRef="#ctx0" brushRef="#br0" timeOffset="20034.0441">10045 7168 0,'-16'27'0,"-4"14"16,-13 29-16,-12 32 16,-18 43-1,-13 40-15,-6 39 16,-8 33-16,19-12 16,13-6-1,18-13-15,17-21 16,19-37-1,20-36-15,16-34 16,7-35-16,10-30 16,1-26-1,5-21-15,10-17 16,6-20 0,14-33-16,1-31 15,-23-8-15,-37 16 16,-28 29-1,-24 18-15,-11 21 16,-10 16-16,-16 5 16,-9 10-1,-24 19-15,-14 18 16,13 12 0,12 4-16,23-3 15,62-42-15,-52 61 16</inkml:trace>
  <inkml:trace contextRef="#ctx0" brushRef="#br0" timeOffset="20236.8055">10217 9161 0,'0'0'15,"0"0"-15,0 0 16,0 0 0</inkml:trace>
  <inkml:trace contextRef="#ctx0" brushRef="#br0" timeOffset="26298.2325">1543 5149 0,'0'0'0,"0"0"15,0 0 1,0 0-16,20 13 16,15 9-1,26 7-15,4-1 16,-3 5-16,-10 9 15</inkml:trace>
  <inkml:trace contextRef="#ctx0" brushRef="#br0" timeOffset="26879.8256">1391 5756 0,'0'0'0,"0"0"16,16-13-1,21-14-15,28-18 16,30-12-16,4-2 16,-99 59-1,0 0-15,72-38 16,-36 24-16,-28 26 31,-16 11-31,-13 10 16,-13 20-1,-8 15-15,-15 25 16,-4 19 0,10-2-16,22-17 15,20-21-15,11-27 16,16-10 0,6-15-16,4-8 15,-1-15-15,-1-6 16,-3-11-1,-6-9-15,-6-5 16,-11 1 0,-11 2-16,-6 4 15,-10 7-15,-3 2 16,-1 3 0,5 1-16,1-1 15,12-4 1,9-5-16,16-7 15,20-9-15,23-17 16,34-14 0,16-5-16,3 16 15,-20 24-15,-34 27 16,-22 16 0,-19 11-16,-15 7 15,-15 5 1</inkml:trace>
  <inkml:trace contextRef="#ctx0" brushRef="#br0" timeOffset="27020.4286">1855 5960 0,'0'5'0,"0"1"16,0-6-16,0 0 15,2-9 1,17-5-16,9-6 16,13-4-16,8-10 15,4-4 1</inkml:trace>
  <inkml:trace contextRef="#ctx0" brushRef="#br0" timeOffset="27145.0336">2657 6507 0,'3'4'16,"-1"6"-16</inkml:trace>
  <inkml:trace contextRef="#ctx0" brushRef="#br0" timeOffset="27478.2196">1870 6391 0,'0'0'0,"0"0"15,0 25-15,0 19 16,0 21-16,8-2 15,12-8-15,13-14 16,11-17 0,13-12-16,12-22 15,12-21-15,13-34 16,-9-33 0</inkml:trace>
  <inkml:trace contextRef="#ctx0" brushRef="#br0" timeOffset="27821.5931">2249 5736 0,'0'0'0,"0"0"16,0 0-16,0 0 15,0 0 1,14 0-16,14-4 15,5-1 1,-7 3-16,-9 0 16,-6 0-16,0 2 15,-5 0 1,0 0-16,4 0 16,0 0-16,1 0 15,2 0 1,0 2-16,-5 2 15,-5 1 1,0-1-16,-7 1 16,-4-3-16</inkml:trace>
  <inkml:trace contextRef="#ctx0" brushRef="#br0" timeOffset="28243.3514">2166 5121 0,'0'0'0,"0"0"15,0 0 1,0 0-16,0 26 16,6 18-1,0 30-15,0 24 16,4 12-16,-3 8 16,1 7-1,0 0-15,1 1 16,6-15-1,-7-26-15,-8-85 16,0 0-16,6 62 16,-6-62-1,0 0-15,0 0 16,4 36-16,8-20 16,4-16-1</inkml:trace>
  <inkml:trace contextRef="#ctx0" brushRef="#br0" timeOffset="28821.3947">2472 5629 0,'0'0'0,"0"0"16,0 0 0,0 0-16,0 0 15,20-2-15,18-11 16,14-10 0,-10 3-16,-9 4 15,-9 8-15,-12 5 16,-1 9-1,-6 10-15,-12 16 16,-11 13 0,-17 24-16,-20 24 15,-11 15-15,0-8 16,7-17 0,59-83-16,0 0 15,-38 40 1,32-40-16,20-27 15,18-15-15,13-16 16,7-5 0,13-11-16,-1 2 15,-14 24-15,-25 28 16,-10 13 0,0 11-16,0 10 15,-1 6 1,1 5-16,1 2 15,-16-27-15,17 20 16,1-12 0,2-16-16</inkml:trace>
  <inkml:trace contextRef="#ctx0" brushRef="#br0" timeOffset="29368.4224">2955 5450 0,'0'0'0,"0"0"15,0 0-15,0 0 16,0 25 0,0 22-16,5 20 15,-1-2 1,-2-4-16,-2-61 16,2 55-16,-2-55 15,0 0 1,2 40-16,-2-27 15,6-33 1,7-24-16,9-15 16,2-6-16,3-8 15,2-16 1,0-2-16,-5 19 16,-24 72-16,0 0 15,0 0 1,23-55-16,-5 34 15,-2 28 1,-5 12-16,0 20 16,-2 23-16,2 19 15,0 37 1,-2 37-16,-3 14 16,1 2-1,0-8-15,-2-6 16,0-10-16,-3-4 15,0-11 1,0-25-16,0-19 16,-2-88-1,0 0-15,0 0 16,7 49-16,5-40 16</inkml:trace>
  <inkml:trace contextRef="#ctx0" brushRef="#br0" timeOffset="30008.5645">3663 5412 0,'0'0'16,"0"0"0,0 0-16,0 30 15,0 30 1,0 29-16,0 14 15,0-9-15,0-5 16,9-9 0,10-6-16,-1-16 15,-18-58-15,0 0 16,18 40 0,-1-17-16,1-19 15,-5-17-15,0-16 16,1-20-1,-1-23-15,-2-11 16,-2-28 0,-4-15-16,-5 17 15,-5 29 1,2 30-16,-5 28 16,-5 13-16</inkml:trace>
  <inkml:trace contextRef="#ctx0" brushRef="#br0" timeOffset="30212.0047">3578 5872 0,'0'0'16,"0"0"-16,0 0 15,0 0 1,20 0-16,20 0 15,13-4-15,-5 0 16,-3-3 0,-12-9-16,-13-4 15</inkml:trace>
  <inkml:trace contextRef="#ctx0" brushRef="#br0" timeOffset="30383.8626">3748 5790 0,'0'0'15,"0"0"1,14-2-16,24-14 16,19-4-16,-2-3 15,2 3 1,-6-1-16,-10-7 16,-5-8-16,-2-4 15</inkml:trace>
  <inkml:trace contextRef="#ctx0" brushRef="#br0" timeOffset="30680.2901">4161 5299 0,'0'0'0,"0"0"15,0 0 1,0 0-16,0 0 16,0 26-16,0 26 15,0 30 1,0 25-16,4 2 15,1 8 1,0 1-16,-3 1 16,5-7-16,0-12 15,1-11 1,6-19-16,-14-70 16,0 0-1,0 0-15,9 42 16,-1-19-1,1-26-15,-8-21 16</inkml:trace>
  <inkml:trace contextRef="#ctx0" brushRef="#br0" timeOffset="30852.1203">4277 5688 0,'0'0'0,"22"-6"16,17-5-1,22-6-15,5-2 16,8 4-16,19-1 16,-3 1-1,-90 15-15,74-18 16</inkml:trace>
  <inkml:trace contextRef="#ctx0" brushRef="#br0" timeOffset="31039.8991">4480 5776 0,'0'0'16,"0"0"-16,-4 21 15,0 18-15,-5 24 16,3-2-16,6-61 16,-2 57-1,2-57-15,0 40 16,2-26-1</inkml:trace>
  <inkml:trace contextRef="#ctx0" brushRef="#br0" timeOffset="31367.6328">4660 5778 0,'0'0'16,"0"0"-16,0 0 15,0 0-15,0 27 16,-5 25-1,-1 26-15,-24 9 16,-9-9 0,-10-6-16,49-72 15,0 0-15,0 0 16,-43 57 0,43-57-16,-18 32 15,18-23-15,14-9 16,5-7-1,9 1-15,5-1 16,2 0 0,4 5-16,-39 2 15,48 5-15,-48-5 16,47 15 0</inkml:trace>
  <inkml:trace contextRef="#ctx0" brushRef="#br0" timeOffset="31539.5788">4899 5960 0,'0'0'16,"0"0"-16,0 0 15,20-10 1,16-2-16,16-11 15,-2-1-15</inkml:trace>
  <inkml:trace contextRef="#ctx0" brushRef="#br0" timeOffset="31883.4989">5186 5420 0,'0'0'0,"0"26"16,0 20-16,0 30 15,0 27 1,0 11-16,6 7 16,-2 9-1,1 8-15,-3 5 16,-2 2-16,2 21 15,3-12 1,1-22-16,-4-40 16,-2-92-16,0 0 15,0 0 1,0 64-16,3-28 16,4-32-1,4-22-15</inkml:trace>
  <inkml:trace contextRef="#ctx0" brushRef="#br0" timeOffset="32070.5899">5507 5591 0,'0'0'16,"0"0"-16,0 0 15,0 0 1,2 20-16,18 34 16</inkml:trace>
  <inkml:trace contextRef="#ctx0" brushRef="#br0" timeOffset="32274.0464">5552 6315 0,'0'0'0,"0"0"15,0 0-15,0 0 16,0 0 0,13 20-16,7 11 15,6 12-15</inkml:trace>
  <inkml:trace contextRef="#ctx0" brushRef="#br0" timeOffset="33242.1942">1330 8408 0,'0'0'0,"0"0"16,0 0-16,24-2 15,33-14 1,24-8-16,15-12 16,9-4-16,-105 40 15,0 0 1,0 0-16,71-38 16,-47 15-16,-37 18 15,-16 10 1,-1 9-16,-12 8 15,-6 14 1,-5 9-16,5 6 16,1 11-16,-6 28 15,7 21 1,9 8-16,19-3 16,16-16-16,12-21 15,10-21 1,9-26-16,1-17 15,7-10 1,16-14-16,13-18 16,13-15-16,33-35 15,21-34 1</inkml:trace>
  <inkml:trace contextRef="#ctx0" brushRef="#br0" timeOffset="33523.3797">1957 8114 0,'0'0'16,"0"0"-16,0 29 16,0 31-1,0 40-15,0 30 16,0 13-1,0 7-15,0 42 16,0 0-16,0-17 16,-6-31-1,-2-28-15,-2-30 16,10-86-16,0 0 16,-9 55-1,1-39-15,4-36 16</inkml:trace>
  <inkml:trace contextRef="#ctx0" brushRef="#br0" timeOffset="33679.5995">2022 8731 0,'0'0'0,"0"0"15,16-14-15,20-15 16,27-16-1,30-16-15,31-13 16</inkml:trace>
  <inkml:trace contextRef="#ctx0" brushRef="#br0" timeOffset="34101.7128">2642 8239 0,'0'0'16,"-16"24"-16,-4 12 15,-9 24-15,3 7 16,7 5 0,9-3-16,9-11 15,8-13 1,16-18-16,8-23 15,7-17-15,19-26 16,-4-14 0,1-18-16,-13-1 15,-19 12 1,-16 21-16,-14 15 16,-6 11-16,-10 9 15,-13 10 1,-20 21-16,-7 14 15,-22 21-15,-5 20 16,8 6 0,12-4-16,71-84 15,-49 80 1</inkml:trace>
  <inkml:trace contextRef="#ctx0" brushRef="#br0" timeOffset="34257.5867">2247 9025 0,'2'4'16,"0"4"-16,4-6 15,8 1 1,17-6-16,9-18 16,17-12-16,10-14 15,41-27 1,37-26-16,24-10 16,-11 14-1</inkml:trace>
  <inkml:trace contextRef="#ctx0" brushRef="#br0" timeOffset="34523.2687">2483 9367 0,'0'0'0,"0"0"15,0 0 1,0 0-16,9 20 16,12 14-16,8 10 15,5 1 1,0-8-16,3-6 16,-37-31-1,36 15-15,-10-15 16,-14-14-16</inkml:trace>
  <inkml:trace contextRef="#ctx0" brushRef="#br0" timeOffset="34867.2004">2551 9374 0,'0'0'0,"0"0"16,0 0-1,8-25-15,17-18 16,22-24-1,24-8-15,16 3 16,-17 30-16,-20 26 16,-21 21-1,-16 10-15,-13 12 16,-11 13-16,-10 16 16,-6 11-1,-6 3-15,-5 16 16,6-8-1,8-13-15,16-33 16,10-14-16,9-12 16,13-10-1,11-13-15,22-29 16,6-25-16</inkml:trace>
  <inkml:trace contextRef="#ctx0" brushRef="#br0" timeOffset="35085.5252">3318 8071 0,'0'0'15,"0"0"-15,0 0 16,14 6-1,17 9-15,6 8 16,-8 11 0,-18 2-16,-20 0 15</inkml:trace>
  <inkml:trace contextRef="#ctx0" brushRef="#br0" timeOffset="35507.3254">3109 8831 0,'0'0'0,"0"0"16,13-23 0,16-14-16,21-22 15,14-13-15,8 3 16,-9 14 0,-63 55-16,49-37 15,-49 37 1,31-8-16,-15 19 15,-14 14-15,-12 13 16,-9 21 0,-8 11-16,-15 20 15,-8 0 1,12-18-16,11-29 16,16-27-16,11-16 15,9-13 1,11-12-16,7-11 15,16-13 1,5-2-16,0 0 16,-48 51-16,49-41 15,-6 14 1,-17 18-16,-21 18 16,-17 13-16</inkml:trace>
  <inkml:trace contextRef="#ctx0" brushRef="#br0" timeOffset="36085.6241">3225 9457 0,'0'0'0,"5"-20"16,10-19-16,14-21 16,13-6-1,12-22-15,16-13 16,-10 16-16,-15 20 15,-45 65 1,27-40-16,-16 29 16,-14 16-16,-5 10 15,-11 16 1,1 10-16,-13 17 16,5 0-1,3 2-15,6-9 16,6-6-16,2-9 15,9-13 1,0-8-16,9-6 16,4-16-1,4-9-15,6-8 16,-23 24-16,0 0 16,0 0-1,24-25-15,3 10 16,-9 10-1,-4 14-15,-5 13 16,-5 16-16,-8 21 16,-7 10-1,-3 9 1,-2 22-16,16-100 0,0 0 16,0 0-1,-13 93-15,24-47 16,16-50-1,13-32-15,19-29 16,25-42-16,36-45 16,-3-9-1</inkml:trace>
  <inkml:trace contextRef="#ctx0" brushRef="#br0" timeOffset="36806.9379">3744 8588 0,'0'0'0,"0"0"16,0 0-16,0 0 15,15-3-15,19-13 16,10-4-1,3-4-15,0 6 16,-6 4 0,-12 14-16,-10 9 15,-14 11-15,-2 9 16,-7 12 0,-8 14-16,-3 8 15,1-2 1,14-61-16,-7 55 15,7-55-15,0 41 16,11-19 0,9-22-16,7-18 15,6-18-15,8-20 16,-5-6 0,-10-4-16,-3 4 15,-23 62 1,0 0-16,0 0 15,16-53-15,-16 53 16,11-43 0,6 9-16,1 6 15,9-4-15,13-3 16,3 1 0,-3 3-16,-40 31 15,34-23-15,-14 12 16,-16 18-1,-12 17-15,-15 19 16,-8 22 0,-3 2-16,34-67 15,0 0-15,0 0 16,-33 71 0,15-24-16,20-40 15,16-25 1,9-15-16,9-27 15</inkml:trace>
  <inkml:trace contextRef="#ctx0" brushRef="#br0" timeOffset="37384.9204">4539 8069 0,'0'0'0,"0"0"15,0 0 1,0 23-16,8 19 15,0 24-15,-1 6 16,-3 6 0,-4 21-16,-7 1 15,-15 0-15,-29 3 16,-7 5 0,-7 13-16,16 8 15,49-129 1,0 0-16,0 0 15,-45 98 1,22-53-16,21-45 16,15-25-16,12-13 15,7-8 1,5-10-16,4 0 16,-1 2-1,-40 54-15,38-40 16,0 12-16,-5 13 15,-6 18 1,-2 14-16,-9 21 16,-4 30-16,-3 21 15,-3 47 1,-6 65-16,-6 45 16,-3 9-1,2-18-15,-6-12 16,2-7-16,-7-18 15,3-30 1,-3-27-16,3-13 16,-3-28-1,0-16-15,18-86 16,0 0-16,-18 62 16,3-40-1,-1-33-15</inkml:trace>
  <inkml:trace contextRef="#ctx0" brushRef="#br0" timeOffset="37603.3048">5036 8467 0,'0'0'0,"0"0"16,0 0-16,0 0 16,0 0-1,0 0-15,0 0 16</inkml:trace>
  <inkml:trace contextRef="#ctx0" brushRef="#br0" timeOffset="37775.1071">5136 9206 0,'0'0'16,"0"0"-16,19 13 15,20 10-15,24 22 16,21 24-1</inkml:trace>
  <inkml:trace contextRef="#ctx0" brushRef="#br0" timeOffset="47180.5901">5623 11087 0,'0'0'0,"0"0"15,0 0-15,17 5 16,27-3 0,15 2-16,7-8 15,-6-3-15,3-4 16,0-5 0,-13-6-16,-5-6 15,0-8 1,-10-9-16,-4-5 15,-8-3-15,-9-5 16,-10 2 0,-11 2-16,7 54 15,-15-45 1,15 45-16,-23-33 16,-8 11-16,-3 13 15,6 16 1,2 15-16,-3 13 15,-6 32 1,-18 45 0,-19 58-16,-8 44 15,3 19-15,17-21 16,11-13-16,11-25 16,7-15-1,-3-1-15,-2-1 16,-1-8-1,7-12-15,12-26 16,11-28-16</inkml:trace>
  <inkml:trace contextRef="#ctx0" brushRef="#br0" timeOffset="47961.6553">6472 11065 0,'0'0'0,"0"0"16,0 0 0,0 0-16,18 15 15,15 5-15,20 10 16,1-8-1,7-9-15,1-8 16,-3-14 0,-4-6-16,-5-17 15,-8-11-15,-9-14 16,-7-10 0,-13-9-16,-2-19 15,-13 6-15,-12 20 16,14 69-1,-19-47-15,-4 18 16,0 18 0,3 13-16,-4 11 15,0 12-15,-2 15 16,2 18 0,1 10-16,10 10 15,3 31 1,12 18-16,4 10 15,3 4-15,-5-6 16,-6-9 0,-11 8-16,-9 4 15,-15 10 1,-2-9-16,-4-17 16,5-28-16,5-33 15,6-35 1,1-16-16,0-15 15,2-9 1,0-13-16,8-19 16,9-34-16,19-50 15,21-44 1,15-21-16,9 14 16,-4 36-1,0 40-15,3 31 16,-2 25-16,-4 22 15,1 16 1,7 13-16,9 12 16,6 10-16,21 5 15,9-1 1</inkml:trace>
  <inkml:trace contextRef="#ctx0" brushRef="#br0" timeOffset="48539.6524">8230 10533 0,'0'0'0,"0"0"16,-11 27-1,-11 20-15,-16 33 16,-18 39-16,-10 26 15,1-4 1,65-141-16,0 0 16,0 0-1,-31 76-15,31-63 16,22-46 0,15-28-16,12-15 15,11-24-15,11-10 16,-8 21-1,-9 26-15,-1 22 16,-14 25-16,0 9 16,-1 14-1,-1 19-15,-8 21 16,-11 23-16,-7 21 16,-11 41-1,-11 41-15,-20 31 16,-7 2-1,-5-5-15,2-5 16,-4-1-16,0-7 16,0 0-1,4-13-15,10-9 16,9-25 0,7-27-16,13-31 15,8-25-15,7-29 16,7-24-1</inkml:trace>
  <inkml:trace contextRef="#ctx0" brushRef="#br0" timeOffset="49133.6147">10007 10044 0,'0'0'0,"0"0"16,0 0-16,-22 19 15,-16 18 1,-20 34-16,-17 48 15,-17 64-15,2 41 16,15 14 0,25-12-16,21-9 15,12-12 1,19-28-16,13-21 16,10-17-16,6-25 15,4-29 1,6-29-16,-41-56 15,37 29 1,8-17-16,0-12 16,-2-15-16,-3-18 15,-5-16 1,-8-12-16,-7-13 16,-9-22-16,-15-15 15,-19 8 1,-10 9-16,-12 16 15,1 23 1,4 20-16,-4 18 16,-2 15-16,-5 15 15,2 18 1,2 18-16,11 6 16,13 5-16</inkml:trace>
  <inkml:trace contextRef="#ctx0" brushRef="#br0" timeOffset="49664.7451">10811 10135 0,'0'0'0,"0"23"16,5 26-1,-3 36-15,-9 42 16,-8 25-16,-16 38 16,-5 27-1,0 8-15,13-46 16,10-56-16,11-38 15,2-85 1,5 43-16,11-32 16,3-20-1,9-14-15,7-14 16,16-17-16,18-18 16,8-4-1,-4 12-15,-14 23 16,-20 26-1,-7 15-15,-5 13 16,-9 7-16,-3 14 16,-5 10-1,-10 25-15,-12 10 16,-13 26 0,-13 11-16,-8-13 15,-5-31-15,1-34 16,6-38-1,-2-25-15</inkml:trace>
  <inkml:trace contextRef="#ctx0" brushRef="#br0" timeOffset="49867.8048">10729 10844 0,'0'0'15,"20"5"-15,24-1 16,29-2 0,16 1-16,27-3 15,7 3-15,-3-7 16,-6-9 0</inkml:trace>
  <inkml:trace contextRef="#ctx0" brushRef="#br0" timeOffset="50382.9725">12338 9975 0,'-9'0'16,"2"0"-16,7 0 0,-15 6 15,-5 14 1,-3 21-16,-6 28 16,-11 45-16,-10 49 15,0 35 1,6 17-16,15 17 16,19-19-16,12-30 15,16-22 1,5-27-16,7-33 15,-3-41 1,-2-29-16,-1-24 16,0-20-16,-1-14 15,4-23 1,6-21-16,1-23 16,-14-2-16,-20 20 15,-22 27 1,-16 28-16,-14 20 15,-13 14 1,-12 18-16,-19 18 16,-5 18-16,21 5 15,24-10 1,24-12-16,23-20 16,14-12-16</inkml:trace>
  <inkml:trace contextRef="#ctx0" brushRef="#br0" timeOffset="50914.1053">12941 10205 0,'0'0'16,"-20"31"-16,-11 16 16,-19 33-1,-14 38-15,-10 29 16,12 1-16,62-148 16,0 0-1,-35 97-15,35-69 16,22-48-1,7-24-15,10-20 16,18-33 0,2-10-16,-4 11 15,-11 28-15,-2 26 16,-3 19 0,-2 15-16,9 16 15,-6 15-15,-3 22 16,-7 20-1,-19 31-15,-18 65 16,-27 62 0,-21 39-16,-6-21 15,3-9-15,2-4 16,9-15 0,7-28-16,13-47 15,11-26-15,16-112 16,2 87-1</inkml:trace>
  <inkml:trace contextRef="#ctx0" brushRef="#br0" timeOffset="51695.1761">13770 10586 0,'0'0'0,"0"0"16,9 22-16,7 19 15,9 20 1,3 5-16,7 2 16,11 6-16,12-16 15,0-27 1,-6-28-16,-1-26 15,5-26-15,8-32 16,-12-19 0,-21 4-16,-18 6 15,-13 16 1,-4 12-16,-7 17 16,-9 8-16,-6 3 15,-5 9 1,-2 14-16,5 9 15,1 11 1,0 4-16,5 12 16,1 12-16,4 20 15,6 14 1,3 10-16,8 34 16,5 40-16,5 12 15,-1 13 1,-3 2-16,-8 9 15,-9 2 1,-12-1-16,-6-4 16,-6-14-16,1-31 15,34-143 1,-39 101-16,39-101 16,-42 54-1,-3-34-15,-4-27 16,8-12-16,-5-18 15,2-14 1,0-18-16,-4-33 16,-1-27-1,6-11-15,14-1 16,13 18-16,19 16 16,13 8-1,23-3-15,26-3 16,31-14-1,39-3-15,32-2 16,30 17-16,18 27 16,-8 38-1</inkml:trace>
  <inkml:trace contextRef="#ctx0" brushRef="#br0" timeOffset="55491.2847">14961 6310 0,'0'-4'0,"0"4"0,0-7 16,0-4-16,0 0 15,0-3 1,0 3-16,0 2 16,0 1-1,0-2-15,0 3 16,0 1 0,0-3-16</inkml:trace>
  <inkml:trace contextRef="#ctx0" brushRef="#br0" timeOffset="55663.13">23094 13675 0,'-5'-4'16,"-1"-4"-16,-9-7 15,-3 13 1,-1-7-16,1 2 16,-2-2-1,2 1-15,-3 3 16,2-9-16,-2 3 16,1-2-1,3 6-15,-1 0 16,-6 2-16,3 5 15,1 12 1</inkml:trace>
  <inkml:trace contextRef="#ctx0" brushRef="#br0" timeOffset="74480.8443">6284 7569 0,'0'0'0,"0"0"16,0 0-1,-18 0-15,-6 0 16,-10-8-16,12-4 15,13-7 1,4-8-16,7-2 16,3-9-1,2-10-15,-3-7 16,-6 5-16,-4-5 16,-4 6-1,-1 1-15,3 3 16,1-2-16,2 4 15,5 43 1,0 0-16,0 0 16,0-35-1,-2 14-15,-7 15 16,-6 12-16,-10 15 16,-4 7-1,-12 19-15,3 5 16,-2 1-16,5-1 15,2 0 1,1-6-16,3-6 16,29-40-16,-31 36 15,31-36 1,-32 22-16</inkml:trace>
  <inkml:trace contextRef="#ctx0" brushRef="#br0" timeOffset="74683.9174">6014 6978 0,'0'0'0,"0"0"16,0 0-16,16 14 16,15 4-1,9 7-15,10 4 16,4 2-16,7 7 15,5 3 1,22 12-16</inkml:trace>
  <inkml:trace contextRef="#ctx0" brushRef="#br0" timeOffset="75134.7257">7176 7070 0,'0'0'15,"0"0"-15,-7 20 16,-1 25-16,-6 22 16,1 11-1,1 10-15,2 3 31,4-1-31,4-8 16,4-9-16,6-7 16,-8-66-16,6 44 15,-6-44 1,0 0-16,7 29 16,4-18-16</inkml:trace>
  <inkml:trace contextRef="#ctx0" brushRef="#br0" timeOffset="75353.0384">7187 7028 0,'0'0'16,"0"0"-16,0 0 15,-22 24 1,-14 12-16,-22 27 15,-19 13 1,-9 6-16,10-12 16,76-70-16,-49 33 15,35-37 1</inkml:trace>
  <inkml:trace contextRef="#ctx0" brushRef="#br0" timeOffset="75478.0144">7120 7113 0,'0'0'0,"0"0"16,12 13-16,7 9 16,12 9-16,7 5 15,10 0 1,3-1-16</inkml:trace>
  <inkml:trace contextRef="#ctx0" brushRef="#br0" timeOffset="75884.1896">8352 6840 0,'0'0'15,"0"0"-15,0 0 16,-5 20 0,0 21-16,-7 25 15,2 10-15,1 27 16,3 4-1,0 3-15,6-3 16,-2-5-16,4-12 16,6-12-1,-8-78-15,0 0 16,0 0-16,13 54 16,-3-29-1</inkml:trace>
  <inkml:trace contextRef="#ctx0" brushRef="#br0" timeOffset="76102.8658">8445 6842 0,'0'0'15,"0"0"-15,-23 16 16,-12 10-1,-28 22-15,-20 21 16,-17 16 0,11-3-16,89-82 15,-52 47-15,46-47 16</inkml:trace>
  <inkml:trace contextRef="#ctx0" brushRef="#br0" timeOffset="76243.5711">8372 6856 0,'0'0'0,"0"0"16,0 0 0,0 0-16,9 19 15,9 13-15,8 15 16,9 6 0,6 1-16</inkml:trace>
  <inkml:trace contextRef="#ctx0" brushRef="#br0" timeOffset="76746.0696">9562 6981 0,'0'0'0,"0"0"16,0 20-16,5 18 16,-1 22-16,-2 9 15,-4 8 1,-4 18-16,-4 1 16,6-2-16,0-2 15,4-7 1,4-7-16,-4-78 15,4 71 1,-4-71-16,0 0 16,0 0-16,5 54 15,2-21 1,-3-25-16,1-23 16</inkml:trace>
  <inkml:trace contextRef="#ctx0" brushRef="#br0" timeOffset="76986.6809">9595 6992 0,'0'0'0,"0"0"16,0 0-16,-17 18 15,-6 7-15,-10 8 16,-4 5-1,-4 2-15,-1 0 16,0-2-16,42-38 16,-43 32-1,9-17-15,17-12 16</inkml:trace>
  <inkml:trace contextRef="#ctx0" brushRef="#br0" timeOffset="77166.5248">9531 6925 0,'0'0'0,"0"0"15,0 0-15,0 0 16,20 11 0,14 9-16,20 9 15,1 10-15,6 3 16,15 10-16</inkml:trace>
  <inkml:trace contextRef="#ctx0" brushRef="#br0" timeOffset="77306.7926">10043 7274 0,'0'0'15,"0"0"-15,0 0 16,0 0-1,2 19-15,19 35 16</inkml:trace>
  <inkml:trace contextRef="#ctx0" brushRef="#br0" timeOffset="89216.0997">5163 12819 0,'0'0'0,"0"0"16,19 0-16,25 0 16,20 0-16,3 0 15,5 0 1,1 4-16,14 1 15,-2-1 1,3-2-16,1 0 16,5-2-16,2-2 15,4 0 1,1-5-16,4 5 16,3 4-1,1 3-15,5 1 16,5-1-16,10-2 15,7-1 1,5-4-16,0-3 16,0 0-16,6 1 15,0 2 1,6 2-16,-2 4 16,7 0-1,-2 1-15,4-2 16,7-1-16,5-2 15,0-2 1,6-3-16,-2-2 16,3 0-1,6 1-15,3 3 16,-7 2-16,2 1 16,-1 1-1,-1 4-15,1-3 16,-3-2-1,0 0-15,-2 5 16,-6-1 0,0 5-16,-5-2 15,5 0 1,-4 2-16,-1 2 16,-1-2-16,-2-3 15,-3-1-15,-4-3 16,-9 2-1,-7 1-15,0 1 16,-2 4 0,-7-2-16,-10 3 15,4 1-15,0-3 16,0-7 0,-2 0-16,-5-2 15,-10 5 1,-12-1-16,-6 5 15,-10 3-15,-11-1 16,-13-1 0,-5-2-16,-51-8 15,51 8 1,-51-8-16,0 0 16,48 4-16,-48-4 15,0 0 1,0 0-16,41 5 15,-41-5-15,0 0 16,28 3 0,-28-3-16,12 6 15</inkml:trace>
  <inkml:trace contextRef="#ctx0" brushRef="#br0" timeOffset="89638.2194">15531 12635 0,'-18'25'0,"-10"6"16,-13 21-16,-2 3 15,-3 12 1,-17 27-16,-2 16 16,12-2-1,10-8-15,43-100 16,-21 73-16,13-16 16</inkml:trace>
  <inkml:trace contextRef="#ctx0" brushRef="#br0" timeOffset="89903.7312">15883 12691 0,'-24'23'15,"-7"13"-15,-26 29 16,-21 39 0,-32 75-16,-26 103 15,-4 64-15</inkml:trace>
  <inkml:trace contextRef="#ctx0" brushRef="#br0" timeOffset="107873.0377">15550 6746 0,'0'0'16,"-26"16"-16,-7 1 15,-23 15 1,-11 6-16,-18 16 15,-9 8 1,15 3-16,8-7 16,21-7-16,14-15 15,36-36 1,0 0-16,-25 29 16,11-5-16</inkml:trace>
  <inkml:trace contextRef="#ctx0" brushRef="#br0" timeOffset="108201.0871">15824 6784 0,'0'0'0,"-29"20"16,-11 7-16,-36 22 15,-47 32 1,-78 50-16,-74 53 16</inkml:trace>
  <inkml:trace contextRef="#ctx0" brushRef="#br0" timeOffset="117359.4807">15341 12752 0,'0'0'0,"-6"23"15,-8 10-15,-4 7 16,-4 5 0,-5-1-16,-6 8 15,-1 4-15,-2 2 16,1 0-1,3-1-15,32-57 16,-27 54-16,27-54 16,-24 51-1,24-51-15,0 0 16,-20 46 0</inkml:trace>
  <inkml:trace contextRef="#ctx0" brushRef="#br0" timeOffset="117755.3395">15384 12885 0,'0'0'0,"0"0"31,-18 21-31,-11 12 16,-14 19-16,-1 4 15,-3 6 1,-17 21-16,-11 20 16,2 9-1</inkml:trace>
  <inkml:trace contextRef="#ctx0" brushRef="#br0" timeOffset="151306.9362">15763 6786 0,'0'0'0,"0"0"16,0 0-1,0 0-15,-6 0 16,-4-4-16,-3-1 15,5 3-15,0 0 16,6 2 0,7 4-16,8 3 15,8 0 1,5-1-16,9 3 16,6-2-16,2-5 15,6 5 1,0 2-16,0 0 15,3-3 1,4-1-16,7-2 16,1-1-16,8 0 15,6-2 1,16 0-16,4-4 16,-2-4-1,0 2-15,-2 4 16,0-1-16,1 2 15,13-2 1,1-4-16,1 3 16,-1-3-1,1 0-15,2 5 16,-1 0-16,1-3 16,-3 5-1,3 0-15,-2 0 16,-1 7-1,4-2-15,-2-1 16,5 0-16,5-4 16,4 5-1,-3 0-15,-1-1 16,1 0-16,-6-1 16,1 1-1,-6-2-15,-3 5 16,1-2-1,-3-1-15,-1 3 16,-2-6-16,-2 2 16,-1-1-1,-4 3-15,-4-3 16,-8 1 0,-12 0-16,0-3 15,-14 3 1,-6-1-16,1 1 15,-2-1-15,-51-2 16,50 0 0,-2-2-16,-7-9 15,-41 11-15,38-16 16,-6-11 0,-8-4-16,-6-5 15,-3-4 1,-6-5-16,-2-7 15,-4-5-15,-1-8 16,2-4 0,0-5-16,3-20 15,5-6-15,-3-1 16,2 0 0,0 5-16,2 2 15,3 7 1,-5 0-16,0 4 15,0 3-15,-2 6 16,-3 3 0,-3 13-16,-6 9 15,1-3 1,-4 3 0,-1 4-16,-2 0 0,-2 8 15,-2 3 1,-1 5-16,14 29 15,-17-23 1,-12 4-16,-8-2 16,-15 4-16,-7 3 15,-7 3 1,-9 2-16,-30 0 16,-22 2-16,-12 3 15,-9 1 1,8 1-16,1 2 15,-1 0 1,-4 0-16,-3 0 16,-7 0-16,-3-2 15,-1 0 1,-3-3-16,0 1 16,2 0-1,-2-3-15,3 2 16,-1-1-16,5 1 15,5-1 1,-4 2-16,-1 1 16,-2 3-1,-1 0-15,3 0 16,8 0-16,6 0 16,-1 0-1,3 0-15,4-2 16,12-3-1,7-6-15,11 0 16,20-7-16,17-2 16,19 2-1,6-2-15,42 20 16,-40-18-16,1 1 16,39 17-1,-36-6-15,-1 12 16,12 6-1,-4 11-15,3 8 16,-1 16-16,3 9 16,7 11-1,3 11-15,-2 32 16,2 28 0,8 20-16,-1 6 15,3-5 1,4-1-16,4-4 15,3-9-15,1-3 16,2-8 0,-2-15-16,-2-2 15,-2-9-15,2-15 16,0-15 0,-2-15-16,-2-20 15,-2-12 1,2-11-16,-4-6 15,2-6-15,-2-5 16</inkml:trace>
  <inkml:trace contextRef="#ctx0" brushRef="#br0" timeOffset="152025.6435">16345 5420 0,'0'0'16,"0"0"-16,0 0 16,0 0-16,0 0 15,0 0 1,15 17-16,14 5 15,11 5 1,10-7-16,5-11 16,8-11-16,-3-12 15,-3-8 1,-11-7-16,-5-9 16,-15-4-1,-10-1-15,-10-1 16,-12 1-16,-12 5 15,-9 5 1,-5 3-16,32 30 16,-33-20-16,-4 12 15,-2 9 1,2 16-16,-2 11 16,1 17-1,5 15-15,-2 16 16,-13 38-16,-7 38 15,-4 22 1,8-8-16,7-20 16,7-22-1,11-26-15,0-15 16,26-83-16,0 0 16,0 0-1,-12 52-15,16-44 16,10-30-16</inkml:trace>
  <inkml:trace contextRef="#ctx0" brushRef="#br0" timeOffset="152400.4692">17334 4599 0,'0'0'16,"0"0"-16,0 25 16,5 21-1,0 33-15,-3 20 16,0 7 0,0 15-16,-2 17 15,-2 12-15,-4 47 16,-10 10-1,0-3-15,-5-19 16,2-26 0,-3-9-16,4-16 15,2-23-15,7-21 16,9-90 0,0 0-16,0 56 15,9-48-15,3-32 16</inkml:trace>
  <inkml:trace contextRef="#ctx0" brushRef="#br0" timeOffset="153087.7811">17699 5595 0,'0'0'16,"0"0"-16,0 0 15,0 0-15,27 7 16,26-3 0,28-1-16,13-19 15,-18-15-15,-9-18 16,-16-7 0,-18-2-16,-23 9 15,-18 4 1,-11 3-16,-14 3 15,-11 13 1,-2 6-16,-4 13 16,2 7-16,4 11 15,7 9 1,4 7-16,8 9 16,7 6-16,8 5 15,10 7 1,10 1-16,12 8 15,5 2 1,2 9-16,0 22 16,-10 15-16,-19-4 15,-17-3 1,-10-4-16,-8-13 16,2-17-1,1-21-15,5-22 16,7-21-16,3-6 15,-4-11 1,3-9-16,4-14 16,10-13-16,11-22 15,11-9 1,12-28-16,1-7 16,-5 10-1,-4 32-15,-1 24 16,1 20-1,5 13-15,6 7 16,14 7-16,20 6 16,7-6-1,20-8-15</inkml:trace>
  <inkml:trace contextRef="#ctx0" brushRef="#br0" timeOffset="153525.1803">18897 4773 0,'0'0'16,"0"0"-1,0 20-15,0 18 16,0 29-16,0 12 16,0 25-1,0 11-15,0 5 16,6 7-16,3 4 16,0 2-1,-1 3-15,-2 3 16,1-3-1,-5-6-15,0-7 16,-2-16 0,-2-15-16,0-26 15,2-66-15,0 0 16,0 0 0,-5 41-16,3-19 15,9-19-15,5-17 16</inkml:trace>
  <inkml:trace contextRef="#ctx0" brushRef="#br0" timeOffset="154056.3385">19566 5196 0,'0'0'0,"0"0"16,-13 13-16,-11 12 15,-9 12 1,-10 8-16,-4 4 16,0 1-16,47-50 15,0 0 1,-36 39-16,14-14 15,20-20-15,17-14 16,14-12 0,12-8-16,14-6 15,2-1 1,-2 7-16,-2 6 16,-7 6-1,-5 10-15,-1 11 16,-7 13-16,-9 5 15,-2 13 1,-5 21-16,-13 14 16,-8 14-16,-17 35 15,-21 32 1,-7-1-16,-6-16 16,16-26-1,8-30-15,31-78 16,-24 62-16,16-30 15,12-23 1,5-21-16</inkml:trace>
  <inkml:trace contextRef="#ctx0" brushRef="#br0" timeOffset="154447.2376">20347 4863 0,'0'0'0,"0"24"16,0 23-1,0 27-15,0 27 16,0 12-1,0 15-15,0 10 16,0 9-16,0 30 16,0 7-1,-4-14-15,-4-16 16,2-21 0,-3-27-16,-2-12 15,11-94-15,-9 85 16,9-85-1,-2 59-15,6-29 16,12-37 0,3-27-16</inkml:trace>
  <inkml:trace contextRef="#ctx0" brushRef="#br0" timeOffset="154915.4856">20977 5068 0,'0'0'0,"0"0"16,-4 20 0,-3 24-16,-11 31 15,-9 28 1,-7 19-16,-1 17 15,-1 17-15,1 3 16,6-11 0,6-19-16,10-20 15,13-24 1,11-20-16,12-31 16,5-14-16,10-20 15,7-16 1,2-13-16,-2-13 15,-12-5-15,-11-3 16,-16 6 0,-12 4-16,-19 9 15,-10 8 1,-12 16-16,-8 9 16,-4 12-16,3 8 15,4 5 1,52-27-16,-44 47 15</inkml:trace>
  <inkml:trace contextRef="#ctx0" brushRef="#br0" timeOffset="155071.6937">21256 6368 0,'0'0'0,"0"0"16,0 0-16,0 0 16</inkml:trace>
  <inkml:trace contextRef="#ctx0" brushRef="#br0" timeOffset="201679.0502">20394 8024 0,'0'0'0,"0"0"16,0 0-16,20 4 16,24-1-16,31 4 15,19 1 1,4-1-16,5-6 16,3 2-1,3 2-15,-5 4 16,-8 2-16,-11 2 15,-85-13 1,72 12-16</inkml:trace>
  <inkml:trace contextRef="#ctx0" brushRef="#br0" timeOffset="202053.9887">20885 8111 0,'0'0'0,"0"0"16,0 0-16,0 0 16,2 25-1,12 22-15,3 26 16,7 17-16,-4 17 16,-7 11-1,-11 12-15,-8 4 16,-17-4-1,-11-14-15,-14-4 16,-13-12-16,-4-12 16,2-22-1,8-16 1,3-17-16,7-16 16,1-1-16,44-16 15,-46 15-15,3-7 16,17-16-1,26-25-15</inkml:trace>
  <inkml:trace contextRef="#ctx0" brushRef="#br0" timeOffset="202319.8196">21545 7842 0,'0'0'0,"-5"23"16,-2 29 0,-17 42-16,-23 51 15,-17 47-15,-17 42 16,-5 13 0,15-33-16,17-33 15,23-54 1,31-127-16,0 0 15,-17 74-15,15-70 16,11-48 0</inkml:trace>
  <inkml:trace contextRef="#ctx0" brushRef="#br0" timeOffset="202569.8254">21509 7962 0,'0'0'16,"14"20"-16,3 11 16,12 18-16,0 18 15,3 16 1,-1 42-16,-5 49 16,-17 32-16,-22 3 15,-16-16 1,-10-25-16,-12-27 15,-18-41 1,-15-45-16</inkml:trace>
  <inkml:trace contextRef="#ctx0" brushRef="#br0" timeOffset="202741.3055">21385 8639 0,'0'0'0,"0"0"16,0 0-1,26 4-15,25-2 16,23 2-16,1 1 16</inkml:trace>
  <inkml:trace contextRef="#ctx0" brushRef="#br0" timeOffset="203116.2412">21889 8053 0,'0'0'0,"0"0"16,2 24-1,11 28-15,7 25 16,5 23-1,-1 27-15,-3 9 16,-5 7-16,-3-20 16,0-25-1,2-24-15,-15-74 16,0 0 0,17 43-16,-4-37 15,0-23-15,3-24 16,9-31-1,14-46-15,16-45 16,-3-23-16,-4 17 16,-4 22-1,6 19-15,-3 8 16,-5 3 0</inkml:trace>
  <inkml:trace contextRef="#ctx0" brushRef="#br0" timeOffset="203366.183">22835 7667 0,'0'0'0,"-12"35"16,-7 24 0,-6 27-16,-14 41 15,-12 42 1,-5 25-16,2 0 15,4-11-15,4-26 16,17-30 0,29-127-16,-17 96 15,7-40-15,10-42 16,7-33 0</inkml:trace>
  <inkml:trace contextRef="#ctx0" brushRef="#br0" timeOffset="203662.9628">22792 7729 0,'0'0'16,"0"0"-16,0 0 16,20 13-16,13 17 15,16 22 1,-4 19-16,2 34 15,0 29 1,-4 18-16,-8 4 16,-6-2-16,-13-18 15,-6-11 1,-3-17-16,-7-19 16,-7-16-1,-10-12-15,-9-16 16,-12-6-16,-16-6 15,-8-9-15</inkml:trace>
  <inkml:trace contextRef="#ctx0" brushRef="#br0" timeOffset="203866.0693">22604 8500 0,'0'0'0,"23"-4"15,23-5 1,27-1-16,4 8 16,16 14-1,-3 20-15,-24 14 16,-15 18-16</inkml:trace>
  <inkml:trace contextRef="#ctx0" brushRef="#br0" timeOffset="204272.1981">21560 9932 0,'-24'-4'0,"-15"-3"16,-16-2-16,-13 16 16,-12 22-1,-6 38-15,-2 33 16,7 31 0,6 28-16,17 16 15,15 8 1,21 5-16,20-9 15,11-28-15,13-32 16,9-36-16,10-25 16,0-24-1,9-15-15,15-9 16,16-13 0,34-23-16,31-35 15,1-33-15,-11-22 16</inkml:trace>
  <inkml:trace contextRef="#ctx0" brushRef="#br0" timeOffset="204537.7614">22505 9740 0,'0'0'0,"-20"27"15,-11 16-15,-28 34 16,-31 64 0,-31 56-16,-12 46 15,19-19-15,17-8 16,17-14 0,19-31-16,16-21 15,18-34 1,27-116-16,-12 92 15</inkml:trace>
  <inkml:trace contextRef="#ctx0" brushRef="#br0" timeOffset="204866.0113">22758 9901 0,'-23'42'0,"-10"26"16,-23 45-16,-15 48 16,-10 44-16,-7 35 15,13-19 1,12-24-16,17-36 15,8-32 1,8-31-16,30-98 16,0 0-16,-24 56 15,6-44 1,10-37-16</inkml:trace>
  <inkml:trace contextRef="#ctx0" brushRef="#br0" timeOffset="205162.9769">21914 10019 0,'0'0'16,"0"0"-16,19 12 16,17 10-1,22 21-15,7 19 16,15 34-1,14 34-15,-2 17 16,-18-11-16,-15-13 16,-6-2-1,-9-12-15,-1-10 16,-10-19-16,-8-17 16,-25-63-1,13 40-15,-13-9 16,-13-16-1,-12-15-15</inkml:trace>
  <inkml:trace contextRef="#ctx0" brushRef="#br0" timeOffset="205506.2931">21737 10567 0,'0'0'0,"0"0"15,15 18-15,14 10 16,20 24 0,4 15-16,18 27 15,14 29 1,6 4-16,-2-11 15,-1-9-15,-6-3 16,-6-11 0,-4-2-16,-3 1 15,-8-11 1,-6-5-16,-8-9 16,-8-6-16,-8-24 15,1-12-15</inkml:trace>
  <inkml:trace contextRef="#ctx0" brushRef="#br0" timeOffset="205694.1303">23268 11619 0,'0'0'16,"0"0"-16,0 0 16,0 0-16</inkml:trace>
  <inkml:trace contextRef="#ctx0" brushRef="#br0" timeOffset="222915.8386">24958 4894 0,'0'0'0,"-15"-18"16,-5-6 0,-13-3-16,-14 9 15,-19 13-15,-20 14 16,-39 28-1,-35 33-15,-6 33 16,11 11 0,26 4-16,26-6 15,23-2-15,17-10 16,14-2 0,13-8-16,15-6 15,19-11 1,14-20-16,13-6 15,13-7-15,17-2 16,17-7 0,33-2-16,22 1 15,-4-3-15,-9 6 16,-16 5 0,-21 6-16,-19-1 15,-22-3 1,-7 3-16,-16 5 15,-13 7-15,-18 3 16,-16 2 0,-15 1-16,-28 7 15,-16-1 1,3-15-16,2-21 16,13-17-16,13-23 15,24-20 1,25-20-16,24-23 15</inkml:trace>
  <inkml:trace contextRef="#ctx0" brushRef="#br0" timeOffset="223525.0721">24148 5847 0,'0'0'0,"0"0"16,27 0-16,36 0 15,49-6 1,46-10-16,54-9 16,22-3-16,-1 3 15,-47 12 1,-61 8-16,-125 5 16,83 0-1,-43-6-15,-30-10 16,-16-3-16,-9-9 15,-14-9 1,-19-20-16,-5-12 16,-19-29-1,-3-23-15,7-4 16,20 11-16,16 23 16,9 17-1,3 16-15,7 19 16,13 39-16,0 0 15,-13-21 1,0 17-16,1 14 16,0 17-1,4 15-15,-1 32 16,-1 42 0,0 49-16,1 31 15,-3 4-15,8-1 16,-7-12-1,5-8-15,-4-16 16,3-15-16,3-18 16,-3-19-1,1-13-15,2-12 16,0-20 0,4-23-16,0-43 15,10 29-15,7-26 16,13-24-1</inkml:trace>
  <inkml:trace contextRef="#ctx0" brushRef="#br0" timeOffset="223869.1086">25430 5891 0,'0'0'0,"0"0"15,3 29-15,4 28 16,-1 36 0,-6 20-16,-6-1 15,-4 0-15,1-8 16,9-104 0,-7 88-16,7-88 15,-8 55 1,-1-41-16,2-32 15,10-22-15,10-20 16,11-12 0,17-15-16,12 11 15,15 7 1,13 6-16,-4 16 16,-10 11-16</inkml:trace>
  <inkml:trace contextRef="#ctx0" brushRef="#br0" timeOffset="224118.6843">26128 5938 0,'0'0'0,"0"0"15,0 0 1,0 29-16,0 31 15,0 31 1,0 26-16,0-3 16,0-1-1,-4-8-15,-3-9 16,-10-21-16,-6-24 16</inkml:trace>
  <inkml:trace contextRef="#ctx0" brushRef="#br0" timeOffset="224275.0103">25954 5568 0,'0'0'15,"0"0"-15,0 0 16,0 0-16</inkml:trace>
  <inkml:trace contextRef="#ctx0" brushRef="#br0" timeOffset="224712.3019">26342 6080 0,'0'0'16,"10"25"-1,3 8-15,5 17 16,-3 5-16,-3 6 16,-8 3-1,-6-1-15,2-63 16,0 0 0,-8 54-16,0-17 15,-1-21-15,5-23 16,8-14-1,5-18-15,7-14 16,3-5-16,5 0 16,0 6-1,5 10-15,2 8 16,5 14 0,4 15-16,-1 16 15,3 17-15,-9 13 16,-2 14-1,-6 10-15,-5 4 16,-4 1 0,-1-11-16,1-6 15</inkml:trace>
  <inkml:trace contextRef="#ctx0" brushRef="#br0" timeOffset="225634.0761">27194 6366 0,'0'0'0,"0"0"16,0 0 0,0 0-16,20 0 15,23-9 1,23-10-16,-7-13 16,-10-8-1,-11-16-15,-11-9 16,-12-9-16,-15-15 15,-15 2-15,-10 20 16,-2 24 0,-4 17-16,-11 17 15,-6 18 1,2 13-16,0 14 16,9 4-16,8 5 15,9-8 1,11-5-16,9-12 15,6-7 1,8-6-16,3 2 16,10-2-16,2 6 15,3 4 1,3 14-16,6 17 16,-5 15-1,-3 17-15,2 41 16,2 46-16,-13 30 15,-11 0 1,-13 3-16,-6 2 16,-3-8-1,-2-11-15,2-2 16,-4-9-16,-2-11 16,2-9-1,-5-13-15,-3-16 16,-6-16-16,-7-20 15,-5-23 1,-7-18-16,-6-26 16,-5-19-1,-17-16-15,-22-23 16,-19-30 0,11-18-16,-2-26 15,25-6-15,16-10 16,18-10-1,17-12-15,19-8 16,18-12 0,13-1-16,10 11 15,3 15-15,2 26 16,8 23 0,10 21-16,12 12 15,15 12-15,17 5 16,25 9-1,27 3-15,26 10 16,4 12 0,-4 15-16,-21 15 15,-22 11-15,-20 9 16,-5 9 0,-11 6-16,-15 4 15</inkml:trace>
  <inkml:trace contextRef="#ctx0" brushRef="#br0" timeOffset="226008.8764">28431 7454 0,'0'0'0,"-35"-14"15,-28-5 1,-29-8-16,-43-4 15,-55-1-15,-11 3 16,1 7 0,20 1-16,-3 4 15,-3-3 1,-3 0-16,-2 2 16,-6 2-16,-6-4 15,-10 5 1,-2-3-16,-1 9 15,-16 2 1,11 7-16,4 5 16,3 4-16,19 2 15,-2 4 1,-2 7-16,-1 5 16,-4 2-16,12 5 15,17 1 1</inkml:trace>
  <inkml:trace contextRef="#ctx0" brushRef="#br0" timeOffset="250388.4854">24279 8929 0,'0'0'15,"-6"27"-15,-9 22 16,-8 25-1,-5 29-15,-4 40 16,5 35 0,4 37-16,11 15 15,5 15-15,3-5 16,2-4 0,-4-4-16,2-2 15,2-8 1,-1-14-16,1-23 15,-3-17-15,3-21 16,2-29 0,0-32-16,0-86 15,0 0 1,-2 49-16,2-49 16,2 7-16,3-27 15,4-25 1</inkml:trace>
  <inkml:trace contextRef="#ctx0" brushRef="#br0" timeOffset="251856.8671">24187 9061 0,'0'0'16,"22"0"-16,15 0 16,27 0-1,11 4-15,23 3 16,9 4-16,9 5 15,23 4 1,25-2-16,8-7 16,2 1-1,6-2-15,15 2 16,6-1-16,3 0 16,3 0-1,3 5-15,7-8 16,18 4-16,0-6 15,2 1 1,4 0-16,0 2 16,-1-2-1,0-1-15,-1 7 16,-2-1-16,-7 1 16,-6-2-1,-7 7-15,-9-4 16,-23 1-1,-9-4-15,-9-1 16,-7-2-16,-10-4 16,-18-1-1,-20-6-15,-13 2 16,-4-3 0,-18-3-16,-12-3 15,-16 2-15,-49 8 16,42-7-1,-42 7-15,43 0 16,-5 9 0,-9 8-16,-5 6 15,-9 1-15,-3 8 16,0 10 0,-1 16-16,-2 10 15,-6 5 1,-1 35-16,0 18 15,1 13-15,9 7 16,5-10 0,3-5-16,0-5 15,10-1 1,3 0-16,6-4 16,4-7-16,-1-5 15,1-6 1,-3-14-16,-6-8 15,-9-12 1,-3-4-16,-14-15 16,-6-2-16,-6 1 15,-12-2 1,-6 2-16,-10-7 16,-10-2-1,-11-6-15,-10-5 16,-11-4-16,-25-3 15,-23-7 1,-5-10-16,-10-10 16,-5-5-16,-1-8 15,-6-7 1,0-6 0,-5-3-16,-9 6 15,-13-4-15,-15 1 16,-9 4-16,-12 5 15,1 3 1,-1 9-16,-2 0 16,1 4-1,-4 1-15,-10 4 16,0-4-16,8 5 16,-4 6-1,4 4-15,-2-1 16,7 0-1,16-3-15,3 6 16,-4-6-16,-1 0 16,8-3-1,3-3-15,3 0 16,5 0 0,9 0-16,15 4 15,11-1-15,17 1 16,18 0-1,12 3-15,9-7 16,22-7-16,21-6 16,14-10-1,10-14-15,15-19 16</inkml:trace>
  <inkml:trace contextRef="#ctx0" brushRef="#br0" timeOffset="252294.2663">25621 9142 0,'0'0'16,"-14"30"-16,1 13 15,-14 32 1,-7 35-16,-6 30 16,0 25-1,-1 15-15,8 8 16,4 6-16,5-6 15,6-7-15,4-9 16,5-11 0,-1-7-1,0-15-15,1-17 16,7-17-16,2-22 16,5-22-1,3-33-15,8-16 16,7-21-16,8-25 15</inkml:trace>
  <inkml:trace contextRef="#ctx0" brushRef="#br0" timeOffset="252700.744">26496 9067 0,'0'0'16,"0"23"-16,0 21 16,-6 37-1,-9 37-15,-5 27 16,-10 37-16,-1 20 15,0 22 1,1 18-16,-1-10 16,0-4-1,2-5-15,4-15 16,7-29-16,7-23 16,9-31-1,6-31-15,-4-94 16,0 0-1,16 63-15,7-37 16,6-28-16,4-22 16</inkml:trace>
  <inkml:trace contextRef="#ctx0" brushRef="#br0" timeOffset="253090.9612">27583 9085 0,'0'0'0,"0"23"15,-5 22 1,-2 37-16,-6 39 15,-10 20-15,-1 40 16,-11 37 0,-6 37-16,6-7 15,2 2-15,3-3 16,5-15 0,5-20-16,5-38 15,1-24 1,8-28-16,1-30 15,5-92-15,0 0 16,5 56 0,3-36-16,10-28 15,3-22-15</inkml:trace>
  <inkml:trace contextRef="#ctx0" brushRef="#br0" timeOffset="253513.0705">29308 7298 0,'0'0'0,"-27"20"0,-9 9 16,-28 23-16,-31 26 16,-32 31-1,-30 27-15,-14 16 16,-17 27-16,25-3 15,23-4 1,20-8-16,27-26 16,19-22-16,21-17 15,19-32 1,34-67-16,0 0 16,-12 40-1,19-28-15</inkml:trace>
  <inkml:trace contextRef="#ctx0" brushRef="#br0" timeOffset="253856.4037">27971 8418 0,'0'0'15,"0"0"-15,-15 13 16,-12 14-1,-9 17-15,-4 14 16,0 14-16,-10 24 16,4 11-1,10-2-15,18-24 16,13-21 0,5-60-16,5 38 15,8-13-15,8-12 16,7-10-1,10-13-15,23-8 16,6-8 0,9-8-16,26-11 15,15-4-15,1 3 16,-17 1 0</inkml:trace>
  <inkml:trace contextRef="#ctx0" brushRef="#br0" timeOffset="254012.6174">28662 9001 0,'0'0'0,"0"0"16,0 0-16,0 0 15</inkml:trace>
  <inkml:trace contextRef="#ctx0" brushRef="#br0" timeOffset="257309.8182">31609 7446 0,'0'0'0,"0"0"16,0 0 0,0 0-16,-20-3 15,-13-4-15,-14-4 16,1 0 0,-1 3-16,6-4 15,-6 6 1,-5-1-16,-3 0 15,-8 4-15,-10 0 16,-4 6 0,-23 3-16,-16 0 15,-1 7 1,-1 3-16,6 4 16,11 5-16,-1 1 15,1 8 1,0 5-16,-1 2 15,2 6-15,-8 5 16,-3 8 0,-1 3-16,5 3 15,-1 3 1,6 1-16,1-1 16,4 5-16,5 5 15,9-4 1,4-1-16,5 0 15,1-1 1,1 4-16,5-4 16,3 4-1,3 0-15,5 1 16,6-4-16,11-11 16,5-16-1,34-47-15,0 0 16,-19 31-16,13-13 15,10-15 1,9-13-16</inkml:trace>
  <inkml:trace contextRef="#ctx0" brushRef="#br0" timeOffset="257656.9039">28363 8554 0,'0'0'15,"0"0"1,0 0-16,0 0 16,0 0-16,0 0 15,0 0 1,-12 17-16,-4 12 16,-6 11-1,0 8-15,2 1 16,0 4-16,2-1 15,18-52 1,-12 53-16,10-6 16,14-8-1,12-15-15,12-15 16,10-11-16,26-15 16,7-4-1,21-13-15,7-4 16</inkml:trace>
  <inkml:trace contextRef="#ctx0" brushRef="#br0" timeOffset="258344.6235">28742 9231 0,'0'0'16,"0"0"-1,-6 24-15,-5 21 16,-7 20-16,0-2 16,2 3-1,1 12-15,-5 28 16,-1 19 0,6 4-16,-1 2 15,2-2 1,1-2-16,2 0 15,0-2-15,2 1 16,0-8 0,-2-3-16,0-5 15,2-7-15,0-7 16,-1-2 0,-1-9-16,3-9 15,-4-5 1,3-15-16,3-6 15,2-6-15,4-44 16,-5 42 0,5-42-16,0 0 15,0 0-15,-7 39 16,7-39 0,0 0-16,0 0 15,-4 30 1,4-30-16,0 0 15,0 0-15,-3 18 16,3-18 0,0 0-16,0 5 15,5-7 1</inkml:trace>
  <inkml:trace contextRef="#ctx0" brushRef="#br0" timeOffset="259734.5466">29520 9251 0,'0'0'0,"-7"29"15,-6 24 1,-8 24-16,-10 23 16,-3 23-16,0 15 15,-3 16 1,6 3-16,3 8 15,7 2-15,3 8 16,2-3 0,-1 7-16,2 6 15,3 1 1,1-8-16,4-10 16,-3-14-16,-5-13 15,2-16 1,4-20-16,4-22 15,5-83 1,0 0-16,0 51 16,10-39-1,5-35-15,6-20 16</inkml:trace>
  <inkml:trace contextRef="#ctx0" brushRef="#br0" timeOffset="260234.7608">30270 9407 0,'-4'31'0,"-2"19"15,-4 22-15,-5 18 16,-7 29-1,-3 31-15,6 24 16,2 5-16,8-1 16,5 0-1,6-18-15,0-1 16,3-10 0,-5-6-16,-3-11 15,-3-11-15,-1-5 16,0-10-1,5-27-15,2-79 16,0 0 0,0 0-16,6 50 15,8-37-15,7-25 16,1-12 0</inkml:trace>
  <inkml:trace contextRef="#ctx0" brushRef="#br0" timeOffset="260765.5867">31021 9213 0,'0'0'15,"0"0"1,0 26-16,-4 30 16,2 30-16,-7 23 15,1 7 1,-4 7-16,0 10 15,2 13 1,-1 19-16,-1 2 16,2 1-16,-2 2 15,-1 1 1,-5-4-16,0-4 16,-2-11-16,4-14 15,2-13 1,5-17-16,0-19 15,3-13 1,6-76-16,-2 61 16,2-61-16,0 0 15,0 0 1,-2 39-16,2-39 16,6 25-16</inkml:trace>
  <inkml:trace contextRef="#ctx1" brushRef="#br0">16369 8608 0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7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5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9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7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6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3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4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6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8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3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5914-1072-43AC-93FA-5ADB8D282A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0FA2-55E6-4220-966E-AB84DB76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55640" y="1111320"/>
              <a:ext cx="11081160" cy="49363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80" y="1101960"/>
                <a:ext cx="11099880" cy="49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4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53400" y="1477800"/>
              <a:ext cx="9638640" cy="32086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040" y="1468440"/>
                <a:ext cx="9657360" cy="32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6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73920" y="1266840"/>
              <a:ext cx="11202120" cy="50104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560" y="1257480"/>
                <a:ext cx="11220840" cy="50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2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75920" y="1644120"/>
              <a:ext cx="11021040" cy="32976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560" y="1634760"/>
                <a:ext cx="11039760" cy="33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1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2022-11-03T01:04:04Z</dcterms:created>
  <dcterms:modified xsi:type="dcterms:W3CDTF">2022-11-03T03:35:36Z</dcterms:modified>
</cp:coreProperties>
</file>