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 showGuides="1">
      <p:cViewPr varScale="1">
        <p:scale>
          <a:sx n="118" d="100"/>
          <a:sy n="118" d="100"/>
        </p:scale>
        <p:origin x="114" y="2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284.93042" units="1/cm"/>
          <inkml:channelProperty channel="Y" name="resolution" value="504.1077" units="1/cm"/>
          <inkml:channelProperty channel="T" name="resolution" value="1" units="1/dev"/>
        </inkml:channelProperties>
      </inkml:inkSource>
      <inkml:timestamp xml:id="ts0" timeString="2022-10-06T01:07:56.433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1954 4020 0,'0'0'0,"0"0"15,0 0-15,0 0 16,0 0 0,0 0-16,3 25 15,11 17-15,3 19 16,0-10 0,-2 2-16,-5 1 15,-4 0 1,2-3-16,1-2 15,-1-4-15,-8-45 16,0 0 0,0 0-16,11 40 15,8-12 1,-3-17-16,6-14 16,1-11-16,5-5 15,3-13 1,9-12-16,-2-5 15,2-7 1,-2-5-16,-2-6 16,6-18-16,1-5 15,-1-3 1,-1 13-16,-8 13 16,-1 4-16,-3 16 15,-1 8 1,7-8-16</inkml:trace>
  <inkml:trace contextRef="#ctx0" brushRef="#br0" timeOffset="90270.8511">3223 4242 0,'0'0'16,"0"0"-16,0 0 15,0 0 1,24-11-16,24-8 15,32-8-15,27-4 16,18-2 0,-7 4-16,-15 0 15,-21 4-15,-23 5 16,-59 20 0,30-20-16,-17 4 15,-16 3 1,3 13-16,-15-8 15,-10 3-15</inkml:trace>
  <inkml:trace contextRef="#ctx0" brushRef="#br0" timeOffset="90721.3978">3324 4262 0,'0'0'0,"0"0"15,0 0-15,-6 18 16,-9 11 0,0 8-16,-6 6 15,4 4 1,1 4-16,3 3 15,2 7 1,5-2-16,1 4 16,3 2-16,2-5 15,2-2 1,3-6-16,5-3 16,4-9-16,5-9 15,3-11 1,6-9-16,5-4 15,5-7 1,17-4-16,-2-3 16,6-1-16,-4-4 15,3 1 1,-5-3-16,-2-4 16,-8-8-16</inkml:trace>
  <inkml:trace contextRef="#ctx0" brushRef="#br0" timeOffset="91138.2514">3204 4791 0,'0'0'16,"0"0"-16,0 0 16,0 0-1,0 0-15,10-2 16,16-10-16,17 1 16,4-2-1,4-1-15,1-1 16,3-3-1,0-4-15</inkml:trace>
  <inkml:trace contextRef="#ctx0" brushRef="#br0" timeOffset="91438.9265">3863 4416 0,'0'0'0,"0"0"15,0 0-15,0 0 16,21 0-1,26 0-15,25-5 16,3 1-16,8 0 16,-5-6-1,-22-8-15,-19-4 16</inkml:trace>
  <inkml:trace contextRef="#ctx0" brushRef="#br0" timeOffset="91807.1224">4347 3737 0,'0'0'15,"0"0"-15,0 0 16,-7 26 0,1 24-16,-4 26 15,6 15-15,4 5 16,8 7 0,-2 2-16,7 4 15,3 0 1,-3-3-16,1-3 15,-2-5-15,2-10 16,0-11 0,-3-10-16,-11-67 15,2 54-15</inkml:trace>
  <inkml:trace contextRef="#ctx0" brushRef="#br0" timeOffset="92070.608">3712 5566 0,'0'0'0,"0"0"16,0 0-16,15 14 15,14 8 1,12 7-16,8 3 15,5 1 1,4 0-16,1-1 16,-59-32-16,0 0 15,48 23 1,-12-12-16</inkml:trace>
  <inkml:trace contextRef="#ctx0" brushRef="#br0" timeOffset="92421.2328">3849 5647 0,'0'0'16,"0"0"-16,0 0 15,12-18 1,9-11-16,17-9 16,13 2-1,3 2-15,7 3 16,-3 4-16,0 10 15,-58 17 1,53-7-16,-5 14 16,-11 8-1,-16 12-15,-13 5 16,-12 5-16,-6 9 16,10-46-1,-11 44-15,11-44 16,0 0-16,-8 42 15,16-8 1,9-19-16,12-9 16,9-14-1</inkml:trace>
  <inkml:trace contextRef="#ctx0" brushRef="#br0" timeOffset="92756.81">5364 4398 0,'0'0'15,"0"0"-15,22-12 16,25-7-16,29-13 16,28-8-1,15-3-15,-7 3 16,-9 3 0,-26 3-16,-77 34 15,0 0-15,43-31 16,-27 6-1,-23 4-15</inkml:trace>
  <inkml:trace contextRef="#ctx0" brushRef="#br0" timeOffset="93270.6154">5762 4219 0,'-5'10'15,"-4"7"-15,-5 14 16,-1 6 0,1 16-16,1 7 15,2 7 1,-2 3-16,2 8 15,-4 9-15,5-5 16,10-82 0,0 0-16,-7 53 15,7-37 1,4-29-16,7-12 16,4-10-16,6-15 15,8-1 1,-2 2-16,7 6 15,-3 10 1,0 8-16,2 12 16,-5 13-16,-6 9 15,-1 12-15,-11 5 16,-7 11 0,-18 15-16,-14 7 15,-17 1 1,-20 18-16,-16 3 15,82-81 1,0 0-16,0 0 16,-71 60-16,36-34 15,32-23 1,26-15-16,15-5 16,29-12-16,18 0 15,30-5 1,20 3-16,-135 31 15,0 0 1,118-11-16</inkml:trace>
  <inkml:trace contextRef="#ctx0" brushRef="#br0" timeOffset="93504.1651">5403 5495 0,'0'0'15,"0"0"1,0 0-16,0 0 16,0 0-16,26 0 15,34 0 1,38 0-16,32-7 16,6-6-1,8 1-15,-9-1 16,2-16-16,-26-18 15</inkml:trace>
  <inkml:trace contextRef="#ctx0" brushRef="#br0" timeOffset="94204.6842">6466 4313 0,'0'0'16,"0"0"-1,2-21-15,18-11 16,18-11-16,14 17 16,4 5-1,7 8-15,-5 6 16,-58 7-16,52 4 15,-14 10 1,-16 10-16,-22 5 16,-16 5-1,-15 13-15,-15 14 16,-17 21-16,0 5 16,63-87-1,-45 76-15,45-76 16,-12 49-1,22-24-15,13-19 16,6-6-16,5-6 16,1-3-1,0 0-15,-35 9 16,38 0-16,-7 6 16,-8 15-1,-13 12-15,-12 14 16,-21 19-1,-10 14-15,-24 24 16,-15 14-16,-5-8 16,14-30-1,63-80-15,0 0 16,-40 58 0,40-58-16,-8 34 15,23-21-15,22-13 16,22-4-1,22-6-15,32-8 16,26-2 0,4 6-16,-16 7 15,-28 7-15,-26-2 16,-19-5 0</inkml:trace>
  <inkml:trace contextRef="#ctx0" brushRef="#br0" timeOffset="94638.2008">7366 4130 0,'0'0'16,"22"-12"-16,16-4 15,25-12-15,3 0 16,7 9 0,-73 19-16,78-18 15,-78 18 1,57 0-16,-29 18 15,-28 11 1,-17 7-16,-16 20 16,-13 10-16,-26 26 15,-15 22 1,5-4-16,16-19 16,25-28-1,9-10-15,32-53 16,-14 29-16,12-13 15</inkml:trace>
  <inkml:trace contextRef="#ctx0" brushRef="#br0" timeOffset="95207.3125">7594 4319 0,'0'0'0,"0"0"16,0 0-16,18 15 15,8 6 1,13 13-16,1 2 16,-2 2-16,0 1 15,-38-39 1,0 0-16,0 0 16,29 25-1,-14-4-15,-17-17 16,-5-4-16,-5-9 15,0-7 1,1-1-16,9-8 16,8-4-1,17-7-15,14-11 16,11-2-16,3-4 16,17-16-1,2-12-15,-11 9 16,-17 21-16,-42 51 15,0 0 1,0 0-16,24-34 16,-2 16-1,-12 16-15,-1 11 16,-3 13-16,0 14 16,-4 12-1,-2 21-15,0 9 16,-6 27-16,0 11 15,0-4 1,-1-26 0,7-86-16,0 0 15,0 0-15,-4 55 16,-4-38-16,3-26 16</inkml:trace>
  <inkml:trace contextRef="#ctx0" brushRef="#br0" timeOffset="95470.6977">8405 3718 0,'0'0'0,"0"0"16,0-7 0,4-1-16,1 3 15,-3 14-15,-2 22 16,-4 30-1,-5 31-15,3 19 16,0-3-16,2-6 16,-2-5-1,1-3-15,1-5 16,4-4 0,-4-12-16,-8-7 15</inkml:trace>
  <inkml:trace contextRef="#ctx0" brushRef="#br0" timeOffset="95904.3907">7557 5200 0,'0'0'15,"0"0"-15,19-16 16,14-13 0,23-16-16,11-1 15,19-8-15,3 3 16,-14 13 0,-12 17-16,-14 15 15,-4 9-15,-4 11 16,-4 13-1,-5 14-15,-7 15 16,-8 8 0,-3 10-16,-6 20 15,-3 9 1,-1-5-16,-4-9 16,-4-6-16,-3-5 15,-5-6 1,2-19-16,10-53 15,-11 45 1,-1-11-16,8-21 16</inkml:trace>
  <inkml:trace contextRef="#ctx0" brushRef="#br0" timeOffset="96154.527">8812 4052 0,'0'0'16,"20"-10"-16,16 0 15,16-4 1,12 7-16,7 3 15,2-3 1,17-4-16</inkml:trace>
  <inkml:trace contextRef="#ctx0" brushRef="#br0" timeOffset="96620.5114">8774 4636 0,'0'0'0,"32"-4"15,27-7 1,27-8-16,12-10 16,5-3-1,-25 5-15,-78 27 16,0 0-16,44-22 15,-37 9 1,-24 8-16,-15 10 16,-11 5-1,-16 13-15,7 6 16,3 3-16,6 3 16,10-1-1,11 1-15,11 1 16,11-10-1,11 1-15,13 0 16,11-6-16,24-1 16,12-9-1,12-11-15,22-9 16,11-7-16,-116 16 16,0 0-1,0 0-15,85-9 16,-54 9-1</inkml:trace>
  <inkml:trace contextRef="#ctx0" brushRef="#br0" timeOffset="96921.2475">8539 5477 0,'0'0'0,"0"0"15,18 0-15,29 0 16,34 0 0,35-4-16,11-6 15,11-7-15,23-4 16,9 4 0,-16 3-16,-23 7 15,-23 2-15,-20 4 16,-88 1-1,69 4-15,-25 5 16,-44-9 0,31 11-16,-14 5 15</inkml:trace>
  <inkml:trace contextRef="#ctx0" brushRef="#br0" timeOffset="97086.4879">10551 5568 0,'0'0'15,"0"0"1,0 0-16,0 0 16,0 0-16</inkml:trace>
  <inkml:trace contextRef="#ctx0" brushRef="#br0" timeOffset="106739.0011">3299 6965 0,'0'0'15,"0"0"-15,0 0 16,-14 0-1,-10-4-15,-3-1 16,12 3-16,6 0 16,11-1-1,7 3-15,10 0 16,12 3 0,14 1-1,7-1-15,11 1 0,6-4 16,5-7-1,15 0-15,-2-2 16,-11 5 0,1 0-16,-4-1 15,-4 5-15,-8-2 16,-8 4 0,3 0-16,-56-2 15,54 5-15,-7-1 16</inkml:trace>
  <inkml:trace contextRef="#ctx0" brushRef="#br0" timeOffset="107155.2999">4099 6722 0,'0'0'16,"0"0"-16,0 0 15,0 0 1,0 0-16,16 4 16,21 1-16,20 5 15,-5 5 1,-4 4-16,-13 6 15,-8 4-15,-6 5 16,-14 4 0,-14 6-16,-14 7 15,-12 7 1,-10 3-16,-13 12 16,-11 3-16,5-7 15,13-14 1,13-18-16,36-37 15,-22 25 1,16-18-16</inkml:trace>
  <inkml:trace contextRef="#ctx0" brushRef="#br0" timeOffset="107538.7333">4765 6538 0,'0'0'0,"0"0"16,0 0-16,0 0 16,20 0-16,13-4 15,17-1 1,-10 3-16,-14 0 15,-5 2 1,-13 6-16,-6 6 16,-10 8-16,-8 2 15,-8 7 1,-11 11-16,-13 8 16,-8 6-1,-17 19-15,-9 5 16,82-78-16,0 0 15,-53 52 1,40-46-16</inkml:trace>
  <inkml:trace contextRef="#ctx0" brushRef="#br0" timeOffset="107705.2751">4852 6677 0,'0'0'15,"0"0"-15,0 0 16,0 0-16,14 13 15,6 10 1,7 5-16,-1 8 16,-2 2-1,-24-38-15,0 0 16,30 43-16</inkml:trace>
  <inkml:trace contextRef="#ctx0" brushRef="#br0" timeOffset="108021.6957">5212 6189 0,'0'0'0,"0"0"16,0 0-1,0 28-15,6 25 16,4 33-16,-4 16 16,1 3-1,-5 0-15,0-5 16,-4-4 0,-2-6-16,-1-11 15,5-79-15,0 0 16,0 0-1,-2 55-15,-2-26 16</inkml:trace>
  <inkml:trace contextRef="#ctx0" brushRef="#br0" timeOffset="108171.7639">5243 6760 0,'0'0'0,"0"-22"15,0-13-15,9-15 16,13 11-1,11 10-15,11 9 16,6 5 0,-50 15-16,63-10 15</inkml:trace>
  <inkml:trace contextRef="#ctx0" brushRef="#br0" timeOffset="108554.4555">4783 7461 0,'0'0'0,"0"0"16,0 0 0,9-15-16,15-13 15,9-9 1,8-4-16,3 7 15,4 2 1,-2 5-16,-1 11 16,-2 12-16,-6 10 15,-4 12 1,-5 14-16,-8 10 16,-7 12-16,-5 7 15,-6 8 1,-2 1-16,2 0 15,-2-70 1,2 64-16,-2-64 16,4 45-16,5-25 15</inkml:trace>
  <inkml:trace contextRef="#ctx0" brushRef="#br0" timeOffset="108888.6329">5750 6516 0,'0'0'16,"0"0"-16,-4 24 16,1 28-1,-2 24-15,1 20 16,4-4-16,-2-8 15,2-3 1,2-14-16,2-19 16,-4-48-1,14 43-15,4-13 16,5-15-16,4-12 16,1-8-1,7-10-15,4-10 16,10-18-16,-4-8 15</inkml:trace>
  <inkml:trace contextRef="#ctx0" brushRef="#br0" timeOffset="109104.9853">6018 6596 0,'0'0'0,"23"-4"16,19-5-16,26-2 16,-3 0-1,-65 11-15,0 0 16,0 0-16,50-5 16,-19 8-1</inkml:trace>
  <inkml:trace contextRef="#ctx0" brushRef="#br0" timeOffset="109254.9696">6005 6829 0,'0'0'16,"0"0"-16,0 0 16,0 0-1,3 0-15,17 0 16,13 0 0,21-7-16,5-4 15,7-5-15,-13-6 16,-16-5-1</inkml:trace>
  <inkml:trace contextRef="#ctx0" brushRef="#br0" timeOffset="109555.3789">6315 6284 0,'0'0'0,"0"0"16,0 0-1,0 0-15,0 0 16,0 26 0,0 28-16,0 29 15,4 15-15,2-2 16,-1-4 0,-5-1-16,2-1 15,-4-8 1,-5-3-16,-3-13 15,10-66-15,-11 54 16,11-54 0,0 0-16,-16 54 15</inkml:trace>
  <inkml:trace contextRef="#ctx0" brushRef="#br0" timeOffset="109805.1249">5976 7506 0,'0'0'0,"0"0"15,0 0-15,9 18 16,11 9 0,7 6-16,6-9 15,6-3 1,5-9-16,5-7 15,7-7-15,2-7 16,3-6 0,-1-8-16,3-2 15</inkml:trace>
  <inkml:trace contextRef="#ctx0" brushRef="#br0" timeOffset="110138.5428">7156 6809 0,'0'0'16,"0"0"-16,26-3 16,35-14-16,26-12 15,17-17 1,17-7-16,-13-1 16,-12 1-1,-29 6-15,-25 7 16,-26 8-16,-12 8 15</inkml:trace>
  <inkml:trace contextRef="#ctx0" brushRef="#br0" timeOffset="110292.7525">7632 6502 0,'-9'9'15,"-5"7"-15,-1 7 16,-7 8-16,-4 5 16,4 6-1,3 2-15,3 9 16,3-3-16,1 4 15,6 0 1,6-54-16,0 0 16,-9 51-1</inkml:trace>
  <inkml:trace contextRef="#ctx0" brushRef="#br0" timeOffset="110671.919">7695 6773 0,'0'0'15,"0"0"-15,0 0 16,0 0-16,0 0 16,0 0-1,-4 20-15,-4 18 16,-16 22-16,-10-4 16,-2-7-1,0-4-15,1-9 16,35-36-1,0 0-15,-36 25 16,36-25-16,-31 11 16,31-11-1,-17-5-15,15-6 16,21-5 0,17-6-16,23-4 15,13-4-15,27 1 16,6 7-1,-22 15-15,-35 14 16,-27 6 0,-19 3-16</inkml:trace>
  <inkml:trace contextRef="#ctx0" brushRef="#br0" timeOffset="110949.8327">7086 7546 0,'0'0'16,"0"0"-16,0 0 15,0 0 1,20-3-16,25-8 16,32 0-16,20-4 15,6 6 1,0 0-16,4 2 15,1-2-15,-5-9 16,-3-7 0,-10-5-16,-10-6 15,-13-7 1,-12-10-16</inkml:trace>
  <inkml:trace contextRef="#ctx0" brushRef="#br0" timeOffset="111587.9494">8262 6473 0,'0'0'16,"0"0"-16,0 0 16,0 0-16,16-2 15,21-4 1,29-6-16,4 1 15,-70 11 1,70-7-16,-70 7 16,57 0-16,-29 7 15,-25 22 1,-21 10-16,-21 14 16,-5 14-1,-19 17-15,-1 11 16,11-21-16,53-74 15,0 0 1,-23 51-16,21-29 16,14-15-16,7-9 15,7-7 1,5-3-16,-31 12 16,31-8-1,-31 8-15,31 2 16,-7 13-16,-15 17 15,-12 8 1,-16 20-16,-13 3 16,-9 2-1,-8 11-15,49-76 16,-49 69-16,49-69 16,-35 52-1,35-52-15,-13 28 16,19-19-16,15-6 15,12-9 1,14 0-16,23-7 16,11 4-1,25-2-15,7 9 16,-17 6-16,-18 1 16</inkml:trace>
  <inkml:trace contextRef="#ctx0" brushRef="#br0" timeOffset="112555.3717">8849 6353 0,'0'0'0,"0"0"16,23-13-1,23-10-15,22-10 16,22-5 0,2 2-16,-92 36 15,70-21-15,-25 17 16,-27 18-1,-22 10-15,-14 12 16,-23 25 0,-14 10-16,-23 31 15,-24 28-15,7-2 16,24-30 0,71-98-16,0 0 15,0 0-15,-29 49 16,31-44-1,16-35-15,6-12 16,7-10 0,1 1-16,-4 7 15,-3 8 1,-3 6-16,-5 15 16,5 6-16,0 7 15,5 9 1,4 7-16,1 3 15,1 1-15,7 4 16,-40-22 0,34 20-16,-14-11 15,-16-9 1,-2-2-16,-10-5 16,8 7-16,-14-11 15,-2-5 1,5-8-16,6-8 15,15-8-15,14-16 16,10-5 0,2 0-16,2 2 15,-3 4 1,-2 5-16,-4 6 16,-29 44-16,0 0 15,0 0 1,28-36-16,-6 11 15,-5 16 1,-3 16-16,-1 13 16,1 12-16,-1 13 15,2 17 1,-5 10-16,-3 1 16,-3 23-1,0 4-15,-1-12 16,-3-88-16,0 0 15,0 0 1,3 54-16,3-37 16,5-23-16</inkml:trace>
  <inkml:trace contextRef="#ctx0" brushRef="#br0" timeOffset="112805.4201">9884 5828 0,'0'0'16,"0"0"-1,0 29-15,7 31 16,1 34-16,0 23 16,-2-4-1,0 3-15,0-5 16,-6-6-16,-6-13 15,-2-11 1,-8-10-16,16-71 16,-17 58-16</inkml:trace>
  <inkml:trace contextRef="#ctx0" brushRef="#br0" timeOffset="113170.8752">9308 7204 0,'0'0'0,"0"0"16,0 0-16,0 0 16,0 0-1,22-16-15,23-15 16,26-13 0,23-10-16,5 2 15,-16 21-15,-21 20 16,-19 16-1,-10 11-15,-4 19 16,-3 14-16,-5 17 16,-8 18-1,-6 25-15,-12 25 16,-5 0 0,-4 2-16,-4 3 15,-2-9-15,2-14 16,2-7-1,6-19-15,10-90 16,0 0 0,-12 49-16,-5-45 15</inkml:trace>
  <inkml:trace contextRef="#ctx0" brushRef="#br0" timeOffset="113388.5669">10395 6248 0,'0'0'0,"25"-10"16,18-5-16,22-3 15,2 7 1,2 2-16,1 5 15</inkml:trace>
  <inkml:trace contextRef="#ctx0" brushRef="#br0" timeOffset="113804.979">10347 6695 0,'0'0'0,"0"0"15,0 0-15,18-2 16,22-14 0,22-4-16,-1-7 15,-1 0 1,-60 27 0,0 0-16,0 0 15,47-20-15,-27 20 16,-28 16-16,-15 10 15,-13 12 1,-9 16-16,3 2 16,6-2-16,9-3 15,9-9 1,12-1-16,10-7 16,10-13-1,7-1-15,19-9 16,18-4-16,7-9 15,3-7 1,-68 9-16,63-7 16,-12 4-1,-21 5-15</inkml:trace>
  <inkml:trace contextRef="#ctx0" brushRef="#br0" timeOffset="114048.561">10215 7561 0,'0'0'16,"0"0"-1,20 0-15,23 0 16,32-5-16,29-5 16,9-1-1,12 0-15,13-5 16,-1 7-1,-22 11-15,-32 5 16,-17 5-16,-19-2 16,-8 1-16</inkml:trace>
  <inkml:trace contextRef="#ctx0" brushRef="#br0" timeOffset="114199.3364">11748 7713 0,'0'0'15,"0"0"-15,0 0 16,0 0-16</inkml:trace>
  <inkml:trace contextRef="#ctx0" brushRef="#br0" timeOffset="145622.5032">3482 8712 0,'0'0'0,"0"0"16,0 0 0,0 0-16,20 0 15,21 0-15,14 0 16,-2 0-1,-7 0-15,1 0 16,-3 0 0,0 0-16,2 0 15,-2 0-15,3 0 16,-4 0 0,-1 5-16,-1-1 15,-41-4-15,41 10 16,3-2-1,-6 1-15,-1 0 16,-37-9 0,36 9-16,-36-9 15,37 6-15,-37-6 16,33 5 0,-33-5-16,36 4 15,-1-4-15,1-4 16</inkml:trace>
  <inkml:trace contextRef="#ctx0" brushRef="#br0" timeOffset="146244.5636">4355 8472 0,'0'0'0,"0"0"15,0 0-15,0 0 16,0 0 0,0 0-16,0 0 15,0 0 1,0 0-16,0 0 15,4 17-15,6 13 16,7 9 0,4-8-16,-2-6 15,-4-7 1,3 1-16,-1 2 16,-17-21-16,18 23 15,-18-23 1,12 24-16,-7 2 15,-8 6 1,-9-1-16,-6 1 16,-3 0-16,-10 9 15,-5-1 1,-1-1-16,2-4 16,-1-1-1,0-1-15,-1-2 16,0 1-16,1-1 15,36-31 1,-33 29-16,33-29 16,0 0-16,0 0 15,-34 27 1,34-27-16,0 0 16,-26 18-1,26-18-15,-11 4 16,13-10-16</inkml:trace>
  <inkml:trace contextRef="#ctx0" brushRef="#br0" timeOffset="146401.4962">4119 9224 0,'0'0'0,"0"0"15,0 0 1,0 0-16</inkml:trace>
  <inkml:trace contextRef="#ctx0" brushRef="#br0" timeOffset="154023.1461">4989 8332 0,'0'0'0,"0"0"15,0 0 1,2 18-16,11 14 15,3 8 1,2 2-16,-3 2 16,-1 4-16,-6-4 15,1 1 1,-9-45-16,5 45 16,-5-45-1,0 0-15,0 0 16,4 36-16,-4-36 15,-2 17 1,2-17-16,-2 0 16,-3-8-16,5-3 15,3-3 1,5-1-16,8-1 16,11-3-1,11-4-15,16-7 16,6-3-16,1-3 15,-9 2 1,-52 34-16,44-37 16,-15-2-1,-12-1-15,-17 40 16,12-38-16,-12 38 16,0 0-1,0 0-15,6-33 16,-6 33-16,4-16 15,-2 14 1,-2 18-16,-6 11 16,-5 8-1,-9 12-15,-9 16 16,-5 1-16,-1 1 16,-12 14-1,-2-10-15,2-9 16,47-60-1,0 0-15,-45 43 16,45-43-16,0 0 16,-37 25-1,37-25-15,-31 8 16,31-8 0,0 0-16,0 0 15,-17 0-15,11-2 16,6 2-1,4 0-15,11 4 16,10 5-16,1 2 16,4 3-1,-30-14-15,31 13 16,-2 5 0,-29-18-16,20 20 15,-15 5-15,-15 2 16,-13-1-1,-16 5-15,-16 5 16,-5-3 0,-1-5-16,61-28 15,-58 20-15,58-20 16,0 0 0,-54 11-16,54-11 15,-42 4 1,18-8-16,18-1 15,18-1-15,15-3 16,14-5 0,25-1-16,7 0 15,30-6-15,11 1 16,-11 2 0,-18 5-16,-85 13 15,65-9 1,-65 9-16,40-3 15,-22 3-15</inkml:trace>
  <inkml:trace contextRef="#ctx0" brushRef="#br0" timeOffset="154307.0984">4963 9257 0,'0'0'0,"0"0"16,0 21-16,0 19 15,0 20 1,0 2-16,10 4 16,8-2-1,9-6-15,1-7 16,10-6-16,4-4 15,12-10 1,7-9-16,5-10 16,7-14-16</inkml:trace>
  <inkml:trace contextRef="#ctx0" brushRef="#br0" timeOffset="154722.4829">5861 8610 0,'0'0'16,"0"0"-16,-13 17 16,-3 10-1,-5 16-15,1 5 16,5 11-16,1 1 15,12 0 1,10-3-16,10-9 16,11-7-16,9-19 15,8-13 1,0-20-16,-4-12 16,-9-10-1,-10-8-15,-17-1 16,-10-2-16,-13 4 15,-12 4 1,-9 9-16,-5 6 16,-1 9-1,0 5-15,5 3 16,8 1-16,12-2 16,12-8-1</inkml:trace>
  <inkml:trace contextRef="#ctx0" brushRef="#br0" timeOffset="154972.8397">6372 8065 0,'0'0'0,"0"0"16,0 0-1,0 28-15,0 30 16,0 34-1,2 19-15,-2 4 16,-2-6-16,2-2 16,2-11-1,0-6-15,4-8 16,-1-13 0,-5-69-16,7 70 15</inkml:trace>
  <inkml:trace contextRef="#ctx0" brushRef="#br0" timeOffset="155189.8296">5955 9521 0,'0'0'15,"0"0"1,0 0-16,14 14 15,10 6-15,13 0 16,9-12 0,17-8-16,14-13 15</inkml:trace>
  <inkml:trace contextRef="#ctx0" brushRef="#br0" timeOffset="155456.3457">7270 8354 0,'0'0'16,"0"0"-16,22-10 15,21-10-15,33-16 16,28-16 0,24-3-16,-16-1 15,-39 16 1,-30 6-16</inkml:trace>
  <inkml:trace contextRef="#ctx0" brushRef="#br0" timeOffset="155622.3604">7417 8393 0,'0'0'0,"-16"27"16,-1 6-16,-5 21 15,7-3 1,7-2-16,10-5 16,10-10-1,7-16-15,6-18 16,12-18-16</inkml:trace>
  <inkml:trace contextRef="#ctx0" brushRef="#br0" timeOffset="155958.108">7605 8471 0,'0'0'16,"0"0"-16,0 0 15,0 0 1,0 4-16,0 3 16,-4 15-1,2 12 1,-10 8-16,-3 7 15,-11-4-15,-7-2 16,-4-3-16,-5 3 16,42-43-1,-43 35-15,43-35 16,0 0-16,-40 25 16,8-14-1,18-13-15,16-5 16,12-2-1,9-2-15,11-2 16,10-1-16,16-1 16,7 1-1,-2 7-15,-2 7 16,-63 0-16,53 18 16</inkml:trace>
  <inkml:trace contextRef="#ctx0" brushRef="#br0" timeOffset="156205.8018">7241 9457 0,'0'0'0,"0"0"15,0 0-15,0 0 16,27 0-1,30 0-15,37-7 16,23-9-16,8-4 16,-7-2-1,-11 5-15,-28 7 16,-18-1 0</inkml:trace>
  <inkml:trace contextRef="#ctx0" brushRef="#br0" timeOffset="156872.6613">8039 8519 0,'0'0'15,"0"0"-15,0 0 16,18-15-1,17-7-15,24-11 16,9 2 0,18-3-16,-86 34 15,78-30-15,-78 30 16,57-8 0,-31 12-16,-22 14 15,-12 2 1,-14 12-16,-6 7 15,-10 18-15,0 1 16,1 5 0,6-5-16,31-58 15,-19 50-15,13-7 16,12-14 0,11-15-16,6-12 15,3-4 1,6-3-16,-32 5 15,31 0 1,-2 3-16,-6 12 16,-15 12-16,-12 13 15,-16 21 1,-13 10-16,-22 23 16,-9 6-16,64-100 15,-63 92 1,63-92-16,0 0 15,-37 65 1,28-34-16,20-24 16,11-10-16,9-4 15,10-1 1,19-8-16,5-1 16,8-1-1,23-3-15,9 1 16,-9 0-16</inkml:trace>
  <inkml:trace contextRef="#ctx0" brushRef="#br0" timeOffset="157289.9842">8671 8295 0,'0'0'0,"14"-16"16,10-9-16,12-8 16,5-5-1,-41 38-15,46-34 16,-46 34-16,40-23 15,-7 17 1,-14 15-16,-15 13 16,-12 16-1,-18 27-15,-16 16 16,-21 33-16,-21 26 16,3 2-1,16-33-15,65-109 16,0 0-1,-27 62-15,25-44 16,22-34-16,12-24 16</inkml:trace>
  <inkml:trace contextRef="#ctx0" brushRef="#br0" timeOffset="157789.3166">8816 8527 0,'2'0'16,"1"0"-16,4 4 15,2 1-15,6 10 16,1 5-1,2 9-15,-1 0 16,2 5-16,0 4 16,-1-8-1,-3-13-15,1-11 16,-7-6 0,-3-4-16,-4-4 15,-4-3-15,-2-3 16,0-6-1,4-5-15,6-4 16,10-11 0,12-16-16,5-4 15,4-3-15,4 0 16,4-10 0,-45 73-16,0 0 15,0 0 1,39-61-16,-11 28 15,-8 28-15,-11 16 16,-7 14 0,-4 11-16,2 13 15,-2 16-15,2 4 16,0-2 0,2 0-16,0-5 15,-2-62 1,0 0-16,0 0 15,2 50-15,7-26 16,5-30 0</inkml:trace>
  <inkml:trace contextRef="#ctx0" brushRef="#br0" timeOffset="158023.1691">9551 7979 0,'0'0'0,"0"0"15,0 0-15,0 0 16,0 29 0,4 30-16,3 30 15,0 22 1,0-1-16,-3-2 16,1-5-16,-1-3 15,-4-7 1,-9-7-16,-11-11 15,-16-12 1</inkml:trace>
  <inkml:trace contextRef="#ctx0" brushRef="#br0" timeOffset="158355.8279">9111 9213 0,'0'0'0,"0"0"15,0 0 1,-6 0-16,-2-7 15,4-6 1,20-15-16,20-5 16,22-14-16,25-16 15,8 1 1,-11 22-16,-19 18 16,-19 17-1,-7 14-15,-10 15 16,-9 6-16,-3 12 15,-1 18 1,-6 7-16,-1 5 16,-5 2-1,-5 20-15,1-2 16,-2-10-16,6-82 16,0 0-1,-16 67-15</inkml:trace>
  <inkml:trace contextRef="#ctx0" brushRef="#br0" timeOffset="158589.6589">9954 8393 0,'0'0'0,"0"0"15,0 0-15,13-16 16,16-7-16,14-5 16,15 1-1,11-2-15,29-12 16,15-5-16</inkml:trace>
  <inkml:trace contextRef="#ctx0" brushRef="#br0" timeOffset="159023.1669">9941 8670 0,'0'0'16,"0"0"0,0 0-16,0 0 15,26-9-15,20-9 16,31-14-1,17-14-15,0-8 16,-23 7 0,-71 47-16,0 0 15,38-29-15,-30 20 16,-22 18 0,-12 9-16,-5 11 15,-8 16 1,2 2-16,6 0 15,7-5-15,11-2 16,6-1 0,9-6-16,5-11 15,10-6 1,8-8-16,13-8 16,18-13-16,5-9 15,-61 22 1,0 0-16,49-25 15,-24 9-15</inkml:trace>
  <inkml:trace contextRef="#ctx0" brushRef="#br0" timeOffset="159205.5941">9991 9320 0,'0'0'16,"0"0"-16,0 0 15,0 0 1,25 0-16,29 0 16,22 0-16,17 0 15,-3 0 1,1 0-16,1 0 16</inkml:trace>
  <inkml:trace contextRef="#ctx0" brushRef="#br0" timeOffset="159489.4619">11605 8035 0,'0'0'0,"0"0"15,-18 19 1,-11 16-16,-17 23 16,-22 27-1,-6 20-15,3 2 16,6-6-16,5-12 16,12-22-1,48-67-15,-35 56 16</inkml:trace>
  <inkml:trace contextRef="#ctx0" brushRef="#br0" timeOffset="159672.967">11351 8479 0,'0'0'0,"0"0"15,0 0-15,10 19 16,14 5-1,7 12-15,4 0 16,0-5-16,-3-5 16</inkml:trace>
  <inkml:trace contextRef="#ctx0" brushRef="#br0" timeOffset="160058.3841">11493 8551 0,'0'0'0,"17"-22"0,6-11 16,26-24-1,21-14-15,15-7 16,-9 7 0,-11 10-16,-19 12 15,-14 14-15,-32 35 16,20-36-1,-20 36-15,0 0 16,13-30 0,-13 30-16,4-18 15,-4 18-15,0 14 16,4 10 0,-2 13-16,0 12 15,2 22-15,-4 9 16,-2 30-1,-10 19-15,-3-4 16,-3-15 0,-4-23-16,-5-18 15,-4-13-15</inkml:trace>
  <inkml:trace contextRef="#ctx0" brushRef="#br0" timeOffset="160407.5272">11572 9193 0,'0'0'16,"0"0"-16,0 0 15,15-14 1,17-10-16,17-14 16,7 2-16,-56 36 15,60-29 1,-4 16-16,-14 17 15,-17 18 1,-19 14-16,-10 2 16,-10 17-16,3 4 15,11-59 1,0 0-16,-6 55 16,6-55-16,0 46 15,13-17 1,11-18-16,13-18 15,10-13 1,9-22-16,5-17 16</inkml:trace>
  <inkml:trace contextRef="#ctx0" brushRef="#br0" timeOffset="160738.7474">12247 8607 0,'0'0'0,"0"0"16,0 0-16,0 0 15,17-3 1,24-9-16,12-6 16,-3-2-1,1 4-15,-2 3 16,-49 13-16,38 4 15,-16 16 1,-18 13-16,-14 7 16,-15 21-1,-13 10-15,-16 24 16,-2 3-16,56-98 16,0 0-1,-40 69-15,24-42 16</inkml:trace>
  <inkml:trace contextRef="#ctx0" brushRef="#br0" timeOffset="161357.3479">12562 8622 0,'0'0'0,"24"-19"16,10-10-1,20-14-15,-4 8 16,-50 35-1,52-27-15,-52 27 16,40-13-16,-18 13 16,-20 13-1,-16 3-15,-9 6 16,-10 9 0,-9 13-16,7 1 15,6-11-15,10-5 16,7-16-1,6-6-15,8-9 16,14-11 0,10-14-16,12-12 15,15-14-15,19-21 16,6-10 0,-13 3-16,-16 16 15,-49 65-15,0 0 16,0 0-1,33-48-15,-33 48 16,19-26 0,-10 24-16,-7 15 15,0 12-15,-4 13 16,0 20 0,2 9-16,0 7 15,2 31 1,-4 22-16,-4 14 15,-9 0-15,0-20 16,-1-19 0,7-15-16,-2-17 15,4-25-15,7-45 16,0 0 0,-9 28-16,7-28 15,7-21 1</inkml:trace>
  <inkml:trace contextRef="#ctx0" brushRef="#br0" timeOffset="161755.7108">13314 7872 0,'0'0'15,"0"0"1,0 30-16,-4 27 16,2 38-16,-4 34 15,3 9 1,-1 12-16,-4 40 16,3 6-1,1-10-15,4-10 16,0-8-16,0 0 15,0-12 1,-4-11-16,-5-20 16,-4-16-1,0-23-15,13-86 16,0 0-16,0 0 16,-9 64-1,9-64-15,-7 36 16,5-27-16,4-16 15</inkml:trace>
  <inkml:trace contextRef="#ctx0" brushRef="#br0" timeOffset="161940.197">13721 9604 0,'0'0'0,"0"0"15,0 0-15,0 0 16</inkml:trace>
  <inkml:trace contextRef="#ctx0" brushRef="#br0" timeOffset="169489.5767">14466 7615 0,'0'0'0,"-23"23"15,-4 10 1,-13 21-16,-3 13 15,-6 24-15,-4 26 16,10 5 0,0 8-16,12 5 15,8-2-15,10-2 16,13-11 0,5-4-16,5-10 15,3-9-15,5-5 16,3-12-1,6-13-15,-3-15 16,-2-11 0,5 2-16,-2-5 15,6-1-15,1-5 16,-3 0 0,0-3-16,-29-29 15,34 31-15</inkml:trace>
  <inkml:trace contextRef="#ctx0" brushRef="#br0" timeOffset="169789.5341">14957 8006 0,'0'0'15,"0"0"1,-25 18-16,-10 12 16,-19 23-16,-15 21 15,-5 10 1,9-1-16,14-11 15,51-72 1,-36 44-16,19-29 16</inkml:trace>
  <inkml:trace contextRef="#ctx0" brushRef="#br0" timeOffset="169989.1284">14932 7946 0,'0'0'0,"0"0"15,0 0 1,11 16-16,9 8 16,6 10-1,-5 8-15,0 5 16,-1 4-16,-7 3 16,-11-3-1,-8-6-15,-17-9 16</inkml:trace>
  <inkml:trace contextRef="#ctx0" brushRef="#br0" timeOffset="170255.9057">14405 8714 0,'0'0'0,"0"0"15,0 0-15,0 0 16,0 0-1,0 0-15,20-8 16,21-10-16,26-9 16,12-7-1,31-1-15,15 1 16,-9 5-16,-13 8 16,-24 11-1,-79 10-15,48-9 16,-25-5-16</inkml:trace>
  <inkml:trace contextRef="#ctx0" brushRef="#br0" timeOffset="170538.7573">14856 8493 0,'0'0'15,"0"0"-15,0 0 16,-11 18-1,-4 9-15,-1 13 16,3 11-16,-1 10 16,1 9-1,2 5-15,-3 19 16,5 4 0,7-1-16,4-24 15,7-17-15,-9-56 16,19 32-1,2-20-15,8-19 16,4-17 0,11-34-16</inkml:trace>
  <inkml:trace contextRef="#ctx0" brushRef="#br0" timeOffset="170922.7034">15235 8375 0,'0'0'0,"0"0"16,0 0-16,0 0 15,21-9-15,20-9 16,19-6 0,2 3-16,-3 6 15,-4 6 1,-5 6-16,-13 10 15,-8 11-15,-14 5 16,-13 6 0,-11 8-16,-14 20 15,-6 4 1,-2 7-16,-8 10 16,39-78-1,0 0-15,0 0 16,-35 70-16,35-70 15,-27 45 1,16-35-16,13-20 16,14-16-16</inkml:trace>
  <inkml:trace contextRef="#ctx0" brushRef="#br0" timeOffset="171323.1533">15920 7836 0,'0'0'0,"0"27"16,0 16-1,0 30-15,5 23 16,-1 7-16,0 11 15,-2 9 1,6 7-16,-4 1 16,0-1-16,-4 0 15,2-10 1,-2-8-16,0-12 16,0-100-1,0 92-15,0-92 16,0 0-1,0 0-15,0 68 16,0-68-16,3 30 16,-1-23-1,4-17-15,6-20 16</inkml:trace>
  <inkml:trace contextRef="#ctx0" brushRef="#br0" timeOffset="171772.2519">16593 7749 0,'0'0'16,"15"16"-1,12 4-15,9 16 16,2 8 0,0 15-16,2 7 15,10 33-15,-2 21 16,-7 13 0,-15 2-16,-19-9 15,-16-12-15,-13-5 16,-13 3-1,-15 4-15,-3-2 16,-6-4 0,1-1-16,-3-8 15,1-6-15,7-14 16,2-5 0,10-17-16,41-59 15,0 0-15,0 0 16,-29 33-1,13-18-15,19-15 16</inkml:trace>
  <inkml:trace contextRef="#ctx0" brushRef="#br0" timeOffset="171956.2212">16876 9662 0,'0'0'15,"0"0"1,0 0-16,0 0 16</inkml:trace>
  <inkml:trace contextRef="#ctx0" brushRef="#br0" timeOffset="188725.6306">5286 10207 0,'0'0'0,"0"0"15,0 0 1,0 0-16,17 0 16,24 0-16,16 0 15,2 0 1,3 0-16,3-7 15,5-1 1,5-1-16,15-1 16,4 1-16,2 3 15,0-5 1,4-1-16,7 3 16,7-2-1,8 3-15,7-2 16,9 2-16,5-8 15,0-2 1,3-2-16,1 0 16,2 2-1,2 2-15,1 6 16,1 0-16,0 4 16,-1 1-1,3 0-15,1 0 16,2 2-16,5-2 15,3-4 1,-1-2-16,2 0 16,-1 2-1,1 4-15,4-1 16,-2-1-16,1 3 16,3 2-1,5-4-15,-4 4 16,-2 0-1,-2 4-15,3 0 16,0 1-16,2-3 16,2-3-1,-2-1-15,0 2 16,-3 2 0,-2 2-16,-5-2 15,1 0-15,-4 0 16,-2 0-1,-5 4-15,-5-1 16,3 2-16,-6-1 16,0 3-1,-6-1-15,0-3 16,-3 1 0,-3-2-16,-12 3 15,1-3-15,0 3 16,-3-5-1,-8 0 1,-5 0-16,3 0 16,-1 0-16,-6 0 15,-3 0-15,-5 2 16,-6-2 0,-8 2-16,-10 0 15,-13 5 1,-5 2-16,9 1 15,-1 2-15,-1-3 16,0-5 0,-1 2-1,3-2-15,-4-1 16,2 0-16,-7-1 16,-54-2-16,58 0 15</inkml:trace>
  <inkml:trace contextRef="#ctx0" brushRef="#br0" timeOffset="189056.8309">17121 9679 0,'0'0'0,"0"0"15,0 0-15,0 0 16,-22 7 0,-15 7-16,-14 8 15,10 5 1,6 4-16,2-1 16,-1 0-16,3-2 15,2-2 1,-1-3-1,30-23-15,-20 22 16,20-22-16,-31 16 16,-29-8-16</inkml:trace>
  <inkml:trace contextRef="#ctx0" brushRef="#br0" timeOffset="189339.3536">17172 9758 0,'0'0'0,"0"0"16,-16 13-1,-9 9-15,-11 13 16,-6 7-16,-12 7 16,-6 11-1,-21 27-15,-17 25 16,13 6-16,18-9 16</inkml:trace>
  <inkml:trace contextRef="#ctx0" brushRef="#br0" timeOffset="203591.3467">6660 10562 0,'0'0'0,"-7"23"16,-8 12 0,-10 21-16,-4 3 15,0 10 1,-7 24-16,-2 17 16,5-5-16,5-5 15,2-6 1,10-4-16,1-13 15,1-6-15,6-18 16,-3-6 0,0-3-16,11-44 15,-6 45-15,6-45 16,-4 47 0,2-1-16</inkml:trace>
  <inkml:trace contextRef="#ctx0" brushRef="#br0" timeOffset="203900.2776">6795 11916 0,'0'0'16,"0"0"-1,0 0-15,0 0 16,0 0-16,0 0 15,0 0-15,0 0 16</inkml:trace>
  <inkml:trace contextRef="#ctx0" brushRef="#br0" timeOffset="204707.2606">7505 10770 0,'0'0'0,"-16"20"16,-1 5-16,-6 10 16,0 6-1,3 3-15,2 3 16,2 4-16,4 6 16,5-1-1,3 1-15,6-3 16,2-5-1,9-9-15,7-8 16,1-17-16,2-8 16,3-11-1,-2-10-15,3-13 16,-2-6 0,-4-13-16,0-2 15,-8-4-15,-5-1 16,-6 1-1,-2 4-15,-7 3 16,-7 7 0,-1 5-16,-6 7 15,1 9-15,-5 3 16,-2 10 0,-1 7-16,-3 5 15,4 6-15,0 4 16,2 4-1,25-22-15,-20 22 16,7-2 0,8-2-16,10-7 15,8-13-15,7-14 16</inkml:trace>
  <inkml:trace contextRef="#ctx0" brushRef="#br0" timeOffset="205057.2379">7905 10149 0,'0'0'0,"0"0"16,0 0 0,0 20-16,0 23 15,5 21 1,-1 10-16,-2 26 15,0 8-15,0 1 16,-2 5 0,0-2-16,0-3 15,0-1 1,0-8-16,0-4 16,0-9-16,0-7 15,-4-10 1,4-70-16,0 0 15,0 0 1,-6 33-16,-1-26 16,2-22-16</inkml:trace>
  <inkml:trace contextRef="#ctx0" brushRef="#br0" timeOffset="205207.1812">7866 11033 0,'0'0'0,"0"0"15,9-19 1,6-13-16,13-10 16,10-5-16,11 0 15,-49 47 1,58-54-16</inkml:trace>
  <inkml:trace contextRef="#ctx0" brushRef="#br0" timeOffset="205657.357">7640 11807 0,'0'0'0,"0"0"16,0 0-16,0 0 15,0 0 1,0 0-16,14-21 16,13-12-1,14-16-15,0 0 16,-2 9-16,-4 15 16,-8 14-1,-9 17-15,-12 17 16,-6 13-16,-2 14 15,-4 25 1,-3 23-16,0 7 16,9-105-1,-5 85-15,5-85 16,9 53-16,7-28 16,7-21-1,4-10-15,8-15 16,16-19-1,5-17-15,11-29 16</inkml:trace>
  <inkml:trace contextRef="#ctx0" brushRef="#br0" timeOffset="206057.1311">8253 11119 0,'0'0'16,"0"0"-16,0 0 16,-4 27-1,2 21-15,-2 26 16,-2 4 0,6-78-16,6 65 15,-6-65-15,8 36 16,13-22-1,-2-22-15,1-14 16,-5-6 0,-1-6-16,-4-4 15,-10-2-15,-6 4 16,0 11 0,-2 3-16,0 5 15,-7 5 1,-5 7-16,-3 7 15,4 8-15,-2-2 16,0-1 0,6-3-16,5-8 15</inkml:trace>
  <inkml:trace contextRef="#ctx0" brushRef="#br0" timeOffset="206406.756">8510 10401 0,'0'0'0,"0"0"15,0 0 1,2 21-16,10 23 16,-2 34-16,1 32 15,-4 11 1,0 5-16,1 13 15,3 15 1,-5-8-16,-1-10 16,1-7-16,3-10 15,0-10 1,-2-14-16,-1-15 16,1-11-1,-7-69-15,0 0 16,0 0-16,0 45 15,-5-28 1,-3-27-16</inkml:trace>
  <inkml:trace contextRef="#ctx0" brushRef="#br0" timeOffset="206606.6921">8591 11199 0,'0'0'0,"0"0"16,0 0-16,0 0 16,18 4-16,17 1 15,22 4 1,-5 0-16,1 2 16,-10 0-1,-2-4-15</inkml:trace>
  <inkml:trace contextRef="#ctx0" brushRef="#br0" timeOffset="206823.2567">8974 10741 0,'0'0'16,"0"0"-1,0 0-15,0 0 16,10 20-16,9 11 16,11 9-1,-10-8-15,-20-15 16</inkml:trace>
  <inkml:trace contextRef="#ctx0" brushRef="#br0" timeOffset="207059.7412">9130 10773 0,'0'0'16,"0"0"0,0 0-16,0 0 15,0 0-15,0 0 16,26 0-1,19 0-15,18-3 16,-10-9 0,-6-7-16,-14-10 15,-6-9-15</inkml:trace>
  <inkml:trace contextRef="#ctx0" brushRef="#br0" timeOffset="207723.8097">9408 10347 0,'0'0'16,"0"0"-16,0 0 15,0 0-15,0 21 16,0 15 0,0 17-16,-4-2 15,-1 1 1,-3 1-16,-10 1 15,-5-4 1,-3-6-16,-5-1 16,0-1-16,31-42 15,-35 40 1,35-40-16,0 0 16,0 0-16,-33 33 15,33-33 1,-26 25-16,12-16 15,12-9-15,8-6 16,8-1 0,-14 7-16,24-10 15,2 9 1,-26 1-16,30 1 16,-10 11-16,-6 6 15,-14 9 1,-7 4-16,-13 9 15,-9 12 1,-5-1-16,-2-2 16,36-49-16,0 0 15,0 0 1,-36 43-16,36-43 16,0 0-1,-31 33-15,12-15 16,11-13-16,18-10 15,11-10 1,10-8-16,19-8 16,4-3-1,4 1-15,-3 4 16,-55 29-16,52-20 16,-17 11-16</inkml:trace>
  <inkml:trace contextRef="#ctx0" brushRef="#br0" timeOffset="208090.5267">9205 11753 0,'0'0'0,"0"0"15,0 0-15,2-16 16,13-17-1,13-18-15,5-5 16,1-2-16,-1 8 16,-33 50-1,30-33-15,-4 21 16,-10 24-16,-10 12 16,-2 17-1,-4 14-15,3 4 16,-1-6-1,3-5-15,4-11 16,1-7-16,5-17 16,7-9-1,6-10-15,15-17 16,14-20 0,2-14-16</inkml:trace>
  <inkml:trace contextRef="#ctx0" brushRef="#br0" timeOffset="208290.6059">10195 10651 0,'0'0'0,"0"0"16,0 0 0,0 0-16,-13 23 15,-7 15 1,-10 20-16,1 2 15,0-1-15,29-59 16,-24 46 0</inkml:trace>
  <inkml:trace contextRef="#ctx0" brushRef="#br0" timeOffset="208491.2136">10300 10442 0,'0'0'0,"0"0"15,0 0-15,18 4 16,13 3 0,17 13-16,-13 9 15,-2 6-15,-3 8 16,-3 5 0,-10 2-16,-9 2 15,-10-1-15</inkml:trace>
  <inkml:trace contextRef="#ctx0" brushRef="#br0" timeOffset="208773.9558">9820 11289 0,'0'0'0,"0"0"15,15-3 1,24-12-16,21-8 16,4-2-16,14-1 15,30-3 1,17-3-16,-4 10 16,-8 4-1,-19 12-15,-15 1 16,-79 5-16,0 0 15,62 5 1</inkml:trace>
  <inkml:trace contextRef="#ctx0" brushRef="#br0" timeOffset="209039.9995">10489 11143 0,'0'0'0,"0"0"16,0 21-16,0 20 16,0 29-1,0 17-15,0 34 16,4 11-16,0 8 16,0 3-1,-1-2-15,3-11 16,0-19-1,8-19-15,9-27 16,6-34-16,5-20 16</inkml:trace>
  <inkml:trace contextRef="#ctx0" brushRef="#br0" timeOffset="209490.0473">11639 10565 0,'0'0'16,"0"0"-16,-4 20 15,-1 23-15,-6 21 16,0 5-1,3-2-15,8 1 16,10-15-16,8-11 16,8-22-1,5-17-15,6-19 16,3-13-16,-3-16 16,-1-8-1,-7-3-15,-11-1 16,-9 9-1,-13 7-15,-9 10 16,-8 13 0,-8 11-16,-9 12 15,-4 8-15,1 2 16,6-3 0,8-3-16,11-9 15,14-9-15</inkml:trace>
  <inkml:trace contextRef="#ctx0" brushRef="#br0" timeOffset="209707.385">12189 10162 0,'0'0'0,"0"0"15,0 27 1,4 27-16,3 27 15,-1 23 1,1 1-16,-2 0 16,-3-2-16,0-5 15,4-13 1,13-18-16</inkml:trace>
  <inkml:trace contextRef="#ctx0" brushRef="#br0" timeOffset="209938.4121">11968 11152 0,'0'0'16,"-18"18"-1,-6 9-15,-11 13 16,-3 9-16,-7 7 15,-3 5 1,-15 19-16,-9 7 16,72-87-16,0 0 15,-65 91 1</inkml:trace>
  <inkml:trace contextRef="#ctx0" brushRef="#br0" timeOffset="210139.8937">12022 11318 0,'0'0'0,"0"0"16,0 0-16,0 0 16,0 0-1,0 0-15,21-9 16,2-14-16,-2-15 15</inkml:trace>
  <inkml:trace contextRef="#ctx0" brushRef="#br0" timeOffset="210339.9196">12202 11217 0,'0'0'15,"-23"25"-15,-11 8 16,-16 23-1,-17 20-15,-7 15 16,4-4-16,12-13 16,14-14-1,8-10-15,36-50 16,0 0-16,-17 36 16</inkml:trace>
  <inkml:trace contextRef="#ctx0" brushRef="#br0" timeOffset="210590.4549">11880 11337 0,'0'0'0,"0"0"16,0 0-1,0 0-15,17 18 16,12 11-1,17 12-15,-2-2 16,4-5-16,-2 3 16,1-2-1,-2 3-15,-3 2 16,-3 3 0</inkml:trace>
  <inkml:trace contextRef="#ctx0" brushRef="#br0" timeOffset="211539.8664">12709 10969 0,'0'0'0,"0"0"16,0 0-16,-18 16 15,-9 10 1,-6 17-16,3 8 16,8 8-16,7-4 15,15-55 1,-7 52-16,9-14 15,13-16 1,10-20-16,5-17 16,5-12-16,0-13 15,-3-3 1,-9 3-16,-9 2 16,-14 6-16,-10 14 15,-7 5 1,-6 8-16,-4 5 15,2 7 1,2 0-16,7-3 16,-1 1-16,8-3 15,9-6 1,12-5-16,10-9 16,14-12-1,15-14-15,10-12 16,22-21-16,6-11 15,-5 5 1,-14 12-16,-21 17 16,-49 54-16,0 0 15,0 0 1,27-28-16,-11 11 16,-9 22-1,-7 11-15,-5 13 16,1 16-16,-1 21 15,3 17 1,2 36-16,0 33 16,7 6-1,4-6-15,0-21 16,-2-20-16,-5-13 16,-4-11-1,0-87-15,0 72 16,0-72-1,7 44-15,4-22 16,-2-29-16,-7-26 16</inkml:trace>
  <inkml:trace contextRef="#ctx0" brushRef="#br0" timeOffset="211907.568">13552 10853 0,'0'0'15,"0"0"-15,0 0 16,0 0-16,-7 31 16,-1 32-1,-6 39-15,2 19 16,12-121 0,-4 106-16,8-31 15,14-39-15,11-48 16,6-21-1,9-25-15,-7-9 16,-3-16 0,-16 7-16,-18 17 15,-16 27-15,-4 16 16,-12 16 0,-6 11-16,-12 9 15,1 5 1,4 1-16,8-3 15,12-10-15,14-11 16,14-15 0</inkml:trace>
  <inkml:trace contextRef="#ctx0" brushRef="#br0" timeOffset="212207.3048">13898 10346 0,'0'0'15,"0"0"1,2 24-16,12 28 16,3 23-16,3 24 15,1 26 1,3 7-16,5 8 16,0 1-1,-7 0-15,-5-2 16,-8-6-16,-9-12 15,-5-9 1,-6-25-16,11-87 16,0 0-16,-16 62 15,-3-39 1,4-26-16</inkml:trace>
  <inkml:trace contextRef="#ctx0" brushRef="#br0" timeOffset="212373.3449">14049 10942 0,'0'0'0,"0"0"15,14-16 1,14-13-16,16-11 16,7 7-1,-51 33-15,53-23 16,1 19-16</inkml:trace>
  <inkml:trace contextRef="#ctx0" brushRef="#br0" timeOffset="212558.0143">14093 11212 0,'0'0'15,"0"0"-15,0 0 16,17-2-16,23-9 15,28-5 1,2-2-16,2-4 16,18-4-16</inkml:trace>
  <inkml:trace contextRef="#ctx0" brushRef="#br0" timeOffset="212773.7849">14888 10397 0,'0'0'0,"0"0"16,0 0-16,16 4 16,21 0-1,17 5-15,2 1 16,-5-1-1,-12-3-15</inkml:trace>
  <inkml:trace contextRef="#ctx0" brushRef="#br0" timeOffset="213274.4522">14875 10683 0,'0'0'0,"0"0"16,0 0-1,0 0-15,16-3 16,21-10 0,13-7-16,3-4 15,-4 4-15,-49 20 16,0 0 0,36-11-16,-17 17 15,-19 14 1,-10 16-16,-11 13 15,-11 24-15,-16 37 16,-8 30 0,7 2-16,18-24 15,31-118-15,-9 81 16,21-37 0,9-30-16,10-21 15,0-15 1,11-21-16,-3-8 15,0-8-15,-13 4 16,-7 3 0,-11 8-16,-12 3 15,-8 10-15,-9 10 16,-9 11 0,-11 6-16,-7 8 15,-2 6 1,50-10-16,0 0 15,-37 8 1,12-13-16</inkml:trace>
  <inkml:trace contextRef="#ctx0" brushRef="#br0" timeOffset="213574.1937">15464 10169 0,'0'0'16,"0"0"-16,0 27 16,0 31-16,0 31 15,0 32 1,5 7-16,-1 1 16,3-4-1,-2-9-15,3-4 16,-1-14-16,0-17 15,2-16 1,-9-65-16,0 0 16,4 26-1,0-26-15,-2-24 16</inkml:trace>
  <inkml:trace contextRef="#ctx0" brushRef="#br0" timeOffset="213740.6193">15478 10873 0,'0'0'0,"0"0"16,13-16-16,14-15 16,22-14-1,16 1-15,19-13 16,8 6-16,-92 51 16,64-29-1,-30 25-15</inkml:trace>
  <inkml:trace contextRef="#ctx0" brushRef="#br0" timeOffset="214342.479">15127 11617 0,'0'0'16,"0"0"-1,0 0-15,14 18 16,7 6-16,10 11 16,1 1-1,-1-4-15,-2-5 16,-7-7 0,-8-12-16,-4-5 15,-8-6-15,-9-7 16,-7-6-1,-6-4-15,-4 2 16,-1 1 0,-2-2-16,4 1 15,6 1-15,7-1 16,14-7 0,6-2-16,16 0 15,5 1 1,13 2-16,4 3 15,-7 12-15,-1 9 16,-6 11 0,-12 5-16,-6 8 15,-7 7 1,-11 5-16,-5 5 16,-9 9-16,16-50 15,0 0 1,-19 43-16,0-9 15,-1-9-15,9-15 16,2-3 0,5-7-16,8-8 15,11-6 1,10-4-16,3-4 16,-9-1-16</inkml:trace>
  <inkml:trace contextRef="#ctx0" brushRef="#br0" timeOffset="214497.859">16072 11730 0,'0'0'16,"0"0"-1,0 0-15,0 0 16,0 0-16</inkml:trace>
  <inkml:trace contextRef="#ctx0" brushRef="#br0" timeOffset="228593.3945">6413 12997 0,'0'0'15,"-21"0"-15,-13 5 16,-15-3 0,2 2-16,5 2 15,4-6-15,7-3 16,4-8 0,7-12-16,8-1 15,8-5 1,4-2-16,8-5 15,8-6-15,11-8 16,6 1 0,9 7-16,-1 8 15,-41 34-15,47-23 16,0 17 0,-2 15-16,-7 9 15,-6 11-15,-8 9 16,-7 11-1,-1 7-15,-7 4 16,-7 9 0,-6 3-16,-7 0 15,-5 3-15,-15 24 16,-12 8 0,-4-9-16,3-13 15,3-16 1,-3-6-16,-2-9 15,9-16-15,4-7 16,33-31 0,-39 27-16,39-27 15,-39 16 1,39-16-16,-37 8 16,37-8-16,-27-6 15,7-5 1,12-5-16,4-7 15,10 1 1,5-2-16,10 1 16,4 3-1,2 5-15,7 4 16,5 4-16,5 5 16,-1 6-16,-1 7 15,-2 2 1,1 1-16,-41-14 15,42 13 1,-2 1-16,-40-14 16,45 11-16,-45-11 15,42 9 1,-42-9-16,0 0 16,50 2-16</inkml:trace>
  <inkml:trace contextRef="#ctx0" brushRef="#br0" timeOffset="228858.1884">7040 13652 0,'0'0'15,"0"0"-15,0 0 16,0 0-16,0 0 16,2 23-1,11 30-15</inkml:trace>
  <inkml:trace contextRef="#ctx0" brushRef="#br0" timeOffset="229390.8372">7896 12383 0,'0'0'15,"0"0"-15,0 0 16,0 0 0,-14 22-16,-11 19 15,-10 25-15,-10 37 16,-6 26-1,0 24-15,-1 15 16,5-3 0,5-6-16,5-9 15,12-21-15,4-22 16,7-19 0,14-88-16,-7 53 15,7-33 1,4-29-16,4-18 15</inkml:trace>
  <inkml:trace contextRef="#ctx0" brushRef="#br0" timeOffset="229723.8994">7824 12483 0,'0'0'0,"0"0"15,0 0-15,0 0 16,16 19 0,12 14-16,14 21 15,-3 12 1,10 26-16,0 20 16,-6 4-16,-14 7 15,-13 0 1,-12 2-16,-10 0 15,-10-5 1,-7-5-16,1-18 16,-5-11-16,0-21 15,5-29 1,0-14-16,-3-18 16,-2-11-16</inkml:trace>
  <inkml:trace contextRef="#ctx0" brushRef="#br0" timeOffset="229924.4347">7553 13223 0,'0'0'16,"0"0"-16,0 0 15,28-2 1,29-10-16,35-2 15,15-12 1,7-7-16,-2-7 16</inkml:trace>
  <inkml:trace contextRef="#ctx0" brushRef="#br0" timeOffset="230390.1924">8818 12557 0,'0'0'0,"0"0"16,0 0-1,0 0-15,0 0 16,-19 21-16,-15 10 16,-17 20-1,-6 7-15,-13 16 16,-9 6-16,11-11 15,11-10 1,12-12-16,45-47 16,-33 36-1,33-36-15,-25 28 16,25-28-16,-14 29 16,16-8-1,8-8-15,9-2 16,12-1-1,11-7-15,20 0 16,7-6-16,8 0 16,25-2-1,12 0-15,-16 3 16,-18-1 0,-19 8-16,-16-2 15,-45-3-15,42 4 16,-42-4-1,43-2-15</inkml:trace>
  <inkml:trace contextRef="#ctx0" brushRef="#br0" timeOffset="230790.9609">8888 12229 0,'0'0'15,"0"0"-15,0 0 16,-8 20 0,-2 27-16,-8 27 15,3 31 1,-1 35-16,3 32 15,4 16-15,7-2 16,4-7 0,5-26-16,-1-30 15,0-24 1,6-21-16,-3-18 16,-9-60-1,8 41-15,-8-41 16,0 0-16,14 29 15,1-16-15,1-15 16</inkml:trace>
  <inkml:trace contextRef="#ctx0" brushRef="#br0" timeOffset="231023.3693">9509 13386 0,'0'0'16,"0"0"-16,-6 21 15,-14 25 1,-19 35-16,-23 53 15,-30 81 1</inkml:trace>
  <inkml:trace contextRef="#ctx0" brushRef="#br0" timeOffset="231991.0801">10126 12077 0,'0'0'0,"0"0"16,-7 20-1,-7 27-15,-10 24 16,-7 28 0,-6 30-16,9 10 15,5 8-15,12-19 16,11-32-1,11-29-15,5-33 16,4-20-16,4-17 16,8-12-1,9-13-15,7-17 16,2-8 0,-8 1-16,-42 52 15,37-49-15,-37 49 16,31-40-1,-10 18-15,-11 22 16,-10 16-16,-12 19 16,-5 18-1,-12 23-15,-15 30 16,-6 9 0,0-5-16,8-20 15,9-30 1,33-60-16,0 0 15,0 0-15,-22 36 16,22-36 0,-17 22-16,12-15 15,8-7-15,6-3 16,-9 3 0,20-8-16,11-6 15,7 3 1,12 0-16,1 1 15,3 7-15,-3 0 16,3 3 0,-2 6-16,-4 2 15,-2 5 1,-5 1-16,-41-14 16,39 8-16,-2-5 15</inkml:trace>
  <inkml:trace contextRef="#ctx0" brushRef="#br0" timeOffset="232240.6079">10972 12408 0,'0'0'0,"0"0"16,0 0-16,16 0 15,24-8 1,23-10-16,1-3 16,3-6-16,4-2 15,8-9 1</inkml:trace>
  <inkml:trace contextRef="#ctx0" brushRef="#br0" timeOffset="232703.5571">10986 12716 0,'0'0'16,"0"0"-1,0 0-15,0 0 16,0 0-16,17-16 16,14-8-1,20-18-15,-2 1 16,-7 1-16,-42 40 16,0 0-1,31-30-15,-18 16 16,-17 16-16,-9 10 15,-9 16 1,-8 10-16,-5 11 16,1 4-1,8-3-15,2-8 16,11-9-16,9-10 16,8-5-1,7-5-15,10-4 16,10-6-1,7-3-15,16-7 16,2-4-16,3-3 16,-59 14-1,0 0-15,0 0 16,52-6 0</inkml:trace>
  <inkml:trace contextRef="#ctx0" brushRef="#br0" timeOffset="233057.3526">10780 13330 0,'0'0'15,"0"0"-15,0 0 16,0 0-1,0 0-15,0 0 16,21 5 0,23-3-16,23 2 15,5 1-15,4-5 16,19-9 0,-1-7-16,-2-4 15,-5-2 1,-5 2-16,-12 7 15,-15 6-15,-12 2 16,1 8 0,-4 1-16,-5 5 15</inkml:trace>
  <inkml:trace contextRef="#ctx0" brushRef="#br0" timeOffset="233257.1484">12206 13335 0,'0'0'0,"0"0"15,0 0 1,0 0-16,0 0 15</inkml:trace>
  <inkml:trace contextRef="#ctx0" brushRef="#br0" timeOffset="241908.0721">6288 14718 0,'0'0'0,"0"0"15,0 0-15,16-2 16,21-12 0,9-4-16,-4 3 15,3 0-15,0 8 16,-45 7-16,41 0 16,-41 0-1,35 11-15,-17 9 16,-12 6-1,-8 8-15,-12 9 16,-5 12 0,-10 3-16,0 3 15,-2-1-15,0-4 16,31-56 0,-32 47-16,32-47 15,0 0 1,-31 36-16,31-36 15,-29 22-15,13-15 16,9-9 0,7-10-16,7-3 15,4-5-15,7-5 16,6 0 0,6 3-16,-1 4 15,4 3 1,2 2-16,1 8 15,3 5-15,3 4 16,-2 12 0,-1 5-1,-8 9-15,-5 6 16,-3 6-16,-5 7 16,-7 5-16,-5 6 15,-6 3 1,-4 0-16,-7 1 15,-5-3 1,-3-1-16,-9-6 16,-3-5-16,-4-5 15,-4-3 1,-3-8-16,0-4 16,-2-5-1,0-5-15,0-7 16,-1-4-16,3-6 15,-2-7 1,3-6-16,0-2 16,3-7-16,4 0 15,1-3 1,4 0-16,29 23 16,-23-23-1,6-7-15,1 0 16,7-5-16,9 2 15,5-5 1</inkml:trace>
  <inkml:trace contextRef="#ctx0" brushRef="#br0" timeOffset="242166.5498">7093 15554 0,'0'0'0,"0"0"16,0 0-1,0 0-15,0 0 16,0 0-16,0 0 16</inkml:trace>
  <inkml:trace contextRef="#ctx0" brushRef="#br0" timeOffset="242687.7186">8111 14197 0,'0'0'16,"-6"24"-16,0 23 15,-3 24 1,5 9-16,-2 24 15,6 10-15,3 12 16,2 8 0,-3 6-16,0 4 15,0-6-15,3-2 16,-1-12 0,0-17-16,-2-21 15,-2-86 1,0 0-16,0 0 15,8 67-15,-8-67 16,5 31 0,1-21-16,5-21 15,5-21 1</inkml:trace>
  <inkml:trace contextRef="#ctx0" brushRef="#br0" timeOffset="243207.2792">8615 14345 0,'0'0'0,"0"0"15,0 0 1,0 0-16,20 6 15,20 1 1,23 0-16,2-9 16,0-5-16,2-6 15,-3 2 1,-64 11-16,67-14 16,-67 14-1,62-9-15,-62 9 16,0 0-16,55 0 15,-20 9 1,-26 2-16,-14 3 16,-6-1-1,-9 2-15,-3 5 16,-8 5-16,-15 11 16,-2 6-1,-5 5-15,2 7 16,-14 20-16,-3 11 15,11-9 1,15-18-16,42-58 16,0 0-1,0 0-15,-25 33 16,11-15-16</inkml:trace>
  <inkml:trace contextRef="#ctx0" brushRef="#br0" timeOffset="243457.5786">9051 14541 0,'0'0'16,"0"0"0,0 0-16,0 0 15,9 18-15,9 5 16,3 8-1,4-2-15,0 2 16,4-2-16,2-2 16,2-9-1,4-4-15,-2-10 16,-6-6-16</inkml:trace>
  <inkml:trace contextRef="#ctx0" brushRef="#br0" timeOffset="243792.9957">9753 13932 0,'0'0'0,"-4"22"15,-2 16-15,0 27 16,-1 8 0,1 22-16,4 2 15,0 6-15,0 4 16,4-3 0,0-2-16,4-4 15,1-6 1,-1-7-16,2-7 15,-8-78-15,8 64 16,5-25 0,5-19-16</inkml:trace>
  <inkml:trace contextRef="#ctx0" brushRef="#br0" timeOffset="244027.0476">9714 14411 0,'0'0'16,"0"0"-16,0 0 15,14-10 1,15-12-16,11-4 16,10 0-16,5 1 15,8 3 1,-3-1-16,3 6 15,-8 4 1,-1 5-16</inkml:trace>
  <inkml:trace contextRef="#ctx0" brushRef="#br0" timeOffset="244607.2166">9262 15120 0,'0'0'0,"0"0"16,-8 25-16,2 19 15,-4 25 1,6 0-16,4 3 16,6-3-1,8-1-15,13-4 16,2-12-16,4-10 16,4-9-1,3-8-15,3-9 16,5-14-16,-2-13 15,2-11 1,-6-10-16,-7-4 16,-7-6-1,-10-2-15,-9-3 16,-5-2-16,-8 1 16,-9 2-1,-5 1-15,-8 1 16,-5 1-1,-6 2-15,-10 7 16,-7 8-16,-13 17 16,-11 18-1,-26 26-15,-15 31 16,5 21 0,0 27-16,9 12 15,11 13-15</inkml:trace>
  <inkml:trace contextRef="#ctx0" brushRef="#br0" timeOffset="256541.2981">18907 5800 0,'-4'43'15,"0"22"1,-4 29-16,2 42 16,-3 14-16,-7 55 15,-1 12 1,-1 27-16,5-5 15,5 7-15,-7 8 16,6 17 0,5 7-16,4 11 15,2 4 1,7 2-16,10 0 16,-4 2-16,3 3 15,-5-1 1,5 7-16,-7 0 15,3-6-15,3-12 16,6-13 0,-4-17-16,2-10 15,-5-20 1,1-13-16,-5-37 16,-1-14-16,-2-28 15,-5-21 1,-4-115-16,0 0 15,0 0-15,5 57 16,0-41 0</inkml:trace>
  <inkml:trace contextRef="#ctx0" brushRef="#br0" timeOffset="258324.308">18927 5593 0,'0'0'15,"0"0"-15,0 0 16,19 0-16,28 0 16,31-7-1,25-1-15,15-4 16,16-1-1,27-2-15,37-3 16,8 1-16,13 5 16,10-2-1,-12 3-15,-5 2 16,-11 4 0,9 3-16,2 0 15,5 2-15,17 4 16,-4 1-1,-1 6-15,-1 3 16,-2-1 0,-1 5-16,1 0 15,-10 1-15,-6 2 16,-26 1 0,-3-1-16,-9-4 15,-13 1-15,-12 0 16,-24-3-1,-18-3-15,-18-3 16,-13 0 0,-11-3-16,-15-1 15,-4-1-15,-44-4 16,39 11 0,-4 3-16,-35-14 15,32 22 1,-9 7-16,-8 3 15,-8-1-15,0 5 16,-7 8 0,0 14-16,-5 8 15,-2 5 1,-4 6-16,-7 38 16,-3 23-16,-9 30 15,-1 6 1,2-6-16,7 2 15,2 8-15,8 8 16,3 8 0,3 5-16,-2 8 15,-3 15 1,-1 23-16,-9-1 16,11-3-16,1 6 15,7-6 1,7 3-16,5 1 15,3 1 1,-7 4-16,-8-4 16,-4 4-16,1-5 15,3-1 1,6-12-16,5-10 16,5-16-1,3-26-15,-3-16 16,1-15-1,-3-19-15,-6-21 16,-4-15-16,-2-11 16,-6-12-1,-6-18-15,-5-10 16,-6-3-16,-5-4 16,-9-9-1,-4-7-15,-11-6 16,-8-8-16,-8-6 15,-3-6 1,-9-3-16,-28-5 16,-17-4-1,-7 2-15,-11 2 16,-9 2-16,0 5 16,-3 5-1,-3-1-15,-11 6 16,1 1-1,1 1-15,-4-2 16,-2-3-16,-4 0 16,-5 1-1,0-1-15,-8 2 16,-1 6 0,4 0-16,2-1 15,1-3-15,6 0 16,-2-1-1,9-3-15,3-3 16,5-1 0,-1 2-16,6 2 15,3 0-15,13 2 16,5 5 0,8-2-16,13 1 15,4 1 1,11-3-16,5 3 15,12-5-15,10 5 16,13-2 0,61-5-16,-48 4 15,48-4 1,-48 7-16</inkml:trace>
  <inkml:trace contextRef="#ctx0" brushRef="#br0" timeOffset="258481.1457">18835 13230 0,'0'0'0,"0"0"16,0 0-16,0 0 15</inkml:trace>
  <inkml:trace contextRef="#ctx0" brushRef="#br0" timeOffset="259409.992">23375 4082 0,'0'0'0,"0"0"15,0 0-15,-18-2 16,-16-4-1,-19 1-15,-9 10 16,-11 17-16,-12 16 16,-1 13-1,-15 14-15,-6 9 16,-9 9 0,-7 8-16,4 6 15,2 1-15,4 2 16,1 4-1,10 1-15,6-3 16,9-6 0,12-9-16,13-11 15,11-9-15,13-11 16,38-56 0,-27 40-16,2-4 15,25-36-15,0 0 16,0 0-1,-23 31-15,11-20 16,10-17-16</inkml:trace>
  <inkml:trace contextRef="#ctx0" brushRef="#br0" timeOffset="259757.2646">21593 5193 0,'0'0'16,"0"0"-16,0 0 15,0 0-15,-10 23 16,-4 8 0,-1 9-16,6-2 15,4 0 1,7-4-16,5-11 15,6-4-15,8-8 16,11-7 0,7-6-16,17-8 15,5-7 1,-2-5-16,2 1 16,0 2-16,-1 4 15,3 3 1,-1 3-16,1 5 15</inkml:trace>
  <inkml:trace contextRef="#ctx0" brushRef="#br0" timeOffset="259913.916">22591 5417 0,'0'0'16,"0"0"-16,0 0 15,0 0 1,0 0-16,0 0 16</inkml:trace>
  <inkml:trace contextRef="#ctx0" brushRef="#br0" timeOffset="261800.9512">19516 5817 0,'0'0'0,"0"0"16,0 0-1,0 0-15,19 11 16,8 6 0,9 4-16,-7-6 15</inkml:trace>
  <inkml:trace contextRef="#ctx0" brushRef="#br0" timeOffset="262341.8035">19410 6203 0,'0'0'16,"0"0"-16,0 0 16,0 0-1,16-9-15,15-8 16,12-8 0,2-7-16,0 1 15,-45 31-15,0 0 16,0 0-1,35-29-15,-10 7 16,-17 9 0,-8 13-16,-6 6 15,-7 12-15,-3 9 16,-3 8 0,-5 17-16,2 2 15,9-3 1,3-2-16,10-9 15,10-8-15,3-19 16,9-8 0,4-15-16,-3-5 15,0-7-15,-7 2 16,-8 0 0,-6 4-16,-8 4 15,-12 10 1,-9 7-16,-8 4 15,-6 7-15,-1-1 16,3-4 0,13-8-16,11-8 15,12-16 1,14-12-16,14-14 16</inkml:trace>
  <inkml:trace contextRef="#ctx0" brushRef="#br0" timeOffset="262557.749">19879 5785 0,'0'0'16,"0"0"-16,0 0 16,3 22-16,4 21 15,8 20 1,3-5-16,0-4 15,2 6 1,-1 0-16,-7 0 16,-12-60-16,0 58 15</inkml:trace>
  <inkml:trace contextRef="#ctx0" brushRef="#br0" timeOffset="262741.8551">19862 6257 0,'0'0'0,"0"0"16,2-18-16,11-18 16,10-13-1,6 6-15,5 5 16,-3 3-16,-31 35 16,0 0-1,30-22-15</inkml:trace>
  <inkml:trace contextRef="#ctx0" brushRef="#br0" timeOffset="263058.0649">19687 6686 0,'0'0'0,"0"0"15,0 0-15,0 0 16,14-18-1,10-14-15,15-12 16,-4 4-16,1 6 16,-36 34-1,31-25-15,0 15 16,-10 15-16,-7 9 16,-8 13-1,-4 7-15,-2 6 16,-2 10-1,4-6-15,1-8 16,6-16-16,4-20 16,7-18-1</inkml:trace>
  <inkml:trace contextRef="#ctx0" brushRef="#br0" timeOffset="263558.6705">20255 6034 0,'0'0'0,"0"0"16,0 0 0,0 0-16,0 0 15,0 26-15,0 25 16,0 21 0,0-9-16,0-63 15,10 53 1,8-12-16,1-17 15,6-17-15,-3-10 16,5-9 0,7-14-16,6-14 15,-5-7-15,-3-2 16,-10-2 0,-9 4-16,-9 4 15,-10 7 1,-5 15-16,-11 7 15,-5 9-15,-7 10 16,-6 13 0,-10 11-16,6 7 15,7 4 1,9-2-16,8 0 16,9-7-16,9-10 15,4-8 1,9-9-16,5-6 15,9-3-15,1 0 16,7-5 0,-2 0-16,-3 2 15</inkml:trace>
  <inkml:trace contextRef="#ctx0" brushRef="#br0" timeOffset="263975.4351">20566 6208 0,'0'0'0,"0"0"16,11-14-16,7-8 16,7-7-1,1 4-15,-1 5 16,-1-2-16,6-1 16,-1-3-1,2-5-15,0 2 16,-31 29-1,25-32-15,-25 32 16,0 0-16,0 0 16,15-22-1,-15 22-15,7-16 16,-4 14-16,-3 2 16,0 9-1,2 9-15,2 10 16,-1 8-1,1 3-15,-2 7 16,0 1-16,-2-5 16,-2-2-1,-4-2-15,-3-13 16,-9-2-16,-6-5 16,-4-9-1</inkml:trace>
  <inkml:trace contextRef="#ctx0" brushRef="#br0" timeOffset="264187.7044">20525 6473 0,'0'0'0,"0"0"15,0 0-15,0 20 16,0 16 0,0 16-16,0-5 15,10-5-15,5-10 16,5-14-1,7-15-15,5-9 16,7-12 0,22-16-16,3-6 15,20-24-15</inkml:trace>
  <inkml:trace contextRef="#ctx0" brushRef="#br0" timeOffset="264557.5462">21262 5962 0,'0'0'0,"0"0"16,0 0-16,0 0 15,0 24 1,8 24-16,3 21 15,2 0-15,5-8 16,5-10 0,1-7-16,2-6 15,-26-38 1,35 23-16,3-19 16,1-15-16,-5-11 15,-9-10 1,-7-4-16,-7-2 15,-11 38-15,2-36 16,-4 7 0,-5 8-16,-4 0 15</inkml:trace>
  <inkml:trace contextRef="#ctx0" brushRef="#br0" timeOffset="264741.9316">21225 6275 0,'0'0'16,"0"0"-16,0 0 16,0 0-16,20 0 15,23-7 1,23-4-16,2-5 16,-8-2-16,-6-2 15</inkml:trace>
  <inkml:trace contextRef="#ctx0" brushRef="#br0" timeOffset="265141.0071">21742 5850 0,'0'0'0,"0"0"16,0 0-1,0 25-15,4 24 16,0 24-16,-2 13 16,1-13-1,-3-73-15,5 69 16,-5-69-16,0 0 16,0 0-1,6 47-15,1-15 16,1-30-16,-1-20 15,-7 18 1,7-25-16,-3 0 16,1-3-1,-3 1-15,2 2 16,3 1-16,2 4 16,9 0-1,7 2-15,6-1 16,8 0-1,14-8-15</inkml:trace>
  <inkml:trace contextRef="#ctx0" brushRef="#br0" timeOffset="265424.0542">21589 6559 0,'0'0'0,"0"0"16,0 0 0,0 0-16,0 0 15,0 0-15,16 6 16,13 2 0,14 7-16,-2-9 15,7-6-15,0-11 16,7-7-1,-55 18-15,0 0 16,42-22 0,-18-10-16</inkml:trace>
  <inkml:trace contextRef="#ctx0" brushRef="#br0" timeOffset="265675.0795">21187 6633 0,'0'0'16,"0"0"-16,0 0 15,0 0 1,0 0-16,0 0 15,-6 20 1,-13 22-16,-12 20 16</inkml:trace>
  <inkml:trace contextRef="#ctx0" brushRef="#br0" timeOffset="265992.8759">22202 6583 0,'0'0'16,"0"0"-16,-4 17 16,-3 26-1,-18 27-15,-16 6 16</inkml:trace>
  <inkml:trace contextRef="#ctx0" brushRef="#br0" timeOffset="266825.5336">22789 6105 0,'0'0'0,"0"0"16,0 0 0,-10 13-16,-4 5 15,3 9-15,13-5 16,11-2-1,12-4-15,6-8 16,9-4 0,9-14-16,-5-3 15,-4-8-15,-19-2 16,-11 0 0,-13 2-16,-13 4 15,-10 1 1,-13 5-16,-12 4 15,0 6-15,2 2 16,7 4 0,8-1-16,16-4 15,11-2-15,12-9 16</inkml:trace>
  <inkml:trace contextRef="#ctx0" brushRef="#br0" timeOffset="267141.8117">23229 5667 0,'0'0'0,"0"0"16,0 0-16,0 27 16,0 29-16,0 29 15,0 22 1,0-2-16,0 2 15,0-7 1,-4-1-16,0-5 16,0-5-16,1-7 15,1-5 1,2-8-16,0-69 16,-2 53-1,2-53-15,0 39 16,2-28-16,3-27 15</inkml:trace>
  <inkml:trace contextRef="#ctx0" brushRef="#br0" timeOffset="267542.6154">23508 5904 0,'0'0'16,"0"0"-16,0 0 15,21-2 1,15-5-16,11-4 16,-15 8-1,-11 6-15,-9 4 16,-12 4-16,-12 7 16,-7 8-1,-9 5-15,-1 8 16,3-2-1,5-2-15,8-7 16,8-10-16,10-7 16,14-9-1,9-8-15,12-10 16,19-9-16,-7-2 16,-52 27-1,0 0-15,0 0 16,50-23-1,-21 11-15,-25 14 16,-24 8-16,-25 16 16</inkml:trace>
  <inkml:trace contextRef="#ctx0" brushRef="#br0" timeOffset="267708.8562">23317 6416 0,'2'4'0,"12"0"15,17-8-15,22-14 16,17-9-1,22-15-15,21-7 16,-3 0 0,-12 11-16,-27 13 15,-71 25-15,43-16 16,-26 12 0</inkml:trace>
  <inkml:trace contextRef="#ctx0" brushRef="#br0" timeOffset="268258.0163">23607 6554 0,'0'0'16,"0"0"-16,0 0 16,0 0-16,0 0 15,13 13 1,11 8-16,2 1 15,-6-4 1,0-5-16,-5 0 16,-5-6-16,-10-7 15,-8-4 1,-5-5-16,3 2 16,-2 0-16,3-2 15,5-3 1,4-5-16,9-3 15,11-2 1,7-3-16,9 6 16,6-2-1,-42 21-15,37-4 16,-9 12-16,-17 13 16,-13 8-1,-10 4-15,-3 4 16,-1 4-16,5-9 15,7-12 1,10-4-16,12-7 16,16-7-16,14-7 15,25-3 1,0-9-16,21-2 16,-5-2-1,-9 6-15,-80 15 16,62-9-16</inkml:trace>
  <inkml:trace contextRef="#ctx0" brushRef="#br0" timeOffset="268379.1426">24633 6811 0,'0'0'0,"0"0"16,0 0-16</inkml:trace>
  <inkml:trace contextRef="#ctx0" brushRef="#br0" timeOffset="274191.292">19478 7406 0,'0'0'16,"0"26"-1,0 16-15,0 27 16,-6 8-16,0 18 16,-3 9-1,1 2-15,-6 11 16,-6 13 0,0 13-16,2 9 15,4-3-15,3-4 16,4-2-1,1-2-15,2 2 16,4 0-16,-3-2 16,1-3-1,-5-1-15,0-5 16,3-14 0,-2-7-16,1-14 15,5-97-15,-4 80 16,4-80-1,0 0-15,0 0 16,0 47 0,4-32-16,5-23 15,7-14-15</inkml:trace>
  <inkml:trace contextRef="#ctx0" brushRef="#br0" timeOffset="274941.0754">19729 7262 0,'0'0'0,"0"0"16,0 0 0,23 0-16,26 0 15,25-5 1,11 1-16,-1 0 15,0 4 1,8-2-16,6 2 16,5 0-16,4 0 15,7 0 1,2 0-16,9 0 16,2 0-16,2 0 15,6-2 1,8 2-16,14-3 15,-8 3-15,3 0 16,-2 5 0,2-1-16,-2-2 15,-1 1 1,-1-6-16,-5 3 16,-2 3-1,-8 0-15,-5 2 16,-3 5-16,-2-1 15,-4-1 1,-3-1-16,-4-3 16,-9-4-16,-6-2 15,1 0 1,-8 0-16,-13 2 16,-11 0-16,-13 2 15,-8-2 1,-45 0-16,46 2 15,-46-2 1,44 6-16,-2-6 16,-3-6-1,-8-9-15</inkml:trace>
  <inkml:trace contextRef="#ctx0" brushRef="#br0" timeOffset="275375.0024">24631 7233 0,'-5'9'0,"-2"6"16,0-1-16,1-2 15,0-4 1,-1 1-16,0 2 16,2 7-1,3 7-15,2 6 16,-2 5-16,2 8 16,-4 11-1,0 4-15,-1 2 16,-2 12-1,3 23-15,-1 20 16,-1 8-16,2 5 16,-7 1-1,0 4-15,3 0 16,-2 2 0,2 9-16,-7-4 15,1-5-15,1-2 16,4-10-1,4-6-15,3-2 16,6-6 0,-1-16-16,-1-12 15,5-13-15,-3-10 16,5-10 0,-3-1-16,4 0 15,-10-48-15,10 48 16</inkml:trace>
  <inkml:trace contextRef="#ctx0" brushRef="#br0" timeOffset="276308.7395">19222 10225 0,'0'0'0,"0"0"16,0 0-16,0 0 15,0 0 1,0 0-16,19 6 16,21 1-16,22 2 15,10-4 1,7-1-16,21-2 15,3-2 1,3-4-16,7-3 16,2 0-16,9 0 15,6 2 1,8-5-16,20-3 16,8 4-1,-3 5-15,-2 1 16,1 1-16,5 4 15,0 1 1,1-2-16,1 2 16,4-6-1,-6-1-15,4 4 16,-5-2-16,-1 0 16,-7-7-1,-7 6-15,-10-1 16,-4 4-16,-8 0 15,-10 2 1,-8 0-16,-8 1 16,-2-1-1,-5-2-15,-10 3 16,-8-3-16,-9 0 16,-17 0-1,-4 2-15,-2 4 16,-3 1-1,-43-7-15,42 7 16,-42-7-16,0 0 16,50 10-1</inkml:trace>
  <inkml:trace contextRef="#ctx0" brushRef="#br0" timeOffset="276448.0177">24420 10265 0,'0'0'0,"0"0"15,0 0-15,0 0 16</inkml:trace>
  <inkml:trace contextRef="#ctx0" brushRef="#br0" timeOffset="290975.0181">20083 8267 0,'0'0'0,"-17"23"16,-5 6-16,-10 13 16,1 12-1,0 10 1,1 8-16,1 28 16,0 15-16,9-1 15,13-13 1,10-12-16,7-9 15,13-11-15,1-13 16,7-9 0,8 0-16,6-5 15,6-3-15,2-8 16,8-11 0,-3-15-16,5-14 15,1-16 1,-1-19-16,8-28 15,-1-22-15,-12-11 16,-12-5 0,-12 3-16,-13 13 15,-13 8 1,-12 5-16,-7 5 16,-14 4-16,-8 10 15,-10 17 1,-6 11-16,-11 5 15,-5 10 1,-10 7-16,-13 9 16,-9 18-16,-1 20 15,6 19 1,5 17-16,6 15 16,2 11-16</inkml:trace>
  <inkml:trace contextRef="#ctx0" brushRef="#br0" timeOffset="292724.7288">20103 8701 0,'0'0'0,"0"0"16,0 0-16,0 0 16,-4 20-1,2 20-15,-3 18 16,0-6-1,5-8-15,-4-10 16,-2-11-16,-5-13 16,-1-10-1,2-6-15,4-5 16,4-10 0,7-5-16,4-5 15,4-5-15,9-7 16,3 1-1,-1 7-15,4 7 16,-9 13-16,2 8 16,-6 7-1,-4 11-15,-6 7 16,-5 11 0,-9 4-16,-3 6 15,-9 7 1,-4 1-16,25-47 15,-25 47-15,25-47 16,0 0 0,-23 42-16,15-14 15,12-22-15,14-15 16,12-17 0,10-24-16,4-5 15,-1-3 1,-10 1-16,-4 11 15,-9 8-15,-3 11 16,-9 13 0,2 7-16,-6 10 15,-2 8 1,-2 11-16,-2 10 16,-2 5-16,-4 13 15,2 1 1,6-51-16,0 0 15,0 0 1,-4 41-16,6-13 16,8-17-16,9-15 15,5-16 1,7-10-16,10-13 16,-2-5-16,-39 48 15,0 0 1,0 0-16,36-39 15,-11 9 1,-11 17-16,-12 15 16,-6 14-16,-3 9 15,0 5 1,0 4-16,5 2 16,2-3-1,0-33-15,7 29 16,4-7-16,-11-22 15,15 14 1,4-12-16,-4-12 16,1-11-1,-4-8-15,-1-2 16,0-1-16,-11 32 16,0 0-1,0 0-15,8-31 16,-8 31-16,5-22 15,-1 13 1,-4 9-16,2 4 16,-2-4-1,0 0-15,0 0 16,5 10-16,-5-10 16,9 6-1,4-6-15,-13 0 16,20-6-1,-20 6-15,27-7 16,-27 7-16,34-7 16,-34 7-1,33 3-15,-33-3 16,0 0 0,0 0-16,33 4 15,3-2-15,5-7 16,1-6-1,-42 11-15,40-13 16,-40 13-16,0 0 16,39-6-1,-8 12-15,-16 14 16,-4 6 0,-5 8-16</inkml:trace>
  <inkml:trace contextRef="#ctx0" brushRef="#br0" timeOffset="293775.8819">23335 7883 0,'0'0'0,"-24"16"16,-8 4-16,-10 15 15,1 8 1,-4 14-16,3 14 15,-10 29 1,1 28-16,3 21 16,17-2-16,14-10 15,13-10 1,14-15-16,11-12 16,15-10-1,8-10-15,15-12 16,5-17-16,15-8 15,10-17 1,4-15-16,8-11 16,4-13-1,-4-13-15,-7-12 16,-7-10-16,-8-10 16,-4-9-1,-10-7-15,-9-6 16,-7 0-16,-12-1 15,-2-2 1,-18 1-16,-11 1 16,-8 2-1,-9 2-15,-11-1 16,-7 6-16,-6-2 16,-8 5-1,-4 7-15,-5 5 16,-3 11-1,3 10-15,-4 11 16,-2 5-16,-4 7 16,-6 4-1,2 7-15,1 9 16,0 6 0,1 9-16,5 5 15,4 7-15,4 6 16,12 2-1,8 1-15</inkml:trace>
  <inkml:trace contextRef="#ctx0" brushRef="#br0" timeOffset="294391.9645">23444 8225 0,'0'0'15,"0"0"-15,-15 18 16,-8 9 0,-4 13-16,5 3 15,9 1 1,11-2-16,12-6 16,11-11-16,7-9 15,11-10 1,8-9-16,-2-12 15,-8-7 1,-10-2-16,-11 1 16,-10-2-16,-8 3 15,-7 2 1,-7 2-16,-2 5 16,-5 6-1,-7 4-15,-1 11 16,0 7-16,0 12 15,-5 16 1,4 4-16,10 5 16,8 0-16,10 2 15,4-5 1,0-49-16,12 43 16,11-8-1,8-12-15,9-10 16,-3-8-16,5-3 15</inkml:trace>
  <inkml:trace contextRef="#ctx0" brushRef="#br0" timeOffset="294774.7719">23690 8619 0,'0'0'15,"0"0"-15,0 0 16,0 0-16,0 0 15,-15 18 1,-12 6-16,-7 7 16,3-2-1,-2-2-15,1-4 16,32-23-16,-33 22 16,33-22-1,0 0-15,0 0 16,-35 22-1,35-22-15,-25 18 16,10-7-16,18-6 16,11-8-1,13-1-15,8-5 16,8 0 0,12-2-16,-3 2 15,-8 0-15,-4 4 16,-12 3-1,-12 0-15,-12 2 16</inkml:trace>
  <inkml:trace contextRef="#ctx0" brushRef="#br0" timeOffset="295175.349">23423 9125 0,'0'0'0,"0"0"16,-8 20-1,1 14-15,-2 13 16,5-9 0,8-2-16,12-7 15,11-2-15,4-14 16,8-8 0,7-8-16,3-5 15,3-13 1,-7-7-16,-45 28 15,35-34 1,-12-4-16,-14-3 16,-11 5-16,-14 10 15,-7 6 1,-8 5-16,-9 5 16,-17 10-16,0 7 15,-1 6 1,2 5-16,2 3 15,8-2 1,2-5-16,11-6 16,13-3-16</inkml:trace>
  <inkml:trace contextRef="#ctx0" brushRef="#br0" timeOffset="296249.6635">22798 8002 0,'0'0'0,"0"0"16,-19-2-16,-20-10 16,-22 1-1,4 0-15,-5 4 16,-7 5-16,3-2 16,-7 2-1,-9-6-15,3 0 16,0 1-16,-2 0 15,4-1 1,-4 1-16,5 4 16,-1 6-1,9 4-15,11 5 16,7 2-16,2 6 16,7 3-1,41-23-15,-36 29 16,36-29-1,-26 35-15,9 8 16,12-1-16,14-3 16,12-9-1,4-3-15,4-7 16,8-2 0,19 0-16,6-2 15,4-5-15,-1-2 16,1 2-1,3-2-15,3 0 16,-1-4 0,5-5-16,21-5 15,6-11-15,-12-3 16,-22-4 0,-22 5-16,-8-2 15,-6 0 1,-4-3-16,-6 6 15,-6 1-15,-1-2 16,-1 0 0,-3 0-1,-4 3-15,-1-3 0,-5 0 16,-6 0 0,-7 5-16,-3-1 15,-5 3 1,-6 2-16,-2 3 15,0 3-15,-2 3 16,29 0 0,0 0-16,-29 5 15,29-5 1,-30 9-16,30-9 16,0 0-1,-24 13-15,24-13 16,-9 18-16</inkml:trace>
  <inkml:trace contextRef="#ctx0" brushRef="#br0" timeOffset="297425.9592">23196 7742 0,'0'0'0,"-30"-4"16,-13-5 0,-30-2-16,0 0 15,-18 5-15,-1 1 16,0 5-1,2 5-15,4 3 16,-1-2 0,4 1-16,4 0 15,8 0-15,15-5 16,56-2 0,-54 0-16,54 0 15,-47-9 1,47 9-16,-31-14 15,21-3-15,10-1 16,8-2 0</inkml:trace>
  <inkml:trace contextRef="#ctx0" brushRef="#br0" timeOffset="297825.8471">22342 7452 0,'0'0'0,"0"0"16,0 0-16,-21 11 15,-10 3 1,-13 10-16,2 1 16,-1 0-16,43-25 15,-38 24 1,38-24-16,0 0 15,0 0 1,-33 25-16,33-25 16,-22 24-16,12-2 15,12 1 1,11 1-16,2 1 16,5-1-1,7 1-15,4-6 16,5 2-16,8 0 15,4-6 1,0-4-16,1 3 16,3-3-1,1 3-15,1 1 16</inkml:trace>
  <inkml:trace contextRef="#ctx0" brushRef="#br0" timeOffset="297966.9963">22873 8057 0,'0'0'15,"0"0"-15,0 0 16,0 0-16,0 0 16</inkml:trace>
  <inkml:trace contextRef="#ctx0" brushRef="#br0" timeOffset="298576.9198">20710 9242 0,'0'0'16,"0"0"-16,0 0 15,19 0-15,19-7 16,17-2 0,4 2-16,2 3 15,1 2 1,5 0-16,1-1 15,9 3-15,13-2 16,0-7 0,-7-4-16,-2-6 15,-7-1 1,-5-1-16</inkml:trace>
  <inkml:trace contextRef="#ctx0" brushRef="#br0" timeOffset="298994.4194">21687 8895 0,'0'0'16,"0"0"-16,0 0 15,0 0-15,0 0 16,0 0 0,16 7-16,16 2 15,16 6 1,-7 1-16,-7 0 16,-7 0-16,-6-1 15,-3 1 1,-3 4-16,-7 0 15,-10 7 1,-8 2-16,-9 4 16,-12 10-16,-5 2 15,-5-1 1,-1 1-16,2 0 16,3-7-1,37-38-15,-28 43 16</inkml:trace>
  <inkml:trace contextRef="#ctx0" brushRef="#br0" timeOffset="299859.1205">22119 8924 0,'0'0'15,"0"0"-15,0 0 16,-13 20-1,-5 17-15,-12 16 16,3 5 0,8 5-16,5-1 15,10-1-15,10-6 16,12-7 0,11-12-16,12-8 15,10-12-15,8-12 16,3-11-1,-1-8-15,-61 15 16,59-21 0,-7-3-16,-52 24 15,38-29 1,-14-5-16,-24 34 16,9-38-16,-9 1 15,-12-1 1,-9 4-16,-10 6 15,-5-2-15,-7 6 16,-1 3 0,-4 8-16,-3 4 15,-5 7 1,1 8-16,-2 12 16,2 11-16,0 12 15</inkml:trace>
  <inkml:trace contextRef="#ctx0" brushRef="#br0" timeOffset="303893.3499">19582 10817 0,'0'0'15,"0"0"-15,0 0 16,0 0-1,0 0-15,0 0 16,0 18 0,8 11-16,2 11 15,4-14 1,-3-5-16,1-5 16,-2-5-16,1-2 15,1-5 1,5-10-16,13-15 15,10-14-15</inkml:trace>
  <inkml:trace contextRef="#ctx0" brushRef="#br0" timeOffset="307642.3923">20191 10741 0,'0'0'0,"0"0"16,0 20 0,0 16-16,9 16 15,1-2-15,6 0 16,-1-14-1,-1-7-15</inkml:trace>
  <inkml:trace contextRef="#ctx0" brushRef="#br0" timeOffset="308026.0738">20269 10861 0,'0'0'0,"0"0"16,0 0-1,9-12-15,7-9 16,8-6 0,-2 9-16,4 1 15,-2 5-15,-2 4 16,-5 3 0,1 5-16,-9 6 15,-5 5-15,-8 7 16,-9 3-1,-7 6-15,-3-2 16,-1-1 0,-3 0-16,3-3 15,1-1 1,4-5-16,3-1 16,2-5-16,7-3 15,4-6 1,11-2-16,8-9 15,6-5-15</inkml:trace>
  <inkml:trace contextRef="#ctx0" brushRef="#br0" timeOffset="308326.3188">20666 10439 0,'0'0'16,"0"0"-16,0 0 16,0 21-16,0 19 15,-4 25 1,0 11-16,-8 20 16,3-1-1,-3-3-15,0-12 16,0-5-16,4-13 15,8-62 1,0 0-16,0 0 16,-8 38-1,0-20-15</inkml:trace>
  <inkml:trace contextRef="#ctx0" brushRef="#br0" timeOffset="308492.6771">20627 10750 0,'0'0'0,"0"0"16,0 0-1,0 0-15,19 7 16,24-1-16,18 4 16,-2-8-1,-2-11-15</inkml:trace>
  <inkml:trace contextRef="#ctx0" brushRef="#br0" timeOffset="308825.3584">20912 10598 0,'0'0'0,"0"0"16,0 0-1,0 0-15,-4 22 16,2 21-1,-3 20-15,1 1 16,4-5-16,6-9 16,-6-50-1,9 41-15,-9-41 16,16 29 0,0-20-16,-2-13 15,-3-12-15,-1-7 16,4-5-1,-5-6-15,-3 0 16,0 1 0,-3 3-16,2 4 15,-3 2-15,2 5 16</inkml:trace>
  <inkml:trace contextRef="#ctx0" brushRef="#br0" timeOffset="309342.7344">20783 10955 0,'0'0'15,"0"0"-15,15-11 16,11-9 0,11-7-16,-1 3 15,-5 4 1,-9 6-16,-3 3 15,-5 2 1,-2 5-16,-3 1 16,-3 1-16,1 2 15,0-2 1,2-2-16,1-6 16,9-5-16,4-6 15,4-2 1,4-7-16,7-6 15,-38 36 1,33-35-16,-33 35 16,0 0-16,0 0 15,27-27 1,-27 27-16,15-15 16,-7 12-1,-2 12-15,-6-9 16,0 18-16,0 9 15,-2 4 1,2-31-16,-4 33 16,2 3-1,-4 0-15,-3-3 16,-1-3-16</inkml:trace>
  <inkml:trace contextRef="#ctx0" brushRef="#br0" timeOffset="309675.5788">21024 11123 0,'0'0'15,"0"0"-15,0 0 16,0 0-16,0 0 16,2 20-1,11 11-15,6 5 16,0-9-16,0-11 15,-3-7 1,-1-9-16,1-7 16,-4-11-1,2-4-15,-4-10 16,-2-3 0,-3-3-16,-3-7 15,-6 3-15,-1 4 16,-1 2-1,-2 13-15,4 5 16,-3 1-16,-2-1 16</inkml:trace>
  <inkml:trace contextRef="#ctx0" brushRef="#br0" timeOffset="309844.7325">21006 11197 0,'0'0'15,"0"0"-15,0 0 16,0 0 0,20-14-16,14-8 15,14-9 1,-3-1-16,0 1 16,-4-10-16</inkml:trace>
  <inkml:trace contextRef="#ctx0" brushRef="#br0" timeOffset="310059.4756">21560 10703 0,'0'0'15,"0"0"-15,0 0 16,0 0 0,-13 15-16,-9 13 15,-6 7 1,1 5-16,3 0 15,3-8 1,5-10-16,11-11 16,12-11-16</inkml:trace>
  <inkml:trace contextRef="#ctx0" brushRef="#br0" timeOffset="310226.1369">21477 10839 0,'0'0'16,"0"0"-16,0 0 15,0 0 1,2 18-16,10 9 16,4 7-1,4-22-15,2-7 16,0-11-16,5-8 16</inkml:trace>
  <inkml:trace contextRef="#ctx0" brushRef="#br0" timeOffset="310526.0861">21712 10417 0,'0'0'16,"0"0"-16,0 0 16,0 0-1,0 27-15,4 26 16,3 28-1,1 13-15,1 0 16,-1-2-16,-1 3 16,-2-1-16,-3 2 15,0-4 1,-2-7-16,-2-7 16,2-78-1,-7 67-15,7-67 16,-9 33-16,-2-24 15</inkml:trace>
  <inkml:trace contextRef="#ctx0" brushRef="#br0" timeOffset="310691.7073">21755 10999 0,'0'0'0,"0"0"16,0 0-1,11-19-15,11-12 16,16-11-16,5 8 16,-43 34-1,58-27-15</inkml:trace>
  <inkml:trace contextRef="#ctx0" brushRef="#br0" timeOffset="310833.5452">22056 11201 0,'0'0'15,"0"0"-15,0 0 16,0 0 0</inkml:trace>
  <inkml:trace contextRef="#ctx0" brushRef="#br0" timeOffset="317728.2517">23824 9626 0,'0'0'16,"0"0"-16,-22 5 15,-18-3 1,-18 2-16,6 1 16,-2-5-16,6 2 15,-5-2 1,2-2-16,4-3 16,0-8-16,3-7 15,1-5 1,5-4-16,-2-4 15,0-8 1,0-3-16,1-7 16,4-4-1,4-7-15,4-3 16,4-2-16,6 0 16,3-3-1,3-3-15,3-16 16,5-2-16,10 3 15,10 10 1,10 0-16,2 4 16,7 3-1,4 6-15,7 2 16,5 8-16,4 3 16,4 5-1,5 7-15,6 6 16,2 11-1,6 0-15,2 11 16,-4 8-16,2 8 16,-7 8-1,-17 3-15,-6 7 16,-1 10 0,-5 2-16,1 13 15,-9 1-15,-1 9 16,-12 4-1,-4 7-15,-8 3 16,-8 5-16,-10 18 16,-7 6-1,-12 3-15,-9-7 16,-3-4 0,-5-3-16,2-3 15,-1-15-15,3-4 16,3-5-1,10-15-15,-1-4 16,0-3 0,1-5-16,5-3 15,1-5-15,10-10 16,2-3 0,0-5-16,5-5 15</inkml:trace>
  <inkml:trace contextRef="#ctx0" brushRef="#br0" timeOffset="317924.1905">23793 9566 0,'0'0'15,"0"0"-15,0 0 16,0 0 0,0 0-16</inkml:trace>
  <inkml:trace contextRef="#ctx0" brushRef="#br0" timeOffset="322910.0276">19725 11512 0,'0'0'16,"0"0"-16,-6 18 15,-5 16 1,-6 7-16,7 2 16,3-3-1,7-6-15,2-12 16,3-4-16,-1-2 16,4-3-1,3-5-15,2-8 16,11-13-1,7-16-15,14-24 16</inkml:trace>
  <inkml:trace contextRef="#ctx0" brushRef="#br0" timeOffset="330395.2893">23145 10914 0,'0'0'16,"0"0"-16,0 0 15,-20 16-15,-11 14 16,-17 20-1,-5 9-15,-17 26 16,-6 21 0,2 1-16,7-1 15,15-7 1,10-16-16,11-16 16,31-67-16,-21 49 15,21-49 1,-14 28-16,12-24 15,8-21-15</inkml:trace>
  <inkml:trace contextRef="#ctx0" brushRef="#br0" timeOffset="330628.7916">22855 11237 0,'0'0'0,"0"0"15,8 16-15,10 6 16,3 9 0,-2 0-16,1 1 15,6 3 1,2 4-16,6-4 16,-3-3-16,-31-32 15,32 20 1,-8-11-16</inkml:trace>
  <inkml:trace contextRef="#ctx0" brushRef="#br0" timeOffset="330826.6476">23026 11346 0,'0'0'16,"0"0"-16,0 0 15,0 0 1,0 0-16,15-2 15,22-9 1,20 0-16,6-2 16,-1-3-16,-7-2 15,-6-4 1</inkml:trace>
  <inkml:trace contextRef="#ctx0" brushRef="#br0" timeOffset="331093.4995">23504 10826 0,'0'0'0,"0"0"16,0 0-16,-4 23 16,-1 21-1,-3 25-15,-2 15 16,-1 18-1,5 1-15,-4-3 16,0-4-16,-3-8 16,1-19-1,12-69-15,-14 44 16,-4-10-16</inkml:trace>
  <inkml:trace contextRef="#ctx0" brushRef="#br0" timeOffset="331526.3111">23037 11885 0,'0'0'15,"0"0"-15,0 0 16,0 0 0,0 0-16,0 0 15,0 0-15,0 0 16,23-9-1,15-11-15,18-11 16,0-1 0,-56 32-16,0 0 15,46-22-15,-8 15 16,-13 16 0,-16 14-16,-14 6 15,-7 13 1,-8 19-16,-1 8 15,3 2-15,3-4 16,15-67 0,-10 61-16,10-61 15,0 46-15,10-12 16,3-19 0,11-12-16,10-10 15,8-15 1,18-16-16,5-11 15,12-19-15</inkml:trace>
  <inkml:trace contextRef="#ctx0" brushRef="#br0" timeOffset="332193.4167">23743 11054 0,'0'0'0,"0"0"15,0 0 1,0 25-16,0 21 16,0 26-1,0-1-15,0 1 16,0-1-16,0-2 15,-4-8 1,4-61-16,0 0 16,0 0-16,-4 44 15,-8-17 1,12-27-16,-9-2 16,5-21-1,4-10-15,2 2 16,5-3-16,-1-2 15,4-3 1,6-8-16,2 2 16,1 9-1,3 3-15,1 8 16,1 9-16,-1 3 16,3 6-1,1 7-15,0 9 16,-8 7-16,-6 10 15,-11 10 1,-6 7-16,-13 13 16,-3-1-1,-6-3-15,-5-1 16,-5-8 0,0-5-16,-2-5 15,-1-1-15,4-10 16,35-22-1,-33 15-15,11-12 16,7-10-16,6-14 16,18-12-1</inkml:trace>
  <inkml:trace contextRef="#ctx0" brushRef="#br0" timeOffset="332375.7924">23931 11223 0,'0'0'0,"0"0"16,0 0-16,0 0 15,22 0-15,25-6 16,23-8 0,-9 2-16,-61 12 15,48-15 1,-2 7-16</inkml:trace>
  <inkml:trace contextRef="#ctx0" brushRef="#br0" timeOffset="332593.2767">24016 11393 0,'0'0'0,"0"0"15,0 0 1,0 0-16,0 0 15,0 0-15,0 0 16,23 0 0,26 0-16,19 0 15,1 0 1,-69 0-16,64 0 16</inkml:trace>
  <inkml:trace contextRef="#ctx0" brushRef="#br0" timeOffset="332909.1033">24422 10689 0,'0'0'0,"0"0"15,0 0 1,0 0-16,0 0 15,0 25 1,0 22-16,-4 34 16,0 21-1,-4 12-15,2 2 16,-1 1-16,5-5 16,0-8-1,0-10-15,2-16 16,0-78-16,2 69 15,-2-69 1,2 51 0</inkml:trace>
  <inkml:trace contextRef="#ctx0" brushRef="#br0" timeOffset="333426.8083">23951 11952 0,'0'0'0,"0"0"16,-7 24-1,-2 19-15,-4 20 16,7-8-16,6-1 16,13-3-1,11-3-15,8-10 16,4-9-1,3-12-15,7-8 16,-4-15-16,-5-17 16,-3-10-1,-9-8-15,-9-3 16,-12-1 0,-10 3-16,-8 2 15,-5 3-15,-9 6 16,-1 5-1,-4 5-15,-8 10 16,-3 10 0,-6 9-16,1 14 15,-2 12-15,4 9 16,4 5 0,6 4-16,7 3 15,8-3 1,11-4-16,9-2 15,10-8-15,-8-38 16,14 40 0</inkml:trace>
  <inkml:trace contextRef="#ctx0" brushRef="#br0" timeOffset="333609.8032">24498 12344 0,'0'0'0,"0"0"16,0 0-16,0 0 15</inkml:trace>
  <inkml:trace contextRef="#ctx0" brushRef="#br0" timeOffset="345559.8097">25743 8306 0,'0'0'0,"0"0"16,-4-18-16,0-23 16,-6-17-1,4-5-15,4-4 16,2-4-16,2-3 15,0-16 1,0-7-16,0-1 16,3-5-1,2-5-15,4-1 16,5-10-16,2-3 16,0-8-1,-1-6-15,-3 2 16,-8 11-16,-1 7 15,-1 8 1,0 15-16,-2 12 16,-4 12-1,0 16-15,2 53 16,0 0 0,0 0-16,-2-41 15,-5 12-15,-5 20 16,-7 16-1,-5 13-15,-10 14 16,-8 19-16,-8 12 16,-12 22-1,-5 18-15,7 0 16,10-11 0,10-22-16,40-72 15,-27 55-15,27-55 16,0 0-1,-15 27-15,11-15 16,4-17-16,11-13 16,7-13-1</inkml:trace>
  <inkml:trace contextRef="#ctx0" brushRef="#br0" timeOffset="345954.0962">25804 5881 0,'0'0'0,"0"0"15,0 0-15,0 0 16,2 21 0,11 16-16,10 17 15,3-2 1,8 6-16,2 2 15,-1 2-15,-1 3 16,-3 2 0,5 14-16,-7-5 15,-29-76 1,23 62-16,-23-62 16,0 0-16,0 0 15,11 41 1,-11-41-16,0 0 15,0 0-15,9 26 16,-9-26 0,0 0-16,4 10 15,-2-13 1,-2-6-16</inkml:trace>
  <inkml:trace contextRef="#ctx0" brushRef="#br0" timeOffset="348263.0178">26590 6789 0,'0'0'16,"0"0"-16,0 0 16,0 0-1,0 0-15,0 0 16,0 0-16,-6 20 16,-3 20-1,-5 20-15,5 3 16,2 4-1,1 7-15,0 10 16,-4 2-16,4 2 16,1 6-1,3 5-15,-2 8 16,2 0 0,-4 3-16,2 2 15,2-3-15,2-4 16,2-2-1,-2-2-15,-2-12 16,0-20 0,2-69-16,0 0 15,0 0-15,-2 49 16,2-49 0,0 0-16,-5 32 15,-5-15-15,-2-15 16,1-8-1</inkml:trace>
  <inkml:trace contextRef="#ctx0" brushRef="#br0" timeOffset="348660.4957">26212 8359 0,'0'0'0,"0"0"16,9 20 0,10 11-16,3 12 15,0 8 1,-2 1-16,-2 2 16,0-1-16,0-6 15,-18-47 1,21 40-16,2-13 15,4-16 1,3-16-16,5-9 16,10-20-1,0-6-15,-2-8 16,-4-5-16,4-1 16,0-1-16,3-4 15,10-14 1,3 3-16,-11 1 15,-8 13 1</inkml:trace>
  <inkml:trace contextRef="#ctx0" brushRef="#br0" timeOffset="348793.5395">27069 8224 0,'0'0'0,"0"0"16,0 0-16,0 0 16</inkml:trace>
  <inkml:trace contextRef="#ctx0" brushRef="#br0" timeOffset="349172.3392">27382 12077 0,'0'0'15,"0"0"-15,0 0 16,0 0-16,0 0 16</inkml:trace>
  <inkml:trace contextRef="#ctx0" brushRef="#br0" timeOffset="349610.3674">27576 10654 0,'0'0'0,"0"0"15,0 0-15,-7 22 16,0 25-1,-4 31-15,-5 28 16,1 10 0,-5 19-16,4 27 15,8 7 1,3-1-16,5 1 16,5-9-16,-1-16 15,5-18 1,0-21-16,2-12 15,-2-14-15,-2-12 16,-7-67 0,2 51-16,-2-51 15,0 38-15,-7-15 16,-4-30 0,0-24-16</inkml:trace>
  <inkml:trace contextRef="#ctx0" brushRef="#br0" timeOffset="349994.0045">27220 12106 0,'0'0'0,"0"24"16,9 19-16,6 20 15,4-3 1,3-5-16,5 8 16,4 0-16,3 0 15,-1-9 1,1-4-16,-34-50 16,34 39-1,-1-19-15,0-18 16,-6-16-16,-4-8 15,4-9 1,4-16-16,0-2 16,1-1-1,-1 8-15,-31 42 16,31-36-16,-31 36 16,27-20-1,-7 16-15</inkml:trace>
  <inkml:trace contextRef="#ctx0" brushRef="#br0" timeOffset="350510.1847">28140 10303 0,'-11'29'0,"3"18"15,-7 22 1,1 14-16,-1 29 16,1 33-16,5 27 15,7 14-15,4 1 16,5 3-1,-5-7-15,-2-4 16,-2-14 0,0-19-16,-3-24 15,3-28-15,0-18 16,2-76 0,0 0-16,0 0 15,2 52 1,0-35-16,-6-30 15</inkml:trace>
  <inkml:trace contextRef="#ctx0" brushRef="#br0" timeOffset="350810.5676">28188 10294 0,'0'0'0,"-19"13"15,-12 12 1,-19 24-16,-6 16 16,-13 22-1,-5 11-15,7-4 16,13-18-16,11-19 15,43-57 1,-24 28-16,18-18 16,8-20-16</inkml:trace>
  <inkml:trace contextRef="#ctx0" brushRef="#br0" timeOffset="351110.6144">28030 10334 0,'0'0'16,"0"0"-16,0 0 15,14 0 1,11-2-16,16 10 16,-7 17-1,-1 11-15,5 13 16,0 14-16,-2 10 16,0 21-1,-3 7-15,-8-9 16,-10-21-1,-15-71-15,14 55 16,-14-55-16,0 0 16,9 47-1,-9-47-15,0 0 16,0 0-16,8 39 16,1-5-1</inkml:trace>
  <inkml:trace contextRef="#ctx0" brushRef="#br0" timeOffset="351219.9638">28445 11152 0,'0'0'0,"0"0"16,0 0 0,0 0-16</inkml:trace>
  <inkml:trace contextRef="#ctx0" brushRef="#br0" timeOffset="354310.3609">30636 10500 0,'0'0'15,"0"0"1,-21 0-16,-21-4 15,-25-3-15,-12-1 16,-21 2 0,-6 2-16,-7 1 15,-5 1 1,-5 2-16,-3 0 16,-2 0-16,-10 0 15,-2 0 1,-3 0-16,-7 0 15,-31 0 1,1-4-16,12 2 16,6 2-16,1 0 15,5-3 1,1 1-16,1-3 16,-9 1-1,-11-3-15,-2 3 16,-3-1-16,-9 5 15,5 0 1,7 3-16,10-1 16,3 0-16,7-9 15,13-1 1,10-10-16,10-5 16,3-5-1,6-6-15,9-2 16,11-1-16,2-4 15,11-2 1,8 1-16,10 0 16,6-1-1,17 5-15,2-4 16,2-3-16,3-3 16,8-1-1,9 1-15,7-4 16,9-1-1,11-1-15,13-5 16,10 2-16,16-5 16,19-12-1,16-5-15,6 8 16,7 4-16,9 2 16,-3 9-1,5 7 1,5 6-16,5 6 15,6 1-15,2 4 16,3 8-16,4 1 16,4 1-1,10 3-15,-4 0 16,-2 6 0,-1 2-16,-1 2 15,6 4-15,-1 3 16,0 2-1,3 0-15,3 2 16,3 0 0,3 1-16,-5 1 15,0 3-15,2 2 16,0 0 0,2 4-16,-5 1 15,-4 3 1,-9 0-16,-3 0 15,-7 3-15,-2 3 16,0 8 0,-8-2-16,-1 4 15,-8 1 1,-13 2-16,-5 6 16,-4 3-16,-4 1 15,-7 1 1,-12 3-16,0 0 15,-10 7 1,1 1-16,-8 2 16,-4 0-16,-8 3 15,-10-9 1,-7 0-16,-6 6 16,-8 1-1,-4 2-15,-10 0 16,-8 0-16,-6-5 15,-13 0 1,-7-2-16,-9-8 16,-10 0-1,-21 3-15,-15-1 16,5-13-16,4-5 16,10-10-1,7-4-15,5-3 16,68-15-16,-51 5 15,51-5 1,0 0-16,-34 10 16,21-2-16</inkml:trace>
  <inkml:trace contextRef="#ctx0" brushRef="#br0" timeOffset="354478.8399">30360 10571 0,'0'0'0,"0"0"15</inkml:trace>
  <inkml:trace contextRef="#ctx0" brushRef="#br0" timeOffset="374845.1672">23833 9438 0,'0'0'15,"0"0"-15,0 0 16,0 0 0,0 0-16,0 0 15,-7 7 1,-2 3-16,-4 4 15,4 3-15,2-4 16,1-2 0,-1-4-16,-1 0 15,3-3 1,-2 3-16,-1-3 16,4-3-16,2 4 15,0-3 1,0 1-1,0-3-15,-1 3 16,3-1 0,-2-2-16,-1 2 15,3-2-15,0 0 16,-2 3-16,2-3 16,0 1-1,0 1-15,-2 1 16,2-3-1,0 0-15,0 0 16,0 0-16,0 2 16,0-2-1,0 0-15,0 2 16,0-2-16,0 0 16,0 0-1,0 0-15,0 0 16,0 0-1,0 0-15,0 0 16,0 0-16,0 0 16,0 0-1,0 0-15,0 0 16,0 0 0,0 0-16,0 0 15,0 0-15,0 0 16,0 0-1,0 0-15,0 0 16,0 0 0,0 0-16,0 0 15,0 0-15,-2 0 16,2 0 0,0 0-16,0 0 15,0-2 1,0 2-16,0 0 15,0 0-15,0 0 16,0 0 0,0 0-16,0 0 15,0 0 1,0 0-16,0 0 16,0 0-16,0 0 15,0 0 1,0 0-16,0 0 15,0 0-15,0 0 16,0 0 0,0 0-16,-2 0 15,2 0 1,0 0-16,-3 0 16,3 2-16,0-2 15,0 0 1,0 0-16,0 0 15,0 0-15,0 0 16,0 0 0,0 0-16,0 0 15,0 0 1,0 0-16,-2 0 16,2 0-16,0 2 15,-2-2 1,2 0-16,0 0 15,0 0 1,0 0-16,0 0 16,0 0-16,0 0 15,0 3 1,0-3-16,0 3 16,0-2-1,0-1-15,0 0 16,0 0-16,0 0 15,2-1 1,-2 1-16,0-3 16,0 0-1,0 1-15,0 0 16,5 2-16,8 2 16</inkml:trace>
  <inkml:trace contextRef="#ctx0" brushRef="#br0" timeOffset="375778.1593">23285 9903 0,'0'0'0,"-13"20"16,-3 7 0,-1 9-16,3 4 15,6 0-15,1 1 16,7 1 0,2 1-16,5-2 15,1 2 1,6 2-16,1-1 15,5 1-15,3-2 16,-1-7 0,5-2-16,4-11 15,7-4-15,5-8 16,3-11 0,11-7-16,-4-13 15,6-4 1,-4-12-16,-3-5 15,-3-6-15,-2-7 16,-7 1 0,-9-3-16,-9 1 15,-5 1 1,-11 0-16,-6 7 16,-6 2-16,-11 5 15,-7 5 1,-7 6-16,-10 4 15,-8 7-15,-4 2 16,-10 7 0,-5 5-16,-5 7 15,-3 7 1,-22 15-16,-16 15 16,6 18-1,13 11-15,15 9 16,17 3-16,11 4 15</inkml:trace>
  <inkml:trace contextRef="#ctx0" brushRef="#br0" timeOffset="387479.928">27473 4575 0,'0'0'0,"0"0"15,0 0 1,-27-2-16,-24-10 16,-25 1-1,-18 0-15,5 8 16,1 10-16,-1 11 16,-1 5-1,3 7-15,-3 6 16,-14 5-1,-7-1-15,-16 11 16,-19 7-16,7 5 16,10 4-1,6 2-15,12 1 16,9-6-16,10 1 16,17-4-1,6-6-15,8-6 16,12-6-16,49-43 15,-39 33 1,39-33-16,0 0 16,0 0-1,-37 23-15,37-23 16,0 0-16,-36 11 16,15-25-1</inkml:trace>
  <inkml:trace contextRef="#ctx0" brushRef="#br0" timeOffset="387877.7967">25248 5117 0,'0'0'0,"0"0"15,0 0-15,0 0 16,-12 18-1,-3 7-15,-6 11 16,-4 4 0,0 5-16,-2 1 15,4 1-15,2 0 16,6-2 0,9-5-16,8-4 15,6-14-15,13-2 16,11-6-1,5-8-15,18-6 16,2-4 0,3-3-16,-60 7 15,63-9 1,-63 9-16,65-4 16,-3 2-16,-6 4 15,-56-2 1,49 6-16</inkml:trace>
  <inkml:trace contextRef="#ctx0" brushRef="#br0" timeOffset="388004.4506">25739 5815 0,'0'0'0,"0"0"16,0 0-16</inkml:trace>
  <inkml:trace contextRef="#ctx0" brushRef="#br0" timeOffset="424245.3236">19600 13958 0,'0'0'16,"0"0"-1,0 0-15,0 0 16,0 0-1,21 0-15,18-6 16,24-6-16,-5 4 16,1-3-1,-4 1-15,-5 6 16,-8-3-16,-5 9 16,-37-2-1,32 9-15,-11 12 16,-13 5-1,-3 8-15,-10 4 16,-5 15-16,-9 3 16,-8 5-1,0-4-15,-6 2 16,-2-1 0,-6 0-16,-4-4 15,3-3-15,-2-2 16,1-4-1,43-45-15,-41 35 16,41-35-16,0 0 16,0 0-1,-31 25-15,9-16 16,16-11 0,12-9-16,8-3 15,7-4-15,8 0 16,7 2-1,16 2-15,0 2 16,4 7 0,2 4-16,1 1 15,7 0-15,3 0 16,-2-5 0,2 1-16,-7-8 15,-3-8-15</inkml:trace>
  <inkml:trace contextRef="#ctx0" brushRef="#br0" timeOffset="424729.6234">20466 13800 0,'0'0'15,"0"0"-15,0 0 16,0 0 0,0 0-16,0 0 15,0 0-15,0 0 16,0 0 0,24 0-16,25-3 15,18-8 1,-11 0-16,-14 0 15,-15 6-15,-13 8 16,-16 8 0,-18 16-16,-16 18 15,-7 12 1,0 4-16,-6 19 16,1 5-1,12-6-15,36-79 16,0 0-16,-23 58 15,19-23 1,4-35-16,9 20 16,9-13-16,14-7 15,9-9 1,19-9-16,7-9 16,5-6-16</inkml:trace>
  <inkml:trace contextRef="#ctx0" brushRef="#br0" timeOffset="424981.2917">21048 13701 0,'0'0'16,"0"0"-16,0 21 15,0 19 1,0 20-16,0 1 16,6-4-1,-2 1-15,-2 3 16,0-4-16,-2 2 16,-6-9-1</inkml:trace>
  <inkml:trace contextRef="#ctx0" brushRef="#br0" timeOffset="425577.9834">20671 14488 0,'0'0'15,"0"0"-15,0 0 16,0 0-16,0 0 16,16 15-1,7 8-15,10 5 16,-5 0 0,-1-1-16,-9-7 15,-6-1-15,-8 4 16,-6-5-1,-6-3-15,-2-3 16,-2-10 0,3-8-16,1-8 15,3-8-15,5-7 16,7-7 0,4-7-16,9-10 15,8 1 1,-2 5-16,-26 47 15,29-37-15,0 9 16,-9 20 0,-8 13-16,-10 16 15,-4 13 1,-5 6-16,-2 15 16,-1 1-16,10-56 15,-6 55 1,6-55-16,0 0 15,0 0-15,-3 45 16,10-23 0,7-25-16,4-23 15,1-20 1</inkml:trace>
  <inkml:trace contextRef="#ctx0" brushRef="#br0" timeOffset="425778.3449">21223 14001 0,'0'0'0,"0"0"15,0 0 1,20-14-16,16-15 16,22-15-1,5-7-15,10-17 16,-1 6-16,-72 62 15,42-50 1</inkml:trace>
  <inkml:trace contextRef="#ctx0" brushRef="#br0" timeOffset="425962.9519">21370 14052 0,'0'0'0,"0"0"15,0 0 1,0 0-16,0 0 16,0 7-1,0-2-15,0-1 16,0-2-16</inkml:trace>
  <inkml:trace contextRef="#ctx0" brushRef="#br0" timeOffset="426328.945">21571 13753 0,'0'0'16,"0"0"-16,0 0 16,-7 22-1,-1 21-15,-12 14 16,-5-5 0,-4-7-1,-2 2-15,-7-2 0,2-6 16,-2-1-1,38-38-15,0 0 16,-37 32-16,37-32 16,0 0-1,0 0-15,-32 18 16,32-18 0,-16 4-16,14-6 15,10-5 1,9-2-16,8 2 15,4-4-15,6 0 16,5-1 0,12-14-16,-3-1 15,-7-9-15</inkml:trace>
  <inkml:trace contextRef="#ctx0" brushRef="#br0" timeOffset="426595.6222">21744 13574 0,'0'0'15,"0"0"-15,0 0 16,0 0 0,0 24-16,4 21 15,0 27 1,-1 2-16,2 12 15,-1-3 1,5-5-16,-3-4 16,-6-74-16,12 63 15,-12-63 1,11 31-16</inkml:trace>
  <inkml:trace contextRef="#ctx0" brushRef="#br0" timeOffset="426779.2329">21802 13958 0,'0'0'16,"0"0"-16,0 0 15,0 0 1,15-13-16,12-9 16,14-10-1,3-6-15,0-1 16,-44 39-16,37-41 15</inkml:trace>
  <inkml:trace contextRef="#ctx0" brushRef="#br0" timeOffset="426978.9122">21595 14416 0,'0'0'16,"0"0"-1,0 0-15,3 18 16,16 13-16,5 1 16,14-13-1,6-12-15,10-14 16,11-17-16,7-16 16</inkml:trace>
  <inkml:trace contextRef="#ctx0" brushRef="#br0" timeOffset="427262.6166">23029 13551 0,'0'0'15,"0"0"-15,-19 14 16,-14 12-16,-19 17 16,-5 11-1,-19 20-15,-10 15 16,9 3 0,10-8-16,15-13 15,7-14-15,14-17 16,0-10-1</inkml:trace>
  <inkml:trace contextRef="#ctx0" brushRef="#br0" timeOffset="427645.0491">22354 13652 0,'0'0'0,"0"0"16,0 0 0,19 13-16,16 10 15,15 12 1,7 10-16,1 7 16,15 17-16,10 10 15,-4-6 1,-10-4-16,-5-9 15,-12-9-15,-12-12 16,-40-39 0,31 34-16,-31-34 15,0 0 1,0 0-16,28 33 16,-28-33-16,0 0 15,15 24 1,-6-15-16,-9-11 15</inkml:trace>
  <inkml:trace contextRef="#ctx0" brushRef="#br0" timeOffset="427787.7529">23381 14291 0,'0'0'0,"0"0"15,0 0 1,0 0-16</inkml:trace>
  <inkml:trace contextRef="#ctx0" brushRef="#br0" timeOffset="438979.6421">23743 14130 0,'0'0'0,"0"0"15,0 0 1,-11 25-16,-5 11 15,-10 24 1,-1 3-16,-3 2 16,1-5-1,4-1-15,25-59 16,0 0-16,0 0 16,-23 52-1</inkml:trace>
  <inkml:trace contextRef="#ctx0" brushRef="#br0" timeOffset="439379.3259">24094 13744 0,'0'0'0,"19"-14"16,9-3-16,12-11 16,2 2-1,-42 26-15,41-22 16,-41 22-16,42-12 16,-6 14-1,-16 17-15,-9 10 16,-6 11-1,-10 16-15,-6 3 16,-3 7-16,-7-1 16,0-3-1,0-5-15,21-57 16,0 0-16,-19 50 16,13-16-1,6-28-15,4-21 16</inkml:trace>
  <inkml:trace contextRef="#ctx0" brushRef="#br0" timeOffset="439678.2706">24637 13484 0,'0'0'0,"0"0"16,0 0-16,0 0 15,0 0 1,9 23-16,5 13 15,1 26-15,-3 10 16,-5 10 0,-3 25-16,-4 22 15,-4-8-15,1-4 16,1-14 0,2-20-16,0-12 15,0-71 1,0 50-16,0-50 15,2 33-15,1-16 16,-1-18 0</inkml:trace>
  <inkml:trace contextRef="#ctx0" brushRef="#br0" timeOffset="439929.0873">24962 13616 0,'0'0'16,"0"0"-16,0 0 15,0 0 1,2 21-16,8 19 16,6 17-16,3-7 15,-1-5 1,-18-45-16,13 46 15,-13-46 1,2 41-16,-13-7 16</inkml:trace>
  <inkml:trace contextRef="#ctx0" brushRef="#br0" timeOffset="441079.1663">25066 13708 0,'0'0'0,"13"-23"15,8-10 1,13-21-16,1-3 16,0 0-1,5 3-15,-7 4 16,-33 50-16,0 0 16,0 0-1,29-40-15,-29 40 16,24-25-16,-24 25 15,18 0 1,-7 15-16,-4 12 16,-2 6-1,-5 7-15,-9 17 16,-5 3 0,-6 7-16,-7 4 15,-15 24-15,-11 9 16,5-5-1,48-99-15,-42 74 16,42-74-16,0 0 16,-35 40-1,16-27-15,9-20 16,6-3 0,6-11-16,10-4 15,3-1-15,5-3 16,6 5-1,1 1-15,-6 10 16,-3 4 0,-7 9-16,-9 9 15,-11 11-15,-9 8 16,-5 11 0,-10 12-16,1 0 15,3-4 1,2-2-16,27-45 15,0 0-15,0 0 16,-22 38 0,22-38-16,-15 29 15,9-11 1,14-11-16,9-14 16,12-11-16,8-15 15,15-17 1,4-6-16,7-13 15,-7 0-15,-56 69 16,38-58 0,-25 27-16,-15 15 15,-9 12 1,-7 10-16,-2 10 16,-5 11-16,3 8 15,-5 17 1,4 1-16,5 5 15,5 1 1,4-6-16,9-53 16,-4 56-16,4-56 15,4 54 1,-4-54-16,14 51 16,7-4-1,9-11-15,3-10 16,1-8-16,0-5 15,-5-8 1,-29-5-16,33-2 16,0-5-1,-33 7-15,32-13 16,-32 13-16,0 0 16,0 0-1,27-14-15,-27 14 16,0 0-16,0 0 15,22-13 1,-22 13-16,0 0 16,0 0-1,16-12-15,-12 2 16</inkml:trace>
  <inkml:trace contextRef="#ctx0" brushRef="#br0" timeOffset="441729.033">26340 13447 0,'0'0'15,"-25"22"-15,-6 11 16,-22 28 0,-19 28-16,-13 27 15,-2 14 1,7 2-16,15-12 15,11-10-15,16-23 16,11-20 0,27-67-16,0 0 15,-19 33 1,5-17-16,5-22 16,5-17-16</inkml:trace>
  <inkml:trace contextRef="#ctx0" brushRef="#br0" timeOffset="442096.1206">25808 13545 0,'0'0'16,"0"0"-1,0 0-15,0 0 16,0 0-16,13 20 15,10 11 1,12 19-16,4 4 16,1 1-16,7 4 15,13 11 1,3 4-16,-3 2 16,-2-4-1,-11-3-15,-2-4 16,-7-3-16,-10-13 15,-1-3 1,-27-46-16,26 44 16,0-2-1,-26-42-15,27 40 16,4-6-16</inkml:trace>
  <inkml:trace contextRef="#ctx0" brushRef="#br0" timeOffset="442262.1833">26865 14554 0,'0'0'15,"0"0"-15,0 0 16,0 0-1</inkml:trace>
  <inkml:trace contextRef="#ctx0" brushRef="#br0" timeOffset="460046.5837">19509 14802 0,'0'0'0,"0"0"16,0 0-1,16 7-15,17 3 16,15 5-1,-9 1-15,-3-1 16,4 2-16,3-2 16,3 1-1,2-3-15,2-2 16,5-3 0,4 2-16,2-3 15,3-3-15,4 0 16,4-4-1,1 3-15,17 1 16,3 0 0,-3 1-16,2-5 15,-3-3-15,0-1 16,3-5 0,4-4-16,9-5 15,3 2-15,-1 1 16,0-3-1,2 1-15,1 5 16,2 1 0,0 2-16,0-2 15,-1 2-15,5 1 16,11 0 0,0-1-16,-4 2 15,-4 5 1,-1-2-16,-1 4 15,1-2-15,-2 2 16,-2 0 0,-6 5-16,-1 1 15,5 4 1,-3 2-16,3-1 16,-3 2-16,1-1 15,-2-1 1,-4-2-16,1 0 15,-2 2 1,-2 0-16,-1 2 16,-3 1-16,3-3 15,-4 1 1,0-1-16,-4 0 16,-5-3-1,-8 4-15,3 1 16,-2 1-16,-4-3 15,-3 2 1,0 1-16,-16-3 16,-3 0-16,-1-3 15,6 4 1,-3-3-16,0 0 16,-3-2-1,-53-7-15,54 7 16,-1-1-16,2-1 15,-55-5 1,48 6-16,-48-6 16,47 6-1,-47-6-15,0 0 16,45 0-16,-45 0 16,0 0-1,45 0-15,-45 0 16,38-8-1,-38 8-15,35-18 16,-8-11-16</inkml:trace>
  <inkml:trace contextRef="#ctx0" brushRef="#br0" timeOffset="460462.4711">26973 14681 0,'0'0'0,"-16"14"15,-4 11-15,-9 7 16,0 5 0,-5 10-16,3 5 15,-1 5-15,6 2 16,1-1-1,5 0-15,20-58 16,-17 56 0,17-56-16,0 0 15,0 0-15,-10 58 16</inkml:trace>
  <inkml:trace contextRef="#ctx0" brushRef="#br0" timeOffset="460963.5131">27341 14434 0,'0'0'0,"0"0"15,0 0-15,0 0 16,-18 20 0,-7 9-16,-14 22 15,-2 5 1,4 5-16,-2 2 16,5-1-16,3 0 15,0-2 1,2 4-16,0-4 15,2 0 1,1-2-16,4-3 16,3-3-16,19-52 15,0 0 1,0 0-16,-15 45 16,15-45-1,0 0-15,0 0 16,-10 38-16,10-38 15,0 0 1,0 0-16,-6 29 16,6-29-1,0 0-15,-5 11 16,1-15-16</inkml:trace>
  <inkml:trace contextRef="#ctx0" brushRef="#br0" timeOffset="461117.9959">27093 15207 0,'0'0'0,"0"0"16,0 0-1,0 0-15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284.93042" units="1/cm"/>
          <inkml:channelProperty channel="Y" name="resolution" value="504.1077" units="1/cm"/>
          <inkml:channelProperty channel="T" name="resolution" value="1" units="1/dev"/>
        </inkml:channelProperties>
      </inkml:inkSource>
      <inkml:timestamp xml:id="ts0" timeString="2022-10-06T01:16:49.648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2458 4145 0,'0'0'15,"0"0"-15,0 0 16,0 0-1,0 0-15,0 0 16,0 0 0,0 21-16,6 12 15,4 18-15,4-6 16,0-6 0,-1-13-16,-2-8 15,-7-12 1,1-6-16,-1-11 15,-1-9-15,3-9 16,1-4 0,5-3-16,3-5 15,4-10 1,6-2-16</inkml:trace>
  <inkml:trace contextRef="#ctx0" brushRef="#br0" timeOffset="500.818">3094 3685 0,'0'0'0,"0"0"16,0 0-16,-5 26 15,3 22 1,-3 28-16,1 20 16,4 0-16,4 14 15,3 13 1,1 15-16,-2 12 15,-2 44 1,-2 16-16,-2 5 16,-2-8-1,-6-3-15,-9-6 16,2-14-16,2-19 16,-3-13-1,2-16-15,1-18 16,1-16-1,4-25-15,8-77 16,-11 54-16,1-36 16,0-32-1,-5-21-15,-15-44 16</inkml:trace>
  <inkml:trace contextRef="#ctx0" brushRef="#br0" timeOffset="883.0839">2868 4217 0,'-9'-33'16,"1"-19"-16,8 52 16,-14-61-16,4 6 15,8 8-15,4 12 16,24 5-1,15 13-15,20 3 16,10 5-16,12 4 16,27 2-1,8 4-15,-13 8 16,-18 7-16,-26 8 16,-27 8-1,-14 8-15,-18 14 16,-24 13-1,-22 9-15,-27 26 16,-22 16-16,1-1 16,20-26-1,72-91-15,-44 67 16,24-20-16</inkml:trace>
  <inkml:trace contextRef="#ctx0" brushRef="#br0" timeOffset="1350.0652">3668 4949 0,'0'0'0,"0"23"15,0 15-15,0 22 16,4 1 0,0 4-16,-2 2 15,1 2-15,-3 1 16,-5-4 0,5-66-16,-8 58 15,8-58-15,-11 42 16,-6-24-1,5-24 1,8-19-16,4-8 16,11-14-16,9-18 15,6-4-15,16-12 16,7 3 0,9 17-16,-4 19 15,-7 24-15,-2 14 16,1 15-1,-5 9-15,-1 12 16,-2-3 0,1-5-16</inkml:trace>
  <inkml:trace contextRef="#ctx0" brushRef="#br0" timeOffset="1783.1595">4330 5030 0,'0'0'15,"0"0"-15,0 0 16,-14 20 0,-9 14-16,-9 19 15,5 10 1,4 2-16,9 2 15,12-9 1,14-9-16,11-9 16,20-10-16,12-17 15,7-13 1,5-13-16,-3-17 16,-10-7-16,-14-8 15,-10-7 1,-20 0-16,-14 0 15,-15 0 1,-7 10-16,-10 9 16,-3 10-16,-6 7 15,0 9 1,1 12-16,2 10 16,11 7-1,16 3-15</inkml:trace>
  <inkml:trace contextRef="#ctx0" brushRef="#br0" timeOffset="2100.2322">5210 4827 0,'0'0'0,"0"0"15,0 0 1,-24 15-16,-9 14 16,-15 23-16,-2 11 15,-8 30 1,2 17-16,14 3 16,13-13-1,21-23-15,8-77 16,12 59-16,19-26 15,19-11 1,13-13-16,12-13 16,28-19-1</inkml:trace>
  <inkml:trace contextRef="#ctx0" brushRef="#br0" timeOffset="2601.1622">5395 5018 0,'0'0'0,"0"0"15,0 0-15,0 0 16,0 0-16,0 21 16,8 17-1,13 9-15,8-11 16,7-16-1,4-14-15,5-10 16,-1-14-16,-3-7 16,-1-5-1,-7-6-15,-3-2 16,-30 38 0,16-36-16,-16 0 15,-18 14-15,-12 11 16,-5 6-1,-7 10-15,-13 10 16,6 12 0,2 9-16,9 8 15,7 8-15,13 8 16,11 5 0,14 2-16,13 0 15,12-7-15,8-10 16,7-10-1,8-13-15,4-14 16,5-9 0,5-17-16,8-11 15</inkml:trace>
  <inkml:trace contextRef="#ctx0" brushRef="#br0" timeOffset="3033.9116">6492 4757 0,'0'0'0,"-22"7"0,-16 14 16,-14 12 0,4 12-16,-4 6 15,3 5 1,0 13-16,10 1 15,18-8-15,16-20 16,12-6 0,12-11-16,15-10 15,11-5 1,21-4-16,7-6 16,-73 0-16,0 0 15,66 2 1,-12 5-16,-25 8 15,-29 6 1,-22 8-16,-16 4 16,-20 9-16,58-42 15,-58 45 1,58-45-16,-50 32 16,23-21-16,30-21 15</inkml:trace>
  <inkml:trace contextRef="#ctx0" brushRef="#br0" timeOffset="3467.5434">7196 4688 0,'0'0'0,"0"0"16,-18 18-16,-11 13 15,-23 21 1,-3 7-16,-15 21 16,-3 9-16,10-11 15,14-11 1,49-67-16,-22 56 16,22-19-1,22-10-15,19-13 16,13-5-16,19-3 15,10-1 1,22 4-16,2 9 16,-25 4-1,-34 7-15,-33 0 16,-19 0-16,-17 3 16,-19 4-1,-24 15-15,-37 13 16,-26 8-16,6-9 15,24-18 1,26-21-16</inkml:trace>
  <inkml:trace contextRef="#ctx0" brushRef="#br0" timeOffset="4267.0603">2336 6083 0,'0'0'15,"0"0"-15,0 0 16,-7-12-1,0-9-15,9-2 16,16 5 0,13 11-16,10 2 15,13 5-15,10-1 16,14 1 0,33-5-16,31-2 15,19-2-15,5 1 16,1 1-1,5-5-15,4 3 16,14-2 0,14 0-16,9 2 15,-1-2-15,4 0 16,20-5 0,-13 3-16,-1 1 15,-5 2 1,0 0-16,-5 6 15,-17 4-15,-2 4 16,-2 1 0,-5 4-16,-11-1 15,-21 4 1,-23-1-16,-22-2 16,-15 3-16,-94-12 15,79 13 1,-79-13-16,0 0 15,0 0-15,60 13 16,-60-13 0,0 0-16,0 0 15,29 7 1,-29-7-16,6 0 16,-6-11-16</inkml:trace>
  <inkml:trace contextRef="#ctx0" brushRef="#br0" timeOffset="4550.2615">7844 5745 0,'0'0'16,"0"0"-16,0 0 16,-13 25-1,-12 10-15,-16 26 16,-5 0-16,-19 16 15,-6 8 1,3-14-16,11-10 16,57-61-16,0 0 15,0 0 1,-45 45-16,20-25 16,21-18-1,17-15-15,14-23 16</inkml:trace>
  <inkml:trace contextRef="#ctx0" brushRef="#br0" timeOffset="4832.118">8030 5895 0,'0'0'0,"0"0"16,0 0-1,-14 18-15,-13 13 16,-17 21-1,-15 9-15,-18 25 16,-6 10-16,8-9 16,75-87-1,0 0-15,0 0 16,-46 65-16,46-65 16,-24 33-1,21-24-15,8-11 16,6-5-1,4-1-15,-4-4 16,-8-3-16</inkml:trace>
  <inkml:trace contextRef="#ctx0" brushRef="#br0" timeOffset="4956.7524">7980 6330 0,'0'0'0,"0"0"15,0 0-15,0 0 16,0 0-16</inkml:trace>
  <inkml:trace contextRef="#ctx0" brushRef="#br0" timeOffset="264491.2825">8883 4344 0,'0'0'0,"0"0"15,0 0-15,-20 0 16,-17-4-1,-15-1-15,5 5 16,9 7 0,6 8-16,12 8 15,5 2 1,8-3-16,5 3 16,7-1-16,3-2 15,10 1 1,4-8-16,5-1 15,0-8-15,0-3 16,-3-10 0,-4-4-16,-3-5 15,-7-4 1,-4-1-16,-6-3 16,-10 2-16,-5 2 15,-10 7 1,-9 3-16,-5 8 15,-9 4 1,48-2-16,-44 14 16</inkml:trace>
  <inkml:trace contextRef="#ctx0" brushRef="#br0" timeOffset="264957.3608">8563 5327 0,'0'0'0,"0"0"16,0 0-16,0 18 15,0 16 1,0 10-16,2-8 16,13-4-1,4-14-15,4-7 16,4-7-16,1-4 16,7-7-1,-2-1-15,-4-9 16,-4 2-16,-8-5 15,-5 0 1,-10 0-16,-6 0 16,-12 2-1,-10 4-15,-5 5 16,-8 7-16,-14 9 16,1 6-1,4 5-15,8 2 16,14 0-1,12-4-15</inkml:trace>
  <inkml:trace contextRef="#ctx0" brushRef="#br0" timeOffset="265124.6785">9089 5647 0,'0'0'0,"0"0"16,0 0-16,0 0 16,0 0-1,0 0-15</inkml:trace>
  <inkml:trace contextRef="#ctx0" brushRef="#br0" timeOffset="277984.9709">10602 3906 0,'0'0'0,"0"0"15,-28 13-15,-11 12 16,-27 16-16,-16 19 16,-12 18-1,0 10-15,0 7 16,7-6 0,12-5-16,10-15 15,16-14-15,49-55 16,0 0-1,-32 32-15,19-25 16,15-21 0,9-12-16</inkml:trace>
  <inkml:trace contextRef="#ctx0" brushRef="#br0" timeOffset="278157.2142">10158 4335 0,'0'0'0,"0"0"15,0 0-15,0 0 16,15 14 0,9 8-16,14 7 15,5 5-15,-1 1 16,3 1 0,-5-5-16</inkml:trace>
  <inkml:trace contextRef="#ctx0" brushRef="#br0" timeOffset="278574.4086">10930 3543 0,'0'0'16,"0"0"-16,0 0 15,0 19 1,0 19-16,0 25 16,0 8-16,5 9 15,1 22 1,2 5-16,-2 2 15,-1 7 1,-1-4-16,0-8 16,3-7-16,-2-12 15,-5-85 1,2 71-16,-2-71 16,-5 56-16,-6-15 15,-2-19 1,-3-16-16</inkml:trace>
  <inkml:trace contextRef="#ctx0" brushRef="#br0" timeOffset="279007.8816">10367 5005 0,'0'0'0,"0"0"15,22 0 1,27-3-16,23-2 16,0 3-1,1-1-15,-73 3 16,81 3-16,-81-3 16,65 7-1,-25 12-15,-27 6 16,-17 2-16,-18 2 15,-15 4 1,-18 12-16,-5 2 16,-16 13-1,-2 1-15,78-61 16,0 0-16,-50 55 16,31-10-1,25-14-15,13-13 16,11-2-1,13-1-15,24 6 16,6-2-16,25 8 16,7-4-1,-13-10-15</inkml:trace>
  <inkml:trace contextRef="#ctx0" brushRef="#br0" timeOffset="279290.6411">11439 3738 0,'0'0'16,"0"0"0,0 0-16,0 0 15,10 19-15,3 10 16,9 9 0,6 0-16,3 1 15</inkml:trace>
  <inkml:trace contextRef="#ctx0" brushRef="#br0" timeOffset="279857.2097">11299 4157 0,'0'0'0,"0"0"15,0 0 1,0 0-16,23 0 15,23 0-15,25-7 16,0-2 0,-71 9-16,0 0 15,0 0 1,59-7-16,-59 7 16,39-2-16,-28 9 15,-27 6 1,-13 16-16,-4 9 15,-3 5-15,-1 4 16,11 1 0,6 2-16,11-1 15,12-2 1,9-2-16,15-9 16,8-7-16,6-12 15,0-15 1,-3-9-16,-5-12 15,-6-6 1,-12-4-16,-6 2 16,-11-2-16,-14-3 15,-10 6 1,-12 4-16,-14-1 16,-1 8-1,3 1-15,6 5 16,7 0-16,18 5 15,7-4 1,14-7-16,14-12 16</inkml:trace>
  <inkml:trace contextRef="#ctx0" brushRef="#br0" timeOffset="280541.0652">11978 3969 0,'0'0'16,"0"0"-16,0 0 16,0 29-16,5 25 15,-1 28 1,-2 16-16,0-1 16,0 1-1,-2-9-15,0-6 16,0-83-16,0 0 15,0 0 1,-2 62-16,-2-35 16,-7-29-1,1-29-15,-4-10 16,0-3 0,2-1-16,4-8 15,5-3-15,10 3 16,7 3-1,16 3-15,9 4 16,16 5-16,7 3 16,7-1-1,10-2-15,-6-2 16,-15 2-16,-27 4 16,-11 4-1,-16-3-15,-6 5 16,2 28-1,-9-29-15,9 29 16,0 0 0,0 0-16,-11-23 15,11 23-15,-9-8 16,0 16 0,5 17-16,2 16 15,0 21-15,2 14 16,-5 29-1,1 15-15,-1 3 16,0-12 0,0-25-16,1-17 15,0-22-15,-5-4 16,9-43 0,-16 39-16</inkml:trace>
  <inkml:trace contextRef="#ctx0" brushRef="#br0" timeOffset="280957.9858">11954 4928 0,'0'0'15,"0"0"-15,-16 13 16,-4 12 0,-5 6-16,3 7 15,9 4 1,11 2-16,8 5 15,12-3-15,9-2 16,6-5 0,8-9-16,2-5 15,1-11 1,-2-14-16,-2-12 16,-1-10-16,-6-16 15,-8-5 1,-13-3-16,-12-4 15,-12 6-15,-22 8 16,-16 9 0,-14 12-16,-7 10 15,-1 7 1,5 9-16,11 3 16,16-3-16,15 2 15,23-8 1,20-7-16,20-16 15</inkml:trace>
  <inkml:trace contextRef="#ctx0" brushRef="#br0" timeOffset="281490.5542">13218 3769 0,'0'0'0,"0"0"15,23 0-15,23-6 16,28-2-1,12 2-15,-10-2 16,-76 8-16,0 0 16,60 5-16,-29 10 15,-29 14 1,-23 10-16,-18 14 16,-18 7-1,-26 23-15,-23 15 16,12-9-16,94-89 15,0 0 1,-61 54-16,44-40 16,30-30-1,17-11-15,12-4 16,7-3-16,-2 3 16,-2 0-1,-1 6-15,-1 8 16,3 8-1,4 11-15,4 6 16,3 13-16,1 3 16,-1 5-1</inkml:trace>
  <inkml:trace contextRef="#ctx0" brushRef="#br0" timeOffset="281810.1517">12816 4503 0,'26'0'15,"29"0"-15,25-5 16,39 1-1,3-1-15,-3 5 16,-3-2 0,-13 2-16,-7-2 15,-12-2-15,-14-3 16,-70 7 0,0 0-16,0 0 15,40-7-15,-22 0 16</inkml:trace>
  <inkml:trace contextRef="#ctx0" brushRef="#br0" timeOffset="282060.6166">13435 4532 0,'0'0'15,"0"0"1,0 20-16,0 20 15,0 23 1,0 4-16,7 2 16,4 4-16,2 8 15,5-12 1,-5-17-16,-1-8 16,-12-44-16,0 0 15,0 0 1,4 34-16</inkml:trace>
  <inkml:trace contextRef="#ctx0" brushRef="#br0" timeOffset="282424.0174">13345 5124 0,'0'0'16,"0"0"-16,0 0 16,-10 18-16,-3 11 15,-3 13 1,7 8-16,7 3 15,13-1 1,11 1-16,11-8 16,9-8-16,13-8 15,0-11 1,0-13-16,-3-11 16,-4-17-1,-6-8-15,-11-10 16,-14-1-16,-17-2 15,-19 3 1,-12 3-16,-9 7 16,-8 4-16,0 9 15,-3 9 1,0 9-16,8 7 16,4 4-1,17-2-15</inkml:trace>
  <inkml:trace contextRef="#ctx0" brushRef="#br0" timeOffset="282874.6691">14308 4132 0,'0'0'16,"0"0"-16,-17 13 16,-10 12-1,-4 16-15,-4 10 16,1 9-16,3 2 16,8 3-1,15-7 1,8-58-16,6 49 15,19-18-15,12-19 16,11-16-16,-4-16 16,-5-10-1,-9-8-15,-16 0 16,-16-2 0,-23 6-1,-17 2-15,-14 4 0,-9 6 16,3 4-1,1 3-15,61 15 16,-45-16-16,18-6 16,24-8-1</inkml:trace>
  <inkml:trace contextRef="#ctx0" brushRef="#br0" timeOffset="283156.2231">14573 3641 0,'0'0'15,"0"0"-15,0 0 16,0 28 0,4 26-16,0 31 15,-1 13 1,-1 1-16,1-2 15,-3-7-15,0-2 16,2-8 0,2-8-16,0-17 15,-2-1-15,-2-54 16,3 65 0</inkml:trace>
  <inkml:trace contextRef="#ctx0" brushRef="#br0" timeOffset="283424.5433">14318 5005 0,'0'0'16,"0"0"-16,0 0 15,2 21-15,17 17 16,4 12 0,8-4-16,9 3 15,-1-6 1,12-6-16,3-5 16,4-19-16,0-22 15</inkml:trace>
  <inkml:trace contextRef="#ctx0" brushRef="#br0" timeOffset="283924.7646">15480 4105 0,'0'0'16,"5"0"-16,7 0 15,19 0 1,17 0-16,19 0 16,14-9-1,17-13-15,-10-10 16,-22-3-1,-66 35-15,53-34 16,-53 34-16,27-24 16,-23 14-1,-17 9-15,-15 9 16,-13 9-16,-15 16 16,4 11-1,8 8-15,9-1 16,7-7-16,6-2 15,9 0 1,3 0-16,8 5 16,4 2-1,6 5-15,-2-3 16,-6-51-16,5 41 16,-1-19-1</inkml:trace>
  <inkml:trace contextRef="#ctx0" brushRef="#br0" timeOffset="284308.94">15896 4346 0,'0'0'16,"0"0"0,0 0-16,0 0 15,0 0-15,2 21 16,4 19-1,2 16-15,-16 4 16,-15-6-16,-19-6 16,-2-9-1,-6-4-15,2-10 16,48-25 0,-46 13-16,46-13 15,-37-2-15,17-9 16,17-2-1,22-3-15,12 1 16,15-1 0,24-4-16,6 6 15,20-2-15,4 10 16,-19 8 0,-81-2-16,47 20 15,-34 3 1,-21 1-16</inkml:trace>
  <inkml:trace contextRef="#ctx0" brushRef="#br0" timeOffset="284574.5452">15333 5175 0,'0'0'16,"0"0"-16,20 0 15,26 0-15,33 5 16,24-1 0,3 1-16,7-3 15,-3 3 1,-4-1-16,-3 0 16,-4-8-16,-11-7 15,-9-18 1,-18-17-16</inkml:trace>
  <inkml:trace contextRef="#ctx0" brushRef="#br0" timeOffset="285274.4326">16462 4199 0,'0'0'16,"0"0"-16,0 0 16,8-14-16,17-3 15,12-6 1,12 8-16,7 8 16,3 7-1,-4 9-15,-55-9 16,50 18-1,-19 9-15,-18 8 16,-19 1-16,-15-2 16,-21 6-1,-10 5-15,-1-3 16,2-2-16,51-40 16,0 0-1,0 0-15,-41 32 16,18-8-1,23-8-15,13-5 16,11-2-16,14-2 16,16-5-1,1-2-15,-3 5 16,-52-5 0,47 12-16,-12 11 15,-14 11-15,-14 3 16,-16 8-1,-14 5-15,-10 1 16,-6-2-16,39-49 16,-38 44-1,38-44-15,0 0 16,0 0-16,-36 38 16,36-38-1,-24 32-15,20-10 16,14-9-1,21-1-15,19-5 16,26-1-16,33-1 16,18-3-1,4 0-15,-19-9 16,-30-8-16</inkml:trace>
  <inkml:trace contextRef="#ctx0" brushRef="#br0" timeOffset="285724.6441">17366 4054 0,'0'0'15,"0"0"-15,17-2 16,26-5 0,24-4-16,7 7 15,10-1-15,-9 3 16,-75 2 0,0 0-16,0 0 15,62 2-15,-62-2 16,39 11-1,-15 16-15,-15 12 16,-11 9 0,-10 13-16,-5 12 15,-4 25 1,-1 14-16,4-7 16,7-9-16,4-11 15,5-17 1,4-18-16,5-7 15,-7-7-15,-7-10 16</inkml:trace>
  <inkml:trace contextRef="#ctx0" brushRef="#br0" timeOffset="285974.5459">17203 5113 0,'0'0'0,"0"0"15,0 0 1,27 4-16,30-1 16,35 1-16,29-1 15,8-10 1,1-15-16,0-12 16,-10-6-1,-24-2-15,-22 8 16,-21 0-16,-18 7 15,-11-4 1,-7-11-16</inkml:trace>
  <inkml:trace contextRef="#ctx0" brushRef="#br0" timeOffset="287057.3209">18269 3987 0,'0'0'16,"0"0"-1,24 0-15,25 0 16,25 4-16,2 3 16,-76-7-1,0 0-15,58 18 16,-29 4-1,-26 3-15,-17 2 16,-15 8-16,-22 15 16,-10 6-1,-17 15-15,0 5 16,78-76-16,-55 69 16,34-18-1,21-15-15,13-15 16,11-9-1,13-4-15,12-8 16,16-8 0,-1-4-16,-7-7 15,-13-5-15,-8-7 16,-10-7 0,-5-5-16,-6-4 15,3 5-15,-18 42 16,16-45-1,-16 45-15,16-43 16,-16 43 0,0 0-16,0 0 15,16-39-15,1 9 16,-1 19 0,-3 11-16,-5 14 15,-2 13-15,-6 8 16,-6 12-1,0 13-15,6-60 16,-9 60 0,9-60-16,0 0 15,-2 48-15,9-22 16,6-23 0,5-14-16,3-14 15,0-9 1,10-17-16,0-5 15,-1-4-15,-3-4 16,-2-2 0,1 0-16,-1-1 15,-3 2 1,-2 2-16,1 5 16,-21 58-16,0 0 15,0 0 1,15-52-16,-1 14 15,-6 17 1,-1 16-16,-5 13 16,0 12-16,-4 14 15,2 9 1,0 21-16,-2 7 16,4 8-16,0 28 15,0 14 1,2 0-16,0-9 15,1-19 1,-1-14-16,-2-15 16,-2-64-16,0 54 15,0-54 1,-2 42-16,-9-6 16,-10-14-1,-4-13-15,-6-4 16</inkml:trace>
  <inkml:trace contextRef="#ctx0" brushRef="#br0" timeOffset="287657.9455">18434 4863 0,'0'0'0,"0"0"15,0 0-15,2 19 16,13 17-16,15 12 15,8-6 1,11-4-16,5-3 16,-1-10-1,-53-25-15,52 18 16,-15-13-16,-14-14 16,-25-7-1,-14-2-15,-10-2 16,-3 2-1,-3-4-15,-1-2 16,6 1-16,13 5 16,14 0-1,16 3-15,15 1 16,18 5-16,21 1 16,6 5-1,16 6-15,-10 3 16,-82-6-1,67 18-15,-34 2 16,-20 2 0,-15 1-16,-11 1 15,-9 3-15,-9 4 16,-7 5 0,38-36-16,0 0 15,0 0-15,-32 33 16,16-3-1,24-13-15,17-3 16,21-8 0,23-1-16,12-1 15,23 5-15,9 0 16,-17 1 0</inkml:trace>
  <inkml:trace contextRef="#ctx0" brushRef="#br0" timeOffset="287780.4749">19737 5399 0,'0'0'0,"0"0"16,0 0 0,0 0-16</inkml:trace>
  <inkml:trace contextRef="#ctx0" brushRef="#br0" timeOffset="303275.0508">6603 6156 0,'0'0'16,"-15"25"-16,-3 9 16,-6 19-1,-1 5-15,5 2 16,5 4-1,3 4-15,8-1 16,4 2-16,4 0 16,6 1-1,7 1-15,5-1 16,8-5 0,10-5-16,7-6 15,14-10-15,23 3 16,17-6-1,-1-12-15,0-12 16,6-6 0,3-6-16,3-5 15,-1-1-15,5-5 16,5 2 0,4 1-16,-9-1 15,-7-2-15,-9-3 16,-6-1-1,-16 3-15,-12 3 16,-10-2 0,-56 6-16,47-5 15,-2-1-15,-7-6 16</inkml:trace>
  <inkml:trace contextRef="#ctx0" brushRef="#br0" timeOffset="303725.1038">8215 7010 0,'0'0'15,"0"0"1,0 0-16,0 0 15,20 4-15,23-2 16,21 3 0,3-1-16,3-4 15,-1 3 1,-4-1-16,-5 4 16,-9 5-16,-17 8 15,-10 3 1,-15 3-16,-14 3 15,-12 6 1,-18 15-16,-14 3 16,-12-1-16,-20 16 15,-6 0 1,9-11-16,15-16 16,63-40-1,0 0-15,0 0 16,-43 29-16,43-29 15,-27 20 1,17-4-16</inkml:trace>
  <inkml:trace contextRef="#ctx0" brushRef="#br0" timeOffset="303892.5538">8776 7660 0,'0'0'0,"0"0"16,0 0-16</inkml:trace>
  <inkml:trace contextRef="#ctx0" brushRef="#br0" timeOffset="313862.9267">9851 6561 0,'0'0'0,"0"0"15,0 0 1,0 0-16,0 0 16,23 4-1,22-2-15,29 3 16,14-1-16,-3-4 15,-5 3 1,-8-6-16,-16 0 16,-56 3-1,0 0-15,52-3 16,-52 3-16,0 0 16,39 2-1,-39-2-15,28 9 16,-17 4-16,-9 3 15,-11 2 1,-12 8-16,-8 8 16,-19 13-1,-9 7-15,-21 21 16,-13 10-16,6 1 16,4-11-1,19-17-15,12-11 16,50-47-16,0 0 15,0 0 1,-29 23-16,18-25 16,9-17-1</inkml:trace>
  <inkml:trace contextRef="#ctx0" brushRef="#br0" timeOffset="314091.9947">10155 6920 0,'0'0'16,"0"0"-1,0 0-15,22 0 16,23 5-16,22-1 16,1 7-1,1 3-15,-12 4 16,-1 2 0,-5 0-16,-51-20 15,47 23-15,-16 1 16,-21 5-1,-18-4-15</inkml:trace>
  <inkml:trace contextRef="#ctx0" brushRef="#br0" timeOffset="314441.1557">9437 7443 0,'0'0'0,"20"0"16,18-4-16,32-3 15,12 0-15,30-1 16,3-1-1,2 2-15,2 2 16,1 3 0,-3-3-16,-5 1 15,-16 0-15,-16 2 16,-80 2 0,66 0-16,-66 0 15,0 0 1,40-8-16</inkml:trace>
  <inkml:trace contextRef="#ctx0" brushRef="#br0" timeOffset="314725.1321">10285 7452 0,'0'0'0,"0"0"16,0 0-16,0 25 15,0 19 1,0 24-16,0-4 16,0 1-16,0-5 15,0-6 1,0-3-16,0-51 15,0 0 1,13 42-16</inkml:trace>
  <inkml:trace contextRef="#ctx0" brushRef="#br0" timeOffset="315025.6408">9929 7834 0,'0'0'0,"0"0"15,0 25 1,7 18-16,6 19 16,10-9-1,8-5-15,11-4 16,10-4-16,6-6 15,9-8 1,6-6-16,15-3 16,-2-16-1,-10-14-15,-10-21 16,-24-10-16</inkml:trace>
  <inkml:trace contextRef="#ctx0" brushRef="#br0" timeOffset="315326.2978">11097 6989 0,'0'0'15,"0"0"-15,0 0 16,0 0-1,3 25-15,4 25 16,4 22-16,-1 19 16,2-7-1,-1-10-15,-2-5 16,-9-69 0,3 49-16,-3-49 15,0 0-15,-8 32 16,-9-16-1</inkml:trace>
  <inkml:trace contextRef="#ctx0" brushRef="#br0" timeOffset="315525.5227">11120 7311 0,'0'0'16,"0"0"-16,16-13 15,16-9-15,18-7 16,9 4-1,3 7-15,5 4 16,-3 3 0,-3 0-16,-10-6 15,-14-8-15,-13-11 16</inkml:trace>
  <inkml:trace contextRef="#ctx0" brushRef="#br0" timeOffset="315907.9719">11562 6884 0,'-2'-4'0,"-2"-3"15,4 1-15,-3 2 16,3 5 0,0 10-16,0 15 15,5 13-15,-1 13 16,-1 2 0,-1 2-16,-2 3 15,-7 0 1,-4-5-16,-11-3 15,-15-9-15,-4-3 16,-13-5 0,-4 0-16,58-34 15,-60 27 1,60-27-16,-57 19 16,57-19-16,0 0 15,-48 6 1,18-11-16,24-3 15,14-2 1,16 2-16,11 1 16,9 2-16,19 3 15,1 4 1,1 5-16,-65-7 16,73 9-16</inkml:trace>
  <inkml:trace contextRef="#ctx0" brushRef="#br0" timeOffset="316425.4593">11777 6281 0,'0'0'0,"0"0"15,0 0 1,0 25-16,7 22 16,2 27-1,-1 20-15,6 6 16,1 5-16,6 7 15,2 6 1,-6 16-16,-1 7 16,-5 2-1,-3-8-15,4 0 16,0-12-16,-6 0 16,-8-2-1,-7-6-15,-6-5 16,7-19-16,1-10 15,7-81 1,-8 69-16,8-69 16,0 0-1,0 0-15,-8 54 16,8-54-16,-2 45 16,10-17-1</inkml:trace>
  <inkml:trace contextRef="#ctx0" brushRef="#br0" timeOffset="316559.5148">12043 8330 0,'0'0'16,"0"0"-16,0 0 15,0 0-15,0 0 16</inkml:trace>
  <inkml:trace contextRef="#ctx0" brushRef="#br0" timeOffset="317158.2085">9639 8580 0,'0'0'15,"0"0"-15,20 0 16,20 0 0,22-4-16,8-3 15,10 1-15,22-1 16,4 2 0,1 1-16,3-1 15,7-1-15,6-1 16,15 0-1,9-2-15,-9 3 16,-1-5 0,0 0-16,-4-3 15,-12 2-15,-3 6 16,-3 6 0,-15 0-16,-8 3 15,-16 0 1,-11 2-16,-65-5 15,46 3-15,-46-3 16,0 0 0,0 0-16,36-3 15,-36 3 1,0 0-16,25-6 16,-7-8-16</inkml:trace>
  <inkml:trace contextRef="#ctx0" brushRef="#br0" timeOffset="317725.6123">12608 7102 0,'0'0'0,"0"0"16,0 0-1,23 0-15,26 4 16,25-2-1,14 7-15,9-2 16,3 2-16,4-1 16,-2-1-1,-4-4-15,-2-3 16,-6-5-16,-10-6 16,-8 0-1,-72 11-15,0 0 16,0 0-1,43-7-15,-19 5 16</inkml:trace>
  <inkml:trace contextRef="#ctx0" brushRef="#br0" timeOffset="318092.5401">12671 7443 0,'0'0'0,"0"0"16,0 0 0,0 0-16,18 0 15,21 0-15,24 0 16,10 0-1,2-4-15,25-1 16,4-1 0,0 2-16,8-3 15,-1 2-15,-1-4 16,-7-5 0,-9-4-16,-15 3 15,-15 2-15,-64 13 16,44-12-1,-7-1-15</inkml:trace>
  <inkml:trace contextRef="#ctx0" brushRef="#br0" timeOffset="318575.4909">13429 6844 0,'0'0'15,"0"0"1,0 0-16,0 0 16,22 0-16,26 5 15,27 0 1,7 5-16,-4 4 15,3-1 1,-3-1-16,1 3 16,-8 3-16,-17 5 15,-12 1 1,-9 9-16,-15 5 16,-12 10-16,-18 6 15,-13 3 1,-12 6-16,-11 0 15,-14 12 1,-12 3-16,7-9 16,4-8-16,11-9 15,-3-1 1,6-4-16,8-7 16,10-5-16,31-35 15,-22 38 1,22-38-16,-4 34 15</inkml:trace>
  <inkml:trace contextRef="#ctx0" brushRef="#br0" timeOffset="318721.7546">13992 7852 0,'0'0'0,"0"0"16,0 0-16</inkml:trace>
  <inkml:trace contextRef="#ctx0" brushRef="#br0" timeOffset="322242.0196">15072 6563 0,'0'0'15,"0"0"-15,-15 18 16,-9 14 0,-18 14-16,-6 3 15,-4 7-15,-17 18 16,-2 11 0,7-5-16,9-6 15,12-15 1,4 0-16,12-18 15,27-41-15,0 0 16,-20 26 0,12-21-16,5-21 15</inkml:trace>
  <inkml:trace contextRef="#ctx0" brushRef="#br0" timeOffset="322457.4847">14731 6886 0,'0'0'0,"0"0"15,0 0-15,0 0 16,0 0 0,20 15-16,14 2 15,15 12 1,-6 2-16,-4 3 16,-2-3-16,-3-2 15,-34-29 1,31 18-16,-8-16 15</inkml:trace>
  <inkml:trace contextRef="#ctx0" brushRef="#br0" timeOffset="322775.9379">15395 6000 0,'0'0'16,"0"0"-16,0 0 16,0 0-16,0 27 15,4 31 1,0 29-16,-1 20 16,-1 3-16,0 1 15,-2 3 1,2-6-16,5-3 15,7-9 1,2-7-16,1-13 16,2-8-16,-9-15 15,-5-6 1,-5-5-16,-9-1 16</inkml:trace>
  <inkml:trace contextRef="#ctx0" brushRef="#br0" timeOffset="323202.6202">14895 7521 0,'0'0'16,"0"0"-16,0 0 16,0 0-1,0 0-15,19 0 16,22 0-16,24-4 15,1 0 1,-5 0-16,-61 4 16,0 0-1,50 4 1,-17 7-16,-26 14 0,-21 10 16,-22 16-1,-12 12-15,-27 24 16,-11 11-1,14-6-15,13-10 16,59-82 0,-29 58-16,31-26 15,16-16-15,14-12 16,10-4 0,24-9-16,18-6 15,36-10-15,35-7 16,-10-1-1,-20-3-15</inkml:trace>
  <inkml:trace contextRef="#ctx0" brushRef="#br0" timeOffset="323474.8646">15855 6197 0,'0'0'0,"0"0"16,0 0 0,15 6-16,17 12 15,9 7 1,-4 10-16,2-1 15,-39-34-15,31 35 16,-11-1 0</inkml:trace>
  <inkml:trace contextRef="#ctx0" brushRef="#br0" timeOffset="323959.4473">15683 6621 0,'0'0'16,"0"0"-16,0 0 15,0 0 1,25-3-16,30-8 16,29 0-16,10-4 15,-94 15 1,0 0-16,63-9 16,-32 9-16,-29 7 15,-14 8 1,-9 9-16,-14 11 15,-9 14 1,0 2-16,4 5 16,7-1-16,10-1 15,11 0 1,14-8-16,12-3 16,9-9-16,12-12 15,1-15 1,-3-13-16,-4-10 15,-5-9 1,-6-9-16,-7-3 16,-11 3-16,-11 5 15,-4 4 1,-10 5-16,-8 6 16,-9 10-1,-6 8-15,-1 8 16,8 3-16,15-1 15,17-10 1</inkml:trace>
  <inkml:trace contextRef="#ctx0" brushRef="#br0" timeOffset="324603.773">16264 6366 0,'0'0'16,"0"0"-1,0 0-15,11 20 16,5 16-16,6 23 16,-4 7-1,-4 10-15,-5 18 16,-5 4-16,-2-10 16,-2-88-1,0 0-15,-2 64 16,-4-32-1,-1-21-15,1-15 16,1-16-16,2-3 16,3-8-1,10-7-15,9-12 16,14-5 0,20-6-16,29-26 15,21-23-15,-7-1 16,-20 1-1,-30 15-15,-17 14 16,-14 17 0,-13 19-16,-2 45 15,0 0-15,0 0 16,0-28 0,0 17-16,2 18 15,1 16-15,-3 11 16,-3 14-1,3 24-15,0 8 16,0 34 0,3 29-16,1 15 15,2-6-15,-4-20 16,-4-17 0,0-15-16,2-13 15,0-16-15,0-71 16,0 0-1,-2 45 1,-2-13-16,-3-17 16</inkml:trace>
  <inkml:trace contextRef="#ctx0" brushRef="#br0" timeOffset="325026.2342">16289 7631 0,'0'0'0,"0"0"16,-5 25 0,3 23-16,-2 26 15,8 16 1,13-5-16,12-12 16,15-7-16,-2-15 15,-2-24 1,-1-21-16,5-17 15,8-20 1,-4-23-16,-2-18 16,-5-22-16,-12-6 15,-22 15 1,-22 16-16,-12 22 16,-16 13-16,-12 14 15,-16 14 1,-6 14-16,-23 24 15,-8 19 1,12 12-16,17 4 16,22 2-1,19 1-15,22-4 16,22-14-16,16-9 16</inkml:trace>
  <inkml:trace contextRef="#ctx0" brushRef="#br0" timeOffset="325203.3025">17256 8114 0,'0'0'0,"0"0"16,0 0-16,0 0 15</inkml:trace>
  <inkml:trace contextRef="#ctx0" brushRef="#br0" timeOffset="333809.2636">17545 6943 0,'0'0'0,"0"0"0,19-3 15,27-8 1,18 0-16,3-3 16,-2-1-1,4-1-15,10-3 16,25-6-16,19-2 15,2 0 1,3 0-16,-3 2 16,0 4-1,-5 1-15,-3 1 16,0 4-16,-1 1 16,0 3-1,-2 1-15,-11 3 16,-6-3-1,-5 4-15,-14 4 16,-9-3-16,-19 3 16,-50 2-1,45-2-15,-45 2 16,45-7-16,-45 7 16,37-13-1,-15-15-15</inkml:trace>
  <inkml:trace contextRef="#ctx0" brushRef="#br0" timeOffset="334192.672">19580 6382 0,'0'0'0,"0"0"15,0 0-15,0 0 16,0 0-1,20 0-15,25-4 16,20-1 0,-3 5-16,-7 5 15,-7 6-15,-7 7 16,-41-18 0,24 24-1,-12 3-15,-12 0 16,-9 6-16,-10 3 15,-10 13-15,-8 2 16,-4 3 0,1-5-16,7-4 15,33-45-15,0 0 16,0 0 0,-23 38-16,23-11 15,18-23 1</inkml:trace>
  <inkml:trace contextRef="#ctx0" brushRef="#br0" timeOffset="334675.2639">20476 6118 0,'0'0'0,"0"0"16,0 0-16,0 0 15,26 0 1,26 0-16,27-7 16,9-4-1,-13-9-15,-75 20 16,58-23-16,-58 23 31,31-21-31,-17 2 0,-21 11 16,-10 6-16,-14 8 15,-8 8 1,-19 14-16,-2 11 16,-5 8-1,-14 22-15,-2 13 16,19-1-16,22-12 15,23-15 1,17-54-16,2 35 16,17-12-16,13-10 15,13-10 1,26-10-16,7-13 16,23-23-1,4-24-15</inkml:trace>
  <inkml:trace contextRef="#ctx0" brushRef="#br0" timeOffset="335259.0494">21129 5942 0,'0'0'16,"0"0"-16,0 0 16,0 0-1,-7 18-15,-3 19 16,-9 19-1,6 0-15,4 12 16,3-2-16,1 0 16,5-66-1,0 0-15,2 52 16,7-16 0,9-29-16,1-16 15,10-18-15,11-18 16,-1-8-1,3-7-15,10-18 16,-3-5-16,-4-1 16,-16 18-1,-29 66-15,0 0 16,0 0 0,18-44-16,-18 44 15,11-25-15,-3 23 16,-3 15-1,-1 14-15,1 13 16,0 25 0,-1 12-16,-2 39 15,0 27-15,3 19 16,0-5 0,-1-28-16,3-22 15,-4-19-15,-3-88 16,0 0-1,0 0-15,8 62 16,1-30 0,5-28-16,3-13 15</inkml:trace>
  <inkml:trace contextRef="#ctx0" brushRef="#br0" timeOffset="335609.1351">21799 6098 0,'0'0'0,"0"0"16,0 0-16,0 0 16,18 0-16,21 0 15,23 0 1,5 0-16,-1-4 15,-66 4 1,63-3-16,-13 10 16,-18 11-1,-24 9-15,-19 8 16,-14 5-16,-24 19 16,-29 21-1,-16 12-15,7-7 16,87-85-16,0 0 15,-54 54 1,47-43-16,32-31 16</inkml:trace>
  <inkml:trace contextRef="#ctx0" brushRef="#br0" timeOffset="335971.8341">22660 5647 0,'0'0'0,"0"0"16,0 0-1,0 24-15,0 26 16,0 29-16,-4 31 16,0 9-1,-2 8-15,4 9 16,-4 7-1,-3 1-15,-8 3 16,2 11-16,-3-6 16,9-35-1,9-30-15,0-87 16,3 60 0,-3-60-16,0 0 15,0 0-15,4 31 16,-4-31-1,0 0-15,4 12 16,-2-15-16</inkml:trace>
  <inkml:trace contextRef="#ctx0" brushRef="#br0" timeOffset="336675.3921">17358 8174 0,'0'0'0,"0"0"16,0 0-16,19 18 15,14 11 1,24 15-16,3 6 15,21 14 1,15 10-16,8-2 16,9 6-16,3-5 15,-3 5 1,6-1-16,1-1 16,3-5-16,2-2 15,-2-6 1,-7-5-16,-13-9 15,-16-2 1,-5-6-16,-18-4 16,-64-37-16,51 32 15,-51-32 1,0 0-16,36 20 16,-9-16-16,-14-15 15</inkml:trace>
  <inkml:trace contextRef="#ctx0" brushRef="#br0" timeOffset="337025.6446">19347 9007 0,'0'0'0,"0"0"16,0 0-16,0 0 16,0 0-1,10 15-15,10 15 16,5 10-1,-1 10-15,3 2 16,-2 7-16,-5-1 16,-9-2-1,-8-1-15,-13-1 16,-9-2-16,-15-5 16,-9-1-1,-6 0-15,-4 0 16,-4-3-16,1-3 15,56-40 1,-50 34-16,50-34 16,-41 24-1,18-16-15,21-19 16,14-22-16</inkml:trace>
  <inkml:trace contextRef="#ctx0" brushRef="#br0" timeOffset="337526.2882">19987 8679 0,'0'0'15,"0"0"1,18-3-16,21-12 15,20-9-15,2-3 16,3-1 0,-1 4-16,-63 24 15,52-16-15,-16 16 16,-25 16 0,-16 8-16,-16 15 15,-23 23 1,-25 34-16,-33 27 15,-6 7-15,15-23 16,93-107 0,-66 65-16,42-47 15,26-32-15,9-6 16,26-20 0,36-29-16,31-21 15,11-1 1,-115 91-16,96-63 15,-24 36-15,-11 23 16,-20 15 0,-5 7-16,-5 6 15,-9 8 1,-11 5-16</inkml:trace>
  <inkml:trace contextRef="#ctx0" brushRef="#br0" timeOffset="338292.2008">20241 9010 0,'0'0'0,"0"0"16,0 0-16,0 0 16,0 0-16,2 24 15,6 18 1,-2 24-16,-8-4 15,-14-2 1,-17-6-16,-11-5 16,-12 1-16,-14 2 15,70-52 1,-65 45-16,65-45 16,0 0-1,-45 21-15,30-26 16,26-11-16,21-4 15,19-11 1,34-14-16,40-15 16,36-16-16,-18 13 15,-143 63 1,0 0-16,82-26 16,-52 26-1,-36 11-15,-22 7 16,-7 9-1,-23 21-15,-23 30 16,-9 23-16,10 9 16,18-10-1,16-15-15,22-16 16,15-13-16,7 0 16,8 4-1,12-4 1,10-1-16,3-9 15,4-8-15,8-16 16,2-18 0,3-16-16,2-22 15,-4-10-15,-8-10 16,-15-3 0,-13 3-16,-18 1 15,-9 7-15,-11 6 16,-13 4-1,-11 11-15,-11 9 16,-4 14 0,-2 13-16,1 8 15,4 14-15,10 2 16,54-35 0,-29 25-16,29-18 15</inkml:trace>
  <inkml:trace contextRef="#ctx0" brushRef="#br0" timeOffset="338875.4862">20738 8880 0,'0'0'0,"0"0"15,0 0-15,18 0 16,22-8-1,32-7-15,4-7 16,15-12 0,11-6-16,-102 40 15,0 0 1,0 0-16,79-24 16,-35 18-16,-36 23 15,-24 10 1,-11 11-16,-19 21 15,-17 34 1,-8 16-16,17-6 16,54-103-16,-33 83 15,30-38 1,17-24-16,10-16 16,9-14-16,12-11 15,15-16 1,1-4-16,-4-2 15,-57 42 1,0 0-16,43-39 16,-23 11-16,-20 19 15,-18 18 1,-8 13-16,-11 16 16,-7 13-1,-6 10-15,-7 19 16,1 16-1,15-4-15,41-92 16,-19 78-16,17-23 16,13-26-16,5-20 15</inkml:trace>
  <inkml:trace contextRef="#ctx0" brushRef="#br0" timeOffset="339310.337">21308 9405 0,'0'0'16,"0"0"-16,0 0 16,0 0-1,-14 27-15,-6 13 16,-17 23-16,-10-1 16,-21 13-1,-11 9-15,9-15 16,3-11-1,67-58-15,0 0 16,0 0 0,-54 45-16,54-45 15,-28 24-15,26-13 16,15-9 0,11-4-16,16-3 15,21-3-15,14-2 16,35-2-1,26 3-15,14 2 16,-17 3-16,-29 2 16,-24-1-1,-80 3-15,69-2 16,-19-3 0,-6 3-16,-3 2 15,-41 0-15,42 7 16</inkml:trace>
  <inkml:trace contextRef="#ctx0" brushRef="#br0" timeOffset="339496.5273">22244 10001 0,'0'0'16,"0"0"-16,0 0 15</inkml:trace>
  <inkml:trace contextRef="#ctx0" brushRef="#br0" timeOffset="344491.283">20452 7240 0,'0'0'0,"0"0"15,0 0 1,0 0-16,0 0 16,0 0-1,18 7-15,22 2 16,16 3-1,0-2-15,1-3 16,9-3-16,1-2 16,2-2-16,3 0 15,3-2 1,13-4-16,-2 6 16,0 3-1,-4 7-15,4 0 16,0 0-16,2 3 15,5 1 1,1-3-16,5-2 16,3-5-1,-1 0-15,-7-1 16,-13 6-16,-6-1 16,-5 4-1,-18-6-15,-1 3 16,-2-3-1,-2-2-15,-47-4 16,41 4-16,-41-4 16,0 0-1,0 0-15,37 4 16,-37-4-16,0 0 16,0 0-1,21 3-15,-21-3 16,0 0-1,0 0-15,13 0 16,0-3-16,3-5 16</inkml:trace>
  <inkml:trace contextRef="#ctx0" brushRef="#br0" timeOffset="351636.5506">22264 8962 0,'0'0'0,"0"0"15,0 0 1,0 0-16,0 20 16,-6 19-1,-4 23-15,-5 5 16,-3 0-16,-1 1 15,-5 3 1,2 16-16,5-4 16,3-12-1,14-71-15,-7 51 16,7-51-16,0 45 16,0-45-1,7 38-15,-7-38 16,16 29-1,5-11-15,5-9 16,7-7-16,2-4 16,9-3-1,7-1-15,-3-1 16,2 3-16,-4 4 16,2 0-1,-48 0-15,42 4 16,-42-4-1,0 0-15,45 5 16,-45-5-16,45 4 16,-45-4-1,41 9-15,-1 7 16</inkml:trace>
  <inkml:trace contextRef="#ctx0" brushRef="#br0" timeOffset="351782.9223">23041 9963 0,'0'0'0,"0"0"16,0 0-16</inkml:trace>
  <inkml:trace contextRef="#ctx0" brushRef="#br0" timeOffset="353953.0902">23070 6739 0,'0'0'0,"0"0"16,0 0-16,0 0 15,0 0 1,0 0-16,0 0 16,17 14-16,7 6 15,12 7 1,2 0-16,4 2 15,3-1-15,2-1 16,0 5 0,-3-1-16,0 7 15,-5 4 1,-3 6-16,-7 3 16,-2 7-16,-8-1 15,-1 4 1,-5-1-16,-2 1 15,-7 4-15,-4 4 16,-6 3 0,-11 1-16,-14 26 15,-13 12 1,-13 4-16,-3-2 16,0-13-1,2-1-15,-5-9 16,-1-1-16,-3-2 15,-6-2 1,-2-5-16,-6 5 16,-5 2-1,2-2-15,4-5 16,13-10-16,0-6 16,9-3-1,1-5-15,7-3 16,-1-5-16,7-10 15,7-5 1,1-2-16,0-4 16,36-27-1,0 0-15,-31 24 16,31-24-16,-31 23 16,31-23-1,-23 24-15,23-24 16,0 0-16,-13 25 15</inkml:trace>
  <inkml:trace contextRef="#ctx0" brushRef="#br0" timeOffset="354100.8597">22298 9662 0,'0'0'0,"0"0"16,0 0-16</inkml:trace>
  <inkml:trace contextRef="#ctx0" brushRef="#br0" timeOffset="374226.6387">20012 10556 0,'0'0'0,"0"0"16,0 0-16,0 0 16,0 0-1,0 0-15,21 4 16,25-2 0,20 5-16,-1 0 15,0-1-15,5-2 16,1-1-1,5-3-15,11-4 16,0-1 0,-6 3-16,-4 0 15,5 0-15,1 2 16,-1 0 0,5 0-16,0 0 15,-1 0-15,-2-3 16,-2-1-1,-5 2-15,-3-3 16,-6 1 0,-13 1-16,-9 1 15,-1 2 1,-3-2-16,-42 2 16,45 0-16,2 0 15,-4 0 1,-43 0-16,44 0 15,-44 0-15,0 0 16,47-12 0</inkml:trace>
  <inkml:trace contextRef="#ctx0" brushRef="#br0" timeOffset="374382.7785">22323 10558 0,'0'0'16,"0"0"-16,0 0 15,0 0 1</inkml:trace>
  <inkml:trace contextRef="#ctx0" brushRef="#br0" timeOffset="378701.7248">19860 10623 0,'0'0'0,"0"0"16,0 0-16,0 0 15,0 0-15,0 0 16,19 0 0,26 0-16,20 0 15,5 0 1,-1 0-16,7 0 16,11 0-16,3 0 15,1 0 1,3-5-16,2 0 15,2 0 1,8 4-16,1-3 16,0 1-16,0 1 15,0 0 1,3 2-16,-3-2 16,1 0-1,-9-4-15,-3 0 16,-8 2-16,-9-1 15,-11 1 1,-15 2-16,-53 2 16,46 0-16,-46 0 15,0 0 1,45 4-16,-45-4 16,0 0-1,0 0-15,46 7 16,-46-7-16,45 4 15</inkml:trace>
  <inkml:trace contextRef="#ctx0" brushRef="#br0" timeOffset="379170.0677">22242 10608 0,'0'0'0,"0"0"16,0 0-1,0 0-15,0 0 16,0 0-16,0 0 16,0 0-1,0 0-15,0 0 16,0 0 0,0 0-16,0 0 15,0 0-15,0 0 16,0 0-1,0 0-15,0 0 16,0 0-16,0 0 16,0 0-1,0 0-15,0 0 16,0 0 0,0 0-16,0 0 15</inkml:trace>
  <inkml:trace contextRef="#ctx0" brushRef="#br0" timeOffset="386345.682">17183 8663 0,'0'0'0,"-27"0"16,-14 0 0,-18 5-16,0-3 15,3 2 1,-2 1-16,0-3 15,-1 5-15,-1 0 16,-3 1 0,7 3-16,3-1 15,-2-3-15,-4-1 16,-3-1 0,-3-4-16,1-1 15,-5 0 1,-2-1-16,3-4 15,-2-1-15,0-4 16,-3 3 0,2-4-16,2-2 15,-1-1 1,0-1-16,2-1 16,-1-2-16,-1-2 15,-1-2 1,-15-7-16,4 0 15,6-2 1,5-1-16,-1-1 16,10-5-16,8 4 15,7-1 1,-6-6-16,3 0 16,-1-7-16,4-6 15,4 0 1,0-1-16,4-2 15,-2-3 1,5 0-16,1-2 16,2-1-16,4-4 15,1 0 1,6-4-16,2-14 16,4-2-1,6 3-15,1 2 16,7 2-16,4-1 15,5 3 1,3-2-16,4 4 16,3 2-1,4-2-15,3 2 16,6 3-16,5-3 16,7 1-1,6-1-15,0-1 16,6 7-1,0-1-15,2 3 16,-1 1-16,4 8 16,3-1-1,1 6-15,1 3 16,10 4-16,10 5 16,4 2-1,16-2-15,0 7 16,3 4-1,0 1-15,-1 8 16,-6 7-16,-4 3 16,-2 0-1,-6 8-15,-1 4 16,-1 8-16,-3-2 16,3 6-1,0 3-15,2 10 16,-4 2-1,4 3-15,-3 3 16,-3 7-16,-1 4 16,-2 0-1,-9 5-15,-3 5 16,-9 7 0,1 1-16,-6 8 15,-2 2-15,-1 4 16,0 2-1,-6 4-15,4 5 16,-7 9 0,-6-2-16,-3 3 15,-9-4-15,-3 1 16,-3 0 0,-3-1-16,-5-4 15,-3 2 1,-4 6-16,-6 11 15,-7-3 1,-7 0-16,-9-2 16,-4 0-16,-3-4 15,-5-6 1,-13 2-16,-4-3 16,-7-3-16,-1-3 15,-3-8 1,0-2-16,0-7 15,-1-4 1,11-13-16,3-5 16,11-13-16,8-9 15,1-2 1,34-25-16,0 0 16,-31 17-16,31-17 15,0 0 1,0 0-16,-25 12 15,12-6 1,11-6-16</inkml:trace>
  <inkml:trace contextRef="#ctx0" brushRef="#br0" timeOffset="386490.0403">17084 8804 0,'0'0'16,"0"0"-16,0 0 16,0 0-16</inkml:trace>
  <inkml:trace contextRef="#ctx0" brushRef="#br0" timeOffset="392911.4656">20360 7280 0,'0'0'16,"0"0"-1,0 0-15,0 0 16,0 0-16,0 0 16,0 0-1,0 0-15,21 5 16,17-4-16,17 4 16,2 0-1,-7-5-15,4 2 16,0-2-16,2 0 15,4 0 1,-4 2-16,-1 0 16,0 2-1,-4-1-15,2-1 16,5-2-16,3-2 16,1-1-1,5-3-15,-3 4 16,0-3-1,1 3-15,-3 0 16,1 2-16,-1 0 16,1-3-1,-3 3-15,-1 0 16,-2 3 0,-1-1-16,0 3 15,-2-3-15,-1 0 16,-1 4-1,-3-1-15,0 2 16,-2 0 0,-2-3-16,-3-2 15,0-2-15,-42 0 16,44 0 0,-44 0-16,44-2 15,-44 2 1,47 0-16,-47 0 15,0 0-15,0 0 16,40-2 0,-40 2-16,0 0 15,0 0 1,33-7-16,-33 7 16,27-11-16</inkml:trace>
  <inkml:trace contextRef="#ctx0" brushRef="#br0" timeOffset="393309.6968">22825 7202 0,'0'0'16,"-15"20"-16,-6 5 16,-5 6-1,-2 2-15,-1-1 16,29-32-16,-31 36 15,2-1 1,29-35-16,-32 36 16,32-36-16,0 0 15,0 0 1,-23 31-16,23-31 16,-14 22-1,16-16-15,10-9 16</inkml:trace>
  <inkml:trace contextRef="#ctx0" brushRef="#br0" timeOffset="393763.808">23013 7202 0,'0'0'0,"0"0"16,0 0-16,-13 15 16,-3 8-1,-7 5-15,5-3 16,-4 2-1,0 2-15,-2 3 16,-6 4-16,1 1 16,2-3-1,3 2-15,24-36 16,0 0-16,0 0 16,-23 33-1,23-33-15,0 0 16,0 0-1,-22 27-15,22-27 16,0 0-16,0 0 16,-14 18-1,14-18-15,-4 6 16</inkml:trace>
  <inkml:trace contextRef="#ctx0" brushRef="#br0" timeOffset="393969.5476">22802 7662 0,'0'0'16,"0"0"-16,0 0 15,0 0-15,0 0 16</inkml:trace>
  <inkml:trace contextRef="#ctx0" brushRef="#br0" timeOffset="411926.9537">19433 6055 0,'22'-28'15,"15"-17"-15,18-22 16,19-18-1,22-18-15,18-13 16,11 0-16,2 11 16,-2 8-1,-2 11-15,4 3 16,8 5 0,1 2-16,5 6 15,1 4-15,-1 7 16,-6 8-1,-12 4-15,-16 6 16,-20 8-16,-11 9 16,-76 24-1,59-20-15,-59 20 16,26-11-16,-24 4 16,-18 2-1</inkml:trace>
  <inkml:trace contextRef="#ctx0" brushRef="#br0" timeOffset="412423.205">19543 5678 0,'0'0'16,"0"0"-16,0 0 15,0 0-15,-12 22 16,-1 16-1,-5 19-15,5 1 16,4-3 0,9-55-16,-6 57 15,6-57 1,-2 52-16,2-52 16,5 43-16,7-14 15,5-18 1,4-8-16,3-10 15,7-6-15,3-5 16,10-5 0,2 3-16,-46 20 15,44-18 1,-1 11-16,-43 7 16,0 0-16,40 3 15</inkml:trace>
  <inkml:trace contextRef="#ctx0" brushRef="#br0" timeOffset="412963.9802">22219 3971 0,'0'0'16,"0"0"-16,0 0 15,0 0 1,0 0-16,-4 22 16,0 23-1,-5 22-15,3 5 16,1 6-16,2 16 15,6-2 1,2-6-16,-3-5 16,-2-81-1,2 74-15,-2-74 16,0 0-16,0 0 16,0 57-1,0-57-15,2 32 16,-2-32-1,0 0-15,9 6 16</inkml:trace>
  <inkml:trace contextRef="#ctx0" brushRef="#br0" timeOffset="413150.1684">22529 4760 0,'0'0'16,"0"0"-16,0 0 16,0 0-1,0 0-15,0 0 16,0 0-16</inkml:trace>
  <inkml:trace contextRef="#ctx0" brushRef="#br0" timeOffset="413623.0639">22914 4121 0,'0'0'0,"0"0"15,0 0-15,-6 20 16,-3 18 0,-2 18-16,6 4 15,12-6 1,13-8-16,11-16 15,5-17-15,4-13 16,-2-15 0,-4-10-16,-9-6 15,-12-5 1,-11 5-16,-13 4 16,-9 9-16,-16 2 15,-13 6 1,0 4-16,8 2 15,10 2-15,18-4 16,13-9 0,11-9-16,13-14 15</inkml:trace>
  <inkml:trace contextRef="#ctx0" brushRef="#br0" timeOffset="413895.4027">23485 3614 0,'0'0'16,"0"0"-16,0 0 15,0 25 1,4 21-16,0 30 16,-2 19-1,0 2-15,-2-1 16,-6-4-16,-4-7 15,4-7 1,2-11-16,4-67 16,-2 49-16,2-49 15,0 0 1,-7 49-16</inkml:trace>
  <inkml:trace contextRef="#ctx0" brushRef="#br0" timeOffset="414109.907">23138 4782 0,'0'0'0,"0"0"16,0 0-16,0 0 16,13 16-1,9 2-15,10 2 16,-3-11-16,5-6 15,2-11 1,2-12-16,11-15 16</inkml:trace>
  <inkml:trace contextRef="#ctx0" brushRef="#br0" timeOffset="414311.0205">23644 4016 0,'0'0'15,"0"0"-15,21-3 16,26-3-16,23-5 16,1 6-1,-4-4-15,-14-6 16</inkml:trace>
  <inkml:trace contextRef="#ctx0" brushRef="#br0" timeOffset="414710.4065">23735 4212 0,'0'0'15,"0"0"-15,0 0 16,0 0-1,0 0-15,16-1 16,15-11 0,11 0-16,-9 2 15,-12 3-15,-14 9 16,-14 5 0,-16 9-16,-11 10 15,-3 10 1,-2 5-16,6 1 15,4 0-15,9 1 16,9-5 0,11-38-16,2 35 15,9-6-15,9-8 16,7-8 0,8-4-16,6-9 15,12-11 1,0-12-16,-7-11 15</inkml:trace>
  <inkml:trace contextRef="#ctx0" brushRef="#br0" timeOffset="415116.1709">23891 4407 0,'0'0'0,"0"0"15,0 0 1,18-12-16,15-10 15,21-14 1,0-3-16,-2-2 16,-8-2-16,-9 1 15,-9-2 1,-10 1-16,-16 43 16,4-43-16,-4 43 15,0 0 1,0 0-16,-2-29 15,0 16 1,-2 20-16,2 13 16,2 12-16,2 11 15,2 21 1,2 9-16,3 30 16,7 15-1,-1 3-15,1-16 16,-4-20-16,-3-20 15,-9-65 1,0 0-16,0 0 16,4 42-1</inkml:trace>
  <inkml:trace contextRef="#ctx0" brushRef="#br0" timeOffset="415493.6473">24452 4016 0,'0'0'0,"0"0"15,0 0-15,0 0 16,0 0-16,18 4 16,18-1-1,13 4 1,-11-1-16,-10 3 15,-10 5-15,-11 3 16,-12 9-16,-10 2 16,-11 8-1,-12 12-15,-6 4 16,7 0 0,37-52-16,-25 45 15,13-8-15,18-8 16,9-15-1,16-12-15,15-9 16,12-8 0,2-10-16</inkml:trace>
  <inkml:trace contextRef="#ctx0" brushRef="#br0" timeOffset="415910.9048">24675 4237 0,'0'0'0,"0"0"16,16-2 0,20-4-16,20-9 15,-3 0-15,-5-3 16,-1 0 0,-8-4-16,-3-3 15,-9-6 1,-8-2-16,-9-6 15,-10 1-15,-4 1 16,4 37 0,-10-34-16,10 34 15,0 0 1,0 0-16,-6-22 16,1 10-1,5 15-15,0 11 16,3 10-16,1 14 15,2 18 1,0 8-16,0 4 16,-2 1-16,-4-7 15,0-1 1,-10-10-16,-6-11 16</inkml:trace>
  <inkml:trace contextRef="#ctx0" brushRef="#br0" timeOffset="416243.5918">24624 4592 0,'0'0'0,"0"0"16,0 0-16,0 0 16,0 22-1,0 23-15,7 20 16,8 2-16,4-13 15,-19-54 1,26 37-16,1-8 16,2-17-1,3-17-15,-6-10 16,0-12-16,-3-9 16,0-11-1,-8-4-15,-7 0 16,-4 2-1,-4 4-15,-8 9 16,-2 11-16,-6 7 16,-9 7-16</inkml:trace>
  <inkml:trace contextRef="#ctx0" brushRef="#br0" timeOffset="416422.8073">24485 4858 0,'0'0'16,"0"0"-16,25 0 16,27-4-1,29-2-15,16-5 16,-4-3-16,-9-9 16,-3-6-1</inkml:trace>
  <inkml:trace contextRef="#ctx0" brushRef="#br0" timeOffset="416643.3512">25160 4208 0,'0'0'0,"0"0"15,23-2-15,28-5 16,27-5 0,14 6-16,-12-3 15,-12-4-15,-28-3 16</inkml:trace>
  <inkml:trace contextRef="#ctx0" brushRef="#br0" timeOffset="417077.1782">25178 4474 0,'0'0'0,"0"0"16,0 0 0,20-2-16,23-10 15,17-3 1,-11-1-16,-13 3 15,-8 2-15,-9 1 16,-12 8 0,-7 4-16,-12 6 15,-8 2 1,-11 9-16,-2 3 16,-3 8-16,5-4 15,8 3 1,15-7-16,6-2 15,12-2-15,13-7 16,8-4 0,9-5-16,14-8 15,-54 6 1,58-11-16,-58 11 16,0 0-16,44-15 15,-17 7 1,-29 6-16</inkml:trace>
  <inkml:trace contextRef="#ctx0" brushRef="#br0" timeOffset="417243.2523">25056 4905 0,'0'0'0,"0"0"16,0 0-16,21 0 15,27-5 1,27-1-16,19-1 15,-2-2 1,4 1 0,-2 1-16,-2 2 0</inkml:trace>
  <inkml:trace contextRef="#ctx0" brushRef="#br0" timeOffset="417426.535">26244 4791 0,'0'0'16,"0"0"-1,-6 23-15,-15 26 16,-25 29-16,-44 36 16,-66 65-1</inkml:trace>
  <inkml:trace contextRef="#ctx0" brushRef="#br0" timeOffset="440860.0142">23135 5150 0,'0'0'0,"0"0"16,0 0-16,0 0 16,0 0-1,0 0-15,0 0 16,0 0 0,0 0-16,21 0 15,17-6 1,22-3-16,-3 3 15,2 1-15,4 2 16,-1 2 0,3-2-16,2 6 15,5 1-15,-4 1 16,-2-2 0,3 0-16,6 1 15,13-4 1,9 5-16,1-5 15,-6 0-15,-10 0 16,0-5 0,2 3-16,-4 0 15,-2 4 1,-3-2-16,2 2 16,-4 1-16,4-3 15,-3 2 1,-2 1-16,-3-1 15,-14-2-15,-6 0 16,2 1 0,-51-1-16,59 3 15,-4-1 1,1 0-16,-56-2 16,49 5-16,-49-5 15,0 0 1,45 2-16,-45-2 15,0 0 1,43 0-16,0-4 16</inkml:trace>
  <inkml:trace contextRef="#ctx0" brushRef="#br0" timeOffset="441160.8956">25850 5120 0,'0'0'16,"0"0"-16,0 0 16,0 0-1,-15 15-15,-7 7 16,-7 7-16,1 3 15,2-1 1,0 2-16,1-1 16,25-32-16,0 0 15,-19 27 1,13-14-16</inkml:trace>
  <inkml:trace contextRef="#ctx0" brushRef="#br0" timeOffset="441410.253">25993 5173 0,'0'0'0,"0"0"15,0 0-15,0 0 16,0 0-1,-15 16-15,-9 6 16,-5 8-16,0-1 16,-1 3-1,6-2-15,24-30 16,0 0 0,-21 36-16</inkml:trace>
  <inkml:trace contextRef="#ctx0" brushRef="#br0" timeOffset="441555.2947">25942 5387 0,'0'0'16,"0"0"-16,0 0 15,0 0-15</inkml:trace>
  <inkml:trace contextRef="#ctx0" brushRef="#br0" timeOffset="459660.3608">23479 5289 0,'0'0'0,"0"0"16,-19 18-16,-10 9 16,-17 18-1,3 8-15,3 6 16,1 3-16,5 8 15,3 14 1,11 6-16,13-8 16,12-4-1,9-6-15,4-12 16,3-6-16,8-3 16,7 3-1,1-5-15,2-4 16,-3-3-1,2-4-15,-38-38 16,35 31-16,-35-31 16,0 0-1,39 23-15,-1-11 16,-3-17 0,-8-11-16</inkml:trace>
  <inkml:trace contextRef="#ctx0" brushRef="#br0" timeOffset="459994.2254">23401 5689 0,'0'0'0,"24"0"15,15 0-15,33-4 16,8-6 0,23 0-16,-5-6 15,-4 2 1,-15 2-16,-13 7 15,-66 5-15,0 0 16,0 0 0,48-12-16</inkml:trace>
  <inkml:trace contextRef="#ctx0" brushRef="#br0" timeOffset="460327.8358">23795 5229 0,'0'0'0,"0"0"16,-7 24 0,1 28-16,-3 24 15,3 22 1,3 1-16,1 4 15,-1 6 1,3-4-16,0-3 16,0-10-16,5-9 15,-5-83 1,0 0-16,0 0 16,11 61-1,2-37-15,12-33 16,-3-22-16</inkml:trace>
  <inkml:trace contextRef="#ctx0" brushRef="#br0" timeOffset="460693.509">24060 5732 0,'0'0'15,"0"0"-15,0 0 16,0 20-16,0 23 15,5 19 1,2 5-16,-1 2 16,1 1-1,-4-4-15,-3-66 16,0 0-16,0 0 16,0 59-1,0-59-15,-3 35 16,3-25-16,3-26 15,3-13 1,6-5 0,1 0-16,5-1 15,7-10-15,3 1 16,11 1 0,3 5-16,8 4 15,2 10-15,3 8 16</inkml:trace>
  <inkml:trace contextRef="#ctx0" brushRef="#br0" timeOffset="461277.7373">24796 5957 0,'0'0'0,"0"0"15,0 0 1,0 0-16,-4-18 15,-3-15-15,-11-16 16,-7 9-16,1 7 16,-7-1-1,31 34-15,-39-27 16,1 8 0,-3 9-16,-3 10 15,6 15-15,1 12 16,7 13-1,8 7-15,11 5 16,7 4 0,12 4-16,7-4 15,11-7 1,5-9-16,9-16 16,1-16-16,-4-16 15,-1-11 1,-7-13-16,-6-4 15,-12-3 1,-2-2-16,-7 3 16,-2 7-16,0 9 15,0 11 1,0 8-16,3 8 16,-1 8-16,2 9 15,2 12 1,4 6-16,5 18 15,1 4 1,2-1-16,0-3 16,-1-4-16,-1-7 15,-1-9 1,1-14-16</inkml:trace>
  <inkml:trace contextRef="#ctx0" brushRef="#br0" timeOffset="461660.9909">24956 5790 0,'0'0'16,"0"0"-16,0 0 16,0 0-16,0 25 15,6 28 1,-2 29-16,-2 25 15,0 10 1,2 8-16,1 5 16,-1 2-1,1-3-15,-5 1 16,2-3-16,-2-6 16,0-10-1,-5-10-15,-3-13 16,8-88-16,-13 72 15,13-72 1,-12 43-16,1-29 16,1-28-1,0-23-15,1-41 16,-3-52-16</inkml:trace>
  <inkml:trace contextRef="#ctx0" brushRef="#br0" timeOffset="461961.2662">24864 6029 0,'0'0'0,"0"0"15,15-13-15,8-6 16,10 1 0,6 10-16,8 10 15,3 4-15,2 11 16,-4 3-1,-48-20-15,44 24 16,-15 1-16,-19 1 16,-18-1-1,-19-3-15,-17 6 16,-12-2 0,-5-1-16,5-7 15,10-10-15,15-13 16,21-18-1</inkml:trace>
  <inkml:trace contextRef="#ctx0" brushRef="#br0" timeOffset="462360.2759">25438 5497 0,'0'0'0,"20"6"16,15 11 0,14 12-16,-1 11 15,-5 11-15,-1 12 16,-2 22 0,-9 11-16,-13 4 15,-16 1 1,-12-8-16,-9-5 15,-14-5-15,-13-5 16,-2-7 0,-1-8-16,1-10 15,15-14 1,33-39-16,0 0 16,0 0-1,-29 29-15,29-29 16,0 0-16,0 0 15,-16 21 1,16-21-16,5 10 16</inkml:trace>
  <inkml:trace contextRef="#ctx0" brushRef="#br0" timeOffset="462522.3492">25866 6757 0,'0'0'16,"0"0"-16</inkml:trace>
  <inkml:trace contextRef="#ctx0" brushRef="#br0" timeOffset="473977.7653">23419 6634 0,'0'0'0,"0"0"15,0 0-15,0 0 16,0 0 0,21 0-16,16 0 15,18 0 1,-2-4-16,-5-1 16,2 3-16,-3 0 15,2-1 1,1 3-16,1 0 15,0 0 1,6 0-16,-2-1 16,2 1-1,-3 0-15,-1 0 16,0-3-16,4 3 16,-3 0-1,5 3-15,-4-3 16,2 0-1,-2 4-15,2-2 16,-7 3-16,4-3 16,0 1-1,-4-2-15,0-1 16,2 0 0,-5 0-16,2 0 15,-2 0-15,0 0 16,-1 2-1,0 1-15,-2-1 16,-44-2-16,47 2 16,-47-2-1,53 2-15,-1 3 16,-52-5 0,54 7-16,-3-3 15,-51-4-15,55 4 16,-55-4-1,54 3-15,0-3 16,-8-5-16</inkml:trace>
  <inkml:trace contextRef="#ctx0" brushRef="#br0" timeOffset="474182.6214">25802 6817 0,'0'0'16,"0"0"-16,0 0 15,0 0 1</inkml:trace>
  <inkml:trace contextRef="#ctx0" brushRef="#br0" timeOffset="484127.009">23391 6653 0,'0'0'0,"0"0"15,0 0-15,0 0 16,0 0 0,0 0-16,0 0 15,0 0-15,0 0 16,17 0 0,21 0-16,20 0 15,3 0-15,1 0 16,3 0-1,5 0-15,1 0 16,9 1 0,17 2-16,6-1 15,-3-2-15,6 0 16,-5 0 0,8 0-16,-1 0 15,-1-2 1,-2-1-16,2 2 15,-1-4-15,-1 2 16,-11 1 0,-13 2-16,-6-2 15,-8 2-15,-20 2 16,-7 3 0,-40-5-16,39 0 15,-39 0 1,0 0-16,0 0 15,33-3-15,-33 3 16,0 0 0,0 0-16,22-4 15</inkml:trace>
  <inkml:trace contextRef="#ctx0" brushRef="#br0" timeOffset="512644.4046">26970 4449 0,'0'0'16,"0"0"0,-13-15-16,-2-14 15,-8-7-15,6 1 16,2-1 0,4 2-16,9 5 15,4 2 1,9 0-16,8 3 15,8-1-15,8 5 16,14-2 0,7 6-16,1 5 15,-4 7-15,-3 8 16,-2 9 0,-8 7-16,-10 7 15,-6 7 1,-11 4-16,-9 2 15,-8 0-15,-9 3 16,-5-4 0,-12-1-16,-5 1 15,-7-6 1,-6 3-16,-4-3 16,-9 4-16,1-2 15,-3 3 1,63-38-16,-62 36 15,62-36 1,0 0-16,0 0 16,-50 29-16,50-29 15,-33 24 1,24-10-16,18-6 16,13-3-1,9-5-15,10 2 16,14 2-16,2 3 15,-2 0 1,-1 2-16,-3 5 16,-2 1-16,-4-4 15,-5-2 1</inkml:trace>
  <inkml:trace contextRef="#ctx0" brushRef="#br0" timeOffset="512853.7075">27692 4903 0,'0'0'0,"0"0"16,0 0-16,0 0 15,0 0 1,0 0-16</inkml:trace>
  <inkml:trace contextRef="#ctx0" brushRef="#br0" timeOffset="557894.9345">28340 4087 0,'0'0'0,"-18"18"16,-4 9-16,-7 11 16,-5 9-1,1 4-15,0 5 16,4 2-16,1-6 15,28-52 1,0 0-16,0 0 16,-20 47-1,9-16-15,7-22 16</inkml:trace>
  <inkml:trace contextRef="#ctx0" brushRef="#br0" timeOffset="558161.8545">28322 4076 0,'0'0'16,"0"0"-16,0 0 15,0 0 1,0 0-16,15 14 16,15 6-1,6 11-15,-1 3 16,2 3-16,-4 3 15,0 3 1,-4-3-16,-29-40 16,28 40-1,-9 5-15,-19-45 16,10 44-16</inkml:trace>
  <inkml:trace contextRef="#ctx0" brushRef="#br0" timeOffset="558428.9114">28079 4818 0,'0'0'15,"0"0"-15,0 0 16,0 0-1,17 5-15,27-1 16,20 5 0,7-3-16,2 0 15,17-5-15,-5-8 16,-8-4 0,-8-9-16</inkml:trace>
  <inkml:trace contextRef="#ctx0" brushRef="#br0" timeOffset="558845.6008">28802 4049 0,'0'0'16,"0"0"-1,0 0-15,0 0 16,21 0-16,19 0 16,21 5-16,-1 2 15,-4 6 1,-2 5-16,-15 2 15,-9 5-15,-10 4 16,-11 0 0,-11-1-16,-10 9 15,-9 1 1,-14 8-16,-3-1 16,1-2-1,0-6-15,2-3 16,2-12-16,1-11 15</inkml:trace>
  <inkml:trace contextRef="#ctx0" brushRef="#br0" timeOffset="559027.8742">28729 4280 0,'0'0'0,"0"0"16,0 0-16,21 0 16,22 0-16,25 4 15,-1-2 1,-5 3-16</inkml:trace>
  <inkml:trace contextRef="#ctx0" brushRef="#br0" timeOffset="559861.7641">29176 4298 0,'0'0'0,"0"0"15,0 0 1,18 0-16,17 0 16,15 0-1,-4 0-15,-3-7 16,-5-4-16,-4-5 15,-10-2 1,-5-2 0,-19 20-16,13-23 15,-13 23-15,9-28 16,-9 28-16,2-34 16,-2 34-1,0 0-15,0 0 16,-2-34-1,2 34-15,0-25 16,0 14-16,0 16 16,4 11-1,-2 10-15,0 13 16,3 15 0,-1 3-16,-4 6 15,0-3-15,-2-2 16,2-58-1,0 0-15,0 53 16,0-53 0,-2 37-16,-1-20 15,3-21-15,0-23 16,5-14 0,2-32-16,2-9 15,7-36 1,6-22-16,3 22 15,-7 33-15,-18 85 16,0 0 0,0 0-16,14-47 15,-1 32 1,-7 22-16,0 12 16,-1 17-16,-1 14 15,0 21 1,1 14-16,0 32 15,0 27-15,3 0 16,0-10 0,3-21-16,-1-8 15,-3-8 1,-3-8-16,-2-13 16,-2-76-16,5 62 15,-5-62 1,5 38-16,3-15 15,3-23 1,5-18-16,7-20 16</inkml:trace>
  <inkml:trace contextRef="#ctx0" brushRef="#br0" timeOffset="560327.817">29877 3985 0,'0'0'0,"0"0"15,16 0 1,24-7-16,23-2 16,2 3-1,-1 1-15,-64 5 16,59 0-1,-59 0-15,41 6 16,-24 8-16,-28 13 16,-18 4-1,-17 4-15,-9 6 16,-1-3-16,5-1 16,13-5-1,13-9-15,23-10 16,16-13-16,14-12 15,11-2 1,16-9-16,0 2 16,-55 21-1,53-17-15,-7 3 16,-1 5 0,-4 9-16,-6 7 15,-11 4-15,-11 3 16,-4 0-16</inkml:trace>
  <inkml:trace contextRef="#ctx0" brushRef="#br0" timeOffset="560561.3981">29761 4463 0,'0'0'15,"0"0"-15,0 0 16,26 0-1,33-7-15,35-4 16,23-5-16,1-2 16,-3-2-1,-19 7-15,-96 13 16,77-9 0,-25 7-16,-35 4 15,-21 0-15</inkml:trace>
  <inkml:trace contextRef="#ctx0" brushRef="#br0" timeOffset="561028.8802">30129 4498 0,'0'0'16,"0"0"-16,0 0 16,0 0-16,0 0 15,-6 25 1,-9 19-16,-12 17 15,1-9-15,-4-3 32,30-49-32,-21 46 0,21-46 15,-2 36 1,21-18-16,13-13 16,9-12-16,15-11 15,0-2 1,-56 20-16,56-18 15,-56 18-15,45-11 16,-17 11 0,-19 13-16,-18 12 15,-13 8 1,-15 14-16,-2 3 16,4 1-1,35-51-15,-25 45 16,15-5-16,16-13 15,16-14 1,18-13-16,27-18 16,13-11-16,25-25 15,11-21 1</inkml:trace>
  <inkml:trace contextRef="#ctx0" brushRef="#br0" timeOffset="561395.1488">30620 4255 0,'0'0'0,"0"0"16,0 0-1,0 0-15,24 0 16,27-5-1,23 1-15,-2 1 16,-72 3-16,47 3 16,-16 8-1,-19 12-15,-16 3 16,-13 5 0,-7 1-16,-10 12 15,0 1-15,5 2 16,11-2-16,12-5 15,14-5 1,11-7-16,9-4 16,14-2-1,8-10-15,-3-12 16</inkml:trace>
  <inkml:trace contextRef="#ctx0" brushRef="#br0" timeOffset="561995.583">30961 4521 0,'0'0'0,"0"0"15,0 0-15,27-9 16,20-5 0,27-8-16,20-2 15,1-1-15,-18 3 16,-24-1-1,-20 1-15,-10-4 16,-12-2 0,-8-1-16,-8-6 15,-4-4-15,-2-10 16,-1 0 0,12 49-16,-9-51 15,9 51 1,0 0-16,0 0 15,-4-45-15,4 45 16,-2-31 0,0 22-16,0 15 15,0 17 1,-2 11-16,1 14 16,-4 22-16,3 12 15,-6 38 1,4 24-16,2 8 15,6-11-15,4-12 16,4-17 0,-2-10-16,4-5 15,-1-10 1,-6-13-16,2-14 16,-7-60-16,4 45 15,-4-45 1,0 0-16,0 0 15,4 33 1,2-14-16,3-16 16</inkml:trace>
  <inkml:trace contextRef="#ctx0" brushRef="#br0" timeOffset="562179.3968">31911 5475 0,'0'0'16,"0"0"-16,0 0 16,0 0-1,0 0-15</inkml:trace>
  <inkml:trace contextRef="#ctx0" brushRef="#br0" timeOffset="588178.6054">27084 5224 0,'0'0'0,"0"0"16,0 0-1,0 0-15,0 0 16,0 0-16,0 0 16,24 0-1,31 0-15,28 0 16,14-4-16,1 0 16,3-1-1,2 5-15,0-2 16,-1 2-1,2 2-15,1 5 16,-3 4-16,8 2 16,2-6-1,6-4-15,14-2 16,8-2-16,8-6 16,-2 0-1,-1 0-15,-3 3 16,-4 1-1,-5 1-15,-8 2 16,0 2-16,0 1 16,2-1-1,0 0-15,-4 3 16,-3 0 0,-10-1-16,-7-2 15,-2 0 1,-4 1-16,-5-2 15,-9 1-15,-6-2 16,-1-2 0,-8 2-16,-13-1 15,-55 1-15,45 0 16,-45 0 0,0 0-16,50 1 15</inkml:trace>
  <inkml:trace contextRef="#ctx0" brushRef="#br0" timeOffset="588477.9001">31821 5162 0,'0'0'0,"0"0"15,0 0-15,0 0 16,-21 8 0,-22 6-16,-18 13 15,11 4 1,-5 3-16,4 0 16,4-3-16,6-2 15,41-29 1,0 0-16,-28 24 15,12-10-15,14-12 16</inkml:trace>
  <inkml:trace contextRef="#ctx0" brushRef="#br0" timeOffset="588644.9981">31927 5220 0,'0'0'0,"0"0"15,0 0 1,-24 18-16,-12 9 16,-29 22-16,-32 27 15,-34 26 1</inkml:trace>
  <inkml:trace contextRef="#ctx0" brushRef="#br0" timeOffset="600562.2799">25798 7095 0,'0'0'16,"0"0"-16,0 0 15,-12-18 1,-8-12-16,-5-5 16,-4 6-16,1 2 15,-2 3 1,-1 3-16,31 21 15,-33-15 1,-5 2-16,-14-2 16,-2 5-16,-4 1 15,-7 4 1,-6 1-16,-8 4 16,-21 2-16,-7 0 15,8-2 1,9-2-16,7-2 15,-3-3 1,-1 0-16,-4-2 16,-1 0-1,-4-2-15,-2-5 16,4 1-16,6-6 16,1 0-1,5-8-15,1-3 16,0-4-16,0-4 15,-5-5 1,3-2-16,4-1 16,4-4-1,4-3-15,4-6 16,2-4-16,2-4 16,1-1-1,4 1-15,2-3 16,2-3-1,6-1-15,5-5 16,2-3-16,6-4 16,6-3-1,1-7-15,6-3 16,7 2-16,8 1 16,7 0-1,0 3-15,9 0 16,2 8-1,9-2-15,6-1 16,11 3-16,11 1 16,17 1-1,10-3-15,6 1 16,11 0 0,10 4-16,-4 13 15,2 13 1,-1 6-16,4 6 15,10 4-15,20-1 16,9 4 0,5 9-16,4 11 15,0 7-15,-1 9 16,-7 10 0,-4 15-16,-6 12 15,-6 10-15,-10 9 16,-3 12-1,-5 11-15,1 8 16,0 15 0,-10 7-16,-6 9 15,-4 7 1,-6 7-16,-1 5 16,-6 1-16,-8 2 15,-9 6 1,-8-2-16,-12 5 15,-9 4-15,-14 0 16,-10-1 0,-14-5-16,-8-6 15,-16-3 1,-9-4-16,-14-11 16,-8-12-16,-8-4 15,-4-4 1,-3-12-16,-7-6 15,3-10 1,10-16-16,5-13 16,9-8-16,11-10 15,46-26 1,-36 20-16,36-20 16,0 0-1,-30 15-15</inkml:trace>
  <inkml:trace contextRef="#ctx0" brushRef="#br0" timeOffset="600702.3405">25715 7099 0,'0'0'0,"0"0"16,0 0-16</inkml:trace>
  <inkml:trace contextRef="#ctx0" brushRef="#br0" timeOffset="614594.719">26246 13143 0,'0'0'0,"19"-5"15,7-1 1</inkml:trace>
  <inkml:trace contextRef="#ctx0" brushRef="#br0" timeOffset="614857.5958">26260 13279 0,'0'0'0,"0"0"16,0 0-16</inkml:trace>
  <inkml:trace contextRef="#ctx0" brushRef="#br0" timeOffset="615118.7196">26260 13279 0,'0'0'0,"0"0"16,0 0-16,0 0 16</inkml:trace>
  <inkml:trace contextRef="#ctx0" brushRef="#br0" timeOffset="615349.6909">26103 13529 0,'0'0'15,"0"0"-15,0 0 16</inkml:trace>
  <inkml:trace contextRef="#ctx0" brushRef="#br0" timeOffset="615603.3896">26103 13529 0,'0'0'15,"0"0"-15,0 0 16</inkml:trace>
  <inkml:trace contextRef="#ctx0" brushRef="#br0" timeOffset="615843.2156">26271 13396 0,'0'0'0,"0"0"15,0 0 1</inkml:trace>
  <inkml:trace contextRef="#ctx0" brushRef="#br0" timeOffset="656255.4511">16063 8754 0,'0'0'0,"0"27"16,0 18-1,0 24-15,0 8 16,-5 21-16,1 4 16,0 4-1,1 1-15,-1 2 16,0-2 0,-3-10-16,7-19 15,3-14-15,-3-64 16,0 0-1,0 0-15,4 43 16,-4-43 0,6 20-16,3-29 15</inkml:trace>
  <inkml:trace contextRef="#ctx0" brushRef="#br0" timeOffset="656546.1995">16177 8714 0,'0'0'0,"0"0"16,-15 18-16,-12 14 15,-14 19 1,-8 6-16,-14 22 15,-7 12-15,9-14 16,61-77 0,0 0-16,-51 63 15,51-63 1,-43 37-16,20-28 16,15-22-16</inkml:trace>
  <inkml:trace contextRef="#ctx0" brushRef="#br0" timeOffset="656942.1469">15980 8849 0,'0'0'0,"0"0"15,21 5 1,15 13-16,14 17 15,-6 7 1,2 14-16,-3 6 16,8 19-16,-4-3 15,-7-11 1,-40-67-16,31 54 16,-31-54-1,0 0-15,0 0 16,25 36-1,-25-36-15,0 0 16,0 0-16,15 24 16,-15-24-16,0 0 15,9 14 1,-9-14-16,2 1 16,-2-1-1,0 0-15,-11-1 16</inkml:trace>
  <inkml:trace contextRef="#ctx0" brushRef="#br0" timeOffset="657387.5877">17058 9246 0,'0'0'0,"-18"18"16,-9 11-1,-20 23-15,-9 20 16,-20 35-16,-15 29 16,-3 9-1,24-25-15,15-19 16,18-30-1,9-15-15,28-56 16,-21 36-16,7-13 16,6-17-1,6-11-15</inkml:trace>
  <inkml:trace contextRef="#ctx0" brushRef="#br0" timeOffset="660136.195">16593 9168 0,'0'0'0,"0"0"16,0 0 0,9 20-16,7 11 15,7 16 1,3 13-16,7 12 15,10 31-15,15 22 16,6 7 0,-1-16-16,-12-19 15,-12-17 1,-6-11-16,-2-13 16,-7-14-16,-24-42 15,21 36 1,-21-36-16,0 0 15,0 0-15,20 33 16,-20-33 0,0 0-16,0 0 15,20 25 1,-20-25-16,0 0 16,0 0-16,11 16 15,-11-16 1,0 0-16,0 0 15,7 6 1,-7-6-16,0 0 16,0 0-1,2 6-15,-2-6 16,0 0-16,0 0 16,0 6-1,0-6-15,0 0 16,0 0-16,0 4 15,0-4 1,0 0-16,0 0 16,-2 3-16,2-3 15,0 0 1,0 0-16,-2 2 16,2-2-1,0 0-15,0 0 16,-3 2-16,3-2 15,0 0 1,0 0-16,-2 4 16,2-4-1,0 0-15,0 0 16,-2 2-16,2-2 16,0 0-1,0 0-15,-2 2 16,2-2-1,0 0-15,0 0 16,-4 0-16,4 0 16,0 0-1,0 0-15,-3-2 16,3 2-16,0 0 16,0 0-1,-3 0-15,3 0 16,0 0-1,0 0-15,-2 0 16,2 0-16,0 0 16,0 0-1,0 0-15,0 0 16,0 0 0,0 0-16,0 2 15,0-2-15,0 0 16,0 0-1,2 0-15,-2 0 16,0 0 0,0 0-16,0 3 15,0-3-15,0 0 16,0 0 0,3 0-16,-3 0 15,0 0-15,0 0 16,0 0-1,0 0-15,0 0 16,0 0 0,0 2-16,0-2 15,0 0-15,0 0 16,0 0 0,0 0-16,0 0 15,0 0 1,0 3-16,0-3 15,0 0-15,0 0 16,0 1 0,0-1-16,0 0 15,0 0 1,-3 2-16,3-2 16,0 0-16,0 0 15,-2 3 1,2-3-16,0 0 15,0 0 1,-2 2-16,2-2 16,0 0-16,0 0 15,-2 3 1,2-3-16,0 0 16,0 0-16,-2 4 15,2-4 1,0 0-16,0 0 15,-2 2 1,2-2-16,0 0 16,0 0-16,0 4 15,0-4 1,0 0-16,0 0 16,0 0-1,0 0-15,0 0 16,0 0-16,0 3 15,0-3 1,0 0-16,0 0 16,2 0-16,-2 0 15,0 0 1,0 0-16,2 0 16,-2 0-1,0 0-15,0 0 16,0 0-16,0 0 15,0 0 1,0 0-16,2 0 16,-2 0-1,0 0-15,0 0 16,2 0 0,-2 0-16,0 0 15,0 0-15,2 0 16,-2 0-1,0 0-15,0 0 16,6 0-16,-6 0 16,0 0-1,0 0-15,2 0 16,-2 0-16,0 0 16,0 0-1,2 2-15,-2-2 16,0 0-1,0 0-15,4 0 16,-4 0-16,0 0 16,0 0-1,0 0-15,0 0 16,0 0 0,0 0-16,2 2 15,-2-2-15,0 0 16,0 0-1,3 0-15,-3 0 16,0 0 0,0 0-16,0 0 15,0 0-15,0 0 16,0 0 0,0 0-16,0 0 15,0 0 1,0 0-16,2 0 15,-2 0-15,0 0 16,0 0 0,2 0-16,-2 0 15,0 0 1,0 0-16,0 0 16,0 0-16,0 0 15,0 0 1,0 0-16,0 0 15,0 0-15,0 0 16,0 0 0,0 0-16,0 0 15,0 0 1,0 0-16,0 0 16,0 0-1,0 0-15,0-2 16,0 2-16,0 0 15,0 0 1,-2 0-16,2 0 16,0 0-16,0 0 15,0-2 1,0 2-16,0 0 16,0 0-1,0-3-15,0 3 16,0 0-16,0 0 15,0-4 1,0 4-16,0 0 16,0 0-16,0-11 15</inkml:trace>
  <inkml:trace contextRef="#ctx0" brushRef="#br0" timeOffset="669991.9346">8434 3278 0,'0'0'0,"0"0"15,0 0-15,0 0 16,0 0 0,0 0-16,15 7 15,19 2 1,15 9-16,-3 2 15,-6 3-15,1-1 16,7 5 0,3-3-16,-1 3 15,1 2 1,0 3-16,0-5 16,-1-6-16,-1-5 15,0-5 1,5-9-16,1-8 15,4-5 1,0-8-16,7-4 16,4-6-16,15-10 15,9-6 1,8 1-16,-2-1 16,1 0-16,2 1 15,4 1 1,5 4-16,11-2 15,6 5-15,-4 5 16,-4 4 0,4 7-16,0 5 15,6 1 1,7 7-16,11 5 16,0 6-16,-1 7 15,-5 6 1,-9 0-16,-13 4 15,-3 3 1,-4-4-16,-13-7 16</inkml:trace>
  <inkml:trace contextRef="#ctx0" brushRef="#br0" timeOffset="670688.1353">8557 2110 0,'0'0'0,"0"0"16,0 0-16,0 0 16,0 0-1,0 0-15,-7 22 16,-2 23 0,-4 24-16,4 12 15,4 20-15,8-3 16,6-8-1,6-11-15,3-7 16,-18-72 0,21 54-16,-21-54 15,0 0-15,0 0 16,11 34 0,-9-23-16,-6-18 15,-5-14-15</inkml:trace>
  <inkml:trace contextRef="#ctx0" brushRef="#br0" timeOffset="671059.1638">8505 2280 0,'0'0'16,"0"0"-16,0 0 15,0 0 1,0-3-16,9-8 15,11 1-15,11-2 16,10 5 0,6 7-16,1 2 15,0 8-15,0 5 16,-6 3 0,-9 6-16,-6 3 15,-14-1 1,-13-26-16,6 23 15,-9 4-15,-9 5 16,-3-3 0,-8 0-16,1-2 15,-3-3 1,25-24-16,0 0 16,-24 21-16,1-14 15</inkml:trace>
  <inkml:trace contextRef="#ctx0" brushRef="#br0" timeOffset="671562.4491">8837 2485 0,'0'0'16,"0"0"-16,0 0 16,0 0-16,22 0 15,20 0 1,16 0-16,-6-7 15,-10-1 1,-9-4-16,-10-1 16,-10-2-16,-7-1 15,0 0 1,-6-6-16,0-3 16,0 0-1,0 25-15,0-32 16,0 32-16,0 0 15,0 0 1,-4-28-16,2 8 16,-4 11-16,1 11 15,3 13 1,0 8-16,4 10 16,3 8-1,1 15-15,2 5 16,-1 1-16,-1 1 15,1 1 1,-1-2-16,4-7 16,-10-55-16,8 51 15,5-5 1,-13-46-16,0 0 16,16 28-1,-1-24-15</inkml:trace>
  <inkml:trace contextRef="#ctx0" brushRef="#br0" timeOffset="672010.1839">9240 2010 0,'0'0'0,"0"0"16,0 0-16,0 0 16,0 0-1,0 27-15,0 21 16,0 31 0,0 13-16,6-2 15,2 5-15,12-1 16,-1-5-1,5 1-15,-2-2 16,1 1-16,-3-8 16,-5-7-1,-15-74-15,16 63 0,-16-63 16,13 44 0,-13-44-16,0 0 15,0 0-15,11 29 16,-11-29-1,9 14-15,-2-18 16,-1-19-16</inkml:trace>
  <inkml:trace contextRef="#ctx0" brushRef="#br0" timeOffset="672923.9609">9457 2269 0,'0'0'0,"0"0"15,0 0-15,0 0 16,0 0 0,2 25-16,11 17 15,0 21 1,2-14-16,-4-10 16,-4-7-16,-1-10 15,-4-11 1,-2-3-16,-2-9 15,0-8-15,0-6 16,-2-6 0,4-4-16,2-2 15,4-3 1,1-1-16,7 1 16,3 4-16,4 1 15,1 3 1,5 6-16,0 7 15,-1 7 1,1 11-16,-4 6 16,-9 7-16,-10 10 15,-12 4 1,-9 7-16,-14 4 16,-5-3-1,-2-6-15,38-38 16,0 0-16,0 0 15,-40 31 1,40-31-16,-28 21 16,20-13-1,14-8-15,10-1 16,7-2-16,3 0 16,-26 3-1,29 0-15,-29 0 16,31 11-16,-5 11 15,-12 8 1,-10 6-16,-12 6 16,-12 12-1,-2-2-15,22-52 16,0 0-16,-23 48 16,23-48-1,0 0-15,-17 43 16,17-43-16,-6 35 15,12-12 1,16-9-16,14-10 16,13-12-1,24-13-15,26-15 16,15-11-16,-7-15 16</inkml:trace>
  <inkml:trace contextRef="#ctx0" brushRef="#br0" timeOffset="673342.7473">9949 2395 0,'0'0'0,"0"0"16,0 0-1,21 0-15,16-6 16,20 4-16,-11 4 16,-10 10-1,-12 7-15,-14 4 16,-13 2 0,-6 2-16,-8 4 15,-4 2-15,-8 9 16,4-3-1,25-39-15,-19 38 16,19-38 0,-9 38-16,13-3 15,12-12-15,13-9 16,6-11 0,10-9-16,8-12 15,0-9-15,-7-11 16,-6-5-1,-6-3-15</inkml:trace>
  <inkml:trace contextRef="#ctx0" brushRef="#br0" timeOffset="673674.0299">10459 2075 0,'0'0'16,"0"-12"-16,0-3 15,0-8-15,-6 12 16,4 9-1,-4 13-15,-3 14 16,-5 10 0,-1 12-16,3 5 15,-2 10-15,2 11 16,3 24 0,9 10-16,12-11 15,3-4 1,1-16-16,1-6 15,-3-22-15,-14-48 16,11 45-16,-11-45 16,12 40-16,-12-40 15,15 33-15,4-19 16,0-21 0</inkml:trace>
  <inkml:trace contextRef="#ctx0" brushRef="#br0" timeOffset="674390.4265">10845 2235 0,'0'0'16,"0"0"-16,0 0 15,-12 14 1,-12 10-16,-7 9 15,0 10 1,2 6-16,2-2 16,6 3-16,8-6 15,13-44 1,-2 37-16,9-15 16,9-10-16,5-6 15,3-9 1,-2-3-16,-5-3 15,-5-3 1,-12 2-16,-14-2 16,-10 3-16,-8 4 15,32 5 1,0 0-16,0 0 16,-34-6-1,13 0-15,9-6 16,20 0-16,7 0 15,9-7 1,8 2-16,1-1 16,5-4-1,-7 3-15,-8 7 16,-3-3-16,-5 4 16,-1 1-1,-1 0-15,-4 1 16,-2 2-1,-1 7-15,2 5 16,-4 6-16,0 7 16,1 4-1,0 9-15,-3 7 16,5 14-16,-1-2 16,-4 3-1,5-4-15,-7-49 16,0 0-1,0 0-15,5 45 16,-5-45-16,8 28 16,-1-20-1,1-24-15</inkml:trace>
  <inkml:trace contextRef="#ctx0" brushRef="#br0" timeOffset="674690.5138">11166 2065 0,'0'0'15,"0"0"-15,0 0 16,0 0 0,0 25-16,6 27 15,5 28-15,5 18 16,3 5-1,1 1-15,-7-1 16,-1 5 0,0-8-16,-6-4 15,4-9-15,-4-10 16,5-11 0,-11-66-16,16 43 15,7-20-15</inkml:trace>
  <inkml:trace contextRef="#ctx0" brushRef="#br0" timeOffset="675125.7686">11847 2119 0,'0'0'0,"0"0"16,0 0 0,21-2-16,26-9 15,21-1 1,-6 1-16,-4 5 15,-8 6-15,-50 0 16,40 4 0,-13 16-16,-25 13 15,-16 10 1,-21 11-16,-16 9 16,-28 23-16,-17 17 15,15-15 1,81-88-16,0 0 15,0 0 1,-44 55-16,39-38 16,25-25-16</inkml:trace>
  <inkml:trace contextRef="#ctx0" brushRef="#br0" timeOffset="675340.8289">12134 2349 0,'0'0'0,"0"0"16,0 0-16,0 0 16,0 0-1,9 20-15,11 12 16,6 10 0,1 4-16,1 0 15,0-4-15,-2-9 16,-6-10-16</inkml:trace>
  <inkml:trace contextRef="#ctx0" brushRef="#br0" timeOffset="675775.2138">12336 2376 0,'0'0'0,"0"0"15,0 0-15,15-2 16,18-12-16,6-1 15,-6-3 1,-2 4-16,-10 1 16,-5-2-1,-3-6-15,1-1 16,3-7-16,5-2 16,8-7-1,-30 38-15,27-38 16,-27 38-16,0 0 15,0 0 1,21-31-16,-21 31 16,19-16-1,-9 17-15,-2 16 16,-2 7 0,-2 14-16,-4 16 15,-4 7-15,0 5 16,-1-1-1,2-2-15,3-5 16,0-58-16,6 54 16,-6-54-1,-6 59-15</inkml:trace>
  <inkml:trace contextRef="#ctx0" brushRef="#br0" timeOffset="676073.6832">12213 2941 0,'0'0'15,"0"0"-15,0 0 16,0 0 0,20-9-16,13-9 15,25-5 1,2-5-16,3 6 15,-5 8-15,-1 6 16,-6 10 0,-6 8-16,-10 9 15,-10 9 1,-12 11-16,-7 6 16,-15 9-16,-4-4 15,13-50-15,-18 47 16</inkml:trace>
  <inkml:trace contextRef="#ctx0" brushRef="#br0" timeOffset="676490.7758">12862 2285 0,'0'0'16,"0"0"-16,0 0 16,0 0-16,19 4 15,24-1 1,15 3-16,-5 2 15,-10 3-15,-9 3 16,-15 0 0,-10 1-16,-11 7 15,-9 8 1,-14 7-16,-16 20 16,-7 3-16,-16 14 15,64-74 1,0 0-16,0 0 15,-52 67 1,29-31-16,32-36 16</inkml:trace>
  <inkml:trace contextRef="#ctx0" brushRef="#br0" timeOffset="676645.4835">13098 2648 0,'0'0'16,"0"0"-16,0 0 15,0 0 1,2 21-16,12 15 16,1 10-16,1-12 15,-1-14 1</inkml:trace>
  <inkml:trace contextRef="#ctx0" brushRef="#br0" timeOffset="677396.0087">13364 2426 0,'0'0'15,"0"0"-15,0 0 16,0 0-1,0 26-15,0 21 16,-7 27-16,-5 8 16,0-6-1,12-76-15,-11 74 16,11-74-16,-5 55 16,2-27-1,11-25-15,7-24 16,5-16-1,2-5-15,0-6 16,-1 3-16,2 6 16,-4 4-1,3 1-15,3 3 16,1-1 0,-1 0-16,0-5 15,-1-3-15,2-4 16,-7-3-1,2 2-15,-21 45 16,0 0-16,16-43 16,-16 43-1,0 0-15,6-33 16,-6 33 0,-2-20-16,-8 19 15,2 4-15,1 11 16,1 6-1,4 9-15,0 7 16,4 10 0,2 22-16,0 3 15,1 9-15,-1 25 16,2 18 0,0 2-16,-4-10 15,-2-17 1,-2-9-16,-1-11 15,-2-8-15,1-21 16,4-49 0,0 0-16,4 24 15,8-33-15</inkml:trace>
  <inkml:trace contextRef="#ctx0" brushRef="#br0" timeOffset="678041.3631">13960 2409 0,'0'0'16,"0"0"-16,0 0 15,23-8 1,19-11-16,24-6 15,2-4-15,-68 29 16,0 0 0,0 0-16,72-26 15,-19 11 1,-40 13-16,-22 12 16,-13 10-16,-15 11 15,-16 21 1,1-5-16,4 0 15,11-4 1,12-12-16,14-7 16,16-13-16,12-3 15,14-8 1,10-4-16,7 0 16,-48 4-1,47 6-15,-2 4 16,-14 11-16,-19-2 15,-12 11 1,0-30-16,-16 35 0,-19 12 16,-13 3-1,-7-2-15,-15 11 16,70-59-16,0 0 16,0 0-1,-55 48-15,28-16 16,36-21-16,20-8 15,10-6 1,24-6-16,9 2 16,2-1-1,13-4-15,-7 1 16,-10-7-16,-25-3 16</inkml:trace>
  <inkml:trace contextRef="#ctx0" brushRef="#br0" timeOffset="678210.5131">14610 2094 0,'0'0'15,"0"0"-15</inkml:trace>
  <inkml:trace contextRef="#ctx0" brushRef="#br0" timeOffset="678274.8361">14941 3006 0,'-4'5'0,"-1"4"16,5 10-16,5 15 15,3 17-15</inkml:trace>
  <inkml:trace contextRef="#ctx0" brushRef="#br0" timeOffset="678646.7733">15100 2420 0,'0'0'0,"0"0"16,0 0-1,-20 8-15,-19 9 16,-11 15 0,0 10-16,6 10 15</inkml:trace>
  <inkml:trace contextRef="#ctx0" brushRef="#br0" timeOffset="684878.9143">14622 2065 0,'0'0'16,"0"0"-16,0 0 15,0 0 1,0 0-16,0 0 15,0 0 1,0 0-16,0 0 16,0 0-16,-5 23 15,3 19 1,-3 26-16,-1 0 16,1 4-1,-1 6-15,4 18 16,-3 1-16,0 6 15,5-1 1,5 3-16,6-4 16,-4-1-16,-1-8 15,-4-11 1,-2-81-16,0 0 16,0 0-1,0 66-15,0-66 16,0 40-1,0-23-15,0-17 16,5 0-16,2-12 16,4-14-16</inkml:trace>
  <inkml:trace contextRef="#ctx0" brushRef="#br0" timeOffset="685952.7028">15047 2557 0,'0'0'15,"0"0"-15,0 0 16,-12 19-16,-3 10 16,-5 9-1,-2 3-15,3 6 16,1 5-16,1-2 16,5 5-1,10-2-15,8-3 16,10-6-1,11-10-15,9-12 16,10-13-16,7-14 16,2-13-1,-3-10-15,-8-9 16,-11-5 0,-10 0-16,-15-1 15,-10 1-15,-13 6 16,-9 3-1,-5 4-15,-4 6 16,-9 6 0,3 7-16,-2 6 15,8 8-15,11 0 16,6 6 0,5 0-16,11-2 15,14-2-15,9-4 16,16-4-1,16-9-15,13-4 16,5-8 0,21-8-16,4-6 15,-12 4-15,-31 7 16,-55 26 0,0 0-16,0 0 15,29-19 1,-29 19-16,11-19 15,-11 2-15,-4-8 16,2-3 0,-1-1-16,3 29 15,3-33 1,-3 33-16,0 0 16,0 0-16,4-34 15,-4 34 1,0 0-16,6-25 15,-6 25 1,8-11-16,-3 14 16,-3 15-16,2 13 15,-1 12 1,-1 22-16,-2 10 16,0 32-16,-5 24 15,1 10 1,0-3-16,4-20 15,0-21 1,2-19-16,0-19 16,-2-59-1,7 45-15,-7-45 16,0 0-16,0 0 16,6 34-1,-6-34-15,0 24 16,-6-12-16</inkml:trace>
  <inkml:trace contextRef="#ctx0" brushRef="#br0" timeOffset="686137.362">15976 3316 0,'0'0'16,"0"0"-16,0 0 16,0 0-1,0 0-15</inkml:trace>
  <inkml:trace contextRef="#ctx0" brushRef="#br0" timeOffset="698858.8164">3054 11425 0,'0'0'0,"0"0"16,0 0-16,0 0 16,0 0-16,0 0 15,2 6 1,4 4-16,6 0 16,5-17-1,12-28-15,9-28 16,5-12-16,13-35 15,9-18 1,-8 6-16</inkml:trace>
  <inkml:trace contextRef="#ctx0" brushRef="#br0" timeOffset="699547.0262">3942 11465 0,'0'0'16,"0"0"0,0 0-16,9 20 15,11 13-15,8 13 16,5-9-1,11-8-15,5-11 16,3-18 0,8-15-16,-6-14 15,1-14-15,-9-6 16,-10-4 0,-10-2-16,-15 6 15,-13 3-15,-14 3 16,-9 5-1,-15 11-15,-4 9 16,-5 16 0,-1 12-16,-2 16 15,1 19-15,10 17 16,-5 29 0,11 22-16,18 1 15,14-12 1,14-5-16,14-10 15,8-17-15,7-13 16,5-18 0,4-11-16,15-17 15,13-20-15,28-29 16,14-33 0</inkml:trace>
  <inkml:trace contextRef="#ctx0" brushRef="#br0" timeOffset="699780.4148">5263 11146 0,'0'0'15,"0"0"1,0 0-16,-22 24 16,-14 18-16,-22 35 15,-18 30 1,-6 33-16,3 3 15,21-31 1,58-112-16,0 0 16,-41 67-16,20-49 15,11-40 1</inkml:trace>
  <inkml:trace contextRef="#ctx0" brushRef="#br0" timeOffset="700030.1507">4752 11074 0,'0'0'0,"0"0"16,0 0-16,13 26 15,12 22 1,10 30-16,8 27 16,2 20-1,-6 2-15,-2-6 16,-4-11-16,-4-16 15,-7-12 1,-2-15-16,-20-67 16,14 44-1,-3-16-15,3-16 16</inkml:trace>
  <inkml:trace contextRef="#ctx0" brushRef="#br0" timeOffset="700645.4023">5339 11362 0,'0'0'0,"0"0"16,0 0-16,18 18 16,11 9-1,18 9-15,2-7 16,6-9-1,2-18-15,2-16 16,-9-19-16,-5-16 16,-13-7-1,-17-2-15,-15 0 16,-13 4 0,-9 7-16,-10 12 15,-4 5-15,-6 16 16,-3 14-1,-2 16-15,4 20 16,4 16-16,6 13 16,5 13-1,3 27-15,12 22 16,13 1 0,18-5-16,8-14 15,8-22-15,2-20 16,-36-67-1,40 45-15,-1-25 16,-2-12 0,0-10-16,3-9 15,-3-6-15,-37 17 16,0 0 0,33-27-16,-33 27 15,0 0 1,0 0-16,30-27 15,-30 27-15,0 0 16,0 0 0,20-23-16,-2 10 15,0 3-15</inkml:trace>
  <inkml:trace contextRef="#ctx0" brushRef="#br0" timeOffset="700980.4221">6323 11322 0,'0'0'0,"0"0"16,0 0 0,0 0-16,0 0 15,0 0 1,0 0-16,26 0 15,28 0-15,29 0 16,19 0 0,3-7-16,3-6 15,-1 2 1,-8 1-16,-11 5 16,-9 1-1,-10 7-15,-13 3 16,-8 6-16,-48-12 15,48 11 1</inkml:trace>
  <inkml:trace contextRef="#ctx0" brushRef="#br0" timeOffset="701592.2251">7071 10987 0,'0'0'16,"0"0"-16,0 0 16,0 0-16,0 0 15,0 0 1,0 0-16,19 17 16,18 10-1,20 9-15,9-5 16,1-1-1,-4-6-15,-63-24 16,52 29-16,-52-29 16,44 29-1,-17 7-15,-19 2 16,-16 4-16,-19 7 16,-21 7-1,-10 7-15,-24 18 16,-12 1-1,10-9-15,14-18 16,70-55-16,0 0 16,0 0-1,-48 31-15,48-31 16,0 0 0,0 0-16,-24 13 15,24-13-15,0 0 16,0 0-1,-9 9-15,9-9 16,0 0-16,0 0 16,-4 5-1,4-5-15,0 0 16,0 0 0,-2 6-16,2-6 15,0 0-15,0 0 16,-2 2-1,-3-6-15</inkml:trace>
  <inkml:trace contextRef="#ctx0" brushRef="#br0" timeOffset="703915.5498">8651 10281 0,'-9'43'16,"0"23"-16,-9 33 15,-4 35 1,-4 24-16,2 32 16,2 15-16,6 26 15,-1 33 1,1 3-16,6 10 15,1 10 1,5 7-16,4 10 16,2-2-16,3-1 15,3-3 1,-2-3-16,3-7 16,-2-13-1,0-19-15,-1-19 16,5-29-16,-4-42 15,-3-37 1,-4-129-16,3 94 16,-3-94-1,-3 50-15,-4-38 16,-2-24-16,1-25 16</inkml:trace>
  <inkml:trace contextRef="#ctx0" brushRef="#br0" timeOffset="705380.1747">8738 9912 0,'0'0'15,"0"0"-15,0 0 16,22 0-1,30 5-15,28-3 16,20 4-16,5-3 16,16-1-1,11-2-15,11 0 16,7 0 0,40 0-16,10 0 15,-3 0-15,3 0 16,9 0-1,13 0-15,2 0 16,-5 0 0,-7 5-16,-16 3 15,-3 6-15,1 2 16,-6 1 0,-5 4-16,-6 3 15,-15-2 1,-7 1-16,-21-3 15,-24 3-15,-16 3 16,-20 1 0,-15 2-16,-28-5 15,-31-24-15,25 32 16,-25-32 0,16 40-16,-8 6 15,-8 4 1,-4 1-16,-6 5 15,-2 7-15,-7 8 16,0 12 0,-5 31-16,-4 33 15,3 19 1,6-2-16,3 4 16,3 9-16,4 4 15,0 16 1,3 15-16,6 9 15,-3 20 1,8-5-16,-1 2 16,7 8-16,-2 7 15,2 5 1,0 9-16,3-2 16,-2-1-1,7-9-15,0-17 16,-2-12-16,-1-21 15,-3-34 1,-3-29-16,-2-22 16,-2-32-16,-6-88 15,0 0 1,2 63-16,-2-63 16,-8 33-1,-6-13-15,-3-8 16,-12-6-16,-5-3 15,-5-10 1,-11-7-16,-4-3 16,-6-6-16,-3-4 15,-6 1 1,-25-12-16,-15-3 16,-13 0-1,3 8-15,1 7 16,2 3-16,-2 5 15,-5 3 1,-4 0-16,-5 2 16,-4 3-1,-12 4-15,0 1 16,2 5-16,-5 2 16,2 1-1,-5 1-15,-3 5 16,1 4-1,-1 3-15,3 1 16,0 1-16,0 0 16,2 0-1,2 0-15,6-2 16,11-5 0,12 0-16,5 0 15,5 1-15,9-4 16,8 0-1,17-8-15,7-5 16,20-9-16,4-6 16</inkml:trace>
  <inkml:trace contextRef="#ctx0" brushRef="#br0" timeOffset="706112.6448">8466 13433 0,'0'0'0,"20"17"16,11 4 0,19 10-16,11 1 15,7-3-15,5-7 16,30-2 0,20-2-16,12-9 15,18-2 1,4-3-16,4 1 15,4-5 1,5 0-16,-1-2 16,4 2-16,-2 0 15,6 2 1,4-2-16,5 2 16,8 0-16,-5 5 15,-3 7 1,-11 3-16,-7 6 15,-1 1 1,0 1-16,0-3 16,-7-3-1,-4-2-15,-8-1 16,-10-4-16,-1 3 16,-8-7-1,-13-6-15,-7-2 16,-19-7-1,-13-1-15,-77 8 16,62-22-16</inkml:trace>
  <inkml:trace contextRef="#ctx0" brushRef="#br0" timeOffset="706897.1907">8251 11948 0,'0'0'16,"0"0"-16,0 0 16,0 0-1,0 0-15,0 0 16,23-2 0,29-12-16,27-2 15,24-4-15,26 7 16,16-1-1,14 5-15,5 3 16,-3 1 0,5 3-16,5 2 15,6-3-15,8 2 16,8-1 0,2 2-16,-3 10 15,4 8-15,-4 4 16,3 5-1,7-2-15,4-1 16,2-3 0,-7-4-16,-1 1 15,-7 2-15,-14 9 16,-9 8 0,-19 0-16,-10-1 15,-8-3 1,-13-6-16,-7-4 15,-13-10-15,-14-1 16,-16-4 0,-70-8-16,57 3 15</inkml:trace>
  <inkml:trace contextRef="#ctx0" brushRef="#br0" timeOffset="707447.0111">9196 10173 0,'0'0'0,"-26"0"15,-16-2 1,-22 12-16,7 14 16,5 18-1,-2 18-15,-10 32 16,5 24-16,17 3 15,13-7 1,23-26-16,19-19 16,9-24-1,13-11-15,20-10 16,11-11-16,16-14 16,-11-12-1,-71-5-15</inkml:trace>
  <inkml:trace contextRef="#ctx0" brushRef="#br0" timeOffset="707847.3769">9399 10388 0,'0'0'0,"0"0"16,0 0-1,-19 13-15,-11 16 16,-10 19-16,13 11 16,12 9-1,9 1-15,6-2 16,0-67 0,8 58-16,10-18 15,4-22-15,2-25 16,2-17-1,-2-12-15,-2-15 16,-6-1-16,-10 8 16,-8 6-1,-9 11-15,-5 16 16,-8 13 0,-1 9-16,1 14 15,6 4-15,9 0 16,11-3-1</inkml:trace>
  <inkml:trace contextRef="#ctx0" brushRef="#br0" timeOffset="708415.5669">10013 10649 0,'0'0'0,"0"0"16,0 0-1,0 0-15,0 0 16,-15-13 0,-11-12-16,-5-8 15,-3-3-15,-2 2 16,0 4 0,36 30-16,-36-23 15,-4 16 1,5 14-16,5 13 15,10 11-15,7 12 16,3 13 0,6 0-16,4-56 15,7 44 1,9-17-16,6-27 16,12-31-16,8-42 15,17-55 1,7-60-16,-5-16 15,-24 35 1,-21 50-16,-12 35 16,-4 84-16,0 0 15,0 0 1,-2-41-16,-4 36 16,-1 33-16,-2 16 15,-4 34 1,-1 43-16,-5 47 15,1 13 1,4-23-16,10-41 16,6-41-16,2-36 15,8-24 1,8-21-16,11-18 16</inkml:trace>
  <inkml:trace contextRef="#ctx0" brushRef="#br0" timeOffset="708813.2043">10128 10453 0,'0'0'0,"0"0"16,0 0-16,0 0 16,8 13-1,14 2-15,2 1 16,2-11-1,1-11-15,2-11 16,-2-9-16,-4-5 16,-1-15-1,-13 9-15,-14 1 16,-11 16-16,-10 11 16,-10 11-1,0 9-15,1 7 16,-3 13-1,1 9-15,9 6 16,10 3-16,9 3 16,12-1-1,12-7-15,11-8 16,10-14-16,5-13 16,-8-20-1</inkml:trace>
  <inkml:trace contextRef="#ctx0" brushRef="#br0" timeOffset="709096.4423">10701 10035 0,'0'0'15,"0"0"-15,-17 20 16,-10 21-1,-14 23-15,-5 26 16,2 18 0,13 9-16,12-3 15,15-20-15,8-14 16,13-15 0,4-22-16,8-15 15,10-12-15,8-17 16,2-20-1,0-15-15</inkml:trace>
  <inkml:trace contextRef="#ctx0" brushRef="#br0" timeOffset="709347.1612">10639 10481 0,'0'0'0,"0"0"15,0 0-15,0 0 16,21 5 0,23-2-16,30 1 15,22-8 1,-2-7-16,-4-12 16,-20-4-16,-70 27 15,59-38 1,-18 5-16,-4-3 15</inkml:trace>
  <inkml:trace contextRef="#ctx0" brushRef="#br0" timeOffset="709507.9793">11032 10135 0,'0'0'0,"0"0"16,-10 18-16,-6 16 15,1 12 1,4 20-16,1 9 15,4 35 1,6 13-16,4-7 16,5-27-16</inkml:trace>
  <inkml:trace contextRef="#ctx0" brushRef="#br0" timeOffset="709880.3895">11197 10576 0,'0'0'16,"0"0"-16,0 0 16,0 0-16,15 18 15,14 4 1,7 5-16,1-7 16,-4-14-1,-4-10-15,-3-12 16,-2-10-16,-6-3 15,-7 0 1,-7 1-16,-8 10 16,-7 3-16,-9 11 15,-2 6 1,-6 7-16,1 11 16,4 9-1,0 14-15,7 3 16,12 2-1,16-4-15,9-4 16,10-9-16,5-13 16</inkml:trace>
  <inkml:trace contextRef="#ctx0" brushRef="#br0" timeOffset="710265.8673">11954 10330 0,'0'0'0,"0"0"16,-18 17 0,-9 15-16,-16 17 15,-4 12-15,-8 17 16,-6 9-16,8-16 16,53-71-1,-40 48-15,10-29 16,15-23-1,8-16-15,11-18 16,8-18-16,5 2 16,0 8-1,0 12-15,-1 11 16,-3 14 0,3 7-16,2 9 15,6 6-15,3 5 16,2 5-1,2 4-15,3 7 16,-34-34 0,0 0-16,31 19 15,-2-17-15</inkml:trace>
  <inkml:trace contextRef="#ctx0" brushRef="#br0" timeOffset="710613.2566">11705 10358 0,'0'0'16,"0"0"-16,24 0 15,19 0-15,25 5 16,-1 0 0,-4 3-16,-5 0 15,-58-8 1,59 2-16,1-4 15,1-9-15,-61 11 16,0 0 0,56-15-16,-56 15 15,0 0 1,58-12-16,0 2 16,-4 2-16,-5-1 15,3-5 1,-52 14-16,47-22 15,-7 0 1,-13-8-16</inkml:trace>
  <inkml:trace contextRef="#ctx0" brushRef="#br0" timeOffset="710896.0575">12423 10031 0,'0'0'0,"0"0"15,0 0 1,-13 24-16,-8 18 16,-6 23-16,8 11 15,-2 22 1,6 14-16,2-4 16,6-8-1,0-4-15,5-6 16,-1-17-16,3-73 15,0 0 1,5 63-16,-5-63 16,7 33-1,6-30-15,5-24 16</inkml:trace>
  <inkml:trace contextRef="#ctx0" brushRef="#br0" timeOffset="711263.9707">12709 10228 0,'0'0'16,"0"0"0,17 5-16,23 8 15,8 8-15,-10 6 16,-7 15-1,-19 10-15,-17 15 16,-17 11-16,-22 30 31,-18 8-31,-1-9 0,7-20 16,56-87-16,-46 51 16,46-51-1,0 0-15,0 0 16,-33 21-1,10-18-15,17-6 16,12-4 0,8-5-16,8-5 15</inkml:trace>
  <inkml:trace contextRef="#ctx0" brushRef="#br0" timeOffset="711362.7905">12912 10799 0,'0'0'0,"0"0"16,0 0-16</inkml:trace>
  <inkml:trace contextRef="#ctx0" brushRef="#br0" timeOffset="713862.7868">8789 12026 0,'0'0'0,"0"0"15,0 0 1,0 0-16,0 27 16,0 24-1,0 24-15,0 19 16,0-5-16,0 3 16,0 0-1,0-9-15,0-83 16,-5 74-1,1-27-15,0-39 16,2-34-16</inkml:trace>
  <inkml:trace contextRef="#ctx0" brushRef="#br0" timeOffset="714164.4457">8888 12171 0,'0'0'15,"13"-16"-15,8-6 16,8-10 0,8 6-16,6-1 15,2 9-15,-45 18 16,39-4 0,-5 13-16,-15 13 15,-11 11-15,-14 10 16,-12 15-1,-14 2-15,-4-4 16,-8-2 0,-8-3-16,-5-6 15,-6-8-15,-2-8 16</inkml:trace>
  <inkml:trace contextRef="#ctx0" brushRef="#br0" timeOffset="714313.5311">8555 12397 0,'0'0'16,"0"0"-16,18 0 15,20-5-15,24 0 16,5 3 0,9 2-16,18 5 15</inkml:trace>
  <inkml:trace contextRef="#ctx0" brushRef="#br0" timeOffset="714780.9012">9614 12457 0,'0'0'0,"0"0"15,0 0 1,-17-11-16,-11-7 15,-7-5-15,-4 5 16,-1 3 0,40 15-16,-42-11 15,0 4 1,-1 10-16,8 10 16,1 9-16,5 14 15,8 7 1,11 3-16,10-46 15,-8 47 1,8-47-16,8 39 16,7-20-16,7-17 15,6-11 1,1-6-16,-1 1 16,3 1-1,-3 4-15,-2 5 16,-2 4-16,-1 4 15,0 5 1,1 0-16,-2-2 16,3-3-16,-1-4 15,2-9 1</inkml:trace>
  <inkml:trace contextRef="#ctx0" brushRef="#br0" timeOffset="715013.9406">9505 12311 0,'0'0'15,"0"0"-15,0 0 16,0 0-16,24 0 16,25 0-1,27-4-15,11-2 16,-4-5-1,-5-3-15,-13-3 16,-65 17-16,46-19 16,-7-3-1</inkml:trace>
  <inkml:trace contextRef="#ctx0" brushRef="#br0" timeOffset="715213.2903">9718 11936 0,'0'0'0,"0"0"16,-12 28-1,-2 11 1,-4 30-16,7 5 16,2 27-16,9 13 15,13-11-15,8-12 16,5-19-1</inkml:trace>
  <inkml:trace contextRef="#ctx0" brushRef="#br0" timeOffset="715814.2415">10347 12430 0,'0'0'15,"0"0"-15,0 0 16,0 0 0,-18-9-16,-8-9 15,-10-3-15,-1-2 16,0 3 0,37 20-16,-40-21 15,40 21 1,-41-17-16,41 17 15,-44-5-15,3 14 16,5 14 0,10 6-16,8 6 15,12 3-15,6 0 16,0-38 0,8 38-16,-8-38 15,18 31 1,4-11-16,2-8 15,2-10-15,1-9 16,-3-6 0,0-3-16,-6 3 15,-1 3 1,-2 2-16,-2 4 16,5-2-16,2 4 15,4 2 1,1 0-16,2 5 15,0 4 1,2 0-16,1 5 16,3 1-16,0 3 15,9 0 1,3-4-16,-45-14 16,48 10-16</inkml:trace>
  <inkml:trace contextRef="#ctx0" brushRef="#br0" timeOffset="715896.8374">10796 12555 0,'-9'5'16,"2"4"-16,-1-3 16,3 1-16,3-3 15,-1-1 1</inkml:trace>
  <inkml:trace contextRef="#ctx0" brushRef="#br0" timeOffset="716596.1785">9074 13866 0,'-29'-2'16,"-13"1"-16,-10-7 15,2 1-15,4 4 16,3 6-1,-2 12-15,7 11 16,7 10-16,6 8 16,5 6-1,7 1-15,10-2 16,10-6 0,13-8-16,9-11 15,14-9-15,5-4 16,7-3-1,-4 6-15,-2 8 16,-6 12 0,-12 9-16,-11 3 15,-20-46-15,7 45 16,-7-45 0,-9 33-16,-11-9 15,-7-8-15,-6-2 16,-3-8-1,-3-4-15</inkml:trace>
  <inkml:trace contextRef="#ctx0" brushRef="#br0" timeOffset="716827.1228">8984 13980 0,'0'0'0,"0"0"16,19 7 0,25 2-16,20 7 15,-1-2-15,-3-8 16,7-4 0,3-10-16,3-11 15,7-12 1,-5-7-16</inkml:trace>
  <inkml:trace contextRef="#ctx0" brushRef="#br0" timeOffset="717063.3165">9380 13682 0,'0'0'0,"0"0"16,0 0-16,-7 26 15,-4 34 1,-6 30-16,4 30 16,7 43-16,12 25 15,10-16 1,11-25-16,4-26 16,3-31-1,0-28-15</inkml:trace>
  <inkml:trace contextRef="#ctx0" brushRef="#br0" timeOffset="717547.4475">9805 14383 0,'0'0'16,"0"0"-16,-21-12 15,-10-8 1,-10-6-16,1-3 16,4 2-1,1 0-15,35 27 16,0 0-16,-36-15 16,2 18-1,12 18-15,2 15 16,7 20-1,9 4-15,4-60 16,0 0-16,0 0 16,6 51-1,7-22-15,7-26 16,3-19 0,0-9-16,3-4 15,1 0-15,-1 7 16,-5 13-1,-2 6-15,4 10 16,2 9-16,2 11 16,-2 4-1,15 10-15,-1-3 16,3-7 0</inkml:trace>
  <inkml:trace contextRef="#ctx0" brushRef="#br0" timeOffset="717846.1414">10226 14316 0,'0'0'0,"0"0"16,0 0 0,-18-2-16,-13-5 15,-14-4 1,8 6-16,3 5 15,6 11-15,2 16 16,12 7 0,3 6-16,5 9 15,6 5-15,6-1 16,-6-53 0,19 48-16,7-18 15,13-20 1,2-21-16,5-24 15,0-12-15</inkml:trace>
  <inkml:trace contextRef="#ctx0" brushRef="#br0" timeOffset="718115.879">10434 13764 0,'0'0'15,"0"0"-15,0 0 16,0 0 0,-4 20-16,0 25 15,-6 33 1,-1 36-16,3 13 16,0 7-16,6-2 15,4-12 1,6-18-16,-8-102 15,15 68 1,5-34-16,-1-30 16</inkml:trace>
  <inkml:trace contextRef="#ctx0" brushRef="#br0" timeOffset="718496.8083">10782 13958 0,'0'0'0,"-20"16"16,-6 6-16,-15 12 16,-5 8-16,-3 7 15,2-2 1,4-4-16,43-43 16,0 0-1,0 0-15,-36 33 16,36-33-16,-23 25 15,21-7 1,12-3-16,9 1 16,13 2-1,9 4-15,14 7 16,3 4-16,3 8 16,-4 1-1,-2 1-15,-9 1 16,-46-44-1,47 41-15,-2-8 16,-1-8-16,-3-12 16</inkml:trace>
  <inkml:trace contextRef="#ctx0" brushRef="#br0" timeOffset="718641.6469">11306 14607 0,'0'0'0,"0"0"16,0-17-1,0-12-15</inkml:trace>
  <inkml:trace contextRef="#ctx0" brushRef="#br0" timeOffset="736397.6193">13799 15640 0,'0'0'0,"0"0"16,0 0-16,-18 8 15,-15 4 1,-7 9-16,2 3 16,-2 2-1,1 4-15,0 2 16,-2 1-16,0 3 16,6 0-1,-5 2-15,2-1 16,0 3-16,-3 3 15,4 2 1,37-45-16,-31 43 16,13-6-1,11-5-15</inkml:trace>
  <inkml:trace contextRef="#ctx0" brushRef="#br0" timeOffset="737213.0561">14099 15366 0,'0'0'15,"0"0"-15,0 0 16,0 0 0,-13 13-16,-10 7 15,-1 5-15,1 0 16,-1 2 0,-2-1-16,2 3 15,-9 9 1,-3 0-16,-2 3 15,-4 2-15,-3 5 16,-6 4 0,0 6-16,-15 15 15,-1 14-15,7-9 16,10-11 0,13-8-16,8-17 15,4-4-15,25-38 16,-25 38-1,25-38-15,-24 38 16,24-38 0,0 0-16,0 0 15,-20 33-15,20-33 16,0 0 0,0 0-16,-15 23 15,12-14 1,10-12-16,10-10 15</inkml:trace>
  <inkml:trace contextRef="#ctx0" brushRef="#br0" timeOffset="737406.2967">13630 16076 0,'0'0'0,"0"0"15,0 0 1,0 0-16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284.93042" units="1/cm"/>
          <inkml:channelProperty channel="Y" name="resolution" value="504.1077" units="1/cm"/>
          <inkml:channelProperty channel="T" name="resolution" value="1" units="1/dev"/>
        </inkml:channelProperties>
      </inkml:inkSource>
      <inkml:timestamp xml:id="ts0" timeString="2022-10-06T01:29:12.729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2774 4130 0,'0'0'0,"0"0"15,0 0-15,0 0 16,0 0 0,0 0-16,2 27 15,11 27 1,-4 21-16,6 8 16,1-14-16,0-15 15,-16-54 1,0 0-16,0 0 15,14 35-15,-3-14 16,-4-19 0,0-13-16,3-10 15,5-8-15,10-6 16,11-12 0,11-3-16,3-3 15,3-5 1</inkml:trace>
  <inkml:trace contextRef="#ctx0" brushRef="#br0" timeOffset="432.5305">3681 4284 0,'0'0'16,"0"0"-16,20-11 15,20-7 1,24-8-16,7 0 16,16 0-1</inkml:trace>
  <inkml:trace contextRef="#ctx0" brushRef="#br0" timeOffset="950.1162">3786 4291 0,'0'0'15,"0"0"-15,0 0 16,-11 18-16,-5 7 16,5 4-1,2-10-15,7-6 16,6-3-1,9-6-15,1-8 16,8-8-16,5-1 16,-2 0-1,0-1-15,-5 5 16,-2 2-16,-5 5 16,-9 4-1,-8 10-15,-14 6 16,-8 6-1,-6 3-15,-8 9 16,6-9-16,14-5 16,6-11-1,10-2-15,6-5 16,10-6 0,10-2-16,9-10 15,12-1-15,12-8 16,-1-1-1,-4 6-15,-50 18 16,0 0-16,37-14 16,-12 6-1,-21 6-15</inkml:trace>
  <inkml:trace contextRef="#ctx0" brushRef="#br0" timeOffset="1517.6877">3409 4968 0,'0'0'0,"0"0"15,0 0-15,0 0 16,16-9 0,18-7-16,29-13 15,15-5 1,31-12-16,31-13 16,-2 1-16,-17 9 15,-24 6 1,-18 15-16,-79 28 15,75-33-15</inkml:trace>
  <inkml:trace contextRef="#ctx0" brushRef="#br0" timeOffset="1933.4695">3891 5216 0,'0'0'16,"0"0"-16,0 0 15,0 0 1,0 0-16,14-14 16,7-8-16,13-11 15,5-1 1,-2 0-16,5 3 16,-42 31-1,39-22-15,-1 4 16,-2 9-16,-7 13 15,-7 10 1,-5 12-16,-1 12 16,-2 25-16,-2 11 15,-6 37 1,-1 28-16,-10 17 16,-1-13-1,-4-26-15,10-117 16,0 0-1,0 0-15,0 62 16,8-58-16,0-41 16,-3-44-1</inkml:trace>
  <inkml:trace contextRef="#ctx0" brushRef="#br0" timeOffset="2233.0589">4544 4353 0,'0'0'0,"20"-11"15,13-7-15,23-8 16,8-1-16,4 4 16,-8 10-1,-6 7-15,-17 12 16,-16 16-1,-21 13-15,-23 13 16,-25 28-16,-44 40 16,-42 38-1,-2 2-15,36-39 16,100-117-16,-48 51 16,37-51-1</inkml:trace>
  <inkml:trace contextRef="#ctx0" brushRef="#br0" timeOffset="2400.0026">4809 4729 0,'0'0'15,"0"0"-15,0 0 16,21 16 0,11 7-16,11 18 15,0 6 1,-2-3-16,-41-44 15,35 32-15</inkml:trace>
  <inkml:trace contextRef="#ctx0" brushRef="#br0" timeOffset="2700.1552">5361 3973 0,'0'0'16,"0"0"-16,0 23 15,7 23 1,2 30-16,-2 27 16,-1 11-16,-4 9 15,1 6 1,-3 4-16,2-8 15,4-9-15,6-9 16,0-22 0,-12-85-16,6 67 15,-6-20-15</inkml:trace>
  <inkml:trace contextRef="#ctx0" brushRef="#br0" timeOffset="3116.5909">4811 5600 0,'0'0'16,"0"0"-16,3 20 16,13 15-16,10 14 15,8-3 1,6-6-16,6-7 15,2-11 1,-3-8-16,-5-14 16,-4-9-16,-10-9 15,-11-7 1,-9-8-16,-6-5 16,-12-9-1,-5 5-15,-4 4 16,-3 11-16,-1 11 15,-9 12 1,-5 10-16,-16 17 16,0 6-16,1 6 15,9 4 1,17-8-16,17-6 16,17-21-1,12-13-15</inkml:trace>
  <inkml:trace contextRef="#ctx0" brushRef="#br0" timeOffset="3259.9839">5464 5640 0,'0'0'0,"0"0"15,0 0-15,0 0 16,0 0-16,0 0 15</inkml:trace>
  <inkml:trace contextRef="#ctx0" brushRef="#br0" timeOffset="3687.484">6032 4543 0,'0'0'16,"0"0"-16,0 0 16,0 0-1,0 0-15</inkml:trace>
  <inkml:trace contextRef="#ctx0" brushRef="#br0" timeOffset="4034.1774">6083 5325 0,'0'0'16,"0"0"-16,0 0 15,0 0-15,0 0 16,0 0 0</inkml:trace>
  <inkml:trace contextRef="#ctx0" brushRef="#br0" timeOffset="4732.6372">6874 4085 0,'0'0'0,"0"0"16,-13 27-16,-7 18 15,-9 33 1,-4 31-16,-4 28 15,13 12 1,9 1-16,13-7 16,10-5-16,11-6 15,12-18 1,11-11-16,8-22 16,14-19-1,7-24-15,14-18 16,11-29-16,13-27 15,-1-28 1,-3-28-16,-13-29 16,-28-4-1,-32-4-15,-30 11 16,-20 3-16,-15 15 16,-17 4-1,-15 13-15,-8 14 16,-10 18-16,-6 15 15,1 15 1,5 15-16,10 18 16,0 14-1,2 19-15,9 11 16,16 10-16,18 8 16,28-5-1,23-18-15</inkml:trace>
  <inkml:trace contextRef="#ctx0" brushRef="#br0" timeOffset="5216.4832">8528 4166 0,'0'0'0,"0"0"16,-18-3-16,-18-1 16,-24 13-1,-2 18-15,1 17 16,-17 28-16,0 20 16,15 1-1,23-4-15,20-10 16,24-12-1,19-18-15,12-6 16,17 1-16,10-4 16,14 12-1,0-1-15,-17 0 16,-15-2 0,-23-9-16,-17 3 15,-16 2-15,-16-1 16,-22 3-1,-13 1-15,-24 3 16,-10-4 0,9-13-16,88-34 15,-67 13 1,27-15-16,18-19 16</inkml:trace>
  <inkml:trace contextRef="#ctx0" brushRef="#br0" timeOffset="5716.548">8830 4212 0,'0'0'15,"0"0"1,0 27-16,7 25 16,3 28-16,4 21 15,5-3 1,4 2-16,0-4 16,4-8-16,-6-17 15,4-14 1,-25-57-16,25 35 15,4-22 1,0-17-16,0-12 16,3-12-16,5-18 15,-3-10 1,-6-6-16,-6-4 16,-7-9-1,-8-21-15,-14-11 16,-10 4-16,-9 18 15,4 16 1,2 27-16,2 8 16,2 11-16,3 17 15,0 6 1,-4 6-16</inkml:trace>
  <inkml:trace contextRef="#ctx0" brushRef="#br0" timeOffset="5900.1843">8786 4613 0,'0'0'16,"0"0"-16,20-3 16,19-4-1,31-4-15,3 6 16,13-1-1,-13-2-15</inkml:trace>
  <inkml:trace contextRef="#ctx0" brushRef="#br0" timeOffset="6099.424">9395 4353 0,'0'0'0,"0"0"15,0 0 1,18 0-16,20 0 16,18 4-1,4-1-15,1 1 16,1 1-16,-3-10 16,-7-4-1</inkml:trace>
  <inkml:trace contextRef="#ctx0" brushRef="#br0" timeOffset="6300.3729">9404 4648 0,'0'0'0,"0"0"15,0 0-15,0 0 16,20 5-1,24-3-15,26 2 16,2 1-16,-2-5 16,-1 2-1</inkml:trace>
  <inkml:trace contextRef="#ctx0" brushRef="#br0" timeOffset="6633.504">9882 4005 0,'0'0'16,"0"0"-16,0 0 15,0 25-15,0 25 16,0 27-1,0 16-15,-4 1 16,0-2 0,-2 4-16,6-7 15,6-1-15,2-11 16,-1-5 0,-3-16-16,-4-56 15,0 52-15,-9-6 16</inkml:trace>
  <inkml:trace contextRef="#ctx0" brushRef="#br0" timeOffset="7049.374">9238 5385 0,'0'0'16,"0"0"-16,0 0 15,0 0 1,0 0-16,21-11 16,15-11-16,24-14 15,3 1 1,-3 1-16,-60 34 16,56-25-16,-56 25 15,49-6 1,-16 19-16,-19 16 15,-16 6 1,-8 13-16,-7 13 16,17-61-16,-18 59 15,18-59 1,-14 54-16,14-54 16,2 42-1,14-15-15,9-18 16,8-4-16,10-8 15,12-3 1,1-1-16,-56 7 16,56-2-16</inkml:trace>
  <inkml:trace contextRef="#ctx0" brushRef="#br0" timeOffset="7183.0359">9998 5772 0,'0'0'0,"0"0"16,0 0-16,0 0 16,0 0-16,0 0 15</inkml:trace>
  <inkml:trace contextRef="#ctx0" brushRef="#br0" timeOffset="8226.9364">11201 4340 0,'0'0'0,"-7"-21"16,0-6-1,-8-10-15,-2 13 16,-4 12-16,-6 5 16,-11 9-1,-14 10-15,-1 5 16,3 8 0,4 5-16,8-2 15,4 9-15,12 0 16,13 6-1,11 3-15,13 8 16,8 2 0,7 4-16,-1 1 15,-8 1-15,-7-2 16,-12 1 0,-11-1-16,-15-2 15,-9 0-15,-6-5 16,-1-5-1,40-48-15,0 0 16,-40 33 0,40-33-16,-34 21 15,14-14 1,15-14-16,14-5 16,9-1-16,8-3 15,3 3 1,4 4-16,-2 8 15,-1 4-15,-9 15 16,-1 11 0,-6 14-16,-1 21 15,-7 17 1,-8 39-16,-9 41 16,-7 27-16,-1 6 15,-3 5 1,0-1-16,7 8 15,2 14-15,4 19 16,3-4 0,-2 3-16,2 1 15,-1-2 1,5-4-16,4-15 16,7-14-16,5-41 15,7-26 1,9-26-16,4-35 15,1-20 1,-4-25-16,3-11 16,2-13-16,-3-14 15,1-9 1,-1-12-16,8-17 16,-7-9-1</inkml:trace>
  <inkml:trace contextRef="#ctx0" brushRef="#br0" timeOffset="8355.6089">11547 8998 0,'0'0'0,"0"0"16,-4-3-1,2-7-15</inkml:trace>
  <inkml:trace contextRef="#ctx0" brushRef="#br0" timeOffset="12150.2461">11724 4082 0,'0'0'16,"0"0"0,0 0-16,0-13 15,0-11-15,-4-5 16,0 15-1,-3 14-15,-1 18 16,-3 18-16,-3 15 16,1 10-1,0 8-15,-2 13 16,-1 35-16,0 26 16,0 7-1,1-16-15,-4-20 16,2-23-1,17-91-15,0 0 16,0 0-16,-7 67 16,14-42-1,10-25-15,8-18 16,11-11 0,16-18-16,2-5 15,12-10-15,-66 62 16,65-55-1,-65 55-15,0 0 16,51-33 0,-23 32-16,-13 14 15,-6 8-15,-5 7 16,4 8 0,-2 5-16,7 7 15,7 0 1,7-4-16,9-8 15,6-10-15,11-10 16,8-14 0,2-13-16,-3-11 15,-10-17 1,-10-12-16,-12-13 16,-6-14-16,-1-34 15,-5-24 1,-1-9-16,-6 15 15,-2 22-15,-3 19 16,-6 14 0,-2 12-16,-8 23 15,-3 11 1,-10 10-16,-4 13 16,-4 10-16,-3 7 15,4 7 1,10 5-16,11-2 15</inkml:trace>
  <inkml:trace contextRef="#ctx0" brushRef="#br0" timeOffset="12416.8943">12737 4735 0,'2'4'0,"0"6"15,-2-10-15,9 15 16,-1 12-16,4 11 16,-8 11-16,-4 7 15,-2 7 1,-4 4-16,-6-4 16,3-8-1,9-55-15,0 0 16,0 0-16,-4 47 15,4-27 1,4-27-16</inkml:trace>
  <inkml:trace contextRef="#ctx0" brushRef="#br0" timeOffset="12586.3433">12737 4331 0,'0'0'0,"0"0"15,0 0-15,0 0 16,0 0-16,0 0 16</inkml:trace>
  <inkml:trace contextRef="#ctx0" brushRef="#br0" timeOffset="13033.5034">12968 4766 0,'0'0'16,"0"0"-16,0 0 16,9 25-1,7 13-15,1 18 16,-3 0-1,-1-2-15,-13-54 16,14 48-16,-14-48 16,0 0-1,0 0-15,8 41 16,-3-11 0,-5-20-16,0-13 15,5-12-15,9-7 16,3-10-1,5-2-15,9-5 16,6 3 0,-2 10-16,5 9 15,-1 14-15,-2 11 16,-2 12 0,-3 14-16,-3 4 15,-6 4-15,-5 3 16,-18-45-1,17 37-15,5-1 16</inkml:trace>
  <inkml:trace contextRef="#ctx0" brushRef="#br0" timeOffset="13683.3355">14020 5144 0,'0'0'15,"0"0"-15,-6-20 16,-3-16 0,-11-17-16,-5 10 15,-11 5 1,-3 2-16,-7 5 16,2 4-16,-1 9 15,3 12 1,0 10-16,0 10 15,3 12-15,8 11 16,8 5 0,13 7-16,6 2 15,12-1 1,6-9-16,-14-41 16,23 32-16,8-21 15,2-18 1,3-17-16,5-25 15,2-18 1,6-41-16,0-37 16,-13-9-1,-14 7-15,-8 18 16,-6 18-16,-3 22 16,-5 16-16,0 73 15,0 0 1,-3-56-16,-1 22 15,-2 23 1,-1 13-16,-2 14 16,2 15-16,1 11 15,-3 28 1,7 11-16,4 37 16,7 40-1,4 19-15,5-13 16,4-20-16,0-22 15,3-20 1,2-29-16,0-39 16,-5-41-16</inkml:trace>
  <inkml:trace contextRef="#ctx0" brushRef="#br0" timeOffset="14049.8129">14200 4952 0,'0'0'0,"0"0"16,0 0-16,-16 5 16,-11 1-1,-6 17-15,11 9 16,13 7-16,11 3 16,11 1-1,9-7-15,9-7 16,10-18-16,8-16 15,-1-19 1,0-15-16,-10-9 16,-10-6-1,-16-2-15,-14 2 16,-12 10 0,-13 6-16,-12 13 15,-13 14-15,-4 14 16,0 10-1,10 7-15,15 4 16,15-1-16,18-12 16</inkml:trace>
  <inkml:trace contextRef="#ctx0" brushRef="#br0" timeOffset="14599.9732">14604 4749 0,'0'0'0,"0"0"16,0 0 0,0 26-16,0 30 15,0 27-15,8 8 16,-8-91 0,20 76-16,-20-76 15,28 43-15,-3-32 16,-6-25-1,-3-8-15,-3-11 16,-2-4 0,-2-13-16,-2 5 15,1 5-15,-6 6 16,0 11 0,0 11-16,0 7 15,1 14 1,1 11-16,4 13 15,2 10-15,3 14 16,7 2 0,4-5-16,6-5 15,-30-49 1,31 38-16,5-13 16,0-16-16,-9-14 15,-6-13 1,0-11-16,-9-14 15,0-14-15,-10-4 16,-4 1 0,-6 4-16,-2 6 15,10 50 1,-15-39-16,15 39 16,-25-27-16</inkml:trace>
  <inkml:trace contextRef="#ctx0" brushRef="#br0" timeOffset="15116.1147">15554 4753 0,'0'0'15,"0"0"1,0 0-16,-19 0 16,-16 7-16,-23 8 15,4 10 1,7 6-16,47-31 16,-38 33-1,16 0-15,15-7 16,16-6-1,11-4-15,12-1 16,8 1-16,11 2 16,-4 0-1,-47-18-15,36 22 16,-17 5-16,-19-3 16,-10 1-1,-15 0-15,25-25 16,-31 22-1,31-22-15,0 0 16,-36 20-16,36-20 16,-31 7-1,31-7-15,0 0 16,-18-2-16,11-8 16,7 10-1,7-11-15,9-2 16</inkml:trace>
  <inkml:trace contextRef="#ctx0" brushRef="#br0" timeOffset="16590.7778">11862 7314 0,'0'0'0,"0"0"16,-11 26-1,-5 25-15,-11 32 16,-9 38-16,-5 38 15,-2 22 1,5-7-16,7-16 16,8-15-1,11-20-15,6-24 16,6-14-16,4-19 16,7-20-1,4-13-15,2-8 16,5-5-1,9-7-15,11-4 16,15-2-16,9-5 16,4-4-1,8-2-15,28-4 16,13 2-16,-6-1 16,-19 3-1,-21 7-15,-14 0 16,-17 2-1,-42-5-15,38 8 16,1 2 0,-4 3-16,-35-13 15,32 13-15,-32-13 16,0 0 0,25 16-16</inkml:trace>
  <inkml:trace contextRef="#ctx0" brushRef="#br0" timeOffset="16832.4011">12897 8507 0,'0'0'0,"0"0"16,0 0-16,0 0 15,-4 22 1,1 23-16,-4 21 15,1 4-15,-1-5 16,1-9 0,6-56-16,-10 51 15,10-51-15,-20 38 16</inkml:trace>
  <inkml:trace contextRef="#ctx0" brushRef="#br0" timeOffset="16986.8301">12707 7890 0,'0'0'0,"0"0"16,0 0 0,0 0-16,0 0 15,0 0 1</inkml:trace>
  <inkml:trace contextRef="#ctx0" brushRef="#br0" timeOffset="17433.3628">13160 8370 0,'0'0'0,"0"0"15,0 20 1,0 23-16,4 17 15,1 7 1,-5-2-16,-5 0 16,5-65-16,0 0 15,-9 53 1,1-13-16,-1-23 16,7-31-16,11-20 15,13-21 1,10-10-16,-1 4 15,2 1 1,3 7-16,0 15 16,-3 13-16,2 18 15,-7 18 1,-8 16-16,-7 18 16,-4 22-1,-4 11-15,-5 25 16,-8 9-16,8-112 15,0 0 1,0 0-16,0 79 16,14-51-1,11-42-15</inkml:trace>
  <inkml:trace contextRef="#ctx0" brushRef="#br0" timeOffset="17801.3602">13728 8578 0,'0'0'15,"0"0"-15,0 25 16,0 21-16,0 24 16,8-1-1,-8-69-15,17 65 16,-17-65-1,24 54-15,3-17 16,6-16-16,6-28 16,1-25-1,1-22-15,1-17 16,4-24-16,-8-15 16,-17 22-1,-21 88-15,0 0 16,0 0-1,10-59-15,-2 28 16,-6 23 0,0 16-16,-6 9 15</inkml:trace>
  <inkml:trace contextRef="#ctx0" brushRef="#br0" timeOffset="18168.8864">14851 8183 0,'0'0'0,"0"0"16,0 0 0,-13 17-16,-11 12 15,-20 25-15,-4 11 16,-16 22 0,-10 11-16,0 1 15,9-12 1,17-23-16,48-64 15,0 0-15,-33 38 16,18-38 0,13-26-16</inkml:trace>
  <inkml:trace contextRef="#ctx0" brushRef="#br0" timeOffset="18466.9113">14278 8326 0,'0'0'15,"0"0"1,0 0-16,13 13 16,10 12-16,10 10 15,7 13 1,8 7-16,2 6 16,18 23-16,5 11 15,-4-4 1,-13-11-16,-6-12 15,-10-15 1,-8-15-16,-8-4 16,-2-3-16,-22-31 15,0 0 1,22 28-16,0-7 16</inkml:trace>
  <inkml:trace contextRef="#ctx0" brushRef="#br0" timeOffset="18615.8201">15324 9070 0,'0'0'0,"0"0"15,0 0-15,0 0 16</inkml:trace>
  <inkml:trace contextRef="#ctx0" brushRef="#br0" timeOffset="27127.4666">16087 4337 0,'0'0'0,"0"0"0,0 0 15,0 0 1,0 0-16,0 0 16,0 0-1,12 7-15,6 2 16,0 7-16</inkml:trace>
  <inkml:trace contextRef="#ctx0" brushRef="#br0" timeOffset="27398.3304">16068 5014 0,'0'0'0,"0"0"15,0 0-15,0 0 16,0 0-1,0 0-15,0 0 16</inkml:trace>
  <inkml:trace contextRef="#ctx0" brushRef="#br0" timeOffset="28183.0661">16691 3612 0,'0'0'15,"0"0"-15,0 0 16,0 0 0,-6 29-16,-4 26 15,-4 33 1,0 21-16,-2 3 16,1 8-16,3 15 15,5 5 1,5 5-16,-2-8 15,0-5 1,4-18-16,0-12 16,6-5-16,1-15 15,-7-82 1,0 0-16,8 65 16,-8-65-1,0 0-15,0 0 16,4 36-16,-4-36 15,-2 17 1,-2-12-16,-7-8 16,1-8-16,0-14 15</inkml:trace>
  <inkml:trace contextRef="#ctx0" brushRef="#br0" timeOffset="28650.3447">17195 3971 0,'0'0'0,"0"22"15,0 19 1,0 21-16,0 12 16,0 24-1,0 12-15,0 8 16,6 7-1,-2 6-15,0 2 16,-2-1-16,-8-7 16,-1-14-1,-2-16-15,9-95 16,0 0-16,-11 75 16,0-25-1,0-37-15,0-22 16,2-18-1,2-21-15</inkml:trace>
  <inkml:trace contextRef="#ctx0" brushRef="#br0" timeOffset="28932.7713">17111 4080 0,'0'0'0,"0"0"15,18-12-15,15-4 16,16-2 0,12 9-16,3 14 15,6 5-15,-5 6 16,-65-16 0,53 26-16,-15 6 15,-21 6-15,-21 5 16,-24 4-1,-19 3-15,-14 2 16,-16 13 0,77-65-16,-90 67 15</inkml:trace>
  <inkml:trace contextRef="#ctx0" brushRef="#br0" timeOffset="29334.3018">17737 4577 0,'0'0'0,"0"0"16,0 26 0,0 26-16,0 24 15,0 16 1,0-8-16,0-3 15,0-81-15,-4 71 16,4-71 0,-7 45-16,-11-18 15,2-27 1,3-17-16,4-6 16,4-13-16,0-7 15,8-10 1,6 1-16,2 5 15,10 1 1,8 7-16,12 6 16,12 4-16,11 9 15,3 4 1,-2 7-16,-5 5 16</inkml:trace>
  <inkml:trace contextRef="#ctx0" brushRef="#br0" timeOffset="29751.7811">18092 4753 0,'0'0'0,"0"0"16,0 0-16,0 0 16,0 0-16,0 0 15,0 22 1,0 19-16,9 19 15,4-2 1,8-11-16,-21-47 16,23 36-1,0-10-15,4-14 16,-5-17-16,6-8 16,-1-12-1,-6-6-15,-1-7 16,-9 0-1,-9 4-15,-6 12 16,-9 4 0,-9 10-16,-9 5 15,-8 6-15,-6 1 16,10 0-16,11 1 16,8-4-1,13-2-15,12-6 16,19-4-16</inkml:trace>
  <inkml:trace contextRef="#ctx0" brushRef="#br0" timeOffset="30051.8108">18845 4559 0,'0'0'0,"0"0"16,0 0-1,0 0-15,-24 5 16,-23 12-16,-15 15 16,5 8-1,2 9-15,-4 20 16,15 0 0,20-9-16,22-15 15,17-11-15,13-10 16,24-6-1,17-7-15,14-6 16,22-5 0,3-8-16,-31-11 15</inkml:trace>
  <inkml:trace contextRef="#ctx0" brushRef="#br0" timeOffset="30499.5651">18931 4729 0,'0'0'0,"0"0"15,0 0-15,0 0 16,11 18 0,9 10-16,13 4 15,10-10 1,10-11-16,10-14 15,-1-9-15,-3-8 16,-59 20 0,51-28-16,-16 3 15,-14-1 1,-24 11-16,-13 1 16,-15 8-16,-9 6 15,-18 8 1,-2 13-16,-3 8 15,6 11 1,4 7-16,14-1 16,16 4-16,17-8 15,19-4 1,20-11-16,17-7 16,10-9-16,7-6 15,4-10 1,-1-8-16</inkml:trace>
  <inkml:trace contextRef="#ctx0" brushRef="#br0" timeOffset="30933.8192">19873 4460 0,'0'0'0,"-29"16"15,-7 4 1,-22 14-16,1 9 16,5 1-16,7 7 15,7 1 1,11-6-16,27-46 16,0 0-1,-11 41-15,20-12 16,18-16-16,9-8 15,3-5 1,-39 0-16,50 2 16,-50-2-1,42 11-15,-13 9 16,-27 7-16,-19 7 16,-27 8-1,-8 3-15,-7-3 16,59-42-1,0 0-15,0 0 16,-39 33-16,25-16 16,30-15-1</inkml:trace>
  <inkml:trace contextRef="#ctx0" brushRef="#br0" timeOffset="31383.6413">20246 4476 0,'0'0'16,"0"0"-16,-15 11 15,-12 9-15,-15 12 16,-8 10-1,-6 7-15,-11 14 16,67-63 0,-51 60-16,26-11 15,34-22-15,23-16 16,14-6 0,31-5-16,25-3 15,-102 3 1,108-2-16,-108 2 15,77 8-15,-41 4 16,-32 8 0,-25 5-16,-11 2 15,-28 15-15,-27 21 16,-18 9 0,6-1-16,99-71 15,-68 58 1,44-25-16,34-22 15</inkml:trace>
  <inkml:trace contextRef="#ctx0" brushRef="#br0" timeOffset="31537.6125">20713 5417 0,'0'0'15,"0"0"-15,0 0 16</inkml:trace>
  <inkml:trace contextRef="#ctx0" brushRef="#br0" timeOffset="46563.3983">20830 5202 0,'0'0'16,"0"0"-16,0 0 16,0 0-1,0 0-15,0 0 16,0 0-16,18 0 16,21-6-1,22-4-15,1 2 16,1 1-16,-3-2 15,3 4 1,1 3-16,4 0 16,4 2-1,-4 4-15,4 6 16,-5-4-16,-2 3 16,3-2-1,0-3-15,1-1 16,-1-1-1,-3 0-15,-7 0 16,-7 3-16,-51-5 16,47 4-1,-47-4-15,0 0 16,0 0 0,42 5-16,-42-5 15,0 0-15,0 0 16,31 0-1,-31 0-15,0 0 16,19 2 0,-19-2-16,0 0 15,6-2-15</inkml:trace>
  <inkml:trace contextRef="#ctx0" brushRef="#br0" timeOffset="47117.2625">22481 3870 0,'0'0'15,"0"0"1,0 0-16,0 0 16,22 0-16,32 0 15,29 0 1,23 0-16,3 0 15,3 0 1,1 0-16,-3 0 16,-11 0-1,-9 0-15,-13-6 16,-77 6-16,0 0 16,48-20-16,-32-10 15</inkml:trace>
  <inkml:trace contextRef="#ctx0" brushRef="#br0" timeOffset="47433.9683">22904 3813 0,'0'0'15,"0"0"-15,-5 19 16,2 24-16,-1 26 15,-2 14 1,-1 27-16,3 5 16,0 8-1,4 4-15,-6 1 16,2-2 0,-5-8-16,0-10 15,5-17-15,4-91 16,0 0-1,0 0-15,0 56 16,4-32-16,8-28 16,1-21-1</inkml:trace>
  <inkml:trace contextRef="#ctx0" brushRef="#br0" timeOffset="48017.1797">23485 3675 0,'0'0'15,"0"0"-15,0 0 16,2 31 0,4 29-16,5 36 15,-5 24-15,-6 10 16,-4 4-1,-5 6-15,3 6 16,0 24 0,-6-2-16,-1-28 15,-1-48-15,8-16 16,6-76 0,0 0-16,-9 46 15,3-32 1,0-25-16,6-20 15,6-8-15,7-25 16,3-11 0,5-20-16,6-10 15,0 13-15,-4 30 16,-2 23 0,-21 39-1,27-19-15,0 15 16,-2 10-16,0 10 15,-3 13 1,-2 6-16,2 19 16,-6 4-1,-2 2-15,-3-2 16,-11-58-16,11 52 16,-11-52-16,0 0 15,11 40 1,0-18-16,-2-19 15,4-20-15</inkml:trace>
  <inkml:trace contextRef="#ctx0" brushRef="#br0" timeOffset="48700.7123">23867 4573 0,'0'0'16,"0"0"-16,0 0 16,0 0-16,2 19 15,9 24 1,0 21-16,0 5 16,-4-1-1,-5 1-15,3-6 16,-5-5-1,0-58-15,0 0 16,0 0-16,2 47 16,-2-47-1,2 25-15,3-25 16,5-25 0,4-13-16,5-9 15,5-9-15,0 2 16,-4 3-1,0 9-15,0 4 16,8 13-16,-4 12 16,-24 13-1,34-5-15</inkml:trace>
  <inkml:trace contextRef="#ctx0" brushRef="#br0" timeOffset="49151.2222">24244 4716 0,'0'0'0,"0"0"16,0 0 0,0 0-16,16 16 15,13 9-15,14 9 16,-6-9-1,-2-5-15,0-11 16,-11-6 0,-2-11-16,1-7 15,-6-8-15,0-4 16,-11-3 0,-6-2-16,-6 3 15,-7 4 1,-2 5-16,-5 9 15,-4 7-15,-5 8 16,-3 14 0,1 9-16,-3 13 15,7 7 1,3 2-16,12 2 16,12-2-16,10 1 15,12-6 1,17-8-16,11-11 15,13-14-15,10-13 16</inkml:trace>
  <inkml:trace contextRef="#ctx0" brushRef="#br0" timeOffset="50384.0145">25000 4878 0,'0'0'0,"-6"-20"15,-3-11 1,-2-16-16,-1 4 16,-7 10-16,-1 4 15,-1 9 1,21 20-16,-25-13 16,-5 6-1,-3 14-15,0 10 16,-11 21-16,7 17 15,4 7 1,9 4-16,9-3 16,11-7-1,8-16-15,14-15 16,9-21-16,11-13 16,16-15-1,-5-8-15,-7-1 16,-8-1-16,-9 3 15,-7 6 1,-8 9-16,-3 8 16,-1 4-1,-4 8-15,2 11 16,-2 11-16,4 5 16,7 7-1,15 4-15,9-2 16,15-7-1,10-8-15,10-7 16,-3-10-16,-6-1 16,-8-9-1,-7-4-15,-6-5 16,-9-7 0,-1-3-16,-10-3 15,-6-7-15,-3-3 16,-7 1-1,-6-1-15,-10 1 16,-13 1-16,-18 3 16,-10 7-1,-4 9-15,-3 13 16,0 9 0,4 11-16,3 11 15,8 10 1,12 7-16,13 6 15,12-3-15,12-3 16,12-14 0,11-9-16,9-18 15,14-18-15,4-18 16,4-16 0,16-29-1,-1-26-15,-7-19 16,-20-8-16,-16-11 15,-18-1 1,-14 5-16,-10 16 16,-2 1-16,-1 13 15,-2 14 1,2 20-16,13 70 16,0 0-16,0 0 15,-16-49 1,-1 24-16,-3 17 15,1 18 1,2 13-16,-2 20 16,2 22-16,3 14 15,6 39 1,10 36-16,6 13 16,6 1-16,1-9 15,4-7 1,-2-14-16,4-6 15,1-25 1,7-19-16,-29-88 16,30 66-16,-30-66 15,23 36 1,4-18-16,-4-11 16,-3-10-1,0-6-15,-2-6 16,-7-3-16</inkml:trace>
  <inkml:trace contextRef="#ctx0" brushRef="#br0" timeOffset="50600.1351">26502 5325 0,'0'0'15,"0"0"-15,0 0 16,0 0-16,2 20 16,17 32-1</inkml:trace>
  <inkml:trace contextRef="#ctx0" brushRef="#br0" timeOffset="51944.8984">16016 7948 0,'0'0'0,"0"0"16,0 0-16,0 0 16,0 0-1,0 0-15,0 0 16</inkml:trace>
  <inkml:trace contextRef="#ctx0" brushRef="#br0" timeOffset="52206.2201">15894 8625 0,'0'0'0,"0"0"16,0 0-1,0 0-15,0 0 16,0 0-16</inkml:trace>
  <inkml:trace contextRef="#ctx0" brushRef="#br0" timeOffset="57308.1682">16564 7104 0,'0'0'15,"0"0"1,0 0-16,0 0 16,0 31-16,0 29 15,0 34 1,-4 26-16,0 7 15,-3 11 1,5 4-16,0 11 16,2 34-16,0 7 15,0-4 1,-8-6-16,-1-6 16,-11-4-1,-3-13-15,0-27 16,-3-27-16,8-30 15,18-77 1,-17 55-16,5-23 16,6-19-16,8-15 15</inkml:trace>
  <inkml:trace contextRef="#ctx0" brushRef="#br0" timeOffset="57633.7852">17131 7539 0,'0'0'0,"0"0"16,0 31-1,5 37-15,0 41 16,-3 46-16,2 46 15,-8 26 1,-3-1-16,-4-18 16,5-19-1,0-21-15,2-29 16,-1-48 0,5-91-16,0 0 15,-11 66-15,-2-45 16,-5-31-1</inkml:trace>
  <inkml:trace contextRef="#ctx0" brushRef="#br0" timeOffset="57949.9126">17071 8002 0,'4'-25'0,"18"-13"16,12-6-1,11 3-15,9 3 16,5 7-16,4 11 16,-5 11-1,-8 16-15,-14 11 16,-23 20 0,-18 15-16,-18 18 15,-34 28 1,-25 17-16,-10-2 15,9-20-15,83-94 16,-63 54 0,63-54-16,-36 19 15,30-27 1,22-17-16</inkml:trace>
  <inkml:trace contextRef="#ctx0" brushRef="#br0" timeOffset="58367.3158">17645 8372 0,'0'0'16,"0"25"-16,0 16 16,-4 23-16,2 8 15,-5 3 1,-5 11-16,0-8 15,-4-16 1,16-62-16,0 0 16,-15 38-16,-2-15 15,4-19 1,1-12-16,8-20 16,2-12-16,8-18 15,8-5 1,9 1-16,11 2 15,7 6 1,11 7-16,1 9 16,1 9-16,-2 11 15,-9 11 1,-8 14-16,-13 7 16,-4 8-16,-7 3 15</inkml:trace>
  <inkml:trace contextRef="#ctx0" brushRef="#br0" timeOffset="58783.4308">18139 8462 0,'0'0'0,"0"0"16,0 0-1,0 0-15,0 0 16,-13 25-16,-6 17 15,-5 29 1,-1 24-16,6 11 16,15-12-1,8-20-15,-4-74 16,17 49-16,10-35 16,0-28-1,2-17-15,5-24 16,-6-13-1,-5 1-15,-10 7 16,-11 6-16,-9 11 16,-11 10-1,-3 14-15,-8 11 16,-6 17-16,-9 12 16,-6 16-1,4 8-15,9 5 16,37-50-1,-16 41-15,32-13 16</inkml:trace>
  <inkml:trace contextRef="#ctx0" brushRef="#br0" timeOffset="59100.6253">18789 8225 0,'0'0'16,"0"0"-16,-20 14 16,-14 8-1,-13 18-15,-2 13 16,8 13 0,-7 21-16,10 13 15,21-12-15,14-19 16,15-22-1,10-14-15,9-8 16,12-10 0,10-12-16,8-8 15,-1-6-15,1-3 16,-9-3 0,-6-12-16</inkml:trace>
  <inkml:trace contextRef="#ctx0" brushRef="#br0" timeOffset="59583.4765">18954 8387 0,'0'0'0,"0"0"15,0 0 1,0 0-16,0 0 15,0 0-15,16 12 16,15 7 0,10 1-16,2-14 15,0-8 1,-2-14-16,-3-9 16,-4-6-16,-9-4 15,-12-1 1,-11 4-16,-6 12 15,-10 5 1,-8 10-16,-12 10 16,-1 10-16,-17 17 15,3 13 1,2 8-16,6 3 16,8-2-16,14-1 15,7-1 1,12-4-16,12-3 15,7 1 1,14-8-16,10-10 16,8-10-1,7-16-15,10-11 16,2-11-16</inkml:trace>
  <inkml:trace contextRef="#ctx0" brushRef="#br0" timeOffset="59999.7501">19856 7874 0,'0'0'0,"-18"16"16,-10 4-1,-10 18-15,-9 16 16,-4 13-16,-11 29 15,-1 14 1,14-10-16,49-100 16,-25 78-1,25-78-15,8 45 16,18-27-16,12-21 16,11-10-1,7-8-15,-2-2 16,-54 23-1,46-17-15,-7 13 16,-22 18-16,-19 9 16,-16 21-1,-20 25-15,-15 25 16,-3 8 0,56-102-16,-35 79 15,27-55 1,24-41-16</inkml:trace>
  <inkml:trace contextRef="#ctx0" brushRef="#br0" timeOffset="60434.0878">20333 7776 0,'0'0'0,"-15"16"16,-7 13-1,-15 13-15,-10 19 16,-18 35 0,-7 22-16,4 9 15,24-24-15,26-36 16,18-67 0,5 36-16,16-20 15,15-16 1,7-15-16,19-8 15,3-4-15,-65 27 16,64-25 0,-64 25-16,55-13 15,-18 17 1,-17 16-16,-20 11 16,-13 12-16,-18 15 15,-5 2 1,0-3-16,36-57 15,0 0 1,0 0-16,-29 51 16,12-9-16</inkml:trace>
  <inkml:trace contextRef="#ctx0" brushRef="#br0" timeOffset="60578.7073">20729 8857 0,'0'0'16,"0"0"-16</inkml:trace>
  <inkml:trace contextRef="#ctx0" brushRef="#br0" timeOffset="61429.7311">21080 8900 0,'0'0'0,"0"0"15,0 0-15,22 0 16,25 0 0,22 0-16,1 4 15,1-1-15,7 1 16,16 3-1,2-1-15,3 3 16,-1-2 0,2 0-16,-1-7 15,-3-5-15,-7-1 16,-16-6 0,-7 3-16,-66 9 15,42-5 1,-42 5-16,0 0 15,0 0-15,36-6 16,-36 6 0,0 0-16,25-9 15</inkml:trace>
  <inkml:trace contextRef="#ctx0" brushRef="#br0" timeOffset="61917.2174">22831 7604 0,'0'0'15,"0"0"1,0 0-16,21 4 16,29 1-16,25 4 15,26 2 1,-1 0-16,7 3 16,-1-1-1,-4-9-15,-10-4 16,-92 0-16,0 0 15,65-8 1,-32-7-16</inkml:trace>
  <inkml:trace contextRef="#ctx0" brushRef="#br0" timeOffset="62216.8238">23078 7704 0,'0'0'0,"0"0"16,0 0-16,0 25 16,0 20-1,5 28-15,-3 19 16,-4 4-16,-1 7 16,1 6-1,0 8-15,-4 6 16,-4 4-1,-2-4-15,1-7 16,3-13-16,-2-17 16,10-86-1,0 50-15,14-41 16,10-36-16,8-31 16</inkml:trace>
  <inkml:trace contextRef="#ctx0" brushRef="#br0" timeOffset="62758.5294">23769 7307 0,'0'0'0,"0"0"15,0 22-15,0 28 16,0 34-1,0 32-15,0 14 16,-5 6 0,-2 16-16,-11 40 15,-9-4-15,-6-11 16,6-23 0,8-36-16,19-118 15,-11 85-15,11-85 16,0 0-1,-2 47-15,2-36 16,2-22 0,5-14-16,6-15 15,6-18 1,3-8-16,1 0 16,-6 2-16,-17 64 15,16-54 1,2 9-16,2 18 15,-2 18-15,0 12 16,2 12 0,-3 14-16,-2 12 15,-5 18 1,-3 7-16,-4 3 16,1-4-16,-4-65 15,0 0 1,0 0-16,2 60 15</inkml:trace>
  <inkml:trace contextRef="#ctx0" brushRef="#br0" timeOffset="63150.7166">24092 8326 0,'0'0'0,"0"0"15,0 0 1,0 27-16,5 26 16,0 26-1,-3 14-15,0-10 16,0-5-16,-2-11 16,0-67-1,0 0-15,0 0 16,0 47-16,0-20 15,0-27 1,0-20-16,0-16 16,0-11-1,2 1-15,7-2 16,9 2 0,7 1-16,10 2 15,6 7-15,8 5 16,-49 31-1,53-24-15</inkml:trace>
  <inkml:trace contextRef="#ctx0" brushRef="#br0" timeOffset="63600.85">24387 8487 0,'0'0'15,"0"0"-15,0 0 16,0 0-1,0 0-15,0 0 16,0 0 0,22 6-16,28 1 15,25 1-15,8 0 16,-9-11 0,-14-8-16,-17-12 15,-16-5-15,-12-8 16,-12-2-1,-11 5-15,-7 4 16,-5 10 0,-7 6-16,-5 6 15,-5 10-15,-7 14 16,-2 8 0,7 13-16,2 4 15,9 13 1,12 0-16,9 5 15,9 1-15,9-3 16,11-3 0,10-3-16,15-9 15,12-12 1,12-13-16,10-14 16</inkml:trace>
  <inkml:trace contextRef="#ctx0" brushRef="#br0" timeOffset="64768.6181">25316 8657 0,'0'0'16,"0"0"-16,0-20 15,-4-18 1,0-19-16,-12 8 16,-6 9-16,0 11 15,-1 9 1,2 6-16,-2 11 15,-4 4 1,-2 12-16,-3 12 16,1 16-16,6 3 15,9 3 1,8-2-16,4-8 16,10-9-1,6-15-15,3-9 16,5-13-16,5-7 15,-3-7 1,-4-3-16,-5 3 16,-1 4-1,-4 4-15,-3 3 16,-1 6-16,0 1 16,4 3-1,-2 4-15,3 3 16,10 4-1,2 2-15,8 2 16,4 6-16,19 3 16,4 0-1,5-3-15,3 0 16,1-6-16,-65-13 16,64 12-1,-64-12-15,59 0 16,-59 0-1,49-12-15,-15-10 16,-15-7-16,-13 1 16,-14 0-1,-9-1-15,-5 4 16,-12 5 0,-8 0-16,-2 9 15,2 7-15,3 8 16,2 10-1,3 8-15,10 7 16,7 9-16,8 7 16,13-1-1,11 3-15,10-3 16,6-8 0,12-15-16,8-21 15,3-21-15,2-21 16,1-25-1,9-43-15,5-46 16,-11-25 0,-19 0-16,-15 11 15,-10 19-15,-3 8 16,-4 11 0,0 8-16,1 6 15,-4 11 1,-6 20-16,-6 18 15,6 69-15,-10-38 16,-1 15 0,0 21-16,0 17 15,0 17 1,-2 21-16,-1 33 16,-5 52-16,-1 70 15,5 46 1,4 13-16,2-17 15,1-11 1,5-9-16,6-22 16,7-40-16,6-41 15,7-31 1,1-30-16,-24-66 16,27 43-16,-27-43 15,0 0 1,29 29-16,-29-29 15,36 16 1</inkml:trace>
  <inkml:trace contextRef="#ctx0" brushRef="#br0" timeOffset="64925.1174">26548 9114 0,'0'0'0,"0"0"16,0 0-16</inkml:trace>
  <inkml:trace contextRef="#ctx0" brushRef="#br0" timeOffset="127217.7964">21607 3718 0,'0'0'16,"0"0"0,0 0-16,-7 25 15,-2 20-15,-6 24 16,-1-1 0,1 0-16,-1 13 15,1 29-15,-4 17 16,10-2-1,2 3-15,5-4 16,-5-5 0,-1-8-16,-1-12 15,0-6-15,2-17 16,3-10 0,4-66-16,0 0 15,0 0 1,-2 44-16,2-44 15,0 0-15,0 0 16,0 36 0,0-36-16,0 0 15,-4 24 1,4-24-16,-12 23 16</inkml:trace>
  <inkml:trace contextRef="#ctx0" brushRef="#br0" timeOffset="150200.8428">21630 7828 0,'0'0'0,"0"0"16,-19 6-16,-14 7 15,-7 10 1,4 9-16,4 5 15,2 10-15,3 5 16,8 7 0,4 2-16,10 0 15,10-4 1,7-6-16,3-6 16,10-4-16,4-7 15,6-10 1,8-3-16,4-6 15,5-9 1,-4-3-16,4-11 16,-3-2-16,-5-9 15,-1-4 1,-10-11-16,-4-9 16,-6-6-16,-10-5 15,-11 2 1,-8-2-16,-9 2 15,-10 3 1,-11 4-16,-3 5 16,-9 9-1,-4 6-15,-1 11 16,-5 10-16,2 8 16,-4 10-1,-1 9-15,1 10 16,6 3-16,6 6 15,48-42 1,-44 45-16,15-3 16,29-42-16,-6 32 15,24-19 1</inkml:trace>
  <inkml:trace contextRef="#ctx0" brushRef="#br0" timeOffset="150643.4878">22145 7429 0,'0'0'0,"-18"17"16,-10 7-1,-20 21-15,-7 19 16,-23 32-16,-23 45 16,-6 29-1,12 4-15,3 8 16,2 1 0,11-7-16,13-17 15,11-14-15,16-23 16,7-18-1,7-24-15,25-80 16,-19 67-16,19-67 16,0 0-1,0 0-15,-12 40 16,12-40 0,0 0-16,0 0 15,-10 27 1,10-27-16,0 10 15,4-13-15</inkml:trace>
  <inkml:trace contextRef="#ctx0" brushRef="#br0" timeOffset="150866.6092">22029 9047 0,'0'0'0,"0"0"16,0 0-16,0 0 15,0 0-15</inkml:trace>
  <inkml:trace contextRef="#ctx0" brushRef="#br0" timeOffset="175701.5633">26121 4613 0,'0'0'0,"0"0"16,0 0-1,0 0-15,16 0 16,22 0-16,16 0 15,4 0 1,3 0-16,3 0 16,3 0-1,4 0-15,6 0 16,9 0-16,-3 0 16,-3 0-1,-4 0-15,-4 4 16,-14 0-1,-58-4-15,56 4 16,-2-1-16,-54-3 16,52 0-1,-13-9-15,-8-8 16</inkml:trace>
  <inkml:trace contextRef="#ctx0" brushRef="#br0" timeOffset="176134.9998">26988 4360 0,'0'0'0,"0"0"15,0 0-15,0 0 16,20 0-1,18 7-15,18 1 16,-4 8-16,-12 2 16,-3 2-1,-3 3-15,-3 1 16,-4 3 0,-11 0-16,-10 2 15,-8-1-15,-12 9 16,-9 9-1,-14 4-15,-5 1 16,-6 3 0,-4-3-16,0 1 15,4-3 1,48-49-16,0 0 16,-42 41-16,16-4 15,15-15 1,15-18-16</inkml:trace>
  <inkml:trace contextRef="#ctx0" brushRef="#br0" timeOffset="176398.3333">27956 4229 0,'0'0'0,"0"0"16,-18 14-16,-9 16 15,-11 19 1,-2 11-16,-1 7 16,-1 20-1,0 7-15,6-18 16,36-76-16,-22 47 15,10-29-15</inkml:trace>
  <inkml:trace contextRef="#ctx0" brushRef="#br0" timeOffset="176603.6846">27833 4300 0,'0'0'0,"0"0"15,9-9 1,9-2-16,8-1 15,1 15 1,2 10-16,4 9 16,12 16-1,-2 9-15,-6 7 16,-1-3-16,-36-51 16,21 59-1</inkml:trace>
  <inkml:trace contextRef="#ctx0" brushRef="#br0" timeOffset="176851.2726">27641 5095 0,'0'0'0,"0"0"15,0 0-15,0 0 16,0 0-16,19 0 15,25-4 1,24-1-16,10 3 16,19-3-1,-6 1-15,-2-5 16,-8-2-16,-14-9 16</inkml:trace>
  <inkml:trace contextRef="#ctx0" brushRef="#br0" timeOffset="177202.2566">28311 4324 0,'0'0'15,"0"0"-15,16-2 16,22-6 0,16-2-16,2 8 15,-6 4-15,-5 8 16,-8 11 0,-15 7-16,-13 0 15,-7 6-15,-4 4 16,-7 15-1,-5 1-15,-3 0 16,-6-3 0,-2-4-16,-2-3 15,-4-10-15,-7-14 16</inkml:trace>
  <inkml:trace contextRef="#ctx0" brushRef="#br0" timeOffset="177367.8467">28356 4516 0,'0'0'15,"0"0"1,0 0-16,18 0 16,20 5-16,19-3 15,2 2 1</inkml:trace>
  <inkml:trace contextRef="#ctx0" brushRef="#br0" timeOffset="177814.3542">28695 4559 0,'0'0'0,"0"0"15,0 0 1,0 0-16,18-9 15,13-9 1,10-4-16,-1-1 16,-4-4-1,-3-1-15,-3-4 16,-30 32-16,22-36 16,-22 36-1,0 0-15,0 0 16,15-33-1,-15 33-15,10-18 16,-6 14-16,2 13 16,-3 13-1,-1 13 1,-2 10-16,2 20 0,-2 5 16,0 0-1,0-70-15,0 68 16,0-68-16,0 0 15,0 0 1,0 59-16,4-20 16,1-25-1,2-26-15</inkml:trace>
  <inkml:trace contextRef="#ctx0" brushRef="#br0" timeOffset="178152.1855">29214 3889 0,'0'0'0,"0"0"15,0 20-15,0 23 16,0 30 0,-5 25-16,-2 11 15,-3 12-15,-1 5 16,1-2-1,6 2-15,0-6 16,4-3-16,6-6 16,8-8-1,0-7-15,3-13 16,-2-14 0,-15-69-16,0 0 15,16 40-15,-3-26 16,1-28-1</inkml:trace>
  <inkml:trace contextRef="#ctx0" brushRef="#br0" timeOffset="178581.8005">29483 4121 0,'0'0'0,"0"0"16,0 0-16,22-3 15,15-3 1,14-4-16,-10 7 16,-17 7-16,-19 16 15,-18 11 1,-16 7-16,-18 7 15,2 2-15,45-47 16,0 0 0,0 0-16,-42 42 15,13-11 1,19-15-16,20-14 16,13-8-16,9-6 15,1-1 1,4 0-16,1 1 15,-3 4-15,-7 6 16,3 4 0,-2 5-16,-29-7 15,22 13 1,-5 8-16</inkml:trace>
  <inkml:trace contextRef="#ctx0" brushRef="#br0" timeOffset="179252.03">29223 4791 0,'0'0'0,"0"0"16,0 0-16,24-9 16,19-5-1,24-12-15,24-7 16,7-6-16,0-1 15,-18 0 1,-80 40-16,0 0 16,51-31-1,-35 11-15,-24 11 16,-12 6-16,-9 12 16,-7 7-1,-1 9-15,5 6 16,10 3-1,6-1-15,10-2 16,1 2-16,-1 3 16,1 5-1,-6 13-15,-7-3 16,-2-4-16,20-47 16,0 0-1,0 0-15,-15 35 16,13-14-1,10-21-15,17-10 16,10-5-16,17-7 16,4 2-1,-1 6-15,-55 14 16,45-7 0,-12 16-16,-19 9 15,-14 11-15,-12 8 16,-9 4-1,21-41-15,-22 57 16,3-6 0,15-2-16,15-13 15,11-14-15,21-11 16,26-11 0,14-15-16,25-24 15,10-23-15</inkml:trace>
  <inkml:trace contextRef="#ctx0" brushRef="#br0" timeOffset="179667.9236">30282 4395 0,'0'0'15,"0"0"-15,23-9 16,16-8 0,22-8-16,3 3 15,-5 2 1,-59 20-16,0 0 16,0 0-16,45-11 15,-24 11 1,-23 13-16,-17 5 15,-12 12 1,-18 9-16,8 2 16,4-1-16,10-5 15,12-3 1,15-12-16,13 0 16,12-7-1,14-3-15,20-10 16,7-10-16,6-9 15,21-15 1,-4-16-16,-24-12 16</inkml:trace>
  <inkml:trace contextRef="#ctx0" brushRef="#br0" timeOffset="179951.0722">30966 3985 0,'0'0'16,"0"0"-16,0 0 16,-7 24-1,1 23-15,-4 31 16,4 23-16,2 4 16,8 2-1,0-4-15,0-11 16,2-8-1,-6-84-15,6 74 16,-6-74-16,0 0 16,4 54-1,3-34-15,5-30 16</inkml:trace>
  <inkml:trace contextRef="#ctx0" brushRef="#br0" timeOffset="180135.5141">30986 4389 0,'0'0'0,"0"0"16,0 0-1,22-9-15,18-4 16,23-2 0,6 0-16,3 7 15,-72 8 1,71-5-16</inkml:trace>
  <inkml:trace contextRef="#ctx0" brushRef="#br0" timeOffset="180334.9345">30620 5110 0,'0'0'0,"0"0"15,2 21-15,14 19 16,10 9 0,10-9-16,11-4 15,8-18-15,9-16 16</inkml:trace>
  <inkml:trace contextRef="#ctx0" brushRef="#br0" timeOffset="180686.3389">31700 4335 0,'0'0'16,"0"0"-16,0 0 15,-20-1 1,-12-7-16,-16 6 15,10 9-15,16 14 16,16 0 0,12 1-16,12-6 15,11-4 1,11-12-16,11-7 16,-3-9-16,-3-4 15,-16-3 1,-16 3-16,-11 2 15,-20 3 1,-20 9-16,-27 3 16,-14 10-16,-25 10 15</inkml:trace>
  <inkml:trace contextRef="#ctx0" brushRef="#br0" timeOffset="180919.121">31075 4735 0,'0'0'0,"0"0"16,0 0-16,29 0 15,36 0 1,39 0-16,27 0 16,-1 0-1,-10-4-15,-13-3 16,-18-4-16,-89 11 15,57-14 1,-41-1-16,-28 1 16</inkml:trace>
  <inkml:trace contextRef="#ctx0" brushRef="#br0" timeOffset="181117.5674">31448 4682 0,'0'9'0,"0"-1"15,0 10-15,-4 2 16,2 5-1,-2 6-15,2 7 16,4 9-16,6 9 16,2 2-1,11 0-15,-21-58 16,23 52-16,1-19 16,3-15-1,-6-27-15</inkml:trace>
  <inkml:trace contextRef="#ctx0" brushRef="#br0" timeOffset="181551.9459">32012 3916 0,'0'0'16,"0"0"0,0 26-16,0 25 15,0 36-15,0 25 16,0 10 0,0 11-16,0 7 15,0 12-15,-4 39 16,-2 8-1,2-14-15,2-13 16,2-18 0,0-16-16,0-28 15,0-14-15,4-10 16,-4-86 0,0 0-16,0 0 15,4 62 1,-4-62-16,0 0 15,0 0-15,2 28 16,0-20 0</inkml:trace>
  <inkml:trace contextRef="#ctx0" brushRef="#br0" timeOffset="181715.5431">32402 5906 0,'0'0'16,"0"0"-16,0 0 16</inkml:trace>
  <inkml:trace contextRef="#ctx0" brushRef="#br0" timeOffset="188701.6443">18704 7497 0,'0'0'16,"0"0"-16,0 0 15,12-16-15,7-11 16,10-10 0,7-3-16,9-4 15,9-4 1,7-4-16,28-17 15,25-11-15,18-8 16,2 10 0,-5 9-16,-4 9 15,-5 6 1,-7 9-16,0 5 16,-3 8-16,-10 6 15,-4 1 1,0 1-16,-2 2 15,-10 3 1,-18 6-16,-18 5 16,-9 0-16,-39 8 15,43-6 1</inkml:trace>
  <inkml:trace contextRef="#ctx0" brushRef="#br0" timeOffset="189297.6406">18827 6992 0,'0'0'0,"0"0"16,0 0-16,0 0 16,0 0-1,-13 15-15,-6 13 16,-2 9-1,-2 12-15,1 7 16,0 5-16,-1 3 16,5 1-1,18-65-15,0 0 16,-15 61-16,15-61 16,0 0-1,-7 49-15,7-49 16,11 32-1,9-11-15,12-12 16,2-5-16,5-6 16,16-3-1,-3-1-15,5 2 16,-6 2 0,0 2-16,-2 2 15,-49-2 1,46 4-16,-46-4 15,46 5-15,-46-5 16,0 0 0,54 4-16</inkml:trace>
  <inkml:trace contextRef="#ctx0" brushRef="#br0" timeOffset="190567.7953">21383 6020 0,'0'0'0,"0"0"16,-15 18-16,-12 11 16,-14 20-1,-10 16-15,-11 20 16,-7 9-1,7-7-15,62-87 16,0 0 0,-48 60-16,26-40 15,17-36-15</inkml:trace>
  <inkml:trace contextRef="#ctx0" brushRef="#br0" timeOffset="190768.0258">21350 6094 0,'0'0'16,"0"0"0,0 0-16,0 0 15,14 11-15,7 9 16,9 7 0,-3 6-16,-3 7 15,-4 7-15,-1 1 16,-10-2-1</inkml:trace>
  <inkml:trace contextRef="#ctx0" brushRef="#br0" timeOffset="191052.2443">20969 6972 0,'0'0'15,"0"0"-15,0 0 16,0 0 0,22 0-16,26 0 15,29 0 1,15 0-16,-6 0 16,-3 0-16,-4 0 15,-4 0 1,-6 0-16,-11 0 15,-58 0-15,56-2 16,3-19 0</inkml:trace>
  <inkml:trace contextRef="#ctx0" brushRef="#br0" timeOffset="191419.0389">21819 6163 0,'0'0'0,"0"0"16,0 0-1,23 0-15,24 5 16,20-1-16,-5 9 15,-15 5 1,-8 4-16,-10 7 16,-14 9-1,-20 10-15,-17 5 16,-16 12-16,-29 15 16,-16 10-1,-4-8-15,14-13 16,73-69-16,-57 41 15,28-34 1,16-30-16</inkml:trace>
  <inkml:trace contextRef="#ctx0" brushRef="#br0" timeOffset="191943.8533">21744 6504 0,'0'0'0,"0"0"15,0 0 1,22 0-16,24 0 16,33-2-1,15-9-15,-2-7 16,-15 1 0,-7-1-16,-26 0 15,-44 18-15,34-16 16,-34 16-1,23-20-15,-23 20 16,20-18-16,-3-6 16,4-1-1,2-6 1,5-5-16,3 1 16,0-2-16,-31 37 15,33-33-15,-33 33 16,28-31-1,-28 31-15,28-18 16,-7 13 0,-5 14-16,-5 11 15,-6 14 1,-5 11-16,-2 19 16,-5 13-16,-3 21 15,-1 11 1,4-11-16,3-17 15,4-81-15,0 0 16,0 0 0,-2 45-16,-2-43 15,-2-32-15</inkml:trace>
  <inkml:trace contextRef="#ctx0" brushRef="#br0" timeOffset="192283.8469">22767 5799 0,'0'0'0,"0"0"15,0 0 1,0 24-16,-4 25 16,2 36-16,-5 31 15,3 5 1,-4 6-16,-1 8 15,2-6-15,-1 0 16,-2 1 0,2-7-16,3-18 15,3-20 1,2-15-16,0-70 16,0 0-16,0 0 15,2 40 1,-2-40-16,5 26 15,-1-13 1,0-17-16</inkml:trace>
  <inkml:trace contextRef="#ctx0" brushRef="#br0" timeOffset="192702.1436">22971 5982 0,'0'0'16,"0"0"-16,22-9 15,11-7 1,13-3-16,2 5 16,-2 5-1,-46 9-15,42-2 16,-16 11-16,-19 7 16,-16 11-1,-15 5-15,-20 13 16,-4 4-1,-4-2-15,10-4 16,8-7-16,17-14 16,15-18-1,17-12-15</inkml:trace>
  <inkml:trace contextRef="#ctx0" brushRef="#br0" timeOffset="192818.0913">23385 6007 0,'0'0'15,"0"0"-15,0 0 16,0 0 0,14 10-16,2 11 15,2 6-15</inkml:trace>
  <inkml:trace contextRef="#ctx0" brushRef="#br0" timeOffset="193068.601">22675 6703 0,'0'0'15,"0"0"-15,23-8 16,19-13 0,32-12-16,31-14 15,20-13 1,11-6-16,-8 2 15,-19 9-15,-24 10 16,-85 45 0,54-36-16,-27 6 15</inkml:trace>
  <inkml:trace contextRef="#ctx0" brushRef="#br0" timeOffset="193468.8312">23335 6357 0,'-9'9'15,"-9"11"1,-9 10-16,-11 16 15,0 8 1,-1 3-16,8 0 16,31-57-16,-24 54 15,24-54 1,-7 38-16,21-17 16,15-16-16,0-14 15,7-7 1,4-4-16,-9 5 15,-8 6 1,-6 4-16,-5 10 16,-8 9-16,-10 10 15,-12 15 1,-12 16-16,-3 5 16,6 1-1,7-7-15,20-54 16,-4 49-16,17-16 15,16-15 1,11-16-16,25-11 16,12-18-16,22-24 15,12-23 1,-7-15-16</inkml:trace>
  <inkml:trace contextRef="#ctx0" brushRef="#br0" timeOffset="193901.235">23860 6197 0,'0'0'0,"0"0"16,0 0-1,0 0-15,0 0 16,29-3-16,31-17 15,22-11 1,6-14-16,-5-4 16,-83 49-1,0 0-15,0 0 16,46-32 0,-40 28-16,-27 18 15,-10 9-15,-17 21 16,-4 7-1,-21 22-15,0 19 16,13 0-16,27-18 16,20-19-1,23-21-15,12-16 16,12-16 0,16-14-16,36-25 15,30-31-15,22-29 16,-19-13-1,-46 3-15</inkml:trace>
  <inkml:trace contextRef="#ctx0" brushRef="#br0" timeOffset="194151.8236">24487 5828 0,'0'0'0,"0"0"15,0 22-15,0 23 16,5 27 0,1 3-16,2 17 15,-2-5-15,0-4 16,1-9 0,0-7-16,-7-21 15,-5-1 1,-6-11-16,-4-16 15,-5-16-15</inkml:trace>
  <inkml:trace contextRef="#ctx0" brushRef="#br0" timeOffset="194284.4955">24510 6302 0,'0'-16'16,"0"-13"-16,6-7 16,7 0-16,11 3 15,9 10 1,9-1-16,10 4 15,1 2-15,4 1 16</inkml:trace>
  <inkml:trace contextRef="#ctx0" brushRef="#br0" timeOffset="194502.3962">24100 6889 0,'0'0'16,"0"0"-16,0 0 15,15 12 1,14 2-16,14 3 16,16-11-1,8-12-15,9-15 16</inkml:trace>
  <inkml:trace contextRef="#ctx0" brushRef="#br0" timeOffset="195001.408">25173 6029 0,'0'0'0,"0"0"16,-17 7-16,-18 6 15,-15 14 1,12 6-16,5 7 16,12-1-1,14-9-15,16-9 16,12-14-16,14-12 16,9-11-1,13-15-15,-4-3 16,-10-1-1,-12 1-15,-13 10 16,-20 7-16,-16 12 16,-24 9-1,-25 17-15,-19 14 16,-34 26-16,-20 25 16,7 11-1,39-13-15,38-19 16,27-18-1,29-47-15,-4 34 16,13-14-16,8-9 16,18-7-1,14-5-15,24-12 16,40-4 0,22-7-16,13-4 15,-26 7-15,-30-1 16</inkml:trace>
  <inkml:trace contextRef="#ctx0" brushRef="#br0" timeOffset="195213.8312">24860 6630 0,'0'0'0,"0"0"15,0 0 1,-6 23-16,-1 19 15,-1 20-15,2-2 16,12-2 0,2-8-16,9-14 15,9-19-15,-4-17 16,5-17 0</inkml:trace>
  <inkml:trace contextRef="#ctx0" brushRef="#br0" timeOffset="195553.6771">25379 5836 0,'0'0'16,"0"0"-16,0 21 15,0 26 1,0 28-16,0 35 15,0 11 1,4 13-16,1 7 16,0 4-16,-8 25 15,-1-3 1,-1-17-16,3-27 16,2-32-16,0-16 15,2-13 1,3-15-16,-5-47 15,13 36 1,-13-36-16,20 19 16,10-17-16</inkml:trace>
  <inkml:trace contextRef="#ctx0" brushRef="#br0" timeOffset="195669.7113">25737 7148 0,'0'0'0,"0"0"16,0 0-16,0 0 16</inkml:trace>
  <inkml:trace contextRef="#ctx0" brushRef="#br0" timeOffset="235167.8974">3171 10824 0,'0'0'0,"0"0"15,0 0-15,0 0 16,0 0-16,0 29 16,0 25-1,10 30-15,8 17 16,4-5-1,0-3-15,0-3 16,1-18-16,-23-72 16,0 0-1,26 53-15,-6-31 16,3-26-16,1-16 16,6-18-1,8-20-15,6-11 16,16-25-1,15-13-15,4 4 16,0 8-16</inkml:trace>
  <inkml:trace contextRef="#ctx0" brushRef="#br0" timeOffset="235502.5134">4724 10435 0,'0'0'16,"-15"22"-16,-8 11 15,-14 30-15,-11 25 16,-22 57 0,-20 51-16,8 8 15,3-10-15,27-51 16,15-43 0,37-100-16,-24 53 15,16-36 1</inkml:trace>
  <inkml:trace contextRef="#ctx0" brushRef="#br0" timeOffset="235802.9223">4578 10515 0,'0'0'0,"0"0"16,0 0-16,21 8 15,23 11-15,11 21 16,-13 14 0,3 17-16,2 28 15,3 25 1,-8 8-16,-11 11 16,-13-4-16,-11-7 15,-11-9 1,-9-8-16,-9-15 15,-11-9 1,-17-13-16,-9-20 16</inkml:trace>
  <inkml:trace contextRef="#ctx0" brushRef="#br0" timeOffset="236086.0364">4022 12050 0,'0'0'0,"0"0"15,0 0 1,0 0-16,14 14 16,15 1-1,14 7-15,4-4 16,9-2-16,10 0 15,8-3 1,29 2-16,13 4 16,9 4-1,-15-8-15,-25-11 16</inkml:trace>
  <inkml:trace contextRef="#ctx0" brushRef="#br0" timeOffset="236502.4562">5028 10978 0,'0'0'0,"0"0"16,0 0-16,0 0 16,23-2-1,27-10-15,20 1 16,-2 0 0,-4 11-16,-6 7 15,-6 11-15,-12 13 16,-17 11-1,-13 8-15,-16 10 16,-14 12 0,-19 18-16,-14 21 15,-14-4-15,-6-4 16,6-17 0,9-25-16,10-21 15,13-24-15</inkml:trace>
  <inkml:trace contextRef="#ctx0" brushRef="#br0" timeOffset="236685.7528">5028 11293 0,'0'0'15,"0"0"1,0 0-16,21 0 15,25-4-15,32-6 16,16-5 0,-8-7-16</inkml:trace>
  <inkml:trace contextRef="#ctx0" brushRef="#br0" timeOffset="237118.7251">5547 11253 0,'0'0'15,"0"0"-15,0 0 16,0 0 0,0 0-16,21-14 15,12-13 1,14-15-16,-7-5 16,-7 0-16,-6 0 15,-27 47 1,20-47-16,-20 47 15,12-47-15,-12 47 16,0 0 0,0 0-16,9-38 15,-5 14 1,-2 20-16,2 16 16,-2 15-16,4 14 15,2 21 1,-1 12-16,-1 33 15,1 21 1,0-4-16,-3-14 16,-4-110-16,0 0 15,0 0 1,2 65-16,3-49 16,-1-39-1,0-28-15</inkml:trace>
  <inkml:trace contextRef="#ctx0" brushRef="#br0" timeOffset="237451.5792">5924 10258 0,'0'0'0,"0"0"15,2 18-15,10 23 16,3 26-16,1 15 15,8 28 1,-5 39-16,3 33 16,-9 18-1,1 4-15,-3-17 16,2-17-16,6-18 16,1-11-1,-1-16-15,-3-15 16,-3-16-1,-3-17-15,-10-77 16,0 0-16,0 0 16,2 49-1,-9-42-15,-7-33 16</inkml:trace>
  <inkml:trace contextRef="#ctx0" brushRef="#br0" timeOffset="237901.1549">6448 10596 0,'0'0'16,"16"-11"-16,10-7 15,7-7-15,6 6 16,-4 2-1,-6 8-15,-11 12 16,-9 12-16,-12 12 16,-15 16-1,-15 19-15,-4 8 16,-18 17 0,55-87-16,0 0 15,0 0 1,-43 74-16,27-51 15,32-40-15,15-21 16,8-7-16,7 1 16,-7 5-1,-5 10-15,-2 9 16,-32 20 0,26-11-16,3 9 15,5 9 1,-5 6-16,-2 5 15,-6 6-15</inkml:trace>
  <inkml:trace contextRef="#ctx0" brushRef="#br0" timeOffset="238635.474">6188 11467 0,'0'0'0,"0"0"16,20-11-16,17-12 15,27-21 1,32-27-16,29-25 16,9-9-16,-11 6 15,-19 19 1,-32 20-16,-72 60 15,41-41 1,-34 23-16,-24 16 16,-3 4-16,-17 21 15,-26 24 1,-8 24-16,4 9 16,16-3-16,19-13 15,13-8 1,7-2-16,3-1 15,5 3 1,-2-5-16,6-51 16,0 0-16,0 0 15,-4 47 1,4-47-16,-2 37 16,2-37-1,2 9-15,8-12 16,7-20-16,12-10 15,13-11 1,-1 1-16,0 9 16,-8 16-16,-11 23 15,-13 19 1,-16 21-16,-9 36 16,-15 39-1,-9 35-15,4-6 16,36-149-16,0 0 15,-16 96 1,16-53-16,19-41 16,5-18-1,8-13-15,8-17 16,7-11-16,4-7 16,13-24-1,6-5-15,-8-4 16</inkml:trace>
  <inkml:trace contextRef="#ctx0" brushRef="#br0" timeOffset="239069.0596">7102 11228 0,'0'0'15,"0"0"1,0 0-16,0 0 15,0 0-15,20-11 16,19-12-16,18-17 16,6-9-1,5-7-15,-68 56 16,60-47 0,-22 21-16,-15 26 15,-15 11-15,-6 13 16,-8 16-1,-6 19-15,-1 5 16,-2 1 0,15-65-16,-10 63 15,10-63-15,0 0 16,-7 51 0,7-51-16,5 39 15,10-17-15,2-13 16,5-9-1,5-9-15,6-13 16,7-17 0,2-12-16,-1-14 15</inkml:trace>
  <inkml:trace contextRef="#ctx0" brushRef="#br0" timeOffset="239622.7755">7701 11046 0,'0'0'0,"0"0"16,0 0-16,0 0 15,16-15 1,13-14-16,14-18 16,3-11-16,12-20 15,5-11 1,-19 6-16,-5 12 15,-10 3 1,-7 17-16,-9 8 16,-13 43-16,8-41 15,-8 41 1,0 0-16,0 0 16,6-34-16,1 19 15,-3 16 1,1 17-16,-1 13 15,-4 21 1,0 30-16,-2 46 16,-2 53-16,-3 40 15,0 20 1,1-15-16,6-7 16,-4-2-1,2-7-15,0-25 16,4-9-16,-2-16 15,-2-16 1,2-27-16,0-117 16,0 0-16,0 84 15,0-84 1,0 0-16,-2 51 16,2-51-1,0 0-15,-5 8 16</inkml:trace>
  <inkml:trace contextRef="#ctx0" brushRef="#br0" timeOffset="239788.7618">8541 12028 0,'0'0'0,"0"0"16,0 0-16</inkml:trace>
  <inkml:trace contextRef="#ctx0" brushRef="#br0" timeOffset="327783.451">8928 10623 0,'0'0'0,"0"0"16,0 0-16,0 0 16,0 0-1,0 0-15,0 0 16,0 0-1,13 18-15,20 17 16</inkml:trace>
  <inkml:trace contextRef="#ctx0" brushRef="#br0" timeOffset="328020.0746">8903 11344 0,'0'0'16,"0"0"-16,0 0 15,0 0-15,12 14 16,6 6 0,8 2-16,-1-7 15,2-1 1,-1-7-16</inkml:trace>
  <inkml:trace contextRef="#ctx0" brushRef="#br0" timeOffset="328453.559">9451 10464 0,'0'0'0,"0"0"16,0 0-16,25-9 15,17-11 1,25-14-16,13-6 15,-2 0 1,-78 40-16,65-31 16,-65 31-16,41-12 15,-22 12-15,-16 14 16,-19 11 0,-10 8-16,-19 18 15,-9 10 1,-15 23-16,-12 8 15,12-5 1,17-20-16,52-67 16,-29 38-16,19-22 15</inkml:trace>
  <inkml:trace contextRef="#ctx0" brushRef="#br0" timeOffset="328631.8195">9805 10500 0,'0'0'0,"0"0"16,0 0-16,22 11 15,9 7 1,8 4-16,7 1 16,-7-1-1,-39-22-15,38 22 16</inkml:trace>
  <inkml:trace contextRef="#ctx0" brushRef="#br0" timeOffset="329052.5694">9626 10839 0,'0'0'15,"0"0"-15,0 0 16,0 0-16,0 0 15,19 0 1,16-4-16,11 1 16,-19 10-1,-23 11-15,-22 9 16,-15 8-16,-16 10 16,-11 9-1,-17 15-15,1 2 16,76-71-1,0 0-15,0 0 16,-57 52-16,22-23 16,26-22-1,18-11-15,16-12 16,18-11-16,24-15 16,29-17-1,18-6-15,1 6 16,-14 7-1,-18 16-15,-83 36 16,0 0-16,74-36 16</inkml:trace>
  <inkml:trace contextRef="#ctx0" brushRef="#br0" timeOffset="329469.8416">9583 11465 0,'-10'27'0,"4"13"16,-4 18-1,6 7-15,4 4 16,4-2 0,17-7-16,9-15 15,7-16-15,3-13 16,10-16-1,-1-18-15,0-18 16,-8-15 0,-8-9-16,-17-5 15,-14 0-15,-14 4 16,-10 8 0,-14 8-16,-11 11 15,-8 10 1,-6 13-16,-1 13 15,-1 16-15,1 11 16,1 16 0,-3 13-16,12 7 15,21-12 1,20-22-16,13-22 16</inkml:trace>
  <inkml:trace contextRef="#ctx0" brushRef="#br0" timeOffset="329905.1585">10180 10490 0,'0'0'16,"15"-12"-16,10-11 15,13-6 1,7 2-16,1 4 15,2 5-15,-9 10 16,-12 13 0,-18 8-16,-14 16 15,-11 16 1,-17 21-16,-16 31 16,-4 5-16,53-102 15,0 0 1,0 0-16,-31 81 15,35-45 1,23-36-16,10-16 16,15-16-16,10-9 15,24-20 1,14-10-16,-100 71 16,94-63-1,-94 63-15,62-38 16,-45 32-16,-34 14 15,-16 11 1</inkml:trace>
  <inkml:trace contextRef="#ctx0" brushRef="#br0" timeOffset="330138.1316">10025 11375 0,'0'0'16,"0"0"-1,23-11-15,21-16 16,32-21-16,32-31 16,30-31-1,11-12-15,-19 17 16,-32 22-16,-32 30 16,-66 53-1,0 0-15,26-23 16,-28 27-16</inkml:trace>
  <inkml:trace contextRef="#ctx0" brushRef="#br0" timeOffset="330282.6609">10480 11080 0,'0'5'15,"0"2"-15,0 6 16,-4 7 0,2 12-16,-3 5 15,1 11-15,4 6 16,-2 5-1,2 4-15,0-3 16</inkml:trace>
  <inkml:trace contextRef="#ctx0" brushRef="#br0" timeOffset="330769.8608">10785 10801 0,'0'0'0,"0"29"16,0 22 0,0 32-16,0 32 15,0 7 1,0 12-16,6 16 15,10 41-15,3 16 16,0-8 0,2-3-16,-6 9 15,-2 12-15,-4 16 16,2-12 0,3 0-16,-1-6 15,-1-19 1,1-4-16,1-8 15,-6-21-15,-1-36 16,-7-127 0,0 88-16,0-88 15,0 0 1,-9 46-16,9-46 16,-16 11-16,3-15 15,2-12 1,0-15-16,1-12 15</inkml:trace>
  <inkml:trace contextRef="#ctx0" brushRef="#br0" timeOffset="330933.8233">11225 12815 0,'0'0'16,"0"0"-16,0 0 16,0 0-16</inkml:trace>
  <inkml:trace contextRef="#ctx0" brushRef="#br0" timeOffset="335900.0274">11757 10993 0,'0'0'0,"0"0"16,0 0-1,0 0-15,25 0 16,23-6-1,29-3-15,7 0 16,2-5-16,-8 3 16,4 0-1,-3 4-15,2-1 16,-4-2 0,-5 6-16,-17-1 15,-55 5-15,46-3 16,-46 3-1,37-5-15</inkml:trace>
  <inkml:trace contextRef="#ctx0" brushRef="#br0" timeOffset="336286.9024">11878 11296 0,'0'0'16,"19"0"-16,17-7 15,22-6-15,2 3 16,5 1 0,4 3-16,-5-6 15,-1 3 1,1-2-16,3-3 16,-2 0-16,1-5 15,-66 19 1,57-20-16,-4-7 15,-3-6-15</inkml:trace>
  <inkml:trace contextRef="#ctx0" brushRef="#br0" timeOffset="336702.5596">12349 10658 0,'0'0'0,"0"0"15,0 0 1,0 0-16,0 0 16,22 7-16,23 6 15,19 6 1,-3-2-16,1 6 15,-5 1 1,-12 12-16,-16 11 16,-18 10-16,-17 18 15,-28 32 1,-22 25-16,-14 17 16,-4 5-1,12-15-15,8-23 16,16-22-16,7-18 15,31-76 1,0 0-16,-8 55 16,14-30-1,14-27-15,9-25 16</inkml:trace>
  <inkml:trace contextRef="#ctx0" brushRef="#br0" timeOffset="337437.101">13274 10641 0,'0'0'0,"0"0"16,0 0-16,-18 0 16,-15 6-1,-21 19-15,7 21 16,6 22-1,-7 30-15,8 16 16,13-5-16,21-19 16,17-30-1,9-31-15,4-22 16,5-11 0,8-17-16,4-15 15,-1-8-15,-6-1 16,-12 5-1,-12 4-15,-13 12 16,-10 1 0,-5 7-16,18 16 15,-25-13-15,25 13 16,-24-11 0,-1-5-16,7-1 15,12-8 1,10-1-16,14-4 15,11-1-15,20-7 16,7 2 0,2 1-16,-2 8 15,-4 6-15,-6 4 16,-46 17 0,47-10-16,-47 10 15,0 0 1,41-4-16,-17 13 15,-22 9-15,-18 11 16,-13 11 0,-13 18-16,42-58 15,-44 57 1,44-57-16,0 0 16,0 0-16,-33 56 15,11-15 1,22-14-16,16-18 15,13-9 1,18-15-16,16-17 16,1-13-16</inkml:trace>
  <inkml:trace contextRef="#ctx0" brushRef="#br0" timeOffset="337736.8127">13622 10243 0,'0'0'0,"0"0"16,0 0-16,2 20 16,11 22-1,-2 27-15,-1 17 16,-2 23-16,-6 7 15,-8 5 1,-8-1-16,-1-3 16,-2-12-1,4-10-15,-1-12 16,-3-16-16,17-67 16,-23 50-1</inkml:trace>
  <inkml:trace contextRef="#ctx0" brushRef="#br0" timeOffset="337936.7572">13133 11791 0,'0'0'16,"0"26"-16,3 13 16,12 17-1,12-14-15,5-10 16,7-15-1,9-12-15,5-23 16,5-24-16,0-21 16</inkml:trace>
  <inkml:trace contextRef="#ctx0" brushRef="#br0" timeOffset="338353.9307">13858 10707 0,'0'0'16,"0"0"-16,18-13 16,17-7-1,20-13-15,11 3 16,-1 4 0,-65 26-16,58-16 15,-58 16-15,43 0 16,-25 20-1,-28 14-15,-17 6 16,-24 22 0,-34 30-16,-20 31 15,-1 4-15,32-24 16,74-103 0,0 0-16,-42 62 15,42-32 1,23-37-16,24-20 15,20-22 1,40-36-16,37-33 16,-3-1-16,-45 35 15,-44 28-15,-52 56 16,26-37 0</inkml:trace>
  <inkml:trace contextRef="#ctx0" brushRef="#br0" timeOffset="338636.9236">14067 10947 0,'0'0'0,"-4"29"15,-1 18 1,3 28-16,-3 21 16,5 6-16,7 9 15,5 5 1,1 7-16,1 4 15,-5 12 1,-3 2-16,-1-1 16,-5-5-16,2-15 15,-2-120 1,0 0-16,0 0 16,3 87-16,5-53 15,5-52 1</inkml:trace>
  <inkml:trace contextRef="#ctx0" brushRef="#br0" timeOffset="339103.4178">14678 10592 0,'0'0'0,"0"0"15,20-12 1,13-8-16,21-11 16,-1 4-16,-53 27 15,50-13 1,-14 10-16,-19 19 16,-17 7-1,-13 14-15,-20 21 16,-13 14-1,-22 26-15,-20 23 16,5-9-16,83-112 16,0 0-1,0 0-15,-44 71 16,46-60-16,29-37 16,24-24-1,7-8-15,13-14 16,2 3-1,-77 69-15,64-55 16,-5 19-16,-15 18 16,-9 15-1,-14 10-15,-10 7 16,-11 5 0</inkml:trace>
  <inkml:trace contextRef="#ctx0" brushRef="#br0" timeOffset="339516.2794">14827 10944 0,'0'0'0,"0"0"16,0 0 0,0 0-16,14 14 15,3 6-15,4 9 16,-15 2-1,-12 10-15,-15 11 16,-17 11 0,-10 3-16,-26 18 15,-9 8 1,83-92-16,-76 80 16,76-80-16,0 0 15,-56 49 1,56-49-16,-25 18 15,31-18-15,19-11 16,21-9 0,25-14-16,41-20 15,28-21 1,4 4-16,-36 15 16,-108 56-16,0 0 15,0 0-15,54-32 16,-40 24-1</inkml:trace>
  <inkml:trace contextRef="#ctx0" brushRef="#br0" timeOffset="339875.6455">14758 11694 0,'-9'25'0,"-7"13"16,-6 12-16,0 1 15,6 12 1,7-1-16,7-2 15,11-2 1,9-8-16,11-12 16,6-16-16,8-21 15,2-17 1,-1-20-16,-7-12 16,-9-5-1,-12-3-15,-12 1 16,-13 3-16,-9 7 15,-13 10 1,-11 12-16,-8 15 16,-5 14-16,-6 17 15,4 7 1,3 9-16,7 3 16,47-42-1,0 0-15,-39 36 16</inkml:trace>
  <inkml:trace contextRef="#ctx0" brushRef="#br0" timeOffset="340436.9426">15348 10754 0,'0'0'16,"0"0"-1,18-8-15,15-12 16,22-5-16,4-4 16,4-2-1,-63 31-15,60-30 16,-60 30-16,49-17 16,-20 17-1,-27 14-15,-12 19 16,-19 13-1,-16 28-15,-17 36 16,-11 26-16,16-12 16,20-25-1,37-99-15,-6 59 16,15-30 0,16-21-16,8-16 15,5-13-15,23-21 16,17-27-1,-78 69-15,0 0 16,67-74-16,-36 27 16,-36 40-1,-13 23-15,-3 13 16,-8 16 0,-10 24-16,-12 23 15,-1 14 1,6-5-16,10-13 15,13-16-15,7-8 16,16-64 0,0 59-16</inkml:trace>
  <inkml:trace contextRef="#ctx0" brushRef="#br0" timeOffset="340933.5231">15787 11262 0,'0'0'0,"0"0"15,-8 19 1,-10 20-16,-13 19 16,-9 5-16,-18 24 15,-14 10 1,1 2-16,4-12 15,13-22-15,10-20 16,44-45 0,0 0-16,-35 22 15,35-22 1,0 0-16,0 0 16,-19 11-1,10-13-15,18-2 16,8-8-16,13 1 15,13 2 1,16-4-16,7 6 16,1 7-16,1 7 15,2 2 1,-3 0-16,-6-1 16,-5 4-1,-1-1-15,-4 1 16,-4-1-16,-47-11 15,41 11 1,-41-11-16,35 15 16,-9 5-16</inkml:trace>
  <inkml:trace contextRef="#ctx0" brushRef="#br0" timeOffset="341157.9061">16571 11903 0,'0'0'0,"0"0"16,0 0-1,0 0-15,0 0 16</inkml:trace>
  <inkml:trace contextRef="#ctx0" brushRef="#br0" timeOffset="361478.1434">13024 12497 0,'0'0'0,"0"0"16,15 0-16,20 0 16,15-5-1,-3 1-15,3 1 16,1 1-1,3 1-15,-1 1 16,5 0-16,6 0 16,3 0-1,2 0-15,4-3 16,12-1 0,0-3-16,-1-1 15,3-2-15,-5 3 16,-1 3-1,-2 4-15,4 0 16,-1 0-16,4 2 16,-4 0-1,3-2-15,0-2 16,2 0 0,-2-5-16,-2-2 15,-5 0 1,1 5-16,-2-1 15,0 5-15,-4 3 16,-4-1 0,-13 0-16,-2 0 15,2 5-15,2-2 16,-1 1 0,-3-1-16,3-1 15,-2-4-15,-55 0 16,55 0-1,-3-2-15,-52 2 16,52 2 0,-52-2-16,45 5 15,-45-5 1,0 0-16,24 4 16,-33-2-16</inkml:trace>
  <inkml:trace contextRef="#ctx0" brushRef="#br0" timeOffset="361618.1346">16444 12564 0,'0'0'0,"0"0"15</inkml:trace>
  <inkml:trace contextRef="#ctx0" brushRef="#br0" timeOffset="364387.023">18175 10228 0,'0'0'0,"-7"30"15,-7 24 1,-7 31-16,-13 24 16,-7 39-1,0 26-15,0 31 16,3 19-1,1 22-15,9-7 16,6 5-16,2 2 16,4 4-1,-1 2-15,5 1 16,5 8-16,4-7 16,1-3-1,-2-8-15,6-6 16,9-13-16,12-27 15,6-44 1,2-26-16,4-22 16,5-17-1,2-16-15,2-17 16,-3-17-16,-2-7 16,8-8-1,5-6-15,9-8 16,7-11-1,9-7-15,25-11 16,21-13-16,6-10 16,17-8-1,-2 2-15,-4-1 16,5 1-16,8 3 16,9-1-1,2 5-15,5 5 16,4 4-1,-4 2-15,4 3 16,-4 12-16,-3 6 16,-3 7-1,-10 6-15,-11 8 16,-8 7 0,-16 7-16,-6-3 15,-11-6-15,-9-11 16,-15-5-1,-8-10-15,-15-10 16,-6-7 0,-5-13-16,-2-14 15,-8-17-15,-2-36 16,-2-36 0,-6-29-16,-7-27 15,-7-11 1,0-19-16,-3-14 15,4 9-15,-2-8 16,5 2 0,1 0-16,0 6 15,0 4 1,-2 11-16,-5 8 16,0 31-16,-5 12 15,0 14 1,-4 15-16,-9 17 15,-2 18 1,-13 17-16,-5 16 16,-13 12-16,-6 18 15,-5 7 1,-15 2-16,-28-1 16,-27-1-16,-12 2 15,-12 7 1,6 6-16,-9 6 15,-10 2 1,-16 4-16,-3 5 16,-8 4-16,-9 2 15,2 8 1,-1 1-16,3-2 16,6-1-1,7-4-15,10 3 16,10 0-16,9 0 15,11 0 1,7-1-16,11 6 16,3 4-16,10 2 15,18 0 1,18-4-16,16-9 16,20-5-1,11-2-15,14-2 16,6-2-16</inkml:trace>
  <inkml:trace contextRef="#ctx0" brushRef="#br0" timeOffset="367598.8357">17174 10773 0,'0'0'16,"0"0"-16,0 0 16,0 0-1,15 3-15,18 2 16,17 4 0,-2 0-16,-2 0 15,2 2-15,-2 0 16,-2-2-1,3 1-15,8-4 16,-3-3-16,2 3 16,0-4-1,-54-2-15,58 5 16,4-1-16</inkml:trace>
  <inkml:trace contextRef="#ctx0" brushRef="#br0" timeOffset="368070.2587">17768 10631 0,'0'0'15,"0"0"-15,0 0 16,0 0 0,0 0-16,0 0 15,0 0-15,0 0 16,0 0 0,0 0-16,15 16 15,8 6 1,6 6-16,-4-4 15,-12-4-15,-4 7 16,-7 2 0,-11 4-16,-4 3 15,-12 9 1,-1-3-16,26-42 16,-35 43-16,2-3 15,33-40 1,-35 35-16,35-35 15,-32 29-15,32-29 16,0 0 0,0 0-16,-33 23 15</inkml:trace>
  <inkml:trace contextRef="#ctx0" brushRef="#br0" timeOffset="368205.3346">17726 11192 0,'0'0'0,"0"0"15,0 0 1</inkml:trace>
  <inkml:trace contextRef="#ctx0" brushRef="#br0" timeOffset="369338.1764">17620 10689 0,'0'0'15,"0"-26"-15,0-12 16</inkml:trace>
  <inkml:trace contextRef="#ctx0" brushRef="#br0" timeOffset="369936.1488">17478 10097 0,'0'0'16,"0"0"-16,0 0 16,-7 26-1,-2 20-15,-4 21 16,-1 0-1,3-9-15,1-2 16,10-56-16,-8 56 16,8-56-1,0 0-15,-7 56 16,7-56-16,0 0 16,0 0-1,-4 51-15,4-51 16,0 0-1,0 0-15,-2 36 16,2-36-16,0 0 16,-2 15-1</inkml:trace>
  <inkml:trace contextRef="#ctx0" brushRef="#br0" timeOffset="371737.079">18027 11092 0,'0'0'0,"0"0"16,0 0-16,0 0 16,0 0-1,0 0-15,0 0 16,0 0-16,0 0 16,19 4-1,18-2-15,22 3 16,0-1-1,9-4-15,2 0 16,11-2-16,18-5 16,4 5-1,2 0-15,7 2 16,7 4 0,10 5-16,9-4 15,12 2-15,-2-3 16,1 3-1,6-6 1,3 4-16,4 0 16,-3 2-16,1 6 15,-4 0-15,-7 5 16,1-5 0,0-1-16,-3-7 15,-1-4 1,-8-1-16,-10 3 15,-16 1-15,-10 3 16,-11 2 0,-10 0-16,-14 0 15,-15-2-15,-13 1 16,-39-8 0,41 12-16</inkml:trace>
  <inkml:trace contextRef="#ctx0" brushRef="#br0" timeOffset="372219.852">18895 10115 0,'0'0'0,"-16"25"16,-3 11-16,-6 21 16,2 15-1,-4 27-15,0 16 16,2 4-16,4-7 15,5-20 1,2-20-16,14-72 16,0 48-1,12-17-15,12-20 16,7-19-16</inkml:trace>
  <inkml:trace contextRef="#ctx0" brushRef="#br0" timeOffset="372487.3463">19261 10314 0,'0'0'0,"0"0"16,0 0-1,0 0-15,-7 29 16,-2 25-1,-5 28-15,-3 13 16,-1-15-16,3-9 16,8-21-1,9-10-15,9-5 16,-19-14-16,-28-14 16</inkml:trace>
  <inkml:trace contextRef="#ctx0" brushRef="#br0" timeOffset="372836.4269">20097 9948 0,'0'0'15,"-5"25"-15,0 14 16,-7 29 0,-7-1-16,7-1 15,-5 11-15,-3 17 16,0 3 0,2 0-16,3-10 15,4-11 1,2-5-16,-1-17 15,4-6-15,6-48 16,0 0 0,-2 39-16,8-10 15,12-20-15,11-13 16</inkml:trace>
  <inkml:trace contextRef="#ctx0" brushRef="#br0" timeOffset="373137.7916">20716 10240 0,'0'0'0,"0"0"15,-6 25 1,2 20-16,-7 24 16,-2 5-16,-5 4 15,-2-1 1,-2-5-16,4 2 16,-3-7-1,10-9-15,3-7 16</inkml:trace>
  <inkml:trace contextRef="#ctx0" brushRef="#br0" timeOffset="374037.1198">17125 11485 0,'0'0'15,"0"0"-15,0 0 16,0 0-1,0 0-15,0 0 16,0 0-16,18 4 16,19-1-1,18 1-15,-1 1 16,-1-3 0,-14 9-16,-14 11 15,-17 3-15,-10 4 16,-6 6-1,-9 6-15,-12 8 16,-3 0-16,32-49 16,-39 47-1,-5-2-15,-1-10 16,1-5 0,1-10-16,0-4 15,6-1 1,37-15-16,0 0 15,0 0-15,-36 11 16,36-11 0,-21 7-16,11-3 15,10-4-15,2 0 16,9 0 0,13 0-16,10 0 15,9 0 1,20-4-16,7-4 15,16-2 1,31-3-16</inkml:trace>
  <inkml:trace contextRef="#ctx0" brushRef="#br0" timeOffset="374688.5142">17818 12166 0,'0'0'15,"0"0"-15,0 0 16,0 0 0,19 5-16,21-3 15,24 3 1,4-1-16,12-4 16,28 3-1,9-6-15,12 0 16,12-3-16,4 4 15,29 0 1,16 6-16,-4 2 16,-5 11-1,-6 2-15,-13 6 16,10 0-16,8-3 16,6 2-1,-2 4-15,-6 3 16,0-1-16,-8-2 15,-1-4 1,0 1-16,2-10 16,-7-3-1,-5-4-15,-11 3 16,-12-5-16,-13-3 16,-12-3-1,-10 0-15,-4-9 16,-7 1-1,-19-3-15,-71 11 16,0 0-16,0 0 16,48-21-1</inkml:trace>
  <inkml:trace contextRef="#ctx0" brushRef="#br0" timeOffset="375215.0093">18602 11046 0,'0'0'0,"-15"28"16,-6 10 0,-4 26-16,3 11 15,0 22 1,2 20-16,8-3 15,9-7-15,9-4 16,5-7 0,2-6-16,5-17 15,7-17 1,-1-25-16</inkml:trace>
  <inkml:trace contextRef="#ctx0" brushRef="#br0" timeOffset="375486.219">19406 11333 0,'0'0'0,"0"0"16,-4 27-16,-3 27 15,-9 24 1,-2 9-16,4-5 16,14-6-16,7-10 15,10-25 1,5-13-16,7-24 16,-2-18-16</inkml:trace>
  <inkml:trace contextRef="#ctx0" brushRef="#br0" timeOffset="375720.0389">19967 11289 0,'-4'26'16,"-1"14"-1,1 23-15,0 13 16,-3 24-16,2 5 15,1 3 1,8-7-16,6-15 16,-10-86-1,21 70-15,4-35 16,-1-17-16</inkml:trace>
  <inkml:trace contextRef="#ctx0" brushRef="#br0" timeOffset="375953.7132">20747 11217 0,'0'0'0,"0"22"16,-4 23-1,1 29-15,-6 29 16,1 15-1,-5 12-15,5 2 16,8-4-16,8-4 16,9-13-1,-1-17-15</inkml:trace>
  <inkml:trace contextRef="#ctx0" brushRef="#br0" timeOffset="376772.2268">17806 13071 0,'0'0'0,"0"0"16,0 0-16,0 0 15,0 0-15,18 7 16,22 2 0,23 4-16,8-2 15,3 1 1,20-1-16,15-2 16,16 2-16,12 0 15,20 4 1,-1 0-16,8-7 15,18-8 1,13-5-16,12-5 16,7 0-16,3 10 15,9 14 1,-13 8-16,-21 5 16,-2 2-1,3 1-15,-5 3 16,-6 0-16,-10-6 15,-11-5 1,-9-2-16,-19-2 16,-16-6-1,-12 1-15,-16-4 16,-12-3-16,-13-1 16,-14-7-1,-10-1-15,-40 3 16,35-11-16,-14-6 15</inkml:trace>
  <inkml:trace contextRef="#ctx0" brushRef="#br0" timeOffset="377570.0984">17009 12544 0,'0'0'0,"0"0"15,0 0-15,16-9 16,10-11 0,14-7-16,7-4 15,4-3-15,-51 34 16,44-18-1,-16 25-15,-17 22 16,-9 20 0,-8 27-16,-12 25 15,-6 9-15,24-110 16,0 0 0,0 0-16,-17 82 15,13-40 1,10-32-16,7-21 15,13-5-15,5-9 16,14-6 0,2-3-16,0 9 15,-47 25-15,45-17 16,-17 17 0,-17 15-16,-17 19 15,-11 18 1,-19 23-16,-16 34 15,-15 23 1,9-8-16,58-124 16,0 0-16,-33 91 15</inkml:trace>
  <inkml:trace contextRef="#ctx0" brushRef="#br0" timeOffset="377772.3933">17305 13639 0,'0'0'0,"0"0"15,0 0 1,0 0-16,0 0 15</inkml:trace>
  <inkml:trace contextRef="#ctx0" brushRef="#br0" timeOffset="377927.3236">17366 13940 0,'0'0'15,"0"0"-15,0 0 16,0 16-16,0 23 16</inkml:trace>
  <inkml:trace contextRef="#ctx0" brushRef="#br0" timeOffset="378080.0903">17377 14353 0,'0'0'0,"0"0"16,0 0-1,0 16-15,0 23 16</inkml:trace>
  <inkml:trace contextRef="#ctx0" brushRef="#br0" timeOffset="378789.4709">17766 14805 0,'0'0'16,"24"8"0,21-2-16,25 2 15,5-3-15,22-3 16,3-6 0,0-5-16,8-5 15,2-1 1,3 2-16,4 0 15,3 5-15,14 0 16,9-2 0,10 2-16,-8 1 15,1 0-15,5-2 16,5-2 0,2 0-16,8 5 15,-7 1 1,0 7-16,-6 1 15,-1 5-15,-1 1 16,-4 0 0,-5-4-16,-4 1 15,-13 1 1,-16-3-16,-8 3 16,-1 4-16,-6 0 15,-5 2 1,-13 2-16,0 0 15,-76-15 1,78 15-16</inkml:trace>
  <inkml:trace contextRef="#ctx0" brushRef="#br0" timeOffset="378934.6872">22531 14861 0,'0'0'16,"0"0"-16</inkml:trace>
  <inkml:trace contextRef="#ctx0" brushRef="#br0" timeOffset="381837.6436">18533 12187 0,'-5'25'0,"-2"17"16,0 15-16,1 6 16,-5 13-1,-7 16-15,-3 6 16,4 9-1,3-4-15,10-6 16,6-14-16,12-15 16,1-26-1,6-21-15,1-21 16</inkml:trace>
  <inkml:trace contextRef="#ctx0" brushRef="#br0" timeOffset="382103.5206">19229 12175 0,'0'0'15,"-11"29"-15,-2 11 16,-7 32-1,0 28-15,-4 21 16,7 0-16,6 0 16,9-16-1,7-18-15,5-23 16,9-28 0,3-16-16</inkml:trace>
  <inkml:trace contextRef="#ctx0" brushRef="#br0" timeOffset="382372.616">19764 12269 0,'0'0'0,"-4"25"15,-4 22-15,-5 28 16,-3 31 0,1 6-16,0-2 15,11-4-15,4-11 16,10-24 0,-10-71-16,18 42 15,11-20-15</inkml:trace>
  <inkml:trace contextRef="#ctx0" brushRef="#br0" timeOffset="382636.2912">20329 12392 0,'0'0'0,"-7"34"15,-1 23-15,-8 40 16,-1 26 0,3 10-16,6 4 15,8-7 1,8-30-16,6-26 16,5-30-16,1-32 15,0-26 1</inkml:trace>
  <inkml:trace contextRef="#ctx0" brushRef="#br0" timeOffset="382854.0546">21024 12332 0,'0'0'16,"-4"25"-16,-2 21 15,-4 28 1,-5 29-16,1 8 16,3 8-16,7 4 15,10-2 1,11-25-16,6-30 16</inkml:trace>
  <inkml:trace contextRef="#ctx0" brushRef="#br0" timeOffset="383087.4696">21731 12483 0,'0'0'0,"-17"23"15,-3 8 1,-6 18-16,-5 16 16,-1 13-1,-13 39-15,-8 26 16</inkml:trace>
  <inkml:trace contextRef="#ctx0" brushRef="#br0" timeOffset="383620.571">18490 13100 0,'0'0'0,"-15"32"16,-2 14-16,-10 33 15,-1 33-15,-3 28 16,-6 24-1,8 11 1,8 3-16,11-4 16,6-6-16,10-15 15,10-30-15,2-31 16,4-34 0,-6-36-16,-4-22 15</inkml:trace>
  <inkml:trace contextRef="#ctx0" brushRef="#br0" timeOffset="383886.717">18981 13420 0,'0'0'0,"-4"35"16,0 26 0,1 36-16,-1 23 15,4 7 1,-2 9-16,2 1 16,2-7-16,5-24 15,9-30 1,3-35-16</inkml:trace>
  <inkml:trace contextRef="#ctx0" brushRef="#br0" timeOffset="384136.8894">19533 13290 0,'0'0'0,"-6"31"15,-3 30 1,-5 39-16,-1 41 16,1 33-1,3 24-15,11-7 16,6-12-16,13-34 16,6-42-1,-2-43-15,-2-40 16,-13-24-16</inkml:trace>
  <inkml:trace contextRef="#ctx0" brushRef="#br0" timeOffset="384404.4078">20137 13323 0,'0'0'0,"-5"25"15,1 23 1,-6 29 0,2 29-16,1 12 15,1 7-15,-1 7 16,4 4-16,10-5 16,2-5-1,6-16-15,6-21 16,2-22-1</inkml:trace>
  <inkml:trace contextRef="#ctx0" brushRef="#br0" timeOffset="384654.1933">20760 13380 0,'-4'29'0,"-2"20"15,-1 22-15,-5 21 16,0 35 0,-1 25-16,2 34 15,13 26-15,20 24 16,13 28-1</inkml:trace>
  <inkml:trace contextRef="#ctx0" brushRef="#br0" timeOffset="389570.9097">18646 10849 0,'0'0'16,"-15"15"0,-8 7-16,-3 6 15,1-4-15,1 2 16,-3-1 0,2-3-16,0-2 15,0-2 1,25-18-16,-31 11 15,-2-2-15,33-9 16,-38 0 0,-8-4-16,2-7 15,44 11 1,-38-18-16,5-7 16,33 25-16,-26-35 15,4-6 1,5-3-1,6-1-15,8 3 0,3-4 16,8 2 0,2-1-16,5 4 15,9-2 1,0 2-16,5 1 16,7 2-16,-2 0 15,3 4 1,-37 34-16,39-26 15,-39 26 1,38-18-16,-38 18 16,40-11-16,-40 11 15,39 0 1,-39 0-16,42 14 16,-9 3-16,-4 7 15,-6 6 1,-8-1-16,-6 4 15,-7 7 1,-7 14-16,-3 0 16,-7 1-1,-4 2-15,3-4 16,-1-3-16,-1-3 16,-2-8-1,0-3-15,1-8 16,8-9-1,3-4-15,-2-2 16,6-8-16,-1 0 16,5-5-1,9-7-15</inkml:trace>
  <inkml:trace contextRef="#ctx0" brushRef="#br0" timeOffset="389688.5672">18514 10881 0,'0'0'0,"0"0"16,0 0-1</inkml:trace>
  <inkml:trace contextRef="#ctx0" brushRef="#br0" timeOffset="398655.3043">24651 10265 0,'0'0'0,"-8"20"15,0 16-15,-10 22 16,1 5 0,1 6-16,3 16 15,-3 36-15,-1 35 16,-7 25-1,2 13-15,-3 14 16,2 11 0,-3 22-16,1-4 15,1 2-15,7 4 16,-1 7 0,5 3-16,-2 5 15,6 0 1,3-8-16,4-10 15,2-15-15,4-12 16,0-30 0,-4-20-16,3-25 15,1-28 1,-2-36-16,-2-74 16,0 0-16,2 47 15,-4-29 1,4-25-16,3-20 15,5-22-15</inkml:trace>
  <inkml:trace contextRef="#ctx0" brushRef="#br0" timeOffset="400221.1237">24760 10019 0,'0'0'0,"0"0"16,21 7-16,19-1 16,27 4-1,9-6-15,24 1 16,3-3-16,13 0 15,13-2 1,15 0-16,4 0 16,29 0-1,14 0-15,-1 0 16,-5 0-16,1 5 16,4 3-1,2 4-15,-9-2 16,9 4-1,-1 5-15,-4-9 16,-13 1-16,-16 3 16,-17 1-1,-13 1-15,-22-9 16,-9 2 0,-7-6-16,-12 2 15,-14-5-15,-14 0 16,-50 0-1,0 0-15,0 0 16,40 3 0,-40-3-16,0 0 15,30 9-15,-12 4 16,-14 5 0,-4 4-16,-4 5 15,-6 7-15,-4 6 16,-2 16-1,-3 9-15,-1 9 16,-7 26 0,4 27-16,-1 16 15,2 11 1,7 1-16,1 1 16,1 11-16,-1 17 15,3 13 1,-5 10-16,5 6 15,4 1 1,1-2-16,1 2 16,0-5-16,3-6 15,0-7 1,0-15-16,-2-15 16,-1-22-16,3-12 15,0-20 1,-2-11-16,-6-5 15,-3-2 1,-3-9-16,0-8 16,0-8-1,1-18-15,15-51 16,-16 40-16,16-40 16,-19 29-1,19-29-15,-27 18 16,0-7-16,-6-3 15,-3-3 1,-3-3-16,-9-2 16,-2-2-1,-4-3-15,-2 2 16,-5-4-16,-10 3 16,-1 1-1,-29-3-15,-22 6 16,-7 6-1,0 1-15,5 0 16,0-4-16,-4 4 16,-5-2-1,-5 2-15,-11-5 16,-2 0 0,-4-2-16,-1-2 15,1-3-15,-1 1 16,1 1-1,3 3-15,0-4 16,3-3-16,5-1 16,6 1-1,10 1-15,11 3 16,5 1 0,11 2-16,10 4 15,14 6-15,7-2 16,17 3-1,54-11-15,-47 8 16,47-8 0,-45 6-16,45-6 15,-33-6 1,19-7-16</inkml:trace>
  <inkml:trace contextRef="#ctx0" brushRef="#br0" timeOffset="400363.9026">24369 14908 0,'0'0'0,"0"0"16,0 0 0,0 0-16,0 0 15</inkml:trace>
  <inkml:trace contextRef="#ctx0" brushRef="#br0" timeOffset="406922.6804">18537 10404 0,'0'0'15,"0"0"-15,0 0 16,0 0 0,0 0-16,0 0 15,0 0-15,2-3 16,11-12 0,5-3-16,3-3 15,3 2 1,2-6-16,10-4 15,12-9 1,3 2-16,2-2 16,7 2-16,5 0 15,27-8 1,16-5-16,8-5 16,-2 7-1,0 2-15,-2 1 16,1-1-16,4 2 15,3 8-15,1-1 16,2 3 0,4 4-16,0 3 15,5-2 1,3 2-16,8-2 16,-1 5-1,3-4-15,4-3 16,-2 1-16,-3 0 15,5 4 1,0 3-16,1 4 16,-2 3-16,-6 4 15,-3 1 1,-1 6-16,2 4 16,-2-2-1,-2 0-15,-2-1 16,-11 6-1,2 1-15,-7 3 16,-3 2-16,-11 4 16,1 3-1,-4 1-15,-5 6 16,-2 2-16,-4-3 16,-9 0-1,0 0-15,-5 1 16,1 0-1,-9 1-15,-9 1 16,-8-1-16,1 6 16,-1 0-1,-2 4-15,0-3 16,-4 2-16,-4-2 16,-6 3-1,-2-2-15,-33-32 16,30 38-1,-3-1-15,-27-37 16,22 46 0,-22-46-16,17 42 15,-17-42-15,0 0 16,0 0 0,12 40-16,-12-40 15,0 0-15,0 0 16,2 29-1,-2-15-15,0-14 16,0-10-16</inkml:trace>
  <inkml:trace contextRef="#ctx0" brushRef="#br0" timeOffset="407420.1321">24894 9901 0,'0'0'15,"0"0"-15,0 0 16,0 0 0,0 0-16,0 0 15,0 0 1,0 0-16,0 0 15,0 0-15,21 7 16,16 4 0,13 7-16,-10-5 15,-7-2 1,-5-1-16,-8-3 16,-1-2-1,-1-2-15,0-6 16,0-2-16,3-10 15,-2-8 1,1-7-16,-1-6 16,0-10-16,-3 0 15,-16 46 1,18-46-16,-18 46 16,20-46-16,-20 46 31,23-40-31,1 7 0,-24 33 15,0 0 1,38-29-16</inkml:trace>
  <inkml:trace contextRef="#ctx0" brushRef="#br0" timeOffset="407515.6807">25504 9599 0,'-4'5'16,"0"1"-16,-1 3 16,3 3-1,2 1-15,-2-2 16,2 1-16</inkml:trace>
  <inkml:trace contextRef="#ctx0" brushRef="#br0" timeOffset="408438.0542">24490 10976 0,'0'0'16,"0"0"-16,0 0 15,0 0-15,0 0 16,13 11 0,13 1-16,11 5 15,7-2 1,9-3-16,6-4 15,9-1-15,9-5 16,33 3 0,22-5-16,13 2 15,9 0 1,-8 3-16,-6 0 16,1-1-1,2 3-15,5 1 16,1 4-16,3-1 15,3-4 1,3 1-16,6 6 16,-4 0-16,-4 8 15,-5 0 1,-4 5-16,-2 2 16,-6 4-1,-5 1-15,-5-1 16,-6-1-16,-5 1 15,-3-1 1,-11-6-16,-7-1 16,-10-2-16,-11-4 15,-13-5 1,-13-6-16,-2-2 16,-4-5-16,-1-2 15,-43 1 1,40-7-16,-40 7 15,0 0 1,38-11-16,-7-4 16</inkml:trace>
  <inkml:trace contextRef="#ctx0" brushRef="#br0" timeOffset="409297.9324">25412 9957 0,'0'0'16,"0"0"0,0 0-16,0 0 15,0 0-15,0 0 16,0 0 0,0 0-16,0 0 15,0 24-15,0 19 16,0 23-1,0 0-15,0-6 16,-4 2 0,2 0-16,-5 3 15,-4 5-15,-2-3 16,0-4 0,1-7-16,-1 4 15,2 0 1,1-2-16,4-1 15,6-57-15,-7 51 16,7-51 0,0 0-16,0 0 15,-5 44 1,5-44-16,0 0 16,0 0-16,-4 35 15,4-35 1,0 0-1,0 0-15,-2 20 16,2-17-16,6-3 16</inkml:trace>
  <inkml:trace contextRef="#ctx0" brushRef="#br0" timeOffset="417304.5843">18429 10730 0,'0'0'0,"0"0"16,0 0-1,0 0-15,0 0 16,0 0-1,0 0-15,20 0 16,19-5-16,12 1 16,-6 1-1,0 2-15,-2-2 16,10-1-16,-53 4 16,57-7-1,11 1-15,1-4 16,-3 6-1,1-3-15,-11 3 16,8-1 0,-2 3-16,1 0 15,1 2-15,-1 0 16,5 0 0,-2 2-16,1-2 15,-5 2-15,1 0 16,-63-2-1,67 3-15,1-3 16,-1 2-16,-7-2 16,-4 2-1,-6 2-15,-2-1 16,-4 1 0,-3 1-16,-41-5 15,43 7-15,-43-7 16,0 0-1,0 0-15,39 4 16,-4 0-16</inkml:trace>
  <inkml:trace contextRef="#ctx0" brushRef="#br0" timeOffset="417737.5408">20210 10497 0,'0'0'0,"0"0"16,0 0-16,0 0 15,0 0 1,0 0-16,0 0 15,0 0-15,0 0 16,16 14 0,9 4-16,5 2 15,-7-4 1,-2-1-16,-3 1 16,-5-1-1,-5 3-15,-1 0 16,-4 2-16,-6 0 15,-4 0 1,-4-2-16,-9 3 16,-4-4-1,-4-1-15,-7-1 16,35-15-16,-44 16 16</inkml:trace>
  <inkml:trace contextRef="#ctx0" brushRef="#br0" timeOffset="418470.322">18160 11733 0,'0'0'16,"0"0"-16,0 0 16,0 0-1,0 0-15,0 0 16,21 0-1,24 0-15,22 0 16,-4 0-16,-1 0 16,1 0-1,6 0-15,7 0 16,18 0 0,0-7-16,-1-5 15,8-3-15,-1 2 16,-1 2-1,-2 2-15,-3 7 16,-7 2 0,2 2-16,-1 0 15,4 1-15,0-1 16,-2 0 0,-8-1-16,-6 7 15,-6-1-15,-17 1 16,-8 2-1,-1-2-15,-44-8 16,41 9 0,-41-9-16,0 0 15,32 10 1,-17-9-16,-13-5 16</inkml:trace>
  <inkml:trace contextRef="#ctx0" brushRef="#br0" timeOffset="418803.9447">20287 11547 0,'0'0'15,"0"0"-15,0 0 16,0 0 0,0 0-16,0 0 15,0 0 1,0 0-16,0 0 15,19 7-15,20 3 16,8 9 0,-16 3-16,-13 6 15,-9-2 1,-7 1-16,-9 1 16,-7 0-1,-5 1-15,-12-3 16,-15 9-16,-6-2 15,-9 0 1,-6-2-16,-29 9 16</inkml:trace>
  <inkml:trace contextRef="#ctx0" brushRef="#br0" timeOffset="419537.0841">18122 12683 0,'0'0'0,"0"0"15,0 0 1,0 0-16,0 0 16,0 0-1,0 0-15,0 0 16,24 4-16,19-2 15,22 3 1,-1-1-16,3-4 16,2 2-1,5-2-15,16 0 16,2 0 0,-5 0-16,3-2 15,0-2-15,6 1 16,14-4-1,-1-1-15,1-1 16,-5 4-16,-2 1 16,-3 6-1,0 2-15,-2 6 16,4-1 0,-4 4-16,0-2 15,0 3 1,2-3-16,-4 1 15,-3 0-15,-11-3 16,-1 1 0,-5-2-16,-7 3 15,-15 0-15,-54-11 16,51 11 0,5 1-16,-2-1 15,-54-11 1,51 7-16,-4-5 15,-47-2-15,46-2 16</inkml:trace>
  <inkml:trace contextRef="#ctx0" brushRef="#br0" timeOffset="420020.9964">21002 12698 0,'0'0'0,"0"0"15,0 0-15,0 0 16,0 0 0,0 0-16,0 0 15,0 0 1,0 0-16,15 11 15,7 5 1,12 3-16,-5-1 16,-2 2-16,-1-6 15,0 2 1,-26-16-16,25 20 16,-8 3-1,-9 4-15,-12 2 16,-7 1-16,-9 4 15,-14 8 1,-1-1-16,-5-3 16,40-38-16,-44 33 15,44-33 1,-44 32-16,44-32 16,0 0-1,0 0-15,-37 24 16,17-6-16</inkml:trace>
  <inkml:trace contextRef="#ctx0" brushRef="#br0" timeOffset="428054.1345">24375 14369 0,'0'0'0,"0"0"15,0 0-15,21 12 16,15 1 0,19 7-16,8-7 15,4-6-15,5-7 16,8-5-1,25-5-15,17-4 16,3-2 0,0-2-16,4-2 15,-2 3-15,7-1 16,0 4 0,3 3-16,6 0 15,-1 0 1,-3-1-16,3 3 15,0 1 1,3-3-16,3-3 16,-3-1-16,2-3 15,-6 2 1,-2 0-16,-5 2 16,-11-1-16,-2 0 15,-8-1 1,-7 2-16,-8 4 15,-6 1 1,-17 2-16,-12 4 16,-18 3-16,-45 0 15,42 3 1,-42-3-16,43 5 16,-43-5-1,42 4-15,-42-4 16,0 0-16,0 0 15,38 9 1,-5-1-16</inkml:trace>
  <inkml:trace contextRef="#ctx0" brushRef="#br0" timeOffset="428170.4849">28561 14121 0,'0'0'0,"0"0"16,0 0-16</inkml:trace>
  <inkml:trace contextRef="#ctx0" brushRef="#br0" timeOffset="428653.8733">27290 14095 0,'0'0'0,"0"0"16,-11 18-1,-7 10-15,-1 13 16,0 6 0,3 4-16,7 8 15,0 5-15,3 8 16,-1 1-1,0 21-15,-1 2 16,1 7 0,3-16-16,-1-18 15,5-69-15,0 54 16,0-54 0,0 0-16,0 0 15,0 37-15,2-12 16,3-18-1,-1-14-15</inkml:trace>
  <inkml:trace contextRef="#ctx0" brushRef="#br0" timeOffset="429118.4962">26731 14215 0,'0'0'16,"0"0"-16,0 0 15,-6 18 1,-4 17-16,-3 17 15,5 7 1,-2 5-16,2 1 16,-2-5-1,4 8-15,-2 0 16,4-1-16,0-4 16,2-4-1,2-59-15,-3 58 16,3-58-16,0 0 15,0 0 1,0 51-16,0-51 16,0 0-16,0 0 15,-2 37 1,2-37-16,0 0 16,0 23-1,0-20-15</inkml:trace>
  <inkml:trace contextRef="#ctx0" brushRef="#br0" timeOffset="429471.6528">27161 14191 0,'0'0'15,"-27"20"-15,-9 9 16,-18 20 0,-2 9-16,-11 15 15,-2 10-15,13-6 16,12-20-1,13-12-15,2-7 16,1-2-16,28-36 16,0 0-1,-16 30-15,14-18 16</inkml:trace>
  <inkml:trace contextRef="#ctx0" brushRef="#br0" timeOffset="429771.3958">27179 14300 0,'0'0'16,"-21"20"-16,-5 7 15,-11 12-15,-2 7 16,-4 5-1,-2 7-15,5 5 16,-9 11 0,2 0-16,9-7 15,6-14 1,32-53-16,0 0 16,-18 42-16,14-13 15,6-9 1,8-13-16</inkml:trace>
  <inkml:trace contextRef="#ctx0" brushRef="#br0" timeOffset="430023.3956">27185 14707 0,'0'0'15,"0"0"-15,0 0 16,-16 13 0,-6 12-16,-10 9 15,-4 6 1,-1 9-16,-4 2 16,1 5-1,0-2-15,2 1 16,3-1-16,1-5 15</inkml:trace>
  <inkml:trace contextRef="#ctx0" brushRef="#br0" timeOffset="430692.6649">27095 15042 0,'0'0'16,"-6"24"-16,-1 19 16,-2 24-1,5 7-15,-1 14 16,3 0-16,2-1 16,7 5-1,3-1-15,6-1 16,7-9-1,1-9-15,5-9 16,0-14 0,0-7-16,7-7 15,5-9-15,0-3 16,7-10 0,1-11-16,1-6 15,2-7-15,0-4 16,0-3-1,-3-3-15,-4 3 16,-45 18 0,0 0-16,41-24 15</inkml:trace>
  <inkml:trace contextRef="#ctx0" brushRef="#br0" timeOffset="431054.1198">27648 15862 0,'0'0'16,"0"0"-16,0 0 15,0 0-15,0 0 16,0 0 0,0 0-16,12 15 15,14 8 1,5 4-16,-2-3 15,-3 0 1,-6 2-16,-5-2 16,-7 7-16,-10 10 15,-4 12 1,-9 1-16,-2 1 16,-4-1-1,2-5-15,-1-5 16,20-44-16,-20 41 15,20-41 1,0 0-16,-26 31 16</inkml:trace>
  <inkml:trace contextRef="#ctx0" brushRef="#br0" timeOffset="431821.4302">28241 15648 0,'0'0'16,"0"0"-16,0 0 15,0 0 1,0 26-16,5 23 16,2 25-1,0 10-15,0-4 16,-3-7-16,-4-3 16,-4-20-1,4-50-15,0 0 16,-14 43-1,-2-21-15,-2-26 16,7-30-16,7-19 16,6-10-1,7-3-15,4-4 16,8 1 0,3 8-16,5 11 15,2 5-15,3 13 16,-1 12-1,-4 11-15,-8 14 16,-9 7 0,-5 14-16,-7 11 15,-9 19 1,-8 9-16,-3 2 16,-5-3-16,1-1 15,24-63 1,0 0-16,-30 55 15,30-55-15,-27 35 16,12-22 0,11-20-16</inkml:trace>
  <inkml:trace contextRef="#ctx0" brushRef="#br0" timeOffset="432120.5629">28653 15220 0,'0'0'16,"0"0"-16,2 25 16,12 27-16,3 21 15,8 19 1,-5 15-16,1 10 15,-4 5 1,-3-3-16,-4-10 16,-3-15-16,-1-16 15,-6-78 1,0 64-16,-2-27 16,-9-17-16,-5-20 15</inkml:trace>
  <inkml:trace contextRef="#ctx0" brushRef="#br0" timeOffset="432305.3435">28817 15558 0,'0'0'15,"0"0"-15,0 0 16,0 0-16,0 0 15,21-2 1,22-18-16,11-21 16</inkml:trace>
  <inkml:trace contextRef="#ctx0" brushRef="#br0" timeOffset="432683.9619">29017 15505 0,'0'0'0,"0"0"16,0 0-1,11-14-15,12-15 16,8-15 0,4-11-16,0 2 15,-35 53 1,33-49-16,-33 49 15,31-34-15,-9 16 16,-11 18 0,-11 20-16,-9 17 15,-10 31-15,-6 17 16,-8 36 0,-1 30-16,7-11 15,27-140-15,0 0 16,0 0-1,-13 94-15,18-70 16,3-46 0,3-30-16</inkml:trace>
  <inkml:trace contextRef="#ctx0" brushRef="#br0" timeOffset="432837.4002">29277 15402 0,'0'6'0,"0"10"15,0 4 1,7 8-16,3 0 15,0 5 1,3 0-16,0-8 16,3-9-16,-5-11 15,10-10-15</inkml:trace>
  <inkml:trace contextRef="#ctx0" brushRef="#br0" timeOffset="433104.2059">29411 14861 0,'0'0'0,"0"0"16,0 27-16,6 28 16,6 35-1,3 28-15,8 14 16,8 7-16,2-3 15,1-11 1,-6-15-16,4-12 16,-3-9-1,-29-89-15,0 0 16,23 56-16,-11-41 16</inkml:trace>
  <inkml:trace contextRef="#ctx0" brushRef="#br0" timeOffset="433354.8955">29680 14807 0,'0'0'16,"0"0"-16,2 20 16,10 23-1,5 30-15,2 26 16,6 17-16,-3 7 15,-6-9 1,-16-114 0,0 0-16,0 0 15,9 71-15,-12-49 16,-7-38-16</inkml:trace>
  <inkml:trace contextRef="#ctx0" brushRef="#br0" timeOffset="433604.0757">29763 15055 0,'0'-3'16,"0"-3"-1,0-11-15,0-6 16,3-4 0,12 2-16,8 4 15,2 9-15,-6 7 16,2 12 0,-8 13-16,-7 16 15,-8 21-15,-11 22 16,-12 35-1,-4 20-15,-3-18 16,32-116 0,-24 75-16,11-48 15,11-36-15,4-30 16,5-26 0</inkml:trace>
  <inkml:trace contextRef="#ctx0" brushRef="#br0" timeOffset="433988.1961">30055 14595 0,'0'0'16,"0"0"-16,0 0 15,8 20 1,8 13-16,4 12 15,-1 7 1,-3 1-16,-5 6 16,-2-2-16,-2-1 15,-7-56 1,0 0-16,0 0 16,0 43-1,-3-20-15,1-30 16,4-18-16,1-17 15,7-19 1,-1 1-16,6 5 16,3 2-16,4 13 15,0 8 1,-1 13-16,-5 13 16</inkml:trace>
  <inkml:trace contextRef="#ctx0" brushRef="#br0" timeOffset="434354.9049">30070 15643 0,'0'0'0,"0"0"15,0 0-15,0 0 16,0-21-1,9-18-15,6-17 16,7 7-16,5 9 16,7 9-1,0 10-15,1 19 16,-5 20 0,-8 16-16,5 32 15,-4 19 1,6 37-16,1 31 15,-3-8-15,-7-24 16,-7-30-16,-7-24 16,-6-67-1,4 47-15,-4-47 16,4 40 0</inkml:trace>
  <inkml:trace contextRef="#ctx0" brushRef="#br0" timeOffset="434470.6277">30710 15701 0,'0'0'0,"0"0"16</inkml:trace>
  <inkml:trace contextRef="#ctx0" brushRef="#br0" timeOffset="437221.4684">28619 8760 0,'0'0'0,"0"0"0,-17-12 16,-13-4-1,-12-6-15,-9 7 16,-9 3-1,-13 5-15,-6 5 16,-37 7-16,-33 4 16,-5 9-1,1 4-15,-2 4 16,-6 3-16,-11 9 16,-6 8-1,-6 5-15,1 9 16,4 1-1,0 8-15,-4 9 16,0 4-16,1 6 16,9-1-1,11-2-15,22-7 16,26-5 0,30-12-16,26-14 15,10-9-15,48-38 16,0 0-1,0 0-15,-27 26 16,27-26 0,0 0-16,-15 17 15,11-9-15,8-5 16</inkml:trace>
  <inkml:trace contextRef="#ctx0" brushRef="#br0" timeOffset="437756.0409">25142 9452 0,'0'0'16,"0"0"-16,-17 17 15,-8 13 1,-15 18-16,1 6 15,1 7-15,3 1 16,4-4 0,31-58-16,-25 54 15,25-54 1,0 0-16,-13 43 16,13-12-16,15-18 15,8-11 1,12-6-16,15-9 15,23-8 1,33-10-16,27-7 16,22 0-16,5 7 15,-11 6 1,-14 9-16,-10 1 16,-23 4-1,-102 11-15,74-4 16,-74 4-16,0 0 15,0 0 1,53 6-16,-53-6 0,0 0 16,0 0-1,0 0-15,24 9 16,-24-9-16,17 9 16,6-9-1,11-7-15,13-4 16</inkml:trace>
  <inkml:trace contextRef="#ctx0" brushRef="#br0" timeOffset="437911.0918">26911 9550 0,'0'0'0,"0"0"16</inkml:trace>
  <inkml:trace contextRef="#ctx0" brushRef="#br0" timeOffset="438736.9471">19658 9311 0,'0'0'0,"-21"0"15,-20-5 1,-24 4-16,-4 2 15,-7 11-15,-20 15 16,-5 13 0,1 13-16,4 6 15,2-1 1,7 4-16,2-1 16,4 5-16,-1 6 15,-1 6 1,0 3-16,9-1 15,14-2-15,10-8 16,50-70 0,0 0-1,0 0-15,-33 44 16,22-26-16,16-25 16,15-15-16</inkml:trace>
  <inkml:trace contextRef="#ctx0" brushRef="#br0" timeOffset="439071.3561">18339 9719 0,'0'0'16,"0"0"-1,0 0-15,-13 17 16,-9 9-1,-7 17-15,-2 10 16,3 10-16,5 4 16,3-2-1,20-65-15,-11 62 16,11-62-16,-2 54 16,10-10-1,15-17-15,2-15 16,15-12-1,15-12-15,11-7 16,4-4-16,26-13 16,12-6-1</inkml:trace>
  <inkml:trace contextRef="#ctx0" brushRef="#br0" timeOffset="439220.0584">18977 10151 0,'0'0'16,"0"0"-16</inkml:trace>
  <inkml:trace contextRef="#ctx0" brushRef="#br0" timeOffset="447521.5041">16834 9624 0,'0'0'16,"0"0"-16,-11 20 16,-4 15-1,-12 30-15,-3 16 16,-12 34-1,-10 34-15,5 8 16,10-15-16,5-22 16,7-17-1,8-20-15,17-83 16,-16 67-16,16-67 16,-8 38-1,5-27-15,8-29 16,8-24-1</inkml:trace>
  <inkml:trace contextRef="#ctx0" brushRef="#br0" timeOffset="447821.7191">16651 9586 0,'0'0'0,"0"0"15,0 0-15,0 0 16,0 0-1,13 18-15,14 15 16,6 25 0,1 21-16,-2 30 15,-6 32-15,-5 18 16,-6 8 0,-7-17-16,-3-16 15,-7-18-15,-3-17 16,5-99-1,0 0-15,0 0 16,-11 65 0,-4-46-16,-1-26 15</inkml:trace>
  <inkml:trace contextRef="#ctx0" brushRef="#br0" timeOffset="448022.407">16575 10250 0,'0'0'0,"0"0"16,0 0-16,0 0 15,0 0 1,0 0-16,25-3 16,24-8-16,26-4 15,7-3 1,-82 18-16,89-14 15</inkml:trace>
  <inkml:trace contextRef="#ctx0" brushRef="#br0" timeOffset="448904.0074">17073 10842 0,'0'0'16,"0"0"-16,0 0 16,0 0-16,-17 11 15,-12 2 1,-10 5-16,-6-5 16,-9-6-1,-1-3-15,-5-5 16,-2-5-16,-1-2 15,-1-1 1,-3-4-16,5-3 16,-1-7-16,6-8 15,3-12 1,3-12-16,-3-25 16,3-17-1,8-3-15,14 13 16,10 11-16,11 2 15,18-2 1,16-5-16,12-1 16,9 6-1,10 2-15,9 7 16,2 5-16,2 8 16,4 15-1,3 8-15,-4 16 16,0 13-1,-1 12-15,-13 11 16,-7 11-16,2 12 16,-4 14-1,6 23-15,-8 19 16,-14 2-16,-11-5 16,-13 1-1,-10-2-15,-8 5 16,-15 2-1,-11 10-15,-14 15 16,-10 13-16,-2-11 16,7-19-1,53-111-15,-35 83 16,35-83 0,0 0-16,0 0 15,-20 53-15,20-53 16,0 0-1,0 0-15,-9 28 16,9-28-16,0 0 16,0 0-1,-6 12-15,6-12 16,0 0 0,0 0-16,-2 9 15,-3-4-15,-4-2 16,-7 5-1</inkml:trace>
  <inkml:trace contextRef="#ctx0" brushRef="#br0" timeOffset="451704.0953">28844 8364 0,'0'0'15,"-6"24"-15,2 16 16,-2 28 0,-1 5-16,1 23 15,-3 0 1,1-3-16,-3-9 15,-3-4-15,3-4 16,11-76 0,0 66-16,9-32 15,11-22-15</inkml:trace>
  <inkml:trace contextRef="#ctx0" brushRef="#br0" timeOffset="452071.4323">28800 8453 0,'0'0'15,"0"0"-15,0 0 16,21-2 0,23-5-16,31-4 15,16 4 1,-5 7-16,-11 7 15,-15 18 1,-28 6-16,-17 11 16,-9 9-16,-15 14 15,-12 7 1,-27 24-16,-16 11 16,-15-7-1,-3-12-15,8-19 16,11-24-16,17-20 15,12-23 1,14-16-16,9-8 16</inkml:trace>
  <inkml:trace contextRef="#ctx0" brushRef="#br0" timeOffset="452207.0247">28633 8757 0,'0'0'0,"0"0"15,0 0 1,27 0-16,36-9 16,37-2-1,21-2-15,-10 3 16</inkml:trace>
  <inkml:trace contextRef="#ctx0" brushRef="#br0" timeOffset="452854.1904">29346 9257 0,'0'0'15,"0"0"-15,0 0 16,-25 14-1,-12 5-15,-24 11 16,-3-5-16,-1-5 16,-6-7-1,1-10-15,-2-15 16,4-12 0,1-16-16,-6-26 15,2-20-15,17-9 16,19-1-1,14-6-15,23-4 16,19-1 0,16 0-16,20 2 15,13 2-15,16 7 16,5 20 0,8 19-16,-1 16 15,6 19-15,-5 13 16,-3 18-1,-6 10 1,-17 17-16,-14 14 16,-10 19-16,-16 13 15,-12 12 1,-19 12-16,-16 9 16,-17 13-16,-16-3 15,-9-11 1,-8-11-16,3-14 15,5-17 1,5-9-16,6-17 16,9-10-16,8-9 15,3-7 1,12-9-16,7-6 16</inkml:trace>
  <inkml:trace contextRef="#ctx0" brushRef="#br0" timeOffset="452994.6936">29417 9278 0,'0'0'0,"0"0"16,0 0-16,0 0 15</inkml:trace>
  <inkml:trace contextRef="#ctx0" brushRef="#br0" timeOffset="462010.0883">27071 14776 0,'0'0'16</inkml:trace>
  <inkml:trace contextRef="#ctx0" brushRef="#br0" timeOffset="482555.1349">17837 13111 0,'0'0'0,"-29"7"15,-11 7-15,-18 8 16,4 1-1,-2 3-15,1 3 16,-3 0-16,1 0 16,0 0-1,-4-2-15,-1-2 16,-1-6 0,-1-5-16,1-6 15,0-5-15,1-7 16,3-5-1,4-7-15,0-4 16,7-6 0,3-8-16,7-2 15,5-4-15,6-5 16,8-2 0,4-4-16,11-3 15,8-2 1,4-2-16,12-2 15,4-1-15,7-1 16,2 6 0,8 0-16,1 5 15,5 1 1,7 6-16,2 4 16,4 2-16,3 4 15,-1 6 1,3 0-1,-3 8-15,-3 7 0,-3 6 16,-3 7 0,0 7-16,-2 9 15,-8 8 1,0 5-16,-4 7 16,-9 7-16,-8 8 15,-4 9 1,-6 6-16,-5 5 15,-7-1 1,-7 9-16,-9 15 16,0 3-16,-4-4 15,2-12 1,-6-8-16,-3-5 16,7-17-1,20-51-15,-20 44 16,20-44-16,-11 36 15,4-18 1,10-18-16</inkml:trace>
  <inkml:trace contextRef="#ctx0" brushRef="#br0" timeOffset="482690.8521">17634 13259 0,'0'0'16,"0"0"-16,0 0 16,0 0-1</inkml:trace>
  <inkml:trace contextRef="#ctx0" brushRef="#br0" timeOffset="493604.2759">27084 10238 0,'0'0'15,"0"0"-15,0 0 16,0 0 0,0 0-16,-7 16 15,1 11 1,-5 16-16,-1-2 16,0-2-16,0-4 15,5-1 1,0-1-16,1 3 15,-1 4-15,0 9 16,2 0 0,1 6-16,-2 0 15,1 1 1,1 2-16,-1 0 16,5-58-16,-9 61 15,9-61 1,-8 62-16,8-62 15,0 0 1,0 0-16,-7 61 16,7-61-16,0 0 15,0 46 1,5-16-16,1-22 16</inkml:trace>
  <inkml:trace contextRef="#ctx0" brushRef="#br0" timeOffset="494485.1257">26573 9937 0,'0'0'16,"0"0"-16,0 0 16,0 0-1,0 0-15,0 0 16,0 0 0,-15 13-16,-2 10 15,-7 5-15,3 3 16,6-2-16,1 7 15,2 11 1,-2 2 0,0 4-16,1 2 15,-1 2-15,3 4 16,-2 1 0,-2 3-16,-1 5 15,2-1-15,1 0 16,1 1-1,1-3-15,5 0 16,1-2 0,0-5-16,5-60 15,-4 58-15,4-58 16,0 0 0,-4 56-16,4-56 15,0 0 1,0 0-16,-2 51 15,2-51-15,0 0 16,0 0 0,-2 38-1,2-38-15,0 0 0,0 0 16,-2 29 0,2-29-16,0 0 15,0 0 1,0 14-16,0-14 15,0 0-15,0 0 16,0 11 0,0-11-16,0 0 15,0 0 1,0 6-16,0-6 16,6 2-16</inkml:trace>
  <inkml:trace contextRef="#ctx0" brushRef="#br0" timeOffset="495124.9676">26843 10004 0,'0'0'0,"0"0"16,0 0-1,0 0-15</inkml:trace>
  <inkml:trace contextRef="#ctx0" brushRef="#br0" timeOffset="495348.83">26709 10169 0,'0'0'15,"0"0"-15,0 0 16,0 0-16</inkml:trace>
  <inkml:trace contextRef="#ctx0" brushRef="#br0" timeOffset="495571.8925">26709 10169 0,'0'0'0,"0"0"16,20 14-16,7 3 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284.93042" units="1/cm"/>
          <inkml:channelProperty channel="Y" name="resolution" value="504.1077" units="1/cm"/>
          <inkml:channelProperty channel="T" name="resolution" value="1" units="1/dev"/>
        </inkml:channelProperties>
      </inkml:inkSource>
      <inkml:timestamp xml:id="ts0" timeString="2022-10-06T01:38:19.358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1501 3946 0,'0'0'15,"0"0"-15,0 0 16,-6-17-16,-5-17 16,-1-8-1,1 13-15,5 13 16,2 9-1,1 12-15,3 8 16,7 9-16,-1 12 16,3 9-1,-3 8-15,2 10 16,3 3-16,-1 4 16,3 2-1,4 0-15,-3-8 16,4 1-1,5-1-15,-1-6 16,0-4-16,-22-52 16,0 0-1,23 42-15,-23-42 16,22 29 0,-22-29-16,20 7 15,-3-16-15,-1-13 16,0-9-1,4-9-15,2-19 16,3-8-16,5-5 16,5-26-1,5-13-15,5-3 16,-1 8 0,-6 26-16,-2 15 15,-14 21 1,-22 44-16,24-40 15,-24 40-15,0 0 16,21-40 0,-21 40-16,0 0 15,0 0-15,18-38 16,-18 38 0,0 0-16,0 0 15,12-33 1</inkml:trace>
  <inkml:trace contextRef="#ctx0" brushRef="#br0" timeOffset="138.6987">2296 3727 0,'0'0'0,"0"0"16,0 0-16</inkml:trace>
  <inkml:trace contextRef="#ctx0" brushRef="#br0" timeOffset="7927.6326">2995 3884 0,'0'0'0,"20"-18"16,9-11-16,16-12 15,0 4 1,-45 37-16,0 0 16,42-27-1,-8 12-15,-14 15 16,-10 8-16,-7 13 15,-8 8 1,-5 10-16,-14 22 16,-9 8-1,-18 33-15,-19 24 16,-4 11-16,3-17 16,19-26-1,14-32-15,38-62 16,0 0-1,-17 29-15,10-33 16,-4-27 0</inkml:trace>
  <inkml:trace contextRef="#ctx0" brushRef="#br0" timeOffset="8317.2362">3444 3314 0,'0'0'16,"0"0"0,0 25-16,0 24 15,0 31-15,5 18 16,-1 11-1,0 4-15,-4 10 16,2 6-16,1 6 16,2 1-1,-1 0-15,5-4 16,1-5 0,6-6-16,-6-20 15,-10-101 1,13 77-16,-13-77 15,0 0-15,8 50 16,-4-35-16,0-24 16,2-22-1</inkml:trace>
  <inkml:trace contextRef="#ctx0" brushRef="#br0" timeOffset="9444.3889">3807 3569 0,'0'0'16,"0"0"-16,2 22 15,8 24 1,8 20-16,4-1 15,-5-1-15,-6 2 16,-5-1 0,-6-65-16,2 60 15,-2-60-15,-2 38 16,0-20 0,2-26-16,2-7 15,0-9 1,3-8-16,3-1 15,0 0-15,10-2 16,15-7 0,7-1-16,9-5 15,3-5 1,10-21-16,2-9 16,-14 13-16,-50 70 15,0 0 1,0 0-16,36-49 15,-18 25 1,-9 15-16,-7 11 16,-2 13-16,-3 12 15,-7 11 1,-6 19-16,-3 6 16,-7 8-16,-10 20 15,-12 11 1,1-8-16,4-20 15,43-74 1,0 0-16,0 0 16,-36 54-16,36-54 15,0 0 1,-16 26-16,12-16 16,13-13-1,4-1-15,13-5 16,0-1-16,7 2 15,-33 8 1,0 0-16,30 0 16,-13 11-1,-14 7-15,-16 9 16,-21 0-16,-18 10 16,-8 1-1,0-2-15,60-36 16,-54 34-16,54-34 15,0 0 1,-36 24-16,21-7 16,26-20-1,20-8-15,12-4 16,16-10-16,-5 0 16,-54 25-1,0 0-15,43-16 16,-12 10-16,-20 12 15,-13 12 1,-18 9-16,-6 9 16,-9 15-1,2 1-15,10 1 16,8 3-16,11-3 16,15 1-1,11-5-15,14-6 16,17-12-1,9-11-15,15-20 16,30-22-16,12-28 16,-8-28-1</inkml:trace>
  <inkml:trace contextRef="#ctx0" brushRef="#br0" timeOffset="9961.4914">4768 3560 0,'0'0'16,"0"0"0,0 0-16,0 0 15,22 0-15,26 0 16,22 6-1,-8 2-15,-6 7 16,-15 3-16,-13 6 16,-9 3-1,-17 2-15,-13-2 16,-21 8 0,-28 8-16,-40 15 15,-28 10-15,-12 1 16,23-16-1,117-53-15,0 0 16,0 0-16,-69 31 16,44-23-1,40-18-15,26-5 16,24-3 0,23-2-16,39-9 15,37-2-15,3 6 16,-36 7-1,-41 9-15,-90 9 16,0 0 0,46-11-16,-42-2 15,-27-1-15</inkml:trace>
  <inkml:trace contextRef="#ctx0" brushRef="#br0" timeOffset="10210.3743">4941 3870 0,'0'0'15,"0"0"-15,0 25 16,-5 24 0,3 25-16,-6 20 15,1 5 1,1 3-16,3 5 16,1 0-16,-1-2 15,3-5 1,0-5-16,0-8 15,5-22-15,-5-65 16,11 33 0,16-27-16,12-25 15,2-28 1</inkml:trace>
  <inkml:trace contextRef="#ctx0" brushRef="#br0" timeOffset="10680.2545">5520 3612 0,'0'0'0,"0"0"16,25 0-1,24-5-15,21 1 16,-15 4-16,-12 6 15,-19 13 1,-19 9-16,-16 8 16,-17-1-16,-23 17 15,-16 8 1,-28 23-16,-20 13 16,15-12-1,100-84-15,0 0 16,-52 46-16,50-40 15,28-26 1,13-12-16,12-11 16,6 4-1,-7 6-15,-4 9 16,-9 5-16,3 9 16,3 10-1,1 10-15,5 9 16,3 7-1,-3 3-15,-1 2 16,-11-4-16,-10-11 16</inkml:trace>
  <inkml:trace contextRef="#ctx0" brushRef="#br0" timeOffset="11094.069">5541 4128 0,'0'0'16,"0"0"-16,2 17 16,11 17-1,1 8-15,-4 10 16,-5-1 0,-12 5-16,-8-7 15,-17 3-15,-10-10 16,-14-2-1,-7-11-15,63-29 16,0 0-16,-58 22 16,58-22-1,-42 7-15,27-7 16,27-7 0,24 1-16,22-5 15,30-1-15,37 6 16,33 4-1,13 10-15,-23 9 16,-17 0-16,-20 3 16,-12 0-1,-17 3-15,-13-8 16</inkml:trace>
  <inkml:trace contextRef="#ctx0" brushRef="#br0" timeOffset="11213.2921">6742 4852 0,'0'0'0,"0"0"16,0 0-1,0 0-15,0 0 16</inkml:trace>
  <inkml:trace contextRef="#ctx0" brushRef="#br0" timeOffset="12010.5465">5539 5807 0,'0'0'0,"0"0"16,0 28-16,0 30 15,-6 37 1,-3 37-16,-6 20 16,-12 41-16,-4 35 15,4 35 1,2-4-16,6 14 16,-10 13-1,2 17-15,-3 15 16,6 15-16,3 18 15,4 13 1,-1 13-16,9 10 16,7 13-1,4 7-15,5 5 16,2 5-16,6 1 16,4-5-1,0-4-15,3-12 16,2-19-1,0-28-15,-4-30 16,-2-35-16,-3-46 16,-4-33-1,-2-56-15,-7-43 16,-2-107-16,0 0 16,-2 64-1,2-43-15,0-30 16</inkml:trace>
  <inkml:trace contextRef="#ctx0" brushRef="#br0" timeOffset="14560.8395">5811 5864 0,'0'0'15,"0"0"-15,0 0 16,19 0 0,31 0-16,25 0 15,29 0-15,5 4 16,7 0-1,9 3-15,9 0 16,5 6 0,22 3-16,12 4 15,-5-7-15,10-1 16,4-5 0,20-1-16,17 0 15,15-1 1,-5 2-16,0-5 15,8 1-15,3-3 16,-1 1 0,0 6-16,4 6 15,3 1 1,4 2-16,3-3 16,0 5-16,-1-2 15,0 4 1,1-2-16,4-1 15,-4 4-15,-8-3 16,1 2 0,1 1-1,-7 4-15,-7 2 16,-10 1-16,-11 1 16,-25 1-16,-7 6 15,-1-2 1,-8 4-16,-11-3 15,-8 4 1,-12-8-16,-7-2 16,-2-6-16,-15-6 15,-7-4 1,-15-4-16,-18-2 16,-10-2-1,-66-5-15,0 0 16,0 0-16,44 0 15,-44 0 1,0 0-16,33-2 16,-33 2-1,0 0-15,30 2 16,-30-2-16,0 0 16,20 9-1,-20-9-15,17 13 16,-1 4-1,-7 6-15,-3 4 16,-4 6-16,-4 3 16,-4 8-1,-5 15-15,-3 6 16,-3 4-16,1 8 16,-4 24-1,-3 23-15,5 10 16,3 4-1,-3 3-15,1 1 16,-4 7-16,3 8 16,-2 7-1,-2 18 1,4 13-16,1 11 16,0 13-16,-5 13 15,6-1-15,-2 1 16,3 5-1,-1-1-15,3 4 16,6 2 0,2 3-16,1 5 15,4 2-15,0 5 16,11-2 0,1 0-16,4-3 15,-4-1-15,7-5 16,0-5-1,5-5-15,8-10 16,2-14 0,-3-29-16,3-11 15,-6-15-15,3-14 16,-4-18 0,-1-27-16,-6-17 15,-7-11 1,-1-24-16,-12-46 15,6 44-15,-6-44 16,2 46 0,-6 0-16,-8-6 15,-3-4 1,-7-2-16,22-34 16,-32 27-16,-8-3 15,-6-4 1,3-6-16,-4-1 15,0-4-15,-7-5 16,-5 4 0,-3-5-16,-5 5 15,-4-2 1,-9 1-16,-23 4 16,-13 0-16,-3 3 15,-6-1 1,2-2-16,2 1 15,-4 0 1,-2-2-16,-5-2 16,-7-1-16,-10 3 15,-4-4 1,-1-4-16,-5-4 16,-3-3-1,-2-3-15,1-4 16,-6 3-16,-2-1 15,0-2 1,1-1-16,-5 4 16,-3-2-1,-8-3-15,-7-6 16,6 2-16,4 2 16,0 3-1,2 0-15,0 2 16,0 2-16,0 0 15,-3 4 1,4-1-16,-2 1 16,2 1-1,-2-3-15,-2 0 16,5 3-16,-3-5 16,8 4-1,7 3-15,-1 4 16,3 3-1,4 1-15,1-1 16,6 0-16,10-5 16,6 0-1,3 2-15,1 2 16,11 1 0,-5 4-16,3 4 15,3 0-15,4-2 16,4 1-1,10-4-15,2 1 16,3 2 0,3 1-16,9-1 15,7 2-15,10-1 16,14-3 0,3 2-16,-3 0 15,2 0-15,2 1 16,2 1-1,-2 0-15,0 2 16,2 1 0,-2 2-16</inkml:trace>
  <inkml:trace contextRef="#ctx0" brushRef="#br0" timeOffset="21611.2567">13670 7772 0,'0'0'15,"0"0"-15,-6-16 16,-8-13-16,-3-5 16,-9 10-1,2 8-15,-1 7 16,-8 9 0,-10 8-16,-15 9 15,-7 12-15,-12 9 16,-27 20-1,-23 22-15,-3 8 16,8 3-16,7-1 16,5 1-1,4 1-15,2 0 16,8-2 0,15-2-16,2-8 15,16-8 1,11-12-16,11-14 15,41-46-15,0 0 16,0 0 0,-26 28-16,15-17 15,14-15-15,7-16 16,9-16 0</inkml:trace>
  <inkml:trace contextRef="#ctx0" brushRef="#br0" timeOffset="22043.7438">12020 8326 0,'0'0'0,"0"0"15,0 0 1,0 0-16,-11 22 16,-5 14-16,-5 22 15,1 2 1,-2 5-16,5 2 15,-3-2-15,7-4 16,13-61 0,0 0-16,0 0 15,-12 48 1,12-48-16,-2 32 16,10-19-1,9-12-15,12-9 16,9-5-16,18-12 15,7 0 1,-3 3-16,-60 22 16,60-22-16,0 2 15,-60 20 1,57-22 0,-57 22-16,0 0 0,0 0 15,50-21 1,-50 21-1,50-13-15,-50 13 16,51-12-16</inkml:trace>
  <inkml:trace contextRef="#ctx0" brushRef="#br0" timeOffset="24110.6323">13015 8207 0,'0'0'0,"0"0"16,0 0-1,-11 17-15,-6 11 16,-2 10-1,0 7-15,2 7 16,-1 5-16,3 3 16,-1 3-1,5-3-15,1 1 16,0-6-16,10-55 16,-6 52-1,6-52-15,-4 45 16,4-45-1,10 37-15,10-7 16,7-17-16,2-4 16,9-6-1,9-3-15,1 0 16,5 1 0,-7 2-16,2 3 15,-48-6-15,44 9 16,-44-9-1,43 11-15,-43-11 16,0 0-16,0 0 16,40 12-1,-40-12-15,0 0 16,33 4 0,-4-6-16</inkml:trace>
  <inkml:trace contextRef="#ctx0" brushRef="#br0" timeOffset="24460.4265">13650 8158 0,'0'0'15,"0"0"-15,0 0 16,-7 18 0,-3 15-16,-9 16 15,-4 17-15,2 11 16,-6 30 0,1 19-16,2-3 15,-1-9 1,8-20-16,17-94 15,0 0-15,0 0 16,-14 56 0,8-38-16,4-23 15,4-11 1</inkml:trace>
  <inkml:trace contextRef="#ctx0" brushRef="#br0" timeOffset="25046.6638">13558 8267 0,'0'0'0,"20"-13"15,9-5 1,14-4 0,4 4-16,2 5 15,-4 8-15,-4 8 16,-6 5-16,-11 9 15,-8 4 1,-12 13-16,-13 4 16,-17 16-16,-11-3 15,-5 1 1,-7-4-16,-2-5 16,2-5-1,49-38-15,-49 31 16,49-31-16,0 0 15,-41 16 1,14-11-16,21-15 16,18-6-1,11 1-15,12-1 16,16 1-16,2 4 16,-2 4-1,-2 9-15,-4 9 16,-9 7-1,-12 7-15,-14-1 16,-15 6-16,-13 1 16,-11 0-1,-11 2-15,-3-2 16,-4-6-16,2-7 16,1-2-1,2-5-15,42-11 16,-43 7-1,2-3-15,13-8 16,15-14-16</inkml:trace>
  <inkml:trace contextRef="#ctx0" brushRef="#br0" timeOffset="25377.0145">14260 8192 0,'0'0'0,"0"0"16,0 20 0,-5 22-16,-1 28 15,-10 3-15,-6 17 16,-1-1-1,-1 3-15,-1-3 16,5-8 0,5-15-16,15-66 15,0 0-15,0 0 16,-11 38 0,1-20-16,3-31 15,3-23-15</inkml:trace>
  <inkml:trace contextRef="#ctx0" brushRef="#br0" timeOffset="25777.8158">14229 8234 0,'0'0'0,"13"-15"16,11-8 0,9-3-16,11 5 15,0 10 1,10 9-16,2 6 15,2 10-15,-5 6 16,-3 6 0,-6 8-16,-8 8 15,-6 6 1,-11 5-16,-10 9 16,-14 3-16,-12 7 15,-17-1 1,-21 24-16,-26 5 15,-7-6 1,2-18-16,10-27 16,8-20-16,17-20 15,4-12 1,0-10-16,3-14 16,3-11-1,8-6-15,9-8 16,10-6-16</inkml:trace>
  <inkml:trace contextRef="#ctx0" brushRef="#br0" timeOffset="25928.0014">13979 8611 0,'0'0'0,"0"0"16,0 0-1,17 0-15,19 0 16,23-4-16,3 0 15,5 1 1,-5 2-16</inkml:trace>
  <inkml:trace contextRef="#ctx0" brushRef="#br0" timeOffset="26074.4838">14562 8772 0,'0'0'16,"0"0"-16,0 0 16,0 0-1,0 0-15</inkml:trace>
  <inkml:trace contextRef="#ctx0" brushRef="#br0" timeOffset="31343.3417">13078 9306 0,'0'0'16,"0"0"-16,0 0 15,0 0 1,0 0-16,22 8 15,23 0-15,24 5 16,-3-3 0,7-4-16,5-1 15,14-5-15,-1-2 16,3-3 0,-1 3-16,4 0 15,1 2 1,3 2-16,2-2 15,7 2-15,-1-4 16,5 0 0,2-5-16,11 0 15,5 1 1,-3 1-16,-2 5 16,-8 2-16,-5 7 15,-2 0 1,1-2-16,-1 2 15,-3 0 1,4-3-16,-3-3 16,-4-3-16,4 0 15,1 0 1,-3 0-16,-9-3 16,-6 6-1,-8 1-15,-9 1 16,1-3-16,-7 0 15,-11-2 1,-8 5-16,-2-3 16,-49-2-16,0 0 15,41-2 1,-16-15-16</inkml:trace>
  <inkml:trace contextRef="#ctx0" brushRef="#br0" timeOffset="31893.7314">16868 9021 0,'0'0'0,"0"0"15,0 0-15,0 0 16,0 0-1,0 0-15,0 0 16,0 0-16,19 11 16,15 2-1,13 5-15,5 0 16,-1 0 0,1 0-16,-3-1 15,-49-17-15,44 21 16,-44-21-1,38 27-15,-38-27 16,27 33-16,-16 5 16,-18 2-1,-14 0-15,-10 2 16,-11 1 0,-4 0-16,-6-3 15,-4 4-15,0-3 16,3-3-1,1-2-15,5-3 16,5-2 0,2-2-16,40-29 15,-41 27-15,41-27 16,0 0 0,0 0-16,-31 23 15,13-8 1,18-5-16,24-4 15</inkml:trace>
  <inkml:trace contextRef="#ctx0" brushRef="#br0" timeOffset="32394.6381">17796 7733 0,'0'28'16,"-6"18"-16,2 24 15,-3 17 1,0 34-16,-1 6 15,-2 7-15,1 5 16,-3 15 0,0-7-16,8-15 15,-1-23 1,3-17-16,-2-12 16,2-15-16,2-65 15,0 42 1,0-22-16</inkml:trace>
  <inkml:trace contextRef="#ctx0" brushRef="#br0" timeOffset="32761.4626">17752 8361 0,'0'0'0,"0"0"15,14-11 1,8-9-16,17-4 16,9 6-1,8 5-15,4 5 16,1 8-16,-8 14 16,-12 11-1,-19 13-15,-24 13 16,-22 10-16,-19 5 15,-26 22 1,-12 3-16,2-17 16,79-74-1,-59 42-15,59-42 16,-37 12-16,29-24 16,14-15-1,12-6-15</inkml:trace>
  <inkml:trace contextRef="#ctx0" brushRef="#br0" timeOffset="33166.5039">18037 8507 0,'0'0'16,"0"0"-16,0 0 15,17 0-15,24-9 16,22-14-1,-5-8-15,-1-3 16,-8-1-16,-49 35 16,41-36-1,-41 36-15,0 0 16,0 0 0,29-33-16,-29 33 15,20-20-15,-20 20 16,8-3-1,-1 19-15,-7 11 16,-2 13-16,-3 16 16,1 9-1,-2 4-15,-4 7 16,2 16 0,-1-1-16,9-91 15,0 0 1,0 0-16,-6 74 15,8-37-15,6-39 16</inkml:trace>
  <inkml:trace contextRef="#ctx0" brushRef="#br0" timeOffset="33527.6226">18660 7662 0,'0'0'0,"0"0"16,0 29-16,0 34 15,-5 37 1,1 39-16,-1 13 16,3 49-16,2 22 15,5 1 1,1-3-16,-4 4 15,-2 5 1,-2 1-16,-7-8 16,-4-13-16,-12-24 15,6-34 1,-2-25-16,10-26 16,11-101-1,0 0-15,-7 71 16,9-40-16,7-28 15</inkml:trace>
  <inkml:trace contextRef="#ctx0" brushRef="#br0" timeOffset="34410.6378">19042 8185 0,'0'0'16,"0"0"-16,0 0 15,12 29 1,3 24-16,5 39 16,-5 41-1,-11 26-15,-17 9 16,-7-31-16,-1-37 15,21-100 1,0 0-16,-21 52 16,8-41-1,5-31-15,8-14 16,10-10-16,10-21 16,7-4-1,10-21-15,13-8 16,4 15-1,-3 23-15,-2 23 16,-9 18-16,-1 15 16,-4 12-1,-8 15-15,-12 8 16,-13 15 0,-15 24-16,-16 17 15,-24 34-15,-25 26 16,-7-6-1,85-141-15,0 0 16,-65 94 0,26-63-16,28-39 15,18-22-15,11-8 16,10-9 0,5 2-16,4 6 15,4 12-15,-3 13 16,-3 21-1,-13 15-15,-5 16 16,-13 27 0,-12 13-16,-27 39 15,-18 33-15,-16 4 16,7-27 0,62-127-16,0 0 15,0 0 1,-46 87-16,46-87 15,-20 45-15,27-30 16,12-17 0,16-9-16,3-3 15,17-5 1,10-2-16,7 4 16,1 3-16,21 3 15,5 8 1,1 8-16,-14 4 15,-20-3-15</inkml:trace>
  <inkml:trace contextRef="#ctx0" brushRef="#br0" timeOffset="34811.2118">19708 8426 0,'0'0'16,"0"0"-16,21-2 16,20-9-1,29-5-15,-2-2 16,-68 18-16,61-15 15,-61 15 1,53-10-16,-12 13 16,-23 12-1,-20 17-15,-16 6 16,-21 27-16,-27 31 16,-28 38-1,-11 11-15,16-15 16,27-34-16,62-96 15,-38 49 1,32-42-16,22-39 16</inkml:trace>
  <inkml:trace contextRef="#ctx0" brushRef="#br0" timeOffset="35011.5354">19926 8585 0,'0'0'16,"0"0"-1,12 15-15,6 10 16,11 10-16,2 4 16,3-1-1,-1-4-15,5-8 16,-4-10-16,-5-16 16,-3-13-1,1-15-15</inkml:trace>
  <inkml:trace contextRef="#ctx0" brushRef="#br0" timeOffset="35299.0768">20368 7772 0,'0'0'15,"6"22"-15,1 20 16,2 30-1,1 17-15,4 36 16,-1 18 0,1 20-16,-10-2 15,-2-8-15,1-11 16,-6-5 0,-1-10-16,-4-22 15,-2-20 1,10-85-16,0 0 15,-6 47-15,6-47 16,6-34-16</inkml:trace>
  <inkml:trace contextRef="#ctx0" brushRef="#br0" timeOffset="35443.7914">20581 8507 0,'0'0'15,"14"-18"1,8-7-16,17-4 15,9 0-15,15 2 16,5 5 0,0 4-16,-5 3 15</inkml:trace>
  <inkml:trace contextRef="#ctx0" brushRef="#br0" timeOffset="35844.0991">20193 9432 0,'-9'44'0,"2"20"16,-1 27-16,8 14 16,10-13-16,17-12 15,6-17 1,-33-63-16,42 35 15,-3-17 1,1-18-16,-2-23 16,-5-17-16,-2-15 15,-8-8 1,-14 2-16,-11 7 16,-16 8-1,-11 12-15,-8 10 16,-13 12-16,-6 12 15,-3 9 1,0 14-16,0 8 16,9 7-1,50-38-15,-37 38 16,21-4-16</inkml:trace>
  <inkml:trace contextRef="#ctx0" brushRef="#br0" timeOffset="36144.7426">21571 8229 0,'0'0'16,"-24"27"-1,-12 13-15,-24 32 16,-23 35-16,-23 34 16,2 12-1,23-27-15,81-126 16,0 0-16,-38 72 16,38-63-1,23-43-15,19-31 16</inkml:trace>
  <inkml:trace contextRef="#ctx0" brushRef="#br0" timeOffset="36280.2954">21341 8479 0,'0'0'0,"0"0"16,9 6-1,9 1-15,8 20 16,-3 10 0,4 21-16,-5 7 15,5 4 1,9 4-16,6-22 15,-6-30-15</inkml:trace>
  <inkml:trace contextRef="#ctx0" brushRef="#br0" timeOffset="36561.486">21889 7792 0,'0'0'0,"0"0"16,0 0-16,0 33 15,0 32 1,-6 38-16,-4 26 16,2 3-16,-1-2 15,-1-6 1,-6 2-16,0-6 15,1-7-15,15-113 16,-24 100 0</inkml:trace>
  <inkml:trace contextRef="#ctx0" brushRef="#br0" timeOffset="36927.6839">21308 9457 0,'0'0'16,"0"0"-16,0 0 16,13-14-16,16-11 15,21-19 1,12-4-16,9-10 16,-71 58-1,65-44-15,-65 44 16,48-20-16,-26 24 15,-20 19 1,-7 12-16,-4 14 16,-8 21-1,-1 3-15,-1 16 16,10-8-16,14-16 16,8-30-1,10-23-15,4-12 16,13-18-16,19-25 15,7-26 1,22-53-16</inkml:trace>
  <inkml:trace contextRef="#ctx0" brushRef="#br0" timeOffset="37127.1641">22161 8097 0,'0'0'0,"0"0"15,0 0-15,23 7 16,20 7-16,7 4 16,-11 6-1,-6 8-15</inkml:trace>
  <inkml:trace contextRef="#ctx0" brushRef="#br0" timeOffset="37628.1191">22020 8619 0,'0'0'0,"0"0"16,0 0 0,0 0-16,0 0 15,21-12-15,17-13 16,20-12-1,3-4-15,-61 41 16,0 0-16,55-32 16,-14 18-1,-21 18-15,-23 19 16,-14 12 0,-17 25-16,-4 14 15,-16 29-15,5 11 16,49-114-1,-33 105-15,30-34 16,22-37 0,18-27-16,10-19 15,9-12 1,2-16-16,-6-5 16,-52 45-16,39-52 15,-18 8 1,-18 8-16,-20 16 15,-12 16-15,-9 8 16,-18 12 0,0 4-16,5 1 15,10 2 1,10-7-16,14-7 16,13-11-16,15-14 15</inkml:trace>
  <inkml:trace contextRef="#ctx0" brushRef="#br0" timeOffset="38211.1024">22675 8203 0,'0'0'16,"0"0"-16,0 22 15,0 20 1,0 26-16,-4 3 15,0 8 1,-7 14-16,3-10 16,2-9-1,6-74-15,0 0 16,0 0-16,-2 40 16,8-38-1,12-36-15,9-24 16,8-6-16,8-19 15,4-13 1,-4-2-16,-10 6 16,-4 10-16,-11 15 15,-7 15 1,-11 52-16,0 0 16,0 0-1,4-38-15,-4 38 16,7-20-16,-4 24 15,-3 19 1,-6 14-16,0 24 16,-1 13-1,-1 30-15,-2 26 16,4 11 0,-1 11-16,5-9 15,0-7-15,-4-10 16,-4-19-1,2-27-15,8-80 16,0 0 0,0 0-16,-9 54 15,9-54-15,-18 20 16</inkml:trace>
  <inkml:trace contextRef="#ctx0" brushRef="#br0" timeOffset="38628.0493">22281 9662 0,'0'0'16,"-4"28"0,0 15-16,1 23 15,3-7-15,20-5 16,6-16-1,14-17-15,12-19 16,10-20 0,3-25-16,12-19 15,-6-17-15,-28 10 32,-27 13-32,-18 16 0,-18 9 15,-9 11 1,-6 12-16,-15 6 15,-14 14 1,-8 10-16,-15 16 16,0 16-16,2 13 15,17 2 1,24-4-16,18-7 16,21-13-16,16-9 15</inkml:trace>
  <inkml:trace contextRef="#ctx0" brushRef="#br0" timeOffset="38803.7835">23151 9950 0,'0'0'16,"0"0"-16,0 0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284.93042" units="1/cm"/>
          <inkml:channelProperty channel="Y" name="resolution" value="504.1077" units="1/cm"/>
          <inkml:channelProperty channel="T" name="resolution" value="1" units="1/dev"/>
        </inkml:channelProperties>
      </inkml:inkSource>
      <inkml:timestamp xml:id="ts0" timeString="2022-10-06T02:09:33.700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1290 4621 0,'0'0'0,"0"0"16,0 0-16,0 0 15,0 0 1,2 23-16,11 19 15,8 11 1,-1-1-16,0 2 16,1 1-1,1-3-15,-2-5 16,-20-47-16,22 42 16,-22-42-1,23 29-15,0-18 16,-4-11-1,0-8-15,-1-10 16,2-11-16,1-7 16,-1-16-1,2-8-15,-1-7 16,1-5-16,4-21 16,6-12-1,-1 16-15,-7 19 16,-1 28-1,0 8-15,-23 34 16,32-31-16</inkml:trace>
  <inkml:trace contextRef="#ctx0" brushRef="#br0" timeOffset="617.0519">2955 4211 0,'0'0'16,"-19"20"-16,-4 9 15,-24 25-15,-12 16 16,-20 27-1,-27 28-15,-3 4 16,12-15 0,17-22-16,15-21 15,65-71-15,-52 45 16,23-32 0,19-22-16,22-22 15,9-9-15,19-20 16,11-3-1,14-13-15,-65 76 16,69-71 0,-13 17-16,-11 32 15,-13 20-15,-6 13 16,-1 9 0,2 11-16,8 14 15,-2 4 1,-1 1-16,-5-11 15,-3-17-15</inkml:trace>
  <inkml:trace contextRef="#ctx0" brushRef="#br0" timeOffset="1205.2716">3269 4217 0,'0'0'15,"0"0"-15,0 0 16,0 0 0,0 25-16,0 21 15,0 30 1,0 14-16,0-5 16,0-7-1,0-4-15,0-74 16,0 0-16,0 0 15,0 62 1,0-62-16,0 29 16,2-29-16,12-29 15,7-11 1,7-12-16,8-10 16,3-7-16,11-20 15,0-6 1,-8 9-16,-10 10 15,-6 13 1,-7 18-16,-19 45 16,0 0-1,0 0-15,16-31 16,-1 20-16,-2 15 16,3 19-1,-3 12-15,1 21 16,-4 13-16,-1 10 15,5 26 1,-6 17-16,0-1 16,-2-13-16,2-27 15,-2-18 1,-6-63-16,0 0 16,9 43-1,-9-43-15,7 31 16</inkml:trace>
  <inkml:trace contextRef="#ctx0" brushRef="#br0" timeOffset="1634.1398">3120 5363 0,'0'0'0,"0"0"0,0 24 15,0 26 1,7 19-16,6 0 16,5-10-1,5-8-15,4-4 16,-27-47-16,30 38 16,10-13-1,6-21-15,-2-18 16,4-21-1,-11-15-15,-8-10 16,-11-2-16,-14-3 16,-12 9-1,-14 11-15,-14 12 16,-16 17 0,-6 14-16,-7 13 15,1 14-15,5 8 16,8 3-1,10 0-15,21-12 16,20-12-16</inkml:trace>
  <inkml:trace contextRef="#ctx0" brushRef="#br0" timeOffset="1912.8953">4439 4306 0,'0'0'0,"0"0"16,-13 20 0,-12 17-16,-15 16 15,-5 10-15,-12 14 16,-5 6-1,11-16-15,11-16 16,12-15 0,28-36-16,-31 27 15,31-27-15,-40 17 16</inkml:trace>
  <inkml:trace contextRef="#ctx0" brushRef="#br0" timeOffset="2149.4781">4280 4567 0,'0'0'0,"0"0"15,0 0 1,19 17-16,10 9 16,14 14-16,2 3 15,-2 1 1,-8-1-16,-35-43 15,0 0-15,0 0 16,27 36 0,-9-18-16,-10-23 15</inkml:trace>
  <inkml:trace contextRef="#ctx0" brushRef="#br0" timeOffset="2319.8623">4465 4543 0,'0'0'15,"0"0"1,0 0-16,21 0 16,26 0-16,23 0 15,5 5 1,10-1-16,-12 0 16,-12-5-16,-19-18 15</inkml:trace>
  <inkml:trace contextRef="#ctx0" brushRef="#br0" timeOffset="2633.9764">5022 3904 0,'0'0'0,"0"0"15,0 0 1,-4 25-16,1 24 15,-1 32 1,0 19-16,4 3 16,-3 4-1,3-2-15,0 0 16,0-4-16,0-8 16,7-10-1,-7-83-15,13 74 16,-13-74-16,14 67 15,-14-67 1,8 44-16,-5-19 16</inkml:trace>
  <inkml:trace contextRef="#ctx0" brushRef="#br0" timeOffset="3050.5812">4392 5334 0,'0'0'0,"-6"25"15,2 13-15,4 22 16,12 3-16,8-3 16,7-6-1,4-10-15,12-4 16,6-8-1,8-8-15,6-14 16,-3-13-16,-3-15 16,-13-13-1,-10-12-15,-18-1 16,-16-6-16,-16 5 16,-11 4-1,-14 5-15,-5 5 16,-4 9-1,4 7-15,0 12 16,3 4-16,2 11 16,3 12-1,9 5-15,12 5 16</inkml:trace>
  <inkml:trace contextRef="#ctx0" brushRef="#br0" timeOffset="4078.6736">6689 4360 0,'0'0'0,"0"0"16,0 0-16,0-16 15,0-14-15,-7-4 16,-9 9 0,-8 16-16,-7 6 15,-2 8 1,-7 4-16,-8 9 15,1 7-15,5 4 16,2 2 0,6 12-16,4 3 15,13 12 1,10 5-16,12 6 16,10 3-16,7-3 15,6-1 1,-28-68-16,20 61 15,-5-2-15,-15-59 16,7 50 0,-7-50-16,0 0 15,-5 46 1,5-46-16,-17 35 16,17-35-16,0 0 15,0 0 1,-20 25-16,20-25 15,-11 15 1,6-7-16,14-2 16,9 3-16,6 4 15,9 8 1,9 10-16,-5 7 16,-4 11-16,-7 11 15,-9 12 1,-11 13-16,-10 36 15,-13 34 1,-15 15-16,-8 5 16,2-1-16,2-2 15,7 0 1,2 0 0,5 2-16,8 3 15,5-2-15,5 13 16,4 1-16,4 1 15,3 1 1,5 4-16,4 3 16,3-9-16,8 1 15,1-3 1,2 3-16,-1-2 16,2-9-1,0-10-15,5-17 16,-5-18-1,-2-19-15,1-28 16,-3-25-16,-5-26 16,1-11-1,0-12-15,5-9 16,5-10-16,12-10 16,14-13-1,0-9-15</inkml:trace>
  <inkml:trace contextRef="#ctx0" brushRef="#br0" timeOffset="4200.6744">7536 10046 0,'0'0'0,"0"0"15,0 0-15</inkml:trace>
  <inkml:trace contextRef="#ctx0" brushRef="#br0" timeOffset="10899.4958">7401 3899 0,'0'0'16,"0"0"-16,0 0 16,-4 23-16,0 22 15,-5 26 1,3 12-16,0 25 15,2 7 1,2 13-16,2 6 16,0 5-16,0 3 15,-4 1 1,-3 2-16,-7 9 16,-6-10-1,0-26-15,5-28 16,15-90-1,0 0-15,-14 53 16,5-31-16,-2-19 16,4-17-16,-1-15 15</inkml:trace>
  <inkml:trace contextRef="#ctx0" brushRef="#br0" timeOffset="11350.4102">7332 3935 0,'0'0'16,"21"0"-1,19 0-15,23 4 16,3 3-16,-1 11 16,-5 5-1,-10 6-15,-1 7 16,-8 6 0,-10 7-16,-12 3 15,-14 3-15,-19 4 16,-17 5-1,-20 4-15,-34 16 16,-32 12-16,-12-4 16,13-19-1,24-25-15,92-48 16,-60 22 0,60-22-16,-31 2 15,25-11 1,23-9-16,12-4 15</inkml:trace>
  <inkml:trace contextRef="#ctx0" brushRef="#br0" timeOffset="12249.6975">8074 3835 0,'0'0'0,"0"0"15,0 0 1,0 0-16,0 0 16,0 21-16,0 22 15,-4 31 1,-1 29-16,-1 13 16,-4 11-16,0 17 15,-1 6 1,1 26-16,6 7 15,6-8 1,0-17-16,4-11 16,0-19-16,-2-19 15,-6-14 1,-6-18-16,8-77 16,-14 52-1,2-27-15,-2-25 16,4-23-16,-1-22 15,4-40 1</inkml:trace>
  <inkml:trace contextRef="#ctx0" brushRef="#br0" timeOffset="12900.3353">7941 3978 0,'0'0'0,"0"0"16,0 0-1,22 0-15,25 0 16,23 7-16,5 8 16,7 15-1,-6 8-15,-8 1 16,-11 11-1,-14 4 1,-21-5-16,-13 0 0,-16 2 16,-19 7-1,-17 3-15,-30 16 16,-26 3 0,-6-5-16,3-18 15,14-14-15,88-43 16,-66 23-1,66-23-15,0 0 16,-37 3-16,20-9 16,17-2-1,10 3-15,15 5 16,7 0 0,10 7-16,16 8 15,4 8-15,1 8 16,-3 7-1,-1 7-15,-4 7 16,13 23 0,0 12-16,-7 0 15,-8-11-15,-5-9 16,-4-6 0,2-5-16,-6-19 15,-5-3-15,3-5 16,-38-29-1,39 22-15,-39-22 16,37 18 0,-1-14-16,-11-13 15</inkml:trace>
  <inkml:trace contextRef="#ctx0" brushRef="#br0" timeOffset="13483.8842">9141 4121 0,'0'0'16,"0"0"-16,-13 18 15,-6 15-15,-8 26 16,0 12 0,-4 32-16,-3 26 15,10 14 1,11 14-16,13-14 16,11-11-16,9-23 15,7-16 1,9-12-16,1-23 15,-1-26 1,2-19-16,9-17 16,10-28-16,5-22 15,18-33 1,5-40-16,-17-18 16,-24 2-16,-29 11 15,-23 11 1,-17 7-16,-13 14 15,-9 16 1,-7 14-16,-10 20 16,-11 24-16,-12 15 15,-9 22 1,-7 15-16,10 17 16,12 11-1,25-1-15,34 1 16,26-18-16,24-14 15</inkml:trace>
  <inkml:trace contextRef="#ctx0" brushRef="#br0" timeOffset="13933.5597">10329 4071 0,'0'0'0,"0"0"16,-15-2-1,-16-4-15,-20 6 16,1 19-1,0 20-15,6 12 16,1 12-16,1 26 16,1 21-1,10 8-15,11 16 16,8-4-16,8-3 16,6-2-1,10-9-15,13-18 16,8-21-1,5-21-15,2-28 16,12-12-16,15-21 16,15-17-1,29-25-15,21-27 16,-10-17 0</inkml:trace>
  <inkml:trace contextRef="#ctx0" brushRef="#br0" timeOffset="14249.4651">10582 4094 0,'0'0'16,"18"8"0,19 4-16,25 11 15,11-1-15,29 0 16,21-4 0,2-9-16,-6-6 15,-23-8-15,-20-2 16,-76 7-1,0 0-15,46-12 16,-23 2 0</inkml:trace>
  <inkml:trace contextRef="#ctx0" brushRef="#br0" timeOffset="14617.0707">10751 4168 0,'0'0'16,"-6"27"-16,0 20 15,-6 29 1,1 24-16,3 7 16,-1 7-16,5 3 15,0 7 1,6-1-16,2-17 15,7-24-15,4-20 16,5-24 0,2-8-16,6-10 15,7-9 1,7-7-16,25-6 16,11-7-16,27-9 15,16-6 1,-7-9-16,-34-8 15,-37-2 1</inkml:trace>
  <inkml:trace contextRef="#ctx0" brushRef="#br0" timeOffset="14866.4006">10676 4785 0,'0'0'0,"0"0"15,0 0 1,0 0-16,21 6 16,25 3-1,27 5-15,20-3 16,9-2-16,3-1 15,-1-2 1</inkml:trace>
  <inkml:trace contextRef="#ctx0" brushRef="#br0" timeOffset="15479.6833">12169 4023 0,'0'0'16,"0"0"0,0 0-16,-32 7 15,-24 9-15,-26 23 16,-12 28-1,-16 31-15,-2 19 16,18 8-16,34-15 16,29-19-1,26-24-15,19-22 16,15-14 0,13-9-16,15-9 15,11-8-15,6-1 16,17 3-1,-7 11-15,-24 9 16,-38 7 0,-26 5-16,-27 15 15,-21 7-15,-31 17 16,-11 0 0,12-15-16,82-63 15,0 0-15,-56 29 16,36-41-1,31-28-15</inkml:trace>
  <inkml:trace contextRef="#ctx0" brushRef="#br0" timeOffset="16117.2225">12660 3998 0,'0'0'0,"0"0"16,-17 7-16,-23 11 15,-17 18 1,-4 10-16,-21 26 16,-11 17-16,7 2 15,12-1 1,23-21-16,51-69 15,-27 59 1,23-24-16,13-10 16,13-12-16,13-4 15,18-7 1,15-2-16,6-2 16,15 0-16,-4 6 15,-16 7 1,-26 5-16,-18 9 15,-14 3 1,-11 4-16,-11 11 16,-14 13-16,-13 4 15,-11 0 1,-20 23-16,-14 1 16,-2-5-1,16-16-15,20-19 16,49-44-16,0 0 15,0 0 1,-30 25-16,30-25 16,0 0-16,-13 13 15,13-13 1,0 0-16,0 0 16,-4 1-1,4-1-15,0 0 16,0 0-16,-8 8 15,-2 5 1</inkml:trace>
  <inkml:trace contextRef="#ctx0" brushRef="#br0" timeOffset="16966.7246">12785 3969 0,'0'0'0,"0"0"16,16 0-1,25-6-15,29-5 16,13 1 0,15-5-16,-6 6 15,-12 2-15,-4 5 16,-76 2 0,0 0-16,0 0 15,47-3 1,-34 1-16</inkml:trace>
  <inkml:trace contextRef="#ctx0" brushRef="#br0" timeOffset="17435.4793">13167 3893 0,'0'0'0,"0"0"16,0 0-16,0 0 15,0 29 1,7 27-16,4 34 15,0 17 1,3 0-16,-6 0 16,-1-4-16,-9-3 15,-7-8 1,-6-10-16,-10 0 16,-4-9-16,-11-6 15,-12-7 1,-8-6-16,-7-12 15,-3-6 1,70-36-16,-65 20 16,65-20-16,-46 4 15,46-4 1,-32-6-16,16-8 16,21 1-1,15-1-15,16 1 16,20 1-16,11 7 15,7 2 1,28 10-16,19 1 16,-2 2-1,-10 1-15,-26 0 16,-20-2-16,-26-11 16,-8-14-1</inkml:trace>
  <inkml:trace contextRef="#ctx0" brushRef="#br0" timeOffset="17799.6366">13797 4068 0,'0'0'16,"-4"22"-16,0 22 16,-6 28-1,1 14-15,-1 29 16,-2 3 0,-2 12-16,-2 4 15,6-5-15,-1-10 16,-3-21-1,14-98-15,0 0 16,0 0 0,-4 63-16,6-48 15,4-35-15,4-26 16,-2-26-16</inkml:trace>
  <inkml:trace contextRef="#ctx0" brushRef="#br0" timeOffset="18202.8763">13736 4239 0,'0'0'15,"0"0"-15,0 0 16,3 21 0,14 21-16,4 19 15,8-1-15,0 11 16,12 25-1,5 18-15,-2 5 16,0-6 0,-9-14-16,-6-17 15,-29-82-15,0 0 16,0 0 0,28 50-16,-6-35 15,-5-27 1,1-21-16,2-13 15,5-33-15,4-36 16,-2-37 0,-5-8-16,-9 9 15,-9 26-15,-4 27 16,-8 17 0,8 81-16,-11-67 15,-1 17 1</inkml:trace>
  <inkml:trace contextRef="#ctx0" brushRef="#br0" timeOffset="18566.2587">14685 3808 0,'0'0'16,"0"27"-16,0 22 16,0 36-16,-7 28 15,-2 11 1,0 7-16,5 6 16,0-3-1,4 0-15,-3-6 16,3-10-16,0-8 15,0-19 1,0-15-16,0-76 16,0 0-16,0 0 15,-2 51 1,2-38-16,0-32 16,2-24-16</inkml:trace>
  <inkml:trace contextRef="#ctx0" brushRef="#br0" timeOffset="18811.7297">14680 3898 0,'0'0'0,"0"0"16,0 0-1,9-9-15,13-5 16,16-2-16,16 6 15,13 0 1,8 3-16,25 4 16,4 3-1,-104 0-15,86 6 16,-38 5-16,-34 7 16</inkml:trace>
  <inkml:trace contextRef="#ctx0" brushRef="#br0" timeOffset="18999.564">14566 4573 0,'0'0'16,"0"0"-16,18 0 16,26 0-1,28-6-15,13 2 16,15 0-1,-3-3-15,-11-2 16,-3 0-16</inkml:trace>
  <inkml:trace contextRef="#ctx0" brushRef="#br0" timeOffset="19567.0559">15531 3967 0,'0'0'0,"0"0"15,-13 22-15,-12 19 16,-12 28 0,-18 31-16,-5 30 15,8 15-15,17-6 16,18-20 0,17-17-16,17-18 15,18-10 1,13-11-16,12-12 15,16-15-15,11-21 16,2-23 0,1-21-16,-9-18 15,-14-16-15,-19-15 16,-17-6 0,-25-7-16,-22-2 15,-18 2 1,-16 2-16,-4 5 15,-9 18-15,5 12 16,-3 13 0,6 21-16,-6 13 15,-3 9 1,3 7-16,61-9 16,-51 9-16</inkml:trace>
  <inkml:trace contextRef="#ctx0" brushRef="#br0" timeOffset="19933.8671">16354 3772 0,'0'0'16,"0"0"-16,0 0 15,-7 31 1,-6 34-16,-8 30 16,-8 22-16,-4 40 15,0 19 1,1-10-16,12-10 16,4-13-1,12-13-15,-1-14 16,5-6-16,0-19 15,3-13 1,-3-78-16,0 0 16,0 0-1,4 63-15,0-27 16,1-23-16,0-15 16</inkml:trace>
  <inkml:trace contextRef="#ctx0" brushRef="#br0" timeOffset="20517.0707">16087 3973 0,'0'0'0,"23"-4"16,27-4-1,27-4-15,25 5 16,-3 14-16,0 17 16,-8 12-1,-7 14-15,-18 3 16,-17 1 0,-22-8-16,-16-1 15,-20 2-15,-15 4 16,-25 3-1,-22 0-15,-39 8 16,-28 8 0,8-10-16,33-16 15,97-44-15,0 0 16,0 0 0,-54 27-16,31-14 15,18-3-15,14-2 16,10 1-1,10 7-15,15 2 16,18 11 0,5 5-16,25 17 15,10 14-15,-6 4 16,-18-3 0,-21-9-16,-57-57 15,42 47-15,-42-47 16,28 34-1,-28-34-15,30 22 16,-3-15 0,-2-14-16</inkml:trace>
  <inkml:trace contextRef="#ctx0" brushRef="#br0" timeOffset="20868.1793">17152 3985 0,'0'0'0,"0"0"16,0 0-16,0 0 15,0 0 1,-7 28-16,-2 30 15,-6 33-15,-4 15 16,4 10 0,6 10-16,4 0 15,-2-6 1,3-16-16,0-16 16,4-18-16,0-70 15,-2 52 1,2-52-16,0 39 15,2-21 1,2-28-16</inkml:trace>
  <inkml:trace contextRef="#ctx0" brushRef="#br0" timeOffset="21450.3895">17068 4157 0,'0'0'0,"0"0"16,0 0-16,0 0 16,3 28-16,13 30 15,6 21 1,14 6-16,2-3 16,-38-82-1,39 63-15,-3-25 16,-5-31-16,-4-20 15,3-12 1,11-20-16,0-11 16,9-11-1,17-26-15,6-18 16,-3 0-16,-17 8 16,-15 25-1,-38 78-15,0 0 16,0 0-1,23-60-15,-12 31 16,-6 24-16,-5 17 16,-3 14-1,-4 22-15,-1 28 16,-6 35 0,-4 32-16,2 22 15,3 1-15,0-17 16,6-15-1,7-20-15,2-22 16,5-25-16,-2-21 16,-5-46-1,0 0-15,10 36 16,-10-36 0,16 23-16,1-14 15</inkml:trace>
  <inkml:trace contextRef="#ctx0" brushRef="#br0" timeOffset="21817.8152">18349 3779 0,'0'0'0,"0"0"16,-12 24 0,-7 22-16,-12 32 15,-17 37 1,-8 46-16,2 18 16,4-13-16,14-21 15,10-22 1,7-28-16,19-95 15,-13 77-15,13-77 16,-9 47 0,7-36-16,8-25 15,7-21 1,17-32-16,1-21 16,12-38-16,8-35 15</inkml:trace>
  <inkml:trace contextRef="#ctx0" brushRef="#br0" timeOffset="22099.6175">18322 4005 0,'0'-3'0,"0"-3"16,0-1 0,0 0-16,0 5 15,2 7 1,9 10-16,5 17 16,5 7-16,3 22 15,5 10 1,11 32-16,3 20 15,-3 3 1,-9 3-16,-6-8 16,-11-9-16,-8-17 15,-1-14 1,-8-17-16,3-64 16,-6 47-1,-6-10-15,-7-13 16,-6-19-16,-9-20 15</inkml:trace>
  <inkml:trace contextRef="#ctx0" brushRef="#br0" timeOffset="22316.3482">18025 4632 0,'0'0'16,"0"0"-16,18 7 16,22 7-1,16 6-15,0 2 16,5 3-16,3-6 16,5-2-1</inkml:trace>
  <inkml:trace contextRef="#ctx0" brushRef="#br0" timeOffset="22679.954">18668 3880 0,'0'0'0,"0"0"16,0 0 0,0 0-16,26 7 15,27-1-15,27 2 16,16 0-1,3-6-15,-1-2 16,-2-2 0,-6-3-16,-14 2 15,-76 3-15,0 0 16,0 0 0,69-2-16</inkml:trace>
  <inkml:trace contextRef="#ctx0" brushRef="#br0" timeOffset="23217.2141">19194 3792 0,'0'0'16,"0"0"-16,0 0 15,0 0 1,0 0-16,0 0 15,0 0-15,0 0 16,-5 22 0,1 20-16,-5 18 15,2-7 1,3 5-16,2 2 16,2 10-16,2 10 15,5 29 1,-3 9-16,-1 13 15,-3 19-15,-5 16 16,-2-4 0,-2-17-16,-1-20 15,3-20 1,3-22-16,4-83 16,0 0-16,0 0 15,4 58 1,-4-58-16,0 0 15,0 0-15,2 31 16,-2-31 0,0 11-16,0-11 15,0 0 1,-2 0-16,2 0 16,-10-7-1,1-3-15,5-11 16</inkml:trace>
  <inkml:trace contextRef="#ctx0" brushRef="#br0" timeOffset="23834.7505">19531 4177 0,'0'0'0,"22"0"15,25-7-15,36-1 16,29-2-1,6 1-15,0 0 16,-8 5-16,-14 2 16,-96 2-1,83-3-15,-83 3 16,0 0 0,0 0-16,54 0 15,-34 0-15,-33 0 16</inkml:trace>
  <inkml:trace contextRef="#ctx0" brushRef="#br0" timeOffset="24300.3072">19976 4139 0,'0'0'0,"0"0"15,0 20 1,0 24-16,0 30 15,0 29-15,0 6 16,-5 5 0,1-1-16,-3-6 15,-1-5 1,-4-10-16,-2-16 16,14-76-16,-13 57 15,13-57 1,0 0-16,-18 36 15,-4-18-15,0-13 16,22-5 0,-22-2-16,22 2 15,0 0-15,-21-11 16,6-7 0,10 0-16,14 0 15,14 3 1,13-2-16,21 5 15,15 2-15,9 3 16,32 3 0,17 2-16,2-3 15,-21-4 1,-28-6-16</inkml:trace>
  <inkml:trace contextRef="#ctx0" brushRef="#br0" timeOffset="24883.9724">20809 3953 0,'0'0'0,"0"0"15,0 0 1,0 0-16,-18 20 16,-6 16-16,-14 23 15,4 10 1,1 26-16,6 25 16,7 2-1,14 6-15,10-8 16,10-8-16,12-18 15,14-10 1,10-21-16,9-24 16,0-21-1,3-19-15,1-17 16,-4-18-16,-6-12 16,-8-18-1,-3-19-15,-17-7 16,-21 3-1,-20 6-15,-15 8 16,-16 8-16,-13 6 16,-7 7-1,-1 8-15,6 6 16,8 4 0,16 15-16,12 9 15,6 5-15,1 7 16,4 7-1,-3 8-15,5 11 16,1 6-16</inkml:trace>
  <inkml:trace contextRef="#ctx0" brushRef="#br0" timeOffset="25250.4709">21804 4068 0,'0'0'16,"0"0"-16,-7 24 15,-11 29 1,-9 28-16,-13 27 15,-9 30-15,-7 15 16,3 7 0,8-22-16,9-20 15,7-22-15,7-17 16,22-79 0,0 0-16,-13 47 15,6-34 1,14-26-16,11-19 15,11-26-15,14-31 16</inkml:trace>
  <inkml:trace contextRef="#ctx0" brushRef="#br0" timeOffset="25716.2312">21875 4168 0,'0'0'0,"0"0"15,0 0-15,0 19 16,5 23 0,4 20-16,4 7 15,9 0 1,-1 5-16,11 22 16,3 22-1,2-1-15,4-3 16,-6-19-16,1-14 15,-1-21 1,-9-24-16,2-15 16,-1-20-16,3-14 15,5-16 1,12-27-16,7-18 16,15-35-1,12-38-15,-3-23 16,-14 2-16,-16 6 15,-15 18 1,-14 10-16,-9 17 16,-8 11-16,-4 11 15,-2 20 1,-6 14-16,10 61 16,0 0-1,-8-37-15,-5 14 16,-1 14-16</inkml:trace>
  <inkml:trace contextRef="#ctx0" brushRef="#br0" timeOffset="37984.2099">8443 8101 0,'-18'-21'0,"-8"-2"15,-10-6-15,-7 5 16,-9 4 0,-13 11-16,-12 13 15,-28 17 1,-18 21-16,-1 13 15,4 18-15,6 7 16,21 0 0,16-4-16,24-7 15,14-4-15,18-11 16,14-11 0,12-8-16,10-4 15,9-8-15,14 1 16,23 3-1,16-3 1,29 10-16,24 8 16,6 10-16,-18 8 15,-29 3 1,-19 2-16,-19 0 16,-22 2-16,-13-10 15,-12-5 1,-6-5-16,-10-9 15,-7-12 1,-3-12-16,-7-9 16,-7-3-16,-16-4 15,-23 4-15,-40 9 16,-12 9 0,11-2-16,116-18 15,-94 8 1,38-12-16,41-15 15,26-8-15</inkml:trace>
  <inkml:trace contextRef="#ctx0" brushRef="#br0" timeOffset="38350.4049">8548 8224 0,'0'0'0,"0"0"16,0 0-1,23 0-15,28 0 16,28 0-16,19 0 15,4 0 1,4 0-16,4 0 16,0 0-16,-7 0 15,-7 3 1,-8 2-16,-13 2 16,-15 4-1,-15 4-15,-45-15 16,36 14-16</inkml:trace>
  <inkml:trace contextRef="#ctx0" brushRef="#br0" timeOffset="38749.5757">8997 8247 0,'0'0'0,"0"0"16,-7 20 0,1 21-16,-6 28 15,1 18-15,-4 29 16,2 30-1,4 20-15,9-2 16,0-3-16,0-9 16,2-15-1,5-10-15,-3-16 16,-2-15 0,-2-8-16,0-88 15,2 66-15,-2-66 16,5 37-1,2-22-15,8-17 16,7-16-16</inkml:trace>
  <inkml:trace contextRef="#ctx0" brushRef="#br0" timeOffset="39062.1355">9643 8270 0,'0'0'0,"0"0"15,0 0-15,-4 31 16,-3 36 0,-13 40-16,-12 34 15,-12 22 1,-1 11-16,-2-3 15,14-23-15,2-15 16,8-35 0,5-22-16,18-76 15,0 0-15,-13 42 16,8-32 0,5-29-16</inkml:trace>
  <inkml:trace contextRef="#ctx0" brushRef="#br0" timeOffset="39379.6233">9799 8136 0,'0'0'0,"0"0"15,13 20 1,2 16-16,9 26 15,-1 21 1,2 38-16,12 37 16,-3 21-16,-6-5 15,-6-13 1,-1-11-16,-8-20 16,-6-23-16,-11-14 15,-3-17 1,-4-15-16,-6-21 15,-4-14 1,-10-16-16,-3-20 16</inkml:trace>
  <inkml:trace contextRef="#ctx0" brushRef="#br0" timeOffset="39600.458">9524 8880 0,'0'0'16,"0"0"-16,0 0 15,21 12 1,12 3-16,17 7 16,4 5-1,5 4-15,1 4 16,-3 4-16,-4-4 15</inkml:trace>
  <inkml:trace contextRef="#ctx0" brushRef="#br0" timeOffset="40016.9891">10365 8114 0,'0'0'15,"0"0"-15,-5 26 16,2 32-1,-3 32-15,-3 28 16,3 7-16,6 5 16,4 9-1,3 5-15,1 31 16,-8 1 0,-4-14-16,-7-31 15,2-31-15,-6-21 16,15-79-1,-21 56-15,0-32 16,7-21-16,7-21 16</inkml:trace>
  <inkml:trace contextRef="#ctx0" brushRef="#br0" timeOffset="40569.3776">10276 8438 0,'0'0'16,"0"0"-16,22-16 15,20-7-15,25-6 16,9 13 0,15 12-16,1 18 15,-15 12 1,-17 17-16,-22 11 15,-27-1-15,-20 3 16,-23 8 0,-12 4-16,-30 12 15,-15 5-15,1-16 16,10-15 0,78-54-16,-66 34 15,66-34 1,0 0-16,-54 15 15,54-15-15,0 0 16,-29 2 0,20-4-16,14 4 15,10 3 1,7 8-16,5 10 16,9 8-16,11 16 15,4 6 1,17 22-16,12 7 15,-1-9 1,-9-14-16,-11-15 16,-10-15-16,-7-6 15,-42-23 1,45 18-16,-45-18 16,0 0-16,47 4 15</inkml:trace>
  <inkml:trace contextRef="#ctx0" brushRef="#br0" timeOffset="40899.3834">10798 8250 0,'0'0'0,"0"0"16,30 0-1,32-4-15,34 1 16,23 6-16,1-2 16,6 2-1,-4-3-15,-11-3 16,-10 2-1,-16-6-15,-85 7 16,79-3-16,-79 3 16,60 3-1,-29 1-15</inkml:trace>
  <inkml:trace contextRef="#ctx0" brushRef="#br0" timeOffset="41215.3156">11328 8330 0,'0'0'0,"4"23"16,5 17-1,9 31-15,1 10 16,7 28-1,-8 34-15,-12 25 16,-12 9-16,-5-14 16,-5-18-1,6-27-15,10-118 16,-7 92 0,7-37-16,11-32 15,8-28-15,12-20 16</inkml:trace>
  <inkml:trace contextRef="#ctx0" brushRef="#br0" timeOffset="41700.2833">12132 8375 0,'-4'33'16,"0"26"-16,-2 21 15,6 30-15,6 4 16,7 2 0,7-2-16,2-5 15,5-6 1,4-5-16,7-6 15,7-7-15,2-13 16,4-15 0,7-16-16,-3-27 15,-4-19 1,4-29-16,-1-21 16,7-45-16,-8-31 15,-8-26 1,-10-6-16,-8 13 15,-15 12-15,-10 10 16,-7 17 0,0 19-16,-3 21 15,8 71 1,0 0-16,-11-45 16,11 45-1,-16-38-15</inkml:trace>
  <inkml:trace contextRef="#ctx0" brushRef="#br0" timeOffset="42066.8751">13129 8145 0,'0'0'16,"-5"25"-16,1 19 16,-4 30-16,-2 31 15,6 10 1,2 16-16,-1 9 16,3 13-1,0 34-15,0 2 16,0-19-16,0-29 15,0-41 1,-4-16-16,4-84 16,0 0-1,0 0-15,-6 57 16,-3-43-16,1-34 16,1-24-1</inkml:trace>
  <inkml:trace contextRef="#ctx0" brushRef="#br0" timeOffset="42518.2182">13015 8261 0,'0'0'0,"0"0"16,0 0-1,15-3-15,26-9 16,21-2 0,8 1-16,5 6 15,21 4-15,8 10 16,-26 4 0,-27 9-16,-21 5 15,-21 4-15,-12 5 16,-14 1-1,-16 17-15,-11 1 16,-8 1 0,-16 11-16,0-8 15,68-57-15,-62 48 16,62-48 0,-54 29-16,15-15 15,39-14-15,0 0 16,0 0-1,-30 1-15,30-1 16,-14 0 0,10 0-16,8 5 15</inkml:trace>
  <inkml:trace contextRef="#ctx0" brushRef="#br0" timeOffset="44200.1223">13929 8239 0,'0'0'15,"0"0"-15,0 0 16,0 0 0,18 0-16,24 0 15,23 4 1,9 0-16,12 12 15,-7 2 1,4 0-16,-3-7 16,-80-11-16,79 9 15,-79-9 1,0 0-16,62 0 16,-29-6-16,-26-8 15</inkml:trace>
  <inkml:trace contextRef="#ctx0" brushRef="#br0" timeOffset="44666.6706">14231 8283 0,'0'0'15,"0"0"1,0 0-16,-7 18 16,-1 18-16,-4 20 15,8 2 1,8 10-16,8 7 15,1 26 1,3 4-16,-4 5 16,-3-2-16,-13-2 15,-9-13 1,-12-10-16,-1-25 16,4-18-1,22-40-15,-23 30 16,-6-8-16,29-22 15,-33 13 1,33-13-16,-33 6 16,33-6-1,0 0-15,0 0 16,-33 5-16,33-5 16,-22 0-1,15-7-15,21-2 16,17 1-16,16-2 15,24-1 1,12 0-16,29-2 16,13 4-1,-11-6-15,-34-8 16</inkml:trace>
  <inkml:trace contextRef="#ctx0" brushRef="#br0" timeOffset="45032.1552">14916 8196 0,'0'0'0,"0"0"15,0 0-15,0 20 16,-4 25-16,2 33 16,-4 32-1,-1 15-15,-9 9 16,-4 15 0,2 12-16,9-11 15,5-23-15,4-26 16,2-21-1,-2-80-15,0 0 16,0 0 0,4 48-16,-4-40 15,2-30-15</inkml:trace>
  <inkml:trace contextRef="#ctx0" brushRef="#br0" timeOffset="45449.1215">14834 8397 0,'0'0'0,"0"0"16,0 0 0,0 0-16,2 25 15,18 24 1,17 20-16,11 13 15,6 17-15,-4-5 16,-7-5 0,2-6-16,-2-12 15,-5-8 1,-38-63-16,27 43 16,-27-43-16,25 22 15,-8-20 1,-1-22-16,-3-18 15,1-29 1,-3-18-16,5-40 16,1-36-16,-3-4 15,-1 26 1,0 30-16,1 26 16,0 9-1,-5 9-15</inkml:trace>
  <inkml:trace contextRef="#ctx0" brushRef="#br0" timeOffset="45783.2096">15620 8101 0,'0'0'0,"0"21"16,7 22-16,2 31 15,-2 26 1,-1 17-16,-2 12 16,2 17-1,1 41-15,-3 27 16,-6 3-16,-2-5 16,-1-13-1,-3-16-15,4-24 16,-2-32-16,6-127 15,0 0 1,-5 74-16,-4-41 16,2-39-1,12-32 1,13-33-16</inkml:trace>
  <inkml:trace contextRef="#ctx0" brushRef="#br0" timeOffset="46033.2574">15565 8332 0,'0'0'16,"0"0"-16,0 0 16,0 0-1,26-2-15,34-9 16,36 0-1,27-5-15,-1 0 16,-6 1-16,-23 8 16,-93 7-1,70 13-15</inkml:trace>
  <inkml:trace contextRef="#ctx0" brushRef="#br0" timeOffset="46250.4865">15528 8853 0,'0'0'0,"22"0"16,19-7 0,32-6-16,10-3 15,29-1-15,30-6 16,12 0-1,-22 0-15,-38-2 16</inkml:trace>
  <inkml:trace contextRef="#ctx0" brushRef="#br0" timeOffset="46883.5089">16416 8348 0,'0'0'0,"0"0"16,-7 27-16,-1 31 15,-8 34 1,-4 23-16,2 28 15,5 21-15,10-3 16,8-7 0,17-16-16,18-17 15,14-30 1,15-31-16,10-25 16,10-29-1,7-24-15,-1-27 16,-7-22-16,-14-13 15,-19-12 1,-14-5-16,-17-4 16,-10-6-16,-14-4 15,-12 0 1,-11-1-16,-14 3 16,-7 6-1,-12 10-15,-5 5 16,1 17-16,2 17 15,4 16 1,5 20-16,-2 18 16,-12 21-16,-6 16 15,-14 31 1,-6 28-16,15 11 16,16 9-1,20-9-15,18-8 16,17-8-16,17-6 15,12-14 1,18-7-16</inkml:trace>
  <inkml:trace contextRef="#ctx0" brushRef="#br0" timeOffset="47132.615">17509 9543 0,'0'0'0,"0"0"16,-7 0-16,1 0 16</inkml:trace>
  <inkml:trace contextRef="#ctx0" brushRef="#br0" timeOffset="55433.5564">2839 6743 0,'0'0'0,"0"0"15,0 0 1,0 0-16,0 0 16,0 0-1,27 0-15,28 0 16,23-5-16,8-7 15,-86 12 1,70-13-16,-70 13 16,0 0-16,44-3 15,-27 10 1,-25 11-16,-19 13 16,-18 18-1,-11 11-15,-17 19 16,-25 19-16,-4 11 15,4-2 1,18-15-16,18-20 16,62-72-1,-35 47-15,27-31 16,16-25-16,11-20 16</inkml:trace>
  <inkml:trace contextRef="#ctx0" brushRef="#br0" timeOffset="55649.9263">2962 7121 0,'0'0'0,"0"0"16,0 0-16,8 5 16,9 2-1,7 11-15,-3 2 16,1 6-16,-4 5 16,1 5-1,8 11-15,-27-47 16,24 38-1,3-10-15,-8-24 16,-3-22-16,-6-20 16,-1-28-1</inkml:trace>
  <inkml:trace contextRef="#ctx0" brushRef="#br0" timeOffset="55978.2598">3346 6445 0,'0'0'0,"0"0"16,0 0-16,0 0 16,0 22-1,0 27-15,0 34 16,4 26 0,3 12-16,-1 9 15,1 8-15,-2 12 16,-3 37-1,0 8-15,-4-17 16,-5-23 0,3-14-16,-1-30 15,-3-12-15,-3-15 16,11-84 0,0 0-16,0 0 15,-16 54 1,6-41-16,-3-26 15</inkml:trace>
  <inkml:trace contextRef="#ctx0" brushRef="#br0" timeOffset="56134.2591">3276 7289 0,'0'0'16,"0"0"-16,0 0 15,23-3-15,28-9 16,26-11 0,16-8-16</inkml:trace>
  <inkml:trace contextRef="#ctx0" brushRef="#br0" timeOffset="57133.2291">3703 6867 0,'0'0'16,"0"0"-16,0 0 16,0 0-16,20 0 15,21 0 1,21 0-16,3-4 15,-1-1 1,-64 5-16,0 0 16,0 0-16,52 2 15,-19 6 1,-26 18-16,-22 5 16,-14 7-16,-11 9 15,-7 9 1,3 6-16,-11 14 15,13-2 1,42-74-16,-23 65 16,23-65-16,4 36 15,12-19 1,17-14-16,4-11 16,14-12-1,-4-2-15,-47 22 16,0 0-16,34-22 15,-18 11 1,-21 11-16,-8 13 16,-10 12-1,-4 10-15,-6 12 16,7 5-16,3-4 16,23-48-1,-16 48-15,16-48 16,-3 43-16,10-10 15,9-19 1,7-19-16,1-12 16,3-8-1,-27 25-15,0 0 16,0 0-16,24-30 16,-24 30-1,27-25-15,-11 19 16,-2 12-1,-8 12-15,-8 14 16,-11 6-16,-8 15 16,-14-1-1,-4-3-15,-5-2 16,-2-6-16,46-41 16,0 0-1,0 0-15,-43 31 16,11-10-1,17-9-15,15-12 16,15-7-16,14-6 16,12 0-1,18-3-15,2 2 16,9 8 0,3 4-16,21 9 15,0 5-15,-5 7 16,-15 2-1,-74-21-15,60 15 16,-23-13-16</inkml:trace>
  <inkml:trace contextRef="#ctx0" brushRef="#br0" timeOffset="58144.4881">4572 6699 0,'0'0'15,"0"0"-15,0 0 16,0 0 0,18 14-16,11 1 15,10 8 1,-4-8-16,-6-2 15,-15-3-15,-12-4 16,-16 8 0,-12 6-16,-10 5 15,-11 7 1,4-4-16,10-6 16,9-6-16,5-5 15,9-4 1,2-3-16,8-4 15,8-2-15,9-3 16,6-1 0,4-6-16,0 3 15,-8 3 1,-1 1-16,-9 8 16,-7 3-1,-11 12-15,-9 12 16,-8 14-16,-14 23 15,-23 29 1,-4 18-16,8 0 16,25-15-1,21-30-15,13-25 16,10-15-16,11-13 16,2-14-1,10-8-15,7-15 16,4-12-16,-5-8 15,-1-3 1,-13-3-16,-4 2 16,-15 5-1,-12 8-15,-9 10 16,-8 6-16,23 16 16,-29-13-1,29 13-15,-25-18 16,8-4-16,11-2 15,20-5 1,15-1-16,22-6 16,9 3-16,8 4 15,4 2 1,-72 27-16,86-20 16,-14 11-1,-37 16-15,-30 4 16,-23 9-16,-13 7 15,-22 18 1,-4 9-16,57-54 16,0 0-1,0 0-15,-65 67 16,24-12-16,34-26 16,20-20-1,16-11-15,14-7 16,21-8-1,8-6-15,18-8 16,-12-3-16,-18-4 16,-29 0-1</inkml:trace>
  <inkml:trace contextRef="#ctx0" brushRef="#br0" timeOffset="58429.0526">5038 6556 0,'0'0'0,"0"0"16,0 0-1,2 25-15,9 22 16,-1 33 0,6 25-16,-2 11 15,0 11-15,-8 7 16,-1-4-1,-5-4-15,-5-13 16,3-20 0,-2-16-16,0-14 15,4-63-15,-14 40 16,-12-13 0</inkml:trace>
  <inkml:trace contextRef="#ctx0" brushRef="#br0" timeOffset="58800.4222">4895 7863 0,'-5'2'15,"-1"5"-15,-8 2 16,-4 12 0,0 1-16,5 7 15,3 0-15,8 9 16,7 13 0,13 3-16,12-7 15,11-7 1,8-13-16,10-14 15,-3-15-15,-3-19 16,-10-10 0,-14-7-16,-18 0 15,-11 2-15,-9 9 16,-9 10 0,-13 10-16,-19 17 15,-19 22 1,-25 36-16,-8 29 15,5 15-15,33-10 16,31-27 0,33-28-16,22-21 15,15-16 1,14-10-16</inkml:trace>
  <inkml:trace contextRef="#ctx0" brushRef="#br0" timeOffset="58907.7481">5730 8459 0,'0'0'0,"0"0"15,0 0 1</inkml:trace>
  <inkml:trace contextRef="#ctx0" brushRef="#br0" timeOffset="66266.6355">23427 4255 0,'0'0'0,"0"0"16,0 0-16,0 0 15,0 0 1,0 0-16,0 0 16,0 0-16</inkml:trace>
  <inkml:trace contextRef="#ctx0" brushRef="#br0" timeOffset="66517.3712">23250 4791 0,'0'0'0,"0"0"16,0 0-1,0 0-15,0 0 16,2 18-16,9 15 16,2 17-1</inkml:trace>
  <inkml:trace contextRef="#ctx0" brushRef="#br0" timeOffset="67249.3416">23913 4255 0,'0'0'16,"0"0"-16,18-3 15,22-10 1,20-5-16,-1 0 16,-59 18-16,64-16 15,-64 16 1,0 0-16,0 0 15,55-6 1,-20 9-16,-29 9 16,-14 9-16,-19 10 15,-16 16 1,-14 10-16,-22 20 16,-10 12-16,2 1 15,17-14 1,70-76-16,-35 47 15,25-39 1,22-25-16</inkml:trace>
  <inkml:trace contextRef="#ctx0" brushRef="#br0" timeOffset="67432.4094">24074 4413 0,'0'0'15,"0"0"-15,0 0 16,0 0-16,16 14 15,11 6 1,8 9-16,6 7 16,-1 2-1,2 2-15,-42-40 16,42 34-16,-7-14 16</inkml:trace>
  <inkml:trace contextRef="#ctx0" brushRef="#br0" timeOffset="67816.791">24525 3727 0,'0'0'0,"0"0"16,0 0-1,-4 22-15,1 21 16,-1 29-16,0 13 16,4 30-1,4 16-15,0 8 16,-1 12 0,-1 41-16,-7 5 15,-1-21-15,-8-19 16,-3-25-1,-1-25-15,5-29 16,13-78-16,0 0 16,0 0-1,-9 54-15,0-34 16,7-25 0,2-20-16</inkml:trace>
  <inkml:trace contextRef="#ctx0" brushRef="#br0" timeOffset="67983.2992">24454 4532 0,'0'0'0,"29"-5"16,26-1-16,26-3 15,20 9-15,-101 0 16,92 9-1</inkml:trace>
  <inkml:trace contextRef="#ctx0" brushRef="#br0" timeOffset="68137.9854">25359 5157 0,'0'0'0,"-4"0"16,-1 0-16</inkml:trace>
  <inkml:trace contextRef="#ctx0" brushRef="#br0" timeOffset="68562.4247">25175 4344 0,'0'0'0,"0"0"16,0 0-16,0 0 16,0 0-16,0 0 15,0 0 1,21 0-16,17-7 15,15-6 1,-10-2-16,-9-2 16,-12 7-16,-6 3 15,-8 7 1,-8 9-16,-13 11 16,-13 13-1,-25 23-15,-25 30 16,-16 19-1,-2 6-15,19-13 16,23-24-16,17-18 16,35-56-1,-12 36-15,14-9 16,14-21-16,5-17 16,14-21-1</inkml:trace>
  <inkml:trace contextRef="#ctx0" brushRef="#br0" timeOffset="68775.0409">25308 4523 0,'0'0'15,"0"0"-15,0 0 16,8 18-16,6 11 16,8 11-1,3 3-15,0-1 16,-3 0-1,-2-6-15,-20-36 16,0 0-16,23 29 16,-23-29-1,26 14-15</inkml:trace>
  <inkml:trace contextRef="#ctx0" brushRef="#br0" timeOffset="69162.957">25252 4059 0,'0'0'0,"0"0"16,0 0 0,0 0-16,2 23 15,9 23 1,3 22-16</inkml:trace>
  <inkml:trace contextRef="#ctx0" brushRef="#br0" timeOffset="69899.8363">25544 4579 0,'0'0'0,"0"0"16,0 0-16,23-9 15,12-6 1,17-13-16,0-1 16,-10 0-1,-42 29-15,36-33 16,-36 33-16,0 0 16,22-33-1,-22 33-15,0 0 16,0 0-16,9-25 15,-9 14 1,0 11-16,2 8 16,2 15-1,2 11-15,0 8 16,3 18-16,-1 5 16,4 4-1,-4-2-15,-8-67 16,9 63-1,-9-63-15,11 50 16,-5-27-16,0-34 16,7-26-1</inkml:trace>
  <inkml:trace contextRef="#ctx0" brushRef="#br0" timeOffset="70199.3322">26124 3864 0,'0'0'0,"0"0"15,2 23 1,9 24-16,0 30 16,5 30-16,-1 14 15,3 22-15,-5 23 16,-6 6-1,-5-5-15,0-4 16,2-11-16,-2-22 16,0-28-1,-2-102-15,7 81 16,3-28 0,6-32-16,1-21 15</inkml:trace>
  <inkml:trace contextRef="#ctx0" brushRef="#br0" timeOffset="70699.5009">26558 4046 0,'0'0'15,"30"-4"-15,24-8 16,22-9 0,2-3-16,-78 24 15,0 0-15,69-14 16,-32 18 0,-26 12-16,-18 11 15,-16 16 1,-26 24-16,-33 34 15,-33 30 1,-5 7-16,19-22 16,39-31-16,62-85 15,-32 46 1,30-34-16,17-27 16,15-18-16,7-12 15,13-2 1,-50 47-16,50-47 15,-2 9 1,-6 11-16,1 14 16,-4 13-1,0 15-15,-3 12 16,-3 9-16,-33-36 16,0 0-1,32 38-15</inkml:trace>
  <inkml:trace contextRef="#ctx0" brushRef="#br0" timeOffset="70879.0045">26805 4395 0,'0'0'16,"0"0"-16,0 0 16,0 0-1,22-2-15,27-9 16,27-7-16,14-6 15,-7-12 1,-12-6-16</inkml:trace>
  <inkml:trace contextRef="#ctx0" brushRef="#br0" timeOffset="71099.6783">27171 3946 0,'0'0'0,"0"0"16,0 0-16,2 25 16,6 22-1,3 29-15,-5 22 16,3 5 0,-2 2-16,-5-2 15,-8-3-15,-12-10 16,-13-12-1</inkml:trace>
  <inkml:trace contextRef="#ctx0" brushRef="#br0" timeOffset="71477.6661">26939 4834 0,'0'0'15,"0"0"-15,0 0 16,-6 24-1,-6 23-15,-3 18 16,0-5-16,9 3 16,8-3-1,13-2-15,6-11 16,15-14 0,6-14-16,8-24 15,-1-18 1,-4-17-16,-11-6 15,-17-6-15,-11 3 16,-19 6 0,-18 12-16,-17 9 15,-9 15 1,-11 12-16,4 10 16,-1 5-16,65-20 15,-49 23 1,19-12-16,30-18 15</inkml:trace>
  <inkml:trace contextRef="#ctx0" brushRef="#br0" timeOffset="71734.0152">27471 4235 0,'0'0'0,"0"22"16,0 16 0,0 27-16,0 9 15,5 13 1,-1-2-16,0-11 16,-4-74-16,3 65 15,-3-65 1,0 0-16,5 30 15,1-32-15</inkml:trace>
  <inkml:trace contextRef="#ctx0" brushRef="#br0" timeOffset="71866.3481">27446 4505 0,'0'-3'16,"0"-10"-16,2 0 16,19-5-1,12 7-15,11 0 16,13-2-16,3-5 15,0-12 1</inkml:trace>
  <inkml:trace contextRef="#ctx0" brushRef="#br0" timeOffset="72478.9683">27873 4074 0,'0'0'0,"0"0"15,0 0 1,0 0-16,-7 25 16,-6 24-1,-11 17-15,-5 2 16,-3 5 0,-8 19-16,-7 0 15,11-18-15,36-74 16,0 0-1,0 0-15,-28 51 16,28-51-16,-12 27 16,10-14-1,8-8-15,10-3 16,7-2 0,3 0-16,4 2 15,-2 7-15,-4 6 16,-8 10-1,-11 2-15,-14 9 16,-13 2 0,-18 13-16,-8-2 15,-7-2-15,1-2 16,1-7 0,53-38-16,0 0 15,0 0-15,-44 34 16,18-12-1,21-9-15,17-8 16,18-2 0,9-6-16,23 0 15,8-1-15,9 1 16,23 3 0,15 3-16,-3 8 15,-20 4 1,-28 3-16,-26 0 15</inkml:trace>
  <inkml:trace contextRef="#ctx0" brushRef="#br0" timeOffset="72618.2931">28513 5311 0,'0'0'15,"0"0"1,0 0-16</inkml:trace>
  <inkml:trace contextRef="#ctx0" brushRef="#br0" timeOffset="88181.9856">24083 5643 0,'0'0'0,"0"0"15,0 0 1,0 0-16,0 0 16,0 0-16,0 0 15,0 0 1,0 0-16,0 0 15,23 0 1,21 0-16,25 0 16,3 0-16,4 0 15,11 0 1,-1 0-16,0 4 16,6-2-1,-5 3-15,8-4 16,1-1-16,13-1 15,7-1 1,7-3-16,8-2 16,-4-2-1,1 2-15,-6-1 16,4 1-16,-4 2 16,5 3-1,-4 2-15,2 0 16,-4 2-16,-4 3 15,-1 2 1,3-3-16,-3 3 16,-4-3-1,-9 5-15,2 0 16,-5 0-16,-1 0 16,-1-3-1,-4 2-15,-7-4 16,-11 0-1,-5-1-15,-13-3 16,-6-3-16,-52 3 16,52-1-1,-52 1-15,0 0 16,0 0-16,50-10 16</inkml:trace>
  <inkml:trace contextRef="#ctx0" brushRef="#br0" timeOffset="88582.885">28456 4452 0,'0'0'15,"0"0"1,0 0-16,0 0 15,0 0-15,0 0 16,0 0 0,19 0-16,21 0 15,22 0-15,5 0 16,0 0 0,-1 0-16,-3 0 15</inkml:trace>
  <inkml:trace contextRef="#ctx0" brushRef="#br0" timeOffset="88849.8688">28469 4666 0,'0'0'0,"0"0"15,0 0-15,0 0 16,0 0 0,17 0-16,22-5 15,24 1 1,9 2-16,8 0 16,18-1-1,-8 3-15,-90 0 16,89 0-16</inkml:trace>
  <inkml:trace contextRef="#ctx0" brushRef="#br0" timeOffset="89249.6491">28731 4208 0,'0'0'16,"0"0"-16,0 0 16,0 0-16,0-2 15,3-5 1,17-5-16,15 10 16,20 4-1,7 6-15,9 8 16,1 4-16,-1 4 15,-13 5 1,-22-2-16,-19 4 16,-10 2-1,-12 1-15,-5 9 16,-16 12-16,-6 5 16,-8 3-1,-12 24-15,-6 14 16,9-1-1,13-16-15,14-18 16</inkml:trace>
  <inkml:trace contextRef="#ctx0" brushRef="#br0" timeOffset="89682.9371">29538 4195 0,'0'0'15,"0"0"-15,0 0 16,0 0-16,0 0 16,0 0-1,0 0-15,22-3 16,23-8-1,19 0-15,-5 0 16,-12 4 0,-12 5-16,-7 2 15,-13 7-15,-13 6 16,-15 20 0,-10 6-16,-17 19 15,-13 9-15,-27 26 16,-22 22-1,8-6-15,28-27 16,66-82 0,-34 52-16,30-33 15,19-22-15,17-22 16,15-16 0</inkml:trace>
  <inkml:trace contextRef="#ctx0" brushRef="#br0" timeOffset="90247.1361">29775 4467 0,'0'0'0,"0"0"16,0 0-16,0 0 15,2 18 1,10 15-16,7 10 16,4-1-1,-1 1-15,-22-43 16,22 38-16,-22-38 15,20 27 1,-7-21-16,-10-12 16,-6-12-16,-4-7 15,-1 1 1,1-1-16,-2 1 16,3-4-16,4 0 15,2-1 1,8 3-16,8-4 15,4 1 1,5-1-16,6-2 16,2-2-16,-33 34 15,34-31 1,-34 31-16,0 0 16,0 0-1,29-25-15,-6 12 16,-10 10-1,-4 14-15,-5 9 16,-2 14-16,-2 11 16,-2 15-1,0 9-15,0 2 16,2 1-16,0 0 16,0-72-1,0 69-15,0-69 16,0 0-1,0 49-15,2-22 16,4-29-16</inkml:trace>
  <inkml:trace contextRef="#ctx0" brushRef="#br0" timeOffset="90599.7659">30321 3961 0,'0'0'0,"0"0"15,0 21-15,6 24 16,2 31 0,-1 29-16,-1 11 15,-2 12-15,-8 7 16,2 7-1,-2 0-15,2 1 16,-1-7 0,3-5-16,0-15 15,0-14-15,0-19 16,0-83 0,0 0-16,0 0 15,7 52 1,7-43-16,5-29 15</inkml:trace>
  <inkml:trace contextRef="#ctx0" brushRef="#br0" timeOffset="91468.6732">30824 4344 0,'0'0'0,"0"0"15,0 0-15,-24 8 16,-22 9 0,-20 17-16,11 12 15,3 10 1,5 18-16,19 0 16,23-14-16,17-20 15,17-13 1,10-16-16,11-9 15,3-13-15,-1-7 16,-10-9 0,-11-4-16,-11-2 15,-18-1 1,-11 3-16,-11 7 16,-6-1-1,-5 0-15,-8-4 16,8 5-16,9 3 15,7 8 1,10 2-16,8 7 16,14 1-16,16 3 15,19 0 1,26 0-16,33-6 16,19-10-1,-9-11-15,-26-1 16,-26-6-16,-69 34 15,41-38 1,-20 1-16,-21 37 16,6-35-1,-10 6-15,-5 4 16,-5 3-16,14 22 16,0 0-1,0 0-15,-13-20 16,13 20-1,-17-9-15,6 9 16,-1 11-16,5 12 16,1 8-1,2 13-15,-2 24 16,10 12-16,2 36 16,0 40-1,3 5-15,-2 0 16,-2-22-1,-5-23-15,-2-23 16,-3-27-16,5-66 16,0 0-1,0 0-15,0 42 16,0-42 0,0 0-16,0 0 15,0 27-15,0-27 16,5 9-1</inkml:trace>
  <inkml:trace contextRef="#ctx0" brushRef="#br0" timeOffset="91653.0448">31669 5475 0,'0'0'16,"0"0"-16,0 0 15,0 0-15</inkml:trace>
  <inkml:trace contextRef="#ctx0" brushRef="#br0" timeOffset="102095.1947">17991 8533 0,'0'0'16,"0"0"-16,0 0 16,0 0-16,0 0 15,0 0 1,0 0-16</inkml:trace>
  <inkml:trace contextRef="#ctx0" brushRef="#br0" timeOffset="102312.9016">17802 9032 0,'0'0'16,"0"0"-1,0 0-15,0 0 16,0 0-16,9 20 16,13 20-1</inkml:trace>
  <inkml:trace contextRef="#ctx0" brushRef="#br0" timeOffset="102945.0592">18966 8000 0,'0'0'16,"-24"6"-16,-15 14 15,-19 16 1,0 13-16,-22 26 15,-17 25-15,1 11 16,7 0 0,20-9-16,13-15 15,56-87-15,0 0 16,-33 57 0,18-25-16</inkml:trace>
  <inkml:trace contextRef="#ctx0" brushRef="#br0" timeOffset="103133.2575">18550 8420 0,'0'0'15,"0"0"-15,0 0 16,14 13 0,6 12-16,6 10 15,3 8 1,2 1-16,3-2 15,0-4-15,-3-17 16</inkml:trace>
  <inkml:trace contextRef="#ctx0" brushRef="#br0" timeOffset="103416.2125">19087 7671 0,'0'0'0,"0"0"15,0 20 1,-5 25-16,3 26 16,-3 12-1,1 27-15,4 5 16,-5 4-16,1 6 15,-4-5 1,0-3-16,2-12 16,-1-5-16,7-100 15,-17 99 1</inkml:trace>
  <inkml:trace contextRef="#ctx0" brushRef="#br0" timeOffset="103799.0177">18519 9260 0,'0'0'16,"0"0"-16,0 0 16,18-11-1,17-12-15,26-13 16,6 1-1,9-6-15,-76 41 16,67-26-16,-31 23 16,-20 14-1,-20 12-15,-6 8 16,-11 16-16,-12 18 16,-1 2-1,-5 15-15,3-5 16,16-12-1,20-65-15,-2 42 16,18-11-16,10-15 16,10-12-1,13-11-15,25-20 16,24-28-16</inkml:trace>
  <inkml:trace contextRef="#ctx0" brushRef="#br0" timeOffset="104082.365">19266 7948 0,'0'0'15,"0"0"-15,0 0 16,0 0 0,19 14-16,12 8 15,22 7-15,0-7 16,-9-8 0,-10-9-16,-20-5 15,-12 0-15</inkml:trace>
  <inkml:trace contextRef="#ctx0" brushRef="#br0" timeOffset="104599.5812">19218 8317 0,'-8'4'16,"1"2"-16,-2 2 15,4-1-15,5-3 16,5-2 0,17-6-16,19-8 15,14-10 1,4-5-16,-8-2 15,-51 29-15,0 0 16,0 0 0,46-27-16,-14 12 15,-20 17 1,-17 11-16,-13 14 16,-7 15-16,-10 21 15,-1 11 1,-7 24-16,5 14 15,11-10 1,21-30-16,12-35 16,17-14-16,4-18 15,7-15 1,5-9-16,10-19 16,-6-8-16,-10-4 15,-8 3 1,-9 4-16,-14 8 15,-7 6 1,-10 9-16,-6 4 16,-7 7-1,-9 9-15,0 5 16,-7 6-16,2-2 16,7 2-1,15-7-15,9-4 16,15-11-16</inkml:trace>
  <inkml:trace contextRef="#ctx0" brushRef="#br0" timeOffset="105182.8332">19725 8089 0,'0'0'0,"0"0"16,0 0-1,0 25-15,-4 24 16,2 27 0,-4 11-16,3-7 15,1-11-15,2-69 16,0 52 0,0-52-16,0 0 15,2 36-15,5-23 16,5-31-1,-2-20-15,3-13 16,3-12-16,4 3 16,2 0-1,6-2-15,5 1 16,4 2 0,5 1-16,-3 5 15,-4 3-15,-3 9 16,-32 41-1,0 0-15,0 0 16,25-32 0,-7 18-16,-9 19 15,-5 8 1,-2 16-16,-2 11 16,0 23-16,-2 13 15,0 34-15,-2 28 16,-3 21-1,0-5-15,-2-28 16,1-26 0,8-100-16,-5 80 15,5-80-15,0 0 16,-7 52 0</inkml:trace>
  <inkml:trace contextRef="#ctx0" brushRef="#br0" timeOffset="105616.047">19516 9271 0,'0'0'0,"0"0"15,0 0 1,0 22-16,2 16 15,11 16 1,9-17-16,7-9 16,5-9-16,6-7 15,1-10 1,1-16-16,0-10 16,-6-11-1,-11-6-15,-9-3 16,-12 4-16,-6 1 15,-10 1 1,-9 9-16,-9 10 16,-1 7-16,-6 8 15,-18 5 1,0 11-16,0 8 16,7 7-1,0 2-15,9 9 16,3 6-16,10 8 15</inkml:trace>
  <inkml:trace contextRef="#ctx0" brushRef="#br0" timeOffset="106282.5756">20682 7888 0,'0'0'15,"-16"22"-15,-6 10 16,-9 21 0,1 14-16,11 2 15,5-2-15,14-67 16,0 52-1,14-16-15,12-26 16,4-16 0,-6-14-16,3-8 15,-3-11-15,-6-1 16,-6 2 0,-6 5-16,-6 6 15,-8 7-15,-11 3 16,-6 9-1,-10 10-15,-5 11 16,-14 14 0,4 8-16,2 6 15</inkml:trace>
  <inkml:trace contextRef="#ctx0" brushRef="#br0" timeOffset="106533.2161">20364 8757 0,'0'0'15,"0"0"1,0 0-16,0 0 16,28-18-16,19-15 15,35-28 1,34-28-16,18-9 15,-20 12-15,-33 29 16,-81 57 0,0 0-16,51-23 15</inkml:trace>
  <inkml:trace contextRef="#ctx0" brushRef="#br0" timeOffset="106912.0629">20601 9108 0,'0'0'0,"21"-23"15,13-12 1,18-26-16,21-18 16,5-10-1,-78 89-15,0 0 16,0 0-1,66-60-15,-31 42 16,-31 41-16,-15 17 16,-10 18-1,-8 18-15,-8 27 16,3 7-16,11-24 16,16-32-1,12-27-15,4-21 16,5-12-16,10-9 15,9-10 1,17-16-16,6-4 16,5-4-1,16-11-15,8-4 16</inkml:trace>
  <inkml:trace contextRef="#ctx0" brushRef="#br0" timeOffset="107299.8108">22068 7913 0,'0'0'0,"0"0"16,0 0-1,0 0-15,-12 18 16,-1 10-16,-1 10 16,14-4-1,10-12-15,9-6 16,15-14 0,4-14-16,14-14 15,-7-7-15,-10-5 16,-7 1-1,-13 5-15,-15 11 16,-15 8 0,-20 8-16,-18 14 15,-28 16-15,-32 20 16</inkml:trace>
  <inkml:trace contextRef="#ctx0" brushRef="#br0" timeOffset="107482.5186">21578 8542 0,'22'-11'0,"17"-12"15,18-10 1,7-4-16,4-4 16,22-8-16,8 0 15,-8 6 1,-12 11-16,-14 4 15,-12 8-15</inkml:trace>
  <inkml:trace contextRef="#ctx0" brushRef="#br0" timeOffset="107698.5951">22020 8420 0,'0'0'0,"0"0"15,0 0 1,0 19-16,0 21 16,0 17-16,0-1 15,0-5 1,0-9-16,3-8 16,10-14-1,5-16-15</inkml:trace>
  <inkml:trace contextRef="#ctx0" brushRef="#br0" timeOffset="108056.2858">22321 7535 0,'0'0'16,"0"0"-16,0 24 15,4 27 1,2 32-16,1 31 16,2 15-1,2 15-15,7 30 16,-5 14-16,1-1 16,-5-1-1,0-14-15,-5-14 16,3-6-1,-5-17-15,-7-22 16,1-14 0,-2-12-16,6-87 15,0 72-15,0-72 16,4 33 0,0-29-16</inkml:trace>
  <inkml:trace contextRef="#ctx0" brushRef="#br0" timeOffset="108782.5907">22726 7736 0,'0'0'0,"0"0"16,0 0-1,0 0-15,20 11 16,5 7 0,12 2-16,-10-2 15,-10-2-15,-12-1 16,-15-2-1,-6 8-15,-3-1 16,1 2 0,3-4-16,3-3 15,3-4 1,5-1-16,2-5 16,8-3-16,13-7 15,12-2 1,8-6-16,-39 13 15,52-13-15,-52 13 16,38 0 0,-21 15-16,-21 14 15,-19 16-15,-16 19 16,-20 33 0,-3 12-16,5-2 15,57-107 1,-31 83-16,31-83 15,8 47-15,23-36 16,9-18 0,10-15-16,3-14 15,0-6 1,-3-9-16,-8 1 16,-13 1-16,-18 8 15,-20 11 1,-18 16-16,-16 14 15,-28 14 1,-2 10-16,-17 12 16,90-36-16,0 0 15,-91 27 1</inkml:trace>
  <inkml:trace contextRef="#ctx0" brushRef="#br0" timeOffset="109249.809">23265 7463 0,'0'0'0,"0"0"15,0 27-15,0 24 16,7 30-16,4 19 15,8 2 1,0-2-16,2 2 16,-9-2-1,-2-2-15,-1-5 16,-1-20-16,-8-73 16,0 0-1,0 0-15,7 43 16,-4-43-16,-6-25 15,3-11 1,0-4-16,0-13 16,-3 1-1,-1-3-15,6 1 16,10 3-16,8 1 16,11 7-1,16 0-15,8 5 16,1 6-1,-56 32-15,59-27 16</inkml:trace>
  <inkml:trace contextRef="#ctx0" brushRef="#br0" timeOffset="109495.417">22923 8926 0,'0'0'0,"0"0"16,0 23-1,9 20 1,6 15-16,11-16 16,-1-13-16,8-6 15,12-14 1,12-17-16,15-13 15,31-24-15,18-22 16</inkml:trace>
  <inkml:trace contextRef="#ctx0" brushRef="#br0" timeOffset="109899.7959">23837 8145 0,'0'0'0,"0"0"16,0 0-16,26-11 15,20-9 1,28-9-16,17-5 15,3 5-15,-18 15 16,-76 14 0,51 5-16,-23 15 15,-22 6 1,-10 8-16,-13 11 16,-12 17-16,-2 1 15,0 0 1,31-63-16,0 0 15,-24 49 1,14-23-16,20-28 16,14-31-16</inkml:trace>
  <inkml:trace contextRef="#ctx0" brushRef="#br0" timeOffset="110233.2488">24584 7532 0,'0'0'16,"0"0"-16,-5 21 16,3 19-1,-2 36-15,0 31 16,4 19-16,-3 14 16,6 14-1,3 40-15,5 10 16,-2-1-1,-7-19-15,3-21 16,1-14-16,-2-5 16,-1-36-1,-3-11-15,0-97 16,-3 82-16,3-82 16,0 0-1,-6 54-15,4-43 16,2-24-1</inkml:trace>
  <inkml:trace contextRef="#ctx0" brushRef="#br0" timeOffset="110482.9677">24740 7962 0,'0'0'16,"0"0"-16,9 17 16,9 15-1,9 10-15,0 12 16,4 6 0,-4 2-16,-2 4 15,-25-66-15,17 59 16,1-3-1</inkml:trace>
  <inkml:trace contextRef="#ctx0" brushRef="#br0" timeOffset="110995.5858">24852 8387 0,'0'0'0,"0"0"16,0 0-16,10-23 15,16-14 1,19-18-16,12-3 15,17-13-15,4-5 16,-18 4 0,-18 13-16,-42 59 15,19-46 1,-19 46-16,9-38 16,-9 38-16,0 0 15,7-27 1,-7 27-16,0-4 15,4 15-15,-2 18 16,3 12 0,-3 16-16,-2 10 15,-9 8 1,-13 18-16,-16 9 16,-4-10-16,5-22 15,9-28 1,12-20-16,3-11 15,3-8 1,4-6-16,-1-3 16,7-8-16,9-3 15,5-4 1,6-1-16,7 0 16,4-1-1,13 2-15,6-5 16,1 4-16,3-4 15,-1-6 1,1-7-16</inkml:trace>
  <inkml:trace contextRef="#ctx0" brushRef="#br0" timeOffset="111482.4475">25671 7336 0,'0'0'16,"0"29"-16,0 23 16,0 30-1,0 25-15,0 8 16,0 7-1,0 6-15,0 4 16,6-3-16,3-7 16,-1-14-1,-3-19-15,-5-89 16,0 0 0,0 0-16,3 60 15,-1-34-15,-4-41 16,4-19-1,-4-16-15,2-9 16,-3-2 0,-2 0-16,5 3 15,2 2-15,4 7 16,2 9 0,12 4-16,6 7 15,12 5-15,5 4 16,10 3-1,3 4-15</inkml:trace>
  <inkml:trace contextRef="#ctx0" brushRef="#br0" timeOffset="111733.4185">25244 8920 0,'0'0'16,"0"0"-16,0 0 15,17 13-15,12 10 16,11 3 0,1-1-16,2-5 15,8-5 1,4-12-16,4-9 15,5-19-15</inkml:trace>
  <inkml:trace contextRef="#ctx0" brushRef="#br0" timeOffset="112115.3111">25999 7935 0,'0'0'0,"0"0"16,22-10-1,22-7-15,26-12 16,20-14-16,5-3 16,-17 8-16,-78 38 15,0 0 1,54-23-16,-25 19 15,-22 15 1,-12 14-16,-13 13 16,-18 26-16,-24 37 15,-25 30 1,0 6-16,12-12 16,26-33-1,47-92-15,-25 49 16,25-43-1,13-33-15,7-24 16</inkml:trace>
  <inkml:trace contextRef="#ctx0" brushRef="#br0" timeOffset="112248.7902">26425 8038 0,'4'-3'0,"2"1"16,4 0-16,2 2 16,6 7-1,5 8-15,-2 7 16,-1 7-1,-1 3-15,3 4 16,2 6-16</inkml:trace>
  <inkml:trace contextRef="#ctx0" brushRef="#br0" timeOffset="112683.0559">26602 8067 0,'0'0'15,"0"0"-15,0 0 16,13-22-16,14-17 16,21-24-1,20-17-15,12-11 16,-3-3 0,-15 5-16,-19 9 15,-15 17-15,-12 18 16,-16 45-1,0 0-15,0 0 16,5-33 0,-3 19-16,-4 16 15,-3 16-15,1 14 16,0 12 0,-4 23-16,4 11 15,-2 34 1,4 20-16,4 3 15,6-14-15,-1-18 16,-2-22 0,-5-16-16,-7-21 15,-2-14 1,9-30-16,-15 10 16</inkml:trace>
  <inkml:trace contextRef="#ctx0" brushRef="#br0" timeOffset="113032.1343">26780 8525 0,'-5'8'0,"-4"8"15,-5 6 1,-9 10-16,-4 10 16,1 12-16,0 11 15,7 6 1,9 16-16,20-6 16,11-19-1,11-23-15,5-22 16,6-13-16,7-15 15,1-15 1,-3-17-16,-9-7 16,-8-3-16,-15 0 15,-16 4 1,-20 4-16,-22 16 16,-16 13-16,-11 14 15,-5 8 1,74-6-16,-88 15 15,88-15 1,0 0-16,0 0 16,-64 2-16,45-19 15</inkml:trace>
  <inkml:trace contextRef="#ctx0" brushRef="#br0" timeOffset="113316.6266">27341 7874 0,'0'0'0,"0"0"16,0 0-16,0 25 16,0 24-1,6 20-15,6 6 16,0 7-1,3-2-15,-1-10 16,-6-17-16,-1-6 16,-7 0-1,0-47-15,-9 40 16,-2-13 0,8-20-16</inkml:trace>
  <inkml:trace contextRef="#ctx0" brushRef="#br0" timeOffset="113449.4379">27355 8319 0,'2'-2'0,"0"-5"16,14-7-16,9-6 16,12-6-1,18-10-15,9-8 16,25-17 0,5-17-16,-9-10 15</inkml:trace>
  <inkml:trace contextRef="#ctx0" brushRef="#br0" timeOffset="114115.2432">27916 7532 0,'0'0'0,"0"0"16,0 0-16,0 0 15,0 29 1,0 28-16,-8 29 15,-3 17-15,-9-2 16,-9-1 0,-8-1-16,-11-3 15,-2-7-15,-7-9 16,10-10 0,47-70-16,-40 50 15,40-50 1,0 0-16,0 0 15,-23 27-15,15-17 16,12-14 0,12-5-16,14-7 15,3 1 1,2 1-16,6 7 16,-8 12-16,-11 11 15,-11 6 1,-13 7-16,-13 9 15,-18 15 1,-13 1-16,-4 0 16,-16 6-16,2-4 15,0-14 1,10-11-16,54-31 16,-42 18-16,42-18 15,0 0 1,0 0-16,-21 9 15,19-7 1,14-2-16,17-4 16,12-1-1,21-1-15,13 0 16,27-6-16,23-1 16,4-1-1,-6 8-15,-15 3 16,-18 6-1,-15 3-15,-4 3 16</inkml:trace>
  <inkml:trace contextRef="#ctx0" brushRef="#br0" timeOffset="114335.5984">28771 9065 0,'0'0'15,"0"0"-15,0 0 16</inkml:trace>
  <inkml:trace contextRef="#ctx0" brushRef="#br0" timeOffset="139666.1691">23863 5795 0,'0'0'0,"0"0"15,0 0-15,0 0 16,0 0 0,0 0-16,0 0 15,0 0-15,0 0 16,0 0 0,0 0-16,0 0 15,8-17 1,10-11-16,6-6 15,0 0-15,5 1 16,3 2 0,1 4-16,6 2 15,-1 6 1,0 3-16,-1 5 16,5 8-1,-5 8-15,1 5 16,2 8-16,1 6 15,-2 2-15,4 3 16,4 2 0,0-2-16,0-2 15,-47-27 1,50 22-16,-50-22 16,50 16-16,4-7 15,-4-9 1,-6-9-16,-4-4 15,-1-7-15,-6-5 16,-1-1 0,-1-6-16,-2 3 15,-2 2 1,3 5-16,-30 22 16,31-13-1,-31 13-15,37-12 16,-37 12-16,47-4 15,10 8 1,6 10-16,-7 1 16,2 7-16,-2 3 15,0 2 1,-1 0-16,0 0 16,-2-4-1,-53-23-15,57 14 16,-5-5-16,4-9 15,-4-9 1,-3-8-16,-2-7 16,3-4-1,0-5-15,2-1 16,-3 1-16,2-1 16,-1 5-1,-4 5-15,1 5 16,-2 8-1,-2 10-15,-1 7 16,0 5-16,-1 9 16,1 4-1,0 5-15,1 5 16,1 2 0,1-3-16,0 2 15,0-5-15,-45-30 16,46 25-1,4-7-15,-2-11 16,0-7-16,-4-12 16,0-3-1,-3-8-15,-1-2 16,2-1 0,-5 0-16,-2 3 15,4 5-15,1 4 16,2 3-1,5 7-15,0 8 16,5 7 0,1 7-16,1 2 15,-3 3 1,-4 2-16,-47-25 16,43 24-16,-43-24 15,0 0 1,37 22-16,-37-22 15,0 0 1,39 18-16,-39-18 16,39 9-16,2-13 15,-3-4-15</inkml:trace>
  <inkml:trace contextRef="#ctx0" brushRef="#br0" timeOffset="139932.2102">28467 5495 0,'0'0'16,"0"0"-16,-15 14 16,-12 8-16,-8 11 15,-11 5 1,2 7-16,-1 2 15,5 0 1,40-47-16,0 0 16,0 0-16,-29 40 15,18-9 1,18-18-16,13-8 16</inkml:trace>
  <inkml:trace contextRef="#ctx0" brushRef="#br0" timeOffset="140182.3754">28577 5634 0,'0'0'15,"0"0"-15,0 0 16,-18 11-16,-6 11 16,-17 9-1,-3 9-15,-6 7 16,3 4-16,3 1 15,44-52 1,-38 47-16,38-47 16,0 0-1,0 0-15,-28 40 16,13-13-16</inkml:trace>
  <inkml:trace contextRef="#ctx0" brushRef="#br0" timeOffset="140308.0994">28416 6029 0,'0'0'16,"0"0"-16,0 0 16</inkml:trace>
  <inkml:trace contextRef="#ctx0" brushRef="#br0" timeOffset="174749.0072">1994 11205 0,'0'0'15,"0"0"-15,0 0 16,0 0-1,0 0-15,-6 12 16,-3 8-16,-5 18 16,6 5-1,2 3-15,9 8 16,4 8 0,7 5-16,3 5 15,0 0 1,2-3-16,-3-13 15,-16-56-15,0 0 16,0 0 0,24 38-16,1-20 15,-1-21-15,1-15 16,-1-16 0,10-21-16,-2-10 15,5-7 1,7-18-16,6-12 15,0 11-15,1 11 16</inkml:trace>
  <inkml:trace contextRef="#ctx0" brushRef="#br0" timeOffset="175115.1665">3531 10625 0,'-19'24'16,"-7"19"-16,-13 33 15,-14 45-15,-15 66 16,-11 59 0,1 42-16,18-13 15,9-5 1,8-11-16,10-22 16,6-33-16,6-57 15,21-147 1,0 0-16,-17 85 15,1-61 1</inkml:trace>
  <inkml:trace contextRef="#ctx0" brushRef="#br0" timeOffset="175499.1506">3384 10735 0,'0'0'16,"0"0"-1,0 0-15,18 19 16,11 21-16,11 32 16,5 42-1,0 40-15,-6 34 16,-9 2-1,-5 7-15,-4 2 16,-2 2-16,-7 8 16,-4-5-1,-11-10-15,-8-20 16,-4-24-16,-3-28 16,-4-38-1,0-30-15,-4-31 16,-3-16-1,-1-16-15,-9-15 16</inkml:trace>
  <inkml:trace contextRef="#ctx0" brushRef="#br0" timeOffset="175728.3399">3044 11997 0,'0'0'0,"0"0"16,0 0-16,0 0 16,28-3-1,27-3-15,37-6 16,23-5 0,15-10-16,2-16 15,-3-13-15,-14 1 16,-17 7-1</inkml:trace>
  <inkml:trace contextRef="#ctx0" brushRef="#br0" timeOffset="176082.4807">4255 10781 0,'0'0'15,"0"0"-15,0 0 16,0 0 0,0 34-16,0 35 15,0 45-15,-4 38 16,-1 53 0,-7 27-16,-7 7 15,-3-4-15,-4-5 16,7-10-1,0-22-15,5-37 16,2-24 0,2-30-16,1-36 15,9-71 1,-8 38-16,-5-20 16,-1-31-16,-3-25 15</inkml:trace>
  <inkml:trace contextRef="#ctx0" brushRef="#br0" timeOffset="176415.6859">3999 11134 0,'0'0'16,"0"0"-16,15-15 15,18-8-15,21-6 16,6 9 0,7 16-16,0 10 15,-1 14 1,-9 14-16,-7 6 16,-15 11-16,-12 3 15,-14 0 1,-18 2-16,-11-5 15,-12-1 1,-5-8-16,-8-2 16,-3-6-16,48-34 15,-60 24 1</inkml:trace>
  <inkml:trace contextRef="#ctx0" brushRef="#br0" timeOffset="176716.5722">4664 11010 0,'0'0'16,"0"0"-16,25-11 15,17-3 1,30-9-16,18 3 16,10 7-1,2 6-15,-3 3 16,-5 5-16,-14 4 16,-10 9-1,-70-14-15,46 17 16</inkml:trace>
  <inkml:trace contextRef="#ctx0" brushRef="#br0" timeOffset="177365.0448">5011 11020 0,'0'0'16,"0"0"-16,0 0 0,2 29 16,9 32-1,3 30-15,3 26 16,-1 26-16,-3 21 16,-8 7-1,-10-10-15,-8-9 16,-5-19-1,-2-21-15,0-23 16,20-89 0,-22 63-16,22-63 15,-28 36-15,-3-14 16,-6-6 0,-4-5-16,1-8 15,2 1-15,38-4 16,-40-7-1,40 7-15,-41-9 16,41 9 0,0 0-16,0 0 15,-31-13-15,16 1 16,15 6 0,11 1-16,13 3 15,12 0 1,14 4-16,16 0 15,8 3-15,25 6 16,12 5 0,-5-1-16,-14-4 15,-20-1 1,-7-2-16,-15 2 16,-50-10-16,40 8 15,-40-8 1,37 15-16,-37-15 15,25 28-15</inkml:trace>
  <inkml:trace contextRef="#ctx0" brushRef="#br0" timeOffset="177572.6939">6076 12540 0,'0'0'0,"0"0"16,0 0-1,0 0-15</inkml:trace>
  <inkml:trace contextRef="#ctx0" brushRef="#br0" timeOffset="186970.9253">6734 11062 0,'0'0'16,"0"0"-16,0 0 16,0 0-1,0 0-15,0 0 16,0 0 0,0 0-16,0 14 15,0 8 1,0 11-16,0-3 15</inkml:trace>
  <inkml:trace contextRef="#ctx0" brushRef="#br0" timeOffset="187382.0509">6697 12028 0,'0'0'16,"0"0"-16,0 0 16,0 0-16,0 0 15,4 18 1,6 13-16,1 16 15,5-7-15,-1-8 16,-1-13 0</inkml:trace>
  <inkml:trace contextRef="#ctx0" brushRef="#br0" timeOffset="188077.2465">8689 11043 0,'-9'-25'0,"0"-11"15,-7-13-15,-4 7 16,-2 4-16,-7 2 15,-3 2 1,-3 1-16,-8 6 16,-6 5-1,-2 1-15,-5 6 16,-9 8-16,-6 14 16,-10 11-1,-20 20-15,-9 22 16,11 25-16,9 20 15,14 20 1,17 9-16,8 11 16,14 8-1,10 5-15,13 7 16,17-4 0,13-7-16,13-10 15,8-13-15,9-12 16,0-24-1,3-16-15,5-21 16,-1-18-16,-3-17 16,-2-13-1,13-11-15,10-19 16,28-26 0,28-27-16,5-25 15,-11-14-15</inkml:trace>
  <inkml:trace contextRef="#ctx0" brushRef="#br0" timeOffset="188547.9663">8749 11717 0,'0'0'0,"0"0"16,0 20 0,0 23-16,-4 28 15,-1 16 1,-6 32-16,-6 3 16,-2 20-16,-3 5 15,2-15 1,4-29-16,16-103 15,0 0-15,0 0 16,-13 69 0,4-40-16,5-29 15,4-19-15,6-13 16,5-15 0,9-24-16,11-29 15,12-18 1,2 7-16,0 15 15,-10 24-15,6 26 16,-7 18 0,-34 28-16,35-15 15,-35 15 1,48 7-16</inkml:trace>
  <inkml:trace contextRef="#ctx0" brushRef="#br0" timeOffset="189031.5319">9029 12153 0,'0'0'16,"0"0"-16,0 0 16,0 0-1,0 0-15,8 18 16,13 7-16,10 4 15,4-7 1,11-8-16,-2-14 16,-1-10-16,-7-9 15,-10-13 1,-9-4-16,-8-4 16,-9-2-1,-6-3-15,-9 5 16,-6 8-16,1 10 15,-1 7 1,-9 8-16,-3 14 16,-3 13-1,-12 22-15,7 11 16,0 16 0,0 28-16,10 12 15,19-11-15,14-22 16,11-20-1,9-22-15,9-13 16,10-10-16,10-10 16,12-7-1,11-10-15</inkml:trace>
  <inkml:trace contextRef="#ctx0" brushRef="#br0" timeOffset="189649.1725">9965 12232 0,'0'0'0,"0"0"16,0 0-16,0 0 16,-16-17-1,-4-7-15,-4-9 16,-1 2-1,-4-3-15,29 34 16,-31-29-16,-7 4 16,-1 12-1,2 15-15,-4 16 16,4 18 0,1 17-16,1 16 15,2 34 1,4 18-16,10-1 15,11-24-15,8-96 16,0 0 0,0 59-16,8-37 15,5-22-15,7-20 16,7-9 0,13-25-16,7-15 15,15-30-15,17-19 16,-14 11-1,-14 31-15,-18 33 16,-12 26 0,-4 13-16,2 9 15,-2 13 1,1 11-16,2 12 16,0 10-16,3 3 15,-1-5 1,4-8-16,1-15 15,-2-15-15,4-15 16,2-19 0,5-20-16</inkml:trace>
  <inkml:trace contextRef="#ctx0" brushRef="#br0" timeOffset="189898.8635">9902 11453 0,'0'0'0,"0"0"16,0 0-16,27 0 16,24 6-1,30-1-15,16 4 16,0 5-16,1-5 15,2-9 1,4-7-16,-6-10 16,-6-12-16</inkml:trace>
  <inkml:trace contextRef="#ctx0" brushRef="#br0" timeOffset="190298.0743">10401 10181 0,'0'0'0,"0"0"16,-12 26-16,-5 25 15,-10 38 1,-4 45-16,-5 68 16,-3 41-1,8 19-15,5-6 16,12-9-16,12-13 16,4-18-1,10-23-15,-3-48 16,6-30-1,-2-29-15,-13-86 16,15 61-16,-15-61 16,14 31-1,-2-21-15,-1-20 16,0-18-16</inkml:trace>
  <inkml:trace contextRef="#ctx0" brushRef="#br0" timeOffset="190781.9906">10453 11891 0,'0'0'0,"0"0"16,0 0 0,14 21-16,10 10 15,11 18-15,7 0 16,8-4-1,0-7-15,0-13 16,-3-12 0,-7-17-16,-2-17 15,-9-15-15,-4-12 16,-15-7 0,-8 0-16,-10 1 15,-10 9 1,-6 10-16,-7 11 15,-6 12-15,4 17 16,0 8 0,-1 13-16,-6 19 15,7 14-15,7 10 16,10 7 0,10 22-16,10 14 15,14-14 1,10-18-16,3-25 15,2-24-15,3-14 16,14-17 0,10-22-16,9-30 15,25-44-15</inkml:trace>
  <inkml:trace contextRef="#ctx0" brushRef="#br0" timeOffset="191182.0669">11522 10310 0,'0'0'0,"-6"36"15,0 28 1,-8 49-16,-4 42 16,-3 45-16,3 36 15,3 37 1,2-10-16,-1-1 16,4 1-1,-1 1-15,7-7 16,-3-18-16,1-29 15,0-40 1,0-38-16,6-132 16,0 0-1,0 0-15,-10 83 16,-1-55-16,-5-39 16</inkml:trace>
  <inkml:trace contextRef="#ctx0" brushRef="#br0" timeOffset="191582.4316">11270 10929 0,'5'-30'16,"19"-14"-1,14-10-15,16 5 16,10 7-16,26 6 16,8 23-1,-12 26-15,-29 23 16,-26 17 0,-18 12-16,-19 21 15,-21 26-15,-26 30 16,-17 1-1,-6-11-15,0-19 16,-4-10-16,3-16 16,7-11-1,7-9-15,63-67 16,0 0 0,-38 47-16,29-22 15</inkml:trace>
  <inkml:trace contextRef="#ctx0" brushRef="#br0" timeOffset="192015.8642">11654 11928 0,'0'0'0,"0"0"16,12 18-1,5 15-15,9 20 16,-4 9 0,-12 10-16,-5 9 15,-7 16 1,-9 11-16,-6-20 16,2-21-16,15-67 15,0 0 1,-11 36-16,2-25 15,4-15-15,5-19 16,7-11 0,4-8-16,11-17 15,8-3-15,8-1 16,6 3 0,17-9-16,6 13 15,1 11 1,-1 20-16,-19 19 15,-8 12 1,-1 12-16,-6 7 16</inkml:trace>
  <inkml:trace contextRef="#ctx0" brushRef="#br0" timeOffset="192449.9885">12283 11916 0,'0'0'0,"0"0"15,0 20 1,0 23-16,0 33 16,0 29-16,0 8 15,8 6 1,13-2-16,5-11 15,3-23 1,5-34-16,-10-31 16,-2-21-16,1-12 15,-1-16 1,6-23-16,-7-8 16,-3-9-1,-5-4-15,-8-14 16,-14 2-16,-16 16 15,-13 19 1,-2 24-16,-2 16 16,-5 9-1,-5 18-15,0 9 16,4 10-16,11 6 16,9 0-1,14-2-15</inkml:trace>
  <inkml:trace contextRef="#ctx0" brushRef="#br0" timeOffset="192799.1423">12955 11778 0,'0'0'0,"0"0"16,0 0-16,-16 15 16,-9 12-1,-4 15-15,3 17 16,5 12 0,5 27-16,10 16 15,14-13-15,16-19 16,9-19-1,0-21-15,5-8 16,7-14 0,2-9-16,0-13 15,-7-16-15,-4-10 16</inkml:trace>
  <inkml:trace contextRef="#ctx0" brushRef="#br0" timeOffset="193265.1506">13138 11998 0,'0'0'0,"0"0"15,0 0-15,0 0 16,11 21 0,11 8-16,10 7 15,8-5 1,9-11-16,4-11 15,3-14-15,-4-10 16,-1-12 0,-8-11-16,-7-2 15,-12-3 1,-11 1-16,-11 2 16,-2 40-16,-11-34 15,-7 15 1,-7 4-16,-6 14 15,-7 12 1,3 13-16,-7 19 16,4 11-16,7 8 15,8 9 1,5 21-16,14 2 16,13 0-16,11-16 15,9-14 1,0-23-16,11-12 15,9-11 1,10-14-16,1-14 16</inkml:trace>
  <inkml:trace contextRef="#ctx0" brushRef="#br0" timeOffset="193714.8305">14206 11523 0,'0'0'0,"0"0"15,-18 18 1,-11 11-16,-16 20 16,-2 11-1,-6 23-15,3 13 16,10-5-16,14-10 15,11-17 1,15-19-16,6-13 16,12-16-1,6-12-15,9-8 16,11-10 0,4-6-16,0 2 15,-48 18-15,39-11 16,-6 14-1,-17 9-15,-8 13 16,-20 18-16,-12 21 16,-10 15-1,-13 23-15,-2 6 16,49-108-16,-35 84 16,23-45-1,17-44-15,2-29 16</inkml:trace>
  <inkml:trace contextRef="#ctx0" brushRef="#br0" timeOffset="194166.1205">14740 11423 0,'0'0'15,"0"0"-15,0 0 16,-18 24-1,-13 16-15,-19 29 16,-14 30-16,-8 28 16,8 5-1,14-18-15,50-114 16,-29 87 0,18-29-16,16-31 15,13-23 1,9-15-16,11-13 15,15-16-15,3-3 16,-56 43 0,56-38-16,-6 13 15,-13 19-15,-17 19 16,-17 18 0,-17 18-16,-13 30 15,-18 33 1,-10 22-16,2-14 15,53-120-15,0 0 16,0 0 0,-28 77-16,19-45 15,21-27-15,11-16 16</inkml:trace>
  <inkml:trace contextRef="#ctx0" brushRef="#br0" timeOffset="194361.8473">15139 12472 0,'0'0'0,"0"0"15,0 0-15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284.93042" units="1/cm"/>
          <inkml:channelProperty channel="Y" name="resolution" value="504.1077" units="1/cm"/>
          <inkml:channelProperty channel="T" name="resolution" value="1" units="1/dev"/>
        </inkml:channelProperties>
      </inkml:inkSource>
      <inkml:timestamp xml:id="ts0" timeString="2022-10-06T02:21:06.288"/>
    </inkml:context>
    <inkml:brush xml:id="br0">
      <inkml:brushProperty name="width" value="0.05292" units="cm"/>
      <inkml:brushProperty name="height" value="0.05292" units="cm"/>
      <inkml:brushProperty name="color" value="#C00000"/>
    </inkml:brush>
    <inkml:context xml:id="ctx1">
      <inkml:inkSource xml:id="inkSrc105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5.29412" units="1/cm"/>
          <inkml:channelProperty channel="Y" name="resolution" value="37.24138" units="1/cm"/>
          <inkml:channelProperty channel="T" name="resolution" value="1" units="1/dev"/>
        </inkml:channelProperties>
      </inkml:inkSource>
      <inkml:timestamp xml:id="ts1" timeString="2022-10-06T02:32:47.647"/>
    </inkml:context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14662 6357 0,'0'0'15,"0"0"-15,0 0 16,0 0-16,16-15 16,15-14-1,18-18-15,9-2 16,23-14 0,15-6-16,5-3 15,2 1-15,1 1 16,-2 8-1,4 6-15,-3 2 16,-1 6 0,4-4-16,9-1 15,0-2-15,3 6 16,3 0 0,-3 5-16,1-3 15,-2 9 1,0 0-16,-5 7 15,-12 5-15,-1-2 16,-6 7 0,-7 4-16,-12 4 15,-7 3 1,-67 10-16,0 0 16,42-4-16,-17-3 15</inkml:trace>
  <inkml:trace contextRef="#ctx0" brushRef="#br0" timeOffset="499.9837">15114 5795 0,'0'0'0,"0"0"15,0 0 1,-18 5-16,-14 7 15,-1 6 1,4 5-16,3-1 16,5 7-16,1 6 15,-5 17 1,-2 6-16,-3 2 16,2 8-1,-1-4-15,3-3 16,26-61-1,-21 55-15,21-55 16,-7 50-16,16-15 16,12-15-16,12-9 15,13-8 1,29-11-16,40-11 16,45-19-1,23-17-15</inkml:trace>
  <inkml:trace contextRef="#ctx0" brushRef="#br0" timeOffset="1082.9349">18005 4682 0,'0'0'15,"0"0"-15,-25 6 16,-17 12-16,-12 18 15,7 11 1,6 12-16,4 7 16,6 28-1,11 12-15,20-7 16,18-9 0,13-12-16,12-11 15,10-13-15,6-16 16,-7-18-1,1-16-15,2-15 16,4-16-16,-5-15 16,-7-17-1,-2-23-15,-20-12 16,-23-2 0,-21 4-16,-12 12 15,-15 6-15,-2 15 16,-5 9-1,12 23-15,-2 13 16,0 14 0,1 14-16,5 13 15,18 4-15,19-2 16</inkml:trace>
  <inkml:trace contextRef="#ctx0" brushRef="#br0" timeOffset="1582.4936">19205 4454 0,'0'0'16,"-22"0"-16,-16 6 15,-20 13-15,0 12 16,6 14 0,-2 10-16,-5 23 15,-1 11 1,12-2-16,10-8 16,14-8-16,7-8 15,15-20 1,11-8-16,9-8 15,9-7-15,13-2 16,26-4 0,9-3-16,25 2 15,8 3 1,-23-1-16,-37 3 16,-31 0-16,-22-2 15,-15-3 1,-16 3-1,-15 4-15,-8-2 16,2 2-16,0-5 16,57-15-16,-48 9 15,12-9 1</inkml:trace>
  <inkml:trace contextRef="#ctx0" brushRef="#br0" timeOffset="1949.8901">19422 4757 0,'0'0'0,"0"0"15,0 0-15,0 0 16,0 0-16,0 0 15,27-1 1,33-13-16,15-4 16,9-4-1,-84 22-15,0 0 16,69-14-16,-29 17 16,-22 15-1,-20 8-15,-12 12 16,-15 16-16,-8 13 15,-14 20 1,3 7-16,48-94 16,-30 72-1,24-39-15</inkml:trace>
  <inkml:trace contextRef="#ctx0" brushRef="#br0" timeOffset="2299.9049">19989 4337 0,'0'0'0,"0"0"16,0 30-16,0 26 15,7 37-15,2 26 16,0 10-1,-5 10-15,-2 10 16,0 37 0,-2-1-16,-2-13 15,-6-26-15,-2-19 16,-1-27 0,3-8-16,-4-11 15,-1-19-15,13-62 16,-10 35-1,-2-25-15,0-19 16,1-18 0</inkml:trace>
  <inkml:trace contextRef="#ctx0" brushRef="#br0" timeOffset="2483.2981">20101 5014 0,'0'0'0,"0"0"16,15-2-16,24-8 15,23-2 1,8-1-16,-8-3 16</inkml:trace>
  <inkml:trace contextRef="#ctx0" brushRef="#br0" timeOffset="2799.8569">21290 4492 0,'0'0'0,"-26"29"16,-11 14-16,-15 29 16,-21 24-1,-7 20-15,2-7 16,19-29-16,59-80 15,-39 61 1,23-35-16,18-19 16</inkml:trace>
  <inkml:trace contextRef="#ctx0" brushRef="#br0" timeOffset="3003.2701">21165 4745 0,'0'0'0,"0"0"15,10 17 1,7 14-16,7 16 16,-1 16-1,0 8-15,5 25 16,1 7-16,-5-13 16,-24-90-1,13 48-15,-7-36 16</inkml:trace>
  <inkml:trace contextRef="#ctx0" brushRef="#br0" timeOffset="3466.6254">21411 4957 0,'0'0'0,"0"-23"16,6-13-16,8-17 16,6 13-1,4 8-15,6 4 16,3-1-1,-2-1-15,2-1 16,-5 0-16,-28 31 16,24-39-1,-24 39-15,20-40 16,-20 40 0,15-43-16,-15 43 15,0 0-15,0 0 16,14-39-1,-14 39-15,15-20 16,0 20 0,-6 20-16,-3 13 15,-2 14-15,1 24 16,-2 14 0,-6 34-16,-2 26 15,-1 1 1,0-19-16,3-29 15,1-17-15,2-19 16,0-62 0,0 0-16,0 0 15,-4 32-15,-9-19 16</inkml:trace>
  <inkml:trace contextRef="#ctx0" brushRef="#br0" timeOffset="4005.8443">21533 4536 0,'0'0'16,"0"0"-16,0 0 15,0 0 1,0 0-16,-4 27 16,2 24-16,-4 28 15,-4 13 1,4-6-16,-2 2 16,0-6-1,8-82-15,-16 86 16</inkml:trace>
  <inkml:trace contextRef="#ctx0" brushRef="#br0" timeOffset="4489.888">21177 5643 0,'0'0'15,"0"0"-15,0 0 16,0 0-16,0 0 16,-8 27-1,1 21-15,0 29 16,10 7-1,18-8-15,12-18 16,7-24-16,5-14 16,8-14-1,6-19-15,-2-18 16,-5-12 0,-8-11-16,-15-1 15,-11-1-15,-20 5 16,-16 8-1,-17 12-15,-20 10 16,-7 17 0,-7 11-16,3 7 15,3 9-15,11 3 16,20-2 0,22-11-16</inkml:trace>
  <inkml:trace contextRef="#ctx0" brushRef="#br0" timeOffset="4749.6577">22231 4636 0,'0'0'0,"-18"19"15,-4 10-15,-13 13 16,-2 12 0,-3 8-16,-14 17 15,8 2 1,46-81-16,0 0 16,0 0-16,-37 53 15,26-44-15</inkml:trace>
  <inkml:trace contextRef="#ctx0" brushRef="#br0" timeOffset="4933.6351">22180 4807 0,'0'0'0,"0"0"16,0 0-16,16 18 16,12 9-16,14 18 15,-1 1 1,-41-46-16,38 45 15,-38-45 1,28 33-16,-10-22 16,-14-22-16</inkml:trace>
  <inkml:trace contextRef="#ctx0" brushRef="#br0" timeOffset="5089.4896">22329 4791 0,'0'0'16,"0"0"-16,23-9 15,16-7 1,26-5-16,5-4 16,3 0-16,17-11 15,-14-9 1,-33 6-16</inkml:trace>
  <inkml:trace contextRef="#ctx0" brushRef="#br0" timeOffset="5306.5338">22823 4219 0,'0'0'0,"0"0"15,0 0-15,0 27 16,-5 33-16,3 34 16,-4 31-1,4 0-15,2 0 16,4-11-1,0-13-15,-4-101 16,-6 83-16</inkml:trace>
  <inkml:trace contextRef="#ctx0" brushRef="#br0" timeOffset="5652.1004">22255 5544 0,'0'0'15,"0"0"-15,0 0 16,-7 20-16,1 18 16,1 18-1,12-2-15,17-7 16,15-11 0,8-14-16,7-9 15,1-18-15,-1-13 16,-7-13-1,-12-11-15,-18 0 16,-17-5-16,-17 4 16,-16 5-1,-14 6-15,-14 13 16,-8 8 0,3 11-16,5 9 15,12 11-15,18 2 16,19-9-1,24-17-15</inkml:trace>
  <inkml:trace contextRef="#ctx0" brushRef="#br0" timeOffset="5789.3151">23824 5417 0,'0'-2'0</inkml:trace>
  <inkml:trace contextRef="#ctx0" brushRef="#br0" timeOffset="6355.5173">23217 4735 0,'0'0'15,"0"0"1,0 0-16,0 0 16,0 0-16,0 0 15,31 0 1,34-3-16,30-9 15,5-15 1,-25 0-16,-75 27 16,0 0-16,46-16 15,-27 12 1,-21 11-16,-15 6 16,-8 9-16,-8 10 15,-9 10 1,4 5-16,7-2 15,9-7 1,11-5-16,13-9 16,9-7-16,11-11 15,7-8 1,2-11-16,1-6 16,-32 19-1,25-24-15,-25 24 16,10-27-16,-16 4 15,-21 11 1,-19 5-16,-18 14 16,-9 12-1,-21 17-15,7 5 16,24-10-16</inkml:trace>
  <inkml:trace contextRef="#ctx0" brushRef="#br0" timeOffset="6805.535">22843 5374 0,'0'0'0,"0"0"15,30-2-15,36-16 16,32-4 0,29-14-16,13 5 15,-4 2-15,-18 6 16,-19 10 0,-11 2-16,-9 0 15,-14 0-15,-65 11 16,0 0-1,42-10-15,-26 0 16,-28 0-16,-19 4 16</inkml:trace>
  <inkml:trace contextRef="#ctx0" brushRef="#br0" timeOffset="7008.2928">23536 5293 0,'0'6'0,"0"9"15,0 12 1,0 22-16,0 18 15,0 14-15,0 30 16,0 12 0,0 7-16,-4-3 15,-1-4-15,-2-16 16,-3-16 0,10-91-16,-15 74 15,15-74 1,-26 57-16</inkml:trace>
  <inkml:trace contextRef="#ctx0" brushRef="#br0" timeOffset="7306.3709">23379 4096 0,'0'0'0,"0"0"15,0 29 1,6 31-16,4 35 15,-2 30 1,6 2-16,9 5 16</inkml:trace>
  <inkml:trace contextRef="#ctx0" brushRef="#br0" timeOffset="8066.5351">24612 4599 0,'0'0'0,"0"0"16,0 0-1,0 26-15,7 31 16,5 34-1,-2 23-15,7 1 16,5-8 0,9-16-16,7-24 15,3-29-15,0-32 16,9-24 0,2-22-16,-4-24 15,2-34-15,-15-19 16,-18 6-1,-9 14-15,-12 22 16,-10 19 0,-3 27-16,-8 15 15</inkml:trace>
  <inkml:trace contextRef="#ctx0" brushRef="#br0" timeOffset="8239.1011">24680 5035 0,'0'0'0,"0"0"15,0 0-15,20 0 16,22 0 0,28 0-16,2 0 15</inkml:trace>
  <inkml:trace contextRef="#ctx0" brushRef="#br0" timeOffset="8579.0017">25453 4145 0,'0'0'0,"0"0"16,0 32-16,0 28 15,0 34 1,0 22-16,0 4 16,7 6-1,6-3-15,3-1 16,1-1-16,1-10 15,-7-29 1,-11-82-16,0 0 16,0 0-1,0 47-15,-6-39 16</inkml:trace>
  <inkml:trace contextRef="#ctx0" brushRef="#br0" timeOffset="8739.8271">25612 4871 0,'4'-22'16,"7"-13"-16,3-11 15,3 7 1,6 7-16,8 5 16,5 5-1,6 6-15,5 5 16,6 3-16,-1 3 16</inkml:trace>
  <inkml:trace contextRef="#ctx0" brushRef="#br0" timeOffset="8999.6176">24981 5616 0,'0'0'0,"4"22"16,15 18-1,12 14-15,9-5 16,4-2-16,2-7 16,6-9-1,3-13-15,3-15 16,5-17 0,6-22-16,19-31 15,5-38-15</inkml:trace>
  <inkml:trace contextRef="#ctx0" brushRef="#br0" timeOffset="9206.3841">26152 4239 0,'0'-2'15,"0"-6"1,7 0-16,7 6 15,5 15-15,3 12 16,0 6 0,0 0-16,4 7 15</inkml:trace>
  <inkml:trace contextRef="#ctx0" brushRef="#br0" timeOffset="10022.3846">25844 4757 0,'0'0'0,"0"0"16,0 0-16,0 0 15,22 0 1,27-8-16,27-4 16,12-8-16,-15 0 15,-73 20 1,62-24-16,-62 24 15,39-16-15,-21 9 16,-14 12 0,-14 10-16,-11 10 15,-9 11 1,-5 18-16,6 1 16,9 2-16,11-6 15,16-4 1,11-13-16,13-17 15,0-15 1,7-13-16,5-14 16,-8-8-16,-7-1 15,-15 3 1,-13 4 0,-11 7-16,-10 7 15,-10 8-15,-4 8 16,-1 8-16,0 6 15,-2 14 1,11 7-16,12 5 16,5 2-1,8 4-15,7 0 16,-5-49-16,7 51 16,-7-51-1,2 50 1,-2-50-16,-7 45 15,-16-12-15,-8-6 16,-10-9-16,-7-5 16,-6-4-1,1-3-15,53-6 16,0 0-16,0 0 16,-49 5-1,13-3-15,25-2 16,22-2-1,20-3-15,23-5 16,26-6-16,41-6 16,35-6-1,14 6-15,-24 9 16,-31 7 0,-25 3-16,-90 3 15,65-7-15,-27-6 16</inkml:trace>
  <inkml:trace contextRef="#ctx0" brushRef="#br0" timeOffset="10389.8154">26771 4085 0,'0'0'16,"0"0"0,0 0-16,-5 25 15,1 28-15,-4 32 16,-2 27 0,6 9-16,4 11 15,4 8 1,6 5-16,-2 32 15,-4 1-15,1-16 16,-1-27 0,3-31-16,-4-17 15,-3-87 1,0 0-16,-5 59 16,-4-31-16,2-33 15,7-19-15</inkml:trace>
  <inkml:trace contextRef="#ctx0" brushRef="#br0" timeOffset="10583.6781">26819 5008 0,'0'0'16,"0"0"-16,19 0 15,22-5 1,22 4-16,5 2 15,11 8 1,15 5-16,-8 3 16,-86-17-16,58 21 15,-28-1 1</inkml:trace>
  <inkml:trace contextRef="#ctx0" brushRef="#br0" timeOffset="10838.8543">26212 5859 0,'0'0'16,"0"0"-16,9 20 16,12 9-1,8 9-15,4 2 16,8-1-16,-41-39 15,44 28 1,8-3-16,1-7 16,5-11-16,5-12 15,9-8 1,3-9-16</inkml:trace>
  <inkml:trace contextRef="#ctx0" brushRef="#br0" timeOffset="11005.7131">27586 6067 0,'0'0'0,"0"0"15,0 0-15,0 0 16</inkml:trace>
  <inkml:trace contextRef="#ctx0" brushRef="#br0" timeOffset="17290.0611">16444 9664 0,'0'0'16,"0"0"-16,0 0 16,0 0-1,0 0-15,0 0 16,0 0 0,0 0-16,0 0 15,0 0 1,18 4-16,17-1 15,13 4-15,-2-1 16,-2 0 0,6 2-16,-2-1 15,4-1-15,0 2 16,-6 2 0,-5-1-16,1 2 15,-42-11 1,0 0-16,43 11 15,-43-11-15,0 0 16,0 0 0,38 9-16,-38-9 15,0 0 1,0 0-16,28 7 16,-28-7-16,0 0 15,0 0 1,18 2-16,-12-6 15,-1-5-15</inkml:trace>
  <inkml:trace contextRef="#ctx0" brushRef="#br0" timeOffset="18038.7683">16313 10732 0,'0'0'0,"0"0"16,0 0-1,0 0-15,0 0 16,0 0-16,0 0 16,0 0-1,15 0-15,17 0 16,17 0-1,-4 0-15,-2 0 16,-1 0-16,4 0 16,4 5-1,6-3-15,6 6 16,3 2 0,-7-1-16,-6-5 15,-3-1-15,-1 0 16,-48-3-1,0 0-15,0 0 16,39 3-16,-39-3 16,0 0-1,0 0-15,31 4 16,-31-4 0,0 0-16,0 0 15,20 3 1,-20-3-16,0 0 15,0 0-15,6-3 16</inkml:trace>
  <inkml:trace contextRef="#ctx0" brushRef="#br0" timeOffset="30123.2559">17402 9762 0,'0'0'0,"0"0"15,0 0 1,0 0-16,0 0 16,0 0-1,0 0-15,10 0 16,13 0-16,9 0 16,-8-4-1,-1-1 1,0 3-16,-2 0 15,4 0-15,2 2 16,2 0 0,2 2-16,3 0 15,-5 0-15,-1 1 16,-1-6 0,5 3-16,1 0 15,3 3-15,0-1 16,1 0-1,8 0-15,0 1 16,0-1 0,0-2-16,-45 0 15,51 2-15,2-2 16,5-2 0,-4 2-16,0 0 15,-6 2 1,-48-2-16,52 2 15,2 1-15,0-1 16,-4 0 0,-2 0-16,-4 0 15,4 1-15,-4-6 16,-1-1 0,2 2-16,-6-3 15,2 3 1,-41 2-16,42-4 15,-2 1-15,-40 3 16,48 0 0,-48 0-16,46-2 15,-46 2 1,53-2-16,2 2 16,-55 0-16,53-2 15,-53 2 1,49 0-16,-49 0 15,54 2 1,-54-2 0,52 0-16,-52 0 15,50 0-15,-50 0 16,50 0-16,-50 0 16,46 2-1,-46-2-15,46 5 16,-46-5-16,0 0 15,40 4 1,-40-4-16,0 0 16,0 0-1,37 7-15,-37-7 16,0 0-16,0 0 16,32 6-1,-32-6-15,0 0 16,0 0-1,20 5-15,-20-5 16,0 0-16,0 0 16,13 2-1,-13-2-15,0 0 16,0 0-16,8-2 16,-2-9-1</inkml:trace>
  <inkml:trace contextRef="#ctx0" brushRef="#br0" timeOffset="30972.3863">20092 9266 0,'0'0'0,"0"0"15,0 0-15,0 0 16,0 0 0,0 0-16,18 0 15,19 0 1,18 0-16,-4 0 15,2 0-15,-1 0 16,0 0 0,-2 0-16,2 5 15,2-4 1,0 7-16,3 1 16,4 2-16,-3-3 15,-2 2 1,4-3-16,1-3 15,1-2-15,1 2 16,-3-1 0,0-1-16,1 3 15,-3-1 1,-4 1-16,-3-3 16,-2 0-1,-49-2-15,54 2 16,-4 1-16,-50-3 15,57 2-15,-10 0 16,-47-2 0,47 2-16,-47-2 15,0 0 1,42 0-16,0-4 16</inkml:trace>
  <inkml:trace contextRef="#ctx0" brushRef="#br0" timeOffset="31439.0815">21627 9130 0,'0'0'16,"0"0"-16,0 0 16,0 0-1,0 0-15,16 15 16,13 5-16,9 8 16,2-4-1,3-4-15,-6 0 16,-37-20-1,35 23-15,-35-23 16,24 25-16,-9-4 16,-11 7-1,-8 1-15,-11 6 16,-14 8 0,-7 2-16,-5-1 15,2 3-15,-2-2 16,41-45-1,0 0-15,0 0 16,-31 30 0,15-9-16,18-21 15</inkml:trace>
  <inkml:trace contextRef="#ctx0" brushRef="#br0" timeOffset="31839.2188">22465 8672 0,'0'0'15,"0"0"-15,0 0 16,-5 23-1,1 24-15,-4 24 16,-1 11 0,-3 21-16,6 7 15,-3-3-15,-2 9 16,-1 3 0,-1 6-16,4-14 15,-2-12 1,0-8-16,-3-9 15,4-14 1,10-68-16,0 0 16,0 0-16,-7 40 15,0-33 1,2-34-16</inkml:trace>
  <inkml:trace contextRef="#ctx0" brushRef="#br0" timeOffset="32206.5475">22268 8833 0,'0'0'16,"0"0"-16,18-9 16,14-4-16,14-1 15,9 7 1,-2 10-16,4 4 15,-5 6 1,-4 3-16,-48-16 16,35 20-16,-35-20 15,23 26 1,-21 1-16,-14 4 16,-9 1-1,-13 8-15,-7-3 16,-3-5-16,-2 0 15,46-32 1,-43 26-16,1-8 16,14-20-16,19-14 15</inkml:trace>
  <inkml:trace contextRef="#ctx0" brushRef="#br0" timeOffset="32405.5312">22796 8616 0,'0'0'16,"0"0"-16,0 0 16,18 5-1,23-4-15,23 6 16,5 3-16,5 0 16,18 1-1,-5-8-15,-87-3 16,96 5-16</inkml:trace>
  <inkml:trace contextRef="#ctx0" brushRef="#br0" timeOffset="32922.9908">22937 8771 0,'0'0'0,"0"0"15,0 0-15,0 0 16,0 0-16,2 24 16,4 25-1,5 27-15,-3 16 16,-8-3 0,-6-4-16,-7-7 15,-5-11 1,18-67-16,-17 47 15,17-47-15,0 0 16,-18 33 0,18-33-16,-19 21 15,19-21-15,-18 6 16,6-10 0,8-12-16,8-6 15,10-5 1,-14 27-16,20-29 15,7 3-15,8 2 16,10 9 0,0 11-16,6 5 15,0 7 1,3 1-16,0-1 16,-4 0-1,0-5-15,-50-3 16,49 3-16,-2 1 15,-47-4-15,44 5 16</inkml:trace>
  <inkml:trace contextRef="#ctx0" brushRef="#br0" timeOffset="33255.9428">23648 8619 0,'0'0'16,"0"0"-16,0 0 15,-4 24 1,2 28-16,-5 34 16,3 26-1,0 9-15,-1 4 16,1-2-16,0-2 15,2-12 1,2-13-16,2-13 16,-2-83-1,2 71-15,-2-71 16,2 43-16,-6-21 16,-3-26-1,4-21-15,6-15 16</inkml:trace>
  <inkml:trace contextRef="#ctx0" brushRef="#br0" timeOffset="33602.2121">23556 8815 0,'0'0'16,"0"0"-16,0-15 16,15-14-1,10-3-15,14 14 16,14 9-1,10 9-15,10 5 16,14 9-16,0 5 16,-15 6-1,-11 8-15,-26-1 16,-14 8 0,-11 12-16,-20 11 15,-11 14-15,-30 33 16,-28 22-1,-15-1-15,5-21 16,11-34 0,19-35-16,13-25 15,5-16-15,10-13 16,6-16 0,8-16-16</inkml:trace>
  <inkml:trace contextRef="#ctx0" brushRef="#br0" timeOffset="33835.0794">23321 9157 0,'0'0'16,"0"0"-16,21-9 15,14-7 1,23-6-16,4 0 15,6 4-15,-4 6 16,-8 8 0,-2 2-16,-5 2 15,0 2 1,-1 0-16</inkml:trace>
  <inkml:trace contextRef="#ctx0" brushRef="#br0" timeOffset="33980.7342">24047 9190 0,'-4'-2'16,"0"0"-16,-1 2 16,2 7-16</inkml:trace>
  <inkml:trace contextRef="#ctx0" brushRef="#br0" timeOffset="44379.0546">20345 10314 0,'0'0'16,"0"0"-16,0 0 15,15 0 1,23 0-16,18 0 16,0 0-1,0 0-15,0 0 16,4 0-16,8 0 15,0 0 1,8 0-16,11 0 16,-3 0-1,-4 0-15,-2 0 16,1 5-16,-7 1 16,-6 3-1,-11-3-15,-3 0 16,-1-2-1,3 1-15,-3-3 16,1-1-16,-52-1 16,53 0-1,-53 0-15,54 3 16,-54-3-16,0 0 16,56 4-1,-56-4-15,55 0 16</inkml:trace>
  <inkml:trace contextRef="#ctx0" brushRef="#br0" timeOffset="44822.7214">21804 10144 0,'0'0'15,"0"0"-15,0 0 16,0 0 0,0 0-16,0 0 15,0 0-15,10 12 16,11 5-1,6 2-15,-4-4 16,-2 1 0,0-3-16,-6 1 15,1 1-15,-5 1 16,-3-1 0,-6 3-16,-4 2 15,-10 7 1,-4 5-16,-9 3 15,-10 10-15,-10 7 16,-6 3 0,-19 23-16,-12 14 15</inkml:trace>
  <inkml:trace contextRef="#ctx0" brushRef="#br0" timeOffset="61700.81">22112 10137 0,'0'0'0,"0"0"16,0 0 0,0 0-16,0 0 15,0 0 1,0 0-16,0 0 15,21 0-15,18 0 16,24 6 0,-4-5-16,1 6 15,5 0-15,1-1 16,3-1 0,1-3-16,-1-2 15,-1 2-15,-6 1 16,-8 4-1,-1-1-15,-4 3 16,-49-9 0,0 0-16,0 0 15,52 7-15</inkml:trace>
  <inkml:trace contextRef="#ctx0" brushRef="#br0" timeOffset="62040.2383">22624 10156 0,'0'0'0,"0"0"15,0 20 1,0 20-16,0 20 15,-5 3 1,2 3-16,-1 8 16,0 16-16,4-1 15,-4-6 1,-1-3-16,5-80 16,-6 76-16,6-76 15,0 0 1,0 0-16,0 61 15,2-26 1,4-24-16</inkml:trace>
  <inkml:trace contextRef="#ctx0" brushRef="#br0" timeOffset="62317.5235">22954 10090 0,'0'0'0,"0"0"16,0 0-1,0 0-15,19 7 16,18 3-16,23 3 16,5-4-1,5-3-15,6-1 16,9-2-1,-7 1-15,-16 2 16,-62-6-16,42 9 16,-19 2-1</inkml:trace>
  <inkml:trace contextRef="#ctx0" brushRef="#br0" timeOffset="62807.1773">23166 10250 0,'0'0'16,"0"0"-16,0 0 16,0 0-1,0 0-15,0 0 16,0 0 0,0 19-16,5 19 15,0 20-15,-3 1 16,-4 1-1,-10 0-15,-7-4 16,-3-7 0,22-49-16,-27 38 15,-1-2-15,28-36 16,0 0 0,0 0-16,-27 24 15,27-24-15,0 0 16,0 0-1,-22 14-15,11-14 16,11 0 0,-2-7-16,13-4 15,9-2-15,7 1 16,7 1 0,6 5-1,14 6-15,2 2 16,0 2-16,2 6 15,-5 3-15,1 0 16,-5-6 0,-4-5-16</inkml:trace>
  <inkml:trace contextRef="#ctx0" brushRef="#br0" timeOffset="63489.3554">23933 9943 0,'0'0'0,"0"0"16,0 0-16,0 0 16,0 0-16,-6 32 15,-3 30 1,-7 36-16,-6 28 15,-1 6 1,3 0-16,0-14 16,9-14-1,3-21-15,8-83 16,0 0-16,0 0 16,-8 61-1,4-28-15,-3-22 16,3-16-16,2-17 15,8-15 1,3-26-16,5-13 16,3-31-1,10-16-15,-2 7 16,-7 22 0,-3 30-16,1 23 15,6 7-15,9 5 16,8 7-1,7 9-15,6 6 16,4 9-16,5 10 16,-3 5-1,-3 7-15,-6 10 16,-16 8 0,-9 10-16,-18 8 15,-17 9-15,-16 10 16,-20 17-1,-18 11-15,-6-10 16,2-17-16,4-29 16,11-17-1,11-19-15,1-13 16,2-10 0,2-10-16</inkml:trace>
  <inkml:trace contextRef="#ctx0" brushRef="#br0" timeOffset="63672.8128">23540 10506 0,'0'0'0,"0"0"15,23 0 1,28-6-16,31-5 15,24 0-15,3-1 16</inkml:trace>
  <inkml:trace contextRef="#ctx0" brushRef="#br0" timeOffset="63787.6356">24164 10574 0,'0'0'0,"0"0"15,0 0 1,0 0-16</inkml:trace>
  <inkml:trace contextRef="#ctx0" brushRef="#br0" timeOffset="65072.6916">24952 8737 0,'0'0'16,"0"0"-16,0 0 16,-11 0-1,-7 0-15,1 0 16,13 0-16,10 0 15,19 0 1,14 0-16,20 0 16,19-6-1,28-6-15,-9-1 16,-10 4 0,-87 9-16,74-5 15,-20 10-15,-54-5 16,34 13-1,-34-13-15,13 22 16,-6 3-16,-3 1 16,-4 4-1,0 3-15,0 8 16,2 12 0,3 8-16,3 10 15,4 7-15,5 34 16,6 26-1,0 23-15,-4 6 16,-5-12 0,1-7-16,-8-8 15,-10-6-15,-3-15 16,-9-7 0,-1-17-16,-3-12 15,-5-22 1,-2-24-16,-8-14 15,-3-5 1,-9-13-16,-2-6 16,-11-6-16,-1-1 15,-5-4-15,-1 8 16,0-1 0,1 8-16,5 3 15,3 1 1,57-7-16,0 0 15,0 0-15,-41 9 16,18-11 0,29-7-16</inkml:trace>
  <inkml:trace contextRef="#ctx0" brushRef="#br0" timeOffset="65389.4557">26465 8793 0,'0'0'16,"0"0"-16,0 0 16,-20 20-16,-11 18 15,-14 21 1,2 7-16,-6 14 16,49-80-1,0 0-15,-35 86 16</inkml:trace>
  <inkml:trace contextRef="#ctx0" brushRef="#br0" timeOffset="65567.6974">26376 8953 0,'0'0'0,"0"0"16,16 0-16,21 5 16,20-1-1,-4 12-15,-6 9 16,-4 6-1,-6 7-15,-37-38 16,32 42 0,-34 5-16,-48 0 15</inkml:trace>
  <inkml:trace contextRef="#ctx0" brushRef="#br0" timeOffset="65824.398">25833 9568 0,'0'0'0,"0"0"15,0 0-15,0 0 16,27-2 0,31-11-16,27-8 15,22 1-15,25 2 16,5 10-1,-2 3-15,-22 10 16,-33 3 0,-80-8-16,0 0 15,57 25-15</inkml:trace>
  <inkml:trace contextRef="#ctx0" brushRef="#br0" timeOffset="66055.7437">26473 9510 0,'0'0'16,"0"0"-16,0 0 15,0 0-15,0 0 16,0 0 0,2 27-16,4 22 15,5 25 1,-5 13-16,0-2 15,4-7 1,-10-78-16,23 76 16</inkml:trace>
  <inkml:trace contextRef="#ctx0" brushRef="#br0" timeOffset="66300.8817">26838 9719 0,'0'0'0,"0"0"16,-21 9-16,-25 5 15,-16 15 1,-5 10-16,-21 21 16,-9 18-16,5 6 15,11-5 1,24-17-16,57-62 15,0 0 1,-32 32-16,23-32 16</inkml:trace>
  <inkml:trace contextRef="#ctx0" brushRef="#br0" timeOffset="66472.5541">26427 9978 0,'2'0'16,"4"3"-1,6 4-15,6 9 16,5-1-16,-1 3 15,5 2 1,5 5-16,10 4 16,11-3-1,8-5-15,2-10 16,-6-13-16</inkml:trace>
  <inkml:trace contextRef="#ctx0" brushRef="#br0" timeOffset="66823.392">26911 9231 0,'0'0'15,"0"0"-15,0 0 16,0 0-1,19 0-15,28-3 16,27-10-16,5-8 16,-79 21-1,64-12-15,-25 9 16,-15 12 0,-20 11-16,-17 14 15,-21 13-15,-22 29 16,-31 37-1,-25 42-15,5-3 16,35-43 0,72-109-16,-31 54 15,28-45-15</inkml:trace>
  <inkml:trace contextRef="#ctx0" brushRef="#br0" timeOffset="67238.9189">27498 8742 0,'0'0'15,"0"0"1,0 19-16,0 21 16,0 30-16,0 12 15,0 26 1,0 1-16,0-1 15,0-3-15,0-10 16,0-7 0,-4-12-16,4-76 15,0 0 1,-7 53-16,0-40 16,0-31-16,3-26 15,4-14 1,2 2-16,9-9 15,3 5-15,13 0 16,8 3 0,21 4-16,25-5 15,16 0 1,-5 16-16,-11 10 16,-16 10-16</inkml:trace>
  <inkml:trace contextRef="#ctx0" brushRef="#br0" timeOffset="67939.0909">26990 9543 0,'0'0'16,"0"0"-16,0 0 16,0 0-1,9 23-15,12 12 16,10 24-1,9 3-15,21 15 16,16 7-16,4-9 16</inkml:trace>
  <inkml:trace contextRef="#ctx0" brushRef="#br0" timeOffset="68452.2229">28146 8795 0,'0'0'0,"0"0"15,0 0 1,0 0-16,25 0 16,25 0-16,25 0 15,-75 0-15,80 5 16,-20 3 0,-31 15-16,-25 6 15,-17 11 1,-18 9-16,-13 12 15,-24 19 1,-10 12-16,6-10 16,72-82-16,0 0 15,-59 65 1</inkml:trace>
  <inkml:trace contextRef="#ctx0" brushRef="#br0" timeOffset="68872.7977">28679 8406 0,'0'0'16,"0"0"-16,2 20 16,6 21-1,-2 32-15,-3 34 16,-10 15-16,-5 9 15,-1 6 1,2 1-16,4-5 16,-1-13-1,8-120-15,0 0 16,-5 86 0,5-45-16,5-53 15,3-28-15,4-18 16,1-2-1,-2 4-15,3-1 16,9 7-16,10 0 16,15 5-1,17 1-15,29-5 16,14 0-16,-108 49 16,105-41-1</inkml:trace>
  <inkml:trace contextRef="#ctx0" brushRef="#br0" timeOffset="69422.5578">27971 9660 0,'0'0'15,"0"0"-15,0 0 16,2 18 0,12 22-16,5 18 15,-3 6-15,0 10 16,0 16 0,5-4-16,-21-86 15,0 0-15,0 0 16,17 63-1,5-35-15,2-28 16,-1-23 0,4-15-16,2-19 15,-5-2-15,-7-5 16,-10 7 0,-9 6-16,-12 6 15,-7 11 1,-5 10-16,-5 17 15,-4 9-15,-7 14 16,-2 13 0,3 12-16,13-1 15,7-3 1,13-7-16,8-12 16,11-5-1,9-6-15,15-10 16,16-9-16,24-5 15,27-7-15</inkml:trace>
  <inkml:trace contextRef="#ctx0" brushRef="#br0" timeOffset="69853.1516">28767 9635 0,'0'0'0,"0"0"16,0 0-16,-27 15 16,-15 13-16,-23 16 15,-14 23 1,0 16-16,13-5 16,13-13-1,53-65-15,0 0 16,0 0-16,-31 45 15,21-30 1,17-17-16,4-14 16,9-9-1,-20 25-15,23-24 16,-23 24-16,27-20 16,6 7-1,2 9-15,7 6 16,8 6-1,2 10-15,6 9 16,-2 4-16,2 5 16,-1 4-1,-9 3-15,0 2 16,-11-8 0,-4-12-16</inkml:trace>
  <inkml:trace contextRef="#ctx0" brushRef="#br0" timeOffset="70018.614">29231 10240 0,'0'0'16,"0"0"-16,0 0 15</inkml:trace>
  <inkml:trace contextRef="#ctx0" brushRef="#br0" timeOffset="83368.1356">22347 11004 0,'0'0'0,"0"0"15,15 7-15,18 2 16,22 4 0,-2-3-16,8-4 15,-1-1 1,3-3-16,0-2 16,1 2-16,1-2 15,1 0 1,2 0-16,2 0 15,-2 0 1,4 0-16,-1 0 16,1 0-16,-5 2 15,-7 0 1,3 1-16,1-3 16,-1 2-16,-3-4 15,3-1 1,-2-3-16,-1 1 15,-4 1 1,0 3 0,-56 1-16,53-3 0,5 0 15,-58 3 1,57 0-16,-4 3 16,-53-3-1,59 3-15</inkml:trace>
  <inkml:trace contextRef="#ctx0" brushRef="#br0" timeOffset="92072.3228">16396 11717 0,'0'0'0,"0"0"15,0 0 1,0 0-16,0 0 15,0 0 1,0 0-16,0 0 16,0 0-16,0 0 15,0 0 1,13 5-16,16-3 16,12 2-1,-6 1-15,0-5 16,-3 3-1,3-3-15,-4-6 16,-31 6-16,26-2 16,-26 2-1,0 0-15,25 0 16,-25 0-16,0 0 16,0 0-1,20 5-15,-20-5 16,0 0-1,0 0-15,19 4 16,-19-4-16,14-4 16,-5-10-1</inkml:trace>
  <inkml:trace contextRef="#ctx0" brushRef="#br0" timeOffset="92906.7446">16320 12564 0,'0'0'0,"0"0"16,0 0 0,0 0-16,0 0 15,0 0 1,0 0-16,0 0 15,0 0-15,2 7 16,15 2 0,6 4-16,8 1 15,-6-6 1,-3 4-16,2-5 16,-1-1-1,4 1-15,-27-7 16,29 4-16,-29-4 15,34 4 1,-34-4-16,0 0 16,0 0-16,33 5 15,-33-5 1,0 0-16,0 0 16,29 4-1,-29-4-15,0 0 16,28 5-16,-28-5 15,24-9 1</inkml:trace>
  <inkml:trace contextRef="#ctx0" brushRef="#br0" timeOffset="115321.5124">19608 11431 0,'0'0'0,"0"0"16,0 0 0,0 0-16,17 7 15,24-1 1,16 6-16,3-3 15,3-1-15,2-3 16,7 2 0,-1 2-16,3-2 15,24-3 1,21-4-16,2 0 16,3 2-16,-8 5 15,-4 4 1,-9 0-16,4 7 15,-2 0 1,1 0-16,-2 0 16,4-1-16,-5 4 15,-5-3 1,-4 0-16,-14-3 16,-6 2-1,-7-5-15,-18-1 16,-9 0-16,-40-11 15,0 0 1,0 0-16,34 5 16,-16-5-16,-14-9 15</inkml:trace>
  <inkml:trace contextRef="#ctx0" brushRef="#br0" timeOffset="115705.4191">21911 11544 0,'0'0'0,"0"0"15,0 0 1,0 0-16,16 0 16,20 5-1,15-2-15,-3 4 16,0 2-16,-8 6 15,-40-15 1,32 21-16,-12 3 16,-11 3-1,-9 6-15,-13 7 16,-15 14-16,-7 2 16,-10 4-1,-18 21-15,-10 8 16,6-8-1,8-15-15,12-14 16,47-52-16,-31 36 16,14-11-1,13-19-15</inkml:trace>
  <inkml:trace contextRef="#ctx0" brushRef="#br0" timeOffset="116201.8124">22689 11393 0,'0'0'0,"0"0"16,0 0-1,0 0-15,-6 27 16,-8 26 0,-3 23-16,-6 19 15,0 21-15,2 4 16,4 8 0,1-12-1,3-8-15,3-15 16,0-10-16,-4-14 15,0-14-15,14-55 16,-17 46 0,-1-13-16,1-27 15,3-29-15</inkml:trace>
  <inkml:trace contextRef="#ctx0" brushRef="#br0" timeOffset="116523.2382">22406 12043 0,'0'-15'16,"0"-12"-16,0-15 15,6-9-15,7-6 16,7 9 0,7 2-16,8 4 15,10 3 1,7 5-16,4 7 16,0 4-16,-1 13 15,-8 4 1,-8 17-16,-15 10 15,-17 8 1,-9 0-16,-9 7 16,-12 2-16,-13 13 15,-3-1 1,-7-4-16,-6-1 16,6-5-1,6-4-15,13-9 16,11-14-16,12-11 15</inkml:trace>
  <inkml:trace contextRef="#ctx0" brushRef="#br0" timeOffset="117038.6271">22977 12082 0,'0'0'15,"0"0"-15,0 0 16,0 0-16,0 0 15,0 0 1,0 0-16,0 0 16,0 0-1,-6 24-15,-4 23 16,-6 25 0,1-12-16,-3-2 15,5-4-15,13-54 16,0 0-1,0 0-15,-13 42 16,8-24 0,10-27-16,8-13 15,7-17-15,15-14 16,6-5 0,1 0-16,4 4 15,0 7 1,-6 7-16,-4 9 15,-16 2-15</inkml:trace>
  <inkml:trace contextRef="#ctx0" brushRef="#br0" timeOffset="117400.3843">23294 12162 0,'0'0'15,"0"0"1,0 0-16,0 0 15,0 0-15,0 25 16,8 17 0,3 19-16,2-12 15,3-11-15,1-15 16,-1-11 0,-3-8-16,2-12 15,1-10 1,-4-7-16,-8-4 15,-4 0-15,-6 0 16,-4 2 0,-1 3-16,-4 4 15,-3 6 1,-3 8-16,0 6 16,-4 9-16,2 6 15,3 7 1,9 7-16,7 0 15</inkml:trace>
  <inkml:trace contextRef="#ctx0" brushRef="#br0" timeOffset="117705.613">23706 12066 0,'0'0'0,"0"0"16,0 0-16,0 0 15,0 0 1,-12 24-16,-1 13 16,-7 15-1,9 1-15,7-5 16,10-5-16,7-7 15,12-12 1,4-10-16,7-17 16,7-8-16</inkml:trace>
  <inkml:trace contextRef="#ctx0" brushRef="#br0" timeOffset="118172.5009">23966 12070 0,'0'0'0,"0"0"15,0 0-15,0 0 16,0 0-16,13 19 16,4 2-1,10 4-15,0-11 16,8-10-1,3-8-15,9-15 16,-6-7-16,-10-3 16,-11-5-1,-11 5-15,-11 9 16,-5 4 0,-5 4-16,0 5 15,-7 4-15,-3 10 16,-5 11-1,1 8-15,1 8 16,-4 16 0,6 5-16,3 5 15,4 3-15,10-5 16,6-58 0,6 52-16,13-10 15,9-15 1,13-16-16,6-16 15,6-15-15,3-18 16,-2-15 0</inkml:trace>
  <inkml:trace contextRef="#ctx0" brushRef="#br0" timeOffset="118541.7555">24713 11733 0,'0'0'16,"0"0"-16,0 0 15,-19 18-15,-15 9 16,-16 21 0,4 9-16,3 3 15,-3 12 1,10-3-16,36-69 16,-23 60-16,23-60 15,0 0 1,-2 38-16,10-16 15,11-11 1,3-11-16,-22 0 16,24-4-16,-24 4 15,0 0 1,27-2-16,-7 5 16,-8 14-1,-12 8-15,-6 8 16,-7 10-16,13-43 15,0 0 1,-17 55-16</inkml:trace>
  <inkml:trace contextRef="#ctx0" brushRef="#br0" timeOffset="118954.5613">24958 11730 0,'0'0'0,"0"0"16,-12 16-1,-9 14-15,-4 8 16,-8 6 0,7 6-16,26-50 15,-25 49-15,25-49 16,0 0-1,-11 44-15,9-13 16,11-15-16,6-9 16,3-9-1,4-3-15,3-2 16,-2 5-16,-7 6 16,-4 10-1,-9 8-15,-6 11 16,-7 17-1,-11 15-15,-1 2 16,22-67-16,-13 56 16,8-19-1,12-21-15</inkml:trace>
  <inkml:trace contextRef="#ctx0" brushRef="#br0" timeOffset="120171.9011">25798 11188 0,'0'0'0,"0"0"15,0 0 1,0 0-16,0 0 15,0 0-15,10 11 16,9 5 0,-2 1-16,-9-3 15,-2 0-15,-14-2 16,-7 5 0,-12 0-16,-1 8 15,-6 6 1,7 0-16,7-6 15,5-10 1,2-1-16,5-5 16,10-6-16,8-6 15,11-9 1,6-3-16,6-3 16,1-4-16,-5 6 15,-13 7 1,-5 9-16,-11 11 15,-9 12 1,-9 15-16,-15 22 16,-3 8-16,-10 27 15,0 8 1,19-11-16,27-92 16,-4 60-1,13-28-15,11-24 16,8-14-16,3-13 15,0-10 1,-31 29-16,36-38 16,-36 38-1,24-37-15,-11 3 16,-13 34-16,0-22 16,-11 6-1,-9 11-15,-4 8 16,24-3-1,-25 9-15,25-9 16,0 0-16,-20 4 16,13-11-1,14-17-15,15-18 16,15-21-16,-4 14 16,29-41-1,1 12-15,-28 31 16,-15 29-1,-6 14-15,-4 6 16,-2 7 0,1 11-16,-3 10 15,2 8-15,-2 17 16,-2 3 0,-4-58-16,7 56 15,-7-56-15,0 0 16,0 0-1,4 45-15,-2-18 16,1-25 0,2-18-16,3-13 15,3-13-15,6-19 16,-2-6 0,1 2-16,-5 5 15,-11 60 1,0 0-16,0 0 15,9-47-15,4 21 16,-4 21 0,-3 15-16,1 20 15,-2 12 1,-3 21-16,-2 11 16,-2 23-16,-3 5 15,5-13 1,-2-21-16,2-68 15,0 46 1,-5-5-16</inkml:trace>
  <inkml:trace contextRef="#ctx0" brushRef="#br0" timeOffset="120388.2679">25868 12193 0,'0'0'16,"0"0"-16,0 0 15,0 0 1,15 11-16,15 3 16,9 0-1,2-6-15,0-12 16,-3-14-16</inkml:trace>
  <inkml:trace contextRef="#ctx0" brushRef="#br0" timeOffset="120888.9645">26385 11384 0,'0'0'16,"0"0"-1,0 0-15,0 0 16,17-13-16,16-12 16,13-12-1,-6-4-15,-9 8 16,-10 3-1,-10 16-15,-5 4 16,-4 5-16,-6 10 16,-11 11-1,-6 9-15,-6 10 16,-4 14 0,4 0-16,7-6 15,4-8 1,8-7-16,3-16 15,7-2-15,7-6 16,7-11 0,12-6-16,5-10 15,11-10-15,-2 0 16,-1-1 0,-41 34-16,33-26 15,-9 7-15</inkml:trace>
  <inkml:trace contextRef="#ctx0" brushRef="#br0" timeOffset="121072.12">26326 11938 0,'0'0'0,"0"0"15,14-10 1,11-15-16,12-13 15,13-11-15,8-10 16,20-23 0,10-10-16,-15 5 15</inkml:trace>
  <inkml:trace contextRef="#ctx0" brushRef="#br0" timeOffset="121455.2348">26541 12030 0,'0'0'16,"0"0"-16,0 0 15,0 0 1,13-13-16,15-16 16,13-16-16,4-2 15,-2 5 1,-43 42-16,0 0 15,38-29 1,-10 21-16,-11 23 16,-13 11-16,-4 14 15,-4 19 1,0-1-16,2-7 16,-1-8-1,8-15-15,1-12 16,5-7-16,7-9 15,9-16 1,8-8-16,13-14 16,5-7-1,1-2-15</inkml:trace>
  <inkml:trace contextRef="#ctx0" brushRef="#br0" timeOffset="121611.3525">27478 11829 0,'0'0'0,"0"0"16,0 0-1</inkml:trace>
  <inkml:trace contextRef="#ctx0" brushRef="#br0" timeOffset="122956.8978">19066 12432 0,'0'0'0,"0"0"16,0 0-16,0 0 15,0 0 1,21 14-16,14 6 16,24 6-16,3-1 15,3 2 1,6 0-16,20 11 15,15 3 1,-4-4 0,-1-1-16,2-1 15,2 5-15,0 6 16,5-2-16,4 3 16,5 2-1,-6-3-15,1 2 16,0-1-16,-3-4 15,-1-2 1,-1-2-16,-1-4 16,-3-3-1,3-3-15,-2-7 16,2-2-16,-1-4 16,-9 0-1,-2-5-15,-9 0 16,-10 0-1,-15 3-15,-15-1 16,-47-13-16,38 20 16,-38-20-1,0 0-15,45 27 16</inkml:trace>
  <inkml:trace contextRef="#ctx0" brushRef="#br0" timeOffset="123355.1584">22079 13105 0,'0'0'15,"0"0"-15,0 0 16,0 0-16,0 0 16,15 6-1,18 8-15,10 6 16,2 4 0,0 2-16,-3 0 15,-4 1 1,-38-27-16,27 35 15,-14 9-15,-20 2 16,-24 10 0,-34 13-16,-48 41 15,-72 62-15,-61 82 16,24 28 0</inkml:trace>
  <inkml:trace contextRef="#ctx0" brushRef="#br0" timeOffset="125534.1378">22658 12971 0,'0'0'0,"0"0"16,0 0-1,0 0-15,19 0 16,20 0-16,18 0 16,3 4-1,3-2-15,-1 3 16,2 0-16,1-5 16,-3 0-1,1-3-15,-5-4 16,-58 7-1,51-11-15,-8-8 16</inkml:trace>
  <inkml:trace contextRef="#ctx0" brushRef="#br0" timeOffset="125782.918">23050 13121 0,'0'0'15,"0"0"-15,0 0 16,0 0-16,-6 26 16,-3 28-1,-4 33-15,1 23 16,6 10 0,6 1-16,4-3 15,5-15 1,-9-103-16,16 78 15,6-30-15</inkml:trace>
  <inkml:trace contextRef="#ctx0" brushRef="#br0" timeOffset="126255.2892">23550 12839 0,'0'0'15,"0"0"-15,0 0 16,-5 25 0,2 26-16,-3 36 15,-6 40-15,-2 19 16,-1 30 0,-1 14-16,10-11 15,2-27 1,4-45-16,0-107 15,0 0 1,4 51-16,4-48 16,6-38-16,1-20 15,9-19 1,5-31-16,4-13 16,-33 118-16,0 0 15,0 0 1,37-98-16,-7 48 15,-10 50 1,-13 25-16,-3 11 16,-2 8-16,3 15 15,0-1 1,-5-58-16,10 53 16,9-10-1,-1-21-15,-2-22 16</inkml:trace>
  <inkml:trace contextRef="#ctx0" brushRef="#br0" timeOffset="126602.541">23940 13400 0,'0'0'0,"0"0"16,0 0-1,0 24-15,4 23 16,1 27-1,-3 18-15,0-3 16,1-6-16,-3-83 16,0 0-1,0 0-15,-3 64 16,-1-35 0,2-31-16,6-32 15,7-21-15,6-5 16,2 4-1,6-5-15,6 3 16,5 9-16,-1 6 16,4 17-1,-6 13-15,-11 15 16,-8 11 0,-7 5-16</inkml:trace>
  <inkml:trace contextRef="#ctx0" brushRef="#br0" timeOffset="127033.6249">24244 13547 0,'0'0'0,"0"0"15,0 0 1,0 0-16,0 0 16,0 0-16,16 6 15,17 2-15,16 1 16,-4-5-1,-4-8-15,-6-13 16,-6-6 0,-15 2-16,-10-1 15,-6 3 1,-8-4-16,-1 2 16,-4 4-16,-3 6 15,-2 1 1,0 8-16,-3 4 15,1 10-15,3 5 16,1 13 0,3 7-16,0 15 15,8 4 1,9 0-16,9-2 16,8-10-16,6-8 15,6-10 1,4-12-16,1-16 15,-9-13-15</inkml:trace>
  <inkml:trace contextRef="#ctx0" brushRef="#br0" timeOffset="128023.4713">24872 13547 0,'0'0'16,"0"0"-1,0 0-15,0 0 16,0 0-16,-8-11 15,-4-11 1,-11-1-16,-1 12 16,-2 4-1,-2 7-15,-3 7 16,2 11-16,1 6 16,-4 17-1,7 4-15,9-1 16,7 1-16,9-45 15,7 33 1,11-17-16,11-18 16,7-16-1,11-15-15,-7-3 16,-6 6-16,-5 11 16,-9 9-1,-1 8-15,2 7 16,0 8-1,-2 5-15,1 4 16,3 1-16,3-3 16,9-6-1,6-10-15,14-11 16,2-11 0,-1-7-16,0 1 15,-56 24-15,0 0 16,45-28-1,-9 0-15,-17 1 16,-12 5 0,-7 0-16,-9 4 15,-4 0-15,-7 8 16,-7 4 0,-3 9-16,-1 10 15,0 5-15,4 11 16,5 11-1,4 3-15,11-3 16,5-5 0,2-35-16,9 23 15,7-18-15,5-21 16,3-18 0,5-31-16,-3-15 15,9-36 1,2-32-16,-6 1 15,-9 15-15,-6 26 16,-4 24 0,-12 82-16,0 0 15,0 0 1,8-58-16,-1 36 16,-2 24-16,-5 18 15,2 22 1,0 30-16,-4 17 15,0 43 1,4 47-16,5 31 16,1-11-16,-8-199 0,14 179 15,-1-16 1,5-19-16,-3-27 16,-3-27-1,-12-90-15,0 0 16,20 51-16,5-36 15</inkml:trace>
  <inkml:trace contextRef="#ctx0" brushRef="#br0" timeOffset="128250.4911">26087 12662 0,'0'0'16,"0"0"-1,0 0-15,16 14 16,7 4-16,3 6 16,-7-3-1,-11-2-15</inkml:trace>
  <inkml:trace contextRef="#ctx0" brushRef="#br0" timeOffset="128722.0352">26003 13020 0,'0'0'0,"0"0"16,0 0-1,0 0-15,16-9 16,13-9-1,4-4-15,1 2 16,-5 6-16,-12 12 16,-5 12-1,-12 13-15,-7 17 16,-9 23 0,-4 16-16,-2 25 15,22-104 1,-19 110-16,19-110 15,-6 81-15,15-44 16,7-35 0,0-18-16,0-19 15,-1-5-15,1-13 16,-8 6 0,-4 4-16,-6 11 15,-4 15 1,-5 8-16,-9 12 15,-5 14-15,0 12 16,-4 10 0,29-39-16,-22 41 15,6-14 1,6-18-16</inkml:trace>
  <inkml:trace contextRef="#ctx0" brushRef="#br0" timeOffset="129206.9371">26412 12765 0,'0'0'16,"0"0"-16,0 0 15,0 25 1,4 24-16,0 27 16,-4 17-16,-2-1 15,0-9 1,2-83-16,0 0 15,0 0 1,0 54-16,4-39 16,3-33-16,1-26 15,7-17 1,2-6-16,2-4 16,3-5-1,3-18-15,0-2 16,-6 21-16,-8 25 15,-3 21 1,-4 15-16,0 8 16,0 8-1,1 11-15,-1 12 16,-2 13-16,0 20 16,0 9-1,-2 11-15,0 31 16,0 18-1,0-3-15,-2-10 16,-2-20-16,0-21 16,4-73-1,-11 56-15,-7-17 16</inkml:trace>
  <inkml:trace contextRef="#ctx0" brushRef="#br0" timeOffset="129404.6344">26318 13657 0,'0'0'15,"0"0"-15,2 22 16,11 17 0,12 9-16,4-12 15,9-9-15,10-16 16,0-25-1,0-21-15</inkml:trace>
  <inkml:trace contextRef="#ctx0" brushRef="#br0" timeOffset="129867.3747">26899 12772 0,'0'0'0,"0"0"16,0 0 0,0 0-16,0 0 15,0 0-15,0 0 16,18-14 0,9-10-16,8-7 15,-8 4 1,-9 6-16,-2 9 15,-8 3 1,-8 9-16,-10 13 16,-13 18-16,-13 25 15,-1 15 1,-11 30-16,48-101 16,-40 110-1,40-110-15,0 0 16,-16 87-16,28-56 15,12-40 1,10-16-16,6-17 16,4-8-16,2-1 15,-5 5 1,-5 0-16,-11 11 16,-11 10-16</inkml:trace>
  <inkml:trace contextRef="#ctx0" brushRef="#br0" timeOffset="130055.8173">26913 13377 0,'10'-22'15,"11"-12"-15,12-23 16,7-6-1,16-22-15,5-6 16,-16 11-16</inkml:trace>
  <inkml:trace contextRef="#ctx0" brushRef="#br0" timeOffset="130404.8436">26983 13746 0,'0'0'0,"0"0"16,14-23-1,13-21-15,13-25 16,11-19 0,-51 88-16,0 0 15,0 0-15,52-77 16,-12 36-1,-20 37-15,-11 16 16,-3 14 0,-2 5-16,-2 7 15,2 5-15,3-10 16,-1-11 0,6-11-16,3-6 15,7-12-15,7-11 16,7-13-1,16-20-15</inkml:trace>
  <inkml:trace contextRef="#ctx0" brushRef="#br0" timeOffset="130537.8795">27835 13384 0,'0'0'0,"0"0"16</inkml:trace>
  <inkml:trace contextRef="#ctx1" brushRef="#br0">17727 6279 0,'18'0'63,"-1"0"-48,1 0-15,53 0 16,-36 18 0,177 17-1,52 1 1,18-19-16,1-17 31,16 0-15,-52 36-1,-141-36-15,-18 0 16,36 0-16,87 0 16,-16 0-1,-125 0 1,230 0-1,-53 0 1,-18 0 0,36 0-1,17 0 17,18 0-17,-71 0 1,18 0-1,-141 0-15,35 35 16,-17-35-16,140 17 16,-35 1-1,18 0 1,18 17 0,-142-35-1,230 0 1,-88 0-1,35 0 1,-36 0 0,-34 18 15,158-18-15,-230 0-1,-34 0 1,-18 0-1,17 0 1,1 0 0,-36 0-1,194 0 1,-159 0 0,-34 0-1,-36 0 1,-18 0-1,18 0 1,-18 0 0,-17 0 77,-1 0-14</inkml:trace>
  <inkml:trace contextRef="#ctx1" brushRef="#br0" timeOffset="573.4895">27305 6332 0,'0'-17'47,"-35"17"-31,-1 35-1,19-17-15,-1 17 16,1 0 0,-19 53-1,1 1-15,17-36 31,-35-18-31,36-18 16,17 19-16,-35-1 16,52-53 77,18 1-77,1-19-16,-1 19 16,36-36-16</inkml:trace>
  <inkml:trace contextRef="#ctx1" brushRef="#br0" timeOffset="1041.0571">27411 6473 0,'-53'36'78,"18"34"-62,-1-52-16,-17 105 15,1-52 17,34-36-32,-35 18 31,35-18-16</inkml:trace>
  <inkml:trace contextRef="#ctx1" brushRef="#br0" timeOffset="43416.3551">17851 6456 0,'35'0'157,"-18"0"-142,36 0-15,-17 0 16,17 0-16,105 0 31,-17 0-31,18 0 0,18 0 16,211 0-1,35 0 1,-229 0 0,300 0-1,-335 0 1,-54 0 0,37 0-1,-37 0 1,19 0-1,88 0 1,52 0 0,36 0-1,-159 0-15,124 0 16,-124 0 0,18 17-1,-36 19-15,283 17 31,-142-18-15,36 0 0,-35-17-1,-124 17 1,0-35-16,124 0 16,-107 0-16,-34 0 15,140 18 1,-123-18-16,-35 0 15,71 0-15,-36 0 16,0 17-16,159-17 16,-18 0-1,-35 0 1,-88 0 0,-1 0 15,-16 0-16,-19 0-15,36 0 32,-36 0-17,-35 0 1,-70 0-16,17 0 16,-17 0 15,0 0-16,-1 0 110</inkml:trace>
  <inkml:trace contextRef="#ctx0" brushRef="#br1" timeOffset="4.76395E6">5453 16454 0,'0'0'0,"0"0"16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284.93042" units="1/cm"/>
          <inkml:channelProperty channel="Y" name="resolution" value="504.1077" units="1/cm"/>
          <inkml:channelProperty channel="T" name="resolution" value="1" units="1/dev"/>
        </inkml:channelProperties>
      </inkml:inkSource>
      <inkml:timestamp xml:id="ts0" timeString="2022-10-06T02:24:45.109"/>
    </inkml:context>
    <inkml:brush xml:id="br0">
      <inkml:brushProperty name="width" value="0.05292" units="cm"/>
      <inkml:brushProperty name="height" value="0.05292" units="cm"/>
      <inkml:brushProperty name="color" value="#C00000"/>
    </inkml:brush>
    <inkml:context xml:id="ctx1">
      <inkml:inkSource xml:id="inkSrc29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5.29412" units="1/cm"/>
          <inkml:channelProperty channel="Y" name="resolution" value="37.24138" units="1/cm"/>
          <inkml:channelProperty channel="T" name="resolution" value="1" units="1/dev"/>
        </inkml:channelProperties>
      </inkml:inkSource>
      <inkml:timestamp xml:id="ts1" timeString="2022-10-06T02:32:43.191"/>
    </inkml:context>
  </inkml:definitions>
  <inkml:trace contextRef="#ctx0" brushRef="#br0">15123 4175 0,'0'0'0,"0"0"15,0 0-15,0-16 16,2-15-1,16-12-15,17 10 16,19 4 0,17-5-16,36-6 15,28-5-15,19-3 16,15-5 0,0 5-1,2-4-15,14 3 16,11 1-16,-2-1 15,0 8 1,3 0-16,-7 3 16,-7 5-16,-9 3 15,-11 6 1,1 4-16,-6 4 16,-6 3-16,-8 6 15,-9 7 1,-3 5-16,-12 8 15,-8 3 1,-20 4-16,-20-4 16,-25-7-16</inkml:trace>
  <inkml:trace contextRef="#ctx0" brushRef="#br0" timeOffset="550.1961">15324 3434 0,'0'0'0,"0"0"16,0 0-1,-19 12-15,-12 15 16,-13 17-16,-8 11 15,-14 18 1,-11 16-16,5 6 16,10-8-1,19-18-15,43-69 16,-22 53 0,22-53-16,-2 30 15,15-18-15,13-7 16,13-8-1,23-3-15,11-1 16,0 1-16,23 4 16,9 5-1,-11 12-15,-22 8 16,-14 7-16,-58-30 16,40 34-1</inkml:trace>
  <inkml:trace contextRef="#ctx0" brushRef="#br0" timeOffset="1345.8188">20020 3161 0,'0'0'0,"-29"17"15,-10 10-15,-34 18 16,-27 26 0,-27 24-16,-5 5 15,16-4 1,26-16-16,90-80 16,-57 63-1,57-63-15,-21 37 16,34-30-16,23-29 15,20-23 1,13-15-16,28-19 16,10-1-16,-28 17 15,-26 24 1,-27 21-16,-10 13 16,-3 12-1,-2 9-15,4 10 16,4 8-16,10 11 15,4-4 1,7-2-16</inkml:trace>
  <inkml:trace contextRef="#ctx0" brushRef="#br0" timeOffset="1632.4165">20318 2878 0,'0'0'0,"0"0"15,0 0 1,-6 25-16,-8 27 16,-1 28-1,-3 20-15,1 24 16,10 5-16,3-4 15,6-11 1,0-16-16,-2-9 16,-2-12-1,-2-12-15</inkml:trace>
  <inkml:trace contextRef="#ctx0" brushRef="#br0" timeOffset="2017.483">19812 4020 0,'0'0'15,"0"0"-15,0 0 16,23-13 0,17-7-16,25-9 15,0 5 1,-65 24-16,61-18 15,-61 18-15,48-5 16,-19 13 0,-25 12-16,-12 8 15,-13 10-15,-12 13 16,0 9 0,-1-1-16,12-2 15,9-7-15,15-6 16,9-7-1,11-16-15,10-7 16,15-9 0,20-5-16,8-19 15,29-25-15</inkml:trace>
  <inkml:trace contextRef="#ctx0" brushRef="#br0" timeOffset="2233.325">20765 3055 0,'0'0'0,"0"0"15,0 0 1,0 0-16,2 18 15,9 14-15,0 8 16,0-12 0</inkml:trace>
  <inkml:trace contextRef="#ctx0" brushRef="#br0" timeOffset="2683.3062">20441 3557 0,'0'0'0,"0"0"15,0 0-15,0 0 16,25-1 0,24-10-16,21-6 15,-9 0 1,-12-1-16,-49 18 16,0 0-16,39-9 15,-19 13 1,-20 14-16,-16 7 15,-14 16 1,-12 15-16,1 10 16,-10 15-16,20-6 15,19-12 1,20-30-16,15-18 16,5-15-16,15-15 15,11-15 1,-3-6-16,-6-7 15,-14-2 1,-8 3-16,-16 5 16,-10 3-1,-10 13-15,-15 12 16,-12 6-16,-10 8 16,6 0-16,11-12 15</inkml:trace>
  <inkml:trace contextRef="#ctx0" brushRef="#br0" timeOffset="3216.5964">21183 3230 0,'0'0'0,"0"0"15,0 0-15,2 23 16,5 27-16,3 28 15,-2 23 1,-6-5-16,0-2 16,0-9-1,-2-85-15,0 0 16,0 0-16,2 64 16,5-35-1,1-29-15,6-15 16,-3-9-1,5-10-15,-2-9 16,2-10-16,1-5 16,-3-3-1,-1 1-15,3-3 16,-1 2-16,4 6 16,0 6-1,-1 7-15,0 10 16,-5 14-1,0 9-15,1 14 16,-2 13 0,-3 16-16,-5 12 15,-4 19-15,-2 10 16,-3 20 0,-1 10-16,0-8 15,4-14 1,0-15-16,2-68 15,-2 52-15</inkml:trace>
  <inkml:trace contextRef="#ctx0" brushRef="#br0" timeOffset="3599.554">20910 4284 0,'0'0'0,"0"0"16,0 0-16,2 20 15,14 20-15,11 7 16,4-9 0,5-11-16,9-7 15,4-12 1,0-16-16,2-12 15,-3-13-15,-4-10 16,-13-3 0,-14-6-16,-11 5 15,-14 4 1,-15 10-16,-18 13 16,-16 15-16,-11 12 15,-4 14 1,-9 9-16,19 1 15,35-17-15,25-20 16</inkml:trace>
  <inkml:trace contextRef="#ctx0" brushRef="#br0" timeOffset="3833.2296">21945 3156 0,'0'0'0,"0"0"16,0 0-16,9 17 16,4 10-1,3 11-15,-3 0 16,-1-4-16</inkml:trace>
  <inkml:trace contextRef="#ctx0" brushRef="#br0" timeOffset="4266.4469">21766 3564 0,'0'0'0,"0"0"16,0 0-1,0 0-15,0 0 16,0 0-16,22-2 15,30-14 1,12-4-16,-7-1 16,-57 21-1,0 0-15,0 0 16,47-14-16,-19 16 16,-23 16-1,-21 11-15,-15 13 16,-16 19-1,-17 23-15,0 10 16,24-11-16,29-23 16,18-22-1,17-15-15,12-18 16,6-15-16,16-14 16,1-11-1,-6-8 1,-8-2-16,-14-4 15,-11 7-15,-15 3 16,-16 10-16,-18 13 16,-21 10-1,-21 6-15</inkml:trace>
  <inkml:trace contextRef="#ctx0" brushRef="#br0" timeOffset="4732.9222">22437 3001 0,'0'0'16,"0"0"-16,0 0 15,0 27 1,0 29-16,-5 33 15,0 19-15,1 2 16,2-6 0,0-8-16,2-6 15,2-8-15,0-6 16,4-9 0,-3-15-16,-3-52 15,0 49 1,-7-10-16,-6-17 15,-4-27-15,9-16 16,8-10 0,11-9-16,8-20 15,3-10 1,4 1-16,14-14 16,5 8-16,4 10 15,0 14 1,-2 19-16,-2 3 15,-45 29 1,0 0-16,47-24 16</inkml:trace>
  <inkml:trace contextRef="#ctx0" brushRef="#br0" timeOffset="5098.8881">22139 4337 0,'0'0'0,"0"0"16,0 0-16,0 0 15,0 0 1,0 0-16,13-8 16,12-10-1,9-5-15,-3-1 16,0 3-16,-6 7 15,-5 6 1,-2 6-16,-5 9 16,-8 13-16,-5 9 15,-5 7 1,3 6-16,2 8 16,9-8-1,13-13-15,12-19 16,24-20-16,26-19 15,41-27 1,35-35-16</inkml:trace>
  <inkml:trace contextRef="#ctx0" brushRef="#br0" timeOffset="5549.6956">23102 3684 0,'0'0'0,"0"0"16,0 0-16,0 0 16,0 0-1,0 0-15,23-15 16,12-9-1,22-12-15,-57 36 16,48-33 0,-7 6-16,-16 12 15,-19 9-15,-17 16 16,-16 9 0,-14 15-16,-21 20 15,-20 26-15,-6 19 16,16 2-1,26-15-15,30-21 16,23-27 0,17-13-16,14-21 15,16-10-15,16-19 16,7-16 0,19-25-16,10-35 15</inkml:trace>
  <inkml:trace contextRef="#ctx0" brushRef="#br0" timeOffset="6566.0615">23210 3663 0,'0'0'15,"0"0"1,0 0-16,0 0 16,0 0-16,0 0 15,24-9 1,21-14-16,28-10 15,17-14-15,4-4 16,-20 8 0,-74 43-16,0 0 15,44-23 1,-31 24-16,-21 17 16,-16 11-16,-9 8 15,-13 24 1,-19 25-16,-3 14 15,9 2 1,23-12-16,27-23 16,13-24-1,15-15-15,1-10 16,6-14-16,13-8 16,11-16-16,7-13 15,-4-12 1,-1-10-16,3-24 15,-2-15 1,-10 0-16,-7 9 16,-2 12-16,2 5 15,1 8 1,-37 60-16,29-40 16,-29 40-1,26-20-15,-11 17 16,-6 20-16,-9 14 15,-4 13 1,-8 24-16,-1 12 16,-6 27-1,4 15-15,8-1 16,12-22-16,-5-99 16,0 0-1,17 60-15,4-42 16,2-25-1,0-22-15,2-15 16,4-21-16,1-11 16,5-33-1,2-19-15,3-7 16,-7 9-16,-12 26 16,-2 16-1,-19 84-15,0 0 16,10-66-1,-10 66-15,0-36 16,-2 22 0,-2 21-16,-3 13 15,3 18-15,0 25 16,2 17 0,2 38-16,2 41 15,4 18-15,5-10 16,6-18-1,0-17-15,-1-16 16,1-8 0,-5-14-16,-4-16 15,-8-78-15,0 0 16,0 0 0,11 54-16,3-30 15,4-24 1,2-16-16</inkml:trace>
  <inkml:trace contextRef="#ctx0" brushRef="#br0" timeOffset="6899.7722">24691 3459 0,'0'0'0,"0"0"15,-6 21-15,-4 16 16,0 18 0,8-2-16,12-6 15,15-12-15,8-19 16,1-14 0,-5-13-16,2-9 15,-4-8 1,-2-13-16,-10 5 15,-7 4-15,-18 13 16,-16 5 0,-17 9-16,-20 10 15,-6 9 1,1 4-16</inkml:trace>
  <inkml:trace contextRef="#ctx0" brushRef="#br0" timeOffset="7078.6489">24430 3996 0,'0'0'0,"0"0"16,0 0-16,0 0 15,24 6 1,28 1-16,28 2 16,19-2-1,-3-5-15,-7-11 16,-9-7-16,-11-22 15</inkml:trace>
  <inkml:trace contextRef="#ctx0" brushRef="#br0" timeOffset="7435.3347">25178 3173 0,'0'0'0,"0"0"16,0 0-16,0 0 16,-11 21-1,-2 15-15,-5 28 16,3 15-16,-3 28 16,6 22-1,4 0-15,6 3 16,2-2-16,0 4 15,2 0 1,-2-7-16,0-4 16,8-17-1,-4-19-15,-4-87 16,14 57 0,2-25-16,6-25 15,9-21-15,14-23 16</inkml:trace>
  <inkml:trace contextRef="#ctx0" brushRef="#br0" timeOffset="8349.2364">26326 3214 0,'0'0'16,"-22"24"0,-5 12-16,-14 20 15,2 5-15,10-2 16,11-3 0,12-2-16,12-8 15,17-11-15,10-10 16,12-19-1,6-15-15,1-13 16,-8-10 0,-13-5-16,-13 1 15,-13 2 1,-14 9-16,-9 14 16,-18 2-16,-13 11 15,-22 19 1,-23 25-16,-9 26 15,9 19-15,29 4 16,31-13 0,28-10-16,16-21 15,12-13 1,11-4-16,12-15 16,8-7-16,7-17 15,3-14 1,5-15-16,7-20 15,-4-15 1,-11-5-16,-60 74 16,0 0-16,0 0 15,42-58 1,-19 31-16,-9 24 16,-12 13-16,-8 19 15,-12 13 1,-9 26-16,-7 5 15,-19 24 1,-13 5-16,-2-8 16,1-21-16,7-24 15,6-15 1,12-13-16,42-21 16,0 0-1,0 0-15,-34 15 16,34-15-1,-21 8-15,19 0 16,15-8-16,17 2 16,17-2-1,27 0-15,38 0 16,26-7-16,13-4 16,-12-4-1,-23-6-15,-22-1 16,-18-3-16,-15-2 15,-23 0 1,-10-1-16</inkml:trace>
  <inkml:trace contextRef="#ctx0" brushRef="#br0" timeOffset="9115.9867">26952 3223 0,'0'0'0,"0"0"16,0 0 0,0 0-16,16 7 15,20 4-15,6 7 16,3-3-1,-4 4-15,-12-2 16,-17 3 0,-12 0-16,-12 11 15,-13 7-15,-20 16 16,-6 1 0,-14 15-16,65-70 15,0 0-15,-52 63 16,28-21-1,36-31-15,16-18 16,10-13 0,21-9-16,0-6 15,2 1-15,-61 34 16,0 0 0,51-27-16,-16 16 15,-25 20-15,-16 18 16,-17 14-1,-19 25-15,-24 26 16,-13 20 0,-3 6-16,15-16 15,67-102-15,-44 77 16,44-77 0,-18 44-16,20-35 15,14-26 1,6-15-16,12-24 15,9-8-15,16-17 16,9-1 0,-68 82-16,0 0 15,0 0 1,61-54-16,-20 33 16,-12 29-16,-9 9 15,2 10 1,1 5-16,10 7 15,-33-39 1,37 32-16,-8-15 16,-11-14-16</inkml:trace>
  <inkml:trace contextRef="#ctx0" brushRef="#br0" timeOffset="9512.3043">27371 3813 0,'-4'-10'0,"-2"-16"15,4-2 1,14-8-16,12 10 15,12 2 1,9 0-16,4-8 16,0-6-16,-2-9 15,-5-7 1,1-3-16,-8 1 16,-1 2-1,-34 54-15,25-51 16,-25 51-16,0 0 15,15-43 1,-6 14-16,-9 22 16,0 17-1,-2 12-15,-1 16 16,-1 24 0,-7 16-16,-3 36 15,-1 25-15,1 13 16,7-19-1,3-25-15,4-25 16,0-83-16,0 71 16,-6-23-1,-3-13-15,-3-15 16</inkml:trace>
  <inkml:trace contextRef="#ctx0" brushRef="#br0" timeOffset="9851.6438">27298 4463 0,'0'0'0,"0"0"16,0 21-1,0 11-15,2 16 16,10-4 0,7-8-16,11-12 15,9-10-15,9-12 16,13-13-1,1-18-15,3-9 16,-2-23 0,-18-3-16,-23 3 15,-25 19-15,-12 6 16,-16 5 0,-19 6-16,-12 14 15,-10 9-15,-4 9 16,-14 11-1,6 2-15,21-1 16,32-4 0</inkml:trace>
  <inkml:trace contextRef="#ctx0" brushRef="#br0" timeOffset="10230.3712">28177 3516 0,'0'0'15,"0"0"1,0 0-16,0 0 16,17 0-16,24-7 15,22-7 1,-5-1-16,-58 15 15,51-14-15,-51 14 16,43-11 0,-16 11-16,-22 13 15,-18 10 1,-16 10-16,-23 23 16,-36 27-16,-26 26 15,-3 3 1,17-5-16,35-29 15,65-78 1,-23 38-16,33-40 16</inkml:trace>
  <inkml:trace contextRef="#ctx0" brushRef="#br0" timeOffset="10383.0543">28311 3801 0,'0'0'0,"0"0"16,0 0-16,0 0 15,9 18 1,8 9-16,9 9 16,-4-2-16,-2-11 15</inkml:trace>
  <inkml:trace contextRef="#ctx0" brushRef="#br0" timeOffset="10822.4767">28462 3882 0,'0'0'0,"0"0"16,0 0-1,0 0-15,22-9 16,15-8-16,21-15 16,5-4-1,2-6-15,9-12 16,-7-4-16,-17 2 15,-8 4 1,-42 52-16,26-42 16,-26 42-1,0 0-15,0 0 16,15-34 0,-6 10-16,-7 17 15,-2 12-15,-2 10 16,-2 17-1,-3 10-15,-3 25 16,-4 11-16,1 36 16,6 13-1,10-1-15,7-26 16,-10-100 0,15 77-16,-15-77 15,0 0-15,0 0 16,21 50-1</inkml:trace>
  <inkml:trace contextRef="#ctx0" brushRef="#br0" timeOffset="11199.6343">28513 4363 0,'0'0'0,"0"0"15,-7 21-15,0 20 16,-2 18 0,7-9-16,11-5 15,13-10 1,13-13-16,9-10 16,4-14-16,6-12 15,-8-8 1,-46 22-16,37-31 15,-22-5 1,-22-4-16,-22 6 16,-14 8-16,-12 6 15,2 4 1,3 7-16,12 0 16,14 4-16,17-4 15,16-2 1</inkml:trace>
  <inkml:trace contextRef="#ctx0" brushRef="#br0" timeOffset="11455.176">29174 3639 0,'0'0'0,"0"0"15,0 0 1,0 24-16,0 27 16,0 30-16,0 17 15,0-4 1,0-12-16,4-6 16,-4-76-1,5 67-15,-5-67 16,-2 36-16,-8-27 15</inkml:trace>
  <inkml:trace contextRef="#ctx0" brushRef="#br0" timeOffset="12166.7993">29150 4020 0,'4'-15'0,"9"-15"15,3-11 1,10-4-16,10 6 16,13 0-1,13 3-15,8-1 16,11-5-16,-3 2 15,-17 0 1,-25 6-16,-10 3 16,-26 31-1,11-32-15,-11 32 16,0 0-16,0-21 16,-4 11-1,-3 10-15,-5 10 16,0 9-1,-3 13-15,-4 12 16,-12 21-16,-8 7 16,-10 28-1,-7 12-15,5-5 16,9-19 0,12-30-16,13-24 15,3-13-15,10-9 16,2-6-1,4-3-15,4-8 16,10-1 0,6-4-16,5 2 15,-27 8-15,29-5 16,-2 5 0,-7 6-16,-11 8 15,-11 6-15,-17 5 16,-14 8-1,-23 12-15,-13 7 16,-25 12 0,-2 7-16,96-71 15,-73 65-15,44-22 16,37-23 0,22-13-16,16-7 15,20-7 1,13 0-16,36-4 15,22 0-15,16 4 16,-18 5 0,-31 9-16,-16 4 15,-15 5 1,-73-16-16,67 15 16</inkml:trace>
  <inkml:trace contextRef="#ctx0" brushRef="#br0" timeOffset="12338.0968">30563 4876 0,'0'0'16,"0"0"-16,0 0 15,0 0-15</inkml:trace>
  <inkml:trace contextRef="#ctx1" brushRef="#br0">19332 4692 0,'36'0'78,"-1"0"-78,35 0 16,1 0-1,52 0-15,124 0 16,177 0 0,17 0-1,264 0 17,-493 0-32,352 0 31,-282 0-16,-17 0 1,-36 0 0,36-18-1,17 18 1,0 0 0,-17 0-1,-36 0 1,36 0-1,-1 0 1,-105 0-16,-18 0 16,0 0-16,18 0 15,300 0 17,-318 0-32,229 0 31,-158 0-16,-18 0 1,53 36 0,-53-19-1,-18 1 1,-52-1 0,-18-17-1,17 0 1,124 0-1,-123 0 1,-54 0 0,107 0 15,17 36-15,0-19-1,53-17 1,-106 0-1,-53 0 1,0 0 0,0 36-1,-35-19-15,-18-17 16,18 0-16,53 0 16,-18 0-1,-52 0 1,34 0-1,-52 0 1,35 0 0,70 18-1,1-18 1,-71 0 15,-36 0-31,19 0 31,-19 0-15,1 0 0</inkml:trace>
  <inkml:trace contextRef="#ctx1" brushRef="#br0" timeOffset="54625.4664">19509 4745 0,'17'0'125,"19"0"-110,16 0-15,19 0 16,0 0-16,34-18 16,36 18-1,106 0 1,36 0-1,-177-35-15,140 35 16,-157 0-16,52 0 16,88 0-1,0 0 1,-17-18 0,-53 18-1,-36 0 1,-17 0-1,35 0 1,0 0 0,0 0 15,124 0-15,-89 0-1,18 0 1,-17 0-1,17 0 1,17 0 0,-34 0-1,-1 0 1,-17 0 0,35 0-1,18 0 1,-1 0-1,36 0 1,-158 0-16,87 0 31,-106 0-31,-17 0 0,89 0 32,-54 0-17,35 0 1,-17 0-1,0 0 1,0 0 0,-18 0-1,18 0 1,-18 0 0,-35 0-16,17 0 15,36 0 1,-35 0-16,52 0 15,18 18 1,18-18 0,-18 18 15,-17-1-15,-1-17-1,-52 0 1,17 18-1,-35-18 1,35 17 0,-53-17-16,18 0 15,0 0-15,-18 0 16,18 0-16,53 0 16,-18 0-1,-17 0 1,-36 0-1,-17 0 1,17 0 0,0 0 15,36 0-15,-18 0-1,0 0 1,-18 0-16,18 0 15,-35 0-15,-1 0 0,18 0 16,1 0 0,-19 0-1,36 0 1,-17 0 0,-1 0-1,0 0 1,-17 0-1,17 0 1,0 0 0,18 0 15,-17 0-15,-19 0-16,18 0 15,-17 18 32,0-18-16,-1 0 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284.93042" units="1/cm"/>
          <inkml:channelProperty channel="Y" name="resolution" value="504.1077" units="1/cm"/>
          <inkml:channelProperty channel="T" name="resolution" value="1" units="1/dev"/>
        </inkml:channelProperties>
      </inkml:inkSource>
      <inkml:timestamp xml:id="ts0" timeString="2022-10-06T03:28:29.830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2647 4467 0,'0'0'16,"0"0"-16,0 0 15,0 0 1,0 0-16,0 0 16,2 20-1,11 18-15,4 14 16,0-4-16,0 4 15,0 2 1,0 0-16,1 1 16,-1-1-16,4-3 15,-1-6 1,-20-45-16,24 36 16,6-14-1,-4-15-15,1-14 16,5-15-1,5-18-15,2-12 16,-1-11-16,-1-8 16,10-27-1,7-17-15,-1 4 16,-6 8-16,-4 21 16,-4 17-1,3 7-15,-4 11 16</inkml:trace>
  <inkml:trace contextRef="#ctx0" brushRef="#br0" timeOffset="5365.7529">4088 4659 0,'0'0'0,"0"0"16,0 0-16,0 0 15,20-9 1,16-9-16,17-4 16,3 4-1,-2 7-15,-6 5 16,2 6-16,-6 6 15,-5 8 1,-8 5-16,-9 6 16,-6 0-16,-7 4 15,-5 4 1,-4 3-16,-4 2 16,-7 11-1,-7-4-15,-8-9 16</inkml:trace>
  <inkml:trace contextRef="#ctx0" brushRef="#br0" timeOffset="5782.7762">4242 4957 0,'0'0'16,"0"0"-1,0 0-15,0 0 16,0 0-16,-3 24 15,1 16 1,-11 16-16,0-9 16,-11-4-1,-6-10-15,-2 1 16,-9-3-16,41-31 16,-44 26-1,44-26-15,0 0 16,0 0-1,-35 19-15,35-19 16,-22 8-16,20-8 16,13-4-1,14-3-15,7-4 16,14 0 0,16 0-16,5 2 15,4 4-15,5 5 16,21 3-1,7-1-15,-21-9 16,-25-15-16</inkml:trace>
  <inkml:trace contextRef="#ctx0" brushRef="#br0" timeOffset="6232.7624">4792 4013 0,'0'0'0,"0"0"15,0 0-15,0 32 16,0 28-1,0 41-15,0 24 16,0 7 0,0 7-16,4 6 15,5 31-15,2 14 16,3-1 0,-6-16-16,-6-13 15,0-10 1,-2-15-16,0-28 15,-2-16-15,2-10 16,0-81 0,0 64-16,0-64 15,0 0 1,-4 41-16,0-22 16,-3-27-16,-4-21 15</inkml:trace>
  <inkml:trace contextRef="#ctx0" brushRef="#br0" timeOffset="6449.2404">4794 5030 0,'0'0'16,"0"0"-16,0 0 15,0 0-15,27 0 16,22-6 0,29-4-16,12 4 15,-8-10 1,-16-15-16</inkml:trace>
  <inkml:trace contextRef="#ctx0" brushRef="#br0" timeOffset="6866.7224">5298 4666 0,'0'0'16,"0"0"-16,0 0 15,0 0 1,0 0-16,0 0 15,24 0 1,24 0-16,22-7 16,-5-4-1,-9 2-15,-56 9 16,48-11-16,-48 11 16,41 4-1,-19 12-15,-20 24 16,-19 14-16,-17 11 15,-17 13 1,-26 29-16,-21 18 16,-1-1-1,25-36-15,17-20 16,57-68-16,-33 40 16,19-29-1,16-20-15</inkml:trace>
  <inkml:trace contextRef="#ctx0" brushRef="#br0" timeOffset="7083.0265">5561 5008 0,'0'0'0,"0"0"16,0 0-1,0 0-15,13 22 16,9 12-1,14 16-15,-2-4 16,-3-8-16,-31-38 16,33 29-1,-6-14-15,-6-15 16,-13-13-16</inkml:trace>
  <inkml:trace contextRef="#ctx0" brushRef="#br0" timeOffset="7499.6942">5616 5068 0,'0'0'16,"0"0"-16,0 0 16,0 0-1,13-13-15,11-10 16,4-7 0,6-6-16,1-2 15,1-1-15,-2-1 16,-34 40-1,26-40-15,-26 40 16,0 0 0,0 0-16,20-36 15,-1 15-15,-11 16 16,-2 11 0,-2 14-16,-4 12 15,-2 8 1,-4 18-16,4 7 15,0 6-15,-2 3 16,-3 20 0,3 1-16,4-95 15,-5 83-15,5-83 16,0 0 0,-8 61-16,2-36 15,0-37 1,3-24-16</inkml:trace>
  <inkml:trace contextRef="#ctx0" brushRef="#br0" timeOffset="7961.3322">6148 4032 0,'0'0'0,"0"0"16,0 0 0,0 29-16,7 26 15,1 35 1,1 22-16,1 8 16,0 6-16,-1 26 15,1 21 1,-5 8-16,-3 9 15,0 7 1,-4-5-16,0-9 16,2-8-16,0-16 15,0-10 1,0-17-16,4-25 16,0-18-16,5-22 15,-9-67 1,0 0-16,0 0 15,5 43 1,-5-43-16,0 0 16,2 24-16,-2-24 15,-2 7 1,-1-18-16,-6-16 16</inkml:trace>
  <inkml:trace contextRef="#ctx0" brushRef="#br0" timeOffset="8174.0357">6774 6323 0,'0'0'16,"0"0"-16,0 0 16,0 0-16</inkml:trace>
  <inkml:trace contextRef="#ctx0" brushRef="#br0" timeOffset="12133.7667">8447 7115 0,'0'0'15,"0"0"-15,0 0 16,0 0 0,0 0-16,-11 18 15,-3 13-15,1 9 16,1 9 0,2 7-16,-1 14 15,1 8 1,-6 29-16,-4 27 15,3 15-15,-1 12 16,5-4 0,-3-7-16,3 4 15,1 6-15,3 17 16,1 4 0,-1 9-16,-3 11 15,2 9 1,-1-2-16,3 2 15,12-4 1,-2-1-16,4 1 16,-2 1-16,5-1 15,3 1 1,-2-1-16,-1-5 16,2-4-16,-1-7 15,3-2 1,1-5-16,-1-9 15,1-13 1,-6-11-16,-1-18 16,-1-28-1,2-17-15,-6-18 16,-2-69-16,0 0 16,0 0-1,0 38-15,-6-20 16,2-22-16,2-18 15</inkml:trace>
  <inkml:trace contextRef="#ctx0" brushRef="#br0" timeOffset="14062.7504">8453 7030 0,'0'0'16,"0"0"-1,0 0-15,0 0 16,0 0-16,19 5 16,23-4-1,26 6-15,9 0 16,22-1 0,8-1-16,4-2 15,8-1-15,11-2 16,2 0-1,11 0-15,-2 0 16,8 0-16,33-2 16,-5 2-1,-6 0-15,2 2 16,0 0 0,2 2-16,1-1 15,-4 1-15,2 7 16,4-2-1,1 0-15,10-2 16,3-5 0,7 2-16,0-1 15,-1 4-15,4-2 16,-1 0 0,-11 5-16,-18 0 15,-10 4 1,-9-1-16,-14 1 15,-12-3-15,-13 0 16,-11-2 0,-5 3-16,-8-6 15,-15 2 1,-9 1-16,-18 3 16,-5-1-16,-1 4 15,-6-1 1,-36-14-16,29 20 15,-29-20-15,20 28 16,-9 7 0,-2 5-16,-6 12 15,-1 6 1,-7 7-16,-2 8 16,-6 28-16,0 21 15,-2 18 1,-6 12-16,3-10 15,0 2-15,7 4 16,0 7 0,6 6-16,-1 10 15,2 8 1,-1 14-16,3 13 16,2 6-16,2 0 15,5-5 1,-3 1-16,5-6 15,5-8 1,-6-11-16,3-4 16,0-8-16,-4-7 15,2-10 1,-4-11-16,-5-16 16,-7-10-1,-2-8-15,2-17 16,-2-9-16,-2-12 15,-4-15 1,-5-10-16,-5-3 16,-9-7-1,-3-6-15,-12-5 16,-8-4-16,-7-10 16,-8-4-1,-5-5-15,-21-7 16,-13-6-16,3-1 15,1-3 1,0 2-16,-1-2 16,-8 1-1,-2 3-15,-11 2 16,-8-2-16,-3 1 16,1 4-1,0 2-15,1 4 16,-2 2-1,-3 5-15,-4 1 16,3 4-16,1-1 16,-1-2-1,2 2-15,-4-4 16,1 4 0,0-1-16,2 3 15,2-1 1,1 2-16,-2 1 15,4 1-15,4 2 16,9-4 0,-5-1-16,2-2 15,1 1-15,7-1 16,3 0 0,4-5-16,7 3 15,2-5 1,2 6-16,3-2 15,5 1-15,8-2 16,11 0 0,-1 2-16,2-3 15,5 1-15,15 0 16,4-1 0,2 2-16,48-8 15,-49 8-15,49-8 16,-47 4-1,47-4-15,0 0 16,0 0 0,-43 5-16,43-5 15,-38 3-15</inkml:trace>
  <inkml:trace contextRef="#ctx0" brushRef="#br0" timeOffset="14249.7092">8360 13040 0,'0'0'16,"0"0"-16,0 0 15,0 0 1,0 0-16</inkml:trace>
  <inkml:trace contextRef="#ctx0" brushRef="#br0" timeOffset="15366.9864">8968 7302 0,'0'0'0,"0"0"16,-7-16-1,-5-13-15,-9-4 16,-4 6-16,2 9 16,8 7-1,2 4-15,2 3 16,2 4 0,3 2-16,1 10 15,0 5 1,3 12-16,0 11 15,2 19-15,-2 14 16,4 35 0,-2 28-16,-2 25 15,0-2-15,4-19 16,-2-9 0,-4-13-16,-3-7 15,-1-15-15,3-2 16,-1-11-1,0-16-15,-1-16 16,7-51 0,0 0-16,0 0 15,-7 36-15,-4-14 16,-4-17 0,-3-19-16,-5-19 15</inkml:trace>
  <inkml:trace contextRef="#ctx0" brushRef="#br0" timeOffset="15716.3125">8559 7446 0,'0'0'16,"0"0"-16,0 0 15,12-18 1,12-11-16,18-10 15,12 10 1,2 14-16,0 10 16,-2 12-16,-10 6 15,-8 12 1,-12 4-16,-11 4 16,-11-3-1,-4-4-15,-4 3 16,-7-2-16,-9 4 15,-15 8 1,-7 2-16,-9 4 16,3 1-16,50-46 15,0 0 1,-42 35-16,17-16 16</inkml:trace>
  <inkml:trace contextRef="#ctx0" brushRef="#br0" timeOffset="16443.6438">9432 7649 0,'0'0'0,"0"0"16,0 0-16,0 0 15,0 0 1,0 0-16,0 0 16,-12-14-1,-6-8-15,-7-9 16,3 0-16,-3 0 16,0 3-1,3 8-15,22 20 16,-24-18-16,24 18 15,-25-11 1,-6 11-16,2 14 16,2 6-1,2 11-15,-2 12 16,27-43-16,-17 51 16,7 3-1,13-3-15,-3-51 16,11 47-1,4-11-15,5-10 16,-3-10-16,-2-9 16,-1-4-1,1-11-15,1-7 16,1-10 0,-1-6-16,3-7 15,1-9-15,-3 0 16,-1 6-1,-7 8-15,-3 12 16,-1 9-16,0 3 16,-1 9-1,0 9-15,3 8 16,-1 6 0,1 8-16,5 3 15,1 4 1,7 8-16,-4-1 15,-1-7-15,-6-2 16,-2-14 0,0-6-16,-1-7 15,-4-11-15</inkml:trace>
  <inkml:trace contextRef="#ctx0" brushRef="#br0" timeOffset="16799.8917">9526 7421 0,'0'0'0,"0"0"16,0 0-16,0 0 15,0 0-15,0 0 16,10 18 0,5 11-16,5 9 15,-4-1 1,-4 4-16,-6-5 15,-1-7 1,-1-4-16,-2-6 16,-2-5-16,-2-10 15,0-8 1,2-7-16,0-7 16,2-7-16,4-4 15,6-5 1,10 0-16,16-13 15,7 6-15,6 5 16,0 3 0</inkml:trace>
  <inkml:trace contextRef="#ctx0" brushRef="#br0" timeOffset="17299.4233">9972 7532 0,'0'0'0,"0"0"15,0 0 1,0 0-16,0 0 16,15 14-16,9 4 15,10 4 1,-3-6-16,-4-10 15,-2-8 1,2-4-16,-2-12 16,-6-7-1,-3-4-15,-5-2 16,-9 2-16,-6 1 16,-5 9-1,-5 1-15,-1 9 16,-5 4-16,-5 7 15,3 10 1,-2 6-16,1 9 16,1 6-1,-3 14-15,5 0 16,11 0 0,6-5-16,11-2 15,2-6-15,6-11 16,9-10-1,6-9-15,9-8 16,7-18-16,0-12 16</inkml:trace>
  <inkml:trace contextRef="#ctx0" brushRef="#br0" timeOffset="17760.6047">10491 7508 0,'0'0'16,"0"0"-16,0 0 16,0 20-1,0 16-15,0 15 16,0-8 0,0-15-16,4-7 15,0-7-15,-2-8 16,1-6-1,3-12-15,8-7 16,7-6 0,4-5-16,3-5 15,0-5-15,-1 2 16,-4 2 0,-2 7-16,-4 12 15,-2 5 1,1 7-16,-1 10 15,-1 7-15,1 5 16,-3 10 0,-2 3-16,0 6 15,-10-36-15,7 37 16,-7-37 0,11 45-16,-11-45 15,11 36-15,5-17 31,3-8-31</inkml:trace>
  <inkml:trace contextRef="#ctx0" brushRef="#br0" timeOffset="18066.5542">10782 7233 0,'0'0'16,"0"0"-16,0 0 15,0 0 1,19 7-16,19 6 16,15 8-16,1-2 15,3-3 1,6-3-16,-1 1 15,-3-3 1,-5-2-16,-54-9 16,50 2-16,-6-4 15</inkml:trace>
  <inkml:trace contextRef="#ctx0" brushRef="#br0" timeOffset="18432.8412">11060 7118 0,'0'0'0,"0"0"16,0 0-1,0 23-15,0 22 16,0 26-16,-4 11 15,-1 18 1,1 2-16,2-2 16,-1-1-16,3-9 15,0-7 1,0-83-16,0 69 16,0-69-1,0 0-15,0 0 16,0 44-1,0-44-15,0 25 16,0-25-16,7 3 16,2-6-16</inkml:trace>
  <inkml:trace contextRef="#ctx0" brushRef="#br0" timeOffset="18639.4714">11370 8104 0,'0'0'0,"0"0"16,0 0-1,0 0-15</inkml:trace>
  <inkml:trace contextRef="#ctx0" brushRef="#br0" timeOffset="35765.0822">8278 8181 0,'0'0'0,"0"0"15,0 0 1,0 0-16,0 0 16,17 5-16,16 3 15,17 1 1,0-5-16,1 1 15,0-3 1,6-2-16,-2 2 16,1-2-16,6 0 15,4 3 1,-2 3-16,-3 3 16,-5 0-1,13-5-15,4 1 16,20-3-16,6 0 15,2-4 1,-5-5-16,0 3 16,-4-3-1,-4 3-15,-3 1 16,5 1-16,0 0 16,1 2-1,1-4-15,-1-1 16,1 1-16,2-1 15,2 1 1,5 1-16,-2 1 16,1 2-1,-3 2-15,2 4 16,-2-5-16,3 4 16,0-3-1,5 3-15,-1-3 16,-2 2-1,4-2-15,-4 0 16,2 3-16,2 0 16,1-2-1,-4-3-15,4 1 16,-4 2 0,4-2-16,-2 2 15,1-1-15,-4 2 16,-1-4-1,-3 0-15,1 0 16,-6 5 0,-3-3-16,0 0 15,-4 0-15,1-2 16,-2 3 0,-2 2-16,-3-1 15,1 0-15,-3 1 16,-2 2-1,-7 1-15,-13-1 16,-8 2 0,3-1-16,-2 2 15,-4 1-15,-1-2 16,-44-9 0,42 9-16,-42-9 15,0 0-15,43 6 16,-43-6-1,45-4-15</inkml:trace>
  <inkml:trace contextRef="#ctx0" brushRef="#br0" timeOffset="35942.5879">14620 8508 0,'0'0'16,"0"0"-16,0 0 15,0 0 1</inkml:trace>
  <inkml:trace contextRef="#ctx0" brushRef="#br0" timeOffset="37265.6641">10322 8627 0,'0'0'0,"0"0"15,0 0-15,0 0 16,-6 20 0,-1 21-16,-2 21 15,0 9-15,3 8 16,-1 16-1,3 4-15,2 1 16,-1-1 0,3-3-16,0-4 15,0-10 1,0-12-16,7-17 16,2-8-16,-9-45 15,10 31 1,-10-31-16,16 20 15,2-6-15,6-10 16,6-4 0,5-4-16,6-5 15,14-2 1,1-3-16,5 1 16,1 0-16,1 5 15,-3-1 1,0 9-16,-3 9 15,-4-1-15,-53-8 16,44 15 0,-44-15-16,0 0 15,0 0 1,39 18-16,-39-18 16,0 0-16,31 16 15,-31-16 1,22 2-16,3-18 15</inkml:trace>
  <inkml:trace contextRef="#ctx0" brushRef="#br0" timeOffset="37615.3308">11259 8580 0,'0'0'16,"0"0"-16,0 24 16,0 32-1,0 27-15,-8 31 16,-2 10-16,-9 1 15,0 11 1,-1 9-16,7-15 16,1-21-1,3-17-15,4-17 16,5-75-16,0 0 16,0 52-1,0-39-15,-2-24 16</inkml:trace>
  <inkml:trace contextRef="#ctx0" brushRef="#br0" timeOffset="38282.3664">11216 8819 0,'0'0'15,"0"0"-15,0 0 16,16-15-1,11-10-15,11-4 16,8 7-16,8 6 16,2 12-1,1 6-15,-9 9 16,-13 11-16,-9 12 16,-20 10-1,-17 10-15,-14 7 16,-13-2-1,-1 2-15,-9-4 16,48-57-16,-46 48 16,-2-10-1,48-38-15,-46 32 16,46-32 0,-39 15-16,15-12 15,14-8-15,18-8 16,10-5-1,11-5-15,6 3 16,17-5 0,-1 7-16,1 8 15,-3 7-15,-3 10 16,-5 9 0,-7 11-16,-12 6 15,-7 7 1,-15 10-16,-11 3 15,-11 5-15,-9 5 16,-10-3 0,-6 0-16,-20 7 15,-4-4-15,-5-12 16,9-17 0,7-14-16,18-11 15,42-9 1,-37-5-16,17-8 15,20-9-15,20-12 16</inkml:trace>
  <inkml:trace contextRef="#ctx0" brushRef="#br0" timeOffset="38666.0409">12072 8600 0,'0'0'0,"0"0"16,0 0-16,0 0 15,-4 25 1,0 29-16,-9 28 15,-2 24 1,-1 3-16,1 9 16,3 14-16,2 7 15,1-3 1,-3-16-16,4-19 16,-1-20-16,9-81 15,0 0 1,0 0-16,-5 57 15,5-32 1,7-27-16,0-19 16</inkml:trace>
  <inkml:trace contextRef="#ctx0" brushRef="#br0" timeOffset="39049.0396">12043 8772 0,'0'0'16,"0"0"-16,0 0 16,23 0-1,27-3-15,27 0 16,17 8-16,-5 5 16,-4 13-1,-15 11-15,-8 5 16,-8 16-16,-10 5 15,-15 11 1,-15 5-16,-14 7 16,-19 6-1,-18 3-15,-24 6 16,-13-4-16,-15-7 16,-1-13-1,11-25-15,12-20 16,14-20-1,10-12-15,2-12 16,9-11-16,7-13 16</inkml:trace>
  <inkml:trace contextRef="#ctx0" brushRef="#br0" timeOffset="39349.0588">11833 9208 0,'0'0'0,"0"0"16,0 0-16,0 0 15,20 0-15,24 0 16,17 0-1,-7 0-15,-15 0 16,-7 0 0,-9 0-16,-23 0 15,26 0-15,-26 0 16,37-2 0,10-11-16</inkml:trace>
  <inkml:trace contextRef="#ctx0" brushRef="#br0" timeOffset="39486.9351">12327 9360 0,'0'0'16,"0"0"-16,0 0 15,0 0-15</inkml:trace>
  <inkml:trace contextRef="#ctx0" brushRef="#br0" timeOffset="49372.3558">13521 9010 0,'0'0'16,"0"0"-16,0 0 16,12-9-1,15-7-15,8-7 16,7-1 0,0-7-16,7-7 15,4-2-15,5-8 16,23-14-1,13-14-15,4-4 16,-2 2 0,-5-3-16,-1 3 15,0 2-15,-1-2 16,1-1 0,1 1-16,1-1 15,6-3-15,2 0 16,8-5-1,3-8-15,1 4 16,3 1 0,-2-1-16,1 1 15,0 3-15,1 2 16,0 3 0,-1 2-16,3-1 15,1 3 1,1 2-16,-2 2 15,0 3-15,-1 2 16,-9 4 0,1 0-16,-2 2 15,0 0 1,-1 3-16,-2 2 16,-12 3-16,-5 6 15,-8 2 1,-5 2-16,-5 5 15,1 2-15,-6 0 16,-11 6 0,-8 5-16,0 2 15,-7 2-15,-37 23 16,0 0 0,0 0-16,35-21 15,-15 6 1,-18 1-16</inkml:trace>
  <inkml:trace contextRef="#ctx0" brushRef="#br0" timeOffset="49963.48">17719 5595 0,'0'0'0,"0"0"16,0 0-16,0 0 16,18 0-16,21-6 15,24-5 1,5 1-16,8-3 15,9 0 1,-3-1-16,-8 8 16,-7 1-16,-21 5 15,-9 5 1,-37-5-16,24 10 16,-8 7-1,-7 2-15,-12 11 16,-9 3-1,-11 9-15,-17 19 16,-7 2-16,-21 24 16,-10 15-1,-4 3-15,10-8 16,17-22-16,55-75 16,0 0-1,0 0-15,-36 52 16,36-52-1,0 0-15,0 0 16,-18 31-16,18-31 16,0 0-1,-9 11-15,9-11 16,0 0 0,6-11-16</inkml:trace>
  <inkml:trace contextRef="#ctx0" brushRef="#br0" timeOffset="50071.5235">17921 6309 0,'0'0'0,"0"0"15,0 0-15,0 0 16</inkml:trace>
  <inkml:trace contextRef="#ctx0" brushRef="#br0" timeOffset="51209.956">19031 4016 0,'0'0'0,"0"0"16,0 0-16,-7 20 15,-1 18 1,0 25-16,-1 12 16,3 26-16,-6 13 15,4 11 1,-1 20-16,-1 29 16,6 10-1,-2 10-15,1 7 16,-5 9-16,-2 7 15,-4 17 1,2-5-16,12-6 16,-2-4-1,8-9-15,2-25 16,4-10 0,-4-12-16,4-9 15,0-22-15,0-20 16,-3-21-1,-1-10-15,-4-19 16,-2-62-16,-2 45 16,2-45-1,-8 29-15,-7-21 16,-5-13-16</inkml:trace>
  <inkml:trace contextRef="#ctx0" brushRef="#br0" timeOffset="52748.6632">19156 3749 0,'0'0'15,"0"0"-15,18-3 16,26-11 0,21-5-16,13 2 15,33 0 1,33 1-16,21-2 16,19 4-16,0 6 15,7-1 1,0 4-16,5-1 15,9-1-15,14-2 16,21 0 0,-6 3-16,-3 3 15,-1-4 1,-5 1-16,-1-1 16,-9 3-16,-26 2 15,-5 2 1,-8 2-16,-11-1 15,-9 2-15,-14-1 16,-13 3 0,-10-1-16,-6 8 15,-9-2 1,-6 6-16,-11 2 16,-18 0-16,-27-3 15,-42-15 1,36 20-16,-7 7 15,-29-27 1,20 36-16,-7 4 16,-6 12-16,-7-1 15,-7 9 1,-4 7-16,-6 10 16,-7 23-1,-7 23-15,-1 9 16,-4 7-16,2 8 15,2 0 1,11 7-16,0 9 16,9 14-16,0 4 15,3 11 1,7 9-16,0 7 16,6-1-1,1 2-15,3-4 16,4-4-16,3-2 31,3-11-31,-1-8 0,-1-8 16,-4-13-1,-5-14-15,-5-15 16,-9-22-16,-9-17 16,-2-15-1,-4-17-15,2-15 16,20-44-1,-26 31-15,-13-11 16,-8-9-16,-4-9 16,-11-6-1,-9-7-15,-6-5 16,-23-11 0,-16-6-16,-9 2 15,-7-3-15,3 5 16,0-2-1,-7 4-15,-11-2 16,-6 4-16,-5 0 16,-13 6-1,0 1-15,-2 3 16,-1 1 0,2 5-16,-2 0 15,-5 2-15,-7 0 16,-1 5-1,4 0-15,6 2 16,5 0 0,10 4-16,0-1 15,13 1 1,13 1-16,5 1 16,8 2-16,7 4 15,3 2 1,11-1-16,12-2 15,9-4-15,18-7 16,63 0 0,-47-4-16,47 4 15,-35-12 1,35 12-16,0 0 16,-27-15-16,14-1 15,7 1 1,18-3-16</inkml:trace>
  <inkml:trace contextRef="#ctx0" brushRef="#br0" timeOffset="52904.3365">19113 8151 0,'0'0'0,"0"0"15,0 0 1,0 0-16</inkml:trace>
  <inkml:trace contextRef="#ctx0" brushRef="#br0" timeOffset="53692.8925">14492 6453 0,'0'0'0,"9"-15"16,6-12-16,15-11 16,3-9-1,8-2-15,3 0 16,6-2-1,-1 2-15,-49 49 16,55-45 0,0 7-16,-55 38 15,49-20-15,-16 17 16,-18 17 0,-13 17-16,-11 11 15,-9 26-15,-11 9 16,-14 33-1,-18 24-15,5-2 16,11-23 0,14-28-16,31-81 15,-24 53-15</inkml:trace>
  <inkml:trace contextRef="#ctx0" brushRef="#br0" timeOffset="53899.0652">14822 6471 0,'0'0'16,"0"0"-16,0 0 15,0 0-15,19 7 16,19 3 0,15 4-16,-3 2 15,-3-3 1,2 1-16,-2-7 15,-6-5-15</inkml:trace>
  <inkml:trace contextRef="#ctx0" brushRef="#br0" timeOffset="54298.4866">14897 5700 0,'0'0'0,"0"0"16,2 18-16,11 18 15,7 20 1,5 4-16,3 14 15,9 24-15,9 20 16,2-1 0,0-1-16,0-7 15,-2-5 1,-3-15-16,-3-11 16,-9-13-1,-31-65-15,0 0 16,0 0-16,19 37 15,-9-14 1,-1-20-16,-2-15 16,-2-14-16</inkml:trace>
  <inkml:trace contextRef="#ctx0" brushRef="#br0" timeOffset="54482.4483">15162 6373 0,'0'0'0,"0"0"16,0 0-1,0 0-15,20-9 16,21-11-16,14-9 16,6-7-16</inkml:trace>
  <inkml:trace contextRef="#ctx0" brushRef="#br0" timeOffset="54849.5541">15285 5955 0,'0'0'0,"0"0"15,0 0 1,0 0-16,0 0 16,0 0-1,22-2-15,19-12 16,12-3 0,-10 1-16,-2 5 15,-13 7-15,-8 10 16,-8 7-1,-3 15-15,-5 7 16,-8 9 0,-10 15-16,0-1 15,14-58-15,0 0 16,-15 44 0,1-25-16,6-33 15</inkml:trace>
  <inkml:trace contextRef="#ctx0" brushRef="#br0" timeOffset="55148.2046">15504 5524 0,'0'0'15,"0"0"-15,0 0 16,0 0 0,0 0-16,14 25 15,11 15-15,15 23 16,9 21-1,6 21-15,1 4 16,1 4 0,-8-8-16,-11-14 15,-7-8-15,-6-18 16,-25-65 0,0 0-16,0 0 15,21 38 1,-1-18-16,4-25 15,-9-17-15</inkml:trace>
  <inkml:trace contextRef="#ctx0" brushRef="#br0" timeOffset="55481.7035">15837 5688 0,'0'0'0,"0"0"15,0 0-15,0 0 16,0 0 0,20-15-16,14-11 15,18-10 1,-6 3-16,-46 33 16,0 0-16,43-25 15,-7 10 1,-7 17-16,-16 11 15,-10 14 1,-8 16-16,-11 19 16,-6 9-16,-16 23 15,-2 4 1,40-98-16,0 0 16,-28 65-16,28-49 15</inkml:trace>
  <inkml:trace contextRef="#ctx0" brushRef="#br0" timeOffset="55664.941">16087 5832 0,'0'0'0,"0"0"16,0 0-16,0 0 16,21 7-1,17 7-15,13 5 16,-6 0-16,-3-8 15,-6-9 1,-11-9-16,-12-6 16</inkml:trace>
  <inkml:trace contextRef="#ctx0" brushRef="#br0" timeOffset="56012.7686">16101 5079 0,'0'0'0,"0"0"15,0 0-15,2 23 16,10 24-16,6 22 16,6 4-1,14 17-15,9 20 16,6 5-1,4 8-15,-6-5 16,2-10-16,-1-10 16,-11-19-1,-3-12-15,-7-14 16,-31-53 0,0 0-16,0 0 15,23 36-15,-23-36 16,16 14-1,-14-24-15</inkml:trace>
  <inkml:trace contextRef="#ctx0" brushRef="#br0" timeOffset="56192.4726">16258 5828 0,'0'0'15,"0"0"-15,26-3 16,31-12 0,18-5-16,2-9 15,-6-5-15</inkml:trace>
  <inkml:trace contextRef="#ctx0" brushRef="#br0" timeOffset="56448.9453">16796 5099 0,'0'0'0,"0"0"16,0 0 0,-6 28-16,-8 29 15,-11 29 1,-10 18-16,-12 25 15,-2 3-15,2-13 16,8-28 0,11-23-16,28-68 15,-19 35-15</inkml:trace>
  <inkml:trace contextRef="#ctx0" brushRef="#br0" timeOffset="56615.6814">16651 5423 0,'0'0'0,"0"0"16,0 0-16,20 5 15,23-1 1,17 12-16,-2 4 16,-58-20-16,57 20 15</inkml:trace>
  <inkml:trace contextRef="#ctx0" brushRef="#br0" timeOffset="56908.6853">16906 4722 0,'0'0'16,"0"0"-16,0 0 15,9 23 1,4 12-16,9 21 16,0 8-1,1 4-15,2 3 16,8 17-16,1-4 16,-2-8-1,-2-9-15,1-9 16,-6-16-1,-8-5-15,-4-6 16,-13-11-16</inkml:trace>
  <inkml:trace contextRef="#ctx0" brushRef="#br0" timeOffset="57148.997">16904 5756 0,'0'0'0,"0"0"16,0 0-16,11 14 16,11 8-1,7 6-15,6-7 16,11-1 0,2-11-16,11-11 15,5-11 1,7-14-16,-71 27 15,102-52-15</inkml:trace>
  <inkml:trace contextRef="#ctx0" brushRef="#br0" timeOffset="57515.6609">16124 7463 0,'0'0'0,"0"0"16,0 0-1,0 0-15,0 0 16,0 0 0,-7 27-16,-9 26 15,-13 24-15,-14 16 16,-8 13 0,4-11-16,12-23 15,35-72-15,-24 36 16,16-34-1</inkml:trace>
  <inkml:trace contextRef="#ctx0" brushRef="#br0" timeOffset="57699.0427">16083 7526 0,'0'0'0,"0"0"15,0 0 1,16 6-16,18 11 15,5 6-15,1 7 16,-1 1 0,-39-31-16,36 23 15,-8-17-15</inkml:trace>
  <inkml:trace contextRef="#ctx0" brushRef="#br0" timeOffset="58249.1843">16322 7242 0,'0'0'16,"0"0"-16,0 0 15,0 0 1,12 17-16,10 15 16,9 20-1,-2 1-15,-1-1 16,-6-3-16,-22-49 15,0 0 1,0 0-16,19 38 16,-3-9-16,-9-18 15,-5-16 1,2-9-16,-2-14 16,3-10-1,-5-13-15,3-3 16,1-4-16,-2 5 15,2 3 1,-4 8-16,3 4 16,-3 4-1,-3 12-15,3 6 16,-2 10-16,2 4 16,2 8-1,5 8-15,4 6 16,6 11-1,3 9-15,3 16 16,4 2-16,1 0 16,1-2-1,-3-7-15,1-2 16,-2-7 0,-25-40-16,20 38 15,-11 5-15</inkml:trace>
  <inkml:trace contextRef="#ctx0" brushRef="#br0" timeOffset="58658.6615">16374 8054 0,'0'0'0,"0"0"16,13 17-1,12 7-15,11 6 16,6-1 0,7-2-16,5-5 15,2-9-15,-1-8 16,-1-12 0,-6-11-16,-9-13 15,-10-9-15,-8-5 16,-12 0-1,-13-2-15,-13 5 16,-10 9 0,-11 8-16,-9 14 15,-6 11-15,-4 13 16,0 11 0,2 8-16,12 4 15,9 2 1,12-7-16,10-13 15,14-16-15,10-24 16,6-19-16</inkml:trace>
  <inkml:trace contextRef="#ctx0" brushRef="#br0" timeOffset="58904.0365">16966 6965 0,'0'0'0,"0"0"16,-4 24-16,-3 23 15,-7 21 1,4 2-16,3-4 16,2 3-16,5-69 15,-7 62 1,7-62-16,0 0 15,-6 35-15,0-38 16</inkml:trace>
  <inkml:trace contextRef="#ctx0" brushRef="#br0" timeOffset="59115.6806">16939 7171 0,'0'0'0,"0"0"16,0 0-16,0 0 15,16 13 1,12 2-16,11 8 16,3-5-1,0-5-15,-1-9 16,-1-2-16,-40-2 16,29-8-1,-10-7-15</inkml:trace>
  <inkml:trace contextRef="#ctx0" brushRef="#br0" timeOffset="59299.1967">17099 7097 0,'0'0'0,"0"0"16,16-9-1,16-7-15,10-9 16,8 2-16,-2-6 15,-3-7 1,-4-9-16</inkml:trace>
  <inkml:trace contextRef="#ctx0" brushRef="#br0" timeOffset="59599.0044">17264 6543 0,'0'0'0,"0"0"15,0 0-15,8 24 16,9 12-16,10 24 16,5 5-1,1 4-15,8 23 16,6 5-1,-7-11-15,-6-22 16,-8-14 0,-26-50-16,21 41 15,-21-41-15,0 0 16,0 0 0,16 35-16,-6-4 15</inkml:trace>
  <inkml:trace contextRef="#ctx0" brushRef="#br0" timeOffset="60065.2577">17235 7704 0,'0'0'16,"0"23"-16,8 8 15,10 14-15,8-9 16,5-7 0,9-7-16,4-6 15,8-12-15,0-8 16,0-9 0,-7-12-16,-5-9 15,-7-10 1,-7-8-16,-16-4 15,-10 1 1,-10 0-16,-11 11 16,-9 8-16,-1 9 15,-2 14 1,-3 9-16,3 13 16,-7 8-16,-12 15 15,1 8 1,2 4-16,6 7 15,6 1 1,9 0-16,11-3 16,9-7-16,10-6 15,10-15-15</inkml:trace>
  <inkml:trace contextRef="#ctx0" brushRef="#br0" timeOffset="60222.0322">17846 7707 0,'0'0'0,"0"0"16,0 0-16</inkml:trace>
  <inkml:trace contextRef="#ctx0" brushRef="#br0" timeOffset="64598.0785">19020 4745 0,'0'0'0,"0"0"16,0 0-16,0 0 15,20-3 1,20-8-16,23 0 15,1 0 1,8 4-16,10 4 16,27-3-16,13-3 15,11-2 1,17-3-16,6 1 16,-1 2-16,4 1 15,6 6 1,7 4-16,-2 4 15,6 3 1,6 5-16,10 1 16,6 0-1,1 1-15,-2 1 16,-2 3-16,-1 4 16,-6 3-1,0 4-15,-12 3 16,-6-1-16,-12 2 15,-6-4 1,-9 1-16,-9-6 16,-2 6-1,-11 0-15,-1-3 16,-6-2-16,-10-3 16,-16-7-1</inkml:trace>
  <inkml:trace contextRef="#ctx0" brushRef="#br0" timeOffset="65365.3629">19808 3987 0,'0'0'16,"-23"6"-16,-12 12 15,-16 11-15,-1 11 16,3 5 0,-2 5-16,6 1 15,9 0 1,9-2-16,27-49 0,-15 47 16,11 0-1,8-3-15,11-3 16,8-5-16,13-7 15,9-12-15,10-12 16,9-12 0,7-11-1,-1-6-15,12-14 16,-11-4-16,-13 2 16,-18 3-16,-11-3 15,-2-11 1</inkml:trace>
  <inkml:trace contextRef="#ctx0" brushRef="#br0" timeOffset="65981.8954">20175 3672 0,'0'0'16,"0"0"-16,0 0 15,0 0 1,0 0-16,-13 22 16,-8 16-16,-8 22 15,0 7 1,2 8-16,-2 21 16,4 8-1,6-7-15,3-10 16,3-12-16,13-75 15,-9 67 1,9-67-16,0 0 16,0 0-16,-5 43 15,3-19 1,7-21-16,4-15 16,4-12-1,5-10-15,6-15 16,5 1-16,1-2 15,-30 50 1,28-47-16,-28 47 16,29-40-1,-29 40-15,26-24 16,-2 17-16,-6 18 16,-5 12-1,-5 10-15,0 5 16,-4 14-1,0 3-15,-4-2 16,0-53-16,-2 52 16,2-52-1,0 43-15,5-17 16,5-22 0,11-16-16,4-20 15</inkml:trace>
  <inkml:trace contextRef="#ctx0" brushRef="#br0" timeOffset="66215.3729">20468 4170 0,'0'0'16,"0"0"-16,0 0 15,0 21 1,0 14-16,0 21 15,-6 2-15,4 2 16,-4-2 0,-3-6-16,9-52 15,0 0-15,-16 31 16,1-31 0</inkml:trace>
  <inkml:trace contextRef="#ctx0" brushRef="#br0" timeOffset="66351.466">20462 3975 0,'0'0'15,"0"0"1,0 0-16,0 0 16,0 0-16,0 0 15</inkml:trace>
  <inkml:trace contextRef="#ctx0" brushRef="#br0" timeOffset="66664.8999">20776 3775 0,'0'0'0,"0"0"15,0 0-15,0 0 16,0 21 0,0 22-1,0 27-15,-5 3 16,1 14-16,-3 1 16,-1-6-1,-4-2-15,12-80 16,-9 74-16,9-74 15,0 0 1,0 56-16,19-31 16</inkml:trace>
  <inkml:trace contextRef="#ctx0" brushRef="#br0" timeOffset="67431.0198">21241 4409 0,'0'0'0,"0"0"16,0 0-16,0 0 15,0 0 1,0 0-16,0 0 16,0 0-1,0 0-15,-4-18 16,-4-18-1,-7-13-15,-5 11 16,1 9-16,-3 9 16,2 9-1,-7 9-15,-4 7 16,-5 10-16,-4 11 16,3 10-1,5 2-15,8 3 16,10-3-16,14-38 15,-2 33 1,6-11 0,10-8-16,8-14 15,8-10-15,7-11 16,14-17 0,1-10-16,-3-7 15,8-24-15,-5-16 16,-6-3-1,-17 7-15,-8 11 16,-5 7-16,-16 73 16,13-65-1,-13 65-15,0 0 16,2-37 0,-4 19-16,-2 21 15,-5 13 1,1 16-16,-6 10 15,-3 23-15,1 9 16,1 28 0,3 21-16,8 0 15,4-14-15,6-23 16,6-22 0,-4-19-16,1-14 15,0-6 1,0-10-16,2-4 15,-3-1-15,2-4 16,-2 1 0,-1-7-16,-3-7 15</inkml:trace>
  <inkml:trace contextRef="#ctx0" brushRef="#br0" timeOffset="67575.2969">21578 4567 0,'0'0'15,"0"0"1,0 0-16</inkml:trace>
  <inkml:trace contextRef="#ctx0" brushRef="#br0" timeOffset="92764.0659">13880 11284 0,'0'0'0,"0"0"16,0 0 0,0 0-16,18 0 15,17 5-15,15-1 16,-3 7-1,4 5-15,-4 1 16,1 1 0,5 2-16,4 1 15,6 1 1,4 4-16,4-1 16,19 9-16,2-1 15,2-1 1,-6-6-16,-2-3 15,1-1-15,-1 0 16,-3 3 0,2 0-16,5 0 15,4-4-15,7 4 16,-5 0 0,-6 1-16,-6-1 15,3 2 1,3-2-16,1 3 15,3 6-15,-2 2 16,-3-1 0,1-1-16,-7-5 15,5 4 1,-1 6-16,-1-2 16,1 2-1,-1-3-15,-3 2 16,-2 4-16,-2-2 15,3 0 1,-1 0-16,-1 2 16,0-3-1,-4-1-15,3 0 16,-2-1-16,0 2 16,-6-4-1,0 3-15,-1 0 16,-5 0-16,1-2 15,-5 1 1,-7-9-16,-7-1 16,4-2-1,-3 1-15,4-1 16,-5-5-16,0 0 16,-6-4-1,-41-16-15,0 0 16,0 0-16,39 18 15</inkml:trace>
  <inkml:trace contextRef="#ctx0" brushRef="#br0" timeOffset="93247.7321">18439 12743 0,'0'0'0,"0"0"16,0 0-1,0 0-15,0 0 16,0 0 0,17 13-16,15 6 15,8 4-15,2 4 16,1 3-1,-3 0-15,-5 4 16,-5 4 0,-7 1-16,-10 0 15,-11-1-15,-7 0 16,-13 3 0,-8 2-16,-11-1 15,-2 0 1,-8-3-16,-2-9 15,0-1-15,2-8 16,47-21 0,-45 20-16,0-9 15,45-11 1,0 0-16,0 0 16,-38 6-16,38-6 15,-26 0 1,16-2-16</inkml:trace>
  <inkml:trace contextRef="#ctx0" brushRef="#br0" timeOffset="93897.4919">15645 10964 0,'0'0'15,"0"0"1,0 27-16,4 25 16,4 26-1,-1 11-15,-1-3 16,-1-7-16,-5-79 16,4 76-1,-4-76-15,4 74 16,-4-17-16,-6-34 15,-14-24 1</inkml:trace>
  <inkml:trace contextRef="#ctx0" brushRef="#br0" timeOffset="94197.7924">15618 11158 0,'0'0'15,"0"0"-15,0 0 16,14-12-1,11-6-15,8-5 16,3 10-16,1 6 16,2 12-1,-6 8-15,-6 7 16,-6 9 0,-10 7-16,-9 6 15,-11 12-15,-8-1 16,-6-1-1,-2-8-15,25-44 16,-29 36 0,29-36-16,0 0 15,-30 18-15,12-25 16</inkml:trace>
  <inkml:trace contextRef="#ctx0" brushRef="#br0" timeOffset="94615.0227">15922 11183 0,'0'0'0,"0"0"15,0 0-15,0 0 16,0 0 0,19-2-16,14-9 15,18-9 1,-10-5-16,-15-2 15,-8 5-15,-7 8 16,-1 1 0,-4 7-16,-2 1 15,1 3-15,-1 4 16,1 7 0,0 6-16,-1 10 15,-2 9 1,-2 9-16,2 15 15,-2 4-15,0 7 16,-2 1 0,2-70-16,0 69 15,0-69 1,0 52-16,2-13 16,2-30-16,3-29 15</inkml:trace>
  <inkml:trace contextRef="#ctx0" brushRef="#br0" timeOffset="94933.4908">16297 10567 0,'0'0'0,"0"0"16,0 25-16,0 30 15,5 35 1,-1 28-16,3 12 16,-2 10-16,3 11 15,7 40 1,0-3-16,-1-7 16,-6-16-1,-1-25-15,-1-20 16,6-31-16,-12-89 15,0 0 1,0 0-16,9 50 16,-5-45-1,-2-31-15</inkml:trace>
  <inkml:trace contextRef="#ctx0" brushRef="#br0" timeOffset="95764.2374">16575 10875 0,'0'0'16,"0"0"-16,0 24 16,4 30-1,2 31-15,-4 25 16,-2 2-1,-6-5-15,-2-10 16,8-97-16,0 0 16,-13 72-1,0-32-15,3-34 16,3-34 0,5-14-16,6-17 15,7-1-15,12 0 16,2 6-1,4 7-15,2 7 16,7 5-16,2 9 16,-3 12-1,0 11-15,-13 10 16,-8 6 0,-5 11-16,-11 10 15,-9 11 1,-11 15-16,-7 5 15,-3-2-15,30-63 16,0 0 0,-31 53-16,31-53 15,-33 40-15,2-19 16,9-16 0,6-10-16,16 5 15,-9-11 1,9 11-1,0-16-15,7 2 0,3 10 16,4 8 0,-2 12-16,-6 11 15,-3 11 1,-10 18-16,-7 2 16,14-58-16,-16 62 15,16-62 1,0 0-16,0 0 15,-13 54 1,7-16-16,10-18 16,7-11-16,7-9 15,5-2 1,8-3-16,5 1 16,9-3-16,10 0 15,4 3 1,-1 4-16,-4 4 15</inkml:trace>
  <inkml:trace contextRef="#ctx0" brushRef="#br0" timeOffset="96181.7691">17033 11098 0,'0'0'16,"0"0"-16,0 0 16,0 0-1,20 0-15,22-8 16,17-8-1,-15-2-15,-12 0 16,-12 6-16,-9 6 16,-4 6-1,-7 6-15,-12 15 16,-9 8-16,-9 14 16,-11 17-1,-2 7-15,-12 20 16,-2 6-1,12-12-15,45-81 16,-29 45-16,15-32 16</inkml:trace>
  <inkml:trace contextRef="#ctx0" brushRef="#br0" timeOffset="96330.9277">17121 11199 0,'0'0'0,"0"0"15,0 0-15,0 0 16,8 23-16,12 6 16,11 9-1,5-5-15,-4-7 16,-3-7-16</inkml:trace>
  <inkml:trace contextRef="#ctx0" brushRef="#br0" timeOffset="96681.4451">17489 10419 0,'0'0'15,"0"29"-15,0 20 16,0 32 0,0 28-16,7 10 15,1 5 1,4 8-16,-1 3 16,5 5-16,-6 3 15,-3-19 1,-7-29-16,0-95 15,0 0-15,0 0 16,-2 56 0,-5-45-16,-4-35 15</inkml:trace>
  <inkml:trace contextRef="#ctx0" brushRef="#br0" timeOffset="96864.3236">17616 11054 0,'0'0'0,"25"-14"16,10-6-16,24-13 15,2 4 1,-61 29-16,0 0 16,48-20-16,-12 12 15,-19 18 1</inkml:trace>
  <inkml:trace contextRef="#ctx0" brushRef="#br0" timeOffset="97232.2138">17239 11936 0,'0'0'16,"0"25"-16,7 15 15,8 18 1,5-8-16,7-10 16,4-4-16,5-10 15,3-12 1,1-12-16,2-14 16,-7-18-1,-6-14-15,-10-4 16,-15-4-16,-8 5 15,-11 2 1,-6 8-16,-6 5 16,-4 10-1,-9 11-15,-6 13 16,-5 16-16,-8 15 16,-6 8-1,-21 6-15</inkml:trace>
  <inkml:trace contextRef="#ctx0" brushRef="#br0" timeOffset="97614.7997">16356 12512 0,'0'0'0,"-17"25"16,-7 9-1,-13 19-15,1 7 16,-3 6 0,-2 18-16,-2 1 15,0-15-15</inkml:trace>
  <inkml:trace contextRef="#ctx0" brushRef="#br0" timeOffset="97831.6776">16203 12801 0,'0'0'0,"0"0"15,0 0-15,0 0 16,11 18-1,8 7-15,8 8 16,-3 2 0,-2 1-16,0-4 15,0-8-15</inkml:trace>
  <inkml:trace contextRef="#ctx0" brushRef="#br0" timeOffset="98366.4304">16606 12437 0,'0'0'16,"0"0"-16,0 0 15,0 0 1,0 25-16,-4 25 16,2 24-16,-5 9 15,5-2 1,2-81-16,-2 75 15,2-75-15,2 54 16,2-36 0,5-30-16,-3-12 15,0-9 1,0-8-16,3-3 16,-1 4-16,4 1 15,4 2 1,4-6-16,-1 5 15,2 1 1,-3 5-16,-3 7 16,-1 10-16,-7 4 15,-3 4 1,-2 7-16,3 4 16,-1 5-1,1 5-15,-3 6 16,5 4-16,-5 9 15,2 10 1,1 13-16,-1 9 16,-4 4-1,0 3-15,0 0 16,0-6-16,0-2 16,0-64-1,0 0-15,-7 61 16</inkml:trace>
  <inkml:trace contextRef="#ctx0" brushRef="#br0" timeOffset="98781.5441">16581 13306 0,'0'0'15,"0"24"-15,4 19 16,6 19 0,5-1-16,3-14 15,5-14-15,4-11 16,-3-22 0,1-13-16,-1-22 15,6-22-15,-10-7 16,-9 4-1,-9 6-15,-8 14 16,-8 11-16,1 9 16,-6 8-1,-3 10-15,-4 13 16,-3 14 0,-7 12-16,5 11 15,4 3 1,7-2-16,5-9 15,2-20-15</inkml:trace>
  <inkml:trace contextRef="#ctx0" brushRef="#br0" timeOffset="98997.3893">17095 12676 0,'0'0'0,"0"0"16,-6 20-16,-8 23 15,-8 16 1,-4 2-16,-4 8 16,-5 14-16,1-7 15,-5-27 1,-1-33-16</inkml:trace>
  <inkml:trace contextRef="#ctx0" brushRef="#br0" timeOffset="99197.342">17042 12821 0,'0'0'16,"0"0"-16,0 0 15,11 15 1,7 10-16,4 9 15,0 4 1,-1-3-16,-3 1 16,-2-7-16,-8-12 15,1-9 1</inkml:trace>
  <inkml:trace contextRef="#ctx0" brushRef="#br0" timeOffset="99617.6901">17141 12941 0,'0'0'0,"0"0"16,0 0-16,0 0 16,0 0-1,19-2-15,22-18 16,12-11-16,-8-7 16,-45 38-1,0 0-15,33-35 16,-9-1-1,-16 7-15,-10 11 16,-2 2-16,4 16 16,-6-16-1,6 16-15,0 0 16,0 0 0,-4-17-16,4 17 15,-2-9-15,4 9 16,0 10-1,6 13-15,-2 9 16,1 6-16,1 17 16,0 6-1,-4-3-15,-4-58 16,6 60 0,-6-60-16,0 0 15,0 51-15,-4-8 16</inkml:trace>
  <inkml:trace contextRef="#ctx0" brushRef="#br0" timeOffset="100014.9381">17095 13489 0,'0'0'16,"0"0"0,0 0-16,11 20 15,8 7-15,8 7 16,-1-10 0,-1-10-16,5-9 15,1-13 1,0-12-16,-2-14 15,-3-12-15,-8-4 16,-11 6 0,-11 2-16,-11 6 15,-7 9 1,-2 11-16,-7 11 16,-11 17-16,-15 26 15,-4 29 1,-27 53-16</inkml:trace>
  <inkml:trace contextRef="#ctx0" brushRef="#br0" timeOffset="102198.6216">19212 10815 0,'0'0'0,"0"0"16,-14 27 0,-5 17-16,-8 28 15,-3 28-15,-1 25 16,0 12-1,2 23-15,6 10 16,8 5 0,1 3-16,1 17 15,-1 10-15,4 9 16,1 5 0,-1 25-16,6 5 15,2 2 1,4 14-16,-2 0 15,8 4-15,-2-6 16,7-12 0,1-12-16,3-12 15,3-14-15,-3-30 16,0-16 0,-4-24-16,-1-20 15,-4-31 1,-8-92-16,0 0 15,0 0-15,7 54 16,-7-54 0,0 17-16,-2-34 15,-3-20 1,-5-30-16</inkml:trace>
  <inkml:trace contextRef="#ctx0" brushRef="#br0" timeOffset="103732.6209">19326 10596 0,'0'0'0,"0"0"15,15-2 1,23-12-16,20-4 15,5 0 1,15 3-16,31-3 16,24 0-16,12 0 15,20-2 1,9-2-16,0 3 16,1 9-1,-4 3-15,2 4 16,-1 3-1,5 3-15,4 1 16,6 0-16,13-1 16,-6-3-1,0 0-15,-7-3 16,-5 3-16,-10 3 16,-11 1-1,-9 8-15,-17 1 16,-16 3-1,-19 2-15,-12 1 16,-19 4 0,-20-3-16,-49-20 15,43 23-15,-4 1 16,-39-24-16,31 27 16,-31-27-1,26 29-15,-26-29 16,20 33-1,-6 8-15,-5 1 16,-3 3-16,-6 4 16,-2 6-1,-2 11-15,0 5 16,-3 12 0,-2 24-16,-2 25 15,-1 4-15,3 16 16,0-7-1,5 0-15,6 1 16,4 2 0,3 3-16,1 6 15,-3 8-15,1 18 16,-1 7 0,0 12-16,-2 11 15,-1-3 1,9-2-16,1-4 15,1-10-15,-2-13 16,-2-10 0,2-16-16,-7-12 15,-4-20 1,-4-18-16,-2-20 16,-4-16-16,1-22 15,7-47 1,-6 38-16,6-38 15,-14 32-15,-8-11 16,-11-7 0,-17 0-16,-25 1 15,-22 6 1,-7-10-16,3-11 16,1-9-16,3 0 15,3 0 1,8 0-16,-1 0 15,-1-7 1,-4-1-16,-6-5 16,-18 4-16,-14 1 15,-13 8 1,-4 3-16,6-3 16,6 0-1,10 5-15,-2-3 16,-2 2-16,-2 1 15,-7-3 1,-4 3-16,-1 4 16,-2 2-1,-1 2-15,3 3 16,0 2 0,2 2-16,4 0 15,13 0-15,15-2 16,9-2-16,4 0 15,-1-1 1,7 6-16,8-4 16,3 5-1,1 3-15,6 5 16,12-1-16,18-6 16,11-10-1,13-8-15</inkml:trace>
  <inkml:trace contextRef="#ctx0" brushRef="#br0" timeOffset="104530.7961">19306 11501 0,'0'0'0,"0"0"16,0 0 0,0 0-16,0 0 15,22 0 1,23 4-16,23-2 15,3 3-15,4-1 16,19 1 0,0-1-16,2 1 15,12-7-15,0-1 16,9 1 0,6-3-16,8-6 15,6-2 1,22-3-16,15 5 15,-11 8-15,-2 3 16,-2 5 0,4 2-16,-2 4 15,4-4 1,-3 0-16,3-10 16,-7 1-16,1 2 15,-10 5 1,-11 1-16,-8 5 15,-13 6 1,-8 0-16,-13 3 16,-9 2-16,-9 3 15,-10-7 1,-15-7-16,-4 2 16,-49-13-16,52 12 15,1 1 1,-53-13-16,50 11 15,-6-4 1,-6-5-16</inkml:trace>
  <inkml:trace contextRef="#ctx0" brushRef="#br0" timeOffset="104675.8816">23885 11642 0,'0'0'16,"0"0"-16</inkml:trace>
  <inkml:trace contextRef="#ctx0" brushRef="#br0" timeOffset="105264.9013">19713 10967 0,'0'0'0,"0"0"16,-5 18 0,3 20-16,-3 15 15,1-1-15,4-4 16,-4-2 0,4-46-16,0 0 15,0 0 1,-2 31-16,-4-13 15</inkml:trace>
  <inkml:trace contextRef="#ctx0" brushRef="#br0" timeOffset="105598.0598">19592 11060 0,'0'0'16,"0"0"-16,0 0 15,0 0 1,0 0-16,20-14 15,13-16-15,21-8 16,-5 4 0,-49 34-16,43-20 15,-9 15 1,-17 16-16,-15 12 16,-6 13-16,-9 6 15,-8 14 1,0-2-16,2-3 15,1-8-15,3-7 16,3-11 0,8-12-16,0-10 15,6-6 1,6-13-16,8-13 16</inkml:trace>
  <inkml:trace contextRef="#ctx0" brushRef="#br0" timeOffset="105963.4789">19934 11025 0,'0'0'16,"0"0"-1,0 0-15,0 0 16,0 0-16,0 0 16,0 0-16,20-14 15,9-10 1,15-14-16,-8 0 15,-7 6 1,-9 10-16,-7 9 16,-6 8-1,0 3-15,-3 7 16,-4 6-16,-2 5 16,0 11-1,0 7-15,-5 7 16,0 13-16,-4 1 15,5-1 1,-1-5-16,0-9 16,2-6-1,5-16-15,3-12 16,6-15-16</inkml:trace>
  <inkml:trace contextRef="#ctx0" brushRef="#br0" timeOffset="106197.0644">20243 10669 0,'0'0'0,"0"0"15,0 0-15,0 0 16,0 20 0,0 23-16,0 19 15,0 8-15,0-1 16,5 8-1,0 13-15,-1 1 16,-2-7 0,6-8-16,-2-13 15,-6-63-15,18 47 16</inkml:trace>
  <inkml:trace contextRef="#ctx0" brushRef="#br0" timeOffset="107013.778">20483 10797 0,'0'0'0,"0"0"15,0 20 1,0 18-16,4 14 15,1-8-15,-3-6 16,2-9 0,-2-9-16,-2-12 15,0-11-15,0-14 16,0-7 0,2-9-16,6-7 15,5 2 1,3 0-16,-1 0 15,-1 4 1,1 10-16,1 6 16,5 2-16,-1 5 15,0 4 1,-3 9-16,-3 8 16,-6 5-16,-8 7 15,-6 7 1,-3 7-16,-4 2 15,-2 6 1,-1-3-16,1-9 16,5-10-1,4-8-15,-2-8 16,4-8-16,6-2 16,3-8-1,0-1-15,3 2 16,2-1-16,0 8 15,1 1 1,1 10-16,-4 7 16,-3 8-1,-5 9-15,-2 2 16,-5 5-16,-4 10 16,-2-4-1,-2-1-15,15-43 16,-19 40-1,19-40-15,0 0 16,0 0-16,-9 34 16,9-34-1,2 22-15,12-7 16,8-6-16,5-6 16,8-6-1,6-6-15,8-11 16,1-7-1,-4-1-15</inkml:trace>
  <inkml:trace contextRef="#ctx0" brushRef="#br0" timeOffset="107399.4908">20875 10858 0,'0'0'15,"0"0"-15,0 0 16,0 0 0,19-8-16,12-7 15,13-5 1,-7-3-16,-2 1 15,-3 4-15,-12 7 16,-7 5 0,-5 6-16,-10 8 15,-10 12 1,-3 11-16,-8 7 16,-9 11-16,-1 5 15,0 0 1,1-5-16,6-7 15,5-12-15,17-17 16</inkml:trace>
  <inkml:trace contextRef="#ctx0" brushRef="#br0" timeOffset="107593.4707">21043 10837 0,'0'0'0,"0"0"16,0 0-16,0 0 15,0 0 1,11 18-16,6 8 16,8 7-16,-1-5 15,1-6 1,-1-6-16,1-11 16,-1-12-16</inkml:trace>
  <inkml:trace contextRef="#ctx0" brushRef="#br0" timeOffset="107897.0529">21294 10401 0,'0'0'16,"0"0"-1,0 0-15,0 23 16,0 19-16,8 25 15,0 7 1,-1 13-16,-1-2 16,2 0-16,4-7 15,-1-6 1,3-12-16,-14-60 16,6 54-1,-6-54-15,0 0 16,3 46-1,-1-21-15,4-25 16</inkml:trace>
  <inkml:trace contextRef="#ctx0" brushRef="#br0" timeOffset="108063.2062">21333 10884 0,'0'0'15,"0"0"-15,15-15 16,11-12-16,13-7 15,4 1 1,0 4-16,-43 29 16,0 0-1,55-28-15</inkml:trace>
  <inkml:trace contextRef="#ctx0" brushRef="#br0" timeOffset="108464.4801">21194 11096 0,'0'0'15,"0"0"-15,0 0 16,-4 23 0,1 16-16,-1 15 15,2-4-15,8-10 16,7-5-1,8-10-15,-1-14 16,-1-9 0,5-6-16,-2-7 15,3-12-15,-4-8 16,-3-7 0,-7 5-16,-11 10 15,-7 2 1,-11 6-16,-5 9 15,-10 10-15,-11 10 16,-6 10 0,-3 7-16,6 7 15,8 5-15,39-43 16,-37 51 0</inkml:trace>
  <inkml:trace contextRef="#ctx0" brushRef="#br0" timeOffset="108738.6025">21656 11215 0,'0'0'0,"0"0"16</inkml:trace>
  <inkml:trace contextRef="#ctx0" brushRef="#br0" timeOffset="151513.8752">20960 5139 0,'0'0'16,"0"0"-16,0 0 15,0 0 1,-5 21-16,3 15 16,-3 20-16,1 3 15,4 11 1,-2 3-16,2 20 16,0-2-16,-5 7 15,0 2 1,1 3-16,1 0 15,1-7 1,2-9-16,0-8 16,-2-10-16,2-15 15,0-54 1,-3 46-16,3-46 16,0 0-1,0 0-15,-2 38 16,-4-20-16</inkml:trace>
  <inkml:trace contextRef="#ctx0" brushRef="#br0" timeOffset="152529.9156">20756 5316 0,'0'0'0,"0"0"15,0 0-15,0 0 16,20 0-16,20-5 16,27 4-1,3 2-15,1 9 16,3 5-1,5 8-15,-11 5 16,-9 5-16,-22-5 16,-8 1-1,-29-29-15,17 29 16,-6-3 0,-11-26-16,-2 28 15,-13-4-15,-10 1 16,-12-3-1,-14 5-15,-7-3 16,-7-3 0,0-1-16,7-7 15,58-13-15,-56 9 16,56-9 0,-50 2-16,50-2 15,0 0-15,0 0 16,-39-2-1,12 0-15,27 2 16,-11 0 0,11 7-16,9 6 15,6 2 1,5 7-16,5 6 16,4 3-16,9 12 15,4-1 1,1 5-16,3-2 15,1 2-15,2-2 16,-2-3 0,1 0-16,-4-4 15,-44-38 1,42 38-16,-42-38 16,0 0-16,0 0 15,37 33 1,-37-33-16,0 0 15,0 0 1,26 29-16,-26-29 16,0 0-16,0 0 15,16 21 1,-16-21-16,0 0 16,0 0-16,8 13 15,-8-13 1,0 0-16,0 0 15,5 7 1,-5-7-16,0 0 16,0 0-16,4 4 15,-4-4 1,0 0-16,0 0 16,5 5-1,-5-5-15,0 0 16,0 0-16,5 4 15,-1-6 1,0-7-16</inkml:trace>
  <inkml:trace contextRef="#ctx0" brushRef="#br0" timeOffset="153013.8382">21663 5191 0,'0'0'16,"0"0"-16,0 0 16,-7 20-1,1 22-15,-3 23 16,5 7-16,-3 9 16,0 22-1,1 1-15,4 8 16,2 2-1,2 2-15,4-4 16,1-5 0,0-6-16,-5-10 15,2-15-15,-4-76 16,0 0 0,0 0-16,7 56 15,-3-31-15,-2-25 16,-4-15-1,-2-13-15</inkml:trace>
  <inkml:trace contextRef="#ctx0" brushRef="#br0" timeOffset="153830.2661">21466 5598 0,'0'0'0,"0"0"15,2-18-15,19-15 16,13-11 0,12 14-16,12 9 15,7 8-15,3 8 16,-9 13 0,-3 4-16,-13 13 15,-12 9 1,-13 6-16,-14 7 15,-10 5-15,-12-4 16,-11 6 0,-4-1-16,-10-1 15,-2-3 1,-2-4-16,0-5 16,47-40-16,-47 34 15,47-34 1,0 0-16,-41 22 15,41-22-15,-30 11 16,23-14 0,14-4-16,13-1 15,14-5 1,8 0-16,21-3 16,3 4-16,1 8 15,-2 6 1,-7 8-16,-4 5 15,-9 10 1,-7 2-16,-11 6 16,-11 5-16,-14 5 15,-16 1 1,-11 3-16,-16 2 16,-10-2-1,-11-2-15,-23 6 16,-11-1-16,96-50 15,-82 30 1,82-30-16,0 0 16,0 0-1,-61 14-15,61-14 16,0 0-16,0 0 16,-35 2-1,35-2-15,0 0 16,0 0-16,-15-2 15,15 2 1,0 0-16,0 0 16,-10-4-1,5-8-15,12-10 16</inkml:trace>
  <inkml:trace contextRef="#ctx0" brushRef="#br0" timeOffset="154217.7755">22510 5332 0,'0'0'15,"0"0"-15,0 0 16,0 0-1,0 0-15,-5 24 16,3 28-16,-2 24 16,-1 18-1,5 1-15,0 6 16,7-3 0,2 1-16,-2 3 15,-3 2-15,-2-6 16,1-5-1,-3-8-15,0-85 16,0 0 0,0 0-16,0 72 15,0-72-15,-3 34 16,1-26 0,-4-19-16</inkml:trace>
  <inkml:trace contextRef="#ctx0" brushRef="#br0" timeOffset="154623.4405">22483 5495 0,'0'0'16,"22"0"-16,21 0 15,28 0 1,10 4-16,19 6 16,2 9-16,-9 10 15,-8 9 1,-16 2-16,-8 10 16,-15 6-16,-13-2 15,-11 6 1,-12 9-16,-14 4 15,-22 19 1,-17 2-16,-13-9 16,-5-13-16,2-21 15,2-13 1,9-17-16,-5-3 16,-6-3-16,-11-5 15,1-1 1,-3-7-16</inkml:trace>
  <inkml:trace contextRef="#ctx0" brushRef="#br0" timeOffset="155362.9227">22224 5845 0,'0'0'16,"0"0"-16,18 5 16,21 2-1,22 6-15,5-2 16,0-4-16,-3-2 15,-7 1 1,-56-6-16,0 0 16,40 9-1,-40-9-15,0 0 16,0 0 0,31 14-16,-31-14 15,0 0-15,0 0 16,21 10-1,-21-10-15,0 0 16,0 0-16,6 7 16,-6-7-1,0 0 1,0 0-16,0 5 16,0-5-16,0 0 15,0 0-15,-2 4 16,2-4-1,0 0-15,0 0 16,-4 2 0,4-2-16,0 0 15,0 0-15,-2 0 16,2 0 0,0 0-16,0 0 15,0 3 1,0-3-16,0 0 15,0 0-15,2 2 16,-2-2 0,0 0-16,0 0 15,2-2-15,-2 2 16,0 0 0,0 0-16,8-5 15,15-4-15</inkml:trace>
  <inkml:trace contextRef="#ctx0" brushRef="#br0" timeOffset="156798.4855">23815 5967 0,'0'0'16,"0"0"-16,0 0 15,22 0 1,26 0-16,27 0 15,19 4 1,-2 0-16,-3 3 16,-1-1-16,1 2 15,0-7 1,5 2-16,2-1 16,3-2-1,-1 5-15,4-1 16,3 2-16,-2 2 15,-5 1 1,-8-1-16,-14 0 16,-7-1-1,-69-7-15,56 8 16,-56-8-16,0 0 16,46 8-1,-46-8-15,0 0 16,0 0-16,44 12 15,-44-12 1,27 20-16,-12 4 16,-4 1-1,-6 4-15,-3 6 16,-2 8-16,-4 16 16,-6 10-1,2 9-15,-8 31 16,-4 25-1,-5 14-15,-2 12 16,2 1-16,4 3 16,-1 1-1,0 7-15,5 7 16,1 13 0,3 7-16,4 0 15,7-1 1,-1 8-16,10 15 15,-4 16-15,3-3 16,1-1 0,-1 4-16,1 0 15,-2 7-15,4-5 16,-3 4 0,5-2-16,4 1 15,-3-6 1,4-10-16,2-12 15,-5-23-15,2-8 16,6-3 0,-2-10-16,-2-15 15,3-19 1,-3-22-16,2-23 16,-7-15-16,-12-76 15,12 63 1,-12-63-16,0 0 15,0 0-15,0 43 16,-9-14 0,-9-17-16,-4-7 15,-5-3 1,-4-2-16,-7-2 16,-11-4-16,-5-1 15,-3-2 1,-6-1-16,-6 0 15,-3-3 1,-4 5-16,-28-5 16,-11-3-16,-8-1 15,5 3 1,3 2-16,11 0 16,-4 3-1,3 0-15,-1 4 16,4 1-16,2 4 15,2 0 1,1 0-16,6 0 16,6 4-1,9 1-15,2 5 16,5 5-16,18 0 16,9-2-1,42-13-15,-44 16 16,44-16-16,0 0 15,0 0 1,-33 13-16,13-4 16,16-6-1</inkml:trace>
  <inkml:trace contextRef="#ctx0" brushRef="#br0" timeOffset="157462.9573">23466 12732 0,'0'0'0,"0"0"16,0 0-16,-16 0 15,-11 0-15,-21 15 16,6 17-1,0 12-15,-1 10 16,-4 8-16,-9 13 16,0-2-1,4-10-15,3-8 16,8-6 0,41-49-16,-31 34 15,31-34-15,-24 30 16,24-30-1,0 0-15,0 0 16,-17 22 0,17-22-16,-7 20 15,7-7 1,7 4-16,6 0 16,11 3-16,7 0 15,8 4 1,16 7-16,8 8 15,1-1-15,24 13 16,6 9 0,-7 1-16,-20-15 15,-67-46 1,50 39-16,-50-39 16,0 0-16,0 0 15,31 24 1,-31-24-16,0 0 15,0 0 1,19 15-16,-19-15 16,0 0-16,4 9 15,-4-9 1,-4 0-16,-7-9 16</inkml:trace>
  <inkml:trace contextRef="#ctx0" brushRef="#br0" timeOffset="158063.2597">26105 8549 0,'0'0'0,"0"0"16,-5 25-1,1 23-15,-5 33 16,1 31-1,3 13-15,3 16 16,-1 13-16,3 43 16,0 10-1,0-7-15,0-27 16,0-21 0,0-20-16,0-35 15,0-17-15,0-80 16,0 0-1,0 0-15,0 56 16,0-34-16,5-33 16,6-27-1</inkml:trace>
  <inkml:trace contextRef="#ctx0" brushRef="#br0" timeOffset="158526.3306">26731 9117 0,'0'0'15,"-22"10"-15,-13 11 16,-28 17 0,-11 13-16,-25 27 15,-19 25 1,6 5-16,28-17 15,27-22 1,57-69-16,0 0 16,0 0-16,-29 50 15,29-50 1,-6 31-16,12-13 16,10-4-16,9-3 15,9 2 1,12 3-16,16 3 15,10 6-15,20 11 16,4 16 0,-12 8-16,-26-1 15,-11-5 1,-17-11-16,-30-43 16,21 41-1,-21-41-15,0 0 16,0 0-16,19 33 15,3-11 1,1-18-16</inkml:trace>
  <inkml:trace contextRef="#ctx0" brushRef="#br0" timeOffset="158830.3151">27067 9472 0,'0'0'0,"0"0"16,0 0-16,0 27 15,0 27 1,0 30 0,0 26-16,0 3 15,0 8-15,0-5 16,-5-5-16,1-12 15,4-99 1,0 0-16,0 0 16,-5 77-1,0-31-15,-3-34 16</inkml:trace>
  <inkml:trace contextRef="#ctx0" brushRef="#br0" timeOffset="159045.6918">26990 8924 0,'0'0'0,"0"0"15,0 0-15,0 0 16,0 27-1,0 20-15,0 18 16,5-9-16,-1-15 16</inkml:trace>
  <inkml:trace contextRef="#ctx0" brushRef="#br0" timeOffset="159457.6527">27562 7749 0,'0'0'0,"0"0"15,0 29-15,0 35 16,-4 33 0,0 33-16,-1 7 15,2 3 1,-1 10-16,-3 35 16,3 11-16,0-6 15,0-6 1,-1-21-16,-6-14 15,0-26-15,4-20 16,2-22 0,5-81-16,0 0 15,8 51 1,0-32-16,3-16 16</inkml:trace>
  <inkml:trace contextRef="#ctx0" brushRef="#br0" timeOffset="159946.5255">28106 7667 0,'0'0'16,"0"34"-16,0 26 15,0 40 1,0 34-16,0 20 16,-6 56-1,0 38-15,-7 7 16,1 4-16,2 3 15,-3 5 1,1-3-16,-2-11 16,12-26-1,4-23-15,8-44 16,4-27-16,-1-31 16,-3-24-1,-10-78-15,10 60 16,-10-60-16,0 0 15,4 34 1,-4-34-16,2 14 16,-4-14-1,-6-9-15</inkml:trace>
  <inkml:trace contextRef="#ctx0" brushRef="#br0" timeOffset="160128.5149">28624 10643 0,'0'0'15,"0"0"-15,0 0 16,0 0-1</inkml:trace>
  <inkml:trace contextRef="#ctx0" brushRef="#br0" timeOffset="255133.4432">12941 10504 0,'0'0'0,"0"0"15,-5 25 1,1 24-16,-7 24 15,-5 19 1,1-3-16,2 9 16,0 15-16,3-2 15,2 6 1,0 1-16,4-4 16,0-16-1,0-6-15,2-16 16,2-12-16,0-14 15,0-50 1,0 0-16,0 0 16,-2 42-16,2-42 15,0 0 1,0 0-16,-2 34 16,2-34-16,0 0 15,2 16 1,8-16-16,6-14 15</inkml:trace>
  <inkml:trace contextRef="#ctx0" brushRef="#br0" timeOffset="255693.4708">13382 11568 0,'0'0'15,"0"0"-15,0 0 16,0 0-16,0 0 16,0 0-1,0 0-15,-8 19 16,0 19-1,-5 12-15,5-6 16,8-3-16,8-10 16,0-5-1,7-7-15,8-8 16,0-9 0,0-7-16,-6-1 15,1-6-15,-5-3 16,-2-5-1,-4-7-15,-7-1 16,-4-6-16,-8-2 16,-3 3-1,-5 4-15,-1 1 16,-2 8 0,-5 11-16,-1 6 15,-2 13-15,2 8 16,-2 9-1,0 9-15,4 0 16,7-3 0,8-1-16,10-11 15,7-2-15</inkml:trace>
  <inkml:trace contextRef="#ctx0" brushRef="#br0" timeOffset="255853.6482">13697 11776 0,'0'0'16,"0"0"-16,0 0 15</inkml:trace>
  <inkml:trace contextRef="#ctx0" brushRef="#br0" timeOffset="261960.6399">12962 8147 0,'0'0'0,"0"0"15,0 0-15,-19-9 16,-6-4-1,-3-5-15,10 3 16,2 0 0,6 3-16,2 0 15,6 1-15,12-3 16,6 1 0,12 0-16,6-1 15,6 3-15,16 5 16,-2 1-1,-1 10-15,-4 1 16,-2 7 0,-47-13-16,45 21 15,-3 6-15,-42-27 16,38 31 0,-12 4-16,-12 6 15,-10-3 1,-10 3-16,-12 0 15,-11 2-15,-6-1 16,-10 1 0,-2-1-16,-5 0 15,52-42 1,-53 39-16,1-4 16,3-4-16,49-31 15,-44 25 1,44-25-16,0 0 15,0 0 1,-34 22-16,11-2 16,17-6-16,6-14 15,11 11 1,11-2-16,10-2 16,6 0-1,9-1-15,-47-6 16,51 9-16,-51-9 15,51 12 1,-51-12-16,0 0 16,50 13-16,-50-13 15,44 11 1,6-5-16</inkml:trace>
  <inkml:trace contextRef="#ctx0" brushRef="#br0" timeOffset="262342.9439">13681 8622 0,'0'0'0,"0"0"16,0 0-1,0 0-15,0 0 16,0 0-16,-4 15 16,1 9-1,-1 7-15,2-9 16,8-8-16,7-5 16,5-7-1,-2-4-15,-5-7 16,-4 0-1,0-2-15,-7-2 16,-5-1-16,-6 3 16,-7 4-1,-7 4-15,-6 6 16,-5 6 0,-8 7-16</inkml:trace>
  <inkml:trace contextRef="#ctx0" brushRef="#br0" timeOffset="311161.9302">17658 13923 0,'-24'9'0,"-14"6"15,-11 6-15,0 3 16,-10 3 0,1 0-16,-5-1 15,1 0-15,-5 0 16,-1-4-1,-2-2-15,0-2 16,1-7-16,-2-2 16,1-5-1,-1-4-15,-1-6 16,0-3 0,-16-9-16,-2 0 15,11-6-15,7-8 16,0 1-1,2-3-15,1-1 16,4-8 0,-1-1-16,1-4 15,-3 2-15,3-6 16,3-1 0,-3-3-16,2-2 15,4-4 1,2-4-16,5-5 15,-1-2-15,7-6 16,3-6 0,3 0-16,7-4 15,3-2-15,3-11 16,-1 2 0,-3 0-16,1 2 15,7-5 1,13 0-16,3-6 15,5-1-15,4 4 16,2-1 0,5 2-16,5 1 15,1 0 1,10 4-16,4 2 16,4 2-16,6 2 15,6 2 1,5 1-16,4 4 15,2 4 1,5 5-16,3 9 16,-1 6-16,4 2 15,9 5 1,2 5-16,5 0 16,2 2-16,-1 4 15,-7 7 1,1 4-16,-2 4 15,-3 3 1,2 6-16,-4 1 16,-2 9-16,-11 4 15,3 6 1,-2-5-16,9 5 16,-1 1-1,2 1-15,3 2 16,-1 4-16,1 1 15,-3 7 1,2-1-16,-6 7 16,0 2-1,-1 3-15,-3 3 16,-1 4-16,-3 5 16,-2 2-1,2 6-15,-7 0 16,-2 4-1,-6 3-15,-4 3 16,0 4-16,-7 5 16,0 6-1,3 14-15,-5 5 16,-4-5-16,-4 0 16,2-2-1,-2-3-15,-2 7 16,-1-3-1,3 4-15,-6-1 16,3 2-16,-7 6 16,-2-2-1,-9 5-15,0 6 16,0-2 0,-5 1-16,-4 0 15,1-5-15,-6-2 16,1-7-1,-3-2-15,-3 1 16,-4-1 0,-11-2-16,3 0 15,-6-1-15,-3 1 16,1-4 0,-5-3-16,0-6 15,-2-3 1,-4-5-16,-1-5 15,0-6-15,4-3 16,7-12 0,6-5-16,-3-2 15,0 0 1,-1-2-16,38-29 16,-38 27-16,38-27 15,-35 27 1,35-27-16,0 0 15,0 0 1,-30 19-16,16-9 16</inkml:trace>
  <inkml:trace contextRef="#ctx0" brushRef="#br0" timeOffset="311355.568">17449 14152 0,'0'0'0,"0"0"16,0 0-16,0 0 15</inkml:trace>
  <inkml:trace contextRef="#ctx0" brushRef="#br0" timeOffset="313810.446">17230 16074 0,'0'0'15,"-25"0"-15,-10 0 16,-20 5 0,4-1-16,0 6 15,0-2-15,-3 1 16,-2-2-1,-2-4-15,-5-3 16,3-10 0,-3-19-16,4-14 15,7-13-15,-16-26 16,-5-25 0,10-12-16,7-8 15,7-5 1,7 3-16,6 1 15,9 7-15,2-2 16,8 5 0,5 6-16,6 10 15,2 3-15,-1 10 16,1 20 0,4 69-16,-4-48 15,4 48 1,0 0-16,-12-33 15,-2 18-15,-2 15 16,-5 15 0,-6 17-16,-6 24 15,-3 15-15,-11 36 16,-10 37 0,7 0-16,6-11 15,11-20 1,8-25-16,25-88 15,0 0 1,0 0-16,-10 46 16,12-41-16</inkml:trace>
  <inkml:trace contextRef="#ctx0" brushRef="#br0" timeOffset="314038.014">16010 14296 0,'0'0'0,"0"0"16,0 0-16,15 11 16,12 7-1,10 4-15,9 7 16,5 3-16,7 5 15,2 1 1,-2 5-16</inkml:trace>
  <inkml:trace contextRef="#ctx0" brushRef="#br0" timeOffset="314692.535">17454 15422 0,'0'0'0,"0"0"16,0 0-16,-21 14 16,-8 12-1,-9 21-15,6 10 16,8 15-1,9 29-15,15 17 16,15 5-16,14-2 16,13-18-1,3-27-15,7-27 16,-8-31 0,3-20-16,4-25 15,-4-22 1,-4-20-16,-8-30 15,-10-8-15,-19 17 16,-16 19 0,-8 19-16,-9 10 15,-4 4-15,-10 6 16,-2 8 0,-10 11-16,-2 13 15,-2 16 1,3 15-16,3 13 15,10 10-15,7 3 16,12 4 0,13-2-16,3-11 15,0-12-15</inkml:trace>
  <inkml:trace contextRef="#ctx0" brushRef="#br0" timeOffset="315311.6414">18208 15138 0,'0'0'0,"0"0"16,0 0-16,-17 11 15,-10 11-15,-11 8 16,1 12 0,0 2-16,2 7 15,1 1 1,5-4-16,6-2 16,23-46-16,0 0 15,-17 43 1,17-43-16,-4 39 15,12-6 1,12-16-16,9-8 16,9-5-1,13-4-15,3 0 16,4 3-16,-2 8 16,-3 9-1,-6 13-15,-6 10 16,-12 11-16,-11 7 15,-14-2 1,-10 0-16,-10-11 16,-13-3-1,-7-11-15,-6-8 16,-3-6-16,-2-7 16,2-3-1,0-3-15,45-7 16,-44 2-16,44-2 15,-40-2 1,40 2-16,-32-13 16,19-5-1,11-6-15</inkml:trace>
  <inkml:trace contextRef="#ctx0" brushRef="#br0" timeOffset="315513.7314">18635 16240 0,'0'0'0,"0"0"16,0 0-1,0 0-15</inkml:trace>
  <inkml:trace contextRef="#ctx0" brushRef="#br0" timeOffset="324209.7528">8970 11131 0,'0'0'16,"0"0"-16,-4 33 15,2 26-15,-3 33 16,1 13-1,4-7-15,6-6 16,3-8 0,-3-9-16,-6-75 15,0 0 1,-2 64-16</inkml:trace>
  <inkml:trace contextRef="#ctx0" brushRef="#br0" timeOffset="324543.1916">8997 11426 0,'0'0'16,"0"0"-16,0 0 15,16-15-15,11-9 16,13-5 0,0 11-16,-2 11 15,-9 14 1,-9 11-16,-7 11 15,-8 13-15,-16 18 16,-9 7 0,-9 0-16,-2-4 15,31-63 1,-35 54-16,35-54 16,0 0-16,-28 40 15,8-21 1,14-19-16,12-14 15,7-16-15,7-10 16</inkml:trace>
  <inkml:trace contextRef="#ctx0" brushRef="#br0" timeOffset="324905.7284">9279 11582 0,'0'0'16,"0"0"-16,0 0 15,0 0 1,0 0-16,14-18 16,12-18-16,12-19 15,0 0 1,-38 55-16,29-51 16,-29 51-1,0 0-15,0 0 16,18-41-16,-18 41 15,11-17 1,-3 20-16,3 16 16,-5 12-16,-1 14 15,-3 24 1,-7 16-16,-1 30 16,-5 34-16,7-9 15,2-26 1,2-114-16,2 60 15,5-50 1,1-37 0</inkml:trace>
  <inkml:trace contextRef="#ctx0" brushRef="#br0" timeOffset="325192.6292">9632 10891 0,'0'0'16,"0"23"-16,0 18 16,0 37-1,0 37-15,0 16 16,7 13-16,5 12 16,7 41-1,-1-12-15,-2-13 16,-2-34-1,-8-26-15,-6-112 16,0 0 0,2 65-16,-6-49 15,-6-43-15</inkml:trace>
  <inkml:trace contextRef="#ctx0" brushRef="#br0" timeOffset="325870.6807">9866 11165 0,'0'0'0,"0"0"15,0 26-15,0 25 16,5 29 0,0 23-16,-1-5 15,-6-9-15,2-89 16,0 0-1,-4 67-15,-6-32 16,1-34 0,7-28-16,11-28 15,11-22-15,13-20 16,12-9 0,0 13-16,-2 19 15,-8 24 1,-8 31-16,-11 16 15,-10 19-15,-4 15 16,-8 20 0,-12 26-16,-18 32 15,-9 18 1,3-2-16,42-125 16,0 0-16,0 0 15,-33 87 1,20-51-16,8-38 15,10-16-15,5-7 16,9-6 0,0-2-16,8-1 15,-27 34 1,29-25-16,-2 19 16,-7 17-1,-7 16-15,-11 22 16,-6 25-16,-9 38 15,-5 13 1,0-12-16,18-113 16,0 0-16,0 0 15,-6 72 1,15-42-16,8-20 16,8-11-16,6-8 15,9-5 1</inkml:trace>
  <inkml:trace contextRef="#ctx0" brushRef="#br0" timeOffset="326258.8383">10180 11362 0,'0'0'0,"0"0"16,0 0-1,13-14-15,11-8 16,12-8-16,4-9 16,1 4-1,-41 35-15,0 0 16,35-30-16,-13 19 15,-12 21 1,-12 14-16,-12 18 16,-9 30-1,-15 25-15,-3 18 16,41-115-16,-41 103 16,41-103-1,-25 55-15,21-48 16,11-34-1</inkml:trace>
  <inkml:trace contextRef="#ctx0" brushRef="#br0" timeOffset="326409.2012">10383 11333 0,'0'0'0,"0"0"15,4 4-15,0 3 16,2 11 0,-2 9-16,7 4 15,3-2-15,-2 0 16,3-4-1,4-7-15,-6-16 16,-7-18-16</inkml:trace>
  <inkml:trace contextRef="#ctx0" brushRef="#br0" timeOffset="326659.2567">10626 10592 0,'0'0'0,"0"26"16,0 23 0,0 36-16,0 36 15,5 20-15,1 13 16,6 36 0,-6-5-16,-1-35 15,-5-46 1,0-104-16,0 0 15,0 52-15,-5-39 16,-5-26 0</inkml:trace>
  <inkml:trace contextRef="#ctx0" brushRef="#br0" timeOffset="326826.0863">10649 11197 0,'0'0'16,"13"-18"-16,7-7 15,14-12-15,1-4 16,-35 41 0,38-36-16,-9 12 15,-8 18-15</inkml:trace>
  <inkml:trace contextRef="#ctx0" brushRef="#br0" timeOffset="327176.5346">10436 11992 0,'0'45'0,"0"19"16,2 20-16,9 4 15,14-20 1,-25-68-16,30 38 16,3-17-1,6-20-15,3-17 16,-5-15-16,-6-7 15,-9-9 1,-14-1-16,-12 0 16,-13 8-1,-10 6-15,-4 14 16,0 11-16,-1 9 16,-1 7-16,0 10 15,-3 6 1,7-1-16,14-6 15,5-5 1,18-11-16,13-13 16</inkml:trace>
  <inkml:trace contextRef="#ctx0" brushRef="#br0" timeOffset="327503.7247">10995 11340 0,'0'0'16,"0"0"-16,0 0 16,0 0-1,0 0-15,13-11 16,9-14-16,10-8 16,1-6-1,-6 6-15,-5 6 16,-11 13-1,-6 13-15,-12 12 16,-6 18-16,-11 16 16,-10 25-1,-9 36-15,-1 17 16,0-3-16,9-24 16,35-96-1,0 0-15,-17 52 16,15-45-1</inkml:trace>
  <inkml:trace contextRef="#ctx0" brushRef="#br0" timeOffset="327677.3683">11116 11353 0,'0'0'16,"0"0"-16,2 18 15,8 15-15,4 16 16,2-4-1,-4-8-15,-1-8 16,-3-11 0,2-8-16,-8-8 15</inkml:trace>
  <inkml:trace contextRef="#ctx0" brushRef="#br0" timeOffset="328026.3551">11220 11447 0,'0'0'0,"0"0"15,0 0-15,12-14 16,7-12 0,13-14-16,-1-3 15,0-9-15,-4-1 16,-4-5 0,-5-3-16,-7 4 15,0 1 1,-11 56-16,0 0 15,4-40-15,-4 40 16,5-28 0,0 27-16,-1 12 15,-4 20 1,0 16-16,2 22 16,0 12-16,3 28 15,-1 12 1,0-3-16,-8-22 15,-15-31-15</inkml:trace>
  <inkml:trace contextRef="#ctx0" brushRef="#br0" timeOffset="328354.3809">11297 11969 0,'0'0'0,"0"0"16,0 23-16,0 17 15,9 17 1,7-11-16,3-12 16,1-16-16,-3-16 15,5-13 1,-4-14-16,-3-13 16,1-16-1,-12 1-15,-4 10 16,-11 12-16,-5 13 15,-6 14 1,-8 10-16,-5 17 16,-9 15-16,8 6 15,5 1 1,10-7-16,11-15 16,4-28-16</inkml:trace>
  <inkml:trace contextRef="#ctx0" brushRef="#br0" timeOffset="329375.4176">11674 11158 0,'0'0'0,"0"0"16,2 23-1,5 22-15,4 31 16,-4 22-16,-5 3 15,0-10 1,-2-91-16,0 0 16,0 0-1,2 61-15,0-50 16,3-40-16,5-24 16,-1-1-1,-1 9-15,2 6 16,-1 15-1,-1 8-15,3 5 16,5 2-16,8 0 16,6 1-1,5-1-15,5-9 16,12-13 0,-6-10-16,-4-8 15,-13-6-15,-12-2 16,-9-1-1,-8 58-15,4-51 16,-4 51 0,0 0-16,-4-40 15,2 20-15,0 22 16,-2 18 0,-3 19-16,-3 29 15,-4 17-15,-12 34 16,-9 28-1,-7-4-15,-1-20 16,5-34 0,5-21-16,33-68 15,0 0-15,-32 39 16,32-39 0,-15 11-16,6-17 15,6-10 1,3 16-16,5-25 15,-5 25-15,14-28 16,7 3 0,4 7-16,4 11 15,0 14-15,-3 17 16,-8 15 0,-7 25-16,-11 11 15,-19 25 1,-13 7-16,-3-18 15,35-89-15,-42 63 16,-3-32 0,7-19-16,7-17 15,6-8 1,25 13-16,-15-23 16,15 23-16,-9-29 15,9 29 1,2-27-16,11 3 15,13 10 1,3 8-16,6 8 16,7 7-16,8 6 15,-1 3 1,-49-18-16,51 18 16,-51-18-16,51 16 15,4-7 1,-1-14-16</inkml:trace>
  <inkml:trace contextRef="#ctx0" brushRef="#br0" timeOffset="329560.6904">12425 12477 0,'0'0'16,"0"0"-16,0 0 16,0 0-1,0 0-15</inkml:trace>
  <inkml:trace contextRef="#ctx0" brushRef="#br0" timeOffset="330392.9571">8743 12629 0,'0'0'0,"0"0"16,0 0-16,0 0 16,0 0-1,0 0-15,0 0 16,0 0 0,17 0-16,20 0 15,15 0 1,2-2-16,2-5 15,2-4-15,7 0 16,5-1 0,-4-1-16,-3 2 15,6 0-15,3 0 16,6 3 0,23-7-16,16 0 15,-2-4 1,6 2-16,-1 1 15,3 1-15,0 1 16,2 3 0,0 4-16,-2 5 15,0 1-15,2-2 16,5 0 0,0-6-16,-7-2 15,4-2 1,-2 6-16,2 3 15,-6 4-15,-3 7 16,2 6 0,-7 0-16,-8 4 15,-1-5 1,-1-5-16,-2-5 16,-9-7-16,-14 1 15,-10 2 1,-68 2-16,64-7 15</inkml:trace>
  <inkml:trace contextRef="#ctx0" brushRef="#br0" timeOffset="330531.22">12979 12560 0,'0'0'15,"0"0"1,0 0-16</inkml:trace>
  <inkml:trace contextRef="#ctx0" brushRef="#br0" timeOffset="336942.3674">11945 10989 0,'0'0'15,"0"0"-15,0 0 16,0 0 0,0 0-16,-7 0 15,-3-4-15,-3-3 16,5 0 0,0 0-16,4-6 15,2-3 1,2-5-16,6-7 15,8-5-15,6-8 16,5-8 0,2 0-16,-3 2 15,7-7-15,1 1 16,4-1 0,-1 3-16,7 1 15,-3 0 1,7-2-16,4 1 15,6-3-15,11-7 16,10-1 0,-7 6-16,-4 10 15,-9 3-15,-4 9 16,-5 6 0,8-6-16,0 3 15,5-3 1,-2 5-16,4 0 15,-1 6-15,1 3 16,2 2 0,-5 5-16,5 2 15,-3 6 1,-1-1-16,1 3 16,-1-1-16,1 2 15,1 0 1,0-1-16,-1 3 15,-1 0 1,-3 3-16,0 3 16,0 3-16,1-2 15,-3 0 1,5-3-16,-1-2 16,1 1-1,-1 1-15,-2-2 16,0 3-16,3 2 15,-3 0 1,0-2-16,-2 1 16,2-2-1,5-2-15,0-2 16,2-5-16,-3-2 16,3 2-16,-3-2 15,1-3 1,-1 2-16,1-1 15,0-3 1,-3 1-16,-2-2 16,2-1-16,1-3 15,3 1 1,-5-2-16,-2 3 16,-5-1-1,-1 1-15,-2-2 16,-2 3-1,-1-4-15,2-2 16,-1-1-16,0-4 16,2-1-1,-2-1-15,-2-2 16,1-3-16,0-1 16,0-1-1,0-1-15,0-3 16,-2 0-1,-1 1-15,-3-7 16,-1 4-16,-6-3 16,0 0-1,1 2-15,0-4 16,-5 1 0,-1 1-16,-3-2 15,-1 1-15,-1 1 16,-23 43-1,20-45-15,-20 45 16,17-47 0,-17 47-16,12-49 15,-12 49-15,9-49 16,-9 49 0,0 0-16,6-50 15,-6 50 1,4-48-16,-4 48 15,0 0-15,0 0 16,2-45 0,-2 45-16,0 0 15,-4-31-15,-4 20 16,-3 13 0,-5 7-16,-1 7 15,-4 7 1,-3 7-16,-4 13 15,-3 6-15,2 2 16,1 1 0,2 0-16,0-2 15,26-50 1,-22 50-16,22-50 16,0 0-1,0 0-15,-18 46 16,18-46-16,-15 36 15,2-18 1,11-16-16,4-13 16,9-11-1,1-3-15</inkml:trace>
  <inkml:trace contextRef="#ctx0" brushRef="#br0" timeOffset="337466.9001">17201 8136 0,'0'0'15,"0"0"-15,0 0 16,0 0-16,0 0 15,10 13 1,5 10-16,9 5 16,-8-1-1,-3 4-15,3 1 16,-3 4-16,3 6 16,-1 3-1,2 0-15,-7 1 16,3 1-1,-1 5-15,1-4 16,1 2-16,-2-3 16,1 0-1,-13-47-15,15 43 16,-15-43-16,11 44 16,-11-44-1,0 0-15,0 0 16,12 42-1,-12-42-15,0 0 16,0 0-16,8 34 16,-8-34-1,0 0-15,2 20 16,-2-13 0,0-10-16</inkml:trace>
  <inkml:trace contextRef="#ctx0" brushRef="#br0" timeOffset="337649.8143">17634 8978 0,'0'0'0,"0"0"15,0 0-15,0 0 16</inkml:trace>
  <inkml:trace contextRef="#ctx0" brushRef="#br0" timeOffset="351959.6103">20710 6706 0,'0'0'16,"0"0"-1,0 0-15,0 0 16,0 0-16,0 0 16,0 0-1,19 0-15,17 0 16,17 0-1,1 0-15,2 0 16,5 0-16,4 0 16,8 0-1,14-4-15,-1-3 16,-1 0 0,0-2-16,-1 4 15,1 5-15,-1 0 16,-1 3-1,0 2-15,7 1 16,2-1 0,-2 1-16,4-3 15,0-2-15,-2 2 16,2 1 0,-2 0-16,-3 2 15,-1-3-15,2 5 16,-5 2-1,-7 2-15,-4 1 16,-7-2 0,-15 1-16,-52-12 15,39 13-15,-39-13 16,0 0 0,0 0-16,34 13 15,-34-13 1,0 0-16,0 0 15,19 16-15,-19-16 16,0 0 0,0 0-16,8 9 15,-8-9 1,0 0-16,0 0 16,2 4-16,-2-4 15,0 0 1,0 0-16,2 2 15,-2-2-15,0 0 16,0 0 0,0 3-1,0-3-15,0 0 16,0 0-16,8 2 16</inkml:trace>
  <inkml:trace contextRef="#ctx0" brushRef="#br0" timeOffset="383262.0223">23160 12825 0,'0'0'16,"0"0"-16,0 0 15</inkml:trace>
  <inkml:trace contextRef="#ctx0" brushRef="#br0" timeOffset="383581.4674">22925 13056 0,'0'0'0,"0"0"16,0 0-16</inkml:trace>
  <inkml:trace contextRef="#ctx0" brushRef="#br0" timeOffset="383917.8578">22896 13161 0,'0'0'0,"0"0"15,0 0-15,0 0 16,0 0-16,0 0 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284.93042" units="1/cm"/>
          <inkml:channelProperty channel="Y" name="resolution" value="504.1077" units="1/cm"/>
          <inkml:channelProperty channel="T" name="resolution" value="1" units="1/dev"/>
        </inkml:channelProperties>
      </inkml:inkSource>
      <inkml:timestamp xml:id="ts0" timeString="2022-10-06T03:36:05.262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2359 4013 0,'0'0'0,"0"0"15,0 0-15,0 0 16,0 0 0,0 0-16,0 0 15,0 0-15,2 21 16,8 14-1,8 17-15,-2-10 16,2-6 0,2 4-16,-3 1 15,-3-2-15,2-3 16,-16-36 0,0 0-16,0 0 15,21 29 1,-21-29-16,17 16 15,-1-11 1,1-15-16,-1-5 16,1-5-16,3-6 15,0-6 1,1-4-16,5-11 16,-5 0-16,-2-2 15,-4 2 1,-4 1-16,-11 46 15,6-48-15,-6 48 16,4-44 0,-4 44-16,-4-47 15,4 47 1,-2-45-16,2 45 16,0 0-16,0 0 15,-4-40 1,4 40-16,0 0 15,0 0-15,-4-31 16,4 31 0,2-18-16,4 10 15</inkml:trace>
  <inkml:trace contextRef="#ctx0" brushRef="#br0" timeOffset="792.7953">3377 4094 0,'0'0'15,"0"0"-15,0 0 16,0 0-16,0 0 16,0 0-1,15 0-15,22-4 16,16-1-16,0 5 16,-8 7-1,-4 13-15,-16 11 16,-12 7-1,-11 7-15,-8 4 16,-7 2-16,-11 3 16,-2 0-1,-5-3-15,31-51 16,-32 40-16</inkml:trace>
  <inkml:trace contextRef="#ctx0" brushRef="#br0" timeOffset="1209.1101">3254 4503 0,'0'0'0,"0"0"16,0 0 0,0 0-16,0 0 15,0 0-15,9 18 16,6 6-1,0 12-15,-13 0 16,-14 0 0,-8-1-16,-13 3 15,33-38-15,-40 30 16,40-30 0,0 0-16,0 0 15,-39 15-15,8-9 16,14-3-1,13-3-15,12-3 16,17 1 0,10 0-16,12 0 15,15-1-15,6 6 16,-1 1 0,-2 6-16,-2 1 15,-4 2 1,-2-6-16,-11-7 15</inkml:trace>
  <inkml:trace contextRef="#ctx0" brushRef="#br0" timeOffset="1608.525">3837 3763 0,'0'0'0,"0"0"15,0 0 1,0 0-16,0 23 16,0 26-16,0 29 15,0 25 1,9 13-16,9 9 15,5 18-15,0 18 16,-9 0 0,2-7-16,-7-12 15,0-11 1,-4-27-16,-1-23 16,-4-81-16,0 0 15,0 0 1,2 53-16,-2-53 15,0 23 1,0-28-16,3-19 16</inkml:trace>
  <inkml:trace contextRef="#ctx0" brushRef="#br0" timeOffset="1808.9839">3918 4416 0,'0'0'16,"18"-5"-1,20-3-15,28-4 16,19 1-16,14 0 16,-7-5-1,-22-3-15</inkml:trace>
  <inkml:trace contextRef="#ctx0" brushRef="#br0" timeOffset="2178.1333">4291 4139 0,'0'0'0,"0"0"16,0 0-1,21-2-15,18-12 16,17-4-16,-4 0 16,-2 2-1,-50 16-15,50-10 16,-50 10-16,40-2 16,-9 12-1,-16 15-15,-17 6 16,-13 14-1,-16 22-15,-19 27 16,-23 18-16,-2 0 16,4-14-1,12-25-15,59-73 16,0 0-16,-30 36 16,21-36-1,21-27-15</inkml:trace>
  <inkml:trace contextRef="#ctx0" brushRef="#br0" timeOffset="2725.1226">4537 4416 0,'0'0'0,"0"0"16,0 0 0,12 18-16,7 8 15,8 16-15,4 1 16,-2-1-1,-29-42-15,0 0 16,25 32 0,-10-15-16,-8-21 15,-9-11-15,-3-10 16,-1-4 0,-1 0-16,1-2 15,4 2-15,2 2 16,6 0-1,12-2-15,6-5 16,17-9 0,-3 0-16,-1-2 15,-37 45-15,0 0 16,0 0 0,34-41-16,-5 15 15,-6 10-15,-8 21 16,-4 13-1,-4 15 1,-5 16-16,-2 17 16,-2 11-16,-3 26 15,-1 11-15,-4-9 16,0-16 0,1-20-16,9-69 15,0 0 1,-7 40-16,0-21 15,5-38-15,-2-25 16</inkml:trace>
  <inkml:trace contextRef="#ctx0" brushRef="#br0" timeOffset="3137.244">5194 3763 0,'0'0'16,"0"0"-16,0 27 15,7 24 1,4 30-16,1 22 16,3 9-1,1 8-15,-1 18 16,-5 23-16,0 0 15,-10-2 1,0-5-16,0-11 16,6-11-16,1-17 15,2-22 1,1-17-16,-4-13 16,-6-63-1,5 40-15,-5-40 16,0 0-16,0 0 15,6 33 1,-6-33-16,7 20 16,-7-20-16,3 2 15,1-20 1</inkml:trace>
  <inkml:trace contextRef="#ctx0" brushRef="#br0" timeOffset="4008.8638">5712 4076 0,'0'0'0,"0"0"16,9 20-16,8 9 15,9 16 1,-1 6-16,-1 5 16,-5-2-1,-3-3-15,-16-51 16,7 45 0,-9-9-16,-7-15 15,-5-9-15,14-12 16,0 0-1,-15 6-15,15-6 16,-6-8-16,14-2 16,15-11-1,15-4-15,22-10 16,5-8 0,15-17-16,-4-11 15,-15-1-15,-24 7 16,-10 5-1,-16 13-15,-11 47 16,2-41 0,-2 41-16,0 0 15,0-31-15,-4 16 16,2 15 0,-1 13-16,-1 10 15,2 10-15,-4 11 16,1 16-1,-2 8-15,-2 5 16,-6 19 0,-7-5-16,-8-4 15,-3-16-15,-5-11 16,-3-17 0,4-7-16,-7-5 15,-6-6 1,4-8-16,0-10 15,46-3-15,-40-1 16,40 1 0,0 0-16,-31-7 15,17-1-15,22 1 16,17-3 0,22-1-16,29-7 15,34-8 1,13-5-16,-7-1 15,-22 7-15,-94 25 16,70-8 0,-70 8-16,33 2 15,-27 9-15</inkml:trace>
  <inkml:trace contextRef="#ctx0" brushRef="#br0" timeOffset="4493.0231">5570 5084 0,'0'0'15,"0"0"1,17-3-16,28-8 16,28-4-16,21-5 15,10-1 1,11 4-16,6-1 15,-9 7-15,-112 11 16,0 0 0,0 0-16,62-11 15,-48-5 1,-37 0-16,-12 2 16,-12 6-16,47 8 15,-45 2 1,45-2-16,-38 13 15,9 12 1,7 11-16,6 9 16,5 10-16,1 13 15,8 9 1,4 33-16,4 17 16,-4 3-1,2-14-15,-2-23 16,-2-93-16,0 0 15,0 0 1,13 50-16,5-45 16,8-35-16</inkml:trace>
  <inkml:trace contextRef="#ctx0" brushRef="#br0" timeOffset="5002.4559">6703 4217 0,'0'0'0,"0"0"16,-18 25-16,-7 13 16,-13 26-1,-4 24-15,-2 7 16,18-5-1,11-16-15,15-8 16,0-66-16,6 45 16,12-18-1,1-19-15,3-14 16,4-14-16,-1-11 16,-2-12-1,-7-3-15,-9-1 16,-9 5-1,-9 3-15,-3 10 16,-1 7-16,3 4 16,2 3-1,8-1-15,8 0 16,12-2 0,11 0-16,12-2 15,16 0-15,8 2 16,-3 5-1,-1 8-15,-61 5 16,54 7-16,-54-7 16,32 13-1</inkml:trace>
  <inkml:trace contextRef="#ctx0" brushRef="#br0" timeOffset="5186.1742">6759 4584 0,'0'0'0,"0"0"15,0 0-15,0 0 16,0 0-16,22 3 16,23 0-1,24 2-15,2-13 16,-4-6 0,-14-9-16,-53 23 15,32-36-15</inkml:trace>
  <inkml:trace contextRef="#ctx0" brushRef="#br0" timeOffset="5475.3664">7049 3859 0,'0'0'0,"0"0"16,0 0-16,0 0 15,0 21-15,0 24 16,0 21 0,0 7-16,0 22 15,0-4-15,0 3 16,4 0 0,0 0-16,1-5 15,-3-4 1,-2-6-16,0-8 15,-5-20-15,-3-6 16</inkml:trace>
  <inkml:trace contextRef="#ctx0" brushRef="#br0" timeOffset="5692.1036">6726 5084 0,'0'0'0,"0"0"15,2 20 1,12 20-16,9 16 16,9-11-1,7-1-15,14-8 16,9-9-16,7-16 16,4-15-1,16-34-15,-3-45 16</inkml:trace>
  <inkml:trace contextRef="#ctx0" brushRef="#br0" timeOffset="5941.9413">7770 4137 0,'0'0'0,"0"0"16,-17 22-16,-10 14 15,-18 26 1,-18 23-16,-11 14 16,2-6-1,-1-6-15,15-20 16,58-67-16,0 0 16,-40 38-1,27-33-15,15-25 16</inkml:trace>
  <inkml:trace contextRef="#ctx0" brushRef="#br0" timeOffset="6091.8743">7607 4463 0,'0'0'0,"0"0"16,13 11-16,14 7 16,12 4-1,3 0-15,2 1 16,-3-9-1,-10-20-15</inkml:trace>
  <inkml:trace contextRef="#ctx0" brushRef="#br0" timeOffset="6269.5034">7607 4411 0,'0'0'15,"0"0"-15,27-13 16,22-12-1,31-14-15,28-13 16,5-18-16,-23 3 16,-31 7-1,-24 5-15,-19 7 16</inkml:trace>
  <inkml:trace contextRef="#ctx0" brushRef="#br0" timeOffset="6459.2343">8143 3857 0,'0'0'0,"0"0"16,0 0 0,0 30-16,0 29 15,0 31-15,0 24 16,0-2 0,-6-1-16,-5 0 15,-8-16-15,-5-15 16</inkml:trace>
  <inkml:trace contextRef="#ctx0" brushRef="#br0" timeOffset="6792.2327">7576 5147 0,'0'0'0,"0"0"15,0 0 1,0 0-16,23-16 15,21-11-15,25-18 16,19-11 0,2-4-16,-90 60 15,0 0 1,68-40-16,-26 24 16,-26 26-16,-16 10 15,-9 6 1,-12 12-16,-7 16 15,-1-3-15,10-2 16,5-9 0,8-8-16,14-12 15,14-9 1,14-13-16,18-18 16,26-25-16</inkml:trace>
  <inkml:trace contextRef="#ctx0" brushRef="#br0" timeOffset="7302.8954">8381 4185 0,'0'0'0,"0"0"15,0 27-15,0 29 16,0 31 0,0 18-16,0-4 15,4-14 1,-4-87-16,4 72 16,-4-72-1,0 0-15,5 40 16,-5-23-16,3-30 15,1-20 1,2-14-16,-1-9 16,1 1-16,4 0 15,-2 9 1,9 1-16,4 4 16,6 12-1,0 9-15,-3 14 16,-1 10-1,-5 13-15,-2 9 16,-10 14-16,-8 21 16,-12 10-1,-10 3-15,-17 19 16,-12 1-16,2-27 16,20-48-1,19-36-15</inkml:trace>
  <inkml:trace contextRef="#ctx0" brushRef="#br0" timeOffset="7475.9427">8705 4393 0,'0'0'16,"0"0"0,0 0-16,22 0 15,25 0-15,26 0 16,19-4-1,-7-5-15,-16-8 16</inkml:trace>
  <inkml:trace contextRef="#ctx0" brushRef="#br0" timeOffset="7675.3361">8685 4650 0,'0'0'15,"0"0"-15,20 0 16,24 0 0,31 0-16,19 0 15,3 0-15,3 0 16,-10 0 0,-90 0-16,74-22 15</inkml:trace>
  <inkml:trace contextRef="#ctx0" brushRef="#br0" timeOffset="7991.7952">9250 3737 0,'0'0'15,"0"0"-15,0 24 16,0 26 0,0 32-16,0 23 15,0 2-15,4 2 16,4 6 0,-2 1-16,0-5 15,-1-3 1,-3-6-16,-4-8 15,-3-9-15,-5-13 16,-6-25 0,-7-13-16</inkml:trace>
  <inkml:trace contextRef="#ctx0" brushRef="#br0" timeOffset="8375.6592">8691 5255 0,'0'0'0,"0"23"15,7 17 1,9 24-16,6-3 16,11-5-16,8-5 15,10-12 1,8-19-16,5-20 15,1-18 1,-5-18-16,-15-8 16,-16-6-16,-16 1 15,-15 2 1,-18 7-16,-15 8 16,-20 13-1,-16 15-15,-11 16 16,-25 24-16,-5 23 15,13 10 1,29 0-16,44-20 16,30-27-16</inkml:trace>
  <inkml:trace contextRef="#ctx0" brushRef="#br0" timeOffset="8522.9677">9647 5671 0,'0'0'0,"0"0"16,0 0-16</inkml:trace>
  <inkml:trace contextRef="#ctx0" brushRef="#br0" timeOffset="39966.3416">5315 6489 0,'0'0'0,"0"0"16,0 0-16,0 21 15,0 16 1,0 22-16,0-2 16,0 8-1,0 4-15,0 5 16,0 16-16,0-5 15,5-5 1,-1-7-16,0-8 16,-4-65-1,2 52-15,-2-52 16,0 0-16,0 0 16,5 42-1,-5-42-15,0 0 16,0 0-1,6 27-15,-1-21 16</inkml:trace>
  <inkml:trace contextRef="#ctx0" brushRef="#br0" timeOffset="40441.6825">5726 7356 0,'0'0'16,"0"0"0,0 0-16,0 0 15,-7 18-15,-2 17 16,-6 17-1,-1-10-15,5-6 16,9-11-16,4-10 16,6-1-1,4-7-15,3-5 16,1-9 0,-1-4-16,1-7 15,-6 1-15,-4-6 16,-6 0-1,-6 1-15,-6 2 16,-6 2 0,-2 4-16,-6 3 15,-3 7-15,-3 4 16,1 4 0,0 3-16,7 2 15,2 3-15</inkml:trace>
  <inkml:trace contextRef="#ctx0" brushRef="#br0" timeOffset="40934.8246">6280 6500 0,'0'0'0,"0"0"15,0 0 1,0 0-16,0 0 15,20 0 1,31-9-16,33-6 16,17-11-16,13 0 15,5-5 1,-8 2-16,-23 7 16,-23 3-16,-65 19 15,42-19 1</inkml:trace>
  <inkml:trace contextRef="#ctx0" brushRef="#br0" timeOffset="41158.416">6557 6621 0,'0'0'15,"0"0"-15,0 24 16,0 21-16,0 25 15,7 1 1,5-6-16,0-7 16,-12-58-1,0 0-15,9 24 16,-3-28 0</inkml:trace>
  <inkml:trace contextRef="#ctx0" brushRef="#br0" timeOffset="41525.3035">6851 6590 0,'0'0'0,"0"0"16,0 0-1,0 0-15,0 23 16,-6 18-16,-9 25 16,-16-9-1,-9-5-15,-3-3 16,-7-4-1,-3-5-15,53-40 16,0 0-16,0 0 16,-47 32-1,11-20-15,23-16 16,19-7 0,14-3-16,9 1 15,12 2-15,10 0 16,3 2-1,0 4-15,-6 8 16,-48-3-16,49 4 16,-49-4-1,39 13-15,-12 3 16,-19 4-16</inkml:trace>
  <inkml:trace contextRef="#ctx0" brushRef="#br0" timeOffset="41740.9408">6307 7474 0,'0'0'0,"0"0"15,0 0-15,0 0 16,18 0 0,24 0-16,32 0 15,34-9 1,13-8-16,16-6 15,11 4-15,-21 2 16,-127 17 0,100-18-16</inkml:trace>
  <inkml:trace contextRef="#ctx0" brushRef="#br0" timeOffset="42391.4191">7064 6610 0,'0'0'15,"0"0"-15,0 0 16,20-11 0,16-9-16,28-12 15,13 6 1,15-2-16,-92 28 15,0 0-15,81-15 16,-26 15 0,-35 11-16,-18 4 15,-10 8 1,-15 11-16,-13 18 16,-7 3-16,4 3 15,39-58 1,-37 56-16,37-56 15,0 0 1,-18 49-16,14-13 16,16-19-16,10-7 15,7-6 1,-29-4-16,35 5 16,1 3-1,-7 10-15,-17 9 16,-16 9-16,-21 11 15,-25 18 1,-26 21-16,-8 9 16,84-95-1,0 0-15,0 0 16,-63 75-16,32-32 16,37-28-1,17-15-15,10-4 16,12-2-1,24-1-15,9 2 16,32 0-16,11 8 16,-3 2-1,-22-10-15,-28-12 16</inkml:trace>
  <inkml:trace contextRef="#ctx0" brushRef="#br0" timeOffset="42659.3858">8007 6395 0,'0'0'0,"0"0"16,-11 18-1,-9 14-15,-9 14 16,-8 19-1,-20 29-15,-9 16 16,-2-2-16,14-15 16,54-93-1,0 0-15,-33 53 16,29-43 0,21-38-16</inkml:trace>
  <inkml:trace contextRef="#ctx0" brushRef="#br0" timeOffset="43174.5214">7951 6650 0,'2'0'0,"1"0"16,4 0-16,-1 7 16,7 6-1,1 10-15,2 7 16,0 3 0,-3 4-16,-13-37 15,0 0-15,16 45 16,-5-8-1,-9-11-15,0-18 16,-4-13-16,2-5 16,0-9-1,4-10-15,12-11 16,11-18 0,9-8-16,16-28 15,9-18 1,-3 7-16,-58 105 15,44-83-15,-44 83 16,26-38 0,-6 31-16,-9 23 15,-6 13 1,-3 18-16,-6 25 16,-4 12-16,0 32 15,-5 30 1,-1-1-16,5-15 15,5-30-15,4-21 16,0-79 0,0 0-16,0 0 15,6 44 1,3-39-16,3-34 16,-6-24-16</inkml:trace>
  <inkml:trace contextRef="#ctx0" brushRef="#br0" timeOffset="43424.5289">8548 6156 0,'0'0'16,"4"25"-16,5 22 16,8 34-16,2 28 15,2 25 1,-9 22-16,-12 22 15,-10 11 1,-8-7-16,-2-18 16,3-28-16,7-29 15,10-107 1,-7 58-16,11-40 16,9-31-16</inkml:trace>
  <inkml:trace contextRef="#ctx0" brushRef="#br0" timeOffset="43625.1483">9168 6284 0,'0'0'15,"-8"29"-15,-11 19 16,-17 26-16,-18 12 15,-9 7 1,10-17-16,53-76 16,-41 43-16</inkml:trace>
  <inkml:trace contextRef="#ctx0" brushRef="#br0" timeOffset="43774.4513">9288 6288 0,'0'0'16,"0"0"-16,0 0 15,24 7 1,24 8-16,10 17 16,-19 12-1,-7 17-15,-23 8 16,-18 7-16</inkml:trace>
  <inkml:trace contextRef="#ctx0" brushRef="#br0" timeOffset="43957.5104">8988 7271 0,'0'0'0,"0"0"16,0 0-1,0 0-15,23 0 16,30 0 0,30 0-16,29 0 15,9 0-15,4 7 16,-2 4-1,-8 6-15</inkml:trace>
  <inkml:trace contextRef="#ctx0" brushRef="#br0" timeOffset="44241.0906">10351 6290 0,'0'0'15,"-22"23"-15,-9 10 16,-25 25 0,-20 34-16,-24 19 15,6-1 1,94-110-16,0 0 15,0 0-15,-65 67 16,47-60 0,28-38-16</inkml:trace>
  <inkml:trace contextRef="#ctx0" brushRef="#br0" timeOffset="44408.3979">10353 6416 0,'0'0'16,"0"0"-16,0 0 15,9 25-15,6 12 16,7 23 0,-1 1-16,2-1 15,-23-60 1,24 64-16</inkml:trace>
  <inkml:trace contextRef="#ctx0" brushRef="#br0" timeOffset="44935.7998">10678 6371 0,'0'0'0,"0"0"16,0 0-16,0 24 15,6 19 1,3 21-16,-3-3 15,3-11 1,-9-50-16,6 40 16,0-16-16,1-22 15,2-18 1,2-13-16,0-6 16,1-12-16,3-17 15,3-6 1,0 2-16,0 6 15,0 2 1,-18 60-16,21-58 16,-21 58-1,0 0-15,0 0 16,21-48-16,-4 20 16,-3 22-1,-3 18-15,1 16 16,-3 14-16,-1 23 15,-3 15 1,2 29-16,-3 21 16,-2-2-1,-4-17-15,-2-29 16,-6-17-16,2-24 16,-5-12-1,-5-11-15,-6-11 16</inkml:trace>
  <inkml:trace contextRef="#ctx0" brushRef="#br0" timeOffset="45301.8499">10324 7193 0,'0'0'15,"0"22"-15,10 16 16,5 20-1,8-2 1,2-9-16,8-2 0,2-9 16,6-14-1,0-18-15,4-16 16,0-14 0,-6-17-16,-16-3 15,-12-3-15,-20 2 16,-10 2-1,-14 7-15,-12 9 16,-12 11 0,-1 17-16,-11 11 15,4 15-15,10 9 16,13-2 0,21-11-16,21-21 15</inkml:trace>
  <inkml:trace contextRef="#ctx0" brushRef="#br0" timeOffset="45538.4652">11397 6290 0,'0'0'0,"0"0"15,-21 19 1,-10 14-16,-19 25 15,-20 25-15,-4 13 16,8-1 0,11-13-16,55-82 15,0 0-15,-29 46 16,31-46 0,19-31-16</inkml:trace>
  <inkml:trace contextRef="#ctx0" brushRef="#br0" timeOffset="45692.858">11304 6442 0,'2'3'0,"4"5"16,4 4 0,5 11-16,5 0 15,-1 11 1,7 2-16,0 4 16,1 0-16,-27-40 15,31 36 1,1-13-16</inkml:trace>
  <inkml:trace contextRef="#ctx0" brushRef="#br0" timeOffset="45924.4217">11391 6500 0,'0'0'0,"20"0"15,22-4 1,27-3-16,12-1 15,13-6 1,-19-3-16,-10 0 16,-22 0-16,-10-4 15,-8-8 1,-9-9-16,-8-6 16,-8-7-16</inkml:trace>
  <inkml:trace contextRef="#ctx0" brushRef="#br0" timeOffset="46091.0891">11835 5996 0,'0'6'16,"0"8"-16,0 4 16,0 8-16,5 14 15,0 18 1,-3 19-16,0 28 16,0 8-1,-2 1-15,-4-2 16,-10-14-16,-16-17 15,-11-25 1</inkml:trace>
  <inkml:trace contextRef="#ctx0" brushRef="#br0" timeOffset="46492.2378">11267 7139 0,'0'0'0,"0"0"15,0 0 1,3 20-16,10 18 16,10 12-1,6-6-15,6-2 16,8-1-16,6-9 16,1-13-1,3-12-15,-6-18 16,-5-19-1,-11-9-15,-11-7 16,-16-7-16,-12 4 16,-10 2-1,-9 5-15,1 8 16,-8 7 0,-6 16-16,-11 14 15,-7 12-15,0 16 16,1 10-1,8 5-15,15-5 16,15-12-16</inkml:trace>
  <inkml:trace contextRef="#ctx0" brushRef="#br0" timeOffset="47408.0804">12731 6471 0,'0'0'0,"0"0"16,0 0 0,0 0-16,-5-22 15,1-25 1,-5-17-16,1 1 15,-6 3-15,-1 8 16,-5 9 0,-5 3-16,-5 10 15,-7 11 1,-12 15-16,-7 17 16,-4 17-16,4 16 15,7 16 1,2 26-16,13 17 15,23-8-15,19-6 16,17-16 0,10-6-16,13-10 15,10-6 1,0-5-16,-5-4 16,-14-11-16,-14-1 15,-10 2 1,-13-5-16,-11-3 15,-11 1 1,-11 2-16,31-29 16,0 0-16,-40 27 15,40-27 1,0 0-16,-40 17 16,40-17-1,-34 7-15,18-7 16,12 6-16,10 2 15,8 5 1,6 9-16,5 12 16,4 15-16,-3 16 31,-8 16-31,-6 43 0,-14 53 16,-21 40-1,-17 38-15,-3-23 16,9-13-16,10-14 15,15-24 1,9-9-16,11-11 16,11-7-1,10-13-15,8-18 16,5-16-16,7-15 16,-6-18-1,4-21-15,-10-24 16,-5-18-16,1-11 15,-5-11 1,0-7-16,3-8 16,5-10-1,-2-4-15,-1-1 16,-3-3-16</inkml:trace>
  <inkml:trace contextRef="#ctx0" brushRef="#br0" timeOffset="47535.9056">13297 9840 0,'0'0'16,"0"0"0,0 0-16</inkml:trace>
  <inkml:trace contextRef="#ctx0" brushRef="#br0" timeOffset="50921.7106">13171 5968 0,'0'0'0,"0"0"15,0 0-15,0 0 16,0 0-1,0 0-15,-11 25 16,-6 18 0,-6 24-16,1 13 15,0 25-15,3 18 16,6-3 0,4-6-16,4-18 15,5-6 1,5-18-16,-3-21 15,0-6 1,-2-45-16,0 0 16,0 44-16,0-44 15,-4 43 1,4-43-16,0 0 16,-2 31-16,6-20 15</inkml:trace>
  <inkml:trace contextRef="#ctx0" brushRef="#br0" timeOffset="51253.0088">13345 7099 0,'0'0'0,"0"0"15,0 0 1,0 19-16,5 19 15,2 8 1,4-3-16,5-17 16,3-11-16,2-10 15,2-11 1,0-12-16,-4-9 16,-9-6-1,-10 1-15,-4 1 16,-9 5-16,-7 7 15,-7 6 1,-9 8-16,-2 8 16,-9-1-1,9-2-15</inkml:trace>
  <inkml:trace contextRef="#ctx0" brushRef="#br0" timeOffset="52308.7866">13933 6020 0,'0'0'0,"0"0"16,0 27-1,0 26-15,0 30 16,0 18-16,9-3 16,4 1-1,4-4-15,-4-8 16,-4-11-16,-4-9 16,-5-67-1,0 0-15,-5 45 16,-6-23-1,-2-22-15,-2-17 16,7-17-16,-1-13 16,2-18-1,0-2-15,5 0 16,4 5 0,7 1-16,9 5 15,12 5-15,7 2 16,6 6-1,2 12-15,-6 13 16,0 12-16,-5 10 16,-13 8-1,-3 12-15,-11 9 16,-9 12 0,-11 18-16,-9 2 15,-9 1 1,-15 15-16,-7-5 15,-3-11-15,56-65 16,-52 44 0,10-24-16,11-17 15,13-14-15,11-12 16,9-10 0,14-12-16,10-13 15,9 1 1,3 6-16,8 7 15,4 7-15,3 7 16,1 8 0,-54 22-16,0 0 15,53-14 1,-5 0-16,-48 14 16,44-12-16,-44 12 15,35-19 1,-35 19-16,32-26 15,-32 26-15,0 0 16,0 0 0,25-29-16,-25 29 15,16-23 1,-16 23-16,8-6 16,-4 14-16,1 13 15,-1 10 1,-2 7-16,0 18 15,1 9 1,-3 8-16,0 22 16,-3-2-1,3-93-15,0 0 16,0 0-16,-4 74 16,4-40-16,0-41 15,4-25 1</inkml:trace>
  <inkml:trace contextRef="#ctx0" brushRef="#br0" timeOffset="52635.2981">14601 5875 0,'0'0'15,"0"0"-15,0 0 16,9 20-16,5 16 15,9 24 1,-3 16-16,4 31 16,3 25-1,-10 4-15,-8 14 16,-9-11-16,-2-6 16,0-12-1,0-4-15,-1-8 16,-1-14-1,-1-22-15,5-73 16,0 0-16,0 0 16,2 42-1,14-35-15</inkml:trace>
  <inkml:trace contextRef="#ctx0" brushRef="#br0" timeOffset="53474.6429">14919 6116 0,'0'0'16,"0"0"0,9 22-16,2 17 15,7 22-15,-5 5 16,-5 8-1,1 15-15,-7 0 16,-2-89 0,-4 74-16,4-74 15,-9 49-15,1-29 16,-1-24 0,3-12-16,-2-13 15,6-7-15,6-6 16,12-14-1,8-2-15,9 2 16,7 4 0,8 8-16,0 8 15,-48 36 1,47-18-16,-7 14 16,-7 19-16,-15 10 15,-9 13 1,-9 18-16,-16 7 15,-8 8-15,-25 19 16,-9 7 0,-2-14-16,60-83 15,0 0-15,-47 54 16,22-34 0,11-20-16,14 0 15,-2-9 1,7-7-16,13-4 15,4-2-15,9 4 16,3 5 0,2 8-16,-3 10 15,-6 10 1,-4 14-16,-13 9 16,-7 16-16,-14 9 15,-9 4 1,-10 2-16,-10 13 15,1-4 1,39-78-16,0 0 16,0 0-16,-32 65 15,22-31 1,18-25-16,10-7 16,15-9-1,14-4-15,20-5 16,11-3-16,27-9 15,16-5 1</inkml:trace>
  <inkml:trace contextRef="#ctx0" brushRef="#br0" timeOffset="54091.4207">15504 6183 0,'0'0'0,"0"0"16,22-2-16,28-13 15,15-8 1,-5-2-16,-60 25 16,0 0-1,0 0-15,56-18 16,-13 12-16,-23 17 16,-20 16-1,-18 7-15,-15 21 16,-15 10-1,-20 27-15,-9 6 16,77-98-16,-74 87 16,74-87-1,-44 47-15,30-44 16,24-28 0,11-13-16,8-8 15,7 2-15,-2 6 16,-3 9-1,-7 11-15,-8 9 16,3 7-16,-2 6 16,3 6-1,5 7-15,4 6 16,5 6 0,10 7-16,1-1 15,-3 1-15,-42-36 16,36 25-1,-8-19-15</inkml:trace>
  <inkml:trace contextRef="#ctx0" brushRef="#br0" timeOffset="54432.4104">16052 5595 0,'0'0'0,"0"0"15,2 29-15,4 32 16,6 30 0,-6 28-16,5 3 15,6 15 1,1 15-16,-1-11 15,-3-9-15,-5-16 16,-3-7 0,1-17-16,2-18 15,-9-74 1,0 0-16,0 0 16,4 42-16,-6-40 15,0-31 1</inkml:trace>
  <inkml:trace contextRef="#ctx0" brushRef="#br0" timeOffset="54624.8333">16141 6183 0,'0'0'0,"0"0"16,21-9-16,18-9 15,24-4 1,7 2-16,5 2 15,-75 18 1,84-13-16,-21 15 16,-40 7-16</inkml:trace>
  <inkml:trace contextRef="#ctx0" brushRef="#br0" timeOffset="55024.3293">15785 6945 0,'0'0'0,"0"0"16,0 27-16,0 19 15,2 24 1,13-5-16,11-14 16,5-8-1,-31-43-15,39 31 16,-39-31-16,39 8 15,0-20 1,-7-26-16,-8-10 16,-13-7-1,-13 1-15,-12 3 16,-12 6-16,-9 9 16,-4 7-1,-3 14-15,-6 10 16,-2 14-1,0 7-15,0 8 16,12 3-16,18 2 16,20-11-1,18-15-15,20-17 16</inkml:trace>
  <inkml:trace contextRef="#ctx0" brushRef="#br0" timeOffset="55274.7221">16633 6409 0,'0'0'0,"0"0"16,0 0 0,22 7-16,27-1 15,32 3-15,17-2 16,-2-4-1,-7-2-15,-8 2 16,-14-3 0,-67 0-16,52 2 15,-8 7-15,-14 6 16</inkml:trace>
  <inkml:trace contextRef="#ctx0" brushRef="#br0" timeOffset="55523.929">16678 6690 0,'0'0'0,"0"0"16,0 0-16,0 0 15,22 0 1,29 0-16,27 5 15,17 2 1,-3 4-16,-4 4 16,-9 5-16,-1 3 15,-13-8 1,-23-12-16</inkml:trace>
  <inkml:trace contextRef="#ctx0" brushRef="#br0" timeOffset="55990.8318">16943 6141 0,'0'0'16,"0"0"-16,0 0 15,21 13 1,12 7-16,23 14 16,-3 6-16,3 0 15,-4-2 1,-5 0-16,-9 0 16,-7 5-1,-9 3-15,-14 13 16,-18 9-16,-12 13 15,-23 29 1,-20 28-16,-4-6 16,69-132-16,-56 100 15,56-100 1,0 0-16,0 0 16,-35 57-1,35-57-15,0 0 16,-18 20-16,11-20 15,16-5 1,9-4-16,13-6 16</inkml:trace>
  <inkml:trace contextRef="#ctx0" brushRef="#br0" timeOffset="56111.4923">17422 7161 0,'0'0'0,"0"0"15,0 0-15,0 0 16,0 0-16,0 0 16</inkml:trace>
  <inkml:trace contextRef="#ctx0" brushRef="#br0" timeOffset="56624.5914">17766 6248 0,'0'0'0,"0"0"16,0 0-16,17-2 15,24-9-15,15-6 16,-5 2-1,-13 1-15,-7 6 16,-12 5 0,-8 3-16,-4 7 15,-5 7 1,-8 10-16,-13 14 16,-17 22-16,-6 12 15,-24 26 1,-14 18-16,7-10 15,73-106-15,0 0 16,0 0 0,-50 60-16,19-44 15</inkml:trace>
  <inkml:trace contextRef="#ctx0" brushRef="#br0" timeOffset="57207.8001">17952 6483 0,'0'0'0,"0"0"16,0 0 0,0 0-16,2 21 15,13 20 1,5 13-16,2-12 16,-3-4-16,-6-14 15,-2-7 1,-7-15-16,2-10 15,-4-7 1,0-5-16,0-2 16,0-2-16,0-3 15,3 0 1,8-5-16,7 1 16,7-4-16,13-13 15,1-1 1,-3-7-16,-3 3 15,-35 53 1,0 0-16,0 0 16,27-50-1,-27 50-15,22-37 16,-6 17-16,-9 20 16,-3 17-1,-4 15-15,-4 12 16,-3 23-16,-4 14 15,-3 32 1,3 28-16,-5 13 16,8-17-1,1-35-15,7-102 16,0 0 0,-2 57-16,8-39 15,5-31-15,5-21 16,4-29-1</inkml:trace>
  <inkml:trace contextRef="#ctx0" brushRef="#br0" timeOffset="57507.9565">18550 5792 0,'0'0'0,"0"0"16,2 29-1,10 29-15,-2 40 16,7 30-16,-6 13 16,2 15-1,-8-4-15,-1 0 16,-6 0 0,-2-4-16,-6-10 15,0-14-15,-1-25 16,11-99-1,-8 62-15,11-43 16,6-38 0,6-27-16</inkml:trace>
  <inkml:trace contextRef="#ctx0" brushRef="#br0" timeOffset="58324.5189">18927 6215 0,'0'0'16,"-8"20"0,-8 17-16,-8 29 15,-3 7-15,2 30 16,10 11 0,15-22-16,11-28 15,7-26 1,-18-38-16,19 22 15,2-12-15,-1-13 16,-2-10 0,-2-8-16,-7-7 15,-7-4 1,-11 1-16,-14 2 16,-8 6-16,-13 6 15,44 17 1,0 0-16,0 0 15,-42-12 1,42 12-16,-23-12 16,21-3-16,23-3 15,23-3 1,22-11-16,32-15 16,7-4-16,-11 6 15,-31 7 1,-63 38-16,38-24 15,-38 24-15,0 0 16,20-29 0,-9 0-16,-11 2 15,0-5 1,-6-1-16,-4-3 16,0-2-16,10 38 15,-16-45 1,16 45-16,0 0 15,0 0 1,-13-35-16,2 14 16,6 24-1,5 15-15,2 15 16,3 18-16,2 27 16,1 37-1,6 28-15,-1 22 16,0 1-1,1-23-15,-1-25 16,-4-20-16,-1-19 16,-2-17-1,-6-62-15,9 40 16,-9-40-16,0 0 16,11 34-1,6-20-15,4-23 16</inkml:trace>
  <inkml:trace contextRef="#ctx0" brushRef="#br0" timeOffset="68367.0384">20137 6007 0,'0'0'16,"0"0"-16,0 0 15,18-11-15,20-10 16,22-10 0,9 4-16,15-4 15,-84 31-15,77-18 16,-17 11-1,-29 16-15,-20 9 16,-11 9 0,-13 13-16,-18 22 15,-16 15-15,-24 26 16,-21 21 0,0-3-16,13-23 15,22-24 1,57-74-16,-24 39 15,24-35-15,20-27 16,6-17 0</inkml:trace>
  <inkml:trace contextRef="#ctx0" brushRef="#br0" timeOffset="68533.6772">20515 6174 0,'0'0'0,"0"0"16,0 0-16,0 0 15,2 25-15,14 22 16,3 16 0,6-12-16,4 0 15,-29-51 1,29 42-16,2-10 16</inkml:trace>
  <inkml:trace contextRef="#ctx0" brushRef="#br0" timeOffset="68700.354">20625 6212 0,'0'0'0,"0"0"15,12-12 1,15-5-16,13-6 16,6 4-1,6-2-15,0-8 16,-3-5-16</inkml:trace>
  <inkml:trace contextRef="#ctx0" brushRef="#br0" timeOffset="68917.4289">20925 5675 0,'0'0'15,"0"0"-15,0 0 16,0 0-16,0 23 15,7 24 1,5 25-16,2 6 16,3 9-1,5 1-15,-2-9 16,-4 1-16,-6 0 16,-5-7-1</inkml:trace>
  <inkml:trace contextRef="#ctx0" brushRef="#br0" timeOffset="69333.6828">20564 6768 0,'0'0'0,"0"0"15,-5 21-15,2 24 16,-1 17-1,11-2-15,8-2 16,8-16-16,5-6 16,5-10-1,2-8-15,6-10 16,1-16 0,-4-15-16,-6-15 15,-10-12-15,-15-3 16,-12 1-1,-11 7-15,-10 5 16,-13 14 0,-7 12-16,-15 19 15,-6 15-15,-7 16 16,-9 22 0,83-58-16,-66 62 15,42-26 1,39-36-16,21-31 15</inkml:trace>
  <inkml:trace contextRef="#ctx0" brushRef="#br0" timeOffset="69549.9712">21237 6050 0,'0'0'15,"0"0"-15,0 0 16,2 23 0,11 18-16,5 17 15,0-2 1,0 4-16,-5 1 16,-13-61-16,9 67 15</inkml:trace>
  <inkml:trace contextRef="#ctx0" brushRef="#br0" timeOffset="69700.3412">21270 6252 0,'0'0'16,"4"-14"-16,19-19 16,19-9-1,15 1-15,5-5 16,13-19-16</inkml:trace>
  <inkml:trace contextRef="#ctx0" brushRef="#br0" timeOffset="70366.997">21643 5729 0,'0'0'15,"0"0"-15,0 0 16,0 0-16,3 21 15,7 14 1,2 25-16,-3 5 16,-9 9-1,-12 18-15,-12-5 16,-15-4-16,-7-6 16,-1-5-1,47-72-15,-45 55 16,45-55-16,0 0 15,-29 28 1,29-28-16,-15 10 16,15-15-1,7-5-15,8 2 16,7-4-16,-22 12 16,27-6-1,0 4-15,0 7 16,-10 10-1,-3 8-15,-14 7 16,-9 11 0,-18 14-16,-8 3 15,-6-2-15,-3 0 16,44-56 0,0 0-16,0 0 15,-41 47 1,41-47-16,0 0 15,-29 36-15,16-14 16,15-10 0,15-6-16,14-4 15,13-2-15,18-2 16,12-2 0,29 2-16,18 5 15,2 4-15,-14 5 16,-20-3-1,-13-1-15,-11-1 16,-13-5-16</inkml:trace>
  <inkml:trace contextRef="#ctx0" brushRef="#br0" timeOffset="71417.6997">22673 5430 0,'0'0'16,"0"0"-16,0 0 15,20 7-15,20 6 16,14 10 0,-8 1-16,-2-1 15,-9-5 1,-12-1-16,-17-4 16,-15 1-16,-15 2 15,-13 4 1,-20 9-16,-1 2 15,2 0 1,56-31-16,0 0 16,0 0-16,-38 32 15,22-8 1,24-11-16,15-10 16,10-8-1,11-1-15,-44 6 16,0 0-16,0 0 15,48-11 1,-48 11-16,37-7 16,-24 9-1,-16 11-15,-13 10 16,-3 8-16,-6 5 16,25-36-1,-20 45-15,12-1 16,12-6-16,14-11 15,3-16 1,14-11-16,1-9 16,-36 9-1,31-17-15,-7-6 16,-15 0 0,-18 5-16,-13 8 15,-7 5-15,29 5 16,0 0-1,0 0-15,-32 0 16,32 0-16,-24 3 16,13 5-1,11 2-15,6 5 16,3 3 0,-9-18-16,8 26 15,-4 6-15,-10 4 16,-7-3-1,-13 3-15,-16 4 16,-15-2 0,-2 0-16,-11 2 15,-17 10-15,-5 5 16,92-55 0,0 0-16,-62 40 15,33-15-15,35-23 16,17-14-1,16-5-15,26-14 16,16-7 0,38-11-16,31-9 15,8 0-15,-19 11 16,-25 9 0,-23 4-16</inkml:trace>
  <inkml:trace contextRef="#ctx0" brushRef="#br0" timeOffset="71716.9257">23399 5129 0,'0'0'0,"0"0"15,0 0-15,0 20 16,0 27 0,-4 27-16,0 28 15,-2 8 1,4 6-16,0 4 16,2-2-16,2-4 15,0-7 1,6-12-16,-8-9 15,-8-14-15</inkml:trace>
  <inkml:trace contextRef="#ctx0" brushRef="#br0" timeOffset="72073.7809">22794 6648 0,'0'0'0,"0"0"16,22-15-16,23-12 16,24-20-16,20-12 15,3 0 1,-21 13-16,-71 46 16,52-29-1,-16 20-15,-15 16 16,-4 9-16,-6 11 15,-4 13 1,-2 17-16,-3 12 16,0 11-1,2 23-15,5 14 16,5-4-16,-1-22 16,-13-91-1,0 0-15,6 56 16</inkml:trace>
  <inkml:trace contextRef="#ctx0" brushRef="#br0" timeOffset="72726.7856">23567 5665 0,'20'-20'16,"15"-9"-16,28-16 16,23-6-1,14-6 1,-15 11-16,-85 46 16,0 0-16,0 0 15,60-30-15,-37 22 16,-28 14-1,-13 12-15,-15 11 16,-21 16 0,-4 2-16,-9 18 15,14-7-15,16-9 16,24-22 0,13-14-16,9-6 15,11-7-15,17-7 16,13-6-1,20-7-15,1-5 16,-71 25 0,0 0-16,73-23 15,-28 15 1,-43 19-16,-26 12 16,-20 3-16,-31 26 15,-36 25 1,-28 35-16,23-5 15,116-107 1,-61 73-16,44-33 16,26-27-16,15-13 15,17-9 1,27-16-16,22-8 16,37-18-16,44-21 15,1 1 1,-38 15-16,-33 17 15,-101 39 1,75-33-16</inkml:trace>
  <inkml:trace contextRef="#ctx0" brushRef="#br0" timeOffset="73290.4261">23622 6514 0,'0'0'16,"0"0"-16,22-3 16,24-17-16,31-21 15,23-14 1,23-17-16,2 3 16,-21 12-1,-26 16-15,-23 21 16,-24 16-16,-18 13 15,-13 10 1,-15 15-16,-16 13 16,-19 22-16,-19 28 15,-6 12 1,75-109-16,-50 90 16,50-90-1,-23 62-15,30-28 16,16-16-1,8-10-15,2-1 16,9-1-16,10 9 16,-2 0-1,-11 7-15,-3 9 16,-12 9-16,-8 14 16,-13 11-1,-17 8-15,-15 35 16,-17 17-1,-13 3-15,1-15 16,58-113-16,-40 83 16,40-83-1,-23 45-15,23-45 16,0 13 0,13-20-16</inkml:trace>
  <inkml:trace contextRef="#ctx0" brushRef="#br0" timeOffset="73439.7538">24765 7264 0,'0'0'0,"0"0"15,0 0-15,0 0 16</inkml:trace>
  <inkml:trace contextRef="#ctx0" brushRef="#br0" timeOffset="88223.1907">13439 9407 0,'0'0'0,"0"0"16,-23-2 0,-19-9-16,-15-5 15,10-4-15,9 2 16,0-2-1,-3 0-15,4 0 16,4-5 0,1-2-16,9-4 15,8-9-15,6-4 16,11-6 0,10-1-16,3-5 15,11 0 1,4 5-16,8 2 15,4 3-15,7 9 16,7 8 0,3 6-16,3 9 15,3 14-15,0 12 16,-1 10 0,-3 14-16,-8 14 15,-6 8 1,-2 28-16,-16 17 15,-23-2-15,-21 2 16,-23 1 0,-21 4-16,-16 3 15,-19-1-15,-6-7 16,6-18 0,9-16-16,9-23 15,9-7 1,9-17-16,13-9 15,45-13 1,-35 3-16,35-3 16,0 0-16,0 0 15,-29-3 1,12-3-16,10-3 16,12 0-16,-5 9 15,19-9 1,10 2-16,12 1 15,14 3 1,0 3-16,6 5 16,1-1-16,-1 5 15,3-2 1,-5-3-16,-5-4 16,-54 0-1,0 0-15,0 0 16,48-1-16,-48 1 15,0 0 1,44 4-16</inkml:trace>
  <inkml:trace contextRef="#ctx0" brushRef="#br0" timeOffset="88740.3592">14063 9823 0,'0'0'16,"0"0"-1,0 0-15,-12 17 16,-3 13-16,-3 8 16,3 6-1,6 1-15,7-2 16,2-43-16,9 40 16,-9-40-1,22 27-15,6-14 16,4-9-1,-5-8-15,-2-3 16,-7-4-16,-7-2 16,-9-3-1,-7 0-15,-3 3 16,-6 0 0,-1 1-16,-7 1 15,-2-3-15,2 6 16,0 0-1,4 3-15,1 5 16,3 0 0,6 2-16</inkml:trace>
  <inkml:trace contextRef="#ctx0" brushRef="#br0" timeOffset="88892.8698">14176 10008 0,'0'0'16,"0"0"-16,0 0 15,0 0 1,0 0-16</inkml:trace>
  <inkml:trace contextRef="#ctx0" brushRef="#br0" timeOffset="89739.9986">14503 8962 0,'0'0'0,"0"0"15,0 0 1,20-13-16,21-16 16,25-20-1,24-18-15,8-5 16,-98 72-16,0 0 15,83-56 1,-27 27-16,-28 27 16,-24 20-1,-21 14-15,-12 8 16,-17 26-16,-29 33 16,-19 30-1,-4 19-15,14-17 16,23-28-1,61-103-15,-31 61 16,22-59-16,12-39 16</inkml:trace>
  <inkml:trace contextRef="#ctx0" brushRef="#br0" timeOffset="89907.0318">14816 9039 0,'0'0'0,"0"0"16,0 0-1,16 13-15,8 11 16,13 8-16,2-1 16,3 0-1,4-4-15,-6-16 16,-6-20-16</inkml:trace>
  <inkml:trace contextRef="#ctx0" brushRef="#br0" timeOffset="90223.6105">15160 8151 0,'0'0'0,"0"0"16,0 23-16,0 28 15,0 34 1,6 31-16,8 7 15,-1 11-15,6 21 16,-6 19 0,-6 4-16,-9-1 15,-1-9-15,1-10 16,0-12 0,0-20-16,-3-31 15,5-95 1,0 0-16,-2 63 15,2-51-15,0-27 16</inkml:trace>
  <inkml:trace contextRef="#ctx0" brushRef="#br0" timeOffset="90390.7224">15258 9249 0,'0'0'15,"0"0"-15,16-10 16,15-3 0,14-2-16,6-3 15,8 4 1</inkml:trace>
  <inkml:trace contextRef="#ctx0" brushRef="#br0" timeOffset="90757.2247">15605 8915 0,'0'0'0,"0"0"16,0 0-16,0 0 15,0 0 1,22-2-16,24-9 15,20-4 1,-8-3-16,-58 18 16,50-12-16,-8 12 15,-11 12 1,-16 8-16,-13 9 16,-8 15-1,-11 19-15,-10 8 16,-9 23-1,-9 3-15,45-97 16,-31 67-16,13-38 16,18-38-16,8-23 15</inkml:trace>
  <inkml:trace contextRef="#ctx0" brushRef="#br0" timeOffset="91035.3884">16133 8308 0,'0'0'0,"4"27"15,5 20-15,2 33 16,2 32 0,-2 13-16,1 16 15,-2 20-15,-5 3 16,-1-7-1,6-14-15,1-7 16,-2-6-16,-4-21 16,-1-19-1,1-23-15,-5-67 16,6 34 0,0-23-16</inkml:trace>
  <inkml:trace contextRef="#ctx0" brushRef="#br0" timeOffset="91412.3317">16434 8788 0,'0'0'0,"18"-9"16,11-6-1,11-6-15,3 4 16,-3 3 0,-5 3-16,-10 7 15,-4 2 1,-8 2-16,-2 4 16,-4 3-16,-5 4 15,-6 4 1,-8 10-16,-7 13 15,-13 21-15,-11 19 16,-18 29 0,-14 29-16,4-6 15,13-25-15,58-105 16,-37 57 0,24-50-16</inkml:trace>
  <inkml:trace contextRef="#ctx0" brushRef="#br0" timeOffset="91590.7351">16604 8953 0,'0'0'15,"0"0"1,0 0-16,12 19 16,7 4-16,5 14 15,4 1 1,-1-2-16,-4-8 15,-2-9-15</inkml:trace>
  <inkml:trace contextRef="#ctx0" brushRef="#br0" timeOffset="91940.7397">16858 8342 0,'0'0'16,"5"28"-16,4 26 15,6 33 1,4 23-16,1 19 16,-3 19-1,2 24-15,-7 11 16,-5 7-16,-5 4 15,-4-13 1,-2-11-16,-1-27 16,3-34-1,2-109-15,0 0 16,-4 61-16,0-38 16,6-30-1,6-20-15</inkml:trace>
  <inkml:trace contextRef="#ctx0" brushRef="#br0" timeOffset="92091.3623">16977 9405 0,'0'0'0,"20"-13"15,10-8-15,16-3 16,12-3-1,4 0-15,6-2 16</inkml:trace>
  <inkml:trace contextRef="#ctx0" brushRef="#br0" timeOffset="92357.4314">17695 8688 0,'0'0'16,"0"0"-16,-14 26 15,-13 24-15,-15 26 16,-17 26 0,-9 21-16,-3-2 15,15-27-15,56-94 16,-42 55-1,31-39-15,24-29 16</inkml:trace>
  <inkml:trace contextRef="#ctx0" brushRef="#br0" timeOffset="92483.7985">17590 8924 0,'0'0'0,"0"0"15,13 18-15,9 12 16,7 12-1,3 7-15,-32-49 16,40 61 0</inkml:trace>
  <inkml:trace contextRef="#ctx0" brushRef="#br0" timeOffset="92774.15">18033 8265 0,'0'0'16,"4"25"-16,5 20 16,1 30-1,4 31-15,-3 10 16,3 13-16,1 8 15,-9-6 1,-8-23-16,-7-19 16,-4-15-16,-33-20 15,-40-19 1</inkml:trace>
  <inkml:trace contextRef="#ctx0" brushRef="#br0" timeOffset="92973.6178">17717 9597 0,'0'0'0,"0"0"16,0 0-16,11 18 16,11 6-1,14 5-15,11-7 16,11-7-1,11-15-15,6-15 16</inkml:trace>
  <inkml:trace contextRef="#ctx0" brushRef="#br0" timeOffset="93235.4263">18810 8456 0,'0'0'0,"-23"21"16,-8 13-16,-18 24 16,-14 20-1,-5 12-15,9-10 16,10-8-1,49-72-15,0 0 16,-25 31-16,29-40 16</inkml:trace>
  <inkml:trace contextRef="#ctx0" brushRef="#br0" timeOffset="93390.4066">18710 8685 0,'0'0'0,"0"0"15,15 16-15,9 9 16,12 9-16,2-1 16,-3 3-1,4-5-15,-1-9 16</inkml:trace>
  <inkml:trace contextRef="#ctx0" brushRef="#br0" timeOffset="93917.5207">19247 8447 0,'0'0'0,"0"0"16,0 0-16,2 22 15,6 22 1,3 25-16,-6 0 15,-1 6-15,-2 3 16,-2-78 0,0 0-16,0 0 15,2 60-15,0-35 16,12-32 0,8-26-16,11-21 15,15-17 1,16-26-16,7-14 15,-10 3-15,-16 17 16,-45 91 0,25-71-16,-25 71 15,0 0 1,12-46-16,-7 29 16,-5 19-16,0 13 15,-2 17 1,-1 12-16,-1 26 15,4 10-15,-4 36 16,0 32 0,-2 4-16,0-12 15,-3-14 1,-5-23-16,14-103 16,-21 91-16</inkml:trace>
  <inkml:trace contextRef="#ctx0" brushRef="#br0" timeOffset="94340.5656">18995 9570 0,'0'0'0,"0"29"16,6 16-16,9 22 15,9-9 1,5-7-16,8-9 16,5-17-1,4-20-15,3-23 16,0-16-16,-9-13 16,-11-4-1,-17 2-15,-16 6 16,-15 5-16,-12 9 15,-9 9 1,-10 10-16,-5 12 16,-6 9-1,4 9-15,0 9 16,8 9-16,9 4 16,15-4-1,16-9-15,16-26 16,9-28-16</inkml:trace>
  <inkml:trace contextRef="#ctx0" brushRef="#br0" timeOffset="94573.0264">20022 8511 0,'0'0'15,"-22"29"-15,-9 11 16,-14 27 0,-10 28-16,-6 7 15,7-13-15,54-89 16,0 0 0,-37 62-16,21-43 15,25-35-15,18-22 16</inkml:trace>
  <inkml:trace contextRef="#ctx0" brushRef="#br0" timeOffset="94734.364">19938 8750 0,'0'0'0,"0"0"16,10 19 0,7 5-16,7 9 15,5 1 1,5 1-16,1-4 15,3-4-15,-3-13 16,-11-16 0</inkml:trace>
  <inkml:trace contextRef="#ctx0" brushRef="#br0" timeOffset="94923.5449">20137 8643 0,'0'0'0,"0"0"16,27-3-16,24-3 15,28-6 1,6 6-16,-85 6 16,83-2-16</inkml:trace>
  <inkml:trace contextRef="#ctx0" brushRef="#br0" timeOffset="95223.4661">20570 8069 0,'0'0'0,"0"0"15,0 0 1,0 26-16,0 26 15,-4 30 1,4 24-16,-2 1 16,4-2-16,0-1 15,-2 2 1,0-1-16,0-7 16,-4-8-1,4-90-15,-12 75 16,12-75-16,-19 52 15,17-32 1,19-27-16</inkml:trace>
  <inkml:trace contextRef="#ctx0" brushRef="#br0" timeOffset="95655.6659">19971 9447 0,'0'0'0,"0"27"16,0 11-16,3 18 16,10-5-1,12-8-15,7-5 16,9-5-16,11-6 16,2-9-1,-2-14 1,1-12-16,-6-17 15,-7-16-15,-9-14 16,-10-5-16,-13-5 16,-14 2-1,-10 8-15,-15 8 16,-12 6 0,-8 14-16,-10 12 15,-8 17-15,-3 13 16,0 13-1,-7 14-15,9 8 16,14 2 0,16 5-16,13-5 15,14-2-15,9 6 16,10-2 0</inkml:trace>
  <inkml:trace contextRef="#ctx0" brushRef="#br0" timeOffset="95796.1188">20478 9624 0,'0'0'0,"0"0"15</inkml:trace>
  <inkml:trace contextRef="#ctx0" brushRef="#br0" timeOffset="105823.5728">21451 7903 0,'0'0'0,"0"0"15,0 0-15,-18 14 16,-4 5 0,-8 7-16,-1 2 15,0 6-15,-2 4 16,1 4 0,3 8-16,0 5 15,2 3 1,3 5-16,-1 2 15,7 2-15,3 2 16,3 3 0,6 1-16,-1 22 15,7 3 1,3 7-16,7-12 16,4-10-16,1 2 15,5-2 1,3-5-16,5-9 15,5-4 1,-2-17-16,4-7 16,3 2-16,6-3 15,2-2 1,5-2-16,-2-5 16,3-2-16,-6-7 15,2 1 1,-4-5-16,-44-18 15,41 15 1,-41-15-16,0 0 16,0 0-16,38 16 15,-38-16 1,0 0-16,0 0 16,31 10-1,-31-10-15,22 5 16,-6-5-16</inkml:trace>
  <inkml:trace contextRef="#ctx0" brushRef="#br0" timeOffset="107720.6325">18072 7497 0,'0'0'0,"0"0"15,0 0 1,0 0-16,0 0 16,0 0-1,0 0-15,0 0 16,15 11-16,14 2 15,13 2 1,-1-5-16,12-13 16,3-10-16,10-9 15,3-3 1,0 3-16,-2 9 16,-5 8-1,1 8-15,-3 5 16,1 6-16,1-3 15,9-2 1,2-9-16,24-9 16,18-9-1,-13 0-15,-16 11 16,-17 11-16,-13 10 16,-2 4-1,2 0-15,7-2 16,-1-7-1,7-11-15,7-12 16,19-13-16,8-2 16,-17 11-1,-19 14-15,-19 11 16,-2 5-16,0 7 16,8-4-1,2-1-15,6-7 16,7-10-1,8-10-15,19-12 16,7 0-16,-14 10 16,-16 13-1,-2 8-15,-17 5 16,1 6 0,2-4-16,11-2 15,5-7-15,26-8 16,14-14-1,-1-5-15,-4-3 16,-10 4 0,-4 8-16,-14 14 15,0 1-15,1 8 16,4-3 0,2-1-16,0-5 15,-6 0 1,-81 0-16,0 0 15,69 0-15,-69 0 16,0 0 0,0 0-16,42 1 15,-42-1 1,0 0-16,0 0 16,27 7-16,-27-7 15,0 0 1,14 0-16,-14 0 15,0 0-15,6-13 16</inkml:trace>
  <inkml:trace contextRef="#ctx0" brushRef="#br0" timeOffset="108583.859">22255 7035 0,'0'0'0,"0"0"15,0 0 1,0 0-16,0 0 15,0 0 1,22 4-16,22-2 16,20 3-1,-4-1-15,-2-4 16,-1 2-16,-3-2 16,3 0-1,-2 0-15,-4 0 16,-1 0-16,-2 4 15,-4 1 1,-5 0-16,-2 1 16,-37-6-1,34 7-15,-34-7 16,28 7-16,-28-7 16,0 0-1,30 9-15,-30-9 16,24 18-1,-4 2-15,-2 4 16,-7 5-16,-7 7 16,-2 4-1,-4 16-15,0 5 16,-2 3 0,0 6-16,-3 3 15,-2 26-15,0 12 16,5-4-1,-1-13-15,3-16 16,0-6-16,2-72 16,0 53-1,0-53-15,0 0 16,0 0 0,4 42-16,-4-42 15,3 25-15,-3-25 16,2 5-1,-4-16-15</inkml:trace>
  <inkml:trace contextRef="#ctx0" brushRef="#br0" timeOffset="108923.7067">22831 8028 0,'0'0'0,"0"0"16,0 0-16,12 17 15,4 9 1,8 7-16,-1 8 16,3 3-16,0-1 15,-26-43 1,33 40-16,-33-40 15,31 31-15,-3-13 16,0-20 0,5-16-16,5-16 15,5-12 1,2-3-16,1-5 16,4 3-16,-2 1 15</inkml:trace>
  <inkml:trace contextRef="#ctx0" brushRef="#br0" timeOffset="109256.929">23730 8384 0,'0'0'0,"0"0"16,0 0-1,21 0-15,23-7 16,30-6-16,15-7 15,7-9 1,6-5-16,-8 3 16,-15 2-16,-19 0 15</inkml:trace>
  <inkml:trace contextRef="#ctx0" brushRef="#br0" timeOffset="109507.0833">23891 8467 0,'0'0'0,"0"0"16,-6 18-16,-1 19 16,-2 21-1,5 2-15,2 6 16,6 0-1,2-5-15,1-5 16,-7-56-16,11 37 16,2-23-1</inkml:trace>
  <inkml:trace contextRef="#ctx0" brushRef="#br0" timeOffset="110156.8572">24166 8444 0,'0'0'0,"0"0"16,0 0-16,0 0 16,-12 27-1,-5 15-15,-14 25 16,-19 21 0,-16 10-16,-6-7 15,7-10-15,65-81 16,0 0-1,-49 47-15,20-27 16,13-20 0,14-10-16,12-3 15,7-2-15,12-5 16,-29 20 0,37-18-16,15 4 15,2 6 1,-5 8-16,-9 11 15,-7 9-15,-11 9 16,-16 7 0,-12 11-16,-16 16 15,-4-1 1,-10-2-16,-1-2 16,-5-4-16,42-54 15,-41 45 1,41-45-16,0 0 15,-36 30 1,7-14-16,17-11 16,10-10-16,11-1 15,9-4 1,7 2-16,8 1 16,9 3-16,19 4 15,8 4 1,5 6-16,24 2 15,10 4 1,-8-9-16,-22-12 16,-10-8-16,-17-7 15,-4-5 1,2-6-16</inkml:trace>
  <inkml:trace contextRef="#ctx0" brushRef="#br0" timeOffset="110390.6404">24635 8031 0,'0'0'0,"0"0"15,16 11 1,15 4-16,14 10 16,5 2-1,0 2-15</inkml:trace>
  <inkml:trace contextRef="#ctx0" brushRef="#br0" timeOffset="110957.3883">24518 8401 0,'0'0'0,"0"0"16,20-8-16,13-13 16,22-3-1,8 2-15,-1 4 16,-62 18-1,54-12-15,-54 12 16,42-1-16,-15 7 16,-22 8-1,-12 3 1,-16 5-16,-7 12 16,-15 16-16,2 1 15,-1 7-15,0 2 16,1 16-1,12 2-15,12-6 16,19-23 0,0-49-16,16 36 15,13-10-15,13-12 16,6-19 0,0-15-16,-2-11 15,-11-11 1,-10-3-16,-12-1 15,-11 3-15,-11 2 16,-11 5 0,-7 9-16,-8 12 15,-8 8 1,-12 10-16,-4 8 16,3 7-16,56-18 15,-49 19 1,15-5-16</inkml:trace>
  <inkml:trace contextRef="#ctx0" brushRef="#br0" timeOffset="111291.6502">25044 7721 0,'0'0'0,"0"0"0,0 0 16,2 24 0,10 27-16,3 30 15,3 17 1,2 12-16,0 1 16,-1 3-1,-7 4-15,-1 8 16,-6-1-16,-8-11 15,-3-25 1,6-89-16,0 0 16,-9 62-1,1-37-15,3-27 16,8-18-16,-3-17 16,-6-27-1</inkml:trace>
  <inkml:trace contextRef="#ctx0" brushRef="#br0" timeOffset="111440.5846">25158 8472 0,'0'-3'0,"0"-8"16,0-5-16,13-4 16,9-3-1,13 3-15,7 0 16,8 0-16,5 0 16,-55 20-1,60-18-15</inkml:trace>
  <inkml:trace contextRef="#ctx0" brushRef="#br0" timeOffset="111720.2144">24774 9125 0,'0'0'15,"0"0"-15,0 0 16,9 20-16,11 10 16,6 8-1,3 0-15,3 0 16,3-2 0,2-3-16,-1-2 15,-36-31-15,0 0 16,0 0-1,19 22-15,-17-12 16</inkml:trace>
  <inkml:trace contextRef="#ctx0" brushRef="#br0" timeOffset="112106.4914">24983 9349 0,'-2'-4'0,"-5"-10"16,1-3 0,-4-7-16,2 2 15,8 0 1,8-2-16,17-1 15,7 5-15,3 3 16,8-4 0,0 6-16,-43 15 15,39-10 1,-1 13-16,-15 7 16,-3 11-16,-13 8 15,-9 7 1,-9 6-16,-14 14 15,-2-2 1,2-2-16,4-11 16,5-2-16,7-15 15,7-6 1,11-7-16,7 0 16,12-4-16,13-7 15,15-2 1,4-4-16,9-1 15,2-3 1,6-1-16,16-7 16</inkml:trace>
  <inkml:trace contextRef="#ctx0" brushRef="#br0" timeOffset="112667.7817">25790 7740 0,'0'0'16,"0"0"-16,21 7 16,20 13-1,20 16-15,-7 13 16,2 12-16,10 26 16,6 22-1,-4 9-15,-8 12 16,-11 5-1,-14-5-15,-16 8 16,-22 0-16,-19 3 16,-21 2-1,-14 1-15,-13-1 16,-8 0-16,-3-17 16,7-19-1,15-22-15,59-85 16,0 0-1,0 0-15,-43 62 16,43-62-16,-25 34 16,25-34-1,-10 6-15,12-12 16,11-8 0,13-6-16</inkml:trace>
  <inkml:trace contextRef="#ctx0" brushRef="#br0" timeOffset="112834.2343">26613 9876 0,'0'0'0,"0"0"16,0 0-1,0 0-15</inkml:trace>
  <inkml:trace contextRef="#ctx0" brushRef="#br0" timeOffset="121492.5756">17475 7524 0,'0'0'0,"0"0"16,0 0-16,0 0 16,0 0-1,0 0-15,0 0 16,0 0-16,21-3 16,18-12-1,16-10-15,-6-4 16,-49 29-16,47-24 15,-3 8 1,-44 16-16,44 0 16,2 9-1,-2 9-15,2 0 16,4-5-16,7-4 16,5-5-1,3-8-15,5-7 16,5-5-1,10 3-15,-3 10 16,-12 15-16,-17 5 16,-6 6-1,4-2-15,5 2 16,6-4 0,13-14-16,21-18 15,25-21-15,6-10 16,-9 0-1,-17 14-15,-22 27 16,-11 14 0,-17 2-16,1 3 15,9 4-15,5 0 16,13-5 0,23-6-16,21-9 15,4-13-15,8-7 16,-7-3-1,-15 11-15,-20 6 16,-10 16 0,-8 5-16,1 5 15,2 0-15,2-2 16,10-4 0,6-8-16,10-6 15,-5-8 1,-7-2-16,-11 4 15,-9 8-15,-12 7 16,-14 7 0,-11-1-16,5 2 15,4-7 1,-2-4-16,-44-6 16,50 0-16,-50 0 15,48-3 1,-48 3-16,0 0 15,54-10 1,-9 2-16,-3-4 16,-4 1-16</inkml:trace>
  <inkml:trace contextRef="#ctx0" brushRef="#br0" timeOffset="122189.1946">21757 4487 0,'0'0'0,"0"0"16,-24 7-16,-22 6 16,-18 12-1,1 6-15,-6 12 16,-24 15-16,-13 10 16,6 7-1,12-4-15,25-13 16,63-58-1,0 0-15,-39 46 16,39-46-16,-13 30 16,17-12-1,9-5-15,9-4 16,10-2 0,10 0-16,18 2 15,9 2-15,6-2 16,21 6-1,9 4-15,-12 1 16,-19 1 0,-6 0-16,-19-1 15,-10-2-15,0 2 16,-39-20 0,35 22-16,-35-22 15,0 0-15,35 16 16</inkml:trace>
  <inkml:trace contextRef="#ctx0" brushRef="#br0" timeOffset="122643.6279">21602 4382 0,'0'0'0,"0"0"16,0 0-16,0 27 15,-4 27 1,1 24-16,-3 16 15,4-3-15,0 6 16,2-2 0,2 1-16,4 0 15,1-4-15,2-9 16,-1-9 0,-8-74-16,6 64 15,-6-64 1,0 0-16,0 0 15,7 45 1,-7-45-16,0 0 16,0 0-16,4 34 15,-4-34 1,3 9-16</inkml:trace>
  <inkml:trace contextRef="#ctx0" brushRef="#br0" timeOffset="123537.2772">21891 5606 0,'0'0'0,"0"0"16,0 0-16,-22 5 15,-21 0 1,-19 6-16,-1 2 16,3 1-1,4-5-15,-4-5 16,-5-8-1,-1-7-15,-5-10 16,2-4-16,0-6 16,-16-13-1,2-8-15,6-2 16,12 1 0,4-5-16,7-9 15,7-2-15,9-7 16,7-2-1,12-3-15,5 1 16,7 3-16,12 4 16,8 2-1,9 14-15,5 6 16,10 1 0,15 0-16,10 0 15,26-3 1,14 2-16,-6 13 15,-4 15-15,-8 10 16,2 9 0,2 5-16,1 10 15,1 7-15,-1 12 16,2 3 0,0 12-16,-7 8 15,-16 10-15,-11 4 16,-8 9-1,-7 5-15,-11 3 16,-15 4 0,-13 3-16,-17 1 15,-8 2-15,-14 1 16,-9-3 0,-6-11-16,0-15 15,4-5 1,2-14-16,16-20 15,7-9-15,6-7 16,5-7 0,2-1-16,-2-3 15,2 0-15,2 0 16,4-3 0,6-1-16</inkml:trace>
  <inkml:trace contextRef="#ctx0" brushRef="#br0" timeOffset="123683.9554">22186 5658 0,'0'0'0,"0"0"16</inkml:trace>
  <inkml:trace contextRef="#ctx0" brushRef="#br0" timeOffset="129850.7182">21937 9707 0,'0'0'0,"0"0"16,0 0-16,0 0 15,0 0 1,0 0-16,21 0 16,21 0-16,23 0 15,0 0 1,5 0-16,5 0 15,21 0 1,3-5-16,1-2 16,3 0-16,3-2 15,3-2 1,3 3-16,-3-2 16,1 4-1,-1 6-15,3 0 16,2 4-16,2-2 15,7 1 1,6 2-16,-6-1 16,-2 2-1,-6 1-15,-3-3 16,-7 3-16,5 0 16,-2 0-1,-5 0-15,-5-3 16,-4 0-1,-12 3-15,-10-1 16,-16-3-16,-7-1 16,-5 3-1,-44-5-15,45 4 16,-45-4-16,38 9 16,-38-9-1,0 0-15,0 0 16,31 9-1,-31-9-15,0 0 16,25 16-16</inkml:trace>
  <inkml:trace contextRef="#ctx0" brushRef="#br0" timeOffset="130036.2997">25444 9865 0,'0'0'15,"0"0"-15,0 0 16,0 0 0,0 0-16</inkml:trace>
  <inkml:trace contextRef="#ctx0" brushRef="#br0" timeOffset="131306.2099">14974 11262 0,'0'0'0,"0"0"16,0 0-16,0 0 15,-6 0 1,1 0-16,1 0 16,2 0-1,2 0-15,0 0 16,21 0-16,25 0 16,21 4-1,2-2-15,3 2 16,3 3-1,15 0-15,-5 0 16,-2-1 0,-3 4-16,1-1 15,3-3-15,0 3 16,-4 2 0,0-2-16,-3 2 15,0-2-15,-7-2 16,-14-3-1,-7 1-15,-5 2 16,-44-7-16,43 4 16,-43-4-1,0 0-15,0 0 16,36 3 0,-36-3-16,24-5 15,-15-6-15</inkml:trace>
  <inkml:trace contextRef="#ctx0" brushRef="#br0" timeOffset="131934.0364">16094 10998 0,'0'0'16,"0"0"-16,0 0 15,0 0-15,0 0 16,0 0 0,16 6-16,20 6 15,6 5 1,1 4-16,-1-1 15,0 0-15,1 0 16,-3 2 0,-2 0-16,-2 1 15,-5 4 1,-2-3-16,-29-24 16,26 30-16,-9 1 15,-11 0 1,-8-2-16,-8 2 15,-10 8 1,-13 7-16,-6 6 16,-9-3-16,0 2 15,-7-4 1,7 2-16,3-6 16,45-43-16,-43 37 15,43-37 1,0 0-16,0 0 15,-38 32 1,38-32-16,0 0 31,0 0-31,-33 25 0,33-25 16,-22 22-16,12-7 16,15-1-1,18-5-15</inkml:trace>
  <inkml:trace contextRef="#ctx0" brushRef="#br0" timeOffset="132091.3763">16345 11997 0,'0'0'0,"0"0"16,0 0-1,0 0-15,0 0 16</inkml:trace>
  <inkml:trace contextRef="#ctx0" brushRef="#br0" timeOffset="138539.9806">22264 4664 0,'0'0'16,"0"0"-16,0 0 15,-16-11 1,-3-6-16,-4-6 16,10 2-16,0 4 15,3 1 1,4 5-16,6 2 15,8 0-15,11 2 16,9-2 0,11-3-16,19-9 15,6-2 1,8 1-16,20-7 16,6 2-16,-11 11 15,-20 12 1,-16 1-16,-8 3 15,2 0 1,-5 0-16,0 0 16,2-2-16,-42 2 15,39 0 1,-6 5-16</inkml:trace>
  <inkml:trace contextRef="#ctx0" brushRef="#br0" timeOffset="138888.9805">22863 4199 0,'0'0'16,"0"0"-16,0 0 16,0 0-1,0 0-15,0 0 16,18 0-1,22-4-15,16 0 16,0 4-16,-6 4 16,-4 7-1,-9 9-15,-13 4 16,-16 3-16,-12-2 16,-10 8-1,-10 1-15,-14 10 16,-2-1-1,-3-1-15,3-1 16,3-1-16,37-40 16,0 0-1,-26 29-15,10-13 16</inkml:trace>
  <inkml:trace contextRef="#ctx0" brushRef="#br0" timeOffset="139289.7904">23500 3738 0,'0'0'0,"0"0"15,0 0-15,0 21 16,0 19-16,0 25 16,0 9-1,0 24-15,4 5 16,0 1 0,0 5-16,0-3 15,-4-1 1,0-4-16,0-9 15,0-92-15,0 0 16,2 75 0,-2-75-16,0 0 15,6 49-15,6-32 16,4-22 0</inkml:trace>
  <inkml:trace contextRef="#ctx0" brushRef="#br0" timeOffset="139655.9185">23747 4177 0,'0'0'0,"0"0"16,0 0-16,0 0 15,0 0-15,24 0 16,18-5 0,18 1-16,-6 2 15,-10 2 1,-5 4-16,-13 5 16,-10 8-16,-10 4 15,-8 4 1,-7-1-16,-9 5 15,-8 2 1,-9 6-16,0-5 16,2-4-16,8-8 15,15-16 1,8-13-16</inkml:trace>
  <inkml:trace contextRef="#ctx0" brushRef="#br0" timeOffset="140305.7521">24227 4064 0,'0'0'0,"0"0"16,0 0-16,0 21 16,0 22-1,4 21-15,0 8 16,-1 1-16,-1 13 15,-2-86 1,2 73-16,-2-73 16,0 0-1,0 52-15,0-33 16,0-27-16,0-17 16,0-15-1,4-11-15,6-1 16,0 1-1,5-3-15,6 3 16,0 0-16,-2-1 16,1 2-1,-1 2-15,-4 3 16,-2 0-16,-2 10 16,-11 35-1,0 0-15,10-27 16,-1 11-1,-2 9-15,-1 12 16,-2 11-16,1 10 16,-3 12-1,0 18-15,3 8 16,-3 11 0,1 28-16,-1 18 15,2 5-15,0-2 16,-2-13-1,1-19-15,-3-11 16,-3-15 0,1-17-16,2-49 15,0 0-15,0 0 16,-2 34 0,6-25-16,5-29 15</inkml:trace>
  <inkml:trace contextRef="#ctx0" brushRef="#br0" timeOffset="140867.1685">24643 3996 0,'0'0'16,"0"24"-16,8 17 15,1 28-15,-2 4 16,-1 19 0,1-5-16,0-5 15,-3-7-15,-4-75 16,0 0 0,0 0-16,-2 53 15,-7-35 1,-4-31-16,2-23 15,1-11 1,-1-9-16,2-4 16,0 6-16,9 8 15,7 3 1,10 5-16,13 8 16,10 9-1,9 3-15,10 11 16,-4 9-16,-6 5 15,-49-7 1,41 18-16,-11 6 16,-15 7-16,-13-2 15,-9 1 1,-12 6-16,-10 10 16,-4 6-1,-6-4-15,-2 0 16,-2-5-16,43-43 15,-40 30 1,13-18-16,19-25 16</inkml:trace>
  <inkml:trace contextRef="#ctx0" brushRef="#br0" timeOffset="141205.8667">25248 3689 0,'0'0'0,"0"0"16,0 22-16,4 16 16,0 24-1,1 4-15,4 13 16,0 17-1,4 4-15,1 0 16,0 3-16,1 2 16,-8-9-1,-3-10-15,-4-86 16,0 0 0,0 0-16,0 55 15,-2-32-15,4-27 16,2-17-16</inkml:trace>
  <inkml:trace contextRef="#ctx0" brushRef="#br0" timeOffset="141339.4553">25348 4324 0,'0'-5'15,"0"-8"-15,0-7 16,9 2 0,13 2-16,11 3 15,11 3-15,6-2 16,13 3-1,-1 3-15</inkml:trace>
  <inkml:trace contextRef="#ctx0" brushRef="#br0" timeOffset="141567.0507">25095 4749 0,'0'8'0,"0"-8"0,0 9 0,0 11 16,0 12 0,0 8-16,10 2 15,8 3-15,11-8 16,12-7 0,14-7-16,11-15 15,10-14 1,21-26-16</inkml:trace>
  <inkml:trace contextRef="#ctx0" brushRef="#br0" timeOffset="142040.1256">26171 3975 0,'0'0'16,"0"0"-16,-16 21 16,-6 10-16,-11 18 15,7 3 1,10-1-16,16-51 15,-6 44 1,6-44-16,4 37 16,12-22-16,4-15 15,5-11 1,6-10-16,4-5 16,3-10-1,-8 0-15,-12 5 16,-14 7-16,-10 5 15,-12 4 1,-14 5-16,-6 6 16,-13 8-1,-3 11-15,3 3 16,3 6-16</inkml:trace>
  <inkml:trace contextRef="#ctx0" brushRef="#br0" timeOffset="142244.4688">25656 4570 0,'0'0'16,"0"0"-1,0 0-15,21 5 16,19-3-16,31 2 16,14-4-1,33-14-15,12-5 16,9-13-1,-3 1-15,-28 6 16,-108 25-16,0 0 16,73-24-1</inkml:trace>
  <inkml:trace contextRef="#ctx0" brushRef="#br0" timeOffset="142489.9511">26021 4573 0,'0'0'0,"0"0"15,0 24-15,0 18 16,0 23 0,0-1-16,0 2 15,6-6-15,5-5 16,-11-55-1,0 0-15,14 41 16,6-21-16</inkml:trace>
  <inkml:trace contextRef="#ctx0" brushRef="#br0" timeOffset="142721.9122">26260 4550 0,'0'0'15,"0"0"-15,0 23 16,0 17 0,0 27-16,7 5 15,5 7 1,9 15-16,3 5 16,4 8-16,-1-7 15,-4-10 1,-23-90-16,18 69 15,-7-29-15,1-22 16</inkml:trace>
  <inkml:trace contextRef="#ctx0" brushRef="#br0" timeOffset="142956.4491">26782 4032 0,'0'0'16,"0"0"-16,0 0 16,0 0-16,12 20 15,4 8 1,6 8-16</inkml:trace>
  <inkml:trace contextRef="#ctx0" brushRef="#br0" timeOffset="143487.2184">26602 4552 0,'0'0'16,"17"-4"-16,22-12 15,18-6 1,-1-3-16,0 3 16,-56 22-16,0 0 15,0 0 1,45-16-16,-15 10 16,-24 8-1,-18 7-15,-10 8 16,-7 6-1,-4 3-15,-6 12 16,8-2-16,10 2 16,5-2-1,11-3-15,10-10 16,5-6-16,13-7 16,5-14-1,11-12-15,6-11 16,-10-2-1,-16-2-15,-19 6 16,-17 10-16,-12 8 16,-8 14-1,-13 10-15,8 8 16,5 4 0,7 4-16,10 6 15,9 2-15,3 7 16,8 0-1,6 2-15,-6-50 16,6 49-16,5-4 16</inkml:trace>
  <inkml:trace contextRef="#ctx0" brushRef="#br0" timeOffset="143954.1285">26836 4874 0,'0'0'15,"0"0"-15,0 0 16,0 0 0,0 0-16,-7 18 15,-3 18-15,-11 4 16,-8-3 0,-7-1-16,-7-4 15,-5-3 1,48-29-16,0 0 15,-50 25-15,50-25 16,-38 15 0,38-15-16,-25 8 15,25-9-15,14-1 16,12-6 0,7 1-16,11-1 15,15-3 1,5 2-16,1 4 15,3 1-15,0 4 16,0 0 0,-4 3-16,-1-2 15,-63-1 1,55 5-16,-55-5 16,0 0-16,49 6 15,-49-6 1,39 17-16,-12 0 15</inkml:trace>
  <inkml:trace contextRef="#ctx0" brushRef="#br0" timeOffset="144156.3959">27625 5354 0,'0'0'0,"0"0"15,0 0 1,0 0-16,0 0 16</inkml:trace>
  <inkml:trace contextRef="#ctx0" brushRef="#br0" timeOffset="150876.8033">22031 9708 0,'0'0'15,"0"0"-15,0 0 16,0 0 0,23 0-16,29 0 15,26 0-15,22 0 16,5-6 0,9-8-16,10 4 15,5 0 1,11 6-16,5 0 15,37 2-15,12 2 16,5 0 0,-7 0-16,-2-3 15,-11 1 1,9 4-16,-5 5 16,-6-1-16,-18-2 15,-12 6 1,-11-2-16,-11 2 15,-15-2-15,-19-1 16,-91-7 0,78 7-16,-78-7 15,0 0 1,0 0-16,60 9 16,-60-9-16,0 0 15,0 0 1,37 5-16,-37-5 15,0 0 1,0 0-16,18 4 16,-18-4-1,10-2-15</inkml:trace>
  <inkml:trace contextRef="#ctx0" brushRef="#br0" timeOffset="155121.5646">16870 12089 0,'0'0'0,"0"0"16,0 0 0,0 0-16,0 0 15,17 4-15,20-3 16,16 4 0,-3 2-16,-4-3 15,-46-4-15,56 7 16,2-5-1,3 1-15,-6-1 16,4-2 0,-3 0-16,4 3 15,-1-1-15,0-1 16,-4 2 0,6-3-16,1 2 15,3-4 1,3-2-16,1 2 15,3 2-15,0-3 16,18 1 0,2-1-16,-9 3 15,3-2-15,-3 4 16,2-2 0,1 0-16,-3 3 15,0-1 1,5-2-16,-1-2 15,3 2-15,-1 0 16,1 0 0,4 0-16,0-3 15,-1 1 1,4-3-16,0 2 16,-1 0-16,0 1 15,1-1 1,-1 3-16,0 0 15,-2 0-15,-7 0 16,3 3 0,-1-3-16,0 0 15,1 0 1,3 2-16,1 1 16,1 0-1,-1 0-15,0 1 16,0 1-16,-4 0 15,2-1 1,0-2-16,-3 4 16,3 2-16,-6-2 15,-1 1 1,1 2-16,-1-5 16,-1 3-1,-1-2-15,-4-1 16,-1 1-16,-2-1 15,-3 0 1,-2 1-16,-12-3 16,-6-2-1,-1 1-15,1 2 16,-1 3-16,-1-5 16,-4 4-1,-47-5-15,47 5 16,-47-5-1,0 0-15,0 0 16,47 1 0,-2-5-16,-10-13 0</inkml:trace>
  <inkml:trace contextRef="#ctx0" brushRef="#br0" timeOffset="155423.0219">23583 11934 0,'0'0'0,"0"0"16,0 0 0,-23 18-16,-8 6 15,-19 19-15,4 2 16,-2 1-1,9 2-15,1-4 16,2-4-16,36-40 16,-31 38-1,31-38-15,0 0 16,-24 30 0,12-15-16,19-19 15</inkml:trace>
  <inkml:trace contextRef="#ctx0" brushRef="#br0" timeOffset="155654.4418">23819 11833 0,'0'0'0,"0"0"15,0 0 1,-15 14-16,-12 11 15,-9 8-15,-4 10 16,-4 6 0,-3 7-16,0 1 15,-12 18 1,59-75-16,-58 86 16</inkml:trace>
  <inkml:trace contextRef="#ctx0" brushRef="#br0" timeOffset="156299.8077">17328 10620 0,'0'0'15,"0"0"-15,0 0 16,0 0-16,22 0 16,32-7-1,31-3-15,29-8 16,16-5-16,12-3 15,16-2 1,-21 10-16,-30 12 16,-33 6-1,-74 0-15,0 0 16,45 2-16,-36 1 16,-25-11-1</inkml:trace>
  <inkml:trace contextRef="#ctx0" brushRef="#br0" timeOffset="156572.6209">17692 10508 0,'0'0'16,"0"0"-16,-6 21 16,-8 26-1,-7 23-15,2 10 16,-7 49-1,-3 42-15,-1 29 16,5-6 0,-4-2-16,5-19 15,6-29-15,18-144 16,0 0 0,-8 92-16,23-74 15,16-52-15</inkml:trace>
  <inkml:trace contextRef="#ctx0" brushRef="#br0" timeOffset="157022.5731">17670 11400 0,'0'0'16,"0"0"-16,0 0 15,11 18 1,12 7-16,3 4 15,8-7-15,6-11 16,5-11 0,3-11-16,0-14 15,-48 25-15,40-28 16,-40 28 0,24-27-16,-19 9 15,-14 9 1,-7 6-16,-9 12 15,-1 5-15,-2 4 16,-2 4 0,3 4-16,5 6 15,2 7 1,9 2-16,9 4 16,8 0-1,12-1-15,4 1 16,9-10-16,4-8 15,4-10 1,-1-16-16,5-16 16,-1-15-16,0-16 15,-4-16 1</inkml:trace>
  <inkml:trace contextRef="#ctx0" brushRef="#br0" timeOffset="157301.6484">18258 11337 0,'0'0'0,"0"0"16,0 21-16,4 19 16,1 23-1,-3 4-15,0 6 16,-4 10-16,0-7 16,2-76-1,-5 62-15,5-62 16,0 0-16,0 0 15,-4 29 1,0-22-16,2-33 16,10-20-1,19-14-15,10-5 16,20-17-16,13-10 16,0 8-1,-4 12-15</inkml:trace>
  <inkml:trace contextRef="#ctx0" brushRef="#br0" timeOffset="157972.2817">18662 11342 0,'0'0'0,"0"0"15,0 0-15,0 0 16,0 0-1,0 25-15,0 26 16,0 23-16,-5 19 16,-1-5-1,6-88-15,-10 82 16,10-82 0,-8 61-16,-1-36 15,7-37-15,9-28 16,10-23-1,7-6-15,0 11 16,-8 13-16,-1 12 16,1 13-1,-1 11-15,5 11 16,-3 14 0,-2 17-16,-9 11 15,1 22 1,-3-2-16,-4-64 15,0 0-15,0 54 16,-4-16 0,-3-25-16,5-19 15,4-17 1,3-15-16,3-15 16,6-3-16,-3 4 15,3 10 1,1 6-16,5 9 15,0 11-15,-2 15 16,1 12 0,-2 13-16,-7 16 15,0 21 1,-6 10-16,1 3 16,-1 17-16,-4-91 15,16 85 1,-16-85-16,22 54 15,7-40-15</inkml:trace>
  <inkml:trace contextRef="#ctx0" brushRef="#br0" timeOffset="158234.02">19310 11576 0,'0'0'16,"0"0"-1,0 0-15,0 28 16,0 21-16,0 26 16,0 11-1,0-9-15,0-7 16,0-70-16,0 0 15,0 0 1,-4 40-16,-1-29 16</inkml:trace>
  <inkml:trace contextRef="#ctx0" brushRef="#br0" timeOffset="158380.2114">19249 11219 0,'0'0'15,"0"0"-15,0 0 16,0 0-16,0 0 16,0 0-1,0 0-15</inkml:trace>
  <inkml:trace contextRef="#ctx0" brushRef="#br0" timeOffset="158817.5315">19598 11407 0,'0'0'0,"0"0"16,2 19 0,6 19-16,3 14 15,1 4 1,0 0-16,-3-5 15,-5 3-15,-4-2 16,0-52-16,-4 48 16,4-48-1,0 0-15,-7 36 16,7-27 0,7-25-16,3-20 15,4-10 1,3-17-16,5 5 15,2 7-15,1 11 16,4 11 0,1 11-16,-5 13 15,-2 14-15,-1 10 16,-4 16 0,5 19-16,-3 4 15,0-3 1,0-2-16</inkml:trace>
  <inkml:trace contextRef="#ctx0" brushRef="#br0" timeOffset="159389.72">20447 11590 0,'0'0'0,"0"0"15,0 0 1,0 0-16,-20-3 15,-13-8-15,-18-4 16,10-3 0,8 0-16,1-2 15,5 4 1,27 16-16,0 0 16,-21-13-1,1 6-15,-4 11 16,7 15-16,3 10 15,6 11 1,1 14-16,7-1 16,0-53-16,2 51 15,-2-51 1,0 0-16,9 38 16,6-10-1,3-22-15,5-15 16,6-11-16,2-12 15,10-14 1,-6-3-16,-2 1 16,-6 10-1,-1 12-15,-8 15 16,1 11-16,-1 6 16,-3 11-1,-1 2-15,-1 6 16,0 0-16,-3-4 15,1 0 1,5-3-16,-1-3 16,1-6-1,1-9-15,4-9 16</inkml:trace>
  <inkml:trace contextRef="#ctx0" brushRef="#br0" timeOffset="159671.961">20251 11038 0,'0'0'15,"0"0"1,0 0-16,20 8 15,25 0-15,22 7 16,4 1 0,3-5-16,25-2 15,12-7-15,-8-4 16,-12-5 0,-17-1-16,-11-6 15</inkml:trace>
  <inkml:trace contextRef="#ctx0" brushRef="#br0" timeOffset="160022.7074">20673 10261 0,'0'0'0,"-7"35"16,-1 26-16,-10 42 15,0 33 1,-3 31-16,3 23 16,7 9-16,5 0 15,6-11 1,0-28-16,2-34 15,4-37-15,-6-89 16,11 47 0,5-33-16,5-25 15,1-24-15</inkml:trace>
  <inkml:trace contextRef="#ctx0" brushRef="#br0" timeOffset="160417.4634">20899 11384 0,'0'0'16,"0"0"-16,0 0 15,0 0 1,11 8 0,16-2-16,13 0 15,7-7-15,0-13 16,2-13-16,-11-6 15,-38 33 1,23-36-16,-12 7 16,-18 16-16,-9 10 15,-6 10 1,-5 6-16,-6 8 16,-6 14-1,1 5-15,5 5 16,11 5-16,7-4 15,12-2 1,12-3-16,14-6 16,10-5-1,8-12-15,14-16 16,2-16-16,11-19 16,19-34-1</inkml:trace>
  <inkml:trace contextRef="#ctx0" brushRef="#br0" timeOffset="160755.059">21529 10346 0,'0'0'15,"0"0"-15,0 24 16,0 25-1,0 34-15,0 38 16,0 13-16,0 17 16,0 46-1,0 10-15,-4-12 16,-3-26 0,3-19-16,1-19 15,3-35 1,0-96-16,0 82 15,0-82-15,-9 54 16,0-43 0,-5-33-16</inkml:trace>
  <inkml:trace contextRef="#ctx0" brushRef="#br0" timeOffset="161055.2798">21511 10558 0,'20'-5'15,"18"-11"1,10-4-16,-2 3 16,1 10-16,-7 14 15,-11 10 1,-15 15-16,-14 5 15,-18 23-15,-13 11 16,-21 29 0,-17 13-16,-2 3 15,3-23 1,17-24-16,51-69 16,-31 35-16,25-30 15</inkml:trace>
  <inkml:trace contextRef="#ctx0" brushRef="#br0" timeOffset="161471.6477">21777 11080 0,'0'0'0,"0"0"16,2 23-16,10 22 15,-1 24 1,-1 0-16,-5 3 16,-8-4-1,-5-2-15,8-66 16,0 0-16,0 0 16,-11 51-1,11-51-15,-12 29 16,2-25-16,10-26 15,8-16 1,13-6-16,7 1 16,4 3-1,6 4-15,4 7 16,1 9-16,-1 12 16,2 9-1,-7 11-15,-4 10 16,-6 9-1,-2 3-15,-1-4 16</inkml:trace>
  <inkml:trace contextRef="#ctx0" brushRef="#br0" timeOffset="161873.5671">22358 11194 0,'0'0'0,"0"0"16,0 0-16,-6 23 16,-4 26-1,-3 27-15,2 18 16,4-7 0,5-6-16,2-12 15,7-23 1,-7-46-16,15 27 15,10-25-15,2-26 16,2-18 0,0-17-16,-10 1 15,-5 3-15,-12 9 16,-6 7 0,-8 12-16,-7 16 15,-10 16 1,-7 10-16,-7 11 15,6 8-15,3 4 16,34-38 0,-18 27-16,20-15 15</inkml:trace>
  <inkml:trace contextRef="#ctx0" brushRef="#br0" timeOffset="162183.7355">22843 11150 0,'0'0'0,"0"0"15,0 0 1,0 0-16,0 0 16,-18 18-16,-11 13 15,-9 21 1,6 3-16,10 3 15,11 1 1,7-2-16,8-2 16,9-7-16,7-8 15,10-10 1,8-15-16,7-12 16,6-15-1,-2-17-15,-11-22 16</inkml:trace>
  <inkml:trace contextRef="#ctx0" brushRef="#br0" timeOffset="162638.369">22982 11375 0,'0'0'15,"0"0"-15,0 0 16,0 0-16,0 0 15,20 7 1,22 0-16,21 0 16,-6-10-1,-2-10-15,-16-14 16,-8-8-16,-9-4 16,-10-1-1,-7 2-15,-12 7 16,7 31-1,-15-22-15,-6 8 16,-4 8-16,-3 8 16,-1 9-1,2 12-15,2 7 16,1 13-16,6 4 16,9 4-1,7 3-15,6 0 16,8 1-1,7-1-15,6-7 16,9-11-16,8-14 16,9-20-1,10-19-15</inkml:trace>
  <inkml:trace contextRef="#ctx0" brushRef="#br0" timeOffset="163038.6105">23719 10949 0,'0'0'15,"0"0"-15,-15 13 16,-6 12 0,-10 8-16,1 9 15,2 8-15,3 6 16,4 2-1,5-3-15,8-3 16,8-52 0,3 45-16,12-12 15,8-18-15,6-10 16,4-5 0,3-5-16,-36 5 15,33-1 1,-6 7-16,-11 10 15,-12 10-15,-10 13 16,-12 14 0,-9 5-16,27-58 15,0 0 1,-25 50-16,8-17 16</inkml:trace>
  <inkml:trace contextRef="#ctx0" brushRef="#br0" timeOffset="163421.9523">24183 10824 0,'0'0'16,"0"0"-16,-13 18 16,-11 13-1,-16 25-15,-4 17 16,-8 25-1,0 12-15,19-11 16,33-99-16,-19 75 16,24-28-1,11-27-15,6-18 16,8-8-16,10-12 16,15-15-1,-1-1-15,-54 34 16,51-27-16,-5 14 15,-11 15 1,-18 16-16,-7 15 16,-12 17-1,-10 17-15,-1 5 16,-5-6 0,18-66-16,-17 69 15</inkml:trace>
  <inkml:trace contextRef="#ctx0" brushRef="#br0" timeOffset="163591.7702">24803 11778 0,'0'0'0,"0"0"16</inkml:trace>
  <inkml:trace contextRef="#ctx0" brushRef="#br0" timeOffset="172472.1115">24829 10207 0,'0'0'0,"-21"29"16,-4 11-1,-18 30-15,-12 23 16,-9 24 0,12 12-16,4 16 15,14-1-15,12-1 16,13 2 0,9-7-16,11-3 15,9-15-15,11-2 16,8-8-1,1-14-15,2-9 16,6-7 0,-8-15-16,-4-14 15,-36-51-15,0 0 16,0 0 0,25 34-16,-25-34 15,22 20 1,-22-20-16,17-2 15,1-16-15</inkml:trace>
  <inkml:trace contextRef="#ctx0" brushRef="#br0" timeOffset="172705.8543">25318 10386 0,'0'0'0,"0"0"15,0 0 1,0 0-16,0 0 16,0 0-16,0 0 15,0 0 1,19 4-16,32 0 15</inkml:trace>
  <inkml:trace contextRef="#ctx0" brushRef="#br0" timeOffset="173255.3265">25200 10646 0,'0'0'15,"0"0"-15,0 0 16,0 0-16,-4 5 15,1 0 1,-1 0-16,0-3 16,25-7-16,23-4 15,12-4 1,-14 0-16,-15 1 16,-9 8-1,-12 8-15,-8 10 16,-14 10-16,-1 5 15,-3 10 1,-6 12-16,0 11 16,-1 9-1,1 30-15,4 9 16,11-19-16,11-91 16,7 59-1,-7-59-15,15 27 16,3-25-1,1-14-15,3-12 16,1-9-16,-3-15 16,-20 48-1,14-46-15,-12 1 16,-11 9 0,0 14-16,-7 7 15,-2 4-15,1 5 16,-1 0-1,0 6-15,-2 2 16,20-2 0,-15 4-16,13 2 15</inkml:trace>
  <inkml:trace contextRef="#ctx0" brushRef="#br0" timeOffset="173800.693">25641 10462 0,'0'0'16,"0"0"-16,0 0 15,0 24-15,0 21 16,0 29 0,0 15-16,0-4 15,0-7 1,0-78-16,0 73 15,0-73 1,0 0-16,0 0 16,0 59-16,6-30 15,5-27 1,4-24-16,4-23 16,6-11-16,-1-6 15,1-12 1,9-22-16,1-9 15,-8 13 1,-6 21-16,-21 71 16,0 0-16,0 0 15,17-61 1,-8 28-16,-3 20 16,0 15-1,-2 16-15,-4 15 16,0 17-16,-2 23 15,-3 32 1,-2 25-16,1 11 16,-3 4-1,3-13-15,-5-12 16,2-11-16,-1-16 16,-2-20-1,-1-19-15</inkml:trace>
  <inkml:trace contextRef="#ctx0" brushRef="#br0" timeOffset="174022.2191">25504 11679 0,'0'0'0,"0"0"16,9 20-1,9 9-15,7 7 16,2-7-16,6-6 16,7-13-1,10-19-15,5-15 16</inkml:trace>
  <inkml:trace contextRef="#ctx0" brushRef="#br0" timeOffset="174490.3786">26173 10594 0,'0'0'15,"0"0"-15,0 0 16,0 0-1,19-16-15,14-11 16,17-20 0,-1-2-16,-49 49 15,0 0-15,0 0 16,41-45 0,-41 45-16,20-29 15,-20 22 1,-14 19-16,-7 14 15,-7 10-15,-3 20 16,-2 7 0,4-1-16,6-4 15,12-6-15,6-16 16,10-14 0,6-13-16,12-14 15,13-15 1,19-18-16,1-11 15,13-14-15,-69 63 16,0 0 0,65-51-16</inkml:trace>
  <inkml:trace contextRef="#ctx0" brushRef="#br0" timeOffset="174721.77">26110 11449 0,'0'0'16,"0"0"-16,0 0 15,20-23 1,14-21-16,27-34 16,29-45-16,13-20 15,-7 12 1,-26 30-16,-70 101 15,58-67 1</inkml:trace>
  <inkml:trace contextRef="#ctx0" brushRef="#br0" timeOffset="175121.8151">26361 11487 0,'0'0'0,"0"0"15,0 0 1,0 0-16,10-14 16,13-12-1,8-14-15,5-9 16,-36 49 0,0 0-16,31-43 15,-2 17-15,-11 23 16,-12 21-16,-8 18 15,-2 13 1,-6 23-16,6-1 16,0-6-1,6-12-15,2-15 16,4-11-16,0-16 16,10-15-1,3-12-15,8-14 16,4-13-1,5-7-15,5-1 16,-2-1-16,5 5 16,-2 6-1</inkml:trace>
  <inkml:trace contextRef="#ctx0" brushRef="#br0" timeOffset="175372.0038">27406 11485 0,'0'0'0,"0"0"16,0 0-16,0 0 15,0 13 1,0 14-16,-4 9 15,-3 0-15,-13 6 16,-4-2 0,-2-2-16</inkml:trace>
  <inkml:trace contextRef="#ctx0" brushRef="#br0" timeOffset="176004.9733">28094 10511 0,'0'0'0,"0"0"15,-13 25 1,-3 17-16,-7 23 15,1 9 1,6 24-16,10 13 16,14-12-16,18-10 15,9-20 1,14-15-16,-2-27 16,5-19-1,6-14-15,-2-18 16,0-19-16,-10-17 15,0-21 1,-19-3-16,-21 7 16,-15 8-16,-13 22 15,-12 12 1,-13 7-16,-9 13 16,-6 13-1,-6 11-15,7 7 16,2 12-16,9 6 15,8 2 1,17 4-16,17-7 16,12-11-1</inkml:trace>
  <inkml:trace contextRef="#ctx0" brushRef="#br0" timeOffset="176288.8656">28598 10263 0,'0'0'0,"-23"22"15,-8 17-15,-25 27 16,-23 41 0,-17 43-16,-5 31 15,12 2-15,16-8 16,17-21-1,12-18-15,13-20 16,9-33 0,22-83-16,-6 51 15,17-35-15,10-30 16,8-21-16</inkml:trace>
  <inkml:trace contextRef="#ctx0" brushRef="#br0" timeOffset="176671.9916">29040 10026 0,'0'0'0,"27"6"15,19 8-15,19 13 16,-3 8 0,-1 15-16,11 25 15,-3 26 1,-13 15-16,-25 23 16,-20 15-16,-26 10 15,-23 5 1,-20-3-16,-8-10 15,-1-18 1,11-28-16,56-110 16,0 0-16,0 0 15,-40 73 1,40-73-16,-13 18 16,22-44-16</inkml:trace>
  <inkml:trace contextRef="#ctx0" brushRef="#br0" timeOffset="176810.2613">29665 11284 0,'0'0'16,"0"0"-16,0 0 16,0 0-1,0 0-15,0 0 16</inkml:trace>
  <inkml:trace contextRef="#ctx0" brushRef="#br0" timeOffset="177749.834">24731 12512 0,'0'0'16,"0"0"0,0 0-16,0 0 15,0 0-15,16-15 16,14-16-1,16-19-15,1-1 16,0 11 0,-8 11-16,1 15 15,-5 12-15,-2 13 16,-2 1 0,5 6-16,11 4 15,3-6-15,7-13 16,4-14-1,5-10-15,-1-13 16,-3 0 0,-5 10-16,-8 13 15,-4 13 1,0 9-16,0 8 16,-1 0-16,0 1 15,3-4 1,2-7-16,4-4 15,2-12-15,3-7 16,0-2 0,-2 1-16,-5 8 15,-4 7 1,-2 4-16,-1 8 16,0-3-16,-2 0 15,2-7 1,3-6-16,9-12 15,3-10-15,0-4 16,2 1 0,-5 11-16,2 7 15,-5 11 1,6 4-16,-1 3 16,4 0-1,6-5-15,4-6 16,28-10-16,11-10 15,-13-1 1,-98 25-16,79-14 16,-19 19-16</inkml:trace>
  <inkml:trace contextRef="#ctx0" brushRef="#br0" timeOffset="178271.5953">23826 12782 0,'0'0'0,"0"0"15,0 0-15,0 0 16,0 0-1,15 10-15,15 6 16,5 4-16,-6 2 16,-11-2-1,-5 0-15,2 2 16</inkml:trace>
  <inkml:trace contextRef="#ctx0" brushRef="#br0" timeOffset="179088.9687">23769 13234 0,'0'0'0,"0"0"16,0 0 0,0 0-16,0 0 15,0 0-15,21-8 16,22-13 0,24-15-16,21-15 15,5-9 1,-15 13-16,-78 47 15,0 0-15,0 0 16,50-29 0,-30 15-16,-22 14 15,-8 5-15,-8 9 16,-4 6 0,-5 2-16,0 7 15,-4 7 1,4 6-16,5 0 15,4 1-15,7 2 16,7 1 0,8 2-16,7-6 15,-11-42 1,22 36-16,12-12 16,6-13-16,1-15 15,-4-14 1,-37 18-16,0 0 15,0 0 1,34-24-16,-34 24 16,21-23-16,-19 15 15,-12 12 1,-7 11-16,-10 15 16,-13 14-1,-5 3-15,-2 2 16,-2-2-16,1-2 15,2-3 1,1-2-16,4-4 16,41-36-1,0 0-15,0 0 16,-37 31-16,37-31 16,-29 21-1,16-10-15,10-3 16,11-3-16,9-1 15,9 1 1,10-1-16,7 1 16,10 0-1,3 3-15,-2 4 16,2-3-16,0 0 16,-1-7-1,3-7-15,-8-10 16,-15-10-16</inkml:trace>
  <inkml:trace contextRef="#ctx0" brushRef="#br0" timeOffset="179354.5643">24542 12658 0,'0'0'0,"0"0"16,0 29-1,0 31-15,4 37 16,3 30 0,4 7-16,-2 0 15,-1-2-15,-3-2 16,-1-1-1,-1-8-15,-6-9 16,-3-12 0</inkml:trace>
  <inkml:trace contextRef="#ctx0" brushRef="#br0" timeOffset="179854.7505">24162 14411 0,'0'0'0,"0"0"16,0 0-16,0 0 15,0 0-15,0 0 16,17-14 0,15-18-16,17-15 15,4-6 1,12-12-16,-65 65 15,61-56-15,-61 56 16,53-29 0,-16 24-16,-4 16 15,-11 7 1,-2 7-16,0 15 16,2 24-16,-3 16 15,1 49 1,-1 48-16,-1 26 15,-3-9 1,-3-22-16,-8-29 16,-1-21-16,-3-23 15,0-21 1,0-78-16,0 0 16,0 0-1,0 50-15,-3-28 16,-1-20-16,2-14 15,-3-19 1,-2-25-16</inkml:trace>
  <inkml:trace contextRef="#ctx0" brushRef="#br0" timeOffset="180353.7914">24912 13384 0,'0'0'16,"0"0"-16,21-22 16,12-21-1,22-28-15,17-25 16,2-16-1,-20 20-15,-54 92 16,0 0-16,0 0 16,20-53-1,-22 37-15,-14 27 16,-7 21 0,-8 17-16,-7 17 15,-12 40-15,0 26 16,4 11-1,19-25-15,19-41 16,6-33 0,6-24-16,6-15 15,5-10 1,8-11-16,8-13 16,11-18-16,8-13 15,10-25-15,7-11 16,-7 9-1,-60 87-15,0 0 16,54-67 0</inkml:trace>
  <inkml:trace contextRef="#ctx0" brushRef="#br0" timeOffset="180604.8876">24983 14204 0,'0'0'0,"0"0"16,2-22 0,17-32-16,12-27 15,15-23 1,15-19-16,3-9 15,-7 18 1,-14 24-16</inkml:trace>
  <inkml:trace contextRef="#ctx0" brushRef="#br0" timeOffset="181072.1966">25232 14298 0,'0'0'16,"0"0"-16,0 0 16,0 0-16,0 0 15,2-22 1,12-33-16,5-16 16,8-7-1,2 4-15,-2 16 16,-27 58-16,27-36 15,2 16 1,0 16-16,-4 13 16,-1 16-16,3 17 15,-1 29 1,8 41-16,0 47 16,-3 24-1,-4-6-15,-4-19 16,-3-17-16,-5-18 15,1-29 1,-5-27-16,-11-67 16,0 0-1,0 0-15,4 38 16,-4-38-16,0 22 16,-2-19-1,-2-20-15,-3-18 16</inkml:trace>
  <inkml:trace contextRef="#ctx0" brushRef="#br0" timeOffset="181466.5854">25894 12908 0,'0'0'16,"0"0"0,2 25-16,11 29 15,5 27-15,9 19 16,8 27 0,6 7-16,6 9 15,0-14-15,2-19 16,3-32-1,-8-35-15,-7-30 16,-3-22 0,-3-18-16,-2-24 15,-6-21-15,-1-35 32,-6-25-32,-10-3 0,-8 16 15,-6 16 1,-4 20-16,-4 18 15,-3 25-15</inkml:trace>
  <inkml:trace contextRef="#ctx0" brushRef="#br0" timeOffset="181654.8356">26094 13677 0,'0'0'15,"0"0"1,0 0-16,23-12 16,15-10-16,24-16 15,5-6 1,14-21-16,1-13 16</inkml:trace>
  <inkml:trace contextRef="#ctx0" brushRef="#br0" timeOffset="181954.6189">26792 12551 0,'0'0'0,"0"0"15,0 24-15,0 25 16,0 30-16,4 23 15,10 17 1,8 15-16,4 20 16,-1 9-1,-2 1-15,-6-15 16,-5-22-16,-12-127 16,0 0-1,0 0-15,4 79 16,-6-57-1,-5-42-15</inkml:trace>
  <inkml:trace contextRef="#ctx0" brushRef="#br0" timeOffset="182121.3853">26902 13424 0,'0'-9'0,"0"-4"16,0-5-16,9-9 16,10-3-1,15-7-15,8-7 16,10-7-1,3-6-15,13-13 16,-7-1-16,-22 19 16</inkml:trace>
  <inkml:trace contextRef="#ctx0" brushRef="#br0" timeOffset="182566.4837">26596 14202 0,'0'46'0,"0"26"16,2 24 0,17 20-16,14-8 15,13-19-15,-2-22 16,-2-22-1,-10-27-15,-3-12 16,-3-12 0,1-15-16,3-16 15,1-24-15,-7-15 16,-6-29 0,-11-13-16,-18 11 15,-11 28 1,-9 24-16,0 21 15,-6 12-15,-3 11 16,-4 8 0,-2 12-16,4 7 15,4 11 1,5 6-16,8 5 16,15-2-16,10-11 15,12-17 1</inkml:trace>
  <inkml:trace contextRef="#ctx0" brushRef="#br0" timeOffset="182988.5435">27261 12798 0,'0'0'16,"0"0"-16,0 0 15,0 0 1,0 30-16,0 30 16,8 39-1,15 21-15,8 10 16,15-1-16,0-6 16,-1-29-1,-5-23-15,-40-71 16,38 47-16,-12-25 15,-2-15 1,-5-14-16,1-15 16,1-18-1,3-31-15,5-39 16,-5-24-16,-5-11 16,-15 20-1,-6 33-15,-3 25 16,5 67-1,-6-45-15,-10 12 16,-4 9-16</inkml:trace>
  <inkml:trace contextRef="#ctx0" brushRef="#br0" timeOffset="183205.2179">27410 13498 0,'0'0'0,"0"0"16,0 0-1,16-2-15,18-14 16,6-4 0,0-7-16,-4 1 15,-3-4 1,-8 5-16</inkml:trace>
  <inkml:trace contextRef="#ctx0" brushRef="#br0" timeOffset="183371.9781">27735 13335 0,'0'5'0,"0"1"15,2-4-15,13-4 16,14-14 0,7-11-16,9-17 15,12-12 1,18-22-16,8-12 15,-5 10-15,-21 10 16,-14 19 0</inkml:trace>
  <inkml:trace contextRef="#ctx0" brushRef="#br0" timeOffset="183654.7404">28225 12370 0,'0'0'0,"0"0"16,0 0-16,0 0 15,-4 24 1,2 30-16,-2 30 16,-1 24-16,5 10 15,0 8 1,7 6-16,1 4 15,0 2 1,-4-6-16,-4-13 16,-6-17-16,-8-19 15,-9-29 1,-8-28-16</inkml:trace>
  <inkml:trace contextRef="#ctx0" brushRef="#br0" timeOffset="184072.5726">27792 14141 0,'5'34'0,"13"18"15,7 15-15,4-1 16,8 8-16,15 13 15,10 3 1,1-23-16,-6-27 16,-13-31-1,-3-20-15,5-27 16,-4-25-16,3-46 16,-5-41-1,-15-11-15,-19 13 16,-10 26-1,-5 21-15,-7 21 16,-1 18-16,-3 21 16,-6 14-1,0 11-15,-3 9 16,-4 10-16,-6 13 16,-10 17-1,4 19-15,2 15 16,-2 31-1</inkml:trace>
  <inkml:trace contextRef="#ctx0" brushRef="#br0" timeOffset="184232.6004">28042 14376 0,'0'0'16,"17"-23"-16,7-12 15,18-20 1,8-6-16,12-8 15,1 8-15,-5 15 16,-11 7-16</inkml:trace>
  <inkml:trace contextRef="#ctx0" brushRef="#br0" timeOffset="184444.4307">28971 14177 0,'0'0'16,"0"0"-16,0 0 16,0 0-16,0 0 15,0 0 1,0 0-16</inkml:trace>
  <inkml:trace contextRef="#ctx0" brushRef="#br1" timeOffset="197587.3702">26048 9892 0,'0'0'0,"0"0"16,0 0 0,-25 0-16,-20 0 15,-18 4 1,3 1-16,3 4 16,-4-2-1,-1-1-15,-6 8 16,5 1-16,1 4 15,-1-4 1,-6 3-16,0-1 16,-8 2-16,-16 1 15,-9 0 1,-3 0-16,1-2 16,4-5-1,0 0-15,-2 1 16,2-1-1,2 1-15,-5-1 16,3-3-16,-5 3 16,0-3-1,-5 2-15,3 6 16,-3-1-16,4 1 16,-4 3-1,0-6-15,3 3 16,-1-5-1,1 3-15,5-5 16,-2 0-16,6-4 16,0-1-1,0 2-15,4-4 16,9-2 0,0 0-16,2 1 15,3-6-15,3-1 16,2 2-1,4-3-15,12-2 16,6 0-16,-4-1 16,2 1-1,1 1-15,1-4 16,3 1 0,6-6-16,4-7 15,3-5-15,4-5 16,4-6-1,2-4-15,3-4 16,1-7 0,3-2-16,3-7 15,5-3 1,4-7-16,3-6 16,1-22-16,2-15 15,2 9-15,4 0 16,1 6-1,3 1-15,4 1 16,1 2 0,3 0-16,-3 2 15,3 7-15,1 0 16,2 0 0,-4 4-16,-3 6 15,-4 8 1,-4 17-16,-1 4 15,-3 4-15,-5 1 16,-1 3 0,6 40-16,-12-36 15,-1 7 1,13 29-16,-20-24 16,-10 1-1,-3 3-15,-11 2 16,-2 2-16,0 5 15,-2 2 1,-2-2-16,-6 5 16,-4 2-16,-3 1 15,-6 3 1,-8 0 0,-19 3-16,-16 3 15,8 3-15,7-3 16,1 3-16,3-2 15,-1 4 1,-3 0-16,-12 1 16,-1 1-1,-1 4-15,3 1 16,2 3-16,-4-1 16,5 0-1,1-2-15,4-5 16,1 3-1,5-2-15,4-4 16,2-3-16,5 0 16,4-4-1,4-6-15,6-4 16,16-1-16,6-4 16,2-4-1,1-2-15,3-4 16,1-5-1,7-4-15,1-11 16,5-8-16,5-5 16,2-10-1,5-7-15,3-10 16,-4-23 0,0-14-16,-1-3 15,3-6-15,4 6 16,0 9-1,2 6-15,-1 0 16,1 2-16,0 0 16,3 2-1,1-2-15,1 5 16,3 1 0,5 5-16,-1 10 15,4 10-15,-1 5 16,-1 15-1,5 10-15,5 3 16,4 1-16,6 1 16,8 9-1,7 3-15,7 2 16,10 3 0,8 4-16,9 2 15,28-1-15,18 1 16,6 2-1,10 3-15,5 6 16,-1 5 0,3 5-16,1 4 15,6 2-15,1 5 16,7 2 0,9 2-16,4-4 15,-2 2 1,-1 1-16,-5-1 15,-7-2-15,-13 0 16,-5 2 0,-8 2-16,-12 2 15,-1-2 1,-1 0-16,-6 0 16,-6-6-16,0-1 15,-7 1 1,-6-4-16,-13 2 15,-12 2 1,-15-6-16,-11 3 16,1 1-16,-2 3 15,-3 1 1,1 4-16,-2 1 31,-3 5-31,-2 3 16,-3 7-16,-4 6 0,-4 8 15,-7 3 1,-4 10-16,-2 6 16,-2 4-16,-8 23 15,-4 10 1,-2-8-16,-1-2 16,3-7-1,2-10-15,8-8 16,1-17-16,9-7 15,5-5 1,10-2-16,7-8 16,5-5-1,10-8-15,5-1 16,3-4-16,4 0 16,9-6-1,5-4-15,21 3 16,13-7-1,-1 0-15,-4-7 16,0 3-16,-1 0 16,0 0-1,1-2-15,5 4 16,4 2-16,2 2 16,6-2-1,11-2-15,-2 2 16,2-3-1,-1 0-15,-1-4 16,1 2 0,-7-1-16,-5 4 15,-5 0-15,-11 2 16,6 2 0,-5 6-16,-2-1 15,-6 2 1,-9 2-16,-10 5 15,-8-1-15,-14 3 16,-4 1 0,-4 4-16,2 7 15,-6 3-15,-3 3 16,-1 7 0,-5 6-16,-3 2 15,-3 9 1,-2 6-16,-5 3 15,-5 7-15,0 17 16,-6 11 0,1 2-16,-6 2 15,-6 1 1,0 0-16,-2 6 16,2-4-16,-8 5 15,4 5 1,-7 7-16,1-7 15,-3-3 1,2 0-16,1-4 16,-6-11-16,5-7 15,-3-7 1,3-15-16,11-74 16,-10 62-1,10-62-15,0 0 16,0 0-16,-10 43 15,-1-12 1,-6-14-16,-6-7 16,-14-6-16,-18 1 15,-32 2 1,-41 4-16,-42 0 16,-15 0-1,4 3-15,2 10 16,8 12-16,14 9 15</inkml:trace>
  <inkml:trace contextRef="#ctx0" brushRef="#br1" timeOffset="208952.5862">23804 15265 0,'0'0'0,"0"0"16,9 21-16,11 9 15,7 6 1,4-6-16,5-5 15,5-8 1,7-5-16,3-9 16,7-3-16,4-3 15,9-5 1,0 4-16,2-2 16,23 1-1,16-1-15,-2 3 16,-7-2-16,-7-1 15,2-1 1,-2-2-16,8 0 16,-3-2-1,5-2-15,3-1 16,3-4-16,4 3 16,6-3-1,10 0-15,-5 2 16,-2 3-16,2-1 15,2 0 1,2-3-16,7-1 16,3-2-1,-1 0-15,-1 2 16,-4 1 0,0 0-16,-5 2 15,2 4-15,3-3 16,8 2-1,-2 0-15,-2 1 16,-5 0 0,-14-1-16,-3 6 15,-5-1-15,-12 7 16,3 2 0,-9 0-16,-9 5 15,-14-3-15,-13 3 16,-6 0-1,-5-2-15,-47-5 16,49 4 0,-49-4-16,0 0 15,0 0 1,46 4-16,-46-4 16,39-4-16,-3-9 15,-10-8 1,-8-4-16,-6 1 15,-6-9-15,1-10 16,-3-10 0,-4-6-16,0-5 15,-2-8-15,-3-10 16,1-30 0,-2-22-16,2-11 15,0-5 1,4 9-16,2 3 15,2-1-15,2-5 16,-2 2 0,1 0-16,-3 5 15,-2 5 1,-5 14-16,-3 6 16,-2 15-16,-4 4 15,0 16 1,-2 13-16,1 17 15,-3 7 1,-7 2-16,-5 6 16,-5 10-16,-7 7 15,-8 4 1,-5 4-16,-6 3 16,-6 4-1,-4 2-15,-4 3 16,-22 5-16,-14 1 15,1 3 1,3 1-16,-3 4 16,-4-2-1,1 6-15,-6 0 16,-9-2-16,-2-1 16,3-4-1,-3 2-15,-1-3 16,0 2-1,-5-2-15,3-1 16,-1-6-16,-3 1 16,-8 0-1,4-2-15,2-3 16,2 2 0,2-3-16,8 4 15,-3-3-15,-4 1 16,-3-3-1,-3-2-15,4-2 16,3-3-16,8 3 16,0-2-1,-2 1-15,7 3 16,1 0-16,3 0 16,7 3-1,5-1-15,8 0 16,2 0-1,9 3-15,10-3 16,1 3 0,5-3-16,15-2 15,10 0-15,-3 0 16,47 0 0,-45-5-16,45 5 15,-45-2 1,0 0-16,8 6 15,5 8-15,32-12 16,-23 17 0,8 8-16,1 10 15,-1 17-15,4 11 16,0 8 0,0 13-16,-4 35 15,5 42 1,1 23-16,5 3 15,4-7-15,8-7 16,3-7 0,8 1-16,1 1 15,-2-1 1,2 0-16,-3-2 16,-1-10-16,0-12 15,0-18 1,1-18-16,-3-19 15,-1-20 1,-13-68-16,0 0 16,0 0-16,12 41 15,-12-41 1,0 0-16,0 0 16,4 27-1,2-13-15,5-19 16,5-11-16</inkml:trace>
  <inkml:trace contextRef="#ctx0" brushRef="#br1" timeOffset="209060.9735">23706 15422 0,'0'0'0,"0"0"16</inkml:trace>
  <inkml:trace contextRef="#ctx0" brushRef="#br1" timeOffset="273346.0871">23798 15338 0,'0'0'16,"0"0"-16,0 0 16,19 0-1,21 0-15,23-8 16,0-12 0,-7-4-16,-5-4 15,7 11-15,3 12 16,3 14-1,3 9-15,5 5 16,19 6-16,14-6 16,-4-11-1,0-24-15,4-20 16,7-22 0,8-15-16,8-1 15,-17 26 1,-15 30-16,-4 30 15,-3 18-15,-2 10 16,9 2 0,0-5-16,-2-14 15,3-18 1,-1-18-16,-1-22 16,4-14-16,-3-8 15,-2-1 1,-2 16-16,-7 18 15,-6 20-15,0 14 16,2 8 0,-4-3-16,6-1 15,5-8 1,-1-8-16,3-7 16,5-11-16,-1-4 15,-2-4 1,-5 8-16,-3 10 15,-3 6 1,-3 6-16,-1 5 16,-4 3-16,-2-7 15,-13-3 1,1-6-16,-2-3 16,4 1-1,-3-1-15,-2 3 16,-5 2-16,-51 0 15,48 7 1,-48-7-16,0 0 16,0 0-16,47 9 15,-47-9 1,44 5-16,-44-5 16,40-5-1,-3-11-15,1-3 16,-3-2-16,0 3 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7C897-90C8-480C-9610-77D56A3EB0D9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2250A-915A-4A92-BF6C-FA4EA834EB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5342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7C897-90C8-480C-9610-77D56A3EB0D9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2250A-915A-4A92-BF6C-FA4EA834EB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4794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7C897-90C8-480C-9610-77D56A3EB0D9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2250A-915A-4A92-BF6C-FA4EA834EB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2473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7C897-90C8-480C-9610-77D56A3EB0D9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2250A-915A-4A92-BF6C-FA4EA834EB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308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7C897-90C8-480C-9610-77D56A3EB0D9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2250A-915A-4A92-BF6C-FA4EA834EB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679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7C897-90C8-480C-9610-77D56A3EB0D9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2250A-915A-4A92-BF6C-FA4EA834EB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4729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7C897-90C8-480C-9610-77D56A3EB0D9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2250A-915A-4A92-BF6C-FA4EA834EB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2940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7C897-90C8-480C-9610-77D56A3EB0D9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2250A-915A-4A92-BF6C-FA4EA834EB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5191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7C897-90C8-480C-9610-77D56A3EB0D9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2250A-915A-4A92-BF6C-FA4EA834EB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3001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7C897-90C8-480C-9610-77D56A3EB0D9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2250A-915A-4A92-BF6C-FA4EA834EB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6877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7C897-90C8-480C-9610-77D56A3EB0D9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2250A-915A-4A92-BF6C-FA4EA834EB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5858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57C897-90C8-480C-9610-77D56A3EB0D9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22250A-915A-4A92-BF6C-FA4EA834EB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4279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잉크 3"/>
              <p14:cNvContentPartPr/>
              <p14:nvPr/>
            </p14:nvContentPartPr>
            <p14:xfrm>
              <a:off x="703440" y="1306080"/>
              <a:ext cx="10440000" cy="4435920"/>
            </p14:xfrm>
          </p:contentPart>
        </mc:Choice>
        <mc:Fallback>
          <p:pic>
            <p:nvPicPr>
              <p:cNvPr id="4" name="잉크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4080" y="1296720"/>
                <a:ext cx="10458720" cy="4454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4103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잉크 1"/>
              <p14:cNvContentPartPr/>
              <p14:nvPr/>
            </p14:nvContentPartPr>
            <p14:xfrm>
              <a:off x="835920" y="723600"/>
              <a:ext cx="10658160" cy="5193000"/>
            </p14:xfrm>
          </p:contentPart>
        </mc:Choice>
        <mc:Fallback>
          <p:pic>
            <p:nvPicPr>
              <p:cNvPr id="2" name="잉크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26560" y="714240"/>
                <a:ext cx="10676880" cy="5211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78776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잉크 1"/>
              <p14:cNvContentPartPr/>
              <p14:nvPr/>
            </p14:nvContentPartPr>
            <p14:xfrm>
              <a:off x="998640" y="1300320"/>
              <a:ext cx="10666440" cy="4632120"/>
            </p14:xfrm>
          </p:contentPart>
        </mc:Choice>
        <mc:Fallback>
          <p:pic>
            <p:nvPicPr>
              <p:cNvPr id="2" name="잉크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9280" y="1290960"/>
                <a:ext cx="10685160" cy="4650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03594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잉크 1"/>
              <p14:cNvContentPartPr/>
              <p14:nvPr/>
            </p14:nvContentPartPr>
            <p14:xfrm>
              <a:off x="521280" y="1193040"/>
              <a:ext cx="7813440" cy="4443480"/>
            </p14:xfrm>
          </p:contentPart>
        </mc:Choice>
        <mc:Fallback>
          <p:pic>
            <p:nvPicPr>
              <p:cNvPr id="2" name="잉크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1920" y="1183680"/>
                <a:ext cx="7832160" cy="4462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87719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잉크 1"/>
              <p14:cNvContentPartPr/>
              <p14:nvPr/>
            </p14:nvContentPartPr>
            <p14:xfrm>
              <a:off x="464400" y="1264680"/>
              <a:ext cx="10936800" cy="3616560"/>
            </p14:xfrm>
          </p:contentPart>
        </mc:Choice>
        <mc:Fallback>
          <p:pic>
            <p:nvPicPr>
              <p:cNvPr id="2" name="잉크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5040" y="1255320"/>
                <a:ext cx="10955520" cy="3635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6071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3887" y="2152650"/>
            <a:ext cx="3324225" cy="25527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잉크 3"/>
              <p14:cNvContentPartPr/>
              <p14:nvPr/>
            </p14:nvContentPartPr>
            <p14:xfrm>
              <a:off x="1963080" y="1470600"/>
              <a:ext cx="8560440" cy="4453200"/>
            </p14:xfrm>
          </p:contentPart>
        </mc:Choice>
        <mc:Fallback>
          <p:pic>
            <p:nvPicPr>
              <p:cNvPr id="4" name="잉크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53720" y="1461240"/>
                <a:ext cx="8579160" cy="4471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53263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5907" y="1571582"/>
            <a:ext cx="3000186" cy="305706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잉크 2"/>
              <p14:cNvContentPartPr/>
              <p14:nvPr/>
            </p14:nvContentPartPr>
            <p14:xfrm>
              <a:off x="5340240" y="1036080"/>
              <a:ext cx="5662800" cy="723240"/>
            </p14:xfrm>
          </p:contentPart>
        </mc:Choice>
        <mc:Fallback>
          <p:pic>
            <p:nvPicPr>
              <p:cNvPr id="3" name="잉크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330880" y="1026720"/>
                <a:ext cx="5681520" cy="741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00049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잉크 1"/>
              <p14:cNvContentPartPr/>
              <p14:nvPr/>
            </p14:nvContentPartPr>
            <p14:xfrm>
              <a:off x="952920" y="1275480"/>
              <a:ext cx="9352080" cy="4611240"/>
            </p14:xfrm>
          </p:contentPart>
        </mc:Choice>
        <mc:Fallback>
          <p:pic>
            <p:nvPicPr>
              <p:cNvPr id="2" name="잉크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3560" y="1266120"/>
                <a:ext cx="9370800" cy="4629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25508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잉크 1"/>
              <p14:cNvContentPartPr/>
              <p14:nvPr/>
            </p14:nvContentPartPr>
            <p14:xfrm>
              <a:off x="849240" y="1328040"/>
              <a:ext cx="9830520" cy="4338360"/>
            </p14:xfrm>
          </p:contentPart>
        </mc:Choice>
        <mc:Fallback>
          <p:pic>
            <p:nvPicPr>
              <p:cNvPr id="2" name="잉크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9880" y="1318680"/>
                <a:ext cx="9849240" cy="4357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69405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0</Words>
  <Application>Microsoft Office PowerPoint</Application>
  <PresentationFormat>와이드스크린</PresentationFormat>
  <Paragraphs>0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YUHAN</dc:creator>
  <cp:lastModifiedBy>YUHAN</cp:lastModifiedBy>
  <cp:revision>2</cp:revision>
  <dcterms:created xsi:type="dcterms:W3CDTF">2022-10-06T00:58:49Z</dcterms:created>
  <dcterms:modified xsi:type="dcterms:W3CDTF">2022-10-06T03:42:48Z</dcterms:modified>
</cp:coreProperties>
</file>