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1:04:18.6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2957 4059 0,'0'0'0,"0"0"0,-10 17 16,-9 9 0,-6 11-16,1 9 15,-4 11-15,-4 10 16,-9 31 0,-7 22-16,-3 17 0,-2 4 15,11-12 1,4-13-16,7-19 15,6-17 1,7-18-16,6-19 16,12-43-16,0 0 15,-10 33 1,10-33-16,0 0 16,0 0-16,-7 25 15,7-25 1,0 0-16,0 0 15,0 13 1,4-11-16</inkml:trace>
  <inkml:trace contextRef="#ctx0" brushRef="#br0" timeOffset="171.488">2913 5325 0,'0'0'0,"0"0"16,0 0-1,0 23-15,0 32 16</inkml:trace>
  <inkml:trace contextRef="#ctx0" brushRef="#br0" timeOffset="1561.8506">3876 3906 0,'0'0'15,"0"0"1,0 0-16,0 0 15,0 0-15,0 0 16,0 0 0,-4 28-16,1 23 15,-2 27 1,2 21-16,6 1 16,7 7-16,3 0 15,-2 2 1,3 1-16,-2 6 15,2 9 1,-3 7-16,0-9 16,0-9-16,-4-17 15,9-11 1,-1-17-16,1-22 16,-16-47-1,0 0-15,20 27 16,0-24-16,1-23 15,1-28 1,9-36-16,14-55 16,11-69-16,5-30 15,-7 9 1,-7 40-16,-2 41 16,-2 20-1,2 19-15,-8 8 16,-6 21-16,-6 17 15,-25 63 1,0 0-16,0 0 16,15-42-1,-15 42-15,8-24 16,-8 24-16,7-9 16</inkml:trace>
  <inkml:trace contextRef="#ctx0" brushRef="#br0" timeOffset="1905.5503">5053 3700 0,'0'0'0,"0"0"15,0 0-15,0 21 16,0 19-1,0 29-15,-4 14 16,-3 27-16,-5 8 16,-3 7-1,-5 14-15,-5 19 16,1 1-16,4-10 16,4-12-1,5-8-15,5-17 16,-1-18-1,5-20-15,2-74 16,0 0-16,0 0 16,2 35-1,2-44-15</inkml:trace>
  <inkml:trace contextRef="#ctx0" brushRef="#br0" timeOffset="2577.5139">5116 3790 0,'0'0'0,"0"0"16,0 23 0,8 23-16,8 33 15,7 13 1,0 3-16,5 3 15,-1-10-15,-3-19 16,-24-69 0,29 45-16,5-23 15,15-22-15,7-22 16,9-21 0,22-30-16,12-28 15,-3-15 1,-13-3-16,-10 10 15,-20 20-15,-10 17 16,-43 72 0,31-57-16,-31 57 15,17-23-15,-9 16 16,-8 18 0,-8 13-16,0 12 15,-5 11 1,-3 25-16,1 9 15,-1 28 1,1 25-16,5 11 16,5 9-16,8-6 15,1-5-15,4-3 16,-2-3 0,1-13-1,-3-16-15,2-21 16,-6-87-16,8 69 15,-8-69-15,0 0 16,0 0 0,2 38-16,-2-38 15,0 0 1,0 0-16,2 23 16,2-17-16,3-8 15</inkml:trace>
  <inkml:trace contextRef="#ctx0" brushRef="#br0" timeOffset="2702.5156">6407 5468 0,'0'0'16,"0"0"-16,0 0 15,0 0 1</inkml:trace>
  <inkml:trace contextRef="#ctx0" brushRef="#br0" timeOffset="9981.9622">7509 3620 0,'0'0'0,"0"0"16,0 0-16,0 0 16,0 0-16,0 0 15,-14 14 1,-7 8-16,-6 9 15,-3 0 1,4 1-16,-5 2 16,1 3-16,1 4 15,0 1 1,2 3-16,0 4 16,3-1-1,2 8-15,1 1 16,4 5-16,-1 5 15,-1 5 1,4 4-16,-3 24 16,3 14-1,4-4-15,8-12 16,3-11-16,3-14 16,3 0-1,5-15-15,0-3 16,5 1-16,4 0 15,3-2 1,3-7-16,3-3 16,2-2-1,3-3-15,-3-6 16,5 1-16,-1-3 16,-2 0-1,-33-31-15,29 32 16,-29-32-1,0 0-15,0 0 16,28 31-16,-28-31 16,0 0-1,0 0-15,23 27 16,-23-27-16,0 0 16,0 0-1,14 17-15,-14-17 16,0 0-1,-2 10-15</inkml:trace>
  <inkml:trace contextRef="#ctx0" brushRef="#br0" timeOffset="17992.8374">7793 3899 0,'0'0'16,"0"0"-16,0 0 15,-14 0 1,-6 5-16,-9 2 16,7 16-16,9 7 15,4 8 1,2 12-1,5 8-15,0 7 16,2 6-16,0 9 16,-3 35-1,3 17-15,7 11 16,2-3-16,0-14 16,-3-10-1,1-10-15,5 0 16,-4-11-1,3-9-15,-11-86 16,14 66-16,-14-66 16,10 36-1,4-23-15,-2-19 16,6-16-16,4-18 16,13-27-1,21-39-15,11-46 16,5-29-1,-14-6-15,-11-1 16,-10 7-16,1 3 16,-3 14-1,-2 23-15,-2 21 16,-5 29 0,-26 91-16,19-69 15,-19 69-15,0 0 16,9-36-1,-9 36-15,-5-10 16</inkml:trace>
  <inkml:trace contextRef="#ctx0" brushRef="#br0" timeOffset="18352.1317">8677 4693 0,'0'0'16,"0"6"-16,0 11 15,0-17-15,0 29 16,0 19-16,0 17 15,-4 13 1,-3 23-16,-4 6 16,0 2-16,-3-1 15,4-8 1,-6-12-16,3-17 16,13-71-16,0 0 15,0 0 1,-13 34-16,-4-28 15</inkml:trace>
  <inkml:trace contextRef="#ctx0" brushRef="#br0" timeOffset="18492.7183">8682 4203 0,'0'0'0,"0"0"15,0-8-15,5-10 16,-1 3 0</inkml:trace>
  <inkml:trace contextRef="#ctx0" brushRef="#br0" timeOffset="18961.3609">8964 4512 0,'0'0'16,"0"29"-16,0 22 15,4 30 1,0 17-16,0 2 16,-4 6-1,4-2-15,-4-3 16,-4-9-16,0-16 15,4-76 1,0 0-16,0 0 16,-4 52-16,2-37 15,2-24 1,0-20-16,6-11 16,8-14-1,7-2-15,7-9 16,3-4-16,14-16 15,4 3 1,-2 10-16,-2 23 16,-45 49-1,38-27-15,-2 13 16,0 14-16,-5 9 16,-6 5-1,1 8-15,-4 3 16</inkml:trace>
  <inkml:trace contextRef="#ctx0" brushRef="#br0" timeOffset="19315.7597">9209 4257 0,'0'0'0,"0"0"15,23 0 1,28 0-16,30 5 15,18-1-15,5 3 0,-6 2 16,-6 1-16,-12 0 16,-10-6-1,-70-4-15,49-2 16,-14-10 0,-17-14-16</inkml:trace>
  <inkml:trace contextRef="#ctx0" brushRef="#br0" timeOffset="19690.3544">9730 3614 0,'0'0'0,"0"0"16,0 0-1,-6 27-15,-4 32 16,-2 36 0,0 29-16,4 13 15,6 3-15,-4 10 16,-5 18 0,-3 2-16,4-14 15,-1-15 1,1-9-16,2-25 15,6-17-15,4-15 16,2-10 0,2-18-16,4-6 15,-10-41-15,13 30 16,3-20 0</inkml:trace>
  <inkml:trace contextRef="#ctx0" brushRef="#br0" timeOffset="20143.3715">10092 4606 0,'0'0'16,"0"0"-16,0 29 15,0 29 1,0 34-16,5 21 15,-1-1 1,0-9-16,-4-9 16,0-94-16,0 0 15,5 69 1,1-40-16,8-31 16,5-25-16,5-11 15,4-11 1,3-9-16,6-5 15,1-2 1,4-13-16,0 7 16,-42 71-16,35-61 15,-35 61 1,25-29-16,-4 21 16,0 20-16,-6 11 15,3 11 1,7 12-16,-4 6 15,7-1 1,-2-1-16,1-8 16,4-6-16</inkml:trace>
  <inkml:trace contextRef="#ctx0" brushRef="#br0" timeOffset="21487.0746">11281 5149 0,'0'0'0,"0"-20"16,0-16-16,0-14 16,-4 4-1,0 3-15,-10 6 16,-9 2-1,-3 5-15,-10 5 16,-7 7-16,1 9 16,-2 9-1,-6 11-15,1 12 16,6 10-16,6 9 16,8 10-1,8 4-15,10 0 16,9-5-1,2-51-15,13 40 16,12-20-16,8-22 16,-2-10-1,5-14-15,3-8 16,-4 1 0,-5-1-16,-9 5 15,-5 12-15,-3 2 16,1 7-1,-3 8-15,3 8 16,-4 9-16,1 8 16,0 3-1,2 4-15,2-2 16,5-2 0,7-13-16,7-2 15,7-13-15,17-20 16,7-10-1,6-17-15,15-31 16,12-32 0,-13-18-16,-17-5 15,-24-6-15,-11-9 16,-5-5 0,-2-6-16,1 0 15,-2 11 1,-6 19-16,-6 20 15,-5 20-15,-8 12 16,0 77 0,-10-53-16,-10 22 15,-4 17-15,-1 12 16,-6 13 0,-1 9-16,-3 9 15,-7 16 1,4 10-16,4 10 15,8 9-15,-3 33 16,2 30 0,2 24-16,9 11 15,7-5 1,7 3-16,0-7 16,2-1-1,0-14-15,7-13 16,4-23-16,9-17 15,4-12 1,2-18-16,-26-65 16,22 40-16,-22-40 15,22 24 1,-22-24-16,0 0 16,0 0-1,20 9-15,-20-9 16,0 0-16,0 0 15,11 0 1,-11 0-16,0 0 16,0 0-16,7-2 15,-7 2 1,0 0-16,0 0 16,0-4-1,0 4-15,0 0 16,0 0-16,0-3 15,0 3 1,0 0-16,0 0 16,2 0-1,-2 0-15,0 0 16,0 0-16,2 5 16,-2-5-1,0 0-15,0 0 16,0 4-1,0-4-15,-4 8 16</inkml:trace>
  <inkml:trace contextRef="#ctx0" brushRef="#br0" timeOffset="22089.0369">13310 3714 0,'0'0'15,"0"0"1,0 0 0,-13 16-16,-6 13 15,-7 15-15,-3 12 16,-2 14 0,-10 33-16,-1 31 15,-1 19-15,5 7 16,5-15-1,6-9-15,6-7 16,8-13-16,3-8 16,7-19-1,0-17-15,3-72 16,0 0 0,6 40-16,2-27 15,12-30-15,3-30 16</inkml:trace>
  <inkml:trace contextRef="#ctx0" brushRef="#br0" timeOffset="22682.3056">13302 3889 0,'0'0'15,"0"0"-15,0 0 16,0 0-1,0 0-15,0 20 16,0 20 0,8 18-16,10-2 15,9-12-15,2-17 32,5-13-32,6-19 0,9-15 15,8-13 1,5-12-16,17-20 15,7-11-15,-13 2 16,-13 10 0,-14 9-16,-15 13 15,-31 42 1,0 0-16,22-32 16,-22 32-16,13-25 15,-13 19 1,-4 12-16,-5 16 15,-4 13 1,-8 26-16,2 12 16,-6 37-16,-2 31 15,2 17 1,8 1-16,1-16 16,4-15-1,8-14-15,-1-12 16,5-11-16,0-14 15,0-77 1,5 65-16,-5-65 16,0 0-16,9 46 15,5-13 1,-1-23-16,-4-19 16</inkml:trace>
  <inkml:trace contextRef="#ctx0" brushRef="#br0" timeOffset="23119.7009">14001 4709 0,'0'0'15,"0"0"-15,0 0 16,13 17-16,16 13 16,16 10-1,10-5-15,8-10 16,1-14-16,1-14 15,-7-12 1,-6-14-16,-14-6 16,-11-8-1,-17 0-15,-10 3 16,-15 5-16,-16 6 16,-10 9-1,-7 9-15,-6 20 16,5 10-1,2 17-15,8 16 16,9 13-16,9 6 16,11 22-1,14 1-15,10-11 16,5-20-16,7-23 16,3-20-1,6-13-15,4-14 16,24-18-1,8-12-15,17-31 16</inkml:trace>
  <inkml:trace contextRef="#ctx0" brushRef="#br0" timeOffset="23807.4167">14776 4567 0,'0'0'0,"0"0"15,0 30-15,7 28 16,1 32 0,0 19-16,-2-6 15,-4-10-15,-2-93 16,3 85 0,-3-85-16,-3 65 15,3-65 1,-4 27-16,2-34 15,4-27-15,7-17 16,6-9 0,7-1-16,6-4 15,1-2-15,2 5 16,-5 8 0,2 14-16,-3 16 15,-6 19 1,-3 17-16,-1 14 15,-5 14-15,-2 21 16,-4 6 0,-1 2-16,-3-69 15,0 0 1,0 0-16,3 60 16,-3-15-16,0-20 15,0-23 1,2-13-16,4-16 15,6-10-15,5-18 16,3 2 0,5 2-16,0 4 15,1 10 1,-26 37-16,34-22 16,4 14-16,0 16 15,-7 13 1,-6 8-16,-1 17 15,-6 5 1,-4 8-16,-5 0 16,-3-2-16,1-4 15,4-10 1,2-9-16</inkml:trace>
  <inkml:trace contextRef="#ctx0" brushRef="#br0" timeOffset="24322.8841">15721 4717 0,'0'0'16,"0"0"-16,0 0 16,-7 25-1,-4 18-15,-5 17 16,4-7-16,10-2 16,4-3-1,10-4-15,7-8 16,7-4-16,5-12 15,6-12 1,-4-10-16,6-12 16,11-9-1,-6-9-15,-4-4 16,-11-4-16,-12-1 16,-13 1-1,-13 2-15,-13 4 16,-11 8-1,-10 8-15,-4 5 16,-2 8-16,4 5 16,10 5-1,9 1-15,16 6 16,12-1 0,11-4-16</inkml:trace>
  <inkml:trace contextRef="#ctx0" brushRef="#br0" timeOffset="25134.8488">16324 4521 0,'0'0'0,"0"0"16,0 0 0,0 0-16,0 0 15,0 0-15,-4 11 16,2 7 0,-3-1-16,1-7 15,4-3 1,-3-6-16,3 1 15,0-2-15,0 0 16,0 0 0,0 0-16,0-2 15,3 1-15,-3-2 16,2 3 0,-2-2-16,0 2 15,0 0 1,0 0-16,0 0 15,-2 0-15,2 0 16,-3 0 0,1 0-16,0 0 15,-3 0 1,5 0-16,-2 0 16,0 0-16,2 0 15,-2 5 1,2 3-16,0 6 15,2 4 1,0 6-16,-2 12 16,2 6-16,-4 18 15,-2 3 1,-3 5-16,-2-3 16,9-65-16,0 0 15,0 0 1,-11 64-16,7-17 15,2-19 1,4-20-16,6-17 16,8-13-16,2-12 15,6-13 1,6-4-16,-1-4 16,0 2-1,5 0-15,-1 5 16,2 7-16,7 9 15,-42 32 1,42-18-16,1 13 16</inkml:trace>
  <inkml:trace contextRef="#ctx0" brushRef="#br0" timeOffset="25447.2747">16887 4523 0,'0'0'16,"0"0"-1,0 0-15,0 0 16,0 0-16,0 0 16,0 25-1,0 24-15,2 20 16,13-3-1,9-7-15,7-13 16,9-3-16,5-5 16,4-8-1,1-12-15,-2-14 16,7-13 0,-9-18-16,-6-22 15</inkml:trace>
  <inkml:trace contextRef="#ctx0" brushRef="#br0" timeOffset="25790.9655">17439 4211 0,'0'0'15,"0"0"-15,0 0 16,0 0 0,-6 20-16,-5 26 15,-9 23 1,-5 10-16,-8 28 15,-8 22-15,2 12 16,-9 11 0,4 0-16,5-6 15,5 1-15,10-2 16,9-1 0,11-12-16,8-17 15,4-10-15,6-17 16,-5-19-1,-1-25-15,-8-44 16,0 0 0,0 0-16,10 29 15,0-22 1,-4-25-16</inkml:trace>
  <inkml:trace contextRef="#ctx0" brushRef="#br0" timeOffset="26306.8004">17752 3435 0,'0'0'0,"0"0"16,20 0 0,21 0-16,19 7 15,0 19 1,-4 15-16,-4 10 16,4 14-16,11 17 15,4 12 1,-2 3-16,-6 3 15,-14-2 1,-14 1-16,-9 6 16,-15 11-16,-11 18 15,-15 4 1,-17 11-16,-15-5 16,-14-12-1,-1-16-15,5-22 16,5-23-16,2-17 15,50-54 1,-40 34-16,40-34 16,-42 27-1,42-27-15,-45 22 16,1 0-16</inkml:trace>
  <inkml:trace contextRef="#ctx0" brushRef="#br0" timeOffset="26431.8037">18339 5515 0,'0'0'0,"0"0"15</inkml:trace>
  <inkml:trace contextRef="#ctx0" brushRef="#br0" timeOffset="32273.7976">19627 4049 0,'0'0'16,"0"0"-1,0 0-15,-6-15 16,-3-12-16,-7-9 16,-2 14-1,4 11-15,3 8 16,-2 7-16,0 6 16,0 2-1,3 2-15,2 4 16,6 0-1,2 3-15,8-4 16,4-3-16,1-3 16,3-5-1,-3-6-15,-1-9 16,-2-1 0,-8-9-16,-4 2 15,-12 3-15,-3 3 16,-10 7-1,-4 1-15,-3 10 16,1 6 0,6 1-16,9-1 15</inkml:trace>
  <inkml:trace contextRef="#ctx0" brushRef="#br0" timeOffset="32695.54">19582 4532 0,'0'0'15,"0"0"-15,0 0 16,-16 16-16,-7 9 15,-4 10 1,0 10-16,6 1 16,6 7-16,8-7 15,7-7 1,11-6-16,2-16 16,9-10-16,-2-9 15,-1-8 1,1-5-16,-5-4 15,-3-6 1,-8 0-16,-8 0 16,-10 5-16,-10 2 15,-7 5 1,-14 8-16,-19 17 16,-13 12-1,-32 32-15,-28 27 16</inkml:trace>
  <inkml:trace contextRef="#ctx0" brushRef="#br0" timeOffset="33414.4711">20116 3841 0,'0'0'0,"0"0"15,0 0-15,0 0 16,0 0-1,23 5-15,24-2 16,22 1 0,-4-7-16,-65 3 15,59 0-15,-17 7 16,-22 16 0,-22 10-16,-18 15 15,-18 16-15,-34 36 16,-27 30-1,-5 1-15,20-33 16,84-98 0,0 0-16,-41 46 15,34-44-15,20-27 16</inkml:trace>
  <inkml:trace contextRef="#ctx0" brushRef="#br0" timeOffset="33789.3784">20648 3404 0,'0'0'16,"0"0"-16,0 0 15,3 27 1,4 26-16,3 32 15,-3 25-15,-5 3 16,0 8 0,1 4-16,-6 9 15,-1 5 1,0 4-16,-1 2 16,-1 27-16,-1-2 15,5-20 1,-7-25-16,0-34 15,-2-17-15,0-16 16,11-58 0,0 0-16,-14 29 15,4-31 1,0-22-16</inkml:trace>
  <inkml:trace contextRef="#ctx0" brushRef="#br0" timeOffset="33945.3548">20805 4243 0,'0'0'0,"17"-11"16,13-2-16,12 0 16,6 2-1,-4-3-15,-4-5 16</inkml:trace>
  <inkml:trace contextRef="#ctx0" brushRef="#br0" timeOffset="34242.0405">21398 3746 0,'0'0'16,"0"0"-16,0 0 15,-13 17 1,-6 15-16,-12 17 16,-7 8-1,-7 11-15,-15 22 16,-3 5 0,7-14-16,56-81 15,0 0-15,-34 47 16,23-41-1,18-26-15</inkml:trace>
  <inkml:trace contextRef="#ctx0" brushRef="#br0" timeOffset="34367.0148">21256 4030 0,'8'0'15,"12"0"-15,0 0 16,4 6-16,4 10 16,-3 11-1,-2 1-15,0 4 16,-23-32-1,24 29-15,2-10 16</inkml:trace>
  <inkml:trace contextRef="#ctx0" brushRef="#br0" timeOffset="34851.6636">21632 3253 0,'2'-2'0,"-2"2"0,7-6 16,2 6-16,2 21 15,-2 23-15,-5 24 16,1 20 0,-3 24-16,2 2 15,3 5 1,0 5-16,-3 9 15,-4-5-15,-4 0 16,-8-7 0,-3-10-16,-1-14 15,16-97-15,-15 84 16,15-84 0,-18 56-16,6-42 15,3-32 1,5-22-16,-1-34 15,7-38-15,3 16 16,16-65 0,4 14-16,3 42 15,8 29 1,18 16-16,15 10 16,22 14-16,12 10 15,-11 6 1,-23 0-16</inkml:trace>
  <inkml:trace contextRef="#ctx0" brushRef="#br0" timeOffset="35194.942">21431 4798 0,'0'0'15,"0"25"1,0 16-16,0 23 16,9 0-16,9-4 15,3-13 1,7-11-16,-28-36 16,31 25-1,2-18-15,-6-17 16,-8-8-16,-11-11 15,-10-8 1,-12-12-16,-8 2 16,-7 4-1,-6 9-15,3 10 16,3 11-16,9 8 16,3 10-1,9 8-15,13 8 16</inkml:trace>
  <inkml:trace contextRef="#ctx0" brushRef="#br0" timeOffset="35804.4879">22434 4020 0,'0'0'0,"0"0"15,3 18 1,8 20-16,1 23 0,2 1 16,-1 5-1,-1 9-15,1 16 16,1 1-1,-14-93-15,9 79 16,-9-79-16,0 0 16,0 53-1,-6-37-15,-4-27 16,3-14 0,-2-15-16,2-16 15,2-2-15,3-4 16,4-4-1,6 7-15,0 0 16,11 7 0,7 8-16,5 8 15,2 9 1,7 15-16,-5 13 16,-8 10-16,-5 14 15,-6 11 1,-3 18-16,-11 6 15,-10 4-15,-7 1 16,-9-2 0,-5-3-16,-2-4 15,31-56-15,-31 50 16,2-15 0,6-13-16</inkml:trace>
  <inkml:trace contextRef="#ctx0" brushRef="#br0" timeOffset="36257.2111">22754 4342 0,'0'0'16,"0"0"-16,0 0 16,0 0-16,0 0 15,17-8 1,12-13-16,10-8 15,-1-3 1,-1-1-16,-4-2 16,-33 35-16,35-39 15,-35 39 1,0 0-16,0 0 16,28-40-16,-28 40 15,25-34 1,-3 17-16,-7 17 15,-2 14 1,-2 10-16,-3 16 16,2 20-16,-1 8 15,1 3 1,-1 3-16,3 13 16,-2-4-1,-10-83-15,0 0 16,0 0-16,12 61 15,-1-42 1,0-32-16</inkml:trace>
  <inkml:trace contextRef="#ctx0" brushRef="#br0" timeOffset="36616.4767">23464 3466 0,'0'0'15,"0"0"-15,0 27 16,7 26 0,1 35-16,0 27 15,-2 4-15,1 9 16,5 8-1,3 20-15,3 8 16,-3-3-16,1-8 16,-3-12-1,-2-2-15,-1-7 16,-2-8 0,-1-5-16,3-8 15,3-19 1,-13-92-16,0 0 15,9 58-15,-5-44 16</inkml:trace>
  <inkml:trace contextRef="#ctx0" brushRef="#br0" timeOffset="37460.0201">23857 3964 0,'0'0'0,"0"27"16,0 20 0,0 31-16,0 23 15,0 1 1,0-3-16,0-99 15,0 80-15,0-80 16,6 47 0,0-36-16,-2-31 15,-4-18 1,-4-15-16,0-12 16,2-6-16,4-3 15,6-9 1,15 13-16,1 22 15,9 10-15,12 11 16,4 11 0,4 16-16,-9 16 15,-7 15 1,-14 11-16,-14 15 16,-15 7-16,-18 5 15,-9 1 1,-20 8-16,-8-6 15,8-19 1,53-53-16,0 0 16,-43 29-1,21-22-15,15-12 16,12-4-16,12-4 16,8-3-1,9 5-15,3 5 16,10 4-16,-4 10 15,-10 10 1,-6 11-16,-13 10 16,-17 7-1,-15 10-15,-13 4 16,-13 7-16,-24 18 16,-12 2-1,0-6-15,80-81 16,0 0-16,0 0 15,-54 54 1,39-24-16,28-22 16,20-11-1,10-4-15,24 1 16,8 4 0,31-3-16,13 5 15,-4 7-15,-14 1 16,-25-8-16</inkml:trace>
  <inkml:trace contextRef="#ctx0" brushRef="#br0" timeOffset="38100.4969">24706 3931 0,'0'0'15,"29"0"-15,24-2 16,17 7 0,-5 13-16,-18 10 15,-13 5-15,-17 6 16,-11 3-1,-22 1-15,-18 1 16,-16-2 0,-13 3-16,-13 5 15,76-50-15,0 0 16,0 0 0,-68 37-16,33-19 15,35-20 1,19-6-16,10-3 15,5-6-15,-1 4 16,-33 13 0,0 0-16,31-11 15,-13 9-15,-15 7 16,-16 16 0,-12 7-16,-6 4 15,-10 14 1,3 0-16,9 1 15,8 0-15,13-4 16,18-8 0,14-8-16,21-11 15,28-7 1,33-18-16,19-16 16,-10-13-16,-15-6 15,-36 1 1,-22-2-16,-19 5 15</inkml:trace>
  <inkml:trace contextRef="#ctx0" brushRef="#br0" timeOffset="38538.1929">25428 3564 0,'0'0'0,"0"0"16,0 0-1,0 0-15,-7 27 16,-4 28-16,-6 24 16,-1 15-1,2 12-15,12 7 16,8-1-1,5-2-15,4-1 16,1 3-16,-1-3 16,0 3-1,1-7-15,0-3 16,2-1-16,3-5 16,1-6-1,-2-15-15,-3-7 16,-2-17-1,-4-9-15,-9-42 16,0 0-16,4 41 16,-4-41-1,0 0-15,0 24 16,-2-24-16</inkml:trace>
  <inkml:trace contextRef="#ctx0" brushRef="#br0" timeOffset="38694.2245">25954 5461 0,'0'0'0,"0"0"16,0 0-16,0 0 15,0 0-15</inkml:trace>
  <inkml:trace contextRef="#ctx0" brushRef="#br0" timeOffset="70420.9988">4110 6901 0,'0'0'16,"0"0"-16,0 0 15,0 0-15,0 0 16,0 0 0,0 0-16,0 0 15,21 0 1,15 0-16,25 0 16,2 0-16,7 0 15,1 0 1,3 0-16,8 0 15,-8 0 1,-5-7-16,-13-3 16,-7 1-16,-49 9 15,43-2 1,-3 2-16</inkml:trace>
  <inkml:trace contextRef="#ctx0" brushRef="#br0" timeOffset="70717.6873">4115 7454 0,'0'0'16,"0"0"-16,0 0 15,17 0 1,23-2-16,28-10 16,8-3-16,10-4 15,4-4 1,-2 8-16,-4 10 16,-8 9-1,-11 8-15,-65-12 16,47 12-16</inkml:trace>
  <inkml:trace contextRef="#ctx0" brushRef="#br0" timeOffset="71217.8933">4539 6633 0,'0'0'15,"0"0"-15,0 0 16,0 0-16,18 0 16,20 0-1,20 6-15,4 8 16,1 5-1,-9 8-15,2 9 16,-5 4-16,-3 7 16,-13 4-1,-8 8-15,-12 1 16,-15 9 0,-15 5-16,-21 22 15,-16 18-15,-10 2 16,-3-2-1,9-9-15,9-13 16,11-21 0,12-12-16,24-59 15,-16 37-15,16-37 16,-6 30 0,6-30-16,2 13 15,7-16-15,2-19 16</inkml:trace>
  <inkml:trace contextRef="#ctx0" brushRef="#br0" timeOffset="71670.9357">5361 6623 0,'0'0'0,"0"0"15,0 0-15,0 20 16,0 19 0,0 22-16,-4 13 15,0 23 1,0-1-16,4 0 15,4-9 1,9-12-16,9-14 16,3-25-16,0-13 15,1-15 1,-1-10-16,3-13 16,0-17-16,3-22 15,-4-15 1,2-24-16,-2-20 15,-12 9 1,-1 12-16,-10 26 16,-1 20-16,-6 20 15,-1 12 1</inkml:trace>
  <inkml:trace contextRef="#ctx0" brushRef="#br0" timeOffset="71873.6611">5261 7133 0,'0'0'16,"0"0"-16,0 0 16,22 0-16,23-7 15,26-4 1,-1-2-16,-8-5 15,-11-7 1</inkml:trace>
  <inkml:trace contextRef="#ctx0" brushRef="#br0" timeOffset="72154.9616">5895 6435 0,'0'0'0,"0"0"16,0 30-1,0 23-15,0 32 16,0 20-16,0 2 16,0 3-1,0 0-15,0-4 16,-4-5-1,0-14-15,4-87 16,0 0-16,0 0 16,-7 56-1,-2-47-15</inkml:trace>
  <inkml:trace contextRef="#ctx0" brushRef="#br0" timeOffset="72295.533">5891 7003 0,'0'0'15,"0"0"-15,14-17 16,11-8-16,14-7 16,10 1-1,9 0-15,9-1 16</inkml:trace>
  <inkml:trace contextRef="#ctx0" brushRef="#br0" timeOffset="72545.749">5601 7495 0,'0'0'16,"-5"31"0,1 18-16,1 28 15,3 4-15,14-7 16,12-9-1,6-18-15,6-9 16,9-7 0,6-15-16,7-14 15,7-22-15,4-20 16</inkml:trace>
  <inkml:trace contextRef="#ctx0" brushRef="#br0" timeOffset="72951.558">6188 7141 0,'0'0'0,"0"0"16,0 0-16,0 0 15,26-2 1,20-16-16,21-8 15,-12-5 1,-55 31-16,0 0 16,0 0-16,38-28 15,-21 17 1,-25 19-16,-8 9 16,-5 14-16,-10 19 15,0 5 1,3 6-16,8-2 15,20-59 1,-11 52-16,11-7 16,9-14-16,11-22 15,12-16 1,10-17-16,16-23 16,15-29-16,0-23 15</inkml:trace>
  <inkml:trace contextRef="#ctx0" brushRef="#br0" timeOffset="73498.2771">6664 6925 0,'0'0'16,"-7"27"-16,-2 16 16,-9 28-1,5-4-15,3-3 16,2-4-16,8-60 15,0 57 1,0-57-16,4 38 16,6-22-1,-1-21-15,-1-15 16,4-12-16,-1-12 16,8-16-1,-2-6-15,5 2 16,3-1-1,-2 2-15,1 8 16,-8 3-16,-1 10 16,-3 8-1,-6 16-15,-2 9 16,1 11-16,-3 14 16,-2 13-1,0 14-15,-2 26 16,-3 11-16,-1 37 15,-4 33 1,2 6-16,3-8 16,3-17-1,2-25-15,5-13 16,1-21-16,-6-72 16,7 49-1,-7-49-15,13 31 16,0-17-1,3-21-15,-1-20 16</inkml:trace>
  <inkml:trace contextRef="#ctx0" brushRef="#br0" timeOffset="74045.3491">7169 6481 0,'0'0'0,"0"23"16,0 25-16,0 34 16,0 35-1,0 10-15,0 7 16,0 0 0,0-6-16,0-13 15,0-16-15,0-99 16,0 0-1,0 0-15,0 63 16,-4-48 0,0-40-16,-10-28 15,-1-26 1,1-19-16,6-11 16,4 6-16,16 10 15,13 14-15,14 15 16,11 12-1,-1 20-15,-2 13 16,0 10 0,-3 9-16,-5 13 15,-12 9-15,-15 9 16,-12 6 0,-12 10-16,-19 22 15,-22 25 1,-16 9-16,3-13 15,66-90-15,0 0 16,-55 59 0,20-39-16,24-29 15,15-20 1,14-13-16</inkml:trace>
  <inkml:trace contextRef="#ctx0" brushRef="#br0" timeOffset="74482.7871">7654 6284 0,'0'0'16,"0"0"-16,2 26 16,9 30-1,1 31-15,0 25 16,-6 5-16,-2 1 15,-4 0 1,-4-1-16,-5-8 16,0-8-16,-3-13 15,12-88 1,0 0-16,0 0 16,-8 58-1,-2-37-15,-1-34 16,5-18-16,4-8 15,4-12 1,4-12-16,10-4 16,5-6-1,10-19-15,6-2 16,5 16-16,-7 24 16,-6 28-1,0 12-15,-9 19 16,-8 8-16</inkml:trace>
  <inkml:trace contextRef="#ctx0" brushRef="#br0" timeOffset="74872.943">7303 7828 0,'0'0'0,"0"0"16,0 0-1,0 0-15,0 0 16,16-24-16,16-13 16,16-21-1,11-11-15,-2 4 16,-57 65-16,0 0 16,48-39-1,-19 29-15,-14 19 16,-8 13-1,-9 11-15,-5 10 16,-4 15 0,0 3-16,2-6 15,5-8-15,6-4 16,7-12 0,7-13-16,10-7 15,10-11-15,13-6 16,20-10-1,3-9-15,13-11 16</inkml:trace>
  <inkml:trace contextRef="#ctx0" brushRef="#br0" timeOffset="75013.5394">8049 7888 0,'0'0'0,"0"0"16,0 0-1,0 0-15,0 0 16,0 0 0,0 0-16</inkml:trace>
  <inkml:trace contextRef="#ctx0" brushRef="#br0" timeOffset="87917.0943">8618 6654 0,'0'0'16,"0"0"-16,0 0 15,0 0 1,0 0-16,-7 7 16,0 6-16,-2 10 15,5 6 1,2-2-16,6-1 15,5-5-15,4-4 16,7-7 0,-2-8-16,0-4 15,-2-5 1,-2-4-16,-3-5 16,-3-4-1,-4 3-15,-6-6 16,-4 4-16,-5 7 15,-7 5 1,-3 5-16,1 6 16,0 2-16,5 4 15</inkml:trace>
  <inkml:trace contextRef="#ctx0" brushRef="#br0" timeOffset="88307.5819">8548 7499 0,'0'0'0,"0"0"16,0 0-1,0 0-15,0 22 16,0 13-16,4 9 16,5-13-1,5-13-15,4-14 16,2-5 0,-5-10-16,-1-1 15,-3-7-15,-5-1 16,-1 0-1,-8 1-15,-1-2 16,0 6-16,-3 3 16,1 6-1,-4 4-15,4 4 16,0-4-16,6-5 16</inkml:trace>
  <inkml:trace contextRef="#ctx0" brushRef="#br0" timeOffset="89057.0496">9317 6272 0,'0'0'0,"0"0"15,0 0-15,0 25 16,0 27 0,4 26-16,1 20 15,1-2-15,-2 0 16,3-2 0,-5-11-16,-2-83 15,0 0 1,3 69-16,-3-69 15,0 40-15,-7-19 16,-2-27 0,-6-13-16,3-13 15,8-3 1,4-8-16,7-15 16,4-7-16,6 1 15,7-4 1,5 4-16,6 4 15,7 6 1,6 7-16,-2 11 16,2 13-16,-7 17 15,-2 11 1,-7 12-16,-11 10 16,-7 9-16,-5 13 15,-9 4 1,-11 4-16,-7 0 15,-11 0 1,-10-3-16,-5-6 16,-6-3-16,3-5 15,4-9 1,43-31-16,0 0 16,0 0-16,-41 25 15,12-11 1,13-12-16,18-11 15,21-11 1,16-8-16,31-5 16,29-9-16,8 6 15,-107 36 1,87-16-16</inkml:trace>
  <inkml:trace contextRef="#ctx0" brushRef="#br0" timeOffset="89338.6019">9003 7532 0,'0'0'0,"0"0"15,0 0-15,16-8 16,20-10-16,26-18 15,22-6 1,29-15-16,28-12 16,-1 3-16,-27 9 15,-26 14 1,-87 43-16,60-37 16,-60 37-1,38-43-15</inkml:trace>
  <inkml:trace contextRef="#ctx0" brushRef="#br0" timeOffset="89760.0113">9626 7228 0,'0'0'0,"-16"21"16,1 8-16,-7 13 16,0 12-1,0 4-15,-4 9 16,-1 3-1,-7 19-15,5-7 16,29-82-16,0 0 16,0 0-1,-20 59-15,24-42 16,12-29 0,8-10-16,7-11 15,15-9-15,-5-3 16,5 5-1,-4 8-15,-7 12 16,-5 14-16,-16 12 16,-10 17-1,-8 13-15,-10 10 16,-9 21 0,-1 5-16,2 16 15,22-88-15,-7 77 16,26-21-1,20-38-15,12-25 16,22-22 0,22-31-16,7-34 15</inkml:trace>
  <inkml:trace contextRef="#ctx0" brushRef="#br0" timeOffset="90166.4648">10013 6873 0,'0'0'15,"0"0"-15,0 0 16,0 0 0,24-2-16,22-9 15,24-3 1,-8 2-16,-13 5 15,-49 7-15,43 7 16,-21 15 0,-17 16-16,-19 15 15,-11 12 1,-8 9-16,-12 19 16,-4 4-16,49-97 15,-30 82 1,24-31-16,15-28 15,12-15 1,8-8-16,12-8 16,20-12-16,1-11 15,1-10 1</inkml:trace>
  <inkml:trace contextRef="#ctx0" brushRef="#br0" timeOffset="90634.7971">10676 6200 0,'0'0'0,"0"0"15,0 28 1,0 25-16,-6 30 16,2 18-16,0 6 15,2 3 1,2 5-16,6 8 16,6 4-1,1 5-15,0 3 16,1 1-16,-1 16 15,1 0 1,-5-7-16,-7-6 16,0-12-1,-2-17-15,-4-17 16,-1-17-16,5-76 16,0 0-1,0 0-15,-6 54 16,6-30-1,4-19-15,7-16 16,5-18-16</inkml:trace>
  <inkml:trace contextRef="#ctx0" brushRef="#br0" timeOffset="91181.5465">11551 6775 0,'0'0'15,"0"0"-15,0 0 16,2 27 0,5 27-16,5 30 15,-6 26-15,7-7 16,1-9-1,-3-16-15,-11-78 16,7 69 0,-7-69-16,0 40 15,-4-20-15,-7-22 16,1-11 0,-1-14-16,-2-11 15,1-18-15,3-6 16,9-6-1,7 1-15,9 0 16,6 2 0,12 8-16,4 5 15,4 14-15,6 16 16,-2 17 0,-5 19-16,-8 17 15,-11 18 1,-11 9-16,-11 11 15,-11 5-15,-11 15 16,-9-2 0,-8-8-16,39-79 15,0 0 1,0 0-16,-31 49 16,12-31-16</inkml:trace>
  <inkml:trace contextRef="#ctx0" brushRef="#br0" timeOffset="91603.6552">11915 7016 0,'0'0'16,"0"0"-16,0 0 16,11-17-16,10-12 15,6-9 1,0 0-16,2 0 15,-6-1 1,-1 1-16,-22 38 16,0 0-16,0 0 15,18-38 1,-18 38-16,10-27 16,-1 16-1,-3 14-15,0 17 16,-6 18-16,0 22 15,-2 14 1,-4 34-16,2 19 16,2-3-1,4-16-15,2-30 16,-4-78-16,0 0 16,0 0-1,10 47-15,-2-36 16,-1-26-16,-5-23 15</inkml:trace>
  <inkml:trace contextRef="#ctx0" brushRef="#br0" timeOffset="91946.988">12266 6185 0,'0'0'15,"0"0"-15,0 25 16,4 24-16,4 34 16,1 33-1,9 9-15,4 20 16,4 25 0,1 7-16,-4 1 15,-5 5-15,-7 8 16,-6-17-1,-5-11-15,-5-18 16,-4-20-16,2-32 16,7-93-1,-4 70-15,4-70 16,-4 36 0,-1-20-16,3-18 15,4-17-15</inkml:trace>
  <inkml:trace contextRef="#ctx0" brushRef="#br0" timeOffset="92837.4251">12674 6684 0,'0'0'0,"0"0"16,0 19-1,6 21-15,3 32 16,-3 14 0,-2 20-16,2 0 15,-6-12-15,0-94 16,0 0 0,-6 69-16,0-39 15,-3-34 1,-1-27-16,4-23 15,4-17-15,10-5 16,7-16 0,11 12-16,9 4 15,6 14-15,6 15 16,0 22 0,-2 16-16,-2 14 15,-3 14 1,-12 13-16,-10 12 15,-16 17-15,-17 8 16,-16 7 0,-20 18-16,-14 6 15,0-12 1,14-22-16,51-66 16,0 0-16,-38 38 15,15-24 1,21-20-16,8-8 15,18-11 1,9-8-16,16-10 16,2 3-1,0 11-15,-1 9 16,-10 13-16,-7 16 16,-14 13-16,-10 12 15,-13 13 1,-16 20-16,-11 7 15,-20 25 1,-16 12-16,-3-4 16,11-17-16,59-90 15,0 0 1,0 0-16,-38 57 16,21-29-1,23-27-15,12-12 16,11-4-16,10-8 15,20-8 1,9 0-16,26-5 16,14 2-1,-10 12-15,-12 13 16,-22 9-16,-19 7 16,-9 9-1,-36-16-15,29 29 16</inkml:trace>
  <inkml:trace contextRef="#ctx0" brushRef="#br0" timeOffset="93306.3784">13403 6849 0,'0'0'15,"21"-11"-15,13-3 16,15-6 0,4 5-16,-53 15 15,58-10-15,-58 10 16,48 3-1,-19 15-15,-21 9 16,-18 10 0,-15 26-16,-10 9 15,-13 26-15,2 9 16,14-11 0,22-31-16,22-29 15,12-23 1,13-10-16,2-14 15,20-14-15,3-11 16,-1-7 0,8-10-16,-7 1 15,-14 6-15,-26 13 16</inkml:trace>
  <inkml:trace contextRef="#ctx0" brushRef="#br0" timeOffset="93712.1906">14145 6154 0,'0'0'16,"0"0"-16,0 0 15,0 0 1,3 31-16,4 30 15,4 37-15,-5 23 16,-6-1 0,-4 3-16,-5 3 15,-5 3 1,8 5-16,0 2 16,6-1-16,6 5 15,10-7 1,-1-2-16,1-6 15,0-5 1,0-11-16,-7-26 16,-9-83-16,0 0 15,0 0 1,6 66-16,-6-66 16,0 0-16,4 31 15,-2-20 1</inkml:trace>
  <inkml:trace contextRef="#ctx0" brushRef="#br0" timeOffset="93868.4267">14770 7897 0,'0'0'16,"0"0"-16,0 0 15,0 0 1,0 0-16</inkml:trace>
  <inkml:trace contextRef="#ctx0" brushRef="#br0" timeOffset="106834.091">9415 8428 0,'0'0'0,"0"0"16,20 0-1,19 0-15,18 0 16,-5-4-16,-1 0 15,0 2 1,3-1-16,2 1 16,2 2-1,6 0-15,1 0 16,3 0-16,3 0 16,7 0-1,12 0-15,2-3 16,-4 1-1,-2 0-15,1-3 16,2 5-16,-4 0 16,4 3-1,1-3-15,4 0 16,0-3-16,4 1 16,8-2-1,-3-3-15,0 1 16,3-6-1,-4 6-15,4-1 16,1 0-16,3 1 16,-1-1-1,-2 2-15,0 0 16,-1 2 0,1 0-16,-1 3 15,-6 0-15,0 0 16,3 3-1,-3-3-15,3 0 16,-3-7 0,-2 3-16,-4 1 15,-8 1-15,-2 2 16,-1 0 0,-5 5-16,-3 1 15,-6 1-15,-13-1 16,-3-1-1,1-3-15,-1-2 16,-53 0 0,55 3-16,-55-3 15,52 0-15,-52 0 16,57 0 0,-57 0-16,47 0 15,-6-7-15</inkml:trace>
  <inkml:trace contextRef="#ctx0" brushRef="#br0" timeOffset="107021.5008">14610 8426 0,'0'0'0,"0"0"16,0 0-16,0 0 15</inkml:trace>
  <inkml:trace contextRef="#ctx0" brushRef="#br0" timeOffset="114613.4395">14937 6891 0,'0'0'15,"0"0"-15,0 0 16,0 0-1,0 0-15,0 0 16,0 0-16,0 0 16,0 0-1,0 0-15,0 0 16,0 0-16,0 0 16,0 0-1,0 0-15,0 0 16,0 0-16,0 0 15,0 0 1,0 0-16,0 0 16,0 0-1,0 0-15,0 0 16,0 0-16,0 0 16,0 0-1,0 0-15,0 0 16,0 0-1,0 0-15,0 0 16,0 0-16,0 0 16,0 0-1,0 0-15,0 0 16,0 0 0,13-2-16,19-4 15,17-4-15,6 4 16,4 3-1,-3 6-15,1 5 16,-1 3-16</inkml:trace>
  <inkml:trace contextRef="#ctx0" brushRef="#br0" timeOffset="114910.6117">14978 7293 0,'0'0'0,"0"0"16,0 0-16,0 0 15,20 0 1,17 0-16,24 0 15,5 0-15,11-7 16,19-1 0,-7-2-16,-89 10 15,0 0-15,83-11 16</inkml:trace>
  <inkml:trace contextRef="#ctx0" brushRef="#br0" timeOffset="115332.0176">15024 6710 0,'0'0'0,"0"0"15,0 0 1,0 0-16,0 0 15,21-2 1,20-4-16,27 1 16,-1 10-16,-1 16 15,-9 9 1,-13 6-16,-1 6 16,-10 5-16,-12 7 15,-15 10 1,-17 10-16,-22 35 15,-30 28 1,-22 19-16,-6 5 16,8-18-16,18-29 15,21-35 1,44-79-16,0 0 16,-14 39-1,22-25-15,19-16 16</inkml:trace>
  <inkml:trace contextRef="#ctx0" brushRef="#br0" timeOffset="115879.1119">16041 6600 0,'0'0'0,"0"0"16,0 0-1,-18 18-15,-9 14 16,-16 24 0,4 17-16,-5 32 15,11 23-15,16-1 16,17 2-1,19-8-15,14-7 16,9-15-16,4-16 16,4-19-1,0-17-15,-2-24 16,1-17-16,4-17 16,3-25-1,2-20-15,5-39 16,-4-35-1,-20-20-15,-23-2 16,-27 18-16,-17 22 16,-16 21-1,-9 12-15,-8 22 16,1 19 0,2 22-16,1 13 15,-6 15-15,5 10 16,3 14-1,12 8-15,7 4 16,24 3 0,12-2-16</inkml:trace>
  <inkml:trace contextRef="#ctx0" brushRef="#br0" timeOffset="116331.7785">17258 6467 0,'0'0'15,"0"0"-15,-25 6 16,-34 14 0,-22 18-16,-17 30 15,-21 26 1,17 8-16,34-14 15,37-24-15,23-22 16,16-7 0,15-16-16,10-3 15,12-7 1,20-2-16,4 2 16,-5-1-1,-5 6-15,-10 6 16,-16 5-16,-15 8 15,-18 11 1,-20 11-16,-18 9 16,-26 25-16,-19 16 15,2-5 1,81-100-16,0 0 16,0 0-1,-49 63-15,45-49 16,24-39-16</inkml:trace>
  <inkml:trace contextRef="#ctx0" brushRef="#br0" timeOffset="116894.1439">17456 6375 0,'0'0'0,"0"0"0,-7 25 15,-3 25 1,-3 38-16,1 24 16,6 2-1,4 5-15,0-6 16,0-5-16,2-13 16,0-95-1,0 0-15,-5 81 16,-9-34-1,-1-31-15,-3-26 16,4-12-16,-2-13 16,1-26-1,2-6-15,6-4 16,3-3 0,10-18-16,15 1 15,19 2-15,14 12 16,4 22-1,6 15-15,-1 19 16,-16 21-16,-9 16 16,-8 11-1,-13 9-15,-17 6 16,-11 7-16,-14 3 16,-9 1-1,-1-3-15,0-6 16,35-44-1,0 0-15,0 0 16,-32 36 0,9-18-16,15-20 15</inkml:trace>
  <inkml:trace contextRef="#ctx0" brushRef="#br0" timeOffset="117206.5643">17895 6120 0,'0'0'0,"0"0"15,0 25-15,4 29 16,2 33 0,-6 29-16,-4 11 15,-2 9 1,0 3-16,-1-5 15,-2-6-15,2-17 16,5-17 0,2-94-16,0 0 15,0 0-15,-2 68 16,0-44 0,-3-38-16,1-26 15</inkml:trace>
  <inkml:trace contextRef="#ctx0" brushRef="#br0" timeOffset="117316.3008">17884 6789 0,'2'-5'0,"5"-13"32,18-7-32,9-3 15,17-1 1,14 2-16,0 9 16,-65 18-16,62-14 0</inkml:trace>
  <inkml:trace contextRef="#ctx0" brushRef="#br0" timeOffset="117550.2319">17506 7412 0,'0'0'0,"6"27"16,9 15-16,13 16 0,11-2 15,8 2-15,18 4 32,5-5-32,0-17 0,0-18 31,-12-14-31,-5-16 16</inkml:trace>
  <inkml:trace contextRef="#ctx0" brushRef="#br0" timeOffset="117988.0073">18756 6576 0,'0'-3'0,"0"-3"0,8-2 32,17-8-17,11 2-15,15-4 0,10 0 0,-61 18 32,58-12-32,-58 12 0,51-8 15,-17 16 16,-25 11-31,-18 12 16,-15 11-16,-24 26 0,-25 26 31,-19 20-31,5-9 0,17-23 16,70-82-16,0 0 31,-35 45-31,25-34 0,26-28 16,13-25-16</inkml:trace>
  <inkml:trace contextRef="#ctx0" brushRef="#br0" timeOffset="118128.2246">19004 6738 0,'0'0'16,"0"0"-16,0 0 0,8 19 31,9 15-31,3 10 15,4 4-15,3-4 0,-27-44 32,28 45-32</inkml:trace>
  <inkml:trace contextRef="#ctx0" brushRef="#br0" timeOffset="118346.9214">19016 6786 0,'0'0'0,"0"0"0,0 0 32,22-2-32,22-9 15,28-5-15,-1-2 0,-1-1 16,-2-8-16,6-13 16,-11-14 15,-16 0-31,-23 7 15</inkml:trace>
  <inkml:trace contextRef="#ctx0" brushRef="#br0" timeOffset="118565.9742">19485 6277 0,'0'0'0,"0"0"0,0 0 16,0 20 15,0 23-31,4 24 0,3 9 15,-1 24-15,1-1 16,-2-2-16,-3-3 16,-4 3 15,-5-6-31,-11-8 0,-7-7 16</inkml:trace>
  <inkml:trace contextRef="#ctx0" brushRef="#br0" timeOffset="118925.0285">19040 7161 0,'0'0'0,"0"0"16,0 0-16,-4 25 15,-1 25-15,-4 23 16,-1 24-1,8-2-15,8 1 16,11-13 0,12-11-16,9-23 15,-1-25-15,9-17 16,2-18 0,4-18-16,-3-16 15,-2-16 1,5-19-16,-11-9 15,-6-3-15,-11 10 16,-12 13 0,-12 22-16,-8 8 15,-13 10-15,-8 11 16</inkml:trace>
  <inkml:trace contextRef="#ctx0" brushRef="#br0" timeOffset="119081.4776">19016 7589 0,'0'0'0,"0"0"16,0 0-16,0 0 15,22-3 1,22-4-16,28-3 16,8-6-16,12-11 15</inkml:trace>
  <inkml:trace contextRef="#ctx0" brushRef="#br0" timeOffset="119752.8351">19885 6473 0,'0'0'0,"0"0"15,0 0 1,23-2-16,25-9 16,23 1-1,-6 9-15,-10 10 16,-11 14-16,-25 6 16,-19 1-1,-15 3-15,-18 12 16,-23 16-16,-34 22 15,-24 13 1,11-16-16,103-80 16,0 0-1,0 0-15,-64 45 16,48-36 0,32-18-16,21-11 15,22-7-15,16-6 16,33-16-1,27-12-15,-135 61 16,120-45-16,-46 20 16,-51 24-1,-31 5-15,-17 5 16,-8 2-16,-5 0 16,-47 29-1,-13 14-15,8 10 16,90-64-1,-60 55-15,24-7 16,18-2-16,9 0 16,7 11-1,7 3-15,5 2 16,8 1 0,5-6-16,7-5 15,7-12 1,14-13-16,12-19 15,7-18-15,7-24 16</inkml:trace>
  <inkml:trace contextRef="#ctx0" brushRef="#br0" timeOffset="120096.8708">20629 6717 0,'0'0'16,"0"0"-16,0 0 15,-7 0-15,2-4 16,1-1 0,2 3-16,31-5 15,28-8-15,24-10 16,7-9 0,-88 34-16,82-26 15,-82 26 1,60-5-16,-35 24 15,-25 13-15,-16 11 16,-22 25 0,-29 32-16,-21 22 15,4-8 1,84-114-16,0 0 16,-65 75-16,32-63 15,31-43 1,15-25-16</inkml:trace>
  <inkml:trace contextRef="#ctx0" brushRef="#br0" timeOffset="120408.9279">21165 5973 0,'0'-2'15,"0"2"-15,0 0 0,0 8 16,4 24-16,2 22 15,-4 24 1,2 36-16,0 13 16,5 14-16,-3 6 15,8 30 1,-5-8-16,-3-5 16,-6-6-1,-6-3-15,-1-15 16,-1-5-16,-2-22 15,2-17 1,-3-18-16,11-78 16,0 0-1,-14 47-15,2-37 16</inkml:trace>
  <inkml:trace contextRef="#ctx0" brushRef="#br0" timeOffset="120580.7619">21181 6925 0,'0'0'15,"19"-21"-15,18-10 16,23-13-16,22-6 16,7 6-1,-10 8-15</inkml:trace>
  <inkml:trace contextRef="#ctx0" brushRef="#br0" timeOffset="120924.7847">21786 6246 0,'0'0'0,"0"0"15,0 0-15,0 0 16,2 20-1,5 20-15,4 20 16,-7 7 0,0-2-16,-4-65 15,0 0-15,0 0 16,5 56 0,-5-56-16,11 40 15,13-20 1,2-21-16,5-9 15,7-3-15,13-12 16,3 3 0,-54 22-16,50-22 15,-11 11 1,-16 11-16,-23 4 16</inkml:trace>
  <inkml:trace contextRef="#ctx0" brushRef="#br0" timeOffset="121111.8849">21433 7108 0,'0'0'0,"0"0"15,15-9-15,19-6 16,22-13 0,27-4-16,51-20 15,72-17 1,46-7-16,-78 22 15,-76 9-15</inkml:trace>
  <inkml:trace contextRef="#ctx0" brushRef="#br0" timeOffset="121580.8809">21783 7347 0,'0'0'0,"0"21"16,0 19-16,0 13 15,10-1 1,7-1-16,8-7 16,7-8-1,5 0-15,4-7 16,3-9-16,10-17 15,5-22 1,3-16-16,-4-19 16,1-24-16,-15-11 15,-29 11 1,-22 15-16,-15 21 16,-12 8-1,-19 9-15,-13 12 16,-4 13-16,-4 18 15,-13 19 1,12 22-16,18 4 16,24 4-1,19 0-15,18-11 16,17-1-16,14-4 16,13-4-1</inkml:trace>
  <inkml:trace contextRef="#ctx0" brushRef="#br0" timeOffset="121752.7001">22708 7711 0,'0'0'15,"0"0"-15,0 0 16,0 0-16</inkml:trace>
  <inkml:trace contextRef="#ctx0" brushRef="#br0" timeOffset="141451.1103">26310 5855 0,'0'0'16,"0"0"-16,0 0 15,-17-2 1,-20-12-16,-15-4 16,0-3-1,-6 6-15,-6 2 16,-4 2-16,-2 4 16,-3 3-1,0-3-15,-19 0 16,-3 0-1,-2 1-15,6-2 16,-1-3-16,-9 1 16,-11-3-1,-4-1-15,-13 2 16,-7 2 0,-9-1-16,3 1 15,2 4-15,-1 2 16,3-1-1,-6 2-15,3 3 16,-3 0 0,-3-2-16,0 2 15,0 0-15,-1 0 16,-1-2 0,-3 2-16,2 0 15,0 2-15,1 5 16,0-2-1,3 3-15,1-1 16,1 5 0,3-3-16,5 2 15,2-1-15,14 5 16,-1-7 0,2 0-16,3 3 15,9-3 1,11 1-16,4-3 15,9 1-15,6 0 16,2 2 0,-1 2-16,8 2 15,12-3 1,4-2-16,2 4 16,6-2-16,44-10 15,-44 11 1,44-11-16,0 0 15,0 0-15,-43 11 16,43-11 0,0 0-16,0 0 15,-40 8 1,40-8-16,0 0 16,0 0-16,-36 2 15,36-2 1,0 0-16,0 0 15,-27 0 1,27 0-16,0 0 16,0 0-16,-22 0 15,22 0 1,0 0-16,0 0 16,-17-2-1,-2 2-15</inkml:trace>
  <inkml:trace contextRef="#ctx0" brushRef="#br0" timeOffset="176739.5299">8440 9065 0,'0'0'0,"0"0"16,-6 25-1,-3 24-15,-7 31 16,-4 19 0,3 21-16,-1 21 15,2 24-15,12 10 16,-2 2-1,6 3-15,-2 15 16,2 10 0,-6 16-16,4 18 15,-5-6-15,3-5 16,-4-3 0,6-4-16,2 1 15,0-10 1,2-17-16,-2-8 15,8-4-15,-2-11 16,1-15 0,1-19-16,0-17 15,-2-21 1,2-16-16,-8-84 16,0 0-16,0 0 15,4 64 1,-2-33-16,-2-26 15,-2-23-15,-2-27 16</inkml:trace>
  <inkml:trace contextRef="#ctx0" brushRef="#br0" timeOffset="178082.6544">8499 8880 0,'0'0'0,"0"0"15,15 4 1,23 1-16,19 6 16,5 0-1,12-2-15,24-5 16,8-4-16,11-6 15,11-1 1,10-9-16,10 1 16,35-5-1,12 2-15,-14 0 16,-7 9-16,-6 9 16,-4 4-1,5 6-15,-5 1 16,5-2-16,-9-1 15,-4-1 1,-12-7-16,-10 0 16,-15-2-1,-17-3-15,-19 1 16,-19 4 0,-64 0-16,46 1 15,-4 9-15,-5-2 16,0 7-1,-4 0-15,-6 3 16,-7 2-16,-3 5 16,0 5-1,-6 14-15,0 16 16,-2 9 0,-7 12-16,0 30 15,-4 30-15,2 26 16,-2 8-1,2-6-15,-2 4 16,6 3 0,2 12-16,6 10 15,5 8-15,4 5 16,2-8 0,1-5-16,9-8 15,3-7-15,2-9 16,-7-10-1,3-8-15,0-2 16,-5-13 0,-5-9-16,-5-11 15,-3-1-15,-7-6 16,-9-10 0,-4-11-16,-11-13 15,-10-13 1,-6-12-16,-10-14 15,-10 0-15,-14-6 16,-24-1 0,-12-9-16,-12-12 15,-4-6 1,-5-7-16,-9-3 16,2 0-16,-1 2 15,-4 1 1,1 1-16,-7 5 15,-10 3-15,1 3 16,-1 5 0,-1-4-16,-3 0 15,-3 1 1,0-3-16,1 5 16,3 2-1,5 2-15,0-3 16,4 1-16,7 2 15,4 0 1,16-4-16,7-4 16,14-8-16,8-2 15,15-2 1,15-6-16,15-2 16,13-5-1,15-5-15,11-11 16</inkml:trace>
  <inkml:trace contextRef="#ctx0" brushRef="#br0" timeOffset="178956.805">10899 12137 0,'0'0'0,"-18"36"16,-9 24-1,-9 37-15,-12 63 16,-8 66 0,2 47-16,14-25 15,10-32-15,8-37 16,1-52 0,21-127-1,-21 83-15,3-50 16,3-39-16,0-33 15</inkml:trace>
  <inkml:trace contextRef="#ctx0" brushRef="#br0" timeOffset="179222.2503">10633 12296 0,'0'0'0,"0"0"16,20 7-16,20 13 15,10 22 1,-6 23-16,6 42 16,3 50-16,-13 28 15,-13-6 1,-14-16-16,-8-27 16,-12-24-1,-4-28-15,-7-14 16,-7-30-16,-8-10 15</inkml:trace>
  <inkml:trace contextRef="#ctx0" brushRef="#br0" timeOffset="179378.4681">10499 13228 0,'0'0'0,"0"0"16,27-12-16,19-7 15,33-17 1,28-14-16,18-14 16,-11-12-16</inkml:trace>
  <inkml:trace contextRef="#ctx0" brushRef="#br0" timeOffset="179644.0295">11267 12743 0,'0'0'16,"0"34"-16,0 28 16,0 40-1,0 42-15,0 12 16,0 48-16,3 16 16,2-10-1,1-21-15,-4-24 16,-2-29-1,0-29-15,2-11 16,4-9-16,-6-87 16,2 65-1,-14-31-15</inkml:trace>
  <inkml:trace contextRef="#ctx0" brushRef="#br0" timeOffset="179988.0112">11170 12870 0,'0'0'0,"0"0"16,11-15-16,13-6 15,9-3 1,8 6-16,6 9 15,1 8-15,2 4 16,-8 8 0,-8 12-16,-14 11 15,-15 10-15,-16 14 16,-13 7 0,-4 4-16,-18 22 15,-7 4 1,53-95-16,0 0 15,0 0-15,-41 62 16,18-39 0</inkml:trace>
  <inkml:trace contextRef="#ctx0" brushRef="#br0" timeOffset="180316.0418">11598 12743 0,'0'0'0,"0"0"16,2 32-16,10 32 15,1 38 1,5 35-16,-2 22 16,-7 11-16,-5-5 15,-4-3 1,-4 4-16,-5-5 15,-3-9 1,0-20-16,-4-23 16,16-109-16,-16 80 15,-3-32 1,7-40-16,-2-30 16,1-27-16</inkml:trace>
  <inkml:trace contextRef="#ctx0" brushRef="#br0" timeOffset="180659.4116">11536 12819 0,'0'0'16,"5"-21"-16,7-5 16,11-3-16,9 13 0,1 10 15,9 8-15,14 11 16,-2 12 15,-4 8-31,-11 9 0,-10 6 16,-14 5-16,-13 1 31,-10 5-31,-15 0 16,-10 4-1,-7-1-15,-16 12 16,-3-9-1,59-65-15,-57 51 16,57-51-16,-40 29 16,19-20-1,21-18-15,12-9 16</inkml:trace>
  <inkml:trace contextRef="#ctx0" brushRef="#br0" timeOffset="180800.2996">11966 13460 0,'0'0'0,"0"0"0,0 0 16,0 0-16</inkml:trace>
  <inkml:trace contextRef="#ctx0" brushRef="#br0" timeOffset="182440.2356">12522 10471 0,'0'0'0,"0"0"16,0 0 0,21 4-16,26-1 15,27 0 1,14 5-16,-2 0 16,2 6-16,-6 0 15,6-3 1,1-1-16,-2 0 15,2-1 1,-3-7-16,-10-2 16,-10 0-16,-18 0 15,-48 0 1,31 0-16,-14 4 16</inkml:trace>
  <inkml:trace contextRef="#ctx0" brushRef="#br0" timeOffset="182784.2438">12608 10930 0,'0'0'16,"0"0"-16,0 0 15,0 0 1,21-1-16,26-6 16,24-4-1,6 7-15,20-4 16,0 2 0,5-3-16,6-4 15,-1-8-15,-5 3 16,-6 1-1,-11 3-15,-85 14 16,67-4-16,-31 4 16,-23 0-1</inkml:trace>
  <inkml:trace contextRef="#ctx0" brushRef="#br0" timeOffset="183268.1572">13274 10384 0,'0'0'0,"0"0"15,0 0-15,0 0 16,8-10-16,14-1 16,7 1-1,-1 4-15,8 6 16,4 3-1,14 4-15,4 1 16,0 6 0,1 1-16,-7 5 15,-6 10-15,-13 4 16,-18 7 0,-19 18-16,-20 10 15,-21 16 1,-28 32-16,-35 36 15,-11-3-15,23-40 16,25-35 0,20-25-16,13-22 15,38-28-15,0 0 16,-34 18 0,34-18-16,0 0 15,0 0 1,-27 8-16,27-8 15,-17 0-15,10-5 16,11 2 0,12-1-16</inkml:trace>
  <inkml:trace contextRef="#ctx0" brushRef="#br0" timeOffset="183440.1117">13484 11461 0,'0'0'0,"0"0"16,0 0-16</inkml:trace>
  <inkml:trace contextRef="#ctx0" brushRef="#br0" timeOffset="184079.7353">14211 8821 0,'0'0'0,"-7"25"32,-1 18-32,-12 33 15,3 22-15,1 25 0,1 24 16,1 37-1,4 21-15,1 23 16,2 27 0,2 4-16,-2 9 15,1 10-15,3 8 16,3 5-16,-2 11 16,-2-2-1,-3-7 1,2-13-16,10-20 15,2-34-15,-3-44 16,-2-61-16,-2-121 16,0 0-1,-2 72-15,0-45 16,0-27 0,-1-27-16,3-26 15,-7-52-15</inkml:trace>
  <inkml:trace contextRef="#ctx0" brushRef="#br0" timeOffset="185465.0724">14239 8654 0,'0'0'0,"0"0"16,18 0-1,24 7 1,31 0-16,11 1 0,28 1 15,13 1 1,16-4-16,18-4 16,49 1-1,26-8-15,-1-4 16,-1-2-16,-3 6 16,7 3-1,-4 2-15,8 7 16,1 2-1,5 0-15,-8 2 16,0 5 0,-13 0-16,-6-6 15,-9-2-15,-23-8 16,-14-6 0,-14 2-16,-19-1 15,-24 3 1,-31 4-16,-22 3 15,-25 5-15,-7 1 16,-31-11-16,24 15 16,-7 5-1,-2 5-15,3 1 16,-1 4 0,2 3-16,3 12 15,0 4-15,3 7 16,-3 8-1,1 10-15,4 32 16,-1 27 0,-1 28-16,-9 13 15,-5-1-15,-3 3 16,2 5 0,-4 15-16,-4 19 15,3 13 1,6 15-16,-1-6 15,1 0-15,-1 3 16,6 1 0,-1-5-16,-1-6 15,-1-11 1,-1-16-16,-1-31 16,-2-26-16,-2-17 15,-7-28 1,-5-23-16,-3-18 15,-6-26 1,0-11-16,-5-10 16,-8-4-16,-6-5 15,-9-8 1,-10-3-16,-11-6 16,-7-5-16,-5-2 15,-33-6 1,-24-2-16,-16 3 15,-4 3 1,4 4-16,-3 3 16,-7 1-16,-10 1 15,-5 2 1,-3-3-16,-4 3 16,-10-6-1,-8 9-15,9 2 16,-1 4-16,4-3 15,-3 3 1,5 0-16,5 2 16,3 0-1,6 0-15,2 2 16,5 0-16,3-2 16,-1 0-1,5 0-15,10-2 16,7 0-1,1 4-15,1 2 16,12 3-16,18 2 16,17-2-1,18-2-15,72-5 16,-59 0-16,21-5 16,18-13-1,18-14-15,13-14 16</inkml:trace>
  <inkml:trace contextRef="#ctx0" brushRef="#br0" timeOffset="185902.797">16422 10151 0,'0'0'0,"0"0"16,0 0-16,0 0 15,-6 18-15,-3 20 16,-5 22-1,2 9-15,3 7 16,-3 23 0,6 24-16,-3 6 15,0 12 1,-3 4-16,1-6 16,-5-12-16,3-22 15,0-20 1,13-85-16,0 0 15,-9 54-15,9-43 16,4-37 0,1-24-16</inkml:trace>
  <inkml:trace contextRef="#ctx0" brushRef="#br0" timeOffset="186761.9718">16414 10086 0,'0'0'16,"26"0"-16,29 0 16,37 0-16,27-6 15,18-13 1,31-7-16,19-10 15,4 5 1,-1-2-16,-15 4 16,-15 8-16,-24 8 15,-22 9 1,-24 4-16,-13 4 16,-14 3-1,-14-3-15,-49-4 16,40 4-16,-40-4 15,40 9 1,-40-9-16,38 16 16,-6 4-16,-7 3 15,-12 3 1,0 10-16,-4 15 16,-2 7-1,-3 9-15,2 7 16,1 29-1,0 20-15,-3 4 16,2 0-16,2-3 16,6-13-1,-3-8-15,0-7 16,-2-5-16,-2-17 16,-1-9-1,-4-15-15,-4-10 16,-7-2-1,-7-7-15,-5-11 16,-7-5-16,-7-1 16,-21-5-1,-6-7-15,-11-4 16,-6-7 0,-33-6-16,-24-6 15,-19 2-15,4 2 16,5 9-1,-2 8-15,4 4 16,1 5-16,3 3 16,6 3-1,14 0-15,5-4 16,15-6 0,6-7-16,15-5 15,16-2-15,18 0 16,45 9-1,-30-15-15,17-6 16,18-8 0</inkml:trace>
  <inkml:trace contextRef="#ctx0" brushRef="#br0" timeOffset="187042.8663">17336 10011 0,'0'0'16,"-26"6"-16,-20 9 16,-27 16-16,-16 24 15,-20 27 1,-10 23-16,11 9 15,20 0-15,14-1 16,17-13 0,20-14-16,17-17 15,17-28 1,15-14-16</inkml:trace>
  <inkml:trace contextRef="#ctx0" brushRef="#br0" timeOffset="187324.118">17702 10032 0,'-35'28'0,"-20"16"16,-22 21-16,-32 35 15,-18 36 1,-8 19-16,18 2 16,27-24-1,22-16-15,24-22 16,15-18-16,21-19 16,16-25-1,13-15-15</inkml:trace>
  <inkml:trace contextRef="#ctx0" brushRef="#br0" timeOffset="187589.5645">18087 10126 0,'-37'23'0,"-22"17"16,-20 23-1,-40 42-15,-25 38 16,-7 26-16,17 4 16,34-26-1,31-38-15,19-19 16,50-90-16,-32 67 16,32-67-1,-4 42-15,22-30 16,11-30-1</inkml:trace>
  <inkml:trace contextRef="#ctx0" brushRef="#br0" timeOffset="187823.8832">18199 10339 0,'0'0'15,"-29"26"-15,-23 19 16,-27 31-1,-50 54-15,-33 60 16,8 15 0,43-24-16,40-40 15,32-31-15,18-30 16,19-21 0,16-31-16,9-17 15</inkml:trace>
  <inkml:trace contextRef="#ctx0" brushRef="#br0" timeOffset="188042.8741">18425 10580 0,'0'0'16,"-29"25"-16,-16 19 15,-21 28 1,-40 53-16,-17 47 15,14 9-15,24-9 16,31-29 0,22-34-16,26-35 15,8-27 1,14-34-16,11-24 16</inkml:trace>
  <inkml:trace contextRef="#ctx0" brushRef="#br0" timeOffset="188246.035">18512 10901 0,'0'0'0,"-15"17"15,-14 12 1,-21 26-16,-26 43 16,-20 48-1,-4 17-15,26-11 16,27-29-16,47-123 15,-6 76 1,24-47-16</inkml:trace>
  <inkml:trace contextRef="#ctx0" brushRef="#br0" timeOffset="188433.1124">18725 11018 0,'0'0'16,"0"0"-16,-23 20 16,-15 22-16,-26 35 15,-30 57 1,-23 55-16,1 37 16</inkml:trace>
  <inkml:trace contextRef="#ctx0" brushRef="#br0" timeOffset="189005.3461">16141 13768 0,'0'0'0,"0"0"15,-12 25 1,-7 19-16,-10 44 16,-5 53-1,-1 70-15,19 25 16,14-27-16,12-77 15,-6-67 1,-4-53-16,-2-35 16</inkml:trace>
  <inkml:trace contextRef="#ctx0" brushRef="#br0" timeOffset="189411.7709">16087 13925 0,'0'0'16,"0"0"-1,0 0-15,2 25 16,15 20-16,8 17 16,1-6-1,5-3 1,6-15-16,2-17 16,6-25-16,4-24 15,2-28-15,17-38 16,-2-22-1,-9 3-15,-18 14 16,-39 99 0,25-61-16,-14 41 15,-8 25-15,-8 24 16,-7 21 0,-8 43-16,-5 57 15,-2 68-15,7 44 16,17-66-1,12-68-15,3-36 16,-12-92 0,19 56-16,6-28 15,1-18-15,0-20 16</inkml:trace>
  <inkml:trace contextRef="#ctx0" brushRef="#br0" timeOffset="189848.8066">16825 14356 0,'0'0'0,"0"0"16,0 0 0,9 20-16,6 7 15,10 4 1,5-8-16,-1-15 15,2-14 1,4-12-16,8-22 16,-10-14-16,-9-2 15,-8 2 1,-12 10-16,-14 13 16,-8 19-16,-7 17 15,-6 19 1,-11 26-16,1 15 15,-1 32 1,6 22-16,16-5 16,20-26-16,0-88 15,20 59 1,8-25-16,7-20 16,9-14-1,8-17-15,-1-14 16,1-15-16</inkml:trace>
  <inkml:trace contextRef="#ctx0" brushRef="#br0" timeOffset="190505.1599">17473 14014 0,'0'0'16,"0"0"-1,0 0-15,0 25 16,0 24-16,0 31 16,0 25-1,0 1-15,8-6 16,0-15-16,-8-85 16,0 0-1,0 0-15,11 51 16,-2-45-1,2-34-15,2-13 16,1-13-16,6-3 16,-2 2-1,0 5-15,-1 14 16,2 12 0,-4 19-16,-4 21 15,0 15-15,-1 16 16,-6 17-1,-4-64-15,5 68 16,-5-68 0,0 51-16,0-24 15,0-32-15,7-25 16,1-22 0,8-17-16,-3 3 15,-13 66 1,18-53-16,-1 18 15,9 21-15,-6 18 16,-1 23 0,0 13-16,-2 21 15</inkml:trace>
  <inkml:trace contextRef="#ctx0" brushRef="#br0" timeOffset="190926.9421">18210 14110 0,'0'0'0,"0"0"16,-6 18-16,-7 22 15,-3 21 1,3 6-16,5 6 15,8 19 1,10-9-16,7-20 16,-1-28-16,1-17 15,-1-17 1,0-15-16,-2-15 16,-3-16-16,-2-15 15,-9 4 1,-9 7-16,-8 17 15,-7 19 1,-2 18-16,-3 14 16,2 13-16,-1 10 15,28-42 1,0 0-16,-15 36 16,11-18-1</inkml:trace>
  <inkml:trace contextRef="#ctx0" brushRef="#br0" timeOffset="191270.4045">18427 14030 0,'0'0'0,"0"0"16,2 25-16,10 23 16,-2 28-1,1 22-15,-2 4 16,-5-9-16,-4-93 15,0 78 1,0-78-16,-4 45 16,-2-40-1,-1-39-15,3-26 16,8-21-16,9-15 16,4 7-1,3 17 1,7 14-16,-5 18 15,5 13-15,-3 14 16,3 9-16,6 8 16</inkml:trace>
  <inkml:trace contextRef="#ctx0" brushRef="#br0" timeOffset="191489.0158">18774 14072 0,'0'0'16,"0"0"-16,0 0 15,0 0-15,2 25 16,13 17 0,11 16-16,5-11 15,6-7-15,11-13 16,2-13-1,3-17-15,-4-12 16</inkml:trace>
  <inkml:trace contextRef="#ctx0" brushRef="#br0" timeOffset="191848.3306">19207 13789 0,'0'0'15,"0"0"-15,-11 22 16,-6 20 0,-8 30-16,-3 39 15,-1 39 1,-2 35-16,1 34 16,0 36-1,3-6-15,6-7 16,5 1-16,3-4 15,5-19 1,4-18-16,4-44 16,0-26-16,2-27 15,0-20 1,4-18-16,0-21 16,0-9-1,-6-37-15,5 32 16,-3-17-16</inkml:trace>
  <inkml:trace contextRef="#ctx0" brushRef="#br0" timeOffset="192020.1344">19446 14593 0,'0'0'0,"0"0"15,0 0-15,0 0 16</inkml:trace>
  <inkml:trace contextRef="#ctx0" brushRef="#br0" timeOffset="201955.5803">16295 8295 0,'0'0'0,"0"0"15,0 0 1,0 0-16,0 0 16,0 0-1,16-12-15,14-8 16,7-7-16,3 0 16,4 1-1,-3 3-15,-1 8 16,-2 6-1,-1 11-15,-6 7 16,3 2 0,3 3-16,14-5 15,10-7-15,11-13 16,5-10 0,24-10-16,6-4 15,-13 15-15,-21 17 16,-25 16-1,-3 9-15,2 10 16,6 2 0,8-8-16,12-12 15,30-19-15,23-23 16,1-17 0,0-9-16,-16 7 15,-23 27 1,-28 20-16,-17 13 15,-3 8-15,4 6 16,8-3 0,8-2-16,11-11 15,13-13-15,30-17 16,19-28 0,4-3-16,-19 10 15,-29 19 1,-24 21-16,-15 8 15,-4 5-15,8 2 16,8-4 0,8-6-16,8-7 15,21-9 1,13-7-16,-17 0 16,-8 11-16,-17 11 15,-21 7 1,-8 10-16,-4 6 15,4-1 1,-3-3-16,-1-7 16,1-9-16,-2-7 15,-36 0 1,33-7-16,-33 7 16,29-10-1,2-2-15</inkml:trace>
  <inkml:trace contextRef="#ctx0" brushRef="#br0" timeOffset="210671.9264">20805 8910 0,'-16'23'0,"1"13"15,-9 20 1,3 11-16,-2 16 16,-6 35-1,3 41-15,0 28 16,5 8-16,4 11 16,9 8-1,6 7-15,6 18 16,8-2-1,-4 0-15,0 13 16,-4 9-16,-4 8 16,-4 2-1,1 2-15,1-3 16,-1-20-16,1-20 16,0-25-1,2-35-15,2-30 16,0-24-1,-2-114-15,3 83 16,-3-83 0,0 0-16,5 51 15,-1-44-15,3-29 16</inkml:trace>
  <inkml:trace contextRef="#ctx0" brushRef="#br0" timeOffset="212062.2133">20515 8835 0,'0'0'0,"0"0"15,22 0 1,26-6-16,29-4 15,23 4-15,6-1 16,5 5 0,12-1-16,12 3 15,7 0 1,15 0-16,44-1 16,11-11-16,-24-4 15,-11 4 1,-12 0-16,-11 1 15,-18 2-15,-19 5 16,-17 1 0,-14 1-16,-4-3 15,-9-3 1,-1-3-16,-17-3 16,-1-2-16,-4-2 15,-50 18 1,0 0-16,44-15 15,-44 15 1,34-5-16,-12 12 16,-13 8-16,-5 12 15,-6 9 1,-4 12-16,-3 16 16,-5 14-1,-8 34-15,-5 29 16,-2 29-16,-2 8 15,-3 5 1,-1 12-16,4 2 16,-1 3-1,5 19-15,3 14 16,5-3-16,2-7 16,10 1-1,7-3-15,7-5 16,0-3-1,-1-19-15,1-4 16,0-2-16,-3-5 16,5-8-1,2-24-15,-4-19 16,-1-27-16,1-15 16,-5-16-1,-2-17-15,-4-16 16,4-41-1,-13 34-15,-7-10 16,-9-4-16,-8-1 16,-16 2-1,-10-1-15,-3-2 16,-11-2 0,-23 4-16,-19-1 15,-10-4-15,4-7 16,4 1-1,-2-2-15,3-5 16,-3-2 0,0 2-16,-1 1 15,6-1-15,2-2 16,4 0 0,10 2-16,5 0 15,9 2 1,9-1-16,9 1 15,70-4-15,-57 5 16,4 2 0,53-7-16,0 0 15,-50 4-15,50-4 16,0 0 0,-47 2-16,47-2 15,0 0 1,0 0-16,-43-4 15,43 4-15,0 0 16,0 0 0,-31-11-16,31 11 15,0 0 1,-16-10-16,12 4 16</inkml:trace>
  <inkml:trace contextRef="#ctx0" brushRef="#br0" timeOffset="212765.201">21256 10361 0,'-15'25'0,"-8"8"16,-5 26-16,-4 14 16,-4 43-1,-6 49-15,10 29 16,19 3-16,13-9 16,13-9-1,14-18-15,6-21 16,12-23-1,4-31-15,9-22 16,5-31-16,-12-24 16,4-20-1,5-25-15,0-28 16,10-46-16,-2-44 16,-13-29-1,-24 2-15,-21 1 16,-18 18-1,-10 17-15,-19 20 16,-6 26-16,-13 16 16,-7 21-1,-4 24-15,1 22 16,3 21 0,-2 17-16,-3 20 15,-12 32-15,-2 24 16,19 14-1,21 4-15,24-6 16,22-12-16</inkml:trace>
  <inkml:trace contextRef="#ctx0" brushRef="#br0" timeOffset="213343.1625">22704 10147 0,'0'0'0,"-13"-18"16,-5-4-16,-9-1 15,-3 17 1,-11 18-16,-22 29 15,-22 40-15,-19 53 16,-2 33 0,22 5-16,26-15 15,28-30 1,28-31-16,15-30 16,19-25-16,13-16 15,15-10 1,20-8-16,30-3 15,10-1-15,-9 3 16,-25 13 0,-30 6-16,-29 8 15,-21 6 1,-14 16-16,-21 9 16,-19 12-16,-27 20 15,-28 20 1,-13-2-16,2-19 15,9-24 1,10-17-16,19-19 16,12-13-16,19-15 15,9-7 1,36 0-16,-23-7 16,11-4-1,12-9-15,14-2 16</inkml:trace>
  <inkml:trace contextRef="#ctx0" brushRef="#br0" timeOffset="213514.9909">22642 12137 0,'0'0'16,"0"0"-16,0 0 16,0 0-16</inkml:trace>
  <inkml:trace contextRef="#ctx0" brushRef="#br0" timeOffset="219154.5561">24548 8507 0,'0'0'0,"0"0"16,-10 24-1,-12 16-15,-2 26 16,-1 7-16,-1 25 15,3 23 1,5 8-16,7 12 16,3 11-1,0 7-15,6 15 16,0 10-16,-9 21 16,-7 27-1,-5 30-15,1 1 16,2 3-1,7 5-15,7-1 16,0-4-16,6-9 16,-2-7-1,0-16-15,0-17 16,-4-20 0,-3-41-16,-5-24 15,6-31-15,8-101 16,-17 64-1,4-39-15,4-31 16,7-23 0,11-25-16,6-45 15</inkml:trace>
  <inkml:trace contextRef="#ctx0" brushRef="#br0" timeOffset="220185.2701">24744 8393 0,'0'0'0,"0"0"15,25 0 1,25 4-16,31 0 15,19 8-15,16 1 16,20-4 0,24-5-16,57-5 15,35-4 1,-18 0-16,-18-1 16,-18-3-16,-27 2 15,-28 0 1,-40 5-16,-11 4 15,-10 9 1,-13-1-16,-19-2 16,-8 3-16,-4 6 15,-4 2 1,-5 10-16,-9 12 16,-9 8-1,-9 6-15,-2 15 16,-5 11-16,1 30 15,0 23 1,4 15-16,6 24 16,5 10-1,-1 16-15,-2 13 16,-1 12-16,3 21 16,5 1-1,-2-3-15,7-8 16,3-14-16,-2-9 15,-1-19 1,-3-6-16,-12-3 16,-3-7-1,-2-20-15,-7-10 16,-7-21-16,-9-20 16,-3-11-1,-14-7-15,-11-12 16,-9-14-1,-15-8-15,-15-14 16,-21-11-16,-12-14 16,-18-3-1,-22-1-15,-9-9 16,-7-4 0,-8-9-16,-3-3 15,4-4-15,10-8 16,10-1-1,12-2-15,17 5 16,16-4 0,19 2-16,18-3 15,21-9-15,25-1 16</inkml:trace>
  <inkml:trace contextRef="#ctx0" brushRef="#br0" timeOffset="220566.8078">25144 8801 0,'0'0'0,"0"0"16,-13 34-1,-7 23 1,-12 36-16,-14 52 15,-13 33-15,2 11 16,2-18 0,12-23-16,9-34 15,9-33 1,25-81-16,-13 42 16,8-40-16,5-29 15</inkml:trace>
  <inkml:trace contextRef="#ctx0" brushRef="#br0" timeOffset="220847.8363">25158 8815 0,'0'0'0,"0"0"16,0 0-1,17 14-15,12 11 16,15 23-16,-7 17 15,-2 29 1,2 22-16,-11 0 16,-5-4-1,-8-25-15,-9-9 16,-13-13-16,-8-14 16,-12-1-1,-17-6-15,-9-8 16,-12-18-16</inkml:trace>
  <inkml:trace contextRef="#ctx0" brushRef="#br0" timeOffset="220972.9185">24751 9540 0,'0'0'16,"14"-19"-16,15-10 16,22-16-1,21 3-15,32-3 16,33 10-1,17 3-15</inkml:trace>
  <inkml:trace contextRef="#ctx0" brushRef="#br0" timeOffset="221254.3185">25702 9117 0,'0'0'15,"0"0"-15,0 25 16,8 27-16,3 36 16,3 30-1,-10 17-15,-4 12 16,-9 39 0,-2 7-16,-2-25 15,-1-34-15,3-42 16,1-16-1,10-76-15,-11 65 16,11-65 0,-8 35-16,1-25 15</inkml:trace>
  <inkml:trace contextRef="#ctx0" brushRef="#br0" timeOffset="221566.7599">25471 9358 0,'11'-25'0,"9"-11"16,17-15-16,11 9 15,12 2-15,5 8 16,3 10 0,-4 11-16,-8 8 15,-16 15 1,-18 10-16,-24 9 15,-18 12-15,-24 17 16,-23 25 0,-14 11-16,8-6 15,73-90 1,-54 64-16,27-26 16,25-27-16,17-11 15</inkml:trace>
  <inkml:trace contextRef="#ctx0" brushRef="#br0" timeOffset="221863.223">25978 9025 0,'0'0'16,"0"0"-16,0 0 16,9 22-1,7 19-15,8 28 16,-3 18-16,3 32 15,0 32 1,1 13-16,-9 1 16,-9 3-16,-14 2 15,-9-5 1,-7-14-16,4-30 16,3-34-1,-1-31-15,1-29 16,-2-21-16,1-12 15,0-16 1,-3-21-16</inkml:trace>
  <inkml:trace contextRef="#ctx0" brushRef="#br0" timeOffset="222207.2697">25860 9461 0,'0'0'0,"0"-21"15,0-16-15,2-15 16,17 6-16,18 5 16,12 3-1,7-4-15,8 3 16,17 2 0,-9 14-16,-17 17 15,-24 15-15,-19 11 16,-15 6-1,-10 10-15,-18 13 16,-4 3-16,-7-1 16,5-4-1,2-5-15,6-6 16,5-7 0,12-8-16,4-8 15,8-6-15,12-5 16</inkml:trace>
  <inkml:trace contextRef="#ctx0" brushRef="#br0" timeOffset="222363.0986">26521 9501 0,'0'0'0,"0"0"16,0 0-1,0 0-15,0 0 16</inkml:trace>
  <inkml:trace contextRef="#ctx0" brushRef="#br0" timeOffset="224987.7705">25527 10525 0,'0'0'0,"0"0"16,-14-12-1,-6-5-15,-6-6 16,1 7-1,-5 3-15,-3-3 16,-6 0-16,-11 1 16,-1-1-1,-5-2-15,2 2 16,-4-1 0,0-3-16,-5 0 15,-1-1-15,-6 2 16,-4 0-1,-20-4-15,-14 2 16,4 1-16,6 2 16,6 4-1,8 3-15,-4 5 16,4-1 0,-4 3-16,3 4 15,-5 4-15,5 5 16,-5 4-1,2 5-15,-1 4 16,1 5 0,9 2-16,0 5 15,5 4-15,5 1 16,2 7 0,5-2-16,7-1 15,16-8 1,39-35-16,0 0 15,-23 29-15,14-8 16,13-12 0</inkml:trace>
  <inkml:trace contextRef="#ctx0" brushRef="#br0" timeOffset="225393.9494">23000 10078 0,'0'0'0,"0"0"31,0 0-31,-21 15 16,-11 10-16,-16 17 0,-2 6 15,5 11 16,6 2-31,5 1 16,5 1-16,4-3 16,10-2-16,9-6 0,6-52 31,6 40-31,17-11 0,8-16 16,5-13-16,6-4 31,19-10-31,0-4 0,5-2 31,-4 2-31,1 5 16,-4 6-1,0 4-15</inkml:trace>
  <inkml:trace contextRef="#ctx0" brushRef="#br0" timeOffset="225518.5936">23342 10725 0,'0'0'0,"0"0"16,0 0-16,0 0 0</inkml:trace>
  <inkml:trace contextRef="#ctx0" brushRef="#br0" timeOffset="232907.7608">21071 11429 0,'0'0'15,"0"0"1,0 0-16,0 0 15,-17-3-15,-11-3 16,-5-10 0,13 1-16,5-7 15,-1-3-15,-1-2 16,-2-7 0,-6-8-16,-2-3 15,-5 3 1,1 0-16,-6-1 15,2-1-15,-7 1 16,2-2 0,-2 1-16,-3 2 15,-3-1 1,-4 3-16,-4-1 16,-3 3-16,-3 2 15,-1 3 1,0 0-16,-3 1 15,-19-4 1,-7 0-16,-2 3 16,9 4-16,14 4 15,4 7 1,11 3-16,6 0 16,-7 1-16,2 3 15,-4 2 1,3 4-16,0 1 15,1 4 1,1 2-16,1 7 16,0 2-16,5 3 15,0 0 1,9 1-16,-1 1 16,4-1-1,2 3-15,6 0 16,28-18-16,0 0 15,0 0 1,-18 13-16,10-4 16,12-9-1,8-9-15</inkml:trace>
  <inkml:trace contextRef="#ctx0" brushRef="#br0" timeOffset="233532.306">18991 9928 0,'0'0'0,"0"0"16,0 0-1,0 0-15,0 0 16,0 0-1,-21 15-15,-5 10 16,-11 6-16,2 5 16,4 2-1,2 2-15,2 3 16,2-1 0,3-2-16,4 0 15,18-40-15,-13 41 16,13-41-1,-5 34-15,5-34 16,2 26 0,-2-26-16,12 22 15,-12-22-15,19 18 16,-19-18 0,34 14-16,7-3 15,9 0 1,0-2-16,-2 0 15,-7 2-15,-2 2 16,-6 3 0,-7 0-16,-26-16 15,0 0 1,23 17-16,-23-17 16,0 0-16,0 0 15,21 19 1,-21-19-16,0 0 15,0 0 1,15 17-16,-15-17 16,16 12-16,-16-12 15,15 4-15</inkml:trace>
  <inkml:trace contextRef="#ctx0" brushRef="#br0" timeOffset="238355.7177">20740 12620 0,'0'0'15,"0"0"-15,0 0 16,0 0-16,0 0 15,0 0 1,0 0-16,0 0 16,22 0-1,28 0-15,23 0 16,13-5-16,-1-3 31,-2-10-31,3 2 16,1 3-16,5 1 15,1 1-15,8-3 16,9 3 0,1 1-16,-1-2 15,2 4-15,-3-2 16,-4 0 0,0-6-16,3 0 15,-3-4 1,-3 0-16,-10 0 15,-10 7 1,-6 3-16,-3 7 16,-23 3-16,-4 6 15,0-2 1,-1 3-16,-1 2 16,-44-9-16,45 7 15,-45-7 1,45 8-16,-5 4 15</inkml:trace>
  <inkml:trace contextRef="#ctx0" brushRef="#br0" timeOffset="238940.9172">21135 12761 0,'0'0'16,"0"0"-1,0 0 1,-4 21-16,2 18 15,-3 19 1,3 4-16,7 11 16,3 4-1,8 22-15,2-6 16,5-10-16,1-11 16,-24-72-1,25 55-15,-4-26 16,3-22-16,-4-15 15,7-22 1,8-23-16,3-21 16,18-40-1,13-31-15,0-5 16,-8 31-16,-17 35 16,-9 23-1,-13 17-15</inkml:trace>
  <inkml:trace contextRef="#ctx0" brushRef="#br0" timeOffset="239190.8598">21931 12698 0,'0'0'15,"-7"23"-15,-3 18 16,-8 22-1,-3 7-15,2 12 16,-7 30-16,4 15 16,9-8-1,6-14-15,7-105 16,0 0 0,0 62-16,5-48 15,4-34-15</inkml:trace>
  <inkml:trace contextRef="#ctx0" brushRef="#br0" timeOffset="239659.4967">21891 12667 0,'0'0'16,"0"0"-16,0 22 15,5 23 1,1 29-16,3 19 15,9 2-15,2-18 16,4-7 0,-3-30-16,1-18 15,5-19 1,-2-16-16,9-20 16,9-22-16,3-12 15,5-25 1,-3-3-16,-48 95 15,35-81 1,-35 81-16,27-51 16,-8 33-16,-5 20 15,-10 18 1,-2 16-16,-6 22 16,-5 27-16,0 36 15,0 23 1,7-10-16,6-35 15,5-30 1,-9-69-16,0 0 16,18 36-1,12-18-15,5-16 16</inkml:trace>
  <inkml:trace contextRef="#ctx0" brushRef="#br0" timeOffset="239800.0831">22687 13430 0,'0'0'0,"0"0"16,0 0-16,0 0 16</inkml:trace>
  <inkml:trace contextRef="#ctx0" brushRef="#br0" timeOffset="251188.3322">21849 13469 0,'0'0'0,"0"0"16,0 0-16,0 20 16,0 16-1,0 19-15,0 2 16,0-1-1,7 4-15,2 5 16,-1 0-16,4-1 16,1-2-1,5-3-15,-1 1 16,4 3-16,2 1 16,2-3-1,6-3-15,4-5 16,3-1-16,6-8 15,6-10 1,0-11-16,9-10 16,1-6-1,5-7-15,2-7 16,5-6-16,1-3 16,21-4-1,-1-1-15,-1 4 16,-2 1-1,-1 3-15,5 1 16,-1-1-16,4 0 16,6 3-1,-3 6-15,1 6 16,-5 10 0,1 6-16,-3 6 15,-6 5 1,-5 2-16,0 8 15,3-4-15,-7 4 16,2-2 0,-5 1-16,0 2 15,-5 0-15,-4-1 16,-5-5 0,-12-8-16,-6-1 15,3-3 1,-47-22-16,47 18 15,-47-18-15,49 10 16,-6-10 0,-4-13-16,-8-16 15,-8-11 1,1-16-16,-2-8 16,-7-17-16,1-26 15,-3-23 1,-4-11-16,-2-11 15,-7 1 1,-2-2-16,-3-7 16,-2-10-16,3-6 15,-1-6 1,1-9-16,-2-6 16,-1 7-1,7 2-15,5 8 16,1-2-16,0 8 15,5 9 1,7 3-16,-1 16 16,-2 11-1,-4 19-15,3 4 16,-10 14-16,-2 13 16,-2 18-1,0 67-15,0 0 16,-4-44-16,-3 15 15,-9 15 1,1 16-16,-8 7 16,-6 14-1,-2 6-15,-8 17 16,-5 8-16,2 6 16,-10 25-1,-4 14-15,7-4 16,12-11-1,8-18-15,29-66 16,0 0-16,0 0 16,-18 45-1,11-16-15,14-17 16,9-22-16,15-12 16</inkml:trace>
  <inkml:trace contextRef="#ctx0" brushRef="#br0" timeOffset="251531.9746">25428 10529 0,'0'0'0,"0"0"16,0 0-1,0 0-15,2 20 16,12 20-16,7 12 16,1-6-1,-1 8 1,4 2-16,3 4 16,1-3-16,-1-2 15,1-4-15,5-2 16,-5-6-1,0-3-15,0-4 16,-29-36 0,30 47-16</inkml:trace>
  <inkml:trace contextRef="#ctx0" brushRef="#br0" timeOffset="251625.6833">25862 11364 0,'0'0'0,"0"0"15,0 0 1,0 0-16,0 0 16</inkml:trace>
  <inkml:trace contextRef="#ctx0" brushRef="#br0" timeOffset="252156.8497">25643 13842 0,'0'0'15,"0"0"-15,0 0 16,17-16-16,13-10 15,17-17 1,0 4-16,-7 3 16,-40 36-1,0 0-15,31-28 16,-16 17-16,-17 20 16,-11 14-1,-11 13-15,-13 19 16,-9 12-1,-10 27-15,2 11 16,54-105-16,0 0 16,-38 78-1,32-58-15</inkml:trace>
  <inkml:trace contextRef="#ctx0" brushRef="#br0" timeOffset="252328.3404">25848 13701 0,'0'0'15,"0"0"-15,0 0 16,14 14-16,7 1 16,11 10-1,-1-3-15,3-2 16,1-2 0,-7-3-16,-6-3 15</inkml:trace>
  <inkml:trace contextRef="#ctx0" brushRef="#br0" timeOffset="252578.2806">25571 14119 0,'0'0'0,"0"0"15,0 0-15,0 0 16,0 0-1,23-3-15,28-15 16,25-12 0,22-19-16,19-7 15,-5 2-15,-112 54 16,0 0 0,109-46-16</inkml:trace>
  <inkml:trace contextRef="#ctx0" brushRef="#br0" timeOffset="252843.8421">25975 13889 0,'0'0'16,"0"0"-16,0 0 16,0 0-16,-4 20 15,2 21 1,-3 18-16,1 12 15,4 13 1,4 23-16,1 5 16,-3 2-16,0 0 15,-2-3 1,0-12-16,2-16 16,-2-83-1,12 58-15,6-29 16</inkml:trace>
  <inkml:trace contextRef="#ctx0" brushRef="#br0" timeOffset="253062.8162">26379 13621 0,'0'0'0,"-16"25"15,-7 12 1,-11 22-16,1 8 16,-6 20-1,2-3-15,37-84 16,-33 84-16</inkml:trace>
  <inkml:trace contextRef="#ctx0" brushRef="#br0" timeOffset="253249.995">26304 13668 0,'0'0'15,"0"0"-15,16 0 16,18 0 0,12 7-16,-3 8 15,-11 14-15,-11 11 16,-5 10-1,-11 5-15,-12 2 16</inkml:trace>
  <inkml:trace contextRef="#ctx0" brushRef="#br0" timeOffset="253734.5553">26310 13958 0,'0'0'0,"0"0"15,0 0-15,0 0 16,3 22 0,8 24-16,0 25 15,-4 9-15,-14 16 16,-10-4 0,-12-7-16,-2-16 15,-6-13 1,6-20-16,5-11 15,-1-13 1,3-6-16,0-12 16,4-2-16,20 8 15,-17-19 1,6-2-16,8-4 16,13 0-16,9-2 15,10 2 1,19-1-16,5 8 15,6 5-15,5 9 16,3 4 0,-4 4-16,-3 5 15,-9 2 1,-51-11-16,52 16 16,-7-1-16,-1-1 15,-44-14 1,50 7-16</inkml:trace>
  <inkml:trace contextRef="#ctx0" brushRef="#br0" timeOffset="253859.2192">27015 14343 0,'0'0'16,"0"0"-16,0 0 15</inkml:trace>
  <inkml:trace contextRef="#ctx0" brushRef="#br0" timeOffset="255863.9603">27822 13140 0,'0'0'15,"-27"21"-15,-9 10 16,-26 25 0,-21 29-16,-22 35 31,-6 28-31,11 2 15,16 1-15,17-6 16,11-4 0,11-15-16,9-17 15,7-13-15,2-6 16,8-12 0,5-9-16,14-69 15,-8 49 1,8-13-16,6-18 15,3-18-15</inkml:trace>
  <inkml:trace contextRef="#ctx0" brushRef="#br0" timeOffset="256301.2011">27619 13706 0,'0'0'15,"0"0"1,0 0-16,17-11 16,16-9-1,28-16-15,9-2 16,19-13-16,3-3 15,-21 11-15,-71 43 16,0 0 0,0 0-16,46-20 15,-21 16 1,-23 13-16,-8 6 16,-15 10-1,-8 11-15,-12 15 16,-9 7-16,-9 19 15,-5 9 1,20-8-16,16-19 16,28-59-16,-4 31 15,15-24 1,8-21-16,5-19 16</inkml:trace>
  <inkml:trace contextRef="#ctx0" brushRef="#br0" timeOffset="256707.6793">28325 12982 0,'0'0'0,"0"0"16,0 22 0,0 24-16,0 27 15,0 20-15,4 6 16,0 6-1,3 0-15,-3 0 16,5-2-16,-1-7 16,-2-14-1,-6-82-15,0 0 16,2 61 0,-6-41-16,-3-32 15,2-30-15,0-16 16,5-7-1,0-6-15,3 0 16,2 3 0,4 6-16,7 6 15,12 2-15,13 7 16,13 2 0,5 5-16,5 11 15,-64 29-15,52-20 16</inkml:trace>
  <inkml:trace contextRef="#ctx0" brushRef="#br0" timeOffset="257145.138">27737 14184 0,'0'0'0,"0"0"15,0 23 1,7 21-16,3 25 16,6 8-16,9 5 15,7-11 1,-1-12-16,-31-59 15,28 35 1,-1-15-16,-6-15 16,-3-16-16,-3-14 15,1-18 1,-1-19-16,-4-7 16,-4-1-1,-3 6-15,-4 4 16,-4 8-16,2 9 15,0 10 1,-1 12-16,-4 8 16,-8 5-16</inkml:trace>
  <inkml:trace contextRef="#ctx0" brushRef="#br0" timeOffset="257300.9892">27838 14381 0,'0'0'16,"0"0"-16,0 0 16,0 0-1,24 0-15,27-7 16,25-4-16</inkml:trace>
  <inkml:trace contextRef="#ctx0" brushRef="#br0" timeOffset="257769.5997">28521 14075 0,'0'0'16,"0"0"-16,0 0 15,-17 5-15,-18 12 16,-7 10-1,0 13-15,1 7 16,3 5-16,3-4 16,1-1-1,5-4 1,29-43-16,0 0 16,0 0-16,-24 33 15,13-13-15,9-20 16,10-13-1,7-12-15,8-4 16,-1-2 0,8-3-16,-1 6 15,-2 7-15,-4 13 16,5 6 0,3 10-16,2 10 15,9 13 1,-3 5-16,3 2 15,-1 2-15,3-2 16,1-4 0,2-3-16,-47-31 15,45 24-15</inkml:trace>
  <inkml:trace contextRef="#ctx0" brushRef="#br0" timeOffset="257879.297">28979 14521 0,'0'0'15,"0"0"1,0 0-16,-18-2 16,-22-19-16</inkml:trace>
  <inkml:trace contextRef="#ctx0" brushRef="#br0" timeOffset="258300.7223">27067 13900 0,'0'0'16,"0"0"-1,0 0-15,12 14 16,15 4-1,7 8-15,2 2 16,-2 2-16,2 0 16,-36-30-1,35 29-15,-35-29 16,0 0-16,42 28 16</inkml:trace>
  <inkml:trace contextRef="#ctx0" brushRef="#br0" timeOffset="258456.9354">27538 14128 0,'0'0'15,"0"0"-15,0 0 16,0 0-1</inkml:trace>
  <inkml:trace contextRef="#ctx0" brushRef="#br0" timeOffset="261315.9707">29540 12684 0,'-9'25'16,"-7"16"0,-7 14-16,-7 7 15,1 12-15,-4 32 16,1 21-1,5 7-15,7 18 16,9-7-16,6-4 16,12-9-1,8-14-15,8-11 16,7-13 0,2-7-16,6-13 15,2-12-15,-8-12 16,4-7-1,-1-6-15,3-5 16,-38-32 0,40 25-16,2-12 15,-5-15-15,-8-16 16,-9-14 0,-7-8-16</inkml:trace>
  <inkml:trace contextRef="#ctx0" brushRef="#br0" timeOffset="261674.9152">29689 13415 0,'0'0'0,"0"0"15,0 0 1,0 0-16,19 0 15,17 0-15,19-8 16,6-9 0,-1-7-16,-4 2 15,-3-4 1,-53 26-16,46-17 16,-18 16-1,-21 19-15,-14 12 16,-15 20-16,-17 25 15,-9 37 1,-8 22-16,15-17 16,41-117-16,0 0 15,-15 71 1,21-51-16,12-38 16,3-25-16</inkml:trace>
  <inkml:trace contextRef="#ctx0" brushRef="#br0" timeOffset="262018.5833">30290 12674 0,'0'0'0,"0"0"15,0 31-15,0 31 16,0 43-1,0 34-15,0 11 16,2 44-16,2 14 16,2 2-1,3-18-15,1-18 16,4-17 0,-5-28-16,3-14 15,-8-18-15,-4-97 16,0 81-1,-8-33-15,-2-35 16,3-31-16,-1-27 16</inkml:trace>
  <inkml:trace contextRef="#ctx0" brushRef="#br0" timeOffset="262159.5586">30274 13529 0,'0'0'0,"0"0"0,22 0 16,24-7 15,27-1-31,-3-1 0,2 0 32</inkml:trace>
  <inkml:trace contextRef="#ctx0" brushRef="#br0" timeOffset="262393.6698">31017 12895 0,'0'0'0,"0"0"0,-17 17 32,-15 16-32,-15 19 15,-10 19 1,-7 22-16,-2 16 0,9-2 0,13-11 15,12-24 17,32-72-32,-18 56 15</inkml:trace>
  <inkml:trace contextRef="#ctx0" brushRef="#br0" timeOffset="262565.6659">30769 13250 0,'0'0'0,"0"0"15,0 0-15,0 0 32,9 25-32,9 10 15,8 19-15,7-6 0,0-13 32,4-17-32</inkml:trace>
  <inkml:trace contextRef="#ctx0" brushRef="#br0" timeOffset="263049.5915">31214 12441 0,'0'0'0,"-5"27"0,1 22 31,2 38-31,-6 34 0,2 15 0,2 11 16,-1 37 0,3 6-16,2-4 15,0-24 1,0-28-16,0-33 31,9-23-31,-9-78 16,10 52-16,7-44 0,-4-36 15,-6-35-15,-7-17 16,-7-23 15,-3-15-31,-4-2 0,0 16 32,3 21-32,5 16 15,8 25-15,7 6 0,11 5 16,6 4-16,16-2 15,24-7 1,28-6-16,20-1 31,-9 14-31,-31 18 0,-25 14 16</inkml:trace>
  <inkml:trace contextRef="#ctx0" brushRef="#br0" timeOffset="263471.3605">31026 13711 0,'-15'31'0,"-4"13"16,-3 21-16,9 0 15,7 6-15,8 6 0,9 16 16,11 3-16,9-4 15,4-17 17,2-23-32,-9-27 0,-1-19 15,-5-15-15,-1-13 32,-5-16-32,-2-17 0,-10-4 31,-11 2-31,-6 2 0,-8 2 15,-5 6-15,-3 7 32,-7 6-32,-5 12 0,-1 11 31,0 15-31,-1 10 0,43-14 0,0 0 16,-31 15-1,18-6-15,13-16 16</inkml:trace>
  <inkml:trace contextRef="#ctx0" brushRef="#br0" timeOffset="263909.1312">31899 12532 0,'0'0'0,"24"3"0,15 4 31,20 15-31,-7 14 0,-7 14 16,-5 14-16,2 37 15,-12 31 1,-18 17-16,-29 21 15,-20 4 1,-21 0-16,-13 9 16,-2-6-16,-2-18 15,14-29 1,13-30-16,15-36 16,33-64-16,0 0 15,-30 38 1,30-38-16,0 0 15,-25 21-15,25-21 16,-14 2 0,10-7-16,13-1 15,10 1 1</inkml:trace>
  <inkml:trace contextRef="#ctx0" brushRef="#br0" timeOffset="264065.2828">32124 14277 0,'0'0'16,"0"0"-16,0 0 16,0 0-16</inkml:trace>
  <inkml:trace contextRef="#ctx0" brushRef="#br0" timeOffset="334642.1392">20054 12667 0,'0'0'0,"0"0"15,0 0 1,-18 7-16,-13 2 15,-11 6-15,5 3 16,4 2 0,0 0-16,0 1 15,-6 3 1,-3 5-16,-5 5 16,-7 6-16,-4 4 15,-2 8 1,-10 10-16,8 1 15,14-5 1,15-7-16,33-51 16,-15 41-16</inkml:trace>
  <inkml:trace contextRef="#ctx0" brushRef="#br0" timeOffset="335110.4978">20128 12761 0,'0'0'16,"0"0"-16,-25 6 16,-19 10-1,-17 13-15,6 7 16,-6 4-1,-4 9-15,-15 16 16,-7 13-16,1 4 16,14-1-1,13-14-15,15-8 16,44-59-16,-28 43 16,28-43-1,-20 43-15,11-2 16,12-10-1,7-15-15</inkml:trace>
  <inkml:trace contextRef="#ctx0" brushRef="#br0" timeOffset="335403.4357">20181 13195 0,'0'0'15,"-26"10"1,-11 11-1,-20 10 1,-4 12-16,-13 12 0,6 10 16,5 2-16,16-3 15,7 4 1</inkml:trace>
  <inkml:trace contextRef="#ctx0" brushRef="#br0" timeOffset="350899.3635">16993 10183 0,'-25'15'0,"-4"5"15,-10 12 1,-9 1-16,-3 8 16,-3 8-1,-6 6-15,-9 19 16,-4 6 0,15-6-16,11-9 15,10-5-15,15-13 16,22-47-1,-14 38-15,12-8 16,11-15-16,4-12 16</inkml:trace>
  <inkml:trace contextRef="#ctx0" brushRef="#br0" timeOffset="351259.015">17618 10011 0,'0'0'15,"0"0"-15,0 0 16,-18 10 0,-13 9-16,-14 9 15,-10 12-15,-6 12 16,-21 24-1,-14 16-15,-3 4 16,1 3 0,11-6-16,9-8 15,6 0-15,5 0 16,7 4 0,7-3-16,8-7 15,13-13 1,32-66-16,-15 51 15,15-51-15,-3 39 16,10-9 0,12-19-16</inkml:trace>
  <inkml:trace contextRef="#ctx0" brushRef="#br0" timeOffset="351617.947">17927 10066 0,'0'0'0,"-28"7"15,-18 10 1,-26 16-16,-19 17 15,-20 24 1,3 11-16,-1 16 16,13-1-16,8 3 15,12-2 1,7 1-16,10 1 16,11-7-1,11-11-15,11-9 16,10-13-16,14-19 15,11-15 1,7-16-16,1-8 16</inkml:trace>
  <inkml:trace contextRef="#ctx0" brushRef="#br0" timeOffset="351977.2598">18512 10178 0,'0'0'0,"-29"15"16,-9 10-1,-26 20 1,-24 22-16,-14 22 15,-2 11-15,2 12 16,12-8-16,19-11 16,4-3-1,14-10-15,7-11 16,11-8 0,10-19-16,25-42 15,-13 35-15,7-8 16,14-20-1,11-16-15</inkml:trace>
  <inkml:trace contextRef="#ctx0" brushRef="#br0" timeOffset="352274.0395">18598 10419 0,'0'0'16,"-22"16"0,-6 6-16,-18 14 15,-13 11-15,-28 24 16,-9 23 0,2 5-16,17-7 15,21-17 1,14-17-16,18-18 15,24-40-15,0 0 16,-13 29 0,13-17-16,13-22 15</inkml:trace>
  <inkml:trace contextRef="#ctx0" brushRef="#br0" timeOffset="352523.9748">18557 10857 0,'0'0'15,"0"0"-15,0 0 16,-18 18-16,-4 6 15,-7 10-15,1-3 16,7-2 0,5-6-16,1-1 15,1-2-15</inkml:trace>
  <inkml:trace contextRef="#ctx0" brushRef="#br0" timeOffset="353679.953">16675 11473 0,'0'0'0,"0"0"16,0 0-1,0 0-15,0 0 16,-16 0-1,-12-4-15,-10 0 16,5 3-16,3-2 16,6 3-1,-3 4-15,0 0 16,-3 0-16,-1 3 16,-2 5-1,-3 3-15,3 6 16,0 0-1,-9 2-15,2 4 16,-1 2-16,-5 2 16,2 3-1,-5 1-15,4 3 16,-4 1 0,6 0-16,-4 2 15,6-1-15,-2 4 16,-2-1-1,0 4-15,0 0 16,4 5 0,-2 1-16,2 3 15,1-2-15,0 2 16,2 2 0,-1 4-16,2-2 15,0 5 1,-9 9-16,4-1 15,3-3-15,1-5 16,5 2 0,2-3-16,3-8 15,7-4-15,-4 2 16,3-1 0,3 3-16,-2 2 15,0 2 1,4 3-16,-3 1 15,2 4-15,0-2 16,2 0 0,0-2-16,5-4 15,2-1 1,-1-6-16,0-1 16,10-52-16,-6 49 15,6-49 1,-7 49-16,7-49 15,0 0 1,0 0-16,-8 47 16,8-47-16,0 0 15,-5 34 1,-2-27-16,0-17 16</inkml:trace>
  <inkml:trace contextRef="#ctx0" brushRef="#br0" timeOffset="354273.6768">14589 13625 0,'0'0'0,"0"0"16,0 0-16,0 25 16,0 20-16,0 19 15,0 3 1,0 1-16,-5 1 16,2 2-1,-1 1-15,0-1 16,4-71-1,0 70-15,0-70 16,0 0-16,0 0 16,11 53-1,6-19-15,6-25 16,-2-13-16,-2-8 16,6-8-1,6-7-15,14-11 16,2-4-1,6-3-15,4-2 16,3 3-16,13-8 16,1 9-1,-74 43-15,62-40 16,-12 5-16,-21 12 16,4-1-1,-12 14-15,-21 10 16,0 0-1,0 0-15,11 0 16,-11 0 0,4 10-16,-4-10 15,7 13-15</inkml:trace>
  <inkml:trace contextRef="#ctx0" brushRef="#br0" timeOffset="354851.5426">13779 14658 0,'0'0'16,"0"0"-16,-11 20 16,-1 16-16,-5 29 15,4 15 1,1 36-16,3 41 15,5 21-15,-2 17 16,1 5 0,2 10-16,3-5 15,0-10 1,3-27-16,-3-25 16,-5-27-16,-3-33 15,-5-34 1,-5-38-16,2-22 15</inkml:trace>
  <inkml:trace contextRef="#ctx0" brushRef="#br0" timeOffset="355085.8669">13641 15058 0,'0'0'0,"0"0"15,11-16 1,9-11-16,11-7 16,7 1-1,10-1-15,7-1 16,10-3 0,29-11-16,13-10 15,-1 7-15,-27 7 16</inkml:trace>
  <inkml:trace contextRef="#ctx0" brushRef="#br0" timeOffset="355367.0494">13753 15727 0,'0'0'16,"0"0"-1,0 0-15,0 0 16,17-8-16,17-10 16,20-15-1,6-13-15,16-16 16,6-5-1,-82 67-15,57-54 16,-31 12-16</inkml:trace>
  <inkml:trace contextRef="#ctx0" brushRef="#br0" timeOffset="355585.8581">14168 15428 0,'0'0'0,"0"0"16,0 0-1,-11 21-15,-3 12 16,-5 12 0,3 9-16,3 8 15,4 10-15,1 6 16,2 27 0,4 12-16,4 1 15,0-18-15,-2-100 16,7 72-1</inkml:trace>
  <inkml:trace contextRef="#ctx0" brushRef="#br0" timeOffset="355898.1675">14479 15596 0,'0'0'16,"0"0"-16,-5 24 16,1 24-16,-5 23 15,2 2 1,3 13-16,-1-7 15,5-7-15,0-72 16,5 61 0,-5-61-16,2 48 15</inkml:trace>
  <inkml:trace contextRef="#ctx0" brushRef="#br0" timeOffset="356085.9815">14280 15127 0,'0'0'0,"0"0"16,0 0-16,0 0 16,0 0-1,13 13-15,4 5 16,-2 2-16</inkml:trace>
  <inkml:trace contextRef="#ctx0" brushRef="#br0" timeOffset="356398.0478">14740 14483 0,'0'0'0,"0"23"16,0 19-1,0 30-15,0 20 16,7 34-16,9 11 16,2 26-1,2 11-15,-7-7 16,0-8-1,5-11-15,-5-21 16,4-27-16,-17-100 16,18 86-1</inkml:trace>
  <inkml:trace contextRef="#ctx0" brushRef="#br0" timeOffset="356897.959">15154 15283 0,'2'27'0,"0"18"16,6 13 0,8 8-16,10-7 15,1-9-15,6-4 16,2-15-1,6-17-15,1-19 16,5-24 0,2-28-16,12-33 15,-8-24-15,-15 5 16,-25 17 0,-17 27-16,-10 29 15,-10 14-15,-7 17 16,0 12-1,-8 13-15,-5 20 16,-1 12 0,7 8-16,9 7 15,7 2-15,13-3 16,9-4 0,12-9-16,12-5 15,9-11 1,7-10-16,12-11 15,8-12-15,3-8 16,-63 4 0,72-14-16</inkml:trace>
  <inkml:trace contextRef="#ctx0" brushRef="#br0" timeOffset="357944.552">16110 16094 0,'0'0'0,"-29"16"16,-11 4-16,-25 14 16,-5 4-16,-20 12 15,-18 16 1,-2-1-1,-1-1-15,3-4 16,1-1-16,-5-3 16,-3-8-16,-4 0 15,-4-7 1,0-2-16,1-8 16,-1-1-1,0-9-15,7-4 16,-2-6-16,10-7 15,7-4 1,2-10-16,8-7 16,3-9-1,10-8-15,2-6 16,5-9-16,9-5 16,3-5-1,8-1-15,4-6 16,12-8-1,6 0-15,7-3 16,14-11-16,6-9 16,4-15-1,11 1-15,8-4 16,6-9-16,10 4 16,6 8-1,8 5-15,6 4 16,11 2-1,11 0-15,5 2 16,7 3-16,3-1 16,12 8-1,3 4-15,1 11 16,-10 14 0,8 8-16,1 12 15,5 8-15,1 12 16,-6 10-1,0 1-15,0 6 16,-1 6 0,-7 0-16,-7 12 15,-12 4-15,-4 13 16,-1 8 0,-5 12-16,1 8 15,-10 11-15,-3 9 16,-5 12-1,-10 7-15,-5 8 16,-6 5 0,-7 13-16,-9 8 15,-10-1 1,-8 5-16,-8 12 16,-10 6-16,-9-2 15,-7-4 1,-4-10-16,3-17 15,-1-26-15,7-23 16,2-19 0,27-54-16,0 0 15,0 0 1,-20 30-16,20-30 16,-13 10-16,4-12 15</inkml:trace>
  <inkml:trace contextRef="#ctx0" brushRef="#br0" timeOffset="358069.5228">15859 16284 0,'0'0'0,"0"0"15,0 0 1</inkml:trace>
  <inkml:trace contextRef="#ctx0" brushRef="#br0" timeOffset="385828.8477">15346 14441 0,'0'0'16,"0"0"-16,0 0 16,0 0-1,0 0-15,0 0 16,0 0-1,0 0-15,0-18 16,2-16-16,5-15 16,4 3-1,-7-1-15,1 0 16,-3-1 0,0-3-16,5-4 15,2-4-15,2-3 16,2-10-1,3-8-15,5-22 16,3-16 0,3 7-16,-1 10 15,4 10-15,-2 6 16,3 7 0,0 7-16,9 0 15,-3-4 1,4 3-16,0 1 15,2 4-15,2 5 16,-2 6 0,-8 8-16,1 8 15,2-2 1,-1 0-16,5 0 16,-5-4-16,-2 4 15,-1-2 1,-7-3-16,-7-3 15,-2 4-15,-2-2 16,0 0 0,0-4-16,-16 52 15,12-51-15,-12 51 16,10-51 0,-10 51-16,0 0 15,6-52 1,-6 52-16,3-47 15,-3 47-15,0 0 16,-7-38 0,-7 14-16,-5 15 15,-2 6 1,0 8-16,0 6 16,21-11-16,-29 18 15,0 4 1,-3 7-16,-1 4 15,33-33 1,-29 34-16,29-34 31,0 0-31,0 0 0,-27 34 16,27-34-16,-16 28 16,18-12-1,21-11-15</inkml:trace>
  <inkml:trace contextRef="#ctx0" brushRef="#br0" timeOffset="386078.4514">16372 11724 0,'0'0'15,"0"0"-15,0 0 16,-5 22-16,3 18 15,-3 18 1,3-6-16,6 0 16,8-6-1,10-1-15,4 0 16,8-5-16,-11 0 16,-15-2-1</inkml:trace>
  <inkml:trace contextRef="#ctx0" brushRef="#br0" timeOffset="386235.0186">16606 12225 0,'0'0'0,"0"0"15,0 0-15,0 0 16</inkml:trace>
  <inkml:trace contextRef="#ctx0" brushRef="#br0" timeOffset="387062.5857">17783 10490 0,'0'0'0</inkml:trace>
  <inkml:trace contextRef="#ctx0" brushRef="#br0" timeOffset="441896.2822">26481 9955 0,'0'0'0,"0"0"16,0 0-1,-22 0-15,-17 0 16,-18 6 0,2 4-16,0 9 15,6-1-15,4 5 16,-1-1-1,-6 0-15,-2 0 16,-1 1-16,-5-3 16,-3-2-1,-2 0-15,0-5 16,-3-2 0,4-6-16,-1-5 15,1-2-15,-1-8 16,4 2-1,1-6-15,-1-1 16,1-6 0,2-1-16,2-7 15,-3-2-15,9-3 16,-4-4 0,8-3-16,1 0 15,2-7 1,5 0-16,2-2 15,7-1-15,0-1 16,5 1 0,4-3-16,3 1 15,4-1-15,5-1 16,3-3 0,7-1-16,7-1 15,6-4 1,6 1-16,4 0 15,-1 3-15,7 2 16,1 2 0,2 2-16,1 5 15,8 2 1,1 2-16,4 5 16,5 4-16,4 1 15,2 3 1,1 3-16,1 7 15,2 4 1,-1 5-16,1 1 16,-1 8-16,1 2 15,-1 2 1,5 4-16,2 3 16,1 2-1,-1 5-15,2 4 16,-2 3-16,2 6 15,6 9 1,-5 4-16,-7 5 16,-7 2-1,-10 5-15,-10-10 16,-4 0-16,2 4 16,-4 4-1,1 2-15,0 2 16,-1-1-16,-1 3 15,-2-3 1,2 3-16,-5 1 16,-5-4-1,-5 3-15,-5 2 16,-5-3-16,-4 4 16,-2-1-1,-6 0-15,-7 2 16,-7-2-1,-5-2-15,1-4 16,-3-3 0,2-7-16,1-4 15,0-9-15,9-9 16,1-6 0,4-6-16,-1-1 15,1-2-15,0-2 16,1-2-1,3-1-15,0-1 16,2-4-16,0 0 16</inkml:trace>
  <inkml:trace contextRef="#ctx0" brushRef="#br0" timeOffset="443129.0277">26238 8731 0,'0'0'16,"0"0"-16,0 0 15,0 0 1,0 0-16,0 0 16,-7-12-1,-3-10-15,-7-12 16,-4 8-16,-1 3 15,3 1 1,-6-5-16,-5-2 16,-7-7-16,-3-5 15,-1 0 1,-3-5-16,-2 1 16,0 4-1,-3-2-15,-5 0 16,-1 3-16,-6 2 15,-6 1 1,-20-8-16,-21-2 16,0 5-1,0 8-15,12 10 16,-3 5-16,-6 1 16,-2 5-1,-3 4-15,-1 3 16,-1-1-1,-5 2-15,-6 1 16,-2 1-16,3 3 16,1 0-1,-2 0-15,6 3 16,0 4 0,-1-1-16,1 5 15,-1-4-15,1 2 16,1-2-1,0 4-15,1 0 16,8 1-16,-2 1 16,-5 2-1,-2 3-15,-9 5 16,4-1 0,1 0-16,3 7 15,-1 3-15,2-2 16,0 9-1,4-1-15,1 4 16,3 3 0,-2 2-16,3 2 15,2 2-15,2 3 16,7 0 0,1-1-16,1 0 15,0 4 1,4 1-16,7-2 15,10-5-15,8-3 16,7-4 0,10-6-16,6-2 15,0-1-15,1 5 16,4-4 0,0 0-16,37-36 15,-31 33 1,31-33-16,0 0 15,0 0-15,-26 34 16,26-34 0,-18 22-16,9-17 15</inkml:trace>
  <inkml:trace contextRef="#ctx0" brushRef="#br0" timeOffset="443644.941">19672 8580 0,'0'0'0,"0"0"15,-12 19 1,-7 9-16,-6 15 15,-4 11 1,-2 8-16,-2 9 16,-9 28-1,-2 15-15,5 2 16,8-9-16,7-22 16,11-16-1,13-69-15,0 0 16,0 43-16,13-14 15,11-20 1,4-11-16,8-10 16,11-10-1,18-13-15,31-17 16,17-8-16,8 0 16,-9 8-1,-12 16-15,-14 7 16,-14 5-1,-3 5-15,-19 4 16,2 1-16,2 1 16,3-3-16</inkml:trace>
  <inkml:trace contextRef="#ctx0" brushRef="#br0" timeOffset="444550.5576">24792 7238 0,'0'0'0,"0"0"15,-4 18 1,-1 19-16,-4 22 15,2 3 1,3 5-16,1 5 16,10-3-16,7-5 15,5-5 1,8-14-16,4-14 16,11-10-16,1-16 15,2-16 1,0-16-16,-3-12 15,-8-9-15,-3 0 16,-31 48 0,27-52-16,-27 52 15,0 0 1,26-50-16,-26 50 16,30-37-16,-1 11 15,0 20 1,-9 12-16,-5 9 15,2 7 1,-2 7-16,5 4 16,5 12-1,-1 0-15,-1-5 16,-23-40-16,25 36 16,1-11-1,-4-15-15,0-15 16,-3-7-16,-8-15 15,-5-9 1,-6-13-16,-4-16 16,-7-4-16,-3 0 15,-1 4 1,15 65-16,-11-65 16,3 3-16</inkml:trace>
  <inkml:trace contextRef="#ctx0" brushRef="#br0" timeOffset="445128.5439">25735 6521 0,'0'0'0,"0"0"16,0 0-1,0 29-15,0 27 16,0 35-16,0 23 16,0 7-1,4 1-15,3 1 16,-1 2 0,0-6-16,0-5 15,-4-18-15,0-12 16,-2-84-1,0 0-15,0 0 16,-4 57 0,1-33-16,0-24 15,9-14-15,5-12 16,8-15 0,4-14-16,2-5 15,-3 1-15,-22 59 16,0 0-1,22-51-15,-22 51 16,25-31 0,2 24-16,-7 23 15,0 13-15,-3 9 16,7 13 0,-2 4-16,-2 0 15,2-4 1,-2-4-16,-20-47 15,21 42-15,-3-8 16,1-14 0</inkml:trace>
  <inkml:trace contextRef="#ctx0" brushRef="#br0" timeOffset="445659.6718">26150 7306 0,'0'0'15,"0"0"-15,0 0 16,0 0 0,9 23-16,7 15 15,11 19 1,5-4-16,1-2 16,4-7-16,4-8 15,1-4 1,-2-12-16,0-11 15,-3-14 1,-8-13-16,-4-6 16,3-14-16,3-22 15,-2-5 1,-7 0-16,-22 65 16,16-61-1,-16 61-15,0 0 16,8-48-16,-10 19 15,-6 26 1,-6 18-16,-4 24 16,-3 28-1,-4 16-15,-6 39 16,-5 39-16,3 13 16,6-13-1,7-22-15,6-23 16,6-20-1,6-14-15,4-14 16,1-17-16,0-8 16,3-1-1,-6-42-15,18 40 16</inkml:trace>
  <inkml:trace contextRef="#ctx0" brushRef="#br0" timeOffset="446081.7547">26887 6703 0,'0'0'15,"0"0"-15,17-13 16,16-9-1,18-7-15,9 8 16,2 13-16,-1 5 16,-7 9-1,-10 6-15,-15 11 16,-15 6 0,-14 2-16,-14 12 15,-17 17-15,-7 4 16,-15 24-1,-1-1-15,54-87 16,0 0 0,0 0-16,-38 65 15,21-36-15,21-22 16,9-12 0,11-5-16,8 0 15,9-3 1,7-5-16</inkml:trace>
  <inkml:trace contextRef="#ctx0" brushRef="#br0" timeOffset="446519.1988">27198 7595 0,'0'0'15,"0"0"-15,0 0 16,0 0 0,2 18-16,10 15 15,3 10 1,6-11-16,-2-15 16,-1-6-1,1-6-15,0-7 16,-1-8-16,-2-5 15,-4-5 1,-8-2-16,-6-3 16,-5 3-16,-10 4 15,-1 6 1,-5 8-16,-8 6 16,-2 10-1,-2 5-15,-3 10 16,9-3-16,9 3 15,13-4 1,12-1-16,9 1 16,10-3-1,12-9-15</inkml:trace>
  <inkml:trace contextRef="#ctx0" brushRef="#br0" timeOffset="446675.2677">27392 7850 0,'0'0'0,"0"0"16,0 0-16,0 0 16,0 0-1,0 0-15,0 0 16,0 0-16,0 0 16</inkml:trace>
  <inkml:trace contextRef="#ctx0" brushRef="#br0" timeOffset="448174.6903">27800 6873 0,'0'0'16,"0"0"-1,0 0-15,0 0 16,0 0-16,0 0 16,17-2-1,16-9-15,17-5 16,-10 1-1,-5-1-15,-1-2 16,-5 0-16,-29 18 16,0 0-1,0 0-15,23-11 16,-23 11 0,16-6-16,-10 6 15,-8 11-15,-12 9 16,-9 13-1,-21 18-15,-6 10 16,-21 24-16,-4 15 16,6-1-1,69-99-15,-49 82 16,21-21 0</inkml:trace>
  <inkml:trace contextRef="#ctx0" brushRef="#br0" timeOffset="448393.7256">27891 7077 0,'0'0'15,"0"0"-15,0 0 16,20 7 0,23 1-16,19 6 15,-11-5-15,-6-6 16,-11-6-1,-7-10-15,-8-14 16,-1-13 0,3-17-16</inkml:trace>
  <inkml:trace contextRef="#ctx0" brushRef="#br0" timeOffset="448612.3796">28253 6346 0,'0'0'0,"0"0"16,0 0 0,0 0-16,0 0 15,2 27 1,10 24-16,-1 27 16,0 16-16,-4 0 15,-3 0 1,-4 2-16,-4 0 15,2-6 1,-1-12-16,1-15 16</inkml:trace>
  <inkml:trace contextRef="#ctx0" brushRef="#br0" timeOffset="448940.4733">27921 7595 0,'0'0'16,"0"0"-16,0 0 16,19-16-16,16-12 15,24-17 1,1 4-16,-1 5 16,-59 36-1,53-23-15,-53 23 16,47-10-16,-11 20 15,-14 12 1,-8 7-16,-4 11 16,-1 20-1,0 5-15,3 2 16,1-4 0,-13-63-16,18 47 15</inkml:trace>
  <inkml:trace contextRef="#ctx0" brushRef="#br0" timeOffset="449252.9156">28506 6731 0,'0'0'16,"0"0"-1,22-11-15,16-6 16,23-7-16,-7 8 16,-6 10-1,-12 8-15,-18 9 16,-12 5 0,-14 11-16,-15 16 15,-20 16-15,-24 27 16,-6 8-1,8-5-15,65-89 16,-41 57 0,28-31-16</inkml:trace>
  <inkml:trace contextRef="#ctx0" brushRef="#br0" timeOffset="449424.3909">28629 6938 0,'0'0'0,"0"0"15,0 0-15,13 14 16,9 4 0,14 8-16,4-1 15,5-5 1,2-9-16,2-9 16</inkml:trace>
  <inkml:trace contextRef="#ctx0" brushRef="#br0" timeOffset="449596.308">28791 6934 0,'0'0'0,"0"0"15,15-9 1,15-5-16,15-1 16,9-1-16,5 3 15,0-8 1,-1-3-16</inkml:trace>
  <inkml:trace contextRef="#ctx0" brushRef="#br0" timeOffset="449815.2695">29249 6404 0,'0'0'0,"0"0"16,0 0-16,0 0 15,0 25 1,7 22-16,2 31 16,-2 22-16,0-1 15,-7 2 1,-7-1-16,-2-7 16,-9-14-1,-2-17-15</inkml:trace>
  <inkml:trace contextRef="#ctx0" brushRef="#br0" timeOffset="450190.2263">28707 7401 0,'0'0'0,"0"0"16,0 0-16,2 27 15,10 26 1,3 27-16,11 8 16,10-8-1,4-13-15,7-18 16,-2-22 0,2-20-16,1-21 15,0-17-15,-10-17 16,-9-13-1,-10-6-15,-13-5 16,-4 3-16,-6 6 16,-5 10-1,9 53-15,-17-45 16,-5 7 0,-4 6-16</inkml:trace>
  <inkml:trace contextRef="#ctx0" brushRef="#br0" timeOffset="450361.6666">28713 7693 0,'0'0'0,"0"0"16,0 0 0,0 0-16,25 0 0,26-8 31,31-6-31,16-8 0,0-5 0,-8-6 15</inkml:trace>
  <inkml:trace contextRef="#ctx0" brushRef="#br0" timeOffset="450752.2033">29529 6693 0,'0'0'0,"0"0"0,0 0 32,20-9-32,16-7 15,19-4 1,1 5-16,-56 15 0,54-8 15,-54 8-15,39 3 16,-18 12-16,-23 10 31,-15 6-15,-11 9-16,-11 18 0,-8 3 16,-7 15-16,54-76 31,0 0-31,-43 62 15,21-22 1,18-37-16,10-26 16</inkml:trace>
  <inkml:trace contextRef="#ctx0" brushRef="#br0" timeOffset="450908.4165">29705 6864 0,'0'0'0,"0"0"0,19 7 16,18 6-1,14 7-15,-3 3 16,-7 2 0,-6-5-16,-17-14 31</inkml:trace>
  <inkml:trace contextRef="#ctx0" brushRef="#br0" timeOffset="451096.16">29888 6827 0,'0'0'0,"0"0"31,15-10-31,18-3 16,9-2-16,1-3 0,-5 0 16,-9-7-16,-9-1 15</inkml:trace>
  <inkml:trace contextRef="#ctx0" brushRef="#br0" timeOffset="451314.5637">30213 6353 0,'0'0'0,"0"0"0,0 0 0,0 29 31,-5 31-16,3 29-15,-4 19 16,4-6-16,2-3 0,6-10 31,5-11-31,-1-8 0,-4-14 16,-6-3-16,-8 1 16</inkml:trace>
  <inkml:trace contextRef="#ctx0" brushRef="#br0" timeOffset="451689.8563">29686 7520 0,'0'0'0,"0"0"0,10 16 31,7 9-15,7 11-16,7 0 0,7-2 15,7-8-15,3-4 16,2-12-16,-5-14 16,-6-15 15,0-12-31,-3-11 0,-10-12 15,-4-4-15,-3-2 16,-8-3-16,-11 63 16,6-58-1,-6 58-15,-2-51 16,-11 11-16,-8 10 16</inkml:trace>
  <inkml:trace contextRef="#ctx0" brushRef="#br0" timeOffset="451877.2784">29768 7635 0,'0'0'0,"0"0"0,0 0 16,0 0-16,21 0 15,32-8-15,29-11 16,17-12-1,3-10-15</inkml:trace>
  <inkml:trace contextRef="#ctx0" brushRef="#br0" timeOffset="452283.4557">30552 6567 0,'0'0'0,"0"0"15,19 0-15,13-4 16,20 4 0,-12 9-16,-5 11 15,-18 6 1,-10 1-16,-16 2 15,-11 7-15,-21 10 16,-14 2 0,-24 15-16,-13 8 15,92-71 1,0 0-16,0 0 16,-62 54-16,54-32 15,31-26 1,22-11-16,18-8 15,10-6 1,26-5-16,6-2 16,-105 36-16,76-19 15,-38 14 1</inkml:trace>
  <inkml:trace contextRef="#ctx0" brushRef="#br0" timeOffset="452517.4014">30524 7121 0,'0'0'16,"0"0"-1,0 20-15,4 21 16,0 17 0,4-2-16,4-3 15,9-11-15,5-9 16,13-9-16,14-11 15,17-13 1,10-15-16,22-23 16,9-27-16</inkml:trace>
  <inkml:trace contextRef="#ctx0" brushRef="#br0" timeOffset="452783.0791">31241 6292 0,'0'0'16,"0"0"-16,2 23 16,11 22-1,2 26-15,4 0 16,-2-3-1,2 3-15,0-2 16,-3-2-16,-16-67 16,0 0-1,16 58-15</inkml:trace>
  <inkml:trace contextRef="#ctx0" brushRef="#br0" timeOffset="452939.2022">31339 6547 0,'0'0'0,"20"-18"16,11-7 0,23-8-16,11 3 15,-2 2-15,0 4 16,-10-4 0</inkml:trace>
  <inkml:trace contextRef="#ctx0" brushRef="#br0" timeOffset="453298.4689">31743 6172 0,'0'0'15,"0"0"1,0 0-16,-4 25 16,-1 19-16,-7 25 15,0 5 1,-10 9-16,-7-5 15,-5-6 1,-4-7-16,-4-14 16,2-16-16,40-35 15,-36 27 1,36-27-16,0 0 16,-29 18-1,15-14-15,19-10 16,15-5-16,17-3 15,22-6 1,3 0-16,-62 20 16,58-15-1,-11 7-15,-20 8 16,-23 8-16</inkml:trace>
  <inkml:trace contextRef="#ctx0" brushRef="#br0" timeOffset="453470.3029">31083 7197 0,'0'0'16,"0"0"-1,28-9-15,25-11 16,35-13-16,41-18 16,46-17-1,-5 6-15,-42 22 16,-53 29-16</inkml:trace>
  <inkml:trace contextRef="#ctx0" brushRef="#br0" timeOffset="453845.5031">31420 7204 0,'0'0'15,"0"0"-15,20-2 16,24-12-1,19-3-15,-6-3 16,-57 20-16,0 0 16,0 0-1,46-16-15,-23 14 16,-25 13 0,-12 12-16,-16 12 15,-12 19-15,-5 8 16,-9 21-1,7 4-15,49-87 16,-27 69 0,31-29-16,22-31 15,11-15-15,20-19 16,15-11 0,31-20-16,22-15 15,-10-2-15</inkml:trace>
  <inkml:trace contextRef="#ctx0" brushRef="#br0" timeOffset="454157.6616">31817 6710 0,'0'0'0,"0"0"15,23-2-15,34-11 16,20 0 0,2-4-16,-79 17 15,79-4 1,-79 4-16,49 11 16,-28 10-16,-26 6 15,-9-1 1,-11 7-16,-9 10 15,2-1 1,5-8-16,9-12 16,11-17-16</inkml:trace>
  <inkml:trace contextRef="#ctx0" brushRef="#br0" timeOffset="454532.6596">32329 6057 0,'0'0'0,"0"0"15,0 0 1,2 21-16,4 19 16,6 27-1,-7 11-15,1 25 16,1 9-16,-1 6 15,-4 9 1,0 8-16,2 3 16,3 14-1,1 0-15,-8-4 16,-6-6-16,-3-3 16,1-5-1,-2-15-15,1-6 16,4-19-1,7-16-15,-2-78 16,5 59-16,-5-59 16,7 24-1,1-24-15</inkml:trace>
  <inkml:trace contextRef="#ctx0" brushRef="#br0" timeOffset="454751.2414">32412 7016 0,'0'0'16,"28"-4"-16,29-5 15,38-2-15,27-3 16,0 8-1,-122 6-15,129-2 16</inkml:trace>
  <inkml:trace contextRef="#ctx0" brushRef="#br0" timeOffset="455173.4022">31495 7095 0,'0'0'0,"0"0"15,0 0-15,0 0 16,0 0 0,0 0-16,0 0 15,20 11 1,25 14-16</inkml:trace>
  <inkml:trace contextRef="#ctx0" brushRef="#br0" timeOffset="474184.4938">28482 8361 0,'0'0'16,"26"0"0,20 0-16,33-4 15,13-3-15,4 1 16,-1-3 0,12 0-16,7 0 15,10-5 1,13-1-16,17-6 15,-4 4-15,3 1 16,0 1 0,3 2-16,1-4 15,3 4-15,10-3 16,-5 5 0,1-2-16,-8 2 15,-4-3 1,-8 4-16,-6 1 15,-4 3 1,-6 2-16,-14-1 16,-7-1-16,-9 2 15,-7-1 1,-14 0-16,-7-1 16,-24 1-16,-48 5 15,45-6 1,-45 6-16,0 0 15,0 0 1,38-7-16,-38 7 16,0 0-16,0 0 15,31-11 1,-31 11-16,0 0 16,26-11-1</inkml:trace>
  <inkml:trace contextRef="#ctx0" brushRef="#br0" timeOffset="474434.3228">32803 7906 0,'0'0'0,"0"0"16,0 0-16,-21 7 15,-19 5 1,-15 14-16,7 5 16,1 0-1,5 5-15,6 1 16,36-37-16,-31 40 16,9 1-1</inkml:trace>
  <inkml:trace contextRef="#ctx0" brushRef="#br0" timeOffset="474652.735">33024 7933 0,'0'0'15,"0"0"-15,-28 20 16,-18 15 0,-36 28-16,-42 40 15</inkml:trace>
  <inkml:trace contextRef="#ctx0" brushRef="#br0" timeOffset="529139.6978">25352 8781 0,'0'0'0,"-17"-20"15,-4-13 1,-12-19-16,2 1 16,-2-3-1,-1 2-15,-2-5 16,-2 3-16,-3 0 16,-2 3-1,-3-2-15,-2 1 16,-4 1-1,-6 5-15,-16-9 16,-8 4-16,-8 9 16,2 8-1,7 10-15,-2 6 16,-9 2 0,0 9-16,-6 7 15,-10 14-15,-4 6 16,-1 11-1,-12 14-15,-4 17 16,1 16-16,12 3 16,10 9-1,4 3-15,4 10 16,6 2 0,11-5-16,17-5 15,9-12-15,7 1 16,5-6-1,7-6-15,3-7 16,8-10 0,4-3-16,21-52 15,-23 51-15,23-51 16,0 0 0,-19 38-16,9-20 15,8-22 1,4-14-16,4-13 15,7-12-15,5-20 16,6-6 0</inkml:trace>
  <inkml:trace contextRef="#ctx0" brushRef="#br0" timeOffset="529467.7441">22499 8654 0,'0'0'16,"0"0"-16,-14 16 15,-8 11 1,-9 13-16,-3 11 16,0 12-16,3 8 15,-6 29 1,-1 15-16,9-1 16,17-16-16,14-26 15,-2-72 1,16 42-16,9-15 15,5-20 1,3-14-16,8-11 16,20-20-16,5-7 15,34-22 1,23-16-16,-10 5 16,-24 13-1,-26 19-15,-9 3 16</inkml:trace>
  <inkml:trace contextRef="#ctx0" brushRef="#br0" timeOffset="529577.0883">23015 9094 0,'0'0'16,"0"0"-1,0 0-15,0 0 16</inkml:trace>
  <inkml:trace contextRef="#ctx0" brushRef="#br0" timeOffset="554039.9896">16302 9615 0,'0'0'0,"0"0"16,-24 11 0,-10 2-16,-13 6 15,0 1-15,-4 2 16,-5 0 0,0 0-16,-4 3 15,-5-4-15,-2 2 16,0-2-1,-2-1-15,-1-4 16,5-3 0,-1-6-16,1-3 15,3-4-15,-1-4 16,1-7 0,3-3-16,0-1 15,8-5 1,1-5-16,4-2 15,4-4-15,4-5 16,7-3 0,2 0-16,4-4 15,5-7-15,8 2 16,6-4 0,8 1-16,5 2 15,11-1 1,8 2-16,8 3 15,2 1-15,11 1 16,2 7 0,10 4-16,3 4 15,7 1 1,23-2-16,13-3 16,-5 6-16,-9 10 15,-8 3 1,-2 6-16,-1 5 15,-2 4-15,-4 5 16,1 2 0,-9 9-16,-14-1 15,-8 4 1,6 3-16,-6 8 16,-2 1-16,-7 3 15,-9 4 1,-10 3-16,-6 1 15,-8 7 1,-6 0-16,-9 6 16,-9-4-16,-6 2 15,-3-4 1,-4 3-16,-3-6 16,2-1-1,-2-4-15,5-8 16,33-35-16,-34 32 15,34-32 1,-29 22-16,29-22 16,-20 13-1,11-6-15,13-4 16</inkml:trace>
  <inkml:trace contextRef="#ctx0" brushRef="#br0" timeOffset="554180.9389">16208 9664 0,'0'0'16,"0"0"-16,0 0 16</inkml:trace>
  <inkml:trace contextRef="#ctx0" brushRef="#br0" timeOffset="558913.8185">18473 10651 0,'0'0'15,"0"0"-15,0 0 16,0 0-16,0 0 15,0-15-15,-5-21 16,2-13 0,-8-2-16,2-1 15,-9-3-15,1 5 16,-6 1 0,-1-5-16,-2 1 15,-3-5-15,-2 0 16,-4-2-1,-1-1-15,-4-2 16,-10-8 0,-2-3-16,-3 7 15,2 4-15,-2 6 16,-2 1 0,-4 7-16,-3 4 15,-6 5 1,0 6-16,-5 5 15,-1-1-15,0 2 16,-4 3 0,-3 5-16,0 7 15,-3 2-15,3 4 16,0 3 0,7 4-16,2 4 15,5 5 1,19 0-16,4-1 15,46-8 1,0 0-16,0 0 16,-40 10-16,40-10 15,-27 0 1,23-7-16</inkml:trace>
  <inkml:trace contextRef="#ctx0" brushRef="#br0" timeOffset="559367.2244">16834 8838 0,'0'0'16,"0"0"-1,0 0-15,-22 6 16,-19 4-16,-18 11 15,2 6 1,-1 4-16,2 3 16,2 2-16,5 3 15,2-2 1,47-37-16,-39 34 16,2-2-1,37-32-15,0 0 16,-24 32-16,24-32 15,-13 34 1,13-34-16,2 31 16,11-7-1,-13-24-15,29 21 16,11-2-16,12 4 16,2-5-1,-4 2-15,7-4 16,-1 4-1,-2 2-15,-4 5 16,-7-1 0</inkml:trace>
  <inkml:trace contextRef="#ctx0" brushRef="#br0" timeOffset="559523.3682">16904 9648 0,'0'0'0,"0"0"15,0 0-15</inkml:trace>
  <inkml:trace contextRef="#ctx0" brushRef="#br0" timeOffset="570276.12">15974 9481 0,'0'0'0,"0"0"16,0 0-16,-12 16 15,-5 6 1,-6 4-16,1-5 16,3-4-1,-5 1-15,0-2 16,-3-2-16,27-14 0,-31 11 15,-3-3 1,-4-3-16,-6-2 16,44-3-1,-45-5-15,-4-2 16,2-4 0,47 11-16,-45-18 15,5-2-15,4-5 16,3-4-1,33 29-15,-29-33 16,6-5-16,8-2 16,7-3-1,11 3-15,-3 40 16,7-41 0,6-1-16,10 4 15,4 0-15,6 5 16,5 1-1,-38 32-15,42-26 16,11 3 0,-53 23-16,55-13 15,0 8-15,-3 5 16,-1 7 0,-51-7-16,50 11 15,-8 7-15,-5 7 16,-3 1-1,-5 6-15,-9 2 16,-11 1 0,-7-1-16,-4 4 15,-7 9-15,-7-1 16,-5 0 0,-1-4-16,0-4 15,3-5 1,5-6-16,3-7 15,3-2-15,0-5 16,2-1 0,4-8-16,2-4 15</inkml:trace>
  <inkml:trace contextRef="#ctx0" brushRef="#br0" timeOffset="570401.2634">15910 9604 0,'0'0'16,"0"0"-16,0 0 15,0 0 1</inkml:trace>
  <inkml:trace contextRef="#ctx0" brushRef="#br0" timeOffset="593973.6015">27952 8399 0,'0'0'15,"0"0"1,0 0-16,0 0 16,19 0-16,19-4 15,18-1 1,0 3-16,2-2 15,2-3 1,7-2-16,3 0 16,4 0-16,13-4 15,3-3 1,2 1-16,-3 1 16,9-3-1,6 0-15,-1 2 16,2 1-16,2 4 15,3 0 1,1 1-16,4 1 16,-1-3-16,-3-3 15,1 1 1,0-3-16,-3 3 16,-1-1-1,-3 4-15,0-2 16,-2 0-1,2 4-15,0-4 16,0 6-16,1-3 16,-1 2-1,-2 0-15,1 3 16,-8 2-16,-1 0 16,-5-1-1,-5 3-15,-3-2 16,-2 2-1,-5-2-15,-4 2 16,-17-2-16,-7 2 16,-2 0-1,0-3-15,-45 3 16,48 3 0,3-3-16,2 2 15,-53-2-15,50 0 16,3 4-1</inkml:trace>
  <inkml:trace contextRef="#ctx0" brushRef="#br0" timeOffset="594098.9249">32472 8059 0,'0'0'0,"0"0"16,0 0-1,0 0-15</inkml:trace>
  <inkml:trace contextRef="#ctx0" brushRef="#br0" timeOffset="597847.648">27934 8846 0,'0'0'0,"0"0"16,0 0-16,0 0 16,0 0-1,0 0-15,0 25 16,4 15-16,0 25 15,1-2 1,4-1-16,0-2 16,-1 3-1,4-9-15,-1-10 16,-1-1-16,-10-43 16,8 40-1,-8-40-15,0 0 16,0 0-16,6 38 15,-6-38 1,2 29-16,-6-11 16,4-18-1,-9 0-15,0-7 16,0-13-16,5-6 16,2-8-1,2-4-15,6-13 16,5 1-1,5 3-15,8 0 16,-3 2-16,8 5 16,4 0-1,1 2-15,5 7 16,-4 4 0,-35 27-16,42-17 15,3 7-15,2 14 16,-5 12-1,-4 9-15</inkml:trace>
  <inkml:trace contextRef="#ctx0" brushRef="#br0" timeOffset="598503.7408">28421 9018 0,'0'0'0,"0"0"15,0 0-15,0 0 16,0 0-1,0 0-15,10 16 16,13 6 0,9 3-16,3-2 15,3-6 1,1-4-16,1-5 16,-5-6-16,-5-7 15,-2-7 1,-1-7-16,-2-8 15,-6-7 1,0-10-16,-15-3 16,-10 1-16,-11 0 15,-10 6 1,-8 11-16,-5 6 16,-2 11-1,-1 9-15,-2 12 16,0 11-16,6 13 15,0 10 1,8 8-16,7 8 16,8 1-1,9-2-15,12 0 16,9-5-16,10-5 16,7-10-1,12-10-15,6-5 16,12-10-16,5-6 15,8-7 1,24-4-16,10-10 16</inkml:trace>
  <inkml:trace contextRef="#ctx0" brushRef="#br0" timeOffset="599425.4073">29361 9164 0,'0'0'0,"0"0"16,0 0-1,-11-14-15,-4-9 16,-3-5-16,2 5 16,-1-1-1,-2-1-15,3 1 16,0-1-1,16 25-15,-17-22 16,-5 4-16,-5 9 16,-3 12-1,-3 9-15,-2 13 16,-9 20 0,7 4-16,6 7 15,4-3 1,27-53-16,-12 50 15,12-12-15,20-13 16,5-21 0,14-15-16,12-18 15,-2-7-15,-7 2 16,-5 5 0,-13 11-16,-8 7 15,-6 11 1,-3 11-16,-7 12 15,0 10-15,-5 10 16,3 8 0,4 0-16,5-6 15,7-13 1,2-20-16,8-16 16,7-18-16,17-29 15,0-23 1,18-42-16,7-41 15,-6-15-15,-17 16 16,-19 19 0,-15 22-16,-12 27 15,-11 16 1,-3 26-16,10 46 16,-25-36-16,-9 18 15,-5 18 1,-7 25-16,1 24 15,0 18 1,-8 35-16,9 26 16,12 0-16,16-8 15,21-10 1,10-21-16,11-13 16,2-11-1,-1-14-15,2-6 16,1 2-16,0-5 15,0-2 1,-30-40-16,28 36 16,9-7-16,0-7 15,5-13 1,6-13-16,5-19 16</inkml:trace>
  <inkml:trace contextRef="#ctx0" brushRef="#br0" timeOffset="599706.5781">29913 8783 0,'0'0'0,"0"0"15,0 0-15,0 0 16,0 0 0,23 5-16,19-3 15,25 3-15,2 0 16,5-5 0,14-5-16,-4 0 15,-6 3-15,-5 0 16</inkml:trace>
  <inkml:trace contextRef="#ctx0" brushRef="#br0" timeOffset="600097.115">30660 8426 0,'0'0'0,"0"0"15,-7 18 1,-2 25-16,-9 26 15,-1 9-15,0 19 16,-4 25 0,4 3-16,5 3 15,6-12 1,5-13-16,6-25 16,-3-78-16,0 0 15,8 42 1,4-42-16,-4-27 15</inkml:trace>
  <inkml:trace contextRef="#ctx0" brushRef="#br0" timeOffset="600581.7568">30622 8542 0,'0'0'0,"0"0"16,0 0-16,0 23 15,9 16 1,6 25-16,10-8 16,2-8-16,5-5 15,1-9 1,-4-16-16,-3-14 16,-5-13-1,0-15-15,2-13 16,2-19-16,-4-4 15,3-3 1,-5 6-16,-1 3 16,-18 54-1,0 0-15,18-44 16,-4 16-16,-3 24 16,-7 16-1,-4 16-15,-2 16 16,-2 22-1,-1 10-15,-4 29 16,3 21-16,3 3 16,3-8-1,7-19-15,7-21 16,7-19 0,4-24-16,7-13 15,-1-20-15,-9-22 16</inkml:trace>
  <inkml:trace contextRef="#ctx0" brushRef="#br0" timeOffset="600940.9554">31269 9010 0,'0'0'15,"0"0"-15,-13 19 16,-4 10-1,3 14-15,8 1 16,10 4 0,10-8-16,14-7 15,5-12-15,3-15 16,-2-12 0,-8-13-16,0-7 15,-13-10 1,-6-10-1,-11 3-15,-10 5 0,-4 6 16,-5 14 0,-5 10-16,-2 9 15,-1 14 1,4 4-16,10 4 16,8-1-16</inkml:trace>
  <inkml:trace contextRef="#ctx0" brushRef="#br0" timeOffset="601628.1119">31913 9206 0,'0'0'0,"0"0"16,0 0-16,0 0 15,0 0 1,-4-9-16,-2-9 15,-9-8 1,-4 3-16,-6 6 16,-4-2-16,-3-1 15,0-2 1,32 22-16,-43-23 16,2 8-1,5 11-15,14 10 16,2 12-16,11 13 15,7 8 1,11 7-16,10-2 16,8-10-1,7-11-15,4-17 16,0-17-16,0-20 16,-4-20-1,-5-14-15,-4-16 16,1-30-1,-6-21-15,-6-3 16,-6 14-16,-2 12 16,-2 23-1,-4 86-15,2-70 16,-2 70-16,0 0 16,0-40-1,-4 24-15,2 21 16,-2 13-1,2 15-15,0 14 16,-2 24-16,-2 13 16,-2 34-1,2 29 1,-4 3-16,6-11 16,4-24-16,6-21 15,8-20 1,4-9-16,-4-18 15,9-7-15,-23-40 16,24 29 0,7-9-16</inkml:trace>
  <inkml:trace contextRef="#ctx0" brushRef="#br0" timeOffset="602143.8227">32175 8918 0,'0'0'0,"0"0"16,0 0 0,0 0-16,0 0 15,0 0-15,0 20 16,2 16 0,16 15-16,8-15 15,10-14 1,8-9-16,-6-13 15,2-13 1,-1-14-16,-13-7 16,-7-3-16,-13-6 15,-10 3 1,-12 2-16,-13 7 16,-10 9-1,-9 11-15,-7 12 16,-2 11-16,2 10 15,11 5 1,10 9-16,11 4 16,13 3-16,16 1 15,15 1 1,11-2-16,10 1 16,15-7-1,4-3-15,6-9 16,2-10-16,-5-5 15,-64-10 1,0 0-16,55 4 16,-6-6-1,-49 2-15,49-5 16</inkml:trace>
  <inkml:trace contextRef="#ctx0" brushRef="#br0" timeOffset="602300.0821">32923 9285 0,'0'0'0,"0"0"16,0 0-1</inkml:trace>
  <inkml:trace contextRef="#ctx0" brushRef="#br0" timeOffset="608111.0569">30057 9631 0,'0'0'0,"-24"0"0,-13 0 15,-23 0 16,-1 0-31,-2 0 0,-1 0 0,-5 4 16,-3-2 15,1 3-31,-1-1 16,-4-2 0,-13 5-16,6 2 15,4-1-15,7 4 0,-1 2 31,13-7-31,3 1 0,-3-2 0,-3 4 16,0-1 15,-2 0-31,2-3 0,3 1 32,-1 0-32,6 0 15,-1-1-15,2 1 0,0 2 16,54-9-16,-52 7 15,-3 1 17,55-8-32,-53 7 0,1 3 0,52-10 15,-53 6 17,53-6-32,-54 9 0,54-9 31,-58 11-31,58-11 0,-57 14 15,7 1-15</inkml:trace>
  <inkml:trace contextRef="#ctx0" brushRef="#br0" timeOffset="624528.764">27790 9326 0,'0'0'16,"0"0"-16,-20 21 16,-6 10-16,-17 23 15,0 6 1,-3 23-16,-2 10 16,9 10-1,6 2-15,6 0 16,6 4-16,8-1 15,3 1 1,6 1-16,6-2 16,8-4-16,0-1 15,3-5 1,2-6-16,-4-15 16,3-14-1,-14-63-15,12 43 16,-12-43-16,16 34 15,-16-34 1,0 0-16,18 25 16,-18-25-1,22 6-15</inkml:trace>
  <inkml:trace contextRef="#ctx0" brushRef="#br0" timeOffset="624888.386">27886 10269 0,'0'0'16,"0"0"-16,-11 27 15,-2 20-15,-9 29 16,-3 38-1,-3 38-15,2 21 16,9 7 0,8 4-16,4-3 15,3-16-15,2-18 16,7-19 0,-1-23-16,5-23 15,-2-15 1,-9-67-16,5 44 15,-5-44-15,4 30 16,-6-16 0</inkml:trace>
  <inkml:trace contextRef="#ctx0" brushRef="#br0" timeOffset="625231.7257">27772 10625 0,'0'0'16,"5"-20"-16,10-11 15,12-6 1,9 8-16,2 14 16,5 12-1,-1 15-15,-6 17 16,-6 11-16,-13 14 15,-11 6 1,-14 5-16,-9-3 16,-16 1-16,-5-5 15,-8-4 1,-2-8-16,48-46 16,-46 38-16,46-38 15,-34 21 1,9-33-16,12-22 15</inkml:trace>
  <inkml:trace contextRef="#ctx0" brushRef="#br0" timeOffset="625559.9543">28061 10437 0,'0'0'0,"0"0"16,0 0-1,0 0-15,16 16 16,5 12-16,2 17 15,-8 14 1,-9 12-16,-6 8 16,-11 18-1,1 6-15,10-103 16,0 0-16,-15 76 16,1-40-1,10-34-15,8-20 16,8-11-1,7-20-15,13-18 16,15-25-16,14-10 16,1 6-1,1 19-15,-11 22 16,-4 13-16,-15 14 16</inkml:trace>
  <inkml:trace contextRef="#ctx0" brushRef="#br0" timeOffset="625966.2771">28519 10546 0,'0'0'0,"-6"21"16,-10 15 0,-2 12-16,-1 0 15,11 3-15,1 0 16,9-2-1,3-3-15,8-9 16,-13-37 0,23 31-16,2-10 15,1-15-15,-6-10 16,2-16 0,-1-12-16,-6-10 15,3-14 1,-9 0-16,-13 7 15,-5 6-15,-7 10 16,-3 13 0,-9 12-16,-5 11 15,-3 13-15,-7 13 16,10 5 0,10-3-16,15-4 15,12-14 1</inkml:trace>
  <inkml:trace contextRef="#ctx0" brushRef="#br0" timeOffset="626216.1422">28633 10267 0,'0'0'0,"0"0"15,0 0-15,0 0 16,22 0 0,30 0-16,28 0 15,18 0 1,-2-4-16,-10-1 16,-16-1-1,-70 6-15,41-9 16,-19-9-16</inkml:trace>
  <inkml:trace contextRef="#ctx0" brushRef="#br0" timeOffset="626497.0484">28898 9742 0,'0'0'0,"0"0"16,0 0-16,-11 23 15,-7 15 1,-5 31-16,-4 22 16,-7 39-1,1 42-15,10 7 16,17-15-16,6-22 16,8-28-1,11-34-15,2-20 16,4-26-1,2-14-15,2-18 16</inkml:trace>
  <inkml:trace contextRef="#ctx0" brushRef="#br0" timeOffset="626934.7641">28926 10540 0,'0'0'16,"0"0"-1,0 0-15,0 0 16,0 0-16,18 20 16,11 6-1,19 8-15,4-8 16,6-21 0,-4-9-16,-6-14 15,-6-8-15,-13-10 16,-16-2-1,-13-2-15,-13 4 16,-10 2 0,-6 12-16,-5 11 15,-1 11-15,-6 13 16,-12 18 0,2 17-16,3 11 15,0 29 1,4 13-16,23-8 15,15-21 1,18-23-16,7-9 16,14-9-16,9-6 15,12-10 1,6-10-16,3-7 16,-1-5-16</inkml:trace>
  <inkml:trace contextRef="#ctx0" brushRef="#br0" timeOffset="627247.2093">29689 10399 0,'0'0'0,"0"0"16,0 0-16,-18 18 15,-13 15 1,-10 28-16,-9 28 16,6 21-16,6-1 15,19-13 1,17-13-16,14-19 16,5-23-1,11-13-15,7-9 16,12-12-16,8-18 15,1-14 1,-2-16-16</inkml:trace>
  <inkml:trace contextRef="#ctx0" brushRef="#br0" timeOffset="627512.8213">29576 10314 0,'0'0'0,"0"0"15,0 0-15,0 0 16,29 5-16,29-3 16,36 2-1,22-1-15,3-7 16,-5-8-1,-16 1-15,-98 11 16,70-20-16,-37-9 16</inkml:trace>
  <inkml:trace contextRef="#ctx0" brushRef="#br0" timeOffset="627809.2343">29940 9668 0,'0'0'0,"0"0"15,-7 20-15,-2 25 16,-7 32 0,-4 27-16,1 24 15,3 23 1,5 21-16,5 3 15,1-18-15,8-24 16,5-25 0,5-28-16,5-22 15,2-27-15,2-15 16,6-16 0,5-18-16</inkml:trace>
  <inkml:trace contextRef="#ctx0" brushRef="#br0" timeOffset="628200.0611">30145 10481 0,'0'0'0,"0"0"16,0 0-16,-13 21 16,-3 13-16,1 8 15,6 5 1,13-5-16,12-6 15,13-7 1,10-14-16,6-10 16,0-14-16,-2-13 15,-10-7 1,-10-2-16,-17 1 16,-12 6-1,-15 6-15,-10 5 16,-8 8-16,-14 10 15,3 5 1,4 11-16,9 6 16,8 8-1,14 6 1,12 3-16,19 1 0,17-5 16,16-8-1,14-10-15</inkml:trace>
  <inkml:trace contextRef="#ctx0" brushRef="#br0" timeOffset="628918.3437">30870 10849 0,'0'0'0,"0"0"15,-13-14-15,-8-6 16,-6-9-1,-4 0-15,-2-2 16,-6 6-16,0-4 16,-4 4-1,2 6-15,41 19 16,-41-15 0,2 10-16,1 15 15,5 13-15,6 10 16,10 14-1,4 7-15,13 3 16,11 0 0,8-8-16,10-11 15,4-16-15,6-22 16,3-22 0,0-24-16,1-26 15,1-39 1,-2-42-16,-4-17 15,-8 11-15,-10 17 16,-3 16 0,-5 16-16,0 19 15,-8 14 1,-4 77-16,0 0 16,-2-48-16,-4 35 15,-4 23 1,0 20-16,4 21 15,-3 28-15,-2 41 16,5 40 0,-1 17-16,7-14 15,4-25 1,3-14-16,4-15 16,0-14-16,0-11 15,1-15 1,-3-17-16,-9-52 15,0 0 1,12 35-16,5-8 16,0-17-16,-3-18 15,-1-10 1</inkml:trace>
  <inkml:trace contextRef="#ctx0" brushRef="#br0" timeOffset="629090.1725">31037 10519 0,'0'0'0,"0"0"16,0 0-16,30 0 16,30-6-1,30-3-15,14 2 16</inkml:trace>
  <inkml:trace contextRef="#ctx0" brushRef="#br0" timeOffset="629434.1396">31696 9892 0,'0'0'0,"0"0"15,-12 20-15,-5 18 16,-9 29 0,-4 18-16,-3 38 15,0 36-15,5 15 16,20-22-1,10-25-15,6-29 16,-8-98 0,19 64-16,3-38 15,1-31-15,-4-26 16,2-18 0</inkml:trace>
  <inkml:trace contextRef="#ctx0" brushRef="#br0" timeOffset="629855.6138">31637 10115 0,'0'0'0,"0"0"15,-10 18-15,-6 13 16,3 10 0,11 4-16,10-1 15,15-6 1,11-12-16,10-14 15,8-19-15,1-17 16,4-16 0,-11-9-16,-3-3 15,-11-3 1,-10-4-16,-22 59 16,19-53-16,-19 53 15,0 0 1,7-45-16,-5 17 15,-4 27 1,-5 19-16,-1 22 16,-3 25-16,3 15 15,0 34 1,2 16-16,8-1 16,4-16-1,4-24-15,9-16 16,3-20-16,2-17 15</inkml:trace>
  <inkml:trace contextRef="#ctx0" brushRef="#br0" timeOffset="630230.8479">32207 10723 0,'0'0'0,"0"0"16,0 0-16,0 0 16,2 16-1,12 8-15,9 1 16,5-16-16,3-9 16,1-9-1,2-6-15,-1-11 16,-3-4-1,-13 0-15,-9 8 16,-14 3-16,-7 4 16,-9 9-1,-8 6-15,-2 4 16,-1 10 0,0-1-16,7 5 15,4 0-15,7 0 16,11-5-1,13 1-15</inkml:trace>
  <inkml:trace contextRef="#ctx0" brushRef="#br0" timeOffset="630917.8603">32917 10636 0,'0'0'15,"0"0"-15,0 0 16,0 0 0,0 0-16,-4-16 15,-3-12-15,-2-15 16,-7 2 0,-5 8-16,-1 4 15,-3 9 1,4 4-16,-4 5 15,-2 6-15,-1 8 16,3 8 0,4 14-16,4 4 15,7 6 1,8-3-16,8-3 16,8-9-16,7-13 15,7-14 1,6-15-16,5-26 15,-2-7 1,-3-14-16,-1-25 16,-1-23-16,-9-5 15,-9 8 1,-5 16-16,-7 12 16,-2 15-1,0 71-15,0 0 16,0 0-16,-2-43 15,-5 19 1,-1 21-16,0 19 16,1 14-16,5 14 15,0 25 1,4 11-16,2 30 16,7 26-1,-1 13-15,-3-9 16,-3-13-16,-2-15 15,1-12 1,-3-10-16,0-14 16,0-76-1,6 62-15,0-24 16,6-22-16</inkml:trace>
  <inkml:trace contextRef="#ctx0" brushRef="#br0" timeOffset="631386.5286">33162 10502 0,'0'0'0,"0"0"16,0 0-1,0 0-15,0 0 16,10 15-1,15 5-15,5 1 16,3-12-16,3-9 16,0-9-1,-3-12-15,-3-8 16,-9-1 0,-13 5-16,-16 0 15,-8 5-15,-14 6 16,-8 8-1,-12 6-15,-1 11 16,7 7 0,5 7-16,12 1 15,15 2-15,7 2 16,14 6 0,6 5-16,12 10 15,9 2 1,4 3-16,11-2 15,30 4-15,10-19 16,-19-38 0,-40-25-16</inkml:trace>
  <inkml:trace contextRef="#ctx0" brushRef="#br0" timeOffset="640618.6923">27756 11525 0,'0'0'15,"0"0"-15,0 0 16,0 0-16,0 0 16,0 0-1,0 0-15,21-2 16,26-9-16,22 0 15,3-3 1,-3 3-16,-3 2 16,11 1-1,19 0-15,16 0 16,-9-4 0,2 4-16,5-4 15,4 1-15,9 0 16,10 0-1,12 0-15,10-1 16,-3 5-16,2-1 16,3-1-1,-1 0-15,2 5 16,7 4 0,-1 0-16,-3 0 15,-3-3-15,1-1 16,3-1-1,2-2-15,-1-1 16,0-4 0,-6 4-16,-10 1 15,-5 3-15,0 1 16,-4 3 0,-1-2-16,-8 2 15,-10-2 1,-3-3-16,-14-1 15,-7 3-15,-17 1 16,-78 2 0,0 0-16,0 0 15,59 0-15,-59 0 16,0 0 0,0 0-16,41-2 15,-41 2 1,0 0-16,26 2 15,-11 7 1</inkml:trace>
  <inkml:trace contextRef="#ctx0" brushRef="#br0" timeOffset="651537.9316">32737 9553 0,'0'0'0,"0"0"16,-21 4-1,-15-1-15,-19 0 16,5 0-16,0-6 16,-1 0-1,3-7-15,-3-3 16,51 13-1,-52-13-15,-3-1 16,4 3-16,-2 4 16,1 1-1,-5 1-15,-2 2 16,-2 6 0,-5-3-16,-1 2 15,-5 1-15,7 1 16,-4 0-1,-1 1-15,-2 2 16,-1-1 0,-20 1-16,-6 4 15,-5-1-15,5 3 16,-4 0 0,0 0-16,7 1 15,4-1-15,9-2 16,-1-2-1,3 0-15,3 0 16,-4 0 0,-3 0-16,0 0 15,0 2 1,0 2-16,2 0 16,1 1-16,2-5 15,3 0 1,-1 0-16,4-2 15,-2-1-15,5 1 16,9-2 0,1-1-16,-1 3 15,-7 1 1,0 2-16,3-3 16,1-1-1,5 1-15,-1-2 16,6-5-16,1 2 15,1-2 1,1 0-16,52 0 16,-51 2-16,-3 0 15,54-2 1,-54 0-16,54 0 16,-54 0-1,54 0-15,-50-2 16,50 2-16,-52-2 15,6 2 1,46 0-16,-45 0 16,45 0-1,0 0-15,-45 10 16</inkml:trace>
  <inkml:trace contextRef="#ctx0" brushRef="#br0" timeOffset="664488.3141">28106 9811 0,'0'0'16,"0"0"-16,0 0 16,0 0-1,0 0-15,0 0 16,0 0-1,0 0-15,21-1 16,29-6-16,26-6 16,15-1-1,1-2-15,7 0 16,4 3 0,-1 4-16,2 5 15,-2-1-15,5 3 16,1-1-1,3 2-15,5-1 16,11-3-16,8-2 16,-2-4-1,1-3-15,2 6 16,-1-6 0,8-1-16,-3 1 15,0 1 1,-2-1-16,-1-1 15,-4 1-15,-12 3 16,2 1 0,-5 2-16,-4 2 15,-5 4-15,-1-1 16,-5 6 0,-5-1-16,-7-2 15,-9 0 1,-12 2-16,-13 0 15,-8-2 1,-1 2-16,-48-2 16,48-2-16,0 2 15,-48 0 1,47-4-16,-47 4 16,46-7-16,-46 7 15,0 0 1,47-12-16,-5 2 15,-3-4 1</inkml:trace>
  <inkml:trace contextRef="#ctx0" brushRef="#br0" timeOffset="664644.5405">32639 9537 0,'0'0'0,"0"0"16,0 0-16,0 0 15,0 0 1</inkml:trace>
  <inkml:trace contextRef="#ctx0" brushRef="#br0" timeOffset="683209.7354">22961 13522 0,'0'0'16,"0"0"-16,-24 5 15,-19-2 1,-16 8-16,7 1 31,0 5-31,8 0 16,-3 1-16,2 4 15,-4-1-15,-3-4 16,1 1 0,-1-4-16,1-5 15,-3-2 1,1-5-16,-3 1 15,-2-2 1,-3 2-16,1-3 16,-5 0-16,5-3 15,-3-3 1,3-1-16,-1-4 16,4-1-16,1 2 15,1-4 1,-2 1-16,2-3 15,0 2 1,3 1-16,2 0 16,0-1-16,3-6 15,6-2 1,-2-3-16,7 0 16,0-4-16,3 3 15,1-7 1,6-1-16,5-5 15,4-4 1,3 0-16,6-4 16,4-3-16,4-1 15,4-1 1,7 2-16,5 0 16,1-2-1,7 6-15,6-3 16,3 0-16,8 2 15,4 0 1,6 4-16,0 3 16,3 2-1,2 4-15,4 4 16,-1 7-16,1 3 16,0 6-1,2 6-15,-1 1 16,3 2-1,1 3-15,-3 2 16,1 2-16,0 5 16,-3 2-1,1 2-15,-1 0 16,3 5-16,-3-3 16,1 3-1,-9 1-15,-2 4 16,-3 5-1,-5 2-15,-4 5 16,-5 6-16,-4 5 16,-1-2-1,-4 2-15,-1 4 16,-6-1 0,-3 2-16,-1 2 15,-4 0-15,-1 3 16,-4 0-1,-2-1-15,-4-1 16,0 2 0,-2-2-16,-5-2 15,-2-3-15,1 0 16,-4-4 0,3-6-16,-3-3 15,14-34 1,-10 29-16,10-29 15,-11 25-15,11-25 16,0 0 0,0 0-16,-12 24 15,12-24 1,0 0-16,0 0 16,-13 20-1,13-20-15,0 0 16,0 0-16,-15 17 15,15-17 1,0 0-16,0 0 16,-12 11-1,12-11-15,0 0 16,0 0-16,-9 7 16,9-7-16,0 0 15,0 0 1,-7 4-16,7-4 15,0 0 1,0 0-16,-5 4 16,5-4-16,0 0 15,0 0 1,-4 2-16,4-2 16,0 0-1,0 0-15,-2 5 16,2-5-16,0 0 15,0 0 1,0 1-16,0-1 16,0 0-1,0 0-15,0 3 16,0-3-16,0 0 16,0 0-1,2 3-15,-2-3 16,0 0-16,0 0 15,0 0 1,0 0-16,0 0 16,0 0-1,2 2-15,-2-2 16,0 0-16,0 0 16,0 0-1,0 0-15,0 0 16,0 0-1,0-2-15,0 2 16,0 0-16,0 0 16,-2-6-1,2 6-15,0 0 16,0 0 0,0-6-16,2-4 15,8-8-15,5-7 16</inkml:trace>
  <inkml:trace contextRef="#ctx0" brushRef="#br0" timeOffset="684365.5223">25359 10448 0,'0'0'16,"0"0"-16,0 0 16,-13 14-16,-7 3 15,-5 12 1,1 3-16,-1 4 16,-2 6-1,0 5-15,0 5 16,-4 1-16,-2 5 15,-3 5 1,-2 4-16,-14 18 16,-6 11-16,5-5 15,-1-3 1,1-8-16,1 2 16,-3-1-1,1-5-15,0-2 16,-2 0-16,-2 1 15,-3-3 1,1 1-16,-3-3 16,0-1-1,1-1-15,-1 2 16,1-5-16,-1 0 16,1-6-1,0-4-15,4-3 16,-1-3-1,2-4-15,9-12 16,5-4-16,-3-1 16,0 0-1,-2-3-15,2-4 16,1 0 0,-2-1-16,2-2 15,0-2-15,3-3 16,0-2-1,42-11-15,-41 13 16,41-13-16,-42 11 16,42-11-1,0 0-15,-44 14 16,44-14 0,0 0-16,0 0 15,-42 11-15,42-11 16,-25 3-1,15-13-15,12-8 16,12-8-16</inkml:trace>
  <inkml:trace contextRef="#ctx0" brushRef="#br0" timeOffset="685146.9095">23241 12452 0,'0'0'0,"0"0"16,0 0-16,0 0 15,0 0 1,0 0-16,-20 8 16,-14 4-16,-4 10 15,5 7 1,4 1-16,2-1 15,2 3-15,3-2 16,22-30 0,-25 34-16,4 0 15,21-34 1,-26 38-16,26-38 16,-25 40-1,25-40-15,0 0 16,-20 40-16,20-40 15,0 0 1,0 0-16,-15 42 16,15-42-16,0 36 15,0-36 1,9 29-16,-9-29 16,16 20-1,8 0-15,2-1 16,6-1-16,-1-3 15,0 3 1,4-3-16,-2 6 16,-33-21-1,44 24-15,2 1 16,-4 0-16,-5 1 16,-3-4-1,-34-22-15,36 23 16,-36-23-1,34 20-15,-34-20 16,0 0-16,0 0 16,32 20-1,-32-20-15,0 0 16,0 0 0,21 15-16,-21-15 15,0 0-15,0 0 16,16 12-1,-16-12-15,0 0 16,0 0-16,17 6 16,10-7-1</inkml:trace>
  <inkml:trace contextRef="#ctx0" brushRef="#br0" timeOffset="685271.9146">23522 13303 0,'0'0'16,"0"0"-16,0 0 15,0 0-15</inkml:trace>
  <inkml:trace contextRef="#ctx0" brushRef="#br0" timeOffset="691738.7532">21308 13679 0,'0'0'0,"0"0"16,0 0-16,0 0 15,0 0 1,0 0-16,0 0 16,0 0-16,0 0 15,20 0 1,18 4-16,18-2 16,-5 3-1,1 0-15,-1-5 16,3 2-16,-3 1 15,5 3 1,-2 1-16,-3 2 16,-4-1-1,9 2-15,-1-2 16,3-1-16,3-5 16,0-4-1,-4 0-15,0-3 16,-2 1-1,-6 2-15,1-3 16,-7 2-16,1-1 16,-44 4-1,44-2-15,-44 2 16,45-2-16,-45 2 16,0 0-1,47 0 1,-47 0-16,0 0 15,0 0-15,45 7 16</inkml:trace>
  <inkml:trace contextRef="#ctx0" brushRef="#br0" timeOffset="692301.1184">21564 13757 0,'0'0'16,"0"0"-16,0 0 15,0 0 1,0 0-16,16 7 15,15 0-15,16 2 16,-2-5 0,0 1-16,2-3 15,7-2 1,1 2-16,2-2 16,2 0-1,0 0-15,-1 0 16,-2 0-16,1-2 15,-5 0 1,-5-1-16,5 1 16,1 2-16,3-2 15,-4 0 1,0 2-16,3 2 16</inkml:trace>
  <inkml:trace contextRef="#ctx0" brushRef="#br0" timeOffset="699065.4781">24702 9955 0,'0'0'0,"0"0"15,0 0-15,-17 0 16,-12 0 0,-8 0-16,13 0 15,8 0-15,10 0 16,4 0-1,8 0-15,14 0 16,9 3 0,8 0-16,6 1 15,7 4-15,4-3 16,10 3 0,3 0-16,1 2 15,-2-3 1,9-1-16,19 3 15,6 0-15,2-4 16,-4-3 0,1-2-16,-1 0 15,-4-5 1,-6 0-16,1-1 16,-1 4-16,0-3 15,-3 1 1,0-5-16,-2 2 15,-5 0 1,-5-4-16,-7 3 16,-17-2-16,-49 10 15,45-6 1,-45 6-16,0 0 16,0 0-1,42-7-15,-42 7 16,0 0-16,0 0 15,35-10 1,-35 10-16,0 0 16,0 0-16,23-3 15,-23 3 1,0 0-16,0 0 16,11-7-1,-9 2-15,-9-1 16</inkml:trace>
  <inkml:trace contextRef="#ctx0" brushRef="#br0" timeOffset="699908.6828">25127 10147 0,'0'0'0,"0"0"16,0 0-16,0 0 15,0 0 1,0 0-16,20 0 15,16 4-15,17-2 16,-4 3-16,1-1 16,-50-4-1,58 0-15,7 2 16,6-2 0,-2 0-16,1 0 15,-3-2-15,0-2 16,-5-3-1,-3 3-15,1 0 16,0-2 0,2 2-16,4-3 15,-3 5-15,-2 1 16,0-2 0,-5 3-16,-56 0 15,55 3 1,-3-2-16,-52-1 15,50 5-15,-50-5 16,0 0 0,0 0-16,46 0 15,-46 0 1,0 0-16,0 0 16,43-3-16,-43 3 15,0 0 1,0 0-16,34-3 15,-34 3 1,0 0-16,0 0 16,19-3-16,-19 3 15,0 0 1,12-5-16,-8 1 16</inkml:trace>
  <inkml:trace contextRef="#ctx0" brushRef="#br0" timeOffset="700065.1934">26819 10140 0,'0'0'16,"0"0"-1,0 0-15,0 0 16</inkml:trace>
  <inkml:trace contextRef="#ctx0" brushRef="#br0" timeOffset="758394.7473">24597 9955 0,'0'0'16,"0"0"-1,0 0-15,0 0 16,0 0-16,13 0 16,12-5-1,13 0-15,2 3 16,3 2-1,9 2-15,4 3 16,11-3-16,6 3 16,14-1-1,5 0-15,2 4 16,4 0-16,4 5 16,4-1-1,1 1-15,1-1 16,1-3-1,3-3-15,-3-3 16,-1-3 0,-13 0-16,-8 2 15,-13 0-15,-8 5 16,-16-1 0,-50-6-16,42 5 15,-42-5 1,0 0-16,0 0 15,46 4-15,-46-4 16,42-2 0,-7-10-16,-10-5 15,-9-8-15,-1-6 16,-1-7 0,-3-16-16,-2-6 15,-3-7-15,-1-7 16,-5-26-1,-5-17-15,5-3 16,5 6 0,0 15-16,1 8 15,-2 11 1,1 6-16,-3 5 16,-4 17-16,-5 10 15,7 42 1,-11-42-16,11 42 15,-22-41-15,-7 6 16,-6 4 0,-6 6-16,-3 7 15,-11 4 1,-3 3-16,-11 2 16,-4 5-16,-25-1 15,-14 5 1,9 0-16,0 0 15,5 5 1,1-5-16,1 0 16,5-5-16,8 1 15,3 2 1,1 4-16,4-2 16,3 2-1,13 2-15,7-1 16,3 1-16,49-4 15,-47 9 1,4 2-16,43-11 16,-41 18-1,10 7-15,5 5 16,7 5-16,7 2 16,0 6-1,2 9-15,4 3 16,-3 6-16,1 3 31,-2 10-31,4 20 0,-3 6 16,-2 7-1,2-4-15,5-2 16,2-3-16,6-4 16,4-11-1,4-7-15,-1-12 16,-1-17-1,0-11-15,-1-7 16,-9-29-16,0 0 16,0 0-1,8 23-15,-8-23 16,0 0 0,0 0-16,10 20 15,-10-20-15,0 0 16,11 13-1,-11-13-15,0 0 16,11 5 0,5-8-16,-1-12 15</inkml:trace>
  <inkml:trace contextRef="#ctx0" brushRef="#br0" timeOffset="763518.5262">24796 9828 0,'0'0'15,"0"0"-15,-17-3 16,-20-4 0,-14-4-16,-1 7 15,6 4-15,1 8 16,3 9 0,-1 5-16,8 7 15,0 4-15,-2 7 16,4 5-1,-1 9-15,3 3 16,0 8 0,3 8-16,-5 20 15,0 14 1,4-2-16,8-2 16,3 1-16,3 2 15,-1 4 1,5-4-16,2 6 15,3 0-15,1 4 16,5 16 0,0 9-16,0 7 15,-3-6 1,1 5-16,0 3 16,-2 0-16,0 2 15,1 0 1,-1 2-16,0 5 15,-5 8 1,1-1-16,-3 1 16,-5 1-16,-1 0 15,-3 4 1,-3-2-16,-4-4 16,-6-5-16,-3-4 15,0-12 1,-4-13-16,-2-11 15,-3-12 1,-4-6-16,2-14 16,-5-6-1,-1-5-15,2-11 16,-3-7-16,-4-5 16,0-9-1,-3-6-15,10-13 16,0-10-16,-3-3 15,-5-9 1,2-5-16,-6-9 16,0-10-1,3-4-15,-3-14 16,3-3-16,-1-9 16,-7-16-1,-1-10-15,1-8 16,13-2-16,0 0 15,11-4 1,4-3-16,6-5 16,5-4-1,2-7-15,6 1 16,0 4 0,2 0-16,4 2 15,2 4-15,2 7 16,0 10-1,5 4-15,0 4 16,4 19-16,2 53 16,0 0-1,0 0-15,-4-45 16,4 45 0,-2-32-16,0 19 15,-3 11-15,-1 11 16,-4 11-1,-1 14-15,-5 8 16,-1 20 0,-4 8-1,2 1-15,-6 21 0,0-1 16,2-1 0,6-19-16,3-22 15,14-49 1,0 0-16,-12 41 15,12-41 1,0 0-16,-14 31 16,1-19-16,1-24 15</inkml:trace>
  <inkml:trace contextRef="#ctx0" brushRef="#br0" timeOffset="763893.4313">21833 13791 0,'0'0'16,"0"0"-16,0 0 16,0 0-1,11 20-15,7 6 16,5 12-16,3-2 15,0 3 1,4-2-16,1 2 16,0-1-16,0-1 15,1-1 1,-1 0-16,-4-1 16,0 1-1,-27-36-15,25 36 16,-25-36-16,27 34 15,-27-34 1,0 0-16,21 34 16,-21-34-1,23 39-15</inkml:trace>
  <inkml:trace contextRef="#ctx0" brushRef="#br0" timeOffset="764065.2988">22336 14398 0,'0'0'0,"0"0"15,0 0-15</inkml:trace>
  <inkml:trace contextRef="#ctx0" brushRef="#br0" timeOffset="777124.9816">22816 13550 0,'0'0'0,"-27"3"15,-16 2 1,-28 11-16,6 4 16,7 5-16,-3 2 15,-1 2 1,-3-3-16,1 3 16,1-4-1,-2 0-15,-1-3 16,-1 0-16,-3-4 15,-1 4 1,-19 1-16,0 1 16,6-1-1,8-3-15,2-5 16,5-4-16,10-4 16,7-8-1,-5-5-15,0-2 16,0-6-16,4-4 15,-1-4 1,3-5-16,1-4 16,6-5-1,2-2-15,8-6 16,0-1-16,6-4 16,1-3-1,6-3-15,5-4 16,5 1-1,7-2-15,6-4 16,5-4-16,4 1 16,7 0-1,5 4-15,4 1 16,4 1 0,4 4-16,6 5 15,6 1-15,5 4 16,2 2-1,7 5-15,5 4 16,16-2 0,5 4-16,-1 12 15,-5 4-15,-4 8 16,-4 5 0,1 5-16,0 5 15,5 4 1,-2-1-16,4-2 15,-3 3-15,-2 8 16,-5 4 0,-1 0-16,-17 1 15,-1 6-15,-2 3 16,2 4 0,0 5-16,-4 3 15,0 1 1,-6 1-16,-4-1 15,-5 4-15,-4 1 16,-4 2 0,-5 3-16,-6-1 15,-4 4 1,-6-4-16,0-2 16,-4 3-16,-2-5 15,-2-2 1,-6-5-16,-1 1 15,-2-5-15,-3 1 16,-3-9 0,4-2-16,3-6 15,-4-2 1,1-5-16,-5 1 16,4-3-16,4-2 15,-3-2 1,1-2-16,-1-2 15,3-3 1,1-2-16,2 2 16,1-2-1,2 2-15,2-2 16,-1 0-16,3 0 16,0 2-1,-2-2-15,1 0 16,-2 0-16,1 0 15,0 0 1,-1-2-16,3 2 16,2 0-1,0 0-15,-4-2 16,2 2-16,0 0 16,2 0-1,0 0-15,0 0 16,-3 0-1,3 0-15,0 0 16,0 0-16,-3 0 16,3 0-1,0 0-15,0 0 16,-4 0 0,4 0-16,0 0 15,0 0-15,-4 0 16,4 0-1,0 0-15,0 0 16,-7 0-16,7 0 16,0 0-1,0 0-15,-4-2 16,4 2 0,0 0-16,0 0 15,-4-2-15,4 2 16,0 0-1,0 0-15,-5-5 16,5 5 0,0 0-16,0 0 15,-3-2-15,3 2 16,0 0 0,0 0-16,-2-5 15,2 5 1,0 0-16,0 0 15,-2-2 1,2 2-16,0 0 16,0 0-16,-4-2 15,4 2 1,0 0-16,0 0 16,-3-2-16,3 2 15,0 0 1,0 0-16,-5-5 15,5 5 1,-11-7-16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1:17:33.5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2384 4498 0,'0'0'15,"0"0"-15,0 0 16,0 0-16,0-2 16,0-9-1,0 0-15,7 1 16,-1 13 0,2 9-16,3 5 15,7 10-15,-2 6 16,0 3-1,-1 2-15,4 5 16,-4 0-16,-15-43 16,17 46-1,-17-46-15,0 0 16,0 0 0,16 43-16,-16-43 15,19 32-15,2-15 16,1-17-1,4-9-15,0-13 16,2-8 0,10-16-16,-3-6 15,-2-7-15,-4-2 16,1-2 0,-8 3-16,0 6 15,-22 54 1,18-49-16,-18 49 15,0 0-15,21-40 16,-21 40 0,0 0-16,0 0 15,32-29-15</inkml:trace>
  <inkml:trace contextRef="#ctx0" brushRef="#br0" timeOffset="124.9648">3087 4344 0,'0'0'16,"0"0"-16,0 0 16,0 0-16,0 0 15</inkml:trace>
  <inkml:trace contextRef="#ctx0" brushRef="#br0" timeOffset="1015.383">3390 4423 0,'0'0'16,"0"0"-16,0 0 16,0 0-1,21-3-15,21-10 16,17-5-16,-10 2 15,-49 16 1,48-13-16,0 6 16,-8 9-1,-10 14-15,-16 6 16,-11 10-16,-17 12 16,-17 17-1,-13 8-15,-28 16 16,-15 4-1,0-10-15,87-79 16,-77 51-16,77-51 16,-44 20-1,21-29-15,17-16 16,6-16-16</inkml:trace>
  <inkml:trace contextRef="#ctx0" brushRef="#br0" timeOffset="1374.6722">3778 3916 0,'0'0'16,"0"0"0,0 0-16,0 19 15,4 26-15,0 27 16,-2 13-1,3 28-15,-1 10 16,4 11 0,-4 12-16,-2 28 15,-2 7-15,0-16 16,0-22 0,-2-34-16,-2-12 15,-6-15 1,-1-15-16,11-67 15,0 0-15,0 0 16,-18 33 0,-4-28-16,1-26 15</inkml:trace>
  <inkml:trace contextRef="#ctx0" brushRef="#br0" timeOffset="1546.5011">3691 4762 0,'0'0'0,"0"0"16,0-10 0,8-10-16,12-1 15,15 12 1,8 4-16,17-1 16,7-1-16,6-7 15,-3-6 1</inkml:trace>
  <inkml:trace contextRef="#ctx0" brushRef="#br0" timeOffset="1968.6234">4503 4235 0,'0'0'16,"0"0"-16,0 0 15,-11 27 1,-7 17-16,-15 25 16,-14 23-16,-13 8 15,-5-6 1,3-16-16,5-15 16,13-16-16,44-47 15,-22 21 1,14-24-16,11-15 15,13-15 1,8-10-16,12-8 16,0 4-16,-5 7 15,-4 7 1,-5 10-16,-2 11 16,3 12-1,1 12-15,3 8 16,2 9-16,9 2 15,-2-6 1,2-18-16</inkml:trace>
  <inkml:trace contextRef="#ctx0" brushRef="#br0" timeOffset="2359.1977">4776 3769 0,'0'0'16,"0"0"-1,0 0-15,0 0 16,0 0-16,2 27 16,5 33-1,4 30-15,-4 27 16,1 4-1,-1 6-15,-2 7 16,-1 0-16,5 7 16,2 2-1,-2-20-15,-1-25 16,-6-22-16,-2-76 16,0 0-1,0 0-15,0 47 16,0-41-1,-2-30-15,-4-16 16,0-32-16</inkml:trace>
  <inkml:trace contextRef="#ctx0" brushRef="#br0" timeOffset="2468.1616">4790 4543 0,'0'-18'16,"0"-15"0,6-5-16,16-3 15,16 10-15,19 6 16,19 5-1,26 2-15,-102 18 16,123-15-16</inkml:trace>
  <inkml:trace contextRef="#ctx0" brushRef="#br0" timeOffset="2874.309">4623 5120 0,'0'0'16,"-4"27"-16,0 15 15,3 27-15,-2 7 16,9 11 0,15-6-16,5-19 15,-26-62-15,29 42 16,-2-19-1,-1-17-15,-4-12 16,2-14 0,-2-11-16,2-16 15,-6-2-15,-8-3 16,-10 1 0,-14 1-16,-6 10 15,-7 6 1,-10 13-16,-11 11 15,-3 10-15,1 10 16,11 3 0,12-8-16,21-12 15</inkml:trace>
  <inkml:trace contextRef="#ctx0" brushRef="#br0" timeOffset="3905.586">5611 4353 0,'0'0'16,"0"0"-16,0 0 16,0 22-16,7 26 15,2 31 1,0 25-16,-1 6 15,3-1 1,-7-11-16,-2-16 16,-2-82-16,0 0 15,0 0 1,3 54-16,-6-34 16,-3-31-1,-5-20-15,3-18 16,4-5-16,1-6 15,6-5 1,5-5-16,9 1 16,5 5-1,2 6-15,7 8 16,8 10-16,1 14 16,4 12-1,0 16-15,-7 16 16,-4 13-1,-11 16-15,-16 12 16,-16 8-16,-8 2 16,-11 2-1,-12 11-15,-5-5 16,4-16-16,5-17 16,37-44-1,-28 20-15,16-20 16,12-14-1,14-17-15,12-11 16,7-19-16,4-1 16,-37 62-1,39-54-15,-39 54 16,0 0 0,0 0-16,37-46 15,-37 46-15,35-39 16,3 6-1,-3 2-15,2-3 16,4 0-16,-3-3 16,0-1-1,-2 0-15,-3 2 16,0-2 0,-33 38-16,29-41 15,-29 41-15,28-39 16,-28 39-1,0 0-15,0 0 16,22-30-16,-9 19 16,-4 18-1,-4 15-15,-3 14 16,-2 11 0,-2 24-16,-1 10 15,-1 28 1,-3 16-16,5-8 15,0-19-15,2-98 16,0 69 0,0-69-16,6 39 15,3-23-15,3-21 16,-4-20 0</inkml:trace>
  <inkml:trace contextRef="#ctx0" brushRef="#br0" timeOffset="4248.9826">6611 3868 0,'0'0'0,"0"0"16,0 0-16,-4 25 15,0 28 1,0 31-16,-2 27 15,-1 12-15,3 4 16,0 9 0,4 10-16,0 29 15,8 7 1,1-14-16,-1-16 16,-4-23-16,-2-24 15,2-8 1,0-8-16,5-12 15,-3-14-15,-6-63 16,0 0 0,8 38-16,0-31 15,4-31 1</inkml:trace>
  <inkml:trace contextRef="#ctx0" brushRef="#br0" timeOffset="5030.0514">6922 4319 0,'0'0'0,"0"0"15,0 25-15,6 26 16,3 35-16,-3 23 15,2-4 1,-6-9-16,-2-96 16,0 0-16,0 0 15,-2 73 1,-6-37-16,-5-38 16,-2-26-1,4-19-15,4-14 16,7-6-16,11-3 15,13 9 1,12 11-16,10 3 16,9 9-1,5 14-15,-5 14 16,-2 13 0,-12 12-16,-12 13 15,-15 10-15,-18 6 16,-19 8-16,-14 3 15,-13 3 1,-16 11-16,-2-1 16,68-68-1,0 0-15,-42 42 16,25-24-16,21-16 16,11-9-1,16-3-15,7-2 16,13-4-1,3 8-15,0 5 16,-10 12-16,-5 9 16,-19 13-1,-16 8-15,-19 19 16,-19 8 0,-28 26-16,-19 11 15,-7-5-15,16-15 0,24-23 31,48-60-31,-27 40 16,25-15-16,14-12 0,9-5 31,21-11-31,26-8 16,19-9-16,38-25 0,30-30 16</inkml:trace>
  <inkml:trace contextRef="#ctx0" brushRef="#br0" timeOffset="5639.3072">7659 4510 0,'0'0'0,"22"-5"31,21 2-31,20-3 16,-8 12 0,-11 2-16,-10 5 15,-13 5-15,-15-3 0,-12 6 16,-10-1-16,-13 4 16,-16 8-16,-6 3 15,1-1 1,6-4-16,10-7 15,9-7 17,16-7-32,11-7 15,14-8 1,11-5-16,4-1 0,1 3 0,-4 2 16,-2 6 15,-10 7-31,-10 9 15,-12 10-15,-15 10 0,-13 13 32,-8 3-32,4-1 0,6-4 15,32-46-15,-19 43 16,17-8-16,17-13 16,19-12 15,15-17-31,22-18 0,28-28 31,7-25-31,-1-21 16,-15-13-16,-23 1 15,-18 4 1,-8-5-16</inkml:trace>
  <inkml:trace contextRef="#ctx0" brushRef="#br0" timeOffset="6014.1919">8438 3730 0,'0'0'0,"0"0"15,0 0 1,0 0-16,0 0 0,-6 27 31,-6 27-31,-5 22 0,-5 17 0,-1 29 16,5 11 15,4 14-31,12 12 0,4 4 0,10-4 16,0-4 15,4-9-31,-1-7 0,3-10 16,-5-21-16,-3-19 31,-2-14-31,-2-16 0,-6-59 31,9 44-31,-9-44 0,0 0 31,11 32-31,3-18 0,4-24 0</inkml:trace>
  <inkml:trace contextRef="#ctx0" brushRef="#br0" timeOffset="6186.3039">8968 5461 0,'0'0'0,"0"0"0,0 0 16,0 0-16,0 0 31</inkml:trace>
  <inkml:trace contextRef="#ctx0" brushRef="#br0" timeOffset="13808.1456">5650 6854 0,'0'0'0,"0"0"16,0 0-16,0 0 15,0 0 1,18 0-16,17 0 16,19 0-1,-4 0-15,0 0 16,0 0 0,-2 0-1,7 4-15,-4-2 0,3 2 16,-3 3-1,-3-3-15,-48-4 16,50 8-16,-50-8 16,45 3-1,-45-3-15,0 0 16,42 5 0,3-2-16,2-6 15</inkml:trace>
  <inkml:trace contextRef="#ctx0" brushRef="#br0" timeOffset="15151.5702">7321 6076 0,'-9'-11'15,"0"-9"1,9 20-16,-15-20 0,1 8 15,1 8-15,-1 8 16,-1 14-16,-6 16 16,-6 23-1,-4 24-15,-12 42 16,-18 47 0,-6 31-16,7-4 15,7-16-15,10-25 16,12-22-1,5-16-15,12-22 16,14-96-16,-6 77 16,4-31-1,6-35-15,0-26 16</inkml:trace>
  <inkml:trace contextRef="#ctx0" brushRef="#br0" timeOffset="15448.7102">7176 5917 0,'0'0'0,"0"0"16,0 0-16,13 22 15,9 18-15,8 30 16,3 37-1,-2 29-15,-8 28 16,-7 13 0,0-8-16,-8-4 15,-4-8-15,-6-17 16,-6-15 0,-10-22-1,-9-23-15,-12-21 16,-2-28-16,-12-18 15</inkml:trace>
  <inkml:trace contextRef="#ctx0" brushRef="#br0" timeOffset="15620.2139">6814 6959 0,'0'0'0,"27"-12"16,18-1-16,30-7 15,23 0-15,17 9 16,-19-1 0,-11-10-16</inkml:trace>
  <inkml:trace contextRef="#ctx0" brushRef="#br0" timeOffset="15901.3967">7753 6643 0,'0'0'0,"0"0"16,0 27-16,4 31 15,0 38 1,-2 34-16,-2 11 16,-2 4-16,-2 27 15,0 5 1,4-17-16,0-19 15,0-20 1,-5-10-16,-2-4 16,-2-15-16,-1-16 15,-9-29 1,-9-32-16</inkml:trace>
  <inkml:trace contextRef="#ctx0" brushRef="#br0" timeOffset="16198.2697">7750 6782 0,'13'-22'16,"15"-5"-16,12-4 16,11 6-1,10 9-15,-2 14 16,-4 11-16,-11 13 15,-17 8 1,-18 12-16,-20 9 16,-27 11-1,-22 6-15,-27 14 16,-14 3 0,101-85-16,0 0 15,-77 57-15,42-45 16</inkml:trace>
  <inkml:trace contextRef="#ctx0" brushRef="#br0" timeOffset="16510.6216">8256 6567 0,'0'0'0,"4"25"16,10 22-1,-1 31-15,-1 34 16,-8 42-16,-12 38 16,-7 29-1,-5 18-15,5-27 16,2-31 0,5-15-16,1-16 15,5-23-15,0-27 16,-2-22-1,-6-13-15,-1-22 16,-7-17 0,-5-14-16</inkml:trace>
  <inkml:trace contextRef="#ctx0" brushRef="#br0" timeOffset="16885.9128">8334 6714 0,'22'-19'15,"16"-11"-15,19-2 16,6 9 0,3 13-16,-4 17 15,-8 20 1,-14 18-16,-18 15 15,-22 14-15,-20 22 16,-22 9 0,-12-15-16,-4-12 15,0-15 1,58-63-16,-52 44 16,52-44-16,0 0 15,-42 25 1,42-25-16,0 0 15,-31 6-15,31-6 16,0 0 0,-18-2-16,18 2 15,-5-9 1</inkml:trace>
  <inkml:trace contextRef="#ctx0" brushRef="#br0" timeOffset="17418.6246">9154 5935 0,'0'0'31,"-7"22"-31,1 17 16,-7 25-16,5 14 0,-1 25 16,3 9-16,3 3 15,0 11 1,6 0-16,0-2 15,3-3 1,-4-5-16,0-9 16,7-12-16,-9-95 15,13 82 1,-13-82-16,0 0 16,0 0-1,12 64-15,-12-64 16,0 0-16,0 0 15,7 32 1,-7-32-16,0 0 16,0 0-16,4 9 15,-4-9 1,0 0-16,0 0 16,-4-2-16</inkml:trace>
  <inkml:trace contextRef="#ctx0" brushRef="#br0" timeOffset="17934.1267">9831 6478 0,'0'0'15,"0"0"-15,-7 20 16,-1 22-1,-7 17-15,11-4 16,8-6-16,15-9 16,8-10-1,4-19-15,-7-13 16,-3-9-16,-3-9 16,-10-8-1,-1 0-15,-7 1 16,-7 4-1,-11 8-15,-6 6 16,-5 9-16,-2 7 16,2-1-1,6-1-15,12-5 16,9-9 0,15-14-16,12-14 15</inkml:trace>
  <inkml:trace contextRef="#ctx0" brushRef="#br0" timeOffset="18246.5522">10149 6040 0,'0'0'0,"0"0"16,0 0 0,0 23-16,0 21 15,0 26 1,0 10-16,6 20 15,3 5-15,0 9 16,-2 7 0,-1 13-16,1 5 15,-5 4-15,-2-5 16,-4-8 0,-7-16-16,-3-19 15,14-95 1,-11 81-16,11-81 15,0 0-15,-4 51 16,11-40 0,10-29-16</inkml:trace>
  <inkml:trace contextRef="#ctx0" brushRef="#br0" timeOffset="18918.5818">10925 5991 0,'0'0'16,"5"26"-16,4 20 15,9 27 1,2 12-16,0 3 15,-6-6 1,-1-11-16,-13-71 16,0 0-16,0 0 15,6 42 1,-6-19-16,-4-25 16,-3-12-1,-1-12-15,0-12 16,0-14-1,4-1-15,6-1 16,8 4-16,13-3 16,11 11-1,15 6-15,10 12 16,5 11-16,-1 16 16,-7 18-1,-12 13-15,-15 8 16,-14 5-16,-17-1 15,-11 0 1,-11-9-16,-6-5 16,30-32-16,-31 24 15,31-24 1,0 0-16,-31 16 16,31-16-1,-23 2-15,8-6 16,12-3-1,13-5-15,10 1 16,11 0-16,9 0 16,14 4-1,-3 7-15,-2 9 16,-13 7-16,-12 9 16</inkml:trace>
  <inkml:trace contextRef="#ctx0" brushRef="#br0" timeOffset="19168.5865">10649 6811 0,'0'0'0,"0"0"15,17-2-15,31-10 16,31-6-1,33-5-15,22-7 16,16 1-16,-7 4 16,-24 10-1,-29 6-15,-28 4 16,-62 5 0,0 0-16,42 2 15</inkml:trace>
  <inkml:trace contextRef="#ctx0" brushRef="#br0" timeOffset="19355.658">11376 6720 0,'0'0'15,"0"0"-15,0 0 16,0 0 0,0 19-16,0 21 15,0 25 1,5 5-16,1 1 15,-6-71-15,-13 69 16</inkml:trace>
  <inkml:trace contextRef="#ctx0" brushRef="#br0" timeOffset="19605.9203">11095 7033 0,'0'0'0,"0"0"16,0 0 0,0 19-16,8 21 15,7 24 1,5-3-16,10-4 16,7-2-16,11-10 15,19-13 1,6-21-16,34-22 15,23-28-15</inkml:trace>
  <inkml:trace contextRef="#ctx0" brushRef="#br0" timeOffset="19949.2665">11782 6516 0,'0'0'16,"0"0"-16,0 0 15,21-2 1,23-10-16,20-2 16,-13-1-1,-12 4-15,-10 9 16,-14 7-16,-9 8 15,-12 13 1,-11 15-16,-18 20 16,-6 12-16,-18 23 15,-4 12 1,10-13-16,53-95 16,0 0-1,-33 57-15,26-45 16</inkml:trace>
  <inkml:trace contextRef="#ctx0" brushRef="#br0" timeOffset="20121.1">12009 6760 0,'0'0'16,"0"0"-16,0 0 16,0 0-1,9 19-15,7 11 16,5 7-1,1 0-15,-6-11 16,-10-15-16</inkml:trace>
  <inkml:trace contextRef="#ctx0" brushRef="#br0" timeOffset="20465.0807">12043 6791 0,'0'0'0,"0"-20"16,2-18-1,13-21-15,8 10 16,4 3-16,6 1 16,-1 2-1,-1 5-15,-31 38 16,0 0 0,27-31-16,-3 16 15,-6 15-15,-6 15 16,-8 16-1,1 12-15,-5 20 16,0 8 0,-2 2-16,4 19 15,-2-3-15,2-6 16,-2-83 0,0 0-16,2 66 15,8-33 1,-2-29-16,5-28 15,5-33-15</inkml:trace>
  <inkml:trace contextRef="#ctx0" brushRef="#br0" timeOffset="20745.9572">12391 6114 0,'0'0'0,"0"0"15,0 0 1,0 27-16,6 32 15,0 43-15,3 34 16,2 11 0,5 32-16,1 2 15,3-13 1,-2-22-16,-2-11 16,-4-21-16,-3-12 15,-1-8 1,-8-94-16,7 78 15,-5-24 1,-2-38-16,-5-36 16,3-31-16</inkml:trace>
  <inkml:trace contextRef="#ctx0" brushRef="#br0" timeOffset="21042.7562">12603 6613 0,'0'0'16,"0"0"-16,0 0 16,0 0-16,0 0 15,24 4 1,17-3-16,25 4 16,-11 0-1,-10-3-15,-15 9 16,-20 7-16,-14 7 15,-10 5 1,-10 13-16,-21 20 16,-22 21-16,67-84 15,-73 85 1,16-38-16,37-48 16</inkml:trace>
  <inkml:trace contextRef="#ctx0" brushRef="#br0" timeOffset="21324.2914">12885 6185 0,'0'0'0,"0"0"16,0 0-16,10 25 16,3 19-1,11 35-15,6 37 16,1 42-1,-4 26-15,-14-3 16,-11-5-16,-13-18 16,0-18-1,-5-22-15,1-26 16,15-92 0,-14 55-16,4-41 15,1-30-15</inkml:trace>
  <inkml:trace contextRef="#ctx0" brushRef="#br0" timeOffset="21449.1885">13002 6915 0,'0'0'0,"11"-19"16,11-6 0,17-8-16,16 1 15,15 5-15,28-6 16</inkml:trace>
  <inkml:trace contextRef="#ctx0" brushRef="#br0" timeOffset="22042.5178">13885 6330 0,'0'0'0,"0"0"16,-7 27-16,-2 27 15,-4 31-15,5 13 16,13-10 0,11-19-16,4-31 15,7-21 1,2-19-16,0-13 15,0-12-15,0-15 16,-10-4 0,-7 6-16,-14 6 15,-14 15 1,-11 10-16,-12 10 16,-14 14-16,53-15 15,-46 12 1,14-9-16,25-16 15,24-25-15,23-29 16,36-34 0,31-29-16,12 10 15,-26 33 1,-30 36-16,-63 51 16,45-25-16,-16 25 15,-9 15 1,-4 10-16,-8 14 15,3 20 1,-1 9-16,0 3 16,3 2-16,4 26 15,-2 17 1,-1-2-16,-8-13 16</inkml:trace>
  <inkml:trace contextRef="#ctx0" brushRef="#br0" timeOffset="22292.4574">14233 6956 0,'0'0'0,"0"0"16,0 0-1,0 0-15,-17 20 16,-13 18-16,-17 20 15,-18 23 1,-10 6-16,0-13 16,4-11-1,11-19-15,6-17 16,18-25-16,20-13 16</inkml:trace>
  <inkml:trace contextRef="#ctx0" brushRef="#br0" timeOffset="22433.056">14083 7141 0,'0'0'0,"0"0"16,19 0-1,18 0-15,20 5 16,-4 0-16,-3 5 16,2 4-1</inkml:trace>
  <inkml:trace contextRef="#ctx0" brushRef="#br0" timeOffset="22792.6104">14514 6996 0,'0'0'16,"0"0"-16,-19 14 16,-12 15-1,-20 20-15,-4 16 16,-15 22-1,-4 9-15,5-8 16,69-88 0,0 0-16,-41 53 15,28-47-15,21-26 16,12-14 0,11-4-16,7 1 15,5 5-15,-2 6 16,3 8-1,0 8-15,3 16 16,-2 6 0,2 9-16,2 3 15,0 3-15,-49-27 16,59 25 0</inkml:trace>
  <inkml:trace contextRef="#ctx0" brushRef="#br0" timeOffset="23438.1834">15080 6154 0,'0'0'15,"0"0"1,-23 16 0,-8 8-1,-8 20-15,7-1 16,14 6-16,11-6 16,18-12-1,14-17-15,7-14 16,5-14-16,12-15 15,-6-8 1,-12-6-16,-11 0 16,-9 6-1,-9 7-15,-11 13 16,-11 9-16,-9 16 16,-8 9-1,-12 15-15,-3 1 16</inkml:trace>
  <inkml:trace contextRef="#ctx0" brushRef="#br0" timeOffset="23657.2416">14707 6972 0,'0'0'16,"0"0"-1,0 0-15,21-9 16,21-14-16,33-13 16,30-17-1,27-16-15,-6 0 16,-29 13 0,-27 13-16</inkml:trace>
  <inkml:trace contextRef="#ctx0" brushRef="#br0" timeOffset="24000.5495">14932 7268 0,'0'0'16,"0"0"-16,0 0 15,21-19-15,15-17 16,20-20-1,15-9-15,0 3 16,-71 62 0,0 0-16,48-34 15,-20 30-15,-19 19 16,-9 13 0,-11 14-16,-7 17 15,-2 9 1,9-5-16,5-8 15,12-14-15,12-19 16,15-24 0,18-25-16,23-38 15,35-58 1</inkml:trace>
  <inkml:trace contextRef="#ctx0" brushRef="#br0" timeOffset="24407.0367">15531 6373 0,'0'0'0,"0"0"16,21-17-16,16-18 15,27-16 1,22-9-16,3 2 15,-89 58 1,0 0-16,63-41 16,-36 30-16,-33 27 15,-23 20 1,-15 17-16,-6 14 16,-15 29-1,-2 12-15,20-8 16,47-100-16,-21 78 15,26-26 1,15-30-16,4-12 16,11-13-16,10-12 15,26-19 1,14-31-16</inkml:trace>
  <inkml:trace contextRef="#ctx0" brushRef="#br0" timeOffset="25469.2744">15808 6290 0,'0'0'16,"0"0"-16,20-9 16,16-11-1,25-12-15,-2-3 16,0 1-16,-59 34 15,0 0 1,44-26-16,-21 14 16,-25 19-1,-12 13-15,-10 14 16,-11 16-16,-2 9 16,3 2-1,11-1-15,4-8 16,11-13-1,8-9-15,13-19 16,13-13-16,15-19 16,17-16-1,5-13-15,12-19 16,-1-11 0,-18-1-16,-56 81 15,36-71-15,-36 71 16,18-64-1,-18 64-15,0 0 16,7-39-16,-3 24 16,2 21-1,-1 12-15,2 12 16,2 11 0,1 20-16,0 5 15,2-2-15,-12-64 16,0 0-1,10 54-15,4-21 16,1-27 0,3-21-16,2-19 15,8-26-15,2-9 16,7-28 0,0-12-16,-3 6 15,-7 23 1,-10 17-16,-17 63 15,0 0-15,0 0 16,6-31 0,-6 20-16,-6 20 15,-1 13 1,-1 14-16,1 13 16,0 25-16,3 33 15,8 33 1,6 30-16,7 11 15,-3 3 1,-4-1-16,-5-5 16,-5-1-16,-7-11 15,1-9 1,1-15-16,0-10 16,3-16-1,2-9-15,0-15 16,0-92-16,2 79 15,-2-79 1,0 0-16,0 0 16,2 57-16,-2-57 15,0 0 1,0 0-16,3 36 16,-3-36-1,0 0-15,0 0 16,0 15-16,0-15 15,5 3 1,8-11-16</inkml:trace>
  <inkml:trace contextRef="#ctx0" brushRef="#br0" timeOffset="25609.6069">16876 7897 0,'0'0'0,"0"0"16,-6-16-16,-1-9 16,-2-3-16</inkml:trace>
  <inkml:trace contextRef="#ctx0" brushRef="#br0" timeOffset="26062.6785">18512 6022 0,'-22'23'16,"-12"12"0,-19 23-16,-19 25 15,-17 31-15,-5 16 16,4-5 0,27-27-16,20-24 15,43-74-15,-23 35 16,21-26-1</inkml:trace>
  <inkml:trace contextRef="#ctx0" brushRef="#br0" timeOffset="26234.7573">18150 6349 0,'0'0'0,"0"0"16,14 12-16,11 13 15,10 9-15,3 11 16,-2 4-1,-1-2-15,-35-47 16,36 38 0,0-16-16</inkml:trace>
  <inkml:trace contextRef="#ctx0" brushRef="#br0" timeOffset="26375.2325">19071 6674 0,'0'-4'16,"0"-3"-16,0-2 15</inkml:trace>
  <inkml:trace contextRef="#ctx0" brushRef="#br0" timeOffset="27421.6097">18738 5547 0,'0'0'0,"0"0"16,0 0-1,0 0-15,0 0 16,-5 27 0,3 26-16,-2 29 15,8 29-15,8 4 16,3 10-1,3 12-15,-1 22 16,0 10 0,-6-8-16,-7-12 15,-6-12-15,0-12 16,-2-15 0,4-15-16,0-12 15,0-18 1,0-65-16,0 47 15,0-47-15,0 0 16,0 0 0,2 38-16,-2-38 15,0 0-15,-2 29 16,2-29 0,-5 11-16,1-14 15,2-10-15</inkml:trace>
  <inkml:trace contextRef="#ctx0" brushRef="#br0" timeOffset="27828.0965">19451 5888 0,'0'0'15,"0"0"-15,-18 22 16,-13 21 0,-17 29-16,-14 32 15,-12 30 1,8-2-16,18-36 16,48-96-16,-24 43 15,17-50 1,14-32-16,15-29 15,17-14 1,14-18-16,4 3 16,-18 29-16,-10 26 15,-7 22 1,-2 16-16,1 13 16,1 13-1,5 13-15,10 21 16,2 4-16,-39-60 15,46 68 1</inkml:trace>
  <inkml:trace contextRef="#ctx0" brushRef="#br0" timeOffset="28062.1737">19122 7184 0,'0'0'0,"0"0"15,0 0 1,15 0-16,27 0 16,22 0-1,14 0-15,23-7 16,0-11-16,-3-5 16,-2 0-1,-12 0-15,-19 1 16</inkml:trace>
  <inkml:trace contextRef="#ctx0" brushRef="#br0" timeOffset="28280.9014">19897 5967 0,'0'0'15,"32"-10"-15,18-5 16,27-10 0,22-1-16</inkml:trace>
  <inkml:trace contextRef="#ctx0" brushRef="#br0" timeOffset="28655.696">19810 6382 0,'0'0'0,"25"-18"16,15-11-1,23-16-15,15-6 16,-78 51 0,0 0-16,0 0 15,63-34-15,-36 32 16,-25 22 0,-13 11-16,-7 14 15,-9 17 1,-1 6-16,4-1 15,5-4 1,9-8-16,6-8 16,4-47-16,9 41 15,11-12 1,4-19-16,8-16 16</inkml:trace>
  <inkml:trace contextRef="#ctx0" brushRef="#br0" timeOffset="28999.7109">20186 6458 0,'0'0'16,"0"0"-16,0 0 15,0 0 1,16-17-16,13-13 16,15-20-16,3-2 15,-5-5 1,-8-1-16,-34 58 15,29-56 1,-29 56-16,0 0 16,25-47-16,-3 21 15,-4 18 1,-6 16-16,-4 10 16,-1 8-1,-3 8-15,1 4 16,0 16-16,-3-3 15,0 5 1,-2-56-16,4 44 16,3-17-1,-1-31-15</inkml:trace>
  <inkml:trace contextRef="#ctx0" brushRef="#br0" timeOffset="29264.9251">20710 5560 0,'0'0'0,"0"0"15,3 20-15,5 20 16,2 32-16,4 14 16,3 29-1,2 14-15,-4 12 16,-6 11-1,-5-17-15,-1-12 16,-1-22-16,-4-11 16,-1-16-1,-1-9-15,4-65 16,-12 49-16</inkml:trace>
  <inkml:trace contextRef="#ctx0" brushRef="#br0" timeOffset="29796.1908">20271 7046 0,'0'0'0,"0"0"16,0 0 0,12 22-16,11 14 15,14 17 1,3 1-16,0-6 15,-1-1-15,-39-47 16,0 0 0,0 0-16,30 30 15,-18-14-15,-22-19 16,-6-7 0,-6-9-16,-3-3 15,4-2 1,3-1-16,5-2 15,8 0-15,14-1 16,14-3 0,14-1-16,20-6 15,-1 7 1,1 10-16,-8 10 16,-7 15-16,-10 14 15,-18 7 1,-12 13-16,-16 18 15,-11 4-15,-9 4 16,1-3 0,33-61-16,0 0 15,-26 56 1,19-13-16,25-17 16,19-21-16,33-24 15</inkml:trace>
  <inkml:trace contextRef="#ctx0" brushRef="#br0" timeOffset="30311.5451">21822 5979 0,'0'0'16,"-20"23"-16,-5 13 15,-8 20 1,7 8-16,13 1 16,11 0-1,13-9-15,12-16 16,6-13-1,4-18-15,-4-16 16,-3-6-16,-5-9 16,-7-7-1,-10 1-15,-12-1 16,-17 5-16,-7 4 16,-3 1-1,-1 0-15,8-2 16,17 4-1,19-8-15,18-6 16,26-7-16,15-2 16,27-2-1,12 1-15,-11 17 16,-15 15 0,-15 11-16,-20 12 15,-18 3-15,-19 5 16,-16-2-1</inkml:trace>
  <inkml:trace contextRef="#ctx0" brushRef="#br0" timeOffset="30467.7637">22010 6353 0,'0'0'0,"0"0"16,10-13-16,17-10 15,22-4-15,16 0 16,18 7-1,27 0-15,12 0 16</inkml:trace>
  <inkml:trace contextRef="#ctx0" brushRef="#br0" timeOffset="30748.9416">22519 5595 0,'0'0'15,"0"0"-15,0 25 16,0 28 0,0 33-16,0 27 15,0 8 1,0 4-16,0 3 15,0-6-15,7-5 16,6-14 0,-13-103-16,13 91 15</inkml:trace>
  <inkml:trace contextRef="#ctx0" brushRef="#br0" timeOffset="31139.4792">22036 6911 0,'0'0'0,"0"0"15,0 0 1,0 21-16,3 19 16,12 21-16,14-8 15,9-3 1,15-4-16,10-11 15,5-12 1,0-23-16,-7-18 16,-10-20-16,-17-11 15,-16-9 1,-18-3-16,-16 4 16,-11 7-1,-9 8-15,-7 10 16,-10 14-16,-4 14 15,-2 11 1,4 11-16,5 8 16,15 8-1,12-5-15,15-13 16</inkml:trace>
  <inkml:trace contextRef="#ctx0" brushRef="#br0" timeOffset="31592.4906">22967 5996 0,'0'0'16,"-24"15"-1,0 8-15,-7 8 16,8 11-16,7 9 16,10 6-1,12 3-15,13-2 16,9-9 0,11-9-16,8-20 15,2-15-15,0-21 16,-4-13-1,-10-9-15,-13-6 16,-12 3 0,-17 3-16,-18 9 15,-17 6-15,-16 15 0,-14 5 32,-2 13-32,74-10 0,0 0 15,-85 9-15,29-12 31,46-19-31,28-12 0</inkml:trace>
  <inkml:trace contextRef="#ctx0" brushRef="#br0" timeOffset="32342.5285">23037 5452 0,'0'0'0,"0"0"15,0 0 1,0 0-16,-13 25 0,-1 11 0,-1 22 16,11 0-1,6 7-15,9-5 16,4 1-1,1-4-15,-5 2 16,-9-8-16,-4-2 16,-13-10 15,-12-11-31,-10-8 0,-7 0 31,-2-9-31,-2-4 0,4-11 0,44 4 16,0 0 15,-35-7-31,16-2 0,19 2 31,15 3-31,16-3 16,12-2-16,27-6 0,11-3 31,35-5-31,20-1 0,-9 6 0,-35 7 16,-28 2-1</inkml:trace>
  <inkml:trace contextRef="#ctx0" brushRef="#br0" timeOffset="32748.8867">23469 5299 0,'0'0'0,"0"0"31,0 0-31,0 24 0,4 25 16,0 31-16,-2 23 15,4 2 1,-2 2-16,2 5 31,-1 5-31,5-2 16,4 12 0,7-4-16,-8-6 0,-4-12 15,-5-18-15,4-18 31,-8-69-31,0 0 0,0 0 16,4 45-16,0-27 31,0-25-31</inkml:trace>
  <inkml:trace contextRef="#ctx0" brushRef="#br0" timeOffset="32951.5465">23587 5944 0,'0'0'0,"0"0"15,0 0-15,0 0 0,23 0 16,24 6-16,19 1 16,-1 4-1,-5-2-15,-4 0 16</inkml:trace>
  <inkml:trace contextRef="#ctx0" brushRef="#br0" timeOffset="33139.3131">23524 6299 0,'0'0'0,"0"0"0,0 0 15,21-2-15,23-9 16,32 0-1,28-5 1,-2 3-16,-102 13 0,0 0 16,97-23-1</inkml:trace>
  <inkml:trace contextRef="#ctx0" brushRef="#br0" timeOffset="33513.9077">23279 6786 0,'0'0'15,"0"0"-15,-11 25 16,-5 15 0,-4 24-16,9 7 15,9 7-15,10 9 16,15-7-1,10-20-15,-1-26 16,3-23 0,0-20-16,-5-16 15,1-18-15,-6-9 16,-11-4 0,-10 2-16,-12 3 15,-7 8 1,-11 7-16,-15 14 15,-8 13-15,-10 20 16,0 12 0,5 10-16,18 0 15,21-8-15</inkml:trace>
  <inkml:trace contextRef="#ctx0" brushRef="#br0" timeOffset="34263.7343">24367 5847 0,'0'0'16,"-15"17"-16,-5 7 15,-6 15 1,1 7-16,8 10 16,7 0-16,12-3 15,8-3 1,19-13-16,16-14 16,13-19-16,7-21 15,-3-13 1,-6-5-16,-18-6 15,-14 3 1,-19 4-16,-20 15 16,-18 6-16,-19 10 15,-21 8 1,-13 8-16,14 0 16,21-3-1,35-10-15,28-6 16,21-6-16,26-6 15,28-7 1,41-12-16,30-11 16,-1-10-1,-35 2-15,-35 7 16,-24 2-16,-63 47 16,46-47-1,-46 47-15,26-37 16,-26 37-1,16-34-15,-16 34 16,0 0-16,0 0 16,4-25-1,-4 25-15,-2-9 16,-3 16 0,-2 15-16,-2 17 15,1 23-15,-3 12 16,3 28-1,-1 21-15,7 2 16,4-6-16,2-19 16,-4-17-1,-8-9-15</inkml:trace>
  <inkml:trace contextRef="#ctx0" brushRef="#br0" timeOffset="34654.2893">24385 6633 0,'0'0'0,"0"0"16,0 0 0,-4 21-16,1 27 15,3 18 1,9 4-16,13-4 15,10-11-15,6-18 16,6-5 0,4-14-16,-2-12 15,2-12-15,-4-12 16,-6-11 0,-8-14-1,-11-2-15,-7-8 16,-12-1-16,-12-2 15,-7 7-15,-14 4 16,-2 9 0,-3 10-16,2 10 15,1 10-15,4 8 16</inkml:trace>
  <inkml:trace contextRef="#ctx0" brushRef="#br0" timeOffset="34794.8524">24446 6945 0,'0'0'0,"0"0"16,0 0-16,24 0 15,29 0 1,32-9-16,23-12 16,-3-8-16</inkml:trace>
  <inkml:trace contextRef="#ctx0" brushRef="#br0" timeOffset="35170.1439">25246 6550 0,'0'0'0,"0"0"16,-18 11-16,-10 9 16,-12 13-1,-7 16-15,-4 14 16,-13 28-16,1 19 15,12-7 1,51-103-16,0 0 16,-22 69-1,30-51-15,14-38 16,9-18-16,4-15 16,5 1-1,-5-1-15,-4 6 16,-4 4-1,-2 11-15,-5 13 16,0 10 0,2 9-16,6 11 15,2 9-15,4 9 16,12 9-16,2-1 16</inkml:trace>
  <inkml:trace contextRef="#ctx0" brushRef="#br0" timeOffset="35560.2952">25581 6225 0,'0'0'0,"0"0"15,0 0-15,-14 16 16,-1 13 0,-4 16-16,8 13 15,9 4-15,11-4 16,6-11 0,12-17-16,4-24 15,-2-17-15,3-16 16,1-18-1,-10-3-15,-12-2 16,-14 5 0,-12 8-16,-13 10 15,-15 13-15,-6 12 16,-8 13 0,9 5-16,7 4 15</inkml:trace>
  <inkml:trace contextRef="#ctx0" brushRef="#br0" timeOffset="36169.9099">25883 5482 0,'0'0'0,"0"0"16,0 0-16,0 29 16,0 31-16,0 32 15,0 26 1,0 7-16,0 7 16,11 13-16,4 36 15,5 20 1,-5-6-16,1-6 15,-9 3 1,-10 3-16,-12-10 16,-7-15-16,2-29 15,9-34 1,7-35-16,4-72 16,0 51-1,0-51-15,0 0 16,2 41-16,-2-41 15,0 0 1,0 0-16,4 31 16,-4-31-1,0 0-15,0 0 16,0 17-16,0-17 16,0 0-1,0 0-15,0 12 16,0-12-1,0 0-15,0 0 16,0 2-16,0-2 16,-6-2-1,6 2-15,-11-3 16,-6-1-16</inkml:trace>
  <inkml:trace contextRef="#ctx0" brushRef="#br0" timeOffset="37075.5588">26887 5973 0,'0'0'0,"0"0"15,0 0-15,19 0 16,21 0 0,27 0-16,-1-2 15,2-9-15,-8-5 16,-60 16 0,0 0-16,0 0 15,41-16 1,-20 10-16,-21 12 15,-12 14-15,-18 14 16,-21 22 0,-27 34-16,-23 30 15,0 10 1,12-8-16,26-23 16,63-99-16,0 0 15,-33 64 1,24-39-16,22-31 15,12-23 1,8-21-16,8-10 16,1-7-16,13-5 15,-9 14 1,-6 25-16,-40 33 16,27-9-1,-5 15-15,-4 7 16,5 10-16,0 6 15,7 14 1,-1-1-16,2 0 16,-4-1-1,-27-41-15,27 33 16,-27-33-16,21 23 16,-8-19-1,-9-15-15,-8-9 16</inkml:trace>
  <inkml:trace contextRef="#ctx0" brushRef="#br0" timeOffset="37450.8503">27227 6407 0,'2'-5'16,"5"-8"-1,11-12-15,11-1 16,23-10-16,8-7 16,21-16-1,7 0-15,-16 3 16,-72 56-1,52-47-15,-52 47 16,0 0-16,0 0 16,27-34-1,-21 12-15,-10 17 16,-5 12 0,0 11-16,-2 14 15,-1 5-15,3 21 16,0 5-1,5 4-15,2 4 16,2 1 0,2 4-16,2 16 15,5-1-15,3-11 16,-12-80 0,22 52-16,2-36 15,3-30 1,-4-19-16</inkml:trace>
  <inkml:trace contextRef="#ctx0" brushRef="#br0" timeOffset="37763.1713">28016 5673 0,'0'0'15,"0"0"-15,-4 23 16,1 24 0,-2 27-16,1 29 15,4 8-15,-2 12 16,0 7 0,-5 4-16,3 2 15,2-4 1,0-14-16,2-11 15,0-107-15,2 92 16,-2-92 0,13 72-16,11-37 15,13-30 1</inkml:trace>
  <inkml:trace contextRef="#ctx0" brushRef="#br0" timeOffset="38450.5964">28378 6118 0,'0'0'16,"0"0"-1,-6-9-15,-8-4 16,-7 8-16,-3 25 16,2 14-1,-4 20-15,2 8 16,8 3-16,6-2 15,7-10 1,10-6-16,13-11 16,12-14-1,12-13-15,10-20 16,6-16-16,1-13 16,-10-11-1,-11-1-15,-17 0 16,-18 6-16,-18 7 15,-20 11 1,-11 12-16,-6 11 16,0 8-1,9 4-15,11-3 16,19-2 0,14-4-16,18-9 15,12-9-15,20-14 16,10-6-1,18-16-15,3-4 16,-9 6 0,-75 54-16,52-37 15,-52 37-15,34-16 16,-14 16 0,-11 9-16,-9 11 15,-2 8-15,-5 8 16,3 9-1,0 18-15,4 2 16,4 9 0,5 21-16,7 19 15,-1 0-15,1-11 16,-3-1 0,-2-10-16,3-16 15,-14-76 1,23 63-16</inkml:trace>
  <inkml:trace contextRef="#ctx0" brushRef="#br0" timeOffset="38809.5211">29275 6025 0,'0'0'0,"0"0"15,26-9 1,25-5-16,30-9 16,26-1-16,5 0 15,-23 13 1,-28 13-16,-25 7 15,-21 6 1,-13 7-16,-13 17 16,-19 17-16,-9 13 15,-21 27 1,-7 9-16,67-105 16,-57 96-16,28-36 15,27-38 1</inkml:trace>
  <inkml:trace contextRef="#ctx0" brushRef="#br0" timeOffset="39153.1942">30063 5442 0,'0'0'16,"0"0"-16,2 21 15,5 27 1,5 30-16,3 25 16,2 10-16,1 9 15,0 16 1,1 22-16,-8 10 16,-7-2-1,-4 0-15,-6-8 16,-5-15-1,-2-17-15,7-25 16,1-27-16,5-76 16,0 0-1,0 0-15,0 51 16</inkml:trace>
  <inkml:trace contextRef="#ctx0" brushRef="#br0" timeOffset="39356.5975">30173 6200 0,'0'0'16,"19"-11"-16,20-1 15,28-11 1,14 3-16,31-5 15,14 1-15</inkml:trace>
  <inkml:trace contextRef="#ctx0" brushRef="#br0" timeOffset="39684.6741">30834 5725 0,'0'0'16,"0"0"0,0 0-16,0 0 15,2 25-15,6 22 16,3 22 0,-7-3-16,-4-66 15,3 68 1,-3-68-16,8 60 15,5-15-15,12-18 16,8-14 0,8-13-16,20-4 15,11-8 1,-2 1-16,-70 11 16,0 0-16,56-11 15,-16 9 1</inkml:trace>
  <inkml:trace contextRef="#ctx0" brushRef="#br0" timeOffset="39918.6314">30592 6531 0,'0'0'0,"28"0"15,27-9 1,41-9-16,41-10 15,29-7 1,14-9-16,-6 7 16,-28 7-16,-32 13 15,-43 8 1,-37 7-16,-17 6 16</inkml:trace>
  <inkml:trace contextRef="#ctx0" brushRef="#br0" timeOffset="40324.8786">30894 6880 0,'0'0'16,"-6"23"-16,-3 10 16,-6 23-1,8 4-15,7 5 16,7 2-1,19-2-15,9-8 16,12-14-16,3-11 16,11-14-1,2-18-15,0-20 16,-5-16-16,-8-11 16,-14-7-1,-10-4-15,-17 0 16,-16 4-1,-11 6-15,-17 5 16,-12 7-16,-11 11 16,-11 14-1,-8 17-15,-20 17 16,-2 20 0,22 9-16,30-1 15,26-7-15</inkml:trace>
  <inkml:trace contextRef="#ctx0" brushRef="#br0" timeOffset="40496.9882">31873 7477 0,'0'0'16,"0"0"-16</inkml:trace>
  <inkml:trace contextRef="#ctx0" brushRef="#br0" timeOffset="58102.6566">18135 7957 0,'0'0'15,"0"0"-15,0 0 16,0 0-16,23 0 15,20 0 1,25 0-16,2 0 16,9 0-1,20 0 1,2-6-16,1-3 0,7 0 16,6 4-1,3 2-15,5 2 16,2 1-16,2 0 15,10-3 1,20 3-16,9-4 16,5 0-1,-2-3-15,4 3 16,2-1-16,5 3 16,5 0-1,8-3-15,-1 5 16,2-3-1,0 1-15,3-4 16,2-1-16,0-2 16,-2 7-1,-6-1-15,-7 3 16,4-2-16,-6 2 16,2-2-1,-3 4-15,-4-2 16,-13 2-1,-7-4-15,-14 0 16,-16 0-16,-17-3 16,-18-1-1,-14 3-15,-14 1 16,-13 0 0,-51 2-16,43-2 15,-43 2-15,46-5 16,-46 5-1,42 0-15,-7 5 16</inkml:trace>
  <inkml:trace contextRef="#ctx0" brushRef="#br0" timeOffset="58227.6271">24925 7881 0,'0'0'0,"0"0"16</inkml:trace>
  <inkml:trace contextRef="#ctx0" brushRef="#br0" timeOffset="73302.5456">18228 8149 0,'0'0'16,"0"0"-16,0 0 15,0 0 1,0 0-16,21 0 16,17 0-16,17 0 15,-1 0 1,-1 0-16,0 0 16,-3 0-1,2 0-15,4 0 16,4-4-16,2-1 15,8 1 1,-3-3-16,5-2 16,-3 0-1,-5 2-15,8 0 16,5 2-16,13-2 16,7-1-1,3 5-15,-4-4 16,-4-1-1,-5 3-15,4 2 16,1 1-16,0-2 16,2-1-1,0 0-15,0-2 16,-1 1 0,1-3-16,-2 2 15,-1 1-15,-1 1 16,4 0-1,-5 3-15,-2 0 16,1 0 0,-1 2-16,3 0 15,5-2-15,-1-1 16,0 6 0,2-3-16,7 0 15,-3 2-15,-1 2 16,-3-2-1,-2-2-15,-7 0 16,5 0 0,0 0-16,1-4 15,3-3-15,2 3 16,-4 0 0,-9-3-16,3 2 15,-7 3 1,7-1-16,-7 3 15,1 3-15,-4 2 16,-2-1 0,-1 1-16,-7 1 15,-9-1 1,-6 1-16,3-1 16,-1-1-16,2-1 15,-4-3 1,2 0-16,-5-3 15,-1 1-15,0-3 16,0-1 0,-2-1-16,-2 1 15,-2 1 1,-3-4-16,-40 9 16,46-9-16</inkml:trace>
  <inkml:trace contextRef="#ctx0" brushRef="#br0" timeOffset="73661.4496">25079 7641 0,'0'0'16,"0"0"-16,0 0 16,0 0-16,0 0 15,-17 8 1,-14 5-16,-6 11 16,-3 8-1,-2 6-15,0 0 16,-1 2-16,4 0 15,0 3 1,6-1-16,4 3 16,29-45-1,-22 42-15,22-42 16,-11 31-16,11-15 16</inkml:trace>
  <inkml:trace contextRef="#ctx0" brushRef="#br0" timeOffset="73911.5059">25326 7767 0,'0'0'15,"0"0"-15,0 0 16,-25 14-16,-15 8 16,-25 18-1,-26 25-15,-24 31 16,-15 18-16,-10 14 16</inkml:trace>
  <inkml:trace contextRef="#ctx0" brushRef="#br0" timeOffset="85330.5442">5786 9418 0,'0'0'0,"0"0"15,0 0-15,0 0 16,18 0 0,20-4-16,15-3 15,3 0 1,1 1-16,0-3 15,4 2-15,-1 3 16,-1 1 0,-4 1-16,-55 2 15,51 0 1,-51 0-16,0 0 16,50 5-16,-50-5 15,0 0 1,0 0-16,44 4 15,-3-1 1</inkml:trace>
  <inkml:trace contextRef="#ctx0" brushRef="#br0" timeOffset="86810.8472">6957 8933 0,'0'0'0,"0"0"15,2 23-15,11 19 16,5 16-1,3-1-15,1 5 16,-2 5 0,-2 2-16,-5 5 0,-9 15 15,-10-2-15,6-87 16,-16 70-16,3-33 16,0-23-1,4-18-15,2-14 16,5-7-16,2-6 15,2-5 1,5 3-16,11-5 16,11-4-1,11 1-15,9 5 16,12-2-16,3 0 16,19-13-1,0-14-15,-21 3 16,-19 12-1,-23 15-15,-9-1 16,-8 5-16,-3 31 16,-5-30-1,5 30-15,-14-24 16,-4 8-16,-2 12 16,2 10-1,3 12-15,1 11 16,6 13-1,1 19-15,3 6 16,-8 6 0,-8 23-16,-11 17 15,-12-4-15,-10-6 16,-5-10 0,-1-11-16,4-12 15,55-70-15,0 0 16,-46 46-1,46-46-15,-26 17 16,12-19 0,12-7-16,9-4 15,9-3-15,8-2 16,6 3 0,3 4-16,2 2 15,0 9 1,-7 9-16,-3 10 15,-12 15-15,-13 11 16,-18 19 0,-15 13-16,-28 28 15,-18 19-15,-5-7 16,17-28 0,67-89-16,-49 52 15,49-52 1,0 0-16,-21 20 15,12-16-15,20-11 16,8-4 0,12 0-16,12 0 15,15 2 1,12 9-16,10 9 16,33 13-16,22 18 15,14 12 1</inkml:trace>
  <inkml:trace contextRef="#ctx0" brushRef="#br0" timeOffset="87294.9949">7941 9194 0,'0'0'16,"0"0"-16,0 0 15,-21 21 1,-11 15-16,-9 21 16,5 16-1,2 22-15,12 12 16,15-18-16,22-23 15,15-28 1,10-25-16,11-22 16,8-27-16,-4-18 15,2-26 1,-16-9-16,-26 11 16,-17 20-1,-15 20-15,-12 13 16,-13 9-16,-14 15 15,-6 11 1,-4 13-16,6 4 16,60-27-1,0 0-15,-40 24 16,27-13-16,32-19 16</inkml:trace>
  <inkml:trace contextRef="#ctx0" brushRef="#br0" timeOffset="87560.3168">8438 8585 0,'0'0'15,"0"0"-15,0 0 16,-4 26 0,0 33-16,-6 31 15,2 25-15,3 3 16,1 6-1,-2 1-15,0 0 16,2-4-16,4-5 16,-6-9-1,-1-13-15,7-94 16,0 0 0,0 0-16,-8 53 15,-2-46-15</inkml:trace>
  <inkml:trace contextRef="#ctx0" brushRef="#br0" timeOffset="87732.154">8403 9233 0,'0'0'0,"17"-14"16,10-1 0,19-12-16,6 3 15,16-5 1,6-3-16,25-6 15,-99 38-15,0 0 16,104-38 0</inkml:trace>
  <inkml:trace contextRef="#ctx0" brushRef="#br0" timeOffset="88029.0726">7986 10082 0,'0'0'0,"0"26"15,3 15 1,10 18-16,11-9 16,5-7-16,6-4 15,6 0 1,2-6-16,9-6 15,-2-9 1,4-13-16,3-12 16,1-11-16,5-9 15,4-2 1,0-2-16,7-9 16</inkml:trace>
  <inkml:trace contextRef="#ctx0" brushRef="#br0" timeOffset="88185.5741">9068 10324 0,'0'0'16,"0"0"-16,0 0 15</inkml:trace>
  <inkml:trace contextRef="#ctx0" brushRef="#br0" timeOffset="94871.0751">9667 8880 0,'0'0'15,"0"0"1,-13 18-16,-2 6 16,-8 5-16,12-2 15,3 0 1,3 0-16,5-5 15,7-2-15,6-4 16,3-5 0,1-8-16,3-8 15,0-9 1,-3-1-16,-7-5 16,-2-3-16,-6-1 15,-6-1 1,-4 0-16,0 5 15,-4 5 1,-6 4-16,-3 8 16</inkml:trace>
  <inkml:trace contextRef="#ctx0" brushRef="#br0" timeOffset="95355.6968">9571 9481 0,'0'0'0,"-14"20"16,-1 5-16,-5 10 15,-2 10 1,5 4-16,-3 7 16,8-2-16,12-54 15,-5 51 1,10-9-16,7-10 16,5-16-1,3-12-15,-2-11 16,2-6-16,-3-7 15,-7-3 1,-6-1-16,-8 1 16,-6 1-1,-7 4-15,-7 7 16,-5 9-16,-8 8 16,2 8-1,-5 8-15,40-22 16,0 0-16,-32 24 15,19-7 1,19-19-16</inkml:trace>
  <inkml:trace contextRef="#ctx0" brushRef="#br0" timeOffset="103004.4088">10369 8685 0,'0'0'15,"0"29"-15,0 18 16,0 30 0,0 18-16,10 1 15,2 0 1,7-8-16,-1-16 15,-1-19-15,1-8 16,-18-45 0,20 28-16,-6-21 15,-5-22-15</inkml:trace>
  <inkml:trace contextRef="#ctx0" brushRef="#br0" timeOffset="103676.1776">10606 8944 0,'0'0'15,"0"0"-15,0 0 16,12-15 0,12-7-16,14-1 15,9 8 1,4 8-16,6 12 16,-9 8-16,-8 9 15,-14 12 1,-22 6-16,-22 6 15,-16 8 1,-15 0-16,-10 2 16,-20 9-16,-9-2 15,13-17 1,75-46-16,0 0 16,-50 23-1,29-17-15,19-8 16,13-2-16,8-4 15,10 4 1,4 2-16,5 7 16,1 10-1,-8 14-15,-12 10 16,-12 10-16,-14 11 16,-14 9-1,-16 9-15,-26 27 16,-20 20-16,-7-11 15,7-24 1,83-90-16,-62 58 16,62-58-1,0 0-15,-43 26 16,23-21-16,18-13 16,10-12-1,15-3-15,13-6 16,18-4-1,9 3-15,7 5 16,28 3-16,23 11 16,6 16-1,-1 8-15,-11 0 16,-2 3 0,-7-12-16,-2-6 15,-8-11-15</inkml:trace>
  <inkml:trace contextRef="#ctx0" brushRef="#br0" timeOffset="104207.2528">11468 8864 0,'0'0'0,"0"0"16,0 0-1,0 0-15,28-2 16,29-9 0,35-5-16,9-11 15,-4-2-15,-97 29 16,0 0-1,72-31-15,-33 4 16,-33 9 0,-19 14-16,-16 6 15,-15 11-15,-24 15 16,-5 9 0,-23 28-16,-10 17 15,8 6 1,26-12-16,72-76 15,-35 55-15,33-23 16,15-15 0,15-10-16,11-4 15,27-6-15,17-4 16,40-10 0,34-10-16,-3-4 15,-42 8 1,-112 23-16,0 0 15,76-11-15</inkml:trace>
  <inkml:trace contextRef="#ctx0" brushRef="#br0" timeOffset="104504.3746">11066 9499 0,'0'0'16,"0"0"-16,0 0 16,21 11-16,16 3 15,30 1 1,21-11-16,37-15 16,45-14-1,13-8-15,-18-3 16,-27 8-16,-33 1 15,-31 7 1,-74 20-16,0 0 16,46-18-16,-33-1 15,-20 4 1</inkml:trace>
  <inkml:trace contextRef="#ctx0" brushRef="#br0" timeOffset="104800.9754">11393 9572 0,'0'0'16,"-4"29"-16,0 18 16,0 27-1,1 15-15,10-4 16,5-2-1,13-5-15,8-9 16,17-6-16,10-9 16,18-16-1,18-18-15,27-22 16,14-32 0,17-39-16,-5-33 15</inkml:trace>
  <inkml:trace contextRef="#ctx0" brushRef="#br0" timeOffset="105113.6423">12982 8951 0,'0'0'0,"0"0"0,28-11 16,23-9-1,37-16-15,33-10 16,33-17 0,11-6-16,-28 6 15,-37 9 1,-39 16-16,-61 38 15,29-26-15,-21 5 16,-18 9 0</inkml:trace>
  <inkml:trace contextRef="#ctx0" brushRef="#br0" timeOffset="105253.8783">13212 9072 0,'-16'34'16,"-2"8"-16,2 21 15,7-8-15,14 4 16,13-6 0,14-17-16,7-22 15,13-32-15</inkml:trace>
  <inkml:trace contextRef="#ctx0" brushRef="#br0" timeOffset="105629.1013">13541 8956 0,'0'0'0,"0"0"16,0 0-16,0 0 15,-8 22 1,0 21-16,-13 24 16,-1-2-16,-9-7 15,-4-3 1,-9-6-16,2-6 15,42-43-15,-40 29 16,40-29 0,0 0-16,-31 16 15,17-14 1,21-9-16,15-4 16,16-2-16,22-7 15,10 1 1,1 6-16,-71 13 15,65-7 1,-65 7-16,52 7 16,-26 9-16</inkml:trace>
  <inkml:trace contextRef="#ctx0" brushRef="#br0" timeOffset="105863.4977">13026 10107 0,'0'0'15,"0"0"-15,0 0 16,27-3-16,36-8 16,35-4-1,27-3 1,9 0-16,2 2 0,3 5 15,-18-3 1,-20-4-16</inkml:trace>
  <inkml:trace contextRef="#ctx0" brushRef="#br0" timeOffset="106519.1971">13911 8877 0,'0'0'16,"0"0"0,15-13-16,14-11 15,28-12-15,5 3 16,7 5-1,-69 28-15,75-22 16,-17 20-16,-35 14 16,-25 11-1,-13 11-15,-16 16 16,-20 25 0,-16 34-16,-12 26 15,17-12-15,62-123 16,-35 89-1,33-44-15,21-34 16,8-18 0,4-11-16,9-7 15,10-3-15,-50 28 16,48-27 0,0 9-16,-9 13 15,-8 16 1,-16 12-16,-8 13 15,-20 14-15,-18 23 16,-24 32 0,-23 22-16,3-6 15,18-27 1,57-94-16,0 0 16,0 0-16,-18 55 15,27-35 1,22-15-16,13-14 15,13-5-15,15-5 16,27-8 0,17 0-16,-9 5 15,-28 10-15</inkml:trace>
  <inkml:trace contextRef="#ctx0" brushRef="#br0" timeOffset="106784.7633">14888 8745 0,'0'0'0,"-15"26"16,-9 14-16,-11 31 15,-19 40 1,-15 44-16,-5 15 16,10-14-16,10-31 15,16-36 1,14-37-16,6-30 16</inkml:trace>
  <inkml:trace contextRef="#ctx0" brushRef="#br0" timeOffset="106972.3657">14685 9206 0,'0'0'0,"0"0"16,0 0-16,17 7 16,19 2-1,17 8-15,-8-1 16,-4 0-16,-10-5 15,-11-8 1,-11-8-16</inkml:trace>
  <inkml:trace contextRef="#ctx0" brushRef="#br0" timeOffset="107347.1291">14893 9139 0,'2'0'0,"0"-5"16,0-12-1,0-12-15,3-14 16,8-10-1,11-3-15,3-3 16,7-3-16,-3-1 16,2 1-1,-3 9-15,-30 53 16,33-48-16,-4 15 16,0 17-1,-10 21-15,-8 13 16,-7 15-1,-2 16-15,-2 27 16,-4 38-16,-1 33 16,-5 24-1,1 2-15,3-16 16,0-19 0,-1-15-16,7-123 15,0 0-15,0 0 16,-2 76-1,6-56-15,5-47 16,12-28-16</inkml:trace>
  <inkml:trace contextRef="#ctx0" brushRef="#br0" timeOffset="107659.5548">15419 8313 0,'0'0'16,"0"31"-16,0 24 15,7 42-15,2 34 16,0 14 0,-2 43-16,-2 24 15,-5 1 1,-12-8-16,-4-6 15,-4-15-15,3-17 16,1-22 0,11-25-16,5-120 15,0 85 1,9-26-16,9-34 16</inkml:trace>
  <inkml:trace contextRef="#ctx0" brushRef="#br0" timeOffset="107894.1731">15916 8654 0,'0'0'16,"-14"29"-16,-3 14 15,-15 31 1,-5 26-16,-2 16 16,5-13-16,34-103 15,-22 67 1,7-47-16,2-33 16</inkml:trace>
  <inkml:trace contextRef="#ctx0" brushRef="#br0" timeOffset="108050.4129">15900 8726 0,'4'-9'0,"14"0"16,9-2-16,18 4 16,4 9-1,5 14-15,-7 15 16,-12 18-16,-9 12 16,-4 8-1</inkml:trace>
  <inkml:trace contextRef="#ctx0" brushRef="#br0" timeOffset="108237.8723">15734 9776 0,'0'0'15,"0"0"-15,23 0 16,26-7-1,32 3-15,21 4 16,3 11-16,0 2 16,2-2-1</inkml:trace>
  <inkml:trace contextRef="#ctx0" brushRef="#br0" timeOffset="108596.9241">16575 8545 0,'0'0'0,"0"0"16,0 26-1,-4 28-15,2 29 16,-5 9 0,5-10-16,2-13 15,0-69-15,6 54 16,17-16 0,10-18-16,14-16 15,15-15 1,15-13-16,27-15 15,15-5-15,-17 2 16,-24 6 0</inkml:trace>
  <inkml:trace contextRef="#ctx0" brushRef="#br0" timeOffset="108862.711">16403 9351 0,'0'0'15,"0"0"1,17 0-16,31-6 16,33-8-16,37-11 15,33-13 1,24-11-16,-10 2 15,-36 12 1,-129 35-16,79-27 16,-41 5-16</inkml:trace>
  <inkml:trace contextRef="#ctx0" brushRef="#br0" timeOffset="109253.0018">16683 9264 0,'0'0'0,"0"0"16,-8 25-16,2 19 16,-4 28-1,2 4-15,-6 18 16,1-7-1,5-5-15,12-8 16,17-9-16,9-23 16,13-12-1,11-12-15,19-13 16,5-15-16,16-10 16,-3-11-1,-10-5-15,-23 2 16,-58 34-1,44-29-15,-3 7 16,-41 22-16,36-16 16,-7 12-16</inkml:trace>
  <inkml:trace contextRef="#ctx0" brushRef="#br0" timeOffset="109362.6836">17529 9776 0,'0'0'16,"0"0"-16,0 0 16,0 0-1</inkml:trace>
  <inkml:trace contextRef="#ctx0" brushRef="#br0" timeOffset="110611.9712">18256 8835 0,'0'0'0,"-4"25"16,-2 19-1,-1 28-15,0 13 16,1 19-16,4-1 16,0-4-1,0-11-15,2-88 16,2 73-1,-2-73-15,2 47 16,2-43-16,-2-40 16</inkml:trace>
  <inkml:trace contextRef="#ctx0" brushRef="#br0" timeOffset="111330.5501">18201 9222 0,'0'-5'0,"0"-11"15,0-3-15,0-6 16,9-2-1,11-2-15,10 0 16,14-4-16,8-1 16,10 1-1,-1 1-15,-3 12 16,-13 13 0,-14 14-16,-20 15 15,-13 8-15,-12 10 16,-15 20-1,-7 5-15,-12 20 16,-6 8-16,5-3 16,11-14-1,10-18-15,28-58 16,0 0 0,-15 33-16,10-24 15,7-18 1,10-16-16,3-12 15,8-15-15,4-3 16,0 3 0,4 3-16,-1 7 15,1 4-15,2 2 16,0 0 0,7 0-16,5-4 15,2-5 1,-2-3-16,-1-7 15,-2 1 1,-9 3-16,-2 2 16,-31 49-16,0 0 15,0 0 1,26-44-16,-26 44 16,25-33-16,-7 17 15,-7 20 1,-7 16-16,-2 16 15,-2 13-15,0 23 16,0 10 0,0 32-16,0 20 15,-4 2 1,0-5-16,2-31 16,2-100-16,0 0 15,4 74 1,4-30-16,4-37 15,-5-25 1</inkml:trace>
  <inkml:trace contextRef="#ctx0" brushRef="#br0" timeOffset="111642.9809">19158 8263 0,'0'0'0,"0"0"15,0 0 1,0 33-16,5 37 16,-1 41-16,-2 39 15,3 42 1,-10 21-16,1 6 16,-5 2-1,1-3-15,-7-5 16,8-23-16,3-33 15,4-33 1,0-38-16,2-20 16,-2-66-1,17 39-15,2-35 16,-3-24-16</inkml:trace>
  <inkml:trace contextRef="#ctx0" brushRef="#br0" timeOffset="112408.4182">19527 8511 0,'0'0'16,"0"0"0,2 18-16,4 24 15,6 30-15,-8 22 16,1 31-1,-5 2-15,-5-8 16,-9-14-16,-7-25 16,21-80-1,-29 42-15,4-35 16,4-24 0,11-18-16,3-13 15,5-26-15,15-27 16,20-17-1,26-5-15,20 9 16,14 18 0,-9 29-16,-9 26 15,-15 26-15,-22 15 16,-11 15 0,-12 8-16,-13 9 15,-8 9 1,-19 23-16,-12 7 15,-24 28-15,-19 14 16,-7 6 0,12-21-16,28-24 15,47-74-15,0 0 16,-20 43 0,18-26-16,16-19 15,6-8 1,7-8-16,4-1 15,2 1 1,11 2-16,-7 10 16,-6 15-16,-13 11 15,-8 20 1,-12 25-16,-15 17 16,-17 36-1,-15 28-15,4-14 16,45-132-16,-26 105 15,24-47 1,18-29-16,11-22 16,15-10-16,16-6 15,15-11 1,35-15-16,10-23 16,-21-23-1</inkml:trace>
  <inkml:trace contextRef="#ctx0" brushRef="#br0" timeOffset="112845.8189">20141 8904 0,'0'0'0,"0"0"16,8-12-16,16-13 15,11-7 1,12 1-16,2 4 16,0 11-1,-49 16-15,39-1 16,-15 16-16,-19 11 16,-18 17-1,-19 23-15,-9 11 16,-13 26-1,-17 20-15,16-11 16,55-112-16,-34 78 16,29-34-1,14-24-15,11-18 16,8-10-16,9-13 16,20-16-1,5-12-15,17-25 16,3-12-1,-4-2-15,-15 0 16,-28 6-16</inkml:trace>
  <inkml:trace contextRef="#ctx0" brushRef="#br0" timeOffset="113205.4575">20721 8321 0,'0'0'0,"0"0"16,0 21 0,0 25-16,0 30 15,0 27-15,0 13 16,0 14 0,0 6-16,0 7 15,0 2 1,0 29-16,0 5 15,0-16-15,0-13 16,0-7 0,0-31-16,-2-7 15,-1-15 1,0-19-16,3-71 16,6 42-16,9-12 15,5-33 1,4-24-16</inkml:trace>
  <inkml:trace contextRef="#ctx0" brushRef="#br0" timeOffset="113486.2917">21611 8444 0,'0'0'16,"21"-5"-16,15-1 16,19-3-16,-1 9 15,-5 9 1,-4 14-16,-14 13 16,-9 5-1,-9 11-15,-8 8 16,-12 7-16,-10 2 15,-12 1 1,-14 11-16,-8-15 16</inkml:trace>
  <inkml:trace contextRef="#ctx0" brushRef="#br0" timeOffset="113845.5808">21518 8972 0,'0'0'0,"0"0"16,0 0-16,15 13 16,8 9-1,6 10-15,-12 8 16,-12 5-16,-17 1 16,-14-3-1,-10-3-15,-8-3 16,-5-1-1,-6 1-15,55-37 16,-46 29-16,46-29 16,-33 18-1,19-18-15,26-12 16,19-11 0,30-12-16,18-10 15,44-11-15,36-8 16,-5 6-1,-36 15-15,-39 19 16,-31 6-16</inkml:trace>
  <inkml:trace contextRef="#ctx0" brushRef="#br0" timeOffset="114267.6814">21648 9555 0,'-16'24'15,"-5"7"-15,-1 14 16,7 13 0,5 14-16,10 5 15,12 24-15,12 4 16,13-22 0,3-27-16,-5-30 15,5-16-15,1-22 16,3-19-1,-1-20-15,-5-20 16,2-26 0,-11-3-16,-22 19 15,-18 23-15,-9 21 16,-12 14 0,-8 9-16,-11 13 15,-12 13 1,-2 20-16,-1 10 15,-6 16-15,72-58 16,0 0 0,-56 45-16,37-36 15,29-31-15</inkml:trace>
  <inkml:trace contextRef="#ctx0" brushRef="#br0" timeOffset="114564.1595">22206 8800 0,'0'0'16,"0"0"-16,0 0 15,21-3 1,18-8-16,20 0 16,-8 0-16,-4 11 15,-12 5 1,-10 9-16,-9 9 15,-19 11 1,-10 8-16,-20 18 16,-16 16-16,-29 33 15,-16 21 1,4-13-16,32-51 16,31-45-1,24-35-15,17-23 16</inkml:trace>
  <inkml:trace contextRef="#ctx0" brushRef="#br0" timeOffset="114830.0094">22652 8310 0,'0'0'0,"0"0"15,0 25-15,4 28 16,0 34-1,0 27-15,3 7 16,1 4-16,0 9 16,-2 1-1,-1-2-15,-3-1 16,0-11-16,-2-18 16,0-103-1,0 71-15,0-49 16,-11-40-1,-18-35-15</inkml:trace>
  <inkml:trace contextRef="#ctx0" brushRef="#br0" timeOffset="114970.62">22660 9239 0,'-4'-4'15,"-6"-16"-15,6-9 16,4-9 0,18-4-16,22-3 15,18-4 1,36-21-16,27-10 15,-7-1-15</inkml:trace>
  <inkml:trace contextRef="#ctx0" brushRef="#br0" timeOffset="115189.3161">22311 9957 0,'0'0'16,"0"0"-16,14 18 15,13 8-15,10 4 16,17-10 0,8-18-16,10-13 15,5-14 1</inkml:trace>
  <inkml:trace contextRef="#ctx0" brushRef="#br0" timeOffset="115579.6505">23026 9272 0,'0'0'0,"0"0"15,-7 18 1,1 18-16,-3 21 16,7-2-16,15-1 15,13-18 1,11-14-16,-1-15 16,-1-14-1,-4-11-15,-1-11 16,-1-16-16,-8-3 15,-11 1 1,-10 6-16,-12 12 16,-7 11-16,-12 11 15,-11 11 1,-15 14-16,-2 14 16,4 2-1,7 2-15,15-7 16,13-12-16,16-17 15,16-17 1</inkml:trace>
  <inkml:trace contextRef="#ctx0" brushRef="#br0" timeOffset="115970.1905">23540 8472 0,'0'0'16,"0"0"-1,0 0-15,0 30 16,10 28-16,5 31 16,9 22-1,3 11-15,-1 17 16,-7 22-1,1 2-15,-7 2 16,1 7 0,-6 2-16,-1 1 15,-3-13-15,-1-12 16,-3-29 0,0-121-16,0 0 15,0 0-15,7 85 16,9-49-1,10-41-15,3-29 16</inkml:trace>
  <inkml:trace contextRef="#ctx0" brushRef="#br0" timeOffset="116345.3588">24706 8622 0,'0'0'0,"0"0"16,0 0 0,21 5-16,26-3 15,24 6 1,3 0-16,3 10 15,-23 2-15,-17 3 16,-21 3 0,-16 8-16,-14 6 15,-23 23 1,-13 12-16,-33 37 16,-33 40-16,2 0 15,33-36 1,81-116-16,-46 67 15,30-49-15,20-36 16,12-22 0</inkml:trace>
  <inkml:trace contextRef="#ctx0" brushRef="#br0" timeOffset="116532.4406">24979 8772 0,'0'0'0,"0"0"16,15-8-16,12-8 15,18-1 1,16-4-16,10 3 16,12-4-16,24-5 15,5 3 1,-36 8-16,-38 5 16</inkml:trace>
  <inkml:trace contextRef="#ctx0" brushRef="#br0" timeOffset="116704.6073">25111 8995 0,'0'0'0,"0"0"15,0 0 1,0 0-16,20-2 16,27-9-1,27-4-15,18-1 16,2-2-1,1 5-15</inkml:trace>
  <inkml:trace contextRef="#ctx0" brushRef="#br0" timeOffset="117001.074">25618 8174 0,'0'0'0,"0"0"15,0 0-15,0 0 16,3 20-16,3 20 16,5 29-1,-6 16-15,-3 25 16,-6-1-1,-6 3-15,4-2 16,4-6-16,0-5 16,-5-7-1,-7-12-15</inkml:trace>
  <inkml:trace contextRef="#ctx0" brushRef="#br0" timeOffset="117469.7124">24977 9586 0,'0'0'0,"0"0"15,0 0 1,0 0-16,0 0 16,25-14-16,15-13 15,27-15 1,20-16-16,7-2 15,-16 10-15,-18 15 16,-17 15 0,-10 11-16,-33 9 15,27 4 1,-2 10-16,0 12 16,-4 15-16,4 25 15,-5 18 1,-2 43-16,-4 45 15,-7 24-15,-5-1 16,-6-15 0,-1-19-16,1-22 15,2-16 1,2-23-16,-2-14 16,2-86-16,0 0 15,0 0 1,0 55-16,2-30 15,2-30 1,5-17-16</inkml:trace>
  <inkml:trace contextRef="#ctx0" brushRef="#br0" timeOffset="117875.9835">26003 8940 0,'0'0'15,"14"-18"-15,12-6 16,10-10-16,9 1 16,4 8-1,-5 5-15,-44 20 16,41-5-16,-12 14 15,-21 16 1,-14 14-16,-18 25 16,-7 11-1,-20 28-15,-4 12 16,8-12 0,24-25-16,23-78 15,-2 53-15,15-26 16,12-16-1,9-16-15,11-15 16,24-21-16,34-34 16,29-34-1,10-23-15</inkml:trace>
  <inkml:trace contextRef="#ctx0" brushRef="#br0" timeOffset="118203.9176">26650 8467 0,'0'0'0,"0"0"16,2 22 0,6 25-16,2 31 15,-2 34-15,-6 11 16,2 17-1,2 15-15,-2 43 16,-6 13 0,-6-2-16,-2-19 15,-10-19-15,5-29 16,3-42 0,6-15-16,6-85 15,0 65 1,6-31-16,2-21 15</inkml:trace>
  <inkml:trace contextRef="#ctx0" brushRef="#br0" timeOffset="118829.0942">26950 9061 0,'0'0'15,"14"-16"1,7-8-16,16-10 16,10-6-16,14-5 15,16-15 1,12-7-16,-14 6 16,-75 61-16,0 0 15,44-35 1,-28 19-16,-24 23 15,-13 13 1,-12 18-16,-20 27 16,-13 31-16,-8 27 15,11-8 1,29-27-16,17-37 16,17-27-1,9-12-15,9-12 16,13-9-16,5-4 15,12-5 1,0 2-16,-6 9 16,-11 14-1,-17 11-15,-16 15 16,-14 17-16,-22 25 16,-18 35-1,-19 33-15,-2 0 16,77-143-1,-53 107-15,53-107 16,-12 53-16,29-43 16,14-27-1,13-14-15,12-10 16,11-4-16,29-19 16,12-2-1,-4 13-15,-104 53 16,81-27-1,-35 22-15</inkml:trace>
  <inkml:trace contextRef="#ctx0" brushRef="#br0" timeOffset="119219.449">27797 8366 0,'0'0'15,"0"0"-15,0 22 16,0 25 0,-5 31-16,-2 31 15,-1 14-15,-1 16 16,2 14-1,2 47 1,8 20-16,-8-6 16,1-15-16,0-18 15,2-11 1,2-15-16,0-23 16,-5-37-16,5-95 15,0 0 1,2 62-16,7-42 15,2-40-15,-4-29 16</inkml:trace>
  <inkml:trace contextRef="#ctx0" brushRef="#br0" timeOffset="120016.3645">28322 8915 0,'0'0'0,"0"0"15,-11 0-15,-14 7 16,-20 20 0,-2 29-16,-1 22 15,-6 40 1,0 26-16,18-22 16,36-122-16,0 73 15,30-45 1,15-36-16,16-26 15,7-23 1,17-23-16,-4-16 16,-28 11-16,-33 25 15,-22 22 1,-20 13-16,-9 19 16,-11 6-1,-17 13-15,1 8 16,58-21-1,0 0-15,-47 17 16,20-3-16,25-10 16,24-10-1,20-12-15,30-18 16,31-18-16,20-20 16,0-6-1,-29 8-15,-37 18 16,-57 54-1,32-40-15,-32 40 16,0 0-16,13-26 16,-13 26-1,0-16-15,0 16 16,-4-2 0,0 6-16,-1 10 15,1 6-15,4 14 16,2 7-1,2 22-15,3 11 16,5 33 0,-2 27-16,3 10 15,-1 8-15,-4-10 16,-1-3 0,-1-12-16,2-17 15,-4-17-15,2-17 31,-6-76-31,6 61 0,-6-61 16,0 0 0,0 0-16,6 33 15,6-19-15,3-16 16</inkml:trace>
  <inkml:trace contextRef="#ctx0" brushRef="#br0" timeOffset="120484.8768">29924 8743 0,'0'0'15,"-11"23"1,-5 8-16,-6 16 16,2 9-16,7 6 15,7-3 1,12-10-16,17-9 16,13-16-16,19-16 15,10-18 1,2-12-16,-5-14 15,-8-4 1,-14-2-16,-16-1 16,-16 7-16,-18 12 15,-12 6 1,-16 7-16,-18 8 16,-2 8-1,4 2-15,10-1 16,13-1-16,20-8 15,20-12 1,26-14-16</inkml:trace>
  <inkml:trace contextRef="#ctx0" brushRef="#br0" timeOffset="120703.6191">30763 8292 0,'0'0'0,"0"0"15,0 21 1,0 23-16,-6 23 16,4 11-1,-4 20-15,6 8 16,5 3-16,6 2 16,2 0-1,5-3-15,0-9 16,-1-8-16</inkml:trace>
  <inkml:trace contextRef="#ctx0" brushRef="#br0" timeOffset="121078.2277">30367 9606 0,'0'0'16,"-19"13"0,-6 7-16,-14 16 15,-8 8-15,-4 13 16,-17 21 0,-8 8-16,12-7 15,64-79 1,0 0-16,-42 47 15,26-35-15,20-27 16,12-11 0,11-12-16,16-16 15,10 1 1,16-9-16,10 10 16,4 14-16,-6 17 15,2 13 1,-5 8-16,-8 4 15,-10 9 1</inkml:trace>
  <inkml:trace contextRef="#ctx0" brushRef="#br0" timeOffset="121453.4157">30794 9463 0,'0'0'0,"0"0"16,0 0-16,-27 13 15,-15 17 1,-26 21-16,-14 34 16,-14 29-16,9 9 15,20-19 1,22-21-16,45-83 16,0 0-1,-26 54-15,29-37 16,16-23-1,5-17-15,9-5 16,11-12-16,0 1 16,0 9-1,0 7-15,1 7 16,4 7-16,3 11 16,1 5-1,4 4-15,2 1 16,-2-2-1,-7-7-15</inkml:trace>
  <inkml:trace contextRef="#ctx0" brushRef="#br0" timeOffset="121968.6678">31166 9177 0,'0'0'15,"0"0"-15,0 0 16,0 0 0,0 0-16,0 0 15,21 0-15,26-2 16,21-16 0,-2-14-16,-14-5 15,-9-6-15,-43 43 16,0 0-1,0 0-15,28-33 16,-21 22 0,-26 28-16,-9 21 15,-19 31 1,-27 48-16,-24 48 16,4 16-16,30-31 15,64-150 1,0 0-16,-17 87 15,43-62-15,25-43 16,22-29 0,39-43-16,44-44 15,0-16 1,-32 21-16,-43 29 16,-26 22-16,-27 19 15,-28 59 1,10-42-16,-10 4 15,-4-3-15</inkml:trace>
  <inkml:trace contextRef="#ctx0" brushRef="#br0" timeOffset="122312.3135">31947 8516 0,'0'0'16,"0"0"-16,0 20 15,0 26 1,-6 32-16,-4 31 16,-10 11-16,-5 23 15,-9 22 1,1 9-16,5-5 16,10 2-1,2-8-15,6 0 16,4-7-16,8-17 15,2-14 1,4-22-16,-2-16 16,-6-87-1,2 70-15,-2-70 16,0 41-16,-4-20 16,4-27-1,0-21-15,4-30 16</inkml:trace>
  <inkml:trace contextRef="#ctx0" brushRef="#br0" timeOffset="122500.0816">31931 9326 0,'0'0'0,"14"-11"15,17-7-15,14-4 16,13 2-1,9 2-15,10 5 16,25 0-16,9 13 16,-7 20-1</inkml:trace>
  <inkml:trace contextRef="#ctx0" brushRef="#br0" timeOffset="122718.4894">32586 10347 0,'0'0'15,"0"0"-15,0 0 16,0 0 0</inkml:trace>
  <inkml:trace contextRef="#ctx0" brushRef="#br0" timeOffset="151977.1205">11525 10710 0,'0'0'16,"0"0"-16,-11 20 15,-7 11 1,-3 16-16,1 6 16,4 12-1,3 7-15,3 13 16,0 33-16,1 39 15,5 10 1,4 7-16,-2-6 16,0 6-16,0 7 15,2 11 1,-6 11-16,1 10 16,1-1-1,0 0-15,1-4 16,-1 3-16,4-4 15,0-7 1,2-9-16,0-17 16,5-15-1,-3-13-15,1-23 16,3-23-16,-8-100 16,2 82-1,-2-82-15,6 54 16,-1-31-1,4-33-15,2-18 16</inkml:trace>
  <inkml:trace contextRef="#ctx0" brushRef="#br0" timeOffset="152945.6395">11556 10689 0,'0'0'15,"18"-13"-15,13-7 16,20-11-1,22-5-15,41-11 16,46-6 0,32 1-16,7 19 15,-5 15-15,-16 16 16,-14 4 0,-3 2-16,0 3 15,-5-5 1,-10 0-16,-10-4 15,-11 0-15,-22-2 16,-18 5 0,-16 6-16,-22 4 15,-7 5 1,-7 6-16,-3 12 16,-5 11-16,-10 11 15,-5 10 1,0 13-16,1 33 15,-3 24-15,3 22 16,-7 18 0,-2 4-16,-4 14 15,4 11 1,5 14-16,7 15 16,5-3-16,5-5 15,-1-2 1,-3-6-16,-2-3 15,3-27-15,-4-12 16,3-11 0,-3-13-16,-4-22 15,-11-20 1,-7-17-16,-11-13 16,-7-8-1,-10-5-15,-14-4 16,-11-8-16,-11-5 15,-9-12 1,-12-9-16,-10-14 16,-16-8-16,-14-12 15,-12-4 1,-11-9-16,-1 3 16,-1 7-1,1 3-15,-4 5 16,-5 2-1,0 5-15,4 1 16,10 1-16,14-2 16,18-2-1,7-5-15,16-3 16,17-7-16,15-6 16,21-8-1,15-11-15,6-22 16</inkml:trace>
  <inkml:trace contextRef="#ctx0" brushRef="#br0" timeOffset="153367.4094">11976 10741 0,'0'0'0,"0"0"16,0 0 0,-18 6-16,-12 10 15,-1 11-15,5 11 16,4 12-1,1 7-15,6 15 16,-1 11-16,-6 28 16,-2 25-1,-5 10 1,1-17 0,6-35-16,22-94 0,0 0 15,-20 54-15,9-41 16,7-29-1,4-19-15,4-21 16,14-35-16</inkml:trace>
  <inkml:trace contextRef="#ctx0" brushRef="#br0" timeOffset="154039.1522">11830 10667 0,'0'0'15,"0"0"1,0 0-16,0 0 15,17 13-15,7 12 16,7 13 0,5 11-16,4 9 15,0 11 1,10 26-16,4 14 16,-13 10-16,-13-1 15,-17-6 1,-13-16-16,-13-9 15,-9-20-15,4-25 16,-3-10 0,-2-11-16,-4-6 15,-1-14 1,-3-8-16,-2-8 16,-11-14-16,2-13 15,1-7 1,3-7-16,4-3 15,36 59-15,-28-58 16,11 4 0,12 4-16,14 7 15,16 7 1,13 5-16,16 3 16,15 7-1,7-2-15,23 6 16,-5 5-16,-94 12 15,66 2 1,-66-2-16,0 0 16,0 0-16,38 12 15,-38-12 1,0 0-16,0 0 16,25 11-1,-25-11-15,0 0 16,0 0-16,12 9 15,-12-9 1,0 0-16,0 0 16,6 0-1,-6 0-15,0 0 16,0 0 0,4 0-16,3 0 15</inkml:trace>
  <inkml:trace contextRef="#ctx0" brushRef="#br0" timeOffset="154898.2947">17489 10193 0,'0'0'16,"0"0"-16,-6 25 15,-4 31 1,-3 31-16,-4 36 15,4 18-15,-3 35 16,12 14 0,2 18-16,8 22 15,4 20 1,-4 0-16,-3 3 16,-6 2-16,3-1 15,0-10 1,5-21-16,-1-24 15,0-49 1,-4-32-16,0-35 16,0-83-16,0 0 15,-2 45 1,2-43-16,2-29 16</inkml:trace>
  <inkml:trace contextRef="#ctx0" brushRef="#br0" timeOffset="155773.1168">17428 10156 0,'26'-12'16,"13"-8"-16,30-8 16,34-7-1,38 0-15,29-1 16,20 1-16,2 3 16,2 3-1,-8 3-15,-12 1 16,-13 7-1,-16 3-15,-20 8 16,-24 7-16,-18 10 16,-14 13-1,-22 3-15,-7 13 16,-6 12 0,-7 16-16,-5 18 15,-3 29-15,-1 36 16,-1 19-1,-2 29-15,1 7 16,-1 25-16,-2 20 16,5 1-1,5 1-15,5 0 16,3-1 0,6-5-16,1-12 15,0-8-15,-2-18 16,-2-30-1,-5-21-15,-5-23 16,-6-25 0,-12-26-16,-4-12 15,-6-22-15,-5-11 16,-7-4 0,-10-14-16,-5-8 15,-14-8-15,-19-6 16,-13-7-1,-26-14-15,-26-10 16,-14-1 0,-14 3-16,3 6 15,6 10-15,-2 5 16,2 6 0,-3 4-16,2 7 15,1 2 1,8 7-16,9-3 15,20 0-15,14-6 16,7-5 0,18-2-16,23-2 15,10-8 1,11-8-16,16-5 16</inkml:trace>
  <inkml:trace contextRef="#ctx0" brushRef="#br0" timeOffset="156710.3675">17708 10350 0,'0'0'0,"0"0"16,2 26-16,5 31 15,4 36 1,0 37-16,-2 11 15,-5 9 1,1 26-16,-3-18 16,-4-36-16,2-122 15,0 0 1,-5 64-16,1-44 16,1-42-1,3-34-15,3-31 16,1-36-16,-4-11 15,2 7 1,-2 15-16,-4 21 16,-1 10-1,3 16-15,9 13 16,11 5-16,16 3 16,17-1-1,12 7-15,6 7 16,12 6-1,-10 19-15,-31 19 16,-24 13-16,-20 18 16,-19 14-1,-14 13-15,-24 34 16,-18 20 0,2-10-16,77-115 15,0 0-15,-66 84 16,66-84-1,-38 36-15,28-34 16,16-18 0,19-10-16,10-5 15,24-15-15,9 0 16,28-12 0,8 8-16,-12 23 15,-28 30-15,-24 19 16,-22 19-1,-18 21-15,-20 11 16,-30 28 0,-18 11-16,-18-12 15,-3-19-15,6-27 16,12-21 0,71-33-16,-58 5 15,20-14 1,20-16-16,21-4 15</inkml:trace>
  <inkml:trace contextRef="#ctx0" brushRef="#br0" timeOffset="156850.9815">18331 10935 0,'0'0'0,"0"0"15,11 25-15,5 6 16</inkml:trace>
  <inkml:trace contextRef="#ctx0" brushRef="#br0" timeOffset="160466.4497">12774 11874 0,'0'0'0,"0"0"15,0 0-15,-6 22 16,-8 25 0,-9 15-16,1 3 15,4 6-15,1 10 31,-1 22-31,5 11 0,-1-11 0,7-7 16,5-9 0,2-14-16,5-7 15,-5-66 1,6 47-16,-6-47 16,0 0-16,12 26 15,-4-22 1,-1-23-16</inkml:trace>
  <inkml:trace contextRef="#ctx0" brushRef="#br0" timeOffset="161231.8913">12781 11771 0,'0'0'16,"0"0"-16,20-2 15,25-12 1,17-4-16,-2 0 16,7 3-1,12 2-15,19-3 16,7-2-1,-14 5-15,-17 6 16,-13 3-16,-61 4 16,0 0-1,42 2-15,-42-2 16,0 0-16,0 0 16,29 9-1,-29-9-15,21 13 16,-10 3-16,-11-16 15,8 24 1,2 9-16,-4 10 16,1 13-1,1 6-15,2 6 16,-2 3-16,3 5 16,5 25-1,0 15-15,-6 2 16,-6-8-1,-11-18-15,-2-17 16,-5-8-16,-2-18 16,-1-8-1,-8-5-15,-1-10 16,-6-8 0,3-5-16,-11-6 15,-14 2-15,-6-4 16,-5-5-1,-2-2-15,-4-5 16,-2 0 0,5-2-16,3-2 15,5 3-15,3-4 16,8 1 0,49 11-16,0 0 15,0 0-15,-42-11 16,42 11-1,-31-14-15,16 1 16</inkml:trace>
  <inkml:trace contextRef="#ctx0" brushRef="#br0" timeOffset="161544.0469">13174 11724 0,'0'0'0,"-23"6"15,-8 12 1,-11 16-16,-3 13 15,-4 15-15,-9 29 16,0 17 0,10 4-16,15-7 15,16-18 1,13-15-16,4-72 16,0 49-16</inkml:trace>
  <inkml:trace contextRef="#ctx0" brushRef="#br0" timeOffset="161809.6057">13495 11724 0,'0'0'0,"-15"16"15,-7 13 1,-14 13-16,-10 19 15,-22 36 1,-24 38-16,-4 23 16,15-4-16,24-19 15,18-26 1,22-28-16,17-81 16,2 49-1,17-34-15</inkml:trace>
  <inkml:trace contextRef="#ctx0" brushRef="#br0" timeOffset="162028.1922">13624 11976 0,'0'0'16,"-21"25"-1,-10 11-15,-18 26 16,-21 37-16,-15 35 15,-3 16 1,18-17-16,22-21 16,24-31-1,15-34-15,11-35 16</inkml:trace>
  <inkml:trace contextRef="#ctx0" brushRef="#br0" timeOffset="162184.6947">13568 12273 0,'0'0'15,"-21"34"-15,-5 20 16,-13 31-16,-6 40 16,-4 43-1</inkml:trace>
  <inkml:trace contextRef="#ctx0" brushRef="#br0" timeOffset="163102.3971">18564 11375 0,'-5'29'0,"0"14"16,1 20-16,2 10 15,2 26 1,-5 5 0,1 10-1,-5 5-15,0 1 0,-2 6 16,0-6-16,9-20 16,2-100-1,5 72-15,3-35 16,3-24-1,-18-34-15,-26-19 16</inkml:trace>
  <inkml:trace contextRef="#ctx0" brushRef="#br0" timeOffset="163727.2483">18574 11426 0,'0'0'0,"0"0"16,24-12-16,17-15 15,24-12-15,22-5 16,11 4 0,-8 8-16,-15 17 15,-11 8 1,-15 9-16,-11 5 15,-38-7-15,40 16 16,-40-16 0,38 20-16,-38-20 15,38 34 1,-12 8-16,-2 9 16,-11 5-16,-2 11 15,-2 10 1,0 25-16,0 17 15,0 1 1,-1-2-16,2-8 16,-4-14-16,3-7 15,-7-15 1,-2-12-16,-6-17 16,6-45-16,-14 36 15,-6-9 1,-6-9-16,-3-7 15,-10-3 1,-12-3-16,-10-5 16,-5-2-1,-6-1-15,0 0 16,1-7-16,-2 0 16,-13-4-1,8-6-15,9-3 16,69 23-16,-35-22 15,13-5 1,22-4-16</inkml:trace>
  <inkml:trace contextRef="#ctx0" brushRef="#br0" timeOffset="163992.8052">19031 11353 0,'0'0'0,"0"0"16,-21 20-1,-10 21-15,-25 25 16,-13 37 0,-9 29-16,12 11 15,16-19-15,21-29 16,29-95-1,-7 64-15,24-36 16,12-35-16,13-26 16</inkml:trace>
  <inkml:trace contextRef="#ctx0" brushRef="#br0" timeOffset="164211.5079">19207 11476 0,'0'0'0,"0"0"16,-20 25-1,-15 21-15,-24 35 16,-20 46 0,-4 28-16,12-1 15,23-27-15,48-127 16,0 0 0,-21 85-16,27-51 15,16-41 1,4-20-16,8-16 15</inkml:trace>
  <inkml:trace contextRef="#ctx0" brushRef="#br0" timeOffset="164367.7156">19203 11793 0,'-18'27'0,"-11"13"16,-14 28-16,-8 32 15,-3 27 1,4 12-16,13-19 15,37-120-15,-11 86 16,15-53 0,11-34-16</inkml:trace>
  <inkml:trace contextRef="#ctx0" brushRef="#br0" timeOffset="164524.2438">19347 12077 0,'0'0'0,"-10"20"16,-6 13 0,-6 19-16,-4 17 15,-13 41 1,-6 40-16</inkml:trace>
  <inkml:trace contextRef="#ctx0" brushRef="#br0" timeOffset="165414.7052">13541 12127 0,'0'0'0,"0"0"16,0 0-16,21-18 16,20-16-1,28-22-15,32-17 16,37-19 0,16-2-16,-3 7 15,-13 11 1,-11 11-16,-11 16 15,-15 9-15,-14 6 16,-14 9 0,-9 10-1,-18 10-15,-46 5 0,0 0 16,0 0 0,25 3-16</inkml:trace>
  <inkml:trace contextRef="#ctx0" brushRef="#br0" timeOffset="165836.1504">13996 11485 0,'0'0'15,"0"0"-15,-19 20 16,-9 14 0,-17 24-16,5 9 15,-9 22 1,0 14-16,13-13 16,36-90-16,-22 75 15,22-75 1,-3 54-16,14-25 15,9-18 1,8-9-16,9-9 16,18-9-16,7-6 15,-1 0 1,-4 4-16,-2 9 16,-55 9-16,46 0 15,-46 0 1,42 9-16,-5 7 15</inkml:trace>
  <inkml:trace contextRef="#ctx0" brushRef="#br0" timeOffset="168163.6908">15270 11164 0,'0'0'16,"0"0"-16,0 0 16,-7 22-1,2 15-15,3 12 16,14-15-1,9-20-15,14-12 16,3-13-16,22-16 16,5-18-1,20-24-15,-4-16 16,-22-1 0,-30 17-16,-25 14 15,-10 17-15,-15 11 16,-2 9-1,-6 7-15,-8 9 16,-3 6-16,-9 12 16,2 11-1,5 4-15,6 8 16,7 0 0,9 2-16,9-1 15,11-2-15,9-2 16,8-7-1,8 0-15,7 9 16,-1 6-16,-3 7 16,-1 5-1,-3 10-15,-12 4 16,-7 11 0,-5 22-16,-9 11 15,-9-13 1,-4-25-16,-5-23 15,2-19-15,-6-10 16,-5-4 0,-4-5-16,-3-5 15,-1-10-15,4-11 16,-1-10 0,8-8-16,6-16 15,10-7 1,7-11-16,10-11 15,16-26-15,13-12 16,6 11 0,13 19-16,9 21 15,18 19-15,17 20 16,14 17 0</inkml:trace>
  <inkml:trace contextRef="#ctx0" brushRef="#br0" timeOffset="169382.5313">20999 11062 0,'-28'0'0,"-20"5"16,-21 2-1,-14 15-15,-22 16 16,-15 20-16,-12 14 16,-7 17-1,19-1-15,26-15 16,20-12-16,16-17 15,20-13 1,38-31-16,-33 25 16,6-7-16,11-14 15</inkml:trace>
  <inkml:trace contextRef="#ctx0" brushRef="#br0" timeOffset="169710.3099">19875 11197 0,'0'0'0,"-21"25"16,-10 13-16,-17 26 16,-10 35-1,-1 22-15,11 6 16,12-13-16,18-27 15,18-87 1,2 51-16,14-31 16,8-17-1,7-17-15,12-10 16,22-12-16,23-4 16,9 11-1,19 8-15,4 19 16,-7 18-1,-18 5-15</inkml:trace>
  <inkml:trace contextRef="#ctx0" brushRef="#br0" timeOffset="170507.1984">21497 11040 0,'0'0'15,"0"0"1,0 0-16,-6-2 15,-3-5-15,-5 5 16,6 6 0,6 6-16,12-4 15,21-6-15,17-16 16,3-15 0,1-11-16,-6-10 15,-7-1 1,-12-1-16,-14 5 15,-13 9-15,-18 6 16,-13 14 0,-12 11-16,-8 11 15,-7 8 1,-2 5-16,-1 6 16,10 0-16,8 2 15,9-1 1,13 1-16,11-3 15,10 2 1,12-1-16,10 1 16,9-4-16,6-6 15,11 2 1,1-5-16,-4-4 16,-9-5-16,-12 4 15,-5 3 1,-9 11-16,-5 6 15,-5 12 1,-5 11-16,-3 24 16,-6 15-16,-8 34 15,-9 43 1,-3 18-16,0-5 16,8-17-1,1-25-15,12-20 16,4-32-16,9-82 15,0 0 1,-2 68-16,10-35 16,6-21-1,8-26-15,11-28 16</inkml:trace>
  <inkml:trace contextRef="#ctx0" brushRef="#br0" timeOffset="170632.2204">21942 11686 0,'0'0'15,"0"0"-15,0 0 16</inkml:trace>
  <inkml:trace contextRef="#ctx0" brushRef="#br0" timeOffset="180067.1">16448 9921 0,'0'0'0,"0"0"15,-12 19 1,-2 16-16,-5 14 15,1 7-15,-2 8 16,2 8 0,-1 8-16,0 32 15,-1 20 1,-3 8-16,6 6 16,3-12-16,1-7 15,1 3 1,-1 6-16,2 18 15,-3 0 1,4 5-16,-4 9 16,1 2-16,2 4 15,2 3 1,2 3-16,-2 15 16,4 4-1,-2 1-15,5 4 16,-2-3-16,-3-5 15,1-5 1,6-6-16,2 0 16,4-6-16,-1-2 15,1-12 1,-1-2-16,2-6 16,-3-10-1,1-8-15,0-6 16,-1-16-16,3-10 15,-2-21 1,1-12-16,-2-13 16,-4-61-1,2 50-15,-2-50 16,0 0 0,0 0-16,5 42 15,-5-42-15,4 30 16</inkml:trace>
  <inkml:trace contextRef="#ctx0" brushRef="#br0" timeOffset="180238.9647">16164 16018 0,'0'0'15,"0"0"-15,0 0 16,0 0-16,0 0 16</inkml:trace>
  <inkml:trace contextRef="#ctx0" brushRef="#br0" timeOffset="181457.3988">18635 11423 0,'0'0'0,"-29"13"16,-7 2-16,-22 12 15,-5 2 1,1 5-16,-5 1 16,-16 14-16,-6 5 15,7-7 1,9-7-16,5-7 16,1-6-16,15-12 15,0-9 1,2-4-16,-5-4 15,2-12 1,2-5-16,-1-9 16,-2-5-1,6-3-15,3-10 16,4-6-16,6-8 16,4-5-1,3-6-15,6-19 16,7-6-16,8-2 15,7 5 1,11 7-16,6 4 16,10-2-1,5 4-15,6-3 16,6 5-16,9 4 16,1 5-1,9 5-15,8 5 16,-3 8-1,4 11-15,7 11 16,5 6-16,5 10 16,3 6-1,-3 12-15,-4 6 16,-6 13-16,-8 10 16,-7 11-1,-7 8-15,-9 12 16,-9 4-1,-8 5-15,-11 8 16,-7 8-16,-10 2 16,-10 1-1,-7 6-15,-5 6 16,-3-6 0,-2-6-16,2-6 15,3-11-15,0-4 16,11-12-1,6-8-15,6-6 16</inkml:trace>
  <inkml:trace contextRef="#ctx0" brushRef="#br0" timeOffset="181629.2276">18602 11535 0,'0'0'16,"0"0"-16,0 0 15,0 0-15</inkml:trace>
  <inkml:trace contextRef="#ctx0" brushRef="#br0" timeOffset="184410.2034">18181 11299 0,'0'0'0,"0"0"16,0 0-16,0 0 15,0 0-15,0 0 16,0 0 0,0 0-16,0 0 15,0 0 1,0 0-16,0 0 15,0 0-15,0 0 16,0 0 0,0 0-16,0 0 15,0 0-15,0 0 16,0 0 0,0 0-16</inkml:trace>
  <inkml:trace contextRef="#ctx0" brushRef="#br0" timeOffset="185430.5893">17991 11472 0,'0'0'16,"0"0"-16,0 0 16,-13 0-1,-9-7-15,-9-5 16,1 3 0,3-2-16,1 3 15,2-2-15,2-1 16,-2-1-1,-3-7-15,-1-1 16,-3-2 0,-8-10-16,0-1 15,-5-1-15,4-1 16,-3-1 0,-5 0-16,2-2 15,-2 2 1,-2-4-16,2 5 15,-2-6-15,0 3 16,-4-2 0,-2 0-16,-3 2 15,-1 0-15,-3 0 16,-1 2 0,-21-6-16,1 3 15,-8 4 1,4 7-16,6 7 15,1 5 1,5 1-16,0 4 16,0-1-16,0 6 15,1-1 1,-3 2-16,3 1 16,4 2-16,8 0 15,8 4 1,-4 0-16,-1 2 15,-3 3 1,2 0-16,-1-1 16,0 6-16,0-1 15,1 5 1,1 1-16,1 6 16,4-1-1,-1 5-15,3-2 16,0 1-16,5 3 15,48-29 1,-48 29-16,4 5 16,44-34-1,0 0-15,0 0 16,-38 25-16,10-17 16,11-19-1</inkml:trace>
  <inkml:trace contextRef="#ctx0" brushRef="#br0" timeOffset="187320.4102">14789 10216 0,'0'0'15,"0"0"-15,0 0 16,0 0-1,-15 13-15,-8 8 16,-8 7-16,2 8 16,-4 3-1,1 5-15,-1 5 16,0 5 0,-4 4-16,1 2 15,5-2-15,0 1 16,31-59-1,0 0-15,0 0 16,-24 53 0,24-53-16,0 0 15,-14 42-15,14-42 16,-2 31 0,10-8-16,-8-23 15,20 15-15,8 0 16,7-5-1,5-5-15,12-4 16,2 2 0,2-3-16,-3 5 15,-1 4-15,-3 2 16,-4 5 0,-6-1-16,-39-15 15,39 18 1,-39-18-16,34 19 15,-34-19-15,0 0 16,0 0 0,27 21-16,-27-21 15,0 0-15,0 0 16,19 13 0,-19-13-16,0 0 15,0 0 1,16 14-16,-16-14 15,0 0-15,0 0 16,13 11 0,-13-11-16,0 0 15,0 0 1,8 7-16,-8-7 16,0 0-16,0 0 15,8 6 1,-8-6-16,0 0 15,0 0 1,4 2-16,-4-2 16,0 0-16,0 0 15,4 3 1,-4-3-16,0 0 16,0 0-16,6 0 15,-6 0 1,0 0-16,0 0 15,2 2 1,-2-2-16,0 0 16,0 0-16,2 0 15,-2 0 1,0 0-16,0 0 16,0 2-1,0-2-15,0 0 16,0 0-16,2 3 15,-2-3 1,0 0-16,0 0 16,0 4-1,0-4-15,0 0 16,0 0-16,2 3 16,-2-3-1,0 0-15,0 0 16,0 2-1,0-2-15,0 0 16,0 0-16,0 2 16,0-2-1,0 0-15,0 0 16,2 0-16,-2 0 16,0 0-1,0 0-15,0 2 16,0-2-1,0 0-15,0 0 16,4 0-16,-4 0 16,0 0-1,0 0-15,0 2 16,0-2 0,0 0-16,0 0 15,2 0-15,-2 0 16,0 0-1,0 0-15,0 0 16,0 0 0,0 0-16,0 0 15,0 0-15,0 0 16,0 0 0,0 0-16,0 0 15,0 0 1,0 0-16,0 0 15,0 0-15,0 0 16,0 0 0,0 0-16,0 0 15,0 0-15,0 0 16,0 0 0,0 3-16,0-3 15,0 0 1,0 0-16,0 0 15,0 0-15,0 0 16,0 0 0,0 2-16,0-2 15,0 0 1,0 0-16,2 0 16,-2 0-16,0 0 15,0 0 1,0 1-16,0-1 15,0 0-15,0 0 16,0 0 0,0 0-16,0 0 15,0 0 1,4 0-16,3 3 16,5-3-16,7-3 15,5 2 1</inkml:trace>
  <inkml:trace contextRef="#ctx0" brushRef="#br0" timeOffset="187929.645">16537 9981 0,'0'0'16,"0"0"-16,-21 18 16,-5 14-1,-18 15-15,1 8 16,-6 10-16,-12 22 16,-7 16-1,-5 6-15,2 5 16,2 0-1,2 3-15,3-1 16,1 0-16,0 2 16,5-4-1,4-5-15,5-3 16,7-8 0,1-2-16,8-6 15,4-15-15,6-14 16,5-14-1,18-47-15,0 0 16,-13 38-16,13-38 16,0 0-1,0 0-15,-9 29 16,9-18 0,5-16-16,3-17 15,1-19-15</inkml:trace>
  <inkml:trace contextRef="#ctx0" brushRef="#br0" timeOffset="188554.4912">15596 9978 0,'0'0'0,"0"0"16,0 0-16,0 0 15,2 21 1,18 24-16,11 13 15,10 0-15,3 3 16,19 21 0,6 16-16,8 5 15,-6 6 1,0-4-16,1 5 16,-7 0-1,-5 1-15,-3 1 16,-5-7-16,-5 0 15,-6-9 1,-6-4-16,-6-7 16,-3-12-1,-26-73-15,16 68 16,-16-68-16,0 0 16,0 0-1,10 53-15,-10-53 16,0 0-16,0 0 15,7 42 1,-7-42-16,0 0 16,0 30-1,0-30-15,0 0 16,0 0-16,0 11 16,0-11-1,0 0-15,-5-3 16</inkml:trace>
  <inkml:trace contextRef="#ctx0" brushRef="#br0" timeOffset="212877.1816">14018 14687 0,'0'0'0,"-29"6"15,-15 8 1,-16 6-16,3 0 16,-3 2-1,-5 1-15,-3 1 16,-5 1-1,-19 2-15,-2 2 16,0-3-16,8-4 16,4-4-1,-6-4-15,1-3 16,-2-4 0,-1-2-16,-2-1 15,-2-2-15,-2-4 16,-4 0-1,5-5-15,-1-7 16,2-4-16,2-2 16,2-9-1,-2-9-15,2-11 16,0-7-16,0-6 16,3-3-1,1-4-15,3-3 16,2-4-1,5-4-15,6-7 16,3-3-16,5-5 16,3-4-1,7-8 1,2-9-16,5-7 16,7 0-16,5-4 15,6-3-15,8 5 16,5-4-1,4-2-15,10 0 16,10-3 0,4 0-16,5-2 15,12-3-15,6 7 16,11 7 0,1 11-16,12 3 15,5 1 1,10 7-16,8 7 15,10 5-15,2 5 16,3 4 0,5 3-16,2-1 15,7 6-15,-2 1 16,1 6 0,0 2-16,-1 8 15,5 7 1,3 5-16,4 5 15,1 7 1,5 8-16,2 7 16,8 5-16,6 8 15,-8 14 1,-8 9-16,-10 11 16,-5 11-16,-5 18 15,-6 9 1,-4 9-16,-6 9 15,-1 9 1,-7 9-16,-7 8 16,-4 19-16,-17 6 15,-12 14 1,-11 9-16,-9 17 16,-6 3-16,-9 6 15,-17 9 1,-7-1-16,-8-6 15,-10 6 1,-8-2-16,-1-2 16,-9-11-1,-4-7-15,1-18 16,-3-3-16,0-12 16,2-10-1,0-14-15,4-17 16,-1-9-16,1-13 15,5-14 1,7-14-16,11-11 16,27-36-1,0 0-15,-29 27 16</inkml:trace>
  <inkml:trace contextRef="#ctx0" brushRef="#br0" timeOffset="213080.2885">13947 14503 0,'0'0'0,"0"0"16,0 0-1,0 0-15,0 0 16</inkml:trace>
  <inkml:trace contextRef="#ctx0" brushRef="#br0" timeOffset="217250.7839">12776 13138 0,'0'0'16,"0"0"-16,0 0 15,0 0 1,0 0-16,13 0 16,9 0-16,7 0 15,1 0 1,-3 0-16,0 5 16,-2-3-1,5 5-15,4-1 16,2 1-1,-36-7-15,40 7 16,-40-7-16,49 6 16,0 6-1,-49-12-15,47 8 16,-3-3-16,-44-5 16,50 5-1,-50-5-15,44 4 16,-44-4-1,0 0-15,0 0 16,42 2-16,-42-2 16,0 0-1,0 0-15,31 4 16,-31-4 0,0 0-16,0 0 15,19 3-15,-19-3 16,0 0-1,0 0-15,12 0 16,-12 0-16,0 0 16,13 5-1</inkml:trace>
  <inkml:trace contextRef="#ctx0" brushRef="#br0" timeOffset="227873.3631">9680 11318 0,'0'37'0,"-6"26"15,-5 44 1,-3 41-16,-1 53 16,1 29-16,2 23 0,1-7 31,1 1-31,6 6 0,-1 6 31,5 4-31,-2 3 16,4 2-16,-2-4 0,5-5 31,-3-8-31,5-8 0,6-12 31,2-16-31,4-15 16,-1-42-1,-5-15-15,2-29 16,-15-114-16,0 0 16,7 72-1,-7-38-15</inkml:trace>
  <inkml:trace contextRef="#ctx0" brushRef="#br0" timeOffset="229035.9661">8769 12997 0,'-24'33'0,"-14"17"16,-12 20-16,-12 21 16,-14 20-16,-5 8 15,-3 13 1,2-5-16,0-4 16,-1-7-1,0-10-15,2-17 16,-5-11-16,6-13 15,-4-9 1,-4-16-16,5-18 16,3-10-16,-5-10 15,0-12 1,-3-10-16,4-10 16,2-15-1,1-13-15,3-21 16,8-17-16,5-25 15,7-23 1,14-9-16,8-1 16,10 0-1,6 0-15,8-2 16,7-5-16,10-4 16,10 1-1,8 1-15,6 0 16,10-2-16,14 6 15,4 7 1,11 12-16,2 12 16,11 12-1,7 6-15,10 10 16,12 11-16,3 13 16,6 13-1,-7 19-15,2 12 16,-5 18-1,-13 17-15,-4 17 16,-14 15 0,-11 10-16,0 16 15,-6 10-15,-4 7 16,-2 14 0,-7 6-16,-5 5 15,-7 9-15,-3 13 16,-5 12-1,-6 10-15,-7-2 16,-6 2-16,-7 3 16,-9-2-1,-6-3-15,-5-7 16,1-3 0,-6-17-16,-4 0 15,-4-9-15,-2-10 16,-1-12-1,5-16-15,2-12 16,7-16 0,20-43-16,0 0 15,0 0-15,-14 33 16,10-9 0</inkml:trace>
  <inkml:trace contextRef="#ctx0" brushRef="#br0" timeOffset="229239.0309">8555 13014 0,'0'0'15,"0"0"-15,0 0 16,0 0 0,0 0-16</inkml:trace>
  <inkml:trace contextRef="#ctx0" brushRef="#br0" timeOffset="230161.0357">8397 12511 0,'0'0'0,"0"0"16,0-17-16,8-20 15,12-19 1,8 5-16,5 2 16,5-5-16,5 0 15,5 5 1,3 2-16,3 5 16,6 2-1,3 1-15,4 1 16,22-9-16,14-6 15,-2 6 1,-3 2-16,3 5 16,-8 2-1,-5 5-15,-8 10 16,0 5-16,-1 7 16,-2 4-1,-4 6-15,-12 1 16,-6 4-16,6 2 15,1 1 1,1 5-16,1 3 16,-1 5-1,-3 2-15,-5 10 16,-3-1-16,0 5 16,-8 1-1,2 2-15,-7 1 16,1 2-1,-3 1-15,-6 1 16,0-3-16,-5-1 16,1-2-1,-2-4-15,2-1 16,-1-2 0,2-2-16,1-2 15,0 0-15,-3 2 16,-2-2-1,-3-3-15,-21-24 16,18 23-16,-18-23 16,0 0-1,0 0-15,20 22 16,-20-22 0,0 0-16,22 18 15,-22-18-15,27 16 16,-27-16-1,28 15-15,-28-15 16,0 0 0,29 13-16,2-3 15,-4-8-15,1-9 16,-1-13 0</inkml:trace>
  <inkml:trace contextRef="#ctx0" brushRef="#br0" timeOffset="230660.567">11142 12294 0,'0'0'0,"0"0"15,0 0 1,0 0-16,16 7 16,17 2-16,14 4 15,0-2 1,-2 2-16,-3-1 15,2-1-15,-3-2 16,4 2 0,0-1-16,-1-5 15,2 2 1,0-9-16,6-3 16,-1-3-16,6-4 15,-3-3 1,7-5-16,-1-2 15,-1-3 1,-4 0-16,2 3 16,-7-1-16,-50 23 15,48-18 1,-48 18-16,0 0 16,51-19-16</inkml:trace>
  <inkml:trace contextRef="#ctx0" brushRef="#br0" timeOffset="231988.3755">12161 12053 0,'0'0'16,"0"0"-16,0 0 15,14-10 1,11-7-16,10-4 16,8 2-1,3 5-15,1 3 16,-4 4-16,-43 7 16,40 7-1,-7 8-15,-12 10 16,-12 6-1,-11 7-15,-14 16 16,-7 7 0,-8 3-16,-2 3 15,-12 18 1,-2-4-16,7-10 16,4-10-16,36-61 15,0 0-15,0 0 16,-22 40-1,22-40-15,0 0 16,0 0-16,-18 29 16,18-29-1,0 0-15,0 0 16,-11 20 0,11-20-16,0 0 15,0 0-15,-8 13 16,8-13-1,0 0-15,0 0 16,-6 9 0,6-9-16,0 0 15,0 0-15,-4 7 16,4-7 0,0 0-16,0 0 15,-4 4 1,4-4-16,0 0 15,0 0-15,-2 5 16,2-5 0,0 0-16,0 0 15,-4 2 1,4-2-16,0 0 16,0 0-16,-2 0 15,2 0 1,0 0-16,0 0 15,-2 1-15,2-1 16,0 0 0,0 0-16,0 0 15,0 0 1,0 0-16,0 0 16,-2 3-16,2-3 15,0 0 1,0 0-16,0 0 15,0 0-15,0 0 16,0 0 0,0 3-16,0-3 15,0 0 1,0 0-16,0 0 16,0 0-16,0 0 15,0 0 1,0 2-16,0-2 15,0 0 1,0 0-16,2 0 16,-2 0-16,0 0 15,0 0 1,0 0-16,0 0 16,0 0-1,0 0-15,0 0 16,0 0-16,0 0 15,0 0 1,0 0-16,0 0 16,0 0-1,0 0-15,0 0 16,0 0-16,0 0 16,0 0-1,0 2-15,0-2 16,0 0-1,0 0-15,-2-2 16,2 2-16,0-13 16</inkml:trace>
  <inkml:trace contextRef="#ctx0" brushRef="#br0" timeOffset="232722.9">11330 11575 0,'0'0'15,"-20"19"1,-5 10-16,-15 21 15,-4 10-15,-17 23 16,-3 17 0,-4 5-16,6 7 15,-1-3 1,6 0-16,1-3 16,0 1-16,-1-4 15,6-5 1,2-4-16,-4 0 15,0 0-15,5-7 16,2-3 0,5-7-16,8-12 15,5-16 1,5-7-16,23-42 16,0 0-16,-21 38 15,21-38 1,0 0-16,-22 27 15,8-18 1,7-16-16</inkml:trace>
  <inkml:trace contextRef="#ctx0" brushRef="#br0" timeOffset="233519.3118">10465 11243 0,'0'0'16,"0"0"-16,0 0 15,2 19 1,9 18 0,8 22-16,6-3 15,-2-1-15,8 12 16,13 22-16,6 16 15,0 6 1,0 5-16,-4-1 16,-1 2-1,-1 1-15,4 1 16,-6-1-16,-3-2 16,-2-7-1,-3-8-15,-3-12 16,-1-11-1,-7-12-15,-7-15 16,-3-4-16,-13-47 16,14 47-1,-14-47-15,13 45 16,-13-45 0,0 0-16,0 0 15,16 37-15,-16-37 16,0 0-1,0 0-15,14 32 16,-14-32-16,0 0 16,0 0-1,6 18-15,-6-18 16,0 0 0,0 0-16,2 9 15,-2-9-15,0 0 16,0 0-1,-2 7-15,2-7 16,0 0 0,0 0-16,-4 6 15,4-6-15,-2 5 16,6-3 0</inkml:trace>
  <inkml:trace contextRef="#ctx0" brushRef="#br0" timeOffset="249781.3219">9827 10332 0,'0'0'0,"-15"21"15,-7 7 1,-4 17-16,-1 4 16,-2 12-1,-3 3-15,3 10 16,-2 28-16,0 23 15,1 10 1,9 8-16,3-4 16,0 2-1,0 8-15,-1 7 16,4 8-16,-1 14 16,1 6-1,-1 8-15,4-5 16,2-1-1,4 4-15,1-1 16,1 7-16,-3 6 16,2 8-1,0 3-15,5-3 16,-2 0 0,4-3-16,5 1 15,3-7-15,-4-6 16,3-15-1,3 2-15,1-10 16,0-8-16,2-7 16,-3-14-1,-1-11-15,-1-18 16,3-11 0,-2-14-16,-3-12 15,-8-77-15,5 66 16,-5-66-1,0 0-15,0 0 16,5 45 0,-5-45-16,-2 35 15,2-35-15,0 0 16,-12 23 0,-3-12-16</inkml:trace>
  <inkml:trace contextRef="#ctx0" brushRef="#br0" timeOffset="250921.4805">16459 9999 0,'0'0'0,"-5"27"16,1 18-1,2 31-15,-2 24 16,-2 8-1,2 15-15,-6 12 16,-2 15-16,-7 31 16,-4 29-1,-2 9-15,-2 12 16,2-6-16,5 3 16,-2 11-1,-4 7-15,-2 10 16,10 11-1,7 3-15,5 0 16,1 3-16,0-7 16,13-2-1,0-17-15,5-9 16,-1-20 0,0-17-16,1-34 15,-4-17-15,-5-18 16,0-18-1,-4-16-15,2-10 16,-2-21 0,0-67-16,0 42 15,0-42-15,0 0 16,0 0 0,3 32-16,1-21 15,3-20-15</inkml:trace>
  <inkml:trace contextRef="#ctx0" brushRef="#br0" timeOffset="251031.1">16339 15911 0,'0'0'16,"0"0"-16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1:22:08.2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2030 4595 0,'0'0'15,"0"0"-15,0 0 16,0 0 0,0 24-16,0 25 15,8 25 1,11 13-16,5-11 16,-2 0-16,4-9 15,-26-67 1,0 0-16,0 0 15,19 45 1,-3-21-16,-4-20 16,-4-12-16,2-12 15,1-7 1,6-7-16,10-8 16,5-5-16,3 2 15,6 1 1,1-1-16,4 0 15</inkml:trace>
  <inkml:trace contextRef="#ctx0" brushRef="#br0" timeOffset="453.3062">2819 4309 0,'0'0'0,"0"0"16,0 0-1,0 0-15,20 0 16,27 0-16,27 4 16,24 2-1,-1 4-15,7-2 16,0 7-1,-3 0-15,-6 0 16,-19-6-16,-76-9 16,66 7-1,-66-7-15,47 2 16,-25-9-16,-17-4 16</inkml:trace>
  <inkml:trace contextRef="#ctx0" brushRef="#br0" timeOffset="999.7676">3328 4443 0,'0'0'0,"0"0"16,-4 24-1,2 21-15,-2 27 16,0 1-1,4 22-15,8 1 16,7 1 0,5 1-16,-2 1 15,-5 0-15,-11-4 16,-11-6 0,-11-12-16,-9-13 15,-2-14 1,-7-12-16,-11-3 15,-5-3-15,-3-3 16,-8-5 0,0 1-16,-1-4 15,66-21-15,0 0 16,0 0 0,-52 16-16,12-7 15,28-7 1,20-6-16,16-4 15,15-4-15,21-4 16,17 1 0,34-3-16,26 7 15,13 9-15,-16 11 16,-26 5 0,-25 1-16,-17 3 15,-24 0 1,-42-18-16,0 0 15,32 20-15</inkml:trace>
  <inkml:trace contextRef="#ctx0" brushRef="#br0" timeOffset="1452.7798">4222 4172 0,'0'0'16,"0"0"-1,0 0-15,0 0 16,-4 30-16,1 25 15,-1 34 1,0 23-16,4 7 16,0 8-16,2 14 15,4 13 1,-3 43-16,-1 12 16,-2-3-16,0-17 15,0-21 1,0-16-16,0-18 15,0-24 1,0-21-16,-2-17 16,2-72-1,0 0-15,-5 40 16,-6-15-16,-2-25 16,-1-18-1</inkml:trace>
  <inkml:trace contextRef="#ctx0" brushRef="#br0" timeOffset="1890.1798">4007 4363 0,'0'0'0,"0"0"15,0 0 1,21-3-16,29-8 16,27-1-1,21 1 1,0 9-16,-6 12 0,-7 9 16,-12 17-1,-14 11-15,-17 19 16,-27 11-1,-25 12-15,-28 9 16,-30 7-16,-12-10 16,-2-20-1,17-30-15,15-21 16,17-14 0,33-10-16,0 0 15,-22-3-15,22 3 16,-10-7-1,15-4-15,15-2 16</inkml:trace>
  <inkml:trace contextRef="#ctx0" brushRef="#br0" timeOffset="2436.9196">5911 4441 0,'0'0'0,"-16"-16"15,-1-9-15,-13-2 16,-1 0-1,-4 10-15,-11 10 16,-4 9 0,-9 11-16,-5 13 15,-6 6-15,-15 22 16,-1 18 0,9 9-16,16 5 15,13 8 1,11 6-16,5 13 15,16 2-15,7 13 16,20 2 0,16-10-16,19-13 15,14-14 1,11-22-16,2-10 16,5-22-16,-2-12 15,-2-16 1,0-11-16,-3-16 15,-17-6-15,-4-5 16,-6-5 0,-44 32-16,44-33 15,-44 33 1,39-44-16</inkml:trace>
  <inkml:trace contextRef="#ctx0" brushRef="#br0" timeOffset="2609.0039">6448 5850 0,'0'0'0,"0"0"15,0 0 1,0 0-16</inkml:trace>
  <inkml:trace contextRef="#ctx0" brushRef="#br0" timeOffset="11919.3524">7145 3746 0,'0'0'0,"0"0"15,0 0-15,-23 6 16,-17 8 0,-14 6-16,5 8 15,-4 8 1,-4 12-16,6 7 15,-12 24-15,-1 21 16,3 5 0,3 7-16,9 3 15,7 5-15,2 5 16,6 3 0,5 7-16,5 13 15,9-3 1,15-2-16,10-4 15,19-13-15,6-18 16,13-17 0,10-10-16,9-18 15,0-19-15,-7-13 16,-60-31 0,54 23-16,-54-23 15,53 18 1,-53-18-16,0 0 15,0 0-15,47 20 16,-47-20 0,34 18-16,-13-7 15,-15-14 1</inkml:trace>
  <inkml:trace contextRef="#ctx0" brushRef="#br0" timeOffset="12356.436">7266 4148 0,'0'0'16,"0"0"-16,22 0 15,29 0 1,27 0-16,20 0 16,-1 4-16,-8 6 15,-11 5 1,-10 3-16,-68-18 16,43 16-1,-13-1-15,-18-6 16</inkml:trace>
  <inkml:trace contextRef="#ctx0" brushRef="#br0" timeOffset="12809.4582">7503 4280 0,'0'0'15,"0"0"-15,0 29 16,0 26-16,6 35 15,5 17 1,5 0-16,1 5 16,-2 5-1,-9 12-15,-17 5 16,-10-7-16,-12-2 16,-6-11-1,-9-20-15,1-20 16,2-23-1,12-20-15,33-31 16,-34 19-16,34-19 16,0 0-1,-26 5-15,15-5 16,13-5 0,13-5-16,14 1 15,11 0-15,20-2 16,10 5-1,1 3-15,1 3 16,2 7-16,8 4 16,-3 8-1,-79-19-15,60 21 16</inkml:trace>
  <inkml:trace contextRef="#ctx0" brushRef="#br0" timeOffset="13324.9553">7916 5182 0,'0'0'0,"0"0"16,0 29-16,4 27 15,5 29-15,7 9 16,2-12-1,-1-6-15,-3-7 16,-14-69 0,0 0-16,0 0 15,4 43-15,-8-23 16,-4-22 0,6-14-16,4-14 15,10-15 1,4-18-16,7-6 15,3 1-15,1 2 16,2 5 0,1 8-16,-30 53 15,33-41 1,4 10-16,4 20 16,-6 15-16,-6 14 15,-3 18 1,0 22-16,-5 9 15,-9 7 1,-1 21-16,-1 4 16,-10-99-16,4 84 15,-4-84 1,-2 46-16,-2-33 16</inkml:trace>
  <inkml:trace contextRef="#ctx0" brushRef="#br0" timeOffset="13590.8617">8221 4673 0,'0'0'16,"24"0"-16,20 0 15,33 0 1,25 0-16,1 0 16,1 0-1,-5 7-15,-3 1 16,-9 3-16,-87-11 16,90 12-1</inkml:trace>
  <inkml:trace contextRef="#ctx0" brushRef="#br0" timeOffset="13949.9175">8606 3973 0,'0'0'16,"-7"29"-1,1 28-15,-3 36 16,0 37-16,-3 13 16,1 29-1,4 16-15,10-5 16,1-4-1,5-16-15,3-14 16,-1-15-16,0-15 16,-4-11-1,-3-18-15,-4-18 16,0-72-16,-7 35 16,-5-23-1</inkml:trace>
  <inkml:trace contextRef="#ctx0" brushRef="#br0" timeOffset="14418.4451">8776 5222 0,'0'0'16,"0"0"-16,18 7 15,20 6-15,18 5 16,-3 3-1,5-6-15,3-8 16,-4-8 0,-2-14-16,-11-5 15,-8-6-15,-14-11 16,-10 0 0,-19 1-16,-10 7 15,-13 8-15,-11 6 16,-11 6-1,-7 16-15,1 13 16,2 17 0,10 17-16,6 7 15,19 8 1,9 3-16,14-1 16,10-4-16,-12-67 15,22 59 1,7-15-16,8-10 15,2-16-15,13-13 16,3-15 0,6-15-16,-8-15 15</inkml:trace>
  <inkml:trace contextRef="#ctx0" brushRef="#br0" timeOffset="14777.7342">9404 5059 0,'0'0'0,"0"0"16,0 0-16,2 27 15,5 26 1,6 28-16,3 10 16,1 0-1,-2-9-15,-9-2 16,-1-4-16,-3-7 15,-2-69 1,0 0-16,0 0 16,-4 43-16,-3-25 15,-1-23 1,3-15-16,3-10 16,4-10-16,11-11 15,6-2 1,17 2-16,16-1 15,12 7 1,22-6-16,5-5 16</inkml:trace>
  <inkml:trace contextRef="#ctx0" brushRef="#br0" timeOffset="15012.394">9726 4845 0,'0'0'0,"0"0"16,19 0-1,26 4-15,29-1 16,18 3-16,2-4 15</inkml:trace>
  <inkml:trace contextRef="#ctx0" brushRef="#br0" timeOffset="15512.2878">10606 3684 0,'0'0'0,"0"0"16,-14 29-1,-4 17-15,-11 34 16,0 34 0,6 40-16,10 21 15,11 7-15,4 15 16,3 12-1,5 12-15,-4 13 16,-3-10 0,1-17-16,2-28 15,4-14-15,1-19 16,-1-24 0,0-28-16,-10-94 15,0 0-15,2 59 0,-6-42 16,-8-26-16</inkml:trace>
  <inkml:trace contextRef="#ctx0" brushRef="#br0" timeOffset="15855.9399">10377 4102 0,'4'-28'0,"14"-12"32,13-7-32,15 12 0,19 5 0,12 12 15,23 12 1,15 17-16,-15 14 31,-16 12-31,-21 10 0,-19 15 16,-28 12-1,-32 14-15,-37 19 32,-48 28-32,-39 16 0,-10-15 31,21-27-31,43-35 0,86-74 0,-35 36 31,43-36-15,32-20-16</inkml:trace>
  <inkml:trace contextRef="#ctx0" brushRef="#br0" timeOffset="16246.511">11039 4986 0,'0'0'0,"0"0"0,0 0 31,0 0-31,3 24 0,4 23 31,4 27-31,-5 17 0,-8-8 0,-6-7 16,-11-11-1,-3-19-15,22-46 16,-27 30 0,27-30-16,-28 13 31,3-20-31,13-10 0,14-15 31,17-10-31,17-21 16,10-4-16,23-20 0,8-2 31,-6 17-31,-6 25 0,-12 25 16,-12 18-16,-6 15 15,-35-11-15,29 32 16</inkml:trace>
  <inkml:trace contextRef="#ctx0" brushRef="#br0" timeOffset="16621.0452">11712 4988 0,'0'0'0,"0"0"0,-5-2 16,3-5-16,-2 2 31,-14 33-31,-4 16 16,-11 30-16,-2 17 0,7 8 15,12-17-15,12-15 16,4-67 15,6 40-31,5-13 0,9-18 16,3-18-16,7-14 31,-4-17-31,1-15 0,-10-8 31,-10 3-31,-10 6 0,-9 12 16,-13 10-16,-8 19 31,2 16-31,-1 7 0,5 6 31</inkml:trace>
  <inkml:trace contextRef="#ctx0" brushRef="#br0" timeOffset="16949.0867">12285 4941 0,'0'0'0,"0"0"0,0 0 32,-19 0-32,-12 7 15,-17 8-15,2 17 0,11 5 16,4 12-16,5 7 16,9 3 15,7-2-31,10 0 0,6-4 0,6-8 15,10-10 1,9-10-16,6-16 16,15-15 15,5-17-31,6-13 0,-5-13 0</inkml:trace>
  <inkml:trace contextRef="#ctx0" brushRef="#br0" timeOffset="17386.4874">12397 5039 0,'0'0'0,"0"0"15,0 0-15,0 0 16,17 16-16,14 4 16,16 7 15,4-9-31,5-7 0,-2-10 31,-2-9-31,-5-10 0,-12-7 0,-35 25 16,27-33-1,-17-1-15,-12 8 16,-15 4-16,-12 10 16,-13 7-1,-12 10-15,1 11 16,8 6-1,6 12-15,13 6 16,8 7-16,11 4 16,11 3-1,8-2-15,8-4 16,7-1 0,6-7-16,10-3 15,6-11-15,10-10 16,5-9-1</inkml:trace>
  <inkml:trace contextRef="#ctx0" brushRef="#br0" timeOffset="17792.8555">13403 4825 0,'0'0'15,"-33"20"-15,-15 11 16,-22 21 0,-13 22-16,-1 10 15,21-6-15,28-15 16,25-25 0,15-12-16,15-14 15,6-8 1,15-6-16,19-4 15,1-6-15,-4-1 16,-57 13 0,48-7-16,-17 10 15,-20 12 1,-18 11-16,-17 13 16,-21 16-16,-8 3 15,53-58 1,0 0-16,0 0 15,-53 57 1,36-35-16,37-44 16</inkml:trace>
  <inkml:trace contextRef="#ctx0" brushRef="#br0" timeOffset="18261.6107">13935 4780 0,'0'0'16,"-21"6"-16,-15 13 16,-16 13-16,3 13 15,-2 5 1,2 4-16,5 1 16,6-3-1,38-52-15,-23 49 16,23-49-1,-12 42-15,16-13 16,17-11-16,10-13 16,9-7-1,16-3-15,2-2 16,-2 5-16,-56 2 16,47 4-1,-16 19-15,-17 12 16,-28 15-1,-23 10-15,-20 7 16,-32 29-16,-18 19 16,10-15-1,97-100-15,0 0 16,0 0-16,-64 71 16,42-37-1,26-28-15,16-10 16,5-7-1,-1-5-15</inkml:trace>
  <inkml:trace contextRef="#ctx0" brushRef="#br0" timeOffset="18854.8827">16160 3759 0,'0'0'0,"-8"-21"16,-9-11-16,-21-8 15,-18 17-15,-21 19 16,-34 16-1,-21 22-15,5 18 16,-1 19 0,24 8-16,20-2 15,25 4-15,12 11 16,6 8 0,12 15-16,11 17 15,10 9 1,8 23-16,6 8 15,3-4-15,10-10 16,10-20 0,14-31-16,20-37 15,13-34 1,18-31-16,19-28 16,18-29-16,1-21 15</inkml:trace>
  <inkml:trace contextRef="#ctx0" brushRef="#br0" timeOffset="19261.2757">15810 4979 0,'0'0'16,"-23"26"-16,-9 10 15,-11 29 1,6 25-16,15 13 16,28-15-16,14-18 15,7-28 1,4-15-16,5-11 16,3-16-16,11-18 15,0-18 1,-4-13-16,-8-9 15,-9-7 1,-13 4-16,-14 4 16,-16 8-1,-14 13-15,-15 11 16,-13 14-16,-9 15 16,3 13-1,5 2-15,18-1 16,24-9-16,21-9 15</inkml:trace>
  <inkml:trace contextRef="#ctx0" brushRef="#br0" timeOffset="19917.1344">16299 4934 0,'0'0'16,"0"0"-16,0 27 15,5 30 1,0 31-16,-5 22 16,-7-1-1,-8-9-15,-6-10 16,21-90-16,0 0 16,-17 56-1,5-41-15,12-30 16,5-16-1,6-17-15,2-16 16,3-8 0,1 3-16,2 6 15,-1 12-15,0 10 16,4 18 0,-5 16-16,2 14 15,1 13-15,-4 11 16,-2 11-1,-4 14-15,-3 4 16,-7 3 0,0-63-16,0 0 15,0 0-15,-4 51 16,1-17 0,6-29-16,3-22 15,10-14 1,3-13-16,6-21 15,0 0-15,-2 5 16,-2 6 0,2 14-16,5 15 15,4 16-15,-5 16 16,-4 13 0,-6 16-16,-1 18 15,-7 9 1,-4 6-16,-3 0 15,-2-2-15,2-7 16,5-11 0,4-15-16</inkml:trace>
  <inkml:trace contextRef="#ctx0" brushRef="#br0" timeOffset="20604.5808">17001 4934 0,'0'0'0,"0"0"15,10 27 1,6 15-16,6 30 16,-3 24-16,-5 20 15,-7-1 1,-9-15-16,-7-16 15,9-84-15,0 0 16,-14 61 0,1-38-16,4-28 15,9-20 1,9-20-16,8-26 16,10-10-16,14-21 15,6-3 1,-4 22-16,-8 32 15,-11 30 1,-8 19-16,-5 14 16,-3 7-16,0 13 15,-4 8 1,-4 14-16,-2 3 16,0 2-1,2-3-15,0-56 16,0 0-16,0 0 15,-2 44 1,2-14-16,2-28 16,2-15-1,8-16-15,2-11 16,7-17-16,4-1 16,1 5-1,-26 53-15,35-45 16,0 16-16,2 16 15,-5 16 1,-9 17-16,-3 8 16,-3 10-1,-3 22-15,-3 5 16,-5 6 0,-1 3-16,-5-74 15,14 92-15</inkml:trace>
  <inkml:trace contextRef="#ctx0" brushRef="#br0" timeOffset="21135.594">17860 4961 0,'0'0'0,"0"0"16,0 27 0,6 24-16,3 30 15,0 17-15,0-6 16,3-3 0,1-13-16,2-11 15,-15-65-15,21 42 16,3-20-1,5-20-15,3-15 16,6-20 0,7-24-16,1-18 15,8-28-15,-3-15 16,-10 2 0,-16 22-16,-25 94 15,0 0 1,0 0-16,17-54 15,-10 41-15,-3 26 16,3 14 0,0 8-16,1 12 15,3 21 1,3 3-16,-3 3 16,3 17-16,-2-5 15,5-11 1,-17-75-16,22 47 15,9-31-15</inkml:trace>
  <inkml:trace contextRef="#ctx0" brushRef="#br0" timeOffset="21635.7983">18718 4961 0,'0'0'16,"0"0"-16,-4 25 16,2 24-16,-3 25 15,2 17 1,6-4-16,4 0 16,-1-4-1,-6-83-15,0 0 16,0 0-16,7 69 15,-5-31 1,0-28-16,0-24 16,0-22-1,8-13-15,7-14 16,6-4-16,2 3 16,6-1-1,0 2-15,2 8 16,1 12-1,0 14-15,-1 15 16,-6 16-16,-2 14 16,-3 13-1,0 14-15,2 19 16,-2 10-16,2 17 16,0 3-1,-24-92-15,24 85 16,3-16-16,1-24 15,-8-27 1</inkml:trace>
  <inkml:trace contextRef="#ctx0" brushRef="#br0" timeOffset="21901.0369">19576 5109 0,'0'0'0,"0"0"16,0 26-16,6 25 16,4 30-1,-4 20-15,2-1 16,-2-6 0,1-11-16,-7-83 15,0 0-15,0 0 16,2 59-1,-7-40-15,-3-39 16</inkml:trace>
  <inkml:trace contextRef="#ctx0" brushRef="#br0" timeOffset="22041.842">19400 4590 0,'0'0'15,"0"0"-15,0 0 16,0 0 0,0 0-16</inkml:trace>
  <inkml:trace contextRef="#ctx0" brushRef="#br0" timeOffset="22338.4325">20075 4764 0,'0'0'0,"0"0"16,0 0 0,-21 16-16,-13 13 15,-10 22 1,2 17-16,-1 21 15,16 11 1,25-8-16,15-10 16,16-8-16,15-2 15,8-12 1,11-10-16,-1-17 16,-6-20-16</inkml:trace>
  <inkml:trace contextRef="#ctx0" brushRef="#br0" timeOffset="22838.6521">20719 5241 0,'-11'-25'0,"2"-13"16,-8-11-16,-1 6 15,-4 9 1,-7 6-16,29 28 16,-36-22-16,-10 6 15,-4 9 1,0 7-16,2 11 16,2 17-1,3 15-15,4 16 16,12 10-16,11 24 15,14-1 1,20-14-16,13-19 16,8-32-1,6-21-15,10-22 16,3-20-16,-2-13 16,2-20-1,-11 0-15,-11 16 16,-14 23-1,-2 17-15,-5 8 16,6 14-16,2 9 16,1 9-1,7 4-15,8 3 16,0-14 0,-1-27-16</inkml:trace>
  <inkml:trace contextRef="#ctx0" brushRef="#br0" timeOffset="23119.8159">20620 4380 0,'0'0'0,"20"13"16,13 3-1,23 7-15,15-1 16,37 5 0,19-5-16,0-13 15,-12-14-15,-28-10 16,-18-8 0,-23-1-16,-9-1 15,-17-11 1,-14-11-16</inkml:trace>
  <inkml:trace contextRef="#ctx0" brushRef="#br0" timeOffset="23463.1595">21067 3413 0,'0'0'0,"-11"22"15,-6 16-15,-2 27 16,-2 22 0,1 43-16,-1 46 15,0 27 1,2 5-16,7 0 16,0-6-16,3-6 15,5-9 1,6-11-16,5-12 15,0-16 1,6-19-16,2-22 16,4-16-16,1-19 15,-20-72 1,31 38-16,11-31 16</inkml:trace>
  <inkml:trace contextRef="#ctx0" brushRef="#br0" timeOffset="23666.2364">21542 5018 0,'0'0'16,"0"0"-16,3 28 16,10 25-1,5 28-15,1 21 16,3 24-16,-7-3 15,-8-19 1,-7-104-16,-14 59 16,-13-55-16</inkml:trace>
  <inkml:trace contextRef="#ctx0" brushRef="#br0" timeOffset="23822.4541">21402 4613 0,'0'0'0,"0"0"16,18-3-1,20-8-15,15-3 16</inkml:trace>
  <inkml:trace contextRef="#ctx0" brushRef="#br0" timeOffset="24166.1222">22039 4717 0,'0'0'15,"0"0"-15,-8 25 32,2 26-32,-5 34 0,-1 19 15,4 5-15,8-7 16,10-13-1,13-12-15,8-26 16,-1-29-16,-6-17 16,-3-12-1,-4-13-15,-6-11 16,-8-5 0,-11-2-16,-13-4 15,-10 8-15,-11 7 16,-6 11-1,-1 12-15,49 4 16,-41-7 0,19-11-16,18-18 15</inkml:trace>
  <inkml:trace contextRef="#ctx0" brushRef="#br0" timeOffset="24650.494">22395 4613 0,'0'0'0,"0"0"15,17 15-15,5 14 16,9 11 0,-7 16-16,-1 11 15,-6 10 1,-2 31-16,-7 16 16,0-4-16,-6-17 15,-2-103 1,0 0-16,0 0 15,0 63-15,-2-41 16,2-27 0,-3-15-16,3-11 15,3-11 1,1-21-16,2 0 16,7-3-1,3 3-15,7 5 16,-23 58-16,26-47 15,13 13 1,0 17-16,2 19 16,0 17-16,-2 18 15,0 12 1,-9 9-16,-1 6 16,-7 8-1,-3 17-15,-10 3 16,-4-3-16,-7-17 15,2-72 1,-10 43-16,-3-23 16</inkml:trace>
  <inkml:trace contextRef="#ctx0" brushRef="#br0" timeOffset="25072.2702">23285 3746 0,'0'0'0,"23"6"16,17 11-1,15 20-15,4 16 16,21 37-1,22 41-15,-1 32 16,-13 10-16,-21 1 16,-23-4-1,-20-7-15,-19 0 16,-22 0-16,-19 0 31,-21-7-31,-16-3 0,-11-15 16,-2-18-1,4-19-15,15-23 16,9-18-16,58-60 16,0 0-1,0 0-15,-34 36 16,34-29-16</inkml:trace>
  <inkml:trace contextRef="#ctx0" brushRef="#br0" timeOffset="25197.4017">24319 6047 0,'0'0'0,"0"0"16</inkml:trace>
  <inkml:trace contextRef="#ctx0" brushRef="#br0" timeOffset="33632.9573">24559 4624 0,'0'0'0,"0"0"15,0 0 1,0 0-16,0 0 15,0 0-15</inkml:trace>
  <inkml:trace contextRef="#ctx0" brushRef="#br0" timeOffset="33892.8046">24472 5200 0,'0'0'0,"0"0"16,0 0-16,0 0 15,18 7-15,19 6 16,11 12-1,-11 1-15</inkml:trace>
  <inkml:trace contextRef="#ctx0" brushRef="#br0" timeOffset="34298.9291">24943 4639 0,'0'0'16,"0"0"-16,27 0 16,32-9-16,35-7 15,22-6 1,9-6-16,-7 9 15,-21 4-15,-22 6 16,-75 9 0,52-7-16,-28-2 15</inkml:trace>
  <inkml:trace contextRef="#ctx0" brushRef="#br0" timeOffset="34517.7425">25202 4722 0,'0'0'16,"0"0"-16,0 23 15,0 18 1,0 27-16,0-4 16,0 4-16,0-8 15,0-4 1,0-56-16,7 33 15,12-26 1,5-29-16</inkml:trace>
  <inkml:trace contextRef="#ctx0" brushRef="#br0" timeOffset="34861.295">25552 4675 0,'0'0'15,"0"0"-15,0 0 16,0 0-16,0 22 15,4 18 1,-4 19-16,-9-6 16,-16-4-1,-6-4-15,-9-9 16,-5-1-16,-4-3 16,49-32-1,-45 29-15,45-29 16,0 0-1,-33 23-15,17-12 16,20-11 0,16-5-16,11-4 15,17-5-15,16-1 16,6 4 0,-1 6-16,-11 7 15,-17 10-15,-19 8 16</inkml:trace>
  <inkml:trace contextRef="#ctx0" brushRef="#br0" timeOffset="35095.978">25000 5647 0,'0'0'15,"0"0"-15,0 0 16,27 0-1,33-7-15,38-4 16,33-9 0,13-5-16,12-6 15,-16 4 1,-23 12-16,-30 6 16,-24-2-16</inkml:trace>
  <inkml:trace contextRef="#ctx0" brushRef="#br0" timeOffset="35720.7941">25827 4532 0,'0'0'0,"17"-11"15,16-3-15,19-8 16,14 4 0,13 5-16,20 4 15,3 9 1,-102 0-16,81 11 16,-41 7-16,-29 6 15,-22 3 1,-14 3-16,-22 17 15,-10 6-15,-20 18 16,6 3 0,71-74-16,0 0 15,-42 56 1,42-34-16,19-18 16,11-8-16,8-4 15,12-4 1,1 6-16,-10 8 15,-7 11 1,-13 9-16,-13 12 16,-12 13-16,-16 15 15,-19 10 1,-21 20-16,-18 5 16,2-5-1,76-92-15,0 0 16,-54 69-16,39-31 15,26-21 1,18-15-16,13-4 16,28-4-16,15-2 15,36-5 1,33-3-16,-5 7 16,-19 0-1,-33-2-15</inkml:trace>
  <inkml:trace contextRef="#ctx0" brushRef="#br0" timeOffset="36017.275">27008 4329 0,'0'0'16,"0"0"-16,-13 23 16,-7 16-1,-18 30-15,-20 34 16,-20 36 0,-10 13-16,14-20 15,17-23-15,10-26 16,47-83-1,0 0-15,-23 51 16,23-28-16</inkml:trace>
  <inkml:trace contextRef="#ctx0" brushRef="#br0" timeOffset="36548.7193">26754 4870 0,'0'0'15,"0"0"-15,17 4 16,24 2 0,21 12-16,-3 7 15,-11 4-15,-48-29 16,0 0 0,41 25-16,-19-7 15,-20-16 1,-12-9-16,-6-6 15,-5-5-15,1-7 16,7-6 0,6-5-16,9-2 15,14-11 1,8 0-16,6 0 16,3 2-16,1 2 15,-2 3 1,-8 1-16,-24 41 15,0 0-15,0 0 16,25-33 0,-8 17-16,-3 16 15,-4 18 1,-3 16-16,-3 12 16,-4 26-16,0 11 15,-4 33 1,-3 23-16,3-3 15,-2-22 1,-2-31-16,8-83 16,0 0-16,-2 53 15,4-35 1</inkml:trace>
  <inkml:trace contextRef="#ctx0" brushRef="#br0" timeOffset="36908.0773">27457 4114 0,'0'0'0,"0"0"15,0 29-15,6 31 16,-2 39-16,-2 26 15,0 12 1,0 15-16,-2 39 16,0 11-1,0-9-15,0-22 16,0-10-16,0-19 16,0-27-1,3-18-15,5-9 16,6-21-1,-14-67-15,20 29 16,4-33-16</inkml:trace>
  <inkml:trace contextRef="#ctx0" brushRef="#br0" timeOffset="37142.0021">27989 4413 0,'0'0'0,"-20"28"16,-5 15 0,-15 28-16,-6 33 15,-3 12-15,3-9 16,46-107-1,-33 72-15,20-52 16</inkml:trace>
  <inkml:trace contextRef="#ctx0" brushRef="#br0" timeOffset="37298.2149">27938 4530 0,'0'0'15,"0"0"-15,0 0 16,22 4-1,20 3-15,23 15 16,-9 10 0,-6 8-16,-13 9 15,-10-1-15</inkml:trace>
  <inkml:trace contextRef="#ctx0" brushRef="#br0" timeOffset="37501.2961">27596 5463 0,'0'0'15,"23"0"1,25-6-16,37-5 16,32-3-16,10-3 15,2-1 1,-13 2-16,-13-2 15,-20-4-15</inkml:trace>
  <inkml:trace contextRef="#ctx0" brushRef="#br0" timeOffset="37829.3505">28294 4505 0,'0'0'16,"0"0"-16,19-2 15,24-5 1,26-4-16,3 7 16,-72 4-1,66-2-15,-66 2 16,56 6-1,-20 16-15,-27 14 16,-15 5-16,-17 5 16,-12 12-1,-6 1-15,-3-6 16,44-53-16,-36 45 16</inkml:trace>
  <inkml:trace contextRef="#ctx0" brushRef="#br0" timeOffset="38126.1422">28926 4061 0,'2'0'15,"-2"0"-15,2 7 0,6 7 16,-2 22-1,0 18-15,3 20 16,1 26 0,-6 10-16,-2 7 15,0-2-15,-2-1 16,0-5 0,-2-8-16,-4-15 15,6-86-15,0 0 16,-12 59-1,-5-32-15</inkml:trace>
  <inkml:trace contextRef="#ctx0" brushRef="#br0" timeOffset="38282.4734">29033 4476 0,'0'0'0,"22"-16"16,14-3-1,25-9-15,8 15 16,-2 11 0,-67 2-16,64 11 15</inkml:trace>
  <inkml:trace contextRef="#ctx0" brushRef="#br0" timeOffset="38579.5445">28673 5079 0,'0'0'15,"-4"25"1,-1 18-16,5 26 16,11 2-16,9 5 15,8 3 1,3-12-16,0-19 15,-1-19 1,5-15-16,9-12 16,17-11-16,7-4 15,11-5 1,19-9-16</inkml:trace>
  <inkml:trace contextRef="#ctx0" brushRef="#br0" timeOffset="38954.0695">30027 4110 0,'0'0'16,"28"-14"-16,16-6 16,30-7-1,21 3-15,8 4 16,-103 20-16,94-16 16</inkml:trace>
  <inkml:trace contextRef="#ctx0" brushRef="#br0" timeOffset="39579.2912">29920 4602 0,'0'0'15,"0"0"1,25-3-16,26-11 15,18-7-15,-5-2 16,-1 0-16,-63 23 16,0 0-1,0 0-15,50-20 16,-26 14 0,-28 12-16,-19 12 15,-10 7-15,-15 15 16,8-2-1,6-2-15,11-7 16,17-14-16,12-3 16,19-10-1,9-4-15,15-3 16,10-2 0,-59 7-16,56 0 15,-9 10-15,-22 7 16,-25 10-1,-25 6-15,-26 18 16,-23 4 0,-31 14-16,-27 7 15,16-15-15,116-61 16,0 0 0,0 0-16,-67 31 15,52-28 1,35-11-16,27-7 15,18-8-15,28-6 16,59-20 0,56-16-16,-5 7 15,-203 58 1,143-43-16</inkml:trace>
  <inkml:trace contextRef="#ctx0" brushRef="#br0" timeOffset="39953.8315">30008 5522 0,'0'0'16,"0"0"-16,0 25 16,8 17-16,7 21 15,13-12 1,7-9-16,12-3 15,7-13 1,8-15-16,6-12 16,1-19-16,-2-13 15,4-22 1,-22-12-16,-27 2 16,-26 16-1,-18 4-15,-18 7 16,-12 7-16,-10 13 15,-7 13 1,-1 16-16,3 16 16,6 12-16,17 10 15,20-1 1,20-12-16,19-22 16</inkml:trace>
  <inkml:trace contextRef="#ctx0" brushRef="#br0" timeOffset="40188.151">31061 4464 0,'0'0'0,"-24"23"16,-7 11-1,-22 29-15,-21 35 16,-16 31-16,1 8 16,13-17-1,17-33-15,18-33 16</inkml:trace>
  <inkml:trace contextRef="#ctx0" brushRef="#br0" timeOffset="40344.3687">30783 4858 0,'0'0'0,"0"0"16,0 0-1,19 0-15,23 6 16,17 4 0,-3 5-16,-9 1 15</inkml:trace>
  <inkml:trace contextRef="#ctx0" brushRef="#br0" timeOffset="40703.6585">31345 3919 0,'0'0'0,"0"0"16,0 6-16,0 0 16,0 19-16,0 19 15,0 19-15,0 19 16,0 30 0,0 6-16,0 5 15,0 4 1,0-3-16,0-6 15,0-6-15,0-7 16,6-11 0,8-12-16,0-10 15,-3-22 1,-11-50-16,0 0 16,0 43-16</inkml:trace>
  <inkml:trace contextRef="#ctx0" brushRef="#br0" timeOffset="40953.5938">30894 5434 0,'0'0'0,"0"0"16,2 20-1,16 17-15,13 14 16,10-2-16,8 3 15,5-3 1,3-5-16,2-6 16,3-9-1,5-15-15,11-10 16,29-18-16,11-21 16,-8-25-1</inkml:trace>
  <inkml:trace contextRef="#ctx0" brushRef="#br0" timeOffset="41094.5392">32152 5832 0,'0'0'0,"0"0"16,0 0-1,0 0-15</inkml:trace>
  <inkml:trace contextRef="#ctx0" brushRef="#br0" timeOffset="61886.4674">24700 6060 0,'0'0'0,"0"0"15,0 0-15,0 0 16,0 0-1,16-3-15,17-7 16,18-1 0,-2 0-16,2 6 15,1 5-15,7 2 16,5 5 0,5 2-16,8 0 15,16-1-15,3 2 16,2-4-1,1 1-15,2 3 16,-1-4 0,3-2-16,5 1 15,1-3-15,3 0 16,6-2 0,14-2-16,13 0 15,8-3 1,-4-2-16,1-4 15,-4 2-15,5 1 16,-6 0 0,2 2-16,1-1 15,1 3 1,1 0-16,0-1 16,2 1-16,-2-1 15,0 5 1,-6 0-16,2 2 15,0 1 1,-2 1-16,-3 1 16,-4-1-16,1 0 15,1 3 1,-5-3-16,-8 3 16,2 0-1,1-1-15,-3-1 16,-5 2-16,-5-3 15,-6 1 1,-15-1-16,1-4 16,-7 2-1,-10 1-15,-9-1 16,-15-2-16,-6 0 16,1 0-1,-50 0-15,51 0 16,-51 0-16,52-2 15,-3-3 1</inkml:trace>
  <inkml:trace contextRef="#ctx0" brushRef="#br0" timeOffset="62261.0221">32000 5861 0,'0'0'0,"0"0"16,0 0 0,0 0-16,-22 11 15,-13 8-15,-15 7 16,-3 10-1,-4 4-15,-2 7 16,-11 11 0,-4 2-16,7-6 15,10-7-15,57-47 16,-36 38 0,36-38-16,-23 26 15,16-7-15,17-12 16,16-6-1</inkml:trace>
  <inkml:trace contextRef="#ctx0" brushRef="#br0" timeOffset="62448.785">32079 5957 0,'0'0'0,"0"0"16,-26 16 0,-17 13-16,-26 22 15,-28 30-15,-37 44 16,-27 43 0</inkml:trace>
  <inkml:trace contextRef="#ctx0" brushRef="#br0" timeOffset="118638.4953">3768 7233 0,'0'0'0,"0"0"15,0 0-15,0 0 16,0 0 0,0 0-16,20 0 15,20 0-15,21 0 16,-4 0 0,2 0-16,1 0 15,4 0 1,4 0-16,2 0 15,-1 0-15,-3 0 16,2 3 0,-7-3-16,-8 2 15,-53-2-15,42 2 16,1 0 0,-43-2-16,42 3 15,-42-3 1,35 6-16,-35-6 15,32 6-15</inkml:trace>
  <inkml:trace contextRef="#ctx0" brushRef="#br0" timeOffset="119216.2012">4973 6653 0,'0'0'0,"0"0"15,0 0 1,0 19-16,5 22 16,4 30-16,-1 16 15,12 27 1,3 7-16,3 13 16,-1 20-1,-5-5-15,-5-6 16,-9-4-16,-6-16 15,-4-22 1,4-101-16,8 73 16,-8-73-16,11 45 15,1-34 1,4-24-16,5-23 16,9-31-1,5-26-15,18-69 16,10-59-16,-7-11 15,-18 37 1,-12 48-16,-4 19 16,0 26-1,-3 17-15,5 16 16,-3 22-16,1 9 16,3 5-1,4 1-15</inkml:trace>
  <inkml:trace contextRef="#ctx0" brushRef="#br0" timeOffset="119481.935">5838 6665 0,'0'0'0,"0"0"16,0 21-1,-6 24-15,4 28 16,-6 30-1,1 8-15,-4 15 16,-7 13-16,-4 12 16,4-13-1,2-19-15,7-25 16,9-94 0,-2 62-16,2-62 15,7 30-15,1-28 16</inkml:trace>
  <inkml:trace contextRef="#ctx0" brushRef="#br0" timeOffset="120388.1074">5851 6665 0,'0'0'15,"0"0"-15,2 21 16,8 19 0,7 29-16,-4 3 15,3 4-15,-3 20 16,-1 6 0,-1-21-16,-11-81 15,16 56 1,3-32-16,4-19 15,4-16-15,8-18 16,15-21 0,3-14-16,14-30 15,2-18-15,-6-1 16,-14 7 0,-15 21-16,-12 15 15,-10 24 1,-12 46-16,0 0 15,0 0-15,11-36 16,-1 16 0,-3 17-16,-2 16 15,-3 13 1,-2 12-16,-4 24 16,1 13-16,-2 32 15,3 24 1,0 15-16,4 1 15,3-13 1,0-16-16,1-1 16,1-8-16,3-10 15,7-10 1,-4-14-16,3-7 16,-7-19-16,-9-49 15,10 43 1,-10-43-16,0 0 15,0 0 1,8 37-16,-8-37 16,0 0-16,0 0 15,6 32 1,-6-32-16,0 0 16,0 0-1,0 17-15,0-17 16,0 0-16,0 0 15,0 9 1,0-9-16,0 0 16,0 0-16,0 5 15,0-5 1,0 0-16,0 0 16,-2 2-1,2-2-15,0 0 16,0 0-16,-2 3 15,-4-3 1,-6 5-16</inkml:trace>
  <inkml:trace contextRef="#ctx0" brushRef="#br0" timeOffset="121012.8916">4890 8321 0,'0'0'0,"0"0"16,0 0-1,0 0-15,29 0 16,28 0-1,26-4-15,13 0 16,-2-1-16,1 7 16,1 3-1,3 6-15,4 0 16,3-2 0,3-2-16,3-6 15,2-1-15,-3-4 16,-8 2-1,-6 0-15,-3 6 16,-16-1 0,-4 5-16,-7-1 15,-19 0-15,-48-7 16,0 0 0,42 4-16,-42-4 15,0 0 1,0 0-16,33 5 15,-33-5-15,0 0 16,19-2 0</inkml:trace>
  <inkml:trace contextRef="#ctx0" brushRef="#br0" timeOffset="121340.6899">7138 6996 0,'0'0'15,"0"0"1,0 0-16,0 0 16,0 0-1,0 0-15</inkml:trace>
  <inkml:trace contextRef="#ctx0" brushRef="#br0" timeOffset="121528.1452">7104 7501 0,'0'0'15,"0"0"-15,0 0 16,0 0-16,2 20 15,17 16 1,7 4-16,12-13 16</inkml:trace>
  <inkml:trace contextRef="#ctx0" brushRef="#br0" timeOffset="122168.6228">7656 6766 0,'0'0'0,"0"0"15,0 0-15,0 29 16,0 32-16,0 35 15,0 29 1,5 2-16,-1-2 16,0-8-1,-6-20-15,2-97 16,0 0-16,-16 65 16,-3-42-1,-6-30-15,3-17 16,-3-17-1,1-17-15,3-7 16,11-4-16,8 0 16,8-2-1,7 1-15,9 5 16,10 12 0,4 9-16,6 12 15,3 16-15,2 16 16,-4 14-1,-4 11-15,-3 14 16,-7 6 0,-6 2-16,-12 3 15,-4-4-15,-9-2 16,-8-1 0,-7 0-16,-10-5 15,-4-5-15,-3-1 16,34-32-1,-34 24-15,34-24 16,-26 7 0,12-21-16,9-17 15</inkml:trace>
  <inkml:trace contextRef="#ctx0" brushRef="#br0" timeOffset="122559.1548">7893 7209 0,'0'0'0,"0"0"15,0 0-15,0 0 16,0 0 0,21-14-16,12-13 15,25-15 1,0-7-16,10-10 16,-13 4-16,-15 6 15,-40 49 1,0 0-16,19-34 15,-19 34-15,0 0 16,8-20 0,-5 18-16,-6 15 15,3 12 1,-2 15-16,2 25 16,2 6-16,-2 5 15,3 23 1,-1 3-16,-2-102 15,0 0-15,0 0 16,6 76 0,-2-38-16,2-38 15,-2-23 1</inkml:trace>
  <inkml:trace contextRef="#ctx0" brushRef="#br0" timeOffset="122871.9592">8378 6458 0,'0'0'0,"0"0"16,3 30-16,7 27 16,6 39-1,9 31-15,3 14 16,-5 20-1,-5-3-15,-9-7 16,-2-13-16,-5 3 16,-2-3-16,2 1 15,-2-5 1,-2-14-16,2-3 16,5-17-1,-5-100-15,15 66 16,3-42-16,3-38 15</inkml:trace>
  <inkml:trace contextRef="#ctx0" brushRef="#br0" timeOffset="123652.7552">8837 6726 0,'0'0'16,"0"0"-16,0 25 16,0 24-1,2 35-15,6 24 16,2 2-16,-4-10 16,-6-16-1,0-84-15,0 0 16,-4 57-1,-6-37-15,0-27 16,3-18-16,1-13 16,4-15-1,4-5-15,6-9 16,15 4 0,3 3-16,11 0 15,2 8-15,5 10 16,2 13-1,-4 15-15,-5 12 16,-5 11 0,-9 11-16,-12 4 15,-9 10-15,-9 9 16,-10 17 0,-10 9-16,-21 25 15,-12 13-15,-3-6 16,7-15-1,56-86-15,0 0 16,0 0 0,-42 57-16,25-33 15,15-17-15,13-14 16,4-5 0,10 0-16,6-4 15,4 5 1,4 4-16,6 12 15,-8 8-15,-8 15 16,-10 16 0,-15 9-16,-8 12 15,-11 9 1,15-74-16,-19 91 16,19-91-16,0 0 15,-12 83 1,26-23-16,18-33 15,14-18 1,19-16-16,17-13 16,35-20-16</inkml:trace>
  <inkml:trace contextRef="#ctx0" brushRef="#br0" timeOffset="124090.2091">9489 6963 0,'0'0'0,"0"0"15,0 0 1,0 0-16,22-2 15,29-12 1,21-6-16,4-4 16,-2 4-1,-74 20 1,53-3-16,-30 17 0,-21 12 16,-15 13-1,-16 18-15,-15 15 16,-8 26-16,-7 7 15,59-105 1,-39 94-16,39-94 16,-12 63-1,26-39-15,15-19 16,8-14-16,14-9 16,7-7-1,7-9-15</inkml:trace>
  <inkml:trace contextRef="#ctx0" brushRef="#br0" timeOffset="124543.4197">10020 6407 0,'0'0'0,"0"0"16,0 0-16,0 20 16,0 21-1,0 27-15,0 6 16,0 22-16,5 9 16,3 7-1,2 6-15,4 2 16,5 10-1,2 7-15,-2-1 16,-3-2-16,-2-7 16,0 1-1,-8-6-15,-2-8 16,-1-20 0,-3-16-16,0-78 15,2 61-15,-2-61 16,0 0-1,0 36-15,5-22 16,6-17 0,9-19-16</inkml:trace>
  <inkml:trace contextRef="#ctx0" brushRef="#br0" timeOffset="125058.5592">10718 6871 0,'0'0'0,"0"0"16,0 0-16,21 0 15,22 0 1,25-7-16,1-1 15,-4 1-15,-65 7 16,0 0 0,53 7-16,-14 12 15,-35 21 1,-22 12-16,-20 11 16,-14 11-16,-17 15 15,-4 4 1,73-93-16,0 0 15,-54 63-15,27-45 16,27-40 0,13-23-16,1 13 15,33-43 1,13-12-16,3 5 16,-14 17-1,-5 17-15,-3 10 16,3 9-16,11 0 15,2 3 1,2 1-16,1 4 16,-60 21-16,0 0 15,56-15 1</inkml:trace>
  <inkml:trace contextRef="#ctx0" brushRef="#br0" timeOffset="125230.3932">11034 7088 0,'0'0'16,"0"0"-16,0 0 16,0 0-16,28-2 0,28-12 31,20-6-31,9-7 0,-3-2 31,-19-2-31,-25 2 0,-18-6 0</inkml:trace>
  <inkml:trace contextRef="#ctx0" brushRef="#br0" timeOffset="125511.611">11449 6450 0,'0'0'0,"0"0"16,0 0-16,0 0 31,0 28-31,6 25 16,5 30-1,1 20-15,-2-3 16,-5-3-16,-5-8 16,-3-8-1,1-9-15,-2-19 0,4-53 31,-6 53-31</inkml:trace>
  <inkml:trace contextRef="#ctx0" brushRef="#br0" timeOffset="125918.1112">11001 7658 0,'0'0'0,"0"0"31,0 0-31,0 0 16,14-17-16,13-9 0,13-12 31,6-7-31,7 3 0,-4 2 32,-49 40-32,51-33 0,-2 7 0,-5 16 15,-5 10 16,-5 10-31,-13 13 0,1 13 16,-2 23-16,-10 14 31,-1 12-31,-5 33 0,-1 32 32,-3-5-32,2-18 15,1-26-15,-3-19 0,-3-13 31,3-17-31,0-9 0,0-43 32,0 0-32,7 28 15</inkml:trace>
  <inkml:trace contextRef="#ctx0" brushRef="#br0" timeOffset="126496.0008">11909 6915 0,'0'0'0,"0"0"15,19 0-15,21-4 0,16 0 31,-3 1-15,-8 3-16,-12 7 16,-19 11-16,-22 5 0,-16 6 31,-22 11-31,-15 9 16,-24 14-16,85-63 0,0 0 31,0 0-31,-79 57 15,35-25 1,44-32-16,15-9 0,10-5 0,6-1 16,2-1 15,-3 7-31,-5 6 16,-7 6-16,-12 9 0,-8 12 15,-14 12-15,-13 18 16,-7 6 15,36-60-31,-33 61 0,33-61 16,-23 53-16,13-11 31,20-17-31,13-21 0,16-14 16,22-22-16,5-13 15,22-19 1,0-24-16,-9-15 15</inkml:trace>
  <inkml:trace contextRef="#ctx0" brushRef="#br0" timeOffset="126901.8649">12430 6373 0,'0'0'0,"0"0"0,0 0 32,0 20-32,0 20 0,0 29 15,0 17 1,0 28-16,-5 6 16,1 10-16,-1 6 15,3 4 1,0 6-16,4 23 15,7 1-15,5-15 16,1-23 0,-2-25-16,0-11 15,1-7 1,-3-17-16,-11-72 16,0 0-16,0 0 15,7 46 1,-7-46-16,0 0 15,0 0 1,5 29-16</inkml:trace>
  <inkml:trace contextRef="#ctx0" brushRef="#br0" timeOffset="127073.6989">13002 8221 0,'0'0'0,"0"0"15,0 0 1,0 0-16</inkml:trace>
  <inkml:trace contextRef="#ctx0" brushRef="#br0" timeOffset="137118.5188">13162 7041 0,'0'0'16,"0"0"0,0 0-16,21 0 15,26 0-15,20 0 16,2 0 0,0 0-16,-5 0 15,-3 5 1,-61-5-16,56 4 15</inkml:trace>
  <inkml:trace contextRef="#ctx0" brushRef="#br0" timeOffset="137368.4771">13064 7377 0,'0'0'0,"0"0"16,0 0 0,0 0-16,23-10 15,19-8-15,23-6 16,9 6 0,24 4-16,14 4 15,-14 10 1,-8 2-16</inkml:trace>
  <inkml:trace contextRef="#ctx0" brushRef="#br0" timeOffset="137805.5217">13366 6800 0,'0'0'15,"0"0"1,0 0-16,18 6 16,20 5-16,18 7 15,-1 1 1,1-5-16,3 4 15,-8 0 1,-9 7-16,-10 5 16,-14 6-16,-18 8 15,-16 9 1,-11 12-16,-11 14 16,-18 28-16,-20 22 15,2 3 1,15-21-16,15-25 15,44-86 1,0 0-16,-22 53 16,22-30-16</inkml:trace>
  <inkml:trace contextRef="#ctx0" brushRef="#br0" timeOffset="138117.9423">14023 6708 0,'0'0'0,"0"0"15,0 0 1,22-11-16,19-7 16,21-11-1,8 0-15,11-2 16,-81 31-16,71-18 15,-34 18 1,-28 20-16,-22 16 16,-26 22-1,-13 16-15,-36 37 16,-26 43-16,0 3 16,29-33-1,25-41-15,26-43 16,14-30-1</inkml:trace>
  <inkml:trace contextRef="#ctx0" brushRef="#br0" timeOffset="138289.9141">14198 6943 0,'0'0'0,"0"0"15,0 0-15,16 18 16,7 10-1,18 16-15,-3-7 16,-3-3 0,-4-10-16</inkml:trace>
  <inkml:trace contextRef="#ctx0" brushRef="#br0" timeOffset="138633.4494">14288 6952 0,'0'0'0,"0"0"16,24-12 0,20-8-16,25-14 15,18-10-15,2-5 16,-21 2 0,-21 3-16,-23 1 15,-8 1 1,-7-3-16,-9 45 15,0 0-15,0 0 16,7-36 0,-3 18-16,-1 16 15,-3 13-15,0 14 16,-3 13 0,3 22-16,0 10 15,0 10 1,0 31-16,3 14 15</inkml:trace>
  <inkml:trace contextRef="#ctx0" brushRef="#br0" timeOffset="139024.0938">14245 7381 0,'0'0'0,"0"0"16,0 0-16,0 27 15,0 19 1,0 30-16,4 12 16,11-5-16,14-10 15,9-11 1,1-21-16,2-19 15,9-18 1,5-17-16,2-21 16,-6-15-16,-8-11 15,-8-25 1,-15 0-16,-16 7 16,-10 11-1,-7 20-15,13 47 16,-18-36-16,-4 9 15,-4 14 1,-3 6-16</inkml:trace>
  <inkml:trace contextRef="#ctx0" brushRef="#br0" timeOffset="139195.8104">14299 7801 0,'0'0'16,"0"0"-16,0 0 15,0 0 1,28-11-16,19-9 16,31-17-1,25-11-15,11-15 16,-15-2-16</inkml:trace>
  <inkml:trace contextRef="#ctx0" brushRef="#br0" timeOffset="139601.9637">15008 6630 0,'0'0'0,"0"0"16,23-2-1,22-5-15,22 3 16,-7 8-1,-13 18-15,-19 7 16,-17 7-16,-15-1 16,-11 4-1,-23 10-15,-12 6 16,-24 20 0,-16 3-16,0-4 15,90-74-15,0 0 16,0 0-1,-60 44-15,39-24 16,35-26 0,22-9-16,17-13 15,15-5-15,32-19 16,7-2 0,-107 54-16,0 0 15,106-42-15</inkml:trace>
  <inkml:trace contextRef="#ctx0" brushRef="#br0" timeOffset="139836.2865">15002 7240 0,'0'0'16,"-4"22"-16,-1 14 15,-1 22 1,-3 4-16,7 6 15,4-5-15,15-8 16,10-10 0,6-14-16,14-15 15,13-16 1,15-11-16,23-22 16,11-24-16</inkml:trace>
  <inkml:trace contextRef="#ctx0" brushRef="#br0" timeOffset="140117.4714">15685 6529 0,'0'0'0,"0"0"15,2 27 1,10 24-16,3 26 16,1 10-16,-1-4 15,-5-8 1,-4-8-16,-6-20 16,0-47-1,-6 34-15,-10-21 16</inkml:trace>
  <inkml:trace contextRef="#ctx0" brushRef="#br0" timeOffset="140804.8072">15726 6898 0,'4'-15'0,"7"-12"16,3-12-16,10 1 15,15 0 1,9-1-16,13-4 16,10-6-1,-3-2-15,-26-1 16,-19 7-16,-23 45 15,2-40 1,-2 40-16,-7-29 16,7 29-1,0 0-15,-13-11 16,13 11-16,-12 4 16,3 14-1,4 11-15,1 9 16,-3 16-1,-6 11-15,-5 4 16,-8 5-16,-13 22 16,-10 0-1,-1-22-15,6-27 16,13-21-16,6-10 16,5-9-1,6-5-15,8-7 16,6-1-1,8-3-15,16-9 16,7-6-16,16-10 16,6-2-1,1 5-15,-54 31 16,0 0 0,43-20-16,-19 15 15,-26 14 1,-23 9-16,-17 11 15,-25 16-15,-18 24 16,2 16-16,83-85 16,0 0-1,-62 83-15,62-83 16,-23 55 0,28-28-16,16-17 15,4-16-15,4-5 16,16-11-1,22-19-15,34-21 16,28-20 0,-6 0-16,-33 12 15</inkml:trace>
  <inkml:trace contextRef="#ctx0" brushRef="#br0" timeOffset="141305.0751">15843 7320 0,'0'0'16,"0"0"-16,0 0 15,0 0 1,0 0-16,21-9 16,11-9-16,7 1 15,-2 5 1,-13 12-16,-6 7 15,-11 11-15,-12 11 16,-10 11 0,-14 19-16,0 1 15,2-2 1,27-58 0,0 0-16,-16 47 0,12-16 15,14-20 1,17-15-16,9-16 15,14-14 1,-1-4-16,-49 38 16,42-33-16,-42 33 15,34-21 1,-12 19-16,-16 18 16,-6 11-1,0-27-15,0 0 16,0 26-1,9-6-15,11-20 16,16-22-16,18-27 16,5-23-16,9-40 15</inkml:trace>
  <inkml:trace contextRef="#ctx0" brushRef="#br0" timeOffset="141633.051">16322 6829 0,'0'0'16,"0"0"-16,19-9 16,14-9-1,15-9-15,5 0 16,-4 5-1,-49 22-15,45-6 16,-12 9-16,-13 17 16,-14 12-1,-10 15-15,-16 22 16,-7 5 0,-7 15-16,34-89 15,0 0-15,0 0 16,-29 64-1,16-49-15</inkml:trace>
  <inkml:trace contextRef="#ctx0" brushRef="#br0" timeOffset="142038.8881">16693 6166 0,'0'0'15,"0"0"-15,0 0 16,0 0-16,0 23 16,5 27-1,1 31-15,4 28 16,5 9 0,5 17-16,5 12 15,-5 13 1,-2 7-16,-5-7 15,-1 5-15,-2 6 16,-3-2 0,-5 7-16,-2 1 15,-4 2-15,-9-3 16,-8-13 0,1-22-16,0-27 15,4-34 1,1-17-16,15-63 15,-18 37-15,18-37 16,-20 15 0,-2-32-16</inkml:trace>
  <inkml:trace contextRef="#ctx0" brushRef="#br0" timeOffset="142241.9653">16880 7108 0,'0'0'0,"24"-11"16,9-5-16,18-1 16,8 5-1,0 7-15,2 5 16</inkml:trace>
  <inkml:trace contextRef="#ctx0" brushRef="#br0" timeOffset="142382.9337">17426 7561 0,'0'0'0,"0"0"16,0 0-16,0 0 15,0 0 1</inkml:trace>
  <inkml:trace contextRef="#ctx0" brushRef="#br0" timeOffset="160659.4466">3992 9742 0,'0'0'0,"0"0"16,0 0-16,0 0 16,0 0-16,0 0 15,0 0 1,15 7-16,21 2 15,18 4 1,8-4-16,7-2 16,8-5-1,12-6-15,-5-3 16,-5 0-16,-10 3 16,-17 2-1,-52 2-15,53 2 16,-53-2-16,52 2 15,-52-2 1,57 5-16</inkml:trace>
  <inkml:trace contextRef="#ctx0" brushRef="#br0" timeOffset="161159.6112">5613 8869 0,'0'0'0,"0"0"16,-6 23-1,-3 21-15,-7 27 16,2 5-1,-9 27-15,-9 40 16,-10 31 0,-10 34-16,-3 16 15,-6 17-15,3-12 16,-3-9 0,9-19-16,9-38 15,7-33-15,9-37 16,27-93-1,0 0-15,-22 45 16,-2-40-16</inkml:trace>
  <inkml:trace contextRef="#ctx0" brushRef="#br0" timeOffset="161565.78">5484 8871 0,'0'0'15,"0"0"-15,0 0 16,18 4 0,19 13-16,4 13 15,-3 22 1,1 17-16,7 33 15,5 31-15,4 11 16,-5 4 0,0-5-16,-6 2 15,-8 3-15,-9 4 16,-11 4 0,-12 3-16,-6-1 15,-12-13 1,-7-20-16,-9-16 15,-5-21-15,-6-10 16,1-15 0,0-16-16,3-18 15,-3-13 1,-1-21-16,3-22 16</inkml:trace>
  <inkml:trace contextRef="#ctx0" brushRef="#br0" timeOffset="161909.1485">5239 10049 0,'0'0'0,"0"0"16,0 0-16,22-3 15,27-3 1,33-6-16,24-5 16,3-2-16,-4 6 15,-10 9 1,-95 4-16,0 0 16,56 0-1,-26 4-15,-28-4 16,-2 0-16,0 0 15,6 2 1,4 3-16,13 1 16</inkml:trace>
  <inkml:trace contextRef="#ctx0" brushRef="#br0" timeOffset="162393.5866">6765 9374 0,'0'0'0,"0"0"16,0 0-16,-16 20 16,-7 14-1,-8 19-15,8 6 16,1 2 0,14-4-16,8-10 15,13-14-15,8-20 16,4-17-1,6-15-15,0-16 16,1-14-16,-13 2 16,-7 3-1,-15 8-15,-10 13 16,-14 10 0,-12 15-16,-14 18 15,-6 14-15,3 10 16,-1 10-1,-7 18-15</inkml:trace>
  <inkml:trace contextRef="#ctx0" brushRef="#br0" timeOffset="162565.5923">6288 10189 0,'0'0'0,"0"0"15,0 0-15,21 0 16,24-8-1,28-15-15,23-20 16,15-17 0,12-12-16,0-12 15,-19-2-15,-19 2 16</inkml:trace>
  <inkml:trace contextRef="#ctx0" brushRef="#br0" timeOffset="163205.715">7004 8875 0,'0'0'0,"0"0"15,-4 29 1,2 32-16,-4 39 15,2 34-15,4 16 16,4 44 0,4 16-16,-6 2 15,-6-6 1,-4-3-16,-3-6 16,-5-14-16,1-19 15,-1-13 1,6-17-16,3-31 15,-2-20 1,9-83-16,-2 62 16,2-62-16,0 0 15,0 0 1,0 41-16,0-41 16,0 0-16,0 0 15,0 26 1,0-26-16,0 0 15,0 0 1,-3 18-16,3-18 16,0 0-16,0 0 15,-4 8 1,4-8-16,0 0 16,0 0-1,-4 3-15,4-3 16,0 0-16,0 0 15,-4 0 1,4 0-16,0 0 16,0 0-1,-9 0-15,9 0 16,-11-6-16,-11-10 16</inkml:trace>
  <inkml:trace contextRef="#ctx0" brushRef="#br0" timeOffset="163815.2449">7890 9387 0,'0'0'0,"20"-22"15,6-14-15,18-15 16,6-1 0,-50 52-16,48-40 15,-4 15-15,-13 21 16,-18 17 0,-13 11-16,-11 21 15,-16 27 1,-21 39-16,-18 37 15,-12 20-15,6-14 16,10-25 0,15-30-16,47-99 15,-25 49 1,29-47-16,27-42 16</inkml:trace>
  <inkml:trace contextRef="#ctx0" brushRef="#br0" timeOffset="163987.0892">8172 9418 0,'0'0'0,"0"0"16,0 0-16,2 25 15,12 22 1,7 16-16,0-6 16,2 0-16,-4-9 15,-13-5 1</inkml:trace>
  <inkml:trace contextRef="#ctx0" brushRef="#br0" timeOffset="164314.8307">8193 9547 0,'0'0'16,"0"0"-16,2-15 16,16-25-1,16-14-15,14-3 16,29-18-16,11-9 15,-12 4 1,-19 14-16,-57 66 16,29-51-1,-29 51-15,6-32 16,-6 32-16,-2-11 16,-2 14-16,0 15 15,1 13 1,6 11-16,-1 26 15,0 10 1,6 31 0,2 21-16,-1 8 0,-9 1 31,-9-26-31,-7-29 0</inkml:trace>
  <inkml:trace contextRef="#ctx0" brushRef="#br0" timeOffset="164658.8742">8278 10394 0,'0'0'16,"-4"30"-1,-2 17-15,4 24 16,0 5-16,10 3 16,15-19-1,4-29-15,9-22 16,-3-25-16,4-19 15,7-31 1,3-29-16,-14-11 16,-26 24-1,-21 31-15,-12 29 16,-10 19-16,-2 14 16,-16 20-1,-1 14-15,3 13 16,52-58-1,-52 74-15,19-9 16,24-41-16,16-35 16</inkml:trace>
  <inkml:trace contextRef="#ctx0" brushRef="#br0" timeOffset="164892.8128">8918 9280 0,'0'0'16,"0"0"-16,2 25 15,9 30-15,-1 32 16,2 27 0,-6 4-16,-4 3 15,-6-4-15,-4-15 16,-10-25-1,5-38-15,5-39 16</inkml:trace>
  <inkml:trace contextRef="#ctx0" brushRef="#br0" timeOffset="165033.7929">9007 9648 0,'0'-4'0,"0"-14"16,10-11-16,10-11 15,14 0 1,8-3-16,5-2 15,2-3-15,-4-7 16,-9-5 0</inkml:trace>
  <inkml:trace contextRef="#ctx0" brushRef="#br0" timeOffset="165549.2407">9375 9003 0,'0'0'0,"0"0"16,0 24-16,0 25 15,-7 36 1,-9 34-16,-12 22 16,-17 21-16,-12-3 15,0-18 1,-1-25-16,58-116 16,0 0-16,-54 76 15,12-40 1,19-34-16,19-15 15,8-9 1,15-12-16,17-9 16,3 0-16,3 10 15,2 16 1,-7 15-16,-8 17 16,-17 16-1,-18 21-15,-14 26 16,-20 38-16,-20 26 15,-2-3 1,7-24-16,55-115 16,-33 78-16,33-78 15,-17 46 1,15-27-16,10-17 16,9-11-1,12-11-15,15-10 16,14-4-1,9 1-15,27-4 16,27 1-16,14 7 16,2-3-1,-22-3-15</inkml:trace>
  <inkml:trace contextRef="#ctx0" brushRef="#br0" timeOffset="165971.0887">9555 9318 0,'0'0'0,"0"0"16,0 0-1,16-16-15,16-14 16,16-7-1,5 1-15,-6 12 16,-10 10-16,-7 14 16,-17 16-1,-15 13-15,-7 14 16,-16 19 0,0 5-16,0-5 15,6-8-15,3-13 16,10-13-1,6-13-15,16-15 16,13-21-16,19-15 16,23-20-1,21-15-15,-92 71 16,88-69 0,-46 33-16</inkml:trace>
  <inkml:trace contextRef="#ctx0" brushRef="#br0" timeOffset="166142.515">9560 10254 0,'0'0'16,"29"-33"-16,25-26 15,42-43 1,39-35-16,-4 13 15,-29 30-15</inkml:trace>
  <inkml:trace contextRef="#ctx0" brushRef="#br0" timeOffset="166470.9097">9814 10453 0,'0'0'15,"15"-27"-15,14-18 16,24-37 0,32-39-16,9 3 15,-94 118 1,72-70-16,-41 63 16,-27 36-16,-15 19 15,-7 21 1,-9 14-16,-4 26 15,-3 5 1,15-20-16,10-43 16,13-28-16,14-23 15,13-14 1,19-19-16,27-33 16,46-45-16</inkml:trace>
  <inkml:trace contextRef="#ctx0" brushRef="#br0" timeOffset="166752.1071">11172 9042 0,'0'0'0,"-4"34"15,-1 32 1,-5 43-16,-3 38 16,-3 33-1,-1 27-15,7 9 16,10 4-16,10-24 16,-1-37-1,1-18-15,4-32 16,-14-109-16,0 0 15,15 60 1</inkml:trace>
  <inkml:trace contextRef="#ctx0" brushRef="#br0" timeOffset="167251.6308">11158 9211 0,'27'-34'0,"20"-13"16,14-7-16,5 7 16,-1 23-1,-30 29-15,-16 19 16,-22 16-16,-19 34 16,-29 44-1,-31 50-15,-22 26 16,6-4-1,38-58-15,60-132 16,0 0 0,-28 78-16,37-55 15,23-42-15,17-19 16,18-19 0,29-24-16,25-10 15,-9 24-15,-30 33 16,-28 37-1,-25 23-15,-20 21 16,-16 23 0,-17 19-16,-23 40 15,-24 36-15,-4-8 16,13-36 0,11-39-16,51-82 15,-37 45 1,20-36-16,19-24 15</inkml:trace>
  <inkml:trace contextRef="#ctx0" brushRef="#br0" timeOffset="167595.6457">11978 9356 0,'0'0'0,"0"0"16,0 0 0,0 0-16,19-2 15,22-12 1,22-8-16,-3-3 16,-3 4-16,-11 15 15,-12 18 1,-18 16-16,-20 20 15,-19 30 1,-27 45-16,-22 33 16,-2 9-16,7-29 15,67-136 1,-43 84-16,24-62 16,25-47-16,13-37 15</inkml:trace>
  <inkml:trace contextRef="#ctx0" brushRef="#br0" timeOffset="167908.0652">12572 8760 0,'0'0'0,"0"26"16,5 21-1,0 35-15,-1 37 16,3 19-16,-1 16 15,17 48 1,4 14-16,6 26 16,-10-5-1,-10-3-15,-7 8 16,-4-8-16,-4-13 16,0-27-1,-7-50-15,-5-31 16,2-34-16,-4-23 15,-2-32 1,2-17-16</inkml:trace>
  <inkml:trace contextRef="#ctx0" brushRef="#br0" timeOffset="168048.7624">12658 10060 0,'16'-29'16,"17"-10"0,26-18-16,25-6 15,24-2-15</inkml:trace>
  <inkml:trace contextRef="#ctx0" brushRef="#br0" timeOffset="169001.5729">13473 8871 0,'0'0'15,"0"0"-15,0 0 16,22 0-1,26-4-15,20-1 16,-7 7 0,-12 6-16,-17 18 15,-25 8-15,-19 1 16,-12 8 0,-17 14-16,-3 3 15,44-60 1,0 0-16,0 0 15,-44 70-15,21-21 16,29-31 0,19-25-16,9-8 15,10-10-15,-44 25 16,0 0 0,55-24-16,-10 13 15,-20 17 1,-21 21-16,-15 18 15,-15 26-15,-19 32 16,0 18 0,12-9-16,33-112 15,-9 82 1,20-42-16,11-36 16,7-19-16,4-19 15,15-24 1,9-24-16,-5-12 15,-21 16 1,-31 78-16,0-54 16,-17 30-16,-7 19 15,-6 14 1,-6 14-16,-4 13 16,4 5-1,7 4-15,12 2 16,5-4-16,8-1 15,6-2 1,2 4-16,-4 4 16,-4 5-16,-13 12 15,-12 7 1,-26 24-16,-16 11 16,-5-9-1,4-26-15,72-72 16,-55 38-16,19-30 15,36-8 1,-18-6-16,13-11 16,14-6-1,9-4-15,16-2 16,22-7-16,9 1 16,33-12-1,23-5-15,8 1 16,18-1-16,12 3 15</inkml:trace>
  <inkml:trace contextRef="#ctx0" brushRef="#br0" timeOffset="169485.8289">14020 8520 0,'0'0'0,"0"0"16,0 22-1,5 25-15,2 32 16,2 32 0,1 14-16,0 16 15,-1 18-15,-1 37 16,2-1-1,-5-16-15,-3-28 16,9-34 0,0-28-16,7-28 15,-18-61-15,15 29 16,-1-27 0,-8-25-16,3-26 15,-2-24 1,3-34-16,-18-13 15,-4 0-15,4 8 16,6 28 0,10 14-16,10 22 15,8 6-15,11 0 16,18 2 0,5 4-16,-60 36 15,73-35 1</inkml:trace>
  <inkml:trace contextRef="#ctx0" brushRef="#br0" timeOffset="169829.1415">13777 10582 0,'0'0'16,"0"0"-16,16-22 15,15-21-15,25-24 16,19-15 0,11 1-16,-86 81 15,83-51 1,-17 36-16,-21 34 16,-18 26-16,-13 23 15,-8 23 1,-2 50-16,-2 57 15,-2 23 1,0 23-16,3-27 16,-1-23-16,6-39 15,-1-28 1,-7-127-16,2 80 16,-4-51-16</inkml:trace>
  <inkml:trace contextRef="#ctx0" brushRef="#br0" timeOffset="170251.2426">14709 9375 0,'0'0'16,"-16"30"-16,-4 17 15,-14 33 1,-6 38-16,7 35 16,13-4-1,20-30-15,20-41 16,18-44-16,5-44 16,10-30-1,12-36-15,13-51 16,-13-25-1,-34 16-15,-29 37 16,-19 34-16,-16 37 16,-17 21-1,-10 25-15,-19 27 16,-17 32-16,-5 28 16,101-105-1,-64 86-15,50-61 16,28-48-1</inkml:trace>
  <inkml:trace contextRef="#ctx0" brushRef="#br0" timeOffset="170501.1716">15364 8603 0,'0'0'0,"0"34"16,0 26-1,0 40-15,0 41 16,4 11 0,7 45-16,7 6 15,-7-11-15,-7-24 16,3-24 0,0-27-16,0-23 15,-5-25 1,-4-24-16,0-9 15</inkml:trace>
  <inkml:trace contextRef="#ctx0" brushRef="#br0" timeOffset="170766.785">14881 10517 0,'0'0'15,"10"23"-15,5 8 16,9 18 0,7 5-16,8 4 15,-2-2-15,4-5 16,-1-11 0,-2-12-16,3-20 15,7-16 1,8-26-16,11-22 15,27-38 1,16-43-16</inkml:trace>
  <inkml:trace contextRef="#ctx0" brushRef="#br0" timeOffset="170938.2662">16137 10600 0,'0'0'0,"0"0"15,-4 25 1,2 13-16</inkml:trace>
  <inkml:trace contextRef="#ctx0" brushRef="#br0" timeOffset="176089.6357">16790 9320 0,'0'0'15,"0"0"-15,0 0 16,-7 0-16,-2 0 15,-7 0 1,3 0-16,1 5 16,3-4-1,5 4-15,2-1 16,0-1-16,0 4 16,0-3-1,-1-2-15,3 1 16,-3-1-1,1-2-15,-2-2 16,2-1-16,2 1 16,-2 2-1,2 0-15,0-2 16,-3 0 0,1-1-16,-2-1 15,0-3-15,-4 1 16,0-1-1,-4-3-15,0 2 16,2-2-16,-3 5 16,-1 0-1,1 0-15,-3 5 16,-1 5 0,-9 2-16,0 8 15,-1 5-15,-2 12 16,-7 8-1,3 3-15,33-43 16,-27 44 0,5 5-16,22-49 15,-10 45-15,14-5 16,11-7 0,0-6-16,5 3 15,5 1 1,6 11-16,-1 5 15,-7 4-15,-2 5 16,-8 6 0,-4 4-16,-11 0 15,-5 4 1,-11-1-16,-2 0 16,-4-4-16,-1-9 15,25-56 1,-27 45-16,27-45 15,0 0-15,-29 31 16,29-31 0,-22 13-16,22-13 15,-13-2 1,13 2-16,-4-11 16,4 11-16,2-8 15,-2 8 1,6-6-16,1 15 15,-3 11 1,-4 14-16,-4 11 16,-5 27-16,-5 14 15,-8 38 1,-5 40-16,-2 29 16,7-4-1,3-3-15,4-5 16,4 11-16,-1 7 15,8 13 1,0 20-16,4 21 16,6-4-1,1-2-15,7 6 16,5-6-16,11-3 16,8-5-1,2 5-15,2-2 16,3-2-16,2-9 15,5-10 1,0-11-16,-4-27 16,1-11-1,2-9-15,-2-13 16,-3-14-16,-4-13 0,-9-20 31,-3-18-31,-8-19 0,-22-66 31,0 0-31,0 0 16,11 43-16,-11-43 0,0 0 16,11 21-16,-4-18 15,0-16 17,-5-14-32,0-11 15</inkml:trace>
  <inkml:trace contextRef="#ctx0" brushRef="#br0" timeOffset="176183.358">17018 16791 0,'0'0'0,"0"0"16</inkml:trace>
  <inkml:trace contextRef="#ctx0" brushRef="#br0" timeOffset="254336.7959">7505 8399 0,'0'0'0,"0"0"15,0 0 1,0 0-16,0 0 16,0 0-16,0 0 15,0 0 1,19 7-16,17 0 15,22 2 1,-1-5-16,0 1 16,4-3-16,3-2 15,4 2 1,3-2-16,5 3 16,11-3-1,-1 1-15,-1-1 16,7 0-16,5 0 15,8-1 1,3 1-16,-3 1 16,1 4-16,4 0 15,0-3 1,-1 3-16,-4-3 16,1 2-1,0 3-15,7-1 16,-1-4-16,3-2 15,8-2 1,5-2-16,-3 2 16,-2 0-1,0 2-15,-4-3 16,2 3-16,-5 0 16,1 0-1,-3-2-15,-5-1 16,3 0-1,-3 0-15,-3 1 16,-4 2-16,1-2 16,-2 0-1,-7-3-15,-6-2 16,-9 5 0,6-5-16,3 1 15,-1-1-15,-1-2 16,-5 4-1,-4 3-15,-9-2 16,-13 4-16,-55 0 16,48-3-1,-48 3-15,0 0 16,0 0 0,50 5-16</inkml:trace>
  <inkml:trace contextRef="#ctx0" brushRef="#br0" timeOffset="284079.9173">13929 8189 0,'0'0'16,"0"0"-16,0 0 15,0 0 1,0 0-16,0 0 16,0 0-16,0 0 15,0 0 1,0 0-16,0 0 15,22 0-15,21 0 16,19 0 0,-4 0-16,4 0 15,1 0 1,10-4-16,4-3 16,13 1-16,1-1 15,6 0 1,6 3-16,2-1 15,2 3 1,-1 0-16,1 2 16,1-2-16,4-1 15,-1 1 1,6-2-16,3-1 16,2-2-1,-6 0-15,-4 1 16,-13 1-16,0 2 15,-3 3 1,0-6-16,-4 4 16,-12 1-16,-6-2 15,-5-1 1,-69 4-16,58 0 16,-58 0-1,0 0 1,0 0-16,52 1 15,-52-1-15,0 0 16,0 0-16,46 3 16,-46-3-1,0 0-15,0 0 16,35 3-16,-35-3 16,24-3-1</inkml:trace>
  <inkml:trace contextRef="#ctx0" brushRef="#br0" timeOffset="284235.9593">17316 8074 0,'0'0'0,"0"0"15,0 0-15,0 0 16,0 0-1</inkml:trace>
  <inkml:trace contextRef="#ctx0" brushRef="#br0" timeOffset="439574.1061">17491 9204 0,'0'0'15,"0"0"-15,0 0 16,0 0 0,23 0-16,23 0 15,28 0-15,18 0 16,2 0-1,4-10-15,7-7 16,3-7 0,-2-2-16,-6 3 15,-12 2-15,-88 21 16,67-18 0,-16-2-16</inkml:trace>
  <inkml:trace contextRef="#ctx0" brushRef="#br0" timeOffset="439823.6706">17820 9235 0,'-18'25'0,"-1"5"16,-3 18-16,2 10 15,5 11-15,1 6 16,4 31 0,3 17-16,7 2 15,9-7 1,6-19-16,-15-99 16,26 81-16</inkml:trace>
  <inkml:trace contextRef="#ctx0" brushRef="#br0" timeOffset="440323.9227">18083 9375 0,'0'0'0,"0"0"16,0 0-16,0 0 15,0 0 1,0 0-16,-11 25 15,-3 18 1,-9 26-16,-3 7 16,-11 24-16,-10 12 15,-5-4 1,-8-5-16,-3-18 16,1-19-1,3-12-15,9-12 16,11-13-16,5-4 15,34-25 1,0 0-16,0 0 16,-23 16-1,13-10-15,15-8 16,15-9-16,13-7 16,26-11-1,9-2-15,31-9 16,17 4-1,2 12-15,-8 14 16,-20 10-16,-12 7 16,-14 2-1,-12 0-15,-8-7 16,0-15 0,-9-23-16</inkml:trace>
  <inkml:trace contextRef="#ctx0" brushRef="#br0" timeOffset="440714.0864">18727 8504 0,'0'0'15,"-15"34"-15,-1 16 16,-8 34 0,1 41-16,0 45 15,7 33-15,6 16 16,8 20 0,4-5-16,0 0 15,-4 4 1,-7 4-16,-10-6 15,-3-12-15,5-25 16,-4-41 0,11-23-16,-2-30 15,12-105-15,0 0 16,-11 60 0,3-54-16,-7-39 15</inkml:trace>
  <inkml:trace contextRef="#ctx0" brushRef="#br0" timeOffset="440917.155">18557 9729 0,'0'0'0,"0"0"16,15-1-16,23-12 15,24 3-15,11-2 0,7 5 32,16-1-32,-5-8 15</inkml:trace>
  <inkml:trace contextRef="#ctx0" brushRef="#br0" timeOffset="441338.9346">19268 9132 0,'0'0'16,"0"0"-16,-11 23 16,-5 15-16,-9 26 0,0 17 31,-3 36-31,6 25 15,12-3-15,14-35 0,-4-104 32,25 61-17,6-41-15,7-31 16,10-27-16,-2-23 16,8-26-16,-7-13 0,-18 15 15,-18 20-15,-11 23 16,-13 10 15,-9 15-31,-12 12 16,-11 12-1,-13 13-15,4 3 16,54-23-16,0 0 16,-44 9-1,24-25-15,27-24 0</inkml:trace>
  <inkml:trace contextRef="#ctx0" brushRef="#br0" timeOffset="441636.0392">19969 8359 0,'0'0'0,"0"0"31,-4 20-31,-1 21 0,-10 28 31,-4 9-31,-1 27 16,1 34-16,3 19 0,5 12 31,5-9-31,6 0 16,2-7 0,2-16-16,-2-10 15,-2-23-15,-6-16 0,-8-20 31,-1-24-31</inkml:trace>
  <inkml:trace contextRef="#ctx0" brushRef="#br0" timeOffset="442057.8193">19212 10598 0,'0'0'16,"0"0"-16,0 0 15,0 0 17,24-18-32,23-18 15,31-22-15,33-23 16,7 1 0,-27 22-16,-31 27 15,-60 31 1,31-5-16,-18 24 15,-15 14-15,-11 16 0,-18 31 32,-17 44-32,-8 37 0,-3 6 15,18-33-15,22-40 32,19-94-32,4 51 0,11-26 15,10-23-15,7-15 31,7-13-15,19-22-16,32-31 16,28-24-16,7 6 15,-125 97 1,133-87-16</inkml:trace>
  <inkml:trace contextRef="#ctx0" brushRef="#br0" timeOffset="442260.5848">20613 11203 0,'0'0'0,"0"0"16,2-2-1,10 4-15,1 17 16</inkml:trace>
  <inkml:trace contextRef="#ctx0" brushRef="#br0" timeOffset="453039.6417">21415 8344 0,'0'0'15,"-21"10"-15,-9 13 16,-13 10 0,-6 21-16,-5 13 15,-15 39-15,-15 38 16,-2 28-1,15 2-15,17 1 16,7-3-16,14-4 16,6 0-1,11-7-15,14-6 16,9-12-16,9-15 16,1-14-1,7-12-15,5-10 16,5-11-1,0-18-15,-3-26 16,3-12-16,0-18 16,-1-26-1</inkml:trace>
  <inkml:trace contextRef="#ctx0" brushRef="#br0" timeOffset="453476.6626">21479 8940 0,'0'0'0,"-21"16"16,-10 13 0,-17 23-16,0 17 15,-11 31 1,3 23-16,21-5 15,16-20-15,19-31 16,17-31 0,10-22-16,8-23 15,5-18 1,20-27-16,19-32 16,6-33-16,-21 3 15,-35 25 1,-29 27-16,-18 29 15,-10 17 1,-1 17-16,-8 6 16,-3 15-16,-6 12 15,46-32 1,-41 31-16,19-13 16,22-21-16,19-23 15</inkml:trace>
  <inkml:trace contextRef="#ctx0" brushRef="#br0" timeOffset="453680.1358">21814 8596 0,'0'0'16,"0"29"-16,-4 22 16,2 39-1,-4 28-15,3 12 16,-1 4-16,0-2 15,-4-9 1,6-16-16,2-22 16,0-85-1,7 67-15</inkml:trace>
  <inkml:trace contextRef="#ctx0" brushRef="#br0" timeOffset="453883.1515">21860 8960 0,'0'0'0,"15"-13"16,10-10-1,12-9-15,7 0 16,4 5-16,-48 27 16,50-18-1,-12 7-15,-38 11 16,16-4-16</inkml:trace>
  <inkml:trace contextRef="#ctx0" brushRef="#br0" timeOffset="454007.9078">21939 9096 0,'-4'5'0,"-2"0"15,-1-1-15,1-1 16,6-3 0,15-7-16,21-16 15,11-6-15,4-3 16,-6 2-1,-5 0-15</inkml:trace>
  <inkml:trace contextRef="#ctx0" brushRef="#br0" timeOffset="454382.6966">21466 9818 0,'0'0'15,"0"0"-15,0 0 16,0 0-16,0 0 16,0 0-1,20-19-15,17-18 16,18-20 0,8-11-16,-63 68 15,58-51-15,-17 31 16,-19 33-1,-13 18-15,-5 14 16,-2 29 0,-4 40-16,-5 35 15,1 28-15,-4 0 16,6-17 0,6-15-16,3-20 15,2-20 1,-7-105-16,6 97 15</inkml:trace>
  <inkml:trace contextRef="#ctx0" brushRef="#br0" timeOffset="454632.9635">22429 8714 0,'0'0'0,"0"0"16,-19 18 0,-13 19-16,-21 29 15,-17 41 1,-15 41-16,3 6 16,82-154-16,0 0 15,-47 98 1,33-59-16</inkml:trace>
  <inkml:trace contextRef="#ctx0" brushRef="#br0" timeOffset="454773.6104">22427 8833 0,'0'0'0,"0"0"16,0 0-1,12 20-15,7 11 16,6 11-16,-1 6 15,-24-48 1,22 51-16</inkml:trace>
  <inkml:trace contextRef="#ctx0" brushRef="#br0" timeOffset="455117.2433">22354 9193 0,'0'0'0,"0"0"15,0 0 1,-14 20-16,-5 13 16,-18 23-1,-1 9-15,-10 18 16,-5 2-16,12-16 16,41-69-1,-33 46-15,13-25 16,20-21-1,-8-4-15,4-8 16,10-10-16,9-3 16,15-4-1,21-10-15,14 2 16,27-8 0,11 4-16,11 7 15,31 7-15</inkml:trace>
  <inkml:trace contextRef="#ctx0" brushRef="#br0" timeOffset="455460.5702">22018 10031 0,'0'0'0,"0"0"16,15-16-1,12-18-15,23-17 16,4-3 0,17-11-16,-1 5 15,-70 60 1,0 0-16,53-33 16,-20 22-16,-9 19 15,-12 13 1,0 12-16,-3 16 15,-5 23-15,-2 9 16,-4 28 0,-2 14-16,-1-1 15,1-19 1,2-20-16,-1-14 16</inkml:trace>
  <inkml:trace contextRef="#ctx0" brushRef="#br0" timeOffset="456038.7282">22695 9208 0,'0'0'0,"0"0"15,0 0 1,0 0-16,21-20 15,19-13 1,18-26-16,11-12 16,-69 71-16,0 0 15,54-63 1,-33 37-16,-29 34 16,-15 24-16,-12 19 15,-8 21 1,-10 26-16,5 10 15,10-21 1,23-39-16,13-30 16,15-19-1,10-18-15,15-8 16,9-10-16,4-2 16,-51 39-1,45-27-15,-12 14 16,-15 18-16,-18 17 15,-16 19 1,-23 21-16,-24 34 16,-11 14-1,74-110-15,0 0 16,0 0 0,-53 88-16,32-47 15,36-43-15,12-16 16,17-14-1,14-9-15,9-11 16,29-24-16,16-18 16</inkml:trace>
  <inkml:trace contextRef="#ctx0" brushRef="#br0" timeOffset="456288.8429">23221 8779 0,'0'9'16,"0"-9"-16,0 18 0,6 18 15,4 22-15,-2 20 16,1 34 0,0 15-16,-4 5 15,-3 0-15,0-7 16,-2-13-1,-2-17-15,-8-16 16,-5-23 0,-1-31-16</inkml:trace>
  <inkml:trace contextRef="#ctx0" brushRef="#br0" timeOffset="456476.3463">22916 10057 0,'0'0'0,"0"27"16,3 15-16,17 21 15,20-14 1,16-13-16,20-16 16,27-18-16,16-31 15</inkml:trace>
  <inkml:trace contextRef="#ctx0" brushRef="#br0" timeOffset="456835.264">23994 8849 0,'0'0'16,"-15"20"-16,-4 9 15,-6 13 1,3 5-16,7 0 16,11-7-16,6-15 15,13-16 1,9-18-16,9-16 16,9-20-1,-9-2-15,-11 3 16,-9 8-16,-15 11 15,-14 19 1,-19 19-16,-24 27 16,-7 23-16,-21 31 15,-7 29 1,14-2-16</inkml:trace>
  <inkml:trace contextRef="#ctx0" brushRef="#br0" timeOffset="456976.151">23735 9506 0,'0'0'0,"18"-12"16,11-6-1,13-8-15,12-10 16,10-9-16,21-16 16,5-8-1,-22 5-15</inkml:trace>
  <inkml:trace contextRef="#ctx0" brushRef="#br0" timeOffset="457163.4047">23971 9356 0,'-9'18'0,"-6"15"16,-10 10-1,-6 19-15,0 12 16,-8 28-16,4 15 16,2-3-1,1-9-15,5-22 16,27-83-1,0 0-15,-13 57 16,15-43-16,16-32 16</inkml:trace>
  <inkml:trace contextRef="#ctx0" brushRef="#br0" timeOffset="457475.7099">24121 8643 0,'0'0'16,"0"29"-16,0 27 15,4 33-15,2 36 16,-2 14 0,-2 13-16,5 37 15,-1 13 1,-2-8-16,-4-18 15,0-10-15,0-16 16,0-12 0,0-28-16,0-10 15,0-4-15,0-11 16,0-13 0,0-72-16,-2 44 15</inkml:trace>
  <inkml:trace contextRef="#ctx0" brushRef="#br0" timeOffset="457694.7215">24508 8793 0,'0'0'0,"0"0"15,0 0-15,0 0 16,0 0 0,15 13-16,10 10 15,0-1 1</inkml:trace>
  <inkml:trace contextRef="#ctx0" brushRef="#br0" timeOffset="458163.3925">24371 9308 0,'0'0'0,"14"-18"16,13-15-1,20-23-15,8-6 16,12-10-16,-2 10 16,-65 62-1,39-27-15,-22 27 16,-17 23-16,-11 13 15,-9 15 1,-18 25-16,-16 32 16,-11 25-1,7-10-15,14-30 16,44-93-16,0 0 16,-34 54-1,21-39-15,17-27 16,12-16-1,5-10-15,9-13 16,1-3-16,-2 8 16,2 7-1,-1 9-15,-3 13 16,-5 16 0,-4 14-16,-3 14 15,0 14-15,0 14 16,1 3-1,3-7-15,6-15 16,13-29 0,16-32-16</inkml:trace>
  <inkml:trace contextRef="#ctx0" brushRef="#br0" timeOffset="458538.3133">24854 8250 0,'0'0'15,"0"0"-15,0 25 16,4 30 0,2 33-16,4 27 15,2 9 1,-4 9-16,-2 10 15,2 12-15,1 21 16,-3 17 0,-10-8-16,-3-9 15,1-33 1,4-29-16,2-114 16,0 0-16,0 0 15,-2 76 1,2-76-16,0 45 15,0-45 1,0 0-16,0 11 16,4-18-16</inkml:trace>
  <inkml:trace contextRef="#ctx0" brushRef="#br0" timeOffset="458694.5313">25456 9872 0,'-10'34'0,"-24"38"15,-14 23 1</inkml:trace>
  <inkml:trace contextRef="#ctx0" brushRef="#br0" timeOffset="460006.7395">25864 8838 0,'0'0'15,"-20"29"1,-3 8-16,-10 28 15,3 8-15,2 17 16,4 11 0,17-19-16,16-22 15,10-24 1,10-18-16,11-15 16,8-17-16,4-17 15,-6-14 1,-8-10-16,-15-1 15,-14 0-15,-16 5 16,-15 12 0,-17 12-16,-9 19 15,-6 14 1,-2 17-16,5 6 16,51-29-1,0 0-15,-36 29 16,29-21-16,25-26 15</inkml:trace>
  <inkml:trace contextRef="#ctx0" brushRef="#br0" timeOffset="460303.1606">26034 8242 0,'0'0'16,"0"33"-1,7 24-15,4 46 16,0 40-16,7 21 16,1 38-1,9 15-15,-12 9 16,-3-12-16,-13-15 16,-5 0-1,-12-2-15,-10-19 16,0-23-1,4-41-15,3-39 16,20-75-16,0 0 16,-17 39-1,1-46-15,10-29 16</inkml:trace>
  <inkml:trace contextRef="#ctx0" brushRef="#br0" timeOffset="460724.9361">26269 8745 0,'0'0'15,"0"0"-15,0 0 16,18-8 0,13-3-16,7-1 15,4 4 1,1-1-16,-1 2 15,-42 7-15,36 2 16,-14 7 0,-11 9-16,-11 13 15,-15 14-15,-14 20 16,-8 8 0,-16 26-16,2 1 15,51-100 1,0 0-16,-32 81 15,30-34-15,17-35 16,8-16 0,8-15-16,12-15 15,16-16 1,14-14-16,-73 64 16,0 0-16,62-54 15,-33 34 1</inkml:trace>
  <inkml:trace contextRef="#ctx0" brushRef="#br0" timeOffset="460896.7693">26302 9610 0,'29'-31'0,"25"-24"15,40-40 1,33-23-16,23-7 15,-21 24-15,-24 32 16</inkml:trace>
  <inkml:trace contextRef="#ctx0" brushRef="#br0" timeOffset="461506.1215">26412 9906 0,'0'0'0,"0"0"15,8 17 1,7 10-16,15 4 16,3-1-1,6-6-15,-1-4 16,-38-20-16,0 0 15,0 0 1,33 13-16,-12-13 16,-13-11-1,-8-11-15,-6-1 16,-8-3-16,-1-2 16,-1-5-1,3-5-15,5-6 16,14 0-1,13-4-15,22 2 16,10 3-16,9 5 16,-4 13-1,-9 16-15,-16 23 16,-20 10 0,-15 16-16,-21 21 15,-12 9-15,-22 16 16,-5 8-1,8-22-15,20-26 16,18-23 0,14-12-16,6-9 15,14-4-15,15-6 16,14-11 0,23-5-16,18-3 15,28-9-15,24 5 16,-15 20-1,-38 22-15</inkml:trace>
  <inkml:trace contextRef="#ctx0" brushRef="#br0" timeOffset="461631.0747">27581 9961 0,'0'-3'16,"0"3"-16,0-6 0,9 6 15,2 6-15</inkml:trace>
  <inkml:trace contextRef="#ctx0" brushRef="#br0" timeOffset="466489.1923">27634 8346 0,'0'0'16,"18"13"-16,13 5 0,16 11 15,6 9 1,10 11-16,18 25 16,10 22-1,1 18-15,-12 13 16,-19-2-16,-26 1 16,-17-1-1,-13 6-15,-12 5 16,-20 7-16,-11-3 15,-11-13 1,-3-11-16,-3-13 16,4-16-1,-6-7-15,0-9 16,5-7 0,7-9-16,11-12 15,15-8-15,12 0 16</inkml:trace>
  <inkml:trace contextRef="#ctx0" brushRef="#br0" timeOffset="466629.8515">27891 10631 0,'0'0'15,"0"0"-15,0 0 16,-20 5-1,-34 0-15</inkml:trace>
  <inkml:trace contextRef="#ctx0" brushRef="#br0" timeOffset="467488.9544">20689 11188 0,'-27'0'0,"-13"0"15,-16 0 1,-8 0-16,-7 4 16,-4-2-16,-14 5 15,-5-5 1,2 0-16,-6-2 16,0 0-16,-8 0 15,-1 0 1,-7-6-16,-7-2 15,-2-4 1,-2 1-16,2 0 16,-6-3-16,-8 5 15,-10 5 1,11-1-16,4 1 16,14 0-1,3-1-15,13-2 16,4 2-16,-1-1 15,3 6 1,-1 9-16,6 11 16,11 0-1,11 1-15,69-21 16,-49 15-16,4 0 16,45-15-1,-41 16-15,2-3 16</inkml:trace>
  <inkml:trace contextRef="#ctx0" brushRef="#br0" timeOffset="467614.1616">17174 11426 0,'0'0'0,"0"0"0</inkml:trace>
  <inkml:trace contextRef="#ctx0" brushRef="#br0" timeOffset="486531.5956">20601 11266 0,'-31'0'16,"-18"-4"-16,-18-3 15,-8-2 1,-19 2-16,4 5 15,1 0 1,1-1-16,-1 3 16,0 3-16,-1 1 15,2 0 1,6-1-16,-2 2 16,-2 1-16,2 5 15,-4-4 1,4-1-16,-4-1 15,7 2 1,-1-3-16,-2 1 16,0 2-16,2-4 15,3 3 1,2-6-16,0 0 16,2-6-16,3 5 15,11-1 1,3-1-16,-1 1 15,-3 2 1,-4 2-16,4-2 16,-1 5-16,-3-1 15,4 3 1,4-3-16,-2 1 16,4-1-16,1 1 15,3-1 1,0-2-16,5 0 15,47-2 1,-51 5-16,1-3 16,50-2-1,-57 5-15,57-5 16,-53 7-16,53-7 16,-55 2-1,55-2-15,-50 2 16,50-2-16,-50 2 15,50-2 1,-44 2-16,44-2 16,0 0-1,-44 5-15,44-5 16,0 0-16,0 0 16,-37 4-1,37-4-15,0 0 16,0 0-1,-29-2-15,29 2 16,-11-4-16,16-7 16</inkml:trace>
  <inkml:trace contextRef="#ctx0" brushRef="#br0" timeOffset="565387.5073">17837 11154 0,'0'0'0,"0"0"16,0 0-16,0 0 15,0 0 1,0 0-16,16 7 16,17 2-1,17 4-15,-3-4 16,-3 0-16,1 0 15,-1 0 1,6 0-16,6-2 16,7 0-1,3-3-15,8-2 16,20 3-16,5 2 16,3-1-1,-5 7-15,0-1 16,3-4-1,4 2-15,3-4 16,3 1-16,4-3 16,-1-4-1,-1 0-15,-3 0 16,-3 0-16,-6 7 16,-8-3-1,-13 3-15,-4 2 16,-6 0-1,-15 0-15,-54-9 16,52 9-16,-52-9 16,56 12-1,-56-12-15,0 0 16,0 0 0,51 8-16,-51-8 15,0 0-15,0 0 16,45 9-1,-45-9-15,31 9 16</inkml:trace>
  <inkml:trace contextRef="#ctx0" brushRef="#br0" timeOffset="565543.8401">20622 11512 0,'0'0'0,"0"0"0,0 0 16,0 0-1,0 0-15</inkml:trace>
  <inkml:trace contextRef="#ctx0" brushRef="#br0" timeOffset="570917.435">22186 7106 0,'0'0'0,"-22"0"16,-19 4-1,-22 1-15,-3 11 16,-6 6-16,-15 15 16,-13 15-1,-3 8 1,0 12-16,-4 6 15,4 0-15,-2 5 16,-1 6-16,-5 10 16,-1-1-1,3 7-15,4 5 16,6-3 0,14-4-16,17-21 15,17-17 1,51-65-16,0 0 15,0 0-15,-33 48 16,33-48 0,-10 21-16,10-19 15,6-15-15</inkml:trace>
  <inkml:trace contextRef="#ctx0" brushRef="#br0" timeOffset="571261.0982">20427 8077 0,'0'0'0,"-19"20"16,-6 8-16,-5 12 15,-3 7 1,0 11-16,1 7 15,5 1-15,7 0 16,14-13 0,12-8-16,14-18 15,14-19 1,16-14-16,26-19 16,34-19-16,25-17 15,-10 10 1,-29 20-16,-29 17 15,-17 10-15</inkml:trace>
  <inkml:trace contextRef="#ctx0" brushRef="#br0" timeOffset="571370.8395">20962 8582 0,'0'0'15,"0"0"1</inkml:trace>
  <inkml:trace contextRef="#ctx0" brushRef="#br0" timeOffset="623795.4558">18126 12365 0,'-27'20'15,"-4"11"-15,-16 21 16,0 12-16,-17 33 15,-9 46 1,0 36-16,17 10 16,13 6-1,19-5-15,10-7 16,16 0-16,10-4 16,7-5-1,9-10-15,10 1 16,8-2-1,9-2-15,4-7 16,13-16-16,3-23 16,2-35-1,6-26-15,9-24 16,6-19 0,2-22-16,4-26 15,1-24-15,0-30 16,5-25-1,-5-22-15,-6-14 16,-10-12 0,-6-17-16,-16 0 15,-11 0-15,-13 5 16,-11 0 0,-15 3-16,-15 10 15,-17 4 1,-19 12-16,-15 15 15,-21 14 1,-17 8-16,-13 19 16,-5 21-16,-8 19 15,-4 17-15,-1 14 16,2 20 0,13 7-16,-3 11 15,3 15 1,3 10-16,6 19 15,11 16-15,10 23 16,12 22 0,10 13-16,13-4 15</inkml:trace>
  <inkml:trace contextRef="#ctx0" brushRef="#br0" timeOffset="624649.1163">21854 12070 0,'0'0'16,"-5"-27"-16,-2-13 16,-16-15-1,-10 17-15,-13 15 0,-20 12 16,-17 15-16,-35 19 15,-34 28 1,-20 25-16,14 11 16,6 14-1,15 2-15,16 4 16,10 2-16,15 5 16,11 0-1,11 5-15,14-3 16,17-7-1,21 0-15,15-12 16,21-5-16,19-15 16,23-14-1,27-14-15,33-11 16,32-18-16,40-13 16,21-14-1,14 1-15,5-3 16,-11 11-1,-13 16-15,-25 11 16,-17 13-16,-19 17 16,-14 15-1,-25 8-15,-24 7 16,-21 13 0,-30-1-16,-25 7 15,-24 4-15,-20-3 16,-21-4-1,-18-15-15,-11-15 16,-21-14 0,-23-13-16,-30-10 15,-31-10-15,-26-8 16,-51-5 0,-6-6-16,-12 2 15,-27 5 1,-27 17-16,-23 26 15,-4 23-15,9 37 16,11 31 0</inkml:trace>
  <inkml:trace contextRef="#ctx0" brushRef="#br0" timeOffset="640067.0269">18593 15622 0,'0'0'15,"22"7"1,20 0-16,24 2 16,6 0-16,20 2 15,-2-2 1,6-4-16,14-8 15,2-4 1,6-4-16,9-2 16,7-5-16,0 3 15,-2-3 1,3 3-16,-2-2 16,4 0-16,3-1 15,-5 2 1,-10 0-16,-4-1 15,-4-3 1,-2 1-16,-13 8 16,0 1-16,-6-1 15,-8-3 1,-12 3-16,-8-3 16,-13 3-1,-3 0-15,-3-2 16,0-1-16,-1-1 15,-4 0 1,-2 5-16,1-4 16,-1 3-1,-2 0-15,-40 11 16,45-23-16</inkml:trace>
  <inkml:trace contextRef="#ctx0" brushRef="#br0" timeOffset="640411.0216">22581 14897 0,'0'0'0,"-21"16"16,-10 4-1,-13 10-15,-2 11 16,-4 3 0,-3 8-16,-13 22 15,-4 13-15,9 0 16,16-11-1,16-13-15,29-63 16,0 0-16,-14 44 16</inkml:trace>
  <inkml:trace contextRef="#ctx0" brushRef="#br0" timeOffset="640676.4071">22716 14931 0,'-29'14'16,"-14"11"-16,-26 25 15,-30 32-15,-35 57 16,-20 59 0,7 52-16</inkml:trace>
  <inkml:trace contextRef="#ctx0" brushRef="#br0" timeOffset="676558.3438">22835 14573 0,'0'0'0,"0"0"16,0 0 0,0 0-16,-19 13 15,-12 5 1,-6 7-16,-3 1 15,5 6 1,2 3-16,-3 6 16,0 3-16,1 6 15,-7 6 1,-1 4-16,-16 27 16,-7 19-16,5 9 15,14-12 1,16-25-16,8-18 15,10-17 1,13-43-16,-9 35 16,9-35-16,-4 25 15,6-12 1,6-15-16</inkml:trace>
  <inkml:trace contextRef="#ctx0" brushRef="#br0" timeOffset="677574.0061">23127 14655 0,'0'0'0,"0"0"16,0 0-16,0 0 16,0 0-1,-20 11-15,-15 7 16,-11 10-16,4 2 16,3 1-1,6 3-15,0 0 16,-1 4-1,1-1-15,-2 6 16,-5 4-16,3 7 16,-3 6-1,4 1-15,5-1 16,4-4 0,3-3-16,24-53 15,-23 47-15,23-47 16,-18 42-1,18-42-15,-14 40 16,14-40 0,-13 43-16,13-43 15,-14 40-15,14-40 16,0 0 0,0 0-16,-8 40 15,8-40-15,0 0 16,0 0-1,-9 32-15,9-32 16,0 0 0,0 0-16,-6 18 15,6-18-15,0 0 16,0 0 0,-5 13-16,5-13 15,0 0 1,0 0-16,-5 9 15,5-9-15,0 0 16,0 0 0,-2 7-16,2-7 15,0 0 1,0 0-16,-2 5 16,2-5-16,0 0 15,0 0 1,-4 3-16,4-3 15,0 0-15,0 0 16,-2 2 0,2-2-16,0 0 15,0 0 1,-2 0-16,2 0 16,0 0-16,0 0 15,-3 3 1,3-3-16,0 0 15,0 0 1,-2 2-16,2-2 16,0 0-1,0 0-15,-7 3 16,7-3-16,-10 2 16</inkml:trace>
  <inkml:trace contextRef="#ctx0" brushRef="#br0" timeOffset="680104.3804">23600 13098 0,'0'0'16,"0"0"-16,10-13 15,7-12-15,10-8 16,9-5 0,1-3-16,11-3 15,8-7 1,22-19-16,18-10 16,9-6-16,4 6 15,1 3 1,0 0-16,4 4 15,2 1 1,7 0-16,-9 12 16,-14 13-16,-11 11 15,-9 7 1,-9 11-16,-23 9 16,-48 9-1,0 0-15,43-3 16,-1 0-16</inkml:trace>
  <inkml:trace contextRef="#ctx0" brushRef="#br0" timeOffset="680510.875">24983 11799 0,'0'0'16,"0"0"0,0 0-16,26-2 15,23-9-15,22 1 16,-7-4 0,-7 5-16,-9 7 15,-4 6-15,-13 12 16,-14 6-1,-12 10-15,-14 10 16,-13 23-16,-12 11 16,-11 26-1,1 13-15,9-8 16,35-107 0,-17 80-16,24-30 15,10-33 1,6-24-16,8-19 15,16-33-15</inkml:trace>
  <inkml:trace contextRef="#ctx0" brushRef="#br0" timeOffset="680791.9754">25913 11436 0,'0'0'0,"0"0"16,0 0-1,-4 28-15,0 24 16,-7 31 0,-10 27-16,-2-3 15,2 2-15,3-6 16,9-9 0,9-94-16,-6 76 15,6-76 1,0 0-16,0 49 15,2-31-15,2-24 16,-2-20 0,0-22-16</inkml:trace>
  <inkml:trace contextRef="#ctx0" brushRef="#br0" timeOffset="681088.8642">25866 11684 0,'0'-16'16,"0"-10"-16,0-8 15,0 5 1,2 2-16,16 3 15,7 10-15,4 7 16,2 5 0,5 9-16,0 4 15,-5 9 1,-9 12-16,-5 14 16,-13 9-16,-11 9 15,-9 1 1,-11 2-16,-6-3 15,-8 1 1,-16 11-16,-6-7 16,63-69-16,0 0 15,-58 54 1,15-22-16,25-26 16,12-15-16</inkml:trace>
  <inkml:trace contextRef="#ctx0" brushRef="#br0" timeOffset="681479.0481">26135 11796 0,'0'0'16,"0"0"-16,0 0 16,0 0-1,20-3-15,20-8 0,21-9 16,-7-2-16,-6-7 31,-6 0-31,-42 29 16,35-34-1,-35 34-15,0 0 0,0 0 16,28-31-16,-28 31 31,20-20-31,-11 13 0,-9 7 31,6 11-31,0 13 16,-6 17-16,-6 15 0,-2 8 31,-1 1-31,1-2 16,8-63 0,0 0-16,-6 51 15,14-24-15,3-29 0</inkml:trace>
  <inkml:trace contextRef="#ctx0" brushRef="#br0" timeOffset="681760.5807">26749 11079 0,'0'0'0,"0"21"0,0 20 15,0 33 16,0 31-31,-5 18 16,1 16 0,0 15-16,1 38 0,1 4 15,2-9-15,0-13 32,0-19-32,0-13 15,0-31-15,0-13 0,0-98 16,15 94-16</inkml:trace>
  <inkml:trace contextRef="#ctx0" brushRef="#br0" timeOffset="682494.8232">27091 11304 0,'0'0'0,"-4"25"0,-1 21 31,-6 32-15,-7 33-16,-2 0 0,2-4 16,4-11-16,14-96 15,0 0-15,-16 71 16,4-41-1,3-26-15,9-20 32,6-19-17,7-17-15,14-23 0,16-26 0,17-11 32,6 5-17,-1 25-15,-11 27 16,-5 27-16,-14 19 0,-15 18 31,-9 8-31,-11 21 16,-18 23-1,-13 13-15,-21 33 0,-12 20 0,5-13 32,59-114-17,0 0-15,0 0 0,-37 74 31,19-42-31,20-32 16,12-15-16,5-6 16,6-9-1,8-3-15,-33 33 0,34-24 32,-3 12-32,-13 21 15,-12 18-15,-14 20 16,-15 31-1,-12 38-15,-5 27 16,11-13-16,29-130 0,-12 100 16,22-33-16,11-33 15,12-21 1,7-12-16,8-9 16,13-14-1,7-10-15,24-29 16</inkml:trace>
  <inkml:trace contextRef="#ctx0" brushRef="#br0" timeOffset="682854.0972">27569 11659 0,'0'0'0,"0"0"16,17-9 0,16-11-16,20-13 15,10-5-15,-63 38 0,60-31 16,-9 13-16,-16 18 16,-21 22-1,-14 14-15,-14 17 16,-9 25-1,-13 30-15,-1 8 16,37-116-16,-19 98 16,19-98-1,9 61 1,18-46-16,15-26 16,14-25-16,13-22 15,19-34-15</inkml:trace>
  <inkml:trace contextRef="#ctx0" brushRef="#br0" timeOffset="683103.668">28311 11080 0,'0'0'16,"-7"27"-16,-1 24 15,-10 42-15,-2 36 16,-3 35-1,5 40-15,11 9 16,5-12 0,4-20-16,3-24 15,3-28-15,6-31 16,-14-98 0,18 71-16,0-35 15</inkml:trace>
  <inkml:trace contextRef="#ctx0" brushRef="#br0" timeOffset="683400.5892">28646 11296 0,'0'0'15,"0"0"1,16-10-1,15-12-15,26-19 0,10-8 16,12-11 0,-79 60-16,77-49 15,-33 33 1,-33 34-16,-22 18 16,-14 19-16,-21 38 15,-23 56 1,-23 45-16,22-24 15,70-170 1,-53 134-16</inkml:trace>
  <inkml:trace contextRef="#ctx0" brushRef="#br0" timeOffset="683572.3072">28957 11371 0,'0'0'16,"0"0"-16,0 27 15,0 26 1,0 24-16,0 14 16,4-13-1,10-15-15,3-30 16</inkml:trace>
  <inkml:trace contextRef="#ctx0" brushRef="#br0" timeOffset="683775.4995">29017 11528 0,'0'0'0,"0"0"15,23-16-15,19-13 16,26-23 0,13-17-16,0-14 15,-20 7-15,-22 4 16,-16 8-1,-16 8-15,-9 3 16</inkml:trace>
  <inkml:trace contextRef="#ctx0" brushRef="#br0" timeOffset="683931.7151">29414 10850 0,'0'5'0,"0"4"16,0 13 0,0 18-16,0 23 15,0 19-15,0 30 16,-5 14-1,-4 1-15,-3 5 16,-1-7 0,-8-2-16,-6-11 15,-4-28-15</inkml:trace>
  <inkml:trace contextRef="#ctx0" brushRef="#br0" timeOffset="684228.4567">28887 12130 0,'0'30'15,"0"21"1,0 23-16,0 24 16,9-2-16,11-9 15,10-18 1,8-17-16,-1-27 15,9-25-15,9-25 16,8-30 0,17-44-16,3-34 15,-20 2 1,-37 31-16,-26 35 16,-18 25-16,-8 13 15</inkml:trace>
  <inkml:trace contextRef="#ctx0" brushRef="#br0" timeOffset="684384.6979">28935 12492 0,'0'0'0,"0"0"16,0 0-1,20 8-15,27-6 16,24-14-16,2-26 15,17-40 1</inkml:trace>
  <inkml:trace contextRef="#ctx0" brushRef="#br0" timeOffset="684931.3586">29694 11369 0,'0'0'0,"17"-18"16,11-7-1,19-15-15,11 5 16,1 10-16,-8 14 16,-18 19-1,-24 22-15,-15 10 16,-21 25-1,-16 18-15,-24 32 16,-23 35-16,6 2 16,84-152-1,-58 118-15,58-118 16,-22 67 0,24-49-16,14-29 15,15-20-15,15-24 16,15-15-1,18-21-15,9-10 16,-88 101 0,61-58-16,-38 44 15,-25 34-15,-12 18 16,-11 22 0,-7 14-16,-2 27 15,8 6 1,15-20-16,14-29 15,14-31-15,12-22 16,12-19 0,25-26-16,36-45 15,40-49-15</inkml:trace>
  <inkml:trace contextRef="#ctx0" brushRef="#br0" timeOffset="685259.4006">30298 11443 0,'0'0'15,"0"0"1,0 0-16,19-17 16,16-17-1,20-21-15,15-11 16,-70 66-16,71-56 15,-29 35 1,-27 35-16,-19 20 16,-9 15-16,-14 27 15,-8 35 1,-8 15-16,43-126 16,0 0-1,-31 87-15,21-59 16,18-50-16,11-29 15</inkml:trace>
  <inkml:trace contextRef="#ctx0" brushRef="#br0" timeOffset="685509.6734">30809 10799 0,'0'0'0,"0"0"15,0 33-15,-5 36 16,1 46-16,-7 43 15,-11 55 1,2 12-16,5 19 16,8-21-1,12-12-15,3-33 16,3-12-16,1-21 16,-2-27-1,-1-28-15,-9-90 16,3 75-1</inkml:trace>
  <inkml:trace contextRef="#ctx0" brushRef="#br0" timeOffset="685665.899">30754 11637 0,'0'0'0,"17"-18"15,14-9-15,27-22 16,33-21 0,21-19-16</inkml:trace>
  <inkml:trace contextRef="#ctx0" brushRef="#br0" timeOffset="685978.1338">31368 10999 0,'0'0'16,"0"0"-16,-7 26 15,-5 25-15,-5 21 16,0-1 0,-2 6-16,4 11 15,15-88 1,-10 81-16,18-28 15,13-35-15,13-26 16,13-22 0,24-24-16,35-28 15,18-20 1,-124 102-16,105-95 16,-48 30-16</inkml:trace>
  <inkml:trace contextRef="#ctx0" brushRef="#br0" timeOffset="686165.4402">31154 12023 0,'26'-11'0,"21"-18"15,37-22 1,47-40-16,52-41 15,13-9 1,-55 37-16,-141 104 16,85-61-16</inkml:trace>
  <inkml:trace contextRef="#ctx0" brushRef="#br0" timeOffset="686525.1148">31467 12209 0,'0'33'0,"0"15"16,8 6-16,10-4 16,13-18-1,9-12-15,11-12 16,10-14-16,4-12 16,-2-12-1,-6-8-15,-19-1 16,-8-8-1,-18 0-15,-14 3 16,-14 0 0,-19 12-16,-15 7 15,-7 16-15,-10 16 16,-6 15 0,-17 20-16,0 23 15,21 11-15,22 7 16,23-3-1,18-4-15,14-8 16</inkml:trace>
  <inkml:trace contextRef="#ctx0" brushRef="#br0" timeOffset="686665.6923">32318 12287 0,'0'0'0,"0"0"15</inkml:trace>
  <inkml:trace contextRef="#ctx0" brushRef="#br0" timeOffset="701052.8787">25956 13056 0,'0'0'15,"0"0"-15,0 0 16,0 0 0,0 0-16,0 0 15,15 6 1,17 5-16,6 5 15,2 0 1,0-3-16,5 1 16,3-3-16,9-2 15,-2 1 1,6 0-16,4-4 16,2 1-16,6-2 15,22 0 1,6-3-16,5-2 15,4 0 1,-4 4-16,2 0 16,-3-1-16,3 3 15,1 1 1,3 0-16,-1-1 16,3 1-16,5 2 15,4 0 1,9-4-16,-7-5 15,3-3 1,-3 3-16,2-2 16,-4 4-16,2 3 15,-2-3 1,-3 2-16,1 3 16,-2-1-1,-1 2-15,-2-1 16,-3-1-1,-7 0-15,2 1 16,-4-3-16,-2 2 16,-4-5-1,-5 2-15,-8-3 16,-4 4-16,-6 0 16,0 1-1,-10-1-15,-12 1 16,-9-3-1,3 3-15,-47-5 16,45 4 0,-45-4-16,48 3 15,0 1-15</inkml:trace>
  <inkml:trace contextRef="#ctx0" brushRef="#br0" timeOffset="701224.3677">31195 13422 0,'0'0'16,"0"0"-16,0 0 15</inkml:trace>
  <inkml:trace contextRef="#ctx0" brushRef="#br0" timeOffset="708785.4536">22986 13853 0,'0'0'0,"0"0"15,0 0-15,0 0 16,0 0 0,0 0-16,0 0 15,-4-13-15,1-16 16,-1-14 0,11-3-16,9-1 15,8 2 1,4 0-16,2-6 15,6-5-15,4-4 16,2-3 0,16-15-16,12-7 15,1 2 1,-2 3-16,3 2 16,0 4-16,1 2 15,-3 6 1,-2-1-16,2 4 15,-5 5 1,6-1-16,6 2 16,2 4-16,9-4 15,-3 5 1,0 4-16,-5 1 16,-6 8-1,-2 4-15,-6 3 16,-3 3-1,-12 7-15,-4 2 16,2 2-16,2 4 16,-1-1-1,3 2-15,-53 13 16,57-16-16,-57 16 16,52-11-1,-52 11-15,0 0 16,0 0-1,50-6-15,-50 6 16,29-8-16,-22-1 16</inkml:trace>
  <inkml:trace contextRef="#ctx0" brushRef="#br0" timeOffset="709300.6825">24731 11615 0,'0'0'0,"0"0"15,0 0-15,0 0 16,0 0-1,0 0-15,0 0 16,22 4 0,23 0-16,27 6 15,4-4-15,15-1 16,-3-1 0,-7-2-16,-6 1 15,-10 8-15,-21 4 16,-8 8-1,-4 5-15,-10 11 16,-15 3 0,-14 9-16,-15 8 15,-15 8 1,-22 17-16,-18 13 16,-4-4-16,8-1 15,8-11 1,14-16-16,51-65 15,-41 55-15,41-55 16,0 0 0,-20 36-16,14-10 15,10-9-15</inkml:trace>
  <inkml:trace contextRef="#ctx0" brushRef="#br0" timeOffset="709503.9054">25270 12421 0,'0'0'16,"0"0"-16,0 0 15</inkml:trace>
  <inkml:trace contextRef="#ctx0" brushRef="#br0" timeOffset="742308.6784">23612 14709 0,'0'0'0,"-18"16"16,-5 1 0,-6 7-16,3 4 15,3-3 1,-1 1-16,-1 2 16,-4 12-16,-3 1 15,-3 5 1,0 6-16,-4 7 15,4 4 1,-1 1-16,-11 19 16,2 3-16,4-2 15,4-6 1,2 1-16,1-4 16,0 3-1,0-2-15,6-2 16,3-5-16,25-69 15,-20 50 1,20-50-16,0 0 16,-13 34-16,5-21 15,10-18 1</inkml:trace>
  <inkml:trace contextRef="#ctx0" brushRef="#br0" timeOffset="742746.1486">23808 14863 0,'0'0'0,"0"0"16,-13 19-1,-11 7-15,-12 14 16,-7 14-16,-5 10 16,-13 28-1,-4 20-15,9 2 16,11-7-1,9-11-15,7-15 16,0-4-16,0-2 16,-5 0-1,1 5-15,2 1 16,4-7 0,27-74-16,0 0 15,0 0-15,-15 56 16,15-34-1,10-28-15,6-21 16</inkml:trace>
  <inkml:trace contextRef="#ctx0" brushRef="#br0" timeOffset="742902.2747">23346 15893 0,'0'0'0,"0"0"16,0 0 0,0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1:34:49.5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1884 4229 0,'0'0'15,"0"0"-15,0 0 16,0 0-16,-6-3 16,-2-4-1,-7-4-15,7 11 16,1 9-1,5 13-15,6 12 16,11 7-16,12 9 16,3-1-1,1-2-15,-1 5 16,-4-8-16,-26-44 16,0 0-1,25 39-15,-9-20 16,-1-19-1,-4-11-15,2-11 16,1-11-16,6-12 16,7-20-1,-1-2-15,2-2 16,0-16 0,-28 85-16,29-76 15,-29 76-15,23-67 16,-10 20-1</inkml:trace>
  <inkml:trace contextRef="#ctx0" brushRef="#br0" timeOffset="249.9422">2492 3934 0,'0'0'15,"0"0"-15,0 0 16,0 0-16,19 0 16,18 4-1,25 0-15,11 7 16,9 0 0,19-2-16,-5-2 15,-12 2 1,-84-9-16,61-2 15,-28-14-15</inkml:trace>
  <inkml:trace contextRef="#ctx0" brushRef="#br0" timeOffset="718.886">2738 3942 0,'0'0'0,"0"0"16,0 0-1,0 0-15,0 25 16,0 19 0,5 24-16,-1 3 15,0 8-15,4 16 16,-2-1 0,-8 0-16,-8-3 15,-7-6 1,-15-5-16,-10-12 15,-12-10-15,-1-9 16,2-11 0,53-38-16,0 0 15,0 0-15,-40 18 16,40-18 0,-24 9-16,24-7 15,18-7 1,18 2-16,9-4 15,21 0-15,10 5 16,21 4 0,15 12-16,-11 2 15,-14 9 1,-19 5-16,-9-1 16,-17-10-16,-9-11 15</inkml:trace>
  <inkml:trace contextRef="#ctx0" brushRef="#br0" timeOffset="1124.8333">3350 3796 0,'0'0'16,"0"0"-16,0 0 16,-6 18-16,-1 24 15,-4 27 1,3 15-16,-2 35 16,3 13-1,5 15-15,0 43 16,2 29-16,0 6 15,0-13 1,0-11-16,0-3 16,-6-15-1,-4-9-15,-4-13 16,-1-10-16,-3-19 16,0-26-1,1-31-15,17-75 16,-28 48-1,4-46-15,1-32 16</inkml:trace>
  <inkml:trace contextRef="#ctx0" brushRef="#br0" timeOffset="1515.2359">3281 4105 0,'0'0'15,"0"0"-15,22-2 16,32-5-16,27 3 16,14 11-1,-13 17-15,-9 12 16,-13 8-1,-30 1-15,-15-2 16,-18 8-16,-21 5 16,-19 9-1,-29 13-15,-20 6 16,0-14 0,92-70-16,-77 52 15,77-52-15,-51 19 16,32-23-1,21-16-15,15-9 16</inkml:trace>
  <inkml:trace contextRef="#ctx0" brushRef="#br0" timeOffset="1952.755">4680 4085 0,'0'0'0,"-16"-16"16,-1-4 0,-13 1-16,-3 9 15,-7 10 1,-18 16-16,-6 16 15,-5 16 1,-17 31-16,-11 30 16,11 12-16,24-1 15,30-10 1,20-12-16,26-6 16,22-9-16,15-16 15,20-12 1,16-14-16,4-19 15,-1-14-15,0-12 16,-3-9 0,-4-7-16,-9-3 15,-74 23 1,57-24-16,-19-1 16</inkml:trace>
  <inkml:trace contextRef="#ctx0" brushRef="#br0" timeOffset="2093.5512">5337 5129 0,'0'0'0,"0"0"15,0 0 1</inkml:trace>
  <inkml:trace contextRef="#ctx0" brushRef="#br0" timeOffset="64672.4174">6689 4175 0,'0'0'0,"0"0"16,0 0-1,-7-13-15,-3-15 16,-9-1-1,-2 11-15,0 5 16,-10 2 0,-11 7-16,-10 4 15,-7 4-15,-1 7 16,0 5 0,0 6-16,-1 3 15,7 4-15,7 4 16,5 3-1,9 2-15,33-38 16,-25 38-16,11 4 16,16-2-1,18-4-15,11-1 16,8-3 0,6 2-16,0-1 15,-6 6-15,-5-2 16,-7 6-1,-9 1-15,-9 3 16,-13 0 0,-12-3-16,-9-1 15,-7-7-15,-3-7 16,-5-6 0,40-23-16,-43 10 15,43-10 1,-40 0-16,40 0 15,-35-8-15,35 8 16,-15-9 0,5 2-16,10 7 15,2 0-15,4 7 16,-2 10 0,-2 8-16,0 4 15,-4 11 1,-2 16-16,-4 11 15,-1 10-15,-6 32 16,-6 30 0,-3 21-16,-1 8 15,1-3 1,1 0-16,3 5 16,3 7-16,1 2 15,7 5 1,5 7-16,0-11 15,6-1 1,2-6-16,3-10 16,1-7-16,8-12 15,6-21 1,9-21-16,6-20 16,2-15-16,-1-15 15,-2-16 1,3-10-16,2-8 15,6-6 1,0-9-16,1 0 16,-2-3-1,-3-6-15,-3-9 16</inkml:trace>
  <inkml:trace contextRef="#ctx0" brushRef="#br0" timeOffset="64797.4712">6611 8706 0,'0'0'0,"0"0"16,0 0-16,0 0 15</inkml:trace>
  <inkml:trace contextRef="#ctx0" brushRef="#br0" timeOffset="67421.5724">7211 4335 0,'0'0'0,"0"0"16,17-13-16,16-11 15,25-14-15,11-3 16,23-10 0,6-3-16,-20 9 15,-78 45 1,0 0-16,0 0 15,43-27-15,-39 21 16,-24 12 0,-20 13-16,-22 16 15,-14 10 1,-28 25-16,-14 17 16,19-5-16,35-21 15,32-21 1,24-19-16,14-16 15,14-5 1,19-5-16,21-12 16,13-4-16,24-5 15,10 6 1,-13 11-16,-30 16 16,-29 11-16,-27 6 15,-22 7 1,-19 5-16,-25 16 15,-42 17 1,-37 16-16,-8-5 16,29-17-16,116-63 15,0 0 1,0 0-16,-69 37 16,35-23-1,39-16-15,24-12 16,19-10-16,38-16 15,52-25 1,61-18-16,16 7 16,-39 25-1,-176 51-15,127-29 16</inkml:trace>
  <inkml:trace contextRef="#ctx0" brushRef="#br0" timeOffset="67827.9363">7337 5068 0,'0'0'0,"-14"25"16,0 6-16,2 15 16,5 4-1,7 6-15,7 4 16,5 3-1,11-5-15,9-4 16,3-15-16,8-14 16,4-22-1,4-24-15,6-19 16,-3-16-16,1-24 16,-22-8-1,-35 24-15,-29 28 16,-21 18-1,-19 16-15,-11 11 16,-20 11-16,8 5 16,30-7-1,34-10-15,22-8 16,12-8 0,17-13-16</inkml:trace>
  <inkml:trace contextRef="#ctx0" brushRef="#br0" timeOffset="68140.0273">8190 4416 0,'0'0'16,"0"0"-16,0 0 15,25 7 1,28-1-16,37 1 15,22-5-15,-9-4 16,-103 2 0,78 11-16,-40 14 15,-42 10 1,-28 6-16,-26 8 16,-38 27-16,-33 19 15,2 1-15,127-96 16,0 0-1,-75 61-15,60-54 16,28-34 0</inkml:trace>
  <inkml:trace contextRef="#ctx0" brushRef="#br0" timeOffset="68452.4532">9120 3978 0,'0'0'16,"0"0"-16,0 24 15,0 26 1,6 23-16,7 19 16,4 9-16,1 10 15,-3 16 1,-8 19-16,-9 28 15,-9 9 1,-9 11 0,-6 5-16,-6-4 0,-5-3 15,2-11 1,-6-16-16,2-27 16</inkml:trace>
  <inkml:trace contextRef="#ctx0" brushRef="#br0" timeOffset="69342.8716">6459 7007 0,'0'0'16,"0"0"-1,0 0-15,0 0 16,2 21-16,9 19 15,5 25 1,-1-3-16,-1-1 16,-8 5-1,-3 1-15,-10 3 16,-5-3-16,-5-4 16,17-63-1,-26 52-15,1-18 16,6-24-1,15-20-15,11-13 16,11-11-16,15-14 16,10-1-1,8 0-15,7 5 16,7-1-16,20-7 16,8-3-1,-7 1-15,-23 6 16,-24 5-1,-21 0-15,-9 1 16,-9 42-16,4-47 16,-4 47-1,0 0-15,0 0 16,0-38 0,-4 15-16,2 23 15,0 16-15,2 16 16,-5 17-1,-4 20-15,-6 6 16,-16 31-16,-21 10 16,-15 3-1,-6-12-15,2-23 16,15-17 0,56-67-16,-51 52 15,51-52-15,0 0 16,0 0-1,-26 24-15,15-17 16,15-16 0,17-9-16,13-9 15,16-10-15,9-4 16,5 1 0,19-9-16,3-2 15</inkml:trace>
  <inkml:trace contextRef="#ctx0" brushRef="#br0" timeOffset="69718.1391">7380 6489 0,'0'0'0,"0"0"15,-8 25-15,-4 31 16,-7 28 0,-3 33-16,-3 44 15,1 25 1,9 5-16,3-1 16,12-4-16,4-6 15,6-5 1,5-9-16,1-6 15,-5-7-15,-5-18 16,-6-14 0,-6-21-16,-3-19 15,-7-23 1,16-58-16,-13 31 16,-5-24-16,1-22 15</inkml:trace>
  <inkml:trace contextRef="#ctx0" brushRef="#br0" timeOffset="70327.3788">7625 7021 0,'13'-20'0,"8"-7"16,11-9-16,3-6 15,11 2 1,2 1-16,-2 6 16,-46 33-16,37-22 15,-15 13 1,-22 13-16,-11 14 16,-13 16-1,-13 17-15,-7 9 16,-15 21-16,0 6 15,15-19 1,22-27-16,17-21 16,13-13-1,9-4-15,13-10 16,9-9-16,19-4 16,1-3-1,-59 23-15,53-13 16,-12 13-1,-23 11-15,-23 14 16,-17 11-16,-28 24 16,-27 25-1,-13 18-15,7-5 16,83-98-16,0 0 16,0 0-1,-48 65-15,43-47 16,34-32-1,17-17-15,22-20 16,39-25-16,29-22 16,3 4-1,-34 24-15,-105 70 16,0 0 0,63-51-16</inkml:trace>
  <inkml:trace contextRef="#ctx0" brushRef="#br0" timeOffset="70733.4984">7759 8035 0,'0'0'0,"0"27"16,6 15 0,8 21-16,4-9 15,5-5-15,6-2 16,2-3-1,7-4-15,0-10 16,0-14 0,-2-16-16,-7-16 15,-8-14-15,2-17 16,0-21 0,-12-4-16,-11 1 15,-15 5-15,-15 13 16,-5 8-1,-12 14-15,-5 8 16,-1 15 0,-3 12-16,2 10 15,2 8 1,12 5-16,14 2 16,14-9-16,16-15 15,18-23 1</inkml:trace>
  <inkml:trace contextRef="#ctx0" brushRef="#br0" timeOffset="71030.3226">8344 7259 0,'0'0'0,"0"0"15,22-2 1,17-10-16,18-9 15,-5 1-15,-52 20 16,53-11 0,-2 13-16,-16 16 15,-20 16 1,-17 8-16,-20 16 16,-18 13-16,-28 28 15,-12 13 1,80-112-16,-69 86 15,32-49 1,25-40-16,21-31 16,14-23-16</inkml:trace>
  <inkml:trace contextRef="#ctx0" brushRef="#br0" timeOffset="71389.2608">8892 6710 0,'0'0'16,"0"0"-16,0 0 16,2 28-16,9 29 15,6 31 1,2 24-16,4 17 16,-1 21-1,-3 26-15,0 12 16,0 8-16,2 10 15,-5-4 1,-1-18-16,-8-14 16,-7-16-1,0-17-15,0-17 16,3-19-16,-3-21 16,-3-13-1,3-22-15,0-45 16,0 0-1,3 38-15,7-11 16,9-11-16</inkml:trace>
  <inkml:trace contextRef="#ctx0" brushRef="#br0" timeOffset="71530.2342">9776 8831 0,'0'0'0,"0"0"16,0 0-1</inkml:trace>
  <inkml:trace contextRef="#ctx0" brushRef="#br0" timeOffset="224181.4373">7507 6063 0,'0'0'0,"0"0"15,0 0 1,0 0-16,0 0 15,0 0-15,0 0 16,0 0 0,24 7-16,23-1 15,20 3 1,-6 0-16,1-3 16,1 3-16,-1 0 15,-2-2 1,5 2-16,7-5 15,6 1 1,18 4-16,6 2 16,-12 0-1,-12 3-15,1-2 16,-7 3-16,-10-7 16,-3 4-1,0-4-15,7-1 16,-2 0-16,-1-1 15,3-3 1,-5 3-16,-4-1 16,-2-1-1</inkml:trace>
  <inkml:trace contextRef="#ctx0" brushRef="#br0" timeOffset="224368.5242">9422 6435 0,'0'0'0,"0"0"15,0 0-15,0 0 16</inkml:trace>
  <inkml:trace contextRef="#ctx0" brushRef="#br0" timeOffset="225759.2081">10005 4555 0,'0'0'0,"0"0"15,0 0-15,0 0 16,0 0-1,0 0-15</inkml:trace>
  <inkml:trace contextRef="#ctx0" brushRef="#br0" timeOffset="225962.2027">9831 5061 0,'0'0'0,"0"0"16,0 0-16,8 18 16,8 12-1,7 10-15,6 2 16,3-4-16</inkml:trace>
  <inkml:trace contextRef="#ctx0" brushRef="#br0" timeOffset="226368.405">10272 4469 0,'0'0'0,"0"-20"16,2-9-1,13-11-15,12 15 16,4 10 0,3 4-16,3 0 15,14-1-15,4 1 16,-5 0 0,-50 11-16,52-11 15,-2 2 1,-50 9-16,38 7 15,-16 17 1,-22 15-16,-22 22 16,-19 16-16,-28 24 15,-19 17-15,6-13 16,82-105 0,-62 75-16,62-75 15,0 0 1,0 0-16,-46 46 15</inkml:trace>
  <inkml:trace contextRef="#ctx0" brushRef="#br0" timeOffset="226555.5019">10642 4602 0,'0'0'0,"0"0"16,0 0-16,3 23 15,9 20 1,9 18-16,0-10 16,5-2-16,-4-4 15</inkml:trace>
  <inkml:trace contextRef="#ctx0" brushRef="#br0" timeOffset="226727.3634">10680 4590 0,'0'0'0,"0"0"16,15-15-16,19-10 15,24-9 1,12 5-16,10-9 16,-6-8-16</inkml:trace>
  <inkml:trace contextRef="#ctx0" brushRef="#br0" timeOffset="226946.151">11128 4052 0,'0'0'16,"0"0"-16,0 0 16,0 24-1,0 23-15,0 29 16,0 25-16,0 6 15,0 9 1,0 5-16,0-3 16,0-9-1,-6-17-15,-7-23 16</inkml:trace>
  <inkml:trace contextRef="#ctx0" brushRef="#br0" timeOffset="227180.803">10642 5236 0,'0'0'0,"0"0"0,0 0 16,0 0-16,3 24 16,14 19-1,9 8-15,13-13 16,10-5-1,12-8-15,5-9 16,13-19-16,19-23 16,9-39-1</inkml:trace>
  <inkml:trace contextRef="#ctx0" brushRef="#br0" timeOffset="227352.1927">11451 4273 0,'0'0'15,"0"0"-15,0 0 16,0 0 0,0 0-16,13 13 15,23 12-15</inkml:trace>
  <inkml:trace contextRef="#ctx0" brushRef="#br0" timeOffset="228070.7722">11324 4650 0,'0'0'16,"0"0"-16,19-14 15,14-5 1,22-13-16,-4 8 15,-51 24-15,49-18 16,-49 18 0,38-7-16,-16 12 15,-20 9 1,-11 4-16,-8 8 16,-3 7-16,-7 12 15,5 4 1,6-2-16,9-4 15,7-43-15,7 38 16,11-7 0,2-18-16,7-11 15,0-13 1,-3-11-16,-6-8 16,-6-2-16,-15 2 15,-6 7 1,-7 6-16,-6 11 15,-3 8 1,1 12-16,2 5 16,3 10-16,4 5 15,4 6 1,4 10-16,3-1 16,2-3-16,0-1 15,-6-3 1,-5-4-16,-7-2 15,20-36 1,-32 29-16,32-29 16,0 0-16,0 0 15,-33 22 1,4-12-16,16-8 16,13-7-1,13-2-15,16-1 16,11-6-1,18-4-15,8 1 16,3-3-16,-2-3 16,-3-3-1,-5-11-15,-6-12 16</inkml:trace>
  <inkml:trace contextRef="#ctx0" brushRef="#br0" timeOffset="228430.0611">11913 4016 0,'0'0'0,"0"0"15,0 0-15,0 26 16,0 26-1,0 31-15,0 26 16,0 12-16,0 4 16,0 11-1,5 1-15,1 3 16,0-1 0,2-10-16,-4-15 15,1-16-15,-5-98 16,0 0-1,0 0-15,5 74 16,-5-74-16,2 25 16,-2-46-1</inkml:trace>
  <inkml:trace contextRef="#ctx0" brushRef="#br0" timeOffset="228571.0268">11748 4711 0,'20'-14'16,"18"-3"0,27-13-16,16 5 15,27 3-15,5 9 16</inkml:trace>
  <inkml:trace contextRef="#ctx0" brushRef="#br0" timeOffset="228758.1082">12362 5093 0,'0'0'0,"0"0"16,2 27 0,5 26-16,0 27 15,-9 21 1,-19-3-16,-18-6 15</inkml:trace>
  <inkml:trace contextRef="#ctx0" brushRef="#br0" timeOffset="229211.1206">12693 4460 0,'0'0'0,"0"0"15,0 0 1,22-8-16,17-8 16,21-9-16,5-4 15,-1 2 1,-64 27-16,0 0 15,0 0 1,52-29-16,-19 9 16,-31 14-16,-19 17 15,-9 12 1,-14 14-16,-8 19 16,-11 19-16,12-2 15,16-9 1,23-26-16,12-13 15,8-14 1,9-8-16,14-13 16,16-5-16,24-17 15,32-13 1,15-14-16,-23 0 16</inkml:trace>
  <inkml:trace contextRef="#ctx0" brushRef="#br0" timeOffset="229789.4276">13339 4157 0,'0'0'15,"0"0"-15,0 0 16,2 27-16,10 28 16,-1 32-1,-3 21-15,-8-3 16,-8-12-16,-13-16 15,-5-24 1,26-53-16,-22 20 16,3-22-1,11-14-15,5-11 16,12-13-16,14-18 16,8-6-1,2-8-15,14-24 16,9-16-1,-3 2-15,-8 12 16,-16 27-16,-29 71 16,0 0-1,25-49-15,-8 24 16,-7 18 0,-3 16-16,-1 14 15,2 15-15,-2 21 16,-4 16-1,-2 36-15,-6 30 16,-6 23 0,-1 5-16,5-6 15,-5-2-15,7 0 16,3-7 0,6-18-16,1-11 15,2-22 1,5-20-16,0-21 15,-11-62-15,8 32 16,-4-28 0,-4-26-16</inkml:trace>
  <inkml:trace contextRef="#ctx0" brushRef="#br0" timeOffset="230008.1555">13938 4036 0,'0'0'0,"0"0"16,19 0 0,18 6-16,14 6 15,-15 10 1,-18 5-16,-15 2 15,-10-2-15</inkml:trace>
  <inkml:trace contextRef="#ctx0" brushRef="#br0" timeOffset="230617.0364">13820 4458 0,'0'0'16,"0"0"-16,12-11 15,14-7 1,16-6-16,13-1 15,6 5 1,-61 20-16,0 0 16,0 0-16,58-16 15,-15 7 1,-19 11-16,-20 13 16,-14 8-16,-11 13 15,-12 16 1,-1 1-16,5 4 15,10-9 1,5-5-16,8-14 16,10-13-1,9-9-15,11-17 16,12-10-16,12-13 16,-7-6-1,-7-2-15,-11 2 16,-23 39-16,9-31 15,-16 12 1,-11 11-16,-9 11 16,-6 14-1,-10 19-15,5 11 16,3 9-16,8 4 16,6 5-1,12 0-15,11-3 16,13-4-1,4-6-15,10-12 16,4-11-16,7-16 16,-1-13-1,1-15-15,1-12 16,-1-8-16,-3-8 16,2-7-1,-6-7-15,0-9 16</inkml:trace>
  <inkml:trace contextRef="#ctx0" brushRef="#br0" timeOffset="231007.9415">14539 3775 0,'0'0'0,"0"0"16,0 21-16,0 29 16,0 29-1,0 26-15,-4 10 16,-3 11 0,-3 6-16,2 8 15,-1 1-15,-3 2 16,6 11-1,4-3-15,10-12 16,0-2 0,-4-7-16,-2-16 15,-2-21-15,2-10 16,-2-83 0,0 0-16,0 0 15,0 56-15,2-34 16,1-31-1,-1-24-15</inkml:trace>
  <inkml:trace contextRef="#ctx0" brushRef="#br0" timeOffset="231179.4087">14343 4749 0,'2'-7'16,"-2"7"-16,17-13 0,24 4 15,26-2 1,27 8-16,31 8 16,4 10-16,-6 11 15</inkml:trace>
  <inkml:trace contextRef="#ctx0" brushRef="#br0" timeOffset="231351.6205">15174 5547 0,'0'0'0,"0"0"16,17 13-16,11 5 15</inkml:trace>
  <inkml:trace contextRef="#ctx0" brushRef="#br0" timeOffset="246754.2236">9927 7240 0,'0'0'0,"0"0"16,0 0-1,0 0-15,0 0 16,0 0-16,12 16 15,14 17 1</inkml:trace>
  <inkml:trace contextRef="#ctx0" brushRef="#br0" timeOffset="247027.4433">9951 8002 0,'0'0'15,"0"0"1,25 6-16,28 12 15,21 15-15,14 22 16</inkml:trace>
  <inkml:trace contextRef="#ctx0" brushRef="#br0" timeOffset="267319.6401">11078 6713 0,'0'0'0,"0"0"16,0 0-16,0 22 15,0 22 1,0 23-16,0 5 15,0 5 1,0 12-16,4-5 16,3-3-16,-1-10 15,-6-71 1,0 0-16,8 51 16</inkml:trace>
  <inkml:trace contextRef="#ctx0" brushRef="#br0" timeOffset="267787.8925">11089 6891 0,'0'0'0,"0"0"16,16-16-16,19-10 16,26-12-1,17 2-15,30 0 16,12 11-16,-13 21 15,-24 20 1,-29 14-16,-33 0 16,-21 6-1,-15 0-15,-16 4 16,-19 0-16,-10 0 16,-11-2-1,-25 12-15,-2-3 16,12-12-16,26-15 15,25-11 1,9-7-16,13-2 16,8-4-1,7-3-15,14-2 16,16-2-16,12-1 16,21 0-1,7 5-15,2 5 16,22 8-1,9 8-15,-13 2 16,-19-3-16,-6-9 16</inkml:trace>
  <inkml:trace contextRef="#ctx0" brushRef="#br0" timeOffset="268053.4596">10691 7662 0,'0'0'16,"21"-10"-16,14-7 16,31-10-1,20 3-15,32 1 16,28 8-1,3 8-15,-14 9 16,-17 8-16,-11 5 16,-15-4-1,-16 1-15</inkml:trace>
  <inkml:trace contextRef="#ctx0" brushRef="#br0" timeOffset="268272.1528">11567 7564 0,'0'0'0,"0"0"15,0 0-15,0 0 16,-5 26 0,3 28-16,-2 29 15,-1 26 1,5-3-16,-2-10 15,2-16-15,-6-24 16,-6-32-16</inkml:trace>
  <inkml:trace contextRef="#ctx0" brushRef="#br0" timeOffset="268506.4722">11197 8062 0,'0'0'0,"0"0"16,0 0-16,15 12 15,14 7 1,15 3-16,12 6 16,9 1-16,11-7 15,29-10 1,15-29-16,-8-32 15</inkml:trace>
  <inkml:trace contextRef="#ctx0" brushRef="#br0" timeOffset="268881.3824">12016 7157 0,'0'0'0,"0"0"16,0 0-16,18-11 15,16-7 1,22-11-16,5 5 16,-2 1-1,-1 10-15,-58 13 16,49-3-16,-16 13 15,-14 10 1,-19 4-16,-12 12 16,-12 12-1,-23 18-15,-26 33 16,-29 21-16,-5 3 16,11-14-1,25-28-15,71-81 16,0 0-1,-31 37-15,31-32 16</inkml:trace>
  <inkml:trace contextRef="#ctx0" brushRef="#br0" timeOffset="269084.8173">12208 7409 0,'0'0'0,"0"0"16,0 0-16,14 20 15,11 16 1,13 19 0,1-3-16,8 0 15,5-9-15,3-12 16,-2-20-16,-2-24 16</inkml:trace>
  <inkml:trace contextRef="#ctx0" brushRef="#br0" timeOffset="269443.7494">12586 6489 0,'0'0'0,"0"32"16,7 23-1,3 39-15,2 33 16,0 10 0,-4 6-16,2 20 15,-4 9-15,-1-9 16,3-9 0,-1-13-16,0-7 15,-5-20-15,-2-16 16,-2-13-1,2-85-15,-2 65 16,2-65 0,-8 33-16,2-28 15,-5-21-15</inkml:trace>
  <inkml:trace contextRef="#ctx0" brushRef="#br0" timeOffset="269584.462">12548 7492 0,'0'0'16,"0"0"-16,20-11 15,17-7 1,36-11-16,36-6 16,28-4-16</inkml:trace>
  <inkml:trace contextRef="#ctx0" brushRef="#br0" timeOffset="270100.1584">13112 7099 0,'0'0'16,"0"0"-16,0 25 15,6 22 1,7 29-16,7 13 15,3-1 1,-1-9-16,-2-7 16,-20-72-16,0 0 15,9 58 1,-11-24-16,-9-21 16,-2-13-16,-3-16 15,0-10 1,4-17-16,4-20 15,6-6 1,6-3-16,11-1 16,15-12-16,8 9 15,10 16 1,2 24-16,-10 27 16,-7 16-1,-7 13-15,-10 7 16,-10 15-16,-6 17 15,-14 5 1,-5 4-16,-11-1 16,1-5-1,0-2-15,29-60 16,0 0-16,0 0 16,-20 41-1,7-26-15</inkml:trace>
  <inkml:trace contextRef="#ctx0" brushRef="#br0" timeOffset="270474.7591">13437 7267 0,'0'0'0,"0"0"16,0 0-16,16-18 16,11-14-1,20-18-15,6-7 16,8-14-1,-3-1-15,-11 9 16,-47 63-16,0 0 16,0 0-1,29-44-15,-13 26 16,-12 20 0,-2 14-16,-2 10 15,0 11-15,-2 10 16,2 16-1,0 3-15,0 3 16,2-1 0,0-4-16,-2-64 15,0 0-15,0 0 16,2 49 0,-2-27-16,-2-33 15</inkml:trace>
  <inkml:trace contextRef="#ctx0" brushRef="#br0" timeOffset="270755.9424">13920 6576 0,'0'0'0,"0"0"16,0 24-16,0 29 15,0 33 1,0 31-16,0 10 15,0 8-15,0 11 16,0 29 0,0 6-16,0-15 15,0-19-15,0-27 16,0-28 0,0-16-16,0-76 15,0 0 1,0 0-16,4 33 15,5-51-15</inkml:trace>
  <inkml:trace contextRef="#ctx0" brushRef="#br0" timeOffset="271146.47">14343 6947 0,'0'0'0,"-18"27"15,-10 15 1,-18 32-16,-21 33 16,-18 27-16,-2 0 15,24-29 1,63-105-16,-35 61 16,25-43-16,20-34 15,9-22 1,12-21-16,8 0 15,-39 59 1,40-52-16,-2 18 16,3 14-16,-4 16 15,0 14 1,-4 9 0,8 14-16,5 6 15,-4-4-15,-42-35 16,0 0-16,35 23 15,-15-23 1</inkml:trace>
  <inkml:trace contextRef="#ctx0" brushRef="#br0" timeOffset="271646.7135">14343 7443 0,'-4'-3'0,"-8"2"16,3-6-16,1-1 16,1-2-1,12-3-15,10-7 16,13-9-16,18-12 15,9-17 1,13-31-16,5-23 16,-12 0-1,-15 10-15,-18 21 16,-7 17-16,-21 64 16,11-45-1,-11 45-15,0 0 16,0 0-1,8-31-15,-8 31 16,2-17 0,0 17-16,-2 18 15,0 9-15,2 14 16,0 21 0,3 14-16,-1 36 15,-2 31-15,-4 27 16,-4 2-1,1-14-15,-1-12 16,-2-19 0,4-25-16,1-18 15,3-84-15,0 0 16,0 63 0,0-63-16,0 0 15,3 35-15,4-20 16,4-15-1,2-15-15</inkml:trace>
  <inkml:trace contextRef="#ctx0" brushRef="#br0" timeOffset="272068.2474">15187 6321 0,'0'0'0,"-5"28"15,1 18-15,-2 30 16,-2 26 0,0 15-16,-1 8 15,1 12 1,-4 24-16,-1 15 16,3-6-16,2 4 15,3-6 1,2-5-16,6-12 15,4-16 1,5-19-16,1-15 16,-1-23-16,-12-78 15,21 47 1,-5-45-16,-6-27 16</inkml:trace>
  <inkml:trace contextRef="#ctx0" brushRef="#br0" timeOffset="272411.7939">15458 7126 0,'0'0'15,"20"-20"-15,18-9 16,25-12-16,17-6 15,0 10 1,-17 21-16,-28 20 16,-21 15-1,-16 7-15,-14 17 16,-22 24-16,-27 33 16,-24 34-1,-7 7-15,17-25 16,19-31-16,60-85 15,0 0 1,-25 36 0,35-41-16</inkml:trace>
  <inkml:trace contextRef="#ctx0" brushRef="#br0" timeOffset="272583.9737">15673 7479 0,'0'0'15,"0"0"-15,0 0 16,14 18-16,17 9 16,22 13-1,2 4-15,0 0 16,-55-44 0,60 34-16</inkml:trace>
  <inkml:trace contextRef="#ctx0" brushRef="#br0" timeOffset="273036.9481">16218 6361 0,'0'0'0,"0"0"16,0 28 0,0 28-16,0 30 15,0 31-15,-6 12 16,2 9 0,-1 13-16,-1 32 15,-1-7 1,3-17-16,-1-18 15,7-32-15,5-8 16,4-1 0,6-6-16,-4-11 15,-13-83 1,16 76-16,-16-76 16,0 0-16,13 60 15,-13-60 1,0 0-16,0 0 15,6 31-15,-6-31 16,5 5 0,-1-25-16</inkml:trace>
  <inkml:trace contextRef="#ctx0" brushRef="#br0" timeOffset="273536.5321">16959 6272 0,'0'0'0,"-22"23"16,-5 12-16,-18 26 15,-10 26 1,-10 29-16,3 12 16,-3 18-16,9 2 15,15-5 1,13-4-16,12-3 16,11-9-1,16-14-15,12-11 16,10-6-16,9-11 15,3-16 1,-7-13-16,-4-12 16,-5-7-1,2-4-15,-4-2 16,-27-31-16,27 29 16,-27-29-1,0 0-15,0 0 16,22 23-1,-22-23-15,0 0 16,20 7-16,-2-21 16</inkml:trace>
  <inkml:trace contextRef="#ctx0" brushRef="#br0" timeOffset="273771.2098">17160 7280 0,'0'0'0,"0"0"16,0 0-16</inkml:trace>
  <inkml:trace contextRef="#ctx0" brushRef="#br0" timeOffset="273958.7023">17174 7481 0,'0'0'15,"0"0"-15,0 0 16,0 0 0,0 0-16</inkml:trace>
  <inkml:trace contextRef="#ctx0" brushRef="#br0" timeOffset="274208.6243">17328 7477 0,'0'0'0,"0"0"15,0 0 1,2-3-16,16-10 16,13-8-16</inkml:trace>
  <inkml:trace contextRef="#ctx0" brushRef="#br0" timeOffset="274474.1827">17533 7566 0,'0'0'15,"0"0"-15,0 0 16,0 0-16,0 0 16,16 13-16,22 12 15</inkml:trace>
  <inkml:trace contextRef="#ctx0" brushRef="#br0" timeOffset="274739.7099">17697 7675 0,'0'0'15,"0"0"-15,0 0 16,0 0-16,0 0 16,0 0-1,0 0-15,0 0 16,0 0-16</inkml:trace>
  <inkml:trace contextRef="#ctx0" brushRef="#br0" timeOffset="274989.3874">17956 7620 0,'0'0'15,"0"0"-15,0 0 16,0 0 0,0 0-16,0 0 15,18 0-15,31-7 16</inkml:trace>
  <inkml:trace contextRef="#ctx0" brushRef="#br0" timeOffset="275208.3555">18295 7559 0,'0'0'0,"0"0"16,0 0 0,0 0-16,0 0 15,16 7-15,18-1 16,15 4 0</inkml:trace>
  <inkml:trace contextRef="#ctx0" brushRef="#br0" timeOffset="275411.4108">18528 7652 0,'0'0'16,"0"0"-16,0 0 15,0 0-15,0 0 16,0 0 0,0 0-16</inkml:trace>
  <inkml:trace contextRef="#ctx0" brushRef="#br0" timeOffset="275645.7541">18528 7652 0,'0'0'0,"0"0"15,0 0 1,0 0-16,0 0 15,0 0 1,0 0-16</inkml:trace>
  <inkml:trace contextRef="#ctx0" brushRef="#br0" timeOffset="276285.9945">19014 6174 0,'0'0'15,"0"0"-15,0 0 16,0 0-16,0 0 15,2 23 1,11 15-16,2 15 16,3-11-1,5-4-15,0 5 16,10-1-16,-2 3 16,2 4-1,3 7-15,-2 4 16,-1 3-1,-4 4-15,-5 4 16,1 19-16,-9 2 16,-8-2-1,-5 1-15,-6 0 16,-3 3 0,-9 2-16,-13 6 15,-10 6-15,-15 6 16,-23 16-1,-36 23-15,-31 22 16,-49 46 0,-20 39-16,-28 43 15</inkml:trace>
  <inkml:trace contextRef="#ctx0" brushRef="#br0" timeOffset="324368.2007">11739 8637 0,'0'0'0,"31"0"16,25 0 0,38 0-16,22 0 15,9 0 1,8 0-16,3 0 15,16 0-15,42 0 16,17 0 0,1 0-16,3 0 15,4 3 1,8 4-16,8-3 16,-1 8-1,1 4-15,-14 11 16,-8-1-16,-24-4 15,-1-1 1,-3 4-16,-13-4 16,-13-2-16,-11-5 15,-19-4 1,-19-2-16,-16 2 16,-10-3-1,-10-1-15,-7 1 16</inkml:trace>
  <inkml:trace contextRef="#ctx0" brushRef="#br0" timeOffset="324524.4086">16597 8969 0,'0'0'0,"0"0"15,0 0 1,0 0-16</inkml:trace>
  <inkml:trace contextRef="#ctx0" brushRef="#br0" timeOffset="336818.7121">11270 10055 0,'0'0'0,"0"0"16,0 0 0,0 0-16,0 0 15,0 0 1,0 0-16,13 0 15,18-6-15,14-3 16,0 1 0,-5 4-16,0 2 15,-40 2-15,45-2 16,-45 2 0,49-3-16,3 3 15,-52 0 1,53 0-16,-53 0 15,48 0-15,-48 0 16,44 5 0,-44-5-16,0 0 15,47 2 1,-47-2-16,49 4 16,-49-4-16,49 3 15,-49-3 1,0 0-16,50 5 15,-50-5 1,0 0-16,48 6 16,-48-6-16,50 9 15,-50-9 1,0 0-16,0 0 16,48 6-16,-48-6 15,47 10 1,-47-10-16,0 0 15,43 4 1,-43-4-16,41 5 16,-41-5-16,0 0 15,40 2 1,-40-2-16,0 0 16,40 2-1,-40-2-15,0 0 16,42 2-16,-42-2 15,0 0 1,43 3-16,-43-3 16,0 0-1,44 0-15,-44 0 16,0 0-16,43 1 16,-43-1-1,0 0-15,44 0 16,-44 0-1,0 0-15,0 0 16,43 0-16,-43 0 16,0 0-1,45-1-15,-45 1 16,0 0 0,0 0-16,43 1 15,-43-1-15,39 7 16,-39-7-1,39 5-15,-39-5 16,0 0-16,37 2 16,-37-2-1,0 0-15,37 4 16,-37-4 0,0 0-16,40 5 15,-40-5-15,37 7 16,-37-7-1,0 0-15,0 0 16,40 3-16,-40-3 16,41 1-1,-41-1-15,42 5 16,-42-5 0,38 2-16,-38-2 15,41 2-15,-41-2 16,40 2-1,0-2-15,-2-2 16,-38 2 0,38-7-16,-38 7 15,38-3-15,-38 3 16,42-5 0,-42 5-16,47-5 15,-2-1 1,-45 6-16,49-5 15,-4 0-15,2 1 16,-47 4 0,48-7-16,2 3 15,-50 4 1,54-7-16,-3-2 16,0 0-16,-51 9 15,48-8 1,-4-1-16,0 1 15,0 2 1,-44 6-16,43-7 16,8 3-16,-3-5 15,-2-3 1,-46 12-16,41-13 16,-41 13-1,33-18-15,-33 18 16,25-24-16,-8-3 15,-11 0 1,-1-7-16,-1-6 16,-2-13-16,-2-7 15,-4-5 1,2-5-16,-3 1 16,-1 3-1,-7 1-15,-2 2 16,-5 5-16,1 6 15,-4 4 1,1 5-16,-4 5 16,-3 4-1,-4 5-15,-7 9 16,-7 4-16,-6 5 16,-12 4-1,-14 7-15,-28 7 16,-27 2-1,-14 0-15,-6-4 16,12-5-16,3-2 16,3-8-1,2-3-15,8-3 16,1-4-16,2 2 16,0 0-1,2 5-15,8 2 16,5 4-1,6 1-15,6 6 16,7 2-16,12 2 16,14 3-1,15 2-15,2 0 16,2 2 0,5 7-16,-1 4 15,5 7-15,2 9 16,-1 7-1,5 9-15,6 3 16,6 6 0,1 7-16,8 3 15,1 23-15,3 18 16,1-3 0,3 4-16,3-3 15,1-3 1,-4-6-16,-2-14 15,2-89-15,-2 74 16,2-74 0,0 0-16,0 0 15,-3 54-15,3-54 16,0 15 0</inkml:trace>
  <inkml:trace contextRef="#ctx0" brushRef="#br0" timeOffset="339286.8625">12022 10330 0,'0'0'15,"0"0"-15,-10 20 16,-3 14 0,-3 15-16,-1 7 15,-2 8-15,0 8 16,6 6 0,-5 23-16,3 13 15,4-7 1,4-15-16,1-12 15,-1-1-15,3-2 16,4-7 0,2-20-16,-2-50 15,9 43 1,4-7-16,7-6 16,2-15-16,5-11 15,9-1 1,6-6-16,17-4 15,3 0 1,9 2-16,6-1 16,27 2-16,22-3 15,6 1 1,-3 1-16,-4-2 16,-2 1-16,0 0 15,-2-6 1,1 3-16,1 2 15,1 5 1,-5 7-16,-4 1 16,-3 8-1,-11 0-15,3 7 16,-6-1-16,3 0 16,-5 0-1,-4 3-15,-9 4 16,-12-3-16,-3 7 15,-6-4 1,-17-4-16,-45-23 16,0 0-16,0 0 15,35 13 1,-6-13-16,-8-11 16,-8-11-1,-1-12-15,-4-6 16,-1-21-1,-1-5-15,-2-8 16,0-24-16,-4-17 16,0 7-1,0 2-15,0 3 16,2 5-16,-2 4 16,-2 7-1,-6 7-15,2 1 16,-5 10-1,4 18-15,-2 7 16,0 1-16,-1 2 16,-9 5-1,19 36-15,-21-30 16,-2 8 0,-6 8-16,-13 5 15,-10 4-15,-16 8 16,-5 3-1,-30 5-15,-19 8 16,-16-3-16,-4 5 16,9-3-1,15-2-15,-5-1 16,-6 1 0,-4-3-16,0 4 15,3-5-15,3-5 16,2 0-1,8 0-15,2-3 16,5 0 0,7-1-16,0-1 15,7-2 1,4 0-16,19 6 16,8-1-16,18 0 15,4-1 1,8-1-16,8 1 15,7-2-15,4 0 16,2-2 0,3 0-16</inkml:trace>
  <inkml:trace contextRef="#ctx0" brushRef="#br0" timeOffset="339396.1685">11968 10490 0,'0'0'15,"0"0"-15,0 0 16,0 0 0</inkml:trace>
  <inkml:trace contextRef="#ctx0" brushRef="#br0" timeOffset="341473.7809">11355 11619 0,'0'0'0,"0"0"16,0 0-16,-18 23 16,-9 11-1,-8 32-15,-4 28 16,4 34-16,4 14 16,1 28-1,6 6-15,11-6 16,3-5-1,8-15-15,2-22 16,2-25-16,-2-103 16,4 78-1,-4-78-15,0 0 16,10 42 0,-1-37-16,-1-30 15,-1-17-15</inkml:trace>
  <inkml:trace contextRef="#ctx0" brushRef="#br0" timeOffset="342504.5103">11387 11757 0,'0'0'15,"0"0"-15,17 0 16,23-4-1,28-1-15,9 3 16,26 0 0,8 0-16,8 2 15,8 0-15,15-2 16,5-2 0,35-4-16,11 4 15,-1-9 1,-21-1-16,-15 5 15,-12 9-15,-7 5 16,-4 4 0,-11-2-16,-3 1 15,-5 1 1,-16 1-16,-7-2 16,-17 1-16,-11-2 15,-18-1 1,-45-6-16,37 10 15,-37-10-15,32 20 16,-17 4 0,-5 5-16,-8 5 15,0 6 1,-2 12-16,-4 8 16,-4 6-16,2 6 15,-1 11 1,1 28-16,-3 19 15,-2-3 1,1-12-16,8-31 16,-4-17-16,6-67 15,0 0 1,-12 45-16,-13-16 16,-12-9-1,-14-8-15,-11-8 16,-11-8-16,-10-8 15,-24-8 1,-22-7-16,-10-4 16,-11 0-1,3 6-15,2 7 16,-3 5-16,-2 2 16,0 1-1,4 4-15,0-1 16,3 5-16,3 1 15,3 2 1,3 6-16,15 4 16,3 4-1,12 1-15,10-7 16,15-2-16,12-5 16,67-2-1,-56 3-15,56-3 16,-49 0-1,49 0-15,0 0 16,-53-3-16,53 3 16,0 0-1,0 0-15,-44-4 16,44 4-16,0 0 16,0 0-1,-40-5-15,40 5 16,0 0-1,0 0-15,-23-9 16</inkml:trace>
  <inkml:trace contextRef="#ctx0" brushRef="#br0" timeOffset="343691.7282">11654 13621 0,'-9'36'0,"-4"15"16,0 18 0,-3 9-16,2 41 15,-1 33 1,-1 13-16,3-6 15,-1-9-15,3-17 16,5-16 0,4-12-16,4-24 15,-2-81 1,11 59-16,-11-59 16,18 32-16,8-16 15,3-12 1,8-11-16,6-4 15,20-9-15,6-5 16,10-1 0,31-10-16,23-5 15,24 5 1,8 4-16,-9 9 16,-8 5-1,-3 5-15,-4 2 16,-11 6-16,-14 10 15,-7 6 1,-7 2-16,-8 3 16,-10 0-16,-15 1 15,-69-17 1,0 0-16,51 12 16,-9-8-1,-5-10-15,-11-12 16,-6-12-16,1-15 15,8-24 1,11-40-16,13-43 16,4-20-1,-9 6-15,-9 19 16,-11 15-16,-5 21 16,-5 10-1,-5 7-15,-7 11 16,-6 14-16,-4 16 15,4 53 1,-9-45-16,-7 7 16,-5 9-1,-8 13-15,-3 10 16,-11 8 0,-16 4-16,-11 4 15,-6 1-15,-34 4 16,-19 3-1,-12-3-15,-5 2 16,0-2-16,2 1 16,-1-1-1,0 1-15,0-3 16,7-1 0,5-4-16,17-3 15,9 0-15,20 0 16,13-2-1,14 4-15,14-5 16,9 4-16,8-5 16,12 1-1,12-2-15</inkml:trace>
  <inkml:trace contextRef="#ctx0" brushRef="#br0" timeOffset="345066.4068">11930 15218 0,'-8'40'0,"-5"23"15,-7 20-15,-5 22 16,4 22 0,2 7-16,3 0 15,9-8 1,5-12-16,2-14 15,4-4-15,1-2 16,2-9 0,4-7-16,3-7 15,-1-15 1,5-16-16,2-6 16,7-16-1,2-14-15,0-8 16,9-13-16,16-7 15,6-7 1,9-7-16,32-16 16,24-5-16,18-11 15,4 8 1,-10 7-16,-8 11 16,1 8-16,-5 12 15,-2 10 1,0 8-16,-8 10 15,-5 10 1,-22 1-16,-14 3 16,-15-2-16,-59-16 15,44 13 1,-9-8-16,-8-12 16,-5-8-1,-2-15-15,1-12 16,6-23-16,-6-15 15,10-35 1,3-28-16,-5-5 16,-4 7-1,-7 15-15,-7 15 16,-5 10-16,-2 3 16,-4 1-1,0 4-15,-2 10 16,-2 9-1,-7 1-15,-1 6 16,2 13-16,-3 7 16,-3 3-1,-1 3-15,-7 6 16,-2 1 0,-7 2-16,-9 4 15,-8 3-15,-10 5 16,-12 2-1,-7 6-15,-30-1 16,-23 9-16,-6 8 16,-16 12-1,6 7-15,-2 8 16,1 2 0,-4 10-16,4 3 15,-2 5-15,1-1 16,13-3-1,8 0-15,8 0 16,16-4 0,9-6-16,6 1 15,7-2-15,15-9 16,11-3 0,57-24-16,-45 14 15,45-14-15,0 0 16,-39 6-1,39-6-15,-39 0 16,39 0 0,0 0-16,0 0 15,-31-5-15,31 5 16,0 0 0,0 0-16,-20-5 15,20 5 1,0 0-16,0 0 15,-11-10-15,11 10 16,0 0 0,0 0-16,-4-6 15,4 6 1,4-2-16</inkml:trace>
  <inkml:trace contextRef="#ctx0" brushRef="#br0" timeOffset="364843.3055">7127 6094 0,'0'0'0,"0"0"16,0 0-16,0 0 15,0 0 1,0 0-16,0 0 16,0 0-1,0 0-15,24 0 16,28 0-16,26-5 15,13 1 1,-3-1-16,-2 5 16,8-2-16,9 2 15,7-2 1,6-3-16,5 5 16,4 0-1,-2 5-15,-1 4 16,-2-3-16,7 6 15,0-1 1,-4 3-16,-2-1 16,-8-2-1,-11 3-15,-15-3 16,-12 0-16,-12 1 16,-16 0-1,-47-12-15,47 5 16</inkml:trace>
  <inkml:trace contextRef="#ctx0" brushRef="#br0" timeOffset="365030.724">9522 6292 0,'0'0'15,"0"0"-15,0 0 16,0 0-16,0 0 16</inkml:trace>
  <inkml:trace contextRef="#ctx0" brushRef="#br0" timeOffset="365764.9433">6622 8748 0,'0'0'0,"0"0"15,0 0-15,0 0 16,0 0 0,0 0-16,22 0 15,25-6 1,25-4-16,-1 4 15,5 1-15,18 3 16,6 0 0,9-1-16,6 1 15,8-7 1,13-6-16,18-5 16,-2 3-16,-4 6 15,-7 3 1,-5 3-16,-7 3 15,-9 4-15,6-2 16,5-2 0,-4-2-16,-2-1 15,-12 0 1,-14 5-16,-14 3 16,-21 2-16,-16 3 15,-11 5 1,3 1-16,-40-14 15,41 14 1,3-3-16</inkml:trace>
  <inkml:trace contextRef="#ctx0" brushRef="#br0" timeOffset="365936.8318">9670 8793 0,'0'0'16,"0"0"-1,0 0-15,0 0 16,0 0-16</inkml:trace>
  <inkml:trace contextRef="#ctx0" brushRef="#br0" timeOffset="380042.4689">16006 3620 0,'0'0'16,"0"0"0,0 0-16,0 0 15,-8 0-15,-6 5 16,-10 1-1,-7 19-15,-4 11 16,0 13 0,-2 11-16,0 12 15,-11 26-15,-2 21 16,8 5 0,4 6-16,10-2 15,5 3 1,10 1-16,8 0 15,12-4-15,6-9 16,10-9 0,6-13-16,6-15 15,1-12 1,1-12-16,-3-11 16,3-5-16,2 3 15,3-1 1,4 6-16,-2-4 15,0 2-15,-44-48 16,46 44 0</inkml:trace>
  <inkml:trace contextRef="#ctx0" brushRef="#br0" timeOffset="380183.0675">16108 5997 0,'0'0'16,"0"0"-16,0 0 16,0 0-16,0 0 15</inkml:trace>
  <inkml:trace contextRef="#ctx0" brushRef="#br0" timeOffset="382182.5851">16160 3931 0,'0'0'0,"0"0"16,0 0 0,0 0-16,0 0 15,12 21 1,9 14-16,8 18 16,-2 12-16,-8 5 15,0 5 1,-11 19-16,-8-4 15,-11-14 1,-7-22-16,1-23 16,-1-20-16,7-11 15,1-11 1,5-9-16,8-7 16,7-9-1,12-4-15,20-16 16,15-7-16,28-22 15,32-21 1,-1-4-16,-11 11 16,-35 28-1,-70 71-15,40-52 16,-23 23-16,-11 12 16,-12 15-1,-3 6-15,-3 11 16,-4 13-16,-7 7 15,-5 17 1,-9 7-16,2 6 16,-16 25-1,-3 11-15,5-13 16,8-16-16,41-72 16,0 0-1,0 0-15,-28 47 16,28-47-1,-9 25-15,13-19 16,9-11-16,14-7 16,11-6-1,18-11-15,7-1 16,-63 30-16,0 0 16,55-20-1,-18 14-15,-35 17 16,-30 13-1,-27 10-15,-36 17 16,-59 28-16,-31 32 16,42-10-1,139-101-15,0 0 16,-65 60 0,56-43-16,34-20 15,17-17-15,25-9 16,16-14-1,44-15-15,48-23 16,-4 8 0,-171 73-16,133-58 15</inkml:trace>
  <inkml:trace contextRef="#ctx0" brushRef="#br0" timeOffset="382588.7385">16155 5211 0,'0'0'0,"0"0"15,15 0-15,27-9 16,26-15 0,2-12-16,12-15 15,4-3 1,-86 54-16,71-38 15,-34 18-15,-26 22 16,-20 14 0,-11 13-16,-9 11 15,-13 23 1,-14 21-16,4 13 16,16-10-16,21-23 15,18-23 1,9-15-16,11-10 15,7-10 1,9-7-16,17-13 16,7-6-16,8-11 15,28-23 1,14-22-16,11-18 16</inkml:trace>
  <inkml:trace contextRef="#ctx0" brushRef="#br0" timeOffset="383197.9636">17102 4094 0,'0'0'0,"0"0"15,0 0-15,13-12 16,19-2-16,10-9 15,10 8 1,-1 1-16,-51 14 16,44-3-1,-9 10-15,-19 7 16,-14 8 0,-16 14-16,-15 15 15,-9 12-15,0 2 16,-10 17-16,48-82 15,0 0 1,-31 67-16,25-20 16,24-35-1,9-17-15,4-6 16,7-5-16,11-4 16,-49 20-1,49-11-15,-9 8 16,-8 13-1,-23 8-15,-16 8 16,-21 10-16,-24 17 16,-40 23-1,-33 23-15,2-3 16,123-96 0,-79 70-16,55-33 15,38-28-15,25-20 16,33-18-1,48-29-15,39-21 16,11-7-16,-34 16 16,-136 70-1,92-51-15,-36 15 16</inkml:trace>
  <inkml:trace contextRef="#ctx0" brushRef="#br0" timeOffset="383526.3699">17201 5204 0,'0'0'0,"0"0"15,0 0-15,13-8 16,19-13 0,17-12-16,12-10 15,24-17-15,7-2 16,-15 13-1,-77 49-15,50-28 16,-18 26 0,-16 15-16,-7 12 15,-3 11-15,1 13 16,4 21 0,0 3-1,7 26-15,5 8 16,2-18-16,-8-39 15,-8-37-15</inkml:trace>
  <inkml:trace contextRef="#ctx0" brushRef="#br0" timeOffset="383822.8154">17991 4114 0,'0'-4'16,"12"-7"-16,10-1 16,23 4-16,11 0 15,7 11 1,-3 10-16,-5 16 16,-10 9-16,-13 3 15,-15 10 1,-17 14-16,-15 10 15,-29 31 1,-22 16-16,-16-1 16,1-20-16,12-50 15,13-44 1</inkml:trace>
  <inkml:trace contextRef="#ctx0" brushRef="#br0" timeOffset="383963.4067">17962 4487 0,'0'0'16,"0"0"-16,0 0 16,16-2-16,25-4 15,27-6 1,13-6-16,11-11 16</inkml:trace>
  <inkml:trace contextRef="#ctx0" brushRef="#br0" timeOffset="384244.9035">18682 3814 0,'0'0'0,"0"0"15,0 0-15,0 0 16,0 30-16,6 32 15,4 37 1,-4 26-16,2 2 16,-4 2-1,0-1-15,3-7 16,-5-11-16,-2-18 16,0-92-1,-4 84-15</inkml:trace>
  <inkml:trace contextRef="#ctx0" brushRef="#br0" timeOffset="384572.6639">18517 5075 0,'0'0'0,"-29"16"16,-5 6 0,-12 14-16,7 4 15,17 2 1,14 1-16,18-6 15,15 0-15,13-8 16,10-12 0,4-8-16,-5-13 15,-6-14-15,-10-15 16,-13-10 0,-18-7-16,-12-1 15,-12 4-15,-7 3 16,-6 8-1,0 7-15,-3 10 16,1 7 0,-3 13-16,4 5 15,3-4-15</inkml:trace>
  <inkml:trace contextRef="#ctx0" brushRef="#br0" timeOffset="384885.4609">19277 3837 0,'0'0'16,"0"0"-16,24 7 16,29 11-16,19 18 15,14 24 1,10 24-16,-3 22 15,-13 19-15,-32 2 16,-35-2 0,-30 7-16,-33 4 15,-32 7 1,-15 0-16,-5-11 16,10-18-16,13-19 15,19-24 1,60-71-16,-32 41 15,30-23 1</inkml:trace>
  <inkml:trace contextRef="#ctx0" brushRef="#br0" timeOffset="385010.4032">19812 5368 0,'0'0'16,"0"0"-16,0 0 15</inkml:trace>
  <inkml:trace contextRef="#ctx0" brushRef="#br0" timeOffset="387712.515">20222 7195 0,'0'0'0,"0"0"16,0 0-16,0 0 15,0 0 1,17 0-16,27 0 16,24 0-1,18-7-15,18-2 16,-10 1-16,-16-2 16,-22-7-1</inkml:trace>
  <inkml:trace contextRef="#ctx0" brushRef="#br0" timeOffset="387931.2187">20072 7549 0,'0'0'0,"0"0"15,0 0-15,22-3 16,27-13-16,28-6 15,19-7 1,17-2-16,1 4 16,-4 9-1,-110 18-15,92-18 16</inkml:trace>
  <inkml:trace contextRef="#ctx0" brushRef="#br0" timeOffset="388306.1245">20398 6965 0,'0'0'16,"0"0"-16,16-9 16,15-4-1,16-5-15,7 8 16,9 10-1,-4 10-15,-6 14 16,-16 19-16,-17 17 16,-20 21-1,-24 42-15,-33 39 16,-15 17 0,-1-20-16,15-32 15,18-26-15,40-101 16,0 0-1,0 0-15,-13 51 16,22-51 0,13-49-16,18-49 15</inkml:trace>
  <inkml:trace contextRef="#ctx0" brushRef="#br0" timeOffset="388556.0647">21252 6672 0,'0'0'15,"0"0"-15,0 0 16,-7 27 0,-5 27-16,-7 27 15,-8 19-15,-5 27 16,8 2 0,11 1-16,15-22 15,15-28 1,-17-80-16,38 48 15,3-34 1,13-23-16,13-17 16,5-21-16,16-27 15</inkml:trace>
  <inkml:trace contextRef="#ctx0" brushRef="#br0" timeOffset="388759.4906">21356 7251 0,'0'0'0,"21"-18"15,17-11 1,31-24-16,38-28 16,33-19-1,-9-12-15,-37 11 16,-36 7-16</inkml:trace>
  <inkml:trace contextRef="#ctx0" brushRef="#br0" timeOffset="388915.3545">22008 6465 0,'0'0'16,"0"0"-16,-6 24 16,4 25-1,-4 27-15,-5 23 16,-1 8-16,2 2 15,-4 5 1,-2-11-16,16-103 16,-31 94-16</inkml:trace>
  <inkml:trace contextRef="#ctx0" brushRef="#br0" timeOffset="389165.6634">21514 7804 0,'0'0'0,"0"0"16,0 26-1,2 14-15,9 18 16,9-9 0,4-11-16,10-13 15,4-11-15,11-6 16,7-11-1,4-10-15,7-9 16,10-12-16,22-31 16,27-30-1</inkml:trace>
  <inkml:trace contextRef="#ctx0" brushRef="#br0" timeOffset="390118.194">22476 6404 0,'0'0'0,"0"0"16,3 25-16,7 27 15,6 23 1,5 12-16,-3 1 16,-10-4-16,-3-8 15,-10-8 1,5-68-16,-13 42 15,3-25-15,0-21 16,10-14 0,4-11-16,6-9 15,7-13 1,10-3-16,8-2 16,11 1-16,2 3 15,9 1 1,11-12-16,0-1 15,-15-3 1,-12 1-16,-12 2 16,-29 64-16,0 0 15,0 0 1,19-45-16,-19 45 16,12-23-1,-5 28-15,-5 13 16,-2 11-16,-9 16 15,-11 20 1,-9 11-16,-23 29 16,-23 24-16,-15 1 15,7-21 1,21-28-16,62-81 16,-43 46-1,43-46-15,0 0 16,-22 19-16,18-17 15,14-15 1,19-8-16,19-10 16,29-22-1,43-23-15,29-28 16,-13 7 0,-136 97-16,75-61 15,-63 39-15,-29 19 16</inkml:trace>
  <inkml:trace contextRef="#ctx0" brushRef="#br0" timeOffset="390290.3891">22262 7582 0,'0'0'0,"0"0"16,19-13-1,25-17-15,34-30 16,50-42-1,41-37-15,8-2 16,-50 40-16,-53 41 16</inkml:trace>
  <inkml:trace contextRef="#ctx0" brushRef="#br0" timeOffset="390634.0585">22642 7686 0,'0'0'16,"0"0"-16,14-19 15,15-15-15,21-20 16,25-16 0,3 4-16,-78 66 15,0 0 1,55-40-16,-27 33 15,-22 23-15,-10 15 16,-11 18 0,-4 23-16,-4 28 15,1 6 1,16-24-16,14-35 16,15-32-16,8-23 15,7-21 1,24-29-16,26-50 15,28-62-15</inkml:trace>
  <inkml:trace contextRef="#ctx0" brushRef="#br0" timeOffset="391055.8005">23304 6606 0,'0'0'15,"0"0"1,17-21-16,21-12 16,26-19-16,15-6 15,4 5 1,-22 21-16,-32 21 16,-16 15-16,-13 12 15,-11 13 1,-16 17-16,-16 24 15,-19 29 1,-10 24-16,72-123 16,-60 109-16,28-37 15,32-46 1,18-32-16,16-19 16,12-13-1,9-6-15,-2-1 16,-53 45-16,55-36 15,-9 12 1,-9 16-16,-17 17 16,-14 11-1</inkml:trace>
  <inkml:trace contextRef="#ctx0" brushRef="#br0" timeOffset="391258.8886">23364 7506 0,'15'-27'0,"14"-13"16,19-25-1,16-18-15,16-13 16,5 9-16,-6 14 16,-79 73-1,65-49-15,-65 49 16,49-30-1</inkml:trace>
  <inkml:trace contextRef="#ctx0" brushRef="#br0" timeOffset="391586.9073">23706 7492 0,'0'0'16,"0"0"-16,0 0 15,0 0-15,0 0 16,15-2-1,26-18-15,10-11 16,1-7 0,-4 2-16,1 4 15,-1 10-15,-6 13 16,-4 14 0,-3 19-16,-1 13 15,-8 23 1,-2 11-16,-2 27 15,-5 16-15,-3-6 16,-10-13 0,-4-5-16,-2-19 15,-2-17-15,-6-16 16,-5-13 0</inkml:trace>
  <inkml:trace contextRef="#ctx0" brushRef="#br0" timeOffset="391868.0984">24202 6445 0,'0'0'16,"0"0"-16,17-3 15,24-4 1,22 1-16,5 6 15,2 9 1,-6 11-16,-16 11 16,-19 9-16,-16 14 15,-22 11 1,-20 15-16,-32 27 16,-30 23-1,-17 2-15,10-39 16,23-43-16</inkml:trace>
  <inkml:trace contextRef="#ctx0" brushRef="#br0" timeOffset="392023.9909">24065 6846 0,'0'0'0,"25"-12"15,18-7-15,23-7 16,12-1-16,20-4 15,8-14 1,-21-16-16</inkml:trace>
  <inkml:trace contextRef="#ctx0" brushRef="#br0" timeOffset="392258.6373">24935 6025 0,'0'0'16,"0"0"-16,2 24 16,4 25-1,5 34-15,-3 31 16,-4 9-16,2 13 16,1 5-1,-1 4-15,11 14 16,6-2-1,0-28-15</inkml:trace>
  <inkml:trace contextRef="#ctx0" brushRef="#br0" timeOffset="392664.5898">24660 7890 0,'0'0'0,"0"0"16,0 0-16,0 27 16,0 22-1,0 27-15,7 7 16,8-10 0,5-15-16,-20-58 15,27 34-15,4-23 16,5-24-1,7-29-15,4-23 16,6-36 0,-11-15-16,-27 6 15,-23 23-15,-16 27 16,-5 27 0,-6 11-16,-13 16 15,-10 18 1,-9 19-16,-14 32 15,1 24-15,22 10 16,27-7 0,31-19-16</inkml:trace>
  <inkml:trace contextRef="#ctx0" brushRef="#br0" timeOffset="392852.0649">25643 8107 0,'0'0'0,"0"0"16,-18 19-16,-7 6 15</inkml:trace>
  <inkml:trace contextRef="#ctx0" brushRef="#br0" timeOffset="419080.0771">20734 9052 0,'0'0'0,"0"0"15,0 0 1,18 0-16,19 0 15,24 0-15,5 0 16,11 0 0,26 0-16,9 0 15,11 0 1,12 0-16,8 0 16,12 0-1,42 0-15,10 0 16,3 0-16,-5 9 15,8 0 1,-9 0-16,13-5 16,16 1-16,-2-1 15,-3-4 1,0 0-16,2 4 16,-4 4-16,-3-4 15,-6-2 1,-9 1-16,-19-2 15,-7 2 1,-8-6-16,-14 3 16,-3 3-16,-14-1 15,-13-4 1,-16-1-16,-14 2 16,-6 1-1,-16-3-15,-11 6 16,-17-3-1,-50 0-15,47 1 16,-3-1-16,-1 5 16,-43-5-1,38 6-15,-38-6 16,0 0-16,40 12 16</inkml:trace>
  <inkml:trace contextRef="#ctx0" brushRef="#br0" timeOffset="419970.8614">21315 12222 0,'0'0'0,"0"0"0,0 0 16,0 20-1,0 20-15,6 22 16,8 6 0,1-3-16,5-2 15,8-3-15,-1-5 16,6-5 0,0-11-16,7-16 15,3-18 1,6-30-16,9-26 15,16-45-15,23-47 16,5-20 0,-5 8-16,-11 24 15,-21 28 1,-19 34-16,-46 69 16,0 0-16,0 0 15,31-45 1,-31 45-16,0 0 15,0 0 1,17-25-16,-17 25 16,0 0-16,0 0 15,6-11 1,-6 11-16,0 0 16,0 0-1,9-15-15</inkml:trace>
  <inkml:trace contextRef="#ctx0" brushRef="#br0" timeOffset="420845.2665">21531 8924 0,'0'0'16,"0"0"-16,0 0 16,0 0-1,0 0-15,0 0 16,0 0-16,0 0 16,0 0-1,0 8-15,0 0 16,0 1-1,0-7-15,0-4 16,0 0-16,0-1 16,0 3-1,-4 5-15,2 4 16,0 2-16,4-2 16,-2 2-1,2 3-15,0 5 16,-2 6-1,0 9-15,0 10 16,0 21 0,-2 11-16,0 36 15,0 31-15,0 31 16,-1 16 0,3 9-16,9 11 15,2 13 1,3 18-16,-6 0 15,3 6-15,1 3 16,-6 2 0,-2-8-16,3-24 15,0-27 1,3-50-16,-4-36 16,-2-30-16,-4-77 15,0 0 1,0 0-16,3 58 15,-3-58-15,0 0 16,-3 29 0,3-29-16,-4 13 15,4-13 1,-12 0-16,12 0 16,-13-4-16,13 4 15,-15-5 1</inkml:trace>
  <inkml:trace contextRef="#ctx0" brushRef="#br0" timeOffset="441371.6649">28215 8826 0,'0'0'0,"0"0"16,22 0 0,30 0-16,24 0 15,21-5-15,4-1 16,7-1-1,6 0-15,9 3 16,9 0-16,9-1 16,5-2-1,34 3 1,5 2-16,-4 2 16,-18 2-16,-9 7 15,2 5-15,-11 3 16,2-3-1,0-3-15,1 1 16,2 3 0,1 0-16,-8 1 15,-7 2-15,-6-3 16,-10 1 0,-3-3-16,-15-3 15,-13-8 1,-12-2-16,-10 0 15,-14-2-15,-5-1 16,1-1 0,-49 4-16,47-5 15,-47 5 1,47 0-16,-47 0 16,40 7-16,-4 8 15,-19 8 1,-11 4-16,-4 8 15,-8 8-15,-4 19 16,-7 10 0,-2 9-16,-8 31 15,-5 26 1,-5 18-16,0 12 16,3-7-16,5 4 15,7 9 1,2 7-16,5 12 15,4 10 1,7 7-16,6-3 16,6 1-1,4-4-15,-6 1 16,-4-4-16,-2-9 16,-2-11-1,-4-7-15,-6-13 16,-4-9-16,5-22 15,1-23 1,-1-13-16,2-18 16,-1-11-1,-2-17-15,-5-5 16,-9-4-16,-16-4 16,-12-3-1,-14-4-15,-14-5 16,-27 1-1,-21 1-15,-2-12 16,-9-3-16,-2-10 16,-3 1-1,-4 1-15,-8 5 16,-10 3 0,1 1-16,3 4 15,-2 5-15,-2 9 16,3 3-1,9 1-15,2 3 16,14 2 0,2 2-16,9 2 15,11 0-15,18-8 16,18-5 0,15-13-16,18-11 15,7-12-15,1-11 16,3-11-1,3-15-15,3-13 16,3-17 0,-2-33-16,2-33 15,-1-24-15,4-14 16,-3-8 0,-5-6-16,9-5 15,6-6 1,7-16-16,1-15 15,9 1 1,2-1-16,5-1 16,5 1-16,10 4 15,5-2 1,7 10-16,-3 3 16,4 10-1,-3 27-15,1 6 16,-2 4-16,0 11 15,-4 11 1,1 18-16,1 22 16,-3 17-16,1 5 15,-2 19 1,-8 20-16,-15 49 16,0 0-1,0 0-15,4-45 16,-21-1-16</inkml:trace>
  <inkml:trace contextRef="#ctx0" brushRef="#br0" timeOffset="443137.2064">20721 8801 0,'0'0'15,"-17"28"-15,0 10 16,-14 33-1,-10 38-15,-10 43 16,2 36 0,8 11-16,10 15 15,4 23-15,11-2 16,10 8 0,2 10-16,4 15 15,-2 11 1,4 18-16,0 7 15,10 16 1,0 6-16,9 5 16,4-6-16,7-9 15,7-14 1,2-23-16,14-23 16,3-20-16,5-24 15,1-27 1,-1-42-16,4-27 15,3-31 1,7-26-16,1-20 16,2-19-16,10-14 15,11-20 1,13-16-16,11-8 16,8-11-1,11-3-15,2 1 16,2 0-16,8 2 15,6-3 1,5 3-16,6 5 16,-3 6-1,2 4-15,3 7 16,0 5-16,2 11 16,-1 4-1,6 7-15,4 5 16,-1 1-16,-4 5 15,-10 7 1,-4 4-16,-7 7 16,1 1-1,-5 3-15,-4 5 16,-8 0-16,-9-2 16,-1-5-1,-9 1-15,-13-6 16,-14-3-1,-6-8-15,-13-4 16,-13-6-16,-15-5 16,-12-5-1,-4-10-15,-3-12 16,-7-20 0,2-17-16,-6-21 15,1-38-15,-5-42 16,-8-27-1,-7-3-15,-6-9 16,-5-1 0,-8-8-16,7-5 15,0-26-15,4-1 16,3-6 0,3-10-16,0-3 15,0-4-15,-6 2 16,4-4-1,6 2-15,5 1 0,7 12 32,-1 3-32,6 11 0,1 9 0,3 13 31,-4 16-15,0 30-16,0 22 15,-2 21 1,-5 32-16,-10 23 0,-15 32 15,-11 22-15</inkml:trace>
  <inkml:trace contextRef="#ctx0" brushRef="#br0" timeOffset="443507.3644">26249 7383 0,'-20'18'0,"-10"17"31,-19 30-31,-22 49 15,-30 72-15,-27 78 16,1 43-16,16-5 16,10-9-16,16-25 15,11-38 1,18-47-16,14-62 16,42-121-16,0 0 15,0 0 1,-20 51-16,20-60 15</inkml:trace>
  <inkml:trace contextRef="#ctx0" brushRef="#br0" timeOffset="443851.3676">25958 7608 0,'0'0'16,"0"0"-16,15 19 16,11 16-16,7 32 15,2 47 1,-2 54-16,-5 45 16,-14 7-1,-1 15-15,-9-27 16,-2-34-16,-2-27 15,3-26 1,-1-33-16,-2-88 16,-9 57-1,-8-25-15,-6-14 16,-5-10 0,-5-10-16,-4-11 15</inkml:trace>
  <inkml:trace contextRef="#ctx0" brushRef="#br0" timeOffset="444038.4828">25516 8706 0,'0'0'0,"0"0"15,17-9-15,19-7 16,28-5-1,22-5-15,37-1 16,45 9-16,21 21 16</inkml:trace>
  <inkml:trace contextRef="#ctx0" brushRef="#br0" timeOffset="444678.9557">31203 7215 0,'0'0'0,"0"0"16,0 27-16,4 31 15,-2 33-15,-8 35 16,-10 10 0,-15 32-16,-6 17 15,1 5 1,7 4-16,6-8 16,7-2-16,9-12 15,10-21 1,3-19-16,3-25 15,2-19 1,-11-88-16,0 0 16,4 55-1,-4-34-15</inkml:trace>
  <inkml:trace contextRef="#ctx0" brushRef="#br0" timeOffset="445288.216">31160 7933 0,'0'0'0,"18"-20"16,11-8-16,22-14 16,12 2-1,24-5-15,18 8 16,-7 12-1,-11 18-15,-24 19 16,-33 16-16,-24 15 16,-26 19-1,-29 17-15,-33 30 16,-49 34-16,-5-5 16,15-21-1,27-30-15,28-23 16,66-64-1,0 0-15,0 0 16,-35 36-16,24-18 16,28-16-1,18-10 1,25-12-16,39-14 16,58-15-16,42-8 15,-31 22-15,-60 21 16,-108 14-1,54 12-15,-33 15 16,-29 6 0,-17 7-16,-21 7 15,-24 11-15,-39 25 16,-47 22 0,-10 2-16,34-22 15,38-25 1,32-14-16,62-46 15,-35 24-15,37-22 16,29-17 0,19-13-16</inkml:trace>
  <inkml:trace contextRef="#ctx0" brushRef="#br0" timeOffset="445413.1613">31745 8797 0,'0'0'15,"0"0"-15,-25 14 16,-7 6 0,-19 16-16</inkml:trace>
  <inkml:trace contextRef="#ctx0" brushRef="#br0" timeOffset="446756.895">22060 12798 0,'0'0'0,"0"0"16,-19 7 0,-18 4-16,-2 7 15,-4 3 1,4 3-16,-4 8 16,-2-2-16,2 4 15,1-2 1,0-6-16,1-1 15,1-10-15,2-1 16,3-10 0,5-8-16,10-5 15,0-9-15,5-9 16,8-9 0,7-8-16,7-16 15,6-8 1,7-3-16,17-16 15,6 6-15,8 17 16,2 19 0,-7 25-16,-1 15 15,4 19 1,0 24-16,1 22 16,4 50-16,17 66 15,15 85 1,29 73-16</inkml:trace>
  <inkml:trace contextRef="#ctx0" brushRef="#br0" timeOffset="450287.3477">26600 8813 0,'0'0'0,"0"0"16,0 0-16,-12 0 16,-5 0-1,-4-9-15,19-9 16,10-4-16,9-5 15,6 0 1,8-11-16,16-9 16,10-7-1,26-17-15,18-11 16,11-4 0,11 1-16,-6 12 15,2 6-15,-3 5 16,7 3-1,6 4-15,17 3 16,4 7 0,2 5-16,-3 7 15,-6 8 1,-6 7-16,-3 7 16,-9 8-16,2 6 15,6 3 1,3 2-16,7 3 15,-5 4-15,-9 5 16,-17-1 0,-12 4-16,-8 2 15,-13-3-15,-13 3 16,-13-3 0,-12-1-16,-41-21 15,39 22 1,-39-22-16,31 28 15,-31-28-15,24 19 16,-11-10 0</inkml:trace>
  <inkml:trace contextRef="#ctx0" brushRef="#br0" timeOffset="450693.1505">30021 7532 0,'0'0'0,"0"0"15,0 0 1,0 0-16,0 0 16,0 0-16,17 17 15,15 4 1,16 15-16,11-1 15,6 2 1,10 7-16,-2-1 16,-15-4-16,-58-39 15,31 39 1,-13-1-16,-22 5 16,-22 2-1,-24-1-15,-27 0 16,-40 10-16,-29 7 15,-9-1 1,30-13-16,33-11 16,92-36-1,0 0-15,0 0 16,-61 22-16</inkml:trace>
  <inkml:trace contextRef="#ctx0" brushRef="#br0" timeOffset="450833.8888">30237 8250 0,'0'0'16,"0"0"-16,0 0 16</inkml:trace>
  <inkml:trace contextRef="#ctx0" brushRef="#br0" timeOffset="457925.8069">29682 8735 0,'0'0'16,"0"0"-16,0 0 15,0 0 1,-5 15-16,-9 14 16,1 7-1,-3-2-15,5-1 16,5 0 0,-2 3-16,2 5 15,-1 10-15,2 2 16,1 8-1,-3 4-15,-1 3 16,-2 9-16,0 23 16,-2 21-1,1 9-15,-3 2 16,-1-4 0,-4 1-16,5 2 15,7 4-15,-3-2 16,0 2-1,1-1-15,4-1 16,0-3 0,1-3-16,-1-6 15,5-9-15,-1-14 16,-1-7 0,2-17-16,0-74 15,0 61-15,0-61 16,0 0-1,0 0-15,0 40 16,0-40 0,0 0-16,0 0 15,-3 20-15</inkml:trace>
  <inkml:trace contextRef="#ctx0" brushRef="#br0" timeOffset="458051.0701">29378 11817 0,'0'0'0,"0"0"15,0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1:42:58.2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2209 4206 0,'0'0'0,"0"0"16,0 0-16,0 0 15,0 0 1,0 25-16,2 21 16,13 23-16,10-2 15,5-8 1,-30-59-16,30 46 16,-3-16-1,-4-26-15,-4-22 16,-2-9-16,2-13 15,6-14 1,6-6-16,12-2 16,21-21-1,17-15-15,6-7 16</inkml:trace>
  <inkml:trace contextRef="#ctx0" brushRef="#br0" timeOffset="312.0946">3221 4208 0,'0'0'15,"0"0"-15,15-2 16,25-17-16,23-5 16,11-7-1,31-11-15,28-10 16,9 1-16,-15 8 16,-27 17-1,-38 3-15,-31 1 16</inkml:trace>
  <inkml:trace contextRef="#ctx0" brushRef="#br0" timeOffset="546.4177">3596 4068 0,'0'0'0,"0"0"15,0 0-15,-6 24 16,-1 21-1,-4 24-15,0 7 16,-5 9-16,4 0 16,1-7-1,7-9-15,4-69 16,-2 40 0,6-26-16,5-31 15</inkml:trace>
  <inkml:trace contextRef="#ctx0" brushRef="#br0" timeOffset="890.4628">3805 4280 0,'2'-14'0,"4"-9"16,2-6-16,8 7 16,-2 14-1,2 9-15,-3 13 16,-4 13 0,-9 9-16,-9 11 15,-12 15 1,-17 5-16,-21 16 15,-29 10-15,-8-5 16,8-22 0,88-66-16,-57 37 15,57-37-15,-20 4 16,30-15 0,22-12-16,25-3 15,18-6 1,39-5-1,42-4-15,9 8 0,-22 14 16,-35 22 0,-41 13-16,-44 6 15,-31 0 1</inkml:trace>
  <inkml:trace contextRef="#ctx0" brushRef="#br0" timeOffset="1093.2181">3048 5578 0,'0'0'0,"0"0"15,34-3 1,39-10-16,57-11 16,32-5-16,31 2 15,-5 11 1,-7 11-16,-25 12 15,-35-9 1,-31-14-16</inkml:trace>
  <inkml:trace contextRef="#ctx0" brushRef="#br0" timeOffset="1749.2522">4246 4148 0,'0'0'0,"15"-14"15,23-4 1,30-6-16,24 6 16,31 8-1,12 7-15,-20 6 16,-115-3-16,65 10 15,-34 6 1,-25 6-16,-16 5 16,-19 11-1,-28 22-15,-29 37 16,-28 25-16,4 6 16,29-30-1,81-98-15,0 0 16,-40 55-16,34-39 15,23-20 1,20-10-16,14-10 16,11-1-1,6 0-15,-4 10 16,-5 5-16,-59 10 16,48 6-1,-15 13-15,-21 19 16,-22 12-1,-21 15-15,-24 10 16,-34 33-16,-34 30 16,7-6-1,39-40-15,77-92 16,-35 64-16,35-28 16,18-16-1,15-8-15,12-6 16,27-4-1,16 2-15,40-1 16,40 4-16,15 0 16,-20-3-1,-36-4-15</inkml:trace>
  <inkml:trace contextRef="#ctx0" brushRef="#br0" timeOffset="2171.0408">5315 3969 0,'0'0'0,"0"0"15,13-8-15,16-11 16,13-1 0,8-1-16,3 4 15,1 1-15,-54 16 16,47-9 0,-14 16-16,-16 14 15,-22 17 1,-25 26-16,-20 23 15,-44 51-15,-29 43 16,6-3 0,40-60-16,27-36 15,50-82-15,-32 58 16,18-22 0,12-23-16,10-19 15</inkml:trace>
  <inkml:trace contextRef="#ctx0" brushRef="#br0" timeOffset="2702.4436">5357 4326 0,'0'0'15,"0"0"-15,0 0 16,15 16 0,16 11-16,15 17 15,3 3 1,-2 0-16,-47-47 15,42 36-15,-8-20 16,-15-19 0,-19 3-16,10-13 15,-7-12 1,-8-6-16,1-2 16,8-8-1,7-9-15,11-7 16,12-6-16,5-1 15,16-23 1,5-7-16,-9 9 16,-51 85-16,0 0 15,0 0 1,41-63-16,-15 27 16,-5 33-1,-11 16-15,-2 13 16,-6 17-16,0 22 15,-2 9 1,0 26-16,0 16 16,0-4-1,0-16-15,0-16 16,-2-17-16,2-63 16,0 0-1,0 33-15,-2-19 16,0-24-16,2-16 15</inkml:trace>
  <inkml:trace contextRef="#ctx0" brushRef="#br0" timeOffset="2936.8577">6280 3543 0,'0'0'15,"0"0"-15,0 0 16,0 0-16,0 31 15,0 36 1,0 35-16,0 25 16,4 1-1,3-3-15,4-5 16,-2-3-16,-1-5 16,0-7-1,-5-7-15,-6-5 16,-1-3-1</inkml:trace>
  <inkml:trace contextRef="#ctx0" brushRef="#br0" timeOffset="3311.7183">5502 5242 0,'0'0'0,"0"0"16,0 0-1,20-20-15,16-13 16,31-24 0,29-11-16,23-10 15,-10 9-15,-28 22 16,-26 22 0,-16 16-16,-4 13 15,-4 14-15,-5 9 16,-4 18-1,0 22-15,-4 13 16,-3 36 0,5 32-16,-6-3 15,-5-13-15,-11-32 16,-7-18 0,-7-21-16,-2-29 15,3-21-15</inkml:trace>
  <inkml:trace contextRef="#ctx0" brushRef="#br0" timeOffset="3530.3669">6711 3918 0,'0'0'15,"23"-5"-15,24-4 16,31-2 0,29-2-16,2 6 15,-6 4-15,-13-5 16,-21-8 0</inkml:trace>
  <inkml:trace contextRef="#ctx0" brushRef="#br0" timeOffset="3936.2374">6599 4413 0,'0'0'16,"0"0"-16,20-2 16,31-11-16,23-10 15,23-10 1,13-7-16,-14 0 15,-96 40 1,0 0-16,0 0 16,48-27-16,-53 24 15,-34 19 1,-20 18-16,-7 10 16,-15 21-1,3 8-15,24-5 16,28-13-16,19-12 15,16-9 1,11-5 0,9-6-16,12-8 15,18-4-15,13-11 16,10-10-16,26-2 16,5-6-1,-113 18-15,94-14 16</inkml:trace>
  <inkml:trace contextRef="#ctx0" brushRef="#br0" timeOffset="4155.2816">6703 5584 0,'0'0'0,"0"0"16,0 0-16,21 7 15,36 0 1,29-1-16,35-8 16,16-18-1,32-18-15,22-11 16,-7 2 0,-6-2-16</inkml:trace>
  <inkml:trace contextRef="#ctx0" brushRef="#br0" timeOffset="4639.5636">8007 4145 0,'0'0'16,"0"-22"-16,14-11 16,17-8-1,26 8-15,16 10 16,19 8 0,0 10-16,-20 10 15,-9 8 1,-25 5-16,-12 9 15,-9 6-15,-10 10 16,-14 29-16,-14 19 16,-26 47-1,-33 57-15,-18 26 16,11-20 0,22-56-16,65-145 15,0 0-15,-29 74 16,27-53-1,27-33 1,12-15-16,26-11 16,19-8-16,48-13 15,46-12-15,3 3 16</inkml:trace>
  <inkml:trace contextRef="#ctx0" brushRef="#br0" timeOffset="4982.9795">8986 4038 0,'0'0'0,"0"0"15,19-2 1,29-11-16,21-1 15,-4 1-15,2 6 16,-2 3 0,-65 4-16,58 4 15,-13 9 1,-19 19-16,-19 14 16,-20 19-16,-18 13 15,-20 28 1,-12 14-16,8-14 15,20-29-15,27-27 16,16-37 0,12-20-16</inkml:trace>
  <inkml:trace contextRef="#ctx0" brushRef="#br0" timeOffset="5623.7037">9704 3723 0,'0'-2'15,"0"2"-15,0-3 16,0-1-16,8 7 16,8 14-16,-1 15 15,-1 13 1,1 17-16,-3 14 16,-4 34-1,-5 16-15,-6 3 16,-1-14-16,0-28 15,4-87 1,0 0-16,0 0 16,0 57-16,0-40 15,0-22 1,2-17-16,2-18 16,3-29-1,4-21-15,12-39 16,10-37-16,10-8 15,-5 29 1,-5 44-16,-33 101 16,27-62-1,-5 31-15,1 20 16,-7 19-16,-3 13 16,-4 14-1,-2 12-15,-3 29 16,2 36-1,3 29-15,5 22 16,9 15-16,-4 3 16,2 14-1,-6 3-15,1 12 16,-12 21-16,-4 14 16,-6-6-1,3-15-15,1-19 16,4-32-1,3-27-15,1-16 16,1-27-16,0-18 16,-7-85-1,6 49-15</inkml:trace>
  <inkml:trace contextRef="#ctx0" brushRef="#br0" timeOffset="5936.1438">11574 3750 0,'-29'22'15,"-14"9"-15,-26 23 16,-23 27 0,-31 35-16,-10 14 15,16-12 1,25-15-16,25-24 16,67-79-16,-31 46 15,29-37 1,17-27-16</inkml:trace>
  <inkml:trace contextRef="#ctx0" brushRef="#br0" timeOffset="6107.8723">11314 4192 0,'0'0'0,"16"19"16,9 9 0,13 21-16,2 9 15,0 9 1,12 16-16,-1 2 15,-51-85-15,45 54 16,-14-36 0</inkml:trace>
  <inkml:trace contextRef="#ctx0" brushRef="#br0" timeOffset="6638.7196">11744 3891 0,'0'0'0,"0"0"15,2 0-15,5 0 16,4 15 0,0 25-16,-4 27 15,-1 19 1,-3 17-16,-3-10 16,0-93-16,-5 80 15,5-80 1,0 0-16,-2 57 15,2-57 1,4 15-16,7-30 16,12-19-16,4-18 15,8-17 1,9-33-16,6-33 16,2-16-1,-7 5-15,-10 31 16,-8 30-16,-27 85 15,26-57 1,-2 33-16,-5 17 16,-1 18-1,-5 14-15,1 15 16,-1 20-16,-5 12 16,3 8-1,-7 34-15,0 22 16,-4 21-16,-2-9 15,-2-19 1,-3-20-16,-1-15 16,0-8-1,-5-17-15,-5-20 16</inkml:trace>
  <inkml:trace contextRef="#ctx0" brushRef="#br0" timeOffset="7013.9751">11553 5224 0,'0'0'15,"0"0"-15,3 28 16,10 27-16,9 19 16,19 11-1,19-2-15,18-12 16,1-21-1,-6-24-15,-4-26 16,-11-23-16,-6-19 16,-3-18-1,-4-32-15,-18-15 16,-29 6 0,-23 16-16,-17 20 15,-18 17 1,-17 23-16,-15 23 15,-4 22-15,-3 20 16,17 9 0,31-2-16,29-18 15,15-15-15</inkml:trace>
  <inkml:trace contextRef="#ctx0" brushRef="#br0" timeOffset="7279.3107">12916 3806 0,'0'0'0,"0"0"16,-21 23-16,-18 18 15,-20 27 1,-25 34-16,-16 24 15,7-4 1,25-35-16,68-87 16,0 0-16,-36 45 15,28-36 1,14-29-16,12-16 16</inkml:trace>
  <inkml:trace contextRef="#ctx0" brushRef="#br0" timeOffset="7435.4052">12613 4172 0,'0'0'0,"0"7"15,7 6 1,8 14-16,6 4 16,5 10-16,7 5 15,6 6 1,4 0-16,-4-6 16,-39-46-16,0 0 15,36 36 1,-13-18-16,-19-18 15</inkml:trace>
  <inkml:trace contextRef="#ctx0" brushRef="#br0" timeOffset="7654.0983">12691 4199 0,'0'0'16,"18"-14"-1,14 1-15,20-7 16,21 5-16,13-1 15,40 0 1,26-9-16,-10-3 16,-25-8-16,-34-2 15,-35-1 1,-22 1-16,-16-6 16,-12-10-1</inkml:trace>
  <inkml:trace contextRef="#ctx0" brushRef="#br0" timeOffset="7904.4242">13529 3406 0,'0'0'0,"0"0"15,0 0 1,0 25-16,0 26 16,0 31-1,0 21-15,0 9 16,0 7-1,-4 3-15,0 3 16,-4-4-16,-4-9 16,-5-6-1,-1-11-15,5-8 16,-1-11 0,2-9-16,-4-18 15</inkml:trace>
  <inkml:trace contextRef="#ctx0" brushRef="#br0" timeOffset="8326.025">12958 5046 0,'0'0'16,"0"0"0,0 0-16,-19 24 15,-2 19-15,-10 28 16,6 30-1,9 16-15,24-6 16,23-15 0,12-17-16,13-24 15,6-24-15,6-20 16,1-22 0,4-16-16,12-22 15,-6-20-15,-23-3 16,-25 1-1,-27 5-15,-22 9 16,-15 8 0,-21 5-16,-22 12 15,-33 10-15,-25 17 16,-4 25 0,7 25-16,26 8 15,35 8-15,28-9 16,34-17-1</inkml:trace>
  <inkml:trace contextRef="#ctx0" brushRef="#br0" timeOffset="8466.803">13985 5718 0,'0'0'15,"0"0"-15,0 0 16,0 0 0</inkml:trace>
  <inkml:trace contextRef="#ctx0" brushRef="#br0" timeOffset="25212.4719">2436 6462 0,'0'0'0,"0"0"16,0 0-16,0 0 15,0 0 1,9 21-16,8 12 16,4 12-1,2 4-15,-1 2 16,3 2-16,-1 1 15,-24-54 1,27 52-16,-27-52 16,0 0-16,25 40 15,-5-16 1,-2-22-16,1-15 16,8-14-16,7-19 15,22-28 1,40-39-16,49-50 15,41-21-15</inkml:trace>
  <inkml:trace contextRef="#ctx0" brushRef="#br0" timeOffset="67687.0755">4309 6266 0,'0'0'0,"0"0"15,-18 6-15,-14 12 16,-9 13-1,-5 16-15,-7 14 16,-12 24-16,-11 15 16,-2 0-1,6-3-15,12-19 16,13-18-16,47-60 16,0 0-1,0 0-15,-30 29 16,17-33-1</inkml:trace>
  <inkml:trace contextRef="#ctx0" brushRef="#br0" timeOffset="67874.4867">3983 6650 0,'0'0'16,"0"0"-16,0 0 15,14 18-15,11 11 16,9 17-1,3 11-15,-1 3 16,-6 5 0,-30-65-16,28 67 15</inkml:trace>
  <inkml:trace contextRef="#ctx0" brushRef="#br0" timeOffset="68186.9775">4494 5932 0,'0'0'0,"0"0"16,0 28-16,0 29 15,5 35 1,-1 28-16,1 12 15,-5 11-15,0 14 16,-12 38 0,-4 5-16,4-18 15,3-43 1,4-51-16,5-88 16,0 0-16,-7 55 15,14-49 1,2-37-16</inkml:trace>
  <inkml:trace contextRef="#ctx0" brushRef="#br0" timeOffset="68358.4261">4562 6817 0,'0'0'0,"0"0"16,10-17 0,17-12-16,25-14 15,19-1 1,34-10-16,29-6 15,-134 60-15,119-54 16,-44 16 0</inkml:trace>
  <inkml:trace contextRef="#ctx0" brushRef="#br0" timeOffset="68733.3318">4182 7503 0,'-19'38'16,"-5"18"0,0 21-16,6 10 0,14 8 15,19 0 1,13-18-16,18-12 16,9-11-1,7-25-15,-10-20 16,-1-20-16,-4-18 15,-4-15 1,-9-19-16,-11-13 16,-21-18-16,-25 7 15,-25 19 1,-16 22-16,-6 20 16,-12 25-1,2 21-15,-1 24 16,8 15-16,21 3 15,20-4 1,30-20-16,25-24 16,7-25-16</inkml:trace>
  <inkml:trace contextRef="#ctx0" brushRef="#br0" timeOffset="69858.0643">5073 6883 0,'0'0'15,"0"0"-15,0 0 16,0 0-16,0 0 16,14-10-1,17-12-15,20-20 16,10-10-1,7-12-15,-68 64 16,0 0-16,51-54 16,-39 36-1,-20 27-15,-17 18 16,-11 22 0,-15 27-16,-19 33 15,-8 25-15,21-18 16,57-116-1,-32 83-15,27-31 16,15-28 0,9-13-16,10-11 15,13-11-15,22-22 16,12-17 0,29-32-16,15-32 15,-12-13 1,-40 12-16,-36 24 15,-32 91-15,0 0 16,16-60 0,-16 60-16,7-21 15,-7 28-15,-5 20 16,-1 9 0,-2 10-16,2 26 15,-3 4 1,-2 25-16,-5 8 15,-2-19-15,18-90 16,0 0 0,-9 49-16,5-36 15,8-29-15,5-15 16,11-20 0,12-25-16,15-36 15,16-24 1,-6-1-16,-7 22 15,-15 24-15,-10 18 16,-25 73 0,16-60-16,-16 60 15,0 0 1,0 0-16,6-33 16,-4 19-16,-2 16 15,0 17 1,0 10-16,0 17 15,2 26 1,-2 15-16,2 42 16,3 45-16,-3 27 15,-6 8 1,1-8-16,1-9 16,-4-9-16,2-4 15,-6-9 1,6-24-16,-5-17 15,1-34 1,8-95-16,-6 74 16,6-74-16,0 0 15,0 0 1,-2 47-16,2-47 16,0 0-1,0 0-15,0 20 16,0-20-16,0 0 15,0 0 1,-2 0-16,4-13 16</inkml:trace>
  <inkml:trace contextRef="#ctx0" brushRef="#br0" timeOffset="70248.602">6943 7010 0,'0'0'16,"18"-4"-16,25-16 16,31-14-1,35-27-15,41-24 16,10-8-1,-25 8-15,-35 22 16,-100 63-16,0 0 16,55-40-1,-42 25-15</inkml:trace>
  <inkml:trace contextRef="#ctx0" brushRef="#br0" timeOffset="70405.2011">7243 6986 0,'0'0'16,"-4"30"-16,0 20 16,1 23-1,3 12-15,13-13 16,3-29 0,4-28-16</inkml:trace>
  <inkml:trace contextRef="#ctx0" brushRef="#br0" timeOffset="70748.6016">7645 6757 0,'0'0'0,"0"0"16,0 0 0,-7 32-16,-11 23 15,-10 28-15,-26 11 16,-20 11-1,-12-7-15,-6-8 16,9-16 0,83-74-16,0 0 15,0 0-15,-54 40 16,32-34 0,29-16-16,12-11 15,15-1 1,24-12-16,12 1 15,26-14-15,11 4 16,-13 12 0,-23 20-16,-32 17 15,-22 10-15</inkml:trace>
  <inkml:trace contextRef="#ctx0" brushRef="#br0" timeOffset="70936.0559">7082 8071 0,'0'0'16,"0"0"-16,0 0 15,24-9 1,23-8-16,35-13 16,34-8-16,42-11 15,16-2 1,-13-1-16</inkml:trace>
  <inkml:trace contextRef="#ctx0" brushRef="#br0" timeOffset="71592.3196">7809 6802 0,'0'0'0,"15"-16"16,20-10-16,33-17 15,37-13 1,27-2-16,-12 16 16,-120 42-1,0 0-15,76-16 16,-35 21-16,-37 15 15,-15 9 1,-15 11-16,-22 27 16,-29 36-1,-25 33-15,-2 11 16,20-22-16,84-125 16,-48 85-1,48-85-15,-12 43 16,29-30-1,16-22-15,8-9 16,14-6-16,5 0 16,5 5-1,-8 8-15,-4 14 16,-20 12-16,-18 14 16,-22 14-1,-24 20-15,-18 10 16,-22 27-1,-17 17-15,88-117 16,-71 98-16,71-98 16,-33 69-1,41-33-15,22-22 16,15-13 0,19-5-16,20-9 15,47-12-15,34-13 16,-7-10-1,-50 0-15</inkml:trace>
  <inkml:trace contextRef="#ctx0" brushRef="#br0" timeOffset="71857.7223">8976 6623 0,'0'0'16,"0"0"-16,-19 20 15,-12 19-15,-21 27 16,-14 32 0,-10 32-16,5 4 15,23-20 1,10-22-16,15-25 15,16-32-15,14-29 16,4-24 0</inkml:trace>
  <inkml:trace contextRef="#ctx0" brushRef="#br0" timeOffset="71998.1799">8801 7064 0,'0'0'16,"0"0"-16,0 0 15,20 11-15,11 4 16,13 8 0,1-3-16,-2-2 15</inkml:trace>
  <inkml:trace contextRef="#ctx0" brushRef="#br0" timeOffset="72342.1488">8924 7039 0,'0'0'0,"4"-27"16,14-20-16,16-17 15,3 1 1,6-2-16,6-9 16,-4 8-16,-45 66 15,0 0 1,33-48-16,-9 33 15,-8 17 1,-7 18-16,-5 16 16,-2 15-16,-4 26 15,-4 30 1,-3 15-16,0 1 16,7-20-1,2-28-15,0-75 16,0 0-16,6 54 15,-1-38 1,2-27-16</inkml:trace>
  <inkml:trace contextRef="#ctx0" brushRef="#br0" timeOffset="72654.637">9440 6073 0,'0'0'0,"0"27"16,0 22-1,0 37 1,0 35-16,0 12 0,0 17 16,0 42-1,0 12-15,0-3 16,0-12-1,-5-14-15,-2-8 16,1-9-16,-5-12 16,-1-19-1,2-30-15,10-97 16,0 0 0,-7 47-16,2-52 15</inkml:trace>
  <inkml:trace contextRef="#ctx0" brushRef="#br0" timeOffset="72888.6711">10025 6641 0,'0'0'0,"-18"36"16,-11 20-1,-10 28-15,-20 31 16,-9 19 0,5-16-16,63-118 15,-41 61-15,21-53 16</inkml:trace>
  <inkml:trace contextRef="#ctx0" brushRef="#br0" timeOffset="73060.7913">9911 6688 0,'0'0'0,"0"0"16,23 0 0,21 11-16,19 12 15,-7 15-15,2 15 16,11 28 0,-6 20-16,-24-4 15,-25-14-15</inkml:trace>
  <inkml:trace contextRef="#ctx0" brushRef="#br0" timeOffset="73248.1815">9790 7671 0,'0'0'15,"0"0"1,-18 0-16,-11 0 16,4 0-16,21 0 15,33 0 1,27 0-16,29 0 15,42 0 1,17 0-16,15 0 16,28-4-16,-12-14 15</inkml:trace>
  <inkml:trace contextRef="#ctx0" brushRef="#br0" timeOffset="73498.2058">11228 5997 0,'0'0'0,"0"0"16,13 14-16,7 9 16,4 10-16,1 0 15,-3 3 1</inkml:trace>
  <inkml:trace contextRef="#ctx0" brushRef="#br0" timeOffset="73841.4925">11087 6576 0,'0'0'15,"0"0"-15,18-13 16,19-12-16,26-17 16,29-13-1,13-8-15,-14 8 16,-91 55-16,72-33 15,-29 20 1,-28 17-16,-17 17 16,-16 7-1,-13 17-15,-21 25 16,-29 32-16,-17 25 16,0 3-1,18-23-15,20-32 16,13-20-1,47-55-15,-26 20 16,18-27-16</inkml:trace>
  <inkml:trace contextRef="#ctx0" brushRef="#br0" timeOffset="74013.3261">11357 6686 0,'0'0'15,"0"0"-15,0 0 16,19 7-1,23-1-15,22 8 16,-3 1 0,-8 3-16,1-7 15,-7-15-15,-7-18 16</inkml:trace>
  <inkml:trace contextRef="#ctx0" brushRef="#br0" timeOffset="74326.0835">11788 5971 0,'0'0'16,"0"0"-16,9 22 15,7 19-15,6 28 16,1 17-1,-3 34-15,-3 29 16,-10 0 0,-7-17-16,-7-22 15,-1-21-15,-1-20 16,9-69 0,-14 45-16,3-13 15,1-24 1,2-19-16</inkml:trace>
  <inkml:trace contextRef="#ctx0" brushRef="#br0" timeOffset="74450.7231">11819 6720 0,'0'-14'0,"0"-8"15,3-8 1,18-1-16,12 0 16,19 0-16,21-3 15,23 0 1,11 3-16,-107 31 15,83-15-15</inkml:trace>
  <inkml:trace contextRef="#ctx0" brushRef="#br0" timeOffset="74825.9607">11335 7421 0,'0'0'15,"0"0"1,0 0-16,0 0 16,20-3-16,29-14 15,25-13 1,17-16-16,14-15 16,-7 6-1,-98 55-15,0 0 16,77-35-16,-35 20 15,-26 30 1,-21 10-16,-8 14 16,-16 23-1,-7 15-15,-20 29 16,-13 24-16,-5-5 16,9-16-1,17-28-15,48-81 16,-34 34-1,18-45-15</inkml:trace>
  <inkml:trace contextRef="#ctx0" brushRef="#br0" timeOffset="74997.468">11793 7448 0,'0'0'15,"0"0"-15,0 0 16,20 15-1,14 12-15,16 18 16,9 2-16,19 12 16,16 2-1,-9-18-15,-11-27 16</inkml:trace>
  <inkml:trace contextRef="#ctx0" brushRef="#br0" timeOffset="75372.739">12322 6695 0,'0'0'15,"0"0"-15,0 0 16,0 0-1,29-11-15,21-8 16,29-12 0,23 0-16,-2 7 15,-100 24-15,72-3 16,-41 19 0,-27 17-16,-17 10 15,-29 28-15,-28 36 16,-26 28-1,2-6-15,94-129 16,-64 85 0,38-63-16,31-46 15,18-28-15</inkml:trace>
  <inkml:trace contextRef="#ctx0" brushRef="#br0" timeOffset="75747.6193">13041 5988 0,'0'0'16,"0"0"-16,0 0 15,0 29-15,0 30 16,0 37 0,8 27-16,4 13 15,5 14 1,3 31-16,2 24 15,-11 7-15,-4-12 16,-7-18 0,-9-5-16,0-22 15,3-26 1,4-25-16,2-21 16,0-83-16,-3 63 15,3-63 1,0 0-16,-2 36 15,2-36 1,0 0-16,-5 11 16,5-11-16,-4-4 15,-1-12 1</inkml:trace>
  <inkml:trace contextRef="#ctx0" brushRef="#br0" timeOffset="75872.6608">13241 7872 0,'0'0'0,"0"0"16,0 0-16,0 0 15,0 0 1</inkml:trace>
  <inkml:trace contextRef="#ctx0" brushRef="#br0" timeOffset="76325.6043">14450 6194 0,'0'0'16,"-20"39"-1,-9 23-15,-16 36 16,-27 56-16,-24 50 16,-16 26-1,21-27-15,10-24 16,28-39 0,12-28-16,41-112 15,0 0-15,-19 60 16,14-68-1,14-49-15</inkml:trace>
  <inkml:trace contextRef="#ctx0" brushRef="#br0" timeOffset="76606.701">14206 6218 0,'0'0'0,"0"0"15,16-1-15,22-6 16,16 15-1,-6 26-15,-3 27 16,14 37 0,3 34-16,-1 18 15,-13 8-15,-16-8 16,-16-5 0,-16-2-16,-14 0 15,-18-9 1,-12-11-16,-9-26 15,-8-22-15,-9-26 16,4-34 0,5-37-16</inkml:trace>
  <inkml:trace contextRef="#ctx0" brushRef="#br0" timeOffset="76778.299">13864 7106 0,'0'0'15,"25"-4"-15,21-3 16,33-2 0,31 9-16,3 9 15,1 4 1,-7-6-16</inkml:trace>
  <inkml:trace contextRef="#ctx0" brushRef="#br0" timeOffset="77090.721">15002 6435 0,'0'0'0,"0"32"16,6 22-16,4 35 15,-4 34 1,1 12-16,-5 21 16,-6 42-16,-12 12 15,-15-13 1,-1-36-16,1-16 16,3-15-1,0-30-15,28-100 16,-29 78-16,29-78 15,-24 40 1,-1-37-16</inkml:trace>
  <inkml:trace contextRef="#ctx0" brushRef="#br0" timeOffset="77403.5456">14863 6438 0,'22'-22'16,"17"-8"-16,19-6 16,7 14-1,6 11-15,-4 15 16,-7 13-16,-16 9 16,-12 12-1,-14 13-15,-20 7 16,-23 14-1,-31 22-15,-28 11 16,-22-4-16,-5-12 16,21-28-1,32-35-15,32-31 16,19-24-16,18-20 16</inkml:trace>
  <inkml:trace contextRef="#ctx0" brushRef="#br0" timeOffset="77606.5823">15500 6122 0,'0'0'16,"22"0"0,26 6-16,25-2 15,27 11 1,6 8-16,-2 1 15,-3 3-15,-101-27 16,0 0 0,92 36-16</inkml:trace>
  <inkml:trace contextRef="#ctx0" brushRef="#br0" timeOffset="78090.5178">15632 6221 0,'0'0'15,"0"0"-15,0 0 16,0 20 0,4 27-16,3 36 15,1 34-15,9 5 16,-2 9 0,1 6-16,-5 6 15,-7-5 1,-10 1-16,-15-9 15,-7-17-15,-9-14 16,2-18 0,-7-21-16,-1-22 15,1-21 1,1-11-16,-3-16 16,6-13-16,4-4 15,34 27 1,-20-33-16,13-5 15,23 2-15,18 5 16,15 7 0,11 12-16,14 10 15,22 14 1,15 11-16,-7 7 16,-6 6-1,-4 4-15,-5-1 16,-4 7-16,-11-1 15,-10 3-15</inkml:trace>
  <inkml:trace contextRef="#ctx0" brushRef="#br0" timeOffset="78231.0744">16521 8178 0,'0'0'0,"0"0"16,0 0-16,0 0 16</inkml:trace>
  <inkml:trace contextRef="#ctx0" brushRef="#br0" timeOffset="81995.9048">17681 6382 0,'0'0'0,"0"0"15,0 0 1,-23 13-16,-12 10 15,-16 12-15,8 5 16,14 1 0,12-5-16,12-10 15,10-12 1,10-14-16,5-11 16,5-12-1,-6-3-15,-2-3 16,-9-1-16,-5 7 15,-12 5 1,-12 13-16,-10 9 16,-11 12-16,-15 10 15</inkml:trace>
  <inkml:trace contextRef="#ctx0" brushRef="#br0" timeOffset="82371.0543">17437 7184 0,'0'0'0,"-7"25"16,-5 17-1,-7 14-15,3-5 16,6-1-16,10-50 15,0 51 1,10-7-16,13-11 16,12-20-16,-1-26 15,0-10 1,2-20-16,-12-3 16,-14 3-1,-22 7-15,-10 16 16,-14 13-16,-6 14 15,-15 13 1,9 6-16,10-3 16,11-11-1</inkml:trace>
  <inkml:trace contextRef="#ctx0" brushRef="#br0" timeOffset="82683.5141">18420 5688 0,'0'0'15,"0"0"-15,0 0 16,0 27-16,-6 36 16,-12 50-1,-17 51-15,-24 58 16,-15 53-1,-8-5-15,-12 5 16,-6 5-16,-3 5 16,6-1-1,12-16-15,21-31 16,21-48 0,43-189-16,0 0 15,-15 92 1,7-92-16,14-56 15</inkml:trace>
  <inkml:trace contextRef="#ctx0" brushRef="#br0" timeOffset="82901.9688">18258 6194 0,'22'-26'15,"18"-14"1,25-17-16,33-18 15,39-17-15,21 3 16,-3 12 0,-11 14-16,-16 12 15,-25 16-15,-34 17 16,-26 18 0</inkml:trace>
  <inkml:trace contextRef="#ctx0" brushRef="#br0" timeOffset="83354.8565">17985 7075 0,'0'0'16,"0"0"-16,0 0 15,20-3 1,25-15-16,25-12 15,24-22-15,21-16 16,1-2 0,0-7-16,-20 13 15,-28 14 1,-68 50-16,49-40 16,-49 40-16,0 0 15,21-24 1,-12 10-16,-13 12 15,-7 11 1,-4 11-16,-5 16 16,-11 22-16,-6 20 15,-10 38 1,-16 43-16,-1 13 16,6-12-1,16-23-15,11-21 16,15-29-16,16-87 15,4 56 1,14-42-16,11-37 16</inkml:trace>
  <inkml:trace contextRef="#ctx0" brushRef="#br0" timeOffset="83620.763">19234 6995 0,'0'0'15,"-7"30"-15,-10 29 16,-12 32-16,-19 34 16,0 25-1,-1 10-15,8-12 16,14-34-16,27-114 15,0 0 1,-8 74-16,8-58 16,4-42-1</inkml:trace>
  <inkml:trace contextRef="#ctx0" brushRef="#br0" timeOffset="83776.9883">19328 6467 0,'0'0'0,"0"0"15,0 0-15,0 0 16,0 0 0,0 0-16</inkml:trace>
  <inkml:trace contextRef="#ctx0" brushRef="#br0" timeOffset="84167.5488">19764 6806 0,'-4'28'0,"-4"18"16,-7 23 0,-9 17-16,-19 30 15,-13 39 1,-2 11-16,4-25 15,9-33-15,45-108 16,0 0 0,0 0-16,-20 55 15,24-53-15,19-35 16,15-27 0,11-21-16,25-28 15,22-12 1,6 14-16,-19 35 15,-18 38-15,-18 30 16,-11 24 0,-9 20-16,-14 23 15,-8 22 1,-10 36-16,-2 34 16,10 3-16,8-29 15</inkml:trace>
  <inkml:trace contextRef="#ctx0" brushRef="#br0" timeOffset="84854.9011">20897 7658 0,'0'0'16,"-7"-20"-16,-2-21 15,-9-17 1,-1 2-16,-7 5 15,-3 0 1,-6-1-16,-6 6 16,-1 3-16,42 43 15,-44-31 1,-2 17-16,0 26 16,1 28-1,-2 27-15,-4 43 16,-6 45-16,11 22 15,19-23 1,22-42-16,5-112 16,18 60-1,13-45-15,14-35 16,18-40-16,33-58 16,34-79-1,17-65-15,-33 21 16,-26 9-1,-17 3-15,-11-2 16,-5 5-16,-9 16 16,-9 36-1,-3 27-15,-11 24 16,-23 123 0,0 0-16,0 0 15,8-67-15,-14 57 16,-9 42-1,-10 24-15,-9 31 16,-19 58-16,-21 76 16,-18 70-1,14-32-15,7-2 16,10 1 0,9 3-16,15-4 15,5-21-15,14-31 16,9-55-1,16-49-15,7-45 16,7-36 0,7-24-16</inkml:trace>
  <inkml:trace contextRef="#ctx0" brushRef="#br0" timeOffset="85573.1397">21793 6080 0,'0'0'0,"-16"36"16,-4 25 0,-8 37-16,-18 65 15,-7 58 1,-3 31-16,13-27 15,7-21-15,14-38 16,11-43 0,11-123-16,2 80 15,13-53 1,13-42-16,17-37 16,18-35-16,45-67 15,36-59 1,-24 28-16,-42 69 15,-35 66 1,-24 40-16,-7 20 16,-8 20-16,-10 14 15,-8 36 1,-10 46-16,-7 44 16,2 17-16,19-19 15,24-43 1,20-40-16,16-43 15,9-38 1,13-30-16,34-48 16,33-65-16,10-55 15,-18-41 1,-37 11-16,-34-3 16,-22 0-1,-22 4-15,-16 10 16,-14 32-1,-9 16-15,23 165 0,-33-139 16,-2 31-16,-6 42 16,-6 30-1,-1 30-15,-17 30 16,-14 34-16,-33 61 16,-13 63-1,18 56-15,51-9 16,43-10-16,35-13 15</inkml:trace>
  <inkml:trace contextRef="#ctx0" brushRef="#br0" timeOffset="85823.0201">23458 6856 0,'0'0'16,"-8"28"0,0 22-16,-9 30 15,-5 16-15,0 7 16,5-9-1</inkml:trace>
  <inkml:trace contextRef="#ctx0" brushRef="#br0" timeOffset="86010.8395">23328 7593 0,'0'0'16,"0"0"-16,0 0 15,0 0-15,-7 25 16,-3 24-1,-12 17-15,-4 4 16,-8 17 0,1-6-16,3-32 15,9-36-15</inkml:trace>
  <inkml:trace contextRef="#ctx0" brushRef="#br0" timeOffset="86948.0588">23485 6880 0,'0'0'16,"0"0"-16,0 0 16,-14 18-1,-3 13-15,-8 18 16,-1 20-1,-2 17-15,-10 40 16,-8 40-16,3 13 16,5-16-1,10-28-15,6-26 16,11-25 0,9-16-16,2-68 15,2 46-15,-2-46 16,7 33-1,-1-19-15,1-18 16</inkml:trace>
  <inkml:trace contextRef="#ctx0" brushRef="#br0" timeOffset="87213.6158">23485 6183 0,'0'0'0,"0"0"16,0 0-16,0 25 15,6 19-15,5 24 16,5-8-1,4-9-15,7-9 16,4 1 0</inkml:trace>
  <inkml:trace contextRef="#ctx0" brushRef="#br0" timeOffset="87791.666">23898 6717 0,'0'0'15,"0"0"-15,-7 21 16,-2 20 0,-10 31-16,-11 26 15,-5 17 1,-1 11-16,-1 4 16,6-14-16,10-17 15,5-19 1,16-80-16,0 0 15,-5 52 1,7-39-16,11-29 16,10-21-16,12-34 15,17-35 1,8-26-16,-3 9 16,-11 36-1,-5 33-15,-6 35 16,-1 14-16,-8 21 15,-5 13 1,-5 13-16,-1 25 16,-4 8-1,-2 26-15,5 13 16,-1-11-16,9-20 16,10-22-1,5-26-15</inkml:trace>
  <inkml:trace contextRef="#ctx0" brushRef="#br0" timeOffset="88431.8984">25062 7379 0,'0'0'15,"-6"-21"-15,-4-12 16,-7-18-1,-1 4-15,-5 4 16,-7-2-16,-3 1 16,-6 3-1,-6 11-15,-2 7 16,-5 17 0,-3 17-16,-1 24 15,0 26-15,-9 39 16,-1 41-1,18 6-15,27-24 16,24-35 0,17-40-16,14-34 15,11-28-15,20-33 16,39-58 0,42-86-16,28-87 15,-51 23 1,-39 18-16,-29 12 15,-29 17-15,-15 30 16,-11 14 0,-6 21-16,-1 23 15,3 24-15,4 96 16,0-72 0,0 72-16,-2-36 15,2 29 1,-5 28-16,-4 17 15,-6 33-15,-9 26 16,-13 70 0,-19 72-16,-7 33 15,9-21 1,8-12-16,5-14 16,12-10-16,22-34 15,21-27 1,20-33-16,14-32 15</inkml:trace>
  <inkml:trace contextRef="#ctx0" brushRef="#br0" timeOffset="88853.5958">25381 7104 0,'0'0'0,"-13"20"16,0 12-16,0 16 15,8 15 1,8 9-16,9-3 16,15-3-1,6-12-15,8-16 16,-1-18-16,-2-20 15,-4-20 1,-3-22-16,-2-19 16,-9-11-1,-11-21-15,-16 2 16,-22 12-16,-15 26 16,-8 28-1,-3 21-15,-15 22 16,1 17-1,-5 25-15,18 8 16,31-10-16,37-23 16,22-24-1</inkml:trace>
  <inkml:trace contextRef="#ctx0" brushRef="#br0" timeOffset="89416.2876">26128 6820 0,'0'0'0,"-7"31"16,-9 27-1,-12 32-15,-17 28 16,-12 36 0,5 9-16,15-36 15,37-127-15,-11 77 16,28-53-1,14-37-15,15-23 16,17-24 0,22-32-16,8-20 15,-19 16-15,-74 96 16,0 0 0,42-54-16,-26 43 15,-6 32 1,-10 12-16,-2 16 15,0 23-15,2 13 16,6 26 0,13 12-16,18-9 15,20-25 1,13-32-16,10-35 16,12-27-16,9-26 15,12-27 1,4-26-16,4-24 15,-13-11-15,-6-11 16,-10-8 0,-9-17-16,-8-9 15,-17-19 1,-31 11-16,-45 38 16,-65 51-16,-96 51 15,-145 50 1</inkml:trace>
  <inkml:trace contextRef="#ctx0" brushRef="#br0" timeOffset="100601.1075">28544 5282 0,'-27'25'16,"-6"11"-16,-22 23 15,-7 21 1,-11 31-16,4 17 16,7 26-16,11 9 15,14 4 1,14 6-16,9 1 15,18 5 1,6 1-16,11 1 16,2-16-16,6-14 15,1-20 1,1-17-16,4-6 16,2-17-1,1-7-15,-5-9 16,1-17-16,-5-18 15,0-13 1,4-16-16,1-18 16,1-19-16</inkml:trace>
  <inkml:trace contextRef="#ctx0" brushRef="#br0" timeOffset="100913.1839">28765 5891 0,'0'0'15,"0"0"-15,-7 29 16,-1 30-1,-8 38-15,-5 30 16,3 14-16,4 15 16,10-2-1,4-6-15,2-10 16,5-14-16,2-29 16,-9-95-1,12 74-15</inkml:trace>
  <inkml:trace contextRef="#ctx0" brushRef="#br0" timeOffset="101131.8815">28769 6617 0,'0'0'15,"0"0"1,22-3-16,25-4 15,25-4-15,6 7 16,16 2 0,-2 4-16,-1 2 15,-10-8-15,-13-7 16</inkml:trace>
  <inkml:trace contextRef="#ctx0" brushRef="#br0" timeOffset="101475.5549">29429 5843 0,'0'0'0,"0"0"16,0 0-16,0 0 15,-8 25 1,-1 24-16,-5 34 15,-4 26 1,1 23-16,4 22 16,4 24-16,5 15 15,-1-5 1,3-7-16,4-10 16,3-16-16,1-19 15,1-18 1,0-19-16,6-23 15,3-27 1,-2-34-16,-2-16 16</inkml:trace>
  <inkml:trace contextRef="#ctx0" brushRef="#br0" timeOffset="102131.6439">29786 6349 0,'0'0'0,"0"0"15,0 31 1,0 31-16,3 36 16,5 27-1,3-6-15,-2-2 16,5-17-16,1-15 15,-15-85 1,0 0-16,21 50 16,3-33-1,0-34-15,6-20 16,3-27-16,-3-15 16,-2-28-1,-7-9-15,-10 8 16,-9 33-1,-2 25-15,0 28 16,0 15-16,0 17 16,0 11-1,2 15-15,1 14 16,3 19 0,3 9-16,11 22 15,13 10-15,4-19 16,2-17-1,2-23-15,-5-19 16,-1-18-16,3-17 16,0-19-1,3-21-15,-4-24 16,8-44 0,-10-44-16,-14-12 15,-21 9-15,-21 21 16,-7 22-1,-8 27-15,-2 23 16,-4 20 0,0 25-16,3 16 15,39 4-15,-40 15 16</inkml:trace>
  <inkml:trace contextRef="#ctx0" brushRef="#br0" timeOffset="102381.9313">30883 6158 0,'0'0'0,"0"34"16,-4 24-16,-3 38 15,-13 29 1,-12 14-16,-5 11 15,6-12 1,4-15-16,10-23 16,11-22-16,6-78 15,10 50 1,12-37-16</inkml:trace>
  <inkml:trace contextRef="#ctx0" brushRef="#br0" timeOffset="102834.6027">30852 6107 0,'0'0'16,"0"0"-1,8 27-15,7 20 16,6 26-16,4 29 15,-1 13 1,1-1-16,-3-9 16,5-20-16,0-11 15,2-19 1,-29-55-16,0 0 16,27 34-1,0-18-15,-2-18 16,-7-18-1,1-18-15,4-32 16,0-16-16,7-46 16,1-39-1,-3-12-15,-10 20 16,-5 27-16,-7 26 16,-1 34-1,-5 76 1,7-60-16,-7 60 15,6-29-15,3 18 16</inkml:trace>
  <inkml:trace contextRef="#ctx0" brushRef="#br0" timeOffset="103240.8786">31943 5655 0,'0'0'0,"0"0"15,0 26-15,0 25 16,0 32-1,0 30-15,4 14 16,3 12 0,-3 7-16,-6 30 15,-7 3-15,-1-16 16,0-25 0,0-30-16,0-15 15,2-12 1,8-81-16,0 0 15,-8 58-15,5-38 16,1-31 0,2-20-16,5-19 15</inkml:trace>
  <inkml:trace contextRef="#ctx0" brushRef="#br0" timeOffset="103568.8016">31947 6055 0,'0'0'0,"13"-19"16,5-6 0,12-4-16,9 9 15,8 8 1,7 15-16,5 9 16,2 11-16,4 14 15,17 14 1,-8 14-16,-3 15 15,-22 3 1,-21 6-16,-26 3 16,-24 8-16,-18 14 15,-25 4 1,-9-1-16,-8-12 16,12-20-1,9-25-15,11-16 16,7-21-16,3-7 15</inkml:trace>
  <inkml:trace contextRef="#ctx0" brushRef="#br0" timeOffset="103756.2577">31600 6618 0,'0'0'0,"33"-4"16,28-3-16,42-1 16,29 8-1,0 7-15,0 5 16</inkml:trace>
  <inkml:trace contextRef="#ctx0" brushRef="#br0" timeOffset="104141.6645">32795 5574 0,'25'8'16,"15"12"0,15 13-16,0 20 15,16 33-15,3 39 0,-13 31 16,-20 35-1,-35 19-15,-36 33 16,-46 43 0,-45 29-16,-49 59 15,-39 56-15</inkml:trace>
  <inkml:trace contextRef="#ctx0" brushRef="#br0" timeOffset="119122.2323">2921 9213 0,'0'0'15,"0"0"-15,0 0 16,0 0-16,-4 24 16,2 21-1,-4 20-15,2-1 16,4-3 0,0-3-16,8-13 15,9-14 1,4-22-16,6-18 15,2-18-15,14-24 16,16-19 0,31-34-16,35-33 15,6 8-15</inkml:trace>
  <inkml:trace contextRef="#ctx0" brushRef="#br0" timeOffset="119684.5369">4246 9130 0,'0'0'0,"0"0"15,21-13-15,17-14 16,22-18 0,22-13-16,4-3 15,-86 61 1,73-46-16,-21 23 16,-19 20-16,-19 20 15,-14 10 1,-14 17-16,-19 30 15,-32 42-15,-34 47 16,-30 34 0,-14 9-16,27-32 15,35-45 1,81-129-16,-42 77 16,31-62-16,20-42 15,17-31 1</inkml:trace>
  <inkml:trace contextRef="#ctx0" brushRef="#br0" timeOffset="119856.4913">4509 9257 0,'0'0'16,"0"0"-16,15 18 16,5 9-1,11 13-15,-3 12 16,-3 9-16,-2 1 15,-23-62 1,13 53-16,-8-11 16</inkml:trace>
  <inkml:trace contextRef="#ctx0" brushRef="#br0" timeOffset="120028.1993">4578 9443 0,'0'0'0,"0"0"15,15-9 1,11-11-16,19-13 16,13-13-1,14-9-15,22-31 16,5-18-16,-29-1 16,-24 9-1</inkml:trace>
  <inkml:trace contextRef="#ctx0" brushRef="#br0" timeOffset="120231.6284">5103 8721 0,'0'0'15,"0"0"-15,0 22 16,4 28-16,3 26 16,1 27-1,6 8-15,3 7 16,-1 12-1,-3 4-15,-7-9 16,-8-8-16,-11-24 16,-9-31-1</inkml:trace>
  <inkml:trace contextRef="#ctx0" brushRef="#br0" timeOffset="120637.8114">4805 9899 0,'0'0'0,"-18"29"16,-4 16 0,-12 33-16,-4 33 15,5 37 1,18 4-16,17-22 16,18-33-16,15-28 15,9-23 1,0-31-16,-2-19 15,8-19-15,-4-15 16,-4-17 0,-8-13-16,-8-23 15,-16-5-15,-22 2 16,-19 25 0,-16 19-16,-2 24 15,4 13 1,0 10-16,4 6 15,0 12-15,3 14 16,7 16 0,14 6-16,14-9 15,18-12-15</inkml:trace>
  <inkml:trace contextRef="#ctx0" brushRef="#br0" timeOffset="120871.7496">5552 9063 0,'0'0'16,"0"0"-16,2 25 16,5 26-16,4 27 15,-5 23 1,-4 2-16,-2-7 15,-4-7 1,-2-13-16,6-76 16,0 0-16,-7 60 15</inkml:trace>
  <inkml:trace contextRef="#ctx0" brushRef="#br0" timeOffset="121027.9625">5572 9418 0,'0'0'0,"22"-20"16,13-11-16,26-21 16,19-14-16,13-13 15,-3 1 1,-13-11-16,-19-4 16</inkml:trace>
  <inkml:trace contextRef="#ctx0" brushRef="#br0" timeOffset="121574.7131">6226 8697 0,'0'0'0,"0"0"16,-6 27-1,-6 24-15,-10 28 16,-9 25-16,-18 30 16,-8 18-1,-12 7-15,5-19 16,-4-21-16,13-28 15,3-16 1,52-75-16,0 0 16,-40 44-1,18-26-15,13-21 16,9-10-16,9-11 16,7-10-1,6-4-15,-22 38 16,35-40-1,2 7-15,0 14 16,-4 21-16,-12 18 16,-10 21-1,-13 26-15,-16 16 16,-23 37-16,-16 30 16,-11-2-1,16-28-15,17-32 16,13-28-1,22-60-15,0 0 16,-4 35-16,10-14 16,14-13-1,12-8-15,15-3 16,24-9 0,16-2-16,38-1 15,41-4 1,24-2-16,-5-13 15</inkml:trace>
  <inkml:trace contextRef="#ctx0" brushRef="#br0" timeOffset="121965.6207">6893 9134 0,'0'0'0,"0"0"16,22-13-16,20-9 15,27-16 1,19-9-16,1 0 15,-89 47-15,69-31 16,-24 19 0,-25 21-16,-20 16 15,-16 12 1,-15 31-16,-27 44 16,-25 42-16,-9 24 15,12-14 1,11-24-16,22-43 15,47-97-15,-31 50 16</inkml:trace>
  <inkml:trace contextRef="#ctx0" brushRef="#br0" timeOffset="122183.9429">7215 9387 0,'0'0'15,"0"0"1,3 23-16,5 22 16,3 24-16,-7 6 15,2 12 1,6-15-16,-12-72 16,15 35-1,-1-23-15,-5-30 16</inkml:trace>
  <inkml:trace contextRef="#ctx0" brushRef="#br0" timeOffset="122340.4582">7323 9400 0,'0'0'16,"0"0"-16,9-15 16,12-16-1,12-17-15,18-5 16,27-28-16,14-19 15,-4-12 1</inkml:trace>
  <inkml:trace contextRef="#ctx0" brushRef="#br0" timeOffset="122527.837">7886 8649 0,'0'0'0,"0"0"15,0 0-15,0 30 16,0 23-1,0 32-15,0 20 16,0 5-16,0 8 16,7 12-1,3 7-15,-3 1 16,-10-14-16,-6-16 16</inkml:trace>
  <inkml:trace contextRef="#ctx0" brushRef="#br0" timeOffset="122777.7887">7378 10310 0,'0'0'0,"0"0"15,8 18-15,15 11 16,8 7-1,11-3-15,12 1 16,7-8 0,5-8-16,5-11 15,4-22-15,14-31 16</inkml:trace>
  <inkml:trace contextRef="#ctx0" brushRef="#br0" timeOffset="123199.4432">8243 9204 0,'0'0'0,"0"0"16,0 0-16,0 0 15,0 0-15,21-14 16,22-11-1,24-16-15,19-18 16,-7-3 0,-79 62-16,0 0 15,0 0-15,48-43 16,-42 32 0,-17 22-16,-12 18 15,-10 16 1,-12 29-16,-16 35 15,-5 32-15,7-2 16,28-24 0,25-34-16,22-36 15,13-27 1,10-21-16,24-22 16,15-25-16,41-38 15,37-41 1,10-18-16,-37 12 15,-45 35-15</inkml:trace>
  <inkml:trace contextRef="#ctx0" brushRef="#br0" timeOffset="123574.551">9045 8629 0,'0'0'0,"0"0"15,0 25 1,0 29-16,0 31 16,0 33-16,0 13 15,0 4 1,0-1-16,0-7 16,0-12-1,0-115-15,-5 91 16,-4-33-16,-17-45 15,-9-33 1,29 0-16,-1-27 16,9-18-16,5-1 15,7-3 1,7-3-16,25-22 16,27-13-1,23-1-15,14 5 16,-6 19-16</inkml:trace>
  <inkml:trace contextRef="#ctx0" brushRef="#br0" timeOffset="123964.8873">8682 10129 0,'0'0'0,"0"0"16,0 0-16,0 0 16,11-16-1,14-19-15,20-28 16,22-31 0,11-7-16,-6 19 15,-15 32-15,-18 34 16,-24 28-1,-15 22-15,-9 17 16,-11 38-16,-18 45 16,-12 52-1,2-6-15,18-48 16,30-132 0,-6 77-16,19-41 15,17-36-15,7-23 16,26-26-1,38-43-15,39-35 16,16-14-16</inkml:trace>
  <inkml:trace contextRef="#ctx0" brushRef="#br0" timeOffset="124355.2967">10848 8401 0,'0'0'16,"-18"25"-16,-9 20 15,-18 40 1,-29 67-16,-38 96 16,-15 58-16,20-18 15,15-22 1,23-21-16,18-32 15,20-41-15,31-172 16,-16 128 0</inkml:trace>
  <inkml:trace contextRef="#ctx0" brushRef="#br0" timeOffset="124668.0615">10682 8485 0,'0'0'0,"17"13"15,9 5 1,11 20-16,6 15 16,2 28-1,8 42-15,6 44 16,-8 27-16,-17-1 15,-21-5 1,-19-8-16,-18-3 16,-9-14-1,-15-8-15,-9-18 16,-2-24-16,-7-40 16,0-28-1</inkml:trace>
  <inkml:trace contextRef="#ctx0" brushRef="#br0" timeOffset="124824.2388">10246 9713 0,'5'-23'16,"20"-12"-16,21-14 16,27 0-1,40-14-15,43-10 16,15-1-16</inkml:trace>
  <inkml:trace contextRef="#ctx0" brushRef="#br0" timeOffset="125121.1071">11603 8688 0,'0'0'15,"0"29"-15,-7 23 16,-2 39-16,-9 41 16,-2 26-1,2 39-15,3 11 16,4 15 0,-6 16-16,2-13 15,-3-7-15,0-12 16,1-27-1,-1-27-15,3-32 16,15-121-16,0 0 16,-15 60-1,2-62-15</inkml:trace>
  <inkml:trace contextRef="#ctx0" brushRef="#br0" timeOffset="125417.8974">11596 8775 0,'20'-15'0,"16"-8"16,21-2-16,6 8 15,0 12 1,-7 14-16,-9 18 15,-19 16-15,-20 14 16,-22 12 0,-22 14-16,-30 31 15,-37 22-15,-22-1 16,9-31 0,22-36-16,33-35 15</inkml:trace>
  <inkml:trace contextRef="#ctx0" brushRef="#br0" timeOffset="125636.594">12095 8681 0,'33'-5'0,"28"-1"16,20-4-16,25-5 15,-2 4 1,-5 2-16,-7 9 16,-13 7-16,-79-7 15,64 13 1</inkml:trace>
  <inkml:trace contextRef="#ctx0" brushRef="#br0" timeOffset="126120.5073">12338 8676 0,'0'0'0,"0"23"15,0 17 1,0 29-16,0 16 16,7 34-1,1 8-15,-1 12 16,-9 11-16,-20 34 15,-14-6 1,-17-11-16,-3-22 16,-1-22-1,8-31-15,49-92 16,-47 64-16,8-23 16,39-41-1,-29 6-15,9-15 16,3-9-16,8-9 15,11-7 1,10-3-16,12-8 16,15 8-1,7 5-15,8 14 16,8 11-16,8 16 16,7 11-1,23 16-15,16 9 16,-2 5-1,-11-11-15,-24-5 16,-11-5-16,-24-5 16,-7 1-1</inkml:trace>
  <inkml:trace contextRef="#ctx0" brushRef="#br0" timeOffset="126261.0941">13239 10496 0,'0'0'0,"0"0"15,0 0-15,0 0 16</inkml:trace>
  <inkml:trace contextRef="#ctx0" brushRef="#br0" timeOffset="136493.0369">14749 8985 0,'0'0'0,"0"0"16,0 0-1,0 0-15,0 0 16,0 0-16,0-13 16,-5-10-1,1-13-15,-8 7 16,-2-1 0,-7 11-16,-5 1 15,-2 5-15,-3 2 16,-2 1-1,-5 6-15,-10 6 16,2 7-16,-6 12 16,4 8-1,-2 13-15,4 8 16,5 3 0,11 4-16,11-5 15,10-1-15,14-6 16,10-4-1,9-6-15,6 1 16,5 4 0,-1 3-16,-5 6 15,-6 7-15,-12 4 16,-9 5 0,-7-1-16,-7-3 15,-4-5 1,-6-7-16,3-7 15,19-42-15,-22 36 16,22-36 0,0 0-16,-27 22 15,27-22-15,-22 7 16,22-7 0,-19-7-16,19 7 15,-11-13 1,11 13-16,0 0 15,-2-15 1,2 1-16,5 12 16,1 9-16,0 10 15,-4 13 1,-4 12-16,-6 24 16,-4 15-16,-5 40 15,-9 38 1,-8 28-16,5 8 15,0-3-15,8 1 16,0 3 0,5 7-16,5 16 15,-1 22 1,5 0-16,7 8 16,13 7-1,6 10-15,4 1 16,5-2-16,6-8 15,6-10 1,3-16-16,4-26 16,0-44-1,-1-29-15,-4-25 16,-3-30-16,-6-19 16,-33-58-1,28 33-15,-28-33 16,0 0-16,26 23 15,-26-23 1,24 4-16,-2-13 16,-1-13-16</inkml:trace>
  <inkml:trace contextRef="#ctx0" brushRef="#br0" timeOffset="136587.0996">14617 15147 0,'0'0'16,"0"0"-16</inkml:trace>
  <inkml:trace contextRef="#ctx0" brushRef="#br0" timeOffset="138289.7894">15245 8947 0,'0'0'0,"0"0"15,0 0 1,0 0-16,0 0 16,0 0-16,27-11 15,20-10 1,25-10-16,17-11 16,1-3-1,-22 5-15,-68 40 16,0 0-16,39-25 15,-31 12 1,-18 15-16,-14 9 16,-11 9-1,-14 18-15,-5 10 16,-1 6-16,-17 21 16,-5 14-1,7 5-15,16-11 16,25-19-1,29-64-15,-13 45 16,13-45-16,0 36 16,13-18-1,11-16-15,10-6 16,10-9 0,19-10-16,4 3 15,1-3-15,-2 5 16,-66 18-1,63-10-15,-63 10 16,51-2-16,-14 10 16,-25 7-1,-18 8 1,-20 6-16,-15 7 16,-4-3-16,45-33 15,-43 29-15,43-29 16,-33 16-1,15-12-15,16-10 16,22-11 0,20-10-16,30-14 15,32-8-15,17-2 16,-119 51 0,107-43-16,-20 18 15</inkml:trace>
  <inkml:trace contextRef="#ctx0" brushRef="#br0" timeOffset="138726.8829">15469 10131 0,'0'0'16,"-5"29"-16,1 18 15,2 22-15,0-5 16,6-7 0,7-8-16,15-14 15,5-14 1,6-17-16,-1-8 16,4-12-16,14-17 15,-4-12 1,0-8-16,-10-12 15,-3-18 1,-15 0-16,-27 14 16,-20 29-16,-13 13 15,-15 17 1,-12 15-16,-11 18 16,-23 26-1,-8 27-15,16 14 16,19 6-16,32-14 15,29-24 1,24-34-16,12-21 16</inkml:trace>
  <inkml:trace contextRef="#ctx0" brushRef="#br0" timeOffset="139086.1753">16081 9488 0,'0'0'15,"0"0"-15,0 0 16,0 0-16,27-14 16,22-10-1,23-19-15,-72 43 16,80-47-1,-17 16-15,-32 31 16,-25 20-16,-10 16 16,-12 16-1,-17 25-15,-19 35 16,-12 22-16,10-11 16,54-123-1,0 0-15,-31 74 16,36-66-1,16-52-15,16-49 16</inkml:trace>
  <inkml:trace contextRef="#ctx0" brushRef="#br0" timeOffset="139352.1249">16870 8578 0,'0'0'15,"0"0"1,0 32-16,0 39 15,-5 48-15,-2 41 16,-6 50 0,-3 23-16,-1-1 15,1-11-15,-9-6 16,14-25 0,0-7-16,5-16 15,-4-24-15,4-26 16,-5-24-1,-1-19-15,-3-9 16,-1-20 0,-2-12-16</inkml:trace>
  <inkml:trace contextRef="#ctx0" brushRef="#br0" timeOffset="139726.9433">14914 9771 0,'0'0'0,"0"0"16,0 0 0,-6 0-16,2 0 15,-1 0 1,3 0-16,24-13 16,18-14-1,32-22-15,36-27 16,40-24-16,34-6 15,-10 20 1,-16 36-16,-10 28 16</inkml:trace>
  <inkml:trace contextRef="#ctx0" brushRef="#br0" timeOffset="140820.4658">14518 11997 0,'0'0'0,"0"0"15,0 0-15,0 26 16,2 35 0,-4 40-16,-9 44 15,-11 37 1,-7 4-16,10-20 16,7-41-16,12-125 15,0 0 1,2 58-16,4-72 15,0-51-15</inkml:trace>
  <inkml:trace contextRef="#ctx0" brushRef="#br0" timeOffset="140976.346">14660 12397 0,'0'0'16,"18"15"-16,8 5 15,14 8 1,7-3-16,5 1 15,-2-18-15,-4-16 16,-9-26 0</inkml:trace>
  <inkml:trace contextRef="#ctx0" brushRef="#br0" timeOffset="141304.3935">14995 11972 0,'0'0'0,"0"0"16,0 0-16,-4 31 15,-2 36 1,-16 41-16,-15 32 16,-16 19-16,-6 2 15,8-24 1,2-28-16,4-29 16,4-30-1,41-50-15,-31 16 16,7-16-16,6-13 15,18 13 1,0 0-16,-13-20 16,6 0-1,14 0-15,11 4 16,11 5-16,10 5 16,22-1-1,6-6-15,-1-9 16</inkml:trace>
  <inkml:trace contextRef="#ctx0" brushRef="#br0" timeOffset="141679.6335">15335 11315 0,'0'0'15,"-4"31"-15,-1 27 16,-7 45-16,-3 43 16,-6 42-1,9 35-15,4 29 16,6-11 0,2-6-16,-4 0 15,-1-8-15,1-8 16,4-9-1,-2-20-15,-7-8 16,2-12 0,-2-21-16,3-17 15,4-23-15,0-17 16,2-92 0,0 0-16,4 58 15,-2-47-15,-2-35 16</inkml:trace>
  <inkml:trace contextRef="#ctx0" brushRef="#br0" timeOffset="142335.7061">15583 11992 0,'0'0'0,"13"-23"16,13-14-16,18-28 15,20-24 1,12-13-16,-8 16 16,-68 86-16,0 0 15,42-47 1,-38 51-16,-22 34 15,-14 32 1,-16 41-16,-11 37 16,6 4-16,13-27 15,17-36 1,23-89-16,-11 54 16,13-31-1,7-19-15,10-15 16,10-16-16,19-23 15,6-8 1,15-16-16,2 8 16,-7 21-16,-26 34 15,-27 29 1,-20 17-16,-11 22 16,-21 35-1,-27 57-15,-36 56 16,2 2-16,28-56 15,31-59 1,43-92-16,0 0 16,-29 48-1,23-38-15,12-25 16,13-20-16,16-21 16,21-20-1,35-33-15,52-40 16,23-6-16,-28 37 15,-55 51 1</inkml:trace>
  <inkml:trace contextRef="#ctx0" brushRef="#br0" timeOffset="142725.93">16056 13290 0,'0'0'16,"0"0"-16,10 20 16,2 14-1,9 11-15,4 4 16,-1 0 0,-24-49-16,26 35 15,3-18-15,-3-34 16,-2-27-1,7-38-15,5-48 16,-4-29-16,-22 20 16,-20 56-1,-16 57-15,-1 31 16,-6 19 0,-6 23-16,-9 18 15,-10 35 1,0 16-16,11-5 15,23-29-15,16-40 16,11-31 0</inkml:trace>
  <inkml:trace contextRef="#ctx0" brushRef="#br0" timeOffset="143069.5989">16466 12244 0,'0'0'16,"0"0"-16,0 0 15,0 0-15,0 0 16,17-2 0,26-18-16,18-20 15,-1-12 1,11-12-16,-71 64 15,67-51-15,-27 41 16,-26 35 0,-16 20-16,-14 26 15,-7 25 1,-20 65-16,-10 56 16,6-3-16,16-59 15,31-155 1,0 0-16,-18 62 15,9-66 1</inkml:trace>
  <inkml:trace contextRef="#ctx0" brushRef="#br0" timeOffset="143335.5494">17037 11315 0,'-4'27'0,"0"23"16,0 31-16,4 50 16,2 29-16,8 68 15,6 45 1,13 4-16,4 15 16,8 12-1,1 27-15,1 26 16,11 36-1,15 32-15,25 29 16,23 29-16</inkml:trace>
  <inkml:trace contextRef="#ctx0" brushRef="#br0" timeOffset="147521.6658">18027 9211 0,'0'0'0,"0"0"16,0 0-16,0 0 16,0 0-1</inkml:trace>
  <inkml:trace contextRef="#ctx0" brushRef="#br0" timeOffset="147725.0918">17741 9774 0,'0'0'0,"0"0"16,0 0-1,0 0-15,23 11 16,15 7-16,20 11 16</inkml:trace>
  <inkml:trace contextRef="#ctx0" brushRef="#br0" timeOffset="148443.64">20137 8670 0,'-27'-30'0,"-13"-11"16,-14-16-16,-17 0 15,-14 3-15,-11 11 16,-8 16 0,-3 19-16,3 9 15,5 13 1,10 11-16,11 6 15,6 14-15,10 8 16,8 10 0,11 3-16,12 9 15,15 3 1,14 0-16,20-2 16,13 0-16,21-2 15,15-3 1,14 5-16,5-2 15,-3 0 1,-9 9-16,-7-1 16,-13 8-16,-14 1 15,-14 5 1,-18-2-16,-14-12 16,-12-3-16,-5-10 15,-6-22 1,-10-9-16,-7-9 15,-12-9 1,-9-13-16,-6-14 16,-2-9-1,-21-19-15,-10-21 16,4-5-16,4-1 16,10 6-1,11 7-15,9 9 16,9 4-16,15 4 15,9 2 1</inkml:trace>
  <inkml:trace contextRef="#ctx0" brushRef="#br0" timeOffset="149006.0124">19531 9990 0,'0'0'16,"0"0"-1,27 0-15,31 0 16,30 0-16,18-4 16,-10-9-1,-6-15-15,-20-5 16,-18-9 0,-23 2-16,-12-5 15,-10 0-15,-16 5 16,-16 4-1,-11 14-15,-13 11 16,-7 17 0,-4 12-16,-1 15 15,11 10-15,6 8 16,15 6 0,14-2-16,15 3 15,15 1 1,16-7-16,11-2 15,8-5-15,7-11 16,2-13 0,4-18-16,4-23 15,5-23-15</inkml:trace>
  <inkml:trace contextRef="#ctx0" brushRef="#br0" timeOffset="149412.1931">20445 9635 0,'0'0'16,"0"0"-16,0 29 15,0 29 1,0 30-16,0 23 16,-4 0-16,-2-8 15,-4-13 1,10-90-16,0 0 15,-9 65-15,1-41 16,0-31 0,8-35-1,12-27-15,13-14 16,10-15-16,12 4 16,-7 18-16,-2 21 15,0 23 1,-2 12-16,6 15 15,-3 16 1,-2 14-16,2 13 16,-4 13-16,-4 10 15,-2 10 1,1 19-16,0-1 16,1-20-1,3-22-15</inkml:trace>
  <inkml:trace contextRef="#ctx0" brushRef="#br0" timeOffset="150130.7849">21497 10089 0,'0'0'16,"0"0"-16,0 0 16,0 0-1,0 0-15,-13-16 16,-7-11-16,-9-11 15,-2-9 1,-5-4-16,-4-1 16,2 5-1,-5 5-15,43 42 16,-41-31-16,-5 15 16,4 16-1,4 18-15,9 18 16,4 13-1,9 11-15,12 5 0,6 0 0,10-2 32,5-8-17,13-12-15,5-16 16,6-23-16,8-24 0,-2-27 31,4-32-31,11-50 16,13-65-1,-9-37-15,-10 9 16,-14 29-16,-10 33 0,-5 11 31,-9 23-31,-9 29 16,-12 22 0,3 75-16,-16-47 15,-1 31-15,-5 20 0,1 19 16,-3 17-16,-1 29 15,3 16 17,-6 43-32,-1 37 15,12 26-15,10-3 16,5-4-16,11-12 0,0-13 31,6-8-31,-1-14 0,-3-22 31,1-24-31,-12-91 16,0 0 0,13 57-16,2-33 0,5-25 15,7-22-15</inkml:trace>
  <inkml:trace contextRef="#ctx0" brushRef="#br0" timeOffset="150411.9045">21965 8757 0,'0'0'0,"-7"22"0,-2 23 0,-7 38 31,-3 35-15,-4 41-16,-3 32 0,3-3 31,5-9-31,4-27 16,6-27-16,3-29 0,5-96 31,0 0-31,0 0 0,2 56 16,7-56-16,7-45 31</inkml:trace>
  <inkml:trace contextRef="#ctx0" brushRef="#br0" timeOffset="150942.727">21883 8771 0,'0'0'0,"0"22"31,0 23-31,0 32 16,0 37-16,6 5 15,7 4 1,1-13-16,5-19 16,-19-91-1,28 60-15,-4-35 0,5-27 0,2-23 16,18-29 15,7-26-31,23-56 0,11-45 16,-16-9-16,-13 32 15,-26 37-15,-9 31 32,-26 90-17,0 0-15,12-43 16,-10 38-16,-4 31 0,-6 14 31,-1 36-31,-7 45 16,-4 54-1,-2 34-15,2 12 0,1-1 0,5-36 32,8-47-32,9-35 0,2-30 15,4-30 17,-9-42-32,15 27 0,12-27 0,6-20 15</inkml:trace>
  <inkml:trace contextRef="#ctx0" brushRef="#br0" timeOffset="151333.6169">22616 9550 0,'0'0'0,"0"25"31,0 17-31,8 25 0,8-2 16,6-14-16,9-11 15,5-10 17,2-17-32,7-17 0,-2-19 31,-2-13-31,-5-13 16,-10-3-16,-11 1 0,-19 9 15,-18 9-15,-9 12 16,-4 19-1,-1 11-15,1 16 16,-4 15-16,5 14 16,11 4-1,11 6-15,16 1 16,14-2 0,14-3-16,12-11 31,11-10-31,11-20 0,6-14 15,3-21-15</inkml:trace>
  <inkml:trace contextRef="#ctx0" brushRef="#br0" timeOffset="151723.7921">23556 9345 0,'0'0'15,"-29"20"-15,-13 7 16,-24 21 0,-7 24-16,1 20 15,17 2-15,23-12 16,21-15 0,15-22-16,14-14 15,11-17 1,4-14-16,15-16 15,12-13-15,1-7 16,-61 36 0,0 0-16,46-28 15,-15 11-15,-21 26 16,-18 18 0,-11 20-16,-14 24 15,-10 25 1,3 5-16,19-25 15,23-40-15,19-34 16</inkml:trace>
  <inkml:trace contextRef="#ctx0" brushRef="#br0" timeOffset="152099.0139">24052 9211 0,'-29'22'0,"-11"11"16,-16 26 0,-6 21-16,-3 21 15,16-1 1,17-13-16,32-87 16,-7 63-16,18-30 15,7-19 1,8-14-16,5-10 15,4-9 1,10-11-16,-45 30 16,44-29-16,-44 29 15,36-17 1,-13 19-16,-21 20 16,-19 23-1,-14 28-15,-19 35 16,-6 26-16,20-13 15,27-37 1,20-39-16</inkml:trace>
  <inkml:trace contextRef="#ctx0" brushRef="#br0" timeOffset="152614.2108">24656 9899 0,'0'0'16,"0"0"-16,0-20 16,-5-20-1,2-19-15,-8 3 16,-5 3-1,-8 6-15,-4 9 16,28 38-16,-40-29 16,-6 12-1,-7 22-15,1 20 16,6 26 0,3 18-16,0 34 15,10 14-15,13-10 16,20-107-1,2 80-15,22-37 16,11-46 0,0-26-16,12-26 15,4-15-15,8-21 16,-4 4 0,-12 24-16,-10 29 15,-6 24-15,-10 17 16,-1 10-1,-2 19-15,2 24 16,-1 12 0,7 6-16,14 25 15</inkml:trace>
  <inkml:trace contextRef="#ctx0" brushRef="#br0" timeOffset="153395.2696">25381 10042 0,'0'0'0,"-4"-25"15,4-17 1,0-30-16,6-1 16,1-21-16,-7 2 15,-7 1 1,-10 5-16,-7 15 15,-10 17 1,34 54-16,-33-27 16,-8 23-16,-2 22 15,-1 22 1,4 16-16,4 11 16,36-67-16,0 0 15,-25 69 1,21-31-16,20-29 15,7-27 1,5-4-16,5-6 16,-33 28-16,41-26 15,-3 13 1,-3 18-16,-14 19 16,-6 18-1,-1 39-15,-2 48 16,-4 62-16,-8 49 15,-3 28 1,3-12-16,5-17 16,2-7-1,0-9-15,-3-8 16,-2-32-16,-4-15 16,-2-26-1,-10-25-15,0-34 16,-4-32-1,-1-25-15,-4-16 16,-1-17-16,-8-15 16,-10-32-1,2-30 1,-12-63-16,-6-80 0,-7-73 16,28 37-1,10 31-15,12 21 16,9 39-1,14 25-15,16 20 16,21 24 0,18 16-16,18 11 15,15 17-15,-23 8 16,-47 2-16</inkml:trace>
  <inkml:trace contextRef="#ctx0" brushRef="#br0" timeOffset="153926.7097">25312 9700 0,'0'0'0,"0"0"15,21 5-15,23-2 16,30 8 0,17 3-16,-2-5 15,-8-4 1,-13-5-16,-24-11 16,-10-14-16,-13-11 15,-6-6 1,-11-3-16,-8 0 15,-11 8-15,-12 9 16,-6 17 0,-4 13-16,-15 17 15,3 14 1,1 12-16,11 8 16,12 7-16,15 3 15,16-2 1,14-4-16,14-5 15,13-9 1,10-12-16,12-11 16,7-18-16,37-16 15,17-22 1,3-14-16,-14 0 16,-34 17-16</inkml:trace>
  <inkml:trace contextRef="#ctx0" brushRef="#br0" timeOffset="154051.7676">26705 9870 0,'0'0'0,"0"0"15,0 0-15</inkml:trace>
  <inkml:trace contextRef="#ctx0" brushRef="#br0" timeOffset="164549.2614">17864 11965 0,'0'0'0,"0"0"16,0 0 0,0 0-16,0 0 15</inkml:trace>
  <inkml:trace contextRef="#ctx0" brushRef="#br0" timeOffset="164752.3169">17938 12848 0,'0'0'0,"0"0"16,0 0-16,0 19 16,7 18-16,4 18 15</inkml:trace>
  <inkml:trace contextRef="#ctx0" brushRef="#br0" timeOffset="165204.9891">19056 11239 0,'0'0'0,"-7"32"15,-4 30 1,-7 36-16,-7 56 16,-2 57-1,1 50-15,3 32 16,5-3-16,4 9 15,8 10 1,1-6-16,5-9 16,-2-23-1,0-24-15,0-33 16,-4-51-16,-2-40 16,8-123-1,-11 82-15,-7-41 16,-3-41-1,-3-29-15</inkml:trace>
  <inkml:trace contextRef="#ctx0" brushRef="#br0" timeOffset="165564.3745">18821 11811 0,'18'-25'0,"13"-8"15,20-18 1,11 2-16,35-14 16,23 8-16,6 18 15,-11 33 1,-21 28-16,-37 28 15,-35 22-15,-32 15 16,-32 21 0,-31 29-16,-27 9 15,-10 4-15,5-8 16,18-22 0,20-16-16,20-21 15,18-23 1,18-24-16</inkml:trace>
  <inkml:trace contextRef="#ctx0" brushRef="#br0" timeOffset="166064.1388">19576 12752 0,'0'0'16,"0"31"-16,0 20 16,0 30-16,6 20 15,8 4 1,4 2-16,5-6 15,8-19 1,-31-82-16,31 47 16,1-36-16,-3-30 15,-8-24 1,6-29-16,0-35 16,-11-16-1,-19 9-15,-16 31 16,-15 28-16,1 25 15,-8 15 1,-6 12-16,-4 17 16,-1 13-1,1 17-15,6 13 16,11 12-16,10 15 16,15 4-1,25-24-15,13-23 16</inkml:trace>
  <inkml:trace contextRef="#ctx0" brushRef="#br0" timeOffset="166501.5347">20452 12372 0,'0'0'15,"0"0"-15,-21 11 16,-12 11-16,-16 23 16,0 17-1,-8 30-15,5 16 16,14-15 0,38-93-16,-14 67 15,24-39-15,20-28 16,8-16-1,14-15-15,4-7 16,2 0-16,-2 5 16,-10 12-1,-3 12-15,-9 13 16,-17 10 0,-9 12-16,-10 12 15,-15 21-15,-14 3 16,-4 1-1,-9-10-15,2-10 16,5-12 0,1-22-16,13-22 15</inkml:trace>
  <inkml:trace contextRef="#ctx0" brushRef="#br0" timeOffset="166720.6224">20562 11975 0,'0'0'15,"0"0"1,21 4-16,29-1 16,27 1-16,20 0 15,6-4 1,4-8-16,3-10 15,-8-10-15,-12 0 16</inkml:trace>
  <inkml:trace contextRef="#ctx0" brushRef="#br0" timeOffset="167079.8728">20979 11058 0,'-4'29'16,"-2"27"-16,-1 31 16,-5 52-1,-1 28-15,-6 66 16,2 70-16,1 4 15,12 12 1,4 13-16,0 18 16,4 3-1,3-3-15,7-14 16,3-26-16,2-31 16,-3-35-1,-3-37-15,-3-46 16,2-38-16,-8-35 15,-4-35 1</inkml:trace>
  <inkml:trace contextRef="#ctx0" brushRef="#br0" timeOffset="167476.2206">21507 11625 0,'0'0'15,"-8"34"-15,0 29 32,-10 48-32,3 42 15,-1 36-15,9 28 16,5 26 0,4-23-16,5-17 15,-1-38-15,4-28 16,-4-28-1,-6-109-15,0 58 16,-13-42-16</inkml:trace>
  <inkml:trace contextRef="#ctx0" brushRef="#br0" timeOffset="167976.2681">21491 11869 0,'0'0'16,"0"0"0,8 31-16,7 26 15,11 41-15,12 51 16,5 30 0,1-7-16,-10-43 15,-34-129 1,30 74-16,-9-45 15,0-34-15,3-33 16,9-30 0,24-64-16,27-78 15,18-67 1,-28 53-16,-21 48 16,-24 55-16,-17 38 15,-12 83 1,0 0-16,3-33 15,-10 42 1,-6 29-16,-5 31 16,-4 28-16,-15 73 15,0 73 1,10 22-16,21-28 16,10-20-1,13-14-15,4-31 16,5-19-16,8-17 15,4-24 1,-38-112-16,51 86 16</inkml:trace>
  <inkml:trace contextRef="#ctx0" brushRef="#br0" timeOffset="168445.0865">22519 12634 0,'0'0'0,"10"26"15,5 12 1,16 25-16,8 1 16,18 12-1,7-18-15,-1-26 16,-14-36-16,-4-24 15,0-27 1,-5-24-16,-4-28 16,-16-17-1,-22 18-15,-19 28 16,-10 29-16,-1 31 16,1 19-1,-2 20-15,-9 24 16,-1 17-1,-5 37-15,4 24 16,21 2-16,19-14 16,16-27-1,11-22-15,3-24 16,5-7 0,10-2-16,4-2 15,8-7-15,6-9 16,1-15-1,-2-21-15,-3-24 16</inkml:trace>
  <inkml:trace contextRef="#ctx0" brushRef="#br0" timeOffset="168866.8591">23571 12109 0,'0'0'0,"0"0"15,-21 15-15,-17 14 16,-14 29 0,-13 41-16,-7 41 15,14 14 1,25-14-16,24-31 16,13-40-16,10-34 15,8-24 1,4-22-16,8-16 15,13-21 1,2-15-16,-49 63 16,0 0-16,0 0 15,60-76 1,-5 17-16,-26 53 16,-25 35-16,-11 25 15,-8 24 1,-12 42-16,0 37 15,7-5 1,20-152-16,4 98 16,18-68-16,8-53 15,-1-32 1</inkml:trace>
  <inkml:trace contextRef="#ctx0" brushRef="#br0" timeOffset="169257.3443">24185 11982 0,'0'0'16,"-26"30"-16,-14 24 15,-17 31 1,-17 51-16,2 29 16,19 0-1,21-35-15,20-41 16,12-40-1,7-28-15,8-23 16,9-17-16,9-18 16,16-28-1,16-20-15,-65 85 16,69-84-16,-15 32 16,-21 41-1,-22 31-15,-13 23 16,-11 27-1,-7 28-15,-14 57 16,-2 55-16,12-24 16,13-54-1,8-52-15</inkml:trace>
  <inkml:trace contextRef="#ctx0" brushRef="#br0" timeOffset="169757.2753">24943 12687 0,'0'0'0,"0"0"16,0 0 0,-20-15-16,-7-10 15,-7-11-15,5-4 16,4-5-1,2-4-15,3-2 16,-1 2 0,-1 11-16,-9 17 15,-2 24-15,-8 19 16,-5 29 0,0 23-16,0 33 15,6 30 1,17-10-16,23-127 15,0 0 1,-2 85-16,16-45 16,8-45-16,7-21 15,8-23 1,6-12-16,8-19 16,-1 9-16,-8 19 15,-15 30 1,-12 22-16,1 16 15,-2 14 1,6 15-16,5 27 16,12 24-16,11 6 15,0-19 1</inkml:trace>
  <inkml:trace contextRef="#ctx0" brushRef="#br0" timeOffset="170554.0013">25453 12895 0,'0'0'0,"0"0"15,0 0 1,0 0-16,0 0 16,9-16-1,13-17-15,16-31 16,14-35-16,-5-24 15,-19 6 1,-19 13-16,-18 30 16,-11 21-1,-9 30-15,-6 16 16,-3 12-16,-5 17 16,-1 16-1,1 13-15,1 16 16,-7 25-1,4 8-15,14-19 16,20-35-16,11-27 16,11-24-1,11-15-15,11-20 16,15-18-16,-48 58 16,60-68-1,0 20-15,-11 34 16,-27 39-1,-13 22-15,-7 31 16,-2 56-16,-4 71 16,2 72-1,-3 36-15,5-20 16,7-7 0,-3-20-16,3-20 15,-2-30-15,-5-30 16,-8-53-1,-7-27-15,-5-26 16,-4-14 0,-5-29-16,-3-13 15,-6-14-15,-6-24 16,-8-31 0,-1-41-16,-17-78 15,-1-79 1,13-62-16,29 20 15,15 21 1,20 29-16,13 21 16,18 36-16,16 12 15,9 21-15,12 19 16,11 33 0,3 28-16,0 31 15,-5 33 1,-8 25-16</inkml:trace>
  <inkml:trace contextRef="#ctx0" brushRef="#br0" timeOffset="171053.495">25883 12512 0,'0'0'0,"0"0"16,0 0-16,17 20 15,14 5 1,16 16-16,9-5 16,-1-12-1,0-13-15,-4-18 16,-8-17-16,-10-20 15,-13-8 1,-11-8-16,-11-8 16,-12 5-16,-10 10 15,-9 16 1,-11 12-16,-4 25 16,-13 25-1,2 30-15,-7 39 16,11 36-16,13 17 15,25 0 1,28-22-16,20-26 16,17-28-1,12-28-15,11-25 16,8-25-16,26-19 16,31-31-1,21-16-15,2-13 16</inkml:trace>
  <inkml:trace contextRef="#ctx0" brushRef="#br0" timeOffset="171194.4304">27239 12906 0,'0'0'0,"0"0"15,0 0-15</inkml:trace>
  <inkml:trace contextRef="#ctx0" brushRef="#br0" timeOffset="183191.6071">27073 9170 0,'0'0'16,"0"0"0,0 0-16,0 0 15,0 0-15,0 0 16,-6 20-1,-3 21-15,-5 13 16,6-1 0,3-4-16,7-7 15,7-13 1,24-20-16,24-26 16,38-28-16,68-42 15,48-37 1,-1-9-16</inkml:trace>
  <inkml:trace contextRef="#ctx0" brushRef="#br0" timeOffset="183706.7376">27075 12193 0,'0'0'0,"-6"28"16,-1 13-16,-4 22 16,2-3-1,9-60-15,-6 56 16,6-56-16,8 42 16,21-21-1,20-42-15,29-46 16,63-69-16,62-74 15</inkml:trace>
  <inkml:trace contextRef="#ctx0" brushRef="#br0" timeOffset="195516.7754">19010 10544 0,'0'0'0,"0"0"15,0 0-15,0 0 16,16 5 0,18-1-16,14 5 15,0-2-15,1-2 16,0-3-1,5 0-15,1-2 16,2-2 0,-2-5-16,1 0 15,-56 7-15,61-6 16,-1 3 0,-60 3-16,58-4 15,-8 1-15,-9-1 16,-41 4-1,43-5-15,-43 5 16,45-4 0,0 4-16,-45 0 15,49 3-15,4-2 16,1-2 0,-5-4-16,1-1 15,-50 6 1,52-10-16,9-1 15,-61 11-15,62-11 16,1-1 0,0 4-16,-3-3 15,-6 2 1,-2-2-16</inkml:trace>
  <inkml:trace contextRef="#ctx0" brushRef="#br0" timeOffset="196937.968">21977 10600 0,'0'0'0,"0"0"15,0 0 1,0 0-16,-8 0 16,0 0-16,-6 0 15,4 0 1,6 0-16,6-6 16,8-8-1,6-4-15,2 0 16,1 10-16,-3 8 15,-1 6 1,-1 5-16,-1 10 16,6 1-1,2 0-15,6-4 16,8-8-16,7-13 16,11-12-1,1-13-15,-54 28 16,53-29-1,-5 4-15,-6 12 16,-7 11-16,-10 8 16,-2 10-1,1 2-15,4 0 16,3-2 0,5-8-16,3-8 15,10-6-15,0-5 16,-5 4-1,-2 7-15,-7 7 16,-6 4 0,3 0-16,-1 2 15,4-3-15,8-10 16,12-10 0,6-13-16,-5-5 15,-4 1-15,-8 10 16,-44 17-1,43-5-15,-43 5 16,47 2 0,4 5-16,8-7 15,3-11-15,5-12 16,-1-2 0,-5 4-16,-8 5 15,-6 14 1,-7 10-16,1 6 15,-3 1-15,1 2 16,5-5 0,2-7-16,4-5 15,6-9 1,-1-5-16,-1 2 16,-5 0-16,-4 8 15,-5 8 1,1 8-16,1-1 15,5 0 1,7-7-16,5-8 16,7-10-16,3-6 15,0-4 1,-8 4-16,-10 6 16,-4 11-1,-7 10-15,0 7 16,1 4-16,6-2 15,8-5 1,5-7-16,8-8 16,3-7-1,0-7-15,-3 2 16,-68 16-16,59-12 16,-4 10-1,-8 7-15,-1 4 16,0-2-16,2-5 15,4-2 1,6-5-16,-2 1 16,-56 4-1,55-7-15,-3 7 16,-3 5-16,2 4 16,9-5-1,15-8-15,32-19 16</inkml:trace>
  <inkml:trace contextRef="#ctx0" brushRef="#br0" timeOffset="201421.2924">19485 14032 0,'0'0'0,"0"0"15,0 0-15,0 0 16,0 0-1,17 0-15,24 0 16,16 0 0,-1 0-16,-2 0 15,0 0-15,2 0 16,3 0 0,5 0-16,-5 0 15,5 0-15,0-5 16,-3 1-1,-4 0-15,-3-1 16,-7 5 0,0-2-16,2 2 15,0-3 1,3 1-16,-1-2 16,0-3-16</inkml:trace>
  <inkml:trace contextRef="#ctx0" brushRef="#br0" timeOffset="202890.0297">21677 14334 0,'0'0'15,"0"0"1,0 0-16,19-14 16,16-15-1,22-32-15,17-30 16,6-16-16,-18 31 16,-23 47-1,-17 36-15,-4 15 16,-2 14-16,2 13 15,2 3 1,4-4-16,8-10 16,2-17-16,5-19 15,6-20 1,4-14-16,1-7 16,-6 5-1,-4 14-15,-3 13 16,-8 16-16,-4 9 15,4 9 1,9 6-16,-5-6 16,4-11-1,4-16-15,4-14 16,2-17-16,-47 31 16,49-31-1,-3 5-15,-1 21 16,-5 16-1,-5 13-15,4 10 16,-39-34-16,42 29 16,5-14-1,7-21-15,5-21 16,-4-15 0,-55 42-16,53-47 15,-3 13-15,-7 18 16,-3 21-1,-3 15-15,-1 14 16,0 1-16,-1-1 16,6-16-1,-1-18-15,7-21 16,2-14 0,5-14-16,-4 4 15,-6 11 1,-5 19-16,1 20 15,-3 13-15,-2 15 16,2 12 0,0 1-16,2-6 15,1-13-15,4-22 16,9-28 0,8-21-16,18-37 15,2-10 1,-13 21-16,-16 42 15,-19 30-15,-6 17 16,-3 11 0,3 12-16,5 12 15,-1 0 1,2-7-16,3-14 16,6-18-16,5-23 15,5-22 1,1-14-16,3-6 15,6 2 1,-1 19-16,-14 31 16,-8 16-16,-4 17 15,0 10 1,1 3-16,3 0 16,0-17-1,4-22-15,6-31 16,10-34-16,20-42 15,15-31 1,-94 129-16,88-104 16,-34 68-1,-21 46 1,-8 21-16,-1 16 0,0 6 16,6-3-1,6-19-15,8-31 16,17-36-16,12-36 15,31-46 1,7 4-16,-11 48 16,-13 61-1,-2 32-15</inkml:trace>
  <inkml:trace contextRef="#ctx0" brushRef="#br0" timeOffset="291181.1944">21777 10347 0,'0'0'16,"0"0"-16,0 0 16,0 0-16,0 0 15,20 8 1,27-2-16,25 3 15,4-5-15,18 1 16,6-3 0,8 1-16,4-3 15,5 0 1,8 0-16,12 0 16,5 0-16,9 0 15,41 4 1,-4-2-16,-4 1 15,-7-3 1,4-3-16,2 7 16,-4 3-16,-1 2 15,-12-2 1,5 6-16,-6 3 16,-3 0-1,-7-5-15,-14 2 16,-14-2-16,-8-2 15,-5-4 1,-12-3-16,-6-2 16,-2-2-1,-12-1-15,-10 3 16,-2-2-16,-11 0 16,-6 2-1,2 2-15,0 0 16</inkml:trace>
  <inkml:trace contextRef="#ctx0" brushRef="#br0" timeOffset="292196.9536">21865 14103 0,'0'0'15,"0"0"-15,0 0 16,0 0 0,0 0-16,18 0 15,23 0 1,22-6-16,6-5 15,10-3-15,13-6 16,4 0 0,13-3-16,5 1 15,4 3 1,14-2-16,7 6 16,9 1-16,1 3 15,2 2 1,6 0-16,7 3 15,5 1-15,3-2 16,-2 5 0,4 2-16,-4 6 15,4-1 1,-3 4-16,-2-7 16,-3 1-16,-6-1 15,2 0 1,-6 0-16,-9-2 15,-4 2 1,-4-4-16,-10 2 16,-15 2-16,-13 0 15,-7 5 1,-14 5-16,-8 1 16,-16-2-1,-7-4-15,-3 0 16,-46-7-16,43 7 15,-43-7 1,0 0-16,0 0 16,36 6-1,-36-6-15,0 0 16,0 0-16,22 4 16,-22-4-1,0 0-15,9 2 16,-9-2-1,0-4-15</inkml:trace>
  <inkml:trace contextRef="#ctx0" brushRef="#br0" timeOffset="307083.968">26396 10324 0,'0'0'0,"0"0"15,0 0 1,0 0-16</inkml:trace>
  <inkml:trace contextRef="#ctx0" brushRef="#br0" timeOffset="307302.363">26639 10373 0,'0'0'0,"0"0"16</inkml:trace>
  <inkml:trace contextRef="#ctx0" brushRef="#br0" timeOffset="307525.0971">26639 10373 0,'0'0'16,"0"0"-16</inkml:trace>
  <inkml:trace contextRef="#ctx0" brushRef="#br0" timeOffset="310648.5789">27891 9790 0,'0'0'16,"-18"23"-16,-5 11 16,-16 29-1,-18 35-15,-7 31 16,-1 24 0,0 12-16,18-2 15,12-13-15,11-14 16,7-15-1,1-16-15,8-13 16,-1-12 0,3-9-16,6-71 15,0 0-15,-6 45 16,2-32 0,6-37-16</inkml:trace>
  <inkml:trace contextRef="#ctx0" brushRef="#br0" timeOffset="310960.6777">27802 9914 0,'0'0'16,"0"0"-16,0 0 16,13 0-16,16 7 15,8 12 1,-5 22-16,-7 20 15,-7 23-15,1 42 32,2 39-32,1 21 0,-6-13 15,-6-16 1,-6-28-16,-2-34 16,-6-29-16,-6-25 15,-8-12 1,-9-4-16,-8-8 15,-26-1 1,-25-12-16</inkml:trace>
  <inkml:trace contextRef="#ctx0" brushRef="#br0" timeOffset="311320.2782">27518 10758 0,'0'0'0,"0"0"16,20 0-16,23 0 15,19 0 1,-6 0-16,-5 0 16,-51 0-1,50 0-15,-50 0 16,0 0-16,0 0 15,42 5 1,-42-5-16,0 0 16,0 0-1,31 3-15,-31-3 16,0 0-16,0 0 16,20 4-1,-2-1-15,9-6 16,8-6-16</inkml:trace>
  <inkml:trace contextRef="#ctx0" brushRef="#br0" timeOffset="311804.1895">30682 9590 0,'0'0'0,"0"0"16,0 0 0,0 27-16,-5 27 15,1 35-15,-7 36 16,-4 16-1,4 16-15,-5 25 16,-5 18 0,5-13-16,1-25 15,4-33-15,11-129 16,0 0 0,0 0-16,-7 67 15,5-70 1,2-46-16</inkml:trace>
  <inkml:trace contextRef="#ctx0" brushRef="#br0" timeOffset="312335.3181">30603 9986 0,'0'0'16,"14"-15"-1,15-8-15,13-11 16,15 3-16,5 2 15,1 5 1,-4 10-16,-6 9 16,-18 17-16,-21 10 15,-19 14 1,-19 15-16,-25 28 16,-27 28-1,-14 18-15,90-125 16,-73 110-16,73-110 15,-39 66 1,37-39-16,22-29 16,19-14-1,14-11-15,14-4 16,30-7-16,19 2 16,-1 14-1,-7 15-15,-21 21 16,-18 10-1,-27 5-15,-17 11 16,-21 10-16,-24 15 16,-27 8-1,-38 28-15,-41 19 16,-15 5-16,11-19 16,24-26-1,26-22-15,16-22 16,23-16-1,41-20-15,-46 4 16</inkml:trace>
  <inkml:trace contextRef="#ctx0" brushRef="#br0" timeOffset="313647.5063">27161 10929 0,'0'0'15,"-21"-5"-15,-11-8 16,-3-5-1,0-4-15,-4 0 16,1-1 0,3 3-16,-6-3 15,-1 3 1,-3 3-16,1 3 16,44 14-16,-47-6 15,47 6 1,-43 11-16,2 13 15,10 19-15,8 11 16,6 17 0,8 16-16,7 43 15,0 39 1,6 34-16,5 9 16,8 15-16,0 18 15,1-4 1,-3 3-16,-1 6 15,-5 3 1,-7 4-16,2-3 16,8-15-16,4-27 15,10-42 1,3-33-16,9-26 16,3-27-1,1-24-15,2-11 16,2-16-16,2-4 15,8-6 1,4-8-16,5-10 16,8-12-1,2-11-15,23-11 16,16-9-16,3 0 16,-4 7-1,-1 6-15,-10 9 16,4 8-1,3 5-15,1 8 16,-5 1-16,0 9 16,-6-1-1,-5 7-15,-12-4 16,-4 0 0,-3-9-16,-11-8 15,-17-8-15,-7-15 16,-7-15-1,-5-15-15,-11-17 16,-6-15-16,-2-45 16,-2-48-1,6-45-15,11-32 16,8 10 0,-1-2-16,0-8 15,0 3-15,-3 6 16,-6 17-1,-9 11-15,-6 20 16,-19 35 0,-9 13-16,-11 13 15,-4 14-15,-5 16 16,-7 11 0,-14 9-16,-8 9 15,-11 20 1,-7 15-16,-22 26 15,-12 21-15,-6 22 16,13 10 0,20 2-16,24-7 15,71-31 1,0 0-16,-45 23 16,29-13-16</inkml:trace>
  <inkml:trace contextRef="#ctx0" brushRef="#br0" timeOffset="314647.2634">30145 10611 0,'0'0'15,"-6"27"-15,-4 20 16,-3 34-16,3 26 15,3 13 1,4 21 0,1 22-16,-8 70 15,-17 53-15,-12 4 16,-1 5-16,9 4 16,13-6-1,16-16-15,15-31 16,10-32-1,10-50-15,11-37 16,8-33-16,-1-27 16,8-20-1,3-13-15,-1-21 16,6-12 0,12-10-16,31-17 15,19-16 1,18-12-16,-2-4 15,-5 4-15,-1 7 16,-4 12-16,0 6 16,-6 6-1,-9 7-15,-5 10 16,-1 11 0,-15 8-16,-8 2 15,-20 3-15,-22-4 16,-49-14-1,42 11-15,-1-11 16,-2-14 0,-3-22-16,-2-20 15,-5-21-15,1-40 16,-3-41 0,-11-23-16,-10-2 15,-2-8 1,0-3-16,2-5 15,0-6-15,5-5 16,-1 6 0,-5 12-16,-3 14 15,-2 8 1,-2 20-16,-3 18 16,-5 24-16,2 13 15,-5 8 1,-3 13-16,-2 14 15,-7 13 1,-7 5-16,-18 4 16,-22 1-16,-39 2 15,-54 4 1,-39 17-16,-18 19 16</inkml:trace>
  <inkml:trace contextRef="#ctx0" brushRef="#br0" timeOffset="317553.1573">28241 13295 0,'0'0'0,"0"0"16,-16-16-16,-3-11 15,-5-11 1,3-8-16,6-8 15,5-10-15,3-15 16,9-33 0,15-29-16,14-26 15,13-7 1,11 1-16,7 4 16,3 6-16,1 13 15,7 3 1,-2 10-16,3 10 15,2 13 1,7 4-16,7 8 16,-3 10-16,10 3 15,4 8 1,3 5-16,0 9 16,-1 10-1,-6 9-15,-9 17 16,-8 4-16,-10 9 15,-15 9 1,-1 7-16,-1 0 16,2 4-1,-4 0-15,-2 5 16,-49-7-16,0 0 16,45 8-1,-6 1-15</inkml:trace>
  <inkml:trace contextRef="#ctx0" brushRef="#br0" timeOffset="317943.6795">29958 10133 0,'0'0'16,"0"0"-1,0 0-15,0 0 16,0 0 0,18 4-16,20-1 15,20 1-15,-1 1 16,2-5 0,-5 7-16,-10 6 15,-44-13-15,27 24 16,-15 6-1,-14 5-15,-12 12 16,-17 21 0,-24 25-16,-20 23 15,-12 14-15,11-16 16,76-114 0,-58 88-1,58-88-15,-32 50 16,32-50-16,-11 16 15,13-22-15</inkml:trace>
  <inkml:trace contextRef="#ctx0" brushRef="#br0" timeOffset="318646.6953">29574 9114 0,'0'0'0,"0"0"15,0 0 1,0 0-16,0 0 15,-5 18 1,-4 22-16,-9 27 16,3 14-16,-5 21 15,5 29 1,0-6-16,11-16 16,2-31-1,6-31-15,8-29 16,1-20-16,7-14 15,9-22 1,9-23-16,2-5 16,12-17-1,-52 83-15,55-78 16,-6 27-16,-18 40 16,-7 17-1,-9 17-15,-1 12 16,-1 16-16,-13-51 15,13 54 1,-13-54-16,18 43 16,2-23-1,3-29-15,3-27 16,8-31-16,7-42 16,-2-41-1,-10-9-15,-13 9 16,-16 27-1,-12 24-15,-5 17 16,1 16-16,16 66 16,0 0-1,-8-45-15,8 45 16,2-34 0,13 14-16</inkml:trace>
  <inkml:trace contextRef="#ctx0" brushRef="#br0" timeOffset="319037.1937">30274 9081 0,'0'0'0,"0"29"16,6 18 0,4 24-16,-4 6 15,-2 14 1,-4-6-16,-2-9 15,2-76-15,0 0 16,0 0 0,-2 47-16,2-36 15,9-33 1,9-18-16,5-16 16,6-12-16,3-1 15,6-6 1,0 9-16,-4 24 15,-7 29-15,-8 13 16,-3 13 0,-1 14-16,2 8 15,-2 16 1,3 4-16,2-4 16,2-4-16</inkml:trace>
  <inkml:trace contextRef="#ctx0" brushRef="#br0" timeOffset="319662.0335">31109 9374 0,'0'0'0,"0"0"16,0 0-1,-7-20-15,-6-20 16,-11-19-1,-6 5-15,-3-3 16,-5 1-16,38 56 16,-37-49-16,4 15 15,3 18 1,10 22-16,2 17 16,8 15-1,1 19-15,11 5 16,5-4-16,6-6 15,6-12 1,-3-11-16,1-12 16,5-14-1,0-17-15,6-20 16,5-30-16,-2-23 16,9-43-1,3-44-15,-9-23 16,-12 25-1,-16 24-15,-8 26 16,-8 30-16,0 26 16,10 66-1,0 0-15,0 0 16,-6-34 0,6 22-16,6 22 15,-4 19-15,2 18 16,-2 33-1,-2 47-15,6 45 16,0 20 0,8-10-16,5-28 15,5-33-15,-2-26 16,4-18 0,1-20-16,-2-28 15,3-19-15</inkml:trace>
  <inkml:trace contextRef="#ctx0" brushRef="#br0" timeOffset="319989.7437">31456 8013 0,'0'29'0,"0"18"16,0 24-16,0 21 15,0 40 1,7 15-16,7 43 16,7 21-16,0-22 15,2-23 1,-3-15-16,3-11 15,-4-18 1,0-22-16,-5-15 16,-1-15-16,-13-70 15,0 39 1</inkml:trace>
  <inkml:trace contextRef="#ctx0" brushRef="#br0" timeOffset="320333.4125">31377 8310 0,'0'0'0,"0"0"16,17-9-1,15-6-15,13-1 16,3 11-16,1 12 15,-2 11 1,-10 16-16,-11 8 16,-14 12-1,-18 8-15,-15 5 16,-17 5-16,-25 17 16,-15 2-1,2-10-15,76-81 16,-49 47-1,34-36-15,22-19 16</inkml:trace>
  <inkml:trace contextRef="#ctx0" brushRef="#br0" timeOffset="320661.4643">31694 8793 0,'0'0'0,"0"0"16,0 0-1,0 0-15,11 22 16,6 12 0,8 19-16,-1 1 15,-8-3-15,-16-51 16,15 51 0,-15-51-16,0 0 15,6 46 1,-4-20-16,-2-24 15,3-15-15,5-14 16,3-13 0,9-17-16,4 2 15,3 2-15,9 4 16,3 11 0,-39 38-16,39-28 15</inkml:trace>
  <inkml:trace contextRef="#ctx0" brushRef="#br0" timeOffset="321052.2818">32051 8900 0,'0'0'0,"0"0"15,0 0-15,0 20 0,6 11 31,10 13-31,5-12 0,1-12 32,-2-6-32,0-5 15,1-7 1,-1-9-16,-4-8 16,-2-13-16,-7-1 0,-3-4 31,-10 2-31,-5 2 0,-10 9 31,-10 7-31,-8 10 16,-12 11-16,-1 18 0,7 5 15,12-2-15,19-2 16,20-17 15,19-4-31</inkml:trace>
  <inkml:trace contextRef="#ctx0" brushRef="#br0" timeOffset="321301.932">32651 8482 0,'0'0'0,"-26"14"16,-7 6-16,-15 18 0,-3 12 15,7 18-15,1 21 16,14 12 15,23-14-31,21-20 0,21-31 16,25-23-16,29-24 31,53-36-31,72-47 16</inkml:trace>
  <inkml:trace contextRef="#ctx0" brushRef="#br0" timeOffset="334564.7977">32970 8086 0,'0'0'16,"0"0"-16,-18-9 15,-7-3 1,-8-7-16,-1 4 15,4 1-15,-3 1 16,1-1 0,-4 3-16,1 1 15,-8 0-15,-10 2 16,1-1 0,-3-2-16,2 4 15,-6-4 1,3 1-16,-8 2 15,2-4 1,-3-1-16,0 2 16,-2-3-16,-2 3 15,1 1 1,-8-2-16,-15-1 16,-7 0-16,-7 3 15,2 1 1,3 0-16,-3 5 15,-5 2 1,-1 2-16,-2 0 16,-6-3-1,-5 3-15,-9 0 16,2-2-16,0 2 16,-3 0-1,-2 2-15,-2-2 16,-11 3-16,3 1 15,-4 3 1,1-3-16,-2 1 16,-3 1-16,-3 6 15,-3-1 1,-11 0-16,0 1 16,-3 0-1,3 4-15,0-5 16,0 3-16,1-3 15,-3 3 1,-4-3-16,5 4 16,0 0-1,-2-1-15,-4 0 16,-5-1-16,0 0 16,-3 3-1,6-1-15,3-1 16,6-3-16,-2 3 15,0-1 1,-2 0-16,0-2 16,0-1-1,-2 1-15,4 2 16,-2 0 0,4-1-16,1-3 15,3-5-15,-1 3 16,3-1-1,-1-1-15,1-3 16,1 0-16,-4 3 16,6-2-1,-6 0 1,1 4-16,2-2 16,2 1-16,5 1 15,5-5-15,5 1 16,-2 0-1,-6 1-15,2-3 16,-5 4 0,7-3-16,1 0 15,6 3-15,-2-1 16,6 1 0,3-3-16,9-2 15,6 0 1,-3 3-16,2 1 15,1-2-15,2 5 16,-1 1 0,1 4-16,1 4 15,4-1-15,9 0 16,-2 1 0,-1 7-16,5-1 15,3-2 1,5 1-16,3-2 15,11 2 1,7-6-16,5-4 16,13 0-16,5-4 15,1 2 1,0 0-16,0 0 16,0 2-16,50-11 15,-43 7 1,-2-4-16</inkml:trace>
  <inkml:trace contextRef="#ctx0" brushRef="#br0" timeOffset="334736.5785">17113 8459 0,'0'0'0,"0"0"16,0 0-16</inkml:trace>
  <inkml:trace contextRef="#ctx0" brushRef="#br0" timeOffset="344858.8383">29650 10008 0,'0'0'0,"0"0"16,0 0-16,0 0 16,0 0-1,0 0-15,13-9 16,10-4-1,17-8-15,9 1 16,16 0-16,8-6 16,35-11-1,23-5-15,22-7 16,0 0 0,-6 5-16,2 1 15,5 1-15,9-4 16,5 2-1,1-1-15,-5 4 16,1-1 0,-14 5-16,-10 4 15,-10 0-15,-15 7 16,-4-1 0,-17 1-16,-5 1 15,-14 5 1,-11 4-16,-12 3 15,-4 2-15,-3-1 16,-46 12 0,0 0-16,55-11 15</inkml:trace>
  <inkml:trace contextRef="#ctx0" brushRef="#br0" timeOffset="344999.6411">32935 9160 0,'0'0'0,"0"0"15,0 0 1</inkml:trace>
  <inkml:trace contextRef="#ctx0" brushRef="#br0" timeOffset="359418.1829">25898 14175 0,'-52'20'16,"-22"10"-16,-46 21 15,-26 18 1,-18 15-16,-5 8 16,7 8-1,0-1-15,13-6 16,6-16-16,0-13 15,0-18 1,5-15-16,-5-14 16,-1-10-16,-1-14 15,0-12 1,-5-10-16,0-8 16,1-7-1,-2-12-15,3-18 16,7-13-16,5-11 15,0-5 1,7-11-16,6-5 16,0-13-1,7-17-15,5-9 16,14-12-16,8-7 16,11-8-1,9-7-15,11-2 16,10-8-16,11-5 15,6-5 1,7-6-16,9-10 16,1 7-1,4 13-15,10 15 16,14-4-16,11-9 16,17-10-1,13-13-15,8 17 16,4 13-1,-4 23-15,4 10 16,6 8-16,10 3 16,11 12-1,8 10-15,13 11 16,10 2 0,9 15-16,6 12 15,13 9-15,7 15 16,3 12-1,7 7-15,5 14 16,6 12 0,7 4-16,0 10 15,-6 7-15,2 14 16,-4 14 0,1 10-16,-2 9 15,-2 10-15,0 10 16,-4 9-1,-2 3-15,-11 11 16,-3 9 0,-5 15-16,-7 16 15,-12 6-15,-12 12 16,-15 4 0,-10 15-16,-14 2 15,-5 10 1,-13 5-16,-5 10 15,-11 4-15,-9 9 16,-8 5 0,-11 4-16,-11 1 15,-11 5 1,-10 16-16,-1-7 16,-11-5-16,-10-1 15,-9-10 1,-7-16-16,-11 5 15,-12 0 1,-6-2-16,-6-6 16,-11-6-16,-5 1 15,-9-5 1,4-5-16,-7-7 16,-3-16-1,1-14-15,-8-16 16,2-13-16,-6-9 15,-3-9 1,-5-11-16,4-9 16,-4-13-1,2-2-15,-3-10 16,-4-8-16,-1-15 16,1-12-1,-3-12-15,-2-10 16,-2-11-16,1-7 15,-1-10 1,2-12-16,0-6 16,4-5-1,2-10-15,2-14 16,-3-11-16,3-12 16,8-5-1,1-12-15,7-9 16,5-10-1,3-17-15,7-15 16,9-14-16,11-9 16,11-10-1,0-24-15,7 6 16,13 6 0,11 0-16,9-2 15,7-7-15,10-5 16,16-8-1,14-3-15,8-2 16,7-1 0,8 1-16,6 2 15,8 10-15,4 8 16,8 16 0,-1 7-16,1 22 15,8 0 1,15-2-16,19-1 15,9 12-15,11 11 16,6 12 0,8 14-16,6 15 15,6 15-15,8 18 16,-1 11 0,0 16-16,6 8 15,5 12 1,3 9-16,2 8 15,-4 12-15,-3 11 16,-1 9 0,-2 11-16,7 5 15,-1 9 1,7 12-16,4 8 16,-3 11-16,-3 4 15,-11 13 1,-6 13-16,-7 14 15,-10 11 1,-6 15-16,-8 10 16,-6 15-16,-17 11 15,-8 7 1,-4 23-16,-11 26 16,-19 9-1,-21 14-15,-11 14 16,-22 11-16,-12 8 15,-18 13 1,-15 7-16,-28 14 16,-26 19-1,-26 17-15,-25 22 16,-18 27-16,-16 36 16,-4 40-1,0 43-15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7T02:59:26.77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7T03:02:22.370"/>
    </inkml:context>
  </inkml:definitions>
  <inkml:trace contextRef="#ctx0" brushRef="#br0">1976 3263 0,'0'71'125,"0"-36"-109,17 0-16,1-17 16,-18 0-1,17-1 1,-17 18 0,18-35-16,-18 18 78,53 35-63,-35-18 1,17-35-16,-17 18 31,-1-18 0,1 18-15,-18-1 0,17 1-16,-17 0 15,36-1-15,-36 1 16,17-1 0,-17 1 15,0 0 63,18-1-79,0-17 95,-1-17-95,1-1 1,-18-35-16,18 53 15,17-35 1,0-18 0,0 18-1,18-71 1,-17 71 0,34-124-1,-70 124-15,18 17 16,52-123-1,1 35 1,-18 18 0,-53 70-1,18-35 1</inkml:trace>
  <inkml:trace contextRef="#ctx1" brushRef="#br0">3719 3623 0,'0'0'0,"0"0"16,0 0-16,0 0 15,-20 11 1,-11 9-16,-9 11 16,-1 9-16,-1 14 15,-3 11 1,-13 26-16,-11 19 16,-3 2-16,9-14 15,13-19 1,50-79-16,0 0 15,-41 50 1,41-50-16,-25 16 16,12-25-16</inkml:trace>
  <inkml:trace contextRef="#ctx1" brushRef="#br0" timeOffset="267.2849">3498 3814 0,'0'0'0,"0"0"16,18 0-16,15 5 16,18 2-1,-3 16-15,-8 8 16,-1 7-16,0 8 16,4 3-1,-1 1-15,-2-1 16,0-2-16,0-3 15,-6-4 1,-34-40-16,0 0 16,25 30-1,-12-26-15</inkml:trace>
  <inkml:trace contextRef="#ctx1" brushRef="#br0" timeOffset="664.3098">3942 3345 0,'4'-33'16,"3"-18"-16,7-14 16,-7 7-1,0 11-15,-1 13 16,-3 15-16,-1 14 16,0 16-1,-2 18-15,0 16 16,3 15-1,1 10-15,4 7 16,3 42-16,5 35 16,4 23-1,0 6-15,-1 9 16,-1 10 0,-4 1-16,-10-1 15,-13-2-15,-10-18 16,-5-11-1,-8-27-15,5-23 16,-6-29 0,33-92-16,-32 60 15,1-33 1,-2-34-16,6-24 16</inkml:trace>
  <inkml:trace contextRef="#ctx1" brushRef="#br0" timeOffset="834.296">4028 4023 0,'15'-21'0,"14"-1"16,14-6-16,17 3 15,16 9 1,24-2-16,17 2 15</inkml:trace>
  <inkml:trace contextRef="#ctx1" brushRef="#br0" timeOffset="1734.5986">4895 3337 0,'0'0'0,"0"0"16,0 0-16,-11 18 15,-7 15 1,-8 21-16,7 10 16,5 8-16,12-1 15,13-7 1,11-14-16,10-18 15,11-19 1,3-25-16,4-16 16,-4-19-16,-6-8 15,-11-5 1,-8 0-16,-13 12 16,-8 7-16,-13 15 15,-7 14 1,-7 12-16,-7 12 15,-3 10 1,-7 20-16,0 12 16,7 11-16,-4 27 15,8 15 1,15-2-16,14-10 16,10-9-1,10-17-15,1-18 16,5-10-16,4-13 15,7-16 1,1-26-16,0-15 16,3-29-16,1-7 15,-38 65 1,41-80-16,-41 80 16,0 0-1,33-63-15,-14 30 16,-7 28-16,-8 19 15,-6 6 1,-2 13-16,-12 8 16,-13 12-1,-11 3-15,-14-3 16,-26 8-16,-16-3 16,96-58-1,-96 40-15,96-40 16,0 0-1,0 0-15,-63 23 16,39-19-16,31-6 16,17-5-1,20-11-15,35-11 16,39-13-16,34-9 16,7 3-1,-27 15-15,-34 17 16,-24 15-1,-74 1-15,51 13 16</inkml:trace>
  <inkml:trace contextRef="#ctx1" brushRef="#br0" timeOffset="2100.9751">4849 4898 0,'0'0'15,"-7"23"-15,1 15 16,-5 24 0,4 12-16,5 17 15,11 1-15,8-5 16,13-13 0,8-21-16,2-23 15,-1-21-15,5-20 16,5-23-1,-1-20-15,-9-13 16,0-22 0,-17-5-16,-22 16 15,-22 17-15,-13 21 16,-12 11 0,-15 12-16,-7 8 15,-7 13 1,-11 14-16,11 4 15,29-6-15,36-14 16</inkml:trace>
  <inkml:trace contextRef="#ctx1" brushRef="#br0" timeOffset="2484.8145">5690 3935 0,'0'0'16,"0"0"-16,0 0 15,0 0-15,0 0 16,17-1 0,24-15-16,18-4 15,-5-3 1,1 5-16,-55 18 15,49-11-15,-11 15 16,-11 16 0,-23 16-16,-18 10 15,-24 29 1,-35 39-16,-37 33 16,-13 12-16,19-31 15,21-37 1,83-91-16,-51 45 15,32-47 1,21-32-16</inkml:trace>
  <inkml:trace contextRef="#ctx1" brushRef="#br0" timeOffset="2621.4495">5851 4229 0,'0'0'0,"0"0"15,0 0 1,18 17-16,12 10 15,13 18 1,2 1-16,-45-46 16,49 45-16</inkml:trace>
  <inkml:trace contextRef="#ctx1" brushRef="#br0" timeOffset="3031.0204">6190 3416 0,'0'0'16,"0"0"-1,2 21-15,5 26 16,5 31-16,-5 21 15,1 8 1,-1 9-16,2 11 16,4 19-1,3 19-15,-5 7 16,-7-7-16,-6 3 16,-9-7-1,-5-5-15,-6-15 16,-5-18-1,5-29-15,6-25 16,16-69-16,-11 35 16,5-18-1,-1-22-15,2-24 16,5-25-16</inkml:trace>
  <inkml:trace contextRef="#ctx1" brushRef="#br0" timeOffset="3185.1495">6319 4219 0,'24'-16'0,"13"-3"16,24-8 0,5 9-16,7 9 15,0 7-15</inkml:trace>
  <inkml:trace contextRef="#ctx1" brushRef="#br0" timeOffset="3571.4646">7059 3768 0,'0'0'0,"0"0"16,0 0 0,12-11-16,12-5 15,13-8-15,11 3 16,7 6 0,2 3-16,-57 12 15,57-2 1,-57 2-16,44 8 15,-11 9-15,-22 16 16,-16 5 0,-16 18-16,-12 12 15,-15 18-15,-12 17 16,-5-7 0,7-16-16,6-14 15,10-24 1,13-24-16</inkml:trace>
  <inkml:trace contextRef="#ctx1" brushRef="#br0" timeOffset="3802.7421">7307 3961 0,'0'0'0,"0"0"15,0 0 1,21 12-16,13 11 15,15 17-15,-4 6 16,-6 9 0,-3-1-16,-1-6 15,-35-48 1,0 0-16,19 36 16,-7-23-16</inkml:trace>
  <inkml:trace contextRef="#ctx1" brushRef="#br0" timeOffset="3968.3052">7509 3963 0,'0'0'0,"0"0"16,25-10-16,19-4 16,32-6-1,23 0-15,10 3 16,-18-3-16,-20-7 15,-17-7 1</inkml:trace>
  <inkml:trace contextRef="#ctx1" brushRef="#br0" timeOffset="4220.0479">8111 3446 0,'0'0'0,"0"0"15,0 0 1,0 25-16,0 28 16,0 29-1,-4 19-15,0 6 16,0 1-16,1-5 16,1-3-1,2-11-15,0-1 16,0-12-1,-4-7-15,0-14 16</inkml:trace>
  <inkml:trace contextRef="#ctx1" brushRef="#br0" timeOffset="4636.3783">7503 4827 0,'0'0'15,"0"0"-15,0 27 16,0 24 0,8 25-16,9 7 15,8-16-15,5-25 16,5-15-1,8-11-15,8-21 16,5-13-16,0-15 16,-2-13-1,-12-4-15,-13-4 16,-15-2 0,-19 7-16,-17 4 15,-18 8-15,-16 7 16,-7 10-1,-4 13-15,2 9 16,5 15-16,3 7 16,18 4-1,14 2-15</inkml:trace>
  <inkml:trace contextRef="#ctx1" brushRef="#br0" timeOffset="5053.3012">8584 3870 0,'0'0'0,"0"0"16,-17 21-1,-5 15-15,-6 19 16,8 5 0,13 1-16,12-5 15,14-12-15,10-15 16,12-18 0,3-15-16,10-21 15,-4-10 1,-8-5-16,-15-5 15,-12 3-15,-17 1 16,-21 5 0,-25 10-16,-18 11 15,-9 12 1,-22 14-16,-1 11 16,21 10-16,29 6 15</inkml:trace>
  <inkml:trace contextRef="#ctx1" brushRef="#br0" timeOffset="5304.4434">8324 4541 0,'0'0'0,"0"0"0,0 0 15,0 0 1,18 4-16,25-1 15,21 1 1,13-1-16,21-10 16,0-9-16,-2-6 15,-4-12 1,-7-6-16,-18-3 16,-7-10-16,-10-7 15</inkml:trace>
  <inkml:trace contextRef="#ctx1" brushRef="#br0" timeOffset="5717.2335">9314 3256 0,'0'0'0,"0"0"16,0 0-16,-4 25 16,-1 22-1,-3 29-15,-1 20 16,4 10-16,3 6 16,0 11-1,2 7-15,0 13 16,0 7-1,0 46-15,0 5 16,0-6-16,0-22 16,4-18-1,1-18-15,6-21 16,0-22-16,3-25 16,-14-69-1,0 0-15,17 43 16,8-32-1,6-30-15</inkml:trace>
  <inkml:trace contextRef="#ctx1" brushRef="#br0" timeOffset="6518.7194">10443 3475 0,'0'0'16,"0"0"0,-5 27-16,1 27 15,-12 33-15,-5 20 16,-9 23-1,8 15-15,-1 15 16,6-3-16,5-15 16,6-13-1,6-22-15,6-22 16,-6-85 0,14 58-16,1-32 15,3-21 1,-3-19-16,9-17 15,4-25-15,1-15 16,13-34 0,10-20-16,2 2 15,-7 20-15,-12 32 16,-35 71 0,29-45-16,-29 45 15,21-7 1,-8 26-16,-6 11 15,-4 15-15,-1 22 16,0 9 0,4 20-16,10 9 15,10-13 1,9-20-16,11-10 16,7-15-16,4-19 15,0-12 1,11-9-16,8-14 15,18-17-15,3-21 16,-20-13 0,-23-11-16,-21-16 15,-13-14 1,-18-16-16,-9-13 16,-3 1-16,-4 13 15,5 15 1,-1 13-16,0 14 15,-2 22 1,-1 10-16,-9 4 16,-5 3-16,-6 4 15</inkml:trace>
  <inkml:trace contextRef="#ctx1" brushRef="#br0" timeOffset="6851.2129">11824 3404 0,'0'0'0,"0"0"16,2 27-1,5 28-15,5 33 16,-6 27-16,-6 10 15,-4 7 1,-6 2-16,-8 3 16,-4-2-1,-5-2-15,1 1 16,8-24-16,8-34 16,10-76-1,0 0-15,-4 58 16,4-58-1,4 29-15,9-21 16</inkml:trace>
  <inkml:trace contextRef="#ctx1" brushRef="#br0" timeOffset="7534.9185">11793 3482 0,'0'0'15,"0"0"-15,0 0 16,0 29-16,6 24 16,5 32-1,5 12-15,9-2 16,6-7-1,5-12-15,8-13 16,6-13-16,-7-23 16,5-15-1,4-19-15,1-15 16,1-19 0,0-14-16,12-31 15,4-19 1,-70 105-16,65-109 0,-10 2 15,-10 16-15,-11 19 16,-34 72 0,0 0-16,0 0 15,25-49-15,-14 27 16,-7 19 0,-4 14-16,-4 16 15,1 15-15,-3 24 16,2 12-1,1 33-15,8 25 16,8 16 0,7-9-16,2-11 15,1-11-15,-3-3 16,-3-8 0,1-13-16,-3-9 15,1-16 1,-16-72-16,14 49 15,-14-49-15,0 0 16,14 40 0,-14-40-16,0 0 15,0 0-15,13 31 16,-1-17 0</inkml:trace>
  <inkml:trace contextRef="#ctx1" brushRef="#br0" timeOffset="7687.9341">13143 4990 0,'0'0'16,"0"0"-16,0 0 15,0 0 1</inkml:trace>
  <inkml:trace contextRef="#ctx1" brushRef="#br0" timeOffset="19984.1396">3934 7025 0,'0'0'15,"0"0"-15,0 0 16,0 0 0,0 0-16,17 0 15,19 0 1,20 0-16,0 5 15,4-2-15,3 7 16,4-1-16,3 3 16,1-6-1,0-4-15,3 3 16,6-5 0,-6 0-16,-7-2 15,-67 2-15,53 0 16,-1 2-1,-52-2-15,51 0 16,-4-5 0</inkml:trace>
  <inkml:trace contextRef="#ctx1" brushRef="#br0" timeOffset="20330.7926">4765 6820 0,'0'0'0,"0"0"16,0 0-16,0 0 15,0 0-15,13 18 16,10 4 0,10 7-16,7 0 15,1-2 1,3 2-16,-4-2 15,-40-27-15,37 29 16,-16 5 0,-11 1-16,-20 1 15,-11 6 1,-22 19-16,-22 19 16,-11 19-1,4-1-15,16-9 16,30-33-16,23-36 15</inkml:trace>
  <inkml:trace contextRef="#ctx1" brushRef="#br0" timeOffset="21051.506">5676 6559 0,'0'0'0,"-6"26"15,-3 23 1,-8 34-16,0 29 16,-3 26-1,0 30-15,-2 11 16,4-12-16,10-19 15,0-35 1,8-113-16,0 0 16,2 67-16,4-40 15,4-35 1,11-28-16,7-23 16,8-14-1,14-30-15,0-14 16,-2 10-16,-10 21 15,-38 86 1,28-52-16,-28 52 16,26-20-1,-7 22-15,-7 16 16,1 15-16,-5 15 16,0 19-1,-2 8-15,1 24 16,3 11-1,13-15-15,9-16 16,5-21-16,2-22 16,5-17-1,6-16-15,6-18 16,-1-24 0,-1-21-16,2-36 15,-14-29-15,-13-14 16,-11-15-1,-11 11-15,-7 7 16,-2 9-16,0 19 16,-1 23-1,3 16-15,0 69 16,7-49-16,-7 49 16,11-45-1</inkml:trace>
  <inkml:trace contextRef="#ctx1" brushRef="#br0" timeOffset="21349.9195">6963 6442 0,'0'0'15,"0"0"1,-4 26-16,2 28 15,-9 37-15,-5 27 16,-6 15 0,-4 13-16,7 5 15,3-10-15,5-14 16,3-21 0,0-19-16,4-16 15,4-71-15,0 0 16,0 0-1,-4 29-15,-5-33 16</inkml:trace>
  <inkml:trace contextRef="#ctx1" brushRef="#br0" timeOffset="21970.0214">6910 6518 0,'0'0'0,"0"25"16,0 17-16,7 30 15,4 9 1,4 16-16,3-5 16,3-16-16,1-7 15,-4-23 1,-18-46-16,25 35 15,3-20-15,7-15 16,0-20 0,14-20-16,4-22 15,17-35 1,10-32-16,-3-5 16,-15 13-16,-22 23 15,-11 20 1,-9 12-16,-20 66 15,0 0 1,0 0-16,13-37 16,-4 17-16,-2 20 15,-7 11 1,0 16-16,0 11 16,0 22-1,0 14-15,-3 35 16,3 28-1,5 19-15,4-4 16,3-11-16,-1-14 16,-2-19-16,0-17 15,-9-91 1,8 75-16,-8-75 16,0 0-1,0 0-15,10 52 16,-2-27-16,6-21 15,1-11 1</inkml:trace>
  <inkml:trace contextRef="#ctx1" brushRef="#br0" timeOffset="22385.8645">7994 7658 0,'0'0'16,"0"0"-16,22 0 16,32-5-1,25 1-15,17 1 16,-1 1-1,-3-1-15,-3 3 16,-4 0 0,-6 0-16,-9 0 15,-70 0-15,0 0 16,0 0 0,51 3-16,-51-3 15,0 0-15,0 0 16,35 5-1,-35-5-15,0 0 16,0 0 0,20 7-16,-20-7 15,7 4-15</inkml:trace>
  <inkml:trace contextRef="#ctx1" brushRef="#br0" timeOffset="23169.3182">9178 6310 0,'0'0'16,"-6"32"-16,-1 21 15,-2 30 1,0 20-16,1 2 16,3 2-16,10 3 15,3-6 1,8-1-16,6-2 16,11-6-16,11-13 15,2-13 1,6-11-16,3-9 15,6-16 1,-8-17-16,3-14 16,0-13-16,5-14 15,-6-18 1,2-16-16,0-35 16,-1-32-16,-9-16 15,-12-8 1,-15 9-16,-10 12 15,-8 19 1,-4 18-16,2 17 16,0 75-16,-4-65 15,4 65 1,0 0-16,0 0 16,-8-49-1</inkml:trace>
  <inkml:trace contextRef="#ctx1" brushRef="#br0" timeOffset="24001.1871">11100 6040 0,'0'0'16,"-22"-4"-16,-17-3 16,-23 5-1,-8 6-15,-4 20 16,-18 21 0,-2 18-16,8 3 15,16 4-15,15-9 16,24-8-1,23-13-15,12-5 16,13-7 0,12-4-16,19 8 15,8 2-15,7 3 16,-1 6 0,13 17-1,7 14-15,-18 4 0,-15 0 16,-18-2-1,-13 5-15,-12-3 16,-14 0 0,-13-11-16,-5-17 15,-8-16-15,-8-9 16,-10-9 0,-4-11-16,2-12 15,-3-11 1,6-9-16,6-1 15,4-7-15,10 0 16,9-5 0,10-9-16</inkml:trace>
  <inkml:trace contextRef="#ctx1" brushRef="#br0" timeOffset="24275.4144">11301 6275 0,'0'0'16,"0"0"-1,23 6-15,23 8 16,21 4-16,1-1 15,3-3 1,0-2-16,-2-7 16,-3 0-16,-66-5 15,0 0 1,58 2-16</inkml:trace>
  <inkml:trace contextRef="#ctx1" brushRef="#br0" timeOffset="24684.5444">11361 6218 0,'0'0'0,"0"0"16,-6 23-1,-4 22-15,-9 33 16,-6 18-16,-6 17 15,2 11 1,2 1-16,7-9 16,11-13-1,15-20-15,15-19 16,3-21-16,13-12 16,10-2-1,14-9-15,13-4 16,27-4-16,11-6 15,-16-4 1,-13-4-16,-19-7 16,-15-5-1,-4-2-15,-5-7 16,-4-4-16,-16-9 16,-13-7-1</inkml:trace>
  <inkml:trace contextRef="#ctx1" brushRef="#br0" timeOffset="24917.079">11149 6889 0,'0'0'16,"0"0"-1,17 0-15,22-3 16,26-8 0,8 0-16,17 1 15,-1 5-15,-3 7 16,-4 5 0,-6-1-16</inkml:trace>
  <inkml:trace contextRef="#ctx1" brushRef="#br0" timeOffset="25283.0636">12072 6125 0,'0'0'0,"0"29"16,0 20 0,0 36-16,-4 34 15,0 12-15,-5 17 16,1 30 0,-5 5-16,-3-19 15,-5-23-15,0-16 16,5-25-1,6-19-15,10-81 16,0 0 0,0 0-16,-10 57 15,8-34-15,0-34 16,2-23 0</inkml:trace>
  <inkml:trace contextRef="#ctx1" brushRef="#br0" timeOffset="25897.0828">11956 6248 0,'0'0'0,"22"-5"16,20 0-16,33-5 15,19 10 1,6 10-16,-5 15 15,-9 16 1,-23 8-16,-19 2 16,-20-5-16,-17 0 15,-18 3 1,-22 5-16,-23 4 16,-27 13-16,-22 1 15,-2-14 1,8-13-16,19-19 15,80-26 1,-62 9-16,62-9 16,-36-2-16,36 2 15,0 0 1,-18-7-16,18 1 16,10 3-1,14 6-15,2 3 16,10 12-16,10 11 15,0 13 1,7 8-16,1 13 16,20 19-1,13 11-15,-5-3 16,-7-14-16,-16-20 16,-6-15-1,-18-13-15,-6-5 16,-29-23-16,0 0 15,27 18 1,-27-18-16,0 0 31,0 0-15,20 14-16,-4-8 0</inkml:trace>
  <inkml:trace contextRef="#ctx1" brushRef="#br0" timeOffset="26105.219">13330 7539 0,'0'0'16,"0"0"-1,0 0-15,0 0 16,0 0-16</inkml:trace>
  <inkml:trace contextRef="#ctx1" brushRef="#br0" timeOffset="52416.3044">5236 8234 0,'0'0'16,"0"0"-16,0 0 15,0 0-15,21 0 16,16 0 0,22 0-16,1 0 15,-60 0-15,69 0 16,-69 0-1,88 0-15,16 0 16,-5 0-16,-19 5 16,1-1-1,-7 0-15,6 3 16,-5 0 0,4-1-16,4-1 15,5-5-15,6 0 16,2-2-1,14-3-15,-3 1 16,1-1 0,4 1-16,-1-1 15,1 4-15,0-3 16,0 1 0,2 3-16,2-3 15,7 1-15,4-3 16,-4 1-1,0 3-15,2-2 16,-1 1 0,3 2-16,-4-3 15,2 3-15,-1-2 16,4 0 0,-3-4-16,-3 0 15,5-2 1,-1 1-16,-1-2 15,-2 3-15,2-4 16,-2-1 0,0 2-16,3 0 15,-7 3 1,2 1-16,-2 5 16,-1 0-16,1-2 15,-2-1 1,-4 2-16,-3 1 15,1 0 1,-2 0-16,1 0 16,-5 0-1,-7-3-15,1 3 16,-2 0-16,-3 3 16,-10-3-16,-8 1 15,2 2 1,-1-1-16,-2 0 15,-1 1 1,-4-3-16,-13 1 16,-4-1-16,1 3 15,-3-1 1,4 1-16,-5-3 16,-50 0-1,52 0-15,-52 0 16,52 2-16,-3-4 15,-49 2 1,0 0-16,45-3 16,-45 3-1,40-6-15,-40 6 16,0 0-16,36-18 16</inkml:trace>
  <inkml:trace contextRef="#ctx1" brushRef="#br0" timeOffset="52967.5808">13071 7796 0,'0'0'0,"0"0"16,0 0-16,0 0 16,0 0-1,0 0-15,0 0 16,0 0 0,16 11-16,9 7 15,6 4-15,0 3 16,-4 0-1,-7-3-15,-2 7 16,-5 0-16,-4 7 16,-11 2-1,-12 12-15,-13-4 16,-1 3 0,-11-2-16,2-4 15,1-3 1,36-40-16,0 0 15,-39 35-15,39-35 16,0 0 0,0 0-16,-35 27 15,35-27-15,0 0 16,0 0 0,-29 20-16,29-20 15,0 0-15,0 0 16,-11 7-1,13-4-15</inkml:trace>
  <inkml:trace contextRef="#ctx1" brushRef="#br0" timeOffset="53090.9782">13096 8379 0,'0'0'16,"0"0"-16,0 0 15,0 0-15</inkml:trace>
  <inkml:trace contextRef="#ctx1" brushRef="#br0" timeOffset="55520.0609">3857 9461 0,'0'0'0,"0"0"16,0 0-1,0 0-15,0 0 16,0 0-16,0 0 16,0 0-1,0 0-15,0 0 16,19 6-1,21 5-15,18 5 16,-2-3-16,7-8 16,1 0-1,5-5-15,4 2 16,-5 0 0,-1 5-16,0 2 15,-4 1-15,-1 3 16,-4-1-1,-2 2-15,-4-5 16,-52-9-16,48 9 16,-9-9-1,-5-11-15,-11-14 16</inkml:trace>
  <inkml:trace contextRef="#ctx1" brushRef="#br0" timeOffset="55900.7326">4768 9314 0,'0'0'16,"0"0"0,0 0-16,-12 0 15,-6 4-15,0 0 16,9 5 0,9 0-16,9 2 15,7 3-15,4-1 16,4 1-1,7 1-15,5 3 16,7 9 0,-5 4-16,-7 7 15,-8 7-15,-16 10 16,-16 8 0,-16 13-16,-20 24 15,-18 21 1,-8 5-16,-3-10 15,17-25-15,18-26 16,39-65 0,-16 45-16,21-27 15,14-21-15</inkml:trace>
  <inkml:trace contextRef="#ctx1" brushRef="#br0" timeOffset="56518.2322">5589 9172 0,'0'0'16,"0"0"-16,0 22 15,0 28 1,-4 32-16,-5 37 15,-9 15 1,-11 20-16,-5 21 16,8-8-16,6-24 15,20-143 1,-9 106-16,14-44 16,3-43-1,13-34-15,5-20 16,7-26-16,8-12 15,12-30 1,4-11-16,-7 11 16,-11 30-1,-39 73-15,31-46 16,-7 31-16,-4 17 16,-7 16-1,0 18-15,-7 13 16,3 22-16,-3 7 15,8 24 1,9-2-16,-23-100 16,33 78-1,5-40-15,-2-41 16,-1-26-16,8-26 16,-1-26-1,10-46-15,6-49 16,-8-13-1,-13 27-15,-13 32 16,-6 23-16,-5 26 16,-1 14-1,0 23-15,-4 6 16</inkml:trace>
  <inkml:trace contextRef="#ctx1" brushRef="#br0" timeOffset="56801.2356">6857 9088 0,'0'0'0,"-8"29"16,2 22-1,-9 34-15,-3 22 16,-5 16-1,8 2-15,0-4 16,9-20 0,4-21-16,2-80 15,0 0-15,4 58 16,8-34 0,2-26-16,4-17 15</inkml:trace>
  <inkml:trace contextRef="#ctx1" brushRef="#br0" timeOffset="57400.081">6968 9056 0,'0'0'0,"0"0"16,0 34-16,0 36 15,0 41-15,0 32 16,0-2-1,9-12-15,12-26 16,7-30 0,5-34-16,1-32 15,2-32 1,9-28-16,13-31 16,27-59-16,22-53 15,-13-3 1,-29 47-16,-32 47 15,-9 28 1,-24 77-16,0 0 16,0 0-16,14-51 15,-9 34-15,-5 24 16,-5 15 0,-2 17-1,0 29-15,-1 13 16,4 42-16,-1 38 15,5 22-15,2-3 16,3-8 0,1-18-16,5-17 15,3-14 1,0-22-16,-3-23 16,-11-78-16,0 0 15,0 0 1,9 57-16,-9-57 15,0 0 1,0 0-16,4 25 16,-4-25-16,7 11 15,1-14 1,10-12-16</inkml:trace>
  <inkml:trace contextRef="#ctx1" brushRef="#br0" timeOffset="57768.5513">8086 10238 0,'0'0'0,"0"0"16,0 0-1,25 0-15,30 0 16,26 0-16,10-5 15,3 1 1,2 0-16,-2 2 16,-2-5-1,0 3-15,-8-1 16,-84 5-16,74 0 16,-74 0-1,0 0-15,0 0 16,53 0-1,-53 0-15,0 0 16,0 0-16,30 1 16,-30-1-1,0 0-15,21 4 16</inkml:trace>
  <inkml:trace contextRef="#ctx1" brushRef="#br0" timeOffset="58367.1339">9242 8910 0,'0'0'16,"0"0"0,0 0-16,-10-3 15,-11-2-15,-7 16 16,10 18 0,5 14-16,4 17 15,5 16-15,2 34 16,6 26-1,11 21-15,7-10 16,7-11 0,6-11-16,2-15 15,-2-15-15,6-11 16,1-20 0,-2-17-16,-40-47 15,31 25 1,-1-14-16,-4-21 15,1-12-15,2-20 16,11-31 0,14-46-16,11-46 15,-5-25 1,-12 9-16,-15 18 16,-11 26-16,-13 26 15,-9 28 1,-4 16-16,-6 24 15,10 43-15,-15-29 16,-5 16 0</inkml:trace>
  <inkml:trace contextRef="#ctx1" brushRef="#br0" timeOffset="58884.0889">10848 8801 0,'0'0'0,"0"0"16,0 0-16,-25 7 15,-26 11 1,-24 13-16,-14 25 15,-13 23 1,6 5-16,15-5 16,28-15-16,53-64 15,0 0 1,-25 47-16,27-18 16,19-9-16,5-6 15,14-1 1,17 5-16,7 3 15,1 3 1,-5 9-16,-13 10 16,-14 8-1,-15 7-15,-20 10 16,-18 2-16,-16-2 16,-22 12-1,-15 1-15,0-26 16,13-21-1,18-25-15,7-9 16,10-9-16,13-9 16,10-11-1</inkml:trace>
  <inkml:trace contextRef="#ctx1" brushRef="#br0" timeOffset="59096.3166">11142 8910 0,'0'0'16,"26"-6"-16,18-3 16,25-2-1,7-2 1,6 2-16,-3 2 15,-79 9-15,78 9 16</inkml:trace>
  <inkml:trace contextRef="#ctx1" brushRef="#br0" timeOffset="59466.4232">11158 8869 0,'0'0'16,"0"0"-16,-7 29 16,-2 29-1,-9 36-15,-1 20 16,-6 12 0,5 12-16,5 2 15,4-22 1,9-26-16,9-25 15,5-25-15,6-12 16,4-8 0,7-11-16,14-6 15,19-5-15,17-7 16,33-11 0,19-13-16,0-6 15,-12 3 1,-38 5-16,-33 1 15,-24-1-15</inkml:trace>
  <inkml:trace contextRef="#ctx1" brushRef="#br0" timeOffset="59682.9432">10982 9503 0,'0'0'16,"0"0"-16,21-9 15,25-7-15,33-10 16,40-9 0,34-4-16,7 8 15</inkml:trace>
  <inkml:trace contextRef="#ctx1" brushRef="#br0" timeOffset="60086.2721">11958 8619 0,'0'0'16,"0"21"-16,0 20 16,0 26-1,-4 16-15,0 35 16,-1 14-16,2 11 15,1 4 1,2 27-16,0 0 16,0-21-1,0-31-15,0-38 16,0-22-16,0-62 16,0 0-1,-7 36-15,-6-25 16,-5-27-1,-4-15-15</inkml:trace>
  <inkml:trace contextRef="#ctx1" brushRef="#br0" timeOffset="60650.8836">11926 8902 0,'0'0'16,"30"-10"-1,13-7-15,26-1 16,6 14-16,19 13 16,-9 18-1,-18 16-15,-22 10 16,-27-4 0,-21 2-16,-14 6 15,-24 0-15,-12-1 16,-30 4-1,-11-8-15,10-19 16,16-15-16,68-18 16,-49 4-1,49-4-15,0 0 16,0 0 0,-32-1-16,17 1 15,15 1-15,11 9 16,10 8-1,8 8-15,13 19 16,4 9 0,4 8-16,25 19 15,8 11-15,2-10 16,-3-13 0,-25-19-16,-10-10 15,-47-40 1,0 0-16,0 0 15,25 24-15,-25-24 16,16 11 0,-16-11-16,11 3 15,1-12-15</inkml:trace>
  <inkml:trace contextRef="#ctx1" brushRef="#br0" timeOffset="60985.3777">12711 9289 0,'0'0'0,"0"0"16,0 0-16,0 0 15,20 0 1,25 0-16,31 0 16,19 4-16,9 0 15,0 1 1,-3-2-16,-7-2 16,-11-2-1,-12-7-15,-71 8 16,54-10-16,-54 10 15,0 0 1,0 0-16,45-16 16</inkml:trace>
  <inkml:trace contextRef="#ctx1" brushRef="#br0" timeOffset="61385.3506">13098 8838 0,'0'0'0,"0"0"16,0 0-16,0 19 16,4 28-1,1 27-15,-3 31 16,1 6-1,-1 9-15,-2-2 16,0-3-16,0-4 16,0-16-1,0-12-15,0-83 16,0 67-16,0-67 16,0 0-1,0 36-15,0-36 16,-5 16-1,5-16-15,-4-10 16,4-7-16,9-12 16,15-12-1</inkml:trace>
  <inkml:trace contextRef="#ctx1" brushRef="#br0" timeOffset="62092.9502">14005 8464 0,'0'0'16,"0"0"0,0 0-16,0 0 15,-4 23-15,-1 17 16,-6 22-1,0 0-15,1 4 16,6 3 0,1 9-16,6 20 15,-1 12-15,0 11 16,4 12 0,-2 13-16,3 32 15,-1 8 1,3-11-16,0-39 15,-2-18-15,-3-30 16,-4-88 0,4 64-16,-4-64 15,0 0-15,0 0 16,5 38 0,-5-38-16,0 0 15,0 0 1,0 20-16,0-20 15,0 4-15,0-4 16,0 0 0,0 0-16,-2-1 15,2 1-15,0 0 16,0 0 0,-3-7-16,3 7 15,0 0 1,0 0-16,-2-5 15,2 5 1,0 0-16,0 0 16,0-4-16,0 4 15,0 0 1,0 0-16,-2-5 16,2 5-16,0 0 15,-2-7 1,2 7-16,2-13 15,9-7 1</inkml:trace>
  <inkml:trace contextRef="#ctx1" brushRef="#br0" timeOffset="63062.561">15066 9572 0,'0'0'16,"0"0"-16,0 0 15,-11-17 1,1-12-16,-4-9 16,14-5-1,10-4-15,17-6 16,9-3-16,9 0 16,1 5-1,-46 51-15,55-50 16,-4 10-1,3 13-15,-3 12 16,1 15-16,1 15 16,1 14-1,1 19-15,6 11 16,13 29 0,10 21-16,10 7 15,-6-18-15,-6-31 16,1-27-1,2-19-15,2-21 16,3-16 0,5-13-16,11-11 15,-6-7-15,-4-4 16,-6 1 0,-9 4-16,-17 6 15,-64 40 1,0 0-16,0 0 15,49-27-15,-49 27 16,0 0 0,0 0-16,25-9 15,-25 9-15,0 0 16,0 0 0,13 2-16,-13-2 15,0 0-15,0 0 16,7 5-1,-7-5-15,0 0 16,0 0 0,6 2-16,-6-2 15,0 0-15,0 0 16,5 0 0,-5 0-16,0 0 15,0 0 1,4 0-16,-4 0 15,0 0-15,0 0 16,2-2 0,-2 2-16,0 0 15,0 0 1,2-5-16,-2 5 16,0 0-16,8-6 15,9-1 1</inkml:trace>
  <inkml:trace contextRef="#ctx1" brushRef="#br0" timeOffset="63616.3047">17598 9104 0,'0'0'16,"0"0"-16,0 0 15,0 0 1,0 0-16,20 0 16,25 4-1,29-2-15,16 5 16,8-5 0,0-2-16,1-9 15,3-2-15,0-3 16,-5 8-1,-10 3-15,-10 8 16,-15 6-16,-15 7 16</inkml:trace>
  <inkml:trace contextRef="#ctx1" brushRef="#br0" timeOffset="64002.665">18079 8388 0,'0'0'0,"-15"30"15,-6 11-15,-5 33 16,-2 36 0,6 28-16,11 25 15,9 14-15,10-9 16,8-2 0,-3-6-16,-9-1 15,-1-10-15,-6-21 16,3-26-1,0-24-15,0-78 16,8 52 0,6-34-16,2-25 15</inkml:trace>
  <inkml:trace contextRef="#ctx1" brushRef="#br0" timeOffset="64499.5947">18649 8657 0,'0'0'0,"28"0"16,24 0 0,29 4-16,14 11 15,-3 19 1,-2 17-16,-8 5 15,-10 4-15,-14-5 16,-14 0 0,-14-10-16,-21-7 15,-16-2 1,-18-8-16,-21 3 16,-22 3-16,-35 9 15,-18 4 1,0-1-16,17-3 15,104-43 1,0 0-16,0 0 16,-64 27-16,39-15 15,27-8 1,23-4-16,12 0 16,30 0-1,14-3-15,40 2 16,37-2-16,20-4 15,-16-2 1,-23-4-16,-28-9 16,-26-15-16</inkml:trace>
  <inkml:trace contextRef="#ctx1" brushRef="#br0" timeOffset="65100.7098">19812 7883 0,'0'0'0,"0"0"15,0 20 1,0 23-16,-4 28 16,-1 23-1,-5 37-15,0 15 16,-5 42 0,-7 5-16,-1-18 15,6-27-15,8-27 16,5-29-1,10-28-15,-6-64 16,14 34-16,4-19 16,5-15-1,8-11-15,9-9 16,10-16 0,1-1-16,8-5 15,-3 3-15,0 5 16,-4 7-1,-1 12-15,-14 15 16,-7 13 0,-14 11-16,-12 15 15,-10 15-15,-13 10 16,-10 2 0,-9-2-16,-12 12 15,-5-14 1,-2-14-16,18-29 15,5-17-15</inkml:trace>
  <inkml:trace contextRef="#ctx1" brushRef="#br0" timeOffset="65300.5921">19666 8764 0,'0'0'0,"0"0"16,21-10 0,25-5-16,33-12 15,41-4 1,31-5-16,1 2 16,-23-1-16</inkml:trace>
  <inkml:trace contextRef="#ctx1" brushRef="#br0" timeOffset="65916.4038">20583 7747 0,'0'0'16,"0"0"-16,0 0 16,0 29-16,0 29 15,-4 41 1,-3 30-16,-6 12 16,-7 28-1,-7 19-15,5 2 16,-2-7-16,1-20 15,9-28 1,6-33-16,8-102 16,0 0-1,0 0-15,0 65 16,6-34-16,10-23 16,3-17-1,11-12-15,6-11 16,17-12-1,3-5-15,20-11 16,2-1-16,-8 17 16,-17 21-1,-14 14-15,-9 14 16,-5 9 0,-7 6-16,-5 9 15,-4 11-15,-6 20 16,-15 12-1,-15 8-15,-25 29 16,-29 25 0,-11-11-16,4-24 15,16-37-15,15-37 16,26-34 0,11-25-16</inkml:trace>
  <inkml:trace contextRef="#ctx1" brushRef="#br0" timeOffset="66167.4044">20425 8625 0,'0'0'0,"33"-4"15,30-10-15,38-8 16,44-12 0,41-4-16,8 4 15,-26 14 1,-37 10-16,-28 3 16</inkml:trace>
  <inkml:trace contextRef="#ctx1" brushRef="#br0" timeOffset="66438.1032">21475 9930 0,'0'0'0,"0"0"16</inkml:trace>
  <inkml:trace contextRef="#ctx1" brushRef="#br0" timeOffset="74594.262">22763 5327 0,'0'0'15,"0"0"-15,0 0 16,2 0 0,-2 0-16,14 5 0,7-1 15,10 8 1,13 3-16,4 3 15,4 3-15,14 0 16,16-1 0,29-2-16,17-6 15,-3-12-15,-12-5 16,-25 0 0,-88 5-16,71-2 15,-24 4-15,-47-2 16,35 8-1,-9 3-15</inkml:trace>
  <inkml:trace contextRef="#ctx1" brushRef="#br0" timeOffset="75033.1385">23299 4863 0,'0'0'0,"0"0"16,0 0-16,0 19 15,0 22 1,5 24-16,2 13 16,-1 26-1,0 4-15,2 11 16,-2 4-16,1 4 16,-5-2-1,0-2-15,0-11 16,-2-21-16,0-91 15,-2 76 1,2-76-16,0 0 16,0 0-16,2 49 15,7-34 1,9-28-16</inkml:trace>
  <inkml:trace contextRef="#ctx1" brushRef="#br0" timeOffset="75810.5242">24406 4577 0,'0'0'16,"0"0"-16,0 0 16,0 0-1,0 0-15,0 0 16,0 0-16,-4 18 16,2 15-1,-2 12-15,-1-5 16,5 0-1,-2 3-15,2 9 16,0 3-16,-2 10 16,-2 10-1,-4 26-15,4 10 16,0 11 0,-3 16-16,1 20 15,-6-1-15,8-14 16,-2-7-1,3-16-15,1-19 16,2-24 0,0-77-16,0 0 15,2 60-15,-2-60 16,0 0 0,0 0-16,5 33 15,-5-33-15,0 0 16,2 18-1,-2-18-15,0 0 16,0 4 0,0-4-16,0 0 15,0 0 1,0-1-16,0 1 16,0 0-16,0 0 15,-2-7 1,2 7-16,0 0 15,0 0-15,0-4 16,0 4 0,0 0-16,0 0 15,-2-3 1,2 3-16,0 0 16,0 0-16,0 3 15,0 3 1</inkml:trace>
  <inkml:trace contextRef="#ctx1" brushRef="#br0" timeOffset="79211.3972">25451 5030 0,'0'0'16,"0"0"-16,0 0 15,-18 11 1,-5 7-16,-4 2 16,12-4-1,4-1-15,4-1 16,7-3-16,2-4 15,10-5 1,1-9-16,3-3 16,-1-4-1,-4 0-15,-6 3 16,-5 0-16,-14 7 16,-8 6-1,-9 7-15,-6 6 16,-4 6-16</inkml:trace>
  <inkml:trace contextRef="#ctx1" brushRef="#br0" timeOffset="79550.0635">25323 5624 0,'0'0'16,"0"0"-16,0 0 16,3 25-1,8 22-15,7 16 16,6-17 0,5-15-16,3-8 15,3-14-15,-4-13 16,-6-10-1,-6-6-15,-8-7 16,-9 0 0,-11 1-16,-10 5 15,-12 13-15,-8 5 16,-9 10 0,10 2-16,11-5 15</inkml:trace>
  <inkml:trace contextRef="#ctx1" brushRef="#br0" timeOffset="79783.8575">26181 4780 0,'0'0'16,"-15"18"-16,-7 9 15,-14 18-15,-7 17 16,-17 32 0,-7 27-16,-1 14 15,22-18 1,46-117-16,-24 85 16</inkml:trace>
  <inkml:trace contextRef="#ctx1" brushRef="#br0" timeOffset="79950.1495">25995 5052 0,'0'0'0,"0"0"15,4 18 1,12 21-16,7 12 16,8-2-1,3 2-15,-34-51 16,43 51-16</inkml:trace>
  <inkml:trace contextRef="#ctx1" brushRef="#br0" timeOffset="80300.0836">26041 5057 0,'0'0'0,"0"0"15,0 0 1,22-2-16,30-16 15,21-7 1,14-15-16,-4-9 16,-16-4-16,-25 8 15,-17 6 1,-25 39-16,0 0 16,12-30-1,-12 30-15,2-21 16,-6 15-16,-4 12 15,2 11 1,4 11-16,-1 10 16,1 24-1,-2 15-15,2 30 16,2 29-16,-2 12 16</inkml:trace>
  <inkml:trace contextRef="#ctx1" brushRef="#br0" timeOffset="80499.4621">26173 5721 0,'0'0'0,"0"0"16,0 0-1,-5 24-15,5 19 16,3 16-1,16-7-15,18-16 16,11-16 0,19-10-16</inkml:trace>
  <inkml:trace contextRef="#ctx1" brushRef="#br0" timeOffset="81933.2416">27010 4948 0,'0'0'0,"0"0"16,0 0-1,19-10-15,14-3 16,13-5-16,4 3 16,4-1-1,-54 16-15,53-13 16,-2 4 0,-3 7-16,-10 13 15,-9 8-15,-14 13 16,-4 8-1,-3 23-15,-6 11 16,-2 33-16,-2 20 16,-6 5-1,-1-9-15,-4-15 16,-3-29 0,-5-18-16,0-23 15</inkml:trace>
  <inkml:trace contextRef="#ctx1" brushRef="#br0" timeOffset="82116.4763">26959 5895 0,'0'0'0,"0"0"16,0 0 0,20 0-16,34-9 15,35-7 1,31-7-16,26-7 15,17-13-15,-10-10 16,-19-14 0</inkml:trace>
  <inkml:trace contextRef="#ctx1" brushRef="#br0" timeOffset="82516.6932">27609 5055 0,'0'0'0,"0"0"15,23-12 1,21-5-16,26-7 16,3 8-16,14 7 15,-12 13 1,-24 7-16,-29 7 15,-17 4 1,-14 3-16,-13 6 16,-15 16-16,-4 4 15,-1 4 1,5 3-16,8-5 16,11-2-1,13-4-15,15-11 16,9-13-16,12-12 15,15-16 1,16-15-16,10-16 16,22-29-16,6-24 15,-13-16 1</inkml:trace>
  <inkml:trace contextRef="#ctx1" brushRef="#br0" timeOffset="82795.7987">28358 4737 0,'0'0'15,"0"0"-15,0 29 16,0 32-16,5 30 16,-1 26-1,5-2-15,7-2 16,6-4-1,4-4-15,-1-7 16,-2-13-16,-5-16 16,-18-69-1,15 49-15,-15-49 16,20 34-16,5-18 16</inkml:trace>
  <inkml:trace contextRef="#ctx1" brushRef="#br0" timeOffset="83145.7867">28725 4930 0,'0'0'16,"0"0"0,0 0-16,0 0 15,17 4-15,28 0 16,27 6-1,4-4-15,12-1 16,-7 2 0,-18 1-16,-23 6 15,-16 1-15,-15 11 16,-11 2 0,-13 17-16,-23 20 15,-30 33-15,-28 22 16,1-2-1,9-23-15,86-95 16,-59 56 0,32-45-16,31-33 15,19-28-15</inkml:trace>
  <inkml:trace contextRef="#ctx1" brushRef="#br0" timeOffset="83416.4459">29658 4646 0,'0'0'0,"0"0"15,0 27 1,0 26-16,0 30 16,5 25-16,1 1 15,2 4 1,-3 6-16,-1 0 15,-1-4 1,0-5-16,-6-12 16,3-98-16,-5 92 15,5-92 1,0 78-16,14-6 16</inkml:trace>
  <inkml:trace contextRef="#ctx1" brushRef="#br0" timeOffset="83544.7062">29920 6045 0,'0'0'16,"0"0"-16,0 0 16,0 0-16</inkml:trace>
  <inkml:trace contextRef="#ctx1" brushRef="#br0" timeOffset="87599.0954">23000 7320 0,'0'0'16,"0"0"-1,0 0-15,22 0 16,28-4-16,27-3 16,17 0-16,2 1 15,0 1 1,3 5-16,0 5 16,3 5-1,-6-5-15,-9 0 16,-13-5-16,-14-14 15,-27-14 1</inkml:trace>
  <inkml:trace contextRef="#ctx1" brushRef="#br0" timeOffset="87849.804">23438 6992 0,'0'0'16,"0"32"-1,0 23-15,0 41 16,0 36-16,0 9 16,0 6-1,4 32-15,4 9 16,15-5-16,1-38 15,11-34 1</inkml:trace>
  <inkml:trace contextRef="#ctx1" brushRef="#br0" timeOffset="88299.8243">24135 7136 0,'0'0'0,"17"-18"16,14-3-1,19-8-15,6 13 16,5 16 0,-5 14-16,-1 17 15,-15 13-15,-18 14 16,-22 10-1,-22 5-15,-33 16 16,-33 6-16,-8-13 16,9-14-1,87-68-15,0 0 16,0 0 0,-56 39-16,37-23 15,29-12-15,21-5 16,11-4-1,23-4-15,10-2 16,20 2 0,14 4-16,-1 13 15,-10 2-15,-2 6 16,-2 2 0,-11-7-16,-2-2 15</inkml:trace>
  <inkml:trace contextRef="#ctx1" brushRef="#br0" timeOffset="88475.3552">25419 6932 0,'0'0'16,"0"0"-16,0 0 15,0 0-15,0 0 16</inkml:trace>
  <inkml:trace contextRef="#ctx1" brushRef="#br0" timeOffset="88666.4448">25373 7497 0,'0'0'16,"0"0"-16,15 11 15,16 7 1,19 5-16,10-3 16</inkml:trace>
  <inkml:trace contextRef="#ctx1" brushRef="#br0" timeOffset="88901.4782">26371 6827 0,'0'0'15,"-19"13"-15,-9 10 16,-17 15-16,-13 22 15,-23 43 1,-27 46-16,1 23 16,24-27-1,83-145-15,-38 80 16,38-57-16</inkml:trace>
  <inkml:trace contextRef="#ctx1" brushRef="#br0" timeOffset="89066.7798">26190 7081 0,'0'0'16,"0"0"-1,14 21-15,9 13 16,12 23-16,1 1 16,4 0-1,1-9-15</inkml:trace>
  <inkml:trace contextRef="#ctx1" brushRef="#br0" timeOffset="89379.0042">26558 6424 0,'0'0'0,"0"0"15,-4 25-15,2 30 16,-2 33-16,-1 34 16,5 6-1,-2 11-15,2 4 16,0 4 0,2 18-16,5-12 15,8-27-15,0-40 16,-15-86-1,16 69-15,-16-69 16,0 0 0,0 0-16,17 47 15</inkml:trace>
  <inkml:trace contextRef="#ctx1" brushRef="#br0" timeOffset="89566.5175">26479 7193 0,'0'0'0,"0"0"16,0 0-16,17-9 15,16-7-15,20-4 16,9 0 0,-62 20-16,77-20 15</inkml:trace>
  <inkml:trace contextRef="#ctx1" brushRef="#br0" timeOffset="89883.2594">26817 6974 0,'0'0'0,"0"0"16,0 0-16,19-2 15,21-9 1,21-5-16,-8 0 16,-53 16-16,52-11 15,-52 11 1,47 0-16,-16 14 16,-19 8-16,-17 9 15,-18 9 1,-14 14-16,-8 2 15,0-7 1,5-6-16,14-25 16,14-30-16</inkml:trace>
  <inkml:trace contextRef="#ctx1" brushRef="#br0" timeOffset="90078.8296">27369 6467 0,'0'0'0,"0"0"15,0 0 1,0 0-16,0 24 16,2 25-1,-2 34-15,-2 25 16,2 5-16,0 6 16,0-3-1,0-9-15,0-107 16,6 100-16</inkml:trace>
  <inkml:trace contextRef="#ctx1" brushRef="#br0" timeOffset="90232.1238">27339 7010 0,'0'0'0,"12"-15"16,8-10-1,13-9-15,15 1 16,7 3-1,-2 3-15,1 5 16</inkml:trace>
  <inkml:trace contextRef="#ctx1" brushRef="#br0" timeOffset="90565.5876">27071 7497 0,'0'0'0,"0"0"15,0 0-15,0 0 16,16-2 0,24-14-16,14-9 15,-4-1-15,-50 26 16,52-20 0,-6 13-16,-6 14 15,-17 14-15,-11 11 16,-8 10-1,1 21-15,-3 12 16,-4 33 0,2 17-16,0 3 15,2-12-15,-4-18 16,-5-24 0,7-74-16,-16 47 15,-5-30 1</inkml:trace>
  <inkml:trace contextRef="#ctx1" brushRef="#br0" timeOffset="90766.2554">27692 6623 0,'0'0'16,"0"0"-16,9-2 15,9-5 1,9 7-16,-1 19 16,-8 7-16,-8 3 15,-13-7-15</inkml:trace>
  <inkml:trace contextRef="#ctx1" brushRef="#br0" timeOffset="91299.9102">27562 7148 0,'0'0'0,"0"0"16,0 0-16,24-17 16,13-15-16,26-15 15,12-9 1,-75 56-16,79-47 16,-79 47-1,53-22-15,-30 24 16,-28 21-16,-13 11 15,-15 23 1,-10 13-16,-11 21 16,4 11-1,13-19-15,37-83 16,-16 59-16,19-30 16,10-25-1,12-15-15,13-19 16,13-16-1,-1-9-15,-1-17 16,-49 72-16,32-65 16,-26 24-1,-17 21-15,-8 14 16,-1 6-16,1 4 16,3 1-1,7-3-15,9-7 16,13-5-1,12-8-15,12-7 16,20-7-16,4 1 16,-2 2-1,-59 29-15,63-22 16,-63 22 0,56-15-16</inkml:trace>
  <inkml:trace contextRef="#ctx1" brushRef="#br0" timeOffset="91448.1028">28044 7286 0,'0'0'0,"0"0"15,0 0-15,0 0 16,21-8 0,20-11-16,28-9 15,23-8-15,8 0 16</inkml:trace>
  <inkml:trace contextRef="#ctx1" brushRef="#br0" timeOffset="91716.3956">28443 6670 0,'0'0'0,"0"0"16,0 0-1,0 0-15,0 25 16,7 23 0,1 26-16,-1 16 15,-1-5 1,-2 2-16,-2 2 16,5-4-16,-1-5 15,3-10 1,-4-19-16,-5-8 15</inkml:trace>
  <inkml:trace contextRef="#ctx1" brushRef="#br0" timeOffset="92046.193">28173 7671 0,'0'0'16,"-14"20"-16,3 7 15,-6 11 1,11 7-16,10 1 16,13-3-16,10-12 15,8-10 1,10-17-16,2-14 16,-3-9-1,-7-13-15,-15 1 16,-16-2-16,-17 8 15,-11 3 1,-12 4-16,-14 4 16,0 8-1,4 2-15,9 1 16,16-1-16,15-6 16,17-7-1</inkml:trace>
  <inkml:trace contextRef="#ctx1" brushRef="#br0" timeOffset="92400.0765">29078 6932 0,'0'0'0,"0"0"16,0 0-1,0 0-15,0 0 16,22-3-1,24-3-15,24-6 16,-5 2-16,-65 10 16,62-5-1,-7 7-15,-11 11 16,-21 16 0,-11 9-16,-10 12 15,-8 8-15,-5 9 16,-3 4-1,-1 1-15,1-1 16,1-4 0,0 0-16,-2-9 15,-2-7-15</inkml:trace>
  <inkml:trace contextRef="#ctx1" brushRef="#br0" timeOffset="92583.2409">29028 7842 0,'0'0'15,"0"0"-15,0 0 16,10-12 0,12-9-1,18-6-15,21 1 0,16-3 16,42-12 0,37-12-16,-4-8 15,-36 6 1,-40 8-16</inkml:trace>
  <inkml:trace contextRef="#ctx1" brushRef="#br0" timeOffset="92933.572">29677 7175 0,'0'0'15,"0"0"-15,12-11 16,18-12-16,19-5 15,12-8 1,-61 36-16,68-31 16,-68 31-16,81-32 15,-21 21 1,-37 22-16,-25 11 16,-12 10-16,-8 10 15,-7 16 1,-2 2-16,8-2 15,7-4 1,16-54-16,0 45 16,12-12-1,8-22-15,9-11 16,13-20-16,15-26 16,-4-26-16</inkml:trace>
  <inkml:trace contextRef="#ctx1" brushRef="#br0" timeOffset="93178.5245">30346 6659 0,'0'0'0,"0"23"16,0 18-1,0 31-15,0 16 16,0 25-1,0 8-15,6 0 16,-2-1-16,2-6 16,1-11-1,-7-103-15,13 85 16,4-32-16,3-34 16,3-30-1</inkml:trace>
  <inkml:trace contextRef="#ctx1" brushRef="#br0" timeOffset="93502.2012">30546 7043 0,'0'0'0,"0"0"15,0 0-15,19-2 16,31-14-1,23-8-15,17-14 16,13-10-16,-103 48 16,0 0-1,87-35-15,-34 22 16,-31 26 0,-24 14-16,-17 13 15,-19 25 1,-32 36-16,-28 26 15,-4 0-15,24-33 16,78-94 0,-46 42-16,29-46 15</inkml:trace>
  <inkml:trace contextRef="#ctx1" brushRef="#br0" timeOffset="93716.0926">31397 6416 0,'0'0'0,"0"0"16,3 17-16,9 21 15,9 20 1,-2 12-16,0 17 16,3 38-16,2 38 15,-3 27 1,-8 4-16,-13 14 15,-9 12-15</inkml:trace>
  <inkml:trace contextRef="#ctx1" brushRef="#br0" timeOffset="94318.5813">22971 9137 0,'0'0'15,"0"0"-15,0 0 16,0 0-1,27 0-15,32 0 16,42 0-16,28-10 16,9-4-1,13-9-15,-8 3 16,-25 8-16,-118 12 16,79 3-1,-35 1-15,-19-4 16</inkml:trace>
  <inkml:trace contextRef="#ctx1" brushRef="#br0" timeOffset="94615.6896">23602 8554 0,'0'0'15,"0"0"-15,0 0 16,-11 6-1,-7 14-15,-3 21 16,3 23-16,4 26 16,0 45-1,3 45 1,1 32-16,2-8 16,6-17-16,8-22 15,10-17 1,9-21-16,5-37 15,-1-39-15,-3-47 16,-2-26 0</inkml:trace>
  <inkml:trace contextRef="#ctx1" brushRef="#br0" timeOffset="95151.1351">24097 8817 0,'0'0'15,"0"0"1,16-16-16,19-10 16,26-18-16,25-6 15,19 1 1,-13 17-16,-13 20 16,-31 20-16,-26 17 15,-20 8 1,-12 12-16,-19 25 15,-25 36-15,-17 33 16,-2-3 0,19-20-16,54-116 15,0 0 1,0 0-16,-27 74 16,36-43-1,19-35-15,14-12 16,15-13-16,3-3 15,-60 32 1,65-24-16,-5 13 16,-8 13-16,-13 21 15,-16 15 1,-18 25-16,-19 17 16,-24 45-1,-29 40-15,-10 7 16,0-27-16,15-40 15,62-105 1,-47 65-16,16-38 16,13-20-1,18-18-15,10-14 16,19-22-16</inkml:trace>
  <inkml:trace contextRef="#ctx1" brushRef="#br0" timeOffset="95346.3801">25287 8849 0,'0'0'0,"0"0"15,0 0-15,0 0 16,0 0-1,19 13-15,21 14 16</inkml:trace>
  <inkml:trace contextRef="#ctx1" brushRef="#br0" timeOffset="95532.7288">25348 9246 0,'0'0'15,"0"0"-15,0 0 16,14 20-16,12 11 16,16 19-1,5-5-15,5-5 16</inkml:trace>
  <inkml:trace contextRef="#ctx1" brushRef="#br0" timeOffset="95866.0816">26459 8599 0,'0'0'15,"0"0"-15,0 0 16,0 0 0,0 0-16,0 0 15,0 0 1,24 0-16,28-10 15,26-3 1,7-9-16,-3 1 16</inkml:trace>
  <inkml:trace contextRef="#ctx1" brushRef="#br0" timeOffset="96249.0213">26427 8974 0,'0'0'16,"0"0"-16,0 0 16,0 0-16,18-2 15,20-17 1,20-14-16,-3-7 16,-1 0-16,-54 40 15,0 0 1,42-32-16,-23 21 15,-23 22 1,-11 16-16,-15 20 16,-11 27-1,-15 33-15,-3 29 16,16-9-16,43-127 16,-18 95-1,20-42-15,14-39 16,11-24-16,10-18 15,26-33 1,31-41-16,32-46 16,3-15-16</inkml:trace>
  <inkml:trace contextRef="#ctx1" brushRef="#br0" timeOffset="96532.8866">27087 8368 0,'0'27'0,"-5"20"15,0 19-15,3 22 16,-2 33-16,4 8 16,-2 10-1,4 6-15,2 22 16,-2-1-1,-6-25-15,2-40 16,0-17-16,0-19 16,2-65-1,-11 36-15,-5-25 16</inkml:trace>
  <inkml:trace contextRef="#ctx1" brushRef="#br0" timeOffset="96666.8222">26906 9144 0,'0'0'0,"5"-20"16,14-23-1,24-17-15,28-17 16,27-13 0,12 5-16</inkml:trace>
  <inkml:trace contextRef="#ctx1" brushRef="#br0" timeOffset="96965.3538">27612 8442 0,'0'0'0,"0"0"16,-14 22 0,-6 10-16,0 12 15,6 1 1,8 2-16,8-3 15,9-6-15,12-9 16,1-18 0,5-15-16,4-11 15,-1-17 1,-3-10-16,-9-5 16,-7 7-16,-8 8 15,-10 15 1,-8 11-16,-11 14 15,-10 14-15</inkml:trace>
  <inkml:trace contextRef="#ctx1" brushRef="#br0" timeOffset="97149.6149">27312 9244 0,'0'0'0,"19"-5"16,25-12-16,18-21 15,8-14 1,24-26-16,13-18 16,-8 0-1,-31 15-15,-27 26 16,-25 17-16</inkml:trace>
  <inkml:trace contextRef="#ctx1" brushRef="#br0" timeOffset="97332.0645">27645 8956 0,'-18'37'16,"-4"22"-16,-9 21 16,-10 21-1,0 17-15,-1-6 16,13-14-16,12-22 16,17-76-1,0 0-15,33 49 16,50-27-16</inkml:trace>
  <inkml:trace contextRef="#ctx1" brushRef="#br0" timeOffset="97482.1739">27560 9315 0,'0'0'0,"16"-13"16,11-11-1,13-10-15,7-9 16,11-8-1,16-18-15,-1-25 16,-26-13 0</inkml:trace>
  <inkml:trace contextRef="#ctx1" brushRef="#br0" timeOffset="97748.1733">28110 8303 0,'0'0'0,"0"0"16,0 0 0,0 27-16,4 22 15,1 30-15,-3 14 16,0 3 0,2-1-16,0-6 15,3-9-15,-3-6 16,-4-74-1,-4 65-15,-9-19 16,0-10 0,7-20-16</inkml:trace>
  <inkml:trace contextRef="#ctx1" brushRef="#br0" timeOffset="97966.4435">27925 9275 0,'0'0'16,"0"0"-16,0 22 15,0 19-15,0 24 16,7-1 0,8 1-16,5-11 15,9-12 1,9-6-16,9-14 16,8-13-16,9-20 15,9-18 1,32-31-16,32-36 15</inkml:trace>
  <inkml:trace contextRef="#ctx1" brushRef="#br0" timeOffset="98464.4047">28924 8699 0,'0'0'15,"0"0"1,0 0-16,18-2 16,24-14-16,21-8 15,-4-6 1,6 3-16,-5 5 16,-5 11-1,-14 11-15,-16 15 16,-14 13-16,-11 7 15,-9 12 1,-6 22-16,-7 8 16,-7 25-1,-7 14-15,0-4 16,5-14-16,3-22 16,-7-13-1,9-18-15,-3-7 16,-5-5-16,1-4 15,-1-1 1,34-28-16,0 0 16,0 0-1,-24 17-15,14-11 16,18-10-16,18-14 16,23-8-1,30-17-15,39-22 16,27-20-1,1-15-15</inkml:trace>
  <inkml:trace contextRef="#ctx1" brushRef="#br0" timeOffset="98849.0705">29569 8922 0,'0'0'15,"0"0"-15,0 0 16,0 0 0,14-15-16,16-12 15,13-11-15,3 2 16,-46 36 0,46-29-16,-5 12 15,-8 17 1,-15 15-16,-14 11 15,-8 17-15,-12 26 16,-4 11 0,-5 23-16,25-103 15,-22 103-15,15-27 16,14-40 0,13-33-16,13-28 15,19-25 1,10-21-16,22-39 15,16-33-15,-20 3 16</inkml:trace>
  <inkml:trace contextRef="#ctx1" brushRef="#br0" timeOffset="99114.8807">30260 8359 0,'0'0'0,"0"25"15,-6 15 1,4 32-16,-2 12 16,0 31-1,4 7-15,-2 3 16,2 3-16,0-1 16,0-4-1,0-15-15,6-15 16,8-21-16,-14-72 15,16 46 1,6-21-16,1-22 16</inkml:trace>
  <inkml:trace contextRef="#ctx1" brushRef="#br0" timeOffset="99466.249">30450 8797 0,'0'0'15,"0"0"-15,19-14 16,23-12-16,20-14 16,22-5-1,4 5-15,-88 40 16,73-22-1,-16 19-15,-29 17 16,-19 8-16,-13 9 16,-10 16-1,-16 22-15,-16 25 16,-15 15-16,4-8 16,57-101-1,0 0-15,-40 67 16,24-42-1</inkml:trace>
  <inkml:trace contextRef="#ctx1" brushRef="#br0" timeOffset="99748.1194">31334 8172 0,'0'0'0,"0"0"15,0 28-15,5 33 16,0 37 0,-5 30-16,-2 10 15,-6 12-15,-5 44 16,-10 12 0,-6-6-16,3-7 15,10-19 1,-2-24-16,4-27 15,6-31-15,4-28 16,6-22 0,2-12-16</inkml:trace>
  <inkml:trace contextRef="#ctx1" brushRef="#br0" timeOffset="99899.7696">31865 9610 0,'0'0'0,"0"0"15,0 0 1,0 0-16</inkml:trace>
  <inkml:trace contextRef="#ctx1" brushRef="#br0" timeOffset="100440.8429">24215 10869 0,'0'0'15,"0"0"-15,0 0 16</inkml:trace>
  <inkml:trace contextRef="#ctx1" brushRef="#br0" timeOffset="100596.6005">24060 11414 0,'0'0'31,"0"0"-31,0 0 0,0 0 16</inkml:trace>
  <inkml:trace contextRef="#ctx1" brushRef="#br0" timeOffset="100751.9888">24195 12037 0,'0'0'16,"0"0"0,0 0-16,0 0 15</inkml:trace>
  <inkml:trace contextRef="#ctx1" brushRef="#br0" timeOffset="100887.0978">24262 12485 0,'0'0'0,"0"0"15,0 0-15</inkml:trace>
  <inkml:trace contextRef="#ctx1" brushRef="#br0" timeOffset="101041.5354">24262 12997 0,'0'0'0,"0"0"16,0 0-16</inkml:trace>
  <inkml:trace contextRef="#ctx1" brushRef="#br0" timeOffset="101167.6901">23979 13947 0,'-23'39'16,"0"1"-16</inkml:trace>
  <inkml:trace contextRef="#ctx0" brushRef="#br0" timeOffset="2.27486E6">18062 10213 0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9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9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0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1771-3564-41DE-A48E-35A29F10CBF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ADDF-E567-476C-A355-0DF4C398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79480" y="1157040"/>
              <a:ext cx="11201760" cy="49334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120" y="1147680"/>
                <a:ext cx="11220480" cy="49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58240" y="1342800"/>
              <a:ext cx="10873080" cy="4770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80" y="1333440"/>
                <a:ext cx="10891800" cy="47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30800" y="1228680"/>
              <a:ext cx="10904040" cy="4899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40" y="1219320"/>
                <a:ext cx="1092276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61680" y="1303200"/>
              <a:ext cx="11060280" cy="4752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320" y="1293840"/>
                <a:ext cx="11079000" cy="47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4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95240" y="1226160"/>
              <a:ext cx="11165400" cy="4492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80" y="1216800"/>
                <a:ext cx="11184120" cy="45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11360" y="1015920"/>
              <a:ext cx="10760400" cy="4033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1006560"/>
                <a:ext cx="10779120" cy="40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</cp:revision>
  <dcterms:created xsi:type="dcterms:W3CDTF">2022-11-17T01:01:12Z</dcterms:created>
  <dcterms:modified xsi:type="dcterms:W3CDTF">2022-11-17T03:37:46Z</dcterms:modified>
</cp:coreProperties>
</file>