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29T01:19:19.305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259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1" timeString="2022-09-29T03:10:56.553"/>
    </inkml:context>
  </inkml:definitions>
  <inkml:trace contextRef="#ctx0" brushRef="#br0">1866 4380 0,'0'0'0,"0"-23"0,0-12 16,0-19-16,0 12 15,0 11-15,0 8 16,0 13 0,0 10-16,0 15 15,8 11 1,2 10-16,8 9 16,0 0-16,5 1 15,5 6 1,-3 2-16,3 1 15,1 1 1,5-4-16,-2-5 16,-32-47-16,38 35 15,1-9 1,-3-18-16,1-15 16,-8-15-16,0-12 15,5-19 1,2-12-16,10-25 15,11-10 1,-9 9-16,-4 14 16,-5 19-16,-8 16 15,-3 6 1</inkml:trace>
  <inkml:trace contextRef="#ctx0" brushRef="#br0" timeOffset="862.3814">3176 4523 0,'0'0'16,"0"0"-16,0 0 15,14-13 1,12-8-16,15-5 16,5 1-1,8 3-15,2 1 16,0 1-1,-56 20-15,53-8 16,-6 8-16,-9 15 16,-15 14-1,-13 12-15,-18 23 16,-13 15-16,-21 32 16,-18 23-1,-2-8-15,7-26 16,55-100-16,0 0 15,-26 47 1,26-40-16,15-29 16,13-15-1,7-10-15,5-10 16,1-6 0,10-20-16,5-11 15,-4 9-15,-6 14 16,-8 8-1,-6 14-15,-2 5 16,4-4-16,5 4 16,-6-1-1,-33 45-15,35-37 16,-35 37 0,0 0-16,0 0 15,26-29-15,-9 14 16,-9 19-1,-5 8-15,-3 16 16,0 12 0,-1 23-16,-3 14 15,-4 33-15,1 24 16,-4 7 0,2-5-16,2-27 15,7-109-15,0 0 16,0 0-1,-4 76-15,-3-31 16,-5-37 0,3-31-16,3-22 15</inkml:trace>
  <inkml:trace contextRef="#ctx0" brushRef="#br0" timeOffset="1196.1455">4150 4052 0,'5'-34'0,"1"-13"15,5-8-15,-1 12 16,1 19 0,-5 24-16,2 13 15,-4 18 1,-2 18-16,0 29 16,-2 41-16,-4 46 15,0 20 1,2-1-16,4-8 15,6-15 1,3-1-16,3-12 16,-3-7-16,-3-16 15,-6-15 1,-6-19-16,4-91 16,-6 76-16,6-76 15,-5 45 1,3-41-16,2-35 15,5-25-15</inkml:trace>
  <inkml:trace contextRef="#ctx0" brushRef="#br0" timeOffset="1562.5791">4564 4313 0,'0'0'16,"0"0"-16,0 0 15,0 0 1,-15 24-16,-6 19 16,-8 22-16,6 2 15,10-6 1,15-13-16,13-19 16,14-18-1,11-15-15,17-17 16,6-13-1,-6-12-15,-9-3 16,-19 0-16,-16 4 16,-20 5-16,-22 9 15,-15 7 1,-12 8-16,-1 5 16,4 6-1,9 3-15,12-2 16,16-3-16</inkml:trace>
  <inkml:trace contextRef="#ctx0" brushRef="#br0" timeOffset="1846.1171">5080 3763 0,'0'0'0,"0"0"15,2 27 1,9 27-16,3 31 16,3 13-1,1 14-15,-7-1 16,-3 2-16,-4-9 16,-2-1-1,-4-5-15,0-6 16,0-15-1,-6-5-15,2-22 16,-5-17-16,-5-13 16</inkml:trace>
  <inkml:trace contextRef="#ctx0" brushRef="#br0" timeOffset="2362.737">4796 5147 0,'0'0'15,"0"0"-15,0 0 16,0 0-16,3 24 16,7 18-1,6 19-15,6-10 16,3-8 0,-25-43-16,0 0 15,0 0-15,27 34 16,-7-16-1,-7-23-15,-11-8 16,-2-12 0,-4-7-16,-5-3 15,1-5-15,-4-3 16,8 5 0,4 4-16,11 11 15,9 8-15,9 7 16,5 8-1,3 11-15,4 8 16,-7 12 0,-34-31-16,29 34 15,-29-34-15,19 43 16,-7 1 0,-10-1-16,-2-43 15,-2 40 1,2-40-16,0 0 15,0 0-15,2 36 16,9-16 0,16-13-16,6-19 15</inkml:trace>
  <inkml:trace contextRef="#ctx0" brushRef="#br0" timeOffset="2557.822">5762 4246 0,'0'0'16,"0"0"-16,0 0 15,0 0 1,0 0-16,0 0 15</inkml:trace>
  <inkml:trace contextRef="#ctx0" brushRef="#br0" timeOffset="2762.6977">5736 4664 0,'0'0'0,"0"0"15,0 0-15,0 0 16,0 0 0,0 0-16,12 18 15,8 9 1,9 9-16</inkml:trace>
  <inkml:trace contextRef="#ctx0" brushRef="#br0" timeOffset="3185.8407">6317 4211 0,'0'0'16,"0"0"-16,0 0 16,0 24-1,0 21-15,0 24 16,-4 0-1,2 2-15,-2-1 16,-1-5-16,5-9 16,0-56-1,2 44-15,9-11 16,15-13-16,5-11 16,10-9-1,12-11-15,2-11 16</inkml:trace>
  <inkml:trace contextRef="#ctx0" brushRef="#br0" timeOffset="3362.3748">6678 4357 0,'0'0'0,"0"0"15,19 6 1,24-5-16,18 4 16,-5-1-16,-12-8 15,-10-12-15</inkml:trace>
  <inkml:trace contextRef="#ctx0" brushRef="#br0" timeOffset="3679.2555">7018 3880 0,'0'0'0,"0"0"15,0 0-15,0 21 16,-7 27 0,0 28-16,-5 22 15,8 2-15,0 8 16,4 6-1,-2 4-15,6-1 16,8 1 0,4-2-16,-2-6 15,7-13-15,1-7 16,-3-19 0,-5-10-16,-14-61 15,12 25 1,-3-28-16</inkml:trace>
  <inkml:trace contextRef="#ctx0" brushRef="#br0" timeOffset="4302.0945">7328 3927 0,'0'0'0,"0"0"16,0 0 0,0 26-16,0 28 15,0 24 1,4 7-16,-4-85 16,5 73-16,-5-73 15,0 0 1,4 48-16,-4-35 15,3-29 1,0-20-16,3-13 16,7-6-16,7 1 15,7 9 1,7 5-16,1 9 16,7 11-16,6 8 15,0 10 1,-1 10-16,-4 4 15,-43-12 1,33 23-16,-11 6 16,-15-3-16,-9 0 15,-11 0 1,-10 5-16,-14 7 16,-13-2-1,-8 2-15,-5-4 16,1-3-16,62-31 15,0 0 1,-47 27-16,23-10 16,28-8-1,23-9-15,21 0 16,20-2-16,10-2 16,21 4-1,2 6-15,-101-6 16,75 12-16</inkml:trace>
  <inkml:trace contextRef="#ctx0" brushRef="#br0" timeOffset="4535.0178">7134 4742 0,'0'0'0,"0"0"16,0 0-16,27 0 15,32 0 1,38 0-16,18-7 16,-3-6-1,-2 2-15,-11-1 16,-12 4-16,-87 8 16,58-14-1,-34 1-15</inkml:trace>
  <inkml:trace contextRef="#ctx0" brushRef="#br0" timeOffset="4813.6709">7576 4711 0,'0'0'0,"0"0"16,0 26-1,0 28-15,0 26 16,0 15-1,0 0-15,0-1 16,5-2-16,1 2 16,1-3-1,0-8-15,-1-9 16,1-9 0,-7-65-16,0 0 15,9 40-15,8-19 16,6-24-1,9-17-15</inkml:trace>
  <inkml:trace contextRef="#ctx0" brushRef="#br0" timeOffset="5319.3985">8420 4223 0,'0'0'15,"29"0"-15,27-4 16,34-1 0,22 2-16,-13 3 15,-19-5 1,-80 5-16,57-11 15,-57 11 1,27-14-16,-17 3 16,-20 7-16,-11 4 15,-18 9-15,-19 8 16,-5 8 0,-2 6-16,2 5 15,11 6 1,6 1-16,13 1 15,8 1 1,13-1-16,9-7 16,12-3-16,9-8 15,10-6 1,16-7-16,20-6 16,10-11-16,29-14 15,13-14 1,-7-12-16,-19-10 15</inkml:trace>
  <inkml:trace contextRef="#ctx0" brushRef="#br0" timeOffset="5656.692">9334 3718 0,'0'0'16,"0"0"-16,0 20 15,0 26 1,0 23-16,0 12 16,0 27-16,0 9 15,0 1 1,5 0-16,1-1 15,11-15 1,-2-10-16,-15-92 16,16 71-1,-16-71-15,0 0 16,0 0-16,9 39 16,-5-35-1,1-33-15</inkml:trace>
  <inkml:trace contextRef="#ctx0" brushRef="#br0" timeOffset="5829.8099">9362 4367 0,'0'0'15,"0"0"-15,11-15 16,13-11-16,14 0 16,10 3-1,11 6-15,9 5 16,2 3-16,-70 9 15,0 0 1,69 0-16</inkml:trace>
  <inkml:trace contextRef="#ctx0" brushRef="#br0" timeOffset="6053.4339">9007 5064 0,'0'0'16,"0"0"-16,4 27 16,9 19-1,8 17-15,2-11 16,6-5 0,8-7-16,5-14 15,12-17-15,11-24 16,4-26-1</inkml:trace>
  <inkml:trace contextRef="#ctx0" brushRef="#br0" timeOffset="6285.8661">10103 4032 0,'0'0'15,"0"0"-15,0 0 16,-18 17 0,-8 14-16,-17 21 15,-1 7-15,1 0 16,43-59 0,-45 54-16,16-29 15</inkml:trace>
  <inkml:trace contextRef="#ctx0" brushRef="#br0" timeOffset="6485.6992">9972 4118 0,'0'0'0,"0"0"15,17 0-15,23-4 16,23 0 0,0 6-16,-1 7 15,-1 7 1,-8 6-16,-10 3 15,-10 2 1,-14 4-16,-19-5 16,-12 1-16</inkml:trace>
  <inkml:trace contextRef="#ctx0" brushRef="#br0" timeOffset="6751.847">9299 4809 0,'0'0'0,"20"-4"15,23-5 1,35-7-16,29-4 16,16-1-16,10 6 15,5 4 1,-5 0-16,-16 2 15,-5 7 1,-14-5-16,-8 3 16,-20 1-16,-70 3 15,41 3 1,-23 1-16</inkml:trace>
  <inkml:trace contextRef="#ctx0" brushRef="#br0" timeOffset="7001.1611">9970 4724 0,'0'0'16,"0"0"-16,0 0 16,-5 25-1,0 22-15,-6 24 16,1 3-16,0 11 15,4-9 1,0-7-16,2-13 16,-2-12-16,-6-5 15,-3-10 1,-5-16-16</inkml:trace>
  <inkml:trace contextRef="#ctx0" brushRef="#br0" timeOffset="7312.5886">9580 5213 0,'0'0'15,"0"0"-15,0 0 16,3 18-16,11 21 16,3 9-1,3-3-15,5 7 16,6-4-1,5 2-15,2-10 16,6-9-16,10-13 16,7-6-1,9-12-15,7-12 16,21-8 0,14-5-16,-11 0 15,-8 2-15,-8-2 16,-7 2-16</inkml:trace>
  <inkml:trace contextRef="#ctx0" brushRef="#br0" timeOffset="7461.7879">11037 5631 0,'0'0'0,"0"0"15,0 0-15,2 21 16,13 27-16</inkml:trace>
  <inkml:trace contextRef="#ctx0" brushRef="#br0" timeOffset="58414.7079">6672 5893 0,'0'0'0,"0"0"16,0 0-1,19 0-15,26 0 16,24-5-16,0 1 16,0 1-1,2 1-15,3 0 16,18 2-16,0 0 16,0 0-1,4 0-15,4 0 16,5-2-1,0-3-15,5-1 16,-1-1-16,1 0 16,2 2-1,-1 3-15,1 0 16,-1 4 0,-1 2-16,0-4 15,-1 0-15,3-2 16,-1 2-1,6 0-15,1 0 16,7 0-16,-11 2 16,-9 1-1,1 2-15,-4-1 16,-4-2 0,-1 3-16,-3-3 15,-12-2-15,-6 0 16,-6-2-1,-12 2-15,-3 0 16,1-2-16,0-1 16,-2 3-1,-3 3-15,-51-3 16,51 0 0,2-5-16,-5-4 15,-3-11-15</inkml:trace>
  <inkml:trace contextRef="#ctx0" brushRef="#br0" timeOffset="58681.5293">11222 5741 0,'0'0'15,"0"0"1,0 0-16,0 0 15,-23 13-15,-13 7 16,-22 13 0,2 5-16,0 1 15,4 1-15,52-40 16,-47 43 0,47-43-16,-30 37 15,16-14 1,21-21-16</inkml:trace>
  <inkml:trace contextRef="#ctx0" brushRef="#br0" timeOffset="58880.7625">11451 5792 0,'0'0'16,"0"0"-16,0 0 15,-16 13 1,-11 10-16,-16 10 16,-12 14-16,-14 12 15,-36 34 1,-36 46-16,-4 15 16</inkml:trace>
  <inkml:trace contextRef="#ctx0" brushRef="#br0" timeOffset="66447.0009">6437 6453 0,'0'0'0,"-21"18"16,-3 9-1,-12 11-15,-5 11 16,-1 9-16,2 5 16,-9 20-1,2 6-15,47-89 16,-33 76-1,12-29-15,12-30 16</inkml:trace>
  <inkml:trace contextRef="#ctx0" brushRef="#br0" timeOffset="66697.3601">6472 6395 0,'0'0'0,"0"0"16,0 0-16,14 18 16,5 10-1,8 12-15,1 4 16,-2 7 0,3 7-16,-2 5 15,5 2-15,-5 4 16,-2 23-1,-25-92-15,18 93 16</inkml:trace>
  <inkml:trace contextRef="#ctx0" brushRef="#br0" timeOffset="66947.5187">6074 7486 0,'0'0'16,"0"0"0,0 0-16,0 0 15,25 0-15,27 4 16,26 1 0,12 13-16,-6 1 15,-1 6-15,-3 0 16,-8-12-1,-19-13-15</inkml:trace>
  <inkml:trace contextRef="#ctx0" brushRef="#br0" timeOffset="67296.7947">7080 6522 0,'0'0'15,"0"0"1,0 0-16,0 0 16,17 0-16,20 0 15,18 0 1,1 7-16,-2 2 15,-4 12-15,-11 8 16,-10 6 0,-4 10-16,-11 9 15,-6 3 1,-6 2-16,-6-3 16,-4-3-16,-12-4 15,-1-9 1,-4-10-16</inkml:trace>
  <inkml:trace contextRef="#ctx0" brushRef="#br0" timeOffset="67480.4487">7031 6854 0,'0'0'0,"0"0"16,0 0-16,20 0 15,24 0 1,26 0-16,-3-8 16,2-3-1</inkml:trace>
  <inkml:trace contextRef="#ctx0" brushRef="#br0" timeOffset="67880.2788">7218 6838 0,'0'0'0,"0"0"16,-7 20-1,-4 18-15,-7 15 16,3-3-16,1 3 16,2 3-1,-4 0-15,-3 2 16,-3 0-1,-3-5-15,-1-5 16,26-48-16,0 0 16,0 0-1,-24 33-15,5-13 16,15-18-16,12-4 16,12-7-1,10 2-15,6-2 16,9 6-1,14-2-15,4 5 16,5-2-16,-1-3 16,2 0-1,-2-1-15,-4-9 16,-14-6 0</inkml:trace>
  <inkml:trace contextRef="#ctx0" brushRef="#br0" timeOffset="68613.9463">7882 6623 0,'0'0'16,"0"0"-16,0 0 15,-18 13-15,-9 14 16,-1 9-1,4 6-15,7 1 16,10 0 0,14-3-16,12-9 15,5-14-15,7-7 16,7-10 0,7-11-16,-7-7 15,-7-11 1,-9-4-16,-10-4 15,-14 8-15,-12 0 16,-14 3 0,-5 3-16,-6 1 15,2-1-15,9 3 16,12 8 0,9-2-16,14 0 15,15-1 1,13-3-16,22-7 15,12-2-15,22-11 16,17-8 0,-6-4-16,-20 4 15,-82 46 1,52-39-16,-52 39 16,0 0-16,0 0 15,28-18 1,-17 16-16,-9 13 15,-4 16 1,-5 12-16,-2 18 16,1 15-16,0 8 15,3 32 1,7 22-16,7 5 16,-1 1-16,1-17 15,2-20 1,2-20-16,1-18 15,-3-19 1,-11-46-16,13 32 16,-2-20-16,-6-20 15</inkml:trace>
  <inkml:trace contextRef="#ctx0" brushRef="#br0" timeOffset="68964.0236">8571 6679 0,'0'0'16,"0"0"-16,0-18 16,9-13-16,15-11 15,16 10 1,14 12-16,8 2 16,4 2-1,-66 16-15,57-6 16,-12 6-16,-16 11 15,-22 4 1,-12 3-16,-8 5 16,-5 4-1,-2 1-15,-2 2 16,4-1-16,7-3 16,6 2-1,14-3-15,8-6 16,13-3-1,13-14-15,11-18 16,7-23-16</inkml:trace>
  <inkml:trace contextRef="#ctx0" brushRef="#br0" timeOffset="69196.9937">9399 6129 0,'0'0'0,"0"0"16,0 0-16,0 29 16,0 30-1,0 34-15,0 19 16,0 2 0,0 0-16,0-4 15,-4-12-15,0-9 16,-3-12-1,7-77-15,-9 62 16</inkml:trace>
  <inkml:trace contextRef="#ctx0" brushRef="#br0" timeOffset="69597.208">9053 7264 0,'0'0'0,"0"0"15,0 0-15,-13 19 16,-5 7 0,-1 12-16,11 4 15,10 3-15,8 0 16,14-9 0,5-5-16,6-8 15,7-13-15,-5-14 16,0-14-1,-2-13-15,-4-7 16,-5-4 0,-12-3-16,-10 2 15,-11 3-15,-10 7 16,-10 7 0,-5 16-16,-7 10 15,-15 7 1,-2 8-16,10 5 15,10 0 1,19 0-16,15-15 16,15-16-16</inkml:trace>
  <inkml:trace contextRef="#ctx0" brushRef="#br0" timeOffset="69946.8307">10003 6248 0,'0'0'16,"-21"20"-16,-5 11 16,-19 23-16,0 13 15,-5 29 1,0 21-16,19-2 15,16 1 1,17-10-16,13-15 16,9-11-16,12-6 15,0-3 1,2-3-16,2-5 16,0-10-1,-40-53-15,38 29 16,0-19-16,5-22 15,-6-26 1</inkml:trace>
  <inkml:trace contextRef="#ctx0" brushRef="#br0" timeOffset="70297.7038">10110 6471 0,'0'0'16,"0"0"-16,0 0 16,0 0-1,0 0-15,26-3 16,29-9-16,14-3 16,-69 15-1,64-17-15,-64 17 16,55-4-1,-18 11-15,-19 13 16,-22 9-16,-12 5 16,-15 10-1,-18 19-15,-18 19 16,-5 14-16,5-8 16,22-19-1,45-69-15,-22 40 16,20-31-16</inkml:trace>
  <inkml:trace contextRef="#ctx0" brushRef="#br0" timeOffset="70813.2443">10318 6739 0,'0'0'16,"0"0"0,0 0-16,0 0 15,16 14-15,7 8 16,9 7-1,-1 7-15,-2-3 16,-29-33 0,27 30-16,-4-15 15,-10-13-15,-9-11 16,-4-4 0,-4-2-16,-4-4 15,-1-1-15,-1-4 16,5-5-1,3-2-15,9-7 16,9-14 0,11-4-16,6-2 15,6-2-15,3 2 16,-4 4 0,-38 54-16,0 0 15,0 0-15,36-46 16,-36 46-1,25-32-15,-6 18 16,-5 19 0,-6 15-16,1 13 15,-4 12-15,0 20 16,-3 9 0,-2 26-16,-5 14 15,0-4 1,-3-12-16,-5-19 15,-5-24-15</inkml:trace>
  <inkml:trace contextRef="#ctx0" brushRef="#br0" timeOffset="71247.5929">10430 7238 0,'0'0'0,"0"0"15,0 0 1,0 0-16,0 0 15,8 21-15,13 9 16,9 8 0,3-5-16,2-5 15,6-10 1,-4-12-16,-37-6 16,35-6-16,-10-11 15,-6-4 1,-13 0-16,-8 1 15,-8 4 1,-7 1-16,-1 5 16,-2 7-16,4-2 15,8 1 1,8-6-16,13-1 16,11-6-16,11-6 15,13-4 1,-48 27-16,49-19 15,-2 8 1,-47 11-16,43 0 16,-10 8-16,-33-8 15,16 15 1,-7 5-16</inkml:trace>
  <inkml:trace contextRef="#ctx0" brushRef="#br0" timeOffset="71613.7111">11314 6250 0,'0'0'0,"0"0"16,-17 20-1,-15 14-15,-19 23 16,-12 17-16,-3 5 15,66-79 1,0 0-16,-48 49 16,28-39-1,25-22-15,10-15 16,10-5 0,10-8-16,-1 5 15,3 5-15,-2 11 16,0 5-1,6 7-15,-6 10 16,-6 3 0,-7 10-16,-11 9 15,-13 6-15</inkml:trace>
  <inkml:trace contextRef="#ctx0" brushRef="#br0" timeOffset="71847.0239">10807 6875 0,'0'0'16,"0"0"0,0 0-16,23-8 15,15-8-15,27-8 16,8 1 0,26-8-16,18-1 15,0 4-15,-7 5 16,-110 23-1,0 0-15,71-13 16,-44 6 0,-33 0-16</inkml:trace>
  <inkml:trace contextRef="#ctx0" brushRef="#br0" timeOffset="72063.7702">11238 6813 0,'0'0'0,"0"4"15,0 3 1,0 13-16,0 16 15,0 11-15,5 9 16,-1 11 0,0 9-16,6 15 15,4 3 1,0-11-16,-8-5 16,-6-9-16,-6-17 15,-6-14 1,-6-17-16,0-21 15</inkml:trace>
  <inkml:trace contextRef="#ctx0" brushRef="#br0" timeOffset="72380.0303">11993 6238 0,'0'0'0,"0"0"16,21 16 0,12 16-16,17 20 15,-2 5 1,4 29-16,-2 21 16,-17 4-16,-11 7 15,-17-3 1,-21-8-16,-16-2 15,-14-4 1,-14-13-16,-10-4 16,-4-11-16,1-10 15,8-12 1,13-14-16</inkml:trace>
  <inkml:trace contextRef="#ctx0" brushRef="#br0" timeOffset="72518.711">12275 7536 0,'0'0'0,"0"0"16,0 0-16,0 0 16,0 0-1</inkml:trace>
  <inkml:trace contextRef="#ctx0" brushRef="#br0" timeOffset="97194.1947">4761 6952 0,'0'0'0,"0"0"16,0 0-16,0 0 16,0 0-1,0 0-15,0 0 16,17 0 0,16 4-16,20-1 15,-9 1-15,0 0 16,-1-4-1,-43 0-15,49 3 16,0-3-16,-49 0 16,56 2-1,-4 2-15,-52-4 16,46 2 0,-46-2-16,47 3 15,-47-3-15,52-5 16,-52 5-1,44-13-15,-5-14 16</inkml:trace>
  <inkml:trace contextRef="#ctx0" brushRef="#br0" timeOffset="97512.0656">5353 6741 0,'0'0'0,"0"0"16,0 0 0,0 0-16,0 0 15,0 0-15,0 0 16,15 7 0,18 7-16,6 1 15,-3 5 1,-7 0-16,-10-2 15,-4 1-15,-9 0 16,-8 6 0,-12 0-16,-8 6 15,-16 14 1,-7 3-16,1 4 16,1-3-16</inkml:trace>
  <inkml:trace contextRef="#ctx0" brushRef="#br0" timeOffset="98027.4903">4720 8433 0,'0'0'0,"0"0"0,0 0 15,20 0 1,20 0-16,22 0 16,1 0-1,-3 0-15,5 0 16,0 0-16,3-5 15,-3 1 1,-1 2-16,-3-2 16,-6-1-1,-1 0-15,-54 5 16,47-4-16,-47 4 16,47-9-1,-7-11-15</inkml:trace>
  <inkml:trace contextRef="#ctx0" brushRef="#br0" timeOffset="98377.8124">5585 8221 0,'0'0'15,"0"0"-15,0 0 16,-11-2 0,-7-5-16,-5-5 15,10 8-15,10 2 16,10 6-1,10 5-15,7 3 16,9 3-16,9-2 31,4 3-31,-6-3 0,-2 6 16,-7 1-16,-13 0 16,-11-1-1,-10 6-15,-10 4 16,-11 7-1,-15 12-15,1 0 16,5-3 0,33-45-16,-32 44 15,17-5-15,13-8 16,17-20 0</inkml:trace>
  <inkml:trace contextRef="#ctx0" brushRef="#br0" timeOffset="98647.0572">6653 8040 0,'0'0'0,"0"0"15,-21 19-15,-12 17 16,-20 25 0,-14 22-16,-7 15 15,12-4 1,14-21-16,48-73 16,-26 50-16,17-30 15</inkml:trace>
  <inkml:trace contextRef="#ctx0" brushRef="#br0" timeOffset="98828.7278">6521 8227 0,'0'0'16,"0"0"-16,0 0 16,0 0-16,11 16 15,12 6 1,4 9-16,6-1 15,9-6 1,2-8-16,-3-12 16</inkml:trace>
  <inkml:trace contextRef="#ctx0" brushRef="#br0" timeOffset="99160.615">6972 7774 0,'0'0'0,"0"0"16,0 20-16,0 20 15,0 29 1,0 14-16,0 34 16,0 9-1,-4 9-15,-1 5 16,1 5-1,2 19-15,0-15 16,2-21-16,0-39 16,0-15-1,0-74-15,0 55 16,0-55-16,6 34 16,3-27-1,0-23-15,-2-20 16</inkml:trace>
  <inkml:trace contextRef="#ctx0" brushRef="#br0" timeOffset="99461.0225">7194 8167 0,'0'0'16,"0"0"-1,0 0-15,13-11 16,10-5-1,10-4-15,3 7 16,2 7-16,-3 6 16,-10 8-1,-5 8-15,-11 10 16,-13 12 0,-15 16-16,-9 4 15,-3 0-15,-6-7 16,37-51-1,-26 41-15,8-25 16,14-24-16</inkml:trace>
  <inkml:trace contextRef="#ctx0" brushRef="#br0" timeOffset="99711.9041">7813 7722 0,'0'0'15,"0"0"-15,3 20 16,3 23-16,5 24 16,-7 16-1,1 27-15,-3 3 16,-4 4 0,0-8-16,-3-11 15,5-17-15,0-81 16,0 0-1,5 48-15,2-34 16,3-36 0,-1-21-16</inkml:trace>
  <inkml:trace contextRef="#ctx0" brushRef="#br0" timeOffset="99845.7775">7882 8194 0,'0'0'0,"0"0"15,0-5-15,8-1 31,18-3-31,11-5 0,8 3 16,2 0 0,-6 2-16,-10 0 15</inkml:trace>
  <inkml:trace contextRef="#ctx0" brushRef="#br0" timeOffset="100093.9994">7551 8826 0,'0'0'15,"0"0"1,0 25-16,0 16 16,9 18-16,9-12 15,11-8 1,4-15-16,10-6 15,6-9-15,10-14 16,3-15 0,3-14-16</inkml:trace>
  <inkml:trace contextRef="#ctx0" brushRef="#br0" timeOffset="100457.2676">8258 8281 0,'0'0'0,"0"0"15,0 0 1,0 0-16,0 0 16,20-14-1,13-6-15,19-8 16,-3 3-16,-10 9 15,-4 8 1,-18 8-16,-6 8 16,-11 10-16,-11 15 15,-11 13 1,-14 18-16,-15 25 16,-7 12-1,4-14-15,17-18 16,37-69-16,0 0 15,-21 43 1,14-36-16,9-25 16</inkml:trace>
  <inkml:trace contextRef="#ctx0" brushRef="#br0" timeOffset="100977.2325">8501 8401 0,'0'0'16,"0"0"-16,0 0 15,0 0 1,0 0-16,2 19 16,9 14-1,5 10-15,-1-12 16,1-13-16,-2-7 16,0-9-1,-4-6-15,2-8 16,1-8-1,-2-4-15,0-7 16,2-5-16,8-11 16,2-5-1,3 1-15,0-1 16,3 6-16,1-3 16,-30 49-1,0 0-15,0 0 16,31-39-1,-31 39-15,31-20 16,-8 22-16,-2 16 16,-8 16-1,-7 13-15,1 20 16,-4 7 0,-1 29-16,4 15 15,3 1 1,-1-19-16,6-24 15,-14-76-15,15 51 16,1-31 0,-2-20-16,-7-22 15</inkml:trace>
  <inkml:trace contextRef="#ctx0" brushRef="#br0" timeOffset="101310.2082">9189 7745 0,'0'0'0,"0"0"15,0 0-15,0 22 16,7 25 0,4 27-16,4 24 15,1 8 1,3 8-16,-8 7 15,0 21-15,-4 11 16,-3-4 0,-4-13-16,5-9 15,-1-17 1,2-23-16,3-16 16,-9-71-16,0 0 15,0 0 1,12 33-16,-2-30 15,-1-23-15</inkml:trace>
  <inkml:trace contextRef="#ctx0" brushRef="#br0" timeOffset="102005.7443">9511 7874 0,'0'0'15,"0"0"1,0 0-16,0 0 16,20 5-16,20-1 15,15 8 1,-16 3-16,-14 3 16,-18 0-1,-10 0-15,-13 4 16,-5 3-16,-4-1 15,3-2 1,1-4-16,8-4 16,-1-2-1,7-6-15,5-4 16,6-4 0,15-8-16,6-2 15,6-2-15,2 2 16,-4 4-1,-5 6-15,-9 4 16,-9 9-16,-10 13 16,-11 12-1,-13 20-15,-7 9 16,-14 27-16,1 12 16,14-7-1,17-22-15,17-18 16,13-28-1,7-18-15,7-13 16,7-12-16,4-13 16,9-13-1,-5-3-15,-8-1 16,-12-1 0,-22 45-16,13-40 15,-17 7-15,-11 12 16,-16 10-1,-8 10-15,-10 2 16,49-1-16,0 0 16,0 0-1,-43-1-15,22-20 16,21-13-16</inkml:trace>
  <inkml:trace contextRef="#ctx0" brushRef="#br0" timeOffset="102288.9356">10191 7652 0,'0'0'0,"0"0"16,0 22-16,4 19 15,2 26 1,1 3-16,0 3 15,6 17-15,3-4 16,4-6 0,3 2-16,-1 1 15,0-5-15,-4-6 16,-5-19 0,-13-53-16,0 0 15,12 33 1,-7-16-16</inkml:trace>
  <inkml:trace contextRef="#ctx0" brushRef="#br0" timeOffset="102477.6124">10329 8390 0,'0'0'16,"0"0"-16,2-20 16,18-20-16,10-14 15,11 10 1,4-2-16,4 7 15,-49 39 1,0 0-16,0 0 16,56-33-16</inkml:trace>
  <inkml:trace contextRef="#ctx0" brushRef="#br0" timeOffset="102745.1031">9927 8826 0,'0'0'0,"0"0"16,0 23-16,0 15 15,2 17 1,14-4-16,9-10 16,3-8-1,11-1-15,0-7 16,11-7-16,1-12 15,4-6 1,11-14-16,1-10 16,4-5-1,19-10-15,6-8 16,-2 3-16</inkml:trace>
  <inkml:trace contextRef="#ctx0" brushRef="#br0" timeOffset="102900.6686">11230 9032 0,'0'0'0,"0"0"16,0 0-1,0 0-15</inkml:trace>
  <inkml:trace contextRef="#ctx0" brushRef="#br0" timeOffset="108677.0108">11241 7917 0,'0'0'0,"0"0"16,0 0-1,0 0-15,0 0 16,-16 14-16,-4 3 15,-4 9 1,11-5-16,0 4 16,11 0-16,4-5 15,6 0 1,3-8 0,6-2-16,4-6 15,-1-6-15,-1-3 16,-3-4-1,-4-1-15,-6-1 16,0-4-16,-6 2 16,-6 0-1,-4 2-15,-8 6 16,-1 1 0,-1 6-16,1 5 15,-1 2-15,4 2 16,4 0-16</inkml:trace>
  <inkml:trace contextRef="#ctx0" brushRef="#br0" timeOffset="109126.8048">11155 8706 0,'0'0'0,"0"0"15,0 0-15,0 0 16,0 0 0,3 15-16,11 12 15,1 2-15,1-9 16,-3-6-1,3-8-15,1-6 16,1-6 0,0-10-16,-4-7 15,-5-1 1,-5-3-16,-8-2 16,-5 5-16,-5 5 15,-6 4 1,-7 8-16,-4 7 15,-4 7-15,-3 8 16,-3 1 0,10 4-16,14-4 15,-11-3-15,-21-3 16</inkml:trace>
  <inkml:trace contextRef="#ctx0" brushRef="#br0" timeOffset="109272.864">11424 8862 0,'0'0'16,"0"0"-16,0 0 15</inkml:trace>
  <inkml:trace contextRef="#ctx0" brushRef="#br0" timeOffset="134208.0604">10704 9306 0,'0'0'0,"0"0"16,0 0-1,16 0-15,13 0 16,11 0-16,-3-4 16,-4-1-1,0 3-15,0 0 16,2-1-1,-35 3-15,39 0 16,7-1-16,-2-3 16,-44 4-1,47-5-15,0 3 16,-47 2-16,49-3 16,-49 3-1,47-3-15,-47 3 16,47-1-1,-47 1-15,48 0 16,-48 0-16,50 0 16,-50 0-1,46 0-15,-46 0 16,0 0-16,46-3 16,-46 3-1,0 0-15,44-4 16,-44 4-1,0 0-15,48-7 16,-4-1-16</inkml:trace>
  <inkml:trace contextRef="#ctx0" brushRef="#br0" timeOffset="134674.8475">11553 9052 0,'0'0'0,"0"0"16,0 0 0,0 0-16,0 0 15,0 0-15,0 0 16,0 0-1,0 0-15,12 11 16,7 2 0,9 7-16,-5-3 15,1-3-15,-5 3 16,2-1 0,-8-4-16,-3 4 15,-3 0 1,-7-1-16,-9 3 15,-4 2-15,-6 3 16,-3 2 0,-7 1-16,-10 10 15,-3 4 1,-2-2-16,0 5 16,4-3-16,40-40 15,0 0 1,-33 40-16</inkml:trace>
  <inkml:trace contextRef="#ctx0" brushRef="#br0" timeOffset="134838.8224">11703 9481 0,'0'0'16,"0"0"-16,0 0 16,0 0-16</inkml:trace>
  <inkml:trace contextRef="#ctx0" brushRef="#br0" timeOffset="142290.7541">12474 7977 0,'0'0'0,"-27"18"15,-6 9 1,-23 16-16,0 7 15,-13 16-15,1 5 16,-2 1 0,9-8-16,12-8 15,4-4 1,45-52-16,0 0 16,-27 29-16,19-25 15,18-26 1</inkml:trace>
  <inkml:trace contextRef="#ctx0" brushRef="#br0" timeOffset="142456.609">12134 8143 0,'0'2'16,"0"4"-16,0 1 15,5 9 1,3 10-16,8 13 16,8 1-1,-3 2-15,4 7 16,4 3-16,7-5 15,4-5 1,0-13-16,-2-13 16</inkml:trace>
  <inkml:trace contextRef="#ctx0" brushRef="#br0" timeOffset="142790.3602">12586 7608 0,'0'0'16,"0"0"-16,0 0 15,-7 21 1,0 25-16,-1 35 16,-1 33-1,0 20-15,2 13 16,1 41-1,-5 6-15,-3-8 16,2-13-16,12-22 16,5-15-1,6-18-15,3-19 16,6-23 0,-2-18-16,-18-58 15,20 23-15,1-26 16</inkml:trace>
  <inkml:trace contextRef="#ctx0" brushRef="#br0" timeOffset="143272.9336">12653 7986 0,'0'0'0,"0"0"15,0 0-15,0 0 16,23 0 0,23 0-16,21 0 15,0 0-15,-5 4 16,-62-4 0,57 7-16,-17 11 15,-20 2 1,-18 4-16,-15 3 15,-18 12-15,-17 14 16,-7 8 0,-13 15-16,2 2 15,66-78-15,-49 56 16,24-36 0,25-30-16,20-21 15</inkml:trace>
  <inkml:trace contextRef="#ctx0" brushRef="#br0" timeOffset="143639.6393">13312 7572 0,'0'0'16,"0"0"-16,-4 28 15,2 25 1,-9 34-16,-2 27 15,3 6-15,3-1 16,5 0 0,0-10-16,0-12 15,2-97 1,0 0-16,-5 67 16,0-45-16,-10-27 15,2-18 1,13 23-16,-18-37 15,5-17 1,4 1-16,9 4 16,15 2-16,19 4 15,16-2 1,18 3-16,23-10 16,1 1-16</inkml:trace>
  <inkml:trace contextRef="#ctx0" brushRef="#br0" timeOffset="143890.2555">12955 8663 0,'0'0'16,"0"0"-1,0 22-15,5 21 16,3 17-16,11-6 15,7-7 1,5-4-16,6-3 16,2-5-1,8-8-15,9-19 16,3-36-16,9-37 16</inkml:trace>
  <inkml:trace contextRef="#ctx0" brushRef="#br0" timeOffset="144257.1816">14008 7804 0,'0'0'0,"0"0"16,0 0-16,-19 20 16,-13 8-1,-14 23-15,-7 10 16,-16 20-1,-8 5-15,17-11 16,60-75-16,-41 44 16,31-27-1,12-28-15,11-13 16,10-12-16,4-2 16,0 6-1,-6 13-15,-3 7 16,3 9-1,3 3-15,5 9 16,2 4 0,8 2-16,9 3 15,2-7-15,-6-18 16,-6-18 0</inkml:trace>
  <inkml:trace contextRef="#ctx0" brushRef="#br0" timeOffset="144509.4889">14278 7354 0,'0'0'0,"0"0"16,0 27-16,-6 28 15,4 30 1,-4 23-16,6 3 15,2 1-15,2 2 16,-2-3 0,2-5-16,-4-13 15,0-93-15,0 0 16,-6 72 0,-11-32-16</inkml:trace>
  <inkml:trace contextRef="#ctx0" brushRef="#br0" timeOffset="144640.1023">14141 8186 0,'-2'-3'0,"-2"-15"16,4-11 0,15-12-16,16-1 15,23-5 1,14-5-16,20-3 16,4 1-16</inkml:trace>
  <inkml:trace contextRef="#ctx0" brushRef="#br0" timeOffset="145011.2601">13858 8824 0,'0'0'0,"0"0"15,0 0 1,2 20-16,14 13 15,8 3 1,9-13-16,6-10 16,-3-15-1,-8-9-15,-3-7 16,-3-11-16,-3-3 16,-11-1-1,-10 2-15,-7 9 16,-9 5-16,-9 8 15,-7 9 1,1 7-16,-3 5 16,3 1-1,6-2-15,7 2 16,11-8-16,16-10 16,15-19-1</inkml:trace>
  <inkml:trace contextRef="#ctx0" brushRef="#br0" timeOffset="145390.1852">14772 7653 0,'0'0'0,"0"0"15,0 0-15,-14 22 16,-4 14-1,-15 25-15,-7 3 16,-12 14-16,52-78 16,-40 60-1,29-46-15,22-31 16,3 3-16,27-30 16,14-13-1,7-3-15,-8 11 16,-19 20-1,-8 12-15,-5 12 16,-3 5 0,-1 8-16,-8 10 15,-7 9-15,-12 14 16,-20 12 0,-17 6-16</inkml:trace>
  <inkml:trace contextRef="#ctx0" brushRef="#br0" timeOffset="145574.0581">14516 8254 0,'0'0'0,"21"-11"16,15-7 0,23-11-16,13 0 15,34-4 1,21-8-16,4 7 15,-131 34-15,106-14 16,-53 18 0</inkml:trace>
  <inkml:trace contextRef="#ctx0" brushRef="#br0" timeOffset="146006.3047">14698 8527 0,'0'0'15,"-11"22"-15,-3 9 16,1 10 0,2 6-16,7 2 15,0 0 1,10 2-16,7 1 16,10-8-16,5-4 15,5-8 1,6-12-16,3-15 15,-4-14 1,-2-14-16,-5-13 16,-8-8-16,-10-8 15,-9-4 1,-13 3-16,-7 6 16,-7 6-16,-8 13 15,-4 7 1,-7 17-16,-4 11 15,-2 11 1,1 10-16,4 6 16,43-34-16,-33 34 15,11-8 1,13-9-16,11-13 16</inkml:trace>
  <inkml:trace contextRef="#ctx0" brushRef="#br0" timeOffset="146773.0693">15299 7340 0,'0'0'16,"0"0"-16,-31 7 16,-36 13-1,-32 25-15,-37 42 16,-47 54 0,-30 49-16,30 6 15,23-1 1,21-6-16,17-17 15,36-30-15,16-28 16,22-26 0,48-88-16,0 0 15,-36 56-15,15-35 16,9-31 0,4-30-16,6-33 15</inkml:trace>
  <inkml:trace contextRef="#ctx0" brushRef="#br0" timeOffset="147075.6145">13880 7635 0,'0'0'0,"13"18"15,10 7 1,12 15-16,6 14 15,3 13-15,19 30 16,19 34 0,5 0-16,-1-3 15,-5-12 1,-6-9-16,-6-11 16,-3-4-16,-7-12 15,0-5 1,-10-14-16,0-9 15,-6-18 1,16-17-16,31-15 16</inkml:trace>
  <inkml:trace contextRef="#ctx0" brushRef="#br0" timeOffset="147589.6145">15598 7428 0,'0'0'0,"0"0"16,0 0-16,0 0 15,27 0 1,25 0-16,23-4 15,1-2 1,-15 6-16,-61 0 16,33 14-1,-20 11-15,-19 13 16,-13 13-16,-21 9 16,-6 9-1,-19 19-15,-1 3 16,66-91-16,0 0 15,-46 56 1,37-52-16,22-33 16,0 9-1,22-17-15,-35 37 16,0 0-16,46-43 16,2 12-1,-4 6-15,4 7 16,0 5-1,6 4-15,-4 9 16,-13 12-16,-17 8 16</inkml:trace>
  <inkml:trace contextRef="#ctx0" brushRef="#br0" timeOffset="147788.9983">15538 8261 0,'0'0'0,"0"0"0,27-9 16,26-11-1,37-16-15,45-22 16,30-18 0,-9 9-16,-45 25 15,-111 42 1,72-18-16</inkml:trace>
  <inkml:trace contextRef="#ctx0" brushRef="#br0" timeOffset="148156.718">15806 8681 0,'0'0'16,"0"25"-16,4 8 15,4 16-15,9-8 16,10-8 0,7-8-16,3-8 15,6-6-15,6-13 16,2-13 0,-3-14-16,-10-14 15,-7-4 1,-16 0-16,-11 3 15,-8 5-15,-14 11 16,-4 10 0,-5 9-16,-6 4 15,-3 10 1,1 4-16,2 2 16,3 0-16,5-2 15</inkml:trace>
  <inkml:trace contextRef="#ctx0" brushRef="#br0" timeOffset="148456.7144">16532 7828 0,'0'0'0,"0"0"15,0 0 1,15-3-16,13-8 15,13 0 1,-8 4-16,-9 14 16,-8 9-16,-12 15 15,-8 9 1,-12 18-16,-10 7 16,-5 7-1,-12 10-15,2-7 16,41-75-16,0 0 15,-29 46 1,16-38-16</inkml:trace>
  <inkml:trace contextRef="#ctx0" brushRef="#br0" timeOffset="148789.8507">16943 7331 0,'0'0'0,"0"0"16,0 23-1,7 26-15,5 27 16,0 24-16,4 10 16,-2 8-1,0 23-15,-5 20 16,-5 5-16,-6-8 15,-2-2 1,-3-8 0,-2-8-16,-3-10 15,1-24-15,-1-20 16,12-86-16,0 0 16,0 0-1,-12 50-15,0-37 16</inkml:trace>
  <inkml:trace contextRef="#ctx0" brushRef="#br0" timeOffset="148972.4427">17053 8104 0,'0'0'15,"0"0"-15,13-9 16,18-11-1,19-4-15,10-3 16,12 3 0,24 1-16,12 10 15</inkml:trace>
  <inkml:trace contextRef="#ctx0" brushRef="#br0" timeOffset="149479.6041">18682 7204 0,'0'0'16,"0"0"-16,-16 20 15,-11 20-15,-17 27 16,-21 38 0,-24 45-16,-17 34 15,-7 10 1,-2 9-16,22-20 16,17-40-16,18-20 15,13-31 1,18-28-16,27-64 15,-18 43 1,18-43-16,0 0 16,-14 25-16,4-21 15,3-15 1</inkml:trace>
  <inkml:trace contextRef="#ctx0" brushRef="#br0" timeOffset="149722.8853">18085 7794 0,'0'0'0,"0"0"15,20 0 1,21 7-16,17 8 16,-4 14-1,-10 7-15,1 7 16,-7 2-1,-3-1-15,-1 0 16,0-6-16,4-4 16,6-14-1,10-13-15</inkml:trace>
  <inkml:trace contextRef="#ctx0" brushRef="#br0" timeOffset="150081.8568">19052 7667 0,'0'0'16,"0"0"-16,0 0 16,0 0-1,0 0-15,25-3 16,29-12-1,15-5-15,-10-1 16,-59 21 0,51-8-16,-51 8 15,40 4-15,-17 14 16,-19 13-16,-12 5 16,-16 11-1,-15 16-15,-20 19 16,-7 3-1,66-85-15,0 0 16,-53 49 0,38-51-16</inkml:trace>
  <inkml:trace contextRef="#ctx0" brushRef="#br0" timeOffset="150355.5374">19699 7010 0,'0'0'16,"0"0"-16,0 29 15,5 31-15,-1 34 16,-2 27 0,1 8-16,-1 10 15,-4 1 1,-5 3-16,-6-4 15,-2-14-15,-7-12 16,22-113 0,-25 79-16,13-50 15,12-44-15</inkml:trace>
  <inkml:trace contextRef="#ctx0" brushRef="#br0" timeOffset="150507.6938">19739 7747 0,'0'0'15,"21"-22"-15,12-12 16,22-17 0,23-5-16,10 4 15,-88 52 1,0 0-16,65-29 16,-36 25-16</inkml:trace>
  <inkml:trace contextRef="#ctx0" brushRef="#br0" timeOffset="150739.7949">19347 8275 0,'0'0'0,"0"0"16,0 0-16,12 17 15,11 8 1,5 6-16,11-2 15,-1-2 1,-38-27-16,40 22 16,-9-1-1,-13-12-15,-10-12 16</inkml:trace>
  <inkml:trace contextRef="#ctx0" brushRef="#br0" timeOffset="151022.6443">19437 8498 0,'-4'2'0,"-7"-2"16,-1-11-16,2-9 15,1-5 1,18-1-16,17-8 16,12-2-16,5 1 15,1 5 1,-44 30-16,43-22 16,-43 22-1,35-7-15,-10 16 16,-7 9-16,-7 2 15,-7 6 1,-2 6-16,-4-1 16,0 1-1,2-5-15,8-14 16,9-11 0,12-22-16,7-20 15</inkml:trace>
  <inkml:trace contextRef="#ctx0" brushRef="#br0" timeOffset="151239.0758">20494 7300 0,'0'0'0,"0"0"16,-18 18-1,-8 11-15,-20 20 16,-7 12-1,-15 18-15,-7 12 16,16-20 0,59-71-16,-33 42 15,29-35-15,20-29 16</inkml:trace>
  <inkml:trace contextRef="#ctx0" brushRef="#br0" timeOffset="151389.2032">20454 7409 0,'2'3'0,"8"3"15,0 0-15,14 2 16,1 8 0,0 6-16,-3 7 15,-4 4-15,-4 17 16,-14 3 0,-11 1-16</inkml:trace>
  <inkml:trace contextRef="#ctx0" brushRef="#br0" timeOffset="151805.2215">20410 7786 0,'0'0'0,"0"0"16,0 0-16,9 23 15,1 18 1,0 22-16,-12 8 15,-16 2-15,-18 17 16,-22 6 0,-10-20-16,4-11 15,64-65 1,0 0-16,-59 40 16,59-40-16,-37 15 15,21-19 1,20-11-16,19-10 15,16-4 1,29-7-16,31-6 16,12 6-16,3 13 15,-13 19 1,-12 15-16,-11 7 16,-10 7-16,-13-1 15,-10 3 1,2 4-16,-4 1 15</inkml:trace>
  <inkml:trace contextRef="#ctx0" brushRef="#br0" timeOffset="151936.2009">21468 8502 0,'0'0'16,"0"0"-16,0 0 15,0 0 1</inkml:trace>
  <inkml:trace contextRef="#ctx0" brushRef="#br0" timeOffset="159107.1241">21383 7582 0,'0'0'0,"0"0"16,0 0-16,0 0 16,19 0-1,16 0-15,17 0 16,1 4-1,0-1-15,4 1 16,5 0-16,1-4 16,0 3-1,-63-3-15,56 0 16</inkml:trace>
  <inkml:trace contextRef="#ctx0" brushRef="#br0" timeOffset="159389.0392">21444 7906 0,'0'0'0,"0"0"16,18 0-1,17 0-15,24-4 16,-4-1-16,6 3 16,2 2-1,-1 2-15,3 3 16,-65-5 0,80 1-16</inkml:trace>
  <inkml:trace contextRef="#ctx0" brushRef="#br0" timeOffset="159757.5108">21683 7349 0,'0'0'15,"0"0"-15,0 0 16,20 0 0,21 7-16,23 2 15,-1 9-15,-7 7 16,-12 3 0,-5 13-16,-13 6 15,-13 13 1,-17 9-16,-18 10 15,-18 21-15,-14 10 16,-4-6 0,4-5-16,12-19 15,13-17 1,29-63-16,-9 33 16,12-17-16</inkml:trace>
  <inkml:trace contextRef="#ctx0" brushRef="#br0" timeOffset="159988.6779">22726 7141 0,'0'0'0,"0"0"16,-22 18-16,-11 11 15,-19 19 1,-3 5-16,-15 16 16,70-69-16,-57 59 15,35-36 1</inkml:trace>
  <inkml:trace contextRef="#ctx0" brushRef="#br0" timeOffset="160171.7767">22654 7061 0,'0'0'16,"0"0"-16,0 0 16,23 7-1,29 2-15,21 9 16,4 4-16,-15 9 16,-24 3-1,-17 1-15,-17 4 16,-17-6-16</inkml:trace>
  <inkml:trace contextRef="#ctx0" brushRef="#br0" timeOffset="160407.5573">22168 7702 0,'0'0'16,"0"0"-1,30-1-15,32-14 16,27-2-16,22-11 16,26 0-1,16-3-15,-9 5 16,-21 6 0,-31 14-16,-92 6 15,55 6-15,-29 9 16</inkml:trace>
  <inkml:trace contextRef="#ctx0" brushRef="#br0" timeOffset="160622.012">22756 7685 0,'0'0'0,"0"0"15,0 0-15,0 0 16,2 19-1,5 22-15,5 23 16,-8 6 0,2 4-16,1 1 15,-5-10-15,-4-27 16,-5-20 0</inkml:trace>
  <inkml:trace contextRef="#ctx0" brushRef="#br0" timeOffset="160939.6274">23092 7899 0,'0'0'0,"0"0"15,0 0 1,-26 14-16,-16 9 16,-21 18-16,-12 20 15,-11 16 1,15 0-16,9-4 16,7-8-16,16-13 15,39-52 1,0 0-16,0 0 15,-23 24 1,23-24-16</inkml:trace>
  <inkml:trace contextRef="#ctx0" brushRef="#br0" timeOffset="161137.8317">22708 8147 0,'0'0'0,"0"0"15,0 0 1,23 7-16,19 6 15,16 6 1,-1 7-16,-2 4 16,4 0-16,-1 4 15,2-3 1,-4-4-16,-3-16 16,1-16-16</inkml:trace>
  <inkml:trace contextRef="#ctx0" brushRef="#br0" timeOffset="161522.8379">23425 7434 0,'0'0'0,"0"0"16,0 0-16,0 0 15,17-9 1,14-7-16,12-4 16,1 5-1,-4 4-15,-5 4 16,-9 5-16,-4 6 16,-6 6-1,-11 10-15,-13 9 16,-9 11-1,-20 18-15,-11 6 16,-19 21-16,-10 3 16,77-88-1,0 0-15,0 0 16,-53 57 0,39-42-16,30-40 15,18-18-15</inkml:trace>
  <inkml:trace contextRef="#ctx0" brushRef="#br0" timeOffset="161668.3473">23642 7520 0,'2'1'16,"0"4"-16,2-1 16,0 1-1,5 3-15,9 8 16,2 4 0,2 3-16,6-1 15,3 3 1,4 0-16,-2-10 15</inkml:trace>
  <inkml:trace contextRef="#ctx0" brushRef="#br0" timeOffset="162105.5514">23947 6693 0,'0'0'15,"0"0"-15,0 0 16,0 27 0,4 30-16,3 37 15,-1 27 1,3 5-16,1 12 15,-3 2-15,3 5 16,2 21 0,5 6-16,-5-11 15,-3-12 1,-3-11-16,-2-7 16,6-20-16,-4-26 15,-6-85 1,5 70-16,-5-70 15,0 36-15,0-36 16,-7 12 0,0-18-16,0-21 15</inkml:trace>
  <inkml:trace contextRef="#ctx0" brushRef="#br0" timeOffset="162355.0579">23925 7556 0,'0'0'16,"0"0"-16,15-3 16,26-9-1,19 1-15,-1-2 16,-9 4-16,-50 9 15,45-5 1,-45 5-16,38 5 16,-13 7-1,-14 3-15</inkml:trace>
  <inkml:trace contextRef="#ctx0" brushRef="#br0" timeOffset="162621.7698">24485 8327 0,'0'0'16,"0"0"-1,0 0-15,0 0 16,-6 21-16,-8 18 16,-5 9-1,-5-6-15,4-3 16,7-13-16</inkml:trace>
  <inkml:trace contextRef="#ctx0" brushRef="#br0" timeOffset="163021.4146">24977 7345 0,'0'0'15,"0"0"-15,0 0 16,0 0 0,21-2-16,23-10 15,21-3-15,-7-1 16,-58 16 0,50-15-16,-50 15 15,46-7-15,-4 9 16,-5 9-1,-15 12-15,-11 6 16,-7 13 0,-4 23-16,-4 9 15,-5 24 1,0 16-16,-2-5 16,2-12-16,2-15 15</inkml:trace>
  <inkml:trace contextRef="#ctx0" brushRef="#br0" timeOffset="163238.2706">25015 8281 0,'0'0'0,"0"0"16,0 0-16,0 0 15,0 0 1,22-9-16,22-7 15,31-11 1,25-13-16,19-9 16,-5-2-16,-9 4 15,-24 9 1,-19 5-16</inkml:trace>
  <inkml:trace contextRef="#ctx0" brushRef="#br0" timeOffset="163621.3254">25673 7406 0,'0'0'0,"0"0"15,13-21-15,11-12 16,20-13-1,8 7-15,0 8 16,-3 10-16,-7 10 16,-11 16-1,-18 10-15,-11 10 16,-10 9-16,-10 10 16,-5 14-1,2-3-15,1 0 16,11-9-1,7-5-15,10-15 16,13-10-16,10-11 16,16-12-1,15-15-15,3-14 16,9-25-16</inkml:trace>
  <inkml:trace contextRef="#ctx0" brushRef="#br0" timeOffset="163922.0863">26404 6720 0,'0'0'0,"0"0"16,0 0 0,3 19-16,10 21 15,2 21-15,5 10 16,-8 14-1,0 29-15,-1 23 16,-9 4 0,0-8-16,-4-21 15,0-18-15,-2-17 16,-3-13 0,3-19-16,-4-7 15,8-38-15,-20 37 16</inkml:trace>
  <inkml:trace contextRef="#ctx0" brushRef="#br0" timeOffset="164138.3481">25881 8067 0,'0'0'0,"0"0"15,0 0 1,17 10-16,10 6 15,15 6-15,8 3 16,0 0 0,2-1-16,-52-24 15,47 18 1,-5-9-16,-10-11 16,-14-9-16</inkml:trace>
  <inkml:trace contextRef="#ctx0" brushRef="#br0" timeOffset="164488.5316">26100 8082 0,'-8'3'15,"-10"1"1,2-4-16,4-7 16,2-8-16,8-1 15,9 0 1,8 1-16,10-5 16,9-1-16,15-1 15,4 0 1,-53 22-16,58-16 15,-58 16 1,51-5-16,-12 15 16,-23 12-16,-18 7 15,-14 7 1,-12 15-16,-1-2 16,5-6-1,9-5-15,8-11 16,9-12-16,13-3 15,14-11 1,17-2-16,22-6 16,10-3-1,24 0-15,7-2 16</inkml:trace>
  <inkml:trace contextRef="#ctx0" brushRef="#br0" timeOffset="164637.9435">26961 8301 0,'0'0'0,"0"0"16,0 0-16,0 0 16,0 0-1</inkml:trace>
  <inkml:trace contextRef="#ctx0" brushRef="#br0" timeOffset="183753.9256">4744 10042 0,'0'0'15,"0"0"-15,0 0 16,0 0 0,0 0-16,0 0 15,0 0 1,19 4-16,21-1 15,15 1-15,2 0 16,1-4 0,2 4-16,0 1 15,-2 0 1,3-3-16,1 0 16,-1 1-16,1 1 15,-8 0 1,-7 0-16,-2 2 15,-3 0-15,-42-6 16,0 0 0,0 0-16,38 5 15,-11-5 1,-13-10-16,-10-1 16</inkml:trace>
  <inkml:trace contextRef="#ctx0" brushRef="#br0" timeOffset="184235.9102">5561 9793 0,'0'0'15,"0"0"1,0 0-16,0 0 16,0 0-16,0 0 15,0 0 1,0 0-16,0 0 15,0 0-15,9 17 16,10 3 0,8 6-1,-3-6-15,2 3 16,-2-1-16,-2 2 16,-2 4-16,-6-2 15,-6 7 1,-5 1-16,-12 2 15,-7-1 1,-6 9-16,-4-7 16,-1-3-1,27-34-15,-32 31 16,32-31-16,-36 31 16,-4 1-1,0-2-15,5-1 16,35-29-16,0 0 15,0 0 1,-34 25-16,34-25 16,-21 25-1,15-12-15,12-3 16</inkml:trace>
  <inkml:trace contextRef="#ctx0" brushRef="#br0" timeOffset="210517.483">6613 9868 0,'0'0'15,"0"0"-15,-20 6 16,-18 12-16,-14 15 16,6 15-1,5 7 1,5 6-16,10 1 15,8-5-15,12-4 16,8-11-16,13-11 16,8-12-1,3-15-15,3-14 16,3-7 0,-3-12-16,-3-14 15,-8-2-15,-10 1 16,-8 4-1,-8 1-15,-10 10 16,-6 14-16,-7 6 16,-8 9-1,39 0-15,-44 7 16,44-7 0,-33 9-16,19-5 15</inkml:trace>
  <inkml:trace contextRef="#ctx0" brushRef="#br0" timeOffset="210833.439">6957 9555 0,'0'0'0,"0"0"15,0 26 1,4 28-16,-2 35 15,-6 32-15,-7 13 16,-11 13 0,-9 28-16,-5 14 15,3 4-15,8 2 16,5-13 0,8-12-16,2-22 15,6-28 1,4-120-16,-2 89 15,2-89-15,0 48 16,-4-48 0,-5-34-16</inkml:trace>
  <inkml:trace contextRef="#ctx0" brushRef="#br0" timeOffset="210986.0347">6893 10549 0,'0'0'16,"0"0"-16,11-13 16,13-10-16,16-9 15,12 1 1,8-2-16</inkml:trace>
  <inkml:trace contextRef="#ctx0" brushRef="#br0" timeOffset="211334.0815">7447 10104 0,'0'0'16,"0"0"-16,0 0 16,-15 27-16,-4 15 15,-8 25 1,5 5-16,2 10 15,20-82 1,-7 77-16,7-77 16,7 52-16,6-35 15,5-24 1,0-15-16,-2-10 16,-1-3-1,-2-5-15,-8 6 16,-5 10-16,-5 6 15,-8 9 1,-5 4-16,3 5 16,4-2-16</inkml:trace>
  <inkml:trace contextRef="#ctx0" brushRef="#br0" timeOffset="211684.0989">7677 9637 0,'0'0'0,"0"0"16,0 0-1,0 0-15,2 27 16,12 27-16,5 24 16,6 22-1,-3 23-15,-7 9 16,-2 11-1,-5 9-15,-8 2 16,-4 0-16,-8-4 16,1-14-1,-2-15-15,6-31 16,7-90-16,0 0 16,0 0-1,-5 53-15,5-42 16,3-35-1,1-28-15</inkml:trace>
  <inkml:trace contextRef="#ctx0" brushRef="#br0" timeOffset="211850.968">8088 9856 0,'0'0'15,"15"-13"-15,15-12 16,19-13 0,6-4-16,-1 4 15</inkml:trace>
  <inkml:trace contextRef="#ctx0" brushRef="#br0" timeOffset="212217.5423">8068 10167 0,'0'0'0,"0"0"15,0 0-15,12-14 16,13-13 0,13-10-16,5-6 15,-43 43 1,0 0-16,0 0 15,42-34-15,-12 19 16,-16 22 0,-18 17-16,-6 19 15,-13 23 1,-7 10-16,-1 23 16,0 3-16,14-16 15,17-86 1,0 60-16,11-26 15,11-23 1,9-16-16,11-17 16,19-25-16,20-31 15</inkml:trace>
  <inkml:trace contextRef="#ctx0" brushRef="#br0" timeOffset="212567.5682">8315 10358 0,'0'0'16,"0"0"-16,15-15 15,15-16 1,17-23-16,6-6 16,4-14-16,-7 1 15,-50 73 1,0 0-16,0 0 15,35-57 1,-35 57-16,16-26 16,-10 19-16,-2 17 15,-6 9 1,0 12-16,-2 11 16,2 18-1,4 0-15,2 0 16,7-7-16,3-13 15,1-18 1</inkml:trace>
  <inkml:trace contextRef="#ctx0" brushRef="#br0" timeOffset="212817.4784">8972 9365 0,'0'0'16,"0"0"-16,0 27 16,0 28-1,0 35-15,0 21 16,0 8 0,0 6-16,0 4 15,0-1-15,0-3 16,-6-11-1,-9-21-15,-14-25 16</inkml:trace>
  <inkml:trace contextRef="#ctx0" brushRef="#br0" timeOffset="213583.6482">8372 11047 0,'0'0'15,"0"0"-15,0 0 16,13 13-16,9 7 16,14 3-1,11-3-15,4-7 16,-51-13 0,54 7-16,-7-14 15,-7-6-15,-17-5 16,-14 0-1,-9 0-15,-5-2 16,-3 0 0,-8 2-16,-3 3 15,-3 1-15,2 1 16,2 4 0,3-2-16,4 0 15,9-5 1,13-5-16,13-2 15,12-9-15,20-6 16,4 6 0,-1 14-16,-5 14 15,-10 18 1,-11 15-16,-16 20 16,-15 12-16,-15 12 15,-11 21 1,24-94-16,-32 98 15,32-98-15,0 0 16,-19 71 0,19-71-1,2 32-15,20-35 16,11-12-16,8-10 16,18-8-16,0 2 15,-59 31 1,0 0-16,56-25 15,-56 25 1,0 0-16,0 0 16,47-12-16,-47 12 15,0 0 1,0 0-16,35-1 16,-35 1-1,0 0-15,0 0 16,22 0-16,-22 0 15,0 0 1,0 0-16,15-5 16,-2-6-16</inkml:trace>
  <inkml:trace contextRef="#ctx0" brushRef="#br0" timeOffset="213951.5522">9345 10281 0,'0'0'16,"0"0"-16,0 0 16,0 0-1,28 0-15,29 0 16,33 0-16,20-5 16,-1-2-1,-3-4-15,-10 7 16,-15 0-1,-8 4-15,-25 2 16,2 9-16,1 2 16</inkml:trace>
  <inkml:trace contextRef="#ctx0" brushRef="#br0" timeOffset="214252.8096">9634 10489 0,'0'0'0,"0"0"15,0 0-15,0 0 16,0 0 0,0 0-16,25 0 15,26 0-15,29 0 16,25 0-1,3-8-15,-6 0 16,-1-1 0,-101 9-16,0 0 15,85-7 1,-85 7-16,62-11 16,-32-7-16</inkml:trace>
  <inkml:trace contextRef="#ctx0" brushRef="#br0" timeOffset="214699.9371">9797 9981 0,'0'0'16,"0"0"-16,0 0 15,0 0 1,19 0-16,23 0 16,23 5-16,5 1 15,5 13 1,10 10-16,-6 4 16,-4 9-16,-13 7 15,-15 5 1,-20-3-16,-19 5 15,-10 7-15,-11 6 16,-11 3 0,-9 10-16,-8-6 15,6-13 1,6-21-16,1-6 16,-1-3-16,1 2 15,1-5 1,27-30-16,-24 32 15,24-32 1,-12 29-16,14-5 16</inkml:trace>
  <inkml:trace contextRef="#ctx0" brushRef="#br0" timeOffset="214845.6744">10618 10846 0,'0'0'0,"0"0"16,0 0-1,0 0-15</inkml:trace>
  <inkml:trace contextRef="#ctx0" brushRef="#br0" timeOffset="220150.6144">11737 9762 0,'0'0'16,"0"0"-1,0 0-15,-17 14 16,-13 10-16,-19 19 15,-10 15 1,-13 24-16,-12 25 16,9 6-16,7-4 15,13-13 1,12-20-16,43-76 16,0 0-16,-25 45 15,23-37 1</inkml:trace>
  <inkml:trace contextRef="#ctx0" brushRef="#br0" timeOffset="220352.4184">11453 10026 0,'0'0'0,"0"0"16,0 0-16,11 20 15,11 16 1,10 19-16,3 6 15,-1-1 1,4-1-16,0-8 16,-38-51-16,42 36 15,13-26 1</inkml:trace>
  <inkml:trace contextRef="#ctx0" brushRef="#br0" timeOffset="220698.9314">11978 9561 0,'0'0'16,"0"0"-16,-4-11 16,2-4-16,-2 4 15,-2 17 1,6 27-16,-2 28 16,2 33-1,0 38-15,0 10 16,0 10-1,2 38-15,4 9 16,0-14-16,-2-12 16,1-15-1,1-13-15,-2-10 16,0-23-16,-2-25 16,-2-87-1,0 0-15,0 0 16,6 51-1,3-45-15,1-42 16,4-26-16</inkml:trace>
  <inkml:trace contextRef="#ctx0" brushRef="#br0" timeOffset="221015.3156">12218 9992 0,'0'0'15,"0"0"-15,0 0 16,0 0-16,17-2 16,18-5-1,24-3-15,-2-2 16,-2 6 0,-55 6-16,42-3 15,-15 8-15,-17 9 16,-20 16-1,-17 15-15,-13 13 16,-9 11 0,-12 19-16,0-3 15,61-85 1,0 0-16,-37 48 16,26-52-16,15-36 15</inkml:trace>
  <inkml:trace contextRef="#ctx0" brushRef="#br0" timeOffset="221262.2361">12737 9563 0,'0'0'0,"0"0"16,2 23 0,4 24-16,9 27 15,1 22 1,-3 13-16,-3 5 15,-8 0-15,-2-4 16,-8-13 0,-2-11-16,-3-23 15,13-63 1,-12 35-16,6-30 16,4-24-16</inkml:trace>
  <inkml:trace contextRef="#ctx0" brushRef="#br0" timeOffset="221382.8831">12797 10086 0,'0'-4'16,"0"-10"-16,8-1 16,7-6-16,13 0 15,3-4 1,14-4-16,-45 29 16,53-29-16</inkml:trace>
  <inkml:trace contextRef="#ctx0" brushRef="#br0" timeOffset="221632.7071">12480 10661 0,'0'0'15,"0"0"-15,0 19 16,10 15-16,5 18 15,8-10 1,2-8-16,6-3 16,7-5-1,6-7-15,5-8 16,8-14-16,-5-12 16,1-18-1</inkml:trace>
  <inkml:trace contextRef="#ctx0" brushRef="#br0" timeOffset="222116.7538">13212 9868 0,'0'0'0,"0"0"16,0 0-1,0 0-15,0 0 16,20-3-16,22-12 16,14-7-1,-12 1-15,-7 7 16,-11 10-16,-10 8 16,-11 8-1,-12 11-15,-9 9 16,-11 18-1,-15 23 1,-18 30-16,-14 27 0,4-10 16,70-120-1,0 0-15,-46 72 16,35-58 0,24-39-16,12-15 15,13-14-15,6-9 16,23-15-1,11-6-15,1 10 16,-3 18 0,-8 11-16,5 14 15,-73 31-15,75-16 16</inkml:trace>
  <inkml:trace contextRef="#ctx0" brushRef="#br0" timeOffset="222315.8081">13096 10810 0,'0'0'0,"0"0"16,22-27 0,22-24-16,31-35 15,43-45 1,24-21-16,-13 22 15,-129 130-15,98-104 16</inkml:trace>
  <inkml:trace contextRef="#ctx0" brushRef="#br0" timeOffset="222679.3054">13431 10821 0,'0'0'15,"0"29"1,0 12-16,6 17 16,8-11-16,3-12 15,6-10 1,3-14-16,2-11 16,3-13-1,4-15-15,10-18 16,-4-12-16,-10-6 15,-9 5 1,-14 3-16,-10 10 16,-15 12-16,-6 14 15,-8 8 1,-6 10-16,-12 11 16,4 9-1,0 6-15,6 6 16,6 1-16,12 1 15,8-8 1</inkml:trace>
  <inkml:trace contextRef="#ctx0" brushRef="#br0" timeOffset="223018.9091">13924 10147 0,'0'0'16,"21"-12"-16,8-8 16,11-6-1,7-2-15,0 4 16,-47 24-16,40-16 16,-12 10-1,-8 15-15,-12 11 16,-10 14-1,-12 14-15,-15 22 16,-11 24-16,-3 13 16,43-107-1,0 0-15,0 0 16,-33 82 0,22-46-16,18-49 15,10-34-15</inkml:trace>
  <inkml:trace contextRef="#ctx0" brushRef="#br0" timeOffset="223339.157">14523 9455 0,'0'0'16,"0"0"-16,0 19 15,5 24-15,0 26 16,-1 13-1,3 35-15,4 8 16,2 22 0,3 27-16,-1 9 15,-2 10-15,5 1 16,-3-8 0,2-15-16,-6-20 15,3-34 1,-6-33-16,-8-84 15,0 0-15,0 0 16,0 49 0,-4-32-16,-2-17 15</inkml:trace>
  <inkml:trace contextRef="#ctx0" brushRef="#br0" timeOffset="223533.2535">14599 10422 0,'0'0'0,"16"-18"15,14-10 1,18-16-16,10 2 16,7 4-16,18 7 15,0 6 1</inkml:trace>
  <inkml:trace contextRef="#ctx0" brushRef="#br0" timeOffset="223669.4946">15216 10871 0,'0'0'16,"0"0"-16,0 0 15</inkml:trace>
  <inkml:trace contextRef="#ctx0" brushRef="#br0" timeOffset="233782.289">4946 12494 0,'0'0'0,"0"0"16,0 0-16,0 0 16,0 0-16,0 0 15,19 6 1,25-4-16,20 2 15,3 1 1,3-5-16,0 0 16,9-5-16,11-9 15,-8 4 1,-2-1-16,-5-3 16,-75 14-1,64-14-15,-13 1 16</inkml:trace>
  <inkml:trace contextRef="#ctx0" brushRef="#br0" timeOffset="234182.1988">5681 12030 0,'0'0'15,"0"0"-15,0 0 16,0 0-16,0 0 16,0 0-1,18 16-15,11 4 16,9 8-16,0 2 16,-2 1-1,-10 5-15,-5 5 16,-9 7-1,-16 6-15,-8 12 16,-12 5-16,-13 29 16,-9 18-1,-2-2-15,10-13 16,38-103 0,-20 76-16,20-76 15,-2 46-15,15-36 16,9-28-1,9-15-15</inkml:trace>
  <inkml:trace contextRef="#ctx0" brushRef="#br0" timeOffset="235015.898">6497 11929 0,'0'0'0,"0"0"16,0 0-16,2 19 15,9 15-15,0 16 16,2 8 0,-1-7-16,-12-51 15,9 48-15,-9-48 16,0 0-1,9 38-15,-3-16 16,4-22 0,-4-16-16,5-10 15,1-10-15,1-8 16,7-13 0,0 2-16,0 1 15,1 7 1,-4 11-16,1 9 15,-5 17-15,1 12 16,-5 11 0,-7 14-16,-9 15 15,-9 25 1,-3 7-16,-12 24 16,-2 0-16,33-98 15,0 0 1,-28 72-16,14-41 15,12-31 1,10-18-16,6-11 16,8-9-16,5-10 15,2 1 1,-29 47-16,0 0 16,0 0-16,31-34 15,-7 18 1,-16 22-16,-10 17 15,-11 15 1,-12 22-16,-6 10 16,-15 28-16,-11 18 15,4 2 1,8-17-16,45-101 16,0 0-1,0 0-15,-33 67 16,33-67-16,-16 32 15,16-37 1,13-18-16,7-10 16,17-23-1,13-13-15,26-25 16,25-22-16,6 10 16,-107 106-1,107-91-15</inkml:trace>
  <inkml:trace contextRef="#ctx0" brushRef="#br0" timeOffset="235431.821">6757 13078 0,'0'0'0,"0"0"16,0 0-1,0 0-15,0-20 16,10-22-16,10-29 16,11-10-1,10 9-15,-3 14 16,-5 24-16,-33 34 16,31-17-1,-2 14-15,-5 19 16,-5 17-1,1 28-15,-4 21 16,1 50-16,-3 49 16,-2 34-1,-2-14-15,2-27 16,-5-35 0,3-26-16,0-30 15,-2-14-15,-8-69 16,9 40-1,-3-22-15</inkml:trace>
  <inkml:trace contextRef="#ctx0" brushRef="#br0" timeOffset="235681.9472">7643 11803 0,'0'0'0,"-7"19"15,-11 24-15,-15 26 16,-14 34 0,-11 26-16,6 10 15,10-21 1,42-118-16,-26 71 15,13-43-15</inkml:trace>
  <inkml:trace contextRef="#ctx0" brushRef="#br0" timeOffset="235864.9876">7612 11838 0,'0'0'16,"0"0"-16,0 0 15,0 0 1,18 0-16,17 6 15,14 10-15,-8 9 16,-11 11 0,-13 8-16,-10 12 15,-14 7 1,-14-1-16</inkml:trace>
  <inkml:trace contextRef="#ctx0" brushRef="#br0" timeOffset="236098.689">7290 12707 0,'0'0'0,"17"-11"16,15-9-16,15-13 15,14-12 1,30-21-16,18-23 15,12 0 1,-21 15-16,-27 27 16,-73 47-16,45-33 15</inkml:trace>
  <inkml:trace contextRef="#ctx0" brushRef="#br0" timeOffset="236281.0552">7882 12256 0,'0'0'0,"0"0"16,0 0-16,-7 24 16,-2 24-16,-4 25 15,-3 20 1,5-3-16,-2 4 16,4 3-1,-2-5-15,3-14 16</inkml:trace>
  <inkml:trace contextRef="#ctx0" brushRef="#br0" timeOffset="236514.296">7589 13007 0,'0'0'0,"0"0"16,0 20-1,8 18-15,2 26 16,3 5-16,5-1 16,5-13-1,-1-3-15,5-10 16,-27-42 0,20 30-16,-11-22 15</inkml:trace>
  <inkml:trace contextRef="#ctx0" brushRef="#br0" timeOffset="236898.6293">7710 13150 0,'0'0'15,"0"0"-15,2-16 16,12-15 0,6-10-16,11 6 15,1 5-15,3 10 16,-4 14-1,-3 10-15,-13 17 16,-1 12 0,-8 14-16,-6 22 15,-4 4-15,-3 17 16,7-90 0,0 0-16,0 0 15,-2 74 1,11-27-16,10-34 15,2-13-15,5-9 16,8-6 0,8-5-16,13-5 15,0 2-15,6 6 16,-3 5 0,-58 12-16,65 0 15</inkml:trace>
  <inkml:trace contextRef="#ctx0" brushRef="#br0" timeOffset="237033.2287">8778 13371 0,'0'0'15,"0"0"-15,0 0 16,0 0-16</inkml:trace>
  <inkml:trace contextRef="#ctx0" brushRef="#br0" timeOffset="257159.7697">19848 10046 0,'0'0'0,"0"0"16,0 0-16,-4 22 16,0 21-16,-5 17 15,5 0 1,2-1-16,6 1 16,2-2-16,5-2 15,3-3 1,3-1-16,-17-52 15,18 42 1,-18-42-16,23 30 16,-3-10-16,2-12 15,-1-10 1,3-14-16,4-7 16,14-23-1,1-10-15,8-6 16,13-28-16,15-19 15,3-5 1,-6 5-16,-13 22 16,-11 15-1,-6 9-15,-6 12 16,-12 11-16,0 6 16,-28 34-1,25-28-15,-25 28 16,15-34-16</inkml:trace>
  <inkml:trace contextRef="#ctx0" brushRef="#br0" timeOffset="257305.3037">20850 9736 0,'0'0'16,"0"0"-1,0 0-15,0 0 16</inkml:trace>
  <inkml:trace contextRef="#ctx0" brushRef="#br0" timeOffset="260841.1586">21127 9633 0,'0'0'0,"-5"22"16,1 16-16,-6 27 15,2 9 1,-3 19-16,-1 8 15,2 6-15,1 3 16,5 4 0,1 0-16,3 0 15,3-10 1,1-1-16,3-14 16,-1-10-1,-2-8-15,1-19 16,-5-52-16,0 0 15,0 0 1,3 38-16,-3-20 16,-3-27-16,-2-18 15</inkml:trace>
  <inkml:trace contextRef="#ctx0" brushRef="#br0" timeOffset="261080.2353">21091 10381 0,'0'0'0,"0"0"16,0 0-1,0 0-15,21 5 16,18-3-16,24 3 16,4-1-1,11-4-15,16-3 16,0-7-16,-7-4 15,-87 14 1,76-17-16,-11-11 16</inkml:trace>
  <inkml:trace contextRef="#ctx0" brushRef="#br0" timeOffset="261459.6171">21916 9572 0,'0'0'15,"0"0"-15,0 0 16,0 0-16,-8 21 16,0 21-1,-9 30-15,-1 10 16,-3 28-1,1 28-15,2 23 16,5 6-16,6-1 16,2-8-1,3-5-15,4-15 16,5-15-16,0-23 16,2-22-1,-9-78-15,0 0 16,0 0-1,8 52-15,4-32 16,8-31-16,9-27 16,20-44-1</inkml:trace>
  <inkml:trace contextRef="#ctx0" brushRef="#br0" timeOffset="261759.6323">22367 9698 0,'0'0'0,"0"0"15,0 20-15,4 24 16,1 33 0,-8 29-16,-3 15 15,-7 13 1,-3 12-16,-6 25 15,0 6-15,1-18 16,8-25 0,6-38-16,7-96 15,0 0 1,-5 56-16,-1-49 16,3-34-16,3-25 15</inkml:trace>
  <inkml:trace contextRef="#ctx0" brushRef="#br0" timeOffset="262146.0753">22389 10026 0,'0'0'15,"4"-22"1,11-17-16,14-9 16,13 7-16,12 5 15,8 9 1,7 10-16,2 11 15,6 15 1,10 20-16,-2 19 16,-14 21-16,-22 14 15,-20 15 1,-20 12-16,-18 9 16,-24 12-1,-23 11-15,-24 5 16,-9-7-16,-3-17 15,7-20 1,1-22-16,9-27 16,4-18-16,4-22 15,11-18 1,5-14-16,1-15 16,12-21-1,18-15-15</inkml:trace>
  <inkml:trace contextRef="#ctx0" brushRef="#br0" timeOffset="262295.9229">22092 10497 0,'0'0'16,"0"0"-16,0 0 16,27 0-1,31-1-15,38-11 16,34-8-16,15-7 15</inkml:trace>
  <inkml:trace contextRef="#ctx0" brushRef="#br0" timeOffset="262829.2952">23983 10001 0,'0'0'16,"-12"-26"0,-3-12-16,-8-16 15,-4 3 1,-1 8-16,-9 7 15,-2 14-15,-8 10 16,-4 15-16,-5 17 16,-5 12-1,3 17-15,-5 27 16,3 26 0,16 12-16,15 7 15,15 1 1,18 4-16,17-3 15,12-9-15,13-11 16,2-16 0,5-18-16,2-18 15,-5-20 1,0-14-16,-2-17 16,4-14-1,2-11-15,0-11 16,-6-8-16,0-5 15,-4-1 1,1 1-16,-7 5 16,-9 2-16</inkml:trace>
  <inkml:trace contextRef="#ctx0" brushRef="#br0" timeOffset="262983.9655">24446 10768 0,'0'0'0,"0"0"16,0 0-16</inkml:trace>
  <inkml:trace contextRef="#ctx0" brushRef="#br0" timeOffset="278911.5629">21200 11664 0,'0'0'15,"0"0"1,0 0-16,0 0 16,21 0-16,22-5 15,24-1 1,0-1-16,-1 0 16,6 5-1,1-2-15,21 4 16,-2-3-16,2 3 15,2 0 1,0-2-16,3-3 16,-4 1-1,1 0-15,3 1 16,1 1-16,1 0 16,1-1-16,2 2 15,-2-4 1,4-2-16,-4 0 15,-2-2 1,-2 3-16,-4 1 16,-8 4-1,-3 1-15,-4 0 16,0-3 0,-5 3-16,-3 0 15,-14 0-15,-57 0 16,54 0-16,-54 0 15,61 3 1,-61-3-16,62 4 16,-62-4-1,57 7-15,-57-7 16,0 0 0,0 0-16,47 7 15,-47-7-15,36 3 16,-9-6-1</inkml:trace>
  <inkml:trace contextRef="#ctx0" brushRef="#br0" timeOffset="279056.8444">24456 11547 0,'0'0'0,"0"0"16,0 0-1,0 0-15,0 0 16</inkml:trace>
  <inkml:trace contextRef="#ctx0" brushRef="#br0" timeOffset="289510.4827">24654 11161 0,'0'0'0,"0"0"16,0 0-16,-19 20 15,-6 9 1,-16 18-16,-3 2 16,2 7-16,-2 2 15,1 2 1,-9 14-16,5 5 15,8-13-15,8-8 16,6-18 0,25-40-16,-19 36 15,19-36 1,0 0-16,-13 32 16,11-10-16,6-11 15</inkml:trace>
  <inkml:trace contextRef="#ctx0" brushRef="#br0" timeOffset="290010.6858">24856 11203 0,'0'0'0,"0"0"16,0 0-16,-17 19 15,-6 10 1,-8 11-16,2 2 16,-2 5-1,2-1-15,2 1 16,1 3-16,2 2 15,0-4 1,2 0-16,2-4 16,20-44-1,-19 45-15,19-45 16,0 0-16,0 0 16,-18 43-1,18-43-15,0 0 16,0 0-1,-13 35-15,13-35 16,0 0-16,0 0 16,-11 27-1,11-27-15,0 0 16,-9 13 0,1-6-16,-6-3 15</inkml:trace>
  <inkml:trace contextRef="#ctx0" brushRef="#br0" timeOffset="291193.7996">24946 9917 0,'0'0'15,"0"0"-15,0 0 16,0 0-16,0 0 16,20 4-1,23-2-15,21 3 16,-1-3-1,-8-7-15,-55 5 16,45-8-16</inkml:trace>
  <inkml:trace contextRef="#ctx0" brushRef="#br0" timeOffset="291443.7709">24872 10283 0,'0'0'15,"0"0"-15,0 0 16,0 0 0,22 0-16,23-7 15,27-2 1,-2 0-16,5 3 15,3-3-15,-9 2 16</inkml:trace>
  <inkml:trace contextRef="#ctx0" brushRef="#br0" timeOffset="291827.3144">25095 9742 0,'0'0'16,"0"0"-16,0 0 16,0 0-16,0 0 15,24 7 1,22 4-16,10 9 15,-10 7-15,-7 5 16,-5 12 0,-12 8-16,-13 10 15,-12 12 1,-15 19-16,-12 10 16,-7-2-16,2-7 15,4-10 1,31-84-16,-21 67 15,21-24-15,13-21 16,12-26 0,4-27-16</inkml:trace>
  <inkml:trace contextRef="#ctx0" brushRef="#br0" timeOffset="292043.1661">26140 9499 0,'0'0'0,"-21"18"15,-6 8 1,-15 14-16,-9 16 16,-23 33-1,-7 11-15,5-3 16,76-97-16,-58 83 15</inkml:trace>
  <inkml:trace contextRef="#ctx0" brushRef="#br0" timeOffset="292227.4681">26117 9497 0,'0'0'0,"0"0"16,0 0-16,16 20 31,6 8-31,4 15 0,-3 2 16,-10 4-1,-13 0-15</inkml:trace>
  <inkml:trace contextRef="#ctx0" brushRef="#br0" timeOffset="292610.5468">25960 9845 0,'0'0'0,"0"0"16,0 0-1,0 0-15,0 0 16,0 0 0,0 23-16,-6 19 15,-8 19-15,-11-8 16,-7-6-1,-3-3-15,-5 1 16,40-45 0,0 0-16,0 0 15,-36 36-15,36-36 16,-31 22 0,11-12-16,18-15 15,10-5-15,13-3 16,11-6-1,12-6-15,18-5 16,10 0 0,22-9-16,2 8 15,-96 31-15,77-2 16</inkml:trace>
  <inkml:trace contextRef="#ctx0" brushRef="#br0" timeOffset="292944.0552">25868 10519 0,'0'0'16,"0"0"-16,13-15 16,15-14-16,9-9 15,6 2 1,2 8-16,-2 10 15,-3 6 1,-2 15-16,-7 12 16,-7 14-16,-9 16 15,-11 16 1,-12 14-16,-7 30 16,-12 11-16,-4-7 15,31-109 1,0 0-16,-24 75 15,5-49 1,8-32-16</inkml:trace>
  <inkml:trace contextRef="#ctx0" brushRef="#br0" timeOffset="293443.7988">26450 9796 0,'0'0'16,"0"0"-16,0 0 16,0 0-1,0 0-15,0 0 16,0 0-16,0 0 16,0 0-1,0 0-15,0 0 16,0 0-1,0 0-15,0 0 16,0 0-16,0 0 16,0 0-1,0 0-15,0 0 16,-7-3-16,-1-3 16,0-1-1,1 1-15,3 1 16,0 3-1,2 2-15,-1 0 16,0 2-16,1 0 16,-2 5-1,-2 5-15,-7 9 16,-10 13 0,-11 22-16,-6 11 15,-13 28-15,-3 6 16,56-101-1,0 0-15,-38 69 16,29-50 0</inkml:trace>
  <inkml:trace contextRef="#ctx0" brushRef="#br0" timeOffset="293626.2255">26300 9868 0,'0'0'16,"0"0"-16,0 0 15,0 0-15,10 22 16,9 13 0,8 18-16,-4-3 15,-6 2 1,-1-1-16,-5-6 16,-7-5-16</inkml:trace>
  <inkml:trace contextRef="#ctx0" brushRef="#br0" timeOffset="293860.2884">26492 9958 0,'0'0'15,"0"0"1,0 0-16,0 0 16,0 0-16,0 0 15,20-1 1,22-11-16,23-8 15,-4-6-15,-8-11 16,-1-7 0,-10 0-16,-4-8 15,-1-3 1</inkml:trace>
  <inkml:trace contextRef="#ctx0" brushRef="#br0" timeOffset="294110.8196">26928 9378 0,'2'-3'0,"1"-3"16,-1 4-16,0 4 15,-2 3 1,0 8-16,0 10 16,2 14-1,3 15-15,-3 15 16,-4 11-16,-3 27 16,-1 2-1,1 0-15,-2-2 16,-1-11-16,8-94 15,-11 85 1,11-85-16,-15 70 16,15-70-1,-13 40-15,-7-18 16</inkml:trace>
  <inkml:trace contextRef="#ctx0" brushRef="#br0" timeOffset="294443.3731">26580 10544 0,'0'0'0,"-5"27"16,1 15-16,2 25 16,-2 3-1,4 1-15,6-8 16,13-7-16,10-20 16,2-16-1,-1-17 1,-3-11-16,2-9 15,-3-10-15,-6-9 16,-1-11 0,-10 0-16,-9 0 15,-9 3 1,-10 7-16,-7 6 16,-5 11-16,0 10 15,-3 7-15,-5 9 16,-2 14-1,6 7-15,11-4 16,15-7 0</inkml:trace>
  <inkml:trace contextRef="#ctx0" brushRef="#br0" timeOffset="294777.1265">27192 9780 0,'0'0'0,"0"0"16,0 0-16,0 0 15,20-2-15,20-11 16,14-8 0,-5-1-16,-49 22 15,0 0 1,47-20-16,-14 8 15,-16 15 1,-15 11-16,-15 12 16,-9 12-16,-18 23 15,-8 8 1,-14 20-16,-7 14 16,5-7-1,64-96-15,-49 61 16</inkml:trace>
  <inkml:trace contextRef="#ctx0" brushRef="#br0" timeOffset="294943.8022">27377 9921 0,'0'0'16,"0"0"-16,0 0 16,0 0-1,2 24-15,9 19 16,5 22-16,-3-10 15,3-7 1,-3-4-16</inkml:trace>
  <inkml:trace contextRef="#ctx0" brushRef="#br0" timeOffset="295343.0607">27507 10057 0,'0'0'16,"0"0"-16,0 0 15,11-13 1,13-10-16,12-12 16,9-6-1,6-5-15,7-10 16,12-20-16,-1-9 16,-19 13-1,-19 17-15,-18 17 16,-9 4-1,-4 34-15,0 0 16,0 0-16,-2-25 16,2 25-1,-4-15-15,-1 10 16,3 12 0,2 13-16,0 14 15,0 10-15,-2 25 16,0 9-1,-3 32-15,-4 20 16,-2 0-16,-5-19 16,2-26-1,-2-16-15</inkml:trace>
  <inkml:trace contextRef="#ctx0" brushRef="#br0" timeOffset="295711.7317">27562 10551 0,'0'0'0,"0"0"15,0 20-15,0 17 16,0 20 0,9 1-16,8-6 15,2-17 1,8-13-16,-1-15 15,0-11-15,1-12 16,-3-9 0,-5-8-16,-5-7 15,-12 4 1,-6 9-16,-10 7 16,-8 7-16,-6 6 15,-4 7 1,-2 5-16,3 3 15,2 2 1,5-4-16,8 1 16,9-5-16,16-11 15</inkml:trace>
  <inkml:trace contextRef="#ctx0" brushRef="#br0" timeOffset="295945.778">28184 9668 0,'0'0'0,"0"0"15,0 18 1,4 24-16,0 19 16,-2 10-1,-2 12-15,-4 14 16,-4-8-1,1-13-15,-5-16 16,12-60-16,-19 40 16</inkml:trace>
  <inkml:trace contextRef="#ctx0" brushRef="#br0" timeOffset="296092.9249">28202 9957 0,'0'0'16,"0"0"-16,0 0 15,19-12 1,20-8-16,18-18 16,2-9-1,5-17-15</inkml:trace>
  <inkml:trace contextRef="#ctx0" brushRef="#br0" timeOffset="296643.086">28679 9385 0,'0'0'0,"0"0"16,0 0-16,-6 18 16,-3 19-1,-11 26-15,-7 6 16,-15 19 0,-10 21-16,-9 5 15,2-5-15,7-15 16,52-94-1,0 0-15,0 0 16,-31 63 0,24-41-16,16-24 15,9-16-15,5-2 16,2-4 0,-25 24-16,31-21 15,-3 6 1,-4 5-16,-3 15 15,-12 18-15,-11 14 16,-11 29 0,-11 5-16,-4 24 15,-6 7-15,34-102 16,0 0 0,0 0-16,-22 77 15,22-77 1,-9 45-16,14-24 15,9-17-15,3-6 16,7 0 0,7 2-16,6-3 15,3 8 1,16 3-16,1 7 16,2 4-16,-3 3 15,2 1 1</inkml:trace>
  <inkml:trace contextRef="#ctx0" brushRef="#br0" timeOffset="297075.8057">29223 9467 0,'0'0'16,"0"0"-1,0 21-15,-5 21 16,1 27-16,-5 16 16,0 21-1,5 0-15,4-12 16,4-13-1,-4-81-15,13 60 16,-13-60-16,22 31 16,8-24-1,-1-23-15,0-14 16,8-30-16,5-9 16,4-29-1,2-18-15,-13 3 16,-8 12-1,-10 23-15,-8 11 16,-9 24-16,-8 7 16</inkml:trace>
  <inkml:trace contextRef="#ctx0" brushRef="#br0" timeOffset="297259.0019">29178 9892 0,'0'0'0,"0"0"16,0 0-1,19-9-15,20-9 16,17-13 0,2-3-16,4-4 15</inkml:trace>
  <inkml:trace contextRef="#ctx0" brushRef="#br0" timeOffset="297443.6369">29589 9668 0,'0'0'15,"0"0"-15,0 0 16,16-1 0,17-16-16,9-5 15,6-7-15,-3 2 16,-6 2-1,-39 25-15,32-10 16,-21 16 0</inkml:trace>
  <inkml:trace contextRef="#ctx0" brushRef="#br0" timeOffset="297594.2786">29536 9958 0,'0'0'16,"0"0"-16,0 0 15,22-10-15,19-15 16,25-19 0,21-22-16,7-14 15,-11 0-15</inkml:trace>
  <inkml:trace contextRef="#ctx0" brushRef="#br0" timeOffset="297809.4559">29990 9260 0,'0'0'0,"0"0"16,0 0-16,0 20 16,0 22-1,0 28-15,-5 5 16,0 24-16,-1-3 15,-3-2 1,-4-10-16</inkml:trace>
  <inkml:trace contextRef="#ctx0" brushRef="#br0" timeOffset="298026.0856">29591 10665 0,'0'0'16,"0"0"-16,0 0 16,16 7-1,23-1-15,13 1 16,5-9-16,2-18 16,-2-14-1,1-15-15,15-27 16</inkml:trace>
  <inkml:trace contextRef="#ctx0" brushRef="#br0" timeOffset="298326.85">30182 9749 0,'0'0'0,"0"0"16,13-9-1,15-7-15,13-10 16,4-1 0,-45 27-16,49-23 15,-4 10-15,-10 17 16,-17 10 0,-11 12-16,-12 17 15,-13 20-15,-11 6 16,-18 25-1,-10 7-15,0-19 16,7-24-16</inkml:trace>
  <inkml:trace contextRef="#ctx0" brushRef="#br0" timeOffset="298492.5102">30456 9742 0,'0'0'0,"0"0"15,15-13-15,15-9 16,11-10 0,7-1-16,6 1 15,0 1 1,-54 31-16,49-26 16</inkml:trace>
  <inkml:trace contextRef="#ctx0" brushRef="#br0" timeOffset="298675.8729">30526 9923 0,'0'0'0,"0"0"16,24-13-16,18-16 16,30-20-1,21-23-15,14-13 16,-12 7-16,-39 21 15,-30 14 1</inkml:trace>
  <inkml:trace contextRef="#ctx0" brushRef="#br0" timeOffset="298960.1526">31057 9018 0,'0'0'0,"0"0"16,0 24-1,0 19-15,0 32 16,0 20-16,-5 4 16,1 8-1,-3 0-15,1 0 16,0-4-1,3-9-15,-1-14 16,4-80-16,-1 72 16</inkml:trace>
  <inkml:trace contextRef="#ctx0" brushRef="#br0" timeOffset="299309.1145">30657 10276 0,'0'0'0,"0"0"16,-6 25-1,-3 20-15,-4 23 16,6-3-16,7-2 16,14-7-1,12-13-15,10-21 16,8-16-1,8-19-15,-2-14 16,-11-8 0,-14-3-16,-14-1 15,-9 3-15,-11 12 16,-11 6 0,-13 7-16,-12 11 15,-17 7 1,-2 11-16,2 7 15,1 3-15,7 6 16</inkml:trace>
  <inkml:trace contextRef="#ctx0" brushRef="#br0" timeOffset="299489.5273">31197 10714 0,'0'0'16,"0"0"-16,0 0 16</inkml:trace>
  <inkml:trace contextRef="#ctx0" brushRef="#br0" timeOffset="312958.28">25261 11404 0,'0'0'16,"0"0"-16,0 0 16,-20 16-16,-8 7 15,-12 10 1,5 5-16,2 2 15,-1 3 1,0 6-16,1 2 16,-3 9-16,3 5 15,-2 9 1,-9 22-16,0 21 16,4 3-1,8-6-15,12-9 16,9-13-16,4-8 15,3 4 1,-3 3-16,1 12 16,-1 11-1,2 4-15,-1 10 16,2 2-16,4-12 16,6-5-1,5-10-15,7-4 16,4-1-16,0 1 15,3 3 1,-2 0-16,1 2 16,-2-4-1,4-4-15,4-2 16,1-4 0,-2-10-16,-2-6 15,5-1-15,-3 2 16,-3-3-1,-1-5-15,-7-15 16,-18-52-16,18 43 16,-18-43-1,0 0-15,0 0 16,15 36 0,-15-36-16,0 0 15,0 0-15,16 26 16,-16-26-1,0 0-15,0 0 16,9 9 0,-9-9-16,11-13 15</inkml:trace>
  <inkml:trace contextRef="#ctx0" brushRef="#br0" timeOffset="313122.4805">25219 15287 0,'0'0'15,"0"0"-15,0 0 16,0 0 0,0 0-16,0 0 15,0 0-15,0 0 16,0 0 0,0 0-16</inkml:trace>
  <inkml:trace contextRef="#ctx0" brushRef="#br0" timeOffset="313674.8272">25692 11599 0,'0'0'0,"0"0"16,0 0-16,20 0 15,20-5 1,25-2-16,-3-4 16,-1-1-1,-2-8-15,3 4 16,-62 16-16,52-23 15,-13-2 1</inkml:trace>
  <inkml:trace contextRef="#ctx0" brushRef="#br0" timeOffset="313877.5376">25896 11639 0,'0'0'16,"-15"20"-1,0 7-15,-7 15 16,-3 8-16,6 8 16,-3 6-1,0 3-15,7-2 16,4-8 0,8-22-16,11-24 15</inkml:trace>
  <inkml:trace contextRef="#ctx0" brushRef="#br0" timeOffset="314275.4551">26087 11637 0,'0'0'15,"0"0"-15,0 0 16,-6 20 0,-6 20-16,-9 18 15,-8 3-15,-10 6 16,-8 14-1,0-4-15,47-77 16,0 0 0,0 0-16,-38 58 15,38-58-15,-21 31 16,11-15 0,12-16-16,10-5 15,5-7 1,5-5-16,6-1 15,1 3-15,-29 15 16,31-7 0,0 12-16,-1 8 15,-6 7 1,-24-20-16,0 0 16,24 19-1,-2-13-15,-3-14 16</inkml:trace>
  <inkml:trace contextRef="#ctx0" brushRef="#br0" timeOffset="314626.1968">26208 11803 0,'0'0'0,"0"0"16,0 0-16,0 0 16,0 0-16,0 0 15,17-12 1,11-13-16,17-11 15,-1-6 1,-44 42-16,0 0 16,0 0-16,41-38 15,-41 38 1,33-27-16,-6 19 16,-11 16-1,-8 11-15,-4 12 16,-10 15-16,-2 24 15,-4 6 1,-6 23-16,3 1 16,15-100-1,-8 75-15,8-36 16,16-35-16,2-22 16,1-22-16</inkml:trace>
  <inkml:trace contextRef="#ctx0" brushRef="#br0" timeOffset="314926.6847">26845 11192 0,'0'0'16,"0"0"-16,0 23 16,0 24-1,-4 31-15,-3 23 16,-2 7-1,3 9-15,-1 6 16,-4 4-16,-5 10 16,-3 6-1,5-21-15,0-28 16,14-94 0,0 0-16,0 0 15,-9 63-15,9-63 16,-4 31-1,4-31-15,-10 3 16</inkml:trace>
  <inkml:trace contextRef="#ctx0" brushRef="#br0" timeOffset="315275.5889">26113 12494 0,'0'0'0,"0"0"16,0 0-16,2 21 15,9 15 1,5 20-16,-1-5 16,3 0-16,-1-2 15,8 1 1,2-3-16,4-7 15,4-7-15,7-6 16,-2-14 0,6-8-16,8-14 15,-1-7 1,4-8-16,3 1 16,5-1-16,-4 4 15,-8-1-15</inkml:trace>
  <inkml:trace contextRef="#ctx0" brushRef="#br0" timeOffset="315579.414">27347 12674 0,'0'0'15,"0"0"-15,0 0 16,0 0-16,0 0 15,0 0 1,0 0-16,0 0 16,0 0-16,0 0 15,0 0 1,0 0-16,0 0 16,0 0-1,0 0-15,0 0 16,0 0-16,0 0 15,0 0 1,0 0-16,0 0 16,0 0-16</inkml:trace>
  <inkml:trace contextRef="#ctx0" brushRef="#br0" timeOffset="316392.0552">25788 13663 0,'0'0'16,"0"0"-16,0 0 15,0 22 1,0 23-16,6 22 15,2 9 1,5 20-16,3 1 16,-8 1-16,-1-5 15,-5-11 1,-2-82-16,-2 59 16,-7-37-16,-1-28 15</inkml:trace>
  <inkml:trace contextRef="#ctx0" brushRef="#br0" timeOffset="316540.9206">25864 13995 0,'0'0'0,"0"0"15,0 0 1,0 0-16,19 6 16,21 2-16,22 6 15,3-10 1,0-17-16,-12-23 15</inkml:trace>
  <inkml:trace contextRef="#ctx0" brushRef="#br0" timeOffset="316991.1743">26352 13511 0,'0'0'0,"0"0"16,0 0-16,-7 28 15,-3 24 1,-7 32-16,-3 9 16,-7 3-1,-2 5-15,-3-5 16,-1-7-16,0-12 16,-11-6-1,0-11-15,44-60 16,-51 50-1,51-50-15,-43 24 16,43-24-16,-37 9 16,37-9-1,-31-4-15,14-6 16,15-3-16,10-3 16,11-1-1,10-1-15,9 0 16,14-2-1,1 2-15,-1 5 16,-7 6 0,-4 7-16,-7 9 15,-13 6-15,-13 6 16,-10 0-16</inkml:trace>
  <inkml:trace contextRef="#ctx0" brushRef="#br0" timeOffset="317257.8706">25770 14865 0,'0'0'0,"0"0"16,0 0-1,18 0 1,21 0-16,20 0 16,9 0-16,10 0 15,18-6 1,3-10-16,-2-2 16,-7 0-16,-16 3 15</inkml:trace>
  <inkml:trace contextRef="#ctx0" brushRef="#br0" timeOffset="317693.594">26611 13803 0,'0'0'0,"0"0"16,0 0 0,16-1-16,17-12 15,9-1 1,-2-2-16,-5 10 16,-7 6-16,-12 6 15,-12 8 1,-6 10-16,-11 12 15,-12 20 1,-4 13-16,-12 30 16,2 17-1,39-116-15,-32 109 16,32-109-16,0 0 16,-9 76-1,18-33-15,11-28 16,6-15-16,-1-7 15,12-11 1,9-20-16,1-8 16</inkml:trace>
  <inkml:trace contextRef="#ctx0" brushRef="#br0" timeOffset="317877.3533">26946 14012 0,'0'0'16,"0"0"-16,0 0 16,20-9-1,15-11-15,24-16 16,1-13-16,7-20 16,-4-12-1</inkml:trace>
  <inkml:trace contextRef="#ctx0" brushRef="#br0" timeOffset="318158.2754">27415 13346 0,'0'0'0,"0"0"16,0 0 0,-5 25-16,1 26 15,-4 28-15,-2 28 16,6 15-1,2 14-15,-1 14 16,3 36 0,3-1-16,5-22 15,2-37-15,0-36 16,6-11 0,-1-11-16,-15-68 15,22 46-15,-1-30 16,-1-21-1</inkml:trace>
  <inkml:trace contextRef="#ctx0" brushRef="#br0" timeOffset="318407.656">27994 13438 0,'0'0'0,"-16"24"0,-8 16 16,-17 34 0,-17 47-16,-12 42 15,4 16 1,16-21-16,17-26 16,33-132-16,0 0 15,-33 79 1,-6-53-16</inkml:trace>
  <inkml:trace contextRef="#ctx0" brushRef="#br0" timeOffset="318586.2655">27787 13978 0,'0'0'0,"0"0"16,0 0-1,15 18-15,12 13 16,13 17-16,-3 1 15,1 4 1,-1-5-16,-2-8 16,-1-14-1,1-12-15</inkml:trace>
  <inkml:trace contextRef="#ctx0" brushRef="#br0" timeOffset="318991.8404">28258 12930 0,'0'0'0,"0"0"16,0 25-1,0 34-15,0 36 16,5 42-1,1 24-15,11 59 16,12 51-16,4-3 16,-5 0-1,-8-2-15,-2-9 16,-5-20 0,-2-29-16,-2-48 15,-2-39-15,-7-121 16,0 0-1,0 0-15,4 82 16,-4-82-16,0 41 16,2-35-1,3-17-15,7-18 16,1-21 0</inkml:trace>
  <inkml:trace contextRef="#ctx0" brushRef="#br0" timeOffset="319152.3377">28838 14738 0,'0'0'15,"0"0"1,0 0-16</inkml:trace>
  <inkml:trace contextRef="#ctx0" brushRef="#br0" timeOffset="334023.2383">25524 13121 0,'0'0'15,"0"0"-15,0 0 16,0 0 0,0 0-16,0 0 15,0 0 1,18 4-16,19-1 16,11 1-16,0 0 15,0-4 1,1 2-16,0-2 15,5-2 1,0-2-16,2-5 16,2 2-16,2 0 15,-2 3 1,-5-3-16,8 0 16,2 1-1,-1 1-15,3-2 16,3 3-16,-5 3 15,-5 2 1,3-1-16,-1 4 16,-3-1-1,-6 1-15,1-1 16,-52-3-16,50 2 16,-50-2-1,51 4-15,-51-4 16,48 2-16,-48-2 15,46 5 1,-46-5-16,0 0 16,0 0-1,35 2-15,-35-2 16,0 0-16,0 0 16,27-7-1,-9-1-15,-10-10 16</inkml:trace>
  <inkml:trace contextRef="#ctx0" brushRef="#br0" timeOffset="334340.8443">27546 12609 0,'0'0'0,"0"0"16,-17 13-16,-12 8 16,-8 10-1,-3 7-15,1 2 16,0 4 0,2 6-16,-2-1 15,6-3-15,-1 0 16,34-46-1,-31 46-15,31-46 16,0 0-16,-24 38 31,11-13-31</inkml:trace>
  <inkml:trace contextRef="#ctx0" brushRef="#br0" timeOffset="334592.9371">27663 12741 0,'0'0'16,"0"0"-16,0 0 16,0 0-16,0 0 15,0 0 1,0 0-16,-11 17 15,-9 12-15,-11 12 16,-10 8 0,-10 11-16,-27 43 15,-22 54 1</inkml:trace>
  <inkml:trace contextRef="#ctx0" brushRef="#br0" timeOffset="340939.7408">25715 15094 0,'0'0'16,"0"0"-16,0 0 16,0 0-1,20 4-15,15-2 16,22 3-16,-7-1 16,2-4-1,-1 2-15,-1-2 16,3 0-16,4 0 15,0 0 1,6 0-16,1 0 16,1 0-1,5 0-15,-2 0 16,3-2-16,-7 2 16,5-2-1,5 2-15,17 0 16,5 2-1,-1 4-15,-15 1 16,-1 0-16,-2 0 16,2 2-1,-1-3-15,0 3 16,-2-3-16,1 4 16,-1-5-1,-1-3-15,-1 1 16,-4-2-1,-11 1-15,-8 3 16,2 2-16,-1 1 16,-2 1-1,-1 0-15,-4 0 16,-3 0 0,-4 2-16,1-2 15,-39-9-15,41 7 16,2-3-1,2-1-15,-5-6 16,-2-3-16</inkml:trace>
  <inkml:trace contextRef="#ctx0" brushRef="#br0" timeOffset="341239.8635">28935 14979 0,'0'0'0,"0"0"15,-17 14 1,-7 6-16,-7 11 15,2 5-15,-3 2 16,1 2 0,4 3-1,4-3-15,2 0 16,21-40-16,-16 40 16</inkml:trace>
  <inkml:trace contextRef="#ctx0" brushRef="#br0" timeOffset="341473.1338">29040 15084 0,'0'0'0,"0"0"15,0 0 1,-17 14-16,-6 10 16,-11 14-1,-8 16-15,-7 15 16</inkml:trace>
  <inkml:trace contextRef="#ctx0" brushRef="#br0" timeOffset="359618.0816">32546 8880 0,'0'0'0,"0"0"16,-24-13-1,-19-10-15,-30-8 16,-24-1-1,-19 11-15,-12 6 16,2 12 0,8 4-16,9 6 15,8 4-15,7 5 16,19-3 0,75-13-16,-63 10 15,63-10 1,0 0-16,0 0 15,-45 1-15,45-1 16,0 0 0,-32 5-16,20 2 15,10 1-15,10 4 16,11 1 0,10 3-16,8 4 15,18 8 1,7 0-16,4 3 15,22 16-15,5 9 16,-8 2 0,-14-4-16,-12-3 15,-7-4 1,-15-9-16,-4-7 16,-33-31-16,0 0 15,0 0 1,23 30-16,-10-11 15,-11-12 1,-4-11-16,-6-12 16,-5-13-16,-5-9 15,-2-20 1,3-11-16,-2-5 16,-4-31-16,-1-11 15,-3-3 1,3 14-16,-4 23 15,7 12 1,21 70-16,-22-50 16,22 50-16,0 0 15,-20-37 1,-6 15-16,-3 17 16,1 17-1,-4 10-15,-7 21 16,2 10-16,0 9 15,3 10 1,0 28-16,-2 17 16,9 4-1,4-10-15,9-21 16,2-14-16,6-12 16,6-64-1,-6 47-15,6-47 16,0 0-16,0 0 15,2 31 1,6-15-16,8-18 16,19-19-1,44-32-15,79-54 16,149-92-16,78-31 16</inkml:trace>
  <inkml:trace contextRef="#ctx0" brushRef="#br0" timeOffset="360838.9234">31933 9604 0,'0'0'16,"0"22"-16,0 16 16,0 27-1,0 9-15,0 19 16,0 3-16,-4 1 16,0-8-1,-2-13-15,2-11 16,4-65-1,0 0-15,0 0 16,-6 38-16,14-11 16,18-12-16</inkml:trace>
  <inkml:trace contextRef="#ctx0" brushRef="#br0" timeOffset="361489.3828">32373 10213 0,'0'0'16,"0"0"0,-13 18-16,-6 9 15,-12 11-15,-3 2 16,-8 0-1,1 1-15,0-8 16,-1-5 0,-7-16-16,-2-6 15,-3-12-15,-5-9 16,0-10 0,0-8-16,2-10 15,4-3 1,7-6-16,8-6 15,9-2-15,11-8 16,16-3 0,15-3-16,23-20 15,27-4 1,19 5-16,13 23 16,3 25-16,-11 26 15,0 19 1,-9 19-16,-7 17 15,-10 11-15,-17 15 16,-16 8 0,-17 15-16,-20 9 15,-16 9 1,-24 8-16,-16 10 16,-11-1-16,11-18 15,13-27 1,52-75-16,0 0 15,-37 47 1,37-47-16,-22 23 16,22-23-1,-16 2-15,12-9 16,6-4-16</inkml:trace>
  <inkml:trace contextRef="#ctx0" brushRef="#br0" timeOffset="361644.8752">32358 10457 0,'0'0'0,"0"0"15,0 0-15,0 0 16</inkml:trace>
  <inkml:trace contextRef="#ctx0" brushRef="#br0" timeOffset="381170.4245">15433 10526 0,'0'0'0,"-7"34"15,0 24 1,-2 41-16,0 28 15,-1 11-15,-11 30 16,-1 24 0,3 15-16,-3 22 15,9 25 1,0 4-16,0 12 16,1 11-16,3 7 15,7 5 1,0 3-16,2-5 15,0-2 1,9-21-16,2-25 16,2-32-16,-2-50 15,-4-34 1,-7-127-16,0 0 16,0 0-1,-2 80-15,-3-42 16,1-45-16,4-19 15</inkml:trace>
  <inkml:trace contextRef="#ctx0" brushRef="#br0" timeOffset="382487.4607">15393 10424 0,'0'0'0,"22"0"0,23-7 15,33-5 1,27-5-16,15-6 16,19-3-1,27-3-15,8 4 16,6 7 0,10 7-16,12 2 15,4 0-15,-4 4 16,6 3-1,-4 7-15,-5-3 16,-13 0-16,-6 1 16,-7-3-1,-19 4-15,-12 3 16,-6-3 0,-13-1-16,-8 3 15,-7 3-15,-15 2 16,-8 3-1,-11 2-15,-6 1 16,-15 4 0,-8 3-16,-1 2 15,-4 6-15,-3 6 16,-7 6 0,-8 13-16,-6 3 15,-5 9-15,-2 7 16,2 29-1,0 19-15,0 5 16,-1 8 0,-3 12-16,-7 1 15,-2 3-15,4 6 16,9 9 0,2 4-16,5 1 15,2 2 1,2 4-16,3 6 15,-3 5-15,-1-7 16,0-2 0,-3-6-16,-9-14 15,-5-7 1,-4-13-16,-7-12 16,-7-13-16,-9 1 15,-12-8 1,-13-11-16,-5-8 15,-15-5 1,-2-12-16,-12-10 16,-2-12-16,-10-12 15,-5-13 1,-8-10-16,-3-7 16,-5-9-16,-12-5 15,-4 1 1,-2-3-16,-6 0 15,-11 3 1,1 4-16,-1 7 16,-2 2-16,0 11 15,-2 4 1,-1 7-16,-1 3 16,-3 2-1,8 0-15,10-5 16,1 0-16,-2-4 15,6-5 1,2-4-16,13-4 16,0-6-16,4-1 15,5-7 1,13 3-16,1-6 16,8 2-1,10-3-15,7 4 16,7 4-1,17-3-15,5 2 16,44-3-16,-45 2 16,45-2-1,-42 1-15,42-1 16,-46 0-16</inkml:trace>
  <inkml:trace contextRef="#ctx0" brushRef="#br0" timeOffset="382647.0209">15102 15424 0,'0'0'16,"0"0"-16,0 0 15,0 0-15,0 0 16</inkml:trace>
  <inkml:trace contextRef="#ctx0" brushRef="#br0" timeOffset="383303.9764">15872 11110 0,'0'0'0,"0"0"15,-6 26 1,-1 30-16,-3 31 15,-2 27 1,3 3-16,5 3 16,2 1-16,0-5 15,2-8 1,0-15-16,0-12 16,0-81-1,0 0-15,0 0 16,0 58-16,-2-27 15,0-31 1,-2-29-16</inkml:trace>
  <inkml:trace contextRef="#ctx0" brushRef="#br0" timeOffset="384053.6">15883 11152 0,'0'0'0,"0"0"16,0 0-1,0 0-15,0 0 16,23 0-16,27-4 16,26 2-1,7 4-15,1 0 16,-5 0-16,-1 0 15,-12 5 1,-13-3-16,-53-4 16,41 9-1,-41-9-15,0 0 16,0 0-16,33 17 16,-33-17-1,20 14-15,-20-14 16,10 23-1,-4 2-15,-2 6 16,0 5-16,0 6 16,3 16-1,-1 5-15,0 3 16,0 6-16,0 1 16,1 19-1,-5 0-15,-6-3 16,-9-15-1,-5-11-15,1-21 16,-4-10-16,0-8 16,21-24-1,-29 16-15,-6-7 16,-10-4 0,-11-5-16,-2-7 15,2-3-15,-3-3 16,4 0-1,-1 2-15,3-1 16,1 1 0,52 11-16,-48-11 15,48 11-15,0 0 16,-52-7 0,52 7-16,0 0 15,0 0 1,-48-7-16,48 7 15,-33-6-15,18-1 16</inkml:trace>
  <inkml:trace contextRef="#ctx0" brushRef="#br0" timeOffset="391007.308">17424 11737 0,'0'0'0,"0"0"15,0 0 1,0 0-16,0 27 15,0 23 1,0 25-16,4 11 16,3-6-1,3-5-15,1-3 16,-2-15-16,-9-57 16,0 0-1,-3 52-15</inkml:trace>
  <inkml:trace contextRef="#ctx0" brushRef="#br0" timeOffset="391319.5582">17389 11849 0,'0'0'0,"13"-24"15,5-8-15,11-10 16,3 5-1,1 9-15,-2 17 16,-4 12-16,-3 17 16,0 12-1,1 15-15,-5 8 16,-4 5 0,-7 3-16,-4-1 15,-10-2-15,-9 0 16,-6-2-1,-11 0-15,-9-3 16,-8-7-16,-8-13 16</inkml:trace>
  <inkml:trace contextRef="#ctx0" brushRef="#br0" timeOffset="391487.0629">17233 12249 0,'0'0'0,"0"0"15,0 0-15,13-13 16,15-14 0,22-16-16,9 1 15,20-12-15,2 1 16</inkml:trace>
  <inkml:trace contextRef="#ctx0" brushRef="#br0" timeOffset="391819.7425">17842 11841 0,'0'0'15,"0"0"-15,0 0 16,0 0 0,2 19-16,12 19 15,1 13 1,-2-6-16,-4 0 15,-9-45-15,6 45 16,-6-45 0,6 33-16,-1-15 15,1-14 1,5-14-16,5-18 16,1-9-16,8-12 15,-1 1 1,8 6-16,4 2 15,1 6 1,7 8-16,-3 8 16</inkml:trace>
  <inkml:trace contextRef="#ctx0" brushRef="#br0" timeOffset="392236.4162">18385 11887 0,'0'0'0,"0"0"15,0 0 1,-16-15-16,-6-10 16,-7-5-16,0-1 15,4 5 1,5 6-16,0 2 16,-3 5-1,1 6-15,3 7 16,3 12-16,1 7 15,2 10 1,4 8-16,3 8 16,4-4-16,2-3 15,6-9 1,1-12-16,3-4 16,3-9-1,2-11-15,5-7 16,1-5-1,2-4-15,2-2 16,3 7-16,0 3 16,3 4-1,4 6-15,-2 3 16,0 6-16</inkml:trace>
  <inkml:trace contextRef="#ctx0" brushRef="#br0" timeOffset="393148.6973">18793 11858 0,'0'0'0,"0"0"15,0 0-15,0 0 16,0 0-1,0 0-15,0-9 16,-4-7 0,2-6-16,-5 4 15,-1 1-15,-4-4 16,6-6 0,-1-8-16,5-5 15,2 40-15,-2-52 16,-3 0-1,-6 6-15,11 46 16,-17-30 0,17 30-16,-22-14 15,0 11-15,-3 11 16,25-8 0,-21 16-16,1 9 15,7 6 1,0 1-16,9-3 15,4-3-15,2-5 16,8-8 0,3-13-16,2-7 15,4-10 1,-19 17-16,0 0 16,17-25-1,-17 25-15,20-23 16,-2 6-16,0 8 15,0 6 1,3 15-16,-4 5 16,1 17-16,1 20 15,5 17 1,2 34-16,-1 29 16,-6 20-16,-5-9 15,-10-19 1,-8-30-16,-10-25 15,-1-31 1,-5-11-16,-1-15 16,0-12-1,-6-8-15,0-10 16,-2-11-16,-2-15 16,5-5-1,9-9 1,6-7-16,6-6 0,12-4 15,13-22 1,14 4-16,9 2 16,5 17-16,2 20 15,-4 15 1,-2 11-16,2 7 16,-3 12-1,-9 10-15,-19 6 16</inkml:trace>
  <inkml:trace contextRef="#ctx0" brushRef="#br0" timeOffset="393886.63">16271 11807 0,'0'0'16,"0"0"0,0 0-16,0 0 15,0 0-15,0 0 16,20 13-1,13 8-15,24 12 16,6 3 0,5 8-16,22 12 15,10 13-15,8 1 16,1 10 0,-3 2-16,-4 7 15,-3-1 1,7 2-16,7 4 15,0-5-15,1-4 16,0-3 0,1 1-16,-2-5 15,-7-5 1,-14-7-16,-9-6 16,-6 0-16,-6-6 15,-12-6 1,-11-14-16,-48-34 15,34 32-15,-34-32 16,0 0 0,0 0-16,24 23 15,-24-23 1,0 0-16,14 12 16,-10-7-16,-4-10 15</inkml:trace>
  <inkml:trace contextRef="#ctx0" brushRef="#br0" timeOffset="394269.5343">18519 13205 0,'0'0'0,"0"0"16,0 0-16,0 0 15,0 0 1,14 18-16,10 7 16,8 10-16,1 3 15,-4 3 1,-3 1-16,-5 5 16,-9-2-1,-10-2-15,-10-3 16,-8-6-16,-8-10 15,-7-4 1,-7-9-16,-16 0 16,-1-8-1,-4-6-15,4-1 16,1-6-16,3 2 16,4-3-1,4 2-15,1-1 16</inkml:trace>
  <inkml:trace contextRef="#ctx0" brushRef="#br0" timeOffset="396969.5471">18962 13071 0,'0'0'0,"0"0"15,0 0 1,0 0-16,-16 25 16,-3 15-1,-11 27-15,3 10 16,-2 27-16,2 17 15,8-1 1,11-3-16,6-12 16,4-14-16,6-13 15,3-6 1,0-10-16,-3 1 16,2 4-1,-2 0-15,1-3 16,-9-64-1,6 64-15,-6-64 16,6 48-16,-2-23 16,-4-29-1,0-21-15</inkml:trace>
  <inkml:trace contextRef="#ctx0" brushRef="#br0" timeOffset="397652.3058">18914 13145 0,'0'0'0,"0"0"16,0 0-1,0 0-15,21-2 16,23-9-1,23-5-15,-2-4 16,-2-3-16,4 4 16,-2 2-1,-2 7-15,-8 5 16,-9 12 0,-4 4-16,-11 9 15,-31-20-15,23 23 16,-23-23-1,18 24-15,-4 9 16,-2 4 0,-3 2-16,-3 9 15,0 0-15,2 6 16,-2 2 0,-1 4-16,1 5 15,0 4 1,2 0-16,-2 1 15,1-5 1,-3 2-16,-4-7 16,-4-2-16,-1-4 15,5-54 1,-12 49-16,-7-5 16,-7-8-16,-8-6 15,-2-8 1,-6-9-16,-3-6 15,-4-4-15,-5-6 16,-3-4 0,-6-4-16,1-1 15,-1 1 1,1 0-16,-1 3 16,3-1-16,5 0 15,2 4 1,4 3-16</inkml:trace>
  <inkml:trace contextRef="#ctx0" brushRef="#br0" timeOffset="401329.0789">19598 14263 0,'0'0'16,"0"0"0,0 0-16,0 0 15</inkml:trace>
  <inkml:trace contextRef="#ctx0" brushRef="#br0" timeOffset="402025.6598">16597 12483 0,'0'0'0,"0"0"15,0 0 1,0 0-16,0 0 16,0 0-16,0 0 15,0 0 1,0 0-16</inkml:trace>
  <inkml:trace contextRef="#ctx0" brushRef="#br0" timeOffset="417001.5053">18201 9724 0,'0'0'0,"0"0"16,0 0-1,0 0-15,0 0 16,-6 20-16,0 18 16,-4 16-1,6-3-15,-3 2 16,1 1-1,2 3-15,-2 0 16,4 2-16,2-59 16,0 64-1,-2-1-15,4-2 16,-2-61 0,8 55-16,-8-55 15,10 47 1,-10-47-16,0 0 15,13 33-15,5-15 16,-1-13 0,2-10-16,4-6 15,4-7-15,6-11 16,7-11 0,7-7-16,-3-4 15,6-3 1,-1 1-16,3-5 15,8-14-15,3 1 16,-6 2 0,-2 8-16,-9 10 15,-4 13 1,-5 4-16,0-2 16,-3 0-16</inkml:trace>
  <inkml:trace contextRef="#ctx0" brushRef="#br0" timeOffset="6.62015E6">4564 6974 0,'0'0'0,"0"0"16,0 0-1,0 0-15,0 0 16,0 0-16,0 0 16,0 0-1,0 0-15,-25 0 16,-15 0-16,-16 0 15,10 4 1,2 1-16,7 7 16,1 5-1,5 6-15,0 1 16,0 3-16,-1 4 16,-1 3-1,2 1-15,-4 6 16,3 6-1,0 1-15,0 11 16,1 0-16,2 9 16,1 3-1,-4 19-15,3 6 16,4 0-16,3-3 16,8-1-1,1-4-15,1-1 16,4 2-1,0-2-15,4-2 16,2 0-16,4-1 16,2 2-1,10 3-15,2-2 16,2 5-16,7-1 16,6 1-1,5 5-15,2-7 16,-1 0-1,8-8-15,-2-3 16,8-3-16,8 2 16,12 4-1,3 1-15,5-2 16,-9-5 0,0-5-16,-7-8 15,-6-12-15,-8-8 16,-11-16-1,-38-27-15,36 19 16,-36-19 0,0 0-16,36 12 15,-36-12-15,0 0 16,0 0 0,27 5-16,-27-5 15,0 0-15,0 0 16,19 1-1,-19-1-15,0 0 16,0 0 0,14 3-16,-14-3 15,0 0-15,0 0 16,11 0 0,-11 0-16,0 0 15,0 0-15,11 0 16,4 4-1</inkml:trace>
  <inkml:trace contextRef="#ctx1" brushRef="#br0">19385 7832 0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29T01:58:39.08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1935 4092 0,'0'0'0,"0"0"16,0 0-1,0 0-15,0 0 16,0 0-16,4 26 15,2 26 1,6 21-16,4 15 16,1-10-1,2 0-15,0-4 16,-3-10-16,-16-64 16,15 48-1,-2-19-15,2-18 16,-5-15-1,4-19-15,4-10 16,7-23-16,7-7 16,1-7-1,7-16-15,-1-1 16,-8 4-16,-31 83 16,21-69-1,-21 69-15,0 0 16,0 0-1,9-49-15,-9 49 16,0 0-16,0 0 16,8-34-1,-8 34-15,8-22 16</inkml:trace>
  <inkml:trace contextRef="#ctx0" brushRef="#br0" timeOffset="2449.9166">3013 4416 0,'0'0'0,"0"0"16,17-9-16,20-9 16,20-14-1,13-1-15,21-11 16,10-7-16,-11 6 16,-17 4-1,-19 8-15,-54 33 16,32-25-1,-14 3-15,-16 1 16</inkml:trace>
  <inkml:trace contextRef="#ctx0" brushRef="#br0" timeOffset="2628.0594">3306 4306 0,'0'0'15,"-5"25"-15,1 19 16,-2 28-16,-2 11 15,1 17 1,5-6-16,-1-9 16,3-85-1,0 0-15,-2 47 16,2-45-16</inkml:trace>
  <inkml:trace contextRef="#ctx0" brushRef="#br0" timeOffset="2966.5568">3471 4460 0,'0'0'0,"0"0"16,0 0-1,0 0-15,0 21 16,5 19 0,-5 20-16,-9 1 15,-16 1-15,-8-6 16,-8-9-1,-1-2-15,42-45 16,-43 33-16,43-33 16,-36 22-1,36-22-15,-22 7 16,22-14 0,15-6-16,12-5 15,14-4-15,19-7 16,8-3-1,21-12-15,10-10 16,-18-2-16</inkml:trace>
  <inkml:trace contextRef="#ctx0" brushRef="#br0" timeOffset="3366.3586">3709 4556 0,'0'0'15,"0"0"-15,0 0 16,0 0-16,12-15 16,11-12-1,5-11-15,9-2 16,-2-5 0,1 0-16,-4 1 15,-32 44-15,26-40 16,-26 40-1,0 0-15,0 0 16,25-33 0,-5 15-16,-6 15 15,-6 14-15,1 13 16,-3 13 0,-2 9-16,2 23 15,-2 5 1,2 24-16,1 12 15,-2-16-15,-5-94 16,0 0 0,9 58-16,-3-47 15,6-35-15</inkml:trace>
  <inkml:trace contextRef="#ctx0" brushRef="#br0" timeOffset="3705.3153">4365 3844 0,'0'0'0,"0"0"16,0 0-16,2 20 16,5 20-16,3 27 15,-2 14 1,1 24-16,-1 6 15,1 3 1,-1 0-16,-4-2 16,-6-3-16,0-6 15,-2-12 1,-2-14-16,2-15 16,4-62-1,0 0-15,0 0 16,-5 45-16,-1-13 15,-5-12 1,-5-14-16</inkml:trace>
  <inkml:trace contextRef="#ctx0" brushRef="#br0" timeOffset="3972.6035">3770 5425 0,'0'0'0,"0"0"16,0 0-16,10 23 16,10 11-16,8 10 15,7-4 1,2-6-16,5-7 16,3-9-1,4-8-15,8-2 16,2-11-16,9-5 15,1-6 1,5-4-16,17-11 16</inkml:trace>
  <inkml:trace contextRef="#ctx0" brushRef="#br0" timeOffset="4120.3631">5028 5484 0,'0'0'16,"0"0"-16,0 0 16,0 0-1,0 0-15,0 0 16</inkml:trace>
  <inkml:trace contextRef="#ctx0" brushRef="#br0" timeOffset="5122.6302">2055 9331 0,'0'0'15,"0"0"1,0 0-16,9 25 16,3 15-16,9 22 15,1 6 1,3 1-16,-1 0 15,4 0-15,4 8 16,-32-77 0,35 69-16,4-23 15,-12-26 1,-4-15-16,-4-15 16,1-11-16,-4-11 15,5-8 1,3-14-16,2-3 15,4-1 1,4-3-16,6-1 16,23-15-16,13-7 15</inkml:trace>
  <inkml:trace contextRef="#ctx0" brushRef="#br0" timeOffset="6038.7608">3134 9287 0,'0'0'0,"0"24"15,6 21-15,3 28 16,-3 26-1,3 4-15,-7-3 16,-1-8 0,-1-92-16,0 78 15,0-78-15,0 0 16,-1 56 0,-5-35-16,6-31 15,9-21-15,5-5 16,2-7-1,4-4-15,4 1 16,14-1 0,9 0-16,9 0 15,7 4-15,19-8 16,-6 2 0,-16-3-16,-13 1 15</inkml:trace>
  <inkml:trace contextRef="#ctx0" brushRef="#br0" timeOffset="6434.6921">3786 9085 0,'0'0'16,"0"0"-16,0 0 16,-6 25-16,-4 26 15,-6 30 1,-11 12-16,-1 6 15,-3-1-15,-2-4 16,-6-5 0,-8-8-16,0-9 15,-2-12 1,5-9-16,8-22 16,36-29-1,0 0-15,-29 20 16,29-20-16,0 0 15,0 0 1,-20 9-16,12-4 16,10-5-16,10 0 15,11-2 1,12-6-16,13 2 16,14-1-1,1 7-15,-3 5 16,-60-5-16,51 20 15</inkml:trace>
  <inkml:trace contextRef="#ctx0" brushRef="#br0" timeOffset="6668.5001">3147 10665 0,'0'0'0,"0"0"16,20 0-16,27 0 15,30-4 1,24-1-16,11 5 16,8 2-1,-5 1-15,-8-10 16</inkml:trace>
  <inkml:trace contextRef="#ctx0" brushRef="#br0" timeOffset="7117.0812">4032 9628 0,'0'0'0,"0"0"16,0 0-1,15-2-15,24-9 16,19 0 0,-3 0-16,-3 4 15,-10 7-15,-13 0 16,-7 9-1,-17 4-15,-8 10 16,-13 6 0,-7 4-16,-7 10 15,-3 8-15,0 5 16,4-3 0,6 1-16,12-7 15,11-2-15,9-9 16,11-12-1,14-6-15,16-7 16,11-13 0,3-16-16,5-18 15,17-24-15</inkml:trace>
  <inkml:trace contextRef="#ctx0" brushRef="#br0" timeOffset="7606.1622">4572 9742 0,'0'0'16,"0"0"-16,0 0 15,0 0-15,0 0 16,23-11 0,20-13-16,21-16 15,17-17 1,0-13-16,-21-3 15,-19 6-15,-11 5 16,-18 17 0,-12 45-16,0 0 15,0 0 1,0-29-16,0 29 16,-5-11-16,0 13 15,-1 11 1,2 9-16,-1 14 15,1 13-15,2 21 16,2 9 0,2 30-16,0 23 15,2 2 1,1-9-16,-3-14 16,-2-15-16,-2-8 15,0-17 1,2-71-16,2 49 15,-2-49 1,4 27-16,7-27 16</inkml:trace>
  <inkml:trace contextRef="#ctx0" brushRef="#br0" timeOffset="7821.722">5517 9443 0,'0'0'0,"-19"29"15,-8 11 1,-17 27-16,-15 29 16,-11 9-1,11-4-15,6-17 16,53-84-16,-23 46 15,23-36 1</inkml:trace>
  <inkml:trace contextRef="#ctx0" brushRef="#br0" timeOffset="8006.1645">5435 9668 0,'0'0'15,"0"0"-15,0 0 16,23 11-16,10 3 15,9 8 1,-1 1-16,-4 1 16,-37-24-1,39 23-15,3-5 16</inkml:trace>
  <inkml:trace contextRef="#ctx0" brushRef="#br0" timeOffset="8391.2028">5795 8929 0,'0'0'16,"0"0"-16,0 24 15,9 28-15,7 33 16,6 22-1,2 18-15,1 18 16,-2 23-16,-3 10 16,-5 9-1,-1 16-15,-6 16 16,-3 9 0,-5-13-16,2-29 15,-2-14-15,0-20 16,2-23-1,3-24-15,3-22 16,-8-81 0,4 64-16,-4-64 15,0 0-15,6 34 16,-6-34 0,15 14-16</inkml:trace>
  <inkml:trace contextRef="#ctx0" brushRef="#br0" timeOffset="8537.1224">6503 10998 0,'0'0'0,"0"0"15,0 0-15</inkml:trace>
  <inkml:trace contextRef="#ctx0" brushRef="#br0" timeOffset="21372.3911">5498 4447 0,'0'0'0,"0"0"15,0 0-15,0 0 16,0 0 0,0 0-16,13 5 15,13-3-15,2 2 16</inkml:trace>
  <inkml:trace contextRef="#ctx0" brushRef="#br0" timeOffset="21587.3469">5484 4775 0,'0'0'15,"0"0"-15,0 0 16,0 0 0,0 0-16,0 0 15,14 14 1,8 6-16,10 5 15,5-7-15,3-10 16</inkml:trace>
  <inkml:trace contextRef="#ctx0" brushRef="#br0" timeOffset="23271.3707">5889 4441 0,'0'0'0,"12"-16"16,7-11 0,12-8-16,11-6 15,8 3-15,3 2 16,4 5-1,-2 6-15,-6 12 16,-4 9 0,-4 10-16,-8 12 15,-11 12-15,-11 5 16,-13 12 0,-11 20-16,-11 7 15,-16 19 1,-12 10-16,3-20 15,49-83-15,0 0 16,-39 54 0,17-37-16,17-19 15,8-12 1,8-8-16,4-7 16,7-2-16,6-5 15,12-4 1,10-3-16,3-1 15,3-1-15,2-4 16,13-12 0,-1-6-16,-5-2 15,-19 10 1,-12 5-16,-14 9 16,-9 2-16,-4 1 15,-7 42 1,-3-38-16,3 38 15,0 0 1,0 0-16,-2-31 16,-4 12-16,4 16 15,2 3 1,-3 11-16,1 14 16,4 12-1,1 16-15,3 10 16,-2 2-16,2 7 15,0-3 1,0 0-16,-1-2 16,1-9-16,-6-58 15,10 58 1,-10-58-16,4 54 16,-2 4-16</inkml:trace>
  <inkml:trace contextRef="#ctx0" brushRef="#br0" timeOffset="23822.8277">6459 4972 0,'0'0'0,"0"0"16,0 0-16,0 0 15,13 16 1,12 6-16,8 5 16,1 0-1,1 0-15,-35-27 16,35 29-16,-35-29 16,28 24-1,-16-11-15,-16-10 16,-13-8-16,-4-1 15,0-6 1,-2-4-16,5-3 16,3-8-1,3 0-15,9 0 16,14 1 0,6 1-16,10 3 15,4 4-15,5 6 16,-1 8-1,2 4-15,-6 7 16,-31-7-16,27 15 16,-9 8-1,-10 8-15,-10 3 16,-7-1-16,-3 1 16,-7-4-1,-2-1-15,2-6 16,9-12-1,16-11-15,15-20 16</inkml:trace>
  <inkml:trace contextRef="#ctx0" brushRef="#br0" timeOffset="24272.3292">7454 3961 0,'0'0'0,"0"0"16,0 0-16,0 0 15,-20 19 1,-3 14-16,-10 22 15,6-2-15,11-2 16,11-6 0,12-7-16,7-13 15,5-13 1,4-12-16,8-8 16,5-10-16,5-11 15,-8-5 1,-7-3-16,-5-1 15,-13 4 1,-8 9-16,-8 10 16,-18 6-16,-11 10 15,-23 16 1,-5 7-16,0 3 16</inkml:trace>
  <inkml:trace contextRef="#ctx0" brushRef="#br0" timeOffset="24487.7767">7149 4597 0,'0'0'0,"0"0"16,0 0-16,0 0 16,23 0-1,23 0-15,33-2 16,19-14-16,4-8 15,-2-6 1,-11 3-16,-89 27 16,0 0-16,69-31 15</inkml:trace>
  <inkml:trace contextRef="#ctx0" brushRef="#br0" timeOffset="24754.3823">7307 4610 0,'0'0'0,"0"0"16,0 0-16,0 22 15,8 19 1,2 21-16,6-1 16,9-9-1,6-8-15,6-2 16,9-6-16,10-3 15,13-10 1,9-12-16,32-13 16,17-19-16,-2-14 15,-13-16 1,-22-14-16</inkml:trace>
  <inkml:trace contextRef="#ctx0" brushRef="#br0" timeOffset="25021.7027">8855 3856 0,'0'0'0,"0"0"15,-18 26-15,-13 19 16,-22 30-1,-18 30-15,-14 27 16,7-2 0,15-23-16,19-24 15,44-83-15,0 0 16,-25 49-16,23-40 16</inkml:trace>
  <inkml:trace contextRef="#ctx0" brushRef="#br0" timeOffset="25171.2621">8615 4298 0,'0'0'0,"0"0"16,0 0-1,0 0-15,0 0 16,20 15 0,13 9-16,23 10 15,-2-10-15,0-14 16</inkml:trace>
  <inkml:trace contextRef="#ctx0" brushRef="#br0" timeOffset="25326.8262">9562 4567 0,'0'0'15,"-5"0"-15,1 0 16</inkml:trace>
  <inkml:trace contextRef="#ctx0" brushRef="#br0" timeOffset="25816.9925">8709 4923 0,'0'0'0,"0"0"16,0 0-16,15-14 15,16-8-15,22-13 16,0-3 0,-53 38-16,0 0 15,51-32 1,-51 32-16,43-20 15,-12 18 1,-16 17-16,-11 10 16,-4 12-16,-6 18 15,2 2 1,-1-1-16,10-6 16,3-10-16,11-14 15,4-15 1,14-11-16,20-18 15,5-12 1</inkml:trace>
  <inkml:trace contextRef="#ctx0" brushRef="#br0" timeOffset="26571.6828">9178 3612 0,'0'0'0,"0"0"15,0 0-15,0 25 16,0 23 0,-4 28-16,-2 16 15,-6 8-15,-3 3 16,-2 4-1,2-6-15,5-2 16,4-13 0,4-12-16,2-74 15,0 0-15,0 0 16,0 58 0,0-58-16,0 0 15,4 29-15,10-20 16,3-14-1,6-10-15</inkml:trace>
  <inkml:trace contextRef="#ctx0" brushRef="#br0" timeOffset="26904.3971">9845 3801 0,'0'0'0,"0"0"15,-23 25 1,-13 17-16,-22 28 15,-19 26-15,-12 20 16,12-2 0,22-25-16,55-89 15,0 0-15,-22 56 16,25-40 0,16-30-16,10-22 15</inkml:trace>
  <inkml:trace contextRef="#ctx0" brushRef="#br0" timeOffset="27088.5668">9730 4125 0,'0'0'0,"0"0"16,0 5-16,0 2 15,3 15 1,7 15-16,4 13 16,3 4-16,4-5 15,4-5 1,-25-44-16,31 34 15,0-20 1,-8-26-16</inkml:trace>
  <inkml:trace contextRef="#ctx0" brushRef="#br0" timeOffset="27271.9178">9860 4137 0,'0'0'16,"0"0"-16,0 0 15,0 0 1,18-9-16,15-9 16,23-7-16,6-6 15,8 0 1,11-14-16,-6-11 16</inkml:trace>
  <inkml:trace contextRef="#ctx0" brushRef="#br0" timeOffset="27538.1654">10367 3627 0,'0'0'0,"0"0"15,0 0 1,0 0-16,-5 24 16,0 21-1,-5 28-15,-3 20 16,3-2-16,6 2 15,-2-7 1,-1-10-16,0-7 16,0-17-1,7-52-15,-2 40 16,2-40-16,-4 40 16,-7-6-1,-5-13-15</inkml:trace>
  <inkml:trace contextRef="#ctx0" brushRef="#br0" timeOffset="27954.35">9670 4732 0,'0'0'0,"0"0"16,0 0-1,2 21 1,11 17-16,10 11 0,4-4 16,4 0-1,4 2-15,9-7 16,6-5 0,11-6-16,1-8 15,5-9-15,-3-6 16,-7-9-1,-3-5-15,-7-6 16,-47 14 0,40-18-16,-40 18 15,0 0-15,0 0 16,32-18 0,-32 18-16,0 0 15,0 0-15,20-11 16,-20 11-1,13-9-15,5-1 16</inkml:trace>
  <inkml:trace contextRef="#ctx0" brushRef="#br0" timeOffset="28154.0924">10991 4972 0,'0'0'0,"0"0"16,0 0 0,0 0-16,-7 25 15,-2 17-15,-6 17 16,1-15 0,3-13-16,4-20 15</inkml:trace>
  <inkml:trace contextRef="#ctx0" brushRef="#br0" timeOffset="28771.5855">11574 3857 0,'0'0'0,"0"0"16,22-8 0,21-11-16,21-3 15,-1 0 1,-63 22-16,60-20 16,-60 20-1,0 0-15,42-16 16,-17 9-16,-25 13 15,-19 8 1,-18 9-16,-16 12 16,-2 6-16,2 1 15,9-2 1,8-2-16,9-2 16,14-5-1,10-9-15,12-1 16,18-6-16,14-6 15,30-9 1,10-9-16,30-11 16,5-3-1,-116 23-15,0 0 16,84-18-16,-61 14 16</inkml:trace>
  <inkml:trace contextRef="#ctx0" brushRef="#br0" timeOffset="29021.6826">11259 4584 0,'0'0'0,"0"0"16,26 0-16,34 0 16,42-9-1,27-16-15,11-13 16,15-14-1,-12 3-15,-31 11 16,-22 9-16,-90 29 16,0 0-1,50-20-15,-31 2 16,-32 3-16</inkml:trace>
  <inkml:trace contextRef="#ctx0" brushRef="#br0" timeOffset="29237.6413">11878 4427 0,'0'0'15,"-4"7"-15,-2 8 16,4 17 0,-2 10-16,4 10 15,0 5-15,4 10 16,10 7 0,5 16-16,2-12 15,1-1 1,-2-2-16,1-6 15,-21-69-15,20 45 16,5-21 0,-2-24-16,7-22 15,5-27-15</inkml:trace>
  <inkml:trace contextRef="#ctx0" brushRef="#br0" timeOffset="29556.5816">12338 4063 0,'0'0'0,"0"0"16,0 0-16,20-2 15,19-13 1,9 3-16,-10 5 15,-4 7-15,-10 11 16,-8 5 0,-5 10-16,-5 10 15,-8 14 1,-11 15-16,-9 6 16,-16 20-16,-9 10 15,3-18 1,5-35-16,15-29 15</inkml:trace>
  <inkml:trace contextRef="#ctx0" brushRef="#br0" timeOffset="30220.929">12586 4168 0,'0'0'0,"0"0"15,13-16 1,10-6-16,6-5 15,4 9 1,-2 7-16,-1 6 16,-5 10-16,-6 6 15,-5 9 1,-8 7-16,-6 11 16,-12 15-1,-9 8-15,-5-1 16,-9 3-16,0-6 15,35-57 1,0 0-16,0 0 16,-29 43-1,11-23-15,18-24 16,12-21-16,11-13 16,18-17-1,6-8-15,17-17 16,9-3-16,-17 11 15,-56 72 1,46-53-16,-46 53 16,0 0-1,0 0-15,29-34 16,-29 34-16,22-15 16,-9 12-1,-3 12-15,-5 12 16,-1 6-16,-1 13 15,1 18 1,-2 6-16,2 7 16,-2 8-1,3 22-15,-1 8 16,1-13 0,-5-96-16,2 79 15,-2-79-15,0 0 16,5 46-1,1-41-15,7-30 16,1-22-16,8-33 16</inkml:trace>
  <inkml:trace contextRef="#ctx0" brushRef="#br0" timeOffset="30571.1062">13447 3574 0,'0'0'16,"0"0"-16,0 0 16,0 22-1,4 23-15,0 32 16,-1 24 0,1 11-16,0 11 15,3 4-15,-2 5 16,3 7-1,7 12-15,5 3 16,-4-14 0,-1-11-16,-3-23 15,2-18-15,-3-19 16,1-24 0,-12-45-16,0 0 15,13 29 1,-1-13-16,3-18 15,0-21-15</inkml:trace>
  <inkml:trace contextRef="#ctx0" brushRef="#br0" timeOffset="31020.6611">14495 3484 0,'0'0'0,"0"0"16,0 0-16,0 0 16,0 27-16,4 28 15,0 35 1,-2 23-16,3 9 15,-1 5 1,2 5-16,0 4 16,-4 7-16,3 1 15,1-4 1,1-8-16,2-11 16,2-17-1,-11-104-15,9 74 16,-9-74-16,0 0 15,0 0 1,6 47-16,-6-47 16,0 0-16,5 18 15,-5-18 1,0 0-16,-2 0 16,-3-9-1</inkml:trace>
  <inkml:trace contextRef="#ctx0" brushRef="#br0" timeOffset="31195.9703">15143 5102 0,'0'0'0,"0"0"0,0 0 15,0 0-15,0 0 16</inkml:trace>
  <inkml:trace contextRef="#ctx0" brushRef="#br0" timeOffset="32404.9236">15004 4735 0,'0'0'15,"0"0"1,0 0-16,-4 22 16,-1 21-1,-3 27-15,-1 5 16,5 23-16,0 3 16,4 2-16,4 2 15,4 2 1,-1 0-16,-1-2 15,-3-6 1,-1-10-16,0-10 16,-2-15-16,0-64 15,0 0 1,0 0-16,2 36 16,2-29-1</inkml:trace>
  <inkml:trace contextRef="#ctx0" brushRef="#br0" timeOffset="32821.5353">15084 4664 0,'0'0'0,"0"0"16,0 0-1,0 0-15,0 0 16,16 13-16,7 9 16,10 5-1,0-1-15,-1-1 16,-3 3 0,-29-28-16,26 31 15,-10 3-15,-14-1 16,-2-33-16,-9 42 15,-22 15-15,-15 2 16,-23 22 0,-10-3-16,79-78 15,0 0 1,0 0-16,-60 51 16,30-29-16,34-28 15,24-14-15,15-13 16,28-26-1,40-41-15</inkml:trace>
  <inkml:trace contextRef="#ctx0" brushRef="#br0" timeOffset="33015.7032">15818 4617 0,'0'0'16,"0"0"-16,0 0 15,-12 19-15,-7 18 16,-16 22-1,-3 9-15,-10 24 16,-6 13 0,5-7-16,6-20 15,43-78-15,-31 47 16,8-38 0,11-29-16</inkml:trace>
  <inkml:trace contextRef="#ctx0" brushRef="#br0" timeOffset="33239.7048">15417 4684 0,'0'0'0,"0"0"15,0 0 1,0 0-16,11 18 16,12 15-16,15 21 15,4 11 1,14 26-16,6 12 15,-1 2-15,-8-3 16,-8-14 0,-6-10-16,-20-26 15,-15-30-15</inkml:trace>
  <inkml:trace contextRef="#ctx0" brushRef="#br0" timeOffset="33386.0604">16328 5528 0,'0'0'15,"0"0"1,0 0-16,0 0 16</inkml:trace>
  <inkml:trace contextRef="#ctx0" brushRef="#br0" timeOffset="49455.5997">6586 9458 0,'0'0'16,"0"0"-16,0 0 16,0 0-1,0 0-15,0 0 16,0 0-16,0 0 15,0 0 1,0 0-16</inkml:trace>
  <inkml:trace contextRef="#ctx0" brushRef="#br0" timeOffset="49894.245">6599 10021 0,'0'0'16,"0"0"-16,0 0 15,0 0 1,0 0-16,0 0 16,0 0-16</inkml:trace>
  <inkml:trace contextRef="#ctx0" brushRef="#br0" timeOffset="50470.9424">7444 8981 0,'0'0'16,"0"0"-1,0 0-15,0 0 16,0 0-16,0 0 15,18 12 1,9 11-16,-3 3 16,-13-7-16</inkml:trace>
  <inkml:trace contextRef="#ctx0" brushRef="#br0" timeOffset="50932.5788">7250 9481 0,'0'0'16,"0"0"-16,0 0 16,13-12-1,16-7-15,9-13 16,4 1 0,-42 31-16,41-27 15,-5 12-15,-9 10 16,-16 10-16,-9 10 15,-6 12 1,-5 7-16,-5 10 16,-1 12-1,0 1-15,7-7 16,8-50-16,-5 44 16,5-44-1,5 36-15,8-16 16,6-12-1,1-6-15,-1-9 16,-3-5-16,-5-5 16,-7-6-1,-2 2-15,-8-2 16,-3 3 0,-11 11-16,-11 9 15,-7 15 1,-18 17-16,-7 13 15</inkml:trace>
  <inkml:trace contextRef="#ctx0" brushRef="#br0" timeOffset="51170.1404">7000 10397 0,'0'0'15,"0"0"-15,0 0 16,20-11-16,15-14 16,24-17-1,3-14-15,23-22 16,18-18 0,9-10-16,-10 4 15,-11 6-15</inkml:trace>
  <inkml:trace contextRef="#ctx0" brushRef="#br0" timeOffset="51453.4526">7905 8965 0,'0'0'0,"0"0"15,0 0-15,0 22 16,0 25 0,0 27-16,0 22 15,0 2 1,0 5-16,0 4 16,0 0-16,0-2 15,0-4 1,0-12-16,0-11 15,-4-9-15,-1-12 16</inkml:trace>
  <inkml:trace contextRef="#ctx0" brushRef="#br0" timeOffset="51637.1576">7649 10408 0,'0'0'0,"0"0"15,0 0 1,0 0-16,0 0 16,18 14-16,16 1 15,13-4 1,9-13-16</inkml:trace>
  <inkml:trace contextRef="#ctx0" brushRef="#br0" timeOffset="51887.2003">8468 9211 0,'0'0'16,"0"0"-1,0 0-15,-19 24 16,-10 16-16,-19 27 15,-15 28 1,-11 13-16,3-5 16,10-13-1,21-38-15,22-32 16,16-25-16</inkml:trace>
  <inkml:trace contextRef="#ctx0" brushRef="#br0" timeOffset="52070.8516">8356 9403 0,'0'0'0,"0"0"16,0 0-1,0 0-15,0 0 16,0 19-16,4 16 16,4 11-1,0 1-15,1-2 16,5-7-1,1-21-15,3-17 16</inkml:trace>
  <inkml:trace contextRef="#ctx0" brushRef="#br0" timeOffset="52503.6091">8671 9228 0,'0'0'15,"0"0"-15,0 0 16,0 0-1,0 0-15,0 25 16,2 15-16,10 14 16,-1-16-1,5-16-15,-1-19 16,7-15 0,0-8-16,6-16 15,5-17-15,5-10 16,-7-6-1,5-21-15,-9 1 16,-27 89-16,0 0 16,0 0-1,18-65-15,-12 32 16,-2 24 0,-1 15-16,-3 17 15,-3 13 1,1 15-16,-2 20 15,-6 8-15,-2 26 16,-6 20 0,-6 0-16,1-13 15,-2-23-15,-2-15 16</inkml:trace>
  <inkml:trace contextRef="#ctx0" brushRef="#br0" timeOffset="52904.7428">8447 10178 0,'0'0'16,"0"0"-16,0 0 15,0 0 1,2-18-16,19-22 16,12-19-16,12 2 15,6-2 1,11-3-16,6 13 15,-11 18-15,-11 24 16,-8 11 0,0 19-16,-3 14 15,-8 24 1,-7 19-16,-13 50 16,-14 46-16,-17 28 15,-7 2 1,-5-22-16,7-31 15,6-39 1,23-114-16,0 0 16,0 0-16,-19 71 15,19-71 1,-10 32-16,13-37 16,6-26-1,4-12-15</inkml:trace>
  <inkml:trace contextRef="#ctx0" brushRef="#br0" timeOffset="53032.2286">9266 10489 0,'0'0'0,"0"0"16,0 0-1,0 0-15</inkml:trace>
  <inkml:trace contextRef="#ctx0" brushRef="#br0" timeOffset="66188.6297">6065 5443 0,'0'0'16,"0"0"-16,0 0 15,0 0 1,0 0-16,20 5 16,23-3-1,19 2-15,-1 1 16,1-5-16,1 2 15,4-2 1,2 0-16,1 0 16,5 0-1,15 0-15,1 0 16,1 2-16,2 1 16,-6-3-1,-4 2-15,1-2 16,-2 0-16,2 0 15,0 0 1,-1-2-16,1-1 16,1 1-1,-2 0-15,-1-3 16,-2 1-16,-9 0 16,-3 0-1,-17-1-15,-52 5 16,50-7-1,-50 7-15,0 0 16,0 0-16,44-7 16,-44 7-1,0 0-15,0 0 16,39-6 0,-39 6-16,0 0 15,0 0-15,26-7 16,-26 7-1,10-7-15</inkml:trace>
  <inkml:trace contextRef="#ctx0" brushRef="#br0" timeOffset="70336.1327">6948 5864 0,'0'0'15,"0"0"-15,0 0 16,0 0-16,-20 13 15,-11 9 1,-19 17-16,0 0 16,-3 6-1,0 0-15,0 2 16,3-3-16,50-44 16,0 0-1,0 0-15,-35 30 16,16-24-16,25-22 15,0 8 1,10-10-16,6 0 16,1 6-1,-6 8-15,3 2 16,0 6 0,3 5-16,-1 7 15,3 9-15,-2 4 16,7 10-1,-3 0-15,-27-39 16,27 38-16</inkml:trace>
  <inkml:trace contextRef="#ctx0" brushRef="#br0" timeOffset="70853.9284">7047 6020 0,'0'0'0,"0"0"16,0 0-1,0-11-15,0-7 16,4 6 0,0 19-16,-2 7 15,0 13-15,1 16 16,-3 21 0,0 1-16,-3-3 15,-1-2-15,4-60 16,0 0-1,0 0-15,-8 47 16,3-18 0,7-22-16,3-16 15,3-8-15,8-11 16,6-5 0,15-12-16,3-4 15,1 0-15,1 3 16,-5 3-1,-37 43-15,0 0 16,36-36 0,-7 14-16,-6 15 15,-6 9-15,-3 12 16,-6 13 0,-3 10-16,-7 17 15,-3 10 1,-1 6-16,-6 6 15,-5 18-15,-10 2 16,-11-2 0,-5-19-16,-1-21 15</inkml:trace>
  <inkml:trace contextRef="#ctx0" brushRef="#br0" timeOffset="71202.9186">6955 6860 0,'0'0'0,"0"0"16,0 0 0,11-18-16,9-9 15,10-6 1,1 8-16,4 7 16,1 10-16,-3 5 15,0 10 1,1 6-16,-2 7 15,-8 12 1,1 12-16,-9 10 16,-8 4-16,-3 7 15,-3-2 1,-2-1-16,0-62 16,0 0-1,0 0-15,2 47 16,5-25-16,9-33 15,7-34 1</inkml:trace>
  <inkml:trace contextRef="#ctx0" brushRef="#br0" timeOffset="71585.6106">7862 6049 0,'0'0'0,"0"0"15,-20 21 1,-13 16-16,-19 24 16,-10 14-1,1 3-15,12-10 16,49-68-16,-39 52 16,39-52-1,-20 30-15,14-16 16,8-11-1,0-10-15,8-6 16,0 3-16,-10 10 16,0 0-1,16-5-15,5 5 16,-21 0-16,20 3 16,4 6-1,5 2-15,0 4 16,5-2-1,-3-1-15,-2-10 16</inkml:trace>
  <inkml:trace contextRef="#ctx0" brushRef="#br0" timeOffset="72086.5434">8057 5694 0,'0'0'0,"0"0"16,0 0-16,0 0 16,0 27-1,0 22-15,0 26 16,4 19 0,3 1-16,-1 0 15,3 5-15,4-1 16,-2-3-1,-1-6-15,-5-16 16,-5-74 0,2 65-16,-2-65 15,0 0-15,-2 35 16,-3-21 0,-7-26-16,-3-17 15,5 2 1,2-22-16,1-5 15,-1 4-15,0 2 16,6 4 0,10-1-16,13 3 15,17-3-15,10 0 16,3 7 0,-2 7-16,-49 31 15,41-21 1,-16 17-16,-17 11 15,-20 11-15,-13 9 16</inkml:trace>
  <inkml:trace contextRef="#ctx0" brushRef="#br0" timeOffset="72403.1199">7853 6757 0,'-9'20'16,"-2"5"-16,-4 17 16,3-2-16,6 3 15,3-3 1,6-1-16,10-6 15,-13-33-15,20 22 16,6-8 0,5-10-16,4-8 15,-2-10 1,-2-6-16,-4-7 16,-9-4-16,-9 0 15,-11 2 1,-11 7-16,-10 5 15,-4 6 1,27 11-16,-31-5 0,0 5 16,-3 5-1,1 6-15,4 3 16,2 6-16,8 0 16,8 1-16</inkml:trace>
  <inkml:trace contextRef="#ctx0" brushRef="#br0" timeOffset="72549.3381">8063 7104 0,'0'0'0,"0"0"15,0 0-15,0 0 16,0 0-16</inkml:trace>
  <inkml:trace contextRef="#ctx0" brushRef="#br0" timeOffset="73070.4948">8738 5486 0,'0'0'0,"0"0"16,0 0-16,0 0 16,20 0-1,23-4-15,32-3 16,25-2 0,15-7-16,8 0 15,15-1-15,15-1 16,-7 1-1,-7 7-15,-6 3 16,-17 5-16,-14 2 16,-17 5-1,-85-5-15,0 0 16,65 6 0,-65-6-16,0 0 15,0 0-15,38 8 16,-38-8-1,0 0-15,18 15 16</inkml:trace>
  <inkml:trace contextRef="#ctx0" brushRef="#br0" timeOffset="73208.8058">10614 5428 0,'0'0'0,"0"0"16,0 0 0</inkml:trace>
  <inkml:trace contextRef="#ctx0" brushRef="#br0" timeOffset="84837.5333">8880 5942 0,'0'0'16,"0"0"-16,0 0 15,0 0-15,0 0 16,0 0 0</inkml:trace>
  <inkml:trace contextRef="#ctx0" brushRef="#br0" timeOffset="84998.0842">9005 5955 0,'0'0'0,"0"0"16,0 0-16,0 0 15,0 0 1,0 0-16</inkml:trace>
  <inkml:trace contextRef="#ctx0" brushRef="#br0" timeOffset="85137.9184">9203 5996 0,'0'0'0,"0"0"15,0 0 1,0 0-16,0 0 16</inkml:trace>
  <inkml:trace contextRef="#ctx0" brushRef="#br0" timeOffset="85289.4642">9518 5988 0,'0'0'16,"0"0"-16,0 0 16,0 0-1,0 0-15,0 0 16</inkml:trace>
  <inkml:trace contextRef="#ctx0" brushRef="#br0" timeOffset="85426.4173">9847 5973 0,'0'0'0,"0"0"15,0 0-15,0 0 16,0 0-1</inkml:trace>
  <inkml:trace contextRef="#ctx0" brushRef="#br0" timeOffset="85551.6435">10213 5977 0,'0'0'0,"0"0"16,0 0-1</inkml:trace>
  <inkml:trace contextRef="#ctx0" brushRef="#br0" timeOffset="85706.8367">10606 5997 0,'0'0'15,"0"0"-15,0 0 16,0 0-16</inkml:trace>
  <inkml:trace contextRef="#ctx0" brushRef="#br0" timeOffset="85832.515">10930 5986 0,'0'0'15,"0"0"-15,0 0 16,0 0-16</inkml:trace>
  <inkml:trace contextRef="#ctx0" brushRef="#br0" timeOffset="86782.3626">8924 6433 0,'0'0'0,"0"0"16,0 0-16,0 0 16,0 0-1,0 0-15,0 0 16,0 0-16,0 0 15,0 0 1,19 0-16,22 0 16,12 0-1,-10 0-15,-8 0 16,-7 0-16,-6 5 16,-7-2-1,-4 5-15,-3-1 16,-6-1-1,-2-1-15,0-1 16,0-2-16,-2 1 16,2-3-1,-3 0-15,-2-3 16,5-2-16,-2 2 16,2-2-1,2 3-15</inkml:trace>
  <inkml:trace contextRef="#ctx0" brushRef="#br0" timeOffset="87452.2989">9474 6431 0,'0'0'0,"0"0"15,0 0 1,0 0-16,0 0 15,0 0 1,0 0-16,0 0 0,0 0 16,0 0-1,0 0-15,15 0 16,16 0 0,11 0-16,-5 0 15,-6 0 1,-2 0-16,-6 4 15,1 2-15,-12 2 16,-4-4 0,-4 3-16,-1-2 15,-3-2 1,0 2-16,-3-2 16,1-1-16,-2-2 15,2-2 1,-6-3-16,6-1 15,-2-6-15</inkml:trace>
  <inkml:trace contextRef="#ctx0" brushRef="#br0" timeOffset="88051.6749">10068 6468 0,'0'0'0,"0"0"16,0 0-16,0 0 16,0 0-16,0 0 15,0 0 1,0 0-16,0 0 15,0 0 1,0 0-16,0 0 16,0 0-1,0 0-15,0 0 16,0 0-16,0 0 16,0 0-1,0 0-15,0 0 16,0 0-16,0 0 15,0 0 1,0 0-16,0 0 16,11 3-1,11-1-15,9 1 16,-3-1-16,-6 1 16,-7 1-1,-1 0-15,-3 0 16,-5 1-1,-2-1-15,1-2 16,-3 1-16,-2 0 16,3-3-1,-6 0-15,1-3 16,-3 0-16,3 1 16,-2-4-1,4 1 1,0-3-16,9-10 15</inkml:trace>
  <inkml:trace contextRef="#ctx0" brushRef="#br0" timeOffset="88554.0817">10576 6514 0,'0'0'16,"0"0"-16,0 0 15,0 0-15,0 0 16,0 0-1,0 0-15,0 0 16,0 0 0,0 0-16,0 0 15,0 0-15,0 0 16,0 0 0,0 0-16,0 0 15,22-3-15,15-6 16,16-2-1,-12 5-15,-10 4 16,-11-3 0,-4 3-16,-7-1 15,-3 1-15,1 2 16,-4-3 0,-3 3-16,0-1 15,2-1 1,1-3-16,-1 1 15</inkml:trace>
  <inkml:trace contextRef="#ctx0" brushRef="#br0" timeOffset="91317.9416">9005 6918 0,'0'0'0,"0"0"15,0 0 1,-17 5-16,-12-3 16,-4 2-1,10 1-15,8-5 16,5-5-16,4 3 16,2-2-1,1 4-15,6-3 16,3 3-1,0 0-15,4 0 16,-4 3 0,3 1-16,4 1 15,-3-3-15,1-2 16,1 0 0,3 2-16,1-2 15,3 2-15,4 0 16,2 1-1,2-1-15,4 0 16,1 0 0,-1 3-16,0 0 15,-31-5-15,35 4 16,-35-4 0,36 4-16,-36-4 15,36 7 1,-36-7-16,0 0 15,0 0-15,33 9 16,-33-9 0,0 0-16,0 0 15,25 9 1,-25-9-16,0 0 16,0 0-16,16 9 15,-16-9 1,0 0-16,0 0 15,15 0-15</inkml:trace>
  <inkml:trace contextRef="#ctx0" brushRef="#br0" timeOffset="91935.7956">9567 7070 0,'0'0'16,"0"0"-16,0 0 15,0 0 1,0 0-16,0 0 16,0 0-16,0 0 15,0 0 1,0 0-16,0 0 16,0 0-1,0 0-15,0 0 16,0 0-16,0 0 15,0 0 1,0 0-16,0 0 16,-7-4-1,-2-6-15,-2 0 16,2 0-16,2 2 16,-1-2-1,3 2-15,3-1 16,7-6-16</inkml:trace>
  <inkml:trace contextRef="#ctx0" brushRef="#br0" timeOffset="92421.6228">9764 7064 0,'0'0'16,"0"0"-16,0 0 15,0 0-15,-7 0 16,1-5-1,-4 0-15,6 3 16,2-3 0,6 1-16,10 0 15,5 0-15,1 2 16,8 2-16,-1-3 16,0 3-1,-4 0-15,-1 3 16,2-1-1,-5 2-15,1-2 16,1 3-16,-2-4 16,-19-1-1,23 5-15,-23-5 16,0 0 0,0 0-16,23 2 15,-23-2-15,0 0 16,0 0-1</inkml:trace>
  <inkml:trace contextRef="#ctx0" brushRef="#br0" timeOffset="92472.2529">10586 8140 0,'-4'0'0,"-2"0"16,0 0 0,-1 0-16</inkml:trace>
  <inkml:trace contextRef="#ctx0" brushRef="#br0" timeOffset="92973.1259">10418 7061 0,'0'0'0,"-4"0"16,0 0 0,4 0-16,-3 0 0,-1 0 15,4 0 1,-2 0-16,0 0 16,-2 5-16,-2-3 15,4 2 1,6 1-16,6-5 15,1-5 1,-3 3-16,-2-2 16,-2-3-16,0 2 15,-2 1 1,3 4-16,-5 0 16,0 2-1,-5 2-15,1-1 16,0 2-16,-4-1 15,0 0 1,1 1-16,3-5 16,6 0-16</inkml:trace>
  <inkml:trace contextRef="#ctx0" brushRef="#br0" timeOffset="93407.4073">10635 6986 0,'0'0'16,"0"0"0,0 0-16,0 0 15,0 0-15,0 0 16,18 6-1,13-3-15,16 1 16,-6 0-16,-2-4 16,2 3-1,-1-3-15,1 0 16,1 0-16,2 0 16,-44 0-1,47 1-15,3 2 16,-50-3-1,0 0-15,44 2 16,-44-2 0,0 0-16,0 0 15,31 2-15,-31-2 16,0 0 0,0 0-16,23 2 15,-12-2-15</inkml:trace>
  <inkml:trace contextRef="#ctx0" brushRef="#br0" timeOffset="93553.3181">11389 7079 0,'0'0'15,"0"0"-15,0 0 16,0 0-1</inkml:trace>
  <inkml:trace contextRef="#ctx0" brushRef="#br0" timeOffset="108150.4988">11887 5675 0,'0'0'15,"0"0"-15,20-2 16,23-8 0,23-6-16,-3 0 15,-3 1-15,5 1 16,6 5 0,7 0-16,21 3 15,15 2 1,-4 4-16,3 0 15,3 0-15,9 0 16,5 0 0,-3-3-16,6 6 15,-1-2 1,1 2-16,4-1 16,3 0-16,-3 2 15,-5 1 1,-12-1-16,1-1 15,0 3-15,-3-1 16,1 0 0,-4-3-16,-3 2 15,-11-1 1,-1-2-16,2-1 16,-4 3-16,-6-6 15,-15 3 1,-9 3-16,-22-1 15,-46-2 1,0 0-16,0 0 16,40 0-16,-40 0 15,0 0 1,0 0-16,27 0 16,-13-2-1</inkml:trace>
  <inkml:trace contextRef="#ctx0" brushRef="#br0" timeOffset="108280.6899">15962 5704 0,'0'0'0,"0"0"16,0 0-1,0 0-15</inkml:trace>
  <inkml:trace contextRef="#ctx0" brushRef="#br0" timeOffset="117450.3507">7153 11018 0,'0'0'15,"0"0"-15,0 0 16,0 0-1,0 0-15,0 0 16,0 0-16,0 0 16,19 0-1,18 0-15,15 5 16,-6-3-16,0 2 16,2 0-1,-48-4-15,59 0 16,3-4-1,5-2-15,-2-3 16,-2-1 0,-8 2-16,6 1 15,4 3-15,2-1 16,0 1 0,2-1-16,-2 3 15,2 0-15,-3 2 16,-1 0-1,-3 0-15,-2-3 16,-2 6 0,0-3-16,-3 4 15,2-4-15,-1 0 16,0-7 0,0 3-16,-1-3 15,7 1 1,-3-1-16,3 2 15,-62 5-15,70-5 16</inkml:trace>
  <inkml:trace contextRef="#ctx0" brushRef="#br0" timeOffset="128866.4806">16727 4525 0,'0'0'16,"0"0"-16,0 0 16,20 5-16,23-3 15,23 2 1,9 1-16,12-5 16,-6 2-1,3 0-15,-1 5 16,-1-3-16,-4 3 15,-4 5 1,-5-2-16,-15-3 16,-54-7-1,42 7-15,-42-7 16,0 0-16,0 0 16,39 7-1,-39-7-15,0 0 16,0 0-1,31 11-15,-31-11 16,24 15-16,-24-15 16,15 16-1,-1 6-15,-2 7 16,-6 3 0,-1 3-16,-5 6 15,-5 10-15,-1 5 16,2 4-1,-4 7-15,1 5 16,2 6 0,-1 30-16,0 25 15,-4 17-15,6 11 16,4 0 0,4-2-16,6 1 15,2 6-15,0 8 16,-2 4-1,-2 13-15,1 5 16,3-2-16,-4-1 16,6-1-1,-3-2-15,2 2 16,-4-6 0,0-3-16,-3-4 15,-4-12-15,-2-13 16,2-16-1,-2-8-15,-2-18 16,-4-16 0,-3-9-16,-2-15 15,0-23-15,-2-7 16,-7-7 0,-9-5-16,-7-5 15,-9 0 1,-9-6-1,-11-3-15,-2-10 0,-8-1 16,-19-7 0,-4-2-16,-4-3 15,4-2 1,2 2-16,4 1 16,12 3-16,2 3 15,1 3 1,15 0-16,62-3 15,-49 3 1,49-3-16,0 0 16,-31 0-16,17-9 15</inkml:trace>
  <inkml:trace contextRef="#ctx0" brushRef="#br0" timeOffset="129365.3599">18228 6686 0,'0'0'0,"0"0"16,0 0-1,0 0-15,16 0 16,25 0-1,19 0-15,7 0 16,0-4-16,-7-1 16,-60 5-1,54 7-15,-16 15 16,-23 18-16,-22 9 16,-19 12-1,-15 12-15,-10 19 16,-2 2-1,14-23-15,39-71 16,-24 45-16,17-27 16,12-29-1,8-18-15</inkml:trace>
  <inkml:trace contextRef="#ctx0" brushRef="#br0" timeOffset="129697.8084">18889 6114 0,'0'0'0,"0"0"15,0 0-15,0 20 16,6 23 0,-2 28-16,0 21 15,3 30 1,4 10-16,5 17 15,1 23-15,-5 5 16,-1-1 0,-7-5-16,-2-10 15,-4-25-15,-2-25 16,4-111 0,0 0-16,0 0 15,-2 74 1,6-33-16,6-34 15,2-22-15</inkml:trace>
  <inkml:trace contextRef="#ctx0" brushRef="#br0" timeOffset="130851.2269">19073 6481 0,'0'0'0,"0"0"16,0 0-16,12 17 15,5 14 1,9 16-16,2 10 16,-3 3-16,-6 0 15,-19-60 1,12 60-16,-12-60 15,4 47-15,-4-47 16,-4 31 0,-5-21-16,9-10 15,-7-7 1,5-9-16,6-11 16,12-9-1,17-13-15,10-7 16,4-1-16,9-20 15,-5 3 1,-12 3-16,-39 71 16,21-63-16,-21 63 15,0 0 1,0 0-16,14-40 16,-9 18-1,-1 20-15,-6 13 16,0 16-1,-7 11-15,-5 20 16,-8 11-16,-1 7 16,-8 23-16,-7 3 15,-3-8 1,4-20-16,37-74 16,-29 54-1,29-54-15,-22 29 16,22-29-16,-14 8 15,14-8 1,-5-4-16,10-7 16,11-5-1,8-1-15,9-2 16,12-1 0,2 2-16,-47 18 15,43-9-15,-11 14 16,-21 10-1,-16 10-15,-18 8 16,-19 14-16,-9 5 16,1-2-1,50-50-15,0 0 16,-40 39 0,40-39-16,-24 27 15,16-18-15,18-12 16,10-10-1,11-9-15,20-7 16,3-4 0,-1 1-16,-53 32 15,0 0-15,0 0 16,44-24 0,-25 5-16,-19 17 15,-19 12 1,-12 14-16,-13 14 15,3 7-15,0 4 16,3 5 0,7 3-16,6 3 15,7 3-15,14-4 16,8-3 0,14-7-16,11-9 15,14-9 1,8-11-16,9-16 15,10-13 1,6-10-16,21-22 16,9-21-16,-8-19 15</inkml:trace>
  <inkml:trace contextRef="#ctx0" brushRef="#br0" timeOffset="131398.8859">19882 6786 0,'0'0'16,"0"0"-16,0 0 16,0 0-16,20-11 15,16-8 1,17-11-16,2 1 15,-55 29 1,0 0-16,0 0 16,41-23-16,-12 19 15,-20 20 1,-20 12-16,-13 20 16,-20 24-1,-21 32-15,-16 26 16,12-8-16,15-26 15,54-96 1,0 0-16,-23 45 16,31-37-16,13-31 15,13-19 1,7-15 0,3-3-16,10-11 15,-5 13-15,-13 16 16,-16 28-16,-9 7 15,-4 7 1,1 9-16,-1 3 16,0 9-1,0 2-15,3 1 16,4 3-16,-14-27 16,13 25-1</inkml:trace>
  <inkml:trace contextRef="#ctx0" brushRef="#br0" timeOffset="131764.2921">20222 7061 0,'0'0'0,"0"0"15,2-22-15,9-25 16,7-25 0,2 15-16,3 3 15,-3-2-15,-20 56 16,21-51-1,-21 51-15,0 0 16,25-48 0,-25 48-16,23-26 15,-8 21-15,-3 21 16,-3 10 0,-1 15-16,-2 19 15,-4 9-15,-2 7 16,0 31-1,0 14-15,2 2 16,0-14 0,-2-23-16,0-86 15,2 64-15,0-29 16,5-27 0,-1-23-16</inkml:trace>
  <inkml:trace contextRef="#ctx0" brushRef="#br0" timeOffset="132114.865">20668 6134 0,'0'0'15,"0"0"1,0 26-16,0 29 15,5 32-15,1 27 16,6 13 0,-4 14-16,1 10 15,-1 42 1,-5 7-16,-1 0 16,2-18-16,-2-14 15,-2-4 1,-11-14-16,-1-21 15,3-33 1,9-96-16,0 0 16,-4 62-16,8-40 15</inkml:trace>
  <inkml:trace contextRef="#ctx0" brushRef="#br0" timeOffset="132413.004">21321 6212 0,'0'0'15,"20"0"-15,18-2 16,20 7-1,-4 9-15,-7 11 16,-9 9-16,-9 8 16,-7 8-1,-8 5-15,-12 8 16,-8 2-16,-14-3 16,-10-1-1,-10-9-15,-10-11 16</inkml:trace>
  <inkml:trace contextRef="#ctx0" brushRef="#br0" timeOffset="132616.1197">21227 6717 0,'0'0'0,"0"0"16,0 0-1,16 14-15,5 11 16,5 10 0,-14 5-16,-17 4 15,-18 6-15</inkml:trace>
  <inkml:trace contextRef="#ctx0" brushRef="#br0" timeOffset="132831.7644">20812 7215 0,'0'0'0,"0"0"16,0 0-16,18-8 16,18-11-1,28-8-15,16 1 16,32-5 0,22-5-16,8 3 15,-17 8-15,-25 10 16,-20 6-1,-80 9-15,57 3 16,-31 9-16</inkml:trace>
  <inkml:trace contextRef="#ctx0" brushRef="#br0" timeOffset="133266.738">21033 7758 0,'0'0'16,"0"27"0,0 13-16,2 20 15,8 1-15,10-5 16,6-9 0,7-11-16,14-6 15,9-9 1,9-14-16,7-21 15,-3-14-15,3-24 16,-19-11 0,-22 1-16,-20 12 15,-11 6 1,-9-1-16,-8 5 16,-5 8-16,-9 8 15,-11 9 1,-6 5-16,-2 10 15,-3 10 1,4 2-16,-1 11 16,6 6-16,6 7 15,13 4 1,9 2-16,18 1 16,21-6-16</inkml:trace>
  <inkml:trace contextRef="#ctx0" brushRef="#br0" timeOffset="133422.7708">22016 8031 0,'0'0'15,"0"0"-15,0 0 16,0 0-16</inkml:trace>
  <inkml:trace contextRef="#ctx0" brushRef="#br0" timeOffset="136700.3931">19502 4570 0,'0'0'0,"0"0"16,0 0-1,-24 5-15,-23 1 16,-23 16-16,10 10 15,6 10 1,-2 12-16,-9 20 16,1 18-16,14-7 15,15 1 1,10-7-16,6 1 16,7-4-1,12-2-15,10-3 16,3-16-1,3-5-15,7-3 16,8-2-16,11-2 16,6-6-1,8-8-15,6-9 16,13-10-16,23-16 16,16-11-1,-11-12-15,-14-11 16,-13-9-1,-18-5-15,-14-9 16,-12-6-16,-11-9 16,-5-2-1,-12-6-15,-6 0 16,-8 0 0,-10 4-16,-7 3 15,-10 13 1,-7 4-16,-11 12 15,-13 14-15,-9 14 16,-8 14-16,-3 18 16,6 8-1,8 11-15,11 7 16,63-36 0,-37 33-16,17-2 15,15 1 1,14-9-16,15-1 15,14-10-15</inkml:trace>
  <inkml:trace contextRef="#ctx0" brushRef="#br0" timeOffset="137266.1444">21083 4434 0,'0'0'0,"0"0"15,-8-9-15,-13-7 16,-19 5 0,-19 16-16,-17 17 15,-27 20 1,-13 21-16,4 10 15,11 8-15,22-5 16,27-11 0,21-10-16,19-18 15,14-11 1,12-3-16,11-3 16,12-3-16,20 6 15,5 1 1,3 1-16,-1 4 15,3 6-15,10 12 16,-11 9 0,-7 4-16,-19-3 15,-23-6 1,-10-4-16,-16-1 16,-15 1-1,-16-2-15,-14-2 16,-6-6-16,-3-9 15,3-10 1,4-10-16,5-8 16,51 0-16,-45-8 15,45 8 1,-33-21-16,12-8 16</inkml:trace>
  <inkml:trace contextRef="#ctx0" brushRef="#br0" timeOffset="137889.4461">18747 5847 0,'0'0'0,"0"0"16,0 0-1,0 0-15,0 0 16,19 0-16,25 0 16,20 6-1,10-2-15,18 7 16,-1 7 0,0 0-16,8 2 15,15-2-15,4-5 16,16-3-1,14-4-15,4-4 16,-7-4-16,-6-2 16,-6-3-1,-16-3-15,-3 2 16,-11-3 0,0 2-16,-10 2 15,-7 2-15,-15 3 16,-13 2-1,-58 0-15,49 2 16,-49-2 0,0 0-16,0 0 15,47 5-15,-47-5 16,0 0 0,39 2-16</inkml:trace>
  <inkml:trace contextRef="#ctx0" brushRef="#br0" timeOffset="138334.2302">21216 5041 0,'0'0'0,"0"0"16,0 0-16,21-2 15,21-11 1,18-5-16,-5 2 15,-3 6 1,-52 10-16,49-1 16,-8 10-16,-15 11 15,-19 7 1,-18 4-16,-14 10 16,-19 14-16,-5 3 15,-14 9 1,63-67-16,-56 54 15,19-34 1,30-38-16,22-24 16</inkml:trace>
  <inkml:trace contextRef="#ctx0" brushRef="#br0" timeOffset="138683.8387">21694 4469 0,'0'0'16,"0"0"-16,0 0 16,0 20-16,0 23 15,0 24 1,0 9-16,0 29 16,5 9-1,-1 6-15,1 5 16,-3 10-16,-2 1 15,0-2 1,-2-5-16,-5-10 16,-2-12-1,0-18-15,9-89 16,0 0 0,0 0-16,-6 69 15,6-69-15,-7 34 16,7-29-1,2-25-15</inkml:trace>
  <inkml:trace contextRef="#ctx0" brushRef="#br0" timeOffset="138866.1886">21720 5285 0,'0'0'0,"0"0"15,0 0-15,20-3 16,19-3 0,17 0-16,-6 3 15,-11 3-15</inkml:trace>
  <inkml:trace contextRef="#ctx0" brushRef="#br0" timeOffset="138995.9476">22150 5582 0,'0'0'0,"0"0"15,0 0-15,0 0 16</inkml:trace>
  <inkml:trace contextRef="#ctx0" brushRef="#br0" timeOffset="164765.5133">22519 5756 0,'0'0'16,"0"0"-16,20 0 15,26-4 1,27-1-16,-2 3 15,2 0-15,8 4 16,-6 0 0,-4 10-16,-24-1 15,-47-11 1,35 18-16,-17 1 16</inkml:trace>
  <inkml:trace contextRef="#ctx0" brushRef="#br0" timeOffset="164998.3678">22419 6194 0,'0'0'0,"0"0"16,0 0-16,0 0 15,24 0 1,29 0-16,26 0 15,15 0 1,-5 0-16,2 0 16,-1 0-16,-7 0 15,-16-5 1,-27-6-16</inkml:trace>
  <inkml:trace contextRef="#ctx0" brushRef="#br0" timeOffset="165398.9196">22879 5399 0,'0'0'0,"0"0"16,0 0-16,0 0 15,20 6 1,24 10-16,17 11 16,-5 11-1,0 8-15,4 8 16,7 18-16,3 13 16,-26 7-1,-22 4-15,-24 11 16,-27 9-1,-30 18-15,-27 20 16,-10-4-16,6-11 16,18-19-1,21-22-15,28-31 16,20-29 0,18-20-16</inkml:trace>
  <inkml:trace contextRef="#ctx0" brushRef="#br0" timeOffset="165715.8289">23869 4489 0,'0'0'0,"0"0"15,0 0-15,0 0 16,2 21 0,12 21-16,3 20 15,1 6-15,-3 14 16,1 28-1,-5 18-15,-11-6 16,-11-12 0,-7-28-16</inkml:trace>
  <inkml:trace contextRef="#ctx0" brushRef="#br0" timeOffset="165914.7665">24014 5059 0,'0'0'0,"0"0"16,15-11 0,16-7-16,13-7 15,2-1 1,3-1-16,-4-2 16,-4-5-16,-9-3 15,-11-8 1</inkml:trace>
  <inkml:trace contextRef="#ctx0" brushRef="#br0" timeOffset="166278.0816">24306 4523 0,'0'4'16,"0"3"-16,0-5 15,0 1 1,0 3-16,0 12 16,0 14-1,0 12-15,0 12 16,0 9-16,4 4 15,3 2 1,-5-5-16,-4-3 16,-11-6-16,-14 4 15,-10-10 1,-10-8-16,-7-6 16,54-37-1,-56 29-15,56-29 16,0 0-16,-47 20 15,47-20 1,-26 9-16,21-6 16,21-3-1,10 0-15,17 0 16,15 0-16,9-5 16,-5 0-1,-1-6-15</inkml:trace>
  <inkml:trace contextRef="#ctx0" brushRef="#br0" timeOffset="166715.5836">24436 4777 0,'0'0'15,"0"0"-15,0 0 16,0 0-1,0 0-15,23 5 16,26-2-16,29 1 16,9-2-1,-11-8-15,-20-13 16,-56 19 0,24-17-16,-20 5 15,-16 7-15,-11 12 16,-8 11-1,-5 5-15,-6 11 16,4 0 0,6-8-16,10-2 15,9-8-15,8-7 16,7 0 0,10-5-16,7-2 15,15-6 1,7 0-16,14-3 15,3 1-15,-58 6 16,60-10-16</inkml:trace>
  <inkml:trace contextRef="#ctx0" brushRef="#br0" timeOffset="167031.0903">24912 4335 0,'0'0'16,"0"0"-16,0 0 15,0 0-15,0 0 16,0 22 0,0 21-16,0 24 15,0 7 1,0 17-16,0-3 15,0 1 1,0 0-16,0 3 16,0-5-16,0-7 15,5-8-15,-3-16 16,-4-5 0,-11-17-16,-5-22 15</inkml:trace>
  <inkml:trace contextRef="#ctx0" brushRef="#br0" timeOffset="167247.6583">24428 5491 0,'0'0'0,"0"0"15,2 20-15,12 13 16,3 12-16,9-3 15,10 0 1,5 0-16,7-7 16,11-13-16,7-10 15,7-29 1,1-25-16</inkml:trace>
  <inkml:trace contextRef="#ctx0" brushRef="#br0" timeOffset="167733.9317">25062 4650 0,'0'0'15,"0"0"-15,0 0 16,0 0-1,19 7-15,23 2 16,20 5-16,-1-1 16,-61-13-1,46 13-15,-12 5 16,-12 7-16,-15 3 16,-16 4-1,-19 11-15,-18 14 16,-26 22-1,-5-1-15,77-78 16,-59 54-16,32-39 16,30-33-1,17-20-15,13-12 16,14-11 0,13-9-16,-4 9 15,-6 13-15,-16 15 16,-1 8-1,11 3-15,10 4 16,6 9-16,5 4 16,-65 5-1,75 3-15</inkml:trace>
  <inkml:trace contextRef="#ctx0" brushRef="#br0" timeOffset="167948.0501">25404 4966 0,'0'0'0,"0"0"15,0 0-15,20 0 16,25 0 0,19 0-16,3-5 15,-2 1 1,0 1-16,-65 3 15,60-5-15,-4-1 16</inkml:trace>
  <inkml:trace contextRef="#ctx0" brushRef="#br0" timeOffset="168247.8231">25958 4114 0,'0'0'16,"0"0"-16,0 0 15,0 0 1,0 20-16,0 23 16,0 23-16,0 10 15,4 18 1,3-2-16,4-2 15,-2-3 1,1-1-16,-4-2 16,-4-2-16,1-8 15,-3-1 1,-7-5-16</inkml:trace>
  <inkml:trace contextRef="#ctx0" brushRef="#br0" timeOffset="168682.0065">25482 5423 0,'0'0'16,"0"0"-1,0 20-15,0 16 16,0 20-16,9 0 15,8-4 1,12-7-16,8-10 16,5-6-1,7-14-15,3-12 16,-3-14 0,-7-12-16,-8-10 15,-10-5-15,-11-4 16,-11-1-16,-10 3 15,-17 3 1,-17 11-16,-16 10 16,-13 12-1,-8 10-15,-15 13 16,11 2 0,24 2-16,27-5 15,20-5-15,24-8 16,24-10-1</inkml:trace>
  <inkml:trace contextRef="#ctx0" brushRef="#br0" timeOffset="169631.2733">26801 4485 0,'0'0'0,"-24"7"16,-9 11-1,-13 13-15,0 13 16,2 10 0,9 4-16,7 5 15,16-5 1,8-6-16,12-11 15,7-11-15,6-14 16,4-12 0,6-11-16,4-9 15,10-15-15,-2-5 16,-13-6 0,-11-2-16,-19 4 15,-21 4 1,-13 11-16,-7 11 15,-2 12 1,2 4-16,6 10 16,5 3-16,1 12 15,0 15 1,4 12-16,7 6 16,4 12-16,4 5 15,8 25 1,4 14-16,5-9 15,2-24 1,-9-83-16,18 47 16,9-32-16,8-22 15,3-17 1,8-21-16,-3-13 16,1-2-16,-44 60 15,0 0 1,0 0-16,44-74 15,-44 74 1,38-51-16,-22 35 16,-11 25-16,-10 14 15,-9 8 1,-6 7-16,-13 11 16,-6 0-1,-12-2-15,-4-3 16,-6-6-16,3 1 15,58-39 1,0 0-16,0 0 16,-49 31-1,16-7-15,17-6 16,18-8-16,14-1 16,13-8-1,14 2-15,17-6 16,9 2-1,7-6-15,28 0 16,15 2-16,0 3 16,-19 4-1,-28 5-15,-72-7 16,40 5-16</inkml:trace>
  <inkml:trace contextRef="#ctx0" brushRef="#br0" timeOffset="169881.6086">27147 4162 0,'0'0'0,"0"0"16,0 0-16,22 6 16,21 10-1,8 11-15,-8 5 16</inkml:trace>
  <inkml:trace contextRef="#ctx0" brushRef="#br0" timeOffset="170381.6057">27075 4668 0,'0'0'15,"0"0"-15,16-9 16,20-11 0,24-11-16,10-4 15,12-13 1,-8 7-16,-74 41 15,0 0-15,0 0 16,54-30 0,-29 23-16,-23 18 15,-18 16-15,-18 13 16,-24 22 0,-28 31-16,-16 27 15,4 1 1,18-16-16,26-32 15,54-73-15,-33 48 16,30-35 0,19-23-16,13-16 15,13-21 1,5-6-16,-3-1 16,-5 7-16,-3 9 15,-5 9 1,-3 10-16,-5 13 15,2 9 1,-1 8-16,3 8 16,-1 9-16,-5 1 15,4-2 1,-3-12-16</inkml:trace>
  <inkml:trace contextRef="#ctx0" brushRef="#br0" timeOffset="170593.68">27435 4923 0,'0'0'16,"0"0"-16,13-14 15,17-6 1,15-6-16,8-3 16,9 2-1,4-3-15,-7 2 16,-5-1-1,-9-3-15,-10-1 16,-13-8-16,-16-6 16</inkml:trace>
  <inkml:trace contextRef="#ctx0" brushRef="#br0" timeOffset="170880.0898">27958 4114 0,'0'0'16,"0"0"-16,0 0 15,0 0 1,0 0-16,0 25 16,0 20-1,0 28-15,0 19 16,0 4-16,0 2 16,0 3-1,0 4-15,0-5 16,7-6-1,1-11-15,4-11 16,-6-21 0,-6-51-16,11 44 15,-11-44-15,0 0 16,0 34-16</inkml:trace>
  <inkml:trace contextRef="#ctx0" brushRef="#br0" timeOffset="171347.837">27426 5361 0,'0'0'16,"0"0"-16,-7 21 15,1 22 1,-3 27-16,5 3 15,4 14 1,10-4-16,17-6 16,9-17-16,6-15 15,1-15-15,6-9 16,7-17 0,4-17-16,2-17 15,-3-16 1,-1-20-16,-13-11 15,-21 5-15,-20 5 16,-16 16 0,-15 9-16,-14 6 15,-14 11 1,-10 12-16,-9 8 16,-22 16-16,-11 14 15,17 9 1,27 6-16,18 0 15,30-6 1,22-7-16,17-5 16,24-2-16</inkml:trace>
  <inkml:trace contextRef="#ctx0" brushRef="#br0" timeOffset="171498.5757">28434 5975 0,'0'0'0,"0"0"15,0 0 1,0 0-16</inkml:trace>
  <inkml:trace contextRef="#ctx0" brushRef="#br0" timeOffset="175310.1545">24119 6588 0,'0'0'16,"0"0"0,0 0-16,0 0 15,0 0-15,0 0 16,0 0 0,0 0-16,0 0 15,22 0 1,22 0-16,21 0 15,-7 0-15,3 0 16,0 0 0,1 0-16,-1 0 15,-6 2-15,2-2 16,-13 4 0,-44-4-16,44 6 15,-44-6 1,41 3-16,-6-12 15</inkml:trace>
  <inkml:trace contextRef="#ctx0" brushRef="#br0" timeOffset="175748.0138">24606 6420 0,'0'0'16,"0"0"-16,0 0 15,0 0 1,0 0-16,0 0 16,0 0-1,0 0-15,20 7 16,19 7-16,12 5 15,-11 4 1,0-2-16,-40-21 16,37 27-16,-37-27 15,29 34 1,-14 7-16,-15-4 16,-15 4-1,-6-5-15,-8 0 16,-4-6-1,-6 1-15,-1 3 16,0-1-16,-1 3 16,41-36-1,-33 36-15,11 0 16</inkml:trace>
  <inkml:trace contextRef="#ctx0" brushRef="#br0" timeOffset="176464.1373">25292 6353 0,'0'0'0,"0"0"16,0 0-1,-15 15-15,-8 12 16,-8 16-1,4 10-15,0 10 16,8 4 0,7 7-16,5 24 15,16 12-15,9-7 16,7-19 0,9-13-16,3-8 15,-1-19-15,0-6 16,2-11-1,6-8-15,1-8 16,2-14 0,0-10-16,0-18 15,-3-11-15,-1-15 16,-7-7 0,-3-25-16,-8-10 15,-16-2 1,-13 8-16,-15 15 15,-7 6-15,-13 10 16,-1 17 0,-2 9-16,-11 7 15,-8 9 1,-4 9-16,1 11 16,-1 9-16,7 9 15,3 5 1,9 9-16,15 2 15,18 2 1,17 0-16,20-12 16</inkml:trace>
  <inkml:trace contextRef="#ctx0" brushRef="#br0" timeOffset="177047.8838">26463 6317 0,'0'0'16,"0"0"-1,0 0-15,-18-2 16,-15-4-16,-21 1 15,-4 16 1,4 14-16,7 8 16,-2 5-1,4 7-15,7-3 16,9 0-16,12 1 16,13-5-1,12-2-15,13-7 16,2-7-16,16 1 15,12 3 1,7 1-16,2 0 16,-2 4-1,-1 0-15,-8 3 16,-7 4-16,-8 2 16,-14 5-1,-12 2-15,-14-3 16,-10 2-1,-5-11-15,-8-4 16,-6-11-16,-3-5 16,-4-9-1,-1-6-15,-1-7 16,0-3 0,5 0-16,6-9 15,13-5-15,11-5 16</inkml:trace>
  <inkml:trace contextRef="#ctx0" brushRef="#br0" timeOffset="177830.5557">26904 6525 0,'0'0'16,"0"0"-16,0 0 15,-17 11 1,-5 12-16,-5 6 16,1 6-16,6 3 15,3 3 1,11-2-16,8 2 15,12-6-15,6-8 16,2-8 0,5-11-16,2-4 15,-1-6-15,-6-7 16,-5-4 0,-6-3-16,-6-2 15,-5-2 1,-9 0-16,-6 5 15,-4-1-15,0 3 16,0 0 0,3 1-16,7 3 15,7 0 1,9 1-16,9-2 16,11-1-1,9 0-15,3-3 16,11-1-16,-1-3 15,-1-2 1,-9-2-16,-39 22 16,0 0-16,0 0 15,31-23 1,-31 23-16,25-17 16,-25 17-1,14-7-15,-7 9 16,-5 7-1,-2 9-15,-2 4 16,0 7-16,2 5 16,0 8-1,4 16-15,2 5 16,3 0-16,1 1 16,-2-4-1,-8-60-15,9 57 16,1-11-1,2-14-15,-1-27 16,3-15-16</inkml:trace>
  <inkml:trace contextRef="#ctx0" brushRef="#br0" timeOffset="178332.2432">27487 6103 0,'0'0'15,"0"0"-15,0 0 16,0 0 0,0 0-16,0 0 15,0 25-15,7 19 16,1 25-1,-1 0-15,-3 7 16,-2 19-16,3 3 16,0 2-1,1 7-15,-2 1 16,-4 1 0,3 1-16,-3-8 15,4-1 1,3-8-16,0-12 15,1-10-15,-1-17 16,-7-54 0,0 0-16,0 0 15,7 38 1,-7-38-16,0 0 16,0 0-16,8 29 15,-8-29 1,0 0-16,0 14 15,0-14-15,2-5 16,8-11 0</inkml:trace>
  <inkml:trace contextRef="#ctx0" brushRef="#br0" timeOffset="178747.9096">28110 6462 0,'0'0'0,"0"0"15,0 0 1,0 0-16,28-2 15,24-9 1,27-5-16,-2-6 16,-11 4-16,-66 18 15,0 0 1,42-11-16,-12 13 16,-15 9-1,-15 7-15,-11 14 16,-17 8-16,-13 18 15,-6 5 1,-10 10-16,57-73 16,-40 60-16,30-39 15,25-28 1</inkml:trace>
  <inkml:trace contextRef="#ctx0" brushRef="#br0" timeOffset="179244.3247">28666 6290 0,'0'0'0,"0"0"16,0 0-16,0 0 16,0 0-1,0 25 1,5 24-16,-1 25 16,-2 10-16,0-7 15,-2-77-15,0 0 16,0 0-1,2 62-15,1-33 16,8-24-16,7-21 16,5-10-1,3-10-15,10-16 16,0-6 0,-3-2-16,0-3 15,-3 2 1,-7 4-16,-23 57 15,0 0-15,0 0 16,18-49 0,-18 49-16,15-36 15,-1 18-15,-6 21 16,1 14 0,-1 12-16,-2 9 15,-1 18 1,-1 4-16,-2 3 15,0-1-15,1 1 16,-3 0 0,-3-6-16,-1 0 15,-11-9-15,-2 0 16</inkml:trace>
  <inkml:trace contextRef="#ctx0" brushRef="#br0" timeOffset="179580.9747">28559 7117 0,'0'0'0,"0"0"0,0 0 16,22-9 0,16-4-16,22-12 15,1-2 1,-3-2-16,-58 29 15,54-22-15,-54 22 16,50-14 0,1 14-16,-12 14 15,-6 10 1,-9 16-16,-8 14 16,-8 10-16,-6 4 15,-4 1 1,2-69-16,0 0 15,2 54 1,7-28-16</inkml:trace>
  <inkml:trace contextRef="#ctx0" brushRef="#br0" timeOffset="180116.5019">29294 6295 0,'0'0'0,"0"0"15,0 0 1,0 0-16,21 7 16,18 4-1,9 6-15,-17 6 16,-16-3-16,-15 0 15,-15 0 1,-12 2-16,-4 11 16,31-33-1,0 0-15,-34 46 16,34-46-16,-18 40 16,22-21-1,15-20-15,10-17 16,8-9-1,9-11-15,-1-1 16,-45 39-16,37-28 16,-37 28-1,27-15-15,-14 19 16,-10 20 0,-15 14-16,-13 25 15,-10 11-15,-16 30 16,-16 22-1,6-5-15,17-30 16,44-91 0,0 0-16,0 0 15,-20 50-15,22-39 16</inkml:trace>
  <inkml:trace contextRef="#ctx0" brushRef="#br0" timeOffset="180282.0842">29534 6782 0,'0'0'0,"0"0"16,0 0-16,0 0 15,10 22-15,11 9 16,3 9 0,2-1-16,-7-13 15,-7-14 1</inkml:trace>
  <inkml:trace contextRef="#ctx0" brushRef="#br0" timeOffset="180698.5776">29617 6756 0,'0'0'16,"0"0"-16,8-17 15,13-9 1,7-13-16,3-2 15,-2-7-15,-2-3 16,-27 51 0,22-51-16,-22 51 15,0 0 1,0 0-16,19-50 16,-19 50-1,12-33-15,-2 19 16,-10 14-16,10 5 15,-2 15 1,1 16-16,0 6 16,6 21-16,-2 6 15,2 5 1,-1 22-16,2 7 16,-16-103-1,16 89-15,-16-89 16,16 53-16,-5-37 15,3-29 1,0-20-16</inkml:trace>
  <inkml:trace contextRef="#ctx0" brushRef="#br0" timeOffset="181080.3207">29978 5891 0,'0'0'16,"0"0"-1,0 0-15,2 24 16,12 26-16,6 21 16,6 22-1,4 28-15,-1 13 16,-3 18-1,-3-2-15,-2-2 16,-4-4-16,-5-5 16,-4-9-1,1-17-15,-5-12 16,0-13 0,-2-22-16,-2-66 15,6 43-15,2-15 16,13-13-1,11-25-15,11-23 16</inkml:trace>
  <inkml:trace contextRef="#ctx0" brushRef="#br0" timeOffset="181330.3916">31351 6022 0,'0'0'0,"0"0"16,-19 18-16,-17 15 15,-24 23 1,-20 30-16,-26 20 16,-5 14-16,3-14 15,24-17 1,19-22-16,29-24 15,28-32-15,21-20 16,13-16 0</inkml:trace>
  <inkml:trace contextRef="#ctx0" brushRef="#br0" timeOffset="181497.2886">31043 6353 0,'5'4'16,"1"0"-16,7 3 15,1 0 1,9 11-16,0 5 15,-4 6-15,-1 2 16,1 4 0,1 10-16,-2-1 15,-18-44 1,15 41-16</inkml:trace>
  <inkml:trace contextRef="#ctx0" brushRef="#br0" timeOffset="182050.9282">31431 6156 0,'0'0'16,"0"0"-16,0 0 16,0 25-1,0 22-15,0 27 16,0 13-16,-5-8 15,5-79 1,-6 72-16,6-72 16,0 0-1,0 0-15,-6 41 16,6-32-16,12-29 16,13-21-1,6-7-15,6-6 16,4-9-1,8-15-15,-4-3 16,-9 8-16,-36 73 16,26-69-1,-26 69-15,0 0 16,0 0 0,18-56-16,-7 26 15,-5 24-15,-4 17 16,0 14-1,-4 15-15,0 22 16,-6 10-16,4 10 16,2 26-1,2 9-15,2-6 16,0-24 0,0-20-16,-2-67 15,0 47-15,0-47 16,-15 40-1</inkml:trace>
  <inkml:trace contextRef="#ctx0" brushRef="#br0" timeOffset="182481.3155">31243 6992 0,'0'0'0,"0"0"15,-6 24-15,1 24 16,-4 19 0,7-8-16,10-9 15,19-7-15,11-19 16,15-13 0,14-18-16,10-11 15,6-18 1,-7-10-16,-26-1 15,-26 7-15,-14 4 16,-18 4 0,-13 9-16,-15 0 15,-18 5 1,-5 7-16,-4 6 16,3 5-1,2 5-15,6-1 16,12 0-16,11-1 15,16-3 1,22-7-16,17-8 16,21-12-16</inkml:trace>
  <inkml:trace contextRef="#ctx0" brushRef="#br0" timeOffset="183014.449">32221 6166 0,'0'0'0,"0"0"16,0 0 0,0 0-16,-18 15 15,-10 14-15,-19 18 16,-8 11-1,-18 22-15,-4 10 16,4-3-16,20-18 16,53-69-1,0 0-15,-26 43 16,24-30 0</inkml:trace>
  <inkml:trace contextRef="#ctx0" brushRef="#br0" timeOffset="183197.1554">32038 6438 0,'0'0'16,"0"0"0,0 0-16,0 0 15,13 12-15,9 14 16,8 9 0,-1 4-16,-3 3 15,2-1 1,-28-41-16,25 37 15,-4 1-15</inkml:trace>
  <inkml:trace contextRef="#ctx0" brushRef="#br0" timeOffset="183364.5367">32234 6433 0,'0'0'16,"0"0"-16,0 0 15,23 0-15,25 5 16,26-2 0,19 3-16,-9-4 15</inkml:trace>
  <inkml:trace contextRef="#ctx0" brushRef="#br0" timeOffset="183697.1651">32631 5832 0,'0'0'0,"0"0"15,0 0 1,0 25-16,0 26 15,-6 29 1,2 21-16,0 2 16,2 0-1,-2 2-15,4-3 16,0-4-16,4-1 16,-2-10-1,2-8-15,0-13 16,-4-14-16,0-52 15,-2 49 1</inkml:trace>
  <inkml:trace contextRef="#ctx0" brushRef="#br0" timeOffset="184147.5986">32019 6954 0,'0'0'16,"0"0"-16,-15 20 16,-7 16-1,-4 15-15,5 5 16,15 2 0,10-2-16,12-4 15,15-6-15,12-8 16,13-11-1,9-15-15,2-15 16,0-15-16,-2-15 16,-8-10-1,-17-10-15,-13-4 16,-20-3 0,-22 5-16,-24 6 15,-18 9-15,-18 8 16,-18 9-1,-5 12-15,13 11 16,22 5 0,21 4-16,8 2 15,9 5-15,15 0 16,16 8 0,19 1-16</inkml:trace>
  <inkml:trace contextRef="#ctx0" brushRef="#br0" timeOffset="184323.0499">32828 7322 0,'0'0'15,"0"0"-15,0 0 16</inkml:trace>
  <inkml:trace contextRef="#ctx0" brushRef="#br0" timeOffset="206650.7093">28438 7680 0,'0'0'16,"0"0"-1,0 0-15,0 0 16,0 0-16,0 0 16,16 0-1,18 0-15,13 5 16,-5-4-16,-2 4 15,5 0 1,-45-5-16,53 0 16,9 2-1,7-2-15,-3 0 16,1 3-16,3-2 16,-8 1-1,1 1-15,3-3 16,4 2-1,4 2-15,15-2 16,5-2-16,-5 0 16,1 0-1,0 0-15,3-2 16,1 2-16,1-4 16,8 2-1,-1-3-15,-2 4 16,1-2-1,-1 3-15,1 0 16,-2-2 0,0 2-16,0-3 15,2 3 1,-3-2-16,0-3 16,-3 1-16,2 2 15,-6 2 1,-5 2-16,-3 1 15,-4-2-15,0 4 16,-4 2 0,0-3-16,-2-2 15,-4-2-15,-12 0 16,0 0 0,-4 0-16,1 0 15,-54 0 1,53-3-16,0-2 15,-53 5 1,50-3-16,-50 3 16,53-4-16,-53 4 15,47-4 1,-47 4-16,0 0 16,0 0-16,54 0 15</inkml:trace>
  <inkml:trace contextRef="#ctx0" brushRef="#br0" timeOffset="206902.9373">32793 7785 0,'0'0'16,"0"0"-16,0 0 16,0 0-1,0 0-15</inkml:trace>
  <inkml:trace contextRef="#ctx0" brushRef="#br0" timeOffset="207997.2017">30025 8109 0,'0'0'0,"0"0"15,0 0-15,0 0 16,13-12 0,10-8-16,8-4 15,0 2-15,0 2 16,-5 4-1,-8 3-15,-5 2 16,-9 6 0,-11 8-16,-11 7 15,-11 13 1,-7 6-16,-10 11 16,-4 4-16,6 1 15,8-2 1,7-3-16,10-8 15,11-8-15,8-6 16,10-5 0,14-6-16,7-7 15,9-5 1,12-1-16,-6-5 16,-5 6-16,-9 3 15,-15 7 1,-11 6-16,-10 4 15,-15 12 1,-16 4-16,-13 10 16,-9-2-16,-1 0 15,2-6 1,56-33-16,0 0 16,0 0-16,-44 27 15,17-9 1,25-13-16,22-10 15,19-11 1,29-13-16,16-4 16,30-12-16,17-6 15,-131 51 1,117-38-16</inkml:trace>
  <inkml:trace contextRef="#ctx0" brushRef="#br0" timeOffset="208412.1051">30050 8815 0,'0'0'16,"-8"29"-16,-1 14 16,-3 21-1,1-1-15,7-5 16,8-3-1,11-5-15,10-8 16,4-15-16,4-11 16,3-16-1,-2-11-15,-1-12 16,2-15-16,-9-7 16,-12-4-1,-14-2-15,-12 1 16,-9 4-1,-8 7-15,-9 4 16,-2 9 0,-4 8-16,1 8 15,1 13-15,4 6 16,7 7 0,17-5-16,14-4 15,16-10-15</inkml:trace>
  <inkml:trace contextRef="#ctx0" brushRef="#br0" timeOffset="208744.0188">30403 8203 0,'0'0'0,"0"0"16,0 0-16,0 0 15,16-3-15,17-8 16,16 0 0,-2-2-16,-14 2 15,-13 2-15,-6 7 16,-9 2 0,-5 6-16,-9 10 15,-12 8 1,-10 14-16,-17 16 15,-7 13-15,-22 20 16,-2 14 0,4-8-16,75-93 15,-41 59 1,34-48-16</inkml:trace>
  <inkml:trace contextRef="#ctx0" brushRef="#br0" timeOffset="208908.9482">30528 8393 0,'0'0'16,"0"0"-16,0 0 16,0 0-16,0 0 15,14 15 1,7 10-16,4 4 16,-6 2-1,-6-8-15</inkml:trace>
  <inkml:trace contextRef="#ctx0" brushRef="#br0" timeOffset="209246.2155">30599 8395 0,'0'0'16,"0"0"-16,0 0 16,8-13-1,11-12-15,6-6 16,1-3-1,3 0-15,1 0 16,-5-4-16,-25 38 16,0 0-1,19-32-15,-19 32 16,0 0 0,16-29-16,-5 13 15,0 14-15,0 9 16,-1 13-1,-1 9-15,-2 8 16,-5 19 0,-4 7-16,-7 5 15,-11-6-15,-12-7 16</inkml:trace>
  <inkml:trace contextRef="#ctx0" brushRef="#br0" timeOffset="209563.2246">30491 8882 0,'0'0'16,"0"0"-16,0 0 16,0 0-1,12-13-15,9-12 16,7-8 0,8 1-1,2 3-15,0 7 0,-4 8 16,-5 10-1,-1 6-15,0 10 16,-9 12 0,-1 11-16,-4 22 15,-4 7-15,-8 8 16,-7-1 0,0 1-16,5-72 15,0 0 1,-5 49-16,13-24 15</inkml:trace>
  <inkml:trace contextRef="#ctx0" brushRef="#br0" timeOffset="210096.7032">31134 8310 0,'0'0'15,"0"0"1,0 20-16,0 18 16,0 22-16,6 1 15,0 1 1,2-6-16,-8-56 16,0 0-1,0 0-15,6 50 16,-6-50-16,2 26 15,2-24 1,-4-24-16,3-9 16,-3-7-1,3 0-15,1 4 16,0 8-16,1 7 16,3 0-1,4 3-15,2 2 16,3 6-16,3 3 15,3 8 1,-2 5-16,0 5 16,-5 7-1,-6 6-15,-8 2 16,-4 6 0,-6-3-16,8-31 15,-13 32-15,-9-3 16,-1-5-1,-4-4-15,27-20 16,-27 14-16,7-12 16,10-13-1</inkml:trace>
  <inkml:trace contextRef="#ctx0" brushRef="#br0" timeOffset="210478.8467">31267 8525 0,'2'0'0,"2"0"15,4 0-15,-1 0 16,5 0-1,7-6-15,7-6 16,4-2-16,-1-4 16,-2 1-1,-4-3-15,2-3 16,-25 23 0,26-25-16,-26 25 15,0 0-15,0 0 16,21-24-1,-21 24-15,0 0 16,0 0 0,19-18-16,-6 16 15,-3 13-15,-4 11 16,3 7 0,-7 12-16,2 12 15,-2 5 1,1 4-16,-3-3 15,0-5 1,0-54-16,4 40 16,7-20-16,3-22 15</inkml:trace>
  <inkml:trace contextRef="#ctx0" brushRef="#br0" timeOffset="210816.4583">31766 7990 0,'0'0'0,"0"0"15,0 0 1,0 27-16,3 30 16,3 29-1,6 24-15,1 2 16,-3 4-16,1 13 15,-2 8 1,-5 3-16,-6-2 16,-5-10-16,1-11 15,-7-4 1,0-10-16,3-9 16,4-23-1,6-71-15,0 0 16,2 37-16,8-34 15,9-23 1</inkml:trace>
  <inkml:trace contextRef="#ctx0" brushRef="#br0" timeOffset="211662.3504">32040 8216 0,'0'0'16,"0"0"-16,0 0 16,-4 26-1,2 22-15,-3 23 16,1 3 0,4-1-16,0-73 15,0 0 1,0 0-16,7 57 15,-7-57-15,6 24 16,1-24-16,-3-20 16,-2-11-1,2-7-15,0 0 16,2 0 0,-2 4-16,4 5 15,3 7 1,4-2-16,6 4 15,9 1-15,2 8 16,3 7 0,-1 6-16,-5 10 15,-6 8-15,-10 4 16,-10 10 0,-8 1-16,-8 3 15,-12 11 1,0-4-16,-3-5 15,28-40-15,0 0 16,0 0 0,-24 32-16,24-32 15,-17 18 1,6-12-16,7-6 16,10-5-16,-6 5 15,14-4 1,2 1-16,2 6 15,1 4 1,-4 8-16,-8 10 16,-9 6-16,-12 10 15,-13 14 1,-10 6-16,-5 4 16,-16 15-1,-5 3-15,63-83 16,0 0-16,0 0 15,-37 62 1,31-33-16,18-18 16,8-8-1,15-8-15,8-4 16,15-7-16,7-4 16,2-4-1,7-5-15,10-16 16</inkml:trace>
  <inkml:trace contextRef="#ctx0" brushRef="#br0" timeOffset="212604.909">32524 8308 0,'0'0'15,"0"0"-15,0 0 16,0 0-16,18-2 16,15-5-1,13-4-15,-8 6 16,-13 3 0,-9 7-16,-14 4 15,-10 4-15,-16 11 16,3 5-1,-5 0 1,1 1-16,4-3 16,6-7-16,7-5 15,4-4-15,4-6 16,2-1 0,0-4-16,2 5 15,-2-1 1,0 5-16,-2 7 15,-2 4-15,2-20 16,-2 29 0,0 0-16,4 4 15,9-6-15,-11-27 16,17 23 0,12-12-16,9-9 15,9-11 1,1-13-16,1-14 15,-2-11-15,-4-13 16,3-27 0,-1-18-16,-15 3 15,-14 27 1,-16 75-16,7-114 16,-7 114-16,-5-99 15,5 99 1,0 0-16,0 0 15,-10-80 1,10 80-16,0 0 16,-6-42-16,3 34 15,-2 16 1,5 10-16,-2 11 16,2 11-16,0 20 15,0 12 1,4 8-16,0 35 15,0 21 1,2 15-16,0-5 16,-6-8-16,-4-6 15,-4-11 1,3-3-16,-8-6 16,5-20-1,8-92-15,-4 75 16,4-75-16,0 0 15,0 0 1,0 50-16,0-50 16,2 23-1,-2-23-15</inkml:trace>
  <inkml:trace contextRef="#ctx0" brushRef="#br0" timeOffset="212761.25">33262 9099 0,'0'0'0,"0"0"16</inkml:trace>
  <inkml:trace contextRef="#ctx0" brushRef="#br0" timeOffset="231878.4352">30344 9555 0,'0'0'15,"0"0"-15,0 0 16,20 5 0,19-4-16,19 4 15,0-1 1,0-4-16,3-4 15,1 1-15,7 0 16,6 3 0,14-3-16,-1 3 15,2 0 1,2 0-16,1 0 16,3 0-1,3 3-15,-1 0 16,3 4-16,-2 1 15,0-3-15,1 5 16,-4 1 0,-5 0-16,-11 0 15,-2 2 1,-5-2-16,0-1 16,-17-3-16,-5-3 15,2-3 1,-5-1-16,2 0 15,-50 0 1,48 0-16,-3-1 16,-45 1-16,47 0 15,-5-9 1,-2-14-16</inkml:trace>
  <inkml:trace contextRef="#ctx0" brushRef="#br0" timeOffset="231999.1425">33047 9695 0,'0'0'0,"0"0"16,0 0-16</inkml:trace>
  <inkml:trace contextRef="#ctx0" brushRef="#br0" timeOffset="243877.7914">24260 10233 0,'0'0'16,"0"0"0,0 0-16,0 0 15,0 0-15,0 0 16,0 0-1,0 0-15,21 0 16,25 5-16,18-3 16,1 5-1,2 0-15,0 0 16,3-1 0,3 3-16,8 0 15,-5 0 1,0-4-16,-2-1 15,5 0-15,-9 1 16,-9-5 0,-8 0-1,-4 0-15,-49 0 0,0 0 16,52 0 0</inkml:trace>
  <inkml:trace contextRef="#ctx0" brushRef="#br0" timeOffset="244395.0262">25116 10008 0,'0'0'0,"0"0"15,0 0 1,0 0-16,0 0 15,0 0 1,0 0-16,0 0 16,20 7-16,15 4 15,11 5 1,-7 2-16,1 2 16,-6 0-16,-5 3 15,-29-23 1,18 26-16,-9 1 15,-9 5 1,-7 7-16,-10 8 16,-8 2-16,-6-2 15,-3-2 1,3-5-16,31-40 16,-35 33-1,35-33-15,-33 29 16,33-29-1,0 0-15,-33 23 16,33-23-16,0 0 16,0 0-1,-35 18-15,5-2 16,30-16-16,-9 13 16</inkml:trace>
  <inkml:trace contextRef="#ctx0" brushRef="#br0" timeOffset="245527.0479">25938 9707 0,'0'0'0,"0"0"16,0 0-16,0 0 15,14 11 1,7 7-16,11 2 16,-7-2-1,-5-2-15</inkml:trace>
  <inkml:trace contextRef="#ctx0" brushRef="#br0" timeOffset="246077.7009">25739 10189 0,'0'0'15,"0"0"-15,17-2 16,23-16-1,14-7-15,-2-6 16,2 0-16,-54 31 16,0 0-1,0 0-15,43-25 16,-12 12-16,-23 15 16,-10 12-1,-11 12-15,-5 14 16,-9 19-16,1 6 15,-1 6 1,4 22-16,7 4 16,16-19-1,12-21-15,5-25 16,8-11 0,-1-15-16,-1-6 15,0-8-15,-3-11 16,-4-1-1,-8-7-15,-6-1 16,-6-4 0,-10 1-16,-3 2 15,-5 2-15,-4 3 16,2 8 0,-2 0-16,3 5 15,4 2 1,6 2-16,7-1 15,12-1-15,12-7 16</inkml:trace>
  <inkml:trace contextRef="#ctx0" brushRef="#br0" timeOffset="246694.3111">26396 9876 0,'0'0'0,"0"0"16,0 0 0,-7 25-16,-1 26 15,-8 25-15,-4 7 16,6-7 0,3-9-16,6-18 15,5-49 1,0 0-16,0 0 15,0 37 1,0-37-16,0 18 16,9-23-16,2-18 15,10-13 1,12-20-16,3-6 16,4-3-16,5-22 15,1-7 1,-14 14-16,-12 20 15,-9 26 1,-7 11-16,2 9 16,0 8-16,-2 6 15,1 11 1,-1 9-16,-2 16 16,-2 14-1,-2 23-15,-4 39 16,-1 33-16,-9 29 15,1 11 1,-1 1-16,1-5 16,3-16-16,3-22 15,0-22 1,5-25-16,2-22 16,2-74-1,0 0-15,0 0 16,-2 47-1,4-36-15,2-29 16</inkml:trace>
  <inkml:trace contextRef="#ctx0" brushRef="#br0" timeOffset="247261.1232">26923 9943 0,'0'0'0,"0"0"15,0 0-15,21-8 16,14-8 0,22-11-16,-2 0 15,-4-2-15,-51 29 16,45-18-1,-14 10-15,-20 18 16,-17 10-16,-13 16 16,-12 20-1,-8 13-15,-24 32 16,-9 22 0,3-5-16,18-24 15,51-94-15,0 0 16,0 0-1,-31 56-15,19-41 16,17-26 0,12-20-16,6-5 15,11-18 1,-1 8-16,-4 8 16,-2 13-16,-7 12 15,0 6 1,0 7-16,3 7 15,-2 11-15,3 9 16,-4 2 0,-1 4-16,-19-33 15,0 0 1,23 32-16,1-15 16</inkml:trace>
  <inkml:trace contextRef="#ctx0" brushRef="#br0" timeOffset="247660.0589">27259 10196 0,'0'0'0,"0"0"15,0 0 1,0 0-16,0 0 16,0 0-16,16-15 15,13-17 1,12-13-16,-4-2 15,-9 1 1,-28 46-16,0 0 16,23-43-16,-23 43 15,0 0 1,15-28-16,-6 20 16,-3 16-16,-2 15 15,-4 15 1,-2 21-16,-6 10 15,-1 7 1,-2 22-16,0 7 16,11-105-1,0 0-15,0 0 16,-9 78 0,11-38-16,10-41 15,3-24-15,2-18 16</inkml:trace>
  <inkml:trace contextRef="#ctx0" brushRef="#br0" timeOffset="248030.0922">27638 9510 0,'0'0'0,"0"0"31,0 0-31,0 0 16,0 0-16,0 29 15,0 31-15,5 29 16,0 30-16,-1 2 16,-4 11-1,2 6-15,-2 11 16,0 37 0,0 6-16,0-18 15,0-22-15,0-20 16,0-34-1,2-8-15,-2-90 16,0 0 0,0 70-16,0-70 15,0 0-15,0 0 16,0 39 0,0-39-16,0 0 15,-2 12-15</inkml:trace>
  <inkml:trace contextRef="#ctx0" brushRef="#br0" timeOffset="248225.1493">28036 11080 0,'0'0'0,"0"0"16,0 0-16,0 0 15</inkml:trace>
  <inkml:trace contextRef="#ctx0" brushRef="#br0" timeOffset="358821.7651">13310 9820 0,'0'0'0,"-28"-4"15,-11-7 1,-19-4-16,2 7 16,-7 13-16,-12 11 15,-26 20 1,-13 24-16,4 19 15,6 16-15,5 17 16,14 4 0,17 5-16,11-1 15,14-6-15,15 3 16,7-11 0,15-9-16,10-6 15,10-12 1,10-13-16,5-18 15,7-9-15,12-3 16,4-9 0,14-9-16,2-9 15,6-9 1,18-11-16,0-7 16,-10 0-16,-8-2 15,-7 0 1,-20 2-16,-12-6 15,-11-8-15,-14-5 16</inkml:trace>
  <inkml:trace contextRef="#ctx0" brushRef="#br0" timeOffset="359206.0373">12718 11083 0,'0'0'0,"0"0"15,0 0 1,0 0-16,0 0 16,0 0-16,25-9 15,17-7 1,27-11-16,18-6 16,2 4-1,-12 9-15,-13 18 16,-21 10-16,-16 15 15,-12 13 1,-8 17-16,-9 14 16,-10 18-1,-5 36-15,-14 35 16,1 7-16,10-26 16,12-42-1,8-32-15,6-29 16,5-24-1,10-18-15,4-21 16,8-34-16</inkml:trace>
  <inkml:trace contextRef="#ctx0" brushRef="#br0" timeOffset="359538.2955">13756 9957 0,'0'0'15,"-6"29"-15,0 20 16,-10 36 0,0 24-16,1 27 15,-1 28-15,5 17 16,-3 2-1,8 7-15,-5-11 16,5-16 0,-1-27-16,3-24 15,0-34-15,4-78 16,0 0 0,-9 48-16,1-36 15,2-27 1,6-21-16</inkml:trace>
  <inkml:trace contextRef="#ctx0" brushRef="#br0" timeOffset="359905.3839">13679 10185 0,'0'0'15,"11"-18"1,9-9-16,14-9 15,8 5-15,13 4 16,11 12 0,4 5-16,7 15 15,19 18-15,5 21 16,-25 21 0,-23 15-16,-26 14 15,-23 11 1,-14 11-16,-15 18 15,-10 21-15,-9-4 16,-6-8 0,-7-8-16,2-19 15,3-25 1,5-22-16,0-26 16,7-23-16,0-13 15,-9-9 1</inkml:trace>
  <inkml:trace contextRef="#ctx0" brushRef="#br0" timeOffset="360121.9762">13366 10853 0,'0'0'0,"0"0"16,0 0-16,22-3 16,32-10-16,21-3 15,15-4 1,6 2-16</inkml:trace>
  <inkml:trace contextRef="#ctx0" brushRef="#br0" timeOffset="360497.6031">14456 10017 0,'0'0'16,"0"0"-1,0 0-15,0 0 16,23 7-16,24 0 16,22 4-1,7-2-15,11 0 16,-2-1-1,-12 2-15,-2-2 16,-19-4-16,-52-4 16,43 7-1,-43-7-15,30 7 16,-19-3-16</inkml:trace>
  <inkml:trace contextRef="#ctx0" brushRef="#br0" timeOffset="361138.8093">14783 10080 0,'0'0'16,"0"0"0,0 0-16,0 0 15,0 20-15,0 23 16,0 21-1,0 14-15,0 21 16,0 6 0,2 6-16,-4 6 15,-9 3-15,-14 1 16,-13 8 0,-15 1-16,-4-12 15,11-24-15,7-25 16,39-69-1,-29 49-15,29-49 16,-24 23 0,24-23-16,-18 2 15,2-10-15,8-12 16,0 1 0,8 19-1,0-29-15,5 0 16,9-2-16,1 2 15,8 4-15,6 7 16,5 5 0,8 4-16,15 4 15,4 5 1,1 7-16,1 2 16,-4 2-16,-6 3 15,-53-14 1,46 15-16,-46-15 15,0 0-15,0 0 16,39 14 0,-39-14-16,0 0 15,24 16 1,-14-3-16,-4-5 16,11 4-16</inkml:trace>
  <inkml:trace contextRef="#ctx0" brushRef="#br0" timeOffset="361739.4681">15252 10770 0,'0'0'0,"0"0"15,0 0-15,0 0 16,20 0-1,22-4-15,23-4 16,3 2-16,5 0 16,10-8-1,-11 0-15</inkml:trace>
  <inkml:trace contextRef="#ctx0" brushRef="#br0" timeOffset="362371.3597">16101 10089 0,'0'0'16,"0"0"-16,0 0 15,-14 18-15,-3 12 16,-3 18 0,2 14-16,2 16 15,6 36-15,0 32 16,10 16-1,8-1-15,4-18 16,11-18 0,4-15-16,6-12 15,5-6-15,6-16 16,2-20 0,-9-29-16,3-14 15,6-19 1,-5-24-16,2-21 15,0-25 1,4-38-16,2-35 16,-16-11-16,-17 12 15,-16 17 1,-16 17-16,-15 19 16,-14 7-16,-17 21 15,-5 22 1,-10 24-16,-3 18 15,-7 21 1,2 18-16,5 15 16,6 13-16,9 15 15,18-1 1,22-11-16</inkml:trace>
  <inkml:trace contextRef="#ctx0" brushRef="#br0" timeOffset="363005.8386">16787 9776 0,'0'0'0,"5"23"16,4 21-16,4 30 15,2 28 1,-3 32-16,-10 25 16,-6 33-1,-3-4-15,-7-14 16,8-24-16,-3-30 16,12-28-1,-1-27-15,-2-65 16,0 0-1,0 0-15,4 38 16,0-21-16,3-21 16,2-14-1,2-12-15,4-15 16,7-15 0,4-6-16,3 1 15,-2 3-15,-1 6 16,6 10-1,-32 46-15,36-32 16,-1 14-16,-3 21 16,-12 9-1,-7 20-15,-11 10 16,-11 21 0,-13 1-16,-10 4 15,-16 14-15,-16 5 16,0-17-1,8-24-15,11-17 16,10-12 0,1-11-16,12-12 15,11-11-15,11-13 16,11-13 0</inkml:trace>
  <inkml:trace contextRef="#ctx0" brushRef="#br0" timeOffset="363322.5894">17520 10889 0,'0'0'0,"4"26"15,7 21 1,5 24-16,-3 10 15,-5 40-15,-16 42 16,-11 29 0,-17-2-16,-11-5 15,-7-21 1,6-20-16,-2-27 16,14-28-16,-3-31 15,2-26 1,-3-12-16,-3-18 15,1-13-15</inkml:trace>
  <inkml:trace contextRef="#ctx0" brushRef="#br0" timeOffset="363555.4724">17201 10399 0,'0'0'0,"0"0"16,0 0-16,0 0 16,0 0-1,0 0-15,25 6 16,48 6-16</inkml:trace>
  <inkml:trace contextRef="#ctx0" brushRef="#br0" timeOffset="364123.4941">17704 10907 0,'0'0'0,"0"0"16,0 0-16,0 0 15,19 15 1,17 7-16,23 8 16,-4-6-1,1-12-15,-7-12 16,0-12-16,-8-10 16,-8-12-1,-12-7-15,-8-5 16,-13-1-1,-13 5-15,-4 6 16,-14 9 0,-6 9-16,-11 13 15,-5 17-15,1 14 16,1 13 0,6 10-16,7 6 15,9 10-15,12 2 16,10 2-1,12 3-15,10-5 16,13-8 0,6-10-16,14-14 15,5-19-15,8-18 16,1-19 0</inkml:trace>
  <inkml:trace contextRef="#ctx0" brushRef="#br0" timeOffset="364405.1454">18510 10605 0,'0'0'0,"0"0"16,-20 24-16,-8 14 15,-5 27 1,2 9-16,5 19 15,12 7-15,25-16 16,12-21 0,8-21-16,6-13 15,9-9 1,5-11-16,5-16 16,-1-10-16,0-14 15,-16-10 1</inkml:trace>
  <inkml:trace contextRef="#ctx0" brushRef="#br0" timeOffset="364671.3548">18600 10330 0,'0'0'15,"24"-5"1,22-1-16,33-8 16,24-1-1,11-3-15,7 0 16,6 2-16,-4 1 16,-16 4-1,-28-3-15,-24-1 16,-27-6-16</inkml:trace>
  <inkml:trace contextRef="#ctx0" brushRef="#br0" timeOffset="365073.1302">19095 9206 0,'0'0'0,"0"0"16,-6 29-1,-3 31-15,-5 45 16,0 40-16,-7 39 16,-2 32-1,4 35-15,11-10 16,6-4-1,4-12-15,0-14 16,10-32-16,1-19 16,1-22-1,-3-26-15,0-31 16,-11-81 0,0 0-16,0 0 15,8 61-15,-8-61 16,2 26-1,-2-17-15,4-20 16,2-16-16</inkml:trace>
  <inkml:trace contextRef="#ctx0" brushRef="#br0" timeOffset="365258.7394">19600 11251 0,'0'0'0,"0"0"16,0 0 0,0 0-16</inkml:trace>
  <inkml:trace contextRef="#ctx0" brushRef="#br0" timeOffset="389801.4738">16343 11844 0,'0'0'0,"0"0"16,0 0-16,15 0 15,18 0-15,12 5 16,0-3 0,0 3-16,2-1 15,2-4-15,7 2 16,1-2 0,6 0-16,2 0 15,7 0-15,4-4 16,12 0-1,-4-1-15,1 3 16,-3-1 0,7 3-16,5-1 15,0-6-15,5-4 16,4 0 0,-1-4-16,0 7 15,-4-1 1,-1 0-16,-1 0 15,0-2 1,-4 4-16,-9 1 16,2 2-16,1-4 15,2 4 1,-5-3-16,-6 1 16,0-1-1,-5 0-15,-17 3 16,-5-1-16,-2 1 15,-48 4 1,51-5-16,-51 5 16,0 0-16,0 0 15,43-3 1,-43 3-16,0 0 16,0 0-1,39-1-15,-10-6 16,-3-2-16,5 0 15</inkml:trace>
  <inkml:trace contextRef="#ctx0" brushRef="#br0" timeOffset="390054.5704">19741 11472 0,'0'0'0,"0"0"16,0 0-16,-20 17 16,-12 15-16,-14 19 15,1 7 1,3 0-16,2 0 16,9-5-1,31-53-15,-44 48 16,-24-10-16</inkml:trace>
  <inkml:trace contextRef="#ctx0" brushRef="#br0" timeOffset="390254.6516">19873 11539 0,'0'0'0,"0"0"0,0 0 16,-13 17 0,-12 14-16,-15 19 15,-14 12-15,-17 32 16,-17 36 0</inkml:trace>
  <inkml:trace contextRef="#ctx0" brushRef="#br1" timeOffset="416236.0231">20265 9467 0,'0'0'0,"0"0"15,0 0 1,0 0-16,18-2 15,21-13-15,20-10 16,-1-6 0,7-5-16,18-7 15,12-1 1,1 1-16,-4 8 16,0 6-1,-3 2-15,-5 3 16,6-1-16,2 0 15,-3 4 1,0 0-16,-4 3 16,-2 0-16,-6 5 15,-5-1 1,-1 3-16,-17 2 16,-2 4-1,4 1-15,-2-1 16,-1 1-16,-53 4 15,0 0 1,0 0-16,50-5 16,-13-6-16,-18-6 15,-17-6 1</inkml:trace>
  <inkml:trace contextRef="#ctx0" brushRef="#br1" timeOffset="416736.5831">21788 8596 0,'0'0'16,"0"0"-1,0 0-15,0 0 16,0 0 0,0 0-16,0 0 15,0 0-15,0 0 16,0 0-1,20 7-15,24 1 16,22 8-16,-1 0 16,-3-2-1,-1-3-15,-1 2 16,-9 1-16,-6 3 16,-13 3-1,-12 2-15,-16 1 16,-8 6-1,-14 9-15,-20 13 16,-12 10-16,-23 22 16,-13 8-1,0-2-15,12-15 16,20-20 0,54-54-16,-36 42 15,36-42-15,0 0 16,0 0-1,-20 28-15,20-28 16,0 0-16,-6 17 16,10-4-1,16-3-15</inkml:trace>
  <inkml:trace contextRef="#ctx0" brushRef="#br1" timeOffset="416885.1827">22273 9443 0,'0'0'0,"0"0"16,0 0-16</inkml:trace>
  <inkml:trace contextRef="#ctx0" brushRef="#br1" timeOffset="425669.4269">20989 10250 0,'0'0'0,"0"0"15,0 0-15,0 0 16,0 0-1,0 0-15,0 0 16,0 0 0,0 0-16,0 0 15,0 0-15,0 0 16,0 0 0,0 0-16,17-3 15,18-11-15,15-3 16,-6-6-1,4 3-15,0-2 16,2-3 0,2-1-16,2-1 15,5 0 1,0 0-16,0-2 16,0 2-16,3 1 15,-1-3 1,-1 2-16,3 0 15,-3 5-15,0-3 16,0 0 0,-1 1-16,1-1 15,-1 0 1,-5 3-16,1 0 16,0-3-16,-3 3 15,1 0 1,-3-1-16,-3 6 15,-4-1-15,-43 18 16,43-18 0,-43 18-16,47-18 15,-47 18 1,0 0-16,51-20 16,-51 20-16,43-18 15,-43 18 1,0 0-16,0 0 15,43-18 1,-43 18-16,0 0 16,0 0-16,36-16 15,-36 16 1,0 0-16,0 0 16,31-11-1,-7 3-15,-5-4 16</inkml:trace>
  <inkml:trace contextRef="#ctx0" brushRef="#br1" timeOffset="446968.8983">21045 10976 0,'0'0'0,"0"0"15,0 0-15,0 0 16,0 0-1,0 0-15,0 0 16,0 0 0,0 0-16,0 0 15,0 0 1,0 0-16,15 0 16,12 0-16,13-7 15,-7-2 1,-6-2-16,-2 0 15,-4-1-15,0 4 16,2-3 0,2 0-16,1-1 15,2-1 1,-28 13-16,35-16 16,1 0-16,10-4 15,-46 20 1,48-20-16,-48 20 15,46-20 1,-46 20-16,52-21 16,-1 2-16,-3 1 15,-4 0 1,-4 0-16,-2 2 16,-38 16-1,37-15-15,-37 15 16,43-18-16,-43 18 15,45-20 1,0 2-16,-45 18 16,44-18-1,-4 0-15,-40 18 16,41-18-16,-41 18 16,39-18-1,4 0-15,-43 18 16,43-18-16,-43 18 15,42-15 1,-42 15-16,43-18 16,-43 18-1,42-18-15,-42 18 16,42-20-16,-1 2 16,-41 18-1,40-17-15,-40 17 16,34-19-1,-34 19-15,35-15 16,-35 15-16,0 0 16,33-18-1,-33 18-15,0 0 16,0 0 0,36-15-16,-36 15 15,0 0-15,35-16 16,-35 16-1,0 0-15,0 0 16,25-16-16,-2-2 16</inkml:trace>
  <inkml:trace contextRef="#ctx0" brushRef="#br1" timeOffset="453629.6754">21116 10999 0,'0'0'0,"0"0"15,0 0-15,0 0 16,0 0 0,0 0-16,0 0 15,0 0-15,0 0 16,0 0 0,0 0-16,13-8 15,13-3 1,6-2-16,-3 4 15,0-2-15,0-1 16,3 3 0,-1 1-16,2-3 15,3 1 1,0-3-16,8-2 16,-1-1-16,-3-2 15,2-2 1,1 2-16,-1 0 15,2 0 1,-3 0-16,0 0 16,2 0-16,-2-2 15,0-2 1,-1 3-16,2-2 16,0 1-16,-1 0 15,-1 2 1,4-3-16,-3 1 15,1 2 1,0 0-16,-3 1 16,4-1-1,-3 0-15,0 0 16,3 0-16,-1-2 16,-2 2-1,4 1-15,-7 1 16,-37 16-16,42-16 15,4 1 1,-3-1-16,0 2 16,-43 14-1,43-13-15,-2-3 16,-41 16-16,46-17 16,-6 1-1,-40 16-15,43-18 16,-43 18-1,38-16-15,-38 16 16,0 0-16,0 0 16,35-17-1,-35 17-15,0 0 16,0 0-16,33-16 16,-33 16-1,0 0-15,0 0 16,23-14-1,-23 14-15,0 0 16,0 0-16,16-13 16,-16 13-1,0 0 1,0 0-16,13-9 16,-2-2-16</inkml:trace>
  <inkml:trace contextRef="#ctx0" brushRef="#br2" timeOffset="458245.4509">17844 15933 0,'16'-38'16,"13"-26"-16,15-30 15,18-47-15,26-37 16,12-26 0,19-10-16,-5 12 15,3 1-15,5-5 16,3-6-1,9-4-15,4-3 16,-1-11 0,4-7-16,-1-10 15,9 4-15,0 2 16,5 5 0,5 3-16,1 5 15,13 0 1,0 3-16,14-3 15,1-2-15,3-1 16,2 8 0,-6 11-16,6 3 15,-1 16-15,2 7 16,5 16 0,-3 12-16,1 13 15,-2 15 1,2 7-16,-4 11 15,-1 11-15,4 13 16,-16 9 0,4 8-16,4 3 15,-1 13 1,3 1-16,-4 12 16,-6 6-16,-2 9 15,-12 8 1,2 5-16,-5 5 15,1 7-15,-4 4 16,6 4 0,-1 3-16,0 5 15,-3 10 1,-6 5-16</inkml:trace>
  <inkml:trace contextRef="#ctx0" brushRef="#br2" timeOffset="466898.9747">21315 14498 0,'0'0'16,"0"0"-1,0 0-15,0 0 16,0 0-16,0 0 16,0 0-1,-7 8-15,-1-1 16,-6 1-1,5-3-15,0-1 16,-1-4-16,4-7 16,1-8-1,1-7-15,2-5 16,4 0 0,2-4-16,3-10 15,-3-12-15,0-6 16,4-1-1,1-7-15,0-2 16,0-5-16,2-24 16,4-18-1,3 0-15,-3 9 16,3 13 0,2 4-16,-1 8 15,1-1-15,5-2 16,-4 3-1,7-4-15,-4 2 16,1-2 0,2 1-16,1 1 15,7 3-15,-4 1 16,-3 2 0,4-1-16,-1 1 15,5-4 1,2-3-16,3 2 15,-4-4-15,1-2 16,6-3 0,-1 10-16,-2 8 15,-4 0 1,1 2-16,1 0 16,3 2-16,2-4 15,6 0 1,1 0-16,3-2 15,1 1 1,3 0-16,2 2 16,3 1-16,0 1 15,-1 1 1,-1 4-16,-1 8 16,-4-1-1,-4 8-15,-11 10 16,1 4-16,2-1 15,3-2 1,4-3-16,6 0 16,-2 1-16,0 0 15,-3 0 1,0 1-16,-3 6 16,0 1-1,-1 0-15,-2 3 16,2 0-16,-2 2 15,1-3 1,2 3-16,0 0 16,-4 3-1,-3 1-15,3 5 16,-2 0-16,-43 20 16,42-21-1,0 4-15,-1 2 16,-41 15-1,39-15-15,-39 15 16,41-11-16,-41 11 16,0 0-1,40-11-15,-40 11 16,40-8 0,-40 8-16,0 0 15,0 0-15,36-5 16,-36 5-1,0 0-15,0 0 16,23-2 0,-23 2-16,0 0 15,0 0-15,13 0 16,-13 0 0,8-2-16,-8 2 15,0-8-15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29T02:06:44.77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2618 4069 0,'0'0'0,"0"0"16,0 0-1,0 0-15,0 21 16,4 14 0,5 17-16,5-3 15,3-2 1,2-2-16,0 1 15,-19-46-15,0 0 16,0 0 0,17 39-16,2-15 15,-6-19-15,-1-14 16,1-14 0,7-13-16,11-19 15,7-11 1,22-23-16,21-11 15,9-5-15,4-3 16</inkml:trace>
  <inkml:trace contextRef="#ctx0" brushRef="#br0" timeOffset="300.3341">3583 3887 0,'0'0'16,"0"0"-16,0 0 16,24 0-16,30 0 15,35-3 1,25-17-16,16-18 15,7-11-15,-1-1 16,-17 7 0,-19 8-16,-22 11 15,-25 5 1,-27 2-16</inkml:trace>
  <inkml:trace contextRef="#ctx0" brushRef="#br0" timeOffset="518.814">4103 3993 0,'0'0'16,"-12"27"-16,-7 12 16,-6 25-1,2 9-15,-4 26 16,2 15-16,11 0 15,7-16 1,11-17-16,4-34 16,0-36-16</inkml:trace>
  <inkml:trace contextRef="#ctx0" brushRef="#br0" timeOffset="900.1195">4289 4145 0,'0'0'0,"0"0"16,0 0-16,0 0 16,0 0-1,2 23-15,6 23 16,-8 26-16,-22 6 16,-21 10-1,-28 3-15,-4-4 16,-1-11-16,76-76 15,-66 60 1,66-60-16,0 0 16,-43 36-1,24-20-15,22-18 16,13-7 0,12-7-16,12-2 15,13-8-15,5-1 16,4 0-16,3 4 15,1 3 1,3 5-16,-8 4 16,-3 0-1</inkml:trace>
  <inkml:trace contextRef="#ctx0" brushRef="#br0" timeOffset="1302.4814">4551 4229 0,'0'0'0,"0"0"16,0 0-1,2-18-15,11-16 16,9-6 0,5 2-16,7 2 15,-3 3-15,4 3 16,-35 30-1,0 0-15,0 0 16,31-25-16,-31 25 16,28-14-1,-8 9-15,-7 13 16,-2 10 0,-4 11-16,-5 12 15,-4 19-15,-5 13 16,-6 30-1,0 16-15,1-1 16,10-18 0,7-26-16,-5-74 15,16 43-15,-4-33 16,-5-33 0</inkml:trace>
  <inkml:trace contextRef="#ctx0" brushRef="#br0" timeOffset="1651.7014">5169 3551 0,'0'0'0,"0"0"16,0 0-16,0 0 15,0 21 1,4 21-16,1 25 15,-3 11-15,0 27 16,0 6 0,-2 4-16,0 3 15,0 3 1,0-1-16,0-5 16,0-2-16,0-5 15,0-8 1,0-6-16,0-9 15,2-5 1,-2-6-16,-6-5 16,-7-17-16,-9-10 15</inkml:trace>
  <inkml:trace contextRef="#ctx0" brushRef="#br0" timeOffset="1933.607">4394 5634 0,'0'0'0,"0"0"16,3 20-16,9 18 16,9 15-1,3-1-15,2-2 16,9 5-16,1-4 15,6-7 1,-3-3-16,9-9 16,1-11-16,5-7 15,3-16 1,0-18-16</inkml:trace>
  <inkml:trace contextRef="#ctx0" brushRef="#br0" timeOffset="2165.5943">6020 4492 0,'0'0'16,"0"0"-16,0 0 16,0 0-1,0 0-15,0 0 16</inkml:trace>
  <inkml:trace contextRef="#ctx0" brushRef="#br0" timeOffset="2417.4931">5817 5270 0,'0'0'0,"0"0"16,0 0-1,0 0-15,21 6 16,19 7-16,12 12 16,-13 6-1,-3 3-15</inkml:trace>
  <inkml:trace contextRef="#ctx0" brushRef="#br0" timeOffset="3750.1077">8587 3692 0,'-9'-26'0,"-6"-20"16,-9-8-1,-10 4-15,-9-7 16,-12 4-16,-18-8 16,-12 6-1,-5 8-15,3 9 16,4 15-16,-8 12 16,-10 13-1,-19 17-15,-11 16 16,-12 19-16,3 17 15,9 12 1,15 13-16,12 10 16,22 3-1,11 2-15,19 3 16,5 9-16,9 12 16,9 14-1,16 3-15,11 2 16,15-1-1,13 2-15,19-8 16,15-12-16,15-15 16,6-17-1,7-20-15,12-20 16,10-17 0,6-17-16,5-15 15,2-19-15,8-15 16,6-12-1,4-16-15,-10-17 16</inkml:trace>
  <inkml:trace contextRef="#ctx0" brushRef="#br0" timeOffset="4239.4423">8385 4630 0,'0'0'0,"0"29"16,0 25-16,4 35 15,4 27-15,2 3 16,3 6-1,7 4-15,0 1 16,-3-13 0,-6-15-16,-11-102 15,0 0-15,0 0 16,2 75 0,-6-40-16,-8-38 15,4-19 1,-2-11-16,1-14 15,5-18-15,4-4 16,6-8 0,15-14-16,14 0 15,21-1-15,11 18 16,10 18 0,-2 21-16,2 10 15,-6 12 1,-17 5-16,-7 4 15</inkml:trace>
  <inkml:trace contextRef="#ctx0" brushRef="#br0" timeOffset="4721.8501">9017 5081 0,'0'0'0,"0"0"15,0 0 1,0 0-16,12 17 16,10 9-16,9 10 15,7-3 1,-38-33-16,45 27 16,1-11-16,2-16 15,-8-14 1,-3-12-16,-2-8 15,-11-8 1,-8-1-16,-12-2 16,-8 5-16,-8 5 15,-5 10 1,-8 7-16,-8 9 16,-3 9-1,-4 13-15,-9 17 16,-1 12-16,3 14 15,7 12 1,2 34-16,15 14 16,23 2-16,30-19 15,19-28 1,23-24-16,14-22 16,24-19-1,20-19-15,2-20 16,-9-19-16</inkml:trace>
  <inkml:trace contextRef="#ctx0" brushRef="#br0" timeOffset="5289.7411">10211 5202 0,'0'0'16,"-14"-24"-16,-1-10 16,-7-12-1,-4 3-15,-3 0 16,0 5-1,-2 7-15,-3 9 16,-1 6-16,0 11 16,3 10-1,-1 8-15,4 7 16,2 10-16,-1 14 16,8 5-1,5 7-15,7 0 16,2 0-1,6-3-15,0-53 16,8 45-16,-8-45 16,13 34-1,3-18-15,3-14 16,9-13 0,0-9-16,1-7 15,6-9-15,-5 0 16,-5 5-1,-6 6-15,-5 10 16,1 7-16,2 8 16,-2 8-1,3 7-15,5 10 16,5 6 0,13 11-16,1 6 15,3-6 1,-45-42-16,44 36 15,-44-36-15,43 22 16,-2-15 0,-8-25-16,-9-20 15</inkml:trace>
  <inkml:trace contextRef="#ctx0" brushRef="#br0" timeOffset="5573.1083">10007 4324 0,'0'0'16,"0"0"-16,0 0 15,28 7 1,27 6-16,25 7 15,22 2-15,15-3 16,6-11 0,-2-10-16,-11-9 15,-20-9 1,-18-5-16,-20-8 16,-25-12-16</inkml:trace>
  <inkml:trace contextRef="#ctx0" brushRef="#br0" timeOffset="6006.1959">10541 3164 0,'0'0'0,"0"0"16,0 0-16,-4 30 15,2 27 1,-3 36-16,-1 29 16,-2 8-1,4 17-15,2 39 16,8 24-16,10 3 15,3-9 1,-2-4-16,-7-11 16,0-5-16,-8-14 15,0-15 1,-2-20-16,0-26 16,0-22-1,0-87-15,3 70 16,8-30-16,5-25 15,9-23 1</inkml:trace>
  <inkml:trace contextRef="#ctx0" brushRef="#br0" timeOffset="6716.3454">10957 4867 0,'0'0'0,"0"0"15,0 0-15,11 25 16,14 11 0,14 22-16,11-1 15,12 10-15,6-4 16,-5-23-1,-1-17-15,-12-23 16,-4-18 0,-1-14-16,-3-12 15,-6-7-15,-12-1 16,-11-1 0,-13 3-16,-13 8 15,-11 4-15,-16 13 16,-8 12-1,-9 13-15,-9 13 16,-6 16 0,-25 29-16,-8 27 15,11 18-15,16 18 16,31-5 0,30-13-16,25-11 15,19-19 1,15-9-16,16-12 15,17-9-15,6-14 16,11-8 0,4-9-16,10-5 15,-10-3-15,-9-4 16,-20-7 0,-67 7-16,0 0 15,0 0 1,42-8-16,-42 8 15,0 0-15,23-8 16,-23 8 0,6-8-16,-6 8 15,0 0-15,0 0 16,0-2 0,0 2-16,0 0 15,0 0 1,0 5-16</inkml:trace>
  <inkml:trace contextRef="#ctx0" brushRef="#br0" timeOffset="19982.7039">12283 3111 0,'0'0'0,"0"0"15,0 0-15,0 0 16,0 0-1,-8 24-15,-1 30 16,-6 31 0,-3 22-16,3 21 15,7 17-15,4 31 16,6 10 0,0 12-16,1 8 15,-6 10 1,1 22-16,0-13 15,2-8-15,4-18 16,4-36 0,0-24-16,1-28 15,-9-111 1,0 0-16,0 0 16,12 65-16,-4-33 15,3-28 1,1-26-16,1-18 15</inkml:trace>
  <inkml:trace contextRef="#ctx0" brushRef="#br0" timeOffset="20499.4647">11958 3138 0,'0'0'16,"25"-5"-16,28-8 15,33-7 1,25-5-16,30 10 15,9 6 1,-10 13-16,-17 12 16,-20 8-16,-18 9 15,-9 10 1,-13 9-16,-6 9 16,-10 14-1,-9 12-15,-20 13 16,-22 20-16,-38 9 15,-48 11 1,-35-4-16,-22-12 16,-4-17-1,20-25-15,37-25 16,32-19-16,62-38 16,0 0-1,-31 15-15,31-15 16,-15 2-16,24-14 15,21-9 1</inkml:trace>
  <inkml:trace contextRef="#ctx0" brushRef="#br0" timeOffset="21166.0062">12910 5149 0,'0'0'16,"0"0"-16,0 0 16,0 0-1,20 11-15,18 4 16,24 6 0,13-10-16,21-9 15,22-13-15,0-16 16,-3-13-1,-24-12-15,-20 2 16,-21-5 0,-25 15-16,-17-2 15,-10 2-15,-18 4 16,-14 2 0,-14 12-16,-19 9 15,-7 13 1,-27 19-16,-17 22 15,-1 23-15,12 24 16,13 12 0,28 5-16,29-4 15,24-7-15,24-7 16,22-13 0,21-5-16,17-13 15,21-16 1,18-21-16,12-19 15,9-22-15,10-17 16,-8-20 0,-19-5-16,-27-10 15,-20-9-15</inkml:trace>
  <inkml:trace contextRef="#ctx0" brushRef="#br0" timeOffset="21749.3438">14192 4709 0,'0'0'15,"0"0"1,0 22-16,8 24 16,0 29-16,2 27 15,-4 5 1,-3 7-16,-3 2 15,0-8 1,-3-12-16,3-96 16,0 0-16,0 0 15,-6 71 1,6-71-16,-2 27 16,4-36-1,11-35-15,11-17 16,5-8-16,18-27 15,13-16 1,1 8-16,-1 8 16,-2 22-16,-2 20 15,5 16 1,-8 20-16,-2 14 16,7 15-1,1 20-15,-6 20 16,8 32-16,-11 31 15,-12 11 1,-17 9-16,-13-9 16,-8-15-1,-8-26-15,8-84 16,0 0-16,0 0 16,0 61-1,0-61-15,0 0 16,10 31-1,7-20-15,7-8 16</inkml:trace>
  <inkml:trace contextRef="#ctx0" brushRef="#br0" timeOffset="21879.8602">15596 5776 0,'0'0'15,"0"0"-15,0 0 16,0 0-16</inkml:trace>
  <inkml:trace contextRef="#ctx0" brushRef="#br0" timeOffset="27638.5155">3082 8489 0,'0'0'0,"0"0"15,0 0-15,0 0 16,0 0-16,0 0 16,0 0-1,0 24-15,7 23 16,5 20-1,3-6-15,3-7 16,1-13-16,-19-41 16,0 0-1,18 32-15,1-18 16,-5-22 0,-2-12-16,6-15 15,5-23 1,5-10-16,5-3 15,8-23-15,9-6 16,-4 11 0</inkml:trace>
  <inkml:trace contextRef="#ctx0" brushRef="#br0" timeOffset="28054.8221">3790 8145 0,'0'0'0,"0"0"15,0 20-15,7 21 16,3 23 0,-4 14-16,-2 23 15,0 1 1,-4 1-16,3 0 15,-3 0-15,0-7 16,-3-13 0,-3-14-16,-4-29 15,-9-23 1,1-29-16,6-33 16,6-24-16,4-5 15,8-7 1,-3 10-16,-3 71 15,5-47 1,3 13-16,10 12 16,7 11-16,11 7 15,8 1 1,16-4-16,-1-6 16</inkml:trace>
  <inkml:trace contextRef="#ctx0" brushRef="#br0" timeOffset="28489.5633">4269 8163 0,'0'0'16,"0"0"-16,0 0 16,0 26-1,0 27-15,-8 29 16,-4 20-16,-11 1 15,-6 2 1,-5-2-16,-10-7 16,1-7-1,-9-10-15,2-22 16,50-57-16,0 0 16,0 0-1,-45 41-15,45-41 16,-31 18-16,15-14 15,16-8 1,9-7-16,14-5 16,7-7-1,18-2-15,-2-1 16,-46 26-16,50-18 16,-9 13-1,-13 15-15,-20 12 16,-16 14-1,-15 7-15,-20 13 16</inkml:trace>
  <inkml:trace contextRef="#ctx0" brushRef="#br0" timeOffset="28687.4875">3624 9633 0,'0'0'0,"0"0"15,0 0-15,0 0 16,0 0-1,0 0-15,24 0 16,29 0-16,30 0 16,22-7-1,9-7-15,10-1 16,6-7-16,5-10 16</inkml:trace>
  <inkml:trace contextRef="#ctx0" brushRef="#br0" timeOffset="29101.2244">4476 8735 0,'0'0'0,"0"0"15,0 0-15,0 0 16,23-3-16,19-3 16,26-8-1,-10 1-15,-58 13 16,0 0 0,44-7-16,-11 14 15,-18 11 1,-18 7-16,-7 10 15,-5 9 1,-7 15-16,-1 1 16,23-60-16,-10 53 15,10-53-15,0 49 16,15-15 0,16-11-16,10-18 15,7-17 1,9-17-16,-8-16 15</inkml:trace>
  <inkml:trace contextRef="#ctx0" brushRef="#br0" timeOffset="29555.3945">4915 8819 0,'0'0'0,"0"0"15,0 0 1,0 0-16,15-13 15,14-12-15,16-19 16,0-12 0,1-4-16,4-16 15,-11 2 1,-39 74-16,28-65 16,-28 65-16,0 0 15,0 0 1,14-38-16,-8 20 15,-2 22 1,-4 17-16,-2 14 16,0 17-16,0 24 15,2 40 1,0 38-16,4 12 16,1 2-16,-1-15 15,-4-11 1,0-11-16,-2-17 15,0-22 1,2-92-16,0 0 16,4 58-16,10-54 15,3-37 1</inkml:trace>
  <inkml:trace contextRef="#ctx0" brushRef="#br0" timeOffset="29772.0707">5778 8493 0,'0'0'15,"-8"20"-15,-12 21 16,-13 24-16,-12 13 16,-20 36-1,-13 31-15,2-2 16,22-36-16,54-107 15,-27 54 1,30-54-16,19-34 16</inkml:trace>
  <inkml:trace contextRef="#ctx0" brushRef="#br0" timeOffset="29923.7124">5661 8781 0,'3'0'0,"1"0"16,4 0-1,4 7-15,3 5 16,1 9-16,-1 9 15,1 1 1,0 11-16,2 10 16,2-6-1,4-10-15,3-18 16,-6-24-16</inkml:trace>
  <inkml:trace contextRef="#ctx0" brushRef="#br0" timeOffset="30273.0367">6074 7971 0,'0'0'0,"0"0"16,0 0 0,0 24-16,0 26 15,4 34-15,1 29 16,0 9-1,-5 16-15,2 17 16,-2 41-16,0 16 16,0 1-1,0-13-15,0-6 16,0-8 0,0-12-16,2-23 15,0-24-15,0-32 16,3-25-1,-5-70-15,5 42 16,4-17 0,0-25-16,-1-19 15</inkml:trace>
  <inkml:trace contextRef="#ctx0" brushRef="#br0" timeOffset="30478.9473">6586 8258 0,'0'0'0,"0"0"16,0 0-16,0 0 15,0 0 1,0 0-16,0 0 15</inkml:trace>
  <inkml:trace contextRef="#ctx0" brushRef="#br0" timeOffset="30821.6848">6650 8981 0,'0'0'0,"0"0"16,0 0-16,0 0 15,0 0 1,0 0-16,0 0 16,0 0-1,0 0-15,12 0 16,11 0-16,5 4 15,-9-2 1,-9 4-16,-3 2 16,-5-2-1,0-1-15,-2-1 16,2-2-16,0 1 16,4-2-1</inkml:trace>
  <inkml:trace contextRef="#ctx0" brushRef="#br0" timeOffset="31688.5342">8635 7569 0,'-17'-28'0,"-8"-7"15,-11-17-15,-4 4 16,-7 0-1,-11 6-15,-12 4 16,-23 5-16,-17 10 16,5 21-1,3 15-15,1 22 16,0 19 0,9 20-16,3 13 15,10 16 1,10 7-16,19 8 15,6 10-15,13 7 16,10 15 0,5 5-16,12 8 15,10 4-15,16-2 16,12-3 0,8-8-16,12-12 15,7-20 1,7-26-16,15-23 15,7-27-15,8-23 16,10-30 0,-2-23-16,1-24 15,0-20-15,-10-13 16,-14-5 0</inkml:trace>
  <inkml:trace contextRef="#ctx0" brushRef="#br0" timeOffset="32122.0177">8414 8439 0,'0'0'0,"0"0"0,0 0 15,2 28 1,10 30-16,3 31 15,-2 21 1,3 15-16,-7 18 16,-4 10-16,-5-11 15,-3-29 1,3-113-16,0 0 16,0 0-16,-2 69 15,0-46 1,2-32-16,7-22 15,6-16 1,9-32-16,20-39 16,17-32-16,10-4 15,-7 31 1,-7 32-16,-6 30 16,2 21-1,-8 22-15,1 16 16,4 13-16,-2 20 15,10 21 1</inkml:trace>
  <inkml:trace contextRef="#ctx0" brushRef="#br0" timeOffset="32633.9311">9076 8982 0,'0'0'0,"0"0"15,0 0 1,0 0-16,0 0 16,19 13-1,16 4-15,18 8 16,-2-8-16,-2-4 16,-2-4-1,-4-11-15,-5-7 16,-5-11-1,-5-9-15,-7-13 16,0-10-16,-9-6 16,-9 0-1,-8 0-15,-8 2 32,-3 7-32,-5 9 0,21 40 15,-28-29-15,0 11 16,-3 18-1,-1 13-15,-2 14 16,-8 22-16,1 14 16,-3 26-1,4 21-15,16-1 16,22-12 0,19-13-16,10-15 15,12-10 1,12-17-16,8-17 15,17-12-15,30-15 16,14-20-16</inkml:trace>
  <inkml:trace contextRef="#ctx0" brushRef="#br0" timeOffset="33190.1398">10007 8813 0,'0'0'0,"-6"-25"16,-6-15 0,-5-13-16,1 9 15,3 7 1,1 8-16,6 9 16,-2 11-16,2 4 15,-3 10 1,-4 8-16,0 14 15,-3 11-15,-5 23 16,4 10 0,3 12-16,1 26 15,4 9 1,9-118-16,2 108 16,-2-108-16,11 65 15,6-39 1,-4-21-16,1-14 15,3-11 1,3-12-16,5-8 16,4-15-16,2-2 15,0 4 1,-2 8-16,0 12 16,2 10-16,-4 12 15,-3 9 1,2 12-16,-2 4 15,3 6 1,2 5-16,-29-25 16,38 32-16,2 1 15,2-4 1,1-11-16,-1-14 16,-4-15-16</inkml:trace>
  <inkml:trace contextRef="#ctx0" brushRef="#br0" timeOffset="33471.0687">9998 8000 0,'0'0'16,"0"0"-16,15 11 15,20 6 1,22 8-16,15-3 16,31-4-1,20-10-15,0-14 16,-7-9-16,-15-6 16,-23 0-1,-16-2-15,-17 1 16,-7 0-16</inkml:trace>
  <inkml:trace contextRef="#ctx0" brushRef="#br0" timeOffset="33884.2122">10664 7300 0,'0'0'0,"0"33"16,-4 25 0,1 43-16,-3 40 15,4 16-15,2 50 16,4 25-1,5 1 1,-3-7-16,6-7 16,-6-9-16,1-25 15,-1-20-15,7-35 16,0-32 0,3-24-16,-16-74 15,0 0-15,0 0 16,13 51-1,5-28-15,-1-23 16,3-15 0</inkml:trace>
  <inkml:trace contextRef="#ctx0" brushRef="#br0" timeOffset="34638.5232">11160 8757 0,'0'0'0,"0"0"16,0 0 0,3 22-16,13 18 15,8 18-15,3-9 16,4-3-1,1-8-15,3-11 16,0-17 0,-3-12-16,-5-14 15,0-10 1,-6-10-16,5-13 16,-8-2-16,-12 1 15,-10-1 1,-12 9-16,-11 6 15,-9 11-15,-1 9 16,-4 9 0,4 10-16,-8 11 15,-2 14 1,0 13-16,6 10 16,4 14-16,-4 26 15,11 26 1,15 10-16,18-7 15,14-17 1,15-20-16,10-19 16,0-16-16,4-19 15,-2-11 1,10-7-16,2-6 16,2-10-1,-5-2-15,-3-4 16,-50 11-1,44-18-15,-44 18 16,0 0-16,0 0 16,31-18-1,-31 18-15,0 0 16,0 0-16,19-13 16,-19 13-1,0 0-15,0 0 16,6-11-16,-6 11 15,7-12 1,9-1-16</inkml:trace>
  <inkml:trace contextRef="#ctx0" brushRef="#br0" timeOffset="35322.1844">13129 6976 0,'0'0'0,"-40"7"15,-29 13-15,-35 23 16,-34 37-1,-39 51-15,-14 51 16,32 8-16,30-3 16,25-3-1,33-26-15,29-24 16,26-25 0,20-38-16,21-24 15,17-17-15,18-8 16,23-4-1,38 0-15,35 4 16,10 3 0,-10 0-16,-20 2 15,-22 6-15,-29 3 16,-29 4 0,-27-4-16,-18 2 15,-17 6 1,-16 1-16,-17 2 15,-9-2-15,-15-2 16,-28 9 0,-21 5-16,-3-7 15,0 3-15,9-4 16,23-13 0,20-21-16,28-23 15</inkml:trace>
  <inkml:trace contextRef="#ctx0" brushRef="#br0" timeOffset="35771.279">13460 8660 0,'0'0'15,"-13"25"1,-7 14-16,-15 27 16,-4 28-16,-2 17 15,16 0 1,20-16-16,25-16 16,21-21-16,13-29 15,11-18 1,10-18-16,18-22 15,-2-20 1,-28-5-16,-30 3 16,-26 13-16,-16 5 15,-11 10 1,-13 8-16,-17 8 16,-14 5-1,-4 4-15,5-2 16,6-2-1,8-3-15,12-10 16,24-21-16,22-25 16</inkml:trace>
  <inkml:trace contextRef="#ctx0" brushRef="#br0" timeOffset="36166.232">14196 6856 0,'0'0'0,"0"0"16,0 0 0,0 0-16,-8 27 15,1 33-15,-4 38 16,0 40-1,-3 14-15,4 37 16,-8 27-16,5 32 16,-8-5-1,3 2-15,-4 9 16,2-8 0,2-12-16,9-23 15,9-50-15,9-44 16,-9-117-1,0 0-15,0 0 16,11 72 0,0-49-16,7-26 15,2-26-15,6-21 16</inkml:trace>
  <inkml:trace contextRef="#ctx0" brushRef="#br0" timeOffset="36383.8761">14531 8695 0,'0'0'15,"0"0"-15,0 29 16,0 26 0,0 33-16,0 14 15,0-6 1,-5-6-16,-3-14 15,8-76-15,-11 47 16,1-36-16</inkml:trace>
  <inkml:trace contextRef="#ctx0" brushRef="#br0" timeOffset="36538.2265">14272 8286 0,'0'0'0,"0"0"15,0-10-15,4-1 16,13 4 0,10 16-1,9 7-15</inkml:trace>
  <inkml:trace contextRef="#ctx0" brushRef="#br0" timeOffset="37367.0915">15303 8978 0,'0'0'15,"0"0"1,0 0-16,0 0 16,0 0-16,0 0 15,-14-13 1,-5-14-1,-14-7-15,-7-3 16,-1 3-16,-3-2 16,44 36-16,-46-26 15,46 26 1,-40-19-16,3 19 16,3 23-1,5 15-15,7 16 16,3 11-16,9 1 15,10-1 1,0-65-16,8 56 16,-8-56-1,18 38-15,9-25 16,8-30-16,28-42 16,27-61-1,31-79-15,10-72 16,-33 25-16,-29 16 15,-21 9 1,-17 7-16,-13 10 16,-14 28-1,-2 24-15,-2 16 16,-2 20-16,-5 21 16,0 26-1,7 69-15,0 0 16,-6-38-1,-3 21-15,0 19 16,2 16-16,1 15 16,-3 14-1,-2 27-15,0 37 16,0 39 0,3 36-16,-1 21 15,-4 15-15,7 23 16,-1 1-1,4 10-15,3-3 16,3 2 0,4-20-16,2-27 15,8-49-15,0-41 16,-2-33 0,-15-85-16,0 0 15,16 47-15,1-29 16,5-30-1,5-22-15</inkml:trace>
  <inkml:trace contextRef="#ctx0" brushRef="#br0" timeOffset="37754.3905">16212 6762 0,'0'0'0,"0"0"15,-7 27-15,1 30 16,-5 37 0,0 43-16,2 17 15,5 58 1,2 30-16,0 15 15,2-1-15,0 13 16,0-4 0,0 4-16,0-8 15,0-22 1,-8-22-16,4-39 16,0-46-16,4-132 15,-3 96 1,3-96-16,-6 54 15,-8-40 1,-4-30-16</inkml:trace>
  <inkml:trace contextRef="#ctx0" brushRef="#br0" timeOffset="38470.7592">15889 7711 0,'0'0'16,"13"-22"-16,14-11 15,24-19 1,21 4-16,28-5 16,23 11-1,5 20-15,-5 11 16,-16 17-16,-24 19 15,-23 15 1,-28 7-16,-17 9 16,-17 22-1,-34 41-15,-43 41 16,-48 37 0,-32 15-16,3-26 15,21-28-15,27-44 16,108-114-1,0 0-15,-76 67 16,29-40-16,19-32 16,15-8-1,15-12-15,17-6 16,17-14 0,24-13-16,32-15 15,30-8-15,3 12 16,-4 21-1,-18 25-15,-14 16 16,-9 16 0,-10 9-16,-19 11 15,-8 11-15,-13 18 16,-20 18 0,-16 38-16,-33 29 15,-28 16-15,-27 6 16,-6-7-1,-11-6-15,3-20 16,14-27 0,23-26-16,71-79 15,-46 44-15,16-24 16,3-20 0,9-11-16,8-9 15,18-18-15,24-31 16</inkml:trace>
  <inkml:trace contextRef="#ctx0" brushRef="#br0" timeOffset="38921.0911">17111 8456 0,'0'0'0,"0"0"16,2 23-16,6 27 15,2 31-15,2 21 16,-3 10 0,-5 0-16,-4-1 15,-2-5 1,-5-10-16,1-14 15,6-82-15,0 0 16,0 0 0,-14 65-16,2-32 15,3-25 1,7-24-16,7-13 16,11-12-16,8-17 15,16-9 1,21-29-16,19-13 15,10 6 1,-1 20-16,-6 23 16,-12 24-16,-8 18 15,-19 9 1</inkml:trace>
  <inkml:trace contextRef="#ctx0" brushRef="#br0" timeOffset="39454.6381">17764 8769 0,'0'0'15,"0"0"-15,0 0 16,0 31-16,0 29 16,0 36-16,0 18 15,0-9 1,0-12-16,0-93 16,4 77-1,-4-77-15,6 53 16,10-26-1,5-27-15,10-22 16,11-23-16,3-20 16,13-34-1,1-12-15,-8 4 16,-17 18-16,-34 89 16,0 0-1,0 0-15,19-47 16,-9 28-1,-2 27-15,-3 12 16,-1 13-16,0 9 16,6 21-1,0 6-15,9 0 16,5 0-16,9-14 16,6-19-1</inkml:trace>
  <inkml:trace contextRef="#ctx0" brushRef="#br0" timeOffset="39903.2036">18910 8588 0,'0'0'0,"0"0"16,-27 11-1,-13 11-15,-21 17 16,2 7 0,-4 19-16,63-65 15,-47 67-15,47-67 16,-18 55 0,23-16-16,17-11 15,9-10 1,2-7-16,12 1 15,15 1-15,-1 0 16,-4 2 0,-6-3-16,-8 8 15,-16 5-15,-19 1 16,-12 13 0,-23 12-16,-14 5 15,-8-5 1,-7-8-16,-3-12 15,3-13-15,4-11 16,10-17 0,15-14-16,23-23 15</inkml:trace>
  <inkml:trace contextRef="#ctx0" brushRef="#br0" timeOffset="40521.4005">19455 7209 0,'0'0'0,"0"0"15,-4 27 1,2 30-16,-10 46 15,-1 52 1,-7 41-16,-2 41 16,-8 29-16,10-24 15,2-15 1,3-20-16,-3-27 16,7-31-1,11-149-15,-4 110 16,4-110-16,0 60 15,2-40 1,7-20-16,9-17 16,8-22-1,20-28-15,24-38 16,24-33-16,6-12 16,-10 22-1,-20 39-15,-17 37 16,-2 17-1,-10 21-15,2 14 16,-2 16-16,5 18 16,-9 15-1,-3 20-15,-9 32 16,-16 26 0,-14 5-16,-8 0 15,-8-11-15,-1-21 16,2-20-1,20-80-15,-7 61 16,9-30-16,10-16 16</inkml:trace>
  <inkml:trace contextRef="#ctx0" brushRef="#br0" timeOffset="40667.0663">20550 9503 0,'0'0'0,"0"0"15,0 0-15,0 0 16</inkml:trace>
  <inkml:trace contextRef="#ctx0" brushRef="#br0" timeOffset="67436.0445">20620 4389 0,'0'0'0,"0"0"16,0 0-1,0 0-15,0 0 16,0 0-16,0 0 16,20 0-1,24 4-15,28 1 16,11 4 0,20 0-16,3-5 15,6-4-15,-2-2 16,-8-5-1,-12-1-15,-16-4 16,-74 12-16,59-9 16,-59 9-1,39-4-15,-15 8 16,-17 5 0,-11 5-16</inkml:trace>
  <inkml:trace contextRef="#ctx0" brushRef="#br0" timeOffset="67736.2553">20590 4981 0,'0'0'15,"0"0"1,0 0-16,0 0 15,23-13-15,15-7 16,30-11 0,22-1-16,19 1 15,-1 11-15,-1 6 16,1 10 0,-3 8-16,-3 5 15,-12 7 1,-17-3-16,-10-13 15,-21-16-15</inkml:trace>
  <inkml:trace contextRef="#ctx0" brushRef="#br0" timeOffset="68132.0063">21183 4121 0,'0'0'0,"0"0"15,0 0 1,17 4-16,22 1 16,22 13-16,-2 9 15,-1 6 1,2 9-16,17 19 15,-1 17 1,-19 2-16,-13 6 16,-29-5-16,-24 14 15,-25 8 1,-30 12-16,-23 11 16,-17 10-1,8-8-15,12-24 16,28-25-16,56-79 15,-31 60 1,29-26-16,21-16 16</inkml:trace>
  <inkml:trace contextRef="#ctx0" brushRef="#br0" timeOffset="68435.6517">22186 3987 0,'0'0'0,"0"0"15,0 20-15,5 19 16,0 31-1,-1 10-15,2 24 16,1-1 0,-5-3-16,0-11 15,-2-89-15,0 0 16,2 63-16,-2-41 16</inkml:trace>
  <inkml:trace contextRef="#ctx0" brushRef="#br0" timeOffset="68570.128">22242 4523 0,'0'-2'0,"0"-1"16,0-3 0,0-1-16,8 0 15,17 5-15,18-2 16,17-3 0,1-11-16,-6-15 15</inkml:trace>
  <inkml:trace contextRef="#ctx0" brushRef="#br0" timeOffset="69052.544">22646 4139 0,'0'0'0,"-6"-5"16,-3-6 0,-6-10-16,7-7 15,1 3-15,3 8 16,2 8 0,2 2-16,-2 9 15,2 10 1,2 12-16,0 12 15,5 11-15,-1 11 16,0 11 0,0 4-16,3 22 15,-2-6-15,-7-8 16,-7-3 0,-10-5-16,-6-8 15,-6-20 1,-4-14-16,-7-11 15,-4-11-15,2-9 16,-1-12 0,6-7-16,37 19 15,0 0 1,0 0-16,-25-25 16,17 7-16,10 5 15,11 6 1,11 5-16,9 0 15,13 0 1,14-5-16,3-2 16,-1-5-16,-3-2 15,-11-1 1,-11-12-16</inkml:trace>
  <inkml:trace contextRef="#ctx0" brushRef="#br0" timeOffset="69270.1698">22660 4324 0,'0'0'0,"0"0"15,0 0 1,0 0-16,23-2 16,23-6-1,23-2-15,-2 6 16,-67 4-16,67-5 15,-67 5 1,0 0-16,59-3 16</inkml:trace>
  <inkml:trace contextRef="#ctx0" brushRef="#br0" timeOffset="69453.4728">22704 4621 0,'0'0'16,"0"0"-16,0 0 15,0 0 1,0 0-16,20 0 16,23 0-1,25 0-15,7 0 16,13 0-16,-88 0 16,91 0-1</inkml:trace>
  <inkml:trace contextRef="#ctx0" brushRef="#br0" timeOffset="69736.0596">23114 3799 0,'0'0'15,"0"0"-15,0 0 16,0 0-1,0 22-15,0 27 16,0 27-16,0 20 16,0 1-1,6-7-15,9-8 16,8-7 0,4 3-16,2-1 15,-6 1-15,-10 0 16,-9-4-1,-10-9-15</inkml:trace>
  <inkml:trace contextRef="#ctx0" brushRef="#br0" timeOffset="69985.8195">22648 5137 0,'0'0'15,"0"0"-15,0 0 16,0 0 0,10 25-16,9 11 15,12 15 1,7-4-16,5-9 16,9-11-16,3-14 15,10-13 1,7-20-16,18-32 15,10-41-15</inkml:trace>
  <inkml:trace contextRef="#ctx0" brushRef="#br0" timeOffset="70332.6416">23260 4112 0,'0'0'0,"0"0"16,0 0 0,23 0-16,27 0 15,23 0 1,8 0-16,-81 0 16,69 0-16,-69 0 15,44 6 1,-15 10-16,-25 12 15,-17 9 1,-18 16-16,-22 13 16,-27 27-16,-28 19 15,14-11 1,94-101-16,0 0 16,-53 62-16,50-55 15,30-36 1</inkml:trace>
  <inkml:trace contextRef="#ctx0" brushRef="#br0" timeOffset="70503.3559">23771 4185 0,'0'0'0,"0"0"16,0 0-16,15 6 16,23-2-1,18 7-15,1 4 16,-4 6-16,-53-21 15,44 22 1</inkml:trace>
  <inkml:trace contextRef="#ctx0" brushRef="#br0" timeOffset="70682.7271">23550 4454 0,'0'0'0,"0"0"15,0 0 1,19 4-16,24 1 16,26 6-1,9 0-15,18 2 16,-4-1-16,-12-4 16</inkml:trace>
  <inkml:trace contextRef="#ctx0" brushRef="#br0" timeOffset="71036.7719">24054 3727 0,'0'0'0,"0"0"15,0 0-15,0 0 16,0 23-16,0 22 16,0 26-1,0 15-15,0 21 16,4 2 0,3 0-16,4-6 15,-2 1-15,6-11 16,-5-13-1,3-2-15,-3-6 16,-6-16 0,-4-56-16,-2 42 15</inkml:trace>
  <inkml:trace contextRef="#ctx0" brushRef="#br0" timeOffset="71486.5431">23839 4909 0,'0'0'16,"0"0"-16,0 0 15,-10 21 1,-4 8-16,-3 15 16,3 8-16,7 6 15,7 2 1,7-2-16,11-7 15,9-8 1,7-12-16,5-13 16,6-18-16,2-11 15,0-16 1,-7-7-16,-6-10 16,-12-1-16,-13 3 15,-18 0 1,-15 6-16,-19 7 15,-13 11 1,-7 9-16,3 2 16,6 9-16,7 3 15,4 4 1,8 4-16,6 3 16,11-3-1,14 1-15,10-6 16,17-12-16,17-14 15</inkml:trace>
  <inkml:trace contextRef="#ctx0" brushRef="#br0" timeOffset="71731.1166">24646 4150 0,'0'0'16,"0"0"-16,0 0 16,0 0-1,0 0-15,0 0 16,0 0-1,0 0-15</inkml:trace>
  <inkml:trace contextRef="#ctx0" brushRef="#br0" timeOffset="72070.4124">24794 4949 0,'0'0'15,"0"0"-15,0 0 16,0 0-1,0 0-15,0 0 16,0 0 0,0 0-16,0 0 15,0 0-15,0 0 16,0 0 0,0 0-16,0 0 15</inkml:trace>
  <inkml:trace contextRef="#ctx0" brushRef="#br0" timeOffset="73755.338">26821 3276 0,'0'0'15,"-29"-15"-15,-17-5 16,-30-5-1,-33 5-15,-34 18 16,-15 17 0,-8 21-16,24 12 15,23 0-15,21 4 16,15-1 0,12 7-16,19 0 15,21-4 1,17-10-16,12 1 15,13 2-15,16 2 16,18 5 0,19 2-16,30 6 15,25 7 1,14 3-16,0-3 16,-20-2-16,-24-2 15,-18-3 1,-27 1-16,-24 2 15,-22-5 1,-25 1-16,-22 6 16,-36 22-16,-40 13 15,-20-7 1,14-29-16,20-28 16,16-20-16,12-18 15,15-11 1,26-9-16,18-11 15,17-11 1,25-17-16,24-7 16</inkml:trace>
  <inkml:trace contextRef="#ctx0" brushRef="#br0" timeOffset="74288.554">26633 4655 0,'0'0'0,"0"0"16,0 0-16,2 20 16,9 18-1,9 11-15,4-11 16,1-11-16,2-9 15,0-15 1,5-14-16,3-10 16,5-20-1,-3-10-15,-8-5 16,-10 1-16,-7-2 16,-12 8-1,-14 9-15,-8 7 16,-9 15-16,-3 13 15,-6 14 1,-10 16 0,4 15-16,4 14 15,10 10-15,14 10 16,9 29-16,20 14 16,25-9-1,20-27-15,16-32 16,14-35-1,10-32-15,20-36 16,12-28-16,3-28 16,-27-11-1,-31-1-15,-27-2 16</inkml:trace>
  <inkml:trace contextRef="#ctx0" brushRef="#br0" timeOffset="74681.7495">27435 2937 0,'0'0'15,"0"0"-15,0 0 16,0 0-1,-12 25-15,-1 14 16,-7 35 0,1 33-16,3 32 15,2 20-15,8 10 16,2 0 0,4 0-16,4 3 15,-4 6-15,-6 8 16,2-7-1,-5-18-15,-1-32 16,0-30 0,10-99-16,0 66 15,10-27 1,7-24-16,7-17 16</inkml:trace>
  <inkml:trace contextRef="#ctx0" brushRef="#br0" timeOffset="75135.3625">27544 4514 0,'0'0'0,"0"0"16,2 18-1,12 20-15,12 13 16,0 1-16,7-5 15,8-11 1,8-15-16,6-16 16,8-23-16,3-17 15,6-24 1,-11-9-16,-25 2 16,-26 9-16,-18 16 15,-13 10 1,-2 10-16,-3 8 15,-5 11 1,-6 9-16,-13 18 16,-2 17-1,4 11-15,5 12 16,-1 27-16,10 13 16,16-13-1,20-23-15,12-24 16,15-12-16,15-11 15,23-11 1,18-17-16,33-17 16</inkml:trace>
  <inkml:trace contextRef="#ctx0" brushRef="#br0" timeOffset="75468.9927">28598 4291 0,'0'0'0,"0"0"15,-21 7-15,-19 9 16,-15 25 0,0 13-16,-7 33 15,-3 19-15,14 1 16,17-5-1,19-19-15,15-16 16,10-23-16,17-10 16,20-9-1,22-16-15,25-18 16,42-29 0,33-29-16,-25-16 15,-48 0-15,-37 3 16</inkml:trace>
  <inkml:trace contextRef="#ctx0" brushRef="#br0" timeOffset="75752.9326">28331 3919 0,'0'0'15,"0"0"-15,27 0 16,34 6 0,35-2-16,24 6 15,1 9-15,2 1 16,-5 0 0,-17-13-16,-25-10 15,-23-6 1,-53 9-16,27-18 15,-20-11-15,-16-6 16</inkml:trace>
  <inkml:trace contextRef="#ctx0" brushRef="#br0" timeOffset="76104.192">28813 3008 0,'0'0'0,"0"0"16,0 0-16,0 0 15,0 27 1,0 31-16,0 41 16,0 32-16,0 19 15,-7 40 1,-1 13-16,-3 7 15,5-6 1,0 0-16,8-11 16,4-6-16,0-8 15,-4-18 1,5-22-16,-1-32 16,-2-33-1,-4-74-15,15 50 16,8-33-16,8-24 15</inkml:trace>
  <inkml:trace contextRef="#ctx0" brushRef="#br0" timeOffset="76686.4032">29589 3248 0,'0'0'0,"-18"30"15,-4 20-15,-16 35 16,-9 38-16,-11 41 15,-9 31 1,9 6-16,8 5 16,19-12-1,18-10-15,18-15 16,17-23-16,18-32 16,18-34-1,20-33-15,24-34 16,23-38-1,24-37-15,18-45 16,-23-25-16,-35-16 16,-41 1-1,-30 4-15,-32 4 16,-28 7 0,-29 14-16,-24 9 15,-25 13 1,-28 13-16,-11 24 15,2 21-15,4 19 16,20 21 0,14 15-16,19 15 15,28 13-15,29-7 16,21-5-16</inkml:trace>
  <inkml:trace contextRef="#ctx0" brushRef="#br0" timeOffset="77353.6899">30307 2814 0,'0'0'0,"0"0"16,0 0 0,2 31-16,12 29 15,3 30-15,7 20 16,0 30 0,-5 26-16,-3 12 15,-7-1 1,-3-1-16,1 0 15,6 6-15,-2 5 16,-3-4 0,-6-13-16,-8-20 15,-2-26 1,8-124-16,0 0 16,0 0-16,-9 77 15,3-46 1,1-40-16,8-18 15,3-12 1,7-24-16,5-9 16,6-6-16,7-20 15,2-7 1,-1 18-16,-32 87 16,37-52-1,-2 27-15,0 21 16,-2 18-16,-13 11 15,-7 12 1,-13 21-16,-15 9 16,-12 3-1,-21 17-15,-11 2 16,59-89-16,-56 69 16,56-69-1,-49 31-15,12-27 16,13-16-1,17-11-15</inkml:trace>
  <inkml:trace contextRef="#ctx0" brushRef="#br0" timeOffset="77702.7029">31172 4324 0,'0'0'15,"0"0"-15,0 0 16,2 20-16,9 22 16,-1 28-1,6 10-15,2 20 16,1 17 0,-9 19-16,-5 21 15,-12-1-15,-13 3 16,-19 2-1,-14-1-15,-16-3 16,-16-8 0,-7-12-16,-6-14 15,-2-21-15,-4-11 16,1-22 0,2-18-16,5-27 15,6-19 1</inkml:trace>
  <inkml:trace contextRef="#ctx0" brushRef="#br0" timeOffset="77919.0389">30892 3814 0,'0'0'16,"0"0"-16,0 0 15,0 0-15,0 0 16</inkml:trace>
  <inkml:trace contextRef="#ctx0" brushRef="#br0" timeOffset="78398.215">31302 4458 0,'0'0'0,"0"0"15,0 0 1,21 14-16,15 6 15,17 11 1,6 2-16,-4-4 16,2-6-1,-7-12-15,-5-11 16,-7-11-16,-11-10 16,-9-5-16,-8 1 15,-6-1 1,-4 26-16,-9-25 15,-12 4 1,-10 13-16,-10 4 16,-15 12-16,1 13 15,2 8 1,7 9-16,11 4 16,9 4-1,9 4-15,17 1 16,19-2-16,17-6 15,26-12 1,25-13-16,44-18 16,33-26-1</inkml:trace>
  <inkml:trace contextRef="#ctx0" brushRef="#br0" timeOffset="78685.4936">32227 4291 0,'0'0'0,"0"0"16,-14 13-1,-11 12-15,-7 9 16,0 10 0,7 9-16,5 5 15,6 3-15,8 2 16,12-6-1,2-4-15,7-9 16,2-9-16,10-10 16,5-17-1,19-12-15,22-16 16,18-24 0,4-30-16</inkml:trace>
  <inkml:trace contextRef="#ctx0" brushRef="#br0" timeOffset="78919.3398">32191 4128 0,'30'0'0,"23"0"15,29-5-15,27 0 16,4-1-1,-2 1-15,-5 0 16,-9 2 0,-9 0-16,-88 3 15,79-2-15</inkml:trace>
  <inkml:trace contextRef="#ctx0" brushRef="#br0" timeOffset="79385.8726">32767 2955 0,'0'0'16,"0"0"-16,0 0 15,0 0 1,-19 4-16,-13 11 15,-4 12-15,3 21 16,1 14 0,7 16-16,0 29 15,12 25 1,13 12-16,8 16 16,5 7-16,0-2 15,-3 3 1,-1 7-16,-3 5 15,6 10 1,2 1-16,0-15 16,-1-21-16,-2-20 15,-2-19 1,-4-23-16,-5-93 16,7 72-1,-7-72-15,0 0 16,0 0-16,4 37 15,0-15 1,0-18-16</inkml:trace>
  <inkml:trace contextRef="#ctx0" brushRef="#br0" timeOffset="79529.1203">32892 5549 0,'0'0'0,"0"0"16,0 0-1,0 0-15</inkml:trace>
  <inkml:trace contextRef="#ctx0" brushRef="#br0" timeOffset="103906.1366">25596 5781 0,'0'0'16,"0"0"-16,0 0 15,0 0 1,20 0-16,27 0 16,20 0-1,1 0-15,-2 0 16,3 0-16,3-5 16,6 1-1,20-1-15,3-1 16,6-3-16,2-2 15,6-5 1,1-2 0,13 3-16,5 1 15,-1 3-15,1 4 16,-1 1-16,4 4 16,3-3-1,2 1-15,-1-1 16,-1 5-1,1 0-15,0 0 16,2 2-16,0 3 16,1-1-1,2 1-15,0-4 16,1 2 0,0 2-16,1-1 15,-4-1-15,3-3 16,-5 1-1,3 3-15,-1 2 16,1-2-16,0 3 16,0 1-1,1 4-15,-3-1 16,-4 2 0,-2-2-16,-3-2 15,-13 0 1,1 0-16,-2-2 15,-4-4-15,-9 1 16,-8-2 0,-3 0-16,-3-2 15,-7 0-15,-10 0 16,-9 0 0,-12 0-16,-11 3 15,-44-3 1,45 2-16,-45-2 15,0 0-15,46 6 16,-46-6 0,0 0-16,0 0 15,50 18-15</inkml:trace>
  <inkml:trace contextRef="#ctx0" brushRef="#br0" timeOffset="104083.0394">32746 6027 0,'0'0'0,"0"0"16,0 0-16,0 0 15,0 0 1</inkml:trace>
  <inkml:trace contextRef="#ctx0" brushRef="#br0" timeOffset="113550.8157">22601 6684 0,'0'0'16,"0"0"0,0 0-16,0 0 15,0 0-15,0 0 16,15 0-1,25 0-15,12 0 16,3 4-16,0-2 16,6 5-1,-1-1-15,5 1 16,1 0 0,2-1-16,2-1 15,1 2 1,2-3-16,4 3 15,-9 0 1,-13-4-16,-9-2 16,0-1-16,-46 0 15,41-4 1,-7-8-16,-12-1 16</inkml:trace>
  <inkml:trace contextRef="#ctx0" brushRef="#br0" timeOffset="114017.6641">23344 6465 0,'0'0'16,"0"0"-16,0 0 15,0 0-15,0 0 16,0 0 0,0 0-16,22 3 15,22 2 1,23 5-16,-4 0 16,-9 7-1,-9 0-15,-9 8 16,-7 6-16,-10 4 15,-10 8 1,-14 9-16,-12 3 16,-16 11-16,-15 4 15,-21 22 1,-14 7-16,3-6 16,4-10-1,13-23-15,19-12 16,44-48-1,0 0-15,-22 22 16,20-15-16,13-19 16,20-16-16</inkml:trace>
  <inkml:trace contextRef="#ctx0" brushRef="#br0" timeOffset="114718.7747">23940 6525 0,'0'0'0,"0"0"16,0 0-16,0 0 16,0 0-1,0 0-15,20-15 16,16-17-1,15-13-15,-51 45 16,0 0-16,0 0 16,45-40-1,-14 8-15,-10 15 16,-21 15 0,-13 13-16,-14 14 15,-10 13-15,-11 17 16,-15 26-1,-2 3-15,18-10 16,18-27 0,20-20-16,9-14 15,7-6-15,11-7 16,8-7 0,15-8-16,12-5 15,6-3-15,-2 4 16,-57 19-1,50-12-15,-13 14 16,-16 14 0,-26 9-16,-17 10 15,-26 17-15,-11 8 16,-24 20 0,-2 3-16,85-83 15,0 0 1,-65 63-16,34-34 15,31-26-15,16-15 16,12-11 0,20-12-16,20-12 15,36-22 1,23-10-16,-10 12 16,-117 67-16,86-38 15,-43 27 1,-32 13-16</inkml:trace>
  <inkml:trace contextRef="#ctx0" brushRef="#br0" timeOffset="115150.8085">23922 7492 0,'0'0'16,"0"0"-16,0 21 15,7 19 1,1 20-16,6-6 16,6-8-1,7-5-15,9-10 16,6-12-16,5-14 16,5-18-1,-4-20-15,-7-12 16,-10-9-16,-13 0 15,-12 3 1,-12 5-16,-7 5 16,-12 9-1,-12 10-15,-16 12 16,-1 11-16,-7 11 16,1 6-1,6 6-15,4 5 16,15 0-1,10-7-15,20-6 16,19-16-16,18-18 16,16-22-16</inkml:trace>
  <inkml:trace contextRef="#ctx0" brushRef="#br0" timeOffset="115534.6036">24456 6606 0,'0'0'0,"0"0"16,0 0 0,0 0-16,16 0 15,24-10-15,17-5 16,-5-7-1,-6 3-15,-11 6 16,-8 7-16,-12 3 16,-8 12-1,-14 11-15,-10 16 16,-25 22 0,-17 15-16,-25 35 15,-26 33-15,16-12 16,27-33-1,67-96-15,-33 52 16,28-43 0,26-30-16,14-23 15</inkml:trace>
  <inkml:trace contextRef="#ctx0" brushRef="#br0" timeOffset="115684.9284">24635 6764 0,'2'0'0,"0"0"15,2 4-15,4 1 16,1 6-1,2 7-15,3 4 16,-1 5 0,5 0-16,-1-4 15,1-4-15,0-12 16,-6-16 0</inkml:trace>
  <inkml:trace contextRef="#ctx0" brushRef="#br0" timeOffset="116102.1786">24964 6248 0,'0'0'0,"0"0"15,0 0 1,0 27-16,0 26 15,0 30 1,0 13-16,0 3 16,0-2-16,0-5 15,4-7 1,0-9-16,1-8 16,-8-22-16,-3-10 15,-6-21 1,-1-28-16,5-23 15,-2-11 1,8 0-16,0 3 16,2 44-16,-2-48 15,6 2 1,8 1-16,11 7 16,15 1-1,12-1-15,13-3 16,19-6-16,2 3 15</inkml:trace>
  <inkml:trace contextRef="#ctx0" brushRef="#br0" timeOffset="116517.4586">24512 7459 0,'0'0'0,"0"0"16,0 0-1,0 0-15,20-16 16,14-10-16,19-17 16,6-4-1,10-6-15,-2 1 16,-67 52-1,58-34-15,-18 23 16,-9 18-16,-6 13 16,-10 7-1,-2 13-15,-5 20 16,-6 12-16,-4 6 16,-2 23-1,0 3-15,4-104 16,0 0-1,8 79-15,19-50 16,13-47 0,5-33-16</inkml:trace>
  <inkml:trace contextRef="#ctx0" brushRef="#br0" timeOffset="116718.1197">25875 6368 0,'0'0'16,"0"0"-16,0 0 15,0 0 1,0 0-16,0 0 16,11 16-16,1 9 15,-1 7-15</inkml:trace>
  <inkml:trace contextRef="#ctx0" brushRef="#br0" timeOffset="117150.3171">25658 6777 0,'0'0'0,"0"0"16,0 0 0,23-13-16,15-10 15,23-10 1,-6-1-16,-55 34 15,0 0-15,0 0 16,48-29 0,-13 14-16,-22 10 15,-13 13 1,-13 12-16,-9 11 16,-10 18-1,1 4-15,4 3 16,9-4-16,10-8 15,10-8 1,6-14-16,13-8 16,1-8-16,7-10 15,-1-9 1,-3-8-16,-2-3 16,-5-3-1,-12 1-15,-8-2 16,-14 6-16,-10 9 15,-15 6 1,-21 18-16,-7 11 16,-6 17-16,-25 21 15</inkml:trace>
  <inkml:trace contextRef="#ctx0" brushRef="#br0" timeOffset="117383.712">25491 7345 0,'0'0'16,"22"0"-1,24-9-15,26-9 16,22-14 0,12-12-16,1-1 15,1-4-15,-14 7 16,-94 42-1,0 0-15,57-34 16,-37 16-16,-27 3 16</inkml:trace>
  <inkml:trace contextRef="#ctx0" brushRef="#br0" timeOffset="117684.4992">25850 7133 0,'0'0'0,"0"0"16,0 0-1,0 20-15,0 17 16,0 24 0,5 6-16,2 6 15,1 19-15,3-3 16,0-5 0,-7-11-16,2-8 15,-6-65-15,0 0 16,0 0-1,7 40-15,-7-40 16,0 0 0,6 29-16,2-15 15,-8-14-15,6-3 16,5-15 0</inkml:trace>
  <inkml:trace contextRef="#ctx0" brushRef="#br0" timeOffset="117868.6842">26450 7674 0,'0'0'0,"0"0"16,0 0-16,0 0 15,-7 24 1,-9 20-16,-9 17 15,6-17-15,15-10 16</inkml:trace>
  <inkml:trace contextRef="#ctx0" brushRef="#br0" timeOffset="118752.4345">26899 6281 0,'0'0'0,"0"0"16,0 0-16,22 7 15,21 4 1,13 7-16,-14 0 16,-9-3-16,-10-4 15,-14 1 1,-14-1-16,-15 5 16,-13 6-1,-23 9-15,0 9 16,5 3-16,3 0 15,48-43 1,0 0-16,-33 38 16,13-12-1,16-12-15,13-12 16,10-7-16,12-8 16,8-3-1,10-6-15,-7 0 16,-5 8-1,-13 3-15,-11 9 16,-8 9-16,-14 15 16,-13 13-1,-21 29-15,-22 29 16,-7 26-16,6 5 16,23-14-1,30-34-15,17-27 16,12-24-1,5-14-15,12-11 16,5-13-16,18-18 16,-1-10-1,-4-7-15,-5-2 16,-46 50 0,31-47-16,-16 6 15,-15 8-15,-11 18 16,11 15-1,0 0-15,0 0 16,-16-14 0,3 3-16,11-2 15,11-8-15,15-4 16,15-3 0,21-10-16,9-3 15,25-7 1,5 1-16,-99 47 15,0 0-15,73-30 16,-54 24-16</inkml:trace>
  <inkml:trace contextRef="#ctx0" brushRef="#br0" timeOffset="118917.8773">27181 7121 0,'0'0'16,"0"0"-16,0 0 15,23-8-15,25-15 16,27-13 0,21-17-16,6-12 15,-22 0-15</inkml:trace>
  <inkml:trace contextRef="#ctx0" brushRef="#br0" timeOffset="119150.513">27571 6335 0,'0'0'16,"0"0"-16,0 0 16,0 25-16,5 24 15,2 30 1,0 14-16,-1 0 15,-1 1 1,-3 2-16,-4 3 16,-3-6-16,-5-5 15</inkml:trace>
  <inkml:trace contextRef="#ctx0" brushRef="#br0" timeOffset="119366.5605">27125 7557 0,'0'0'16,"0"0"-1,0 0-15,0 0 16,13 15-16,14 8 16,10 6-1,13-9-15,8-8 16,11-15-1,6-15-15,22-24 16</inkml:trace>
  <inkml:trace contextRef="#ctx0" brushRef="#br0" timeOffset="119868.3952">27858 6723 0,'0'0'0,"0"0"16,0 0-1,0 0 1,21-1-16,25-15 16,14-6-16,-9-1 15,-8 7-15,-10 7 16,-14 7-1,-6 7-15,-9 9 16,-10 7-16,-11 15 16,-14 22-1,-11 12-15,-19 28 16,-7 13 0,-5-5-16,73-106 15,0 0 1,-43 67-16,36-49 15,26-39-15,15-17 16,8-6 0,5 1-16,-6 5 15,-8 8-15,-5 7 16,-28 23 0,21-12-16,2 12 15,3 7 1,2 7-16,3 6 15,2 0-15,2 9 16</inkml:trace>
  <inkml:trace contextRef="#ctx0" brushRef="#br0" timeOffset="120499.9033">28450 6618 0,'0'0'15,"0"0"1,0 0-16,0 0 16,0 23-16,0 20 15,0 21 1,0 3-16,-5 1 16,5-68-16,-2 66 15,2-66 1,-7 61-16,7-61 15,0 0 1,-7 40-16,5-26 16,13-37-16,16-19 15,7-17 1,-1-6-16,5-13 16,7-24-1,0-10-15,-10 10 16,-9 14-16,-26 88 15,13-67 1,-13 67-16,0 0 16,6-36-1,-4 23-15,-2 15 16,0 18-16,0 16 16,-2 18-1,2 25-15,0 38 16,6 41-1,4 26-15,-4 4 16,1-5-16,-5-2 16,-8-8-1,-5-6-15,-1-4 16,-1-2-16,-1-14 16,2-27-1,-2-28 1,14-92-16,0 0 15,0 58-15,18-40 16,11-31-16</inkml:trace>
  <inkml:trace contextRef="#ctx0" brushRef="#br0" timeOffset="120850.4887">29225 6722 0,'0'0'15,"0"0"-15,0 0 16,18 0 0,23-8-16,29-7 15,5-2 1,9-8-16,-4 7 15,-80 18-15,59-3 16,-31 15 0,-22 10-16,-15 10 15,-16 9-15,-20 18 16,-4 3 0,-15 14-16,64-76 15,0 0 1,-54 67-16,31-38 15</inkml:trace>
  <inkml:trace contextRef="#ctx0" brushRef="#br0" timeOffset="121401.873">29908 6424 0,'0'0'16,"0"0"-16,0 25 15,0 24 1,0 25-16,5 17 16,-1-6-16,3-4 15,-2-9 1,-5-72-16,0 0 16,0 0-16,7 44 15,-5-19 1,0-25-16,1-23 15,3-15 1,8-8-16,10-4 16,5-7-16,8-9 15,9-17 1,-4-2-16,-6 12 16,-11 4-1,-12 15-15,-13 54 16,0 0-16,8-45 15,-8 45 1,8-33-16,-4 18 16,-2 15-1,-2 17-15,-2 17 16,-5 15-16,-2 25 16,-4 30-1,-3 26-15,6 4 16,3-8-1,1-24-15,-5-17 16,-4-16-16,-1-19 16,-3-10-1,-3-7-15</inkml:trace>
  <inkml:trace contextRef="#ctx0" brushRef="#br0" timeOffset="121779.8912">29560 7474 0,'0'0'16,"0"0"-16,0 0 16,0 0-1,23-13-15,17-14 16,26-16 0,22-12-16,6-5 15,-16 11-15,-13 15 16,-18 18-1,-12 14-15,-4 9 16,-8 8 0,-4 15-16,-4 11 15,-4 27-15,-6 14 16,-7 32 0,-10 25-16,-3 14 15,-2-18 1,4-20-16,4-26 15,4-18-15,5-71 16,-2 52 0,6-21-16,6-16 15</inkml:trace>
  <inkml:trace contextRef="#ctx0" brushRef="#br0" timeOffset="121983.5147">30679 6713 0,'0'0'0,"0"0"16,0 0-16,16 18 15,14 8 1,12 17-16,-5 1 15</inkml:trace>
  <inkml:trace contextRef="#ctx0" brushRef="#br0" timeOffset="122333.9893">30559 7267 0,'0'0'16,"0"0"-16,18-14 15,18-17 1,24-20-16,28-23 16,6-5-16,-12 8 15,-82 71 1,0 0-16,0 0 16,61-43-1,-28 33-15,-25 23 16,-14 18-16,-10 9 15,-11 28 1,-10 14-16,-13 37 16,-5 23-1,3-5-15,19-30 16,33-107-16,0 0 16,-9 58-1,22-45-15,16-31 16</inkml:trace>
  <inkml:trace contextRef="#ctx0" brushRef="#br0" timeOffset="122918.5026">31138 7240 0,'0'0'0,"0"0"15,0 0-15,2 19 16,8 22-1,4 11-15,2-10 16,-3-12-16,1-8 16,-4-11-1,-2-7 1,-1-6-16,-2-9 16,-1-8-1,-4-7-15,0-3 0,0-2 16,0-3-1,2-4-15,11-11 16,4-2 0,10-7-16,12-3 15,1-5 1,9-11-16,-4 3 16,-45 74-16,0 0 15,0 0 1,36-62-16,-13 32 15,-13 26-15,-3 11 16,-2 15 0,-5 12-16,-5 15 15,-2 18 1,1 10-16,2 27 16,2 19-1,4 0-15,0-11 16,2-23-16,-4-89 15,0 0 1,0 0-16,7 58 16,6-42-16,1-36 15,5-27 1,7-38-16</inkml:trace>
  <inkml:trace contextRef="#ctx0" brushRef="#br0" timeOffset="123184.208">31779 6581 0,'0'0'15,"0"0"-15,0 32 16,4 29-16,2 40 16,5 27-1,-1 4-15,-1 4 16,-5 4-16,0-1 15,-1-5 1,-3-9-16,0-6 16,0-16-1,0-103-15,4 82 16,2-21-16</inkml:trace>
  <inkml:trace contextRef="#ctx0" brushRef="#br0" timeOffset="123483.1824">31986 6978 0,'0'0'16,"18"-4"-16,23-5 15,26-7-15,0 1 16,-6 4-1,-3 2-15,-7 9 16,-12 6 0,-9 14-16,-18 10 15,-14 6-15,-11 12 16,-21 19 0,-18 25-16,-11 4 15,63-96 1,-53 70-16,21-41 15,20-31-15</inkml:trace>
  <inkml:trace contextRef="#ctx0" brushRef="#br0" timeOffset="123793.1113">32727 6342 0,'0'0'15,"0"0"-15,8 24 16,5 21 0,8 29-16,2 33 15,3 29-15,-6 20 16,-6 14 0,-10 9-16,-6 0 15,-8-7 1,-4-23-16,0-19 15,-5-24-15,4-21 16,15-85 0,-15 68-16,15-68 15,-6 27 1,6-29-16</inkml:trace>
  <inkml:trace contextRef="#ctx0" brushRef="#br0" timeOffset="123999.5345">32852 7238 0,'0'0'0,"0"0"15,0 0 1,20 0-16,23 0 16,30 4-16,26 3 15,3 3 1,-9 7-16,-16 7 15,-20 3 1,-27 0-16</inkml:trace>
  <inkml:trace contextRef="#ctx0" brushRef="#br0" timeOffset="124113.7869">33311 7508 0,'0'0'15,"0"0"-15,0 0 16,0 0-16,0 0 15,0 0 1</inkml:trace>
  <inkml:trace contextRef="#ctx0" brushRef="#br0" timeOffset="125333.5075">23992 8471 0,'0'0'15,"0"0"-15,0 0 16,13 14-1,9 5-15,9 15 16,1 8 0,-5 15-16,-9 12 15,-16 13-15,-8 23 16,-21 9 0,-3-11-16,30-103 15,-33 67 1,4-38-16,11-24 15,5-15-15,11-7 16,8-10 0,12-6-16,15-19 15,12-2 1,11-6-16,24-14 16,16-4-16,-5 11 15,-91 67 1,68-54-16,-68 54 15,38-42 1,-25 13-16,-13 29 16,2-26-16,-2 26 15,0 0 1,0 0-16,-2-21 16,2 21-1,-2-16-15,2 14 16,2 9-16,-4 15 15,-1 10 1,-3 12-16,-5 19 16,-9 6-16,-9 5 15,-17 17 1,-8 5-16,-3-13 16,8-20-1,49-63-15,0 0 16,0 0-16,-37 38 15,37-38 1,-24 18-16,24-18 16,-4 4-1,13-6-15,14-5 16,12-4-16,10-5 16,16-4-1,-3-5-15</inkml:trace>
  <inkml:trace contextRef="#ctx0" brushRef="#br0" timeOffset="125667.2718">24767 8107 0,'0'0'0,"0"0"16,0 19-16,5 25 16,2 28-1,-1 10-15,3 29 16,0 5 0,-2 9-16,-1 3 15,-1 12 1,-3 12-16,-6-17 15,-3-31-15,-5-21 16,12-83 0,-19 58-16,3-40 15,-2-31-15</inkml:trace>
  <inkml:trace contextRef="#ctx0" brushRef="#br0" timeOffset="125800.5848">24872 8712 0,'0'0'0,"16"-13"16,13-10 0,12-6-16,12 1 15,7 1 1,-60 27-16,63-23 16</inkml:trace>
  <inkml:trace contextRef="#ctx0" brushRef="#br0" timeOffset="126033.2087">24521 9465 0,'0'0'0,"0"23"16,0 10-1,2 14-15,13-5 16,11-8-16,7-6 15,11 0-15,13-10 16,8-8 0,3-10-16,1-17 15,-7-12-15</inkml:trace>
  <inkml:trace contextRef="#ctx0" brushRef="#br0" timeOffset="126256.8494">25371 8279 0,'0'0'0,"0"0"16,0 0-1,0 0-15,0 0 16,0 0-16,0 0 15,2 11 1,4 9-16,5 12 16</inkml:trace>
  <inkml:trace contextRef="#ctx0" brushRef="#br0" timeOffset="126995.0854">25140 8737 0,'0'0'0,"0"5"15,0-2-15,0 0 16,7 1-16,6-4 15,12-2 1,13-9-16,11-14 16,-3-4-1,-7-5-15,-39 34 16,0 0-16,0 0 16,31-29-1,-11 11-15,-11 13 16,-9 10-1,-9 16-15,-9 11 16,-1 10-16,-4 16 16,5-2-1,6-5-15,12-11 16,8-11-16,6-13 16,8-16-1,9-13-15,2-19 16,8-10-1,-10-3-15,-11 5 16,-14 6 0,-8 15-16,-4 9 15,-8 8-15,-4 7 16,-4 9 0,-5 7-16,2 6 15,3 7 1,-2 10-16,4 6 15,6-1-15,0 0 16,4-4 0,-4-5-16,-1-3 15,15-37-15,0 0 16,0 0 0,-18 33-16,18-33 15,-23 24 1,23-24-16,-30 24 15,-9 3-15,39-27 16,0 0 0,-31 27-16,31-27 15,-13 20 1,17-9-16,16-9 16,14-8-1,8-8-15,22-15 16,13-6-16,28-23 15,20-14-15,-11-2 16</inkml:trace>
  <inkml:trace contextRef="#ctx0" brushRef="#br0" timeOffset="127352.4031">25873 8006 0,'0'0'0,"0"0"16,0 20-1,0 21-15,-5 26 16,3 13-1,-4 27-15,4 5 16,2 0-16,4-3 16,2-3-1,3-9-15,0-3 16,1-11-16,-4-4 16,-10-10-1,0-14-15,-13-5 16,-10-12-16,-4-18 15</inkml:trace>
  <inkml:trace contextRef="#ctx0" brushRef="#br0" timeOffset="127517.8714">25855 8701 0,'0'0'15,"15"-18"-15,15-11 16,16-14-1,13-1-15,3 2 16,19-8-16,-81 50 16,88-47-1</inkml:trace>
  <inkml:trace contextRef="#ctx0" brushRef="#br0" timeOffset="127766.1118">25565 9474 0,'0'0'15,"0"0"-15,0 23 16,9 15 0,11 13-16,7-16 15,10-10 1,9-11-16,11-14 15,13-18-15,12-20 16,28-40 0,13-50-16</inkml:trace>
  <inkml:trace contextRef="#ctx0" brushRef="#br0" timeOffset="128383.2381">26335 8668 0,'0'0'0,"0"0"16,0 0-16,0 0 15,0 0 1,23-14-16,15-15 16,23-18-16,9-15 15,-7 2 1,-63 60-16,0 0 15,43-41 1,-26 25-16,-13 18 16,-12 15-16,-15 16 15,-18 27 1,-22 36-16,-13 25 16,2 4-16,74-125 15,-47 98 1,47-98-16,-12 50 15,22-39 1,20-25-16,9-15 16,17-16-16,7-8 15,15-14 1,-78 67-16,0 0 16,76-59-1,-31 40-15,-41 36 16,-23 21-16,-25 25 15,-29 40 1,-25 35-16,10 1 16,88-139-16,0 0 15,0 0 1,-54 91-16,34-50 16,25-37-1,20-19-15,15-16 16,20-19-16,34-32 15,33-35 1,8-19-16,-21 2 16</inkml:trace>
  <inkml:trace contextRef="#ctx0" brushRef="#br0" timeOffset="128649.7619">27029 8031 0,'0'0'0,"0"0"15,0 0-15,2 26 16,5 31 0,3 27-16,-2 24 15,-6 1-15,0 5 16,2 0-1,1 0-15,-3 0 16,-9-3-16,-6-5 16,-5-10-1</inkml:trace>
  <inkml:trace contextRef="#ctx0" brushRef="#br0" timeOffset="128849.6001">26602 9599 0,'0'0'16,"0"0"-16,0 0 15,13 11-15,14 5 16,11 2 0,11-7-16,12-11 15,9-16 1,14-17-16,23-38 15</inkml:trace>
  <inkml:trace contextRef="#ctx0" brushRef="#br0" timeOffset="129284.6623">27231 8783 0,'0'0'15,"0"0"-15,0 0 16,0 0 0,23-8-16,15-13 15,17-9 1,2-6-16,-57 36 16,0 0-16,0 0 15,44-27 1,-16 15-16,-22 26 15,-10 13 1,-11 14-16,-13 23 16,-1 10-16,-4 19 15,3 6 1,30-99-16,-14 69 16,20-39-16,12-30 15,15-18 1,29-32-16,39-44 15,38-53 1,8-23-16,-24 14 16,-51 49-1,-27 21-15,-20 19 16</inkml:trace>
  <inkml:trace contextRef="#ctx0" brushRef="#br0" timeOffset="129584.3456">27960 8038 0,'0'0'0,"0"0"16,3 24-16,7 23 16,6 30-1,7 20-15,-1 15 16,-8 6-1,-3 20-15,-3 26 16,-8 8-16,-6 1 16,-7-2-1,-1-8-15,-2-15 16,-2-25-16,3-28 16,15-95-1,0 0-15,-20 68 16</inkml:trace>
  <inkml:trace contextRef="#ctx0" brushRef="#br0" timeOffset="129800.1859">28030 8757 0,'22'-5'15,"24"-12"-15,19-8 16,13-4 0,37-7-16,37-5 15,9 8-15,-15 11 16</inkml:trace>
  <inkml:trace contextRef="#ctx0" brushRef="#br0" timeOffset="130129.1989">28813 9524 0,'0'0'16,"4"4"-16,4 0 16</inkml:trace>
  <inkml:trace contextRef="#ctx0" brushRef="#br0" timeOffset="159361.4361">29078 8721 0,'0'0'0,"0"0"15,0 0-15,0 0 16,20 5 0,24-3-16,23 2 15,3 1-15,3-5 16,17 2 0,-3-2-16,-9 0 15,-78 0-15,73 0 16,-73 0-1,59 0-15</inkml:trace>
  <inkml:trace contextRef="#ctx0" brushRef="#br0" timeOffset="159598.4254">29036 9063 0,'0'0'15,"0"0"-15,0 0 16,0 0 0,0 0-16,15-2 15,28-5 1,24-4-16,15-3 16,23-1-16,14-6 15,3 4 1,-17 1-16,-28-2 15</inkml:trace>
  <inkml:trace contextRef="#ctx0" brushRef="#br0" timeOffset="160015.002">29431 8492 0,'0'0'0,"0"0"16,0 0-16,0 0 16,17 0-16,22 0 15,23 0 1,6 0-16,1 6 15,2 9 1,-20 12-16,-15 9 16,-11 7-16,-14 8 15,-18 7 1,-9 4-16,-15 5 16,-16 18-1,-13 10-15,4-13 16,8-11-16,9-12 15,39-59 1,-18 41-16,14-5 16,12-11-16</inkml:trace>
  <inkml:trace contextRef="#ctx0" brushRef="#br0" timeOffset="160281.3136">30305 8472 0,'0'0'0,"0"0"16,0 0-16,0 28 16,0 28-1,0 25-15,0 6 16,0-11-1,0-76-15,0 0 16,-5 62-16,5-62 16,-4 33-1,2-21-15</inkml:trace>
  <inkml:trace contextRef="#ctx0" brushRef="#br0" timeOffset="161048.8766">30331 8731 0,'2'0'15,"0"-5"-15,3-2 16,3-2-1,13-6-15,9-1 16,5-2 0,10-4-16,13-7 15,1-5-15,5-4 16,-12 0 0,-3 0-16,-49 38 15,33-38 1,-33 38-16,0 0 15,0 0-15,20-34 16,-12 12 0,-10 15-16,-7 18 15,-4 12-15,-7 17 16,-11 18 0,-6 12-16,-9 27 15,-11 12 1,4-6-16,8-13 15,45-90-15,0 0 16,0 0 0,-36 59-16,36-59 15,-12 24 1,14-22-16,14-15 16,2-3-1,9-7-15,1 0 16,-28 23-16,36-23 15,0 10 1,-9 13-16,-11 15 16,-10 12-1,-12 13-15,-19 21 16,-12 4-16,-22 22 16,-14 7-1,-4-8-15,8-16 16,12-23-1,57-47-15,-35 25 16,35-25-16,-27 10 16,17-12-1,10-4-15,8-10 16,11-2-16,8-2 16,11 0-1,12 2-15,6 2 16,4 9-1,1 5-15,1 7 16,6 2-16,4-2 16,3-2-1,14-9-15,-11-14 16</inkml:trace>
  <inkml:trace contextRef="#ctx0" brushRef="#br0" timeOffset="161299.0337">31311 8395 0,'0'0'0,"0"0"15,0 0-15,15 6 16,18 13-1,10 10-15,-14 7 16,-8 4 0,-10 4-16,-5 3 15,-17-2 1,-9 0-16,-18-3 16</inkml:trace>
  <inkml:trace contextRef="#ctx0" brushRef="#br0" timeOffset="161681.1279">31129 8683 0,'0'0'0,"0"0"15,0 0-15,0 0 16,0 0 0,-6 18-16,-8 18 15,-12 15 1,-7-4-16,-11 5 15,-7-1-15,51-51 16,-49 44 0,49-44-16,0 0 15,-46 34 1,17-16-16,22-13 16,14-7-16,14-8 15,15-1 1,7 0-16,24-5 15,4 3 1,4 4-16,22 0 16,9 4-16,-9 3 15,-22 0 1,-14-3-16,-22-1 16</inkml:trace>
  <inkml:trace contextRef="#ctx0" brushRef="#br0" timeOffset="161994.5757">31769 8143 0,'0'0'0,"0"0"16,0 24-1,4 28-15,0 30 16,-2 27-16,-2 8 16,-2 1-1,-2 6-15,2-9 16,0-6 0,2-12-16,0-97 15,0 85-15,0-85 16,0 0-1,0 60-15,4-33 16</inkml:trace>
  <inkml:trace contextRef="#ctx0" brushRef="#br0" timeOffset="162181.9082">31825 8576 0,'0'0'0,"25"-5"16,16-1 0,22-3-16,-7 4 15,-7 5-15,-11 12 16,-19 5 0</inkml:trace>
  <inkml:trace contextRef="#ctx0" brushRef="#br0" timeOffset="162431.8369">31321 9305 0,'0'0'0,"0"0"15,0 21 1,7 20-16,9 17 15,3-14-15,15-7 16,9-8 0,12-7-16,14-13 15,13-12 1,23-21-16,7-29 16</inkml:trace>
  <inkml:trace contextRef="#ctx0" brushRef="#br0" timeOffset="162783.86">32457 8156 0,'0'0'0,"0"0"15,0 27-15,0 32 16,0 29 0,0 33-16,0 4 15,-6 2 1,2 1-16,-1-6 16,3-10-1,0-12-15,2-16 16,0-84-16,0 0 15,0 0 1,0 59-16,0-59 16,2 25-16,-2-33 15,-6-24 1</inkml:trace>
  <inkml:trace contextRef="#ctx0" brushRef="#br0" timeOffset="163047.7929">32505 8212 0,'0'0'15,"0"0"-15,0 0 16,0 0-16,0 0 15,0 0 1,14 17-16,5 10 16,3 9-1,-2-2-15,-2-3 16,1-6-16</inkml:trace>
  <inkml:trace contextRef="#ctx0" brushRef="#br0" timeOffset="163512.7722">32590 9358 0,'0'0'0,"0"0"16,0 0-16</inkml:trace>
  <inkml:trace contextRef="#ctx0" brushRef="#br0" timeOffset="163977.9153">32386 9532 0,'0'0'16,"0"0"-16,0 0 15,-7 7 1,1 4-16,-2 7 16,3-3-16,1-3 15,4-6 1,4 3-16,7 0 16,2 3-1,3 1-15,-4 3 16,4 2-16,-6-3 15,3 0 1,-1-4-16,-1 1 16,2-5-16,-5-5 15,2-2 1,-3-7-16,-3-4 16,-1-4-1,-6-6-15,-3-3 16,-7 1-16,-5-1 15,-8 6 1,-5 0-16,-1 7 16,0 4-1,-3 7-15,0 7 16,6 6-16,4 7 16,8 5-1,11 4 1,10-6-16,13-6 15</inkml:trace>
  <inkml:trace contextRef="#ctx0" brushRef="#br0" timeOffset="164432.6419">32510 8170 0,'0'0'0,"0"0"15,0 0-15,0 0 16,0 0-16,15 6 16,14 10-1,11 8-15,1 10 16,-1 2 0,-3 4-16,-3 2 15,-9 3 1,-4 0-16,-10-1 15,-9 3-15,-14 3 16,-12 5 0,-14 5-16,-13 12 15,-24 22-15,-20 27 16,-5 8 0,8-6-16</inkml:trace>
  <inkml:trace contextRef="#ctx0" brushRef="#br0" timeOffset="183314.2146">21417 11014 0,'0'0'0,"0"0"16,0 0-16,0 0 16,20 4-16,25-2 15,25 3 1,3-1-16,12-4 15,2-4 1,-4-1-16,-7 3 16,-7 4-1,-17 4-15,-10 11 16,-42-17-16,0 0 16,29 19-16</inkml:trace>
  <inkml:trace contextRef="#ctx0" brushRef="#br0" timeOffset="183647.596">21511 11362 0,'0'0'0,"0"0"16,0 0-16,0 0 16,0 0-1,20 7-15,20-1 16,21 6-16,6-3 16,5-1-1,6-5-15,18-7 16,-2-10-1,-8-6-15,-9 2 16,-77 18-16,58-20 16,-26-2-1</inkml:trace>
  <inkml:trace contextRef="#ctx0" brushRef="#br0" timeOffset="184097.5803">21865 10773 0,'0'0'0,"0"0"16,0 0-16,0 0 15,0 0-15,0 0 16,15 0-1,23 3-15,23 4 16,1 7 0,5 1-16,-3 5 15,-7 9-15,-9 7 16,-4 9 0,-18 6-16,-15 10 15,-15 4 1,-14 2-16,-11 4 15,-14 16-15,-13 0 16,2-11 0,2-8-16,-1-6 15,4-5 1,-2 2-16,6 2 16,10-6-16,15-10 15,11-7 1,11-7-16</inkml:trace>
  <inkml:trace contextRef="#ctx0" brushRef="#br0" timeOffset="184256.2072">22503 11657 0,'0'0'16,"0"0"-16,0 0 16</inkml:trace>
  <inkml:trace contextRef="#ctx0" brushRef="#br0" timeOffset="200179.0092">23057 10137 0,'0'0'0,"0"0"16,0 0-16,0 0 16,-4 21-1,1 17-15,-1 22 16,-1 9-16,5 14 15,-2 26 1,2 10-16,0 6 16,0 11-1,0 10-15,0 33 16,-4 8-16,-5 1 16,-4-12-1,-2-15-15,-1-18 16,5-13-1,4-30-15,7-100 16,-8 80-16,8-80 16,-9 52-1,1-34-15,-1-21 16,0-16-16,-2-22 16</inkml:trace>
  <inkml:trace contextRef="#ctx0" brushRef="#br0" timeOffset="200646.0819">23176 10379 0,'0'0'15,"22"-11"-15,9 0 16,12 0 0,2 11-16,0 11 15,-4 16-15,2 13 16,-2 14 0,-1 8-16,9 27 15,4 17-15,-5 5 16,-9-6-1,-18-9-15,-11 0 16,-14 3 0,-16 3-16,-18 3 15,-16 5-15,-19 6 16,-12 2 0,-5-1-16,-2-10 15,2-7 1,3-17-16,2-10 15,8-18-15,13-22 16,17-22 0,8-21-16,10-18 15</inkml:trace>
  <inkml:trace contextRef="#ctx0" brushRef="#br0" timeOffset="200876.227">22710 11664 0,'0'0'16,"0"0"-16,0 0 16,27 0-16,34 0 15,29 0 1,20 0-16,-4-5 15,4 1 1,-5-1-16</inkml:trace>
  <inkml:trace contextRef="#ctx0" brushRef="#br0" timeOffset="201380.0088">23642 11736 0,'0'0'0,"0"0"16,0 0-16,0 0 15,15 10 1,13 6-16,10 7 16,6-3-1,4 0-15,4-7 16,3-10-16,2-11 15,-11-5 1,-6-4-16,-13-6 16,-15 0-1,-12 23-15,-4-21 16,-13 0-16,-8 3 16,-6 5-1,-4 5-15,-6 11 16,-8 11-1,4 10-15,5 10 16,9 8-16,7 12 16,7 11-1,11 5-15,6 3 16,14 21 0,8-11-16,11-17 15,3-28-15,5-30 16,1-24-1,12-30-15,10-34 16,26-65-16</inkml:trace>
  <inkml:trace contextRef="#ctx0" brushRef="#br0" timeOffset="201730.4536">24378 10358 0,'0'0'0,"-5"28"16,1 21-16,-5 42 15,-1 44 1,-4 12-16,-1 32 15,-2 22-15,13 3 16,-1-9 0,5-13-16,0-8 15,0-24-15,2-31 16,5-26 0,-7-93-1,0 0-15,15 49 16,-5-41-16,-3-29 15</inkml:trace>
  <inkml:trace contextRef="#ctx0" brushRef="#br0" timeOffset="202230.3489">24514 11601 0,'0'0'0,"0"0"16,0 0-16,2 24 15,5 19 1,4 25-16,5-5 16,3-8-16,0-9 15,10-5 1,-29-41-16,39 28 16,5-11-1,5-20-15,-4-16 16,-8-16-16,-4-7 15,-7-4 1,-14 1-16,-12 2 16,-8 7-1,-5 10-15,-4 8 16,-2 6-16,-7 8 16,-3 8-1,-3 10-15,-4 13 16,-4 13-1,1 14-15,8 6 16,5 7 0,9-2-16,10-3 15,14-3-15,14-8 16,17-11 0,19-8-16,16-15 15,41-12-15,31-19 16,29-22-16</inkml:trace>
  <inkml:trace contextRef="#ctx0" brushRef="#br0" timeOffset="202862.6279">24996 11199 0,'0'0'16,"0"0"0,0 0-16,0 0 15,0 0-15,23 0 16,31 0 0,31 0-16,22 0 15,7-7 1,0-6-16,-11 2 15,-13 1-15</inkml:trace>
  <inkml:trace contextRef="#ctx0" brushRef="#br0" timeOffset="203213.1587">25320 10296 0,'0'0'0,"-6"28"16,0 16-1,-4 34-15,2 29 16,-1 18-16,3 18 15,3 18 1,1 54-16,-5 19 16,3-8-16,-3-25 15,9-31 1,3-32-16,6-28 16,4-45-1,10-39-15,7-26 16</inkml:trace>
  <inkml:trace contextRef="#ctx0" brushRef="#br0" timeOffset="203695.7453">25715 11485 0,'0'0'15,"0"0"-15,0 0 16,0 0-1,0 0-15,2 20 16,11 16-16,9 6 16,10-8-1,8-9-15,11-6 16,5-4 0,0-7-16,-2-10 15,-8-12-15,-7-8 16,-15-12-1,-10-6-15,-14-4 16,-14 1 0,-8 5-16,-10 5 15,-8 11-15,-9 5 16,-2 15 0,-3 11-16,0 16 15,4 15 1,4 16-16,11 9 15,8 22-15,16 9 16,18-6 0,17-17-16,18-12 15,19-15-15,12-21 16,12-21 0,0-17-16,-1-12 15</inkml:trace>
  <inkml:trace contextRef="#ctx0" brushRef="#br0" timeOffset="204229.0954">26429 10643 0,'0'0'0,"0"0"0,-13 18 16,-7 13 0,-7 20-16,0 18 15,-5 45 1,4 52-16,8 33 16,20-3-16,15-12 15,14-23 1,15-34-16,4-36 15,9-32 1,2-29-16,-2-28 16,-5-19-16,9-25 15,11-39 1,-1-35-16,-11-23 16,-19-8-1,-19 7-15,-15 10 16,-16 16-16,-16 20 15,-13 11 1,-11 19-16,-5 14 16,3 22-1,2 13-15,-6 13 16,-3 16-16,-1 11 16,4 17-1,4 9-15,18 7 16,18-2-16,17-7 15</inkml:trace>
  <inkml:trace contextRef="#ctx0" brushRef="#br0" timeOffset="204863.5985">27316 10143 0,'0'28'15,"0"17"-15,-4 20 16,2 19 0,-4 35-16,2 10 15,2 15-15,2 7 16,2 39-1,8 8-15,-1-7 16,-1-5 0,-12-1-16,-9-11 15,-3-21-15,1-35 16,15-118 0,0 0-16,-14 67 15,6-47-15,1-25 16,5-18-1,4-11-15,5-16 16,5-17 0,11-11-16,12-23 15,20-13-15,11 1 16,9 10 0,-8 26-16,-9 27 15,-58 50 1,49-26-16,-18 21 15,-15 20-15,-12 5 16,-11 11 0,-15 9-16,-18 16 15,-12 0 1,-17 14-16,-16-6 16,7-8-16,6-18 15,16-16 1,18-17-16,11-14 15,17-11-15</inkml:trace>
  <inkml:trace contextRef="#ctx0" brushRef="#br0" timeOffset="205196.0298">27983 11650 0,'0'0'0,"8"25"15,7 11 1,5 24 0,-12 20-16,-12 41 15,-22 48-15,-20 40 16,-12 12-16,-18 18 15,-9-16 1,0-17-16,7-25 16,15-54-1,7-47-15,7-46 16,8-30-16,3-28 16,15-27-1</inkml:trace>
  <inkml:trace contextRef="#ctx0" brushRef="#br0" timeOffset="205392.5186">27641 11123 0,'0'0'16,"0"0"-1,0 0-15,0 0 16,0 0-16,19 5 16,34-2-1</inkml:trace>
  <inkml:trace contextRef="#ctx0" brushRef="#br0" timeOffset="205745.5705">28570 11255 0,'0'0'16,"0"0"-16,-24 5 15,-21 7-15,-11 15 16,9 14-1,0 11-15,7 15 16,2 23 0,16 22-16,20-11 15,22-7 1,13-22-16,18-12 16,12-16-16,11-19 15,8-21 1,6-19-16,-2-21 15,-2-17-15,-2-19 16</inkml:trace>
  <inkml:trace contextRef="#ctx0" brushRef="#br0" timeOffset="205995.4702">28715 11069 0,'0'0'16,"0"0"-16,19 5 15,24-3 1,32 2-16,23 1 16,10-5-1,8 2-15,4-4 16,5-4-16,-6-6 15,-19-6 1,-23-8-16</inkml:trace>
  <inkml:trace contextRef="#ctx0" brushRef="#br0" timeOffset="206411.9972">29310 9724 0,'0'0'0,"0"0"16,0 0-16,-14 20 16,-3 23-1,-10 30-15,0 50 16,-1 54-1,9 42-15,0 33 16,10-5-16,1 0 16,8 1-1,0 2-15,4-4 16,0-6-16,3-17 16,1-26-1,3-48-15,-4-35 16,-7-114-1,9 75-15,-9-75 16,0 0-16,0 0 16,8 44-1,6-33-15</inkml:trace>
  <inkml:trace contextRef="#ctx0" brushRef="#br0" timeOffset="206556.8186">29781 12032 0,'0'0'0,"0"0"16,0 0 0,0 0-16</inkml:trace>
  <inkml:trace contextRef="#ctx0" brushRef="#br0" timeOffset="243295.8185">3183 11682 0,'0'0'0,"0"0"16,0 0-1,0 0-15,0 0 16,0 0 0,0 0-16,16 6 15,23 0-15,26 4 16,16-5-1,21 0-15,4-4 16,-7 1 0,-10 0-16,-20 7 15,-69-9-15,35 14 16,-21-1 0</inkml:trace>
  <inkml:trace contextRef="#ctx0" brushRef="#br0" timeOffset="243560.6945">3160 12135 0,'0'0'0,"0"0"16,0 0-16,0 0 15,0 0 1,0 0-16,16 0 15,24 0-15,25 0 16,13-6 0,25-6-16,4-4 15,-2 1-15,-4 4 16,-101 11 0,89-11-16</inkml:trace>
  <inkml:trace contextRef="#ctx0" brushRef="#br0" timeOffset="243911.4943">3734 11362 0,'0'0'16,"0"0"-16,0 0 15,0 0-15,22 7 16,19 8 0,15 15-16,-11 9 15,-7 13 1,-11 13-16,-19 18 16,-24 37-16,-23 45 15,-18 24 1,-7-13-16,8-15 15,8-32-15,12-35 16,36-94 0,-20 54-16,20-39 15,9-28 1</inkml:trace>
  <inkml:trace contextRef="#ctx0" brushRef="#br0" timeOffset="244127.8511">4330 11299 0,'0'0'0,"0"0"16,0 0-16,21-2 16,27-16-1,18-8-15,2-8 16,18-11-16,15-6 15,-16 8 1,-22 12-16</inkml:trace>
  <inkml:trace contextRef="#ctx0" brushRef="#br0" timeOffset="244293.9858">4476 11469 0,'-8'29'0,"-5"16"15,-8 13 1,3 2-16,1 9 16,2 6-1,5 7-15,10-82 16,0 85-16</inkml:trace>
  <inkml:trace contextRef="#ctx0" brushRef="#br0" timeOffset="244679.8061">4724 11433 0,'0'0'0,"0"0"16,-11 23 0,-9 15-16,-15 24 15,-14 12-15,-25 26 16,-24 30-1,-11 8-15,25-24 16,84-114-16,0 0 16,0 0-1,-53 70-15,37-52 16,21-31 0,12-14-16,8-4 15,17-12-15,6 3 16,3 2-1,4 6-15,3 8 16,1 4 0,-6 9-16,-1 6 15,-6 7-15,-46-2 16,38 10 0,-10 0-16</inkml:trace>
  <inkml:trace contextRef="#ctx0" brushRef="#br0" timeOffset="245061.1478">4780 11501 0,'0'0'0,"0"0"16,0 0-16,0 0 15,19-12 1,16-13-16,21-21 15,6-5-15,12-19 16,-5-4 0,-69 74-16,0 0 15,0 0-15,47-49 16,-24 32 0,-12 24-16,-9 10 15,-4 21 1,-7 24-16,-5 17 15,-5 28 1,-1 11-16,20-118 16,-13 106-16,13-106 15,-10 62 1,14-49-16,10-39 16,3-32-16</inkml:trace>
  <inkml:trace contextRef="#ctx0" brushRef="#br0" timeOffset="245310.9246">5435 10647 0,'0'0'0,"0"0"16,0 25-16,0 28 16,0 37-16,0 33 15,0 10 1,0 15-16,0 36 15,-4 10 1,-6-2-16,-8-12 16,-3-20-16,-4-13 15,-2-13 1,-5-21-16,-3-25 16,-2-27-16</inkml:trace>
  <inkml:trace contextRef="#ctx0" brushRef="#br0" timeOffset="245577.2434">4713 12716 0,'0'0'15,"4"23"-15,5 15 16,9 17-16,8 3 15,0-7 1,8 5-16,6-3 16,11-9-1,10-10-15,10-19 16,10-22-16,19-29 16,5-31-1,-17-25-15</inkml:trace>
  <inkml:trace contextRef="#ctx0" brushRef="#br0" timeOffset="245977.9024">6039 11168 0,'0'0'0,"0"0"16,0 0-16,-13 23 15,-5 9-15,-5 20 16,11-7 0,15-7-16,14-14 15,6-14-15,4-13 16,2-13-1,0-6-15,-4-7 16,-3-12 0,-11 3-16,-7 7 15,-8 10 1,-7 2-16,-9 8 16,-9 11-16,-9 13 15,-13 18 1,4 10-16,4 9 15</inkml:trace>
  <inkml:trace contextRef="#ctx0" brushRef="#br0" timeOffset="246360.4942">6026 12379 0,'0'0'0,"0"24"16,0 12-16,8 15 15,7-8 1,3-12-16,3-13 16,-1-9-16,7-7 15,4-13 1,2-11-16,8-21 15,-8-8-15,-6-3 16,-14 3 0,-9 8-16,-8 10 15,-9 13 1,-5 9-16,-15 16 16,-13 18-16,-18 29 15,-16 35 1,-8 25-16,88-112 15,-72 122-15</inkml:trace>
  <inkml:trace contextRef="#ctx0" brushRef="#br0" timeOffset="246531.959">6783 12494 0,'0'0'16,"0"0"-1,0 0-15,0 0 16</inkml:trace>
  <inkml:trace contextRef="#ctx0" brushRef="#br0" timeOffset="251277.2992">7791 10766 0,'0'0'0,"-26"20"16,-7 9 0,-22 25-16,-19 26 15,-11 22-15,-3 11 16,2 12-1,8-10-15,4-7 16,7-12 0,1-7-16,11-15 15,10-16-15</inkml:trace>
  <inkml:trace contextRef="#ctx0" brushRef="#br0" timeOffset="251527.2167">7266 11329 0,'0'0'15,"0"0"-15,0 0 16,15 15 0,13 10-16,18 15 15,-6 2 1,-1 5-16,-3 4 15,-9 4-15,-4-2 16,-23-53 0,0 0-16,18 34 15,-3-28-15</inkml:trace>
  <inkml:trace contextRef="#ctx0" brushRef="#br0" timeOffset="252178.0824">7873 11043 0,'0'0'16,"0"0"-16,0 0 15,2 24 1,5 21-16,4 26 16,-6 1-16,0 2 15,-5 15 1,-5-13-16,-3-11 15,8-65 1,-8 33-16,-6-17 16,3-25-16,5-18 15,8-13 1,4-7-16,3 5 16,9 8-16,3 9 15,6 5 1,4 4-16,11-3 15,19-6 1,2-7-16,-8-8 16,0-6-16,-14-9 15,-5-2 1,-12-1-16,-6-3 16,-8 2-16,-8 5 15,-2 54 1,0 0-16,0 0 15,0-45 1,0 16-16,0 19 16,-4 22-16,-4 19 15,-2 21 1,-4 30-16,-9 48 16,-1 40-1,1 18-15,10-12 16,5-18-16,-2-15 15,7-20 1,1-22-16,2-16 16,0-85-1,-4 67-15,4-67 16,-15 49-16</inkml:trace>
  <inkml:trace contextRef="#ctx0" brushRef="#br0" timeOffset="252627.2408">7665 12314 0,'0'0'15,"0"33"-15,0 23 16,0 33-16,10 19 15,10-3 1,7-7-16,8-16 16,3-20-1,2-29-15,0-22 16,7-25 0,3-24-16,-4-24 15,4-33-15,-11-20 16,-18 10-1,-23 18-15,-13 17 16,-2 27 0,-5 9-16,-9 4 15,-10 8-15,-6 13 16,-5 15 0,-9 22-16,0 21 15,-12 29-15,5 23 16,19-6-1,28-21-15,25-29 16,16-34 0</inkml:trace>
  <inkml:trace contextRef="#ctx0" brushRef="#br0" timeOffset="252910.6765">8778 11191 0,'0'0'15,"0"0"-15,-18 21 16,-8 18 0,-21 22-16,-18 30 15,-5 11 1,-3 5-16,8-8 15,7-17-15,58-82 16,0 0 0,-34 43-16,23-47 15,22-39 1</inkml:trace>
  <inkml:trace contextRef="#ctx0" brushRef="#br0" timeOffset="253093.9962">8550 11371 0,'0'2'16,"0"7"-16,9 7 15,10 9 1,2 3-16,2 8 16,4 12-16,1 9 15,2 6 1,-3 1-16,-3-3 16,-24-61-16,0 0 15,16 45 1,-10-19-16</inkml:trace>
  <inkml:trace contextRef="#ctx0" brushRef="#br0" timeOffset="253277.2519">8824 11441 0,'0'0'0,"0"0"15,0 0-15,17 0 16,18 0-16,24 3 15,-2 0 1,11-3-16,6-9 16,12-15-1,-7-10-15</inkml:trace>
  <inkml:trace contextRef="#ctx0" brushRef="#br0" timeOffset="253562.5081">9495 10394 0,'0'0'16,"0"0"-16,-4 20 16,2 21-1,-4 23-15,-3 15 16,-4 30-1,0 10-15,0 19 16,0 19-16,4-3 16,4-3-1,5-5-15,-4-9 16,-5-17 0,-4-21-16,-3-24 15</inkml:trace>
  <inkml:trace contextRef="#ctx0" brushRef="#br0" timeOffset="254043.3088">8778 12265 0,'0'0'15,"-7"29"-15,-1 21 16,-6 25-1,3 15-15,7-5 16,8-1 0,13-1-16,12-5 15,11-6-15,8-12 16,2-14 0,-11-21-16,1-17 15,4-21-15,-3-22 16,1-20-1,0-22-15,-1-31 16,-6-10 0,-19 9-16,-19 22 15,-18 22-15,-10 25 16,-2 11 0,-13 5-16,0 5 15,-3 9 1,0 5-16,-2 8 15,-2 14-15,3 14 16,4 12 0,11 4-16,15-5 15,18-10-15,15-20 16</inkml:trace>
  <inkml:trace contextRef="#ctx0" brushRef="#br0" timeOffset="254279.3178">9886 11592 0,'0'0'16,"0"0"-16,0 0 16,19 5-16,23-3 15,20 3 1,12-4-16,23-5 15,10-10 1,5-5-16,-7-2 16,-105 21-16,0 0 15,110-11 1</inkml:trace>
  <inkml:trace contextRef="#ctx0" brushRef="#br0" timeOffset="254610.9194">9947 12026 0,'0'0'15,"0"0"-15,0 0 16,0 0-16,18 6 15,22 1 1,27 2-16,4-4 16,10-1-1,15-4-15,-2-2 16,-9-3-16,-6 3 16,-4 0-1,-12-1-15,-63 3 16,35-6-1,-16-23-15</inkml:trace>
  <inkml:trace contextRef="#ctx0" brushRef="#br0" timeOffset="255067.1481">10267 11154 0,'0'0'0,"0"0"15,0 0-15,20 7 16,22 8 0,18 12-16,-2 5 15,9 5-15,19 11 16,7 10-1,-14-3-15,-16 1 16,-17-1-16,-22-5 16,-10 2-1,-14 11-15,-14 10 16,-19 23 0,-21 20-16,-13 2 15,-11 3 1,-5 3-16,3-13 15,11-10-15,11-16 16,15-21 0,43-64-16,0 0 15,0 0-15,-29 43 16,29-43 0,-13 16-16,8-18 15</inkml:trace>
  <inkml:trace contextRef="#ctx0" brushRef="#br0" timeOffset="255241.3403">11058 12575 0,'0'0'15,"0"0"-15,0 0 16</inkml:trace>
  <inkml:trace contextRef="#ctx0" brushRef="#br0" timeOffset="260710.6287">11424 11010 0,'0'0'16,"0"0"0,0 0-16,18 0 15,20-11-15,29-3 16,5-9-1,23-13-15,24-9 16,6-1 0,-8 8-16,-117 38 15,90-21-15,-35 24 16,-31 12 0,-15 10-16,-9 6 15,-4 10 1,-10 21-16,-3 10 15,-4 3-15,-1 28 16,0 12 0,1-4-16,5-8 15,1-7-15,-3 0 16,1 2 0,-6 3-16,-4-12 15,-8-19 1</inkml:trace>
  <inkml:trace contextRef="#ctx0" brushRef="#br0" timeOffset="260961.5404">11455 11650 0,'0'0'15,"0"0"-15,0 0 16,2 21 0,5 22-16,4 21 15,-6 14 1,-1 25-16,-4-1 16,-4-8-16,4-94 15,0 0 1,-2 74-16</inkml:trace>
  <inkml:trace contextRef="#ctx0" brushRef="#br0" timeOffset="261410.6501">11709 11737 0,'0'0'0,"0"0"16,0 0-16,0 0 15,0 0 1,0 27-16,-4 29 15,-2 27 1,-21 12-16,-13-4 16,-10-7-16,-3-6 15,4-15 1,0-12-16,11-15 16,38-36-1,-36 22-15,36-22 16,-33 14-16,33-14 15,-25 0 1,15-9-16,6-7 16,14-2-1,9 3-15,10 1 16,4 8-16,11 6 16,9 8-1,5 8-15,0 4 16,3 3-1,-4-1-15,2 1 16,-6-9-16,2-2 16,-5-7-1,2-13-15,2-9 16</inkml:trace>
  <inkml:trace contextRef="#ctx0" brushRef="#br0" timeOffset="262195.0644">12459 11002 0,'0'0'0,"0"0"15,0 0-15,0 0 16,0 0-1,0 0-15,19 12 16,13 0 0,9 8-16,-6-6 15,-13 0-15,-15-3 16,-14 0 0,-13 7-16,-6 7 15,-12 15-15,-8 13 16,46-53-1,0 0-15,0 0 16,-39 54 0,12-14-16,18-24 15,18-23-15,16-19 16,10-12 0,8-11-16,-3 6 15,-9 14-15,-9 9 16,-8 13-1,-7 14-15,-11 17 16,-13 16 0,-12 32-16,-19 37 15,-20 41 1,-1 13-16,15-22 16,12-32-16,42-109 15,-32 79 1,32-79-16,-17 40 15,9-31-15,16-25 16,7-17 0,8-20-16,14-33 15,19-23 1,-56 109-16,67-114 16,-67 114-16,58-72 15,-20 48 1,-15 24-16,-7 11 15,-3 6-15,0 11 16,-13-28 0,12 31-16,-12-31 15,0 0 1,0 0-16,11 29 16,1-11-16,-4-14 15</inkml:trace>
  <inkml:trace contextRef="#ctx0" brushRef="#br0" timeOffset="262593.7006">12647 11536 0,'0'0'0,"0"0"16,0 0-1,0-8-15,2-8 16,11-11-16,7-7 16,7-13-1,11-11-15,2-7 16,11-15-16,-6 2 15,-45 78 1,38-67-16,-38 67 16,0 0-1,31-46-15,-8 23 16,-5 21-16,-5 15 16,-6 14-1,-5 17-15,-4 26 16,-5 14-16,-6 37 15,-5 38 1,1 11-16,0-21 16,4-25-1,13-124-15,-12 97 16,12-97-16,0 0 16,-8 63-1,8-47-15,0-34 16,6-27-16</inkml:trace>
  <inkml:trace contextRef="#ctx0" brushRef="#br0" timeOffset="262989.3393">13218 10475 0,'0'0'0,"0"0"16,0 0-16,0 31 16,7 30-1,2 39-15,-2 27 16,-1 14 0,-1 16-16,-3 53 15,-2 23-15,0 3 16,0-9-1,-5 0-15,-1-9 16,2-6 0,2-14-16,4-29 15,6-26-15,1-38 16,-9-105 0,5 74-16,-5-74 15,4 46 1,-4-46-16,-2 17 15,2-26-15,2-14 16</inkml:trace>
  <inkml:trace contextRef="#ctx0" brushRef="#br0" timeOffset="263244.6426">13718 11255 0,'0'0'15,"0"0"1,26-2-16,23-9 16,25-1-16,8 1 15,-11 7 1,-19 8-16,-14 7 15,-18 7-15</inkml:trace>
  <inkml:trace contextRef="#ctx0" brushRef="#br0" timeOffset="263476.3876">13681 11726 0,'0'0'0,"0"0"16,0 0-1,22 0-15,25 0 16,31 0-16,16 4 16,7 2-1,-2-2-15,-3-2 16,-21-2-16,-25-6 15</inkml:trace>
  <inkml:trace contextRef="#ctx0" brushRef="#br0" timeOffset="263812.4285">13893 11007 0,'0'0'0,"0"0"15,0 0-15,0 0 16,21 7-16,20 4 16,22 11-1,0 7-15,4 7 16,14 17-1,2 21-15,-23 7 16,-21 10-16,-17 12 16,-30 11-1,-30 13-15,-31 26 16,-43 38 0,-40 57-16,-7 16 15</inkml:trace>
  <inkml:trace contextRef="#ctx0" brushRef="#br0" timeOffset="270476.8713">15193 11080 0,'-21'25'16,"-6"11"-16,-18 24 16,-14 28-1,-14 27-15,-2 11 16,9-8-16,15-29 16,51-89-1,0 0-15,-36 56 16,18-40-16</inkml:trace>
  <inkml:trace contextRef="#ctx0" brushRef="#br0" timeOffset="270677.0586">14991 11351 0,'0'0'0,"0"0"15,0 0-15,2 18 16,13 17-16,10 12 15,2-4 1,-1-5-16,4-6 16,1-11-1,0-14-15,-8-23 16,-12-17 0</inkml:trace>
  <inkml:trace contextRef="#ctx0" brushRef="#br0" timeOffset="270992.5361">15442 10519 0,'0'0'15,"0"0"-15,0 0 16,-4 32 0,1 30-16,-4 48 15,-2 40-15,2 51 16,-2 29-1,3 5-15,-5-5 16,4-1 0,3 6-16,-1-6 15,-5-19-15,3-43 16,-2-31 0,2-31-16,1-38 15,6-67 1,-12 33-16,-2-21 15,-6-26-15,-2-14 16</inkml:trace>
  <inkml:trace contextRef="#ctx0" brushRef="#br0" timeOffset="271193.0132">15256 11505 0,'0'0'0,"0"0"16,22 0 0,31 0-16,31-9 15,29-9 1,2-11-16,-3-6 16,-16-15-16,-27-3 15</inkml:trace>
  <inkml:trace contextRef="#ctx0" brushRef="#br0" timeOffset="271677.5566">16010 10773 0,'0'0'0,"0"0"16,-14 24-16,-10 18 15,-7 26 1,-4 18-16,12 8 16,8-2-16,17-18 15,15-16 1,0-27-16,-1-18 16,-1-13-1,1-11-15,2-13 16,-3-12-16,2-13 15,-8-3 1,-7 5-16,-8 7 16,-8 9-1,-6 17-15,-9 17 16,-8 14-16,-7 24 16,-2 15-1,5 15-15,-4 34 16,12 18-16,13 4 15,13-10 1,10-21-16,7-23 16,-10-73-1,23 54-15,1-24 16,7-29-16,3-25 16</inkml:trace>
  <inkml:trace contextRef="#ctx0" brushRef="#br0" timeOffset="272076.0144">16070 11464 0,'0'0'0,"0"0"15,0 0-15,0 0 16,0 0 0,-18 21-16,-11 12 15,-22 19-15,-9-3 16,-17 7-1,1-9-15,16-14 16,60-33 0,-46 16-16,46-16 15,0 0-15,0 0 16,-33 9 0,14-7-16,14 1 15,14-2-15,13 2 16,13-1-1,6-2-15,19 0 16,5 0 0,3-2-16,-2 2 15,-3 0-15,-3 0 16,-60 0 0,59 0-16,-6-7 15,-1-4-15</inkml:trace>
  <inkml:trace contextRef="#ctx0" brushRef="#br0" timeOffset="272511.0932">15666 12387 0,'0'0'15,"0"0"1,0 27-16,9 27 16,9 24-16,10 11 15,12-1 1,3-13-16,4-12 16,0-18-16,-8-21 15,0-7 1,1-17-16,2-17 15,-1-23 1,1-22-16,3-34 16,-9-25-16,-21 0 15,-17 13 1,-15 20-16,-11 21 16,2 25-1,-7 8-15,-11 10 16,-14 14-16,-13 22 15,-15 28 1,-27 53-16,-30 88 16,-13 105-16</inkml:trace>
  <inkml:trace contextRef="#ctx0" brushRef="#br0" timeOffset="275992.2624">16919 11304 0,'0'0'0,"0"0"15,16 7-15,19 0 16,20 1 0,4-3-16,9-5 15,0-5-15,-3 10 16,-8 4-1,-57-9-15,49 15 16</inkml:trace>
  <inkml:trace contextRef="#ctx0" brushRef="#br0" timeOffset="276278.2139">16764 11733 0,'0'0'0,"0"0"16,0 0 0,0 0-16,26 0 15,25 0 1,25 0-16,13 0 15,0 7-15,-1 4 16,-3 9 0,-9 0-16,-14-6 15,-27-14-15</inkml:trace>
  <inkml:trace contextRef="#ctx0" brushRef="#br0" timeOffset="276659.3393">17207 11069 0,'0'0'16,"0"0"-16,0 0 15,23 0 1,21 5-16,21 1 15,-5 17 1,-5 8-16,-18 16 16,-8 11-1,-18 15-15,-13 35 16,-21 28-16,-16 14 16,-10-5-1,-1-10-15,6-17 16,3-15-1,8-20-15,5-12 16,28-71-16,-13 55 16,22-25-1,12-37-15,8-29 16</inkml:trace>
  <inkml:trace contextRef="#ctx0" brushRef="#br0" timeOffset="277043.6077">18054 11170 0,'0'0'16,"0"0"-16,0 0 16,27 0-1,34-9-15,32-16 16,26-26-16,2-16 15,-1-7 1,-120 74-16,93-55 16,-30 27-1,-63 28-15,38 0 16,-15 18 0,-14 7-16,-7 6 15,-6 8-15,-7 20 16,-8 11-1,-6 8-15,-10 32 16,-10 13-16,0-2 16,8-21-1,1-29-15,5-31 16,8-29-16</inkml:trace>
  <inkml:trace contextRef="#ctx0" brushRef="#br0" timeOffset="277276.4822">18030 11809 0,'0'0'0,"0"0"16,0 24-16,0 23 15,0 27-15,0 18 16,0 1-1,0-3-15,0-90 16,-7 72 0,-2-45-16,-7-37 15</inkml:trace>
  <inkml:trace contextRef="#ctx0" brushRef="#br0" timeOffset="277676.2883">18331 11676 0,'0'0'0,"0"0"15,0 0-15,0 0 16,0 28 0,-7 28-16,-6 28 15,-13 10-15,-15 0 16,-4-9 0,0-11-1,3-16-15,4-20 16,5-11-16,33-27 15,0 0-15,-36 18 16,36-18 0,0 0-16,-27 7 15,16-10 1,13 1-16,12 0 16,12 2-16,11 2 15,12 0 1,16 1-16,3 2 15,2 2 1,1 3-16,-1 6 16,-3 1-1,3 1-15,0-2 16,4-7-16</inkml:trace>
  <inkml:trace contextRef="#ctx0" brushRef="#br0" timeOffset="277926.1986">19113 10853 0,'0'0'0,"0"0"16,0 0-16,0 0 15,15 5 1,20 6-16,16 4 16,-8-2-1,-8 1-15,-8-3 16,-14 0-16</inkml:trace>
  <inkml:trace contextRef="#ctx0" brushRef="#br0" timeOffset="278276.79">18897 11507 0,'0'0'0,"0"0"15,0 0-15,0 0 16,22-15-16,17-18 16,23-23-1,11-18-15,6-2 16,-79 76-1,0 0-15,0 0 16,55-48 0,-33 42-16,-24 26 15,-11 18-15,-21 34 16,-21 43 0,-26 42-16,-2 13 15,12-25 1,19-33-16,52-112 15,-35 81-15,35-81 16,-13 32 0,15-38-16,11-35 15</inkml:trace>
  <inkml:trace contextRef="#ctx0" brushRef="#br0" timeOffset="278440.956">19102 11556 0,'0'0'0,"0"0"15,0 0-15,9 19 16,8 10 0,5 11-16,-3 7 15,1 6 1,-4 0-16,-16-53 16,0 0-16,17 50 15</inkml:trace>
  <inkml:trace contextRef="#ctx0" brushRef="#br0" timeOffset="278859.9683">19316 11594 0,'0'0'16,"0"0"-16,0 0 16,0 0-16,14-12 15,13-18 1,16-21-16,1-12 15,16-24 1,0-16-16,-8 9 16,-52 94-16,0 0 15,0 0 1,36-74-16,-36 74 16,22-40-1,-9 36-15,-7 22 16,0 13-16,-6 20 15,-10 32 1,-5 44-16,-12 45 16,3 21-1,7-17-15,1-24 16,4-29-16,-2-26 16,14-97-1,-8 75-15,5-26 16,8-31-16,5-32 15,4-22 1</inkml:trace>
  <inkml:trace contextRef="#ctx0" brushRef="#br0" timeOffset="279294.6219">19971 10473 0,'0'0'0,"0"0"16,0 0-1,3 31-15,8 34 16,4 42-16,3 38 16,-5 33-1,-11 40-15,-15 37 16,-7 1-1,1 6-15,3 9 16,-1 3 0,5-6-16,5-21 15,7-33-15,0-54 16,5-41 0,-5-119-16,0 0 15,0 0 1,-2 80-16,2-80 15,0 0-15,-3 40 16,3-40 0,-7 12-16,1-16 15,-2-8-15,2-6 16,1-9 0</inkml:trace>
  <inkml:trace contextRef="#ctx0" brushRef="#br0" timeOffset="279492.8935">20331 12787 0,'0'0'16,"0"0"-16,0 0 15,0 0-15,0 0 16</inkml:trace>
  <inkml:trace contextRef="#ctx0" brushRef="#br0" timeOffset="286808.5852">10489 14034 0,'0'0'0,"0"0"15,0 0-15,0 0 16,0 0 0,0 0-16,0 0 15,0 0 1,0 0-16,15 7 15,18 4-15,8 5 16,7-1 0,2-5-16,3-6 15,5-4 1,3-2-16,3 0 16,1-1-1,3 3-15,-2 0 16,-1 3-16,-3-1 15,-1 0 1,-1-1-16,-60-1 16,57 0-16,-7 0 15,-50 0 1,0 0-16,41 0 16,-17-1-16</inkml:trace>
  <inkml:trace contextRef="#ctx0" brushRef="#br0" timeOffset="287191.9706">10686 14577 0,'0'0'0,"0"0"16,0 0-16,0 0 16,0 0-1,0 0-15,0 0 16,0 0-16,24 0 16,24 0-1,27 0-15,11 0 16,1 0-1,0-4-15,-4-3 16,-2-5-16,-10 4 16,-14-1-1,-57 9-15,50-11 16,-7-2-16,-9-10 16,-13-8-1</inkml:trace>
  <inkml:trace contextRef="#ctx0" brushRef="#br0" timeOffset="287576.64">11218 13797 0,'0'0'0,"0"0"15,0 0-15,0 0 16,0 0-1,20 6-15,21 6 16,19 9 0,1 1-16,1 4 15,-2 8 1,-2 6-16,-8 7 16,-14 7-16,-14 11 15,-16 4 1,-12 7-16,-14 23 15,-18 8-15,-3-9 16,1-10 0,-2-7-16,3-9 15,4 2-15,2 1 16,9-2 0,16-9-16,8-19 15</inkml:trace>
  <inkml:trace contextRef="#ctx0" brushRef="#br0" timeOffset="287925.7364">12566 13468 0,'0'0'0,"-23"19"15,-8 15 1,-22 24-16,-24 31 15,-16 27 1,-3 7-16,17-7 16,16-15-16,63-101 15,0 0 1,-31 62-16,27-44 16</inkml:trace>
  <inkml:trace contextRef="#ctx0" brushRef="#br0" timeOffset="288092.0988">12367 13800 0,'0'0'0,"0"0"16,11 14-1,12 8-15,6 8 16,4 6-16,3 2 16,4-2-1,0-3-15,1-6 16,-1-8-16</inkml:trace>
  <inkml:trace contextRef="#ctx0" brushRef="#br0" timeOffset="288324.8946">12879 13169 0,'0'0'0,"0"0"16,0 0-16,0 28 15,4 23 1,0 38-16,-1 32 16,0 11-1,-1 8-15,-2 1 16,-2-7 0,-6-13-16,8-121 15,-11 114-15</inkml:trace>
  <inkml:trace contextRef="#ctx0" brushRef="#br0" timeOffset="288526.0747">12955 13690 0,'0'0'16,"0"0"-16,0 0 15,0 0-15,18 5 16,19-3-1,24 2-15,1 1 16,1-5 0,-5 0-16,-8-5 15</inkml:trace>
  <inkml:trace contextRef="#ctx0" brushRef="#br0" timeOffset="288930.6429">12360 14523 0,'0'0'16,"0"0"-16,0 0 15,0 0-15,22-8 16,21-10-1,24-16-15,20-9 16,8-8 0,-19 11-16,-21 18 15,-20 15-15,-11 12 16,-14 8 0,-1 8-16,-7 9 15,-4 15-15,-4 24 16,-3 16-1,-5 45-15,-4 45 16,0 27 0,9-7-16,9-41 15,0-154-15,0 0 16,9 81 0,5-77-16</inkml:trace>
  <inkml:trace contextRef="#ctx0" brushRef="#br0" timeOffset="289341.4016">13252 14148 0,'0'0'16,"0"0"-16,0 0 15,0 0 1,0 0-16,16-2 15,20-14 1,13-8-16,-3-7 16,2 2-16,-48 29 15,0 0 1,44-27-16,-44 27 16,38-10-16,-20 24 15,-24 20 1,-12 12-16,-21 33 15,-18 37 1,-17 38-16,1 5 16,16-32-1,17-35-15,12-32 16,28-60-16,-10 33 16,10-19-1,6-25-15,7-18 16</inkml:trace>
  <inkml:trace contextRef="#ctx0" brushRef="#br0" timeOffset="289521.272">13517 14371 0,'0'0'0,"0"0"16,4 20-1,6 18 1,6 12-16,-1-13 15,1-7-15,-5-8 16,3-8-16,-6-12 16,-5-11-1</inkml:trace>
  <inkml:trace contextRef="#ctx0" brushRef="#br0" timeOffset="289891.2872">13585 14374 0,'0'0'0,"0"0"15,0 0-15,0 0 16,0 0-16,20-11 16,14-9-1,17-16-15,-2-8 16,1-6 0,-7-8-16,-4 0 15,-39 58-15,27-56 16,-27 56-1,0 0-15,18-45 16,-10 23 0,-6 24-16,-6 20 15,-2 19-15,-8 30 16,-1 19 0,-3 39-16,2 40 15,7 14 1,6-32-16,8-44 15,-5-107-15,10 56 16,1-45 0,-2-38-16</inkml:trace>
  <inkml:trace contextRef="#ctx0" brushRef="#br0" timeOffset="290291.9587">14102 13168 0,'0'0'0,"0"0"15,0 0 1,2 27-16,4 35 16,6 38-1,-1 44-15,1 20 16,2 58-16,1 55 15,-3-2 1,-6 2-16,8 11 16,4 9-1,5 2-15,-2-8 16,4-14-16,-4-27 16,-4-38-1,-5-51-15,-12-161 16,8 117-16,-8-117 15,0 0 1,0 0-16,0 72 16,-4-40-16,4-32 15,-4 2 1,2-17-16</inkml:trace>
  <inkml:trace contextRef="#ctx0" brushRef="#br0" timeOffset="290455.9938">14658 15811 0,'0'0'0,"0"0"15,0 0-15,0 0 16</inkml:trace>
  <inkml:trace contextRef="#ctx0" brushRef="#br0" timeOffset="291909.8015">21312 6811 0,'0'0'0,"0"0"15,0 0-15,0 23 16,-4 14 0,2 17-16,-2-5 15,-4-2 1,2 4-16,-8 8 16,0-2-16,-1 8 15,-1 11 1,-5 27-16,-6 26 15,-1 11 1,-1 22-16,5 10 16,1 7-1,4 15-15,-2 17 16,4 14-16,-8 30 16,3 2-1,-1 13-15,3 10 16,0 14-16,-3 14 15,2 12 1,-10 13-16,-2 13 16,7 12-1,10 6-15,3 5 16,4-1-16,-2-1 16,3-3-1,-1-4-15,3-9 16,-1-12-1,5-13-15,4-20 16,5-27-16,2-19 16,1-28-1,-2-20-15,-1-33 16,-2-21 0,-3-21-16,0-25 15,1-31-15,-3-81 16,0 0-1,0 0-15,0 54 16,0-54-16,-3 26 16,6-24-1,-1-13-15</inkml:trace>
  <inkml:trace contextRef="#ctx0" brushRef="#br0" timeOffset="292057.4129">20901 16355 0,'0'0'0,"0"0"16,0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29T03:37:20.8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1" timeString="2022-09-29T03:41:54.160"/>
    </inkml:context>
  </inkml:definitions>
  <inkml:trace contextRef="#ctx0" brushRef="#br0">6490 5352 0,'0'0'0,"0"0"0,0 0 16,0 0 15,0 0-31,-6 29 16,-8 32-1,-6 25-15,-5 26 0,-4 32 16,0 22-16,1 20 31,2 4-31,4 9 0,0-4 31,0 0-31,-3 8 16,4 10-16,6 5 0,-1 14 31,3-2-31,4-9 16,2-4 0,7-17-16,-2-20 15,4-17-15,0-11 0,8-21 31,-4-25-31,3-20 0,-9-86 0,6 70 16,-6-70 0,0 0-16,5 38 15,-5-38 17,3 13-32,-6-29 0,-2-19 0</inkml:trace>
  <inkml:trace contextRef="#ctx0" brushRef="#br0" timeOffset="1733.9498">6646 5352 0,'0'0'0,"0"0"15,0 0-15,0-9 31,9-9-31,12-4 16,10 12 0,9 6-16,10 6 0,14 0 0,12 7 15,38-1 17,27 5-32,24-2 0,6-4 31,2-5-31,1-6 0,6-1 15,2-4-15,6 5 16,-7-3-16,-3 4 16,-5 2-1,-10 1 1,-9 0-16,-8 1 0,-6 2 16,-3-1-1,-5 3-15,-16 1 31,-7 3-31,-17-2 0,-12 0 32,-80-7-32,65 9 15,-65-9 1,49 13-16,-12 7 0,-37-20 31,26 29-31,-7 9 16,-5 12-16,-5 5 0,-3 12 31,-4 9-31,-4 29 0,-4 22 0,-3 7 16,3 11-1,2 10-15,-2-3 16,4 2 0,0 5-16,0 6 15,-2 6-15,-5 2 16,-1 8 15,4 4-31,4-3 0,4-12 31,8-14-31,-4-11 0,0-4 0,1-3 16,-3-4 15,-2-11-31,-2-4 0,2-8 16,-2-15-16,-4-9 15,-2-19-15,-1-22 16,7-46 0,-10 36-16,-8-13 15,-6-12 1,-5-7-16,-8-6 16,-18-5-16,-4-6 15,-9-5 16,-8 0-31,-26-6 0,-22-5 16,-9 2-16,-8 2 16,5 5-1,0 6-15,-8 5 16,3 5-16,1 1 16,-1 6-1,-9 1-15,-2 7 16,-2 3-16,-3 6 15,1 5 1,-1 2-16,-1 0 16,5 7-16,4-1 15,2 0 1,7 1-16,8-3 16,13-7-1,5 1-15,4-7 16,17-4-16,15-2 15,10-3 1,17 1-16,6-1 16,0 2-16,45-11 15,-41 11 1,41-11-16,0 0 16,0 0-1,-39 13-15,39-13 16,0 0-16,0 0 15,-32 9 1,32-9-16,0 0 16,0 0-16,-17 7 15,17-7 1,0 0-16,0 0 16,-10 0-1,10 0-15,0 0 16,0 0-16,-10 2 15,10-2 1,0 0-16,0 0 16,-6 2-1,6-2-15,0 0 16,0 0-16,-7 3 16,7-3-1,0 0-15,0 0 16,-6 4-1,6-4-15,0 0 16,0 0 0,-8 0-16,8 0 15,0 0-15,-11 0 16,0 2-16</inkml:trace>
  <inkml:trace contextRef="#ctx0" brushRef="#br0" timeOffset="3077.0051">8703 8198 0,'0'0'16,"0"0"-16,0 0 15,0 0 1,0 0-16,0 0 15,0 0-15,0 0 16,0 0 0,0 0-16,0 0 15,13-24 1,11-16-16,20-25 16,17-20-1,16-14-15,8-8 16,17-11-16,0-1 15,6 3 1,5-2-16,12-1 16,8-1-16,-1 1 15,11 4 1,8-5-16,11 6 16,1 7-1,7 7-15,4 4 16,9 4-16,12-4 15,12-2 1,-1 11-16,2 4 16,5 3-16,0 7 15,7 1 1,6 6-16,-3 7 16,7 5-1,0 4-15,11 4 16,1 7-16,-1 8 15,-3 7 1,5 6-16,-8 7 16,-8 9-1,2 6-15,-4 5 16,-6 9-16,-7 2 16,-20 4-1,3 6-15,4 5 16,5 6-1,-7 4-15,-2 1 16,-12 4-16,-6-4 16,-4 4-1,-7 4-15,-2 1 16,-5 5 0,-5 5-16,-5 2 15,-4 2-15,-4 3 16,-8-5-1,-13 0-15,-1 2 16,-10 5-16,-13-5 16,-5 0-1,-8-6-15,-4 0 16,-9-3 0,-9-4-16,-5-7 15,-3-2-15,-10-12 16,-7-5-1,-3-1-15,-33-29 16,31 24 0,-31-24-16,0 0 15,35 18-15</inkml:trace>
  <inkml:trace contextRef="#ctx0" brushRef="#br0" timeOffset="3530.4128">19965 6460 0,'0'0'0,"14"16"15,7 4-15,10 11 16,4 5 0,-2 4-16,-2 2 15,-3 3 1,-9 3-16,-12 0 16,-18 4-16,-21-1 15,-24 0 1,-44 16-16,-50 7 15,-29-2 1,6-10-16,16-9 16,25-14-16,25-13 15,28-5 1,21-8-16,58-13 16,0 0-1,-31 4-15,24-7 16,26-2-16</inkml:trace>
  <inkml:trace contextRef="#ctx0" brushRef="#br0" timeOffset="3655.3746">19568 7347 0,'0'0'0,"0"0"16,0 0-16,-28-2 15,-44-18 1</inkml:trace>
  <inkml:trace contextRef="#ctx0" brushRef="#br0" timeOffset="4295.7811">13589 3906 0,'0'0'0,"0"0"16,0 0 0,0 0-16,-6 28 15,-3 27-15,-7 36 16,-1 21-1,3 14-15,8 10 16,6 16-16,2-13 16,0-8-1,2-12-15,0-8 16,2-17 0,-4-16-16,-2-78 15,-4 63-15,4-63 16,-8 33-1,-6-22-15,-4-19 16,-6-24-16</inkml:trace>
  <inkml:trace contextRef="#ctx0" brushRef="#br0" timeOffset="4592.2954">13468 4128 0,'0'0'0,"21"-5"16,23-2 0,28 1-16,6 10 15,12 10-15,-7 15 16,-10 10 0,-6 15-16,-9 9 15,-8 2 1,-9 0-16,-16-1 15,-14-12-15,-18-1 16,-19 5 0,-31 4-16,-53 14 15,-59 6-15,-27-12 16,15-30 0</inkml:trace>
  <inkml:trace contextRef="#ctx0" brushRef="#br0" timeOffset="4779.741">12984 5030 0,'3'-4'15,"3"-12"-15,21-8 16,14-5 0,27-10-16,35-12 15,31-2 1,17 1-16,11 7 16,-11 16-16,-9 11 15,-8 9 1,-18 3-16,-7 1 15</inkml:trace>
  <inkml:trace contextRef="#ctx0" brushRef="#br0" timeOffset="5545.1609">15333 5149 0,'0'0'0,"0"0"16,-19 11-16,-14 4 15,-16 3 1,-13-2-16,-10-5 16,-2-4-1,-22-14-15,-10-17 16,10-19-16,15-11 15,9-10 1,15-12-16,22-7 16,20-8-1,17-12-15,17-9 16,12-4-16,15-3 16,7 1-1,-3 11 1,-13 13-16,-13 22 15,-24 72-15,14-55 16,-14 55-16,2-30 16,-2 20-1,-2 14-15,-2 16 16,-3 16-16,-6 16 16,-7 25-1,-11 44-15,-16 39 16,-11 19-1,1-11-15,10-27 16,14-25-16,11-25 16,8-19-1,14-72-15,-7 51 16,7-51 0,0 43-16,0-43 15,0 0 1,9 38-16,9-15 15,6-15-15,-3-12 16,10-10 0,7-8-16,12-12 15,1-2-15,5 1 16,-1 1 0,-1 5-16,-54 29 15,54-20 1,-4 9-16,-8 6 15,-9 5-15,-12 3 16</inkml:trace>
  <inkml:trace contextRef="#ctx0" brushRef="#br0" timeOffset="5967.2069">15701 3975 0,'0'0'0,"0"0"15,-4 21-15,0 21 16,-6 30 0,4 10-16,2 26 15,-1 3 1,3 5-16,0 5 16,-3-5-1,-3 0-15,6-6 16,0-12-16,2-13 15,0-85 1,0 0-16,0 0 16,-2 61-16,2-42 15,-2-31 1,0-29-16</inkml:trace>
  <inkml:trace contextRef="#ctx0" brushRef="#br0" timeOffset="6310.6029">15925 4036 0,'0'0'0,"20"0"16,24 6-1,23 11-15,1 9 16,-4 10-16,14 15 15,1 12 1,-10 6-16,-17 5 16,-19 2-1,-20 6-15,-22 6 16,-26-1-16,-26-5 16,-31 1-1,-26-5-15,-25-2 16,-7-13-16,7-14 15,18-13 1,24-18-16,24-25 16,18-29-1</inkml:trace>
  <inkml:trace contextRef="#ctx0" brushRef="#br0" timeOffset="6482.7114">15718 4697 0,'0'0'0,"0"0"15,29 0-15,40 0 16,37 0 0,28-6-16</inkml:trace>
  <inkml:trace contextRef="#ctx0" brushRef="#br0" timeOffset="7779.3277">20648 5877 0,'0'0'0,"0"0"16,-6 20-16,-1 22 16,-8 30-1,-1 8-15,-7 26 16,-4 37-1,1 28-15,6 21 16,2 8-16,9 7 16,2 12-1,7 18-15,0 0 16,0 5-16,4 3 16,-1 5-1,3-4-15,5 5 16,1-8-1,3-16-15,-3-12 16,-3-31-16,-1-12 16,0-17-1,-2-18-15,-4-21 16,-2-17 0,-2-19-16,2-80 15,0 0-15,0 0 16,-4 56-1,2-34-15</inkml:trace>
  <inkml:trace contextRef="#ctx0" brushRef="#br0" timeOffset="9138.0526">20762 6111 0,'0'0'0,"0"0"16,27 0 0,30 0-16,29 0 15,27 0 1,7 0-16,9 0 15,10-4-15,8 0 16,33-1 0,9 3-16,1 2 15,-15 0 1,-15 2-16,-10 5 16,-5-1-1,-10 3-15,-15 3 16,1-3-16,-8 2 15,-12 3 1,-12 3-16,-10-1 16,-17 2-16,-12-6 15,-12 5 1,-38-17-16,39 15 16,-39-15-1,35 18-15,-2 5 16,-33-23-16,26 24 15,-10 3 1,-7 0-16,-5 4 16,-2 5-1,-2 5-15,-2 14 16,-2 5-16,-2 7 16,-2 4-1,0 10-15,1 29 16,-4 24-1,-2 15-15,-2 10 16,-5 3-16,5 0 16,-1 5-1,-1 1-15,1 11 16,3 10-16,8 13 16,5-1-1,12-4-15,-1-1 16,0 1-1,0-1-15,0 1 16,5 2-16,4-4 16,0-11-1,3-13-15,-6-15 16,-5-16 0,-6-12-16,-4-26 15,-2-16-15,-4-17 16,4-69-1,-9 45-15,9-45 16,0 0 0,-18 31-16,-2-13 15,-2-11-15,-5-5 16,-4-4 0,-2-5-16,-5-5 15,-1-1 1,-9-5-16,-7-2 15,-3 0-15,-2 0 16,-9 0 0,0 0-16,-6-2 15,-25-7-15,-17-5 16,-5-2 0,-3 5-16,2 0 15,-2 1 1,-2 1-16,-3 4 15,-7 5-15,-11 3 16,-3 2 0,-8 3-16,-8 5 15,-8 5 1,-12 9-16,-21 15 16,-31 18-16,-7 25 15,15 16-15</inkml:trace>
  <inkml:trace contextRef="#ctx0" brushRef="#br0" timeOffset="20010.8487">23171 11203 0,'0'0'0,"0"0"16,0 0-16</inkml:trace>
  <inkml:trace contextRef="#ctx0" brushRef="#br0" timeOffset="25884.0686">10988 8370 0,'0'0'0,"0"0"16,0 0-16,-4 20 15,0 18 1,-6 26-16,4 0 16,2 5-16,1 7 15,10 13 1,1-4-16,6-4 15,1-5-15,3-7 16,-5-17 0,2-11-16,0 0 15,-15-41 1,18 31-16,-18-31 16,23 21-16,2-13 15,7-8 1,7-6-16,11-8 15,5-6 1,2-4-16,2 1 16,-4 1-16,-55 22 15,56-16 1,0 3-16,-4 6 16,-52 7-1,53-6-15,3-1 16</inkml:trace>
  <inkml:trace contextRef="#ctx0" brushRef="#br0" timeOffset="27484.412">11056 8308 0,'0'0'15,"0"0"1,-5 19-16,3 24 16,-2 22-1,-4 4-15,3 7 16,-1 16 0,-1 2-16,1-3 15,1-4 1,0-6-16,5-81 15,0 0 1,0 65-16,0-65 16,8 40-16,9-17 15,11-23 1,-2-19-16,1-14 16,4-16-1,3-11-15,4-10 16,11-19-16,2-5 15,-10 12 1,-13 25-16,-28 57 16,0 0-16,23-29 15,-5 16 1,-3 18 0,1 10-16,-5 11 15,0 13-15,2 19 16,-1 7-16,-2 9 15,5 18 1,1-6-16,-1-12 16,-15-74-1,0 0-15,20 52 0,-20-52 16,20 17-16,-2-17 16,-2-17-1,-3-13-15,-4-12 16,-2-20-1,-3-12-15,7-29 16,3-24-16,-3-8 16,-1 13-1,1 15-15,-5 19 16,1 15 0,1 10-16,-1 14 15</inkml:trace>
  <inkml:trace contextRef="#ctx0" brushRef="#br0" timeOffset="27749.9947">12159 8017 0,'0'0'0,"0"29"15,-4 22-15,2 38 16,-6 33-16,2 9 16,-7 12-1,-5 18-15,7 7 16,5-25 0,0-25-16,6-118 15,-4 77-15,0-44 16</inkml:trace>
  <inkml:trace contextRef="#ctx0" brushRef="#br0" timeOffset="28234.5664">12253 8203 0,'0'0'16,"0"0"-16,0 0 15,0 22-15,0 23 16,0 22 0,0-3-16,4-3 15,-4-61 1,9 49-16,5-18 16,8-22-16,9-22 15,3-17 1,13-25-16,-5-10 15,5-20 1,-4-4-16,-43 89 16,0 0-16,0 0 15,24-69 1,-12 38-16,-6 26 16,-6 18-16,-2 19 15,-2 17 1,-6 27-16,4 35 15,4 21 1,2 7-16,4-7 16,5-27-16,2-25 15,2-19 1,6-26-16,4-10 16,0-14-1,0-11-15</inkml:trace>
  <inkml:trace contextRef="#ctx0" brushRef="#br0" timeOffset="28437.4194">12910 8884 0,'0'0'0,"0"0"15,0 0-15,16 8 16,20 4-16,12 6 15,6-4 1,9-6-16,9-8 16,3-4-16</inkml:trace>
  <inkml:trace contextRef="#ctx0" brushRef="#br0" timeOffset="28853.2626">13539 8125 0,'0'0'15,"0"0"-15,0 22 16,0 23-16,0 26 16,-8 10-16,0 24 15,-2-3-15,6 1 16,-1-7 0,5-8-16,7-11 15,7-14-15,6-20 16,11-14-1,4-14-15,8-6 16,6-11 0,8-9-16,3-5 15,0-4-15,0 5 16,1 0 0,-4 7-16</inkml:trace>
  <inkml:trace contextRef="#ctx0" brushRef="#br0" timeOffset="29180.9932">14297 8129 0,'0'0'16,"0"0"0,-6 20-16,-1 25 15,-1 33 1,-6 32-16,1 10 16,-3 15-16,14-3 15,2-14 1,2-16-16,4-26 15,-6-76-15,0 0 16,-4 41 0,-7-37-16</inkml:trace>
  <inkml:trace contextRef="#ctx0" brushRef="#br0" timeOffset="29680.8426">14227 8252 0,'20'-25'0,"13"-13"16,18-13-16,0 6 16,2 9-16,-9 19 15,-9 15 1,-14 17-16,-14 9 16,-12 14-16,-18 25 15,-12 13 1,-28 38-16,-20 29 15,1-3 1,82-140-16,0 0 16,0 0-16,-40 88 15,43-67 1,20-36-16,12-11 16,16-12-1,4-6-15,10-1 16,18-9-16,6 8 15,-89 46 1,74-25-16,-25 27 16,-29 22-1,-22 12-15,-16 9 16,-20 20-16,-25 24 16,-14 16-1,-2-6-15,7-21 16,19-30-1,53-48-15,-31 7 16,22-30-16,20-34 16</inkml:trace>
  <inkml:trace contextRef="#ctx0" brushRef="#br0" timeOffset="29946.5242">15020 7935 0,'0'0'16,"4"24"0,5 21-16,3 31 15,-6 33-15,-8 12 16,-10 13 0,-3 2-16,-7 3 15,-10 6 1,3-14-16,4-25 15,2-28-15,23-78 16,-26 54-16,6-36 16,5-25-1,1-24-15</inkml:trace>
  <inkml:trace contextRef="#ctx0" brushRef="#br0" timeOffset="30259.1823">14838 8516 0,'5'-23'0,"13"-19"16,6-19-1,10-8-15,13-20 16,11-5 0,0 21-16,-1 25 15,-9 24-15,2 17 16,2 14 0,5 13-16,-2 13 15,2 10 1,-6 11-16,5 22 15,-16 13-15,-20 4 16,-27 2 0,-24 1-16,-23 11 15,-23 0 1,-19-2-16,-14-11 16,5-23-16,11-26 15,17-27 1,15-32-16,23-19 15</inkml:trace>
  <inkml:trace contextRef="#ctx0" brushRef="#br0" timeOffset="30446.624">14768 8471 0,'0'0'0,"0"0"16,0 0-16,19 0 15,28 4 1,29-2-16,20 6 16,0-8-16,-11-6 15</inkml:trace>
  <inkml:trace contextRef="#ctx0" brushRef="#br0" timeOffset="30555.6337">15314 8788 0,'0'0'0,"0"0"16,0 0-16</inkml:trace>
  <inkml:trace contextRef="#ctx0" brushRef="#br0" timeOffset="37991.3577">24352 7874 0,'0'0'0,"0"0"16,0 0-16,0 0 15</inkml:trace>
  <inkml:trace contextRef="#ctx0" brushRef="#br0" timeOffset="38600.9182">24217 7689 0,'0'0'0,"-4"0"15,0 0-15,4 0 16,-2 4-16,-3 4 16,5 16-16,-5 14 15,1 18 1,-2 8-16,2 12 15,-2 18-15,-5 4 16,-1-3 0,4-15-16,8-80 15,-5 67-15,5-67 16,0 0 0,0 38-16,7-25 15,7-24 1,5-18-16,7-11 15,13-21-15,4-3 16,10-19 0,-53 83-16,62-85 15,-62 85 1,59-63-16,-59 63 16,45-22-16,-13 26 15,-13 17 1,-5 6-16,-3 4 15,0 7 1,0 9-16,-11-47 16,13 40-16,-13-40 15,16 30 1,-3-20-16,6-15 16,-1-18-1,1-18-15,2-20 16,-6-5-16,-4-3 15,-4-1 1,-7 5-16,0 1 16,0 64-1,-5-59-15,1 1 16,2 5-16</inkml:trace>
  <inkml:trace contextRef="#ctx0" brushRef="#br0" timeOffset="38834.9886">25031 7546 0,'0'0'16,"0"26"0,0 22-16,0 30 15,-4 27-15,-4 2 16,0 0-1,-1-4-15,1-14 16,8-89 0,-9 77-16,9-77 15,0 0-15,-4 49 16,2-34 0</inkml:trace>
  <inkml:trace contextRef="#ctx0" brushRef="#br0" timeOffset="39350.408">25058 7589 0,'0'0'0,"0"0"16,0 0 0,2 19-16,4 19 15,5 23 1,-7 2-16,2-3 15,0-7-15,-6-53 16,0 0 0,12 34-16,2-23 15,1-14-15,7-16 16,7-19 0,7-16-16,2-6 15,-1-1 1,-3 3-16,0 2 15,-34 56-15,31-51 16,-31 51 0,26-40-16,-26 40 15,25-23 1,-6 23-16,-7 18 16,-2 12-16,-6 10 15,1 17 1,-8 8-16,3 5 15,-2 4-15,7 17 16,-1-1 0,7-5-16,0-19 15,2-21 1,4-16-16,0-11 16</inkml:trace>
  <inkml:trace contextRef="#ctx0" brushRef="#br0" timeOffset="39600.3486">25735 8151 0,'0'0'0,"0"0"15,0 0 1,15 12-16,13 1 15,11 0 1,8-6-16,7-3 16,1-4-1,8-4-15,-1 0 16,4 1-16</inkml:trace>
  <inkml:trace contextRef="#ctx0" brushRef="#br0" timeOffset="40287.9816">26676 7240 0,'0'0'0,"0"0"16,0 0-1,-14 27-15,-2 17 16,-11 28 0,-2 28-16,0 19 15,7 1 1,2 1-16,9-16 15,5-25-15,8-22 16,2-18 0,9-12-16,3-8 15,3-8-15,11-4 16,5-6 0,12-4-16,18-7 15,5-2 1,3 0-16,15-1 15,-4 4-15</inkml:trace>
  <inkml:trace contextRef="#ctx0" brushRef="#br0" timeOffset="40616.1273">27220 7175 0,'0'0'0,"0"0"16,-6 32-1,-1 28-15,-2 38 16,-2 25-16,-3 9 15,-1 2 1,7-11-16,3-16 16,2-22-16,6-20 15,-3-65 1,0 0-16,0 0 16,0 29-1,-5-29-15</inkml:trace>
  <inkml:trace contextRef="#ctx0" brushRef="#br0" timeOffset="41131.6221">27167 7391 0,'18'-14'0,"15"-11"16,22-9-1,1 7-15,5 4 16,-7 12-16,-6 13 15,-22 15 1,-19 13-16,-21 7 16,-24 23-1,-14 9-15,-16 25 16,68-94-16,0 0 16,0 0-1,-68 92-15,46-46 16,40-43-1,17-19-15,20-11 16,5-4-16,5 2 16,-3 4-1,1 10-15,-10 7 16,-6 11 0,-14 13-16,-15 9 15,-18 10-15,-20 19 16,-31 22-1,-41 33-15,-41 37 16,-18-1 0,26-29-16,40-44 15,34-32-15,29-29 16,13-20 0,20-20-16,16-13 15,29-35-15,44-39 16</inkml:trace>
  <inkml:trace contextRef="#ctx0" brushRef="#br0" timeOffset="41553.378">28020 7153 0,'0'0'15,"0"0"-15,0 22 16,6 23 0,-2 26-16,-2 15 15,2 23 1,6 5-16,-2-1 16,1 4-16,-3-1 15,4 3 1,5-12-16,-1-25 15,1-21-15,-15-61 16,21 31 0,-2-20-16,2-18 15,3-17 1,7-21-16,8-33 16,16-45-16,17-55 15,13-44 1,6-18-16,-8 27 15,-7 19 1,-12 25-16</inkml:trace>
  <inkml:trace contextRef="#ctx0" brushRef="#br0" timeOffset="49316.8143">13839 5803 0,'0'0'0,"0"0"16,0 0-1,0 0-15,0 0 16,-7 25-16,-5 24 16,-4 18-1,1-2-15,3-1 16,3 1-1,7-3-15,2-3 16,0-59-16,7 47 16,-7-47-1,8 27-15,6-25 16,1-11 0,1-11-16,-16 20 15,18-29-15,0-2 16,-4 0-1,-1 4-15,-4 5 16,2 5-16,0 6 16,-2 9-1,-9 2-15,11 7 16,0 8 0,-2 8-16,3 4 15,-3 4-15,-9-31 16,11 31-1,-11-31-15,18 32 16,4-13 0,7-10-16,5-13 15,4-13-15,3-20 16,-4-6 0,-13-5-16,-6-5 15,-9-2 1,-7 7-16,-4 0 15,2 48-15,-7-39 16,-6 7 0,2 10-1,-4-1-15</inkml:trace>
  <inkml:trace contextRef="#ctx0" brushRef="#br0" timeOffset="49566.7187">14354 5736 0,'0'0'0,"0"0"16,0 0-16,2 18 15,4 18 1,6 17-16,-8 8 16,0 8-16,-1 3 15,-3-6 1,0-66-16,4 61 15,-4-61 1,0 0-16,2 45 16,10-24-16,-2-34 15</inkml:trace>
  <inkml:trace contextRef="#ctx0" brushRef="#br0" timeOffset="49941.6341">14456 5810 0,'0'0'0,"0"0"16,0 0-1,0 0-15,2 20 16,14 16-16,7 11 16,0-10-1,-1-5-15,-6-7 16,-8-12-16,1-4 15,-3-9 1,8-9-16,-1-11 16,5-12-1,3-8-15,3-13 16,-4 1-16,-2 3 16,-18 49-1,0 0-15,0 0 16,13-45-16,-13 45 15,9-33 1,-5 15-16,-1 11 16,-1 9-1,0 13-15,0 6 16</inkml:trace>
  <inkml:trace contextRef="#ctx0" brushRef="#br0" timeOffset="49988.5412">15433 6851 0,'0'9'16,"0"9"-16</inkml:trace>
  <inkml:trace contextRef="#ctx0" brushRef="#br0" timeOffset="55599.1421">14822 5584 0,'0'0'16,"0"0"-16,0 0 15,0 0 1,0 0-16,-6 20 16,0 21-1,-3 18-15,4 4 16,0 2-16,3 5 16,2-1-1,0-69-15,-2 71 16,2-71-1,0 0-15,0 0 16,2 72-16,-2-72 16,0 0-1,10 56-15,13-26 16,11-25-16</inkml:trace>
  <inkml:trace contextRef="#ctx0" brushRef="#br0" timeOffset="55817.6843">15086 6261 0,'0'0'0,"0"0"16,0 0-1,0 0-15,0 0 16,22 5-1,19-3-15,26 2 16,2-1 0,8-6-16,12-3 15,-9-3-15</inkml:trace>
  <inkml:trace contextRef="#ctx0" brushRef="#br0" timeOffset="56145.7363">15785 5600 0,'0'0'0,"0"0"15,0 0-15,-12 27 16,-2 17 0,-8 28-16,1 21 15,2 6 1,3 0-16,3-13 16,13-86-16,0 0 15,-4 63 1,6-36-16,2-27 15</inkml:trace>
  <inkml:trace contextRef="#ctx0" brushRef="#br0" timeOffset="56567.5194">15752 5715 0,'0'0'0,"0"0"15,0 0 1,0 0-16,0 0 15,9 19 1,11 8-16,3 7 16,1-12-16,-3-11 15,0-9 1,7-12-16,3-11 16,0-11-16,7-12 15,-7-1 1,-31 45-16,0 0 15,0 0 1,27-44-16,-11 8 16,-5 13-16,-7 19 15,-2 15 1,-6 13-16,2 15 16,0 19-1,-1 9-15,1 6 16,4 28-16,1 10 15,3-12 1,8-18-16,-14-81 16,20 44-16,0-37 15,3-30 1</inkml:trace>
  <inkml:trace contextRef="#ctx0" brushRef="#br0" timeOffset="56817.4455">16360 5652 0,'0'0'0,"0"0"15,0 19 1,0 26 0,0 23-16,-6 5 15,-3 12-15,0-7 16,9-78-1,0 0-15,0 0 16,-5 60-16,5-60 16,-3 23-1,1-46-15</inkml:trace>
  <inkml:trace contextRef="#ctx0" brushRef="#br0" timeOffset="57286.4479">16374 5723 0,'0'0'0,"0"0"16,0 0-1,0 20-15,4 21 16,5 18 0,5-5-16,5-13 15,1-12-15,-1-14 16,-3-11-1,4-6-15,1-15 16,4-11-16,0-7 16,4-14-1,0-6-15,-2 7 16,-27 48 0,0 0-16,0 0 15,24-43 1,-6 15-16,-7 17 15,1 14-15,-8 16 16,0 7 0,-1 12-16,-1 18 15,-2 7-15,0 4 16,2 4 0,-2 4-16,0 14 15,2-7 1,5-8-16,-7-74 15,11 58-15,-11-58 16,20 47 0</inkml:trace>
  <inkml:trace contextRef="#ctx0" brushRef="#br0" timeOffset="57442.7001">17035 6554 0,'0'0'0,"0"0"15,0 0 1</inkml:trace>
  <inkml:trace contextRef="#ctx0" brushRef="#br0" timeOffset="75188.0857">8528 7749 0,'0'0'16,"0"0"-16,0 0 15,0 0-15,0 0 16,0 0-1,0 0-15,0 0 16,0 0 0,0 0-16,-7 14 15,0 13-15,-2 8 16,5-1 0,2 0-16,2-2 15,4 5-15,1 3 16,-1 4-1,3 3-15,-5-2 16,-2 2 0,0 0-16,0-47 15,0 44-15,0-44 16,0 0 0,0 0-16,0 43 15,0-43 1,0 0-16,0 0 15,0 34-15,0-34 16,0 0 0,0 0-16,0 17 15,0-17 1,0 0-16,0 0 16,3 7-16,-3-7 15,0 0 1,0 0-16,-3-2 15,6-7-15,3-15 16,19-22 0,35-38-16,63-75 15,72-91 1</inkml:trace>
  <inkml:trace contextRef="#ctx0" brushRef="#br0" timeOffset="109030.5157">6588 10605 0,'0'0'0,"-10"33"16,-4 12-16,-4 33 16,-2 36-1,-1 36-15,4 30 16,-1 29-16,5 5 15,4-16 1,9-23-16,5-25 16,3-30-1,1-32-15,-9-88 16,0 0-16,0 0 16,2 51-1,2-38-15,-4-28 16,-2-26-16</inkml:trace>
  <inkml:trace contextRef="#ctx0" brushRef="#br0" timeOffset="109592.5094">6517 10824 0,'0'0'0,"13"-20"16,12-11-1,21-17-15,13 1 16,32-6-16,25-3 16,19 10-1,16 7-15,-3 19 16,-5 18 0,-9 15-16,-21 9 15,-23 7-15,-12 10 16,-19 4-1,-21 3-15,-12 5 16,-8 17 0,-4 12-16,-10 27 15,-4 20-15,-8 3 16,-6-1 0,-6-8-16,-5-5 15,-1-13 1,2-13-16,-4-19 15,2-10-15,1-21 16,-2-9 0,-11-7-16,-13-1 15,-10-10 1,-12-2-16,-25-6 16,-14-10-16,7-8 15,11-9 1,4-3-16,9 2 15,11-1-15,70 24 16,-65-22 0,65 22-1,-43-21-15,18 1 16,19 5-16</inkml:trace>
  <inkml:trace contextRef="#ctx0" brushRef="#br0" timeOffset="109904.9295">8166 10730 0,'0'0'0,"4"33"16,4 30-16,0 41 15,-6 42 1,-4 38-16,-6 12 16,-4-6-16,3-25 15,5-28 1,-2-30-16,0-13 16,6-94-1,0 0-15,0 0 16,-10 60-16,-7-47 15</inkml:trace>
  <inkml:trace contextRef="#ctx0" brushRef="#br0" timeOffset="110483.2437">8276 10540 0,'0'0'0,"0"0"16,17-9-16,18-7 16,26-10-1,16-1-15,28-2 16,17 1-16,-5 9 16,-5 7-1,-27 12-15,-10 14 16,-16 10-1,-13 12-15,-6 12 16,-5 16-16,-4 17 16,-5 36-1,-6 39-15,-11 10 16,-12-3 0,-3-14-16,-1-20 15,5-17-15,2-21 16,-2-16-1,2-75-15,-9 61 16,9-61-16,0 0 16,-29 38-1,-21-11-15,-20-9 16,-11-7 0,-20-8-16,-9-6 15,12-2 1,5 2-16,17-5 15,4 2-15,21-5 16,6 0 0,7-5-16,7-4 15,13-10-15,18-5 16,16-17 0</inkml:trace>
  <inkml:trace contextRef="#ctx0" brushRef="#br0" timeOffset="110779.7253">9352 10603 0,'0'0'0,"0"0"15,0 20 1,10 20-16,1 32 15,0 17-15,-4 34 16,-7 13 0,-2 4-16,0 4 15,-5-4 1,-5-8-16,6-16 16,6-116-16,-5 101 15,5-101 1,0 0-16,0 73 15</inkml:trace>
  <inkml:trace contextRef="#ctx0" brushRef="#br0" timeOffset="111358.1009">9531 10471 0,'0'0'0,"0"0"15,18-16 1,20-15-16,29-12 16,34-6-16,24 0 15,0 18 1,0 15-16,-20 20 16,-18 12-1,-8 15-15,-15 10 16,-5 15-16,-9 8 15,0 11 1,-12 10-16,-5 12 16,-1 13-1,-5 4-15,1 8 16,-3 6-16,-4-10 16,-14-4-1,-9-13-15,-15-8 16,-10-7-16,-11-13 15,-12-4 1,-6-4-16,-13-9 16,-3-7-1,-10-6-15,-6-5 16,-7-10-16,5-7 16,5-8-1,1-8-15,3-15 16,9-7-1,6-10-15,19 2 16,9-4-16,11-6 16,8-6-1,9-5-15,16-3 16,9-3-16,11-4 16</inkml:trace>
  <inkml:trace contextRef="#ctx0" brushRef="#br0" timeOffset="112107.5284">10005 9840 0,'0'0'16,"0"0"-16,0 0 15,0 0-15,0 0 16,0 0 0,-18 16-16,-7 7 15,-10 8 1,-1-1-16,-4 8 15,3-4-15,-5 3 16,5-2 0,1 1-16,-2 0 15,3 0-15,-2 1 16,1 1 0,-1 2-16,-1 6 15,0-2 1,-3 5-16,6-2 15,35-47-15,-34 44 16,34-44 0,0 0-16,0 0 15,-29 41 1,29-41-16,0 0 16,0 0-16,-22 38 15,22-38 1,0 0-16,0 0 15,-17 27 1,17-27-16,0 0 16,0 0-16,-12 18 15,12-18 1,0 0-16,-10 4 16</inkml:trace>
  <inkml:trace contextRef="#ctx0" brushRef="#br0" timeOffset="112404.3613">9264 10486 0,'0'0'15,"0"0"-15,0 0 16,0 0-16,0 0 15,0 0 1,0 0-16,0 0 16,0 0-1,0 0-15,0 0 16,0 0-16,0 0 16,0 0-1,0 0-15,0 0 16,0 0-16,0 0 15,0 0 1</inkml:trace>
  <inkml:trace contextRef="#ctx0" brushRef="#br0" timeOffset="112763.9046">9264 10486 0,'0'0'0,"0"0"15,0 0-15,0 0 16,0 0-16,0 0 16,0 0-1,0 0-15,0 0 16,0 0 0,0 0-16,0 0 15,0 0-15,0 0 16,0 0-1,0 0-15,0 0 16,0 0 0,0 0-16,0 0 15,0 0-15,17-7 16,26-15 0,32-23-16,9-24 15,-29-13-15</inkml:trace>
  <inkml:trace contextRef="#ctx0" brushRef="#br0" timeOffset="115575.4554">8982 10192 0,'0'0'0,"0"0"15,0 0-15,0 0 16,0 0-1,-14 16-15,-8 9 16,-6 11 0,0-2-16,3 2 15,3-1-15,0-1 16,2-3 0,1-4-16,19-27 15,-17 30-15,17-30 16,0 0-1,0 0-15,-16 23 16,16-23 0,-13 21-16,6-12 15,5-14-15</inkml:trace>
  <inkml:trace contextRef="#ctx0" brushRef="#br0" timeOffset="115903.4964">8637 10422 0,'0'0'0,"0"0"15,0 0-15,0 0 16,0 0 0,0 0-16,-4 20 15,1 11 1,-1 9-16,2-9 15,6-8-15,5-5 16,5-7 0,6-4-16,2-7 15,3-5 1,0-4-16,-1-2 16,3 2-16,-5 0 15,-1 5 1,-6 6-16,-2 7 15</inkml:trace>
  <inkml:trace contextRef="#ctx0" brushRef="#br0" timeOffset="116543.9685">8611 10678 0,'0'0'15,"0"0"-15,0 0 16,0 0-16,0 0 16,0 14-1,0 6-15,0 7 16,0-12 0,0-3-16,0-8 15,9-6-15,13-16 16,7-7-1,12-11-15,5-10 16</inkml:trace>
  <inkml:trace contextRef="#ctx0" brushRef="#br0" timeOffset="146396.5619">10935 9414 0,'0'0'0,"0"0"16,0 0-16,0 0 15,0 0-15,0 0 16,0 0-1,0 0-15,22 0 16,18 0 0,19 0-16,-8 4 15,2-1 1,1 1-16,2 0 16,0-1-16,3 3 15,0 1 1,4 0-16,-5-2 15,0-1-15,2-2 16,5 2 0,4-2-16,5 3 15,16-3 1,1-2-16,-4-4 16,3-3-16,-1 0 15,1-1 1,-6 3-16,3-2 15,-2 1 1,5-1-16,-2-1 16,-1 1-16,1 0 15,-1 2 1,3 1-16,-2-1 16,-2-1-16,2-2 15,0 2 1,2 2-16,0 2 15,-6-3 1,2 1-16,-6-1 16,2 3-16,-1 2 15,-1-2 1,-1-1-16,-2-1 16,0-1-1,-3 1-15,-3 1 16,-8 2-16,-8-2 15,3-1 1,-2 0-16,1 1 16,-2-2-1,-1-1-15,-3-4 16,1 5-16,-6 0 16,-46 5-1,50-8-15,-50 8 16,56-6-1,-56 6-15,0 0 16,0 0-16,56-2 16,-56 2-1,0 0-15,0 0 16,46-4 0,-46 4-16,0 0 15,36-5-15,-11-6 16,-2-7-16</inkml:trace>
  <inkml:trace contextRef="#ctx0" brushRef="#br0" timeOffset="146739.8822">15697 9021 0,'0'0'0,"0"0"16,0 0 0,0 0-16,0 0 15,0 0-15,-18 16 16,-8 8 0,-9 9-16,0-2 15,4 4 1,-1-2-16,-1 0 15,0 1-15,3-1 16,1 3 0,29-36-16,-27 36 15,27-36-15,0 0 16,-18 29 0,5-12-16,-3-7 15</inkml:trace>
  <inkml:trace contextRef="#ctx0" brushRef="#br0" timeOffset="147052.3073">15843 9137 0,'0'0'0,"0"0"15,0 0-15,0 0 16,0 0 0,-10 18-16,-11 6 15,-10 8 1,-1 1-16,-1 3 16,-2-2-16,-1 1 15,-2-3 1,7 1-16,31-33 15,-28 29 1,28-29-16,0 0 16,-30 38-16</inkml:trace>
  <inkml:trace contextRef="#ctx0" brushRef="#br0" timeOffset="151754.4284">11920 10290 0,'0'0'16,"0"0"-1,0 0-15,-15-9 16,-3-9 0,-3-9-16,11 4 15,5-5-15,12-6 16,9-4-16,17-9 15,5 0 1,6 3-16,3 8 16,2 7-1,-6 13-15,-2 9 16,-6 14 0,-13 7-16,-7 10 15,-7 9-15,-10 13 16,-12 14-1,-13 9-15,-16 22 16,-10 14-16,3-2 16,6-17-1,13-22-15,31-64 16,0 0 0,-13 45-16,7-16 15,12-16 1,7-17-16,16-22 15</inkml:trace>
  <inkml:trace contextRef="#ctx0" brushRef="#br0" timeOffset="152082.6932">12408 9823 0,'0'0'0,"0"0"16,-11 17 0,-6 13-16,-5 10 15,-3 5-15,4 4 16,3 2 0,4 5-16,14-56 15,-10 58 1,10-58-16,0 54 15,10-3-15,8-13 16,6-10 0,7-10-16,2-6 15,4-9 1,5-3-16</inkml:trace>
  <inkml:trace contextRef="#ctx0" brushRef="#br0" timeOffset="152285.5564">12836 10393 0,'0'0'0,"0"0"16,0 0-16,-6 24 16,-2 21-16,0 18 15,3-10 1,1-6-16,2-11 15,2-14-15</inkml:trace>
  <inkml:trace contextRef="#ctx0" brushRef="#br0" timeOffset="153254.0724">13039 10061 0,'0'0'0,"0"0"16,0 0-1,2-17-15,16-21 16,12-10-16,5 13 16,5 2-1,-3 11-15,-4 12 16,-8 14-1,-8 8-15,-1 10 16,-4 7-16,-4 3 16,-1 1-1,0 1-15,0-7 16,3-7-16,0-9 16,-2-7-1,1-10-15,9-14 16,2-12-1,5-10-15,4-12 16,0-6-16,3-1 16,-32 61-1,29-58-15,-29 58 16,0 0-16,28-48 16,1 14-1,-5 21-15,-9 19 16,-5 16-1,0 20-15,-6 20 16,-2 20-16,-4 32 16,0 31-1,2 18-15,0-2 16,-4-18 0,4-16-16,0-17 15,2-12-15,-2-2 16,-2-6-1,-6-15-15,-7-9 16,-6-15 0,-2-7-16,-4-1 15,-6-12-15,-2-16 16,-1-10 0,5-11-16,-3-11 15,-1-6 1,-9-20-16,0-8 15,9-12-15,2-7 16,-1-21 0,7-18-16,16 2 15,11 11 1,7 12-16,6 13 16,5 15-16,10 5 15,7 2 1,16-1-16,14-1 15,25-7-15,10 1 16,-10 14 0,-9 16-16,-13 13 15,-22 14 1,-9 9-16,-11 5 16,-1 4-16,-5 4 15,-20-22 1,26 29-16</inkml:trace>
  <inkml:trace contextRef="#ctx0" brushRef="#br0" timeOffset="153410.5522">14249 10388 0,'0'0'16,"0"0"-16,0 0 16</inkml:trace>
  <inkml:trace contextRef="#ctx0" brushRef="#br0" timeOffset="158190.2774">11674 10830 0,'0'0'0,"0"0"16,0 0-1,0 0-15,0 0 16,20 0-1,19 0-15,19 0 16,-2 0 0,-6 0-16,5-4 15,0-1-15,2 3 16,-3 0-16,5 0 16,1-1-1,3-1-15,1-3 16,2 0-1,-4 1-15,-1-3 16,3 3-16,1 1 16,3 5-1,-2 2-15,-1 3 16,1-1 0,2-2-16,0-4 15,-2-2-15,3-1 16,0-2-1,-1-2-15,-3 5 16,-5 1 0,-1 3-16,-5 3 15,-1-1-15,0-2 16,-4 0 0,2-6-16,-2-1 15,-2-2-15,5-3 16,-3-3-1,2-3-15,-3-4 16,0-7 0,-3-2-16,-4-3 15</inkml:trace>
  <inkml:trace contextRef="#ctx0" brushRef="#br0" timeOffset="158627.9728">14329 9921 0,'0'0'16,"0"0"-16,0 0 15,0 0 1,18 0-16,15 0 15,22 0 1,-7 0-16,2 4 16,-4 1-16,-46-5 15,43 9 1,-43-9-16,0 0 16,0 0-16,36 1 15,-16-6 1</inkml:trace>
  <inkml:trace contextRef="#ctx0" brushRef="#br0" timeOffset="158909.165">14153 10153 0,'0'0'15,"0"0"-15,0 0 16,-8 0-16,4 0 15,0 0 1,2 0-16,2 0 16,22 0-1,27 0-15,21 0 16,-3 5-16,-1-3 16,-1 5-1,-2-1-15,-1 2 16,-3-4-16,-3-4 15,-10-7 1,-10-7-16</inkml:trace>
  <inkml:trace contextRef="#ctx0" brushRef="#br0" timeOffset="159315.0099">14505 9724 0,'0'0'15,"0"0"-15,0 0 16,0 0-16,0 0 16,0 0-1,23 5-15,19-1 16,18 12-1,-10 2-15,-10 5 16,-7 7-16,-7 4 16,-16 6-1,-12 6-15,-13 6 16,-10 7 0,-8 5-16,-1 4 15,-7 7-15,8-5 16,33-70-1,0 0-15,0 0 16,-15 42 0,19-28-16,13-28 15</inkml:trace>
  <inkml:trace contextRef="#ctx0" brushRef="#br0" timeOffset="159643.0502">15102 9653 0,'0'0'0,"0"22"16,-4 18 0,0 27-16,-8 16 15,-2 27 1,1 5-16,-5 13 15,-3 4-15,3-9 16,2-16 0,6-20-16,10-87 15,0 0 1,0 0-16,-6 59 16,-3-28-16,-1-30 15,2-16 1,-1-23-16,3-26 15</inkml:trace>
  <inkml:trace contextRef="#ctx0" brushRef="#br0" timeOffset="160174.3722">14963 9939 0,'0'-4'0,"0"-14"16,0-12-16,9-7 16,10-6-16,8 10 15,10 3 1,8 5-16,9 4 15,4 2 1,4 8-16,-1 11 16,-12 7-1,-11 13-15,-16 9 16,-15 5-16,-9-2 16,-9 8-1,-10 2-15,-3-2 16,-5-7-16,-4-3 15,1-6 1,-4-2-16,-6-1 16,-7 0-16,0 2 15,6-1 1,8-1-16,8-7 16,11-4-1,5-3-15,5 0 16,6-1-16,6 2 15,7 0 1,5 3-16,5 10 16,2 1-1,9 7-15,7 11 16,1 3-16,-6 1 16,2 1-1,-5-5-15,-33-40 16,37 35-1,-37-35-15,37 30 16,5-12-16,-3-11 16,-3-21-1</inkml:trace>
  <inkml:trace contextRef="#ctx0" brushRef="#br0" timeOffset="160471.104">15493 9733 0,'0'0'0,"0"0"16,0 0-16,0 0 15,20 5-15,23-3 16,23 2-1,2 1-15,-1-5 16,-67 0 0,65 2-16,-65-2 15,0 0-15,0 0 16,48 0 0,-20-2-16,-30-3 15</inkml:trace>
  <inkml:trace contextRef="#ctx0" brushRef="#br0" timeOffset="160814.936">15638 9695 0,'0'0'15,"0"0"-15,0 0 16,-13 20 0,-5 16-16,-8 23 15,1 3 1,4 9-16,2 18 15,3 8 1,9-3-16,7-16 16,4-9-16,6-15 15,1-10 1,6-6-16,8-4 16,6-9-16,7-10 15,6-9 1,4-7-16,0-8 15,3-5 1,-7-6-16,-4-7 16,-7-4-16</inkml:trace>
  <inkml:trace contextRef="#ctx0" brushRef="#br0" timeOffset="161017.7222">15513 10221 0,'0'0'0,"0"0"15,0 0 1,22 0-16,26 0 16,31 0-1,20-5-15,-1-8 16,1-12-16</inkml:trace>
  <inkml:trace contextRef="#ctx0" brushRef="#br0" timeOffset="161361.3952">16284 9667 0,'0'0'0,"0"0"15,0 0 1,-18 15-16,-13 16 16,-16 23-1,0 18-15,-5 26 16,4 22-16,13 4 16,13-15-1,16-26-15,12-23 16,6-25-1,4-14-15,7-10 16,10-5-16,7-6 16,18-10-1,7-11-15,1-12 16,15-15 0,-5-7-16,-18-8 15</inkml:trace>
  <inkml:trace contextRef="#ctx0" brushRef="#br0" timeOffset="161642.5783">16374 9671 0,'0'0'15,"0"0"1,0 0-16,15 0 15,25 0-15,26 0 16,10 0 0,22-7-16,1-2 15,5-2-15,-6 4 16,-98 7 0,83-9-16,-83 9 15,53-4 1,-30-3-16,-23-9 15</inkml:trace>
  <inkml:trace contextRef="#ctx0" brushRef="#br0" timeOffset="161970.6195">16673 9698 0,'0'0'16,"0"0"-16,0 24 15,5 25-15,0 27 16,-3 29 0,0 9-16,0 7 15,-2 4 1,0 5-16,0-1 16,0-13-16,0-20 15,0-96 1,2 78-16,-2-78 15,0 0 1,0 0-16,2 57 16,-2-57-16,0 0 15,0 0 1,5 20-16,3-20 16,15-14-16</inkml:trace>
  <inkml:trace contextRef="#ctx0" brushRef="#br0" timeOffset="162111.587">17051 10608 0,'0'0'0,"0"0"15,0 0-15</inkml:trace>
  <inkml:trace contextRef="#ctx0" brushRef="#br0" timeOffset="177202.2842">12012 11387 0,'0'0'0,"0"0"16,0 0-16,0 0 16,0 0-1,0 0-15,0 0 16,0 0-1,20 0-15,23 5 16,14-4-16,2 4 16,-6 0-1,-1-5 1,1-5 0,-1 3-16,-1-2 15,2 5 1,-53-1-16,50 5 15,-50-5 1,0 0-16,0 0 16,44 5-16,-10-8 15,-9-5 1,-12-9-16</inkml:trace>
  <inkml:trace contextRef="#ctx0" brushRef="#br0" timeOffset="177515.0318">12418 10933 0,'0'0'16,"0"0"-1,0 0-15,-6 18 16,-3 18-16,-8 15 16,5-4-1,2-2-15,6 1 16,2 1-16,2-2 16,4-2-1,-2-3-15,-2-40 16,0 42-1,-4-4-15</inkml:trace>
  <inkml:trace contextRef="#ctx0" brushRef="#br0" timeOffset="178014.9186">12353 11916 0,'0'0'15,"0"0"-15,0 0 16,-6 22-16,-1 22 0,-2 20 31,5 2-31,-1 4 16,3 4 0,0 11-16,2-5 15,0-4-15,0-9 16,0-14-1,0-53-15,0 47 0,0-47 32,0 0-32,0 0 15,-2 41-15,2-41 0,-2 22 16,2-15-16,6-14 16,7-11 15,9-19-31</inkml:trace>
  <inkml:trace contextRef="#ctx0" brushRef="#br0" timeOffset="178405.2433">13033 11291 0,'0'0'15,"0"0"-15,0 0 16,0 0-16,20 0 15,20 5-15,22-4 0,-3 4 16,-1-1 0,-2-4-16,0 5 31,-1-1-31,-1 1 0,0-3 16,-54-2-16,56 2 31,-56-2-31,55 2 0,1 1 15,-10-10-15,-9-9 16</inkml:trace>
  <inkml:trace contextRef="#ctx0" brushRef="#br0" timeOffset="178780.032">13480 11020 0,'0'0'0,"0"0"0,0 0 31,0 0-31,-7 26 0,-2 15 15,-4 24-15,-1 0 16,6-6 15,1-2-31,5 2 0,4-2 16,0 1-16,1-6 31,-1-6-31,0-3 0,2-3 31,-4-40-31,7 38 16</inkml:trace>
  <inkml:trace contextRef="#ctx0" brushRef="#br0" timeOffset="179233.0492">13513 12117 0,'0'0'0,"0"0"0,0 0 31,0 20-31,-4 18 0,2 19 16,-4 2-16,2 4 16,4 2-16,-2 4 15,2 0 17,0 1-32,0-6 0,0-1 15,0-63-15,0 58 31,0-58-31,0 0 0,0 0 32,-2 53-32,2-53 0,0 0 0,-2 35 15,2-35 1,-9 4-16,-9-23 16</inkml:trace>
  <inkml:trace contextRef="#ctx0" brushRef="#br0" timeOffset="179828.1981">12066 11358 0,'0'0'0,"0"0"16,0 0-1,0 0 1,0 0-16,0 0 15,0 0 1,0 0-16,17 0 16,22 0-16,14 4 15,0-2 1,-3 5-16,-1 0 16,-5 2-1,3 0-15,-2-2 16,2-6-16,2-2 15,-7-4 1,-42 5-16,36-5 16,-36 5-16,0 0 15,27-6 1,-13-3-16</inkml:trace>
  <inkml:trace contextRef="#ctx0" brushRef="#br0" timeOffset="180156.3599">12408 10949 0,'0'0'0,"0"0"15,0 0 1,0 0-16,-7 22 16,-3 21-1,-3 22-15,4 4 16,2 5 0,3 10-16,1-1 15,1 0-15,2-3 16,2 3-1,1-3-15,3 2 16,6-1-16</inkml:trace>
  <inkml:trace contextRef="#ctx0" brushRef="#br0" timeOffset="184124.3509">17493 8339 0,'0'0'0,"0"0"16,0 0-16,0 0 15,0 0 1,0 0-16,9 25 15,7 10 1,9 22-16,-4-2 16,5 3-16,-4-2 15,0-2 1,0-2-16,-22-52 16,25 46-1,-25-46-15,0 0 16,27 38-16,4-13 15,9-27 1,14-28-16,10-21 16,32-41-1,29-40-15,21-26 16,-23 4-16,-27 26 16,-27 21-1,-15 24-15,-54 83 16,38-60-16,-38 60 15,0 0 1,0 0-16,20-36 16,-20 36-1,0 0-15,0 0 16,13-21-16,-13 21 16,0 0-1,0 0-15,7-5 16,-7 5-1,0 0-15,0 0 16,2-3-16,-2 3 16,0 0-1,0 0-15,-2-2 16,2 2 0,0 0-16,0 0 15,-2-4-15,2 4 16,-5-11-1</inkml:trace>
  <inkml:trace contextRef="#ctx0" brushRef="#br0" timeOffset="186045.5296">17793 8893 0,'0'0'0,"0"0"31,0 0-31,0 0 15,0 0 1,0 0-16,0 0 16,0 0-16,0 0 15,0 0 1,0 0-16,0 0 16,0 0-16,0 0 0,0 0 31,0 0-31,0 0 15,0 0 1,0 0-16,0 0 16,0 0-16,0 0 0,0 0 31,0 0-31,0 0 16,0 0-1,-5 9-15,0 7 16,-4 6-16,5 0 0,-2 3 31,-1 0-31,2 2 0,3-1 16,2 1-16,0 2 31,0-29-31,0 29 16,0 3-1,0-32-15,0 0 0,4 31 31,-4-31-31,0 0 0,0 0 0,5 29 16,-5-29 15,0 0-31,0 0 0,5 24 0,-5-24 16,0 0 0,0 0-16,6 14 15,-6-14 16,11 7-31,-11-7 0,19 0 0,-19 0 16,24-2 0,-24 2-16,34-3 15,1 1 17,3 4-32,-38-2 15,45 3-15,-45-3 16,0 0-16,0 0 0,45 4 31,-45-4-15,0 0-16,0 0 0,40 6 0,-40-6 15,0 0 1,0 0-16,28 7 16,-28-7-1,0 0-15,0 0 16,18 0-16,-18 0 15,11-5 1,-11 5-16,11-15 16,-5-7-16,-6 22 15,4-32 17,-4-3-32,0-3 0,-4-7 31,0 5-31,-1-1 0,1 4 0,0 3 15,2 5 17,2 0-32,-2 4 0,2 3 15,-2 4-15,2 4 16,-2 4-16,-1 3 16,1 3 15,0-1-31,0 3 15,-2-1-15,-4 3 0,0 0 16,-5 0-16,-5 3 16,-5 1 15,-9 5-31,-1 2 0,-2-2 16,-3 0-16,-5 0 15,3-2-15,6-4 16,7 0-1,5-3-15,5 3 16,1-6-16,5 0 16,-1 2-1,5-1-15,3 0 16,-1-1 0,1 3-16,2-2 15,0 2 1,2-2-16,0 2 15,0 0-15,0 0 16,-2 2 0</inkml:trace>
  <inkml:trace contextRef="#ctx0" brushRef="#br0" timeOffset="195076.7069">9368 8426 0,'0'0'0,"0"0"15,0 0 1,0 0-16,0 0 15,0 0 1,0 0-16,0 0 16,0 0-16,0 0 15</inkml:trace>
  <inkml:trace contextRef="#ctx0" brushRef="#br0" timeOffset="195357.4901">9259 8838 0,'0'0'0,"0"0"16,0 0-1,0 0-15,0 0 16,0 0-16,0 0 16</inkml:trace>
  <inkml:trace contextRef="#ctx0" brushRef="#br0" timeOffset="195701.1576">9246 8938 0,'0'0'15,"0"0"-15,0 0 16,0 0-16,0 0 16,0 0-1,0 0-15</inkml:trace>
  <inkml:trace contextRef="#ctx0" brushRef="#br0" timeOffset="195997.9684">9246 8938 0,'0'0'16,"0"0"-16,0 0 15,0 0-15,0 0 16,0 0 0,0 0-16,0 0 15</inkml:trace>
  <inkml:trace contextRef="#ctx0" brushRef="#br0" timeOffset="196420.0741">9266 9045 0,'0'0'16,"0"0"-16,0 0 16,0 0-16,0 0 15,0 0 1,0 0-16,0 0 15,0 0 1,0 0-16</inkml:trace>
  <inkml:trace contextRef="#ctx0" brushRef="#br0" timeOffset="198200.5893">16054 10743 0,'0'0'0,"0"0"16,0 0-16,0 0 15,0 0-15,0 0 16,0 0 0,0 0-16,0 0 15,0 0 1,0 0-16,0 0 16,0 0-16,0 0 15,0 0 1,0 0-16,0 0 15,0 0 1,0 0-16,0 0 16,0 0-16,0 0 15,0 0 1,0 0-16,0 0 16,0 0-16,0 0 15,0 0 1,-7 3-16,-1-3 15,-4 0 1,1 0-16,5 0 16,0 0-16,0 0 15,4-3 1,-2 1-16,1 2 16,-2-2-1,3 0-15,0 2 16,2-2-16,-2 2 15,2-3 1,-2 1-16,2 2 16,0-4-1,0 4-15,0-1 16,0 1-16,0 0 16,0 0-1,0 0-15,0 0 16,0 0-1,0-2-15,0 2 16,0 0-16,0 0 16,0 0-1,0 0-15,0 0 16,0 0 0,0 0-16,0 0 15,0 0-15,0 0 16,0 0-1,0 2-15,0-2 16,0 0-16,0-2 16,-2 0-1,0 4-15</inkml:trace>
  <inkml:trace contextRef="#ctx0" brushRef="#br0" timeOffset="238753.7889">22018 8706 0,'0'0'0,"0"0"16,0 0-16,0 0 15,0 0 1,0 0-16,0 0 15,0 0 1,-10-14-16,-11-10 16,-5-12-16,-2-2 15,1-5 1,1-1-16,-5-5 16,-4-5-1,2-4-15,-2-5 16,-1-1-16,-16-26 15,-6-15 1,-2 0-16,-1 5 16,4 10-1,5 7-15,1 3 16,6 0-16,0 3 16,3-3-1,-2-4-15,-1 0 16,-2 2-16,2 2 15,3-4 1,3 7-16,1 1 16,5 2-1,-3 3-15,3-1 16,0 8 0,6 12-16,-1 5 15,4 5-15,24 42 16,-20-41-1,20 41-15,0 0 16,0 0-16,-18-33 16,18 33-1,-10-20-15,-2 17 16,0 17 0,-2 8-16,4 9 15,-3 5-15,-1 13 16,3 3-1,5 1-15,1 1 16,2-2-16,3-52 16,-2 53-1,2-53-15,0 0 16,0 0 0,0 49-16,-6-6 15,-3-23-15,-1-23 16</inkml:trace>
  <inkml:trace contextRef="#ctx0" brushRef="#br0" timeOffset="238940.8494">20562 6223 0,'0'0'0,"0"0"15,0 0-15,0 0 16,0 0-1,19 6-15,29 8 16,16 6 0,1 1-16,5 1 15,-4 0-15</inkml:trace>
  <inkml:trace contextRef="#ctx0" brushRef="#br0" timeOffset="239097.428">21139 6596 0,'0'0'0,"0"0"15,0 0 1,0 0-16,14 14 16,16 17-16</inkml:trace>
  <inkml:trace contextRef="#ctx1" brushRef="#br0">706 2558 0,'17'17'62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66E2-116E-4559-A799-88C0C844A91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2EA7-4607-4970-A045-86D43C4E3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66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66E2-116E-4559-A799-88C0C844A91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2EA7-4607-4970-A045-86D43C4E3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24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66E2-116E-4559-A799-88C0C844A91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2EA7-4607-4970-A045-86D43C4E3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66E2-116E-4559-A799-88C0C844A91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2EA7-4607-4970-A045-86D43C4E3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72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66E2-116E-4559-A799-88C0C844A91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2EA7-4607-4970-A045-86D43C4E3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96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66E2-116E-4559-A799-88C0C844A91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2EA7-4607-4970-A045-86D43C4E3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9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66E2-116E-4559-A799-88C0C844A91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2EA7-4607-4970-A045-86D43C4E3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0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66E2-116E-4559-A799-88C0C844A91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2EA7-4607-4970-A045-86D43C4E3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57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66E2-116E-4559-A799-88C0C844A91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2EA7-4607-4970-A045-86D43C4E3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86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66E2-116E-4559-A799-88C0C844A91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2EA7-4607-4970-A045-86D43C4E3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2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66E2-116E-4559-A799-88C0C844A91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2EA7-4607-4970-A045-86D43C4E3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62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E66E2-116E-4559-A799-88C0C844A91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F2EA7-4607-4970-A045-86D43C4E3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65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671760" y="1338480"/>
              <a:ext cx="11045160" cy="435420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400" y="1329120"/>
                <a:ext cx="11063880" cy="437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25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696600" y="1254240"/>
              <a:ext cx="11278080" cy="44820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240" y="1244880"/>
                <a:ext cx="11296800" cy="450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399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942480" y="1013040"/>
              <a:ext cx="11098440" cy="51472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3120" y="1003680"/>
                <a:ext cx="11117160" cy="516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873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254160" y="920880"/>
              <a:ext cx="10115640" cy="37249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800" y="911520"/>
                <a:ext cx="10134360" cy="37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154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3</cp:revision>
  <dcterms:created xsi:type="dcterms:W3CDTF">2022-09-29T00:59:00Z</dcterms:created>
  <dcterms:modified xsi:type="dcterms:W3CDTF">2022-09-29T03:49:24Z</dcterms:modified>
</cp:coreProperties>
</file>