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2-11-10T01:04:05.972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1" timeString="2022-11-10T01:04:18.594"/>
    </inkml:context>
  </inkml:definitions>
  <inkml:trace contextRef="#ctx0" brushRef="#br0">2099 3722 0,'71'123'63,"17"1"-63,0-1 15,35 54 1,-52-107-16,35 71 15,-71-88-15,-17-53 16,-18 18 15,17-18-31,19-35 16,34-142 0,18-87-1,18 140 1,35-35-1,-52 71 1,-89 71 0,17-1-1,-17 0 48,18-17-63,17 0 15</inkml:trace>
  <inkml:trace contextRef="#ctx1" brushRef="#br0">4108 3939 0,'0'0'0,"0"0"0,0 0 16,0 0 0,0 0-16,0 0 15,23-1-15,28-12 16,22-11-1,19-7-15,20-4 16,-1-4 0,-12 6-16,-26 2 15,-73 31-15,0 0 16,45-21 0,-33 8-16,-26 13 15,-15 9 1,-20 9-16,-26 18 15,-31 22-15,-34 22 16,0 14 0,28-8-16,32-15 15,80-71 1,-47 58-16,27-9 31,25-18-31,12-13 16,10-10-1,16 0-15,14-8 0,6 0 0,-3-3 32,-1 2-32,-3 2 0,-56-1 31,48 12-31,-9 9 16,-12 11-1,-21 7-15,-22 5 0,-19 5 31,-22 2-31,-34 12 16,-27 2-16,-10-7 0,10-11 16,31-16-16,27-10 31,60-21-31,0 0 16,-32 12-1,19-2-15,22-6 16,15-2-16,25-6 0,33-9 15,47-10 1,48-10-16,38-8 31,6 4-31,-39 5 16,-48 15-16,-28 5 0,-24 10 31,-82 2-31,77 4 0</inkml:trace>
  <inkml:trace contextRef="#ctx1" brushRef="#br0" timeOffset="439.4277">4380 5173 0,'0'0'0,"-15"27"16,-4 11-16,-7 27 16,5 11-1,-3 24-15,10 19 16,20-2 0,16-9-16,13-27 15,10-20-15,4-26 16,3-24-1,2-18-15,8-24 16,3-20-16,10-32 16,-9-18-1,-24-3-15,-34 8 16,-27 8 0,-32 20-16,-23 15 15,-18 15-15,-13 10 16,5 12-1,13 7-15,24 5 16,27 6 0,20-2-16,10-5 15</inkml:trace>
  <inkml:trace contextRef="#ctx1" brushRef="#br0" timeOffset="785.6238">5044 4337 0,'0'0'0,"0"0"16,0 0 0,0 0-16,27 0 15,26-3 1,33-2-16,11 2 15,-3 1-15,-13 2 16,-18 10 0,-26 9-16,-14 12 15,-17 10 1,-19 10-16,-17 12 16,-23 8-16,-22 21 15,-16 13-15,3-14 16,88-91-1,-53 40-15,27-48 16</inkml:trace>
  <inkml:trace contextRef="#ctx1" brushRef="#br0" timeOffset="1160.4811">5830 3543 0,'0'0'0,"0"0"16,0 0 0,0 0-16,0 23 15,0 29 1,0 36-16,8 32 16,5 10-16,2 17 15,6 25 1,3 22-16,-3 3 15,-4 8-15,-11 5 16,0-4 0,-16-9-16,-1-18 15,-3-12 1,6-24-16,-1-22 16,1-32-1,8-89-15,0 0 16,-8 55-16,6-34 15,2-26 1,2-20-16</inkml:trace>
  <inkml:trace contextRef="#ctx1" brushRef="#br0" timeOffset="1412.0282">6351 3873 0,'0'0'15,"0"0"1,0 0-16,19 11 16,7 9-16,13 5 15,-4 7 1,0-2-16,-6 6 15,-6-7 1,-14-6-16</inkml:trace>
  <inkml:trace contextRef="#ctx1" brushRef="#br0" timeOffset="2210.8616">6266 4286 0,'0'0'0,"0"0"16,0 0-16,22-2 15,29-5 1,26-4-16,12-3 16,-6 1-16,-9 0 15,-74 13 1,0 0-16,54-5 16,-32 7-1,-24 7-15,-18 9 16,-14 9-16,-18 15 15,2 8 1,-4 6-16,-4 15 16,13 3-1,18-8-15,27-66 16,0 41-16,17-16 16,15-18-1,2-14 1,6-11-16,5-16 15,-6-6-15,-12-6 16,-11 3-16,-14-2 16,-12 7-16,-11 9 15,-3 13 1,-1 9-16,3 10 16,-1 8-1,10 9-15,4 12 16,9 5-16,9 13 15,7-2 1,4 4-16,-2-5 16,-4-1-1,-6 2-15,-10-3 16,-12-3-16,-18 2 16,-9 4-1,-15-2-15,-7-3 16,-20 7-16,-7-9 15,90-41 1,0 0-16,0 0 16,-70 25-1,34-18-15,33-8 16,27-7-16,11-1 16,24-2-1,27-4-15,41-3 16,34 0-16,8 2 15,-25 7 1,-34 7-16,-110 2 16,71-3-1,-28-3-15</inkml:trace>
  <inkml:trace contextRef="#ctx1" brushRef="#br0" timeOffset="2619.9931">6994 3585 0,'0'0'0,"0"0"16,4 21-16,7 18 15,4 29 1,5 5-16,9 23 16,8 31-16,-2 14 15,2 27 1,-6 10 0,-5 10-16,-10 13 15,-12 7-15,-6-8 16,-10-5-1,-3-13-15,-2-13 16,2-22-16,4-24 16,4-32-1,7-91-15,0 0 16,0 0-16,-8 52 16,-13-43-1,-5-27-15</inkml:trace>
  <inkml:trace contextRef="#ctx1" brushRef="#br0" timeOffset="2823.926">7187 4737 0,'0'0'0,"0"0"15,2-13-15,16-5 16,5 5-1,10 13-15,3 9 32,12 6-32,18 5 15,6 0-15</inkml:trace>
  <inkml:trace contextRef="#ctx1" brushRef="#br0" timeOffset="2980.1365">7914 5492 0,'0'0'0,"0"0"16,0 0 0,0 0-16,0 0 15</inkml:trace>
  <inkml:trace contextRef="#ctx1" brushRef="#br0" timeOffset="72878.719">8412 4032 0,'0'0'0,"0"0"16,0 0-1,-11 17-15,-5 8 16,-1 8-1,5 1-15,6-5 16,3 0-16,8 3 16,1-6-1,6-3-15,3-5 16,1-5-16,3-10 16,1-6-1,0-6 1,-3-5-16,-1-6 15,-6 2-15,-3-1 16,-7-1 0,-5 1-16,-5 4 15,-8 4-15,-6 4 16,-1 7 0,-4 4-16,-2 10 15,-3 1-15,3 5 16,2 3-1</inkml:trace>
  <inkml:trace contextRef="#ctx1" brushRef="#br0" timeOffset="73444.6681">8297 5209 0,'0'0'0,"0"0"15,0 0-15,0 0 16,2 20 0,10 16-16,3 15 15,6-8 1,0-8-16,2-4 16,-23-31-16,29 25 15,2-12 1,-1-10-16,-8-10 15,-1-6 1,-6-8 0,-4-1-16,-2 0 15,-7-3-15,-6 5 0,-5 0 16,-7 7 0,-6 9-16,-2 4 15,-9 4-15,2 7 16,0 0-1,6 3-15,-1 1 16,8 1 0,9 1-16,7-1 15,11-2-15</inkml:trace>
  <inkml:trace contextRef="#ctx1" brushRef="#br0" timeOffset="73600.7611">8613 5482 0,'0'0'15,"0"0"-15,0 0 16,0 0 0</inkml:trace>
  <inkml:trace contextRef="#ctx1" brushRef="#br0" timeOffset="74588.9761">9250 3841 0,'0'0'0,"24"-11"0,16-5 15,26-8 1,7 2-16,16 0 16,-3 8-16,-15 7 15,-71 7 1,54 2-16,-12 9 16,-6 12-16,-9 8 15,-11 12 1,-8 6-16,-10 9 15,-7 7 1,-4 4-16,-8 5 16,0 11-16,-11-16 15,-1-31 1</inkml:trace>
  <inkml:trace contextRef="#ctx1" brushRef="#br0" timeOffset="74776.4227">9430 4192 0,'0'0'16,"0"0"-16,0 0 15,0 0 1,2 19-16,6 16 16,3 19-1,-9-1-15,-7 1 16,-8-3-16</inkml:trace>
  <inkml:trace contextRef="#ctx1" brushRef="#br0" timeOffset="74982.5793">9043 4555 0,'0'0'0,"0"0"16,0 0-1,17 0 1,22-5-1,34 0-15,17 1 16,32-5-16,12-5 0,11 1 16,6 0-16,-24 6 31,-25 11-15,-24 5-16,-19 3 0</inkml:trace>
  <inkml:trace contextRef="#ctx1" brushRef="#br0" timeOffset="75409.241">9531 4889 0,'0'0'0,"0"0"31,-11 22-31,-2 16 15,-7 21-15,5 8 0,6 7 16,12 18-16,7 6 16,9-5 15,10-16-31,9-18 0,3-23 0,1-17 31,12-24-31,6-18 0,3-22 16,4-26-16,-5-18 15,-24 4 17,-26 11-32,-28 7 0,-18 16 15,-18 11-15,-14 4 32,-28 7-32,-13 9 15,17 13 1,26 14-16,26 0 15,22-3 1,18-6-16</inkml:trace>
  <inkml:trace contextRef="#ctx1" brushRef="#br0" timeOffset="75842.2873">10633 3829 0,'0'0'16,"0"0"-16,0 0 16,0 0-1,-13 20-15,-3 13 16,0 10-1,10 3-15,10-1 16,14-7-16,9-12 16,6-14-1,11-10-15,13-11 16,1-12-16,-5-5 16,-8-7-1,-13-1-15,-13 2 16,-16 9-16,-16 2 15,-24 6 1,-29 3-16,-15 14 16,-35 12-1,-22 20-15,9 15 16,23 4-16,30-10 16</inkml:trace>
  <inkml:trace contextRef="#ctx1" brushRef="#br0" timeOffset="76078.542">10173 4384 0,'0'0'0,"0"0"15,24 0-15,30 0 16,37 0 0,28 0-16,8 0 15,3 5-15,-3-1 16,-8 1-1,-19-3-15,-13 1 16,-87-3-16,0 0 16,63-5-1,-36-7-15,-30-7 16,-19 1-16</inkml:trace>
  <inkml:trace contextRef="#ctx1" brushRef="#br0" timeOffset="76328.4718">10561 4346 0,'0'0'0,"0"0"16,0 0-1,-6 23-15,-2 21 16,0 28 0,4 6-16,-1 18 15,3 1-15,2-1 16,4-5-1,3-8-15,-7-83 16,6 73-16,2-19 16,2-27-1,11-27-15,3-27 16,5-20 0</inkml:trace>
  <inkml:trace contextRef="#ctx1" brushRef="#br0" timeOffset="76611.8832">10837 4398 0,'0'0'0,"0"25"16,0 16 0,6 36-16,5 28 15,9 9 1,7 6-16,9 10 15,2 2-15,0-4 16,-4-21-16,-12-13 16,-6-8-1,-16-86-15,0 0 16,0 0 0,18 57-16,-3-48 15,3-37-15</inkml:trace>
  <inkml:trace contextRef="#ctx1" brushRef="#br0" timeOffset="76978.4494">11335 3978 0,'0'0'0,"22"0"16,23 0 0,28-5-16,21-4 15,0-3-15,-18-5 16,-76 17 0,64-8-16,-64 8 15,37 7 1,-30 15-16,-24 15 15,-27 26-15,-37 33 16,-35 34 0,-14 13-16,16-13 15,26-30-15,88-100 16,-58 58 0,22-39-16</inkml:trace>
  <inkml:trace contextRef="#ctx1" brushRef="#br0" timeOffset="77129.8576">11553 4371 0,'0'0'0,"0"0"16,21 0-1,19 4-15,22 3 16,-3 14 0,-6 5-16,-4 5 15,-49-31 1,50 21-16,-9-18 15</inkml:trace>
  <inkml:trace contextRef="#ctx1" brushRef="#br0" timeOffset="77520.0154">12043 3505 0,'0'0'15,"0"0"-15,0 0 16,0 0 0,0 29-16,4 33 15,0 38 1,-2 33-16,0 7 16,3 7-1,-5 35-15,0 12 16,0 0-16,0-16 15,0-7 1,6-6-16,7-15 16,3-21-16,-3-19 15,-3-18 1,-10-92-16,12 73 16,-12-73-1,4 46-15,1-26 16,-7-35-16,-1-23 15</inkml:trace>
  <inkml:trace contextRef="#ctx1" brushRef="#br0" timeOffset="77709.818">11985 4298 0,'0'0'0,"24"-14"15,20-2 1,40-4-16,32 9 16,28 0-16,-10-4 15</inkml:trace>
  <inkml:trace contextRef="#ctx1" brushRef="#br0" timeOffset="78102.2786">12945 3859 0,'0'0'16,"0"0"-1,0 0-15,-17 23 16,-6 13-16,-3 19 15,15 4 1,13-4-16,18-8 16,20-6-16,14-20 15,11-14 1,4-14-16,-2-12 16,-9-13-1,-16-3-15,-19-7 16,-21-1-1,-20 3-15,-27 7 16,-17 3 0,-14 9-16,-23 9 15,-1 10 1,26 13-16,29 4 0,28-3 16</inkml:trace>
  <inkml:trace contextRef="#ctx1" brushRef="#br0" timeOffset="78399.438">12360 4657 0,'0'0'0,"0"0"16,0 0-16,26 0 15,33-7 1,37-8-16,29-10 16,12-8-1,12-3-15,-10 2 16,-14 1 0,-13 4-16,-18 2 15,-94 27-15,0 0 16,0 0-1,75-25-15</inkml:trace>
  <inkml:trace contextRef="#ctx1" brushRef="#br0" timeOffset="78635.917">12866 4610 0,'0'0'0,"0"0"16,0 0-1,-4 20-15,-2 20 16,-2 21 0,0 4-16,2 3 15,-2 4 1,-2-3 0,1-6-16,-5-11 15,2-15-15,5-23 0</inkml:trace>
  <inkml:trace contextRef="#ctx1" brushRef="#br0" timeOffset="78791.774">13129 4798 0,'0'0'16,"24"-12"-16,17-1 16,26-8-1,9 0-15,20-6 16,16 0-1,-18-2-15,-17-6 16</inkml:trace>
  <inkml:trace contextRef="#ctx1" brushRef="#br0" timeOffset="79198.9348">13693 3637 0,'0'0'15,"0"0"-15,0 19 16,0 25-1,0 24-15,0 13 16,0 23 0,0 11-16,0 8 15,4 5-15,2-2 16,5-4 0,-1-7-1,2-12 1,-2-14-16,0-18 0,-10-71 15,0 0-15,4 50 16,-4-50 0,-2 31-16,-10-18 15</inkml:trace>
  <inkml:trace contextRef="#ctx1" brushRef="#br0" timeOffset="79495.8772">13208 5327 0,'0'0'0,"0"0"16,2 25 0,16 17-16,8 18 15,10-8 1,4-3-16,9-6 15,7-12-15,8-13 16,11-13 0,28-19-16,15-15 15,-6-12 1,-16 1-16,-21 0 16,-18 9-16,-18 6 15</inkml:trace>
  <inkml:trace contextRef="#ctx1" brushRef="#br0" timeOffset="79653.4109">14558 5623 0,'0'0'0,"0"0"16,0 0-1,0 0 1</inkml:trace>
  <inkml:trace contextRef="#ctx1" brushRef="#br0" timeOffset="94659.4942">5077 7329 0,'0'0'0,"0"0"15,0 0-15,0 0 16,0 0-16,0 0 16,0 0-1,0 0-15,26 0 16,22 0 0,25 0-16,-5 0 15,1 0 1,3 0-16,-7 0 15,-2-4-15,-11-3 16,-52 7-16,48-7 16,-48 7-1,0 0-15,0 0 16,38-9 0,-38 9-16,0 0 15,0 0-15,27-4 16,-27 4-1,0 0-15,0 0 16,17-9-16</inkml:trace>
  <inkml:trace contextRef="#ctx1" brushRef="#br0" timeOffset="96540.6101">6685 6665 0,'0'0'0,"-13"-15"15,-6-7 1,-4-7-16,4 3 16,-4 5-16,-3 5 31,-6 7-31,-6 11 16,-11 9-16,-2 14 15,-5 13-15,0 9 16,0 9-16,-13 27 15,-1 19-15,5 13 16,18 5 0,12 1-16,13-1 15,13 3 1,9 0-16,9-3 16,11-6-16,9-15 15,7-14 1,4-23-16,4-17 15,1-20 1,2-12-16,7-8 16,3-10-16,4-8 15,-3-7 1,-1-3-16,-57 23 16,46-23-16,-46 23 15,0 0 1,0 0-16,36-22 15,-36 22 1,0 0-16,0 0 16,22-16-16,-22 16 15,0 0 1,0 0-16,10-10 16,-10 10-1,0 0-15,0 0 16,4-9-16,-4 9 15,2-5 1,-2 8-16</inkml:trace>
  <inkml:trace contextRef="#ctx1" brushRef="#br0" timeOffset="97685.8846">6759 7365 0,'0'0'0,"-17"16"15,-3 6-15,-5 11 16,4 10-1,2 6-15,10 9 16,5 5-16,6 6 16,5 3-1,2-1-15,1-7 16,-10-64 0,8 61-16,-8-61 31,0 0-31,0 0 15,7 52 1,-7-52-16,0 0 0,4 36 0,-4-36 16,0 0-1,0 0-15,0 15 16,0-15-16,0 0 16,0 0-1,-2 8-15,2-8 16,0 0-1,0 0-15,0 6 16,0-6 0,0 0-16,0 0 15,-2 4-15,2-4 16,0 0 0,0 0-16,0 7 15,0-7-15,0 0 16,0 0-1,2 8-15,-2-8 16,0 0-16,0 0 16,0 7-1,0-7-15,0 0 16,0 0 0,0 5-16,0-5 15,0 0-15,-2 2 16,0-9-1,2-11-15,2-8 16,2-6 0,6-8-16,-2-7 15,3-2-15,1 2 16,3 1 0,10 3-16,4 0 15,11 3 1,8 2-16,2 2 31,9 7-31,-59 29 16,66-26-16</inkml:trace>
  <inkml:trace contextRef="#ctx1" brushRef="#br0" timeOffset="98192.8004">7274 7490 0,'0'0'15,"0"0"-15,0 0 16,-6 27 0,-1 26-16,-2 26 15,4 17-15,5 1 16,8-4-1,-4-6-15,5-12 16,-9-75 0,0 0-16,6 46 15,1-40-15</inkml:trace>
  <inkml:trace contextRef="#ctx1" brushRef="#br0" timeOffset="98344.4167">7064 7041 0,'0'0'0,"0"0"15,0 0-15,11-2 16,24-9 0,24-3-16</inkml:trace>
  <inkml:trace contextRef="#ctx1" brushRef="#br0" timeOffset="98578.725">7430 6978 0,'0'0'0,"0"0"16,19 5-16,21 1 15,20 11 1,-2-2-16,0-1 15,7-6-15,7-4 16,-1-4 0,-1-1-16,-6-9 15,-10-2-15,-16-13 16</inkml:trace>
  <inkml:trace contextRef="#ctx1" brushRef="#br0" timeOffset="98908.824">7695 6238 0,'0'0'0,"0"21"16,4 26-1,0 40-15,1 49 16,-5 19-16,4 52 15,3 19-15,0-7 16,-5-12 0,-2-14-16,4-15 15,5-18-15,7-27 16,-1-25 0,2-28-16,0-17 15,-1-25 1,9-15-16,3-13 15,7-17-15</inkml:trace>
  <inkml:trace contextRef="#ctx1" brushRef="#br0" timeOffset="99473.1458">8532 7772 0,'0'0'15,"-13"-18"1,-1-7-16,-8-13 16,1 0-16,-9-2 15,3 4 1,-2 5-16,29 31 16,-32-26-16,-1 7 15,-2 15 1,8 10-16,-1 15 15,2 14 1,-3 21-16,10 11 16,3 3-16,7-1 15,9-69 1,0 62-16,9-17 16,9-19-1,3-21-15,10-18 16,3-9-1,11-12-15,1 0 16,0 2-16,-2 4 16,-4 6-16,-6 9 15,-10 10 1,-8 8-16,-3 6 16,-4 5-16,-2 1 15,-3 1 1,0-4-16,2-3 15,-4-2 1,1-5-16,-1-2 16,2-2-16,1-2 15,3-5 1,-1-2-16,-7-4 16</inkml:trace>
  <inkml:trace contextRef="#ctx1" brushRef="#br0" timeOffset="99819.086">8141 7311 0,'0'0'0,"0"0"16,0 0 0,0 0-16,0 0 15,0 0-15</inkml:trace>
  <inkml:trace contextRef="#ctx1" brushRef="#br0" timeOffset="100256.8231">7978 7383 0,'0'0'0,"0"0"16,0 0-16,0 0 16,0 0-1,-4 29-15,2 27 16,-3 33-16,-2 21 16,0 4-1,3 0-15,-2-5 16,-1-6-16,5-14 15,2-89 1,0 76-16,0-76 16,0 0-1,0 0-15,4 54 16,1-30-16,-1-26 16,2-19-1,6-20-15</inkml:trace>
  <inkml:trace contextRef="#ctx1" brushRef="#br0" timeOffset="100414.6638">7932 7077 0,'0'0'15,"0"0"-15,0 0 16,17 4-16,23 1 15,23 8 1,4 6-16</inkml:trace>
  <inkml:trace contextRef="#ctx1" brushRef="#br0" timeOffset="100884.3761">8707 7307 0,'0'0'0,"-22"-5"16,-17-1-1,-14-1-15,-6 11 16,2 17 0,-4 14-16,8 17 15,-13 24-15,4 16 16,20-5-1,17-11 1,19-14-16,12-14 16,12-16-16,13 0 15,16-14-15,15-9 32,17-11-32,28-8 15,14-8-15,-7-4 16,-18-3-16</inkml:trace>
  <inkml:trace contextRef="#ctx1" brushRef="#br0" timeOffset="101823.9802">9303 7675 0,'-8'-22'0,"-8"-9"16,-6-1-16,-8-1 15,-6 4 1,-8 4-16,-6 8 16,-4 8-16,-5 6 15,3 6 1,0 8-16,8 4 15,2 8-15,8 4 16,12 6 0,8 8-16,13-4 15,15-3-15,16-11 16,10-15 0,17-12-16,21-12 15,22-13 1,2-2-16,-19 13 15,-33 18 1,-21 9-16,-11 7 16,-5 3-16,-2 8 15,-1 4 1,-2 3-16,3 0 16,2-7-16,4-5 31,3-7-31,8-12 15,4-10 1,5-15-16,9-21 0,1-17 16,10-36-16,0-36 15,-7-36 1,-11-13-16,-3-4 16,3-3-16,6 5 15,4 4 1,8 5-16,-1 13 15,-16 29-15,-21 28 16,-13 35 0,-2 69-16,-13-41 15,-10 27 1,-3 21-16,-4 18 16,-12 29-16,-3 22 15,-10 46 1,-6 54-16,3 39 15,23 15 1,16-20-16,24-29 16,5-4-16,11-11 15,10-6 1,7-14-16,5-21 16,-3-22-16,6-23 15,0-20 1,5-17-16,-4-19 15,4-13 1,10-13-16,12-27 16,28-36-16</inkml:trace>
  <inkml:trace contextRef="#ctx1" brushRef="#br0" timeOffset="102279.6601">11843 5996 0,'0'0'0,"-6"-21"16,-7-8 0,-20 3-16,-25 23 15,-28 24 1,-34 34-16,-37 41 15,-8 36-15,18 15 16,30-5 0,30-11-16,26-15 15,28-17-15,18-10 16,21-10 0,19-13-16,15-20 15,14-8 1,13-13-16,11-4 15,18-3-15,3 0 16,-26 0 0,-26 6-16,-30 5 15,-19 4-15,-15 8 16,-30 19 0,-33 25-16,-30 25 15,1-5 1,109-105-16,-90 75 15,35-46-15,46-49 16,31-29 0</inkml:trace>
  <inkml:trace contextRef="#ctx1" brushRef="#br0" timeOffset="102687.4625">11267 7264 0,'6'-5'0,"14"-12"16,7-3-16,6 0 15,1 6 1,-3 8-16,0 10 15,-5 9 1,4 8-16,-4 1 16,1 3-16,-1-7 15,9-7 1,0-9-16,1-9 16,3-10-16,-2-15 15,-6-3 1,-11-1-16,-13 0 15,-14 11-15,-9 5 16,-8 9 0,-12 7-16,-6 13 15,-18 17 1,1 17-16,1 13 16,-7 28-1,10 19-15,23 7 16,27-21-16,27-22 15,15-36 1,14-22-16,23-31 16,31-36-16,27-47 15</inkml:trace>
  <inkml:trace contextRef="#ctx1" brushRef="#br0" timeOffset="102922.124">12362 6927 0,'0'0'0,"0"0"16,-24 16-16,-12 13 16,-22 20-16,-11 29 15,2 22 1,19 3-16,24-11 16,24-18-1,19-18-15,21-19 16,8-9-16,22-17 15,11-21 1,16-27-16</inkml:trace>
  <inkml:trace contextRef="#ctx1" brushRef="#br0" timeOffset="103187.7548">12275 6665 0,'0'0'0,"0"0"16,23 7-1,28 0-15,39 4 16,33 1-16,12-4 16,6-5-1,-2-14-15,-18-19 16,-23-12-1,-31-7-15,-28-7 16,-29 4-16,-12-5 16,-13-15-1</inkml:trace>
  <inkml:trace contextRef="#ctx1" brushRef="#br0" timeOffset="103493.9343">12840 5872 0,'0'0'16,"0"0"-16,-6 21 16,-4 24-1,-5 30-15,-5 32 16,-1 30 0,0 35-16,2 27 15,4 2-15,1 11 16,10-17-1,2-22-15,0-21 16,-2-24 0,6-31-16,-2-97 15,8 75-15,8-28 16,5-31 0,5-26-16,5-21 15,18-43 1</inkml:trace>
  <inkml:trace contextRef="#ctx1" brushRef="#br0" timeOffset="103675.2209">13225 6943 0,'0'0'16,"0"0"0,0 29-16,9 32 15,4 32-15,10 14 16,2 0-1,-25-107-15,0 0 16,17 68-16,-10-59 16</inkml:trace>
  <inkml:trace contextRef="#ctx1" brushRef="#br0" timeOffset="103816.1899">13210 6371 0,'0'0'0,"0"0"16,0 0-16,18 0 15,30 0-15</inkml:trace>
  <inkml:trace contextRef="#ctx1" brushRef="#br0" timeOffset="104161.6461">13482 6831 0,'0'0'16,"-6"25"-16,-2 17 15,0 25-15,6-2 16,10-5 0,21-2-16,13-16 15,8-15 1,11-13-16,-1-14 15,0-16 1,-11-11-16,-10-10 16,-22-4-1,-17-3-15,-20 3 0,-16 5 16,-17 10 0,-6 8-16,-5 9 15,3 9 1,4 7-16,4 6 15,18 1-15,20-6 16</inkml:trace>
  <inkml:trace contextRef="#ctx1" brushRef="#br0" timeOffset="104788.5372">13938 6738 0,'0'0'0,"0"0"16,9 15-1,8 11 1,6 17-16,-2 10 16,-6 15-16,-4 7 15,-2 28 1,-5 14-16,-6-6 16,-4-24-16,6-87 15,0 0 1,-16 59-16,1-37 15,-1-22-15,1-16 16,2-13 0,6-14-16,5-18 15,11-5 1,10-5-16,6-1 16,16-17-16,14 2 15,5 15 1,-4 28-16,-8 21 15,0 17 1,0 14-16,-1 14 16,-2 17-1,-6 15-15,-8 13 16,-2 31-16,-7 21 16,-8 4-16,-10 4 15,-6-20 1,-2-20-16,-1-15 15,5-72-15,0 0 16,0 0 0,-3 46-16,3-46 15,-4 27 1,0-18-16,4-9 16,-5-1-1,5 1-15,-2-14 16,2 14-16,0-19 15,2-4-15</inkml:trace>
  <inkml:trace contextRef="#ctx1" brushRef="#br0" timeOffset="104928.7941">14812 7935 0,'0'0'0,"0"0"15,0 0 1,0 0-16,0 0 16</inkml:trace>
  <inkml:trace contextRef="#ctx1" brushRef="#br0" timeOffset="112033.037">15341 6668 0,'0'0'0,"0"0"16,0 0-16,0 0 15,23 0-15,21-5 16,21 1 0,-3 2-1,-1-1-15,0 2 16,-4 1-16,0 1 15,-57-1-15,55 5 16</inkml:trace>
  <inkml:trace contextRef="#ctx1" brushRef="#br0" timeOffset="112298.9836">15364 7106 0,'0'0'16,"0"0"-16,0 0 16,17-2-16,21-5 15,23-4 1,-1 6-16,5 1 15,3 4 1,-4 4-16,-1-1 16,-6-1-16</inkml:trace>
  <inkml:trace contextRef="#ctx1" brushRef="#br0" timeOffset="112738.8948">15504 6427 0,'0'0'0,"0"0"16,0 0-1,0 0-15,20 6 16,21 8 0,14 10-16,2 7 0,5 5 15,3 9 1,9 17-16,-5 16 16,-24 8-16,-27 3 15,-22 8 1,-24 12-16,-17 4 15,-22 10 1,-12 5-16,4-24 16,12-24-16,63-80 15,-46 59 1,46-59-16,-29 38 16,20-22-16,18-18 15</inkml:trace>
  <inkml:trace contextRef="#ctx1" brushRef="#br0" timeOffset="113350.4325">16530 6215 0,'0'0'0,"0"0"15,0 0-15,-6 26 16,-4 30-16,-3 33 16,2 27-1,4 10-15,5 12 16,0 10-16,0 37 31,2 16-31,2-9 16,9-28-16,9-28 15,15-35-15,15-19 16,12-22-16,5-36 16,-6-32-1,6-26-15,20-40 16,16-37-16,-7-32 15,-10-22 1,-23-5-16,-18-2 16,-27 15-1,-24 10-15,-24 8 16,-18 10-16,-17 15 16,-13 20-1,-12 18-15,-4 16 16,2 27-1,-2 18-15,8 20 16,6 20-16,3 13 16,11 16-1,9 6-15,22 8 16,19 0 0,21-10-16</inkml:trace>
  <inkml:trace contextRef="#ctx1" brushRef="#br0" timeOffset="113850.9209">17891 5968 0,'0'0'15,"0"0"-15,0 0 16,-16 0-1,-20 5-15,-27 18 16,-3 23-16,-19 30 31,-9 27-31,6 18 16,22-5 0,31-22-16,27-18 0,30-16 15,13-17-15,19-12 16,21-2-1,32 4-15,18 3 16,-4 0 0,-11 2-16,-27-2 15,-20 4-15,-17 2 16,-17 3 0,-17-1-16,-14 12 15,-15 9 1,-20 6-16,-28 20 15,-23 5-15,4-14 16,5-17 0,79-65-16,0 0 15,-56 34 1,32-26-16,24-26 16,17-17-16</inkml:trace>
  <inkml:trace contextRef="#ctx1" brushRef="#br0" timeOffset="114556.4894">18696 6491 0,'0'0'16,"-21"23"-16,-3 10 15,-12 26 1,3 9-16,3 24 16,17 6-16,19-13 15,17-27 1,7-24 0,3-21-16,2-13 15,-3-11 1,1-8-16,0-19 0,-4-3 15,-5-6-15,-14-2 16,-4 4 0,-14 7-16,-5 7 15,-8 13 1,-6 4-16,-2 8 16,4 4-16,1-3 15,8 3 1,10-4-16,10-6 15,14-4-15,12-5 16,12-9 0,14-8-16,2-2 15,1 3 1,-59 37-16,52-35 16,-52 35-16,0 0 15,48-20 1,-10 16-16,-12 20 15,-13 10 1,-5 14-16,-6 22 16,-2 13-16,0 30 15,-2 13 1,2 0-16,4-17 16,0-24-1,-4-77-15,9 60 16,-9-60-16,0 0 15,10 26 1,-1-26-16,-5-25 16</inkml:trace>
  <inkml:trace contextRef="#ctx1" brushRef="#br0" timeOffset="114886.7355">19292 5859 0,'0'-2'16,"0"2"-16,0-2 0,0 0 0,7 6 16,2 23-16,-1 24 15,-1 31 1,7 35-16,1 15 16,4 18-1,-4 10-15,-1 5 16,1 3-16,-4 2 15,-4 0 1,-3-11-16,5-11 16,-2-22-1,-3-18-15,-4-24 16,0-84-16,5 57 16,1-37-1,7-32-15</inkml:trace>
  <inkml:trace contextRef="#ctx1" brushRef="#br0" timeOffset="115294.9">19991 6170 0,'0'0'0,"0"0"16,-17 27-1,-17 22-15,-24 38 16,-31 47 0,-19 33-16,13-17 15,19-31-15,24-33 16,52-86 0,-27 47-16,23-37 15,14-32-15,17-19 16,14-13-1,8-4 1,16-9 0,1 6-16,2 17 15,-2 17 1,-16 18-16,-3 16 16,-2 16-16,-8 10 15,-1 9 1,-8 1-16,-28-43 15,0 0-15,17 38 16,-13-16 0,-12-20-16</inkml:trace>
  <inkml:trace contextRef="#ctx1" brushRef="#br0" timeOffset="115718.6278">19971 6625 0,'-8'-8'0,"1"-17"15,3-6 1,10-12-16,21 1 15,8-1 1,15 3-16,8-3 16,0-3-16,9-12 15,-8-3 1,-18 5-16,-15 10 16,-26 46-1,15-41-15,-15 41 16,0 0-1,10-33-15,-6 15 16,-4 23-16,-2 12 16,-4 19-1,0 15-15,0 30 16,-1 40-16,5 42 16,8 26-1,5-3-15,7-12 16,-5-17-1,3-17-15,-5-12 16,-5-18-16,0-19 16,-6-91-1,0 73-15,0-73 16,0 41 0,2-30-16</inkml:trace>
  <inkml:trace contextRef="#ctx1" brushRef="#br0" timeOffset="116251.1458">20863 6238 0,'0'0'15,"0"0"-15,0 0 16,20-3-1,27-9-15,22-3 16,1-1 0,-8 1-16,-62 15 15,0 0-15,63-14 16,-14 7 0,-18 14-16,-21 13 15,-20 9-15,-17 16 16,-20 26-1,-29 32-15,-22 33 16,-3 3 0,28-32-16,73-107 15,-34 58-15,32-43 16,21-30 0,9-16-16,12-14 15,3-2 1,-43 47-16,37-45 15,-37 45-15,37-38 16,-37 38 0,34-22-16,3 18 15,-4 18-15,-6 7 16,-3 13 0,-3 14-16,-21-48 15,25 39 1</inkml:trace>
  <inkml:trace contextRef="#ctx1" brushRef="#br0" timeOffset="116610.38">21274 6588 0,'0'0'15,"0"0"-15,0-21 16,10-19 0,14-20-16,16 9 15,8 6 1,7 2-16,-1-1 15,-7 1-15,-47 43 16,35-42 0,-35 42-16,0 0 15,24-33 1,-3 14-16,-10 21 16,-6 12-16,-1 12 15,-2 14 1,0 23-16,0 9 15,1 13-15,6 27 16,2 15 0,7-2-16,-3-20 15,-15-105 1,19 74-16,-2-30 16,-1-37-16,-3-25 15</inkml:trace>
  <inkml:trace contextRef="#ctx1" brushRef="#br0" timeOffset="116940.0842">21883 5765 0,'0'0'0,"0"0"15,2 23 1,11 28-1,7 30-15,4 28 16,5 39-16,0 21 16,-4 21-16,-9 2 15,-12 12 1,-10 3-16,-4-6 16,-1-17-1,3-26-15,0-21 16,2-25-16,6-32 15,0-80 1,-4 66-16,4-66 16,-5 37-16,1-20 15</inkml:trace>
  <inkml:trace contextRef="#ctx1" brushRef="#br0" timeOffset="117205.6465">22349 5866 0,'0'0'0,"20"-5"16,19 1-1,16 4-15,3 15 16,-11 17-1,-7 8-15,-4 12 16,-9 2-16,-7 7 16,-16 5-1,-14-2-15,-19 4 16</inkml:trace>
  <inkml:trace contextRef="#ctx1" brushRef="#br0" timeOffset="117567.8022">22268 6356 0,'0'0'0,"0"0"15,0 0-15,18 5 16,17 12-16,0 7 16,-13 12-1,-13 4-15,-23 7 16,-12-2-1,-14-2-15,-9-6 16,49-37-16,-52 29 16,52-29-1,0 0-15,-48 14 16,15-14-16,27-7 16,20-5-1,23-3-15,35-8 16,46-7-1,51-4-15,18 5 16,-30 13-16,-57 5 16,-54-5-1</inkml:trace>
  <inkml:trace contextRef="#ctx1" brushRef="#br0" timeOffset="118085.3381">22369 6967 0,'0'0'0,"0"29"16,0 21 0,0 30-16,0 25 15,7 4-15,10 1 16,13-7-1,10-15-15,7-14 16,3-24 0,-6-25-1,-2-19-15,5-12 16,2-19-16,1-15 16,-3-16-16,-7-11 15,0-26-15,-12-15 16,-17 5-1,-19 4-15,-19 15 16,-10 16-16,-10 13 16,2 22-1,-1 10-15,-4 16 16,-4 14 0,-5 11-16,5 9 15,-1 8 1,6 8-16,7 4 15,9-2-15,8 1 16,14-3 0,9-3-16,19-9 15,14-9 1,19-6-16</inkml:trace>
  <inkml:trace contextRef="#ctx1" brushRef="#br0" timeOffset="118257.3126">23456 7631 0,'0'0'0,"0"0"15,0 0 1,0 0-16</inkml:trace>
  <inkml:trace contextRef="#ctx1" brushRef="#br0" timeOffset="124058.7134">5194 9715 0,'0'0'0,"0"0"15,0 0 1,0 0-16,0 0 16,0 0-16,0 0 15,16 0 1,13 0-16,12 0 16,1 0-1,-5 0-15,1 0 16,5 0-16,-1 0 15,0 0 1,4 4-16,-5 1 16,-41-5-1,48 7-15,-48-7 16,46 9 0,-46-9-16,0 0 15,0 0-15,43 11 16,-43-11-1,0 0-15,0 0 16,41 11-16,-10 1 16</inkml:trace>
  <inkml:trace contextRef="#ctx1" brushRef="#br0" timeOffset="127775.2395">7574 9061 0,'-25'-14'0,"-11"-4"15,-19-4 1,-8 7-16,-7 10 16,-5 7-1,-22 12-15,-3 5 16,6 15 0,11 4-1,8 5-15,6 4 16,11 2-16,10 3 0,48-52 15,-27 41 1,12-2-16,9-1 16,12-3-16,7-4 15,7-3 1,13 3-16,20 7 16,7 2-16,11 0 15,25 19 1,18 10-16,-2 7 15,-11-1 1,-26-3-16,-16-3 16,-20-4-16,-13-3 15,-18-9 1,-10-5-16,-11-2 16,-12-2-1,-8-6-15,-14-5 16,-9-10-16,-12-5 15,-1-12 1,-7-8-16,-17-12 16,-7-6-1,5-4-15,11-6 16,9 6-16,9 1 16,11 8-1,12-1-15,43 16 16,0 0-16,-32-20 15,23-4 1</inkml:trace>
  <inkml:trace contextRef="#ctx1" brushRef="#br0" timeOffset="128167.1113">8548 8922 0,'0'0'0,"0"0"16,-18 11-1,-11 12-15,-16 19 16,-14 23-1,-33 49-15,-33 65 16,-29 60 0,35-27-16,18-20 15,21-27-15,29-44 16,14-36-16,37-85 16,0 0-1,0 0-15,-22 42 16,11-30-1,11-28-15,11-18 16</inkml:trace>
  <inkml:trace contextRef="#ctx1" brushRef="#br0" timeOffset="128435.5192">7842 9193 0,'0'0'0,"0"0"16,9 18 0,11 15-16,10 25 15,1 15-15,2 35 16,2 33 0,-5 15-16,-3 1 15,-8-23 1,6-32-16,2-25 31,2-26-31,0-31 16,0-20-1</inkml:trace>
  <inkml:trace contextRef="#ctx1" brushRef="#br0" timeOffset="129092.2455">8633 9375 0,'0'0'16,"0"0"-16,0 0 16,0 25-1,-5 32-15,3 31 16,-6 39-16,-6 8 16,-3 1-1,-3-8-15,20-128 16,0 0-1,-4 78-15,14-54 16,6-37-16,8-24 16,7-18-1,-2-5-15,-1 0 16,-28 60-16,26-52 16,2 14-1,3 14-15,-1 18 16,-5 14-1,-5 18-15,-3 20 16,4 21-16,-2 9 16,6 26-1,4 10-15,4-16 16,9-20 0,-3-27-16,-1-27 15,1-15-15,3-22 16,7-23-1,0-25-15,12-35 16,-7-34-16,-4-25 16,-15-10-1,-16 10-15,-12 16 16,-10 11 0,-14 15-16,-7 14 15,-10 13-15,1 17 16,-8 16-1,3 24 1,0 11-16,-9 16 0,-4 12 16,-3 14-1,7 17-15,9 7 16,19 8 0,19 2-16</inkml:trace>
  <inkml:trace contextRef="#ctx1" brushRef="#br0" timeOffset="129341.8641">10116 8872 0,'0'0'15,"0"0"-15,0 0 16,16 0 0,22 0-16,16 8 15,2 5-15,-10 9 16,-12 7 0,-3 5-16</inkml:trace>
  <inkml:trace contextRef="#ctx1" brushRef="#br0" timeOffset="129844.0751">10054 9374 0,'0'0'15,"0"0"1,0 0-16,0 0 16,0 0-16,27-14 15,20-13 1,26-13-16,19-7 15,-92 47-15,0 0 16,0 0 0,81-38-16,-43 24 15,-34 24-15,-17 14 16,-11 14 0,-15 27-16,-12 42 15,-12 36 1,14 0-16,21-17 15,25-37-15,17-34 16,10-30 0,7-23-16,7-17 15,14-18 1,-2-15-16,-6-9 16,-11-1-16,-18 4 15,-15 5 1,-11 10-16,-11 10 15,-5 16 1,-7 6-16,-3 7 16,-3 0-16,6 2 15,14-6 1,15-7-16,20-17 16,29-22-16</inkml:trace>
  <inkml:trace contextRef="#ctx1" brushRef="#br0" timeOffset="130393.4145">10798 9065 0,'0'0'0,"0"0"15,0 27 1,-5 26-16,1 33 16,-11 23-1,-8 6-15,-1-9 16,5-12-1,19-94-15,0 0 16,-11 60-16,15-39 16,7-33-16,2-14 15,5-22 1,9-23-16,6-32 16,5-22-16,2-4 15,-2 15 1,-4 16-16,-3 20 15,-7 13 1,-6 22-16,-18 43 16,16-24-16,0 12 15,-5 19 1,0 15-16,-4 18 16,-5 29-1,-2 15-15,-2 43 16,0 47-1,-5 27-15,0 5 16,0-3-16,5-9 16,-2-8-1,-3-9-15,1-27 16,-2-24-16,3-36 16,5-90-1,0 0-15,-4 53 16,4-53-16,0 11 15,4-33 1</inkml:trace>
  <inkml:trace contextRef="#ctx1" brushRef="#br0" timeOffset="130692.2248">11265 9101 0,'20'-13'16,"15"-8"-16,13-4 15,6 4-15,-54 21 16,51-7-16,-6 14 16,-14 22-1,-20 15-15,-15 17 16,-23 17-16,-20 27 15,-17 12 1,-3-11-16,1-17 16,66-89-1,-47 57-15,27-33 16</inkml:trace>
  <inkml:trace contextRef="#ctx1" brushRef="#br0" timeOffset="130879.787">11584 9063 0,'0'0'0,"14"-16"16,7-6-1,14-8-15,3 4 16,7 6 0,-45 20-16,45-16 15,-10 15-15,-19 7 16,-14 7-16</inkml:trace>
  <inkml:trace contextRef="#ctx1" brushRef="#br0" timeOffset="131057.0524">11516 9394 0,'0'0'16,"0"0"0,0 0-16,20-16 15,13-8-15,28-16 16,3-3-1,17-4-15,-5 0 16,-18-3-16</inkml:trace>
  <inkml:trace contextRef="#ctx1" brushRef="#br0" timeOffset="131334.7833">11926 8634 0,'0'0'0,"0"0"16,0 20-1,4 27-15,2 31 16,-4 27 0,0 12-16,0 1 15,-2 5-15,0-5 16,3-6-1,2-16-15,-1-14 16,0-10 0,-6-23-16,2-49 15,-6 42-15,-18-8 16</inkml:trace>
  <inkml:trace contextRef="#ctx1" brushRef="#br0" timeOffset="131696.0142">11598 9981 0,'0'0'16,"0"0"-16,0 0 15,0 0-15,18-16 16,16-10 0,17-14-16,8 1 15,-59 39 1,53-28-16,-53 28 15,47-12-15,-16 24 16,-23 14 0,-8 10-16,-6 9 15,-5 20 1,0-1 0,11-64-16,-11 67 15,11-67-15,-4 58 16,10-11-16,8-15 15,3-21-15,10-9 16,5-11 0,5-6-16,10-8 15,-4-2-15</inkml:trace>
  <inkml:trace contextRef="#ctx1" brushRef="#br0" timeOffset="131867.5037">12483 10310 0,'0'0'16,"0"0"-16,0 0 16,0 0-16,0 0 15</inkml:trace>
  <inkml:trace contextRef="#ctx1" brushRef="#br0" timeOffset="135295.6644">13064 9249 0,'0'0'0,"0"0"15,0 0-15,0 0 16,23 0 0,23 4-16,29-2 15,12 5 1,0-5-16,-87-2 15,84 2-15,-84-2 16,90 0 0</inkml:trace>
  <inkml:trace contextRef="#ctx1" brushRef="#br0" timeOffset="135552.7834">12945 9626 0,'0'0'16,"0"0"-16,0 0 15,0 0 1,0 0-16,0 0 16,26 7-16,27-1 15,30 5 1,18 3-16,-1 0 15,-5-6-15,-7-4 16,-15-6 0</inkml:trace>
  <inkml:trace contextRef="#ctx1" brushRef="#br0" timeOffset="135960.3695">13201 9067 0,'0'0'0,"0"0"16,0 0-16,0 0 15,20 5 1,24 2-16,24 10 15,-6 1 1,-6 5-16,0 1 16,-1 5-1,-6 3 1,-8 3-16,-14 10 16,-13 7-16,-14 4 15,-19 10-15,-9 5 16,-19 28-16,-15 13 15,-5 2 1,11-8-16,3-18 16,18-14-16,15-21 15,20-53 1,2 25-16,20-25 16</inkml:trace>
  <inkml:trace contextRef="#ctx1" brushRef="#br0" timeOffset="136194.8738">14291 8929 0,'0'0'16,"0"0"-1,-25 20-15,-14 18 16,-24 27-16,-20 27 15,-13 26 1,6 5-16,23-18 16,67-105-16,-37 70 15,25-42 1</inkml:trace>
  <inkml:trace contextRef="#ctx1" brushRef="#br0" timeOffset="136384.0591">14249 9039 0,'0'0'0,"0"0"16,0 0-1,0 26-15,6 22 16,9 21-16,8-14 31,9-12-31,9-17 16,14-21-16</inkml:trace>
  <inkml:trace contextRef="#ctx1" brushRef="#br0" timeOffset="136634.0222">14630 8545 0,'0'0'0,"0"0"16,0 20-16,0 25 15,-6 30 1,-3 30-16,-2 12 16,0 5-1,4 2-15,2-5 16,3-2-16,0-9 16,-5-10-1,-8-14-15,-9-21 16</inkml:trace>
  <inkml:trace contextRef="#ctx1" brushRef="#br0" timeOffset="136979.9929">14166 9988 0,'0'0'15,"0"0"-15,0 0 16,18-15-1,14-13-15,18-11 16,2 1-16,-52 38 16,52-29-1,-9 13-15,-4 13 16,-12 15 0,-17 10-16,-7 9 31,-10 7-31,-2 12 15,1-4-15,-2-4 16,10-42-16,0 39 0,8-13 16,7-9-1,11-17-15,15-19 16,8-32 0,-11-30-16</inkml:trace>
  <inkml:trace contextRef="#ctx1" brushRef="#br0" timeOffset="138156.0067">14930 9184 0,'0'0'0,"0"0"16,0 0-16,0 0 15,17-9-15,21-11 16,16-16-1,11-4-15,9-12 16,-5 1 0,-24 11-16,-45 40 15,15-23-15,-13 12 16,-10 13 0,-17 16-16,-8 20 15,-9 20 1,-1 0-16,5 5 15,2 2-15,3 11 16,4 0 0,7-7-16,22-69 15,-7 44 1,14-19-16,15-25 16,7-22-16,6-13 15,8-15 1,-6 8-16,-37 42 31,29-31-31,-8 12 16,-12 14-1,-4 12-15,-10 14 0,-4 10 32,-1 7-32,10-38 15,0 0-15,-13 45 0,11-8 31,12-14-31,8-25 0,10-19 0,10-20 16,12-22 15,10-27-31,-1-10 0,-13 8 16,-11 14-16,-12 17 16,-23 61-16,0 0 15,0 0 1,16-40-16,-7 18 15,-3 17 1,-1 15-16,-8 14 16,1 18-1,-2 21-15,-2 6 16,1 6-16,5-75 16,0 84-1,0-84-15,9 62 16,6-37-16,3-34 15,0-16 1,1-17-16,9-25 16,-1-11-16,8-31 15,1-17 1,-7 1-16,-11 18 16,-18 107-1,7-85-15,-7 85 16,2-54-16,0 29 15,0 23 1,0 21-16,-2 18 31,0 30-15,-2 21-16,4 45 16,0 51-16,8 33 15,-6 18 1,3-20-16,-5-2 15,-4-12-15,-5 3 16,3-5 0,0-16-16,4-16 15,4-30-15,-2-28 16,-2-33 0,0-76-16,0 0 15,0 0 1,7 58-16,-1-29 15,7-17-15,2-15 16</inkml:trace>
  <inkml:trace contextRef="#ctx1" brushRef="#br0" timeOffset="138311.8918">16429 10276 0,'0'0'0,"0"0"16,0 0-16,0 0 15</inkml:trace>
  <inkml:trace contextRef="#ctx1" brushRef="#br0" timeOffset="138472.7904">16792 10233 0,'0'0'0,"0"0"16,-47 5-16,-27-3 16</inkml:trace>
  <inkml:trace contextRef="#ctx1" brushRef="#br0" timeOffset="139424.8204">5173 11938 0,'0'0'0,"0"0"16,0 0-1,0 0-15,0 0 16,15 0-16,27 0 15,26 0 1,16 0-16,27-4 16,1-1-1,-10 1-15,-12 4 16,-90 0-16,0 0 16,0 0-1,74-2-15,-74 2 16,0 0-1,0 0-15,51 5 16,-20 1-16,-6 1 16</inkml:trace>
  <inkml:trace contextRef="#ctx1" brushRef="#br0" timeOffset="139910.892">6713 10991 0,'0'0'0,"0"0"16,-4 25-1,-2 28-15,-10 43 16,1 41-16,0 34 16,11 22-1,6 1-15,5-4 16,7-25 0,-1-26-16,1-36 15,-14-103-15,0 0 16,8 45-1,-6-47-15,-4-36 16</inkml:trace>
  <inkml:trace contextRef="#ctx1" brushRef="#br0" timeOffset="140074.9374">6759 11762 0,'0'0'0,"0"0"15,0 0-15,20 0 16,19 0-1,21 0-15,10 0 16,4 0 0,24-7-1,-5-11-15,-14-5 16</inkml:trace>
  <inkml:trace contextRef="#ctx1" brushRef="#br0" timeOffset="140429.0822">7382 10929 0,'0'0'0,"0"0"16,-4 20-16,1 27 15,-2 37-15,1 39 16,4 20-1,0 21-15,4 48 16,6 20 0,3-17-16,11-19 15,1-24-15,-1-6 16,-1-8 0,-1-11-16,-5-15 15,-5-20-15,-1-16 16,1-14-1,-12-82-15,13 63 16,-2-31 0,1-23-16</inkml:trace>
  <inkml:trace contextRef="#ctx1" brushRef="#br0" timeOffset="140726.8037">8403 11051 0,'0'0'16,"0"0"0,-20 28-16,-11 24 15,-26 45 1,-27 73-16,-24 78 0,3 40 15,23-22-15,17-25 16,14-35 0,16-59-16,35-147 15,0 0 1,-17 88-16,6-70 16,4-46-16</inkml:trace>
  <inkml:trace contextRef="#ctx1" brushRef="#br0" timeOffset="140945.4919">7905 11351 0,'0'0'0,"0"0"16,2 27-16,11 28 15,5 28 1,9 26-16,6 26 15,8 8 1,6-16-16,2-27 16,-2-26-16,-5-24 15</inkml:trace>
  <inkml:trace contextRef="#ctx1" brushRef="#br0" timeOffset="141588.2576">8512 11539 0,'0'0'0,"0"0"15,0 0 1,0 26-16,0 30 16,0 37-1,0 29 1,0 6-1,0-3-15,0-16 16,0-109-16,0 0 0,0 73 16,7-46-16,8-49 15,8-27 1,9-23-16,9-24 16,0-6-1,-3 17-15,-4 24 16,-34 61-16,35-31 15,3 15 1,3 23-16,-6 19 16,-5 24-1,-6 21-15,2 32 16,-6 25-16,3-1 16,-3-13-1,-20-114-15,27 82 16,2-35-16,-3-34 15,2-30 1,1-21-16,15-36 16,19-47-1,11-44-15,-1-23 16,-21 21-16,-25 30 16,-20 22-1,-12 16-15,-11 12 16,-11 9-16,-7 13 15,-3 15 1,2 13-16,-6 5 16,1 16-1,-1 8-15,4 17 16</inkml:trace>
  <inkml:trace contextRef="#ctx1" brushRef="#br0" timeOffset="142419.5269">10195 10985 0,'0'0'16,"20"0"-16,20 0 16,25 4-16,6 3 0,-1 13 15,-17 10-15,-12 3 16,-20 9-1,-13 1-15,-18 1 32,-9 3-32,-14 4 0,-13 5 15,0-3-15,46-53 32,-47 49-32,47-49 0,0 0 31,-36 30-31,20-17 0,23-24 15,15-12-15,13-12 16,13-11-16,-48 46 16,0 0-1,0 0-15,42-41 16,-11 16 0,-17 25-16,-14 20 15,-10 23-15,-11 29 31,-9 43-31,-5 45 0,0 18 32,13-22-17,14-39-15,18-43 16,8-34-16,-1-30 16,3-18-1,-1-17-15,8-20 16,3-22-16,-1-9 15,-2-26 1,-9-8-16,-16 18 16,-12 30-1,-7 26-15,-7 19 16,-3 14-16,-5 14 16,-1 12-1,-5 11-15,38-34 16,-28 33-1,16-11-15,19-24 16,18-25-16</inkml:trace>
  <inkml:trace contextRef="#ctx1" brushRef="#br0" timeOffset="142969.8149">10861 11105 0,'0'0'0,"5"23"15,1 14-15,3 28 16,-5 14-16,1 21 16,-3 3-1,3-3-15,-1-8 16,-4-92 0,0 0-16,0 0 15,4 65 1,5-41-16,2-37 15,5-23-15,5-20 16,3-20 0,14-33-16,4-25 15,5-5-15,-13 28 16,-34 111 0,0 0-16,0 0 15,27-68 1,-10 48-16,-3 29 15,-1 22-15,-1 15 16,-1 29-16,1 51 16,2 50-1,-2 39-15,2 19 16,-3 14 0,-5-13-16,0-6 15,2-2-15,5-9 16,1-15-1,-6-30-15,-4-28 16,1-26-16,-1-33 16,-4-86-1,0 0-15,-2 47 16,-7-40 0,-1-32-16</inkml:trace>
  <inkml:trace contextRef="#ctx1" brushRef="#br0" timeOffset="143266.5098">11584 11237 0,'0'0'0,"16"-14"16,12-6-1,5-4-15,5 6 16,-4 14 0,-10 11-16,-9 17 15,-10 18-15,-16 30 16,-14 15 0,-19 40-16,-16 32 15,-5-2 1,11-41-16,54-116 15,-40 64 1</inkml:trace>
  <inkml:trace contextRef="#ctx1" brushRef="#br0" timeOffset="143453.9924">11828 11191 0,'0'0'0,"15"-19"16,4-5-16,12-5 15,4 4 1,3 7-16,-3 7 16,-12 8-16,-4 8 15,-2 7 1</inkml:trace>
  <inkml:trace contextRef="#ctx1" brushRef="#br0" timeOffset="143594.8662">11775 11655 0,'0'0'0,"0"0"16,0 0-16,0 0 16,16-27-16,17-19 15,21-29 1,18-17-16,10-11 16,-15 13-16</inkml:trace>
  <inkml:trace contextRef="#ctx1" brushRef="#br0" timeOffset="143878.0832">12062 10705 0,'0'0'15,"0"0"-15,0 30 16,4 27-16,0 40 15,-2 28 1,3 4 0,-1 9-16,2 1 15,-6 0-15,-4-7 16,-4-7-16,-12-9 16,-1-16-1,-6-10-15,27-90 16,-37 74-16</inkml:trace>
  <inkml:trace contextRef="#ctx1" brushRef="#br0" timeOffset="144268.9381">11760 12280 0,'0'0'15,"4"-18"-15,14-19 16,15-22-16,10-1 15,12-16 1,-55 76 0,57-66-16,-15 30 15,-20 33-15,-16 24 16,-8 15-16,-4 21 16,-6 33-1,-5 35-15,1 29 16,7-11-16,9-143 15,3 111 1,9-48-16,7-38 16,3-23-1,8-18-15,3-8 16,17-19 0,5-4-16,7-2 15,19-7-15,11 1 16,-9 12-1,-15 14-15</inkml:trace>
  <inkml:trace contextRef="#ctx1" brushRef="#br0" timeOffset="144519.8927">12842 11311 0,'0'0'0,"0"0"16,22 0-1,24-9-15,23-2 16,9-5 0,12-2-16,-3 0 15,-7 2-15,-20 12 16,-23 11-1</inkml:trace>
  <inkml:trace contextRef="#ctx1" brushRef="#br0" timeOffset="144738.8802">12930 11671 0,'0'0'15,"0"0"-15,0 0 16,19-3 0,27-8-16,30-4 15,22-8-15,9-6 16,-11-2 0,-21-10-16</inkml:trace>
  <inkml:trace contextRef="#ctx1" brushRef="#br0" timeOffset="145131.5579">13074 11074 0,'0'0'0,"0"0"16,0 0-1,24-3-15,27-3 16,23-1 0,9 9-16,-13 12 15,-19 15-15,-18 16 16,-15 8 0,-12 17-16,-12 12 15,-14 34 1,-20 34-16,-14 9 15,-6-8-15,3-12 16,6-16 0,10-20-16,6-15 15,8-22-15,27-66 16,0 0 0,-12 44-16,5-14 15,11-17 1,3-13-16</inkml:trace>
  <inkml:trace contextRef="#ctx1" brushRef="#br0" timeOffset="145240.5344">13203 12362 0,'0'0'16,"0"0"-16,0 0 16,0 0-16,0 0 15</inkml:trace>
  <inkml:trace contextRef="#ctx1" brushRef="#br0" timeOffset="145602.0691">14419 10689 0,'0'0'16,"0"0"-16,-18 18 15,-11 16 1,-23 26-16,-17 38 15,-14 39 1,1 13-16,12-18 16,18-25-16,52-107 15,0 0 1,-22 60-16,31-47 16</inkml:trace>
  <inkml:trace contextRef="#ctx1" brushRef="#br0" timeOffset="145805.432">14227 10899 0,'0'0'0,"0"0"16,0 0-16,0 0 15,15 8 1,19 4-16,6 11 16,2 6-1,1 4-15,-43-33 16,44 32-16,-4-14 15,-5-21 1,-7-17-16</inkml:trace>
  <inkml:trace contextRef="#ctx1" brushRef="#br0" timeOffset="145979.722">14632 10486 0,'0'0'15,"0"0"-15,0 0 31,0 0-31,0 22 16,0 30-16,-4 34 16,-2 34-16,-6 7 0,1 9 15,-2 0 1,0 14-16,-10-6 16,-4-11-16</inkml:trace>
  <inkml:trace contextRef="#ctx1" brushRef="#br0" timeOffset="146338.9622">14202 12064 0,'0'0'0,"0"0"16,0 0-1,9-23-15,13-15 16,15-22-16,7-5 15,12-4 1,-56 69-16,53-56 16,-10 29-1,-20 29-15,-11 18 16,-8 17-16,-2 11 16,-2 22-1,-2 2-15,0-4 16,2-68-1,4 56-15,9-16 16,13-21-16,5-26 16,4-22-1,11-32-15</inkml:trace>
  <inkml:trace contextRef="#ctx1" brushRef="#br0" timeOffset="146529.4695">14910 11014 0,'0'0'16,"0"0"-16,0 0 16,16-3-16,19-15 15,22-11 1,3-11-16,5-6 15,8-15 1,-15 2-16</inkml:trace>
  <inkml:trace contextRef="#ctx1" brushRef="#br0" timeOffset="147578.4186">15000 11223 0,'-9'32'0,"-6"15"15,0 11 1,-1-3-16,16-55 16,-4 52-16,4-12 15,12-24 1,3-29-16,4-24 16,7-22-1,2-11-15,3-10 16,-3 13-16,-10 27 15,-7 19 1,-1 15-16,-8 17 16,-4 18-16,-8 18 15,-7 29 1,-11 29-16,-5 18 16,-2-5-1,35-118-15,0 0 16,0 0-16,-23 97 15,21-48 1,17-45-16,14-31 16,14-29-1,12-20-15,18-33 16,10-30 0,-2-4-16,-25 27 15,-22 33-15,-34 83 16,20-62-16,-20 62 15,0 0 1,9-34-16,-9 34 16,4-11-16,-2 22 15,0 19 1,-2 14-16,-4 21 16,2 9-1,-4 24-15,3 9 16,3-107-16,0 0 15,0 0 1,7 79-16,4-51 16,5-41-1,3-25-15,9-22 16,-2-22-16,14-37 16,6-36-1,-5-12-15,-12 21 16,-5 26-1,-12 19-15,-2 19 16,-10 82 0,6-65-16,-6 65 15,9-34-15,1 21 16,-4 20-16,3 17 16,-1 21-1,-4 33-15,0 50 16,-10 57-1,-4 52-15,-9 40 16,7-4-16,1 4 16,7 4-1,6 3-15,2-4 16,5-15 0,1-23-16,2-28 15,-6-46 1,-1-42-16,-5-126 15,6 90-15,-6-90 16,0 0 0,-4 48-16,-9-25 15,-1-19-15,1-12 16,3-11 0</inkml:trace>
  <inkml:trace contextRef="#ctx1" brushRef="#br0" timeOffset="147749.943">16168 12028 0,'0'0'16,"0"0"-16</inkml:trace>
  <inkml:trace contextRef="#ctx1" brushRef="#br0" timeOffset="194136.4923">16743 8760 0,'0'0'0,"0"0"16,-8 19-16,2 21 15,-3 13 1,5-1-16,2-7 15,6-4-15,5-14 16,4-8 0,9-10-16,1-13 15,2-7-15,-3-7 16,-2-4 0,-2-7-16,-3-3 15,-3-2 1,-5 3-16,-5 1 15,-6 2 1,-5 3-16,-4 5 16,3 3-16,-8 5 15,-2 8 1,-2 4-16,-3 6 16,2 6-16,4 5 31,7 4-31</inkml:trace>
  <inkml:trace contextRef="#ctx1" brushRef="#br0" timeOffset="194682.8384">16727 9452 0,'0'0'16,"0"0"-16,0 0 16,0 0-16,0 0 15,-11 22 1,-3 14-16,-1 17 15,6 1 1,9-7-16,3-6 16,-3-41-16,12 33 15,9-11 1,2-11-16,2-8 16,3-8-1,0-6-15,-5-5 16,-4-2-16,-5-1 15,-5-4 1,-7-1-16,-4-1 16,-5 0-1,-4 0-15,-7 8 16,-2 1-16,-9 6 16,-1 9-1,-3 5-15,0 10 16,-2 4-16,-8 13 31,6 0-31,37-31 16,-29 42-1</inkml:trace>
  <inkml:trace contextRef="#ctx1" brushRef="#br0" timeOffset="194870.2892">16876 9810 0,'0'0'0,"0"0"31,0 0-31</inkml:trace>
  <inkml:trace contextRef="#ctx1" brushRef="#br0" timeOffset="197379.657">18232 8406 0,'0'0'0,"0"0"16,-18 7-16,-13 6 15,-4 10-15,3 3 16,8 6-1,6-1-15,12-2 16,6-7 0,6 0-16,7-4 15,7-4-15,10-10 16,3-6 0,3-4-16,0-11 15,2-2 1,-10-8-16,-5 0 15,-15 0 1,-8 3-16,-6-2 16,-11 5-1,-8 3-15,-8 7 16,-5 7 0,-14 6-16,-2 11 0,1 7 15,-1 6-15,1 6 16</inkml:trace>
  <inkml:trace contextRef="#ctx1" brushRef="#br0" timeOffset="197613.591">17575 8932 0,'0'0'0,"0"0"15,0 0-15,0 0 16,19 0-1,26-3-15,26-11 16,7-12 0,18-12-16,18-9 15,0 3-15,-14 5 16,-19 17 0,-81 22-16,0 0 15,68-14 1</inkml:trace>
  <inkml:trace contextRef="#ctx1" brushRef="#br0" timeOffset="198035.6446">17921 8887 0,'0'0'15,"0"0"-15,-7 23 16,-6 16-16,-4 19 15,-1 2 1,3 10-16,1 6 16,-3 17-16,3 1 31,14-94-31,0 0 16,0 0-16,-13 61 15,8-41-15,10-34 16,6-13-16,9-10 15,9-19 1,7-1-16,2 0 16,2-1-16,4 2 15,1 4 1,4 10-16,0 6 16,3 7-1,2 7-15,2-1 16,5 1-16,-7 0 15,3-5 1</inkml:trace>
  <inkml:trace contextRef="#ctx1" brushRef="#br0" timeOffset="198413.0391">18677 8053 0,'0'0'0,"0"0"16,0 0-1,0 0-15,0 24 16,0 25-16,0 31 16,0 20-1,0 4-15,0 6 16,-5 9-1,1 3-15,0-1 16,2-2-16,0-7 16,4-6-1,0-7-15,4-14 16,1-14 0,-7-71-1,0 0-15,0 0 16,3 45-1,-11-19-15,-4-14 0,-7-9 16</inkml:trace>
  <inkml:trace contextRef="#ctx1" brushRef="#br0" timeOffset="198647.2939">18329 9318 0,'0'0'0,"0"0"16,0 0-1,-7 27-15,1 22 16,1 24-16,10 10 16,10-9-1,12-12-15,4-20 16,7-12 0,10-8-16,3-12 15,2-10-15,3-19 16,-5-21-1,-2-27-15</inkml:trace>
  <inkml:trace contextRef="#ctx1" brushRef="#br0" timeOffset="198977.9531">18931 8703 0,'0'0'0,"0"0"16,0 0-16,19 0 15,26-6-15,24-10 16,-9-2 0,-5-2-16,-55 20 15,0 0-15,0 0 31,37-14-15,-22 14-16,-26 20 16,-11 14-16,-20 22 0,-10 11 15,-21 31-15,-19 20 16,92-118 0,-100 117-16</inkml:trace>
  <inkml:trace contextRef="#ctx1" brushRef="#br0" timeOffset="199165.0668">19008 8869 0,'0'0'0,"0"0"15,0 0-15,16 6 16,18 12 0,8 13-16,-7 10 15,-1 6 1,0-1-16,-1-10 15,-3-16-15,-13-21 16</inkml:trace>
  <inkml:trace contextRef="#ctx1" brushRef="#br0" timeOffset="199526.0551">19446 8093 0,'0'0'0,"0"0"15,0 27-15,5 31 16,-1 39 0,1 29-16,1 13 15,0 11 1,0 40-16,-1 9 15,1-10 1,-1-14 0,1-19-1,1-24-15,2-23 16,0-14-16,-3-11 0,0-13 16,-3-17-16,-3-54 15,0 0 1,0 39-16,-3-22 15,-5-25 1</inkml:trace>
  <inkml:trace contextRef="#ctx1" brushRef="#br0" timeOffset="199713.8243">19431 9058 0,'0'0'0,"0"0"15,22-13 1,17-5-16,22-8 16,7 7-16,0 6 15,0 0 1</inkml:trace>
  <inkml:trace contextRef="#ctx1" brushRef="#br0" timeOffset="200075.0173">19897 8439 0,'0'0'15,"0"0"-15,0 0 16,0 0-16,23 0 15,26-6 1,26-5-16,4-5 16,-13-3-1,-66 19 1,0 0 0,42-10-16,-16 10 15,-14 11 1,-19 9-16,-14 14 15,-16 22-15,-9 11 16,-25 29 0,-14 24-16,7-9 15,18-31 1,60-80-16,-47 49 16</inkml:trace>
  <inkml:trace contextRef="#ctx1" brushRef="#br0" timeOffset="200262.1394">20134 8651 0,'0'0'0,"0"0"15,0 0 1,0 0-16,13 21 16,9 10-16,0 14 15,-3 2 1,-19-47-16,0 0 15,14 54 1</inkml:trace>
  <inkml:trace contextRef="#ctx1" brushRef="#br0" timeOffset="200434.3195">20173 8708 0,'0'0'16,"20"-11"-16,9-7 15,11-10 1,10 2-16,0-3 16,4 0-1,-4-5-15</inkml:trace>
  <inkml:trace contextRef="#ctx1" brushRef="#br0" timeOffset="200639.4676">20559 8279 0,'0'0'0,"0"0"16,0 0-16,0 31 15,5 25 1,-1 31-16,-2 14 16,0-1-1,-2-2-15,-8-1 16,-19-8-16,-8-11 15,-13-9 1</inkml:trace>
  <inkml:trace contextRef="#ctx1" brushRef="#br0" timeOffset="200951.5322">20121 9440 0,'0'0'0,"0"0"15,0 0-15,13-23 16,17-19-16,16-15 15,17-10 1,1 9-16,-1 18 16,-5 14-1,-14 20-15,-11 15 16,-6 11 0,-10 9-16,1 16 15,-4 24-15,-10 16 16,-4 34-1,-9 32-15,-4 4 16,-3-19-16,1-22 16,7-32-1,6-30-15,9-32 16</inkml:trace>
  <inkml:trace contextRef="#ctx1" brushRef="#br0" timeOffset="201580.682">21366 8390 0,'0'0'0,"0"0"16,13-11-1,10-7-15,10-6 16,5 0-1,7-3-15,-1-3 16,-44 30-16,0 0 16,40-29-1,-15 8-15,-20 13 16,-18 13 0,-17 13-16,-5 13 15,-14 18-15,-5 4 16,-1 15-1,7-5-15,23-12 16,23-22-16,16-14 16,5-7-1,12-8-15,13-3 16,6-4 0,2 5-16,-52 2 15,43 4 1,-15 15-16,-15 4 15,-23 12-15,-19 9 16,-26 19 0,-31 22-16,-16 10 15,102-95-15,-92 77 16,92-77 0,-56 40-16,40-36 15,28-17 1,21-10-16,27-13 15,25-10 1,63-26-16,48-20 16,-14 10-1,-73 32-15,-43 18 16,-24 5-16</inkml:trace>
  <inkml:trace contextRef="#ctx1" brushRef="#br0" timeOffset="201939.9549">21433 9302 0,'0'0'0,"0"29"16,0 14 0,9 21-16,11-5 15,9-17 1,9-13-16,7-9 15,8-18-15,9-17 16,-1-20 0,-3-11-16,-4-19 15,-20-4 1,-28 6-16,-19 19 16,-14 8-16,-18 7 15,-8 9 1,-10 13-16,-6 7 15,-1 14 1,3 10-16,9 5 16,15 5-16,11-6 15</inkml:trace>
  <inkml:trace contextRef="#ctx1" brushRef="#br0" timeOffset="202301.3368">22170 8270 0,'0'0'0,"0"0"16,0 0-16,0 0 15,18-3-15,18-10 16,13-2-16,-1 0 15,-5 0 1,-6 4-16,-13 9 16,-12 4-16,-12 9 15,-14 12 1,-16 12-16,-18 19 16,-16 12-16,-15 22 15,-19 17 1,10-4-16,21-28 15,67-73 1,-51 54-16</inkml:trace>
  <inkml:trace contextRef="#ctx1" brushRef="#br0" timeOffset="202457.1844">22219 8492 0,'0'0'16,"0"0"-16,20 6 15,20 3 1,21 11-16,-12 0 16,-6 4-1,-7-6-15,-13-7 16</inkml:trace>
  <inkml:trace contextRef="#ctx1" brushRef="#br0" timeOffset="202741.0237">22610 7902 0,'0'0'0,"0"0"16,0 0-16,0 29 31,0 28-31,0 37 16,0 30-1,0 5-15,0 0 0,0 6 16,0-8-16,0-9 16,0-18-1,0-100-15,0 0 16,0 0-16,0 63 16,9-52-1,16-44-15</inkml:trace>
  <inkml:trace contextRef="#ctx1" brushRef="#br0" timeOffset="202881.316">22689 8485 0,'0'-10'0,"0"-12"16,2-5-1,15-2-15,10 7 16,7 4-16,9 5 16,4 4-1,-47 9-15,51-9 16</inkml:trace>
  <inkml:trace contextRef="#ctx1" brushRef="#br0" timeOffset="203335.9845">22158 9233 0,'0'0'0,"0"0"16,22-18 0,15-13-16,21-16 15,21-9-15,4 7 16,-17 15 0,-66 34-16,54-17 31,-18 14-31,-10 7 15,-3 12-15,-3 13 16,-3 14-16,-1 31 16,-3 42-16,-5 52 15,-8 23-15,-8 1 16,-7-17 0,-3-21-16,5-27 15,7-26 1,6-101-16,0 0 15,0 0-15,-8 69 16,8-69 0,-4 34-16,4-34 15,-2 4-15,4-26 16</inkml:trace>
  <inkml:trace contextRef="#ctx1" brushRef="#br0" timeOffset="203570.291">23260 8247 0,'0'0'0,"0"0"16,10 25-16,5 16 15,6 25 1,-6 13-16,-3 21 16,-8 7-16,-4-107 15,-6 95 1</inkml:trace>
  <inkml:trace contextRef="#ctx1" brushRef="#br0" timeOffset="203745.0183">23348 8582 0,'0'0'0,"20"-15"15,13-5-15,20-16 0,1 2 0,3-4 16,-15 0 0,-10-2-16</inkml:trace>
  <inkml:trace contextRef="#ctx1" brushRef="#br0" timeOffset="204293.2916">23775 8022 0,'0'0'16,"0"0"-16,0 20 16,0 24-16,-6 24 15,-4 10 1,-12 20-16,-9-4 15,-8 1 1,-6-10-16,-4-4 16,-4-14-16,2-13 15,51-54 1,-44 40-16,12-22 16,32-18-1,-18 0-15,11-10 16,12-4-16,10-7 15,10-3 1,10 1-16,14-4 16,-1 6-16,-48 21 15,0 0 1,0 0-16,38-12 16,-19 17-1,-25 15-15,-23 12 16,-30 20-16,-32 29 15,-32 31 1,-2 16-16,125-128 31,0 0-15,-86 109-16,49-42 16,41-43-16,26-31 15,13-13 1,21-17-16,43-28 15,41-24-15,10-10 16,-26 14 0,-40 20-16</inkml:trace>
  <inkml:trace contextRef="#ctx1" brushRef="#br0" timeOffset="204777.3128">23516 9139 0,'0'0'16,"0"0"-16,0 0 15,0 0 1,-8 25-16,-5 24 16,-11 18-16,-5-2 15,0 1 1,1 1-16,28-67 15,0 0 1,-17 54-16,15-20 16,15-30-16,11-17 15,11-12 1,12-10-16,2 1 16,-2 3-1,-8 10-15,-5 15 16,-13 12-16,-11 15 15,-7 12 1,-8 14-16,-8 19 16,-5 2-1,18-68-15,-10 67 16,10-67-16,-7 54 16,20-18-1,9-29-15,20-24 16,21-23-1,27-41-15,11-38 16</inkml:trace>
  <inkml:trace contextRef="#ctx1" brushRef="#br0" timeOffset="205121.2818">23996 8670 0,'0'0'16,"0"0"-16,0 0 16,0 0-1,20-13-15,20-10 16,21-15 0,1 2-16,-62 36 15,56-24 1,-12 13-16,-15 19 15,-18 17-15,-17 13 16,-12 29 0,-15 15-16,-16 40 15,-12 18-15,13-15 16,48-125 0,-30 79-16,23-53 15,16-41-15,12-32 16</inkml:trace>
  <inkml:trace contextRef="#ctx1" brushRef="#br0" timeOffset="205499.7486">24463 7701 0,'0'0'16,"0"0"-16,0 0 15,0 26-15,4 32 16,4 36 0,0 35-16,7 17 15,5 32-15,2 37 16,-12 17 0,-10 26-16,-6-10 15,2 4-15,-2-2 16,-1-6-1,1-21-15,1-29 16,5-50 0,0-35-16,0-109 15,0 0-15,0 0 16,2 67 0,-4-34-16,0-26 15,6-16 1,12-15-16</inkml:trace>
  <inkml:trace contextRef="#ctx1" brushRef="#br0" timeOffset="205671.3657">24624 9179 0,'0'0'0,"0"0"15,13-14-15,15-6 16,9 0 0,8 5-16,2 9 15</inkml:trace>
  <inkml:trace contextRef="#ctx1" brushRef="#br0" timeOffset="205845.5363">25167 9472 0,'0'0'0,"0"0"16,0 0 0,0 0-16</inkml:trace>
  <inkml:trace contextRef="#ctx1" brushRef="#br0" timeOffset="227968.4587">16900 10897 0,'0'0'0,"0"0"0,0 0 15,0 0 1,0 0-16,-13 17 16,-4 7-1,-1 9-15,3 6 16,5-3-16,6-8 16,4 1-1,6-2-15,8-5 16,3-6-1,6-8-15,2-3 16,2-7 0,-3-7-16,-2-3 15,-4-5-15,-4-3 16,-5-3 0,-9-1-16,-9 1 15,-9 5-15,-7 5 16,-6 7-1,-2 2-15,-3 5 16,0 6 0,3 1-16,3 6 15,6 0-15,8 1 16</inkml:trace>
  <inkml:trace contextRef="#ctx1" brushRef="#br0" timeOffset="228551.9545">16798 11932 0,'0'0'16,"0"0"-16,0 0 15,0 0 1,0 0-16,0 20 16,0 20-16,0 21 15,0-2 1,8 2-16,2-7 15,-10-54-15,13 44 16,7-17 0,-1-14-16,-2-13 15,2-8 1,3-10-16,-5-6 16,2-5-16,-7-3 15,-3 1 1,-6 3-16,-3-1 15,-5 3 1,-4-1-16,-6 5 16,-5 6-16,-7 7 15,-3 7 1,-5 9-16,-2 8 16,-5 10-1,5 4-15,6 4 16,31-33-16,-25 41 15,9 1 1,8 0-16</inkml:trace>
  <inkml:trace contextRef="#ctx1" brushRef="#br0" timeOffset="228752.3209">17326 12414 0,'0'0'0,"0"0"16,0 0-16</inkml:trace>
  <inkml:trace contextRef="#ctx1" brushRef="#br0" timeOffset="235933.1198">18074 10938 0,'0'0'16,"0"0"-16,-13 17 15,-7 13-15,-4 11 16,-4 13-1,1 5-15,3 5 16,4 4 0,1-2-16,6-5 15,11-8 1,2-53-16,7 45 16,12-11-16,4-15 15,4-14-15,4-16 16,5-14-1,7-17-15,-6-11 16,-5-1 0,-9-4-16,-12 4 15,-11 5-15,-13 9 16,-14 8 0,-9 13-16,-5 12 15,-4 9 1,6 7-16,0 6 15,39-15-15,0 0 16,-26 18 0,12-2-16</inkml:trace>
  <inkml:trace contextRef="#ctx1" brushRef="#br0" timeOffset="236232.5301">18633 10574 0,'0'0'0,"0"0"16,0 29-16,0 31 15,-4 31 1,-3 28-16,-2 4 15,2 0-15,3 0 16,0-10 0,-3-4-16,3-14 15,-1-10 1,-1-15-16,6-70 16,-17 43-16</inkml:trace>
  <inkml:trace contextRef="#ctx1" brushRef="#br0" timeOffset="236500.4733">18246 11832 0,'0'0'0,"-4"28"15,-1 20 1,3 26-1,-1 12-15,8-3 16,10-9-16,6-9 16,4-23-16,6-9 15,7-6 1,7-9-16,5-12 16,7-12-1,-4-17-15,-3-17 16</inkml:trace>
  <inkml:trace contextRef="#ctx1" brushRef="#br0" timeOffset="236733.0367">19031 11090 0,'0'0'16,"0"0"-16,0 0 16,15-10-16,19-5 15,14-10 1,15-1-16,5-6 16,12-6-16</inkml:trace>
  <inkml:trace contextRef="#ctx1" brushRef="#br0" timeOffset="237125.8989">18991 11528 0,'0'0'0,"0"0"16,0 0-1,19-16-15,20-16 16,16-22-16,15-14 16,-3-1-1,-67 69-15,42-47 16,-26 28-16,-23 24 16,-10 18-1,-11 15-15,-9 26 16,-13 32-1,-4 20-15,12 3 16,14-14-16,21-36 16,7-69-1,11 40 1,15-15-16,8-16 16,1-12-16,9-12 15,13-14-15,-3-12 16</inkml:trace>
  <inkml:trace contextRef="#ctx1" brushRef="#br0" timeOffset="237582.3137">19406 11494 0,'0'0'16,"0"0"-16,0 0 15,0 0-15,0 0 16,23-16-1,14-15-15,26-27 16,14-27-16,-2-14 16,-12 1-1,-22 11-15,-18 16 16,-23 71 0,12-58-16,-12 58 15,0 0 1,0 0-16,0-34 15,-3 21-15,-4 15 16,0 16 0,-3 15-16,0 19 15,-1 25-15,1 43 16,0 36 0,6 9-16,4-2 15,0-17 1,2-24-16,0-15 15,0-18-15,-2-10 16,0-12 0,0-67-16,0 0 15,8 42 1,5-23-16</inkml:trace>
  <inkml:trace contextRef="#ctx1" brushRef="#br0" timeOffset="237769.0433">20056 11222 0,'0'0'0,"0"0"15,0 0-15,0 0 16,19-3 0,18-11-16,24-10 15,5-9 1,26-21-16,12-11 15,-16 0-15</inkml:trace>
  <inkml:trace contextRef="#ctx1" brushRef="#br0" timeOffset="238284.7604">20177 11346 0,'-8'29'0,"-6"14"15,-4 6-15,4-4 16,5-5 0,9-7-16,4-10 15,10-12 1,7-13-16,5-11 16,5-12-16,5-18 15,-1-4 1,-7 2-16,-6 10 15,-6 8 1,-3 14-16,-2 11 16,-6 8-16,-10 17 15,-4 10 1,-8 16-16,-10 17 31,-4 7-31,-13 19 16,-6-2-16,50-90 15,0 0-15,0 0 16,-44 73-16,20-35 16,17-30-1,17-16-15,5-11 16,15-7-16,14-14 16,12-5-1,6 1-15,22-10 16,1 7-16,-17 11 15</inkml:trace>
  <inkml:trace contextRef="#ctx1" brushRef="#br0" timeOffset="238677.5791">20590 11392 0,'0'0'15,"0"0"-15,0-19 16,9-17-16,3-15 16,4 7-1,-1 7-15,1 6 16,-1 7 0,-15 24-16,14-20 15,-14 20-15,17-18 16,2 11-1,-4 12-15,-1 15 16,-4 11 0,-5 11-16,-3 23 15,-2 11-15,-2 24 16,0 12 0,2-9-16,0-16 15,0-87-15,0 0 31,0 0-31,2 59 16,0-38 0,3-30-16,-3-23 0</inkml:trace>
  <inkml:trace contextRef="#ctx1" brushRef="#br0" timeOffset="238990.0026">21062 10721 0,'0'0'0,"0"26"16,0 21-1,0 32-15,0 33 16,0 15 0,0 18-16,3 39 15,1 19 1,2 2-16,-1-19 15,4-17-15,8-16 16,4-22 0,-1-19-16,0-14 15,-4-13-15,-16-85 16,15 51 0,-7-41-16,-8-35 15</inkml:trace>
  <inkml:trace contextRef="#ctx1" brushRef="#br0" timeOffset="239383.1017">21415 11260 0,'0'0'0,"0"0"15,-6 16 1,-3 28-16,-8 32 15,-2 26-15,5 12 32,12-7-32,10-19 15,10-30 1,6-32-16,3-21 0,-1-16 16,9-20-16,8-26 15,-5-7 1,-5-21-16,-18 5 15,-23 13-15,-10 27 16,-9 12 0,-2 13-16,-2 8 15,-3 3-15,1 6 16,2 0 0,1 1-16,12-6 15,10-1-15</inkml:trace>
  <inkml:trace contextRef="#ctx1" brushRef="#br0" timeOffset="239718.0843">21952 10692 0,'0'0'0,"0"33"15,0 30 1,0 40-16,0 37 16,4 17-16,3 39 15,-3 12 1,12-9-16,-1-36 16,3-11-16,-7-11 15,1-16 1,-4-18-16,-1-24 15,-7-83 1,0 0-16,0 49 16,0-36-16,6-28 31,13-21-31</inkml:trace>
  <inkml:trace contextRef="#ctx1" brushRef="#br0" timeOffset="240057.4463">22463 10976 0,'0'0'16,"0"0"-16,-13 22 15,-10 18 1,-11 32-16,-12 28 15,-5 21-15,51-121 16,-43 110 0,43-110-16,-26 77 15,23-56 1,12-39-16,8-23 16,8-16-16,0-13 15,4 1 1,13-18-16,12 4 15,15 18-15,1 27 16,4 20 0,-2 23-16,-5 26 15,-24 16-15</inkml:trace>
  <inkml:trace contextRef="#ctx1" brushRef="#br0" timeOffset="240357.1576">22507 12119 0,'0'0'16,"0"0"-16,0 0 15,26 0 1,26 0-16,30 8 16,14 2-16,-2 4 15,1-3-15,-1-7 16,-9-1 0,-8-6-16,-15-1 15</inkml:trace>
  <inkml:trace contextRef="#ctx1" brushRef="#br0" timeOffset="240700.8128">23571 10496 0,'0'0'16,"0"0"-16,12 17 16,5 10-1,12 13-15,3 11 16,3 10-16,1-1 15,1 0 1,-6-1-16,-31-59 16,24 53-16,-11-13 15,-11-13 1</inkml:trace>
  <inkml:trace contextRef="#ctx1" brushRef="#br0" timeOffset="240842.5334">23688 10849 0,'0'0'16,"22"-21"0,13-8-16,28-20 15,20-14-15,14-4 16,-9 5-16,-18 4 16,-21 4-1</inkml:trace>
  <inkml:trace contextRef="#ctx1" brushRef="#br0" timeOffset="241421.8174">24168 10274 0,'0'0'0,"0"0"15,0 0-15,-6 22 16,-4 22-16,-5 24 16,-3 3-1,-7-1-15,-4 12 16,-15 19-1,-11 9-15,55-110 16,-50 98-16,50-98 16,-45 71-1,45-71-15,-30 36 16,18-29 0,12-18-16,8-7 15,8-5-15,6-3 16,7-3-1,-29 29-15,38-29 16,3 8-16,-8 15 16,-10 12-1,-12 11-15,-11 13 16,-14 11 0,-17 21-16,-14 8 15,-24 28-15,-18 22 16,2-11-1,20-21-15,65-88 16,-47 51 0,47-51-16,-26 18 15,12-18 1,12-14-16,10-5 16,15-10-16,14-12 15,24-14-15,31-26 16,33-17-1,14-1-15,-21 24 16,-28 23 0,-31 30-16,-22 22 15</inkml:trace>
  <inkml:trace contextRef="#ctx1" brushRef="#br0" timeOffset="241800.1224">23865 11688 0,'0'0'15,"0"0"1,0 0-16,10-15 16,13-16-16,14-19 15,11-6 1,3-2-16,12-6 15,-6 8-15,-57 56 16,50-29 0,-16 26-16,-12 23 15,-7 9 1,-3 21-16,-2 21 16,-5 15-16,-5 26 15,-5 16 1,1-12-16,4-116 15,0 0 1,-6 79-16,0-50 16</inkml:trace>
  <inkml:trace contextRef="#ctx1" brushRef="#br0" timeOffset="242111.2941">24492 10792 0,'0'0'16,"0"0"-16,11-19 16,11-13-16,17-12 15,7 5 1,7 10-16,0 5 16,-4 11-16,-6 7 15,-20 16 1,-18 5-16,-14 12 15,-15 11 1,-21 25-16,-28 26 16,-17 23-1,-9 10-15,23-19 16,76-103-16,-42 54 16,33-41-1</inkml:trace>
  <inkml:trace contextRef="#ctx1" brushRef="#br0" timeOffset="242235.9928">24696 10849 0,'0'0'0,"0"0"15,0 0 1,17 12-16,12 6 16,12 7-1,1-3-15</inkml:trace>
  <inkml:trace contextRef="#ctx1" brushRef="#br0" timeOffset="242536.5346">25150 10017 0,'0'0'0,"0"0"16,0 29-16,4 32 16,0 37-1,-2 33-15,-2 12 16,-2 7-16,-4 36 16,4-2-1,2-15-15,0-25 16,0-27-16,0-117 15,0 0 1,-10 81-16</inkml:trace>
  <inkml:trace contextRef="#ctx1" brushRef="#br0" timeOffset="242708.0417">25066 10899 0,'0'0'16,"9"-20"-1,9-10-15,14-15 16,16-2-16,20-3 16,35-14-1,24-10-15,-13 1 16</inkml:trace>
  <inkml:trace contextRef="#ctx1" brushRef="#br0" timeOffset="243162.5612">24593 11306 0,'0'0'0,"0"23"15,0 17 1,9 20-1,6 7-15,3 5 16,1 4-16,2 28 0,6 8 16,4-20-1,-31-92-15,41 67 16,6-25 0,-4-31-16,1-17 15,0-21-15,0-15 16,-5-17-1,-6-7-15,-1-26 16,-7-12-16,-16 13 16,-14 16-1,-11 6-15,-8 20 16,-5 8 0,-10 10-16,-3 8 15,-4 17-15,-1 12 16,-3 17-1,6 12-15</inkml:trace>
  <inkml:trace contextRef="#ctx1" brushRef="#br0" timeOffset="243287.6509">24702 11782 0,'0'0'16,"0"0"-16,23-2 15,26-16 1,20-7-16,0-6 15,25-4-15,9 3 16,-10 12 0</inkml:trace>
  <inkml:trace contextRef="#ctx1" brushRef="#br0" timeOffset="243459.9632">25554 12012 0,'0'0'0,"0"0"15,0 0 1,2 0-16,11-7 16</inkml:trace>
  <inkml:trace contextRef="#ctx1" brushRef="#br0" timeOffset="253496.8575">26017 8697 0,'0'0'0,"0"0"15,17 0 1,26 0-16,26 0 16,6 0-1,24 0-15,-1 4 16,-4 3-1,-6 4-15,-10 5 16,-78-16-16,64 15 16,-64-15-1,0 0-15,0 0 16,46 11-16,-46-11 16,24 0-1,-24 0-15,0 0 16,0 0-1,5 0-15,-8 3 16,-6 4-16,2 5 16,-1 9-1,3 4-15,0 6 16,0 11 0,3 18-16,0 12 15,4 8-15,0 39 16,0 37-1,-2 16-15,5 5 16,7-3 0,-1-11-16,-4 0 31,0-4-31,-3-5 16,0-11-16,-4-5 15,2-10-15,3-17 0,2-14 16,-3-5 15,3-15-31,-1-7 0,-4-16 0,1-5 16,-8-3-1,-3-8-15,-8-4 16,-6-12 0,-2-6-16,-12-3 15,-11-4 1,-8-3-16,1-6 15,-7-1-15,-1-1 16,-4-1 0,1-1-16,5-4 15,3 0 1,3-1-16,2 0 16,5 3-1,47 6-15,0 0 16,0 0-16,-42-9 15,42 9-15,0 0 16,0 0 0,-35-10-16,35 10 15,0 0 1,0 0-16,-22-6 16,22 6-16,0 0 15,0 0 1,-15-2-16,15 2 15,0 0 1,0 0-16,-14 2 16,14-2-16,0 0 15,0 0 1,-8-2-16,5-3 31,6-6-31,-1-7 16</inkml:trace>
  <inkml:trace contextRef="#ctx1" brushRef="#br0" timeOffset="254263.1827">27046 9563 0,'0'0'0,"0"0"16,0 0-16,0 0 15,0 0-15,18 5 16,24-3 0,28 3-16,8-1 15,21-4 1,-8 2-16,-4-2 16,-87 0-1,86 0-15,-11 5 16,-75-5-16,69 7 15</inkml:trace>
  <inkml:trace contextRef="#ctx1" brushRef="#br0" timeOffset="254528.0979">27024 10073 0,'0'0'16,"0"0"-1,0 0-15,22 0 16,27 0-16,27 5 16,16-1-1,4 0-15,5-1 16,1-2-16,-1-1 15,-3 0 1</inkml:trace>
  <inkml:trace contextRef="#ctx1" brushRef="#br0" timeOffset="255050.8404">27489 9164 0,'0'0'16,"0"0"-1,0 0-15,15 6 16,23 8-16,14 10 15,-3 10 1,7 6-16,4 7 16,21 13-1,6 3-15,-18-5 16,-15-11-16,-23-9 16,-14 0-1,-9 4-15,-18 11 16,-17 4-1,-12 12-15,-31 29 16,-24 34-16,-18 22 16,8 1-1,10-8-15,20-18 16,21-23 0,12-28-16,41-78 15,0 0-15,0 0 16,-19 46-1,17-21-15,12-19 16,13-10-16</inkml:trace>
  <inkml:trace contextRef="#ctx1" brushRef="#br0" timeOffset="255675.8866">29109 8900 0,'-27'10'0,"-11"9"15,-9 21-15,-4 18 16,-12 42-1,-5 41-15,7 29 16,16 13-16,22 3 16,21-7-1,11-5-15,9-4 16,9-7 0,8-9-16,13-15 15,8-18-15,5-21 16,3-24-1,1-34-15,1-33 16,-9-31 0,2-25-16,24-47 15,18-53-15,0-34 16,-22-12 0,-23 6-16,-23 17 15,-14 12-15,-16 5 16,-14 8-1,-8 14-15,-12 10 16,-9 11 0,-16 14-16,-8 21 15,-18 16-15,-7 15 16,-5 17 0,2 20-1,13 14-15,6 11 16,19 4-1,10 9-15,11 9 0,16 5 16,17 7 0</inkml:trace>
  <inkml:trace contextRef="#ctx1" brushRef="#br0" timeOffset="256208.6316">31011 8672 0,'0'0'0,"0"0"0,-25 0 15,-24 7 1,-33 11-16,-19 20 15,-9 24-15,-4 23 16,-1 25 0,9 8-16,22 0 15,20 3 1,23 2-16,27-9 16,24-12-16,28-8 15,27-11 1,27-13-16,20-13 15,13-3 1,-4-4-16,-14 1 16,-23 2-16,-27 5 15,-29 5 1,-28-5-16,-26 9 16,-27 12-1,-42 24-15,-47 27 31,-18 3-31,2-14 16,18-24-16,17-19 16,18-18-16,22-21 0,83-37 15,-63 23 1,14-11-16</inkml:trace>
  <inkml:trace contextRef="#ctx1" brushRef="#br0" timeOffset="256741.7425">28096 11590 0,'0'0'0,"0"0"16,27-3-1,36-12-15,31-10 16,40-10-16,33-8 16,14 7-1,5 10-15,3 3 16,-3 8-1,0 8-15,-3 0 16,-2 12 0,-4-1-16,-16 5 15,-10 0-15,-16-2 16,-27 0 0,-15-3-16,-24 5 15,-69-9-15,0 0 16,0 0-1,44 9 1,-44-9 0,0 0-16,0 0 15,25 7-15,-25-7 0,0 0 16,16-7-16,-6-7 16,5-10-1</inkml:trace>
  <inkml:trace contextRef="#ctx1" brushRef="#br0" timeOffset="256991.6776">31260 11083 0,'0'0'16,"0"0"-16,-19 13 15,-8 14-15,-23 20 16,-7 11-1,-24 23-15,-6 10 16,5 1 0,5-8-16,13-14 15,17-14 1,9-16-16,38-40 16,-24 22-16,16-13 15</inkml:trace>
  <inkml:trace contextRef="#ctx1" brushRef="#br0" timeOffset="257275.1072">31388 11242 0,'0'0'15,"0"0"1,-18 20-16,-13 14 15,-18 23-15,-20 26 16,-20 17 15,0 6-31,-5 3 16,9-13-16,23-18 16,62-78-16,0 0 0,0 0 15,-41 57 16,27-31-31,28-17 0</inkml:trace>
  <inkml:trace contextRef="#ctx1" brushRef="#br0" timeOffset="257384.4487">31223 11789 0,'0'0'0,"0"0"31,0 0-31,0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1-10T01:08:52.175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257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11-10T01:30:42.970"/>
    </inkml:context>
  </inkml:definitions>
  <inkml:trace contextRef="#ctx0" brushRef="#br0">2178 4103 0,'0'0'0,"0"0"16,0 0-16,0 0 15,-12-9-15,-2-5 16,-1 2 0,7 7-16,0 10 15,6 7 1,6 11-16,4 13 15,5 9-15,7 21 16,2 6 0,7 22-1,-3 4-15,-26-98 16,0 0 0,16 67-16,-10-45 15,0-28-15,-2-14 0,8-14 16,7-13-1,9-20-15,5-2 16,16-20 0,11-5-16,3 11 15,-1 14-15</inkml:trace>
  <inkml:trace contextRef="#ctx0" brushRef="#br0" timeOffset="705.4835">2953 4246 0,'0'0'0,"0"0"16,27-9-16,19-7 15,33-9 1,24-8-16,17-5 16,-12 0-1,-26 0-15,-82 38 16,54-33-16,-54 33 15,24-23 1,-22 12-16,-15 11 16,-21 14-16,-13 8 15,-19 21 1,-30 17-16,-10 15 16,17 2-1,31-13-15,34-21 16,21-18-16,15-12 15,8-4 1,15-7-16,10-2 16,11 0-16,-3 5 15,-53-5 1,43 9-16,-19 8 16,-24 7-1,-20 6-15,-19 8 16,-24 9-16,-18 7 31,81-54-31,0 0 16,0 0-16,-75 44 15,31-21-15,40-21 16,22-7-16,18-1 16,20-8-16,33-1 15,47-6 1,52 4-16,-1 9 15,-187 8 1,164 3-16</inkml:trace>
  <inkml:trace contextRef="#ctx0" brushRef="#br0" timeOffset="1129.9823">3295 5104 0,'0'0'0,"0"0"0,-12 25 15,-4 13 1,-6 22-16,7 9 16,8 3-1,9-1-15,13-1 16,14-11-16,16-7 15,7-18 1,9-21-16,2-25 16,0-19-1,-7-19-15,-4-25 16,-18-7-16,-24 4 16,-16 10-1,-15 21-15,-15 14 16,-16 12-1,-18 13-15,-6 16 16,-15 8-16,14 0 31,31-11-31,41-23 16,32-21 0</inkml:trace>
  <inkml:trace contextRef="#ctx0" brushRef="#br0" timeOffset="1473.6596">3944 4319 0,'0'0'0,"0"0"16,0 0-16,0 0 16,0 0-1,23 12-15,9 3 16,12 3-1,8-4-15,-52-14 16,53 11-16,-2 3 16,-6 1-1,-16 12-15,-18 12 16,-24 13-16,-21 15 16,-42 32-1,-29 24-15,-5-3 16,110-120-1,0 0-15,-70 60 16,57-75-16,32-41 16</inkml:trace>
  <inkml:trace contextRef="#ctx0" brushRef="#br0" timeOffset="1787.5406">4614 3837 0,'0'0'16,"0"0"-16,0 31 16,3 30 15,1 40-31,-2 32 16,1 10-16,-1 11 15,-2 36 1,0 5-16,0-10 15,-2-8 1,-5-14-16,2-20 16,-3-33-16,1-18 15,7-92 1,0 73-16,0-73 16,4 47-1,10-39-15,-1-34 16,0-26-16</inkml:trace>
  <inkml:trace contextRef="#ctx0" brushRef="#br0" timeOffset="2006.2959">5059 3963 0,'0'-7'16,"0"-3"-16,2 6 15,10 11 1,4 17-16,4 8 16,1 3-1,0 5-15,-21-40 16,16 41-16,-5-5 16</inkml:trace>
  <inkml:trace contextRef="#ctx0" brushRef="#br0" timeOffset="2759.6691">4877 4474 0,'0'0'0,"0"0"16,0 0-1,0 0-15,0 0 16,22 0-16,29-10 16,23-2-1,-5-11-15,-20 5 16,-49 18-16,0 0 15,31-13 1,-12 6-16,-17 9 16,-12 12-1,-11 8-15,-8 7 16,-10 16-16,3 4 16,10-2-1,8-4-15,12-10 16,12-13-1,12-13-15,8-14 16,14-8-16,3-19 16,-43 34-1,40-40-15,-12-3 16,-12 7-16,-18 11 16,-12 10-1,-4 12-15,-7 6 16,-4 8-16,2 7 15,5 7 1,4 4-16,6 4 16,6 8-1,8 6-15,7-6 16,4 2-16,-13-43 16,16 39-1,-16-39-15,12 35 16,-10-4-1,-8-4-15,-13 2 16,-8-4-16,-6-4 16,33-21-1,-42 23-15,42-23 16,0 0 0,0 0-16,-41 13 15,10-7-15,16-6 16,15-6-1,15 0-15,16-4 16,19-6 0,20-4-16,34-5 15,13 1 1,-2 7-16,-26 4 16,-24-4-16</inkml:trace>
  <inkml:trace contextRef="#ctx0" brushRef="#br0" timeOffset="3181.0655">5582 3717 0,'0'0'0,"0"0"16,0 0-16,0 21 16,0 27-1,0 32-15,5 29 16,0 15 0,1 9-16,-1 17 15,1 41-15,-2 9 16,1 1-1,9-15-15,2-23 16,-5-7 0,-9-8-16,-8-16 15,-7-21-15,-2-24 16,15-87 0,0 0-16,-18 56 15,1-38 1,3-29-16,4-21 15</inkml:trace>
  <inkml:trace contextRef="#ctx0" brushRef="#br0" timeOffset="3339.1761">5621 4636 0,'0'0'15,"0"0"-15,15-8 16,15-3-1,9 2-15,10 11 16,4 2 0,3-4-16</inkml:trace>
  <inkml:trace contextRef="#ctx0" brushRef="#br0" timeOffset="4044.7149">6653 4013 0,'0'0'0,"0"0"15,19 12-15,10 8 16,10 6 0,0 8-16,-8 0 15,-13 2 1,-14 3-16,-20 2 16,-15-1-16,-14-1 15,45-39 1,0 0-16,0 0 15,-45 37 1,12-5-16,19-10 16,19-15-16,18-7 15,8-7 1,4-2 0,-35 9-16,0 0 15,37-5-15,-11 7 16,-15 12-16,-20 11 15,-17 12 1,-23 22-16,-28 28 16,-8 10-16,12 0 15,24-19 1,33-26-16,19-25 16,15-16-16,10-9 15,14-13 1,21-11-16,-3-12 15,-5-6 1,-16-3-16,-10-1 16,-15 3-16,-18 3 15,-20 9 1,-9 12-16,-19 3 16,-7 9-16,59 5 15,-58-6 1</inkml:trace>
  <inkml:trace contextRef="#ctx0" brushRef="#br0" timeOffset="4670.5618">7044 4223 0,'0'0'0,"0"0"15,0 0 1,0 27-16,0 25 15,-6 26 1,-4 21-16,0-8 16,-1-6-16,4-14 15,7-71 1,0 0-16,0 0 16,-6 47-1,6-20 1,8-27-16,8-25 15,8-21-15,3-19 16,-1-7-16,6-17 16,4-11-16,-5-1 15,-5 10 1,-3 14-16,-7 12 16,-16 65-1,0 0-15,0 0 16,11-44-16,-3 19 15,-3 18 1,-2 16-16,-3 14 16,0 16-16,0 25 15,0 14 1,4 38-16,-4 43 16,0 19-1,-2 3-15,2-7 16,2-18-16,2-19 15,5-14 1,7-21-16,-3-14 16,6-16-1,-4-26-15,-15-46 16,20 40-16,-20-40 16,23 32-1,0-17-15,-4-20 16</inkml:trace>
  <inkml:trace contextRef="#ctx0" brushRef="#br0" timeOffset="5032.8104">7563 4172 0,'0'0'16,"0"0"-16,22 0 16,27 0-16,27 5 0,7 2 15,-83-7 1,78 11-16,-78-11 16,61 17-1,-33 6-15,-19 4 16,-18 3-16,-17 13 15,-26 20 1,-30 23-16,-30 17 16,5-6-1,107-97-15,-80 65 16,45-48-16,47-41 16,23-25-1</inkml:trace>
  <inkml:trace contextRef="#ctx0" brushRef="#br0" timeOffset="5173.3994">8010 4324 0,'4'-5'0,"12"-10"16,6-3-16,6-2 16,1 2-1,5 5-15,5 4 16,7 4-16,4 10 16,-6 4-1,-6-1-15,-13 1 16</inkml:trace>
  <inkml:trace contextRef="#ctx0" brushRef="#br0" timeOffset="5362.1465">8090 4496 0,'0'0'16,"0"0"0,0 0-16,0 0 15,21 0-15,32 0 16,24-7-1,10-1-15,-6-6 32,-18-6-32,-27-7 15,-16-9-15</inkml:trace>
  <inkml:trace contextRef="#ctx0" brushRef="#br0" timeOffset="5627.7034">8582 3870 0,'0'0'0,"0"0"15,0 21-15,0 22 16,-4 28 0,-1 16-16,-7 32 15,-4 4 1,1 10-16,2 2 15,8-13-15,7-12 16,1-21-16,-1-15 16,-7-19-1,-6-19-15,-4-20 16</inkml:trace>
  <inkml:trace contextRef="#ctx0" brushRef="#br0" timeOffset="5990.206">7972 5274 0,'0'0'16,"0"0"-16,0 0 15,0 0-15,0 0 16,24-11 0,23-10-16,29-8 15,18 2 1,-94 27-16,92-15 15,-31 19-15,-36 17 16,-19 7 0,-20 8-16,-17 22 31,-14 9-31,-15 23 16,-1 9-1,61-99-15,-39 86 16,29-25-16,22-23 15,13-16 1,16-11-16,16-8 16,15-8-1,37-11-15,20-6 16,-6-5-16</inkml:trace>
  <inkml:trace contextRef="#ctx0" brushRef="#br0" timeOffset="6131.0031">9154 5857 0,'0'0'16,"0"0"0,0 0-16,0 0 15</inkml:trace>
  <inkml:trace contextRef="#ctx0" brushRef="#br0" timeOffset="18594.7008">9954 4324 0,'0'0'16,"0"0"-16,0 0 15,0 0 1,-11 0-16,-5-6 15,-12 1-15,5 3 16,-2 9 0,5 12-1,7 4 1,3-1-16,5-4 0,7 0 16,7 0-16,4-5 15,7-2 1,4-4-16,7-5 15,1-7-15,-4-1 16,-3-5 0,-7-2-16,-10-5 15,-8 0 1,-12-2-16,-7 2 16,-7 0-16,-1 2 15,3 3 1,1 4-16,3 3 15,1 3 1,5 6 0,5-3-16</inkml:trace>
  <inkml:trace contextRef="#ctx0" brushRef="#br0" timeOffset="19078.9934">9764 5265 0,'0'0'16,"0"0"-16,0 0 15,0 0 1,0 0-16,2 17 15,8 15 1,11 10-16,4-13 16,6-6-1,7-6-15,2-5 16,1-6-16,-41-6 16,35-4-1,-13-10-15,-10-3 16,-10-4-16,-12-3 15,-10 2 1,-4-1-16,-5 7 16,-6 1-1,-10 4-15,0 6 16,-4 10 0,0 8-16,2 8 15,4 5 1,8 6-16,10 2 15,9-2-15,16-7 16,12-9-16</inkml:trace>
  <inkml:trace contextRef="#ctx0" brushRef="#br0" timeOffset="19740.8875">12024 3582 0,'-17'-22'16,"-7"-4"-1,-19-6-15,-13 7 16,-20 16-16,-33 18 16,-25 25-1,-13 27-15,6 23 16,13 12-1,24 8-15,19-2 16,19-1-16,20-3 16,21-5-1,20 1-15,24-6 16,16-6 0,18 3-16,17 4 15,4 0-15,-5-2 16,-2 1-1,-11-8-15,-11-6 16,-16-10-16,-13-18 16,-10-4-1,-6-42-15,-6 38 16,-15 0 0,-16-7-1,-15-6 1,-10-10-16,-8-8 15,-5-9 1,-13-9-16,6-11 16,14-5-16,30-5 15,14-5 1</inkml:trace>
  <inkml:trace contextRef="#ctx0" brushRef="#br0" timeOffset="20194.9483">11647 4959 0,'0'0'0,"0"0"16,16 7-16,18 1 15,24 6 1,6-7-16,10-7 15,11-16 1,-12-11-16,-14-7 16,-24-4-16,-11 0 15,-11-2 1,-16 0-16,-13 0 16,-17 9-1,-12 8-15,-16 12 16,-5 13-1,-8 16-15,-13 25 16,-3 22-16,24 8 16,18 10-1,27-3-15,16 3 16,20-7-16,19-11 16,6-23-1,11-13-15,12-11 16,12-13-1,22-17-15,12-12 16,-13-12-16</inkml:trace>
  <inkml:trace contextRef="#ctx0" brushRef="#br0" timeOffset="20884.0188">12490 4575 0,'0'0'0,"0"0"15,2 17 1,5 23-16,4 27 16,-6 11-1,0 25-15,-3-1 16,0 0 0,-2-8-16,0-12 15,0-82-15,0 0 16,0 0-1,0 61-15,0-39 16,0-31-16,4-26 16,3-22-1,4-5-15,7-5 16,4-5 0,9-8-16,5 8 15,-5 23-15,-4 25 16,-7 17-1,-1 14-15,-3 13 16,-6 14-16,-3 10 16,-3 16-1,-4 1-15,-2 2 16,2-63 0,0 0-16,0 0 15,-2 49 1,4-23-16,6-21 15,4-19-15,5-15 16,7-15 0,7-17-16,0-3 15,-3 7 1,-28 57-16,32-46 16,2 17-16,1 20 15,-8 18-15,-4 15 16,-1 16-1,-2 21-15,-4 6 16,-1 2 0,1 0-16,4-6 15,9-14-15,14-14 16</inkml:trace>
  <inkml:trace contextRef="#ctx0" brushRef="#br0" timeOffset="21371.6653">14039 5017 0,'0'0'16,"0"0"-16,-5-18 15,1-15-15,-6-16 16,-5 3 0,-5 9-16,-10 5 15,-3 3 1,-2 3-1,-6 3-15,-1 10 0,-6 11 16,-7 17 0,2 14-16,-4 18 15,7 13 1,-7 25-16,8 16 16,20-15-16,18-14 15,17-27 1,13-12-16,19-13 15,13-20-15,16-21 16,5-18 0,14-17-16,-3-10 15,-22 10 1,-23 13-16,-16 21 16,-9 11-1,-4 13-15,-3 10 0,0 16 16,-6 17-1,-2 22-15,2 7 16,9 21 0,15-3-16,18-38 15,6-40-15,2-31 16</inkml:trace>
  <inkml:trace contextRef="#ctx0" brushRef="#br0" timeOffset="21715.6942">14356 4624 0,'2'26'16,"0"26"-16,4 23 15,4 42 1,1 19-16,-1 20 15,-2 39 1,-4 33-16,-8 33 16,-4-15-16,-4-5 15,-7-8 1,-2-19-16,3-33 16,1-25-16,0-33 15,2-29 1,15-94-16,-18 60 15,-3-39 1,-2-26-16</inkml:trace>
  <inkml:trace contextRef="#ctx0" brushRef="#br0" timeOffset="22013.978">14411 4773 0,'16'-21'16,"13"-5"-16,18-1 15,5 16 1,8 22-16,1 16 16,-6 22-16,3 28 15,-15 9 1,-17 6-16,-21-12 15,-21-4 1,-19-2-16,-19-7 16,-21 0-16,-13-2 15,0-13 1,24-31-16,26-27 16</inkml:trace>
  <inkml:trace contextRef="#ctx0" brushRef="#br0" timeOffset="22577.8219">15360 3564 0,'0'0'16,"0"29"-16,-5 21 16,3 41-1,-10 37-15,2 21 16,-2 51-16,14 12 16,6 1-1,2-18-15,-3-21 31,0-26-31,-5-31 16,-2-117-16,0 0 16,0 0-16,-5 71 15,-4-38-15,-3-33 16,2-20-16,10-13 16,7-10-1,11-24-15,10-9 16,24-24-16,9-10 15,4 16 1,-3 31-16,-6 30 16,-14 29-1,-3 18-15,1 16 16,-3 24-16,-4 20 16,6 26-1,-2 17-15,-3-13 16,-7-18-16,-27-86 15,27 46 1,-3-37-16</inkml:trace>
  <inkml:trace contextRef="#ctx0" brushRef="#br0" timeOffset="22955.602">16452 4682 0,'0'0'0,"0"0"15,-16 15-15,-8 14 16,-16 20-16,2 13 16,3 10-1,7 14-15,17-2 16,19-14 0,19-23-16,19-12 15,16-8-15,12-11 16,20-12-1,-8-15 1,-23-14 0,-30-6-16,-22 0 15,-20-2-15,-13-1 0,-20-6 16,-14-1-16,-8 4 16,-17-10-1,5 6-15,14 5 16,30 17-1,23 1-15,13 2 16</inkml:trace>
  <inkml:trace contextRef="#ctx0" brushRef="#br0" timeOffset="23315.2426">16933 4556 0,'0'0'15,"0"0"-15,2 25 16,9 22-16,5 29 16,3 16-1,1 9-15,1 5 16,-6 0 0,1-11-16,-5-6 15,-11-89-15,0 0 16,0 0-1,2 59-15,-4-41 16,-4-32 0,1-19-16,3-16 15,2-23-15,5-3 16,7-20 0,15 8-16,25 16 15,15 20-15,16 19 16</inkml:trace>
  <inkml:trace contextRef="#ctx0" brushRef="#br0" timeOffset="23867.046">17577 4745 0,'0'0'0,"0"0"16,0 0 0,0 0-16,13 12 15,13 8-15,12 10 16,10-1 0,4-2-16,5-14 15,0-9 1,-2-13-16,-6-8 15,-4-12-15,-12-10 16,-9-2 0,-13-7-16,-11 1 15,-15 7 1,-9 5-16,-15 10 16,-10 11-16,-10 17 15,-3 14 1,-3 19-16,-12 29 15,-6 34-15,14 16 16,24 11 0,30-14-16,23-19 15,21-24 1,15-22-16,12-24 16,14-21-16,14-13 15,39-19 1,26-19-16,-4-4 15,-22 6 1,-23 11-16,-100 36 16,88-38-16</inkml:trace>
  <inkml:trace contextRef="#ctx0" brushRef="#br0" timeOffset="24006.4273">18973 5417 0,'0'0'0,"0"0"16,0 0-16,0 0 15</inkml:trace>
  <inkml:trace contextRef="#ctx0" brushRef="#br0" timeOffset="31955.24">19785 3477 0,'0'0'16,"0"0"-16,-19 7 16,-18 7-16,-16 7 15,4 6 1,0 7-1,-6 9 1,0 11-16,-11 24 0,-1 23 16,5 6-16,7 9 15,16 0 1,5 2-16,7 5 16,9 0-16,7 2 15,13-4-15,9-5 16,11-7-1,6-15-15,7-11 32,3-16-32,3-12 15,-3-14 1,-1-8-16,6 1 0,2-3 16,-2-2-16,3 2 15,-4-2 1,-2 3-16,-5-1 15,-10-8 1,-7-19-16</inkml:trace>
  <inkml:trace contextRef="#ctx0" brushRef="#br0" timeOffset="32142.7601">20590 5017 0,'-42'-7'0,"46"-17"0,12-3 15</inkml:trace>
  <inkml:trace contextRef="#ctx0" brushRef="#br0" timeOffset="32550.4868">19619 4046 0,'0'0'0,"0"0"16,0 0-1,0 0-15,0 0 16</inkml:trace>
  <inkml:trace contextRef="#ctx0" brushRef="#br0" timeOffset="33069.0858">19913 3755 0,'0'0'0,"0"0"15,0 0-15,-7 20 16,1 19 0,-3 27-16,5 12 15,-1 23 1,5 3-16,5 8 31,3 6-31,-1 5 16,-5 7-16,-4 1 15,-3-1 1,5-7-16,-4-9 16,0-11-16,-3-9 15,0-14 1,3-9-16,4-71 16,-7 48-1,7-48-15,-10 28 16,-6-22-16,1-27 15,0-26 1,-2-42-16</inkml:trace>
  <inkml:trace contextRef="#ctx0" brushRef="#br0" timeOffset="33476.4798">19654 3942 0,'0'0'0,"0"0"15,2-17 1,16-17-16,21-7 16,14 15-1,19 8-15,16 7 16,32 8-16,20 19 16,-10 17-1,-36 13-15,-26 9 16,-23 8-1,-16 3-15,-22 0 16,-12 0-16,-12 6 16,-14 5-1,-25 16-15,-23 10 16,-7-12 0,-6-14-16,7-25 15,10-20-15,16-16 16,59-16-1,0 0-15,0 0 16,-31 7 0,24-10-16,23-1 15</inkml:trace>
  <inkml:trace contextRef="#ctx0" brushRef="#br0" timeOffset="33898.262">20487 4914 0,'0'0'16,"0"0"-16,0 0 15,0 0-15,-11 18 16,1 11-1,-4 9-15,9 4 16,8 3 0,5 6-16,6 8 15,-12 10-15,-18 18 16,-34 47 0,-54 62-16</inkml:trace>
  <inkml:trace contextRef="#ctx0" brushRef="#br0" timeOffset="34730.9454">21129 3889 0,'0'0'0,"0"0"15,0 0-15,-5 22 16,3 25-1,-2 29-15,4 24 16,9 8-16,11 5 16,10 8-1,5 13 1,5 12-16,0-10 16,-1-11-1,-6-18-15,-10-22 0,3-20 16,-26-65-16,18 33 15,-1-17 1,-1-23-16,4-18 16,5-14-1,8-33-15,16-42 16,12-43-16,-5-23 16,-18 3-1,-16 7-15,-13 17 16,-5 14-1,-4 22-15,2 24 16,-2 93-16,3-69 16,2 13-16</inkml:trace>
  <inkml:trace contextRef="#ctx0" brushRef="#br0" timeOffset="35138.8293">22395 3549 0,'0'0'0,"22"13"15,9 7-15,12 12 16,10 12-1,2 12-15,21 31 16,14 23 0,-3 21-16,-18 2 15,-26-6-15,-25-4 16,-18 4 0,-18 7-1,-19 3-15,-11 6 16,-11-7-1,0-9-15,-2-13 0,9-23 16,12-14-16,40-77 16,-29 64-1,29-64-15,-19 45 16,19-45 0,-16 40-16</inkml:trace>
  <inkml:trace contextRef="#ctx0" brushRef="#br0" timeOffset="35279.5109">23114 5609 0,'0'0'0,"0"0"15,0 0 1</inkml:trace>
  <inkml:trace contextRef="#ctx0" brushRef="#br0" timeOffset="52651.5824">4761 7325 0,'0'0'0,"0"0"15,0 0-15,0 0 16,17 0-1,19-7-15,20-2 16,-2 2-16,2 3 16,0 2-1,-3-1-15,-2 1 16,-3 2 0,-2 0-16,-46 0 15,44 0 1,-44 0-16,42 2 0,-42-2 15,0 0 1,0 0-16,37 3 16,-37-3-16,0 0 15,0 0 1,29 2-16,-29-2 16,0 0-1,0 0-15,25 0 16</inkml:trace>
  <inkml:trace contextRef="#ctx0" brushRef="#br0" timeOffset="57781.8166">6117 6927 0,'0'0'0,"0"0"15,0 0-15,0 0 16,0 0-1,0 0-15,20 0 16,22 5-16,26-3 16,-2 2-1,1 1-15,3-5 16,-1 2 0,-4-4-16,-5-3 15,-60 5 1,59-9-16,-59 9 15,0 0-15,0 0 16,50-6 0,-16 1-16,-20 7 15,-16 7-15,-12 11 16,-16 9 0,-16 21-16,-17 10 15,-28 29 1,-25 25-16,-8 12 15,17-17-15,23-20 16,15-15 0,15-16-16,54-58 15,0 0-15,0 0 16,-30 27 0,24-34-16,17-22 15</inkml:trace>
  <inkml:trace contextRef="#ctx0" brushRef="#br0" timeOffset="57967.4404">6394 7302 0,'0'0'15,"0"0"-15,15 12 16,11 7 0,3 6-16,4 8 15,-2 5 1,3 7-16,1 5 15,0 1-15,-1-2 16,-34-49 0,35 36-16,-4-18 15</inkml:trace>
  <inkml:trace contextRef="#ctx0" brushRef="#br0" timeOffset="58391.0989">7038 6462 0,'0'0'0,"0"0"16,0 0 0,0 0-16,0 0 15,0 0 1,-7 27-16,-6 29 15,-5 27-15,2 27 16,4 32 0,10 24-16,6 16 15,4 4 1,-2 2-16,4-5 16,-6-6-16,-4-13 15,-4-7 1,-6-18-16,4-21 15,-4-19-15,4-24 32,6-75-32,0 0 15,0 0 1,-7 52-16,1-32 0,1-23 16,0-16-16</inkml:trace>
  <inkml:trace contextRef="#ctx0" brushRef="#br0" timeOffset="58578.8777">6874 7532 0,'0'0'0,"0"0"16,0 0-16,25-2 15,29-4 1,33-5-16,20-3 15,-2-8-15</inkml:trace>
  <inkml:trace contextRef="#ctx0" brushRef="#br0" timeOffset="59238.4222">7503 7041 0,'0'0'0,"0"0"16,0 0-16,0 0 16,17-2-1,26-9-15,24-1 16,13 2-16,21 0 15,-7 0 1,-21 9-16,-73 1 16,0 0-16,56 10 31,-31 2-31,-19 9 16,-14-2-1,-19 9-15,-14 7 0,-26 16 16,-27 26-16,-20 18 15,12 4-15,24-16 16,78-83 0,0 0-16,-41 54 15,33-26 1,24-17-16,9-11 16,12-8-16,9-8 15,12-7 1,-58 23-16,61-20 15,-12 11 1,-13 12-16,-23 8 16,-13 12-16,-13 10 15,-13 9 1,-15 15-16,-4 3 16,-7 18-16,8 2 15,7-4 1,18-14-16,16-15 15,12-11 1,10-13-16,6-14 16,1-11-16,3-17 15</inkml:trace>
  <inkml:trace contextRef="#ctx0" brushRef="#br0" timeOffset="59661.3903">8012 7646 0,'0'0'0,"0"0"16,0 0-16,-7 21 16,-7 19-1,-10 18-15,-2-2 16,-8 4-16,-7-2 31,-5 0-15,-19 7-16,-7-2 15,3-14-15,-1-7 16,13-11 0,57-31-16,-45 16 15,45-16-15,-31 4 16,11-8 0,15-7-16,10 1 15,10-5 1,13 2-16,14 5 15,13 0 1,8 6-16,4 6 16,9 5-16,24 3 15,14-1 1,-8-1-16,-16-6 16,-11-4-16,-8-4 15,-14-6 1</inkml:trace>
  <inkml:trace contextRef="#ctx0" brushRef="#br0" timeOffset="59918.1334">8468 6650 0,'0'0'16,"0"0"-16,0 0 16,0 0-16,9 18 15,9 13 1,6 11-16,2 1 16,7 0-1,-33-43-15,0 0 16,21 37-16</inkml:trace>
  <inkml:trace contextRef="#ctx0" brushRef="#br0" timeOffset="60492.8953">8249 7195 0,'-8'0'0,"-3"4"15,-2 1 1,5-2-16,8-1 16,12-9-16,23-11 15,12-9 1,4 1-16,7-6 15,-2 5 1,-56 27-16,0 0 16,0 0-16,51-25 15,-20 17 1,-22 15-16,-16 13 16,-13 18-1,-15 25-15,-11 12 16,-8 32-16,-5 25 15,20-9 1,27-31-16,22-34 16,15-31-1,7-16-15,3-17 16,10-10-16,11-21 16,-5-5-1,-10-8-15,-10 2 16,-14-4-16,-10 6 15,-9 5 1,-11 8-16,0 11 16,-7 2-1,2 1-15,-1 4 16,8-1 0,9 3-16,8-1 15,16 1-15,17-2 16,26-6-1,13-4-15,36-6 16,18-2 0,-18 8-16,-114 25 15,0 0-15,87-4 16</inkml:trace>
  <inkml:trace contextRef="#ctx0" brushRef="#br0" timeOffset="60680.7333">8703 7535 0,'0'0'0,"0"0"16,0 0-1,0 0-15,19-3 16,26-9-16,18-9 16,-3 3-1,3-2-15,-5-12 16,-5-9-1</inkml:trace>
  <inkml:trace contextRef="#ctx0" brushRef="#br0" timeOffset="60965.2966">9281 6668 0,'0'0'15,"0"0"-15,0 0 16,-4 25-16,1 25 16,-1 31-1,0 29-15,4 3 16,-2 11 0,2 1-16,0 0 15,0-7-15,0-11 16,0-15-1,4-14-15,0-6 16,-4-72 0,0 63-16</inkml:trace>
  <inkml:trace contextRef="#ctx0" brushRef="#br0" timeOffset="61401.6599">8722 8219 0,'0'0'15,"0"0"-15,0 27 16,0 19 0,10 23-16,13-6 15,13-10-15,14-8 16,8-2-1,7-8-15,18-3 16,4-17 0,-12-22-16,-10-19 15,-22-10-15,-19-9 16,-10-11 0,-14-1-16,-14-2 15,-10 1 1,-16 5-16,-7 6 15,-9 11-15,-9 9 16,-7 12 0,-1 10-16,-15 7 15,11 7 1,18 3-16,26-1 16,24-7-16,14-2 15</inkml:trace>
  <inkml:trace contextRef="#ctx0" brushRef="#br0" timeOffset="61808.1447">10050 6983 0,'0'0'0,"0"0"15,0 0 1,0 0-16,-11 23 16,-3 7-16,5 15 15,11-5 1,17-2-16,8-13 15,-1-12 1,3-11-16,-2-6 16,-5-7-16,-4-5 15,-9-1 1,-5-1-16,-4 0 16,-6 2-16,-5 3 15,-9 8 1,-6 3-16,0 0 15</inkml:trace>
  <inkml:trace contextRef="#ctx0" brushRef="#br0" timeOffset="62186.3532">9987 7943 0,'0'0'16,"0"0"-1,0 0-15,0 0 16,0 0-16,9 16 16,11 2-1,9 5-15,2-15 16,3-5-1,5-14 1,-2-15-16,-8-9 16,-12-2-16,-7-2 0,-13 4 15,-6 10 1,-6 4-16,-7 9 16,-7 9-16,-7 12 15,-7 14 1,-5 14-16,0 10 15</inkml:trace>
  <inkml:trace contextRef="#ctx0" brushRef="#br0" timeOffset="62358.3062">10774 8059 0,'0'0'16,"0"0"-1,0 0-15</inkml:trace>
  <inkml:trace contextRef="#ctx0" brushRef="#br0" timeOffset="66747.5445">11308 6751 0,'0'0'0,"0"26"16,0 17-16,0 26 15,4 9 1,4 23-16,-2 6 16,0 9-1,-1 10-15,-3 6 16,0 4-16,-4-2 16,-2-10-1,-1-14-15,5-110 16,-2 92-1,2-92-15,0 0 16,0 0-16,-4 64 16,2-41-1,4-28-15,4-22 16</inkml:trace>
  <inkml:trace contextRef="#ctx0" brushRef="#br0" timeOffset="66968.7416">11241 7354 0,'0'0'0,"0"0"0,0 0 16,16-2-16,26-10 16,27 1-1,7 0-15,18 4 16,-4 3-16,-9 8 15,-4 3 1,-77-7-16,80 7 16</inkml:trace>
  <inkml:trace contextRef="#ctx0" brushRef="#br0" timeOffset="67331.2165">11938 6746 0,'0'0'0,"0"0"16,0 0 0,-5 25-16,0 24 15,-3 32-15,-1 24 16,7 10-1,4 13-15,0 12 16,3 10 0,1 32-16,0-15 15,-3-20-15,0-37 16,-3-28 0,0-13-16,0-69 15,0 58-15,0-58 16,0 0-1,4 36-15,6-20 16</inkml:trace>
  <inkml:trace contextRef="#ctx0" brushRef="#br0" timeOffset="67641.5843">12441 6717 0,'0'0'16,"0"0"-16,0 0 15,-11 29-15,-5 22 16,-14 36 0,-11 41-16,-15 42 15,-11 19 1,6-9-16,12-35 15,9-25-15,10-30 16,30-90 0,-20 68-16,20-68 15,-11 39-15,5-26 16,0-28 0</inkml:trace>
  <inkml:trace contextRef="#ctx0" brushRef="#br0" timeOffset="67970.8384">12386 6690 0,'0'0'16,"0"0"-16,15 20 15,5 16 1,13 24-16,3 14 15,9 32 1,2 32-16,-2 5 16,-8-4-16,-4-6 31,-2-3-31,-5-17 16,-6-2-1,-9-16-15,-7-8 0,-6-17 16,2-70-16,-4 44 15,-7-12 1,-7-11-16,-8-13 16,-5-8-16</inkml:trace>
  <inkml:trace contextRef="#ctx0" brushRef="#br0" timeOffset="68189.4112">12114 7439 0,'0'0'16,"0"0"-1,0 0-15,20-3 16,23-4-16,27 3 16,5 8-16,26 3 15,0 0 1,0-10-16,-6-20 15</inkml:trace>
  <inkml:trace contextRef="#ctx0" brushRef="#br0" timeOffset="68488.442">13133 6932 0,'0'0'16,"0"0"-1,-6 24-15,-3 30 16,-9 33-16,-6 23 31,-6 19-15,-1 18-16,-2 16 15,-2-8-15,9-23 0,0-23 16,26-109-16,0 0 16,-16 62-16,11-48 15</inkml:trace>
  <inkml:trace contextRef="#ctx0" brushRef="#br0" timeOffset="68894.5241">13051 7092 0,'0'0'15,"0"0"-15,0 0 16,0 0-16,2 29 16,14 29-1,8 22-15,12 17 16,2 17-1,1-5-15,-8-8 16,-5-16-16,-4-18 16,-22-67-1,0 0-15,19 40 16,-1-19 0,1-24-16,4-22 15,-1-16-15,8-34 16,3-39-1,-2-38-15,-12-2 16,-7 9 0,-12 22-16,-4 29 15,-8 28-15,12 66 16,0 0 0,-2-41-16</inkml:trace>
  <inkml:trace contextRef="#ctx0" brushRef="#br0" timeOffset="69193.6094">13841 6846 0,'0'0'16,"0"22"-16,0 21 15,0 27 1,0 10-16,0 27 16,0 5-16,-4 9 15,-1 4 1,-3 1-16,-6-4 16,-5-6-1,3-13-15,16-103 16,-13 61-16,4-41 15,18-37 1,18-27-16</inkml:trace>
  <inkml:trace contextRef="#ctx0" brushRef="#br0" timeOffset="69664.4631">13822 6947 0,'0'0'0,"17"-4"15,20-3 1,18 0-16,8 12 16,4 15-1,-2 12-15,-3 15 16,12 19-16,-3 14 16,-9 5-1,-7 0-15,-20 5 16,-13-1-16,-19-4 15,-26 4 1,-21 5-16,-33 7 16,-19-3-1,-24 0 1,-3-24-16,5-20 16,13-25-16,15-27 15,22-29-15,17-24 16,26-9-16,9-8 15,11-4 1,12-17-16,7 5 16,9 12-1,8 18-15,9 19 16,4 10-16,12 10 16,10 5-1,18 10-15</inkml:trace>
  <inkml:trace contextRef="#ctx0" brushRef="#br0" timeOffset="70103.7937">14873 6773 0,'0'0'16,"-8"29"-16,-1 20 15,-6 32 1,-4 20-16,0 14 15,3 13-15,8 5 16,1-3 0,3-5-16,1-11 15,1-20-15,7-13 16,6-19 0,4-18-1,5-11-15,7-14 16,7-5-16,5-8 15,21-6-15,11-6 16,7-5-16,31-8 16,19-5-1,-3-9-15</inkml:trace>
  <inkml:trace contextRef="#ctx0" brushRef="#br0" timeOffset="70447.7401">15579 6748 0,'0'0'15,"0"0"-15,17 8 16,19 0 0,25 10-16,-2 0 15,9-3-15,6-3 16,24-5 0,4-6-16,-102-1 15,85 0 1,-85 0-16,43-4 15,-47-7-15</inkml:trace>
  <inkml:trace contextRef="#ctx0" brushRef="#br0" timeOffset="70824.9004">15649 6956 0,'0'0'15,"-4"22"-15,-3 18 0,-6 26 16,-2 14 0,-4 23-16,0 11 15,-1 2-15,-4 5 16,5 1 0,5-10-16,12-16 15,16-11 1,17-15-16,16-17 15,6-17-15,10-16 16,13-11 0,25-16-16,13-21 15,-9-9 1,-16-3-16,-15 0 16,-16 2-16,-20 9 15,-38 29 1,29-28-16,-11-3 15,-14 5-15</inkml:trace>
  <inkml:trace contextRef="#ctx0" brushRef="#br0" timeOffset="71031.8282">15485 7551 0,'0'0'16,"24"-19"-16,23-5 16,38-14-16,47-4 15,51 3 1,-2 13-16,-34 15 16,-38 4-1</inkml:trace>
  <inkml:trace contextRef="#ctx0" brushRef="#br0" timeOffset="71278.8804">16908 8342 0,'0'0'0,"0"0"16,0 0-1,0 0-15,0 0 16</inkml:trace>
  <inkml:trace contextRef="#ctx0" brushRef="#br0" timeOffset="88479.4635">4970 9939 0,'0'0'16,"0"0"-1,0 0-15,0 0 16,0 0-16,0 0 16,21 0-1,14 0-15,19-4 16,-4-1-16,-4 3 16,-1-1-1,-1 1-15,1 2 16,-45 0-1,47 0-15,-47 0 16,49-2-16,-49 2 16,49-2-1,-49 2-15,45-7 16,-45 7 0,43-4-16,-43 4 15,0 0-15,42-5 16,-42 5-1,0 0-15,44-2 16,-44 2 0,43 0-16,0 2 15</inkml:trace>
  <inkml:trace contextRef="#ctx0" brushRef="#br0" timeOffset="88622.5101">5880 9903 0,'0'0'0,"0"0"15,0 0-15,0 0 16,0 0-16</inkml:trace>
  <inkml:trace contextRef="#ctx0" brushRef="#br0" timeOffset="95019.2043">7011 9144 0,'0'0'15,"-7"21"-15,-9 22 16,-11 20 0,-6 8-1,-17 37 1,-14 37-16,-6 25 15,-2 4-15,-5 10 0,1 3 16,5-1-16,8-19 16,10-18-1,7-31-15,13-32 16,33-86 0,-24 31-16,6-42 31</inkml:trace>
  <inkml:trace contextRef="#ctx0" brushRef="#br0" timeOffset="95362.5636">6854 9235 0,'0'0'0,"0"0"15,20 14-15,10 9 0,17 27 16,-6 15-16,11 34 16,-1 23-1,-3 10-15,-7 9 16,-7-7 15,-15-12-31,-13-12 16,-10-14-16,-9-6 0,-15-10 15,-9-7 1,-20 2-16,-12-13 0,-13-12 16</inkml:trace>
  <inkml:trace contextRef="#ctx0" brushRef="#br0" timeOffset="95535.9586">6549 10151 0,'0'0'16,"0"0"-1,19-8-15,22-11 16,22-3-16,9 6 16,22 5-1,9 7-15,-4 4 16,-17 0-16</inkml:trace>
  <inkml:trace contextRef="#ctx0" brushRef="#br0" timeOffset="95879.8126">7634 9184 0,'0'0'0,"0"0"15,0 0 1,0 27-16,4 28 16,1 42-1,-3 32 1,0 14-16,0 12 0,-4 43 16,-7 6-1,-9-6-15,-8-17 16,2-15-1,-2-10-15,10-20 16,1-22-16,5-31 16,10-83-1,-16 53-15,3-41 16,1-31 0</inkml:trace>
  <inkml:trace contextRef="#ctx0" brushRef="#br0" timeOffset="96226.1015">7357 9507 0,'5'-21'0,"13"-13"16,13-8-16,7 7 15,10 7-15,10 7 16,5 17-1,2 8-15,0 15 16,-4 7-16,-4 13 16,-7 6-1,-15 1-15,-12 6 16,-17 5-16,-21 5 16,-21 6-1,-27 15-15,-14 6 16,-2-11-1,14-19-15,65-59 16,0 0-16,-42 33 16,22-19-1</inkml:trace>
  <inkml:trace contextRef="#ctx0" brushRef="#br0" timeOffset="96492.1711">8041 9305 0,'0'0'0,"27"-5"16,19-6-16,26-7 15,2 2-15,24 3 16,14 4-1,-11 4-15,-8 8 16,-93-3 0,76 8-16,18 2 15,27-10-15</inkml:trace>
  <inkml:trace contextRef="#ctx0" brushRef="#br0" timeOffset="97104.6059">8407 9268 0,'0'0'15,"0"0"-15,0 0 16,0 0 0,2 27-16,9 25 15,5 29-15,8 12 16,-5 12-1,-5 5-15,-12 5 16,-11 13 0,-11 4-16,-8-10 15,-3-12-15,-4-18 16,-7-12 0,42-80-16,-39 61 15,4-26-15,0-12 16,2-11-1,7-12-15,3-5 16,-5-7 0,5-1-16,23 13 15,-20-20-15,20 20 16,-19-22 0,11 1-16,8 21 15,2-17 1,14 7-16,11 7 15,6 3-15,7 6 16,14 2 0,-1 6-16,7 0 15,-1 1 1,1-1-16,-2-3 16,-2-3-1,0-1-15,-3 1 16,-53-8-1,52 3-15,-3 2 0,-49-5 16,47 7 0,-11 6-16,-10 5 15</inkml:trace>
  <inkml:trace contextRef="#ctx0" brushRef="#br0" timeOffset="97261.1847">9091 10781 0,'0'0'16,"0"0"-16,0 0 16,0 0-16</inkml:trace>
  <inkml:trace contextRef="#ctx0" brushRef="#br0" timeOffset="100241.2263">10905 9001 0,'0'0'0,"-15"15"15,-9 11-15,-7 11 16,-6 14 0,-1 9-16,-6 16 15,-15 39-15,-14 39 16,-1 24-1,9 1-15,7 2 16,7-2-16,2 4 16,1 5-1,2 8-15,2 14 16,5 9 0,5 20-16,8 0 15,1 7-15,9 4 16,10 10-1,8 5-15,4 2 16,3-1-16,8 1 16,5-3-1,7-3-15,6-1 16,6-8 0,6-2-16,9-7 15,-1-4-15,10-4 16,1-11-1,5-10-15,0-13 16,-4-26 0,7-10-16,1-7 15,-3-10-15,5-12 16,-7-8 0,-3-15-16,-11-14 15,-6-14 1,-8-14-16,-6-17 15,-36-54-15,25 36 16,-25-36 0,0 0-16,0 0 15,24 24 1,-3-6-16</inkml:trace>
  <inkml:trace contextRef="#ctx0" brushRef="#br0" timeOffset="100366.5209">11404 17453 0,'0'0'0,"0"0"15,0 0-15,0 0 16</inkml:trace>
  <inkml:trace contextRef="#ctx0" brushRef="#br0" timeOffset="108220.8131">11251 8911 0,'0'0'0,"-6"29"15,-3 20 1,-9 29-16,1 12 16,3-3-1,3 0-15,3-1 16,-2-4-16,1 2 31,2-3-31,3-1 16,2 1-1,0-5-15,4-2 0,0-7 16,0-16-16,26-9 16,32-4-16</inkml:trace>
  <inkml:trace contextRef="#ctx0" brushRef="#br0" timeOffset="108408.1434">11400 10171 0,'0'0'0,"0"0"16,0 0-16,0 0 16,0 0-1,0 0-15</inkml:trace>
  <inkml:trace contextRef="#ctx0" brushRef="#br0" timeOffset="108738.7675">12310 8960 0,'0'0'15,"0"0"-15,0 0 16,-19 7 0,-17 11-16,-15 15 15,-3 12-15,1 11 31,-8 11-15,61-67-16,-55 65 16,55-65-16,-39 44 15,23-19-15</inkml:trace>
  <inkml:trace contextRef="#ctx0" brushRef="#br0" timeOffset="108910.2708">12333 8929 0,'0'0'16,"0"0"-16,0 20 15,0 18 1,0 18-16,0 5 16,0 5-16,0 3 15,0-3 1</inkml:trace>
  <inkml:trace contextRef="#ctx0" brushRef="#br0" timeOffset="109506.6772">12734 8821 0,'0'0'0,"0"0"15,-6 25 1,2 24-16,-5 25 16,-1 13-1,-4-1-15,-1-15 16,1-18-16,14-53 16,0 0-1,-11 36-15,5-23 16,6-20-1,8-12-15,3-10 16,5-7-16,3-9 16,6-2-1,5 3-15,-1 1 16,2 1 0,1 1-16,1 1 15,-2 0-15,0 2 16,-4-2-16,-27 40 15,0 0 1,0 0-16,25-33 16,-25 33-1,22-21-15,-9 21 16,-4 19-16,-5 13 16,-4 18-1,-4 21-15,-3 8 16,-1 30-16,-1 9 15,2-4 1,7-114-16,-7 87 16,7-87-1,0 0-15,-6 54 16,2-30-16,4-17 16</inkml:trace>
  <inkml:trace contextRef="#ctx0" brushRef="#br0" timeOffset="109868.0419">12492 9686 0,'0'0'0,"0"33"16,0 19-1,0 20-15,9-7 16,10-12-1,7-17-15,10-18 16,2-16 0,2-11-16,-3-11 15,-3-10-15,-9-5 16,-11-1 0,-12 0-16,-8 8 15,-10 4 1,-8 1-16,-7 0 15,-8 6-15,-9 9 16,-1 9-16,2 8 16,0 9-1,10 4-15,10 0 16,15-2-16</inkml:trace>
  <inkml:trace contextRef="#ctx0" brushRef="#br0" timeOffset="110149.1055">13388 8882 0,'0'0'0,"0"0"16,-18 22-1,-9 14-15,-17 19 16,-1 6 0,-13 17-16,-5 10 15,6-13-15,14-12 16,43-63 0,-31 40-16,16-29 15,10-22-15</inkml:trace>
  <inkml:trace contextRef="#ctx0" brushRef="#br0" timeOffset="110308.0169">13261 9050 0,'4'0'0,"11"0"16,9-5-16,5 2 15,4 4-15,4 8 16,-3 13 0,-5 12-16,-6 3 15,-8 6 1,-4-3-1,-11-40-15,-2 43 16</inkml:trace>
  <inkml:trace contextRef="#ctx0" brushRef="#br0" timeOffset="110682.9256">13447 9045 0,'0'0'0,"0"0"15,0 0-15,0 0 16,21-2-1,26-9-15,31-5 16,12-5 0,-5 0-16,-14-6 15,-17-2 1,-27 0-16,-9-3 16,-11-1-16,-7 33 15,0-27 1,-5 1-16,5 26 15,0 0-15,0 0 16,-9-21 0,9 21-16,-11-11 15,2 15 1,2 17-16,3 15 16,2 13-16,2 20 15,4 6 1,-2 22-16,1 1 15</inkml:trace>
  <inkml:trace contextRef="#ctx0" brushRef="#br0" timeOffset="111121.0639">13462 9537 0,'0'0'0,"0"0"16,-13 20 0,-5 11-16,-2 12 0,8 1 15,10 0 1,11-3-16,9-2 16,9-10-1,4-10-15,2-12 16,4-10-16,0-5 15,7-15 1,-7-4-16,-6-4 16,-8-2-16,-11-3 15,-7 1 1,-12 8-16,-9 0 16,-9 6-1,-12 8-15,-12 4 16,-4 11-16,-4 7 15,5 5 1,2 8-16,10 1 16,9-1-1,11-3-15,15-3 16,14-6-16</inkml:trace>
  <inkml:trace contextRef="#ctx0" brushRef="#br0" timeOffset="111332.4668">14351 8867 0,'0'0'0,"0"0"16,0 0-1,0 0-15,0 0 16,0 0 0</inkml:trace>
  <inkml:trace contextRef="#ctx0" brushRef="#br0" timeOffset="111513.2825">14286 9264 0,'0'0'16,"0"0"-16,0 0 16,0 0-1,0 0-15,13 11 16,13 9-16,5 10 16,4 1-1</inkml:trace>
  <inkml:trace contextRef="#ctx0" brushRef="#br0" timeOffset="112061.8793">15677 8654 0,'-18'-22'0,"-5"-7"15,-10-9-15,-7 4 16,-10 5-1,-3 14-15,-12 13 16,-6 17 0,-3 14-16,-16 24 31,-4 26-31,6 12 16,20 11-16,19 6 15,20 6-15,17 3 0,17-4 16,13-8-1,18-4-15,13-5 16,12-9 0,10-11-16,8-17 15,5-21-15,-4-27 16,3-25 0,2-26-16,0-16 15,-3-18 1,-8-4-16,-13-2 15</inkml:trace>
  <inkml:trace contextRef="#ctx0" brushRef="#br0" timeOffset="112422.7725">15787 9043 0,'0'0'16,"0"0"-16,-6 20 15,4 25-15,-2 29 16,2 22 0,4 1-16,2 2 15,-2-3 1,-4-8-16,2-88 16,0 0-16,0 0 15,-4 70 1,-6-31-16,4-26 15,4-26 1,2-25-16,6-19 16,10-5-16,7-5 15,3-4 1,14-16-16,12 7 31,6 12-31,1 19 16,-59 49-16,64-38 0</inkml:trace>
  <inkml:trace contextRef="#ctx0" brushRef="#br0" timeOffset="112912.3574">16141 9208 0,'0'0'0,"0"0"15,0 0 1,0 0-16,0 0 15,0 0 1,25 0-16,27 7 16,23 2-16,10 9 15,-85-18 1,72 13-16,-23-11 16,-16-13-16,-16-13 15,-10-4 1,-14-6-16,-3-7 15,-13-4 1,-8 8-16,2 3 16,-7 9-16,3 9 15,2 12 1,-1 11-16,-1 13 16,-5 20-1,5 14-15,8 11 16,4 6-16,4 25 15,8 14 1,11-19-16,12-25 16,1-27-16,7-12 15,10-11 1,6-12-16,25-8 16,12-14-1</inkml:trace>
  <inkml:trace contextRef="#ctx0" brushRef="#br0" timeOffset="113429.769">17093 9398 0,'0'0'0,"0"0"15,-13-15-15,-7-14 16,-9-10-1,-1 2-15,1 1 16,29 36 0,-31-31-16,31 31 15,-37-23-15,-4 19 16,1 21 0,4 17-16,0 16 15,9 10 1,3 6-16,11 1 15,4-6-15,9-61 16,0 54 0,11-14-16,6-18 15,8-22 1,6-18-16,10-13 16,10-15-16,-1-7 15,-2 4 1,-3 5-16,-5 8 15,-2 12 1,-2 15-16,-4 11 16,-1 11-16,0 10 15,7 5 1,0-1-16,-5-8 16,3-13-16,-7-14 15,-2-13 1,-3-15-16</inkml:trace>
  <inkml:trace contextRef="#ctx0" brushRef="#br0" timeOffset="113646.4479">17095 8714 0,'0'0'0,"0"0"16,0 0-16,0 0 15,30 7 1,32 0-16,38 2 16,31-7-16,2-13 15,-3-11 1,-9-10-16,-24-2 16,-36 8-1,-34-6-15,-19-12 16</inkml:trace>
  <inkml:trace contextRef="#ctx0" brushRef="#br0" timeOffset="113995.8089">17533 7843 0,'0'0'16,"-6"25"-16,-3 20 15,-5 35 1,-3 38-16,-3 34 16,-6 38-1,5 17-15,0-3 16,5-18-16,4-28 16,5-26-1,5-25-15,4-22 16,0-18-16,-2-67 15,5 47 1,-5-47-16,6 29 16,8-22-1,1-25-15,9-18 16</inkml:trace>
  <inkml:trace contextRef="#ctx0" brushRef="#br0" timeOffset="114602.6192">17665 9099 0,'0'0'16,"0"0"-16,0 0 16,11 20-1,10 9-15,5 11 16,5-2-16,3-2 16,2-9-1,2-8-15,-3-12 16,-3-11-16,-1-10 15,-8-3 1,-6-10-16,-10 0 16,-9-2-1,-12 2-15,-8 5 16,-6 6-16,-6 9 16,-7 9-1,-5 16-15,-2 9 16,9 9-1,5 9-15,9 7 16,14 3 0,8 3-16,13 0 15,10-8-15,9-6 16,4-10 0,5-12-16,-38-22 15,43 13-15,-1-10 16,-42-3-1,43-7-15,-5-4 16,-38 11 0,33-16-16,-33 16 15,0 0-15,22-11 16,-22 11 0,0 0-1,0 0-15,14-9 16,-14 9-16,0 0 15,0 0-15,8-7 16,-8 7 0,0 0-16,8-2 15,7 6-15</inkml:trace>
  <inkml:trace contextRef="#ctx0" brushRef="#br0" timeOffset="115463.912">19361 8397 0,'-9'-31'0,"-6"-16"15,-10-9 1,-4 12-1,-5 1-15,-10 14 16,-11 8 0,-13 21-16,-4 12 0,-1 10 15,-14 16-15,6 7 16,12 0 0,18-1-16,20-6 15,13 2 1,9 12-16,7 2 15,11 8 1,8 3-16,7 6 16,12 21-16,7 12 15,-5-9 1,-7 1-16,-4-3 16,-2-5-16,-10-12 15,-5-6 1,-10-17-16,-10-6 15,-3-3 1,-14-8-16,-7-5 16,-11-10-16,-6-10 15,-9-7 1,-3-11 0,-3-6-16,0-7 15,9-9-15,5-7 16,12-6-16,12-5 15,13-2 1,22-8-16,16-3 16,10 0-16</inkml:trace>
  <inkml:trace contextRef="#ctx0" brushRef="#br0" timeOffset="115966.3975">18985 9266 0,'0'0'0,"0"0"0,21 0 16,17 5-1,20-4-15,-6 5 16,-3-4-16,-9-7 15,-4-6 1,-7-9-16,-7-2 16,-9-3-1,-2-2-15,-4-6 16,-5 0-16,-6-1 16,-8 3-1,-9 6-15,-8 4 16,-5 9-16,-2 7 15,0 7 1,1 9-16,3 7 16,5 12-1,5 12-15,11 4 16,7 8-16,8 0 16,9 2-1,7-3 1,11-3-16,6-8 15,8-11-15,6-13 16,7-11-16,0-19 16</inkml:trace>
  <inkml:trace contextRef="#ctx0" brushRef="#br0" timeOffset="116608.5456">19656 8998 0,'0'0'0,"0"0"16,0 0-16,0 20 31,0 20-31,0 26 16,4 3 0,2 4-16,-2 6 0,-4-79 15,6 73-15,-6-73 16,0 0-1,0 0-15,9 47 16,-1-36-16,5-29 16,0-11-1,-1-4-15,-2-7 16,9-10-16,-4 1 16,5 9-1,0 7-15,0 10 16,-1 17-1,0 12-15,-1 12 16,-5 11 0,-1 12-16,-6 15 15,-4 2-15,-2-58 16,0 0 0,0 0-16,2 47 15,-2-17 1,0-18-16,6-17 15,0-17-15,8-11 16,3-12 0,8-9-16,1-2 15,4 7 1,-1 5-16,-29 44 16,37-30-16,2 15 15,3 15 1,-4 15-16,-2 15 15,-7 14-15,-2 12 16,-5 8 0,0 6-16,5-3 15</inkml:trace>
  <inkml:trace contextRef="#ctx0" brushRef="#br0" timeOffset="117146.0081">21169 9170 0,'-16'-20'16,"-2"-6"-16,-3-10 16,-4 2-16,-6 2 15,-5 5 1,-9 13-16,-2 2 15,-2 10-15,0 2 16,-2 7 0,1 6-16,6 10 15,3 9 1,4 5-16,5 8 16,11 3-16,11 6 15,12 0 1,9-1-16,11-3 15,8-15 1,7-16-16,10-19 16,3-20-16,-2-8 15,-4-7 1,-13 3-16,-9 5 16,-9 10-16,-4 5 15,0 6 1,2 3-16,5 10 15,0 11 1,1 11-16,8 7 16,4 9-16,7-9 15,1-17 1,2-16-16</inkml:trace>
  <inkml:trace contextRef="#ctx0" brushRef="#br0" timeOffset="117456.1133">21409 8871 0,'0'0'0,"0"29"0,0 22 0,0 37 15,0 37 1,0 17-16,-5 17 15,1 54 17,-5 28-32,-1-2 0,-3-4 0,-5-10 15,-7-11 1,2-30-16,-5-28 16,-1-29-1,0-34-15,29-93 31,-37 57-31,-3-34 16,1-22-16</inkml:trace>
  <inkml:trace contextRef="#ctx0" brushRef="#br0" timeOffset="117723.2224">21223 9342 0,'24'-28'0,"17"-15"32,17-11-32,13 1 0,7 14 15,-11 24-15,-20 19 16,-13 12-16,-16 9 16,-14 4 15,-11 11-31,-12 11 0,-15 5 31,-9 0-31,-5 0 16,-18 0-16,5-16 15</inkml:trace>
  <inkml:trace contextRef="#ctx0" brushRef="#br0" timeOffset="118212.5817">21777 8062 0,'0'0'16,"0"23"-16,6 23 16,4 32-1,-1 39-15,3 15 16,4 21-16,3 24 15,-3 0 1,-6-8-16,-2-10 16,-11-15-16,0-26 15,3-118 1,0 0-16,-6 78 16,2-43-1,2-36-15,2-20 16,4-8-16,2-13 15,12-21 1,9-4-16,14-3 16,16-16-1,13 5-15,-8 28 16,-14 30-16,-17 25 16,-12 19-1,-5 8-15,-6 9 16,1 18-1,-2 4-15,-3 0 16,0-3-16,4-13 16</inkml:trace>
  <inkml:trace contextRef="#ctx0" brushRef="#br0" timeOffset="118568.9187">22568 8995 0,'0'0'0,"0"0"16,-6 26-1,-8 20-15,-5 26 16,-5 20-16,10 6 16,14 2-1,16-15-15,14-21 16,6-30-1,7-20-15,5-19 16,2-19-16,-10-13 16,-9-11-1,-14-3-15,-11-3 16,-12 5 0,-9 6-16,-7 10 15,-8 6-15,-5 9 16,-3 14-1,-10 8-15,2 8 16,4 3 0</inkml:trace>
  <inkml:trace contextRef="#ctx0" brushRef="#br0" timeOffset="118931.1731">22783 8884 0,'0'0'0,"0"0"16,17 14 0,10 12-16,5 17 15,-5 15-15,-7 13 16,-5 34 0,-6 19-1,-7-2-15,-2-22 16,0-100-16,0 0 15,-9 65-15,-2-38 16,1-22-16,0-18 16,6-14-1,6-11-15,4-18 16,12-9 0,11 1-16,10-6 15,18-8-15,18 2 16,3 25-1,-12 24 1,-13 13-16</inkml:trace>
  <inkml:trace contextRef="#ctx0" brushRef="#br0" timeOffset="119464.1226">23357 9175 0,'0'0'16,"0"0"-16,0 0 15,0 0 1,13 15-16,10 8 16,13 6-16,4-5 15,1-8 1,7-8-16,-2-13 15,0-14-15,-6-12 16,-11-10 0,-7 0-16,-12-6 15,-6 2 1,-12 2-16,-7 7 16,15 36-16,-28-22 31,-3 15-31,-9 16 15,-6 18-15,1 13 16,5 14-16,4 13 16,3 25-16,8 13 15,20-14 1,19-19-16,11-22 16,8-13-16,10-10 15,8-9 1,9-12-16,7-6 15,8-9 1,19-2-16,-3 0 16,-13-2-16</inkml:trace>
  <inkml:trace contextRef="#ctx0" brushRef="#br0" timeOffset="119635.948">24452 9588 0,'0'0'0,"0"0"16,0 0-16,0 0 16</inkml:trace>
  <inkml:trace contextRef="#ctx0" brushRef="#br0" timeOffset="136020.8047">11330 11038 0,'0'0'16,"0"0"-16,0 0 15,0 0 1,-18 8-16,-13 0 15,-12 9-15,12-1 16,7-5 0,4-2-16,-1-4 15,-1-3 1,-1-2-16,4-7 16,-1-6-16,7-7 15,0-5 1,7-6-16,6-5 15,6-2 1,7-7-16,4 3 16,3 6-16,7 7 15,6 7 1,6 4-16,0 12 16,8 6-1,2 11-15,0 8 16,-3 13-16,-4 10 15,-9 7 1,-3 12-16,-13 8 16,-5 5-16,-10 22 15,-16 11 1,-14-9-16,-7-8 16,-4-14-1,-7-2-15,-7-7 16,0-9-1,2-11-15,8-16 16,-2-9-16,0-6 16,1-5-16,1-7 15,3-8 1,40 4-16,-35-11 16,35 11-1,-30-18-15,30 18 16,0 0-16,-18-18 15,9-2 1,11 5-16,10 4 16,3 1-16,13 8 15,7 0 1,3 4-16,14 4 16,1 8-1,4 1-15,0 3 16,-1 0-16,0-4 15,-56-14 1,58 11-16,-58-11 16,56 9-1,-56-9-15,54 7 16,-8-2-16,-46-5 16,47-3-1,0 1-15</inkml:trace>
  <inkml:trace contextRef="#ctx0" brushRef="#br0" timeOffset="136428.5851">12051 11625 0,'0'0'0,"0"0"15,0 0-15,0 0 16,0 28 0,11 18-16,4 19 15,5-15 1,1-15-16,0-10 15,-5-10-15,-6-10 16,-2-8-16,-6-10 16,-2-5-1,-4-6-15,-6-3 16,-4-2 0,1 2-16,-5-2 15,1 4-15,-3 5 16,1 12-1,2 5-15,4 8 16</inkml:trace>
  <inkml:trace contextRef="#ctx0" brushRef="#br0" timeOffset="136851.499">12503 10821 0,'0'0'16,"0"0"-16,21-13 15,14-9 1,23-14-16,7-2 15,11-9-15,-76 47 16,68-42-16,-68 42 16,0 0-1,46-27-15,-25 17 16,-27 22-16,-9 10 31,-11 16-31,-19 25 16,-22 26-16,-16 20 15,-9 19-15,11-11 16,17-17 0,64-100-16,0 0 15,-59 76-15</inkml:trace>
  <inkml:trace contextRef="#ctx0" brushRef="#br0" timeOffset="137054.9612">12695 10826 0,'0'0'16,"0"0"-16,0 0 15,14 20-15,8 13 16,17 18 0,-2 4-16,2-7 15,-39-48 1,37 32-16</inkml:trace>
  <inkml:trace contextRef="#ctx0" brushRef="#br0" timeOffset="137278.5626">13153 10328 0,'0'0'0,"0"0"16,0 0-16,0 27 15,5 28 1,-1 35-16,-2 26 16,1 3-16,-3 3 15,-7 3 1,-2-7-16,-4-8 16,2-16-1,-2-16-15</inkml:trace>
  <inkml:trace contextRef="#ctx0" brushRef="#br0" timeOffset="137463.4441">12797 11444 0,'0'0'16,"0"0"-1,0 25-15,0 16 16,6 21-16,9-6 15,15-9 1,7-16-16,14-15 16,6-21-16</inkml:trace>
  <inkml:trace contextRef="#ctx0" brushRef="#br0" timeOffset="137872.0833">13630 10569 0,'0'0'0,"0"0"16,-14 20-1,-7 16-15,-6 24 16,4 12-16,1 21 15,10 4 1,12-24-16,10-28 16,8-25-1,3-25-15,2-13 16,1-18-16,8-16 16,-7-7-1,-10 5-15,-9 10 16,-8 3-1,-11 12-15,-7 14 16,-6 8 0,-5 7-1,2 5-15,4 2 16,7-7-16,8-11 0</inkml:trace>
  <inkml:trace contextRef="#ctx0" brushRef="#br0" timeOffset="138090.4328">13966 10053 0,'0'0'0,"0"0"15,4 20 1,3 27-16,3 31 16,-3 27-1,-5 11-15,-2 9 16,-4 5-1,1 0-15,3-5 16,5-8-16,6-17 16</inkml:trace>
  <inkml:trace contextRef="#ctx0" brushRef="#br0" timeOffset="138514.5674">13578 11271 0,'0'0'0,"0"0"16,-6 20 0,-2 22-16,0 25 15,4 9-15,10 16 16,10-7-1,9-12-15,6-21 16,-5-21-16,3-18 16,0-15-1,3-13 1,3-14 0,8-19-16,0-5 15,-3-7-15,-5-3 0,-3-4 16,-1-20-1,-6 0-15,-16 8 16,-12 17-16,3 62 16,-18-39-1,-6 20-15,-6 14 16,-1 15 0,-2 12-16,-9 18 15</inkml:trace>
  <inkml:trace contextRef="#ctx0" brushRef="#br0" timeOffset="138701.9563">13674 11543 0,'0'0'16,"0"0"-16,0 0 15,21-2-15,18-9 16,24-1-1,-4 4-15,-8 8 16</inkml:trace>
  <inkml:trace contextRef="#ctx0" brushRef="#br0" timeOffset="138877.4513">14376 11697 0,'0'0'0,"0"0"15,0 0-15,0 0 16</inkml:trace>
  <inkml:trace contextRef="#ctx0" brushRef="#br0" timeOffset="142339.8539">14700 10654 0,'0'0'15,"0"0"-15,0 0 16,0 0-16,0 0 16</inkml:trace>
  <inkml:trace contextRef="#ctx0" brushRef="#br0" timeOffset="142585.7244">14731 11141 0,'0'0'0,"0"0"15,0 0-15,2 17 16,18 26 0</inkml:trace>
  <inkml:trace contextRef="#ctx0" brushRef="#br0" timeOffset="143405.3799">15438 10247 0,'-10'29'16,"1"20"-16,-4 27 16,-2 40-1,-4 28-15,0 32 16,3 13-16,8-5 15,3-14 1,2-29-16,11-34 16,-8-107-16,0 0 15,12 63 1,7-48-16,0-33 16,5-24-1,6-25-15,3-14 16,10-33-16,4-17 15,-2 9 1,-10 38-16,-35 84 16,32-51-16,-7 33 15,-8 22 1,-3 21 0,-8 24-1,3 31-15,-1 44 16,2 34-16,4 6 0,6-42 15,5-44 1,0-34-16,2-27 16,1-19-16,-2-17 15,8-18 1,11-33-16,10-44 16,8-44-1,-14-25-15,-18 3 16,-16 8-16,-9 21 15,-12 17 1,-7 17-16,-2 5 16,1 19-1,8 15-15,6 11 16,0 67-16,2-52 16,-2 52-16,11-43 15</inkml:trace>
  <inkml:trace contextRef="#ctx0" brushRef="#br0" timeOffset="144032.6871">16787 11420 0,'0'0'0,"0"0"16,0 0-16,0 0 16,0 0-1,-13-16-15,-3-8 16,-7-10-16,2-1 16,-6-1-1,-3 0 1,30 36-1,-35-29-15,0 11 16,-5 14-16,5 15 0,6 12 16,0 10-1,-3 18-15,11 7 16,5 3-16,9-6 16,7-5-1,9-15-15,7-13 16,3-10-16,11-14 15,1-12 1,4-13-16,7-8 16,-9 1-1,-8 3-15,-6 4 16,-3 12-16,2 4 16,-2 4-1,1 4-15,3 10 16,1 7-1,-4 8-15,4 9 16,-1 7-16,4 11 16,1 1-1,3-4-15,2-3 16,-30-43-16,31 35 16,-31-35-1,36 32-15</inkml:trace>
  <inkml:trace contextRef="#ctx0" brushRef="#br0" timeOffset="144457.3529">17049 11029 0,'0'0'16,"0"0"-16,0 22 16,-5 23-16,1 31 15,-7 24 1,4 8-16,3 1 16,-1-13-1,-2-17-15,7-79 16,0 0-16,-9 62 15,0-31 1,2-22-16,5-20 16</inkml:trace>
  <inkml:trace contextRef="#ctx0" brushRef="#br0" timeOffset="144629.0651">16810 10542 0,'0'0'16,"0"0"-1,0 0-15,0 0 16,17 7-16,36 4 16</inkml:trace>
  <inkml:trace contextRef="#ctx0" brushRef="#br0" timeOffset="144896.5826">17183 10741 0,'0'0'15,"0"0"-15,0 0 16,0 0-16,0 0 15,20 5 1,27-4-16,23 4 16,12 0-1,16-5-15,-6-3 16,-5-8-16,-12-6 16,-14 1-1,-23-5-15</inkml:trace>
  <inkml:trace contextRef="#ctx0" brushRef="#br0" timeOffset="145272.5598">17581 9961 0,'0'0'0,"-6"29"15,-2 23-15,-4 37 16,-3 34 0,-5 24-16,-2 32 15,7 22-15,-1 14 16,9-12-1,1-4-15,3-25 16,3-16 0,5-14-16,1-28 15,3-29-15,-9-87 16,18 60 0,-1-33-16,-3-27 15</inkml:trace>
  <inkml:trace contextRef="#ctx0" brushRef="#br0" timeOffset="145600.7741">18142 9992 0,'0'29'0,"0"23"16,-7 28 0,-2 45-16,-3 23 15,-5 49-15,-3 12 16,-1 10 0,-2-4-16,-1-40 15,6-33 1,10-28-16,8-114 15,0 0-15,-5 65 16,3-45 0,0-42-16,2-29 15</inkml:trace>
  <inkml:trace contextRef="#ctx0" brushRef="#br0" timeOffset="145805.632">17969 10368 0,'0'0'0,"22"-13"16,14-10-16,26-10 15,13 3 1,23-3-16,17 0 16,-4 6-16,-15 7 15,-18 11 1,-78 9-1,65-3-15</inkml:trace>
  <inkml:trace contextRef="#ctx0" brushRef="#br0" timeOffset="146009.0653">18027 10886 0,'0'0'16,"0"0"-16,0 0 15,19 0 1,27 0-16,32-8 16,29-12-16,5-3 15,-13 3 1,-17 11-16</inkml:trace>
  <inkml:trace contextRef="#ctx0" brushRef="#br0" timeOffset="146432.3885">18523 10985 0,'0'0'0,"0"0"15,-6 25 1,-3 25-16,-4 29 16,1 21-1,6 1-15,8-10 16,9-10-16,-11-81 16,31 56-1,2-37-15,6-21 16,-6-22-16,-4-19 31,-7-11-31,-11-6 16,-7 0-16,-12 7 15,-10 5-15,-4 10 16,-7 14-16,-7 8 16,-6 19-1,-3 17-15,0 11 16,10 12-16,10-1 15,12 0 1</inkml:trace>
  <inkml:trace contextRef="#ctx0" brushRef="#br0" timeOffset="146807.5011">18903 10980 0,'0'0'0,"0"0"16,0 0-16,9 22 16,10 14-1,2 22-15,-3 10 16,-7 3 0,-3 0-16,-8-6 15,-6-10-15,-2-9 16,8-46-1,-13 24-15,-3-19 16,5-21-16,9-16 16,4-12-1,11-23-15,12-4 16,18-14 0,16-1-16,22 11 15,10 19-15,5 17 16,-6 20-1,-14 16-15</inkml:trace>
  <inkml:trace contextRef="#ctx0" brushRef="#br0" timeOffset="147360.0499">20287 9955 0,'0'0'0,"-20"-20"16,-8-3 0,-9-2-16,-12 19 15,-10 19-15,-8 28 16,-24 39-1,-20 52-15,1 38 16,18 10-16,27-12 16,30-29-1,21-32-15,23-33 16,20-28 0,11-21-16,14-12 15,15-8 1,9-5-16,25-3 15,2 6-15,-24 6 16,-26 11 0,-23 7-16,-17 8 15,-19 12-15,-16 12 16,-19 7 0,-18 12-16,-15-4 15,3-20 1,7-18-16,7-14 15,6-8-15,1-10 16,48-4 0,-44-7-16,13-22 15</inkml:trace>
  <inkml:trace contextRef="#ctx0" brushRef="#br0" timeOffset="147592.673">20340 11010 0,'0'0'15,"0"26"1,0 18-16,0 28 16,0 6-16,0 10 15,0-10 1,0-78-16,0 0 15,0 0-15,0 48 16,0-43 0,7-43-16</inkml:trace>
  <inkml:trace contextRef="#ctx0" brushRef="#br0" timeOffset="147733.2702">20318 10525 0,'0'0'0,"0"0"16,0 0 0,0 0-16,0 0 15,0 0 1</inkml:trace>
  <inkml:trace contextRef="#ctx0" brushRef="#br0" timeOffset="148126.2677">20613 11100 0,'0'0'16,"0"25"-16,0 15 15,0 25 1,-4-2-16,4-63 31,-3 60-31,3-60 16,-7 47-1,1-18-15,-2-22 0,6-25 16,6-22-16,10-14 16,10-6-16,-1 1 15,6 8 1,4 2-16,7 6 16,-3 12-16,4 14 15,-8 14 1,-7 18-16,-5 13 15,-8 10 1,-2 24-16,-1 7 16,-4 7-16,6 21 15</inkml:trace>
  <inkml:trace contextRef="#ctx0" brushRef="#br0" timeOffset="149021.0185">21536 11264 0,'0'0'0,"0"0"16,0 0-16,0 0 16,-5-18-1,-1-23-15,-12-14 16,0 5-1,-7 8-15,-2 2 16,27 40-16,-33-36 16,-3 5-1,-1 13-15,3 20 16,5 16-16,6 14 16,-1 16-1,5 13-15,7 3 31,7-3-31,10-8 16,5-10 0,11-21-16,-1-13 15,7-18 1,-1-10-16,-1-8 16,-7-4-16,-1-3 15,-1-4 1,-5 2-16,2 12 15,-5 1 1,3 8-16,-2 4 16,0 8-16,2 12 15,0 16 1,-2 11-16,-1 15 16,4 24-1,1 37-15,3 25 16,-2 18-16,-6-2 15,-3-7 1,-12-6-16,-6 1 16,-10 0-1,-2-6-15,-5-17 16,1-24-16,-5-22 16,0-24-1,-1-24-15,-5-11 16,-14-8-16,-5-14 15,0-18 1,0-20-16,-3-35 16,8-35-1,16-17-15,16-13 16,20 11-16,18 13 16,15 15-1,13 21-15,14 9 16,11 13-1,5 16-15,4 11 16,8 7-16,-1 2 16,-6 2-1,-6-2-15,-8-2 16,-19-1 0,-6-5-16,-3-17 15</inkml:trace>
  <inkml:trace contextRef="#ctx0" brushRef="#br0" timeOffset="149317.47">21696 10060 0,'0'0'0,"0"0"15,0 0-15,0 20 16,0 24-1,7 37-15,4 33 16,6 13-16,-2 21 16,-4 16-1,-8 0-15,-6-17 16,-4-19 0,1-23-16,2-18 15,4-87-15,-5 67 16,5-67-1,-4 33-15,4-19 16</inkml:trace>
  <inkml:trace contextRef="#ctx0" brushRef="#br0" timeOffset="149867.2245">21846 11065 0,'0'0'15,"0"0"-15,12 22 16,5 12 0,10 21-16,2 1 15,3-4 1,-32-52-16,35 45 16,-35-45-1,35 24-15,3-24 16,-15-18-16,-5-11 15,-7-9-15,-4-15 16,-7-1 0,-5 3-16,-3 3 15,-7 11-15,-4 8 16,1 15 0,-4 10-16,-1 15 15,-3 16 1,3 13-16,-1 25 15,10 11-15,8 26 16,12 10 0,17-11-16,13-28 15,5-25 1,3-24-16,0-13 16,3-11-16,2-15 15,-4-10 1,-5-9-16,-6-4 15,-6-2-15,-28 40 16,19-40 0,-19 40-16,10-43 15,-10 43 1,2-41-16</inkml:trace>
  <inkml:trace contextRef="#ctx0" brushRef="#br0" timeOffset="150526.3853">22839 10243 0,'0'0'0,"0"0"16,-14-3-16,-11-4 16,-12 17-16,3 21 15,5 25 1,4 22-16,4 39 15,0 36 1,7 13-16,9-3 16,10-6-16,7-15 15,9-10 1,6-26-16,8-17 16,5-25-1,4-24-15,1-24 16,0-25-16,10-26 15,6-30 1,15-43-16,4-41 16,-8-21-1,-23 9-15,-22 9 16,-20 16-16,-18 14 16,-21 16-1,-11 16-15,-13 13 16,-8 14-1,-4 22-15,-4 24 16,-11 21-16,-5 21 16,4 22-1,3 22-15,18 9 16,26 7-16,23-11 16,24-7-1</inkml:trace>
  <inkml:trace contextRef="#ctx0" brushRef="#br0" timeOffset="151152.6988">23450 9868 0,'0'0'0,"0"0"16,0 24-1,6 27-15,2 37 16,7 30-16,10 23 16,5 19-1,-4 6-15,-5-9 16,0-11-1,-3-3-15,-3-2 16,-4-9-16,-7-16 16,-4-15-1,0-101-15,0 0 16,0 0 0,-6 63-16,-3-43 15,7-36-15,8-20 16,3-12-1,10-23-15,18-31 16,10-14 0,4 9-16,0 22 15,-2 38-15,-11 25 16,-1 19 0,-18 17-16,-5 15 15,-12 15 1,-16 23-16,-11 9 15,-17 23-15,-9 1 32,-3-28-32,7-32 15,7-27-15,5-13 16,6-8-16,6-13 16,2-8-16,8-13 15</inkml:trace>
  <inkml:trace contextRef="#ctx0" brushRef="#br0" timeOffset="151558.8383">24332 11031 0,'0'0'0,"0"0"16,0 25 0,0 26-16,0 33 15,0 24 1,0 13-16,0 11 16,0 7-16,0 3 15,-5 0 1,-1-5-16,-13 0 15,-17 8 1,-15-6-16,-8-21 16,0-25-16,-11-18 15,-6-19 1,-4-19-16,-1-21 16,-1-22-16,3-37 15,13-38 1,9-43-16,13-48 15</inkml:trace>
  <inkml:trace contextRef="#ctx0" brushRef="#br0" timeOffset="151764.1312">24085 10484 0,'0'0'16,"0"0"-16,0 0 15,0 0 1,17 12-16,6 0 16,14 6-1</inkml:trace>
  <inkml:trace contextRef="#ctx0" brushRef="#br0" timeOffset="152313.9406">24608 10871 0,'0'0'16,"0"0"-16,0 0 16,13 13-1,9 7-15,13 6 16,5 4-16,9-5 15,7-8 1,2-9-16,-2-11 16,-3-15-1,-8-9-15,-14-6 16,-14-5-16,-11 0 31,-14 4-31,-7 7 16,-7 8-1,-11 3-15,-8 13 0,-12 17 16,-8 19-16,1 23 16,-11 34-16,6 28 15,20 9 1,30-10-16,25-26 16,23-30-1,13-26-15,14-15 16,18-18-16,30-22 15</inkml:trace>
  <inkml:trace contextRef="#ctx0" brushRef="#br0" timeOffset="152579.137">25430 10685 0,'0'0'0,"0"0"16,-20 14-16,-7 13 16,-14 22-1,7 13-15,9 9 16,12 23 0,15 2-16,22-6 15,13-25-15,13-16 16,5-27-1,0-20-15,6-17 16,-1-20-16</inkml:trace>
  <inkml:trace contextRef="#ctx0" brushRef="#br0" timeOffset="152846.5578">25484 10223 0,'0'0'0,"0"0"15,0 0 1,18 5-16,27-2 16,31 6-1,26 3-15,12-3 16,11-3-16,0-1 15,-2-3 1,-15-2-16,-16-5 16,-23-3-1,-27-6-15</inkml:trace>
  <inkml:trace contextRef="#ctx0" brushRef="#br0" timeOffset="153238.1678">26021 9124 0,'-4'31'15,"-6"25"-15,-2 28 16,0 46-1,0 26-15,-1 52 16,-5 52 0,3 27-16,5-16 15,8-12-15,7-11 16,0-20 0,1-26-16,3-40 15,2-35-15,2-26 16,0-30-1,1-23-15,-14-48 16,0 0 0,18 31-16,-4-18 15,-1-13-15</inkml:trace>
  <inkml:trace contextRef="#ctx0" brushRef="#br0" timeOffset="153378.7554">26496 11393 0,'0'0'16,"0"0"-16,0 0 16</inkml:trace>
  <inkml:trace contextRef="#ctx0" brushRef="#br0" timeOffset="160859.231">15247 11952 0,'0'0'0,"0"0"16,0 0-16,0 0 16,0 0-16,23 5 15,19-1 1,23 4-16,0-1 16,2-1-1,0-5 1,4 2-16,0-3 0,4-3 15,6-4 1,-4-4-16,-3 3 16,-5-8-16</inkml:trace>
  <inkml:trace contextRef="#ctx0" brushRef="#br0" timeOffset="161265.5291">17844 11786 0,'0'0'0,"0"0"0,0 0 16,0 0 0,0 0-16,20 7 15,26 3-15,18 7 16,-11-1 0,-10-5-16</inkml:trace>
  <inkml:trace contextRef="#ctx0" brushRef="#br0" timeOffset="161767.6257">19582 11769 0,'0'0'0,"0"0"0,0 0 0,0 0 31,28 11-31,20 0 0,35-3 31,38-11-31</inkml:trace>
  <inkml:trace contextRef="#ctx0" brushRef="#br0" timeOffset="162363.8198">22685 11994 0,'0'0'15,"0"0"-15,17 0 16,27 0-16,28 0 16,35 0-1,18-4-15,15 0 16</inkml:trace>
  <inkml:trace contextRef="#ctx0" brushRef="#br0" timeOffset="193519.511">11207 12924 0,'0'0'0,"0"0"16,0 0 0,0 0-16,15-13 15,16-13 1,17-4-16,4 3 15,1 14 1,-4 13-16,-8 15 16,-15 20-16,-17 24 15,-18 14 1,-23 33-16,-19 12 16,-10-9-1,-3-10-15,7-23 16,7-25-16,50-51 15,-35 27 1,35-27-16,-32 13 16,10-13-16,13-11 15,11-6 1,15-12-16,13-5 16,17-9-1,7 3-15,1 7 16,3 13-16,-2 13 15,-4 16 1,-5 18-16,-14 13 16,-9 20-1,-12 16-15,-17 32 16,-17 21-16,-20-2 16,-12-19-1,-3-30-15,-2-27 16,1-19-1,10-21-15,4-10 16,3-7-16,41 6 31,-42-13-15,11-10-16,14-4 16,15-4-16,10 0 15</inkml:trace>
  <inkml:trace contextRef="#ctx0" brushRef="#br0" timeOffset="194004.8596">12007 13762 0,'0'0'16,"0"0"-16,0 0 15,0 0 1,-6 18-16,-4 17 0,-3 16 16,7 6-16,6-6 15,6-6 1,13-14-16,4-13 15,2-18 1,0-11-16,-4-7 16,-6-9-16,-3 1 15,-6-8 1,-6 3-16,-8-1 16,0 3-16,-5 5 15,-5 6 1,-6 9-16,-1 6 15,-4 11 1,-4 7-16,0 9 16,-1 7-16,11 3 15,0-2 1,-4-8-16</inkml:trace>
  <inkml:trace contextRef="#ctx0" brushRef="#br0" timeOffset="194130.27">12083 13894 0,'0'0'16,"0"0"-16,0 0 16,0 0-16</inkml:trace>
  <inkml:trace contextRef="#ctx0" brushRef="#br0" timeOffset="194553.3381">12588 12339 0,'0'0'15,"0"0"-15,0 0 16,0 0 0,0 0-16,22 15 0,13 13 15,15 9 1,2 1-1</inkml:trace>
  <inkml:trace contextRef="#ctx0" brushRef="#br0" timeOffset="195037.913">12499 12864 0,'0'0'16,"0"0"-1,0 0-15,16-14 16,17-13-16,20-17 16,8-3-1,8-5-15,-69 52 16,0 0-16,54-33 16,-32 24-1,-22 22-15,-6 12 16,-10 17-1,-7 23-15,0 13 16,-5 27 0,4 7-16,24-112 15,0 0-15,-5 84 16,16-37 0,9-33-16,1-19 15,-1-10-15,-2-11 16,-7-11-1,-5 0-15,-8-8 16,-9 9 0,-5 14-16,-5 9 15,-7 10-15,-3 10 16,-2 6 0,1 5-16,10 0 15,8-7-15,19-11 16</inkml:trace>
  <inkml:trace contextRef="#ctx0" brushRef="#br0" timeOffset="195591.8518">13091 12622 0,'0'0'15,"0"0"-15,0 28 16,5 25-1,-3 29-15,-9 18 16,-6-5-16,-8-7 16,21-88-1,0 0-15,0 0 16,-16 55 0,8-40-16,8-28 15,8-18-15,6-21 16,12-22-1,9-30-15,9-17 16,2 5 0,-7 15-16,-10 29 15,-6 19-15,-23 53 16,17-27 0,-3 18-16,-1 11 15,-1 14 1,-4 15-16,-1 19 15,-1 30-15,-4 43 16,-4 51 0,-6 35-16,-8 13 15,-1 11-15,1-27 16,7-37 0,5-28-16,-1-21 15,3-28 1,2-25-16,0-67 15,-5 47-15,5-47 16,-12 32 0</inkml:trace>
  <inkml:trace contextRef="#ctx0" brushRef="#br0" timeOffset="195963.211">13529 12598 0,'0'0'0,"0"0"15,0 0 1,0 0-16,0 0 16,20-4-16,20-6 15,19-5 1,-12-1-16,-12 3 15,-7 5 1,-16 9-16,-7 10 16,-12 14-16,-11 13 15,-16 24 1,-5 8-16,-16 25 16,-5 18-1,-3-9-15,13-17 16,9-27-16,41-60 15,-22 32 1,12-23-16,10-25 16</inkml:trace>
  <inkml:trace contextRef="#ctx0" brushRef="#br0" timeOffset="196152.8195">13697 12754 0,'0'0'16,"0"0"-16,0 0 15,11 23 1,9 8-16,8 11 16,-3-2-1,0-3-15,-25-37 16,0 0 0,20 28-1,-2-8-15</inkml:trace>
  <inkml:trace contextRef="#ctx0" brushRef="#br0" timeOffset="196496.8204">13832 12794 0,'0'0'0,"0"0"15,0 0 1,12-19-16,11-17 16,14-20-1,6-5-15,11-8 16,-54 69-16,46-65 15,-46 65 1,0 0-16,36-42 16,-15 28-1,-8 21-15,-4 11 16,0 19-16,-5 24 16,-4 19-1,-4 37-15,-3 35 16,1-5-1,-4-15-15,2-32 16,8-100-16,0 0 16,0 0-1,-2 65-15,-3-47 16,3-40-16</inkml:trace>
  <inkml:trace contextRef="#ctx0" brushRef="#br0" timeOffset="196827.3109">14247 12026 0,'0'0'0,"0"0"16,0 0 0,15 24-16,7 25 31,10 41-31,-1 49 15,-6 65-15,-15 36 16,-14 13-16,-4-14 0,0-10 16,6-14-1,2-34-15,0-18 16,0-20-16,0-27 16,0-26-1,0-23-15,0-67 16,0 0-1,0 0-15,2 33 16,2-24-16</inkml:trace>
  <inkml:trace contextRef="#ctx0" brushRef="#br0" timeOffset="197030.3782">14714 12700 0,'0'0'15,"0"0"-15,0 0 16,0 0 0,0 0-16,0 0 15</inkml:trace>
  <inkml:trace contextRef="#ctx0" brushRef="#br0" timeOffset="197205.8912">14893 13223 0,'0'0'0,"0"0"16,0 0 15,8 20-31,15 20 16</inkml:trace>
  <inkml:trace contextRef="#ctx0" brushRef="#br0" timeOffset="221883.4813">15960 12390 0,'0'0'16,"-7"33"-16,-1 23 15,-10 43-15,-5 30 16,-3 17 0,-1 21-16,2 5 15,7-4 1,3-7-16,3-9 15,4-11-15,-2-8 16,-1-12 0,-2-12-16,2-15 15,11-94-15,-14 68 16,-3-26 0</inkml:trace>
  <inkml:trace contextRef="#ctx0" brushRef="#br0" timeOffset="222477.482">15918 12446 0,'0'0'0,"23"-20"16,8-6-16,22-7 15,5 16 1,3 11-16,-2 21 16,-2 16-1,-6 18 1,-8 14-16,-8 19 16,-12 8-16,-21-10 0,-18-9 15,-12-11 1,-14-4-16,-11 3 15,-19 12 1,-5 1-16,7-14 16,10-18-16,17-15 15,43-25 1,-37 19-16,37-19 16,0 0-1,0 0-15,-33 12 16,33-12-16,-24 6 15,20-1 1,8 6-16,9 7 16,9 9-16,4 13 15,12 18 1,5 10-16,12 29 16,8 16-1,-8-5-15,-7-11 16,-12-26-1,-36-71-15,29 59 16,-29-59-16,0 0 16,17 31-1,-6-18-15,-2-13 16</inkml:trace>
  <inkml:trace contextRef="#ctx0" brushRef="#br0" timeOffset="223011.5933">16450 13412 0,'0'0'15,"0"0"-15,0 0 32,2 26-32,14 18 15,3 15-15,8-10 16,2-2-16,3-9 0,-32-38 15,37 28 1,2-13-16,-1-15 16,-7-10-1,-8-8-15,-8-4 16,-7-5-16,-6-4 16,-8-3-1,-7-1-15,-9-5 16,-7 1-1,-2 10-15,-5 8 16,0 11-16,5 12 16,-3 14-1,5 15-15,-4 20 16,9 15 0,7 12-16,8 24 15,13 16-15,18-1 16,6-20-1,8-22-15,-1-22 16,-5-21 0,1-12-16,-2-12 15,-1-16-15,11-10 16,16-29 0,11-22-16</inkml:trace>
  <inkml:trace contextRef="#ctx0" brushRef="#br0" timeOffset="223325.7941">17237 12285 0,'0'0'0,"0"0"15,-13 22-15,-4 18 16,-10 34-16,-4 40 16,3 51-16,6 36 15,5 12-15,6-4 16,0-10 0,0-18-16,-1-13 15,0-20-15,-2-21 16,-2-26-1,4-16-15,12-85 16,-9 66-16</inkml:trace>
  <inkml:trace contextRef="#ctx0" brushRef="#br0" timeOffset="223828.268">17250 13623 0,'0'0'0,"0"0"15,0 0-15,8 25 16,8 10 0,11 19-16,2-7 15,5-13 1,6-12-16,-1-15 15,5-18-15,-7-14 16,-3-15 0,-11-8-16,-14-2 15,-12-2 1,-7 1-16,-12 3 16,-4 8-16,-7 9 15,-5 10 1,-6 13-16,3 16 31,-2 17-31,0 18 16,10 12-1,5 22-15,7 23 0,11 18 16,10-3-16,16-21 16,12-23-16,10-22 15,-1-22 1,13-16-16,12-8 15,14-14-15,20-17 16,10-18 0</inkml:trace>
  <inkml:trace contextRef="#ctx0" brushRef="#br0" timeOffset="224485.8195">18441 13860 0,'0'0'16,"0"0"-16,0 0 15,-16-12 1,-4-7-16,-6-7 16,3 5-16,0-6 15,-2-2 1,-3-9-16,0-2 16,-2 0-1,-1 2-15,0 4 16,-3 14-16,-3 11 15,9 13 1,-6 14-16,-2 25 31,3 17-15,6 16-16,-3 38 16,9 29-16,9-13 15,17-37 1,-5-93-16,13 49 15,8-38-15,3-23 16,7-24 0,16-27-16,14-35 15,6-18 1,-7 2-16,-15 18 16,-14 31-16,-9 30 15,-3 13 1,-7 21-16,-1 12 15,3 20 1,-2 14-16,4 24 16,3 7-16,8 25 15,6-3 1,4-21-16</inkml:trace>
  <inkml:trace contextRef="#ctx0" brushRef="#br0" timeOffset="224956.5691">19040 13161 0,'0'0'0,"0"0"16,-20 0-1,-23 7-15,-20 8 16,1 18-16,5 15 15,3 11 1,-7 25-16,12 2 16,16-14-1,33-72-15,-9 51 16,20-21-16,9-13 16,9-9-1,8-6-15,12-7 16,5 2-1,-4 3-15,-2 10 16,-6 8-16,-11 7 16,-10 12-16,-11 10 15,-16 9 1,-11 7-16,-7 3 16,-10-3-1,0-10-15,1-12 16,2-19-16,1-22 15,10-18 1,7-17-16</inkml:trace>
  <inkml:trace contextRef="#ctx0" brushRef="#br0" timeOffset="225474.373">19108 13442 0,'0'0'0,"5"23"16,4 13-1,12 14-15,3-10 16,7-4-16,7-6 16,9-12-1,7-14-15,7-12 16,-2-17-1,2-13-15,-11-12 16,-8-6-16,-17-1 16,-17-2-1,-14 3-15,-15 3 16,-13 6 0,-8 9-16,-4 7 15,-4 13 1,-1 15-16,3 15 15,2 14-15,8 19 16,4 12-16,14 15 16,9 27-1,13 18-15,16-2 16,15-3 0,10-16-16,2-13 15,0-16-15,-3-10 16,-2-16-1,0-7-15,7-10 16,12-13-16,12-22 16,14-22-1,31-41-15</inkml:trace>
  <inkml:trace contextRef="#ctx0" brushRef="#br0" timeOffset="226022.5087">20666 12068 0,'-18'-22'0,"-5"-7"15,-12-9-15,-5 8 16,-10 15-1,-13 15-15,-10 20 16,-22 31 0,-8 37-16,9 21 15,9 25-15,24 1 16,26-8 0,23-13-16,20-16 15,18-4 1,17-9-16,8-12 15,12-7 1,8-4-16,5-2 16,5 2-1,-11 6-15,-9-3 0,-14-3 16,-15 1 0,-19-8-16,-13 2 15,-13 3 1,-14 1-16,-11 2 15,-11-6-15,-16-4 16,-11-15 0,-2-22-16,0-14 15,5-15 1,18-8-16,10-3 16,8-5-16,8-9 15</inkml:trace>
  <inkml:trace contextRef="#ctx0" brushRef="#br0" timeOffset="226539.6973">20559 13384 0,'0'0'16,"0"0"-16,15 14 15,15 3 1,10 6-16,7-6 16,2-3-16,2-10 15,2-6 1,-5-9-16,-6-9 16,-5-8-1,-11-4-15,-11-7 16,-7-2-16,-16-2 15,-5 2 1,-11 5-16,-7 13 16,-7 11-1,-5 10 1,-2 13-16,3 9 0,6 14 16,4 6-1,11 9-15,7 4 16,12 6-16,8 0 15,10-2 1,10-3-16,7-6 16,2 0-1,8-10-15,4-11 16,4-10-16,7-17 16,7-13-1,-10-18-15,-14-14 16</inkml:trace>
  <inkml:trace contextRef="#ctx0" brushRef="#br0" timeOffset="227120.2577">21716 13218 0,'0'0'0,"0"0"15,0 0-15,0 0 16,-17-9-16,-10-8 16,-8-3-1,-7-5-15,-4 6 16,46 19 0,-52-17-16,-1 11 15,0 8-15,3 12 16,9 12-1,3 12-15,5 14 16,10 4 0,4 8-16,13-1 15,8-3-15,9-10 32,7-10-32,9-19 15,2-14-15,7-15 16,1-10-16,7-11 15,0-5-15,-3 1 16,-4 7 0,-4 0-16,-4 11 15,-7 4-15,-4 6 16,0 2 0,-2 9-16,2-4 15,0 2-15,-1-2 16,5-2-1,2-2-15,-4-4 16,-5-4 0,-1 4-16,-6-1 15,-5 5 1,-3 0-16,-3-1 16</inkml:trace>
  <inkml:trace contextRef="#ctx0" brushRef="#br0" timeOffset="228388.9167">21288 12922 0,'0'0'15,"0"0"1,0 0-16,0 26 16,0 23-16,4 32 15,1 18 1,0 4-1,-5 10-15,2 5 16,-6 5-16,-10 0 16,-4-9-16,18-114 15,0 0 1,-19 85-16,7-40 16,8-45-1,10-29-15,4-22 31,15-37-31,13-39 16,14-34 0,-1-2-16,-10 35 0,-15 48 0,-6 29 15,-1 24 1,-7 16-16,4 11 16,-1 9-1,4 11-15,-4 16 16,2 23-16,-7 9 15,-1 10 1,-4 20-16,-1 10 16,-1-19-1,-3-89-15,0 0 16,0 0-16,0 61 16,0-61-1,2 23-15,2-24 16,5-21-1,2-16-15,4-27 16,6-9-16,4-25 16,6-3-1,-31 102-15,33-83 16,-33 83-16,33-52 16,4 34-1,-6 26-15,-7 16 16,-1 14-1,3 27-15,-3 16 16,3 32-16,1 35 16,-1-8-1,-5-21-15,6-37 16,2-28 0</inkml:trace>
  <inkml:trace contextRef="#ctx0" brushRef="#br0" timeOffset="228905.3721">22702 13335 0,'0'0'16,"0"0"-16,0 0 15,-19-8-15,-10-7 16,-13-7-1,3-2-15,3-5 16,2 0 0,5-2-16,29 31 15,-26-27-15,26 27 16,-25-16 0,0 16-16,0 16 15,-1 17-15,-3 30 16,5 18-1,-2 32-15,6 30 16,14-15 0,12-37-16,8-40 15,3-33-15,9-25 16,2-17 0,17-27-16,0-12 15,11-22 1,-2-3-16,-10 24 15,-11 22-15,-5 19 16,-10 11 0,-3 12-16,1 15 15,-1 13 1,-1 15-16,-1 15 16,-13-58-16,19 57 15</inkml:trace>
  <inkml:trace contextRef="#ctx0" brushRef="#br0" timeOffset="229221.4376">23154 12895 0,'0'0'0,"0"0"16,0 32-1,-5 34-15,1 48 16,-8 33-16,-3 41 16,-3 20-1,5-13-15,2-14 16,1-5 0,6-7-16,-5-3 15,-5-1-15,-6-6 16,-6-7-1,-9-14-15,0-14 16,-5-20 0,-8-25-16,-8-30 15</inkml:trace>
  <inkml:trace contextRef="#ctx0" brushRef="#br0" timeOffset="229540.0934">22883 13237 0,'19'-21'0,"14"-5"16,18-12-16,4 9 15,4 13 1,-3 20-16,-7 23 15,-15 23-15,-15 16 16,-9 13 0,-15 21-16,-15 6 15,-9-20-15,-5-21 16,3-21 0,-7-10-16,-3-9 15,4-9 1</inkml:trace>
  <inkml:trace contextRef="#ctx0" brushRef="#br0" timeOffset="229973.6315">23471 12379 0,'0'0'15,"0"0"-15,14 24 16,5 21 0,11 29-16,-4 38 15,-7 29-15,-15 25 16,-8 14 0,-12-8-16,-7-14 15,1-13 1,1-26-16,9-32 15,12-87-15,0 0 16,-10 53 0,6-35-16,4-22 15,6-18 1,10-16-16,11-25 16,5-8-1,12-25-15,8-5 16,-4 19-16,-1 26 15,-13 31 1,-1 16-16,-4 18 16,-3 11-1,-4 14-15</inkml:trace>
  <inkml:trace contextRef="#ctx0" brushRef="#br0" timeOffset="230398.0997">24266 13138 0,'0'0'16,"0"0"-16,0 0 16,0 0-16,-10 24 15,-11 23 1,-5 34-16,-4 38 15,10 28 1,15-2-16,13-37 16,9-42-1,3-34-15,8-21 16,1-20-16,0-13 16,-1-17-1,1-14-15,-11-9 16,-11 0-16,-9-1 15,-7 5 1,-9 4-16,-7 8 16,-1 7-16,-5 12 15,-2 12 1,0 15-16,2 11 16,31-11-1,-24 18-15</inkml:trace>
  <inkml:trace contextRef="#ctx0" brushRef="#br0" timeOffset="230773.3727">24663 13162 0,'0'0'15,"0"0"-15,2 28 16,4 25-1,5 31-15,-8 13 16,-6 0 0,-6-4-16,-1-7 15,10-86 1,0 0-16,0 0 16,-12 59-16,2-38 15,8-42-15,11-27 16,8-29-1,7-23-15,3 4 16,6 6-16,6 17 16,9 10-1,18 9-15,2 12 16,2 13 0,-10 18-16</inkml:trace>
  <inkml:trace contextRef="#ctx0" brushRef="#br0" timeOffset="231353.6221">25121 13180 0,'0'0'15,"0"0"-15,0 0 16,0 0-1,0 0-15,8 28 16,10 14 0,16 18-16,2-1 15,3-13-15,6-11 16,0-17 0,-3-18-16,-2-18 15,-6-17 1,-7-7-16,-10-10 15,-10-3-15,-4-2 16,-6 5 0,-4 0-16,7 52 15,-10-45 1,-9 10 0,-7 17-16,-1 18 15,0 13-15,1 14 16,1 13-16,2 16 15,10 6-15,4 3 16,9 2 0,7 3-16,5-6 15,10-1-15,4-7 16,8-9 0,8-9-16,7-13 15,10-14 1,3-14-16,3-10 15,2-9-15,-2-8 16,-8 0 0,-4-3-16,-16 3 15</inkml:trace>
  <inkml:trace contextRef="#ctx0" brushRef="#br0" timeOffset="231509.7454">26155 13473 0,'0'0'16,"0"0"-16,0 0 15,0 0 1,0 0-16,0 0 16</inkml:trace>
  <inkml:trace contextRef="#ctx0" brushRef="#br0" timeOffset="231981.0532">23869 13254 0,'0'0'0,"0"0"16,0 0-1,2 21-15,12 19 16,-1 27-16,0 13 15,-4 41 1,2 44-16,2 34 16,-6 16-1,0 21-15</inkml:trace>
  <inkml:trace contextRef="#ctx0" brushRef="#br0" timeOffset="244587.5149">11473 14890 0,'-20'18'16,"-7"13"-1,-12 18-15,-5 11 16,-14 26 0,-11 16-16,0 8 15,0 3-15,10-3 16,8-7-1,16-20-15,5-16 16,30-67-16,0 0 16,0 0-1,-11 32 1,13-24-16,9-16 16,7-9-1,8-8-15,7 1 0,11-3 16,6 5-1,0 10-15,7 8 16,3 8-16,3 6 16,3 2-1,-1 0-15,0-1 16,0 1 0,-7-3-16,-2-1 15,-4 2-15,-52-10 16,46 7-1,-46-7-15,0 0 16,43 2-16,-9-7 16</inkml:trace>
  <inkml:trace contextRef="#ctx0" brushRef="#br0" timeOffset="245027.0032">11556 14872 0,'0'29'16,"-5"24"-16,1 22 15,0 34 1,2 14-16,-1 6 0,3 10 16,0 4-16,0 7 15,0 27 1,0-18-16,3-20 31,3-41-15,3-10-16,-3-12 15,-6-76-15,0 0 0,5 64 16,-5-64 0,0 0-16,0 0 15,5 36-15,1-22 16,0-20 0,-1-14-16,2-21 15</inkml:trace>
  <inkml:trace contextRef="#ctx0" brushRef="#br0" timeOffset="245199.2203">11972 16257 0,'0'0'16,"0"0"-16,0 0 15,0 0-15,0 0 16,0 0 0</inkml:trace>
  <inkml:trace contextRef="#ctx0" brushRef="#br0" timeOffset="246093.7386">12881 14611 0,'0'0'0,"0"0"16,0 0-1,16-10-15,17-11 16,19-18-16,3-12 15,13-14 1,-68 65 0,0 0-1,0 0-15,55-51 16,-37 42 0,-34 41-16,-17 21 15,-13 27-15,-24 41 16,-19 51-1,1 2-15,24-39 16,20-49 0,44-86-16,-29 34 15,10-41-15</inkml:trace>
  <inkml:trace contextRef="#ctx0" brushRef="#br0" timeOffset="246296.8114">13178 14541 0,'0'0'0,"0"0"15,12 16-15,8 9 16,4 8 0,1 0-16,-2 6 15,-1-4 1,-7-3-16,-8-13 15</inkml:trace>
  <inkml:trace contextRef="#ctx0" brushRef="#br0" timeOffset="246704.671">13039 14787 0,'0'0'16,"0"0"-16,0 0 15,0 0-15,0 20 16,5 14 0,0 18-16,-3-6 15,0 1 1,-6 4-16,-6 3 16,-19 4-16,-8-2 15,-4-3 1,2-1-16,39-52 15,-41 45-15,41-45 16,0 0 0,-43 33-16,43-33 15,-33 20 1,13-13-16,20-7 16,16-5-16,15-6 15,14-6 1,25-13-16,22-7 15,12-8 1,-17-7-16</inkml:trace>
  <inkml:trace contextRef="#ctx0" brushRef="#br0" timeOffset="247128.2706">12979 15509 0,'0'0'0,"-6"22"16,-5 19-1,-6 19-15,8-1 16,5 11-16,11 3 16,9 18-1,13-7-15,5-14 16,3-21-16,-1-23 15,-3-16 1,-2-16-16,-3-11 16,-3-17-1,-3-17-15,-11-11 16,-11-1-16,-11 1 16,-9 5-1,-12 6-15,-8 9 16,-7 11-1,-5 12-15,4 15 16,-2 13-16,2 13 16,3 16-1,6 9-15,11 9 16,28-56-16,-19 54 16,13-7-1</inkml:trace>
  <inkml:trace contextRef="#ctx0" brushRef="#br0" timeOffset="247692.488">13624 14758 0,'0'0'16,"22"-4"-1,13-10-15,16-8 16,-6 2-16,-2 9 16,-5 11-1,-13 6-15,-13 10 16,-12 7-16,-10 11 16,-11 14-1,-8 17-15,-2 1 16,-9 20-1,40-86-15,0 0 16,0 0-16,-30 74 16,17-16-1,20-35-15,9-23 16,6-20 0,9-17-16,16-23 15,11-23-15,-58 83 16,47-78-1,-24 42 1,-29 40-16,-7 24 16,-9 16-16,-9 34 15,-13 41-15,-8 40 16,12 1 0,15-30-16,25-130 15,-5 80-15,10-32 16,6-39-1,7-17-15,-2-19 16,1-19-16</inkml:trace>
  <inkml:trace contextRef="#ctx0" brushRef="#br0" timeOffset="248288.0996">14061 15155 0,'0'0'15,"-16"31"-15,-2 8 16,-8 28 0,-1 7-16,-9 24 15,-7 14-15,-1-2 16,-1-15 0,1-19-16,3-18 15,10-22 1,31-36-16,-28 29 15,-8-8 1,36-21-16,0 0 16,-31 8-16,31-8 15,-19-7 1,11-6-16,12-9 16,11-6-16,12 0 15,13-11 1,9 1-16,8 5 15,5 9 1,5 4-16,4 12 16,3 4-1,20 16-15,-2 15 16,-4 11-16,-16 4 16,-11 0-16,-13 1 15,-14-12 1,-34-31-16,0 0 15,0 0 1,25 29-16,-25-29 16,0 0-16,12 23 15,-12-23 1,0 13-16,0-13 16,0 0-16,-7 2 15,-2-6 1,-2-12-16</inkml:trace>
  <inkml:trace contextRef="#ctx0" brushRef="#br0" timeOffset="248506.4892">14941 14876 0,'0'0'16,"0"0"-16,0 0 15,0 0 1,0 0-16,0 0 16,0 0-16</inkml:trace>
  <inkml:trace contextRef="#ctx0" brushRef="#br0" timeOffset="248728.1241">14881 15451 0,'0'0'0,"0"0"15,0 0 1,0 0-16,0 0 16,0 0-16,0 0 15</inkml:trace>
  <inkml:trace contextRef="#ctx0" brushRef="#br0" timeOffset="260031.6846">16631 6435 0,'0'0'16,"0"0"-16,0 0 31,0 0-31,0 0 16,0 0 0,0 0-16,-7 23 15,1 15 1,-4 18-16,6-5 15,0 0-15,4 1 16,4-2 0,2-4-16,-6-46 15,10 44 1,1-4-16,-11-40 16,18 32-16,-18-32 15,18 14 1,2-14-16,-3-14 15,8-10 1,1-10-16,13-17 16,4-5-16,-2-4 15,16-12 1,-4 3-16,-4 5 16,-2 14-16,-12 14 15,-35 36 1,33-34-16</inkml:trace>
  <inkml:trace contextRef="#ctx0" brushRef="#br0" timeOffset="260171.9864">17305 6547 0,'0'0'16,"0"0"-16,0 0 15</inkml:trace>
  <inkml:trace contextRef="#ctx0" brushRef="#br0" timeOffset="271132.7889">16360 14497 0,'0'0'0,"-21"0"16,-16 0-16,-16 0 15,5 0 1,2 0-16,1 4 16,-2-2-1,-2 5-15,1 4 16,7 5-1,3 1-15,-2 6 16,-3 9-16,2 1 16,4 7-1,1 7-15,3 5 16,3 3 0,4 7-16,4 6 15,3 3-15,7 5 16,-1 18-1,9 7-15,6-2 16,5-6 0,3-10-16,7 3 15,3-3-15,5-1 16,4-3 0,3-5-16,5-12 15,-6-14-15,3-8 16,1-7-16,4-3 15,1-6 1,2-8-16,1-10 16,2-6-1,-1-6-15,3-9 16,0 1-16,-1-7 16,0-3-1,0-2-15,0-4 16,0-1-16,-4 1 15,-1 3 1,-5 4-16,-36 23 16,31-27-16,-31 27 15,25-28 1,-25 28-16,0 0 16,23-33-1</inkml:trace>
  <inkml:trace contextRef="#ctx0" brushRef="#br0" timeOffset="271761.1593">16897 14334 0,'0'0'0,"-8"29"15,2 19 1,-5 31-16,-3 15 16,-1 0-1,-1 9-15,3 20 16,-3 15-16,1 25 16,-2 7-1,9-2-15,3-2 16,1-6-1,2-11-15,0-23 16,4-21-16,2-23 16,3-18-1,-7-64-15,8 36 16,7-27 0,5-22-16</inkml:trace>
  <inkml:trace contextRef="#ctx0" brushRef="#br0" timeOffset="272246.9309">17209 15479 0,'0'0'0,"0"0"16,-6 28-1,-4 27-15,-3 31 31,3 17-31,2-3 16,10-10 0,10-1-16,10-12 0,6-11 15,2-26-15,3-16 16,6-17 0,4-18-16,-4-22 15,-4-19-15,-7-9 16,-10-6-1,-11 1-15,-9-1 16,-9 2 0,-9 8-16,-8 8 15,-3 14-15,-7 10 16,-4 12 0,-5 13-16,-2 9 15,4 8 1,5 13-16,4 5 15,5 10-15,6 7 16,12-2 0,6 5-16,11-9 15,-4-46-15,14 38 16</inkml:trace>
  <inkml:trace contextRef="#ctx0" brushRef="#br0" timeOffset="272796.3271">18014 15459 0,'0'0'0,"0"0"15,0 0 1,-21 14-16,-12 11 15,-15 20-15,-2 11 32,-6 14-17,4 0-15,8-12 16,44-58-16,0 0 0,0 0 16,-24 37-16,10-7 15,14-17-15,11-9 16,5-4 15,8-4-31,7 2 16,3 4-1,0 2-15,-1 10 0,-6 6 0,1 4 16,-9 4 15,-3 1-31,-7 2 0,-7 1 16,-6 2-16,-7-2 15,-7-1-15,-8-1 16,-7 1 15,-2-6-31,-4-8 16,3-4-16,8-12 0,1-2 16,7-16-16,4-5 31,2-17-16</inkml:trace>
  <inkml:trace contextRef="#ctx0" brushRef="#br0" timeOffset="273327.7695">18195 15765 0,'0'0'0,"0"0"0,0 0 32,15 7-32,14 2 15,15 5 1,-5-8-16,-3-6 16,0-17-16,-7-10 15,-7-4 1,-7-7-16,-2 0 15,-13 0-15,-5 5 16,-9 10 0,1 5-16,-10 5 15,-1 3 1,-5 6-16,-3 11 16,1 8-16,-2 8 15,-4 12 1,9 3-16,3 7 15,6 4-15,7 5 16,10 0 0,6-1-16,10 2 15,5 5 1,8-5-16,5-4 16,1-4-1,8-9-15,1-9 16,3-14-16,6-15 15,3-19 1,6-23-16,11-42 16,2-32-16</inkml:trace>
  <inkml:trace contextRef="#ctx0" brushRef="#br0" timeOffset="273657.4346">19001 14557 0,'0'0'0,"-6"25"16,-4 22-1,-7 33-15,-3 27 16,-7 28-16,3 32 15,-1 27 1,7 1-16,9-3 16,3-21-16,2-21 15,-2-25 1,6-28-16,0-97 16,0 0-1,0 55-15,-2-46 16,-4-38-16</inkml:trace>
  <inkml:trace contextRef="#ctx0" brushRef="#br0" timeOffset="273860.836">18870 15439 0,'0'0'15,"0"0"-15,0 0 16,15 0-16,23-3 15,18-5 1,9-1-16,4-8 16,-1-6-1,-4-6-15,-1-2 16,-2-2-16</inkml:trace>
  <inkml:trace contextRef="#ctx0" brushRef="#br0" timeOffset="274175.9053">19481 14503 0,'0'0'0,"0"0"15,-9 23 1,1 24-16,-5 31 15,-3 36-15,3 14 16,1 27 0,6 31-16,6 11 15,4-8-15,1-12 16,2-20-16,2-27 16,6-24-1,1-19-15,2-21 16,0-34-1,-2-16-15</inkml:trace>
  <inkml:trace contextRef="#ctx0" brushRef="#br0" timeOffset="274740.5502">20054 15705 0,'0'0'15,"0"0"-15,0 0 16,0 0-16,0 0 16,-23-1-1,-14-14-15,-9-2 16,6 1 0,7 0-16,4 3 15,6 2-15,-1 2 16,2 7-1,-3 6 1,4 14-16,3 13 16,2 16-16,0 23 15,9 9-15,5 23 16,8 7 0,-6-109-16,15 80 15,7-39 1,0-39-16,-2-24 15,0-14-15,2-18 16,4-4 0,-5 5-1,-1 8-15,1 9 16,-2 12-16,-1 10 16,1 9-16,-2 10 15,4 9 1,-2 13-16,-1 8 15,-18-35-15,20 43 16,-20-43 0,23 34-16,-1-22 15,-4-22 1,-5-22-16</inkml:trace>
  <inkml:trace contextRef="#ctx0" brushRef="#br0" timeOffset="275209.3175">20322 15348 0,'0'0'0,"-4"31"15,0 26 1,2 34-16,-4 30 16,6 6-16,6 2 15,0-3 1,1-12-16,-1-16 15,-6-98 1,0 0-16,0 0 16,0 69-1,-2-43-15,0-34 16,0-30-16,-1-26 16,6-13-16,1-14 15,12 5 1,7 6-16,9 13 15,5 9 1,-37 58-16,35-29 16,3 17-16,0 22 31,-9 21-31,-7 19 16,-6 12-16,-6 12 15,-4 21-15,-2 8 16,-4-15-16,0-88 15,0 0 1,0 0-16,-2 60 16</inkml:trace>
  <inkml:trace contextRef="#ctx0" brushRef="#br0" timeOffset="276260.3887">21323 15881 0,'0'0'0,"0"0"15,0 0-15,0 0 16,0 0-1,0 0-15,-11-1 16,-7-7 0,-6-2-16,3-1 15,3 4-15,1-3 16,3 2 0,1 0-16,1-2 15,-3 1-15,2 3 16,-3-1-1,3 2-15,3 3 16,2 0 0,1 0-16,3-1 15,-2 1-15,0 0 16,-2-3 0,8 5-1,-15-2-15,-9-2 16,-7-1-16,-2 4 15,-5 2-15,-9 6 16,5 4-16,42-11 16,-39 18-1,8 9-15,9 9 16,6 8-16,12 8 16,6 8-1,7 3-15,9 0 16,7-4-1,1-7-15,6-8 16,-1-12 0,5-18-16,-2-14 15,-5-16-15,-1-20 16,8-29 0,6-40-16,1-35 15,-6-31 1,0-10-16,-8 5 15,-5-2-15,-7 21 16,2 10 0,-8 17-16,-1 18 15,0 13-15,1 12 16,1 18 0,-12 69-16,0 0 15,2-40 1,-6 23-16,-4 20 15,2 18-15,-3 22 16,-1 26 0,-2 16-16,-4 44 15,0 50 1,5 29-16,7-3 16,4-8-16,4-10 31,5 1-31,1-3 15,7-8-15,-1-23 16,2-22-16,-2-29 16,1-22-16,-17-81 15,14 55-15,-2-33 16,-5-30 0,-3-22-16</inkml:trace>
  <inkml:trace contextRef="#ctx0" brushRef="#br0" timeOffset="276651.2302">21685 14236 0,'0'0'0,"0"0"15,0 0 1,-6 21-16,-3 29 16,-7 34-16,-6 31 15,-1 30 1,1 38-16,4 29 16,5 14-16,4 7 15,7-8 1,4-14-16,7-24 15,2-18 1,-4-19-16,2-25 16,-9-125-16,0 0 15,0 0 1,4 76-16,-2-56 16,-2-40-1</inkml:trace>
  <inkml:trace contextRef="#ctx0" brushRef="#br0" timeOffset="277217.8789">21737 15562 0,'0'0'16,"0"0"-1,0 26-15,7 24 16,6 21-16,5-8 15,6-9 1,3-3-16,5-6 16,1-9-16,0-10 15,6-11 1,-4-15-16,-4-12 16,-6-10-1,-2-12-15,-1-16 16,-9 0-16,-4-2 15,-11 3 1,-5 2-16,-9 9 16,-1 5-1,-6 9-15,0 15 16,-2 6-16,-2 14 16,-2 16-1,-7 19-15,5 17 16,6 15-1,5 34-15,13 18 16,16-7-16,14-23 16,8-32-1,4-22-15,1-21 16,5-12 0,2-6-16,8-9 15,3-7-15,3-5 16,-2-6-1,0-5-15,-2 1 16,-53 24 0,53-38-1</inkml:trace>
  <inkml:trace contextRef="#ctx0" brushRef="#br0" timeOffset="277374.1988">22852 16170 0,'0'0'16,"0"0"-16,0 0 16,0 0-16</inkml:trace>
  <inkml:trace contextRef="#ctx0" brushRef="#br0" timeOffset="395551.3625">18005 5835 0,'0'0'16,"-31"-5"-16,-18-2 16,-25-1-1,-11-4-15,5 1 16,4 0-1,-3 4-15,-1 0 0,-3 3 16,-2 2 0,-5 2-16,-1-2 15,-5 2-15,-4 0 16,0 2 0,3-2-16,-2-2 15,1-3-15,-2 5 16,-1 0-1,-5 0-15,2-2 16,-5 0-16,-2 2 16,1-5-1,3 1-15,-3-1 16,3-2 0,1 1-16,0-1 15,-2 0 1,1 1-16,-5 3 15,-2 1-15,0 2 16,2 0 0,2 2-16,-3-2 15,-1 3 1,-3-3-16,2 1 16,-6 4-16,5 1 15,2-5 1,9 1-16,-1-2 15,8 0-15,0 0 16,2-2 0,4 1-16,5 1 15,6 0 1,-1 0-16,-1 0 16,3 0-16,-3 1 31,4 1-31,7 3 15,4 1-15,13 1 16,3 0-16,0 2 16,1 2-16,4 2 15,-2 1 1,2 3-16,4-1 16,43-16-16,-37 20 15,37-20 1,0 0-16,-37 21 15</inkml:trace>
  <inkml:trace contextRef="#ctx0" brushRef="#br0" timeOffset="395754.8202">12210 5910 0,'0'0'0,"0"0"16,0 0-16,0 0 16</inkml:trace>
  <inkml:trace contextRef="#ctx0" brushRef="#br0" timeOffset="397417.8974">24763 8596 0,'0'0'0,"0"0"15,0 0-15,0 0 16,16-2 0,17-4-16,19-6 15,3 7 1,5 1-16,7 2 15,3 2-15,1-2 16,3 2 0,9 0-16,-8 0 15,-5 0-15,-9 2 16,-4 0 0,4 2-16,-10-1 15,-4-1 1,-7-4-16</inkml:trace>
  <inkml:trace contextRef="#ctx0" brushRef="#br0" timeOffset="397904.434">24800 8926 0,'0'0'16,"0"0"-16,0 0 16,21-2-1,16-9-15,22 0 16,-4 1-16,4 2 16,-1 1-1,-3 1-15,-1 2 16,7-1-1,0 3-15,7 2 16,-3 0-16,2 0 16,-4 0-1,-5 0-15,0 0 16,-58 0 0,55 0-16,-55 0 15,54 2-15,-4 0 16</inkml:trace>
  <inkml:trace contextRef="#ctx0" brushRef="#br0" timeOffset="398450.4874">25493 8243 0,'0'0'0,"0"0"0,0 0 16,0 0 0,0 0-16,18 15 15,15 8 1,21 11-16,0-3 15,4 0 1,-2 2-16,-5 1 16,-4 4-16,-6 0 15,-13 0 1,-7 3-16,-11 0 16,-12 7-1,-16 3-15,-11 3 16,-13 4-16,-10 2 15,-19 18 1,-16 14-16,3-3 16,1-2-16,8-13 15,13-11 1,13-12-16,14-15 16,35-36-1,-27 29-15,27-29 16,0 0-16,0 0 15,-23 22 1,23-22-16,-8 13 16,14-3-16</inkml:trace>
  <inkml:trace contextRef="#ctx0" brushRef="#br0" timeOffset="398610.7078">25511 9447 0,'0'0'0,"0"0"16,0 0-16</inkml:trace>
  <inkml:trace contextRef="#ctx0" brushRef="#br0" timeOffset="401275.9024">26350 8275 0,'0'0'16,"0"0"-16,0 0 15,17-10 1,10-3-16,14-3 16,5 4-16,2 2 15,-48 10 1,53-5-16,-53 5 16,47 10-1,-14 7-15,-19 12 16,-24 7-16,-17 9 15,-22 17 1,-22 22-16,-15 9 16,14-6-16,17-22 31,55-65-31,0 0 16,-27 40-1,25-27-15,16-20 0</inkml:trace>
  <inkml:trace contextRef="#ctx0" brushRef="#br0" timeOffset="401856.3042">26961 8101 0,'0'0'0,"0"0"15,0 21 1,-4 24-16,-1 24 15,-5 1 1,-2 3-16,-3 7 16,2-14-16,13-66 15,0 0 1,-8 40-16,8-20 16,10-17-1,3-15-15,9-10 16,3-12-16,10-15 15,2-2 1,0-5-16,0 0 16,-2 0-1,-4 2-15,-7 5 16,-4 4-16,-7 6 16,-2 9-1,-5 10-15,1 9 16,-3 7-1,-2 10-15,0 12 16,-2 11-16,-2 7 16,-2 9-1,-1 17-15,-1 7 16,-3 5 0,-5 22-1,-1 11 1,1-10-16,1-19 15,-3-18 1,1-20-16,-3-4 16,-8-5-16,-9-5 15,-18-10-15</inkml:trace>
  <inkml:trace contextRef="#ctx0" brushRef="#br0" timeOffset="402246.8471">26633 9106 0,'0'0'0,"0"0"16,17-12-16,20-10 16,22-11-1,7-1-15,-2 1 16,2 3-16,-7 6 15,-2 8 1,-9 9-16,-9 14 16,-8 11-16,-13 11 15,-10 4 1,-6 10-16,-6 20 16,-2 4-1,-5 4-15,-3 0 16,1-3-1,13-68-15,-9 63 16,9-63-16,0 0 16,0 0-1,-9 48-15,7-17 16,4-31 0,5-24-16</inkml:trace>
  <inkml:trace contextRef="#ctx0" brushRef="#br0" timeOffset="402452.7797">27507 8167 0,'0'0'0,"0"0"15,0 0-15,0 0 16,0 0-16,22 5 15,23-3 1,19 5-16,-3 1 16,-14 6-1</inkml:trace>
  <inkml:trace contextRef="#ctx0" brushRef="#br0" timeOffset="402842.9834">27496 8547 0,'0'0'16,"0"0"-16,0 0 16,0 0-1,0 0-15,22-11 16,20-12 0,23-15-16,21-11 15,0-5 1,-86 54-16,72-45 15,-72 45-15,47-24 16,-25 20 0,-20 18-16,-15 10 15,-14 16-15,-23 25 16,-21 29 0,-22 27-16,5-1 15,10-13-15,23-31 16,55-76-1,-39 52-15,39-52 16,-16 20 0,19-23-16,13-19 15</inkml:trace>
  <inkml:trace contextRef="#ctx0" brushRef="#br0" timeOffset="403015.0174">27674 8622 0,'0'0'15,"0"0"-15,7 0 16,7 5-1,6 0-15,4 10 16,-4 3 0,0 7-16,3-3 15,2 3-15,-2-1 16,-23-24 0,25 29-16</inkml:trace>
  <inkml:trace contextRef="#ctx0" brushRef="#br0" timeOffset="403408.5108">27889 8737 0,'0'0'0,"0"0"15,2-20 1,15-21-16,11-14 16,3 3-16,2 3 15,3 0 1,-3 2-16,-33 47 15,27-45 1,-27 45-16,0 0 16,25-35-16,-4 12 15,-6 23 1,-5 11-16,-4 16 16,-2 11-1,-4 24-15,-2 12 16,-10 32-16,-3 15 15,-2-4 1,7-18-16,10-99 16,0 0-16,0 0 15,-9 61 1,5-42 0,4-28-16,2-22 15,-4-16-15,0-35 16</inkml:trace>
  <inkml:trace contextRef="#ctx0" brushRef="#br0" timeOffset="403720.9504">28306 7902 0,'0'0'0,"0"0"16,0 0-16,0 23 15,5 29 1,-1 36-16,-2 30 15,1 9 1,4 12-16,1 11 16,3 28-16,1-6 15,2-15 1,-5-6-16,-9-1 16,-7-2-1,-9-8-15,-2-10 16,-2-27-16,20-103 15,0 0 1,-20 66-16,14-45 16,8-39-1,8-34-15</inkml:trace>
  <inkml:trace contextRef="#ctx0" brushRef="#br0" timeOffset="404113.6162">28719 8408 0,'0'0'0,"0"0"15,0 0-15,-19 23 16,-4 17 0,-10 29-1,2 30-15,9 12 16,19-15-16,15-18 15,12-26-15,5-30 16,4-19-16,4-17 16,7-17-1,-7-12-15,-7-10 16,-16-6-16,-12 3 16,-14 6-1,-9 6-15,-13 12 16,-7 9-1,-3 9-15,1 6 16,5-1-16,17-7 16,13-11-1,18-16-15</inkml:trace>
  <inkml:trace contextRef="#ctx0" brushRef="#br0" timeOffset="404433.1628">29044 7781 0,'0'0'16,"0"0"-16,0 0 16,0 31-1,5 34-15,-3 44 16,-4 36 0,0 34-16,-1 13 15,3-9 1,0-15-16,3-7 15,1-11-15,3-6 16,2-9 0,-5-23-16,0-12 15,-1-4-15,-3-15 16,0-81 0,-3 67-16,3-67 15,0 0 1,0 29-1,5-32-15,-1-23 16</inkml:trace>
  <inkml:trace contextRef="#ctx0" brushRef="#br0" timeOffset="404896.8372">29446 8059 0,'0'0'0,"0"0"16,18-13-16,16-5 15,17-6-15,1 6 16,-7 11 0,-7 10-16,-7 8 15,-16 4 1,-13 8-16,-13 8 15,-14 8 1,-15 11-16,-1 5 16,0-7-16,41-48 15,0 0 1,0 0-16,-30 42 16,30-42-16,-10 34 15,14-14 1,18-9-16,9-4 15,12-9 1,12-10-16,2 0 16,-6-6-16,-51 18 15,39-14 1,-18 7-16,-23 12 16,-15 6-16</inkml:trace>
  <inkml:trace contextRef="#ctx0" brushRef="#br0" timeOffset="405101.3574">29225 8867 0,'0'0'16,"0"0"-16,18 0 0,25-10 16,28-9-16,32-18 15,17-16 1,8-7-16,6-3 15,-20 14 1,-22 15-16,-92 34 16,0 0-16,77-20 15</inkml:trace>
  <inkml:trace contextRef="#ctx0" brushRef="#br0" timeOffset="405335.9973">29534 9104 0,'0'0'0,"0"0"15,0 0 1,10 20-16,13 9 16,3 8-1,8 1-15,0 0 16,3-2-16,-1-5 15,3-1 1,-39-30-16,35 20 16,-1-7-16</inkml:trace>
  <inkml:trace contextRef="#ctx0" brushRef="#br0" timeOffset="405759.255">29634 9257 0,'0'0'0,"14"-18"16,7-10-16,21-13 16,8-4-1,13 1 1,19 0 0,2 5-16,-9 15 15,-17 15-15,-25 13 0,-18 8 16,-13 2-1,-14 12-15,-10 5 16,-14 13-16,-2 4 16,0-4-1,5-1-15,8-8 16,10-6 0,10-10-16,12-7 15,13-3-15,8-4 16,16-5-1,11-5-15,9 3 16,-8 0 0,3 2-16,-8 2 15,-2 5-15,-49-7 16,52 14 0</inkml:trace>
  <inkml:trace contextRef="#ctx0" brushRef="#br0" timeOffset="405915.436">30912 9637 0,'0'0'0,"0"0"16,0 0-16,0 0 15,0 0 1,0 0-16,0 0 15</inkml:trace>
  <inkml:trace contextRef="#ctx0" brushRef="#br0" timeOffset="406560.2239">30870 9921 0,'0'0'0,"-20"-9"0,-10-7 31,-12-1-31,-9-2 0,-9 10 16,-11 3-16,-1 1 31,-29 1-31,-17-2 0,-7-6 16,2 4-16,2-6 15,-1 5-15,-3-4 16,-2 4 0,-4 0-16,-1 0 15,-2 2 1,2 0-16,-1 2 31,0-4-31,-1 5 0,-5 0 16,-2-2-16,3-1 15,2-1 17,-5 4-32,3 0 0,1 0 0,3 1 15,9 3 17,-4 4-32,1 1 0,5 1 15,5-1-15,6-2 16,12-8-16,4 0 15,2-1 1,8 3 0,8 3-16,0 3 0,2-1 15,76-2 1,-73 2-16,1 2 16,72-4 15,0 0-31,0 0 15,-52 3-15,52-3 16,-25-3 0</inkml:trace>
  <inkml:trace contextRef="#ctx0" brushRef="#br0" timeOffset="406685.4749">26144 9626 0,'0'0'0,"0"0"16,0 0 0</inkml:trace>
  <inkml:trace contextRef="#ctx0" brushRef="#br0" timeOffset="411748.0869">23633 4243 0,'0'0'0,"0"0"16,0 0-1,17 0-15,21 0 16,21 0-16,9 0 15,6 0 1,18 0-16,-6 0 16,-5 0-1,-12 0-15,-15 5 16,-54-5-16,52 4 16</inkml:trace>
  <inkml:trace contextRef="#ctx0" brushRef="#br0" timeOffset="411969.0555">23657 4585 0,'0'0'0,"0"0"15,0 0-15,0 0 16,0 0-16,22 5 15,29-3 1,25 5-16,14 4 16,-1 4-1,-12 2-15,-2 2 16</inkml:trace>
  <inkml:trace contextRef="#ctx0" brushRef="#br0" timeOffset="412347.6302">23909 4023 0,'0'0'0,"0"0"16,0 0-1,24 0-15,28-3 16,23 8 0,15 12-16,-13 15 15,-7 10-15,-11 12 16,-13 13 0,-20 14-16,-22 6 15,-22 10 1,-23 9-16,-15-3 15,-13 0-15,-4-14 16,13-20 0,10-20-16,21-18 15</inkml:trace>
  <inkml:trace contextRef="#ctx0" brushRef="#br0" timeOffset="412673.7533">24788 4069 0,'0'0'16,"0"0"-16,17 0 16,21-5-16,23 2 15,-3 3 1,-3 3-16,-8 7 15,-47-10-15,36 18 16,-15 4 0,-15 5-16,-10 7 15,-16 5-15,-19 24 16,-10 9 0,-23 22-16,-15 15 15,10-15 1,77-94-16,-46 49 15,33-45-15</inkml:trace>
  <inkml:trace contextRef="#ctx0" brushRef="#br0" timeOffset="413378.3816">25362 4080 0,'0'0'0,"0"0"16,2 27 0,5 25-16,3 31 15,-3 19 1,-7-3-16,-2-15 16,2-84-16,-7 72 15,7-72 1,-6 37-1,-3-25-15,0-28 16,4-19-16,7-19 16,8-8-16,11-6 15,13 1-15,5 3 16,1 11 0,-12 15-16,2 1 15,-5 1 1,-2-3-16,2-4 15,-5-4-15,-2 2 16,-2-1 0,-5 1-16,-11 45 15,0 0 1,7-42-16,-7 42 16,0 0-16,5-29 15,-5 19 1,0 20-16,-2 11 15,2 17 1,-6 20-16,2 16 16,0 40-16,0 31 15,4 26 1,6 3-16,3-14 16,2-5-1,2-18-15,1-11 16,-1-10-16,-2-6 15,-6-16 1,-3-12-16,-4-10 16,-6-20-1,8-52-15,0 0 16,-10 35-16,1-22 16</inkml:trace>
  <inkml:trace contextRef="#ctx0" brushRef="#br0" timeOffset="413772.7723">26298 3918 0,'0'0'0,"-25"24"16,-8 14-16,-24 24 15,-13 24 1,-7 3-16,77-89 16,0 0-16,-61 60 15,35-42 1,31-40-16,14-16 16,20-13-1,7 4-15,6 4 16,-5 8-16,4 1 15,6 11 1,0 10-16,8 9 16,-2 6-1,-3 7-15,-3 6 16,-11 4-16,-13 3 16,-13 5-1,-18-4-15</inkml:trace>
  <inkml:trace contextRef="#ctx0" brushRef="#br0" timeOffset="414022.8028">25819 4577 0,'0'0'0,"0"0"15,25 0-15,31-7 16,39-4-1,34 0-15,7-3 32,18-2-32,-3 1 15,-20 8-15,-29 7 16,-102 0-16,0 0 0,69-2 16,-40-11-1,-21-12-15</inkml:trace>
  <inkml:trace contextRef="#ctx0" brushRef="#br0" timeOffset="414257.0843">26535 4353 0,'0'0'16,"0"33"0,0 26-16,0 37 15,0 24-15,6 4 16,7-6-1,2-3-15,4 4 16,4-11 0,-1-19-16,-3-20 15,-1-22-15,4-18 16,-5-16 0</inkml:trace>
  <inkml:trace contextRef="#ctx0" brushRef="#br0" timeOffset="414618.8586">27056 4023 0,'0'0'0,"26"-5"15,22-2-15,24-2 16,11 3 0,-15 6-16,-68 0 31,45 6-31,-17 8 16,-17 8-16,-15 3 15,-14 8-15,-13 10 0,-14 13 16,-6 6-1,-12 21-15,1 11 16,62-94 0,-43 80-16,25-24 15,20-29-15,9-21 16</inkml:trace>
  <inkml:trace contextRef="#ctx0" brushRef="#br0" timeOffset="414806.2688">27327 4280 0,'0'0'16,"0"0"-16,0 0 15,16 12-15,10 10 16,9 10 0,2 4-16,0 0 15,-2 0 1,-35-36-16,29 25 15,-9-17-15</inkml:trace>
  <inkml:trace contextRef="#ctx0" brushRef="#br0" timeOffset="415230.723">27469 4322 0,'0'0'16,"4"-18"-16,10-13 15,14-5 1,13 7-16,10 2 15,2 3 1,2 1-16,-9 1 16,-5 0-1,-41 22-15,29-27 16,-29 27-16,19-29 31,-19 29-31,0 0 16,10-21-1,-6 15-15,-2 12 16,3 15-16,-3 14 16,0 17-1,-2 23-15,0 38 16,4 23 0,-2 14-16,1-16 15,-6-27 1,1-20-16,2-87 15,0 0-15,0 0 16,0 63 0,5-35-16,4-24 15,2-20-15</inkml:trace>
  <inkml:trace contextRef="#ctx0" brushRef="#br0" timeOffset="415589.8923">28104 3546 0,'0'0'0,"0"0"16,0 0 0,0 28-16,6 29 15,3 37 1,-3 34-16,0 10 15,-1 12 1,-3 38-16,-2 10 16,4-12-16,7-10 15,5-22 1,-1-6-16,-5-10 16,0-6-16,-4-11 15,-4-14 1,-4-18-16,2-89 15,0 67 1,0-67-16,5 39 16,1-30-16,4-30 15</inkml:trace>
  <inkml:trace contextRef="#ctx0" brushRef="#br0" timeOffset="415793.1441">28544 3757 0,'0'0'16,"0"0"-16,0 0 16,19 12-1,14 14-15,11 14 16,-11 7-16</inkml:trace>
  <inkml:trace contextRef="#ctx0" brushRef="#br0" timeOffset="416297.0136">28253 4235 0,'0'0'16,"20"0"-1,22-6-15,35-6 16,30 1-16,5-4 16,-8-4-1,-15-3-15,-89 22 16,0 0-16,0 0 16,55-11-1,-45 11-15,-25 9 16,-14 11-1,-15 14-15,-22 19 16,-14 27-16,-1 21 16,21 2-1,28-12-15,35-24 16,20-25 0,12-17-16,12-18 0,14-18 15,1-20 1,-1-12-16,4-19 15,-23-6 1,-28 8-16,-28 16 16,-22 12-1,-22 12-15,-16 11 16,-19 11-16,6 8 16,24-2-1,36-8-15,27-4 16,15-12-16,22-11 15</inkml:trace>
  <inkml:trace contextRef="#ctx0" brushRef="#br0" timeOffset="416626.0538">29117 3564 0,'0'5'15,"0"-5"-15,0 9 0,0 13 16,5 19-16,0 21 16,-3 19-1,0 28-15,0 11 16,-2 8 0,0 4-16,0-5 15,0-4-15,0-7 16,2-13-1,3-11-15,1-15 16,-6-77-16,13 63 16,-13-63-1,0 0 1,6 38-16,-2-26 16</inkml:trace>
  <inkml:trace contextRef="#ctx0" brushRef="#br0" timeOffset="416813.533">29254 4331 0,'0'0'15,"0"0"-15,23-2 16,25-5 0,29-4-16,13 4 15,-2 9 1,-5 6-16,-83-8 15,61 23-15</inkml:trace>
  <inkml:trace contextRef="#ctx0" brushRef="#br0" timeOffset="417063.4696">28767 5050 0,'0'0'15,"0"0"-15,-5 23 16,3 17 0,2 25-16,7-2 15,11-2-15,12-11 16,5-10 0,13-12-16,17-11 15,16-12 1,29-8-16,8-8 15,-10-5-15</inkml:trace>
  <inkml:trace contextRef="#ctx0" brushRef="#br0" timeOffset="417549.9752">29880 6036 0,'0'0'16,"0"0"-16,0 0 15,-20 0 1,-28-7-16,-30-2 16,-31 2-16,-13 1 15,-15 3 1,-13 1-16,-43 2 15,-9 0-15,-8 0 16,4 0 0,-7-5-16,-4-4 15,-10-4 1,-3-2-16,-9 3 16,0 6-16,-5 3 15,4 3 1,4 0-16,3 3 15,4-1 1,2 2-16,10 8 16,16 3-16,28 3 15,23-2 1,16 0-16,26-7 16,15 2-1,13-1-15,80-10 16,-73 15-16,73-15 15,-60 21 1</inkml:trace>
  <inkml:trace contextRef="#ctx0" brushRef="#br0" timeOffset="417708.1831">24849 6200 0,'0'0'0,"0"0"16,0 0-16</inkml:trace>
  <inkml:trace contextRef="#ctx1" brushRef="#br0">19826 11783 0,'18'0'31,"-1"0"-16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2-11-10T02:08:17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30304 3069 0,'0'-17'94,"-53"17"-79,0-18 1,0 0-16,-124-17 16,-17 35 15,0 0-16,106 0 1,35 0 0,36 0 93,34 0 0,1 0-93,123 106 0,18 53-1,-36 17 1,18 0 0,-88-87-1,-17-54 1,-19-35-1,1 0 32,-1 0-15,-17-18 46,0-17-63,0 17-15,-17-70 16,-1-18 0,-17-35-1,17-35 1,1 17-1,-1 106-15,0 0 16,1 18-16,-1 0 16,0-18-16,1 17 15,17 19 1,-18-1 0,1 18 155,-36 71-155,35-18-16,-53 88 16,1 0-1,17-35 1,18-18 0,17-18 15,18 1-16,-18-36 1,18-17 0,18-18 234,17 0-235,-17-18-15,17 1 16,1-1 0,16-17-16,19-18 15,0 0 1,-1 18-1,-17-36 1,-18 53 0,-17 1-1,0-1 1,-1 0 0,1 1 15,17 17 47,-17-18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2-11-10T02:09:10.316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1" timeString="2022-11-10T02:09:16.594"/>
    </inkml:context>
  </inkml:definitions>
  <inkml:trace contextRef="#ctx0" brushRef="#br0">2275 4039 0,'18'0'15,"0"0"16,-1 0-15,19 0 0,34 0-16,71 194 15,0 0 1,-52-70 0,-36-71-1,-36-71 95,36-17-110,-53 17 15,53-70-15,0 0 16,88-124-1,18-70 1,52 0 0,-34 17-1,-54 142 1,-35 52 0</inkml:trace>
  <inkml:trace contextRef="#ctx1" brushRef="#br0">4207 3859 0,'0'0'0,"0"0"15,0 0 1,0 23-16,0 20 16,-5 30-1,-2 23-15,-4 13 16,-6 12-16,0 15 15,-6 23 1,-5 7-16,5-3 16,-1-5-1,4-4-15,2-12 16,5-16-16,4-23 16,9-22-1,0-81-15,0 0 16,0 0-16,7 51 15,6-40 1,3-26-16,-1-26 16</inkml:trace>
  <inkml:trace contextRef="#ctx1" brushRef="#br0" timeOffset="635.8032">4316 3862 0,'0'0'0,"0"0"16,0 20-16,-4 20 16,1 29-1,-1 14-15,4 22 16,9 0-1,13-5-15,7-10 16,5-14-16,4-18 16,-5-20-1,0-20-15,3-14 16,5-15 0,2-22-16,12-18 15,19-35-15,12-26 16,10-21-1,-8 3-15,-23 25 16,-18 20-16,-16 19 16,-31 66-1,0 0-15,0 0 16,17-42 0,-11 29-16,-8 20 15,-4 14-15,-3 12 16,1 14-1,-4 26-15,1 35 16,1 31 0,4 23-16,12 8 15,4-15-15,3-11 16,1-5 0,1-14-16,-1-22 15,0-19 1,-14-84-16,14 70 15,-14-70-15,10 40 16,-10-40 0,18 21-16,-3-21 15,4-17-15</inkml:trace>
  <inkml:trace contextRef="#ctx1" brushRef="#br0" timeOffset="1168.2551">5505 4753 0,'0'0'0,"0"0"15,0 0-15,2 27 16,4 24 0,5 29-16,-4 26 15,-1-2 1,0-3-16,3-9 15,2-16-15,2-9 16,-13-67 0,0 0-16,16 40 15,3-22 1,6-18-16,3-18 16,5-18-16,8-23 15,18-36 1,3-16-16,1-8 15,-9 12 1,-14 24-16,-40 83 16,0 0-16,0 0 15,31-47 1,-11 34-16,-9 20 16,-1 13-1,-2 11-15,4 12 16,0 17-16,3 2 15,1 8 1,1-4-16,3-3 16,6-7-1,0-9-15,7-7 16,7-12-16,3-16 16,4-16-1</inkml:trace>
  <inkml:trace contextRef="#ctx1" brushRef="#br0" timeOffset="1483.1848">6115 4187 0,'0'0'0,"0"0"15,15 5 1,29 2-16,31 13 16,23 11-1,19 10-15,7 2 16,-1-8-16,-8-11 16,-17-8-1,-20-16-15,-78 0 16,62-9-16,-26-11 15,-18-16 1</inkml:trace>
  <inkml:trace contextRef="#ctx1" brushRef="#br0" timeOffset="1849.7571">6660 3384 0,'0'0'16,"0"0"-16,0 0 16,0 0-1,-12 24-15,-6 23 16,-9 32 0,0 36-16,-6 44 15,7 29-15,6 0 16,4 6-1,3 1-15,4-2 16,0-2-16,7-6 16,2-16-1,7-19-15,2-22 16,3-32 0,-2-20-16,1-17 15,-11-59-15,0 0 16,10 30-1,6-25-15,1-24 16</inkml:trace>
  <inkml:trace contextRef="#ctx1" brushRef="#br0" timeOffset="2350.323">6851 4849 0,'0'0'0,"0"0"15,0 0-15,14 22 16,10 16 0,9 23-16,4-1 15,8-4-15,6-11 16,4-16 0,0-18-16,4-20 15,-7-18 1,2-13-16,-9-12 15,-11-3-15,-13-1 16,-7 2 0,-16 5-16,-16 9 15,-13 8 1,-11 12-16,-12 14 16,-6 14-16,-8 15 15,3 13 1,-11 26-16,5 21 15,13 9 1,20 4-16,13-3 16,19-1-16,14-14 15,15-6 1,15-10-16,6-16 16,11-16-16,6-5 15,16-16 1,30-13-1,18-28-15,4-23 16</inkml:trace>
  <inkml:trace contextRef="#ctx1" brushRef="#br0" timeOffset="2632.9457">8517 4485 0,'0'0'16,"-18"25"-16,-9 13 15,-17 27 1,-26 35-16,-20 32 16,-10 15-1,12-15-15,10-15 16,8-13-16,9-19 15,12-18 1,6-20-16,12-23 16,2-18-1,3-20-15</inkml:trace>
  <inkml:trace contextRef="#ctx1" brushRef="#br0" timeOffset="2966.3898">7730 4512 0,'0'0'0,"0"0"15,9 18-15,9 13 16,10 21 0,5 12-16,6 16 15,24 34-15,22 29 16,15 10-1,-8-18-15,-11-27 16,-12-21-16,-11-16 16,-12-12-1,-4-13-15,-42-46 16,28 34 0,-28-34-16,0 0 15,24 29-15,-24-29 16,26 20-1,-10-13-15</inkml:trace>
  <inkml:trace contextRef="#ctx1" brushRef="#br0" timeOffset="3105.7095">8910 5756 0,'0'0'15,"0"0"-15,0 0 16,0 0-16</inkml:trace>
  <inkml:trace contextRef="#ctx1" brushRef="#br0" timeOffset="21439.3789">9547 3450 0,'-21'21'0,"-2"8"16,-17 14-16,5 7 16,0 11-1,-1 15-15,-11 29 16,-1 23-1,-3 12-15,14 7 16,6-2-16,5 1 16,8-1-1,5 5-15,9 2 16,6-5 0,9-6-16,11-5 15,10-8-15,4-19 16,1-17-1,5-10-15,-1-17 16,-1-14-16,-5-13 16,-4-6-1,-31-32-15,33 33 16,-33-33 0,39 34-16,-6-16 15,-9-18-15</inkml:trace>
  <inkml:trace contextRef="#ctx1" brushRef="#br0" timeOffset="21822.1307">10383 3887 0,'0'0'0,"0"0"16,-28 14-16,-13 14 15,-25 16 1,-16 25-16,-14 23 15,-2 11-15,-3 12 16,10-7 0,10-5-16,14-16 15,13-13 1,12-18-16,42-56 16,0 0-16,-20 29 15,11-24 1,11-19-16</inkml:trace>
  <inkml:trace contextRef="#ctx1" brushRef="#br0" timeOffset="22055.9702">9878 4311 0,'0'0'16,"0"0"-16,0 0 15,0 0 1,13 13-16,11 9 15,10 10 1,-1 8-16,3 5 16,3 8-16,-1 4 15,-3-2 1,-1-6-16,-3-17 16,-4-21-16</inkml:trace>
  <inkml:trace contextRef="#ctx1" brushRef="#br0" timeOffset="22438.2344">10723 3435 0,'0'0'0,"0"0"15,0 0 1,0 0-16,0 0 16,-5 31-16,3 25 15,-2 34 1,-4 25-16,1 8 16,3 2-1,-1 10-15,1 3 16,0 3-1,0-5-15,-2-11 16,6-9-16,8-15 16,-2-16-1,-6-85-15,4 72 16,-4-72-16,0 0 16,0 42-1,-4-22-15,0-25 16</inkml:trace>
  <inkml:trace contextRef="#ctx1" brushRef="#br0" timeOffset="22622.8415">10586 4266 0,'0'0'0,"0"0"16,14-14-1,15-3-15,15-6 16,14 10-1,20 5-15,34 1 16,18 4-16,-130 3 16,121 3-1</inkml:trace>
  <inkml:trace contextRef="#ctx1" brushRef="#br0" timeOffset="23083.8609">10278 4959 0,'0'0'0,"-16"27"16,-4 8-16,-9 28 15,7 6-15,8 2 16,10 7-1,15 10-15,13 1 16,14-13 0,7-15-16,9-23 15,-2-25-15,0-22 16,3-15 0,-2-17-16,-6-10 15,-6-9 1,-18-2-16,-9 3 15,-20 3-15,-19 9 16,-22 13 0,-20 10-16,-13 10 15,-30 8 1,-5 10-16,19 8 16,96-12-16,-68 13 15,35 0 1,25-6-16,20-9 15</inkml:trace>
  <inkml:trace contextRef="#ctx1" brushRef="#br0" timeOffset="23321.8605">11462 3718 0,'2'0'0,"4"5"15,8 2 1,2 15-16,0 8 16,-3 6-16,5 5 15,0 4 1,1-5-16</inkml:trace>
  <inkml:trace contextRef="#ctx1" brushRef="#br0" timeOffset="24267.7221">11160 4427 0,'0'0'16,"0"0"-16,23 0 15,30-7 1,31-4-16,16 0 16,-6-1-1,-15 8-15,-79 4 16,0 0-16,0 0 16,54 2-1,-33 7-15,-33 11 16,-19 8-16,-10 3 15,0 2 1,-6 1-16,2 4 16,10-2-1,35-36-15,-23 35 16,17 1-16,12-9 16,12-6-1,13-1-15,9-8 16,16-5-16,2-10 15,-4-8 1,-7-9-16,-13-6 16,-12-5-1,-18-1-15,-13 5 16,-13 3-16,-12 6 16,-13 2-1,0 9-15,2 6 16,6 5-1,5 7-15,9 4 16,7 10-16,5 9 16,5 6-1,5 11-15,3 0 16,5 3 0,1 3-16,3-5 15,-3-2-15,-1-6 16,-5-1-1,-9-2-15,-6-6 16,-12 1 0,-7-3-16,-9-4 15,-6 0-15,-2-7 16,1-6 0,2-7-16,8-6 15,40-3-15,0 0 16,-29-5-1,12-2-15,17-2 16,17 1 0,14 0-16,15-1 15,29 7-15,28 2 16,26 11 0,10 3-16,1 9 15,-17-3 1,-22-5-16,-17-7 15,-9-3-15,-17-7 16,-18-4 0,-11-10-16,-12-4 15,-7-9-15</inkml:trace>
  <inkml:trace contextRef="#ctx1" brushRef="#br0" timeOffset="25138.6674">12216 4148 0,'0'0'0,"0"0"16,0 24-16,0 27 15,0 26-15,0 18 16,4 2 0,0-2-16,3-2 15,-3-5 1,2-8-16,-6-80 16,3 69-16,-3-69 15,3 31 1,-3-31-16,-6-37 15,0-16 1,2-9-16,-1-2 16,3 12-1,6 0-15,7 11 16,14 10-16,13 9 16,15 11-1,13 6-15,0 3 16,2 2-16,-10-6 15,-13-6 1,-45 12-16,33-22 16,-13-9-16,-13-1 15,-10 5 1,3 27-16,0 0 16,0 0-1,-4-29-15,4 29 16,-4-17-16,-1 8 15,0 15 1,1 14-16,-5 12 16,1 8-1,-4 18-15,-3 3 16,-3 4-16,-3-3 16,-3 0-1,-7-1-15,-7-7 16,-3-8-1,-1-8-15,-3-8 16,5-15-16,40-15 16,-35 7-1,35-7-15,-25-7 16,11-6 0,11-6-16,18 0 15,14 0-15,10 2 16,20-1-1,3 0-15,1 5 16,-3-3-16,-60 16 16,52-18-1,-10-11-15</inkml:trace>
  <inkml:trace contextRef="#ctx1" brushRef="#br0" timeOffset="25938.65">12859 4157 0,'0'0'0,"0"0"15,0 0 1,0 0-16,0 0 16,0 28-16,-5 30 15,3 33 1,-4 13-16,2 1 15,0-2-15,-8-4 16,-7-8 0,-3-20-16,22-71 15,0 0-15,-25 56 16,8-31 0,8-25-16,6-11 15,13-17 1,3-7-16,14-16 15,1-1-15,11-2 16,0 3 0,8 2-16,6 0 15,1 4 1,3 0-16,-2 1 16,-5-5-16,-10-1 15,-9-6 1,-6 1-16,-10-1 15,-5 2 1,-6 3-16,-4 2 16,-4 2-16,4 47 15,-2-49 1,2 49-16,0 0 16,0 0-16,0-47 15,0 47 1,0-38-16,0 21 15,-3 17 1,1 14-16,-1 17 16,-3 17-16,-3 21 15,-3 18 1,-3 34-16,-1 37 16,5 17-1,9-18-15,4-24 16,5-19-16,4-11 15,2-9 1,1-12-16,-2-13 16,-4-12-1,-4-10-15,-4-47 16,0 0-16,0 0 16,5 39-1,4-20-15,0-31 16</inkml:trace>
  <inkml:trace contextRef="#ctx1" brushRef="#br0" timeOffset="26344.3503">13605 4128 0,'0'0'16,"0"0"-16,25-10 16,15-6-1,22-10-15,3 6 16,0 2-16,-65 18 16,60-11-1,-5 9-15,-14 9 16,-14 13-1,-18 7-15,-16 4 16,-10 13-16,-21 19 16,-12 6-1,-19 20-15,-9 12 16,1-7 0,15-11-16,13-23 15,49-60-15,0 0 16,0 0-1,-35 29-15,19-34 16</inkml:trace>
  <inkml:trace contextRef="#ctx1" brushRef="#br0" timeOffset="27022.6752">13721 4458 0,'0'0'0,"0"0"15,0 0-15,0 0 16,23 6-1,22 9-15,10 11 16,-4 10 0,-4 7-16,-4-3 15,-43-40-15,0 0 16,0 0 0,33 31-16,-8-11 15,-14-18 1,-11-9-16,-7-13 15,-1-6-15,-6-8 16,5-6 0,-2-8-16,7 0 15,4 3-15,11 5 16,9 2 0,11 5-16,5 1 15,8 3 1,1 0-16,-2 0 15,-2 0-15,-3 2 16,-38 27 0,0 0-16,31-27 15,-31 27 1,0 0-16,0 0 16,23-22-16,-11 11 15,-8 9 1,-2 9-16,-2 7 15,-2 11 1,0 9-16,-2 10 16,-4 17-16,2 7 15,2 9 1,-1 26-16,1 13 16,4-4-16,0-23 15,4-18 1,-4-71-16,7 50 15,-7-50 1,0 0-16,0 0 16,6 34-1,2-19-15,0-22 16,5-26-16</inkml:trace>
  <inkml:trace contextRef="#ctx1" brushRef="#br0" timeOffset="27410.6237">14632 3667 0,'0'0'0,"0"0"15,0 0-15,0 25 16,0 29-16,0 29 15,0 23 1,0 5-16,0 13 16,0 8-1,0 7-15,0 5 16,0 27-16,0 1 16,3-21-1,3-23-15,9-32 16,-2-12-1,3-10-15,-16-74 16,15 56-16,-15-56 16,0 0-1,0 0-15,11 32 16,-6-28-16,-3-19 16</inkml:trace>
  <inkml:trace contextRef="#ctx1" brushRef="#br0" timeOffset="27875.2141">15016 3486 0,'0'0'0,"17"12"16,10 7-16,15 15 15,5 11-15,5 13 16,15 31 0,9 24-16,-3 16 15,-5 11-15,-18-1 16,-11 0-1,-17 3-15,-15 8 16,-19 0 0,-9-3-16,-16-7 15,-5-7-15,-9-17 16,4-24 0,4-23-16,7-16 15,36-53 1,0 0-16,0 0 15,-25 32-15,25-32 16,-15 25 0,15-25-16,2 19 15</inkml:trace>
  <inkml:trace contextRef="#ctx1" brushRef="#br0" timeOffset="28052.4985">15781 5788 0,'0'0'0,"0"0"16,0 0-16,0 0 15</inkml:trace>
  <inkml:trace contextRef="#ctx1" brushRef="#br0" timeOffset="318744.7399">4150 7347 0,'0'0'16,"0"0"-16,0 0 16,17 0-16,25-4 15,18 0 1,7 1-16,6 0 16,17 1-1,-3 2-15,-2 0 16,-7 0-16,-2 0 15,0 0 1,-10 0-16,-9 0 16,-57 0-16,53 0 15,-53 0 1,0 0-16,0 0 16,49 5-1,-49-5-15,0 0 16,0 0-16,37 3 15,-37-3 1,0 0-16,0 0 16,13 4-1</inkml:trace>
  <inkml:trace contextRef="#ctx1" brushRef="#br0" timeOffset="319395.6015">5616 6889 0,'0'0'0,"24"-5"15,20-1-15,29-4 16,14 5-1,1-9-15,-12 0 16,-6 1 0,-13 2-16,-57 11 15,0 0-15,0 0 16,42-7 0,-20 9-16,-27 14 15,-19 8 1,-18 14-16,-25 23 15,-31 29-15,-30 28 16,3 7 0,28-24-16,97-101 15,0 0-15,-59 69 16</inkml:trace>
  <inkml:trace contextRef="#ctx1" brushRef="#br0" timeOffset="319579.8874">5978 7175 0,'0'0'0,"0"0"15,19 11 1,8 7-16,8 9 16,-2 4-16,-3 9 15,-6 1 1,-24-41-16,20 34 15</inkml:trace>
  <inkml:trace contextRef="#ctx1" brushRef="#br0" timeOffset="319978.7811">6470 6284 0,'0'0'16,"0"0"-16,0 0 16,0 0-16,0 0 15,0 25 1,0 32-16,0 39 16,0 34-1,0 13-15,0 8 16,2 47-16,2 4 15,4 2 1,-6-16-16,-2-16 16,0-14-16,2-15 15,-2-29 1,-4-11-16,-4-15 16,8-88-1,0 0-15,0 0 16,-8 63-16,-1-33 15,0-28 1,2-15-16</inkml:trace>
  <inkml:trace contextRef="#ctx1" brushRef="#br0" timeOffset="320162.3983">6464 7306 0,'0'0'16,"0"0"-16,15-4 16,25-2-1,27-5-15,9 6 16,19 1-16,-1 2 16</inkml:trace>
  <inkml:trace contextRef="#ctx1" brushRef="#br0" timeOffset="320795.8864">7024 6706 0,'0'0'0,"0"0"16,-4-3-1,6-3-15,4-5 16,19 7-16,19-1 16,20 7-1,10 5-15,14 4 16,-10 5 0,-78-16-16,57 22 15,-30 3-15,-19-3 16,-12 0-1,-13 3-15,-15 4 16,-17 4 0,-5 1-16,54-34 15,-51 31-15,51-31 16,0 0 0,0 0-16,-39 27 15,18-4-15,15-13 16,6-10-1,8 8-15,-8-8 16,13 9 0,-13-9-16,16 14 15,-3 7 1,-13-21-16,11 29 16,0-2-16,4-3 15,6-8 1,11-12-16,9-13 15,16-14-15,3-3 16,-6 0 0,-54 26-16,0 0 15,0 0 1,37-23-16,-18 12 16,-24 7-1</inkml:trace>
  <inkml:trace contextRef="#ctx1" brushRef="#br0" timeOffset="321013.9693">7347 7271 0,'0'0'0,"0"0"16,0 20-16,0 20 15,0 20 1,-6 6-16,4 3 15,-2-2 1,-3-4-16,7-63 16,0 0-16,-3 40 15,3-38 1</inkml:trace>
  <inkml:trace contextRef="#ctx1" brushRef="#br0" timeOffset="321429.5096">7528 7309 0,'0'0'16,"0"0"-16,0-3 15,6 6 17,-2 8-32,-2 14 0,0 13 15,-6 11-15,-6 5 16,-15 6 0,-14-4-16,-6-2 15,-6 1-15,-20 12 16,-11-2-1,14-13-15,68-52 16,0 0 0,0 0-16,-50 29 15,28-20-15,20-14 16,15-4 0,13-2-16,13-7 15,21 0-15,10 2 16,6 7-1,27 5-15,11 13 16,-2 9 0,-11 9-16,-10 0 15,-13 2-15,-4 2 16,-8-4 0,-66-27-16,55 11 15</inkml:trace>
  <inkml:trace contextRef="#ctx1" brushRef="#br0" timeOffset="321695.0512">8117 6402 0,'0'0'16,"0"0"-16,0 0 15,18 18 1,15 4-16,18 14 16,-2 2-16,-6 0 15,-18 4 1,-21 3-16</inkml:trace>
  <inkml:trace contextRef="#ctx1" brushRef="#br0" timeOffset="322264.2563">7929 6834 0,'0'0'0,"20"-17"15,17-7 1,26-12-16,7 5 15,12 0 1,-82 31-16,75-18 16,-23 15-16,-28 13 15,-22 8 1,-14 8-16,-12 14 16,-16 23-1,-25 31-15,-13 27 16,2 17-16,19-6 15,29-14 1,23-20-16,18-22 16,21-24-16,2-32 15,8-22 1,7-24-16,-1-22 16,-4-15-1,-7-24-15,-14-4 16,-21 13-16,-16 10 15,-5 25 1,-9 8-16,-6 11 16,1 6-1,8 5-15,8 1 16,3 1-16,16-4 16,17-3-1,22-9-15,33-9 16,38-9-1,35-4-15,-1 12 16,-25 14-16,-43 21 16,-40 10-1,-35 9-15,-20-2 16</inkml:trace>
  <inkml:trace contextRef="#ctx1" brushRef="#br0" timeOffset="322429.5019">8280 7224 0,'0'0'16,"0"0"-16,17-9 16,22-9-1,28-5-15,16 2 16,30 1 0,20 2-16,-4 2 15</inkml:trace>
  <inkml:trace contextRef="#ctx1" brushRef="#br0" timeOffset="322748.1271">8999 6342 0,'0'0'15,"0"0"-15,0 22 16,0 25 0,0 35-16,0 31 15,-4 14-15,-1 7 16,-1 9 0,-2-2-16,0-12 15,-3-8 1,-3-7-16,6-19 15,4-14-15,-1-18 16,5-63 0,0 0-16,-6 36 15</inkml:trace>
  <inkml:trace contextRef="#ctx1" brushRef="#br0" timeOffset="323179.6065">8602 7727 0,'0'0'0,"-15"27"16,-9 11-16,-5 33 15,0 30 1,14 17-16,18-6 16,18-16-16,22-25 15,9-26 1,-6-23-16,2-17 15,0-14-15,2-16 16,-4-17 0,-7-9-16,-10-13 15,-11-6 1,-8-1-16,-14 1 16,-11 8-16,-19 10 15,-13 14 1,-14 20-16,-5 13 15,-8 19 1,-9 15-16,5 8 16,17 4-1,30-10-15,18-4 16,18-3-16,15-9 16,17-9-16</inkml:trace>
  <inkml:trace contextRef="#ctx1" brushRef="#br0" timeOffset="323360.4962">9774 6840 0,'0'0'0,"0"0"15,0 0 1,0 0-16,0 0 16</inkml:trace>
  <inkml:trace contextRef="#ctx1" brushRef="#br0" timeOffset="323546.2809">9766 7515 0,'0'0'15,"0"0"-15,8 17 16,6 15-16,6 14 16</inkml:trace>
  <inkml:trace contextRef="#ctx1" brushRef="#br0" timeOffset="327629.5603">10459 6543 0,'0'0'0,"-8"22"16,0 16-1,-5 24-15,3 11 16,0 6-16,1 22 15,-3 16 1,2 9-16,0 19 16,6-1-1,-4-4-15,2-8 16,2-15-16,-1-14 16,3-23-1,2-80-15,-4 67 16,4-67-16,0 0 15,-5 36 1,0-18-16,-1-18 16,-3-17-1</inkml:trace>
  <inkml:trace contextRef="#ctx1" brushRef="#br0" timeOffset="327845.8258">10186 7417 0,'0'0'0,"0"0"16,0 0-16,0 0 16,11-3-1,18-8-15,23-4 16,10-2 0,12 0-16,34-6 15,21-1-15,-2 3 16,-20 3-1,-30 7-15</inkml:trace>
  <inkml:trace contextRef="#ctx1" brushRef="#br0" timeOffset="328212.6082">10988 6625 0,'0'0'16,"0"0"-16,0 0 15,0 0-15,-6 28 16,-4 29 0,-2 35-16,-4 31 15,0 13 1,2 20-16,7 1 15,7-3-15,5-2 16,2-8 0,4-11-16,3-16 15,-1-15-15,-4-22 16,-9-80 0,0 0-16,0 0 15,11 45 1,-6-47-16,-3-34 15</inkml:trace>
  <inkml:trace contextRef="#ctx1" brushRef="#br0" timeOffset="328496.0126">11512 6545 0,'0'0'0,"-7"25"16,-12 22 0,-10 26-16,-15 30 15,-16 38 1,-10 27-16,-1 19 16,3-11-16,6-12 15,4-23 1,16-32-16,42-109 15,-29 64 1,13-50-16,9-36 16</inkml:trace>
  <inkml:trace contextRef="#ctx1" brushRef="#br0" timeOffset="328795.898">11376 6623 0,'0'0'0,"0"0"16,0 0-16,17 16 16,8 15-16,10 25 15,-2 22 1,6 36-16,1 40 16,0 21-1,-8-10-15,-6-11 16,-13-16-16,-8-12 15,-14-21 1,0-18-16,-9-23 16,-2-25-1,-5-13-15,-6-14 16,-2-12-16,-7-14 16</inkml:trace>
  <inkml:trace contextRef="#ctx1" brushRef="#br0" timeOffset="328957.5497">11201 7311 0,'0'0'16,"0"0"-16,24 0 16,26-4-1,26-1-15,10 9 16,-3 1-1,-3 4-15</inkml:trace>
  <inkml:trace contextRef="#ctx1" brushRef="#br0" timeOffset="329247.7129">12091 6728 0,'0'0'16,"0"0"-16,0 20 16,0 21-1,-8 28-15,2 18 16,-11 34 0,-7 20-16,-5 20 15,5-1-15,1-10 16,5-21-1,2-23-15,3-24 16,13-82 0,-6 43-16,4-41 15</inkml:trace>
  <inkml:trace contextRef="#ctx1" brushRef="#br0" timeOffset="329675.107">12022 6932 0,'0'0'15,"0"0"1,0 0-16,2 27 16,14 24-16,12 20 15,7 16 1,7 16-16,2 11 15,-5 2-15,1 3 16,-6-12 0,-7-20-16,-5-22 15,-22-65 1,0 0-16,20 29 16,-5-29-16,5-27 15,-1-22 1,5-31-16,1-45 15,-3-34-15,-8-13 16,-12 20 0,-9 29-16,-2 27 15,-2 20 1,-2 16-16,13 60 16,-9-38-16,7 4 15</inkml:trace>
  <inkml:trace contextRef="#ctx1" brushRef="#br0" timeOffset="329978.3613">12991 6522 0,'0'0'0,"0"23"16,0 20-16,4 30 15,0 28 1,-4 8-16,-2 12 16,0 4-16,0 5 15,0 4 1,2 0-16,0-8 16,-4-4-1,-1-20-15,-2-13 16,-6-23-16,-6-32 15,0-21 1,-2-26-16</inkml:trace>
  <inkml:trace contextRef="#ctx1" brushRef="#br0" timeOffset="330429.226">13046 6697 0,'0'0'16,"20"-9"-16,14-5 16,13 3-1,7 11-15,1 14 16,3 12-16,0 12 16,-1 14-1,11 23 16,5 27-31,-13 14 0,-22 7 16,-36-3-16,-31-6 16,-25-14-16,-20-16 15,-19-13 1,-25-6-16,-13-14 16,-7-18-1,10-19-15,28-23 16,23-22-16,27-18 15,23 2 1,13-4-16,12-5 16,23-1-1,18 4-15,22 6 16,33 7-16,18 20 16,-5 20-1</inkml:trace>
  <inkml:trace contextRef="#ctx1" brushRef="#br0" timeOffset="330846.1999">13846 6621 0,'0'0'0,"0"0"15,0 0-15,0 0 16,2 29-16,6 27 16,3 33-1,-5 20-15,-6 1 16,-4 0-1,-5-1-15,2 1 16,5-5-16,4-7 16,7-11-1,12-13-15,3-18 16,4-18 0,9-11-16,11-10 15,13-8 1,8-9-16,10-4 15,15-12-15,-4-9 16</inkml:trace>
  <inkml:trace contextRef="#ctx1" brushRef="#br0" timeOffset="331145.0982">14423 6670 0,'0'0'16,"0"0"-16,25 0 15,30-5 1,35 1-16,24 2 15,-3 2-15,3 2 16,-7 5 0,-15 2-16,-28 4 15,-36-4-15,-28-6 16</inkml:trace>
  <inkml:trace contextRef="#ctx1" brushRef="#br0" timeOffset="331495.1321">14516 6674 0,'0'0'0,"0"0"15,-6 23 1,-3 23-16,-7 31 16,-1 18-16,-1 18 15,7 3 1,7 7-16,4-5 15,8-15 1,13-22-16,10-23 16,2-25-16,12-8 15,17-8 1,17-10-16,32-9 16,19-9-16,-3-7 15,-8-7 1,-23-4-16,-23 2 15,-73 27 1,45-27-16,-34 6 16,-22 0-16</inkml:trace>
  <inkml:trace contextRef="#ctx1" brushRef="#br0" timeOffset="331695.5011">14507 7267 0,'0'0'0,"35"-14"15,20-6 1,37-9-16,46-1 16,22 7-1,-12 8-15,-27 12 16</inkml:trace>
  <inkml:trace contextRef="#ctx1" brushRef="#br0" timeOffset="331891.3228">15898 8054 0,'0'0'15,"0"0"-15,0 0 16</inkml:trace>
  <inkml:trace contextRef="#ctx1" brushRef="#br0" timeOffset="337011.3871">4340 9164 0,'0'0'0,"0"0"16,0 0-16,-12 4 15,-7-2-15,-6 3 16,12-1 0,1-4-16,8 3 15,6-1 1,2 2-16,10 2 16,2 1-16,5 0 15,3-2 1,5-3-16,7-2 15,0 0-15,5-2 16,0-3 0,-3 1-16,2-1 15,1 5 1,3 2-16,0-2 16,4 5-16,-1-3 15,2 3 1,2-3-16,-2 5 15,3-3 1,-3 1-16,0-3 16,0 0-1,-4-4-15,0-3 16</inkml:trace>
  <inkml:trace contextRef="#ctx1" brushRef="#br0" timeOffset="338361.4214">6609 8428 0,'0'0'16,"0"0"-16,0 0 16,-8-8-16,-2-4 15,-9 10 1,0 20-16,-2 20 15,-14 31-15,-17 47 16,-23 54 0,-19 47-16,-8 24 15,13-19 1,12-24-16,14-28 16,9-23-16,11-24 15,12-30 1,31-93-16,-18 59 15,16-43 1,9-38-16,-2-41 16</inkml:trace>
  <inkml:trace contextRef="#ctx1" brushRef="#br0" timeOffset="338662.1328">6423 8551 0,'0'0'16,"0"0"-16,22 7 16,21 11-16,15 20 15,-9 18 1,2 38-16,-6 31 16,-12 15-1,-10 19-15,-13-7 16,-8-14-16,-4-8 15,-6-19 1,-3-12-16,-11-3 16,-7-11-1,-12-23-15,-10-30 16,-10-36-16</inkml:trace>
  <inkml:trace contextRef="#ctx1" brushRef="#br0" timeOffset="338828.8553">5999 9447 0,'0'0'15,"17"-18"-15,14-8 16,32-17-16,32-2 16,30 5-1,2 20-15,-12 18 16,-17 13-16</inkml:trace>
  <inkml:trace contextRef="#ctx1" brushRef="#br0" timeOffset="339145.5195">7286 8542 0,'0'0'15,"0"0"-15,0 21 16,0 26 0,4 38-16,-2 37 15,-4 26-15,-5 47 16,-2 23 0,-4 5-16,2-17 15,2-16-15,-2-14 16,1-25-1,-3-18-15,0-21 16,13-112 0,-16 87-16,-6-36 15,7-40-15</inkml:trace>
  <inkml:trace contextRef="#ctx1" brushRef="#br0" timeOffset="339480.9581">7053 8835 0,'4'-27'15,"14"-12"-15,11-4 16,8 9 0,11 7-16,8 11 15,6 16 1,6 14-16,-1 18 15,6 16-15,-1 20 16,-12 5 0,-19 1-16,-21 2 15,-27 3 1,-22 1-16,-25-1 16,-22 5-16,-15-6 15,-9-6 1,-4-15-16,24-21 15,29-29-15,32-25 16,22-15 0</inkml:trace>
  <inkml:trace contextRef="#ctx1" brushRef="#br0" timeOffset="339677.8731">7643 8887 0,'0'0'0,"24"-5"16,23-2-16,26-1 16,4 3-16,19 0 15,-7 2 1,1 2-16,-12 1 16,-6 1-1,-21 5-15</inkml:trace>
  <inkml:trace contextRef="#ctx1" brushRef="#br0" timeOffset="340095.3663">7898 8842 0,'0'0'0,"0"0"16,0 0-1,0 0-15,0 27 16,0 26-16,7 32 15,4 29 1,2 7-16,-6 8 16,-11 6-1,-12-4-15,-16-3 16,-15-3-16,-11-11 16,7-22-1,9-28-15,5-24 16,37-40-1,-29 16-15,8-11 16,3-8-16,7-7 16,9-2-1,10-6-15,17-7 16,12-4-16,28-9 16,38-6-1,29 3-15,26 19 16,6 26-1,-6 21-15,-3 7 16</inkml:trace>
  <inkml:trace contextRef="#ctx1" brushRef="#br0" timeOffset="341178.7991">10170 8663 0,'0'0'0,"0"0"16,-4-16-1,0-15-15,-7-9 16,-10 13 0,-2 16-16,-10 9 15,-2 8-15,-11 12 16,-16 11 0,2 11-16,-3 10 15,-6 19 1,2 14-16,25-1 15,20-10-15,17-1 16,14-8 0,11 0-16,7 1 15,2 8 1,7 17-16,-9 10 16,-17-12-16,-16-12 15,-19-3 1,-13-5-16,-7-9 15,6-20-15,-2-9 16,41-29 0,-41 18-16,41-18 15,-41 7 1,41-7-16,0 0 16,-34-7-16,34 7 15,0 0 1,-16-11-16,16 11 15,-3-4-15,11 8 16,3 9 0,-1 14-16,3 11 15,-2 25 1,-1 15-16,2 40 16,-5 48-1,-5 30-15,-7 15 16,-3 19-16,-6 17 15,3 2 1,-1 1-16,9 9 16,1 8-16,0 11 15,-2 10 1,6 4-16,2 4 16,3 1-1,3-1-15,5 0 16,6-3-16,10-5 15,7-7 1,7-8-16,3-9 16,11-16-1,3-12-15,5-12 16,0-19-16,3-28 16,1-19-1,-2-15-15,3-19 16,-5-17-1,-11-20-15,-7-16 16,-4-10-16,-10-15 16,-5-12-1,-30-34-15,31 23 16,2-6-16,3-10 16,-7-7-1</inkml:trace>
  <inkml:trace contextRef="#ctx1" brushRef="#br0" timeOffset="341314.3813">10807 17672 0,'0'0'0,"0"0"15,0 0-15,0 0 16</inkml:trace>
  <inkml:trace contextRef="#ctx1" brushRef="#br0" timeOffset="342030.2439">10787 8592 0,'0'0'0,"0"0"16,0 0-16,0 0 15,-7 19 1,-1 24-16,-6 24 15,5 9-15,3 25 16,2 8 0,1 11-16,1 6 15,2 4 1,-5-3-16,-1 7 16,-5-4-16,0-14 15,7-16 1,0-19-16,2-15 15,2-66 1,0 0-16,-5 46 16,5-46-1,0 0-15,0 30 16,7-12-16,4-11 16</inkml:trace>
  <inkml:trace contextRef="#ctx1" brushRef="#br0" timeOffset="342211.6265">11091 10006 0,'0'0'15,"0"0"-15,0 0 16,-4 25-1,-1 37-15</inkml:trace>
  <inkml:trace contextRef="#ctx1" brushRef="#br0" timeOffset="344795.332">12275 8599 0,'0'0'0,"0"0"16,-20 5-16,-17 13 15,-20 20 1,6 10-16,-8 10 15,-7 22 1,-8 12-16,10-8 16,14-14-16,15-17 15,35-53 1,-5 30-16,30-17 16</inkml:trace>
  <inkml:trace contextRef="#ctx1" brushRef="#br0" timeOffset="344978.5702">12049 8769 0,'0'0'16,"0"0"-16,0 0 15,0 0 1,13 24-16,6 14 16,12 18-1,-2 1-15,1 2 16,-1-6-16,-29-53 15,28 52 1</inkml:trace>
  <inkml:trace contextRef="#ctx1" brushRef="#br0" timeOffset="345561.2017">12445 8574 0,'0'0'0,"0"0"16,0 0-16,-11 26 16,-2 17-1,-9 24-15,-1 6 16,-2 21-16,3 7 16,22-101-1,-13 87-15,13-28 16,13-38-1,5-24-15,9-20 16,2-13 0,2-8-16,-4 0 15,-5 2-15,-4 4 16,-2 3 0,0 1-16,2 7 15,3-2-15,6-4 16,7-5-1,-1-2 1,-8 4-16,-9 4 16,-12 13-16,-4 5 15,-4 5-15,-1 5 16,2 6 0,1 7-16,2 11 15,-2 9 1,2 14-16,-2 21 15,0 10-15,-2 30 16,-1 13 0,1 6-16,0-13 15,-2-23-15,-4-16 16,-1-22 0,-3-4-16,-6-10 15,-7-7 1</inkml:trace>
  <inkml:trace contextRef="#ctx1" brushRef="#br0" timeOffset="345945.2575">12224 9553 0,'0'0'0,"-6"28"15,-2 22 1,2 24-16,6 8 15,9-9-15,4-12 16,10-21 0,11-11-16,3-15 15,5-12 1,2-14-16,-5-9 16,-6-13-16,-12-4 15,-17-7 1,-15-1-16,-13 1 15,-12 4 1,-10 7-16,-2 15 16,-3 8-16,-1 15 15,4 11 1,6 14-16,13 5 16,12 2-1,15-9-15,8-21 16</inkml:trace>
  <inkml:trace contextRef="#ctx1" brushRef="#br0" timeOffset="346195.8202">13190 8582 0,'0'0'16,"0"0"-1,-28 25-15,-12 15 16,-23 27-16,-17 27 16,-6 22-1,7 2-15,31-26 16,48-92-16,0 0 16,0 0-1,-21 50-15,30-46 16,18-31-16</inkml:trace>
  <inkml:trace contextRef="#ctx1" brushRef="#br0" timeOffset="346352.7398">12958 8875 0,'2'5'15,"0"4"-15,4 2 16,8 11-16,3 5 16,6 9-1,1 8-15,1 8 16,2-1-1,-27-51-15,0 0 16,26 56-16</inkml:trace>
  <inkml:trace contextRef="#ctx1" brushRef="#br0" timeOffset="346545.0513">12999 8929 0,'0'0'15,"0"0"-15,16 4 16,24-1-16,27 3 16,10 1-1,23 0-15,0-5 16,-2-9 0,-2-18-16</inkml:trace>
  <inkml:trace contextRef="#ctx1" brushRef="#br0" timeOffset="346786.8292">13574 8472 0,'0'0'0,"0"0"16,0 0-16,-6 28 15,-4 28 1,-3 31-16,1 24 15,6 6-15,8 1 16,2 6 0,8-6-16,-1-9 15,-11-109 1,0 0-16,0 0 16,16 82-16</inkml:trace>
  <inkml:trace contextRef="#ctx1" brushRef="#br0" timeOffset="347278.1164">13143 9545 0,'0'0'0,"-19"21"16,0 8-16,-3 13 15,3 5 1,8 5-16,11-1 15,8-6-15,14-5 16,2-6 0,9-10-16,5-9 15,2-12 1,1-14-16,-1-12 16,-2-10-1,-5-14-15,-8-2 16,-12-3-16,-10 5 15,-11 7 1,-7 6-16,-7 12 16,-9 7-16,-7 6 15,-10 11 1,0 9-16,-2 11 16,1 5-1,2 7-15,5 2 16,42-36-16,-36 40 15,36-40 1,-28 42-16,28-42 16,-13 40-1,16-4-15,13-16 16,8-11-16</inkml:trace>
  <inkml:trace contextRef="#ctx1" brushRef="#br0" timeOffset="347496.2182">14020 8838 0,'0'0'16,"0"0"-16,0 0 15,0 0 1,0 0-16,0 0 16,0 0-16</inkml:trace>
  <inkml:trace contextRef="#ctx1" brushRef="#br0" timeOffset="347678.6328">14099 9290 0,'0'0'0,"0"0"15,0 0-15,0 0 16,13 18-16,12 9 16,12 12-1,7-2-15</inkml:trace>
  <inkml:trace contextRef="#ctx1" brushRef="#br0" timeOffset="348144.4772">15833 8075 0,'-33'-4'0,"-20"-8"16,-24 4-16,-28 8 15,-16 23 1,-18 34-16,-15 44 15,7 26-15,36 12 16,23-3 0,27 7-16,21-2 15,23-3-15,17 3 16,20-7 0,13-13-16,26-12 15,12-12 1,18-19-16,9-18 15,7-26-15,3-24 16,3-22 0,-3-27-16,-1-22 15,-8-21 1,-9-9-16</inkml:trace>
  <inkml:trace contextRef="#ctx1" brushRef="#br0" timeOffset="348545.1229">15612 8918 0,'0'0'16,"0"0"-16,0 22 16,0 23-16,6 31 15,3 23 1,0 5-16,-4 6 15,-3-1 1,-7-2-16,-6-11 16,11-96-16,-20 85 15,-4-20 1,1-33-16,3-19 16,4-18-1,10-15-15,8-16 16,6-17-16,20-24 15,19-27 1,20-15-16,12 8 16,9 17-1,-9 33-15,-11 30 16,18 11-16,16 4 16</inkml:trace>
  <inkml:trace contextRef="#ctx1" brushRef="#br0" timeOffset="348978.3437">16092 9285 0,'0'0'16,"0"0"0,0 0-16,0 0 15,21 10-15,12 6 16,14 4-1,7 3-15,3-6 16,4-7-16,-2-13 16,-2-10-1,-6-17-15,-8-8 16,-14-10 0,-13-4-16,-14-1 15,-14 1-15,-11 10 16,-12 8-1,-7 13-15,-6 15 16,-2 15 0,-2 11-16,5 16 15,5 11-15,8 7 16,15 8 0,9 3-16,14 4 15,17-6 1,12-5-16,16-9 15,14-10-15,9-11 16</inkml:trace>
  <inkml:trace contextRef="#ctx1" brushRef="#br0" timeOffset="349428.2878">17193 9211 0,'0'0'15,"0"0"-15,-10-18 16,-9-11 0,-2-8-16,-9 6 15,-1 2 1,31 29-16,-38-22 16,-9 9-16,0 10 15,3 13 1,3 9-16,5 13 15,10 12-15,8 6 16,7 8 0,8 0-16,6 0 15,8-6 1,12-15-16,8-17 16,0-22-16,7-13 15,4-17 1,-2-3-16,-8 3 15,-5 7 1,-8 10-16,4 6 16,5 4-16,5 5 15,6 3 1,18-6-16,7-5 16,7-15-16</inkml:trace>
  <inkml:trace contextRef="#ctx1" brushRef="#br0" timeOffset="349677.7897">16997 8418 0,'0'0'0,"0"0"15,0 0 1,23 0-16,30-5 16,26 0-1,19 3-15,-2 0 16,7-1-16,-1-1 16,1-9-1,-5-14-15</inkml:trace>
  <inkml:trace contextRef="#ctx1" brushRef="#br0" timeOffset="350077.6765">17502 7414 0,'0'0'0,"-13"36"16,-3 20-16,-3 28 16,-5 41-1,-2 41-15,3 28 16,8 6 0,5 7-16,0 3 15,6-10 1,1-18-16,6-5 15,5-17-15,0-11 16,5-27 0,-1-26-16,-12-96 15,14 78-15,-14-78 16,0 0 0,23 54-16,0-36 15,3-27-15,-2-23 16,7-32-1</inkml:trace>
  <inkml:trace contextRef="#ctx1" brushRef="#br0" timeOffset="350610.7684">17645 8998 0,'0'0'16,"0"0"-16,0 0 15,9 18 1,7 13-16,9 14 15,3 5-15,8-4 16,5-3 0,1-10-16,0-12 15,-1-13 1,-2-14-16,-5-17 16,-5-8-16,-10-8 15,-15 0 1,-11 1-16,-11 4 15,-12 7-15,-5 5 16,-9 13 0,-8 11-1,1 14-15,-1 13 16,5 12-16,5 7 16,6 10-1,12 8-15,10-2 16,12 1-16,16-1 15,10-3 1,14-7-16,9-12 16,6-9-16,4-8 15,-4-10 1,-4-5-16,-49-10 16,45 0-1,-45 0-15,43-7 16,-4-6-16,-39 13 15,39-19 1,-3 4-16,-1-1 16</inkml:trace>
  <inkml:trace contextRef="#ctx1" brushRef="#br0" timeOffset="351044.2669">18615 7656 0,'0'0'0,"0"0"16,0 0-16,-13 24 16,-10 25-1,-11 38-15,-1 51 16,-10 71-16,5 34 16,0 11-1,11-22-15,2-11 16,9-8-1,7-32-15,9-26 16,6-37-16,-4-118 16,0 0-1,12 74-15,3-45 16,5-42 0,3-32-16,-3-40 15</inkml:trace>
  <inkml:trace contextRef="#ctx1" brushRef="#br0" timeOffset="351645.226">18456 7899 0,'0'0'15,"0"0"1,0 0-16,9 26 15,5 18-15,11 32 16,4 28 0,4 22-16,5-8 15,-1-11-15,2-25 16,-3-21 0,-7-25-16,2-16 15,1-16 1,1-12-16,11-24 15,21-28-15,18-36 16,15-32 0,-7-12-16,-23 16 15,-23 24-15,-45 100 16,24-76 0,-24 76-16,0 0 15,0 0 1,10-46-16,-12 34 15,-8 30-15,-2 18 16,-1 19 0,-7 32-16,3 45 15,-1 43 1,7 21-16,4-5 16,5-13-16,-1-10 15,-2-19 1,1-19-16,0-27 15,4-103 1,0 84-16,0-84 16,8 63-16,11-31 15,1-31 1,4-12-16</inkml:trace>
  <inkml:trace contextRef="#ctx1" brushRef="#br0" timeOffset="352111.3526">19612 8933 0,'0'0'0,"0"0"16,0 23-16,0 22 16,0 26-1,0 5-15,0 13 16,7-12-16,9-16 15,-16-61 1,17 36-16,-17-36 16,24 14-1,1-21-15,3-15 16,-3-16-16,6-18 16,-1-7-1,-1 3-15,-2 2 16,-27 58-1,26-47-15,1 15 16,3 12-16,-10 19 16,-3 12-1,2 13-15,0 12 16,4 11 0,2 2-16,-3-4 15,4-3-15,4-9 16,-30-33-1,31 25-15,3-16 16,-6-18-16,2-16 16</inkml:trace>
  <inkml:trace contextRef="#ctx1" brushRef="#br0" timeOffset="352412.1624">20000 8167 0,'0'0'15,"0"0"-15,0 0 16,18 14 0,16 8-16,26 11 15,9 6-15,28 3 16,13 2-1,-8-8-15,-9-13 16,-93-23 0,85 11-16,-13-11 15,-27-9 1,-45 9-16,35-18 16,-5-16-16</inkml:trace>
  <inkml:trace contextRef="#ctx1" brushRef="#br0" timeOffset="352794.6968">20548 7421 0,'0'0'0,"-7"33"15,-1 26 1,-8 38-16,-3 38 16,-5 28-16,4 36 15,7 9 1,11 10-16,2 3 16,6-17-16,3-32 15,-3-20 1,4-16-16,1-19 15,0-26 1,3-24-16,-5-22 16,-9-45-16,13 36 15,-13-36 1,18 22-16,4-18 16</inkml:trace>
  <inkml:trace contextRef="#ctx1" brushRef="#br0" timeOffset="353278.1047">20771 8854 0,'0'0'0,"0"0"15,14 17-15,13 7 16,7 13-16,5-2 15,4-1 1,6-10-16,0-10 16,0-16-1,-4-14-15,-7-13 16,-9-7-16,-6-7 16,-15 1-1,-10-3-15,-18 5 16,-11 8-1,-7 9-15,-6 11 16,-2 14-16,0 14 16,3 18-1,5 16-15,11 13 16,10 11 0,5 26-16,10 12 15,11-11-15,11-18 16,0-20-1,4-22-15,4-7 16,12-7 0,10-11-16,19-16 15,15-18-15,30-27 16</inkml:trace>
  <inkml:trace contextRef="#ctx1" brushRef="#br0" timeOffset="353560.5178">22119 8527 0,'0'0'0,"0"0"16,0 0 0,-20 18-16,-11 15 15,-21 29 1,-12 33-16,-3 27 15,-4 13 1,14-10-16,14-20 16,14-25-16,12-17 15,17-63-15,0 0 16,0 0 0,-10 33-16,6-26 15,4-25 1</inkml:trace>
  <inkml:trace contextRef="#ctx1" brushRef="#br0" timeOffset="353915.3764">21587 8418 0,'0'0'0,"0"0"16,0 0-16,2 24 15,16 27 1,9 21-16,16 17 16,13 18-16,8 3 15,6 1 1,-2-1-16,-1-3 16,-4-4-1,-5-7-15,-11-16 16,-6-13-16,-41-67 15,28 56 1,-28-56-16,0 0 16,0 0-1,19 36-15,-19-36 16,4 21-16,-4-21 16,-4 6-1</inkml:trace>
  <inkml:trace contextRef="#ctx1" brushRef="#br0" timeOffset="354101.4282">22720 9631 0,'0'0'16,"0"0"-1,0 0-15,0 0 16,0 0-16</inkml:trace>
  <inkml:trace contextRef="#ctx1" brushRef="#br0" timeOffset="361277.2666">10845 11128 0,'0'0'16,"0"0"-16,-24 0 16,-19 0-1,-17 0-15,4 0 16,2 0-1,5-3-15,6-10 16,12-7-16,9-3 16,6-3-16,5-7 15,5-6 1,6-10-16,8 0 16,7 4-1,8 3-15,9 6 16,3 7-16,10 13 15,4 10 1,2 12-16,-3 14 16,-2 13-1,-2 13-15,-11 8 16,-11 12-16,-11 6 16,-11 6-1,-16 27-15,-17 13 16,-12-8-1,-8-14-15,1-23 16,-2-16-16,1-14 16,6-10-1,7-12-15,-2-3 16,1-4-16,41-14 16,-37 4-1,37-4-15,0 0 16,-32-2-1,14-7-15,13 0 16,10-1-16,11-2 16,8 2-1,10 2-15,8 1 16,12 7 0,4 7-16,3 6 15,-3 4-15,-5 0 16,-53-17-1,47 18-15,-47-18 16,0 0-16,42 15 16,-1-4-1,-3-5-15,-2-10 16,-7-2 0</inkml:trace>
  <inkml:trace contextRef="#ctx1" brushRef="#br0" timeOffset="361528.7438">11387 11653 0,'0'0'15,"0"0"-15,0 0 16,0 0 0</inkml:trace>
  <inkml:trace contextRef="#ctx1" brushRef="#br0" timeOffset="363162.4154">11993 10737 0,'0'0'0,"0"0"16,0 0-16,21 0 15,20 0-15,22-7 16,4-5 0,-8-1-16,-59 13 15,0 0 1,45-16-16,-24 3 15,-21 4-15,-14 9 16,-10 5 0,-9 3-16,-2 6 15,-12 10 1,-2 8-16,5 8 16,0 5-16,9 6 15,4 5 1,7 1-16,9 4 15,11 0-15,8-6 16,14-3 0,11-12-16,14-19 15,16-24 1,11-21-16,33-41 16,18-40-16</inkml:trace>
  <inkml:trace contextRef="#ctx1" brushRef="#br0" timeOffset="363795.7784">12566 10669 0,'0'0'0,"0"0"16,-11 20-16,-3 14 16,-3 13-16,3 4 15,3 3 1,6 4-16,5 2 15,5 1 1,-1-1-16,-4-60 16,0 0-16,0 0 15,2 51 1,3-17-16,-5-28 16,2-14-1,3-13-15,6-12 16,7-10-16,10-19 15,6-7 1,16-21-16,5-10 16,-6 8-1,-14 16-15,-12 16 16,-23 60-16,12-43 16,-12 43-1,0 0-15,0 0 16,4-29-16,-2 18 15,-4 16 1,-2 15-16,-2 12 16,-2 12-1,-1 23-15,3 11 16,-6 34-16,6 29 16,-3 20-1,3-3-15,-4-15 16,8-20-1,2-20-15,2-18 16,-2-85-16,2 67 16,-2-67-1,0 0-15,8 37 16,0-16 0,7-26-16,-1-17 15</inkml:trace>
  <inkml:trace contextRef="#ctx1" brushRef="#br0" timeOffset="364144.4571">13064 10705 0,'0'0'0,"0"0"15,0 0-15,17-2 16,18-9-1,20-5 1,-5-2-16,-6 3 16,-44 15-16,47-7 15,-9 14-15,-12 15 16,-20 14 0,-14 10-16,-16 26 15,-18 27-15,-12 12 16,-1-10-1,55-101-15,0 0 16,-46 62 0,20-37-16,19-32 15,11-17-15</inkml:trace>
  <inkml:trace contextRef="#ctx1" brushRef="#br0" timeOffset="364494.4008">13558 10126 0,'0'0'0,"0"0"16,0 0-16,0 32 16,0 31-16,0 40 15,0 28 1,0 14-16,0 38 15,0 23 1,0 10-16,0-12 16,0-28-1,0-31-15,0-28 16,0-32-16,0-85 16,0 0-16,0 65 15,0-65 1,0 0-16,0 0 15,-2 33 1,2-33-16,0 9 16,0-16-16</inkml:trace>
  <inkml:trace contextRef="#ctx1" brushRef="#br0" timeOffset="364877.5726">13981 10164 0,'0'0'0,"-15"21"15,-2 10-15,-8 22 16,-4 18-16,-6 44 15,-8 46 1,3 17-16,13-5 16,13-23-1,14-19-15,8-24 16,6-15-16,5-16 16,10-16-1,-3-15-15,6-14 16,4-6-1,4-7-15,5-14 16,2-8-16,-3-12 16,-8-13-1</inkml:trace>
  <inkml:trace contextRef="#ctx1" brushRef="#br0" timeOffset="365210.7788">13972 10699 0,'0'0'15,"0"0"-15,24-19 16,21-12 0,22-18-16,-67 49 15,80-56-15,-80 56 16,72-40-1,-39 33-15,-31 27 16,-19 19 0,-14 18-16,-14 19 15,-20 34-15,-14 29 16,2-3 0,18-31-16,59-105 15,-33 64-15,27-50 16,18-36-1</inkml:trace>
  <inkml:trace contextRef="#ctx1" brushRef="#br0" timeOffset="365372.5062">14208 10786 0,'0'0'16,"0"0"-16,0 0 15,12 22 1,7 9-16,8 8 15,4-3-15,-1-15 16,-8-14 0,-7-19-16</inkml:trace>
  <inkml:trace contextRef="#ctx1" brushRef="#br0" timeOffset="365594.2835">14512 10250 0,'0'0'16,"0"0"-16,0 26 16,4 30-16,0 36 15,-1 26 1,0 9-16,-1 3 16,-2-3-16,-2-4 15,-6-14 1,-5-10-16,-11-23 15,-7-29 1</inkml:trace>
  <inkml:trace contextRef="#ctx1" brushRef="#br0" timeOffset="365744.3661">14206 11407 0,'0'0'15,"0"0"-15,2 19 16,12 19-1,9 10-15,10-6 16,9-14-16,10-18 16</inkml:trace>
  <inkml:trace contextRef="#ctx1" brushRef="#br0" timeOffset="366093.9924">14810 10605 0,'0'0'0,"0"0"15,0 0-15,-14 18 16,-6 13 0,0 18-16,6 11 15,7 5-15,7-65 16,3 56-1,10-10-15,8-21 16,3-27-16,5-21 16,-3-14-1,0-17-15,-12 1 16,-10 6 0,-14 7-16,-2 13 15,-8 13-15,-6 14 16,-2 14-1,-3 11-15,-4 10 16</inkml:trace>
  <inkml:trace contextRef="#ctx1" brushRef="#br0" timeOffset="366326.3282">15182 10200 0,'0'0'0,"0"0"16,3 23-16,7 21 16,3 35-1,-2 21-15,-5 10 16,-4 3 0,-4-3-16,-4-3 15,-1-13 1,-4-14-16,-5-15 15</inkml:trace>
  <inkml:trace contextRef="#ctx1" brushRef="#br0" timeOffset="366660.6199">14805 11172 0,'0'0'16,"0"0"-16,0 27 15,0 27-15,7 22 16,11 9 0,8-19-16,3-18 15,5-17 1,2-15-16,4-21 16,2-24-16,-3-16 15,-7-18 1,-15-3-16,-7-2 15,-6 8 1,-10 7-16,0 6 16,-5 6-16,3 10 15,-2 11 1,0 9-16,0 11 16</inkml:trace>
  <inkml:trace contextRef="#ctx1" brushRef="#br0" timeOffset="366828.697">14847 11505 0,'0'0'0,"0"0"15,0 0 1,21-13-16,12-10 16,23-13-1,7-4-15,15-9 16,2-2-16,-6 6 15</inkml:trace>
  <inkml:trace contextRef="#ctx1" brushRef="#br0" timeOffset="367244.0294">15552 10256 0,'0'0'0,"0"0"16,0 0-1,11 18-15,9 13 16,7 19-16,-1 14 16,0 14-1,-3 38-15,-5 39 16,-20 15-1,-22 9-15,-24 0 16,-21 3-16,-6-5 16,-4-10-1,10-20-15,6-23 16,12-30-16,10-34 16,41-60-1,0 0-15,-28 35 16,28-35-1,-23 19-15,15-17 16,10-11-16,12-16 16</inkml:trace>
  <inkml:trace contextRef="#ctx1" brushRef="#br0" timeOffset="367441.0695">15816 10643 0,'0'0'0,"0"0"16,0 0-16,0 0 15,0 0-15,0 0 16</inkml:trace>
  <inkml:trace contextRef="#ctx1" brushRef="#br0" timeOffset="367634.0141">15922 11183 0,'0'0'0,"0"0"16,0 0-16,9 22 15,18 24-15</inkml:trace>
  <inkml:trace contextRef="#ctx1" brushRef="#br0" timeOffset="369177.1122">16545 10173 0,'0'0'16,"0"0"-16,0 5 0,0 2 15,-6 24 1,-5 22-16,-9 25 16,-9 32-16,-4 40 15,1 19 1,7 2-16,19-31 15,8-30-15,6-32 16,-8-78 0,16 60-16,-1-26 15,5-21-15,-2-17 16,5-16 0,13-18-16,9-29 15,9-25 1,-3-4-16,-51 96 15,43-66-15,-20 38 16,-9 33 0,-5 17-16,-1 16 15,5 20-15,-2 16 16,9 29 0,2 8-16,-2-13 15,-2-22 1,-18-76-16,0 0 15,23 48 1,1-33-16,0-24 16,3-18-16,4-28 15,15-44 1,20-70-16,24-81 16,-16-8-16,-23 39 15,-17 26 1,-21 38-16,-11 16 15,-11 18 1,-7 24-16,16 97 16,-16-75-16,16 75 15,-22-42 1,0 38-16,0 28 16,2 21-16,-6 26 15</inkml:trace>
  <inkml:trace contextRef="#ctx1" brushRef="#br0" timeOffset="369777.6557">17723 11257 0,'0'0'16,"-6"-27"-16,-5-17 16,-9-19-1,1 11-15,3 4 16,-1 5-16,17 43 15,-22-36 1,-5 18-16,-3 18 16,6 16-1,-1 13-15,-3 25 16,4 8 0,3 9-16,0 14 15,21-85-15,-8 72 16,10-32-1,10-31-15,7-27 16,9-17-16,9-25 16,-2-3-1,0 3-15,-4 12 16,-5 14 0,-1 13-16,-5 16 15,-4 18-15,0 16 16,-3 14-1,1 17-15,-4 3 16,1-5-16,-1-7 16,2-13-1,8-17-15,4-24 16,14-21-16</inkml:trace>
  <inkml:trace contextRef="#ctx1" brushRef="#br0" timeOffset="369994.0362">18043 10855 0,'0'0'0,"0"0"15,0 26-15,0 28 16,0 31 0,0 18-16,0-4 15,0-10 1,0-89-16,0 0 15,-6 71-15,-4-38 16,-6-30 0</inkml:trace>
  <inkml:trace contextRef="#ctx1" brushRef="#br0" timeOffset="370136.4409">17815 10325 0,'0'0'15,"0"0"-15,0 0 16,0 0 0,3 0-16,12-6 15,12-6 1</inkml:trace>
  <inkml:trace contextRef="#ctx1" brushRef="#br0" timeOffset="370416.8636">18043 10256 0,'0'0'0,"0"0"15,0 0 1,0 0-16,15 7 16,22 4-1,12 2-15,11 1 16,11-12-16,8-4 15,23-12 1,18-6-16,0 3 16,-4 0-16,-14 7 15,-21 0 1,-81 10-16,0 0 16,71-1-16</inkml:trace>
  <inkml:trace contextRef="#ctx1" brushRef="#br0" timeOffset="370711.0417">18639 9872 0,'0'0'0,"-6"22"16,-1 23-1,-1 35-15,-2 44 16,-3 18-16,-8 44 16,4 35-1,3 20-15,8-26 16,2-39-16,6-24 16,6-20-1,6-34-15,5-31 16,9-35-1</inkml:trace>
  <inkml:trace contextRef="#ctx1" brushRef="#br0" timeOffset="371010.0409">19187 9952 0,'-8'40'16,"-2"29"-16,-7 34 15,-7 50-15,-4 36 16,1 30 0,-2 20-16,9-33 15,6-41-15,5-24 16,3-25-1,0-26-15,6-90 16,-10 58 0,1-34-16,3-37 15,4-32-15</inkml:trace>
  <inkml:trace contextRef="#ctx1" brushRef="#br0" timeOffset="371176.5148">18910 10497 0,'2'-22'16,"5"-14"-16,7-19 15,11-5-15,8 1 16,14-1 0,21-10-16,17 8 15,3 17 1,-6 16-16,-12 16 16,-26 15-16,-10 9 15</inkml:trace>
  <inkml:trace contextRef="#ctx1" brushRef="#br0" timeOffset="371377.8518">18981 10853 0,'0'0'0,"0"0"15,0 0 1,18 0-16,23 0 15,27 0 1,11-7-16,22-2 16,0 0-1,-7 5-15</inkml:trace>
  <inkml:trace contextRef="#ctx1" brushRef="#br0" timeOffset="371755.6144">19437 11031 0,'0'0'15,"-13"20"-15,-1 9 16,-1 14-16,4 8 16,6 7-1,5 7-15,7-4 16,7-8-1,6-11-15,1-12 16,0-19-16,2-18 16,-1-16-1,-4-21-15,0-16 16,-12-1-16,-10 4 16,-10 6-1,-5 8-15,-1 12 16,-4 14-1,-3 13-15,1 18 16,0 15-16,0 18 16,8-1-1,10-2-15</inkml:trace>
  <inkml:trace contextRef="#ctx1" brushRef="#br0" timeOffset="372094.8678">19606 10849 0,'0'0'16,"0"0"0,0 0-16,13 22 15,7 21-15,9 28 16,-6 36 0,-4 27-16,-12-5 15,-7-17-15,0-112 16,-13 72-1,-4-39 1,0-29-16,5-19 16,6-14-16,4-16 15,6-17-15,4-8 16,15 1 0,9 0-16,23-14 15,27 3-15,12 17 16,8 25-1,1 23-15,-8 21 16</inkml:trace>
  <inkml:trace contextRef="#ctx1" brushRef="#br0" timeOffset="372627.7105">20875 10173 0,'-9'-24'16,"-5"-12"-16,-10-4 15,-4 9 1,-7 8-16,-7 15 16,-10 18-1,-6 22-15,-7 22 16,-21 39-16,-5 39 15,3 22 1,27-6-16,16-9 16,23-21-16,16-20 15,15-20 1,14-22-16,8-25 16,14-11-16,12-8 15,10-10 1,6-2-16,12-2 15,-4 4 1,-19 11-16,-25 8 16,-20 10-16,-13 2 15,-13 5 1,-14 11-16,-10-4 16,-7-4-1,-8-8-15,-4-7 16,0-8-16,0-7 15,52-11 1,-46 0-16,10-6 16,14-7-1</inkml:trace>
  <inkml:trace contextRef="#ctx1" brushRef="#br0" timeOffset="372862.0004">20991 10938 0,'0'0'15,"0"0"-15,0 24 16,0 24 0,0 25-16,-5 23 15,-2 0-15,-3-7 16,10-89-1,0 0-15,0 0 16,-19 62-16,-1-39 16</inkml:trace>
  <inkml:trace contextRef="#ctx1" brushRef="#br0" timeOffset="373009.6336">20934 10493 0,'0'0'15,"0"0"-15,0 0 16,0 0 0,10 18-16,6 13 15,5 13-15</inkml:trace>
  <inkml:trace contextRef="#ctx1" brushRef="#br0" timeOffset="373394.3161">21216 11197 0,'0'0'16,"0"0"-16,0 22 15,0 21-15,0 13 16,0-10 0,0-12-16,0-12 15,0-17 1,0-16-16,7-23 15,9-22-15,3-6 16,7-3 0,0 4-16,5 5 15,0 12 1,3 10-16,2 14 16,-1 18-16,-7 18 15,-8 11 1,-3 15-16,-1 21 15,-7 8 1,-5 2-16,-4 17 16,0-90-16,-2 82 15,4-19 1,5-35-16</inkml:trace>
  <inkml:trace contextRef="#ctx1" brushRef="#br0" timeOffset="374176.5763">21967 11266 0,'0'0'0,"0"0"15,0 0-15,0 0 16,0 0-16,0 0 31,0 0-31,14-18 0,5-18 16,6-19-1,-9-10-15,-10 4 16,-6 4-16,0 57 16,-11-48-1,-9 13-15,-4 13 16,1 17-1,6 14-15,-2 11 16,4 6-16,3 4 16,6-1-1,2-3-15,4-1 16,6-3-16,6-4 16,3 0-1,5 0-15,2 2 16,3 5-1,-3 6-15,7 18 16,1 14-16,-5 11 16,0 39-1,0 51-15,-11 36 16,-14 24 0,-2 19-16,-6-8 15,-3-9-15,1-7 16,-4-18-1,3-45-15,3-44 16,-4-42 0,-3-30-16,-11-19 15,0-11-15,-3-15 16,-7-15 0,-6-26-16,3-26 15,-5-57-15,-3-77 16,13-40-1,22 4-15,18 30 16,16 29 0,16 13-16,16 12 15,13 12 1,8 15-16,4 21 16,-8 16-16,-1 0 15</inkml:trace>
  <inkml:trace contextRef="#ctx1" brushRef="#br0" timeOffset="374493.9566">22367 10024 0,'0'0'0,"0"0"15,0 25 1,-5 26-16,3 42 16,-6 39-16,1 22 15,0 52 1,-2 20-16,3-9 16,-1-21-16,5-35 15,2-31 1,2-41-16,-2-89 15,13 60 1,7-38-16,2-32 16</inkml:trace>
  <inkml:trace contextRef="#ctx1" brushRef="#br0" timeOffset="374909.6104">22515 11069 0,'0'0'0,"0"0"15,0 0 1,8 21-16,8 8 16,7 10-16,0 0 15,4-8 1,5-11-16,-3-11 16,2-11-1,5-14-15,3-15 16,-6-7-1,-14-4-15,-9 1 16,-18 5-16,-7 14 16,-7 11-1,-11 9-15,-4 12 16,-2 15-16,-6 20 16,4 11-1,10 11-15,5 25 16,15 4-1,15 2-15,16-18 16,11-17 0,10-25-16,5-15 15,10-21-15,15-27 16,26-38 0,14-39-16</inkml:trace>
  <inkml:trace contextRef="#ctx1" brushRef="#br0" timeOffset="375410.5853">23225 10107 0,'0'0'0,"-17"22"16,-6 16-1,-8 31-15,-5 50 16,5 49 0,12 32-16,15-4 15,16-17-15,8-26 16,13-31 0,4-30-16,9-25 15,0-24 1,-2-28-16,0-22 15,7-27-15,2-30 16,7-46 0,6-48-16,-15-30 15,-21 8 1,-20 14-16,-16 29 16,-11 30-16,-15 36 15,-15 20 1,-2 30-16,-11 21 15,-8 21 1,-5 20-16,-15 34 16,6 23-16,22 9 15,37-4 1,33-12-16</inkml:trace>
  <inkml:trace contextRef="#ctx1" brushRef="#br0" timeOffset="376027.1203">23933 9289 0,'0'0'0,"0"0"16,0 22-16,0 32 15,4 33 1,1 42 0,0 18-16,-3 42 15,-2 27-15,-2 8 16,-5-14-16,2-4 16,-1-10-1,2-17-15,-3-23 16,5-22-1,-3-42-15,5-92 16,0 0-16,-7 60 16,-1-42-1,3-27-15,5-18 16,7-13 0,11-25-16,6-15 15,17-32-15,9-20 16,0 14-1,-10 37-15,-11 33 16,-4 25 0,-5 14-16,-4 11 15,-2 11-15,-6 15 16,-8 12 0,-10 23-16,-11 7 15,-17 29 1,-13 8-16,-12-4 15,3-19-15,5-25 16,11-23 0,44-36-16,-31 11 15,12-14 1,9-9-16</inkml:trace>
  <inkml:trace contextRef="#ctx1" brushRef="#br0" timeOffset="376393.6671">24496 10875 0,'0'0'0,"0"0"15,12 18 1,7 13-16,4 19 15,-2 16-15,-8 19 16,-9 54 0,-11 66-16,-24 45 15,-18 10 1,-13-21-16,-6-14 16,-1-18-16,-6-29 15,10-49 1,7-36-16,8-38 15,1-26 1,8-20-16,4-18 16,1-18-16,8-26 15,6-26 1</inkml:trace>
  <inkml:trace contextRef="#ctx1" brushRef="#br0" timeOffset="376590.2046">24275 10502 0,'0'0'15,"0"0"-15,0 0 16,0 0-16,0 0 15,0 0 1</inkml:trace>
  <inkml:trace contextRef="#ctx1" brushRef="#br0" timeOffset="377127.1147">24733 10794 0,'0'0'16,"0"0"-16,0 0 16,0 0-1,14 18-15,11 7 16,8 4-1,5 1-15,5-8 16,2-7-16,-2-10 16,0-8-1,-8-10-15,-4-10 16,-5-7 0,-10-4-16,-7 5 15,-7-2-15,-9 3 16,-9 4-1,-8 8-15,-9 14 16,-10 14 0,-14 17-16,5 13 15,2 9-15,8 7 16,9 5 0,7 3-16,15 0 15,16-1 1,11-10-16,15-10 15,14-16-15,12-22 16,15-24 0,16-27-16</inkml:trace>
  <inkml:trace contextRef="#ctx1" brushRef="#br0" timeOffset="377376.5064">25482 10542 0,'0'0'15,"0"0"-15,-20 0 16,-18 7 0,-13 11-16,8 18 15,9 12 1,5 11-16,10 6 16,10 4-16,14-2 15,10-2 1,11-5-16,15-11 15,12-15-15,14-17 16,9-22 0,14-19-16,0-25 15</inkml:trace>
  <inkml:trace contextRef="#ctx1" brushRef="#br0" timeOffset="377627.0629">25581 10021 0,'0'0'0,"0"0"15,0 0 1,0 0-16,19 0 16,26 7-1,29 2-15,34 9 16,7-2-16,15-3 15,6-8 1,-6-8-16,-130 3 16,97-11-1,-20-9-15</inkml:trace>
  <inkml:trace contextRef="#ctx1" brushRef="#br0" timeOffset="378009.2933">26140 8929 0,'0'0'0,"-7"22"15,-7 22-15,-9 33 16,-6 41-1,-6 66-15,2 59 16,5 39 0,11-5-16,-1 2 15,5 1-15,5-5 16,8-13 0,3-20-16,8-30 15,4-40-15,5-29 16,3-20-1,5-31-15,-5-30 16,-23-62 0,25 36-16,-25-36 15,31 11-15</inkml:trace>
  <inkml:trace contextRef="#ctx1" brushRef="#br0" timeOffset="378154.0796">26814 11304 0,'0'0'0,"0"0"16,0 0 0</inkml:trace>
  <inkml:trace contextRef="#ctx1" brushRef="#br0" timeOffset="394758.2267">10530 12698 0,'0'0'0,"0"0"16,13-15-16,14-10 15,14-4 1,5 3-16,7 3 16,2 9-16,-2 12 15,-5 11 1,-17 11-16,-16 11 16,-13 9-1,-15 19-15,-14 3 16,-8 3-16,-19 13 15,-2-2 1,0-11-16,56-65 16,0 0-1,-47 47-15,47-47 16,-31 22-16,18-13 16,15-11-1,12-9-15,12-5 16,10-2-16,16-6 15,1 2 1,3 5-16,-3 10 16,-2 7-1,-1 15-15,-10 9 16,-6 14 0,-14 12-16,-15 9 15,-13 13-15,-11 4 16,-20 22-1,-12 3-15,-9-12 16,0-19-16,3-21 16,0-17-1,7-11-15,1-8 16,-3-8-16,4-5 16,-2-6-1,4-10-15,3-2 16,7-4-1,7-3-15,4-4 16,13-7-16,9-2 16,12-1-1,16-2-15</inkml:trace>
  <inkml:trace contextRef="#ctx1" brushRef="#br0" timeOffset="395017.8185">11304 13590 0,'0'0'16,"0"0"-16,0 0 15,0 0-15,0 0 16</inkml:trace>
  <inkml:trace contextRef="#ctx1" brushRef="#br0" timeOffset="397043.3053">12053 12155 0,'0'0'16,"0"0"-16,0 0 16,22 7-16,25 0 15,16 3 1,-7 7-16,-14 5 16</inkml:trace>
  <inkml:trace contextRef="#ctx1" brushRef="#br0" timeOffset="397575.9026">11966 12680 0,'0'0'0,"0"0"16,0 0-1,19-22-15,16-19 16,24-21-1,12-11-15,3-4 16,-74 77-16,0 0 16,0 0-1,48-48-15,-26 32 16,-25 25-16,-10 18 16,-12 17-1,-10 27-15,-10 41 16,-4 34-1,10-1-15,20-26 16,13-39-16,6-80 16,8 46-1,5-28-15,7-15 16,1-14 0,0-11-16,7-12 15,1-20-15,-7-2 16,-5 5-1,-9 3-15,-8 9 16,-8 8 0,-3 12-16,-4 8 15,-5 9-15,-2 6 16,1 5 0,3 3-16,2-4 15,8-1-15,10-9 16,10-14-1</inkml:trace>
  <inkml:trace contextRef="#ctx1" brushRef="#br0" timeOffset="398158.8302">12564 12227 0,'0'0'16,"0"0"-16,2 17 15,9 21-15,0 24 16,0 13 0,-7 17-16,-4-5 15,0-87-15,-2 78 16,2-78 0,0 0-16,-2 58 15,8-38 1,6-31-16,4-23 15,4-8-15,11-25 16,13-31 0,11-19-16,-6-1 15,-13 20 1,-36 98-16,22-72 16,-22 72-16,18-47 15,-18 47 1,10-18-16,-2 25 15,0 11 1,-3 15-16,-3 16 16,0 30-16,-2 33 15,0 33 1,2 31-16,-2 7 16,2-1-16,0-6 15,4-13 1,-6-16-16,3-15 15,-1-26 1,0-22-16,-2-84 16,0 0-1,0 67-15,2-29 16,-2-29-16,-9-31 16</inkml:trace>
  <inkml:trace contextRef="#ctx1" brushRef="#br0" timeOffset="398533.1326">13129 12457 0,'0'0'0,"0"0"16,18-14-1,13-8-15,14-12 16,2 1-16,-3 4 15,1 2 1,-45 27-16,0 0 16,38-20-1,-11 13-15,-16 16 16,-11 9-16,-8 12 16,-13 14-1,-13 25-15,-16 30 16,-13 16-1,5 2-15,6-19 16,19-29-16,33-69 16,0 0-1,0 0-15,-23 43 16,21-34-16,11-23 16</inkml:trace>
  <inkml:trace contextRef="#ctx1" brushRef="#br0" timeOffset="398726.444">13382 12614 0,'0'0'0,"0"0"16,0 0-1,0 0-15,10 18 16,14 4 0,2 7-16,0-5 15,-1-6 1,-3-2-16,0-3 15,-12-11-15,-8-11 16</inkml:trace>
  <inkml:trace contextRef="#ctx1" brushRef="#br0" timeOffset="399144.9783">13466 12519 0,'0'0'15,"0"0"1,0 0-16,0 0 15,0 0-15,20-2 16,23-15 0,11-8-16,-13-9 15,-1-4 1,-14 0-16,-26 38 16,18-40-16,-18 40 15,0 0 1,0 0-16,6-38 15,-6 38-15,0-26 16,-4 21 0,2 14-16,-1 13 15,1 12 1,2 12-16,-2 24 16,2 8-16,2 34 15,0 19 1,1 11-16,-3-2 15,-7-18 1,1-20-16,-4-20 16,10-82-16,0 0 15,2 52 1,12-32-16</inkml:trace>
  <inkml:trace contextRef="#ctx1" brushRef="#br0" timeOffset="399508.6079">13931 11883 0,'0'0'0,"0"27"16,0 22-16,0 38 15,0 33 1,0 21-16,0 20 16,0 49-1,0 20-15,2-10 16,7-27-16,4-21 16,-2-13-1,0-16-15,-7-27 16,-2-15-1,-2-7-15,2-18 16,-2-76-16,7 51 16,2-36-1,-5-21-15</inkml:trace>
  <inkml:trace contextRef="#ctx1" brushRef="#br0" timeOffset="399699.0461">14416 12287 0,'0'0'0,"0"0"15,0 0-15,0 0 16,0 0-1</inkml:trace>
  <inkml:trace contextRef="#ctx1" brushRef="#br0" timeOffset="399883.8128">14560 12888 0,'0'0'0,"0"0"16,0 0-16,0 0 15,0 0-15</inkml:trace>
  <inkml:trace contextRef="#ctx1" brushRef="#br0" timeOffset="411644.5056">15868 12064 0,'0'0'0,"-13"26"16,-1 14-16,-9 30 15,-4 12 1,-9 36-16,-5 33 16,2 16-16,7 0 15,7-5 1,8 0-16,3-7 16,3-10-16,0-8 15,0-6 1,5-12-16,-4-10 15,3-16 1,0-14-16,7-79 16,0 0-16,-4 52 15,0-44 1,-1-30-16</inkml:trace>
  <inkml:trace contextRef="#ctx1" brushRef="#br0" timeOffset="412276.3162">15699 12251 0,'15'-22'0,"16"-11"15,19-12-15,6 3 16,5 3-16,1 17 15,-7 17 1,-3 19-16,-9 15 16,-7 14-1,-13 13-15,-5 10 16,-18 4-16,-13 6 16,-20 17-1,-19 17 1,-12-7-16,-9-3 15,3-18-15,9-14 16,3-14-16,9-14 16,11-14-1,38-26-15,-39 16 16,39-16-16,0 0 16,-33 5-1,33-5-15,-24-3 16,24 3-1,-9-6-15,11 4 16,9 4-16,5 9 16,6 9-1,4 11-15,5 23 16,2 15 0,12 30-16,4 19 15,-1 5-15,0-14 16,-6-19-1,-2-28-15,-3-19 16,-37-43 0,33 22-16,2-13 15,-1-11-15,-5-9 16</inkml:trace>
  <inkml:trace contextRef="#ctx1" brushRef="#br0" timeOffset="412742.9537">16244 13065 0,'0'0'0,"0"0"16,0 0 0,0 0-16,14 13 15,8 9 1,9 3-16,1-3 15,-1-7 1,-9-9-16,4-9 16,0-5-16,-2-13 15,-3-4 1,-11-6-16,-5 2 16,-10 0-16,-13 9 15,-3 9 1,-9 9-16,-6 10 15,-4 12-15,-9 21 16,4 12 0,8 10-16,5 4 15,1 25 1,11 5-16,17-6 16,17-22-16,5-18 15,10-4 1,12-7-16,8-6 15,5-14 1,-5-22-16,-5-25 16</inkml:trace>
  <inkml:trace contextRef="#ctx1" brushRef="#br0" timeOffset="413026.2156">16865 12082 0,'-9'27'0,"0"22"16,-9 26-16,-1 36 16,1 28-1,2 36-15,0 22 16,3-1-16,1-10 15,4-16 1,-1-24-16,7-22 16,4-35-1,-2-89-15,0 56 16</inkml:trace>
  <inkml:trace contextRef="#ctx1" brushRef="#br0" timeOffset="413491.8823">16829 13377 0,'0'0'15,"0"0"-15,0 0 16,0 0 0,14 13-16,8 6 15,15 1-15,0-11 16,10-7-1,0-13-15,2-7 16,-6-9 0,-12-9-16,-11-2 15,-9-4-15,-13-3 16,-9 0 0,-11 7-16,-5 7 15,27 31-15,-36-18 16,-4 14-1,-3 17-15,3 15 16,5 12 0,1 8-16,9 11 15,9 7-15,7 4 16,9 3 0,7 19-16,13-3 15,8-8 1,9-18-16,1-24 15,10-18-15,11-15 16,11-15 0,9-15-16</inkml:trace>
  <inkml:trace contextRef="#ctx1" brushRef="#br0" timeOffset="414176.0049">17875 13468 0,'0'0'16,"0"0"-16,-15-17 15,-8-12 1,-6-4-16,2-4 15,0 4 1,27 33-16,-28-34 16,-6 6-16,-2 5 15,0 17 1,6 12-16,-7 17 16,-4 21-1,2 19-15,7 13 16,-1 29-16,8 13 15,13-10 1,12-28 0,10-27-16,6-25 15,5-20-15,2-12 16,7-14-16,5-16 16,8-13-1,0-6-15,-8 2 16,-2 8-1,-5 10-15,-6 8 16,-4 12-16,2 8 16,0 10-1,2 6-15,1 7 16,3 5 0,5-6-16,4-5 15</inkml:trace>
  <inkml:trace contextRef="#ctx1" brushRef="#br0" timeOffset="414626.0292">18289 13022 0,'0'0'0,"0"0"15,0 0-15,-27 0 16,-21 11-1,-14 12-15,11 12 16,2 10-16,8 4 16,8 0-1,9-4-15,11-3 16,8-3 0,12-9-16,8-8 15,3-5 1,9-4-16,5-2 15,3 4-15,5-1 16,-6 6 0,-8 8-16,-7 10 15,-13 4-15,-6 5 16,-12-1 0,-5-1-16,-5-4 15,-6-10 1,28-31-16,-27 16 15,8-19-15,5-19 16,4-14 0,3-13-16</inkml:trace>
  <inkml:trace contextRef="#ctx1" brushRef="#br0" timeOffset="415075.0481">18262 13208 0,'0'0'15,"0"0"-15,11 18 16,11 4 0,9 9-16,4-4 15,7-3 1,2-8-16,6-12 16,3-13-16,1-14 15,-7-15 1,-12-1-16,-9-7 15,-18 1 1,-12-2-16,-14 6 16,-8 8-16,-9 11 15,-4 11 1,-9 15-16,0 13 16,2 17-16,4 13 15,7 13 1,5 12-16,5 28 15,15 21 1,18-2-16,21-14 16,12-29-1,8-21-15,5-19 16,-4-23-16,5-15 16,5-18-1,3-18-15,7-20 16,24-27-16</inkml:trace>
  <inkml:trace contextRef="#ctx1" brushRef="#br0" timeOffset="415392.501">19179 12211 0,'0'0'0,"-7"25"15,-9 24-15,-9 27 16,-9 38 0,-7 49-16,-7 35 15,10 13-15,7-4 16,6-21-1,14-30-15,11-34 16,0-122 0,7 82-16,12-37 15,0-37-15</inkml:trace>
  <inkml:trace contextRef="#ctx1" brushRef="#br0" timeOffset="415954.9467">19154 12267 0,'0'0'0,"0"27"15,0 20-15,0 28 16,0 26-1,6-1-15,15-5 16,3-20 0,12-18-16,0-29 15,3-21-15,8-22 16,10-30 0,1-20-16,4-34 15,2-24 1,-18-6-16,-22 24 15,-17 22-15,-7 83 16,0 0 0,0 0-16,-3-62 15,-1 38 1,-2 24-16,-2 22 16,0 25-1,-7 40-15,-6 54 16,1 68-16,4 33 15,12-5 1,12-33-16,4-42 16,4-23-16,-3-24 15,3-23 1,-16-92-16,17 61 16,3-23-1,6-25-15,-1-19 16,-2-22-16,4-23 15</inkml:trace>
  <inkml:trace contextRef="#ctx1" brushRef="#br0" timeOffset="416375.8442">20024 12888 0,'0'0'0,"0"23"16,0 19-1,0 30-15,0 14 16,5 29-16,2 0 16,5-1-1,1-11-15,-13-103 16,0 0-16,20 79 16,0-39-1,2-35-15,0-30 16,2-18-1,7-26-15,4-31 16,3-12 0,-38 112-16,36-101 15,-36 101-15,38-63 16,-2 41 0,-3 25-16,-6 16 15,-2 9-15,-3 12 16,7 11-1,-2 1-15,-27-52 16,31 42-16,3-15 16</inkml:trace>
  <inkml:trace contextRef="#ctx1" brushRef="#br0" timeOffset="416592.5725">20396 12504 0,'0'0'0,"0"0"15,0 0-15,18 5 16,26 1 0,29 8-16,13-3 15,26-3 1,3-8-16,-1-16 15,-3-22-15</inkml:trace>
  <inkml:trace contextRef="#ctx1" brushRef="#br0" timeOffset="416894.503">20758 11659 0,'-8'27'0,"-6"20"16,-3 17-16,-7 24 15,0 48 1,-5 68-16,7 37 16,8 11-16,9-15 15,1-18 1,4-18-16,4-37 15,4-28 1,0-29-16,-8-107 16,16 69-16,4-31 15,0-29 1,-2-24-16</inkml:trace>
  <inkml:trace contextRef="#ctx1" brushRef="#br0" timeOffset="417292.4123">20820 13083 0,'0'0'16,"0"0"-16,0 0 15,17 13 1,9 2-16,14 6 16,5-6-1,4-8-15,2-9 16,-3-14-16,-7-9 15,-7-6 1,-13-2-16,-13-3 16,-12 9-1,-9 5-15,-10 8 16,-10 14-16,-5 11 16,-14 23-1,1 15-15,2 12 16,-7 28-1,10 12-15,16-4 16,23-14-16,16-15 16,12-18-1,3-9-15,11-8 16,8-3 0,8-12-16,3-13 15</inkml:trace>
  <inkml:trace contextRef="#ctx1" brushRef="#br0" timeOffset="417559.5147">21674 12777 0,'0'0'16,"0"0"-16,-18 21 15,-8 22-15,-21 31 16,-13 38-1,-17 30-15,3 4 16,21-32 0,15-34-16,38-80 15,0 0-15,-27 47 16,27-47 0,-15 9-16,9-29 15</inkml:trace>
  <inkml:trace contextRef="#ctx1" brushRef="#br0" timeOffset="417808.6427">21268 12756 0,'0'0'0,"0"0"16,0 0 0,11 26-16,7 17 15,10 32 1,11 29-16,3 24 15,3 1-15,3 3 16,2-16 0,-6-17-16,0-14 15,-9-10 1,-2-7-16,-3-6 16,-8-17-16,-22-45 15,24 47 1</inkml:trace>
  <inkml:trace contextRef="#ctx1" brushRef="#br0" timeOffset="417954.4045">21992 13764 0,'0'0'0,"0"0"16,0 0-16,0 0 15</inkml:trace>
  <inkml:trace contextRef="#ctx1" brushRef="#br0" timeOffset="429743.995">10843 14537 0,'-25'22'0,"-8"8"15,-13 18 1,-2 8-16,-4 7 16,-17 24-1,-6 15-15,2 8 16,4 4-16,14-7 15,10-4 1,9-20-16,36-83 16,0 0-1,0 0-15,-22 56 16,18-38-16,12-25 16,10-9-1,7-9-15,9 1 16,8-1-1,9 10-15,6 6 16,6 7-16,3 4 16,8 5-1,22 4-15,16 0 16,-8 3-16,-11-4 16,-22 1-1,-21-2-15,-6 3 16,-5-3-1,-39-9-15,35 6 16,-11-8-16,-13-9 16,-13-15-1</inkml:trace>
  <inkml:trace contextRef="#ctx1" brushRef="#br0" timeOffset="430026.1289">10881 14371 0,'0'0'0,"0"0"15,-7 23-15,1 30 16,-5 37 0,-3 42-16,-1 37 15,5 48-15,13 40 16,9-15-1,3-21-15,7-16 16,2-37 0,1-30-16,2-24 15,-1-31-15,-26-83 16,36 61 0</inkml:trace>
  <inkml:trace contextRef="#ctx1" brushRef="#br0" timeOffset="430201.3759">11275 16043 0,'0'0'0,"0"0"16,0 0-16,0 0 15,0 0 1,0 0-16,0 0 15</inkml:trace>
  <inkml:trace contextRef="#ctx1" brushRef="#br0" timeOffset="430657.8239">12150 14423 0,'0'0'0,"0"0"16,0 0-16,0 0 15,19-14 1,16-14-16,25-26 15,25-22 1,15-18-16,-8 3 16,-92 91-16,62-61 15,-36 42 1,-28 31-16,-15 22 16,-7 17-1,-16 34-15,-19 47 16,-18 54-16,-2 17 15,16-29 1,26-62-16,37-112 16,0 0-1,-13 51-15,15-52 16,9-41-16,7-32 16</inkml:trace>
  <inkml:trace contextRef="#ctx1" brushRef="#br0" timeOffset="430792.3045">12574 14405 0,'0'0'0,"5"6"15,6 6 1,7 8-16,3 2 16,1 5-1,1 7-15,8 13 16,1 1-16,-9 0 16,-7-10-1</inkml:trace>
  <inkml:trace contextRef="#ctx1" brushRef="#br0" timeOffset="430975.2639">12510 14756 0,'0'0'0,"0"0"16,0 0-1,0 0-15,0 25 16,2 28-1,-6 26-15,-19 14 16</inkml:trace>
  <inkml:trace contextRef="#ctx1" brushRef="#br0" timeOffset="431191.4826">12305 15334 0,'0'0'15,"0"0"-15,0 0 16,13-13-1,12-9-15,14-12 16,11-2 0,10-4-16,10 0 15,19-11-15,10-1 16,-99 52 0,82-44-16,-82 44 15,45-32 1,-32 16-16</inkml:trace>
  <inkml:trace contextRef="#ctx1" brushRef="#br0" timeOffset="431574.2849">12651 15256 0,'-20'43'0,"-3"19"16,-3 28 0,6 24-16,9 25 15,19 6 1,15-14-16,12-35 15,6-31-15,3-27 16,-3-31 0,-1-20-16,1-26 15,1-16 1,-11-17-16,-7-22 16,-15-7-16,-21 16 15,-11 16 1,-8 18-16,-9 10 15,-1 8 1,-11 11-16,-1 13 16,-5 16-16,2 17 15,0 22 1,7 18-16,6 27 16,11 14-16,24-22 15,8-83 1,8 62-16</inkml:trace>
  <inkml:trace contextRef="#ctx1" brushRef="#br0" timeOffset="432159.9929">13074 14658 0,'0'0'0,"0"0"16,17-14-16,19-9 16,18-14-1,4-3-15,2-1 16,-2 1-16,-58 40 16,49-31-1,-16 18-15,-19 19 16,-16 16-1,-10 17-15,-13 25 16,-13 15-16,-8 30 16,-6 23-1,52-132-15,-33 113 16,33-113 0,-8 75-16,20-47 15,11-34-15,9-23 16,9-25-1,11-17-15,17-32 16,4-16-16,-73 119 16,0 0-1,41-86-15,-36 58 16,-20 49 0,-6 16-16,-7 24 15,-7 22-15,-6 39 16,-7 48-1,10 21-15,18-8 16,16-19 0,12-35-16,6-39 15,-14-90-15,15 39 16,-1-47 0,-1-33-16</inkml:trace>
  <inkml:trace contextRef="#ctx1" brushRef="#br0" timeOffset="432641.5978">13614 14951 0,'0'0'15,"0"0"-15,-7 24 16,-5 30 0,-9 24-16,-6 24 15,-9 35 1,-2 15-16,2-5 15,0-17-15,7-25 16,2-24 0,4-27-16,23-54 15,-25 30 1,0-14-16,2-12 16,6-8-16,3-10 15,4-3 1,5-11-16,5-1 15,7-5-15,8-1 16,12-5 0,11 0-16,7 7 15,10 5 1,8 8-16,7 8 16,6 11-16,20 10 15,10 17 1,-12 13-16,-12 1 15,-18-7 1,-12-8-16,-6-9 16,1-12-16,-2-11 15,-4-17 1</inkml:trace>
  <inkml:trace contextRef="#ctx1" brushRef="#br0" timeOffset="432829.9122">14430 14658 0,'0'0'0,"0"0"16,0 0-1,0 0-15,0 0 16,0 0-16,0 0 15</inkml:trace>
  <inkml:trace contextRef="#ctx1" brushRef="#br0" timeOffset="433025.6818">14387 15095 0,'0'0'16,"0"0"-16,0 0 16,0 0-1,14 16-15,10 9 16,7 5-16</inkml:trace>
  <inkml:trace contextRef="#ctx1" brushRef="#br0" timeOffset="433841.6397">15747 14316 0,'-29'4'15,"-16"5"1,-21 13-16,2 16 16,-10 27-16,-4 29 15,4 22 1,9 21-16,19 1 16,16-2-16,16-4 15,14-13 1,10-7-16,7-14 15,10-7 1,7-11-16,5-8 16,7-2-16,10-8 15,7-12 1,7-12-16,7-19 16,9-22-1,12-20-15,11-25 16,13-19-16,12-17 15,-9-8 1</inkml:trace>
  <inkml:trace contextRef="#ctx1" brushRef="#br0" timeOffset="435058.9279">16714 14133 0,'-10'31'16,"-5"20"-16,-7 21 15,-12 28 1,-4 41-16,-5 33 15,3 28-15,9 12 16,9 4 0,13-23-16,7-35 15,6-20 1,3-20-16,9-26 16,2-27-16,-3-31 15,-2-18 1</inkml:trace>
  <inkml:trace contextRef="#ctx1" brushRef="#br0" timeOffset="435491.8437">16948 15488 0,'0'0'0,"0"0"0,-7 25 15,1 22 1,-3 22-16,4 1 16,10-6-16,10-7 15,10-15 1,2-17-16,0-19 16,0-8-1,1-12-15,1-14 16,0-20-1,-6-14-15,-9-9 16,-12 3-16,-12 6 16,-9 12-1,-9 16-15,-7 11 16,-8 14-16,-4 18 16,3 19-1,2 20-15,1 11 16,10 9-1,7 10-15,19-15 16,20-39-16,8-24 16</inkml:trace>
  <inkml:trace contextRef="#ctx1" brushRef="#br0" timeOffset="436358.5006">17656 15058 0,'0'0'0,"0"0"16,-17 19-1,-8 13-15,-14 19 16,-1 7 0,3 7-16,-5 20 15,4 6-15,9 1 16,11-14-1,11-18-15,7-60 16,4 38 0,15-14-16,4-23 15,4-10-15,9-15 16,13-16 0,4-7-16,-3 3 15,-3 12 1,-5 12-16,-8 13 15,-12 14-15,-9 13 16,-6 11 0,-7 11-16,-7 15 15,-6 0 1,-5-3-16,18-54 16,0 0-16,-19 37 15,-4-16 1,5-27-16,5-19 15,4-18-15,4-22 16,14-6 0,12 0-16,10-8 15,9 15 1,9 15-16,-4 26 16,0 12-16,4 15 15,2 10 1,2 8-1,-1 0-15,-2-6 16,-6-9-16,-6-12 16,-7-15-1,-11-6-15,-7-6 16,-5-3-16,-11-5 16,-10-10-1,-10 11-15,-3 2 16,-11 15-16,-5 13 15,1 20 1,-5 20-16,6 21 16,6 15-1,3 33-15,13 16 16,22 3-16,19-28 16,11-37-1,1-32-15,10-17 16,8-19-16,9-19 15,2-23 1,7-33-16</inkml:trace>
  <inkml:trace contextRef="#ctx1" brushRef="#br0" timeOffset="436641.4156">18651 14379 0,'0'0'0,"-7"26"16,-4 21-1,-7 27 1,-2 29-16,-1 37 16,6 24-16,4 10 15,6-18-15,7-22 16,1-22-1,-3-22-15,-3-17 16,3-73-16,0 0 16,-4 44-1,0-34-15,-3-32 16</inkml:trace>
  <inkml:trace contextRef="#ctx1" brushRef="#br0" timeOffset="436824.9866">18637 14995 0,'0'0'16,"0"0"-16,0 0 15,16 0-15,23 0 16,18-9 0,6-9-16,1-5 15,-3-1 1,3-3-16</inkml:trace>
  <inkml:trace contextRef="#ctx1" brushRef="#br0" timeOffset="437125.5048">19207 14200 0,'0'0'0,"0"0"15,0 0-15,-11 29 16,-4 22 0,-8 34-16,0 42 15,-4 41 1,6 29-16,7-3 16,3 0-16,7-11 15,6-12 1,7-31-16,4-22 15,2-26 1,6-28-16,-2-26 16,4-15-16</inkml:trace>
  <inkml:trace contextRef="#ctx1" brushRef="#br0" timeOffset="437575.5502">19582 15379 0,'0'0'0,"0"0"16,0 0-1,-18-11-15,-11-7 16,-4-9-16,-3 1 16,3-1-1,0 2-15,33 25 16,-33-13-16,3 8 15,1 19 1,0 15-16,1 24 16,6 17-1,11 3-15,11-73 16,-4 90-16,17-24 16,9-43-1,4-36-15,3-19 16,2-19-16,1 0 15,-8 8 1,-2 14-16,-4 13 16,0 10-1,-1 10-15,2 12 16,-2 9-16,1 4 16,2 0-1,-2-5-15,2-4 16</inkml:trace>
  <inkml:trace contextRef="#ctx1" brushRef="#br0" timeOffset="437924.2769">19820 14951 0,'0'0'15,"-5"22"-15,0 18 16,3 29-1,-5 15-15,1 22 16,-6-3-16,4-12 16,8-91-1,-5 79-15,5-79 16,0 51 0,7-42-16,9-40 15,3-32-15,4-17 16,2-7-1,-3 18-15,-7 28 16,1 19 0,3 14-16,-1 9 15,-1 14-15,3 19 16,9 27 0,3 12-16,12 34 15</inkml:trace>
  <inkml:trace contextRef="#ctx1" brushRef="#br0" timeOffset="438624.4918">20791 15323 0,'0'0'16,"0"0"-16,0 0 15,0 0-15,0 0 16,-13-13 0,-7-10-16,-7-8 15,0-5 1,-6-1-16,-3 5 16,-2 10-16,-3 11 15,-3 18 1,2 17-16,-3 21 15,10 17 1,5 9-16,7 24 16,13-2-16,14-24 15,10-37 1,3-26-16,6-19 16,4-22-16,11-37 15,14-51 1,10-52-16,5-41 15,-3-9 1,-9 28-16,-14 32 16,-4 17-1,-9 16-15,-9 27 16,-9 21-16,-10 84 16,0 0-1,-2-54-15,-9 36 16,-2 31-16,-5 21 15,-7 35 1,-4 25-16,-8 72 16,-9 75-1,13 34-15,15-23 16,13-9 0,10-8-16,8-10 15,3-21 1,6-39-16,5-35 15,2-36-15,0-37 16,-6-36-16,-7-32 16,-7-27-1</inkml:trace>
  <inkml:trace contextRef="#ctx1" brushRef="#br0" timeOffset="438941.2769">21153 14034 0,'0'0'16,"-6"32"-16,-4 28 15,-9 41-15,-3 41 16,-5 39-1,1 35-15,11 40 16,9-22 0,6-12-16,2-21 15,7-39-15,-3-31 16,0-35 0,-6-96-16,9 55 15,-7-45 1,0-38-16</inkml:trace>
  <inkml:trace contextRef="#ctx1" brushRef="#br0" timeOffset="439457.8665">21177 14934 0,'0'0'0,"0"0"16,2 29-16,11 28 15,7 21 1,5 7-16,6-2 16,-31-83-16,34 67 15,-3-32 1,-5-19-16,-6-21 16,-1-13-1,-2-17-15,-3-21 16,-6-7-16,-8-1 15,-4 1 1,-7 8-16,-7 9 16,-5 15-16,-4 20 15,1 19 1,0 22-16,-6 26 16,5 18-1,9 33-15,14 17 16,14 2-16,21-22 15,9-27 1,4-26-16,-9-22 16,6-13-1,-1-10-15,5-10 16,-3-10-16,-4-8 16,2-7-1,-2-9-15,0-6 16,-4-10-1,-7-7-15</inkml:trace>
  <inkml:trace contextRef="#ctx1" brushRef="#br0" timeOffset="439620.2683">22096 15612 0,'0'0'16,"0"0"-16,0 0 16,0 0-1</inkml:trace>
  <inkml:trace contextRef="#ctx1" brushRef="#br0" timeOffset="452507.4839">22754 8178 0,'0'0'0,"0"0"16,0 0 0,0 0-16,23 0 15,20-6-15,25-3 16,0 0-1,0 2-15,2-2 16,-2 2 0,-5-2-16,-1 1 15,5-2-15,4 3 16,1-1 0,16-1-16,0 0 15,-6-3-15,-11 4 16,-10 2-1,-8-4-15,3 3 16,0-1 0,-2-1-16,-4 0 15,5 2-15</inkml:trace>
  <inkml:trace contextRef="#ctx1" brushRef="#br0" timeOffset="453057.9266">22855 8560 0,'0'0'0,"0"0"15,0 0 1,0 0-16,18-2 15,17-9 1,18 0-16,3-3 16,-3 0-16,4 2 15,6-5 1,7 5-16,7-4 16,19-4-16,11-5 15,-5 7 1,-9 0-16,-11 5 15,-3 0 1,-9-1-16,-9 5 16,-5 1-16,2-2 15,-2 2 1,1-4-16,-7 1 16,-4 0-1,-9-4-15</inkml:trace>
  <inkml:trace contextRef="#ctx1" brushRef="#br0" timeOffset="453641.0856">23865 7713 0,'0'0'16,"0"0"-16,0 0 16,0 0-1,0 0-15,0 0 16,0 0-1,20 8-15,22 4 16,19 9 0,-8-1-16,3 2 15,-1 1-15,-3 1 16,-2 3 0,-9 2-16,-2 5 15,-8 2-15,-9 3 16,-7 6-1,-11 5-15,-6 5 16,-15 8 0,-12 11-16,-19 24 15,-14 11-15,-7 0 16,3-3 0,3-15-16,13-15 15,10-13 1,7-15-16,33-48 15,0 0-15,0 0 16,-25 34 0,25-34-16,-15 25 15,10-14-15,8-6 16</inkml:trace>
  <inkml:trace contextRef="#ctx1" brushRef="#br0" timeOffset="453826.9056">24144 8872 0,'0'0'0,"0"0"15,0 0 1,0 0-16,0 0 15</inkml:trace>
  <inkml:trace contextRef="#ctx1" brushRef="#br0" timeOffset="454541.1547">25013 7678 0,'0'0'16,"0"0"-16,-11 24 16,-6 16-16,0 21 15,3 8 1,10 1-16,2 1 16,8-4-1,12-4-15,10-8 16,7-11-16,9-21 15,6-13 1,4-22-16,-5-12 16,-9-15-1,-6-3-15,-12-5 16,-6-2-16,-14-2 16,-8 4-1,-16 4-15,-9 12 16,-10 6-1,-12 12-15,-4 8 16,-4 8-16,3 3 16,5 3-1,12-2-15,12-5 16,19-6 0,7-10-16</inkml:trace>
  <inkml:trace contextRef="#ctx1" brushRef="#br0" timeOffset="454910.9891">25402 6959 0,'0'0'0,"0"0"16,0 24-1,0 28-15,0 30 16,0 25 0,0 9-16,0 7 15,6 14-15,10 8 16,6 23 0,7 12-16,-6-3 15,-1-8-15,-5-14 16,-2-23-1,0-25-15,1-16 16,-1-14 0,1-17-16,-5-15 15,0-12-15,-11-33 16,0 0 0,16 29-16</inkml:trace>
  <inkml:trace contextRef="#ctx1" brushRef="#br0" timeOffset="455590.998">25772 7217 0,'0'0'0,"0"0"16,0 0 0,22-8-16,15-4 15,15-1 1,1 8-16,-6 5 16,-11 11-16,-19 6 15,-15 4 1,-13 8-16,-15 7 15,-17 11 1,-4 1-16,2-7 16,3-5-16,8-6 15,12-12 1,8-7-16,10-7 16,10-6-1,13-4-15,8-6 16,6-4-16,2-2 15,4-4 1,-8 4-16,-11 5 16,-5 6-1,-5 5 1,-6 7-16,-8 7 0,-12 13 16,-7 11-1,-10 13-15,-3 7 16,5 5-16,4-4 15,12-3 1,9-7-16,10-9 16,13-9-1,8-15-15,10-7 16,9-7 0,11-12-16,10-8 15,2-3-15,2-3 16,-69 26-1,0 0-15,92-31 16</inkml:trace>
  <inkml:trace contextRef="#ctx1" brushRef="#br0" timeOffset="455874.8065">25561 8410 0,'0'0'16,"26"-9"-16,16-10 15,35-17-15,34-18 16,30-14 0,4 0-16,-12 7 15,-15 12 1,-11 7-16,-10 2 15,-9 7-15,-13 4 16,-75 29 0,52-34-16</inkml:trace>
  <inkml:trace contextRef="#ctx1" brushRef="#br0" timeOffset="456726.397">25960 8513 0,'0'0'0,"0"0"16,0 0-16,15 7 15,25 6 1,6 12-16,-4 2 15,3 2 1,-1 4-16,6 3 16,-3-2-16,2 1 15,-4 1 1,-45-36-16,44 31 16,-6-12-16,-9-13 15,-15-17 1,-12-7-16,-8-11 15,-12-7 1,-9-6-16,-7-3 16,-4 3-16,1 3 15,-7 6 1,3 3-16,-3 3 16,6 4-1,5 5-15,7 0 16,15 7-1,11-5-15,11-2 16,13-2-16,9-2 16,17 0-1,1 1-15,0 6 16,1 6-16,-4 6 16,-48 3-1,44 5-15,-11 10 16,-14 8-16,-9 6 15,-10 10 1,-12 12-16,-9 7 16,-8 2-1,-10 3-15,3-6 16,36-57 0,0 0-16,0 0 15,-33 55-15,33-55 16,-15 40-1,15-11-15,19-16 16,12-11-16,12-6 16,18-7-1,4-6-15,-3 3 16,3-3 0,-65 17-16,64-13 15,4 2-15,-68 11 16,59-7-1,-59 7-15,57-2 16,-10 7 0</inkml:trace>
  <inkml:trace contextRef="#ctx1" brushRef="#br0" timeOffset="456971.0286">27375 8766 0,'0'0'0,"0"0"15,0 0-15,0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1-10T02:17:28.8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4921 4636 0,'0'0'15,"0"0"-15,0 0 16,-13 23-1,-2 15-15,-14 25 16,-1 6 0,-10 27-16,-5 18 15,-2 7-15,0 12 16,-9 8 0,4-7-16,-1-2 15,2-7-15,7-11 16,-4-6-1,9-12-15,2-16 16,8-19 0,29-61-16,0 0 15,0 0-15,-16 26 16,14-32 0,4-26-16,8-25 15</inkml:trace>
  <inkml:trace contextRef="#ctx0" brushRef="#br0" timeOffset="416.6818">4722 4664 0,'0'0'0,"0"0"15,14-9 1,6-4-16,7 1 15,-5 14-15,3 14 16,-3 16 0,3 19-16,-3 14 15,0 13-15,7 34 16,1 23 0,1 18-16,-4-6 15,-8-11 1,-1-5-16,-2-14 15,-4 5-15,1-9 16,-3-10 0,6-11-16,-5-14 15,-3-16 1,-8-62-16,-6 49 16,6-49-16,-13 36 15,-13-7 1,-15-16-16,-8-17 15,-10-21-15</inkml:trace>
  <inkml:trace contextRef="#ctx0" brushRef="#br0" timeOffset="633.341">4478 5649 0,'0'0'0,"21"-4"16,19-3-16,24-2 15,7 4 1,-3 5-16,-5 11 16,-10 6-1,-6 2-15</inkml:trace>
  <inkml:trace contextRef="#ctx0" brushRef="#br0" timeOffset="833.3291">5438 5314 0,'0'0'0,"0"0"16,0 0-16,0 0 15,0 0 1,17-3-16,21-3 16,18-6-1,-7 8-15</inkml:trace>
  <inkml:trace contextRef="#ctx0" brushRef="#br0" timeOffset="1033.4268">5524 5721 0,'0'0'0,"0"0"16,0 0-16,15 11 16,11 4-1,12 8-15,7-1 16,8-7-1</inkml:trace>
  <inkml:trace contextRef="#ctx0" brushRef="#br0" timeOffset="1799.8053">6380 4391 0,'0'0'0,"0"25"16,-4 22 0,2 26-16,-5 30 15,5 7-15,2 12 16,7 10 0,1 9-16,1 4 15,0 25-15,0 2 16,-5-22-1,-2-29-15,-2-35 16,0-86 0,0 0-16,0 0 15,-2 62 1,2-62-16,0 28 16,0-26-16,7-15 15,7-12 1,7-10-16,12-17 15,2-1 1,1-2-16,0 7 16,-36 48-16,37-40 15,7 8 1,-2 9-16,1 15 16,5 10-16,2 7 15,-3 11 1,-3 3-16,-4 3 15,-6 8-15,-7 1 16,-10 8 0,-8 4-16,-11 4 15,-9 8 1,-11 3-16,-9 1 16,-6-4-16,-5-2 15,-2-13 1,-4-13-16,-1-21 15,-2-31 1,-7-30-16</inkml:trace>
  <inkml:trace contextRef="#ctx0" brushRef="#br0" timeOffset="2162.431">6341 5131 0,'0'0'0,"0"0"15,20 0 1,24 0-16,32 0 16,21 0-1,10 0-15,3 4 16,1 5-16,-6 7 15,-16 2 1,-22-3-16,-67-15 16,0 0-1,0 0-15,42 11 16,-42-11-16,0 0 16,0 0-1,30 9-15,-30-9 16,0 0-16,20 5 15,-5-5 1</inkml:trace>
  <inkml:trace contextRef="#ctx0" brushRef="#br0" timeOffset="2532.9176">7681 5106 0,'0'0'0,"0"0"16,0 0-1,0 0-15,18-2 16,17-4 0,20-6-16,-2 1 15,1 4-15,-7 0 16,-47 7-1,43 3-15,-8 12 16,-22 15-16,-13 5 16,-16 5-1,-16 18-15,-9 7 16,-24 18 0,-15 6-16,80-89 15,-76 74-15,21-34 16,37-40-1,26-25-15</inkml:trace>
  <inkml:trace contextRef="#ctx0" brushRef="#br0" timeOffset="3166.5996">8230 4852 0,'0'0'0,"0"0"15,0 24-15,5 28 16,1 28 0,-4 16-16,-2 2 15,-6-9-15,-3-8 16,9-81 0,0 0-16,0 0 15,-7 65 1,7-31-16,9-30 15,12-25-15,4-10 16,2-11 0,6-12-16,3-6 15,-1-5 1,3-13-16,-4 0 16,-8 6-16,-3 5 15,-8 16 1,1 6-16,3-2 15,-19 47-15,0 0 16,0 0 0,19-33-16,-3 15 15,-1 21 1,-6 13-16,-2 18 16,0 16-16,-3 26 15,2 37 1,4 31-16,-1 18 15,0 4 1,-2-16-16,0-16 16,-1-14-16,5-10 15,-4-13 1,2-8-16,2-16 16,-3-13-16,-8-60 15,8 47 1,-6-2-16,-9-2 15,-17-3 1</inkml:trace>
  <inkml:trace contextRef="#ctx0" brushRef="#br0" timeOffset="3672.5332">4374 6972 0,'0'0'0,"0"27"16,0 24-1,4 38-15,2 40 16,2 17-1,1 42-15,-3 24 16,5-9-16,1-35 16,-8-23-1,-1-19-15,-1-26 16,-2-100 0,0 0-16,0 76 15,-7-29-15,-11-34 16,-4-31-1,-1-19-15,0-42 16</inkml:trace>
  <inkml:trace contextRef="#ctx0" brushRef="#br0" timeOffset="4206.1164">4434 7356 0,'3'-25'0,"3"-10"15,21-14-15,12 9 16,14 7-1,8 10-15,5 11 16,-3 14 0,-12 18-16,-16 16 15,-17 14-15,-20 17 16,-27 13 0,-35 41-16,-42 42 15,-14 4-15,19-19 16,26-44-1,75-104-15,0 0 16,-45 68 0,30-47-16,25-26 15,17-18 1,8-10-16,20-15 16,7-1-16,28-10 15,12-2 1,-4 18-16,-18 25 15,-17 21-15,-29 15 16,-11 11 0,-17 13-16,-14 19 15,-20 14-15,-25 42 16,-26 21 0,-8-1-16,87-137 15,0 0 1,-69 87-16,23-52 15,27-36-15,21-27 16,15-21 0,12-23-16</inkml:trace>
  <inkml:trace contextRef="#ctx0" brushRef="#br0" timeOffset="4701.0778">5118 7336 0,'0'0'0,"0"0"15,0 0 1,0 0-16,0 0 16,24-3-1,26-12-15,17-5 16,-8-4-16,-59 24 15,0 0-15,50-17 16,-10 13 0,-17 13-16,-21 12 15,-16 10 1,-15 15-16,-20 23 16,-18 30-1,-19 17-15,14-11 16,72-105-16,0 0 15,-47 63 1,33-50-16,28-35 16,16-20-16,7-12 15,9-1 1,-4 5-16,-7 14 16,-6 11-1,-2 10-15,-7 13 16,4 6-16,1 11 15,4 6 1,5 4-16,-34-25 16,48 26-16</inkml:trace>
  <inkml:trace contextRef="#ctx0" brushRef="#br0" timeOffset="5038.757">5605 6800 0,'0'0'15,"0"0"-15,0 24 16,0 27-16,0 33 16,4 29-1,3 14-15,0 7 16,2 10-1,3 6-15,-1 22 16,0 8-16,-9-3 16,0-14-1,-4-18-15,-2-20 16,-3-26 0,3-26-16,4-73 15,-13 50-15,2-32 16,-5-26-1,1-20-15</inkml:trace>
  <inkml:trace contextRef="#ctx0" brushRef="#br0" timeOffset="5184.4086">5524 7669 0,'0'0'15,"21"-17"-15,12-8 16,29-12-1,21 6-15,32-2 16,20-5 0</inkml:trace>
  <inkml:trace contextRef="#ctx0" brushRef="#br0" timeOffset="5683.1618">6253 7159 0,'0'0'0,"0"0"16,-6 18-16,-6 18 15,-3 7-15,3 1 16,9 1 0,12-9-16,3-18 15,7-11 1,2-17-16,4-12 15,-1-12-15,2-13 16,-6 3 0,-11 6-16,-5 4 15,-6 13 1,-12 9-16,-12 12 16,-11 17-1,-20 21-15,-13 19 16,-22 32-16,-15 31 15,16 12 1,37-20-16,54-112 16,0 0-16,-15 72 15,23-41 1,15-24-16,11-19 16,8-5-16,18-15 15,11-8 1,33-18-16,21-12 15,-5 8-15,-42 6 16,-37 5 0</inkml:trace>
  <inkml:trace contextRef="#ctx0" brushRef="#br0" timeOffset="6005.3292">6190 7590 0,'0'0'16,"0"0"-16,-4 28 15,0 23 1,-6 27-16,1 17 16,5-2-1,-4 0-15,-8-10 16,-4-5-16,-3-13 16,23-65-1,-20 38-15,7-29 16,9-22-16,8-17 15,13-7 1,8-17-16,2-2 16,6-2-1,5 2-15,14-5 16,29-16-16,24-10 16,18-10-1,-7 8-15</inkml:trace>
  <inkml:trace contextRef="#ctx0" brushRef="#br0" timeOffset="6289.2608">6722 6999 0,'0'0'15,"0"0"-15,0 0 16,0 19-1,4 29-15,2 32 16,-4 30-16,0 1 16,0 5-1,-2-4-15,2-5 16,2-10 0,3-11-16,-7-86 15,14 74-15,-14-74 16,9 54-1,-9-54-15,-7 32 16</inkml:trace>
  <inkml:trace contextRef="#ctx0" brushRef="#br0" timeOffset="6589.1301">6370 8158 0,'0'0'0,"0"0"16,2 25-16,8 21 15,13 20-15,4-13 16,7-8 0,1-7-16,4-10 15,5-5-15,0-7 16,4-12-1,0-8-15,9-12 16,3-15 0,9-10-16,13-21 15,8-14-15</inkml:trace>
  <inkml:trace contextRef="#ctx0" brushRef="#br0" timeOffset="6882.0098">7301 7371 0,'0'0'16,"0"0"-16,0 0 16,0 0-16,0 0 15,0 0 1</inkml:trace>
  <inkml:trace contextRef="#ctx0" brushRef="#br0" timeOffset="7066.9874">7303 7861 0,'0'0'16,"0"0"-16,16 7 15,18-1 1,22 3-16,-1-4 16,-4-10-16</inkml:trace>
  <inkml:trace contextRef="#ctx0" brushRef="#br0" timeOffset="7606.3173">8226 6831 0,'0'0'16,"-17"20"-16,-8 9 16,-18 29-1,-8 18-15,-11 27 16,-10 16-16,72-119 15,0 0 1,-55 89-16,32-54 16,31-43-1,20-26-15,14-20 16,9-11-16,18-17 16,8-5-1,-13 16-15,-7 13 16,-11 20-16,-12 17 15,-7 21 1,-7 14-16,-5 10 16,-3 19-1,-4 29-15,-8 17 16,-11 49 0,-15 58-16,-19 32 15,-4 5 1,2-37-16,8-37 15,13-29-15,11-25 16,7-29 0,8-76-16,4 49 15,10-29-15,11-20 16</inkml:trace>
  <inkml:trace contextRef="#ctx0" brushRef="#br0" timeOffset="7905.8889">8808 7211 0,'0'0'16,"20"-12"-16,13-3 15,14-2 1,4 6-16,5 3 15,-5 11-15,-6 7 16,-9 13 0,-13 8-16,-19 11 15,-13 12 1,-13 12-16,-14 3 16,-16 17-16,-4 2 15,56-88 1,-42 47-16,24-45 15</inkml:trace>
  <inkml:trace contextRef="#ctx0" brushRef="#br0" timeOffset="8471.5842">9480 6925 0,'0'0'16,"0"0"-16,3 20 15,3 20-15,5 29 16,-8 12 0,-3 24-16,-5 0 15,-2-7 1,3-5-16,4-93 16,0 0-16,0 0 15,-2 68 1,8-43-16,12-36 15,7-25-15,6-18 16,3-15 0,10-25-16,3-15 15,2-1 1,-4 0-16,-2 12 16,-6 16-1,-2 10-15,0 10 16,-35 62-16,26-45 15,-26 45 1,27-27-16,-7 22 16,-7 17-16,0 17 15,-7 16 1,-2 26-16,-2 16 16,3 40-1,4 41-15,4 19 16,0 6-16,-8-3 15,-7-5 1,-3-4-16,-2-2 16,1-6-1,-7-13-15,4-9 16,0-12-16</inkml:trace>
  <inkml:trace contextRef="#ctx0" brushRef="#br0" timeOffset="9022.9134">4852 9215 0,'-31'-4'16,"-16"-8"-16,-16 1 16,-3 7-1,-1 19-15,4 28 16,-9 37 0,-6 41-16,6 33 15,23 18-15,18-1 16,17-9-1,17-18-15,15-27 16,15-23 0,9-22-16,18-23 15,11-19-15,20-15 16,13-22 0,21-24-16,19-28 15,15-25-15,-7-24 16,-25-5-1</inkml:trace>
  <inkml:trace contextRef="#ctx0" brushRef="#br0" timeOffset="9589.1864">5417 9349 0,'0'0'0,"0"0"15,0 0-15,0 0 16,0 0 0,16 0-16,20-9 15,15-5 1,-8-4-16,-10 0 16,-8 0-16,-10 6 15,-7 3 1,1 2-16,-7 0 15,0 3-15,-4 2 16,-3 4 0,-1 0-16,4 0 15,-2-2 1,2 0-16,2 0 16,0-4-16,4 2 15,6-1 1,4-1-16,6-1 15,-20 5-15,31-6 16,8 4 0,-39 2-16,47 2 15,-8 11 1,-20 14-16,-17 5 16,-19 12-1,-16 21-15,-16 10 16,-21 35-1,-19 29-15,-1 3 16,20-19-16,70-123 16,-44 92-1,27-41-15,19-37 16</inkml:trace>
  <inkml:trace contextRef="#ctx0" brushRef="#br0" timeOffset="9788.8814">5703 9490 0,'0'0'15,"0"0"-15,0 0 16,2 27-16,12 24 16,8 18-1,1-11-15,2-2 16,-1-11-16,1-23 15,-4-27 1</inkml:trace>
  <inkml:trace contextRef="#ctx0" brushRef="#br0" timeOffset="10108.0483">6024 8942 0,'0'0'0,"0"0"15,0 0-15,0 0 16,0 20-16,0 30 16,0 32-1,0 39-15,4 9 16,2 11 0,1 8-16,1 36 15,-2-4-15,-2-22 16,4-20-1,5-21-15,1-18 16,-9-14 0,-8-20-16,-8-23 15,-7-18-15,-6-16 16,-3-25 0,-4-25-16</inkml:trace>
  <inkml:trace contextRef="#ctx0" brushRef="#br0" timeOffset="10255.9058">6051 9733 0,'0'0'0,"21"-14"15,11-3-15,15-10 16,13 0 0,7 0-16,0-6 15</inkml:trace>
  <inkml:trace contextRef="#ctx0" brushRef="#br0" timeOffset="10750.4383">6682 9094 0,'0'0'0,"0"0"15,0 0 1,-6 23-16,-4 24 15,-3 20-15,4-5 16,7-8 0,6-16-16,12-20 15,9-23-15,1-15 16,5-13 0,1-10-16,-5-4 15,-4 5 1,-11 4-16,-1 8 15,-6 12-15,-8 10 16,-7 13 0,-11 16-16,-7 18 15,-22 28 1,-16 38-16,-19 36 16,1 15-16,25-27 15,59-129 1,0 0-16,-35 83 15,33-47 1,18-38-16,16-18 16,6-14-16,22-18 15,27-22 1,16-10-16,1 2 16,-12 7-1,-15 15-15</inkml:trace>
  <inkml:trace contextRef="#ctx0" brushRef="#br0" timeOffset="10954.8197">6797 9642 0,'0'0'0,"-16"30"16,-2 13-1,-9 31-15,-4 22 16,0 13-16,1-10 15,3-16 1,27-83-16,0 0 16,-20 45-1,9-38-15</inkml:trace>
  <inkml:trace contextRef="#ctx0" brushRef="#br0" timeOffset="11088.9403">6736 9901 0,'0'0'15,"0"0"-15,15-2 16,21-16-16,20-16 16,7-10-1,23-28-15,10-28 16</inkml:trace>
  <inkml:trace contextRef="#ctx0" brushRef="#br0" timeOffset="11355.1539">7243 8922 0,'0'0'0,"0"0"16,0 20-16,0 20 16,0 32-1,0 13-15,0 33 16,0 8-1,0 3-15,0 3 16,0-9 0,0-9-16,0-17 15,0-15-15,-23-29 16,-23-37 0</inkml:trace>
  <inkml:trace contextRef="#ctx0" brushRef="#br0" timeOffset="11566.2922">6968 10200 0,'0'0'0,"0"0"15,0 0-15,0 25 16,0 22 0,9 20-16,8-9 15,13-16-15,8-17 16,10-14-1,11-18-15,11-19 16,21-28 0,13-29-16</inkml:trace>
  <inkml:trace contextRef="#ctx0" brushRef="#br0" timeOffset="11736.8723">7781 9338 0,'0'0'16,"0"0"-16,0 0 15,0-3-15,0-3 16,8-5 0,3 7-16</inkml:trace>
  <inkml:trace contextRef="#ctx0" brushRef="#br0" timeOffset="11955.0853">7761 9708 0,'0'0'16,"0"0"-16,0 0 15,0 0 1,0 0-16,11 16 15,12 9-15,10 6 16,10 2 0,4-1-16,7-7 15</inkml:trace>
  <inkml:trace contextRef="#ctx0" brushRef="#br0" timeOffset="12605.5707">9126 8554 0,'0'0'15,"-29"15"-15,-13 8 16,-31 25-16,-31 33 16,-23 36-1,-4 19-15,19-4 16,24-21-1,26-23-15,62-88 16,-34 62-16,23-22 16,13-15-1,13-12-15,9-6 16,13-4 0,21-1-16,14-1 15,9 2-15,29 1 16,19 5-1,2 5-15,-10-5 16,-15-5 0,-15-11-16,-13-4 15,-16-15-15,-24-14 16</inkml:trace>
  <inkml:trace contextRef="#ctx0" brushRef="#br0" timeOffset="12917.136">8922 8444 0,'0'0'0,"-4"28"15,-2 27 1,4 37-16,-3 32 15,5 20-15,-2 14 16,7 52 0,9 13-16,5-11 15,1-23-15,3-33 16,-2-22 0,7-29-16,1-26 15,0-35 1,-3-31-16,-4-26 15,-5-16-15</inkml:trace>
  <inkml:trace contextRef="#ctx0" brushRef="#br0" timeOffset="13222.1359">9500 8998 0,'0'0'15,"0"0"-15,18-9 16,15-8 0,21-6-16,4 6 15,1 5 1,-5 10-16,-8 10 16,-8 17-16,-18 13 15,-16 16 1,-20 17-16,-15 9 15,-16 19 1,-2 2-16,49-101 16,0 0-16,-35 64 15,21-44 1,21-37-16</inkml:trace>
  <inkml:trace contextRef="#ctx0" brushRef="#br0" timeOffset="13867.3775">10090 8743 0,'0'0'16,"0"0"-16,0 0 15,0 29 1,0 28-16,-5 34 16,-1 18-1,-3-1-15,3-10 16,1-13-16,5-85 15,0 0 1,0 0-16,2 61 16,7-39-1,4-29-15,3-24 16,1-19-16,5-14 16,4-8-1,9-17-15,12-20 16,7-5-16,-1-1 15,-3 14 1,-15 21-16,-4 17 16,-31 63-1,0 0-15,0 0 16,20-37 0,-12 19-16,-8 23 15,-2 14-15,-8 20 16,-3 25-1,0 17-15,-5 46 16,3 45 0,7 32-16,16 10 15,4-9-15,11 1 16,-1-3 0,1 3-16,-7-5 15,-6-11-15,-5-29 16,-3-32-1,-2-37-15,0-92 16,0 0 0,0 0-16,2 55 15,-2-55-15,10 25 16,7-16 0,7-11-16</inkml:trace>
  <inkml:trace contextRef="#ctx0" brushRef="#br0" timeOffset="14015.8381">11113 10374 0,'0'0'0,"0"0"16,0 0-16</inkml:trace>
  <inkml:trace contextRef="#ctx0" brushRef="#br0" timeOffset="16773.0651">14128 4398 0,'0'0'16,"0"0"-16,0 0 16,-6 22-1,-4 25-15,-3 29 16,-3 20 0,3 14-16,-6 12 15,4 21-15,-3 23 16,8 6-1,-2-7-15,-1-9 16,2-14 0,1-13-16,5-24 15,8-18-15,1-18 16,-4-69 0,0 0-16,0 0 15,10 34 1,1-30-16,-2-29 15</inkml:trace>
  <inkml:trace contextRef="#ctx0" brushRef="#br0" timeOffset="17139.2345">13926 4595 0,'0'0'15,"27"-18"1,21-7-16,32-13 16,29-7-16,19 12 15,-16 20-15,-28 22 16,-19 19 0,-27 6-16,-16 11 15,-16 11 1,-25 10-16,-28 10 15,-40 27-15,-43 18 16,-24-3 0,16-22-16,28-26 15,35-30 1,75-40-16,-44 14 16,29-14-16,24-18 15,18-10 1</inkml:trace>
  <inkml:trace contextRef="#ctx0" brushRef="#br0" timeOffset="17576.3509">15010 4344 0,'0'0'0,"6"20"15,4 19 1,9 22-16,-2 14 16,-1 32-1,0 24-15,-10 10 16,-2 11-16,0-13 15,2-12 1,-2-15-16,3-20 16,-3-16-1,-4-76-15,0 0 16,0 0-16,4 55 16,-4-55-1,0 0-15,2 29 16,-2-29-16,0 0 15,0 0 1,4 9-16,-4-9 16,0 0-1,0-5-15</inkml:trace>
  <inkml:trace contextRef="#ctx0" brushRef="#br0" timeOffset="17742.2799">15245 5870 0,'0'0'0,"0"0"15,0-2-15,0-5 16,0 3 0,0 4-16,0-2 15</inkml:trace>
  <inkml:trace contextRef="#ctx0" brushRef="#br0" timeOffset="18755.3166">14947 6310 0,'0'0'0,"0"0"15,-23 0-15,-26 5 16,-23-3 0,-5 4-16,-14 4 15,-2-1 1,-4-1-16,-5-1 15,4-4-15,-2-3 16,4-7 0,0-11-16,1-11 15,-1-11 1,2-9-16,4-10 16,1-3-1,3-7-15,9-10 16,10-5-16,11-8 15,8-7-15,20-3 16,13-8 0,15-1-16,10-5 15,19-9 1,19-7-16,14 3 16,12 7-16,9 9 15,6 10 1,5 13-16,10 5 15,11 10 1,10 7-16,4 15 16,8 10-16,6 15 15,4 14 1,1 19-16,-3 15 16,-11 15-16,-7 14 15,-8 11 1,-15 5-16,-3 4 15,-2 10 1,-10 3-16,-7 8 16,-5 6-16,-10 7 15,-7 1 1,-11 11-16,-8 1 16,-18 9-1,-13-2-15,-26 4 16,-26 1-16,-23-3 15,-25-2 1,-11-9-16,-9-16 16,5-18-1,13-17-15,13-19 16,9-3 0,-1-10-16,4-6 15,17-7-15</inkml:trace>
  <inkml:trace contextRef="#ctx0" brushRef="#br0" timeOffset="19889.2818">13214 6016 0,'0'0'0,"-6"-20"15,-1-11-15,-2-10 16,4 16 0,1 21-16,2 22 15,-1 24-15,1 23 16,-3 22-1,-6 35-15,0 24 16,5 26 0,6 9-16,6 16 15,7 14-15,-1 18 16,4 24 0,-12 10-16,3 10 15,-7 15-15,7 9 16,-3 1-1,0-2-15,5-10 16,9-9 0,4-15-16,10-21 15,4-22-15,7-27 16,1-38 0,2-15-16,1-19 15,0-25 1,9-20-16,7-21 15,11-18-15,14-18 16,16-18 0,16-12-16,19-8 15,21-2 1,9 1-16,-2 6 16,6 7-16,-1 5 15,-3 7 1,-2 1-16,-5 1 15,-8 2-15,-8 2 16,-2 1 0,-5-4-16,-9-7 15,-16-2 1,-16-9-16,-8-12 16,-20-10-1,-13-16-15,-15-20 16,-16-25-16,-15-30 15,-13-36 1,-13-46-16,-1-28 16,-9-39-16,2 1 15,-3-8 1,8-6-16,5 1 16,7-8-1,8 0-15,11 3 16,7 4-1,8 13-15,-9 16 16,-1 17-16,-3 20 16,-3 21-16,-10 40 15,-6 19 1,-8 17-16,-3 20 16,-3 14-1,-9 13-15,-7 11 16,-5 14-16,-16 8 15,-15 3 1,-38-3-16,-30 8 16,-28 15-1,-10 20-15,7 13 16,16 3-16,21 6 16,25 7-1,18 4-15</inkml:trace>
  <inkml:trace contextRef="#ctx0" brushRef="#br0" timeOffset="20239.0956">13822 7059 0,'0'0'0,"-14"27"16,-1 13 0,-12 31-16,-9 41 15,-15 40-15,-10 22 16,5-8-1,9-21-15,12-26 16,8-26-16,5-19 16,22-74-1,-20 47-15,10-38 16,4-30-16</inkml:trace>
  <inkml:trace contextRef="#ctx0" brushRef="#br0" timeOffset="20539.0802">13885 6995 0,'0'0'0,"19"0"16,17-3 0,16 12-16,-12 18 15,-5 20 1,0 17-16,-2 24 15,0 37-15,-1 36 16,-3 24 0,-16-6-16,-4-7 15,-9-23-15,-4-20 16,-10-25 0,-8-24-16,-8-22 15,-3-28 1,-9-22-16,-13-16 15</inkml:trace>
  <inkml:trace contextRef="#ctx0" brushRef="#br0" timeOffset="20667.4992">13574 7832 0,'0'0'0,"21"-11"15,17-7 1,24-4-16,13 6 15,33 7-15</inkml:trace>
  <inkml:trace contextRef="#ctx0" brushRef="#br0" timeOffset="20845.1612">14687 7249 0,'0'0'0,"0"0"16,0 0-16,0 0 15,0 0 1,0 0-16</inkml:trace>
  <inkml:trace contextRef="#ctx0" brushRef="#br0" timeOffset="21021.5739">14763 7776 0,'0'0'16,"0"0"-16,0 0 16,16 20-1,8 8-15,11 2 16,4-7-16</inkml:trace>
  <inkml:trace contextRef="#ctx0" brushRef="#br0" timeOffset="21454.665">15556 7050 0,'0'0'0,"20"-9"15,11-7 1,15 1-16,9 4 16,0 8-1,-8 13-15,-14 8 16,-17 10 0,-20 6-16,-14 6 15,-19 20-15,-16 7 16,-15 19-1,-8 0-15,76-86 16,0 0-16,0 0 16,-49 67-1,35-29-15,34-29 16,21-13 0,15-10-16,13 1 15,-2 2-15,-5 4 16,-7 12-1,-14 9-15,-18 16 16,-19 8 0,-26 25-16,-28 19 15,-52 52-15</inkml:trace>
  <inkml:trace contextRef="#ctx0" brushRef="#br0" timeOffset="21805.9568">13656 8750 0,'0'0'0,"6"27"16,0 20 0,3 39-16,-9 31 15,-5 16-15,-3-3 16,-2-2 0,4-18-16,4-23 15,2-87 1,6 60-16,10-35 15,-1-32-15,-1-28 16</inkml:trace>
  <inkml:trace contextRef="#ctx0" brushRef="#br0" timeOffset="22288.7838">13714 8972 0,'0'-16'0,"0"-16"16,2-15-16,16-6 15,12 1 1,12 8-16,10 1 15,6 9 1,7 10-16,-5 8 16,-8 15-16,-12 7 15,-18 17 1,-16 8-16,-10 7 16,-20 23-1,-12 8-15,-18 25 16,-6 6-1,6-18-15,16-31 16,23-28-16,10-18 16,14-14-16,13-10 15,11-9 1,21-15-16,4-1 16,3 4-1,1 4-15,-1 13 16,-4 10-16,-6 17 15,-14 16 1,-16 19-16,-17 14 16,-23 17-1,-14 12-15,-21 30 16,-21 20-16,5-19 16,70-113-1,0 0-15,-42 74 16,33-51-1,27-37-15</inkml:trace>
  <inkml:trace contextRef="#ctx0" brushRef="#br0" timeOffset="22455.1305">14930 8485 0,'0'0'15,"0"0"-15,0 0 16,0 0-16,0 0 16,15 11-1,25 13-15</inkml:trace>
  <inkml:trace contextRef="#ctx0" brushRef="#br0" timeOffset="22629.0522">14947 8918 0,'0'0'15,"0"0"-15,0 0 16,0 0 0,0 0-16,14 18 15,18 18-15</inkml:trace>
  <inkml:trace contextRef="#ctx0" brushRef="#br0" timeOffset="23171.4377">15563 8433 0,'0'0'0,"0"0"15,13-20-15,12-9 16,21-11 0,8 13-16,6 13 15,-1 10 1,-1 11-16,-9 13 15,-14 13-15,-17 12 16,-16 10 0,-18 8-16,-15 7 15,-23 19 1,-21 5-16,1-7 16,15-23-1,59-64-15,0 0 16,0 0-16,-41 46 15,25-26 1,16-17-16,16-3 16,9-3-16,13 0 15,16-1 1,7 1-16,7 2 16,1 1-1,0 0-15,0 4 16,-2-2-16,-1 0 15,-4 2 1,1 1-16</inkml:trace>
  <inkml:trace contextRef="#ctx0" brushRef="#br0" timeOffset="23705.3351">14126 10046 0,'-29'-4'0,"-7"-7"16,-15-1-1,1 8-15,1 17 16,2 20-1,3 19-15,1 18 16,-6 32-16,11 25 16,16 1-1,20-10-15,13-19 16,9-17-16,7-14 16,5-24-1,5-13-15,9-9 16,10-10-1,9-12-15,9-18 16,27-20-16,15-18 16,-3-9-1</inkml:trace>
  <inkml:trace contextRef="#ctx0" brushRef="#br0" timeOffset="23899.9164">14812 9975 0,'0'0'0,"0"0"16,0 0-16,0 0 15,0 0 1,0 0-16,0 0 15</inkml:trace>
  <inkml:trace contextRef="#ctx0" brushRef="#br0" timeOffset="24088.6032">14873 10435 0,'0'0'15,"0"0"-15,0 0 16,12 13 0,15 7-1,8 5-15,0-1 0</inkml:trace>
  <inkml:trace contextRef="#ctx0" brushRef="#br0" timeOffset="24772.2911">15574 9921 0,'0'0'0,"-14"-20"16,2-9-16,-5-9 15,14 0 1,20-2-16,19-1 15,10 4 1,12 3-16,6 9 16,9 16-16,-6 11 15,-5 14 1,-9 16-16,-12 13 16,-10 10-1,-15 10-15,-11 6 16,-15 6-1,-17 23-15,-14 12 16,-16-5-16,-1-15 16,5-26-1,4-12-15,18-21 16,31-33-16,0 0 16,0 0-1,-28 28-15,15-11 16,9-3-16,10-3 15,14 0 1,15 0-16,11 1 16,19 3-1,11 1-15,26 1 16,17 8 0,-5-2-16,-18 1 15,-16-2-15,-16 3 16</inkml:trace>
  <inkml:trace contextRef="#ctx0" brushRef="#br0" timeOffset="24897.889">16755 10955 0,'0'0'0,"0"0"16,0 0-16</inkml:trace>
  <inkml:trace contextRef="#ctx0" brushRef="#br0" timeOffset="27888.6551">20193 4275 0,'0'0'0,"0"0"16,-12 17 0,0 10-16,-10 18 15,7 14-15,-1 10 16,8 12 0,-1 39-16,0 36 15,4 12-15,-1 4 16,4-11-1,-5-2-15,-2-5 16,0-14 0,5-12-16,4-23 15,0-105-15,0 0 16,4 73 0,3-39-16,-3-48 15,-1-30-15</inkml:trace>
  <inkml:trace contextRef="#ctx0" brushRef="#br0" timeOffset="28237.8604">19810 4567 0,'0'0'16,"19"-12"-16,14-7 15,27-10-15,20 1 16,28-2 0,13 10-16,-12 20 15,-26 16 1,-30 18-16,-25-1 16,-20 10-16,-14 10 15,-19 12 1,-17 11-16,-29 15 15,-24 10 1,-16-10-16,-1-17 16,22-27-16,90-47 15,-67 25 1,40-23-16,32-18 16,28-13-16</inkml:trace>
  <inkml:trace contextRef="#ctx0" brushRef="#br0" timeOffset="28673.8875">20832 4541 0,'0'0'15,"22"4"-15,25 3 16,27 11-16,11 11 15,-10 11 1,-14 7-16,-24 6 16,-25 1-1,-18 1-15,-23 6 16,-23 9-16,-33 17 16,-33 11-1,-7-10-15,18-26 16,107-62-1,-81 38-15,81-38 16,-41 16-16,35-19 16,26-6-1,16-2-15,19-2 16,32-5-16,38-5 16,34 3-1,9 7-15,-22 13 16,-35 12-1,-28 9-15,-83-21 16,67 36-16</inkml:trace>
  <inkml:trace contextRef="#ctx0" brushRef="#br0" timeOffset="29488.7977">21268 6049 0,'0'0'16,"-35"0"-16,-17 0 15,-33 0-15,-25 0 16,-1 4-1,-10 0-15,-4 2 16,-10-4 0,-1-7-16,0-6 15,1-16 1,-2-18-16,2-15 16,19-7-16,13 1 15,5-3 1,6-3-16,12-7 15,5-1-15,11-10 16,8-1 0,14-8-16,15-3 15,14-3-15,18 0 16,14 2 0,19-2-16,18 6 15,11 1 1,18 2-16,4 14 15,7 8-15,14 14 16,7 10 0,10 12-16,4 7 15,8 11 1,8 11-16,-3 14 16,-7 15-16,0 15 15,-8 12 1,-5 11-16,-16 12 15,-13 12 1,-5 17-16,-17 8 16,-13 11-16,-15 10 15,-14 4 1,-17 4-16,-20 7 16,-23-2-1,-21-7-15,-12-10 16,-6-9-16,2-24 15,3-17 1,7-16-16,4-14 16,13-12-16,-4-5 15,0-1 1,12-5-16,23-17 16</inkml:trace>
  <inkml:trace contextRef="#ctx0" brushRef="#br0" timeOffset="29615.0109">21020 5988 0,'0'0'16,"0"0"-16,-25 8 16,-10-2-1</inkml:trace>
  <inkml:trace contextRef="#ctx0" brushRef="#br0" timeOffset="30704.4718">18931 5267 0,'0'0'16,"0"0"0,0 24-16,0 28 15,-4 37-15,-4 36 16,-8 21-1,-6 39-15,-3 41 16,2 42-16,0-7 16,2 11-1,6 12-15,5 16 16,-3 13 0,7 13-16,4 7 15,4 4-15,4-3 16,3-21-1,9-26-15,10-30 16,7-27 0,9-31-16,0-35 15,0-31-15,9-19 16,8-29 0,10-27-16,9-26 15,12-26 1,11-22-16,22-21 15,16-16-15,20-15 16,1-2 0,2 8-16,-1 9 15,5 12-15,-1 13 16,3 10 0,-2 11-16,-3 11 15,-4 14 1,-14 13-16,-12 7 15,-15 9 1,-14 0-16,-17-7 16,-7-8-16,-13-17 15,-20-17 1,-6-18-16,-7-14 16,-5-23-1,-7-15-15,-3-45 16,-10-44-16,-1-32 15,-13-12 1,-1-20-16,-10-14 16,0 5-16,-2-9 15,6-13 1,3-6-16,2-5 16,-1 1-1,-1 2-15,-1 3 16,-6 9-16,-3 4 15,-9 15 1,-1 16-16,1 21 16,1 35-16,-5 16 15,4 20 1,0 26-16,-3 12 16,-5 13-1,-11 10-15,-11 3 16,-19 12-1,-13 9-15,-10 11 16,-14 11-16,1 11 16,7 10-1,15 6-15</inkml:trace>
  <inkml:trace contextRef="#ctx0" brushRef="#br0" timeOffset="31221.7416">19512 6250 0,'0'0'0,"-8"25"15,-4 23-15,-12 31 16,-5 33 0,-8 33-16,-8 23 15,-8 12 1,-4 3-16,4-8 15,13-19-15,12-28 16,18-37 0,10-37-16,6-36 15,9-31-15,4-30 16</inkml:trace>
  <inkml:trace contextRef="#ctx0" brushRef="#br0" timeOffset="31537.4322">19446 6445 0,'0'0'0,"0"0"15,20 5 1,21 12-16,12 14 16,-1 16-16,-4 18 15,9 33 1,-4 29-16,-17 21 15,-19 2-15,-20-3 16,-16-6 0,-7-6-16,-10-16 15,-6-18 1,1-25-16,-1-26 16,8-31-16,-3-19 15,-6-19 1,-6-27-16,0-16 15,-10-34 1</inkml:trace>
  <inkml:trace contextRef="#ctx0" brushRef="#br0" timeOffset="31667.5392">19196 7251 0,'0'-9'0,"0"-11"16,2-3-16,20-5 16,12 8-1,16 4-15,9 7 16,11 11-16,9 9 15,15 9 1</inkml:trace>
  <inkml:trace contextRef="#ctx0" brushRef="#br0" timeOffset="31854.8721">20061 6710 0,'0'0'16,"0"0"-16,0 0 16,16 7-1,17 7-15,2 6 16,-9 6-16</inkml:trace>
  <inkml:trace contextRef="#ctx0" brushRef="#br0" timeOffset="32004.6503">20108 7177 0,'0'0'0,"0"0"16,0 0-16,20 11 16,18 5-1,20 4-15</inkml:trace>
  <inkml:trace contextRef="#ctx0" brushRef="#br0" timeOffset="32404.8806">21069 6404 0,'0'0'0,"0"0"16,-13 14-1,-15 13-15,-14 16 16,-12 16 0,-26 35-16,-12 29 15,92-123-15,0 0 16,-71 109 0,44-35-16,42-43 15,21-24-15,16-11 16,15-7-1,13 0-15,30-1 16,15 5 0,-4 10-16,-17 6 15,-18 6-15,-15 1 16,-24-4 0,-47-12-16,0 0 15,35 1 1,-19-8-16,-20-10 15</inkml:trace>
  <inkml:trace contextRef="#ctx0" brushRef="#br0" timeOffset="32721.6593">21073 6181 0,'0'0'0,"0"0"15,0 19-15,0 31 16,0 33 0,-4 34-16,0 14 15,-3 1 1,0 1-16,-1-7 16,6-12-1,-4-14-15,6-100 16,-5 82-16,5-82 15,0 0 1,0 0-16,0 61 16,7-30-16,12-20 15,0-11 1</inkml:trace>
  <inkml:trace contextRef="#ctx0" brushRef="#br0" timeOffset="32844.6993">21135 7418 0,'0'0'0,"0"0"16,0 0-16,0 0 15,0 0 1,0 0-16</inkml:trace>
  <inkml:trace contextRef="#ctx0" brushRef="#br0" timeOffset="33221.7906">19176 8118 0,'0'0'0,"0"0"15,0 20-15,0 25 16,5 30-16,-1 24 16,0 6-1,-4 0-15,5 7 16,1 4-1,4-1-15,-2-11 16,-1-10-16,-7-94 16,0 0-1,6 45-15,-1-50 16</inkml:trace>
  <inkml:trace contextRef="#ctx0" brushRef="#br0" timeOffset="33737.9024">19158 8283 0,'0'0'0,"0"0"16,18-18-1,18-11-15,22-13 16,11 6 0,21 7-16,-1 15 15,-20 19-15,-27 9 16,-17 10-1,-13 4-15,-18 10 16,-13 5 0,-18 25-16,-24 21 15,-14 18-15,2-4 16,73-103 0,0 0-16,0 0 15,-48 80 1,38-44-16,25-34 15,15-12-15,3-11 16,16-5 0,5-4-16,2 5 15,-1 6 1,-1 5-16,-2 10 16,-6 11-16,-7 12 15,-19 17 1,-18 18-16,-21 13 15,-23 14-15,-18 21 16,-20 10 0,7-29-16,73-83 15,-48 37 1,28-39-16,20-22 16</inkml:trace>
  <inkml:trace contextRef="#ctx0" brushRef="#br0" timeOffset="33921.2047">20175 8118 0,'0'0'0,"0"0"15,0 0 1,0 0-16,20 7 15,20 4 1,12 11-16</inkml:trace>
  <inkml:trace contextRef="#ctx0" brushRef="#br0" timeOffset="34094.9402">20316 8695 0,'0'0'16,"0"0"-16,0 0 16,0 0-1,17 13-15,-10-2 16,-22-6-16</inkml:trace>
  <inkml:trace contextRef="#ctx0" brushRef="#br0" timeOffset="34620.7633">21069 7971 0,'0'0'0,"0"0"15,0 0-15,16-12 16,17-5-1,20-8-15,7 10 16,-1 8 0,-59 7-16,51 8 15,-13 14-15,-17 15 16,-21 7 0,-21 7-16,-17 6 15,-9 5-15,-18 14 16,1-1-1,64-75-15,0 0 16,-47 55-16,35-36 16,24-19-1,17-8-15,18-15 16,21-5 0,22-15-16,9 2 15,-99 41 1,85-24-16,-21 22 15,-27 16-15,-18 10 16,-14 9 0,-20 10-16,-22 24 15,-34 31 1,-32 30-16,-20 8 16,7-11-16,16-15 15</inkml:trace>
  <inkml:trace contextRef="#ctx0" brushRef="#br0" timeOffset="35104.6178">19799 9530 0,'0'0'16,"-16"-16"-16,-3-4 15,-10-5 1,0 13-16,-3 12 15,-5 12 1,-8 20-16,0 14 16,0 17-16,-11 34 15,3 24 1,10 16-16,16 2 16,18-15-1,25-28-15,17-19 16,14-16-16,9-19 15,7-15 1,6-16-16,16-13 16,33-19-1,31-19-15,-5-15 16,-21-4-16</inkml:trace>
  <inkml:trace contextRef="#ctx0" brushRef="#br0" timeOffset="35280.338">20609 9499 0,'0'0'0,"0"0"16,0 0-1,0 0-15,0 0 16,0 0-1,0 0-15</inkml:trace>
  <inkml:trace contextRef="#ctx0" brushRef="#br0" timeOffset="35453.6701">20702 9999 0,'0'0'15,"0"0"-15,0 0 16,0 0-16,17 13 16,7 3-1,14 2-15</inkml:trace>
  <inkml:trace contextRef="#ctx0" brushRef="#br0" timeOffset="35936.7387">21514 9001 0,'0'0'0,"0"0"16,0 0-1,0 0-15,0 0 16,0 24-16,-5 25 16,3 27-1,-6 16-15,4 1 16,-2 9 0,1 21-16,0 15 15,-1 18 1,-7 27-16,-7 18 15,5-15-15,5-41 16,10-42 0,0-103-16,0 0 15,0 0 1,7 65-16,-7-65 16,0 0-16,0 33 15,0-33 1,0 0-16,-7 16 15,7-16 1,-6-3-16,6 3 16,-7-8-16</inkml:trace>
  <inkml:trace contextRef="#ctx0" brushRef="#br0" timeOffset="52785.9107">16193 7408 0,'0'0'16,"0"0"-16,0 0 15,19-2-15,22-5 16,21-4 0,1 0-16,3 2 15,2 8 1,9 5-16,19 8 15,2-1-15</inkml:trace>
  <inkml:trace contextRef="#ctx0" brushRef="#br0" timeOffset="53938.1365">17358 7220 0,'0'0'0,"-19"-13"15,-2-6 1,-2-5-16,7 4 16,1 0-16,5-2 15,6-3 1,6 2-16,7 2 16,9-2-1,6-2-15,12 5 16,8 2-16,3 7 15,1 9 1,-6 13-16,-4 9 16,-4 11-1,-10 9-15,-4 5 16,-11 7-16,-9 3 16,-11 4-1,-13 0-15,-5-2 16,-9-2-1,-3-3-15,-3-5 16,0-7-16,3-4 16,0-7-1,4-2-15,37-27 16,-39 25 0,39-25-16,0 0 15,0 0-15,-36 22 16,36-22-1,-27 15-15,19-5 16,10-4-16,9-4 16,9 1-1,10-2-15,9 2 16,18-3 0,3 2-16,7-2 15,-1 4-15,5-1 16,-5 1-1,-3 1-15,-10-1 16,-53-4 0,0 0-16,0 0 15,43 7-15,-43-7 16,0 0 0,0 0-16,35 9 15,-35-9 1,0 0-16,0 0 15,21 4 1,-21-4-16,0 0 16,0 0-16,12 3 15,-12-3-15,0 0 16,0 0 0,11-3-16,-11 3 15,0 0 1,0 0-16,2-2 15,-2 2-15,-2-2 16,2 2 0,-7 7-16</inkml:trace>
  <inkml:trace contextRef="#ctx0" brushRef="#br0" timeOffset="54604.1941">16278 8563 0,'0'0'0,"0"0"15,0 0 1,0 0-16,0 0 16,15 0-1,20-5-15,20 3 16,0 4-16,2 0 15,4 3 1,5-1-16,3-2 16,0-2-1,-4-2-15,-3-2 16,1-3-16</inkml:trace>
  <inkml:trace contextRef="#ctx0" brushRef="#br0" timeOffset="55503.3951">17328 8406 0,'0'0'15,"0"0"-15,-16-11 16,-4-5 0,-4-6-16,12 9 15,8-4-15,10 3 16,15-9-1,10-2-15,11-6 16,8 4 0,2 6-16,-6 9 15,1 10 1,-7 6-16,-4 9 16,-8 12-16,-9 7 15,-10 1 1,-7 7-16,-9 13 15,-9 6-15,-3-1 16,-8 0 0,-4-5-16,-5-4 15,0-6-15,0-3 16,-2-6 0,38-34-16,-38 27 15,38-27 1,-39 22-16,39-22 15,0 0-15,0 0 16,-38 16 0,38-16-16,-25 9 15,25-9 1,-8 2-16,13-2 16,13-2-16,8 0 15,9-1 1,2-1-16,15 2 15,0 2 1,0 4-16,-2 1 16,1 3-16,-51-8 15,0 0 1,47 7-16,-47-7 16,0 0-1,0 0-15,42 9 16,-42-9-16,0 0 15,0 0 1,34 7-16,-34-7 16,0 0-16,0 0 15,25 3 1,-25-3-16,0 0 16,0 0-1,16 0-15</inkml:trace>
  <inkml:trace contextRef="#ctx0" brushRef="#br0" timeOffset="56168.6549">16119 10187 0,'0'0'0,"0"0"16,0 0-16,0 0 16,0 0-1,0 0-15,0 0 16,0 0-1,16 5-15,21-4 16,18 4-16,2 0 16,6-5-1,2 2-15,2-2 16,1 0 0,3 0-16,-6 0 15,-3 0-15,-11 2 16,-4 3-1,-47-5-15,44 1 16,-44-1 0,0 0-16,0 0 15,39 5-15,-39-5 16,0 0 0,0 0-16,31 5 15,-31-5-15,0 0 16,0 0-1,20 2-15,-7-2 16</inkml:trace>
  <inkml:trace contextRef="#ctx0" brushRef="#br0" timeOffset="57137.0296">17451 9885 0,'0'0'0,"-18"-15"16,-3-8-16,-4-11 16,4-1-1,11-5-15,10-3 16,10 1-16,11 1 15,2 4 1,-23 37-16,33-32 16,5 13-16,1 9 15,1 8 1,-2 9-16,-2 9 16,-7 10-1,-4 14-15,-7 9 16,-10 9-16,-8 10 15,-4 1 1,-7 3-16,-5-3 16,-7-6-1,-3-8-15,26-55 16,-31 49-16,31-49 16,-39 40-1,39-40-15,-44 30 16,44-30-16,-49 24 15,49-24 1,0 0-16,0 0 16,-47 18-1,47-18-15,0 0 16,0 0 0,-35 11-16,14-6 15,15-3-15,12-4 16,13-1-1,8-1-15,13 2 16,10-5-16,8 3 16,5 1-1,0 3-15,1 3 16,-1 3 0,-5 3-16,0-2 15,-4 0 1,0-3-16</inkml:trace>
  <inkml:trace contextRef="#ctx0" brushRef="#br0" timeOffset="57341.3265">18339 10462 0,'0'0'15,"0"0"1,0 0-16</inkml:trace>
  <inkml:trace contextRef="#ctx0" brushRef="#br0" timeOffset="68519.1775">21945 6786 0,'0'0'15,"0"0"1,0 0-16,0 0 16,0 0-16,16 0 15,15 0 1,16 0-16,2 0 16,0 0-16,2 5 15,0-3 1,2 2-16,0 1 15,3-5 1,-3 2-16,0-2 16,-3 2-16,-3-2 15,-7 3 1,-40-3-16,33 0 16,-33 0-1,33 0-15,-33 0 16,38 4-16</inkml:trace>
  <inkml:trace contextRef="#ctx0" brushRef="#br0" timeOffset="68653.81">22904 6784 0,'0'0'15,"0"0"-15</inkml:trace>
  <inkml:trace contextRef="#ctx0" brushRef="#br0" timeOffset="73270.0383">23487 6380 0,'0'0'0,"0"0"16,0 0-16,0 0 15,0 0 1,0 0-16,21-2 16,29-12-16,17 0 15,-7 4 1,0 8-16,1 8 16,-7 10-1,-5 10-15,-9 6 16,-10 3-16,-17 1 15,-13 0 1,-11-5-16,-10-4 16,-6 0-1,-8 2-15,-15 4 16,-3 3-16,-5-3 16,-2-1-1,1-1-15,6-1 16,53-30-16,0 0 15,0 0 1,-41 22-16,21-11 16,18-11-1,18-4-15,8-5 16,7-3 0,10 1-16,12 4 15,3 3-15,3 6 16,-2 10-1,-5 5-15,-6 10 16,-10 9-16,-6 4 16,-17 9-1,-10 2-15,-12 5 16,-11 1 0,-8-4-16,-7 1 15,-10-10-15,-2-4 16,-9-9-1,2-8-15,-4-7 16,1-10 0,-1-8-16,-3-6 15,3-4-15,2-1 16,56 13 0,-51-16-16,51 16 15,-43-23-15,12-12 16</inkml:trace>
  <inkml:trace contextRef="#ctx0" brushRef="#br0" timeOffset="73486.0352">24304 7286 0,'0'0'0,"0"0"16,0 0-16</inkml:trace>
  <inkml:trace contextRef="#ctx0" brushRef="#br0" timeOffset="77720.7301">21949 8295 0,'0'0'0,"0"0"16,0 0-1,0 0-15,0 0 16,20 0 0,21-5-16,24 1 15,-3-1-15,5 0 16,-1-1 0,4 1-16,2 3 15,-1 2 1,-2-2-16,-2 2 15,-7 0-15,-4 2 16,-2 2 0,-4-1-16,1-3 15,4-3-15</inkml:trace>
  <inkml:trace contextRef="#ctx0" brushRef="#br0" timeOffset="78270.2181">23667 7906 0,'0'0'16,"0"0"-16,0 0 16,0 0-1,0 0-15,0 0 16,0 0-16,-4 25 15,2 23 1,-2 26-16,-1 13 16,1-2-1,0 0-15,-7-2 16,5-4-16,-5-2 16,2-7-1,-2-15-15,2-3 16,1-3-1,0-5-15,8-44 16,0 0-16,0 0 16,-6 41-1,6-41-15,0 0 16,0 0-16,-7 29 16,7-29-1,0 0-15,0 0 16,-4 9-1</inkml:trace>
  <inkml:trace contextRef="#ctx0" brushRef="#br0" timeOffset="78406.1836">23708 8783 0,'0'0'15,"0"0"-15,0 0 16,-12 0-1,-9 0-15</inkml:trace>
  <inkml:trace contextRef="#ctx0" brushRef="#br0" timeOffset="80735.7688">22039 9780 0,'0'0'0,"0"0"16,0 0-16,0 0 15,0 0 1,15 7-16,23-1 16,20 4-1,5-6-15,-1 0 16,5-2-16,6-2 15,-1 3 1,11-3-16,-5 0 16,-4 0-1,0 0-15,-2 0 16,-46-5-16,-45-3 16</inkml:trace>
  <inkml:trace contextRef="#ctx0" brushRef="#br0" timeOffset="81553.1767">23583 9722 0,'0'0'0,"-20"-14"16,-5-6 0,-9-4-16,1 4 15,-3 0-15,2 2 16,6-2-1,28 20-15,-21-20 16,21 20-16,-15-29 16,9-5-1,10-4 1,13-2-16,6 4 16,8 5-16,9 6 15,5 10-15,2 5 16,0 10-1,-1 10-15,-2 7 16,-7 13 0,-6 8-16,-7 9 15,-7 4-15,-6 5 16,-2 6 0,-9 5-16,-4 0 15,-8 3 1,-5 1-16,-11 0 15,-16 17-15,-13 6 16,-4-12 0,9-17-16,8-20 15,44-45 1,-37 24-16,37-24 16,0 0-16,0 0 15,-23 11 1,8-6-16,15-10 15,9-6-15,1-9 16</inkml:trace>
  <inkml:trace contextRef="#ctx0" brushRef="#br0" timeOffset="83519.3228">23625 9094 0,'0'0'16,"0"0"-1,0 0-15,-5 27 16,3 29-16,-2 35 16,-3 33-1,-2 5-15,0 14 16,-4 11-16,-3 27 16,-4 20-1,-4-2-15,3-27 16,5-22-1,8-25-15,3-36 16,5-89-16,0 0 16,0 50-1,3-36-15,-1-24 16,4-17 0,4-20-16,3-31 15,-3-42-15,4-48 16,-4-20-1,-4 5-15,-1 13 16,2 13-16,1 13 16,3 15-1,1 14-15,1 17 16,3 8 0,-1 21-16,-3 27 15,-3 12-15,0 13 16,-3 13-1,1 5-15,-4 17 16,-3 14 0,-6 15-16,-2 22 15,-5 18-15,-8 40 16,-10 46 0,-5 20-16,7-2 15,0-11 1,10-10-16,2-15 15,9-19-15,-2-20 16,6-25 0,4-91-16,0 0 15,-9 59 1,3-39-16,-4-24 16,1-19-16,2-21 15,1-35 1,2-48-16,8-55 15,7-38 1,16-18-16,0 35 16,-2 35-16,-4 21 15,0 21 1,-3 23-16,-3 17 16,-2 22-16,-5 24 15,-2 12 1,-2 15-16,1 11 15,-3 11 1,-2 11-16,-4 15 16,-3 17-16,-4 23 15,-11 42 1,-5 39-16,-5 23 16,3-2-1,5-5-15,5-20 16,4-16-16,4-11 15,5-11 1,3-15-16,3-10 16,0-20-1,0-69-15,0 0 16,0 0-16,0 36 16,-5-30-1,1-24-15,4-19 16,2-37-1,8-45-15,-2-46 16,8-25-16,4 2 16,3 15-1,-4 18-15,4 14 16,-3 16 0,0 14-16,0 14 15,-4 15-15,-1 19 16,-6 26-1,1 14-15,-4 12 16,-4 15-16,-2 10 16,-4 17-1,2 12-15,-6 26 16,6 9 0,-4 38-16,-3 29 15,3 16-15,-8 7 16,1-3-1,-3-9-15,0-8 16,0-11 0,-1-19-16,5-29 15,12-89-15,0 0 16,0 0 0,-11 51-1,7-40-15,4-26 0,2-17 16,7-23-1,11-34-15,9-48 16,16-55 0,-2-19-16,-9 22 15,-11 37 1,-5 23-16,-11 28 16,-7 16-16,-2 18 15,2 24 1,-2 12-16,-1 9 15,3 11-15,3 9 16,-1 8 0,0 14-16,-2 16 15,-4 16 1,-5 35-16,-11 47 16,-10 62-16,-14 59 15,-14 52 1,-9 5-16</inkml:trace>
  <inkml:trace contextRef="#ctx0" brushRef="#br0" timeOffset="92869.7124">26041 6552 0,'0'0'15,"0"0"-15,0 0 16,0 0-1,20 4-15,22 1 16,23 4 0,7 0-16,1 0 15,18-1-15,-1-4 16,-7-1 0,-10 0-16</inkml:trace>
  <inkml:trace contextRef="#ctx0" brushRef="#br0" timeOffset="93118.5635">26038 6925 0,'0'0'15,"0"0"-15,0 0 16,18 0 0,22 0-16,32-7 15,13-2 1,25 3-16,6-1 16,-3 5-16,-5-1 15</inkml:trace>
  <inkml:trace contextRef="#ctx0" brushRef="#br0" timeOffset="93586.2344">26410 6229 0,'0'0'0,"0"0"16,19 6-16,25 0 16,26 10-1,2 2-15,0 2 16,18 13-16,7 10 15,-21 2 1,-22-3-16,-25-2 16,-16 0-1,-15 5-15,-15 6 16,-18 8-16,-11 4 16,-17 15-1,-13 8-15,7-3 16,9-7-1,11-4-15,12-12 16,20-14-16,17-12 16,15-19-1,16-21-15</inkml:trace>
  <inkml:trace contextRef="#ctx0" brushRef="#br0" timeOffset="93936.3654">27756 5872 0,'0'0'16,"0"0"-16,0 0 16,0 0-1,-6 21-15,-5 24 16,-11 24-1,-3 13-15,-13 41 16,-13 45-16,-8 22 16,4-7-1,5-13-15,11-23 16,8-22 0,7-29-16,8-22 15,16-74-15,-15 52 16,15-52-1,-16 23-15,6-20 16,1-18-16</inkml:trace>
  <inkml:trace contextRef="#ctx0" brushRef="#br0" timeOffset="94286.1549">27704 5906 0,'0'0'16,"0"0"0,0 0-16,0 0 15,13 16-15,7 12 16,6 18 0,3 13-16,-2 15 15,4 38 1,3 27-16,5 24 15,-6 0-15,-4-15 16,-10-21 0,-3-16-16,-6-19 15,-4-14 1,-4-15-16,-4-14 16,-2-5-16,-8 1 15,-6 1 1,-3 2-16,-8-3 15,-4-9-15</inkml:trace>
  <inkml:trace contextRef="#ctx0" brushRef="#br0" timeOffset="94536.0935">27242 6661 0,'0'0'0,"0"0"15,21-8 1,20-9-16,26-2 16,10 5-1,21 10-15,10 12 16,-21 10-16,-21 7 15</inkml:trace>
  <inkml:trace contextRef="#ctx0" brushRef="#br0" timeOffset="94761.4835">28465 6120 0,'0'0'16,"0"0"-16,0 0 16,0 0-1,0 0-15,0 0 16</inkml:trace>
  <inkml:trace contextRef="#ctx0" brushRef="#br0" timeOffset="94953.1533">28421 6606 0,'0'0'15,"0"0"-15,0 0 16,0 0 0,13 12-16,13 9 15,8 5-15</inkml:trace>
  <inkml:trace contextRef="#ctx0" brushRef="#br0" timeOffset="95671.4763">28955 5454 0,'0'0'16,"0"0"-16,0 28 15,0 25 1,2 35-16,10 23 16,5 5-16,7 9 15,4 3 1,-1-6-16,-10-1 15,-3 0-15,-14-5 16,-10-6 0,-5-17-16,15-93 15,0 0 1,0 0-16,-13 65 16,6-32-16,7-23 15,7-15 1,6-16-16,10-9 15,10-17-15,9-6 16,10-3 0,19-19-16,12 4 15,-6 13 1,-4 21-16,-11 16 16,-13 19-16,-6 13 15,-3 10 1,-4 17-16,-10 5 15,-8 11 1,-11 11-16,-11 8 16,-21 26-16,-20 15 15,-13-4 1,-11-3-16,-2-18 16,1-17-1,4-18-15,5-16 16,18-26-16,3-16 15,4-19 1,5-19-16</inkml:trace>
  <inkml:trace contextRef="#ctx0" brushRef="#br0" timeOffset="95919.4418">29038 6154 0,'0'0'0,"0"0"16,27-2-1,30-9-15,35-1 16,29 1-16,8 4 16,8 1-1,14-1-15,-6 5 16,-24 13-1,-27 10-15,-24 0 16</inkml:trace>
  <inkml:trace contextRef="#ctx0" brushRef="#br0" timeOffset="96069.3546">30631 6547 0,'0'0'0,"0"0"16,0 0-1</inkml:trace>
  <inkml:trace contextRef="#ctx0" brushRef="#br0" timeOffset="98485.827">26584 8185 0,'0'0'0,"0"0"15,0 0 1,18 7-16,22 1 16,18 13-1,0-3-15,-4 1 16,1-5-16,-1-5 16</inkml:trace>
  <inkml:trace contextRef="#ctx0" brushRef="#br0" timeOffset="98751.7041">26306 8578 0,'0'0'0,"0"0"16,0 0-1,0 0-15,0 0 16,23 0-16,24 0 16,27 0-1,13 0-15,3 0 16,1 0 0,10-4-16,3-5 15,2-9-15</inkml:trace>
  <inkml:trace contextRef="#ctx0" brushRef="#br0" timeOffset="99168.6396">26769 8114 0,'0'0'15,"0"0"-15,0 0 16,0 0 0,0 0-16,21 4 15,23-2-15,24 3 16,0 4 0,2 4-16,-15 7 15,-12 5 1,-12 7-16,-15 2 15,-14 9 1,-18 2-16,-13 6 16,-11 10-16,-6 6 15,-15 18 1,5 4-16,13-16 16,19-14-16,10-21 15,14-38 1,2 24-16,14-17 15,12-18-15,5-21 16</inkml:trace>
  <inkml:trace contextRef="#ctx0" brushRef="#br0" timeOffset="99485.5713">27660 7834 0,'0'0'0,"0"0"15,-4 29 1,0 27-16,-5 29 16,0 18-1,4 4-15,3 3 16,0 4-16,2 2 15,2-2 1,0-1-16,5-7 16,-5-8-16,-4-13 15,2-85 1,-11 60-16,-11-35 16</inkml:trace>
  <inkml:trace contextRef="#ctx0" brushRef="#br0" timeOffset="100119.5904">27525 8279 0,'4'-29'0,"16"-18"16,12-9-16,10 2 16,11 1-1,23-3-15,7 11 16,-2 19-1,-14 16-15,-24 20 16,-21 10-16,-16 11 16,-14 7-1,-20 19-15,-15 13 16,-24 28 0,-22 19-16,-2-5 15,17-23-15,74-89 16,-51 58-1,51-58-15,0 0 16,-32 24 0,25-24-16,17-17 15,12-8-15,7-6 16,15-12 0,2 3-16,2 2 15,4 6-15,2 10 16,2 7-1,0 8-15,-3 11 16,-4 7 0,-7 10-16,-10 8 15,-14 13-15,-18 7 16,-16 7 0,-16 2-16,-10 5 15,-25 11 1,-13 2-16,-5-16 15,4-13 1,8-12-16,3-5 16,5-5-16,65-25 15,0 0 1,0 0-16,-41 13 16,20-11-16</inkml:trace>
  <inkml:trace contextRef="#ctx0" brushRef="#br0" timeOffset="100285.7771">27766 8920 0,'0'0'0,"0"0"15,0 0 1,24-2-16,46-12 15</inkml:trace>
  <inkml:trace contextRef="#ctx0" brushRef="#br0" timeOffset="100489.5923">28528 7899 0,'0'0'15,"0"0"-15,0 0 16,0 0-16,18 4 16,29 1-1</inkml:trace>
  <inkml:trace contextRef="#ctx0" brushRef="#br0" timeOffset="100702.8033">28686 8500 0,'0'0'0,"0"0"16,0 0-1,0 0-15,12 16 16,9 6-16,10 7 16,6-8-1,10-6-15</inkml:trace>
  <inkml:trace contextRef="#ctx0" brushRef="#br0" timeOffset="101336.0014">29202 7910 0,'0'0'16,"0"0"-16,0 0 15,23-15 1,15-10-16,26-15 15,20 2-15,-1 13 16,-12 14 0,-23 18-16,-21 11 15,-13 8-15,-18 10 16,-15 14 0,-21 14-16,-22 25 15,-21 10 1,3-12-16,80-87 15,0 0 1,-65 56-16,32-36 16,23-22-16,20-12 15,14-6 1,19-6-16,22-14 16,29-10-16,17 3 15,3 13 1,-16 21-16,-22 18 15,-15 14-15,-23 10 16,-16 12 0,-18 12-16,-18 14 15,-16 7 1,-27 27-16,-24 6 16,-9-8-16,-2-14 15,9-23 1,15-20-16,7-11 15,61-31 1,-42 16-16,42-16 16,-25 9-16,18-13 15</inkml:trace>
  <inkml:trace contextRef="#ctx0" brushRef="#br0" timeOffset="101508.5059">30309 8594 0,'0'0'0,"0"0"15,0 0-15,0 0 16</inkml:trace>
  <inkml:trace contextRef="#ctx0" brushRef="#br0" timeOffset="104654.4363">26371 9744 0,'0'0'0,"0"0"16,0 0-16,0 0 16,0 0-1,18 0-15,22-6 16,27-4 0,12 0-16,20-1 15,0 4-15,-99 7 16,96 2-1,-15 9-15</inkml:trace>
  <inkml:trace contextRef="#ctx0" brushRef="#br0" timeOffset="104919.2198">26435 10115 0,'0'0'0,"0"0"16,0 0 0,0 0-16,0 0 15,24-2-15,19-9 16,26-1 0,2 2-16,2 3 15,15 2 1,-4 5-16,-84 0 15,90 7-15</inkml:trace>
  <inkml:trace contextRef="#ctx0" brushRef="#br0" timeOffset="105336.0269">26666 9615 0,'0'0'0,"0"0"15,0 0 1,0 0-16,21-3 16,21-3-16,27-5 15,9 9 1,16 6-16,0 18 15,-13 17 1,-22 16-16,-21 17 16,-28 17-16,-20 16 15,-30 12 1,-17 8-16,-19 7 16,-5-14-1,6-13-15,7-16 16,8-8-16,4-8 15,11-8 1,45-65-16,-26 54 16,20-25-16,14-20 15</inkml:trace>
  <inkml:trace contextRef="#ctx0" brushRef="#br0" timeOffset="105540.0869">27975 9437 0,'0'0'16,"-21"6"-1,-14 8-15,-15 15 16</inkml:trace>
  <inkml:trace contextRef="#ctx0" brushRef="#br0" timeOffset="105553.0535">28390 10817 0,'0'0'0</inkml:trace>
  <inkml:trace contextRef="#ctx0" brushRef="#br0" timeOffset="105918.223">28729 9494 0,'0'0'15,"0"0"1,0 0-16,0 0 15,0 0-15,0 0 16</inkml:trace>
  <inkml:trace contextRef="#ctx0" brushRef="#br0" timeOffset="106119.44">28802 9868 0,'0'0'0,"0"0"16,0 0 0,0 0-16,0 0 15,2 26 1,17 19-16,8 15 16,10-10-16,8-10 15</inkml:trace>
  <inkml:trace contextRef="#ctx0" brushRef="#br0" timeOffset="106918.8325">27989 9407 0,'-26'0'16,"-12"7"-16,-14 7 16,-2 10-1,5 10-15,-4 12 16,3 17-16,-5 30 16,5 19-1,13 7-15,16-1 16,17-4-1,11-15-15,9-3 16,7-12-16,14-14 16,7-14-1,5-23-15,7-14 16,12-11 0,9-13-16,31-17 15,15-11-15,-6 2 16,-5 6-1,-18 11-15,-10 9 16</inkml:trace>
  <inkml:trace contextRef="#ctx0" brushRef="#br0" timeOffset="107671.4741">29433 9422 0,'0'0'0,"0"0"16,0 0-16,19-15 15,23-14-15,22-16 16,26-3 0,8 5-16,-15 16 15,-83 27 1,59-7-16,-23 18 15,-24 12-15,-19 6 16,-16 11 0,-18 20-16,-31 30 15,-16 15 1,-10 8-16,13-12 16,23-25-1,62-76-15,0 0 16,0 0-16,-29 50 15,31-35 1,27-22-16,16-15 16,13-10-16,8-5 15,24-8 1,8 5-16,-9 13 16,-17 18-1,-21 15-15,-7 15 16,-11 10-16,-16 16 15,-15 8 1,-19 18-16,-18 7 16,-30 25-1,-23 21-15,-10-9 16,8-20-16,12-24 16,13-17-1,12-14-15,15-17 16,38-25-1,0 0-15,0 0 16,-29 16-16</inkml:trace>
  <inkml:trace contextRef="#ctx0" brushRef="#br0" timeOffset="107849.4522">30257 10478 0,'0'0'0,"0"0"16,0 0-16</inkml:trace>
  <inkml:trace contextRef="#ctx0" brushRef="#br0" timeOffset="118201.0678">31328 4887 0,'0'0'0,"0"0"16,0 0 0,-7-11-16,1-11 15,8-9 1,20 6-16,18 4 15,19 4-15,12 2 16,5 5 0,10 7-16,-12 18 15,-26 9 1,-28 12-16,-23 2 16,-22 9-16,-15 4 15,-11 1 1,-6-4-16,-8 8 15,6-6 1,7-13-16,19-10 16,33-27-16,-31 25 15</inkml:trace>
  <inkml:trace contextRef="#ctx0" brushRef="#br0" timeOffset="118534.5658">32059 4378 0,'0'0'0,"6"29"16,0 22-16,5 36 15,-5 29 1,-4 14-16,-2 11 16,-4 6-1,-9 27-15,1 1 16,2-23-16,-5-28 16,0-40-1,15-84-15,-17 62 16,17-62-1,-14 31-15</inkml:trace>
  <inkml:trace contextRef="#ctx0" brushRef="#br0" timeOffset="118702.9695">32114 4897 0,'0'0'15,"0"0"-15,22-3 16,25-9-16,27 1 16,18 0-1,-3 5-15</inkml:trace>
  <inkml:trace contextRef="#ctx0" brushRef="#br0" timeOffset="119180.9719">32811 4496 0,'0'0'0,"0"0"16,0 0 0,0 0-16,-21 22 15,-10 16 1,-18 23-16,3 17 15,15 2-15,17-13 16,18-24 0,8-14-16,10-15 15,3-12 1,5-14-16,4-8 16,2-11-1,-5 0-15,-10 0 16,-13 6-16,-6 5 15,-10 2-15,-15 7 16,-5 9 0,-9 4-16,1 12 15,-8 12 1,3 10-16,6 9 16,5 10-16,12 6 15,1 6 1,12 4-16,2-4 15,6-4 1,-3-63-16,13 53 16</inkml:trace>
  <inkml:trace contextRef="#ctx0" brushRef="#br0" timeOffset="119567.7797">32874 5026 0,'0'0'0,"0"0"15,0 0 1,0 0-16,0 20 16,0 15-1,-4 13-15,-4-4 16,-12-6-16,-6-8 16,-8-11-1,-11-8-15,-5-4 16,2-9-16,1-3 15,47 5 1,0 0-16,0 0 16,-38-8-1,11-2-15,24 4 16,14 1 0,19 1-16,20-3 15,29-4-15,38-9 16,33-2-1,-7 4-15,-30 11 16,-113 7-16,61 7 16</inkml:trace>
  <inkml:trace contextRef="#ctx0" brushRef="#br0" timeOffset="119952.071">32670 5461 0,'0'0'0,"0"0"0,-6 21 16,-1 17-1,-1 20-15,6 2 16,10 5 0,15-7-16,5-9 15,8-16 1,10-10-16,6-21 15,0-11-15,-6-15 16,-8-12 0,-18-7-16,-8-4 15,-12 1-15,-16-1 16,-9 5 0,-11 10-16,-12 12 15,-17 15 1,-9 19-16,-19 19 15,0 17-15,32-1 16,41-14 0,28-12-16</inkml:trace>
  <inkml:trace contextRef="#ctx0" brushRef="#br0" timeOffset="120065.1807">33317 5682 0,'0'0'16,"0"0"-16</inkml:trace>
  <inkml:trace contextRef="#ctx0" brushRef="#br0" timeOffset="122285.042">30405 6567 0,'0'0'0,"0"0"16,0 0-1,0 0-15,0 0 16,0 0-16,0 0 16,0 0-1,20 0-15,26 0 16,27 0-1,7 0-15,15 0 16,2 0-16,-1-4 16,-6 0-1,-7-1-15,1 3 16,-12-5 0,-9 0-16,-63 7 15,47-4-15,-47 4 16,49-16-1</inkml:trace>
  <inkml:trace contextRef="#ctx0" brushRef="#br0" timeOffset="122651.7432">31162 6217 0,'0'0'0,"0"0"15,0 0 1,-12 0-16,-4 0 15,9 0-15,12 0 16,5 0 0,17 6-16,11 9 15,11 4 1,-11 8-16,-6 4 16,-11 3-1,-5 6-15,-11 2 16,-14 3-16,-8 1 15,-14 8 1,-13 4-16,-9 1 16,-23 19-16,-16 11 15,-1 5 1,6-1-16,23-12 16,27-23-16,27-24 15,22-18 1,15-14-16</inkml:trace>
  <inkml:trace contextRef="#ctx0" brushRef="#br0" timeOffset="123358.5322">32021 6268 0,'0'0'16,"0"0"-16,24-2 16,30-10-1,26 1-15,11 1 16,-10 2-1,-10 6-15,-21 8 16,-50-6-16,36 23 16,-20 9-1,-18 4-15,-10-6 16,-13 9-16,-16 7 16,-9 4-1,-13 3-15,-28 16 16,-19 10-1,-1-1-15,1-7 16,26-17-16,22-11 16,62-43-1,0 0-15,0 0 16,-43 29 0,43-29-16,-22 15 15,18-8-15,10-7 16,10 0-1,7-2-15,9-1 16,5 1 0,16-2-16,1 2 15,7-1-15,3 3 16,4 0 0,-1 3-16,0-1 15,-2 2 1,-65-4-16,60 5 15,-60-5-15,0 0 16,0 0 0,55 4-16,-55-4 15,0 0-15,52 10 16,-52-10 0,48 11-16</inkml:trace>
  <inkml:trace contextRef="#ctx0" brushRef="#br0" timeOffset="123507.2829">32577 7081 0,'0'0'16,"0"0"-16,0 0 15,0 0 1</inkml:trace>
  <inkml:trace contextRef="#ctx0" brushRef="#br0" timeOffset="124280.7309">30315 7908 0,'0'0'15,"0"0"-15,0 0 16,0 0-16,0 0 16,0 0-1,0 0-15,0 0 16,20 5-16,24-4 16,27 4-1,7-7-15,18-2 16,-8-3-1,-4 0-15,-5 7 16,-13 4-16,-12 7 16,-3 3-1,-3 1-15,-8-1 16,6 0 0,-46-14-16,45 11 15,-45-11-15,46 2 16,-4-11-1</inkml:trace>
  <inkml:trace contextRef="#ctx0" brushRef="#br0" timeOffset="124668.2508">30949 7669 0,'0'0'0,"0"0"15,0 0-15,-8-2 16,4-5 0,-2 3-16,4 4 15,26-3-15,21 3 16,24 3 0,-4 3-16,4 14 15,-18 7 1,-11 6-16,-11 10 15,-11 4 1,-15 6-16,-15 5 16,-16 3-16,-14 2 15,-17 15 1,-13 4-16,8-14 16,12-15-1,7-6-15,45-47 16,-31 33-16,8 3 15,15 2 1</inkml:trace>
  <inkml:trace contextRef="#ctx0" brushRef="#br0" timeOffset="124816.0876">31148 8344 0,'0'0'0,"0"0"16,0 0-16</inkml:trace>
  <inkml:trace contextRef="#ctx0" brushRef="#br0" timeOffset="127067.2729">32354 6132 0,'0'0'16,"0"0"-16,-19 6 16,-13 5-1,-9 8-15,0 10 16,-5 3-16,-5 14 16,0 9-1,-10 24-15,7 16 16,11 0-1,14-1-15,19-8 16,12-5-16,17-5 16,17-9-1,17-11-15,10-11 16,12-10 0,12-7-16,5-9 15,3-12-15,2-14 16,-4-15-1,-19-9-15,-16-14 16,-7-4 0,-19 5-16,-11-2 15,-3-2-15,-8-2 16,-8-1 0,-9-1-16,-10-3 15,-2-4 1,-10-2-16,-3-1 15,-6 0-15,-6 4 16,-7 5 0,-18-4-16,-10 14 15,-2 17 1,-2 22-16,-5 19 16,7 14-16,10 9 15,10 12 1,13 1-16,17-4 15,9 0 1,12 4-16,5 3 16,14-3-16</inkml:trace>
  <inkml:trace contextRef="#ctx0" brushRef="#br0" timeOffset="127485.2008">33172 6156 0,'0'0'0,"0"0"16,0 0-1,-28 0-15,-29 7 16,-30 11-16,-16 22 15,-6 20 1,-11 16-16,-10 20 16,-4 5-1,10 4-15,4 2 16,5 5-16,5 2 16,13-7-1,14-2-15,16-13 16,16-20-1,51-72-15,-35 61 16,35-61-16,0 0 16,0 0-1,-15 41-15,13-14 16,11-15-16</inkml:trace>
  <inkml:trace contextRef="#ctx0" brushRef="#br0" timeOffset="127637.3524">32887 6764 0,'0'0'15,"0"0"-15,0 0 16</inkml:trace>
  <inkml:trace contextRef="#ctx0" brushRef="#br0" timeOffset="130118.4286">32716 7436 0,'0'0'0,"0"0"16,-20 0-16,-25 4 16,-22 4-16,-5 16 15,-10 21 1,-1 15-16,-2 15 16,2 5-1,9 0-15,14-2 16,15-6-16,17-14 15,14-16 1,14-9-16,12-6 16,6-11-1,15-3-15,11-4 16,25-4-16,8-3 16,30 3-1,17-1-15,3 1 16,-14 6-1,-26 0-15,-14 0 16,-11-1-16,-11-2 16,1 2-1,-2-2-15,2 0 16,-4 1-16,-4-9 16</inkml:trace>
  <inkml:trace contextRef="#ctx0" brushRef="#br0" timeOffset="131097.4696">32714 7401 0,'0'0'0,"0"0"16,-6 20-16,-2 20 15,-8 23-15,0 2 16,3 6 0,5 9-16,-4 25 15,2 19 1,6-4-16,2-2 15,0-10-15,-4-17 16,4-15 0,0-13-16,2-63 15,0 0-15,0 0 16,-2 44 0,2-44-16,0 0 15,0 0 1,2 36-16,-2-36 15,0 0-15,0 0 16,0 24 0,0-24-16,0 0 15,0 0 1,2 16-16,-2-16 16,0 0-16,0 0 15,0 9 1,0-9-16,0 0 15,0 0 1,-2 7-16,2-7 16,0 0-16,0 0 15,-2 4 1,2-4-16,0 0 16,0 0-1,-2 5-15,2-5 16,0 0-16,0 0 15,0 2 1,0-2-16,0 0 16,0 0-1,-2 5-15,2-5 16,0 0-16,0 0 16,-3 2-1,3-2-15,0 0 16,0 0-1,0 2-15,0-2 16,0 0-16,0 0 16,0 0-1,0 0-15,0 0 16,0 0 0,-2 2-16,2-2 15,0 0-15,0 0 16,0 0-1,0 0-15,0 0 16,0 0-16,0 3 16,0-3-1,0 0-15,2 0 16,7-3 0</inkml:trace>
  <inkml:trace contextRef="#ctx0" brushRef="#br0" timeOffset="131918.4935">30469 9722 0,'0'0'0,"0"0"16,0 0-16,24 0 15,29 0 1,21 0-16,8 0 15,-6 0 1,1 0-16,-7 0 16,-3 0-16,4 0 15,-2 0 1,4 0-16,-2-7 16,0-1-1,-4-1-15,-6-3 16,-61 12-16,55-18 15,-21-8 1</inkml:trace>
  <inkml:trace contextRef="#ctx0" brushRef="#br0" timeOffset="132317.1678">31294 9249 0,'0'0'0,"0"0"16,0 0-1,-6 0-15,1-5 16,1 0 0,1 3-16,27 9 15,27 15-15,20 9 16,7 7 0,-4 8-16,-5-2 15,-18 3-15,-21-9 16,-9-5-1,-11 2-15,-10-5 16,-10-3 0,-11 5-16,-7 1 15,-16 11-15,-10 2 16,-4 4 0,-19 11-16,-1 1 15,10-10 1,16-14-16,14-13 15,8-3-15,7-2 16,7 0 0,6 7-16</inkml:trace>
  <inkml:trace contextRef="#ctx0" brushRef="#br0" timeOffset="132466.6979">31296 10231 0,'0'0'0,"0"0"16</inkml:trace>
  <inkml:trace contextRef="#ctx0" brushRef="#br0" timeOffset="133203.6926">32575 8867 0,'0'0'15,"0"0"-15,0 0 16,0 0-16,-4 25 16,2 25-1,-11 30-15,1 30 16,-7 4-1,2 9-15,0 14 16,3 17-16,4-9 16,4-7-1,4-1-15,0-5 16,-4-14-16,4-6 16,-5-17-1,7-95-15,-6 83 16,6-83-1,0 0-15,0 0 16,-4 56-16,4-56 16,-2 25-1,4-19-15</inkml:trace>
  <inkml:trace contextRef="#ctx0" brushRef="#br0" timeOffset="133340.4114">32744 10358 0,'0'0'0,"0"0"16</inkml:trace>
  <inkml:trace contextRef="#ctx0" brushRef="#br0" timeOffset="234131.8669">13664 6031 0,'0'0'16,"0"0"-1,0 0-15,0 0 16,0 0-16,0 0 16,0 0-1,0 0-15,0 0 16,0 0-16,0 0 16,21 7-1,24 0-15,20 1 16,-2-4-1,-1 2-15,3-4 16,4 0 0,5 2-16,9 3 15,-1-2-15,-3 0 16,1-4 0,1 4-16,1-3 15,-2 2-15,-5-1 16,-4-1-1,-13 2-15,-4-2 16,-1 3 0,3-1-16,0-2 15,-56-2-15,56 3 16,-56-3 0,0 0-16,0 0 15,51 3 1,-51-3-16,0 0 15,0 0 1,38 1-16,-38-1 16,0 0-16,0 0 15,24-1-15,-24 1 16,0 0 0,18-6-16,3 2 15</inkml:trace>
  <inkml:trace contextRef="#ctx0" brushRef="#br0" timeOffset="235098.7494">19621 5881 0,'0'0'0,"0"0"15,0 0 1,0 0-16,8-2 16,10-9-1,13 0-15,1 1 16,2 8-16,1 4 16,6 4-1,8 0-15,2 1 16,5 2-1,1 0-15,7-2 16,-1-5-16,1 2 16,-1 1-1,-3-1-15,-1-2 16,5 0 0,-1-2-16,1 3 15,3-3-15,-2-3 16,2 3-1,-2 0-15,-3 3 16,-4 1-16,-2 1 16,-6-3-1,-50-2-15,46 3 16,-46-3 0,0 0-16,48-3 15,-48 3-15,0 0 16,0 0-1,42 0-15,-42 0 16,0 0 0,39-2-16,-39 2 15,38-5-15,-15-4 16</inkml:trace>
  <inkml:trace contextRef="#ctx0" brushRef="#br0" timeOffset="235214.8195">21333 5955 0,'0'0'15,"0"0"-15,0 0 16</inkml:trace>
  <inkml:trace contextRef="#ctx0" brushRef="#br0" timeOffset="284214.1033">20472 7551 0,'0'0'16,"0"0"-16,0 0 15,-14-12 1,-1-7-16,-3-2 16,5 5-1,5 5-15,4 4 16,2 3 0,10 4-16,0-2 15,15 2-15,2-2 16,15 2-1,8-3-15,8 1 16,2 0-16,7 2 16,6-2-1,1 0-15,4 2 16,19-3 0,15 3-16,-7-3 15,-16 2-15,-19 1 16,-15-3-1,-53 3-15,47-2 16,-47 2-16,45-2 31,-45 2-31,0 0 0,51 2 16</inkml:trace>
  <inkml:trace contextRef="#ctx0" brushRef="#br0" timeOffset="284359.2426">21687 7501 0,'0'0'0,"0"0"16,0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0" timeString="2022-11-10T03:02:50.993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1" timeString="2022-11-10T03:02:57.599"/>
    </inkml:context>
  </inkml:definitions>
  <inkml:trace contextRef="#ctx0" brushRef="#br0">1429 3845 0,'-18'0'62,"36"71"-46,35 17-16,-18-17 15,0-18-15,1-1 16,16 37 0,-16-19-1,-19-70 95,1 0-110,17-17 15,1-19 1,-1-34-16,18-18 15,105-124 1,19-17 0,35-18-1,-1 17 1,-52 72 0,-141 140-1</inkml:trace>
  <inkml:trace contextRef="#ctx1" brushRef="#br0">3407 3448 0,'0'0'16,"0"0"-16,0 0 15,0 0-15,0 0 16,0 0 0,18-2-16,24-10 15,20-9 1,-1-1-16,8 1 15,4 1-15,14-2 16,-87 22 0,81-23-16,-81 23 15,0 0-15,0 0 16,58-11 0,-38 13-16,-27 7 15,-22 9 1,-13 4-16,-26 17 15,-23 14-15,-15 15 16,4 1 0,20-9-16,31-9 15,51-51 1,-23 36-16,19 0 16,15-14-16,12-9 15,14-4 1,21-4-16,5-3 15,4 1-15,-67-3 16,59 2 0,-59-2-16,46 8 15,-17 10 1,-25 2-16,-17 3 16,-21 4-16,-24 6 15,-17 3 1,-33 9-16,-17 6 15,20-11 1,105-40-16,0 0 16,0 0-16,-71 25 15,37-12 1,34-11-16,20-6 16,17-7-1,16-3-15,27-6 16,40-9-16,36-7 15,17 3 1,-21 13-16,-29 8 16,-29 10-1,-94 2-15,67 7 16</inkml:trace>
  <inkml:trace contextRef="#ctx1" brushRef="#br0" timeOffset="433.8935">3569 4398 0,'0'0'0,"0"0"16,-4 25-1,2 21-15,-2 24 16,10-3-16,12-3 15,8-5 1,13-8-16,4-6 16,5-12-1,3-15-15,3-18 16,0-16-16,-8-17 16,-3-12-1,-8-11-15,-17-2 16,-18 0-1,-16 4-15,-23 10 16,-15 8-16,-14 14 16,-11 13-1,-21 11-15,-6 18 16,24 5 0,28-1-16,33-8 15,25-16-15,18-16 16</inkml:trace>
  <inkml:trace contextRef="#ctx1" brushRef="#br0" timeOffset="751.1529">4336 3538 0,'0'0'15,"0"0"-15,0 0 16,17 5-16,22 1 16,14 9 15,-4 3-31,-6 0 0,-2 2 16,-8 5-16,-12 5 15,-13 1 1,-18 4-16,-11 10 15,-26 19 1,-27 24-16,-13 8 16,4-9-16,83-87 15,-67 56-15,25-48 16</inkml:trace>
  <inkml:trace contextRef="#ctx1" brushRef="#br0" timeOffset="1116.6312">4884 3046 0,'0'0'0,"0"0"16,0 0-16,0 20 15,4 27 1,1 32-16,-3 30 15,0 16 1,0 15-16,-2 11 16,0 38-16,0 12 15,0-2 1,0-18-16,0-11 16,0-4-16,4-17 15,1-15 1,-3-38-16,-4-16 15,2-80 1,0 0-16,-3 52 16,8-45-16,4-32 15</inkml:trace>
  <inkml:trace contextRef="#ctx1" brushRef="#br0" timeOffset="2135.5308">5469 3225 0,'0'0'15,"0"0"-15,2 20 16,9 13-1,5 14-15,1-8 16,-1-7-16,-4-4 16,-10-6-1,-8 0-15,-11-2 16,-7-3-16,-10 2 16,34-19-1,0 0-15,0 0 16,-35 25-16,35-25 15,-26 25 1,22-10-16,18-6 16,13-4-1,13-5-15,19-5 16,-4-6-16,-55 11 16,0 0-1,0 0-15,44-9 16,-16 7-1,-24 11-15,-15 6 16,-14 12-16,-8 9 16,-7 14-1,-1 5 1,5 1-16,12 0 16,11-9-16,11-7 15,12-14-15,6-12 16,8-14-1,3-11-15,3-12 16,-2-6-16,-1-9 16,-7-2-1,-9 4-15,-9 7 16,-2 29 0,-6-22-16,-7 9 15,-5 8-15,4 13 16,1 11-1,7 11-15,-1 9 16,5 17 0,4 2-16,5 1 15,1-2-15,-4-5 16,-1-6 0,-10-5-16,-6-7 15,-5-10-15,-16 1 16,-15-3-1,-7-1-15,3-10 16,3-3 0,50-8-16,0 0 15,0 0-15,-40 0 16,18-2 0,20-3-16,20 1 15,17-1 1,20-1-16,25-3 15,34-2-15,13-4 16,-4 3 0,-21-2-16,-28 3 15,-27-4 1,-20-10-16,-13-4 16</inkml:trace>
  <inkml:trace contextRef="#ctx1" brushRef="#br0" timeOffset="2504.5875">5934 3128 0,'0'0'0,"0"0"16,0 0-16,-4 28 15,-2 28 1,-2 37-16,-1 30 16,5 9-16,2 8 15,0 10 1,4 36-16,8 1 16,9-12-1,-2-23-15,-3-14 16,-2-28-16,2-14 15,-2-13 1,-8-19-16,-4-64 16,-4 38-16,4-38 15,-17 23 1,-10-16-16</inkml:trace>
  <inkml:trace contextRef="#ctx1" brushRef="#br0" timeOffset="2705.6153">5961 4110 0,'0'0'16,"0"0"-16,19 0 16,25 4-1,22 0-15,5 8 16,3-1-16,21-2 15</inkml:trace>
  <inkml:trace contextRef="#ctx1" brushRef="#br0" timeOffset="3289.1657">7097 3305 0,'0'0'0,"0"0"16,0 23 0,5 23-16,-1 28 15,0 21-15,0 1 16,0 3-1,3 2-15,-3-6 16,-4-18 0,5-12-16,-5-65 15,0 0-15,4 34 16,1-28 0,-5-26-16,-7-17 15</inkml:trace>
  <inkml:trace contextRef="#ctx1" brushRef="#br0" timeOffset="3755.23">7169 3746 0,'3'0'0,"3"0"16,5-5 0,13-2-16,18 3 15,10-1-15,9 1 16,-1-3 0,-8-9-16,-12-5 15,-9-13 1,-10-9-16,-12-6 15,-9 49-15,-3-49 16,3 49 0,-10-47-16,10 47 15,0 0-15,-15-31 16,2 23 0,4 11-16,2 17 15,3 14 1,-3 10-16,5 19 15,-2 6-15,2 5 16,-10 21 0,-3-7-16,-9-7 15,-6-16 1,-1-27-16,-5-10 16,-6-7-16,-1-8 15,43-13 1,-40 2-16,40-2 15,0 0 1,-34-6-16,18-3 16,16 4-16,18 1 15,17-1 1,8-6-16</inkml:trace>
  <inkml:trace contextRef="#ctx1" brushRef="#br0" timeOffset="4188.8916">7772 2857 0,'0'0'0,"0"0"15,0 0 1,0 0-16,-4 21 16,1 27-16,-1 29 15,0 25 1,4 11-16,-2 13 16,2 10-1,2 4-15,4 9 16,10 31-16,9-8 15,-1-20 1,-1-14-16,-8-6 16,-3-9-1,-6-7-15,-2-9 16,-6-19-16,-4-19 16,6-69-1,-14 40-15,-1-22 16,-1-27-16</inkml:trace>
  <inkml:trace contextRef="#ctx1" brushRef="#br0" timeOffset="4538.6276">8078 3194 0,'0'0'0,"25"0"15,25-5-15,27-2 16,23 1 0,-2 1-16,-12 7 15,-5 7-15,-12 7 16,-19 9-1,-15 8-15,-10 7 16,-8 14-16,-5 7 16,-12 5-1,-6 8-15,-9 12 16,-4-2 0,-4-13-16,-5-17 15,-4-20-15</inkml:trace>
  <inkml:trace contextRef="#ctx1" brushRef="#br0" timeOffset="4772.3979">8103 3799 0,'0'0'0,"0"0"0,0 22 16,6 21-1,4 24-15,-3 0 16,2-2 0,5-12-16,-14-53 15,17 34-15,1-18 16,-3-28 0</inkml:trace>
  <inkml:trace contextRef="#ctx1" brushRef="#br0" timeOffset="5172.4558">8456 3782 0,'0'0'16,"0"0"-16,0 0 15,4 21 1,2 22-16,0 22 16,-8 2-16,-8 1 15,-18 0 1,-3-10-16,-4-11 15,-5-4-15,-4-7 16,-1-5 0,3-11-16,42-20 15,0 0 1,0 0-16,-33 8 16,12-5-1,19-6-15,16-1 16,17-5-16,15 0 15,31-2 1,32-2-16,27 2 16,13 6-1,-13 12-15,-20 9 16,-20 8-16,-21 5 16,-19 9-1,-22-4-15</inkml:trace>
  <inkml:trace contextRef="#ctx1" brushRef="#br0" timeOffset="5295.6228">9639 5492 0,'0'0'16</inkml:trace>
  <inkml:trace contextRef="#ctx1" brushRef="#br0" timeOffset="20684.1808">1076 7043 0,'0'0'0,"0"0"15,0 0 1,-22 18-16,-11 9 16,-7 20-16,4 6 15,3 10 1,9 6-16,9 0 15,7 1-15,10-3 16,11-9 0,11-11-16,10-16 15,9-13 1,2-18-16,5-16 16,0-13-16,-6-11 15,-6-9 1,-12-5-16,-9 2 15,-13 1-15,-10 5 16,-16 9 0,-9 2-16,-7 15 15,-11 9 1,0 7-16,-3 1 16,9 8-16,4-3 15,11-2 1,16-7-16</inkml:trace>
  <inkml:trace contextRef="#ctx1" brushRef="#br0" timeOffset="20955.7178">1391 6621 0,'0'0'16,"0"0"-16,0 0 15,0 24 1,4 30-16,0 29 16,-1 24-16,0 5 15,-1 2 1,0 4-16,2-2 16,4 3-1,-2-3-15,5-9 16,-3-12-16,-8-95 15,0 77 1</inkml:trace>
  <inkml:trace contextRef="#ctx1" brushRef="#br0" timeOffset="21539.009">1046 8082 0,'0'0'16,"0"0"-16,0 0 16,2 19-1,8 11-15,6 15 16,5-2-16,-3-4 16,5-1-1,-23-38-15,0 0 16,17 34-16,-8-16 15,-7-9 1,-6-12-16,-9-5 16,-1-8-1,-4-4-15,2-4 16,-3-6-16,8 1 16,7-2-1,8 0-15,9-5 16,16-1-1,13-1-15,1 12 16,10 4-16,-5 9 16,-1 10-1,-6 10-15,-11 9 16,-14 6 0,-11 10-16,-10 4 15,-9 6-15,-12 13 16,-5-1-1,-5-5-15,0-4 16,36-45-16,0 0 16,0 0-1,-33 29-15,9-18 16,18-22 0,14-24-16,12-26 15</inkml:trace>
  <inkml:trace contextRef="#ctx1" brushRef="#br0" timeOffset="21987.5394">1585 7267 0,'0'0'0,"0"0"15,0 0 1,21-3-16,19-8 15,15 0-15,-4 5 16,-13 12 0,-11 9-16,-13 17 15,-14 6-15,-12 16 16,-13 5 0,-5 4-16,-8 3 15,-14 9 1,-1-4-16,53-71 15,-50 52 1,20-25-16,14-27 16,13-24-16,14-17 15,12-26 1,17-5-16,27-15 16,9 1-16,-8 14 15,-9 16 1,-7 16-16,-7 13 15,-3 9-15,-42 18 16,39-7 0,-11 7-16,-24 2 15</inkml:trace>
  <inkml:trace contextRef="#ctx1" brushRef="#br0" timeOffset="22671.5572">1817 7553 0,'0'0'16,"0"0"-16,14-14 16,10-10-16,12-12 15,2-7 1,4-4-16,-6 1 16,-3-6-16,-33 52 15,26-49 1,-26 49-16,0 0 15,0 0 1,21-47-16,-21 47 16,10-34-16,-4 26 15,2 19 1,-2 15-16,0 12 16,4 23-1,-4 8-15,1 2 16,-1-1-16,-6-70 15,5 65 1,-5-65-16,-3 54 16,-1-23-16,0-27 15,-3-24 1,7-23-16,5-34 16,8-40-1,12-32-15,2 10 16,-4 27-1,-23 112-15,0 0 16,0 0-16,17-60 16,-9 38-1,-2 31-15,2 17 16,2 17-16,-2 26 16,7 16-1,-1 37-15,10 39 16,1 18-1,-3-6-15,-6-21 16,0-18-16,-5-25 16,-7-15-1,3-16-15,-7-78 16,4 65-16,-4-65 16,0 0-1,5 36-15,-3-26 16</inkml:trace>
  <inkml:trace contextRef="#ctx1" brushRef="#br0" timeOffset="23321.7265">2747 7046 0,'0'0'0,"0"0"15,-13 20-15,-8 13 16,-9 21 0,-4 8-16,5 3 15,29-65-15,-21 65 16,10-11 0,11-17-16,13-19 15,8-18 1,4-8-16,5-13 15,-5-3-15,1-6 16,-7-2 0,-5 2-16,-14 10 15,-10 5-15,-9 5 16,-11 3 0,5 6-16,-3-4 15,5-1 1,7-3-16,10-3 15,10-1-15,19-5 16,15-4 0,25-10-16,3 3 15,6 3 1,-72 26-16,85-25 16,-16 12-16,-31 13 15,-33 8 1,-22 8-16,-9 11 15,-9 7-15,-7 14 16,2 0 0,10-11-16,8-8 15,12-11 1,6-4-16,14-6 16,7-10-1,13-4-15,6-8 16,10-12-16,-7-8 15</inkml:trace>
  <inkml:trace contextRef="#ctx1" brushRef="#br0" timeOffset="23554.7391">3070 6842 0,'0'0'16,"0"0"-16,0 0 15,0 0 1,0 26-16,6 26 16,3 23-16,0 11 15,0-10 1,-1 3-16,-6-4 16,-4 5-1,-6-6-15,-8-11 16,-12-21-16</inkml:trace>
  <inkml:trace contextRef="#ctx1" brushRef="#br0" timeOffset="24172.855">2696 7899 0,'0'0'15,"0"0"-15,0 0 16,10-20-16,16-12 15,12-12 1,1 2-16,5 6 16,-44 36-1,46-27-15,2 9 16,-4 12 0,-7 10-16,-6 16 15,-8 7-15,-6 6 16,-5 12-16,1 17 15,-3 8 1,-4 3 0,-2 22-16,1-6 15,-5-89-15,4 83 16,-4-83-16,0 0 16,0 0-1,5 69-15,-5-69 16,0 0-1,0 0-15,2 40 16,-2-40-16,0 0 16,0 0-1,0 24-15,0-24 16,0 0 0,0 0-16,-2 14 15,2-14-15,0 0 16,0 0-1,0 4-15,0-4 16,0 0 0,0 0-16,-3 5 15,3-5-15,0 0 16,0 0 0,0 0-16,0 0 15,-4-5-15,-3-11 16</inkml:trace>
  <inkml:trace contextRef="#ctx1" brushRef="#br0" timeOffset="24607.9156">2807 7870 0,'0'0'0,"0"0"15,0 0-15,0 0 16,0 0 0,-7 18-16,1 18 15,-4 15 1,6 5-16,0-2 15,4-1-15,4-5 16,8-2 0,7-6-16,9-11 15,1-6 1,4-10-16,0-2 16,3-6-16,-36-5 15,39 0 1,-39 0-16,0 0 15,0 0 1,37-5-16,-37 5 16,0 0-16,39-11 15</inkml:trace>
  <inkml:trace contextRef="#ctx1" brushRef="#br0" timeOffset="25405.4313">3423 6978 0,'0'0'0,"0"0"16,0 0-16,-16 18 16,-5 14-1,-2 10-15,6 9 16,3 3-16,14-2 15,10-5 1,5-10-16,7-8 16,4-15-1,0-12-15,2-11 16,-3-9-16,-5-5 16,-6-7-1,-7 1-15,-7-3 16,-7 5-16,-5 3 15,-4 1 1,2 3-16,-3 1 16,7 3-1,1 0-15,9 0 16,9-2-16,13 0 16,9 3-1,14-3-15,17-2 16,3 4-1,-65 16-15,67-13 16,-67 13-16,61-9 16,-17 9-1,-21 11-15,-23 5 16,-18 6 0,-14 9-16,-7 9 15,-2 1-15,9-11 16,9-2-1,11-13-15,5-2 16,12-5 0,9-4-16,11-4 15,14 0-15,3-9 16,10-7 0,-7-6-16</inkml:trace>
  <inkml:trace contextRef="#ctx1" brushRef="#br0" timeOffset="25654.9036">3972 6657 0,'0'0'16,"0"0"-16,0 0 15,2 25 1,5 19-16,4 27 15,-6 5-15,-1 14 16,0-10 0,0-2-16,-4-2 15,-8 1 1,-12-2-16,-17-7 16,-9-17-16</inkml:trace>
  <inkml:trace contextRef="#ctx1" brushRef="#br0" timeOffset="26023.2793">3572 7767 0,'-9'5'0,"2"1"16,-2-6 0,7-4-16,6-12 15,12-13 1,11-7-16,11-4 16,8 5-16,8 1 15,2 6 1,0 8-16,-3 14 15,-4 11 1,-6 17-16,-2 16 16,-13 13-1,-6 16-15,-12 10 16,-5 26-16,-10 15 16,-5-4-16,-9-14 15,0-12 1,4-14-16,-1-14 15,1-15 1,15-45-16,0 0 16,0 0-16,-13 35 15,13-35 1,-10 27-16,8-18 16,7-14-16</inkml:trace>
  <inkml:trace contextRef="#ctx1" brushRef="#br0" timeOffset="26217.8412">4521 8138 0,'0'0'15,"0"0"-15,0 0 16,0 0-16,0 0 15,0 0 1,0 0-16,0 0 16</inkml:trace>
  <inkml:trace contextRef="#ctx1" brushRef="#br0" timeOffset="27590.5536">1348 10643 0,'0'0'16,"0"0"-16,0 0 16,-22 22-16,-12 20 15,-20 32 1,-12 38-16,-11 38 16,1 15-1,14-11-15,17-22 16,13-22-16,32-110 15,-19 72 1,8-24-16,9-39 16</inkml:trace>
  <inkml:trace contextRef="#ctx1" brushRef="#br0" timeOffset="27787.5722">1060 11164 0,'0'0'0,"0"0"16,14 12-16,11 13 16,7 11-1,1 13-15,-3 9 16,-1 2-16,1 3 16,-12-14-1,-9-18-15</inkml:trace>
  <inkml:trace contextRef="#ctx1" brushRef="#br0" timeOffset="27988.7265">1286 11152 0,'0'0'0,"0"0"16,0 0-1,0 0-15,0 0 16,15-11-1,16-11-15,22-18 16,-2-6-16,-7-9 16,-13-8-1</inkml:trace>
  <inkml:trace contextRef="#ctx1" brushRef="#br0" timeOffset="28221.8179">1670 10707 0,'0'5'0,"0"1"15,0-1-15,0 7 16,0 11-1,4 18-15,-2 21 16,-4 12-16,-2 29 16,-5 2-1,1 5-15,-1-8 16,5-13 0,4-89-16,-4 74 15,4-74-15,0 47 16,10-37-1,1-41-15,-1-24 16,-5-31 0</inkml:trace>
  <inkml:trace contextRef="#ctx1" brushRef="#br0" timeOffset="28521.4564">1931 10374 0,'0'0'0,"0"0"15,0 0-15,0 27 16,4 29 0,2 36-16,-4 33 15,0 13 1,0 12-16,-4 46 16,-4 8-16,0-1 15,4-13 1,2-22-16,0-19 15,0-17-15,0-26 16,0-19 0,0-12-16,0-75 15,0 0 1,-2 37-16,-5-46 16,-11-34-16</inkml:trace>
  <inkml:trace contextRef="#ctx1" brushRef="#br0" timeOffset="29071.557">2144 10815 0,'0'0'16,"0"0"-16,2 20 15,11 20 1,8 23-16,-5 9 15,-5 12 1,-5 23-16,-4 14 16,-6-12-16,-7-22 15,11-87 1,-18 61-16,-2-30 16,0-22-1,-3-11-15,3-11 16,2-12-16,-2-11 15,12-18 1,8-10-16,11-6 16,12 1-1,3 2-15,5 9 16,7 7 0,4 10-16,3 10 15,-1 13-15,0 12 16,-6 17-16,-7 15 15,-12 17 1,-10 15-16,-13 12 16,-8 5-1,-12 24-15,-10-3 16,34-96 0,-36 73-16,10-34 15,4-28 1,7-21-16,7-16 15,11-28-15</inkml:trace>
  <inkml:trace contextRef="#ctx1" brushRef="#br0" timeOffset="29371.9331">2532 10417 0,'0'0'15,"0"0"-15,0 0 16,12 20-1,5 18-15,8 31 16,-5 21-16,-4 37 16,0 41-1,-1 17-15,-1-2 16,-4-7 0,-6-14-16,-2-6 15,-6-18-15,-6-10 16,-2-19-1,0-21-15,-9-21 16,21-67 0,-20 29-16,2-25 15,3-22-15</inkml:trace>
  <inkml:trace contextRef="#ctx1" brushRef="#br0" timeOffset="29521.7444">2553 11367 0,'0'0'0,"0"0"16,16-16-16,9-11 15,17-6-15,8-1 16,11 3 0,-1-1-16</inkml:trace>
  <inkml:trace contextRef="#ctx1" brushRef="#br0" timeOffset="29771.7405">2999 10896 0,'0'0'0,"0"0"16,0 0-16,18-3 15,23-11-15,14-8 16,6-5 0,1-2-16,1-6 15,-5-1 1,-13-5-16,-16-1 16</inkml:trace>
  <inkml:trace contextRef="#ctx1" brushRef="#br0" timeOffset="29954.6492">3228 10817 0,'0'0'0,"-16"29"15,-4 9 1,-12 22-16,8 3 16,-1-1-16,5-1 15,20-61 1,0 0-16,0 0 15,-11 44 1,13-26-16</inkml:trace>
  <inkml:trace contextRef="#ctx1" brushRef="#br0" timeOffset="30571.4513">3312 10940 0,'0'0'15,"0"0"-15,0 0 16,0 0-16,0 24 15,-13 26 1,-10 19-16,-10-4 16,-6 2-16,-12 7 15,51-74 1,-48 57 0,13-23-16,19-32 15,12-15-15,10-10 16,5-11-1,4-2-15,10-1 16,0 1-16,-6 9 16,-1 12-1,5 6-15,-3 9 16,0 12-16,-5 10 16,-5 14-1,-10 10-15,-12 28 16,-12 28-1,-16 19-15,-9 5 16,-3-18-16,4-20 16,48-88-1,-39 59-15,39-59 16,-27 26-16,8-16 16,4-17-1,13-9-15,4-7 16,11-8-1,6-7-15,16-9 16,6-2-16,8 4 16,2 7-1,3 11-15,2 12 16,-3 11 0,-1 10-16,-2 7 15,-6 10-15,-3 4 16,-41-27-1,45 26-15</inkml:trace>
  <inkml:trace contextRef="#ctx1" brushRef="#br0" timeOffset="31466.8215">3898 10783 0,'0'0'0,"0"0"16,-18 18-16,-5 11 15,-17 20-15,7 7 16,8 7 0,10 1-16,5-1 15,10-7 1,14-9-16,-14-47 15,20 34-15,12-15 16,-4-14 0,-5-12-16,0-6 15,-8-7 1,-4-3-16,-6-1 16,-7 1-16,-12 8 15,-8 6 1,-10 5-16,-3 4 15,35 0-15,-36 4 16,36-4 0,0 0-16,-32-2 15,15-9 1,17-7-16,17-7 16,15-6-16,21-8 15,12-2 1,25-15-16,10-7 15,-5 3 1,-22 8-16,-22 10 16,-51 42-16,27-36 15,-27 36 1,14-40-16,-10-4 16,-4 44-1,-4-48-15,4 48 16,0 0-16,-10-44 15,10 44 1,0 0-16,0 0 16,-8-34-16,8 34 15,-7-13 1,3 22-16,4 18 16,2 13-1,5 25-15,-1 15 16,0 40-16,4 37 15,-4 9 1,0-4-16,-5-15 16,1-19-1,-2-18-15,0-19 16,-2-14-16,2-77 16,0 59-1,0-59-15,0 0 16,0 0-1,-1 37-15,-5-19 16,2-15-16,4-4 16</inkml:trace>
  <inkml:trace contextRef="#ctx1" brushRef="#br0" timeOffset="31622.4303">4521 11612 0,'0'0'0,"0"0"16,0 0-1,0 0-15,0 0 16</inkml:trace>
  <inkml:trace contextRef="#ctx1" brushRef="#br0" timeOffset="32720.9265">1431 14425 0,'0'0'0,"0"0"16,0 0-16,3 20 15,9 18 1,12 13-16,3 1 16,3 4-16,-1 9 15,3-1 1,-4 3-16,-2-1 15,-7-4-15,-10-6 16,-9-56 0,-5 38-16,-11-23 15,-9-21-15,-1-17 16,-1-8 0,-7-14-16,0-6 15,3 2 1,3-2-16,7-2 15,9 5 1,12-1-16,16 0 16,10-3-1,18 3-15,8 5 16,11 6-16,1 10 16,4 13-16,-7 10 15,-9 14 1,-11 9-16,-12 7 15,-17 9 1,-16-3-16,-9 3 16,-11 1-16,-13 5 15,-7-7 1,-3-8-16,3-5 16,-3-4-1,0-5-15,7-6 16,4-1-16,13-4 15,1 0 1,10-2-16,3 0 16,9 2-16,9 0 15,8-3 1,14-3-16,10-1 16,22-2-1,6-2-15,3 3 16,20-2-1,-3 8-15,-22 11 16,-33 8-16,-19 4 16</inkml:trace>
  <inkml:trace contextRef="#ctx1" brushRef="#br0" timeOffset="33321.654">1563 15227 0,'0'0'16,"-5"25"-16,0 17 15,-3 30-15,0 13 16,-4 30 0,5 13-16,3 4 15,1 0 1,1-9-16,2-123 15,0 105-15</inkml:trace>
  <inkml:trace contextRef="#ctx1" brushRef="#br0" timeOffset="35788.4982">997 15086 0,'0'0'16,"0"0"-16,0 0 16,0 0-1,21 5-15,19 2 16,23 6-16,4-2 16,6-4-1,24-2-15,2-5 16,7-14-1,7-6-15,3-9 16,10-3-16,7 1 16,-10 6-1,-8 8-15,-3 5 16,-13 9 0,-13 3-16,-15 6 15</inkml:trace>
  <inkml:trace contextRef="#ctx1" brushRef="#br0" timeOffset="36138.7966">1996 15069 0,'0'0'0,"0"0"16,0 0-16,-11 26 15,-7 19-15,-2 29 16,0 35-1,5 32-15,3 20 16,12 13 0,10-12-16,11-11 15,5-19-15,-2-21 16</inkml:trace>
  <inkml:trace contextRef="#ctx1" brushRef="#br0" timeOffset="36405.9053">2445 14291 0,'0'0'16,"15"-14"-16,8-8 15,16-8 1,10-13-16,9 0 16,9-3-16,19-17 15</inkml:trace>
  <inkml:trace contextRef="#ctx1" brushRef="#br0" timeOffset="36821.6709">2539 14629 0,'0'0'0,"0"0"16,0 0-16,0 0 15,14-20 1,10-16-16,15-18 16,0 0-1,-39 54-15,33-45 16,-6 16-16,-12 24 16,-15 17-1,-11 17-15,-2 19 16,-9 25-1,-7 34-15,-4 25 16,5 4-16,13-8 16,13-34-1,7-32-15,-5-62 16,12 36-16,12-21 16,7-17-1,1-13-15,6-19 16,13-24-16,8-36 15</inkml:trace>
  <inkml:trace contextRef="#ctx1" brushRef="#br0" timeOffset="37220.9748">2903 14771 0,'0'0'15,"0"0"-15,0 0 16,0 0-16,0 0 15,14-19 1,7-17-16,17-25 16,-1-8-1,8-19-15,0-7 16,-12 21 0,-33 74-16,24-56 15,-24 56-15,0 0 16,18-31-1,-8 19-15,-6 18 16,1 6 0,-5 16-16,2 10 15,-2 19-15,0 11 16,0 8 0,7 27-16,-1 12 15,3-7-15,-9-108 16,0 0-1,0 0-15,11 60 16,0-53-16,-2-43 16</inkml:trace>
  <inkml:trace contextRef="#ctx1" brushRef="#br0" timeOffset="37438.6864">3418 13814 0,'0'0'15,"0"0"-15,0 0 16,0 28 0,5 34-16,-1 39 15,-2 31-15,0 7 16,0 5 0,-2 25-16,0-2 15,0-19 1,0-32-16</inkml:trace>
  <inkml:trace contextRef="#ctx1" brushRef="#br0" timeOffset="37804.7369">3144 15558 0,'0'0'15,"0"0"1,0 0-16,14-20 16,9-13-16,17-23 15,4-3 1,7 5-16,-1 7 16,0 12-1,-2 17-15,-3 20 16,-3 26-16,-8 29 15,-6 33-15,-1 46 16,-4 58 0,-5 12-1,-2-21-15,-4-31 16,-2-30-16,-2-31 16,-8-93-16,0 0 15,-2 50 1,-11-42-16</inkml:trace>
  <inkml:trace contextRef="#ctx1" brushRef="#br0" timeOffset="38054.7943">4024 14150 0,'0'0'0,"0"0"16,0 0-16,-7 34 16,-3 37-1,-7 45-15,-10 41 16,-2 13-16,3-30 16,26-140-1,-34 90-15,-3-56 16</inkml:trace>
  <inkml:trace contextRef="#ctx1" brushRef="#br0" timeOffset="38233.7925">3893 14137 0,'5'-27'0,"13"-13"16,8-3-16,8 12 16,10 9-1,5 16-15,11 18 16,2 20-1,2 24-15,13 38 16,-2 46-16,-14 33 16,-30 6-1</inkml:trace>
  <inkml:trace contextRef="#ctx1" brushRef="#br0" timeOffset="38588.4813">3849 15648 0,'0'0'15,"0"0"1,20-12-16,16-8 15,28-9-15,10 4 16,27-1 0,19 5-16,6 15 15,-5 6-15,-4 11 16,-7 2 0,-10 5-16,-4 5 15,-4-1-15,-9-4 16,-4 0-1,-2-2 1,-1-1-16</inkml:trace>
  <inkml:trace contextRef="#ctx1" brushRef="#br0" timeOffset="38791.9918">6090 15745 0,'0'0'0,"0"0"16</inkml:trace>
  <inkml:trace contextRef="#ctx1" brushRef="#br0" timeOffset="42988.4255">902 9177 0,'0'0'15,"0"0"-15,0 0 16,0 0-1,0 0-15,0 0 16,0 0 0,0 0-16,0 0 15,0 0-15,0 0 16,0 0 0,0 0-16,0 0 15,19 0-15,17-7 16,23-2-1,-4 3-15,5 1 16,1 0 0,0 5-16,6-1 15,6-1-15,24 2 16,11 2 0,1-1-16,3-1 15,0 5 1,1 2-16,0 1 15,-1 6-15,3 1 16,16-1 0,5 4-16,9-2 15,-1-1 1,5-4-16,2-4 16,5 0-16,7 0 15,5-1 1,5-1-16,3 0 15,-1-2 1,4 3-16,6-5 16,5 2-16,2-1 15,3 0 1,-1-2-16,5 3 16,-2-3-16,3 1 15,12-1 1,-1 3-16,-1-1 15,1 2 1,1 6-16,2-4 16,0 3-1,3-4-15,16-1 16,-6-2-16,-7-4 16,1-4-1,-4-3-15,-1-3 16,-3 1-16,-17 2 15,6-2 1,13 0-16,1 0 16,16 2-16,-11-5 15,-2-3 1,-4 3 0,-12-2-16,7 5 15,3 0-15,-1 2 16,-3-4-1,2 2-15,1-3 16,1 3-16,-2-1 16,0-1-1,-8 3-15,-2-2 16,-4 1 0,-5 0-16,0 4 15,1 0-15,-1 5 16,4-5-1,1 2-15,7-5 16,3 0-16,-4 2 16,-4 1-1,-6 1-15,1-2 16,0 7 0,-1-2-16,6-4 15,-3-1-15,1-1 16,-1 2-1,6-2-15,5 2 16,-5-6-16,-7 2 16,-5 4-1,4-2-15,-3 2 16,1 1 0,-2 1-16,3-4 15,-1 3 1,6-3-16,0 0 15,3 0-15,2-2 16,3 1 0,-6 2-16,4-1 15,-5 0-15,-6-3 16,9 4 0,13 2-16,-5 1 15,5-2 1,0 2-16,4-2 15,12-1 1,-4-3-16,-2 2 16,0 0-16,4 2 15,1 1 1,-4-1-16,-1 0 16,7 0-16,5 5 15,4-2 1,5-4-16,3-1 15,-3 3 1,-3 4-16,5-1 16,0 2-16,3-1 15,-4-1 1,5 1-16,1-3 16,2-6-1,0-5-15,-3-4 16,0 0-16,-1 0 15,-4 0 1,-4 0-16,-3-1 16,4 1-1,-3 3-15,-2-5 16,-2-1-16,-4 1 16,0-3-1,0 2-15,1-1 16,-2 0-16,-4 6 15,-5 7 1,-8 7-16,-24 5 16,-9 6-1</inkml:trace>
  <inkml:trace contextRef="#ctx1" brushRef="#br0" timeOffset="46904.8368">1663 13362 0,'0'0'15,"0"0"-15,0 0 16,16-12 0,8-8-16,12-9 15,7 3 1,4 3-16,6 8 16,4 4-16,0 8 15,8 3 1,5 0-16,4 0 15,30-5 1,21 1-16,8-5 16,0 1-16,-6 3 15,6 5 1,-2 0-16,6 3 16,12-3-16,7-3 15,-1-1 1,8-6-16,10 0 15,0-4 1,6-2-16,11-1 16,5 1-16,3 0 15,0 0 1,6-3-16,9-5 16,-3 1-1,-1-2-15,3-2 16,6 2-16,14-1 15,-7 1 1,1 1-16,-2 3 16,-3 2-1,9 0-15,3 2 16,-2-1-16,-4 0 16,6 4-1,-3 3-15,-2 2 16,-4-2-16,-3 0 15,2 0 1,-4-1-16,0 2 16,-3 0-1,0 0-15,-1 0 16,-13-3-16,8 2 16,3 0-1,-3 0-15,-1-1 16,4 6-1,0-1-15,-2 2 16,-3-1-16,-5-1 16,5 1-1,-2-4-15,2 2 16,-3-3-16,3 1 16,-2 3-1,1-1-15,-5-1 16,-2 0-1,-1 6-15,-6 1 16,1 2-16,-2 0 16,0 2-1,-1 1-15,-5-3 16,7 3 0,0-3-16,1 2 15,-5 0 1,-5 2-16,0-1 15,-2-2-15,2 2 16,-1 1 0,-4 0-16,3-2 15,-7 3-15,0-3 16,-1-2 0,0-2-16,-2-3 15,1 3 1,-2 2-16,0 2 15,-5 1-15,2-1 16,0 2 0,2-4-16,-1 0 15,1 0 1,-2 3-16,2 2 16,2-1-16,3-1 15,-6-1 1,3-1-16,0 6 15,2-3 1,2 2-16,-3-2 16,4 0-16,3-1 15,10-3 1,1-3-16,-7 1 16,2 2-1,0 2-15,-3 3 16,5-1-16,-3 1 15,5-1 1,-2-2-16,5 3 16,-2-5-16,-1 2 15,5 0 1,-2 5-16,0 0 16,-1-5-1,6 0-15,-2 0 16,5-2-16,4 3 15,1-1 1,-4 1-16,-1 1 16,0-4-1,-5-4-15,-4 1 16,4 1-16,3-1 16,8 3-1,-7-4-15,0 4 16,-9 0-1,4 0-15,-5-2 16,-2 2-16,-5 0 16,-2 0-1,-5 0-15,-5 4 16,2-2 0,2 1-16,-3 1 15,0-3-15,0 3 16,-1-2-1,0 2 1,-3 3-16,1 2 0,-1 0 16,5 2-1,-2 0-15,2 5 16,-11-7 0,-1-7-16</inkml:trace>
  <inkml:trace contextRef="#ctx1" brushRef="#br0" timeOffset="52470.7728">6008 5471 0,'0'0'16,"0"0"-16,0 0 15,0 0 1,0 0-16,0 17 15,0 17 1,0 15-16,4 0 16,0 2-16,-2 7 15,0 5 1,2 9-16,-8 3 16,0 24-16,-7 4 15,-1 4 1,-8 5-16,0 1 15,-1 8 1,0 11-16,1 13 16,0 8-16,0-2 15,-1 5 1,2 8-16,-1 15 16,-1 8-1,3 6-15,4-1 16,6-3-16,1 3 15,3 0 1,-3 10-16,-2 10 16,-2 2-1,-5 3-15,-3 27 16,0-3-16,2 4 16,1 4-1,3 4-15,1 1 16,6 3-16,2 2 15,2 3 1,2-3-16,2 0 16,6 0-1,3 2-15,3-4 16,1-2-16,1-10 16,0 0-1,2-5-15,-2-5 16,-1-9-1,1-7-15,-1-5 16,-2-24-16,1-6 16,-1-2-1,-3-3-15,-1-9 16,1-15-16,4-12 16,-3-8-1,-5-5-15,2-15 16,-6-15-1,2-6-15,-2-14 16,-2-14-16,0-10 16,0-4-1,0-1-15,0 1 16,0-3 0,0-3-16,0 2 15,5-2-15,-3-3 16,4 0-1,1 0-15,-7-43 16,5 37-16</inkml:trace>
  <inkml:trace contextRef="#ctx1" brushRef="#br0" timeOffset="52616.7821">5997 17580 0,'0'0'0,"0"0"15,0 0-15</inkml:trace>
  <inkml:trace contextRef="#ctx1" brushRef="#br0" timeOffset="56154.3743">1518 6375 0,'0'0'15,"0"0"1,0 0-16,0 0 16,0 0-16,0 0 15,23-2 1,21-10-16,24 1 16,-5 1-1,-2 3-15,2 4 16,5-1-16,-1 4 15,5-3 1,18 3-16,-3 0 16,0 0-16,3 3 15,-10-1 1,8-2-16,-4 5 16,4 2-1,-2-1-15,2 4 16,8-2-16,6 1 15,4-2 1,1-3-16,5 3 16,-1-5-1,3 5-15,1 0 16,-2 2-16,5-3 16,7 3-1,8-2-15,-3 0 16,1-3-16,-1 0 15,2-4 1,-1-4-16,5 2 16,6 0-1,-4 4-15,-1 1 16,-4 3-16,-4-2 16,9-2-1,6 1-15,4-3 16,-3 0-1,3-3-15,0-1 16,-2-1-16,5 1 16,-2 0-1,-2 1-15,0-1 16,-1 1 0,4-3-16,2 1 15,4-3-15,4-1 16,11-1-1,-4 2-15,2-3 16,-3-1-16,1 3 16,-5 2-1,8 3-15,0-2 16,0 4 0,2-1-16,3 3 15,-2 3-15,4 1 16,0-2-1,-4 0-15,5-2 16,-2 0-16,7-4 16,3-3-1,1 0-15,-3-4 16,-1 0 0,2 0-16,-3 0 15,0-1-15,0 3 16,-1-4-1,1 2-15,2 1 16,-1 2 0,0-3-16,3 1 15,-3 7-15,-2 3 16,1 0 0,-4 2-16,4-2 15,0 1 1,2-2-16,2 2 15,-6-1-15,3 3 16,0-3 0,-2-4-16,1-1 15,0 3 1,4-2-16,0 1 16,1-1-16,-1-5 15,7-3 1,-3 1-16,1 0 15,-5 5 1,2-4-16,-1 4 16,3-1-16,-2 5 15,2-5 1,0-2-16,0 6 16,1-5-1,1 6-15,2-3 16,-1 2-16,1-2 15,4-3 1,-4 1-16,0 2 16,1 0-16,2-1 15,1 1 1,1 1-16,0-4 16,5 2-1,8-1-15,-4 5 16,2-4-16,-1 1 15,-1-4 1,0 0-16,-2 3 16,2-4-1,0 3-15,2 1 16,2 4-16,-5-1 16,6-1-1,-5 4-15,4 4 16,-6-4-16,6 3 15,-5-3 1,6 2-16,-1 0 16,1-2-1,-5-4-15,-1 1 16,1 2 0,1 1-16,0 0 15,-2 0-15,1-3 16,1-1-1,1 0-15,-2 4 16,2-5-16,1 0 16,2-2-1,-1-1-15,1-1 16,1-3 0,3 1-16,18-2 15,-8 6-15,-3 2 16,2 5-1,-1 0-15,1 2 16,-4 8 0,-2 1-16,-3 2 15,-5 3-15,-12 2 16,-6 2 0,9 0-16,-3 4 15</inkml:trace>
  <inkml:trace contextRef="#ctx1" brushRef="#br0" timeOffset="58304.4376">6570 5274 0,'0'0'16,"0"0"-16,0 0 15,18-3 1,22-15-16,23-4 16,1-5-16,11 1 15,15-3 1,-90 29-16,84-17 16,-84 17-16,51 0 15,-40 17 1,-24 4-16,-16 2 15,-18 18 1,-8 7-16,-24 24 16,-15 17-16,0 17 15,7 3 1,22-8-16,21-19 16,44-82-1,-16 52-15,18-37 16</inkml:trace>
  <inkml:trace contextRef="#ctx1" brushRef="#br0" timeOffset="58470.1543">6843 5415 0,'0'0'0,"0"0"16,0 0-16,18 6 16,16 10-1,8 6-15,-2 7 16,1 5-16,-6-3 15,-35-31 1,33 21-16,-3-15 16</inkml:trace>
  <inkml:trace contextRef="#ctx1" brushRef="#br0" timeOffset="58805.8117">7228 4691 0,'0'0'0,"0"0"15,0 0-15,0 31 16,0 32 0,0 37-16,0 29 15,0 10-15,0 7 16,0 30-1,0 12-15,0-4 16,0-14-16,-4-19 16,-5-24-1,7-31-15,-4-19 16,6-77 0,0 0-16,0 0 15,-7 53-15,-1-43 16,-2-23-1</inkml:trace>
  <inkml:trace contextRef="#ctx1" brushRef="#br0" timeOffset="58987.4792">7187 5461 0,'0'0'15,"22"0"-15,26 0 16,27 0 0,23-4-16,6-10 15</inkml:trace>
  <inkml:trace contextRef="#ctx1" brushRef="#br0" timeOffset="59554.4563">7551 5247 0,'0'0'15,"0"0"-15,19-2 16,18-12 0,19-4-16,0 1 15,-3 3 1,-1 7-16,-52 7 15,38 5-15,-12 8 16,-18 10 0,-18 2-16,-10 8 15,-11 14 1,-4 0-16,0 0 16,9-5-16,26-42 15,-20 34 1,20-34-16,-5 24 15,19-15 1,15-13-16,14-14 16,14-13-16,-57 31 15,0 0 1,0 0-16,53-29 16,-20 7-16,-27 12 15,-17 20 1,-17 13-16,-20 25 15,-8 10 1,-18 27-16,-7 19 16,11 1-16,20-9 15,22-24 1,16-18-16,16-25 16,14-18-1,11-18-15,14-15 16</inkml:trace>
  <inkml:trace contextRef="#ctx1" brushRef="#br0" timeOffset="59887.1933">7969 5660 0,'0'0'0,"0"0"16,-16 21-1,-10 13-15,-15 14 16,-1 6-16,0-3 15,-1-4 1,-2-5-16,6-6 16,39-36-1,0 0-15,0 0 16,-39 29-16,12-13 16,27-16-1,-6 4-15,15-4 16,11-2-1,13 2-15,12 2 16,19 3-16,13-2 16,21 7-1,10-5-15,-22-7 16</inkml:trace>
  <inkml:trace contextRef="#ctx1" brushRef="#br0" timeOffset="60083.4338">8342 4917 0,'0'0'0,"0"0"15,0 0-15,0 0 16,14 11-1,13 4-15,8 5 16,7-6-16</inkml:trace>
  <inkml:trace contextRef="#ctx1" brushRef="#br0" timeOffset="60636.5862">8090 5385 0,'0'0'15,"0"0"-15,0 0 16,21-11 0,19-13-16,20-12 15,1 0-15,-61 36 16,0 0 0,0 0-16,50-31 15,-12 8 1,-15 17-16,-25 17 15,-16 12-15,-9 12 16,-14 19 0,4 7-16,3-2 15,11 2-15,23-61 16,-8 53 0,14-12-16,16-17 15,10-19 1,6-16-16,13-14 15,-4-10-15,-47 35 16,39-39 0,-39 39-16,19-38 15,-15 4 1,-12 13-16,-3 4 16,-5 4-16,7 3 15,5-2 1,10 1-16,17-3 15,15-6 1,20-7-16,9 5 16,-1 2-16,-3 7 15,-63 13 1,50-5-16,-21 5 16</inkml:trace>
  <inkml:trace contextRef="#ctx1" brushRef="#br0" timeOffset="60820.3194">8575 5526 0,'0'0'15,"0"5"1,0-1-16,0-1 16,7 1-16,8-4 15,10-2 1,12-10-16,11-7 16,3-8-1,-3-1-15,-2-6 16,-6-9-16,-8-9 15,-7-8 1</inkml:trace>
  <inkml:trace contextRef="#ctx1" brushRef="#br0" timeOffset="60929.5678">9240 6111 0,'2'0'0,"2"5"16,0-1-16</inkml:trace>
  <inkml:trace contextRef="#ctx1" brushRef="#br0" timeOffset="61420.9882">8539 5979 0,'0'0'16,"0"0"-16,0 0 0,0 0 16,0 21-1,0 15-15,9 11 16,16-8 0,11-12-16,10-8 15,4-9-15,0-5 16,-2-11-1,-8-8-15,-3-8 16,-7-10-16,-7-4 16,-15 1-1,-10 6-15,-6 6 16,-11 4 0,-3 0-16,-3 9 15,3-1-15,5 1 16</inkml:trace>
  <inkml:trace contextRef="#ctx1" brushRef="#br0" timeOffset="62127.3723">8872 4856 0,'0'0'0,"0"0"16,0 0-16,0 0 15,0 0 1,0 0-16,2 18 15,4 19 1,6 20-16,-5 4 16,-1 3-16,1 0 15,-1 3 1,-4-2-16,4 2 16,1-11-16,1-5 15,2-1 1,0-3-16,-10-47 15,13 46 1,-13-46-16,0 0 16,0 0-16,12 43 15,-12-43 1,9 33-16</inkml:trace>
  <inkml:trace contextRef="#ctx1" brushRef="#br0" timeOffset="62670.8522">8573 5843 0,'0'0'15,"0"0"-15,0 0 16,0 0-16,-14 12 16,-2 5-1,-3 8-15,7-2 16,5-1-16,7 1 15,3-6 1,3-2-16,6-5 16,1-8-1,3-2-15,7-7 16,-2-4-16,4-1 16,0 0-1,-1-2-15,4 3 16,-5 0-1,2 4-15,0 3 16,-2 1-16,-4 3 16,2 3-1,-6 1-15,-15-4 16,11 11 0,-2 7-16,-7 6 15,-2-24-15,-2 34 16</inkml:trace>
  <inkml:trace contextRef="#ctx1" brushRef="#br0" timeOffset="62827.1348">8922 6221 0,'0'0'0,"0"0"15,0 0-15,0 0 16</inkml:trace>
  <inkml:trace contextRef="#ctx1" brushRef="#br0" timeOffset="66336.3814">6396 6686 0,'0'0'0,"-16"-16"16,-3-4-16,-10-7 15,1 7 1,2 11-16,-5 11 16,-2 9-16,-7 15 15,-2 13 1,2 15-16,5 11 15,-6 28 1,7 18-16,15-7 16,13-13-16,18-13 15,14-10 1,-1-19-16,12-9 16,2-8-1,11-10-15,3-11 16,5-6-16,2-8 15,-3-3 1,-2-12-16</inkml:trace>
  <inkml:trace contextRef="#ctx1" brushRef="#br0" timeOffset="66621.3316">6572 6686 0,'0'0'0,"0"0"16,0 0-16,0 0 15,-4 24 1,0 23-16,-5 30 16,3 21-1,6 6-15,2 6 16,0 0-1,-2-3-15,0-9 16,0-13-16,0-85 16,-4 60-1,-9-28-15,-2-29 16</inkml:trace>
  <inkml:trace contextRef="#ctx1" brushRef="#br0" timeOffset="67070.938">6484 6871 0,'0'0'0,"0"0"16,0 0-1,15-3-15,18-2 16,19-7 0,-4 10-16,0 7 15,-6 5-15,-11 9 16,-8-6-1,-14 2-15,-15-1 16,-14-1-16,-3 1 16,-10-1-1,0 0-15,-3 1 16,11 0 0,4-6-16,5-1 15,6 0-15,3 1 16,5 6-1,6 4-15,3 4 16,7 6 0,3 5-16,3 2 15,7 3-15,3-3 16,3-3 0,2-5-16,6-2 15,6-8 1,1 0-16,4-3 15</inkml:trace>
  <inkml:trace contextRef="#ctx1" brushRef="#br0" timeOffset="67887.0227">6816 6726 0,'0'0'0,"0"0"15,0 0-15,0 0 16,0 0-16,0 0 15,20 7 1,22-1-16,26 3 16,0-4-1,2-1-15,-3-4 16,-7-4-16</inkml:trace>
  <inkml:trace contextRef="#ctx1" brushRef="#br0" timeOffset="68337.5092">7062 6731 0,'0'0'16,"0"0"0,0 0-16,0 0 15,0 0-15,0 25 16,0 16-1,7 22-15,2-5 16,-3 5-16,-2-1 16,-4 1-1,-6-1-15,-7-6 16,-7-6-16,-7-10 16,-3-9-1,30-31-15,-31 22 16,31-22-1,0 0-15,-31 12 16,13-14-16,12-7 16,8-1-1,14-3-15,8 1 16,10-1 0,6 4-16,11-2 15,3 0 1,1 0-16,2 1 15,-6-2-15,-4-6 16</inkml:trace>
  <inkml:trace contextRef="#ctx1" brushRef="#br0" timeOffset="68570.5195">7213 6820 0,'0'0'0,"0"0"16,0 0-16,19-3 15,25-8-15,27 0 16,6 0 0,17 4-16,-7 5 15,-13 6 1,-74-4-16,0 0 15,49 12-15</inkml:trace>
  <inkml:trace contextRef="#ctx1" brushRef="#br0" timeOffset="68853.3389">7417 6791 0,'0'0'15,"0"0"-15,0 0 16,-4 20 0,2 18-16,-3 20 15,0 0 1,5 2-16,8 5 16,-2 2-16,3 0 15,1-2 1,-10-65-16,0 0 15,0 0 1,10 51-16,4-24 16,-2-36-16</inkml:trace>
  <inkml:trace contextRef="#ctx1" brushRef="#br0" timeOffset="69070.6193">7478 6735 0,'0'0'16,"0"0"-16,0 0 16,23 0-1,25 0-15,26 0 16,17 0-16,1 0 16,-8 0-1,-9 0-15,-75 0 16,0 0-16,49 0 15</inkml:trace>
  <inkml:trace contextRef="#ctx1" brushRef="#br0" timeOffset="69421.3832">7739 6766 0,'0'0'0,"0"0"16,0 0-16,0 0 15,0 0 1,0 20-16,0 18 16,0 18-1,-5-2-15,3-5 16,2-49-16,-4 50 16,4-50-1,-9 42-15,-2-2 16,11-40-1,0 0-15,0 0 16,-11 31-16,7-9 16,10-2-1,12-6-15,8-3 16,12-7 0,21-1-16,8-3 15,2-7-15,-4 1 16</inkml:trace>
  <inkml:trace contextRef="#ctx1" brushRef="#br0" timeOffset="69770.0222">8266 6657 0,'0'0'0,"0"0"15,-19 6-15,-19 13 16,-12 19 0,10 8-16,1 17 15,14 4 1,2 4-16,15 14 15,16-1-15,19-11 16,10-15 0,6-23-16,4-12 15,4-9-15,3-10 16,-1-14 0,-3-9-16</inkml:trace>
  <inkml:trace contextRef="#ctx1" brushRef="#br0" timeOffset="70036.6372">8477 6610 0,'0'0'0,"0"0"15,-11 18 1,-8 15-16,-8 28 15,-4 17-15,-8 31 16,-8 28 0,-3 1-16,10-22 15,5-27 1,35-89-16,0 0 16,-25 50-1,9-46-15</inkml:trace>
  <inkml:trace contextRef="#ctx1" brushRef="#br0" timeOffset="70303.2193">8376 6717 0,'0'0'0,"0"0"16,0 0-1,15 14-15,14 11 16,11 14-16,-3 15 15,-6 11 1,-4 10-16,0 22 16,-7 10-16,-13-14 15,-12-16 1,-8-12-16,13-65 16,-26 42-1,-5-13-15,-4-22 16,4-18-16</inkml:trace>
  <inkml:trace contextRef="#ctx1" brushRef="#br0" timeOffset="70487.8279">8253 7035 0,'0'0'15,"0"0"-15,0 0 16,0 0-1,23 4-15,25 0 16,27 7-16,5 3 16,-7-5-16</inkml:trace>
  <inkml:trace contextRef="#ctx1" brushRef="#br0" timeOffset="71370.2383">8677 6697 0,'0'0'0,"0"0"16,0 0 0,0 0-16,3 25 15,4 21-15,4 21 16,0-1 0,-4-2-16,-1 4 15,-4 1 1,1 0-16,-1-4 15,-2-5-15,0-60 16,0 0 0,0 0-16,3 51 15,-3-51-15,6 36 16,5-23 0,7-10-16,6-8 15,9-1 1,2-3-16,5-2 15,-40 11-15,52-5 16,-52 5 0,52-5-16,-52 5 15,48-2 1</inkml:trace>
  <inkml:trace contextRef="#ctx1" brushRef="#br0" timeOffset="72230.5591">6282 8603 0,'0'0'16,"0"0"-16,0 0 16,0 0-1,0 0-15,0 0 16,0 0-1,18 0-15,23-4 16,14-1-16,4 3 16,-2-1-1,-1 2-15,-56 1 16,56 0 0,-56 0-16,0 0 15,0 0-15,48-3 16,-48 3-1,0 0-15,0 0 16,35 0-16,-35 0 16,29 0-1</inkml:trace>
  <inkml:trace contextRef="#ctx1" brushRef="#br0" timeOffset="72771.9709">7156 7814 0,'0'0'15,"-20"-11"-15,-4 0 16,-13-3 0,-7 14-16,-5 14 15,-7 13 1,-1 13-16,4 11 16,-10 18-16,15 1 15,17-8 1,31-62-16,-4 40 15,16-6-15,13-10 16,6-1 0,14 1-16,4 6 15,-1 5 1,0 3-16,-10 4 16,-10 1-16,-28-43 15,22 45 1,-14-5-16,-8-2 15,-10-9-15,-4-9 16,-9-2 0,-6-7-16,-4 1 15,-4-6 1,-3-6-16,3-12 16,12-14-16</inkml:trace>
  <inkml:trace contextRef="#ctx1" brushRef="#br0" timeOffset="73003.6715">7129 7931 0,'0'0'0,"0"0"16,0 0-16,20 0 15,25 0 1,22 4-16,2-3 15,-2 6 1,-8 1-16,-59-8 16,0 0-16,41 2 15,-18-9 1</inkml:trace>
  <inkml:trace contextRef="#ctx1" brushRef="#br0" timeOffset="73286.5368">7149 7957 0,'0'0'16,"0"0"-1,-6 18-15,-3 18 16,-5 22-16,6-1 16,0 6-1,6-2-15,6-3 16,10-5-1,7-1-15,3-7 16,9-7-16,8-7 16,3-7-1,8-8-15,-3-9 16,-1-7-16,-4-11 16,-9-12-1,-12-10-15</inkml:trace>
  <inkml:trace contextRef="#ctx1" brushRef="#br0" timeOffset="73487.1919">7062 8303 0,'0'0'0,"0"0"16,0 0-1,20 0-15,25 0 16,26-7-16,7-1 16,21 1-1</inkml:trace>
  <inkml:trace contextRef="#ctx1" brushRef="#br0" timeOffset="73787.2744">7669 7872 0,'0'0'0,"0"0"16,0 0 0,-10 23-16,-9 15 15,-1 22 1,3 1-16,3 7 15,8-1-15,8-4 16,5-9 0,6-12-16,5-11 15,6-11-15,6-15 16,5-10 0,3-15-16,14-15 15</inkml:trace>
  <inkml:trace contextRef="#ctx1" brushRef="#br0" timeOffset="74053.7447">7555 7865 0,'0'0'0,"0"0"15,23-2 1,33-9-16,29-2 16,12-5-16,3 1 15,-6 7 1,-18 1-16,-7 5 16,-69 4-16,42-3 15,-20 1 1</inkml:trace>
  <inkml:trace contextRef="#ctx1" brushRef="#br0" timeOffset="74320.4316">7853 7843 0,'0'0'0,"0"0"15,0 0 1,0 25-16,6 24 15,3 31 1,1 20-16,-2 6 16,2 1-1,-5 1-15,-3-7 16,2-10-16,-4-91 16,0 0-1,0 0-15,7 58 16,1-41-16,8-34 15</inkml:trace>
  <inkml:trace contextRef="#ctx1" brushRef="#br0" timeOffset="74519.4633">8014 7825 0,'0'0'0,"0"0"15,0 0 1,27 0-16,26 0 16,25 0-1,10 0-15,-10 0 16,-78 0-16,80 0 16</inkml:trace>
  <inkml:trace contextRef="#ctx1" brushRef="#br0" timeOffset="74936.4597">8213 7856 0,'0'0'16,"0"0"0,0 0-16,0 21 15,0 19-15,0 20 16,0-4-1,4 4-15,3 1 16,-1 4-16,-6-3 16,-6-4-1,-15-7-15,-8-10 16,29-41 0,0 0-16,-31 28 15,31-28-15,0 0 16,-34 16-1,13-14-15,13-7 16,14 0 0,13-6-16,9-3 15,9 0-15,14 1 16,6 2 0,1 0-16,0 5 15,-5-2 1,-5-3-16,-11-7 15</inkml:trace>
  <inkml:trace contextRef="#ctx1" brushRef="#br0" timeOffset="75302.6251">8622 7859 0,'0'0'0,"0"0"15,-13 18-15,-3 11 16,-4 13 0,6 10-16,7 5 15,10 6 1,5-2-16,7-10 16,6-11-1,6-17-15,-2-23 16,-1-16-16,-1-20 15,-5-18 1,-10-9-16,-10 6 16,-8 3-16,-13 13 15,-2 9 1,-9 14-16,-3 15 16,-6 18-16,-2 15 15,10 8 1,8 3-16</inkml:trace>
  <inkml:trace contextRef="#ctx1" brushRef="#br0" timeOffset="75523.441">8912 7722 0,'0'0'0,"0"0"16,0 0-16,0 0 15,0 32 1,-4 28-16,1 34 16,-6 18-1,3-3-15,-4-11 16,10-98-16,0 0 16,-10 90-1</inkml:trace>
  <inkml:trace contextRef="#ctx1" brushRef="#br0" timeOffset="75903.6465">8832 7890 0,'0'0'0,"0"0"15,0 0-15,11 18 16,9 10-1,5 13-15,-3 6 16,3 4-16,-3 5 16,3-4-1,-25-52-15,25 46 16,3-10 0,1-15-16,-7-19 15,-1-18-15,-4-14 16,0-20-1,-4-20-15,-7-6 16,-6-24-16,-8-10 16,-1 16-1,0 23-15,9 71 16,-6-49 0,6 4-16</inkml:trace>
  <inkml:trace contextRef="#ctx1" brushRef="#br0" timeOffset="76038.248">9183 7696 0,'0'0'0,"0"0"15,0 0-15</inkml:trace>
  <inkml:trace contextRef="#ctx1" brushRef="#br0" timeOffset="78905.0723">6072 10233 0,'0'0'0,"0"0"16,0 0-1,-5 28-15,3 23 16,-4 31 0,-6 24-16,1 10 15,1 11-15,-4 19 16,-1 11-1,-2-15-15,6-12 16,5-22 0,4-18-16,2-90 15,-4 69-15,4-69 16,-4 38 0,4-22-16,2-22 15</inkml:trace>
  <inkml:trace contextRef="#ctx1" brushRef="#br0" timeOffset="79137.1786">5938 10942 0,'0'0'0,"0"0"16,0 0-16,0 0 15,0 0 1,17 7-16,23 2 15,16 4-15,5-4 16,4-4 0,-2-5-16,-1-3 15,-62 3-15,59-13 16</inkml:trace>
  <inkml:trace contextRef="#ctx1" brushRef="#br0" timeOffset="79571.6226">6476 10228 0,'0'0'15,"0"0"-15,-6 22 16,-5 22-16,-7 20 15,0 6 1,0 10-16,-5 40 16,2 31-1,1 23-15,6 3 16,4-1-16,2-4 16,6-8-1,4-17-15,4-22 16,-2-22-1,4-23-15,-8-80 16,5 63-16,-5-63 16,0 0-16,0 0 15,4 40 1,-4-40-16,0 0 16,0 27-1,0-27-15,-6 15 16,-5-3-16,11-12 15,-22 13 1</inkml:trace>
  <inkml:trace contextRef="#ctx1" brushRef="#br0" timeOffset="80269.6142">6882 10162 0,'0'0'0,"-6"25"16,-7 24 0,-14 29-16,-12 38 15,-18 52-15,-3 31 16,4 0 0,10-16-16,6-33 15,12-35-15,28-115 16,0 0-1,0 0-15,-20 72 16,16-52-16,8-44 16,5-35-1,7-30-15,9-52 16,15-53 0,2-3-16,-7 45 15,-3 61 1,-14 35-16,-5 25 15,-1 15-15,5 9 16,1 9 0,4 14-16,5 12 15,-2 12-15,8 26 16,3 40 0,-3 32-16,-8 33 15,-9 9 1,-12-2-16,-8-7 15,-10-31-15,-3-29 16,-1-34 0,18-77-16,-27 58 15,-3-27-15,-5-11 16,-5-15 0,-10-14-16</inkml:trace>
  <inkml:trace contextRef="#ctx1" brushRef="#br0" timeOffset="80602.4606">6416 11208 0,'0'0'16,"0"0"-16,0 0 16,19 0-16,22-5 15,21 1 1,3 2-16,2-1 15,-3 1-15,-6 4 16,-58-2 0,0 0-16,0 0 15,46 7 1,-46-7-16,0 0 16,0 0-1,34 7-15,-34-7 16,0 0-16,0 0 15,27 9 1,-27-9-16,18 0 16,-5-7-16</inkml:trace>
  <inkml:trace contextRef="#ctx1" brushRef="#br0" timeOffset="80851.748">7323 10473 0,'0'0'0,"0"0"16,0 0-1</inkml:trace>
  <inkml:trace contextRef="#ctx1" brushRef="#br0" timeOffset="81386.788">7252 10654 0,'0'0'15,"0"0"-15,0 0 16,0 0 0,0 0-16,0 0 15,-7 20-15,1 24 16,-5 28 0,1 11-16,1 31 15,-2 16-15,0 21 16,-7 25-1,2-1-15,4-21 16,-2-33 0,14-121-16,0 0 15,-15 71 1,3-60-16,2-44 16</inkml:trace>
  <inkml:trace contextRef="#ctx1" brushRef="#br0" timeOffset="81753.613">7200 10725 0,'0'0'15,"0"0"-15,0 0 16,0 0 0,0 0-16,3 22 15,7 23 1,9 27-16,4 2 15,5 14-15,6 14 16,2 0 0,-1-6-16,1-8 15,-36-88-15,0 0 16,30 62 0,-8-35-16,-7-38 15,-5-22 1,-2-28-16,1-35 15,-1-54 1,2-31-16,-4 20 16,3 45-16,0 33 15,-1 23 1</inkml:trace>
  <inkml:trace contextRef="#ctx1" brushRef="#br0" timeOffset="82053.4414">7925 10353 0,'0'0'16,"0"21"-16,4 24 16,1 36-1,-1 35-15,-4 20 16,3 13-16,-3 42 15,0-2 1,0-23-16,0-31 16,0-38-16,0-97 15,0 0 1,0 0-16,0 58 16,-3-59-1,-8-59-15,-18-41 16</inkml:trace>
  <inkml:trace contextRef="#ctx1" brushRef="#br0" timeOffset="82304.7419">8063 10446 0,'0'0'16,"0"0"-16,17-9 16,12-4-1,13 3-15,0 20 16,-5 19-16,-1 20 15,-7 18 1,-6 18-16,-11 44 16,-12 39-1,-15 15-15,-13-21 16,-10-33-16,-6-31 16,3-24-1,-4-14-15,-9-15 16,1-19-1</inkml:trace>
  <inkml:trace contextRef="#ctx1" brushRef="#br0" timeOffset="82470.0383">7703 11112 0,'0'0'0,"21"0"16,16-5-1,30 1-15,12 1 16,19 3 0,-7 5-16</inkml:trace>
  <inkml:trace contextRef="#ctx1" brushRef="#br0" timeOffset="82820.2819">8532 10455 0,'0'0'16,"0"0"-16,0 20 16,4 24-16,1 33 15,-3 34 1,-4 19-16,-5 11 15,-1 6-15,1 24 16,5-16 0,-1-34-16,6-47 15,6-21-15,10-19 16,7-14 0,5-11-16,4-9 15,13-5 1,14-15-16,-1-13 15</inkml:trace>
  <inkml:trace contextRef="#ctx1" brushRef="#br0" timeOffset="83053.6434">8872 10574 0,'0'0'0,"0"0"16,22 4-16,27 3 15,27 6 1,18 5-16,-6-3 16,4 1-1,-5-5-15,-16-2 16</inkml:trace>
  <inkml:trace contextRef="#ctx1" brushRef="#br0" timeOffset="83420.1218">8924 10752 0,'0'0'16,"0"0"-16,-6 24 15,-4 30 1,-4 30-16,3 22 16,4 2-1,5 6-15,0-1 16,0 1-16,6-11 16,8-11-1,5-20-15,-17-72 16,28 44-16,9-17 15,10-18 1,9-14-16,12-9 16,2-10-1,24-12-15,2-13 16,-96 49 0,79-42-16,-35 4 15,-32 5-15,-26 2 16</inkml:trace>
  <inkml:trace contextRef="#ctx1" brushRef="#br0" timeOffset="83635.7792">8883 11342 0,'0'0'15,"0"0"-15,29-2 16,31-16 0,32-7-16,22-10 15,29-5-15,-5 9 16,-35 12 0</inkml:trace>
  <inkml:trace contextRef="#ctx1" brushRef="#br0" timeOffset="83721.6476">9674 11235 0,'0'0'16,"0"0"0,0 0-16</inkml:trace>
  <inkml:trace contextRef="#ctx1" brushRef="#br0" timeOffset="84286.6409">6429 14465 0,'-4'41'0,"-1"28"16,1 37-16,1 45 15,1 43-15,2 0 16,2-28 0,5-39-16,2-40 15,-9-87 1,0 0-16,3 56 16,-12-38-16</inkml:trace>
  <inkml:trace contextRef="#ctx1" brushRef="#br0" timeOffset="84436.7237">6367 14997 0,'0'0'0,"0"0"16,0 0-16,22 0 16,26-9-1,22-9-15,1-9 16,6-15-16,10-14 15</inkml:trace>
  <inkml:trace contextRef="#ctx1" brushRef="#br0" timeOffset="84687.5491">6803 14296 0,'0'0'0,"0"0"15,-6 26 1,-8 28-16,-4 31 16,-3 27-1,9 37-15,2 22 16,6 1 0,4-14-16,6-20 15,6-21-15,1-30 16,-3-38-1,-2-31-15</inkml:trace>
  <inkml:trace contextRef="#ctx1" brushRef="#br0" timeOffset="84936.4991">7051 14227 0,'0'0'16,"-13"36"-16,-7 23 16,-8 38-1,-9 59-15,-1 52 16,12 2 0,11-34-16,13-46 15,2-130-15,-3 78 16,-5-45-1</inkml:trace>
  <inkml:trace contextRef="#ctx1" brushRef="#br0" timeOffset="85202.726">7134 14130 0,'0'0'0,"0"0"15,0 0-15,13 25 16,9 17 0,9 38-16,-1 41 15,-5 54 1,-12 28-16,-9 7 16,-4-10-16,-2-31 15,-5-26 1,-1-29-16,-10-38 15,-14-33-15,1-31 16</inkml:trace>
  <inkml:trace contextRef="#ctx1" brushRef="#br0" timeOffset="85386.9251">6910 14852 0,'0'0'0,"0"0"15,18 0-15,20 0 16,22 0 0,2 0-16,3 0 15,2-2 1,1-12-16</inkml:trace>
  <inkml:trace contextRef="#ctx1" brushRef="#br0" timeOffset="85602.3041">7531 14369 0,'0'0'16,"-7"29"-16,-2 20 15,-3 34 1,-6 27-16,5 11 15,-1 12 1,7-5-16,7-128 16,9 103-16</inkml:trace>
  <inkml:trace contextRef="#ctx1" brushRef="#br0" timeOffset="85953.5271">7576 14408 0,'0'0'0,"0"0"16,0 21-16,7 25 15,7 25 1,1 3-16,5 18 16,2 17-1,1 3-15,-1-9 16,-2-21-16,-20-82 15,0 0 1,18 53-16,-5-35 16,-4-31-1,0-20-15,0-28 16,1-30-16,3-46 16,0-39-1,-4 6-15,-3 33 16,1 23-16,-2 21 15</inkml:trace>
  <inkml:trace contextRef="#ctx1" brushRef="#br0" timeOffset="86210.2196">8088 13889 0,'0'38'0,"0"30"15,0 27-15,0 42 16,4 5 0,0 12-16,3 32 15,4-2-15,1-35 16,-5-31-1,-7-118-15,0 0 16,4 83-16</inkml:trace>
  <inkml:trace contextRef="#ctx1" brushRef="#br0" timeOffset="86503.0879">8188 13878 0,'0'0'16,"0"0"-16,0 0 15,17 6-15,23 14 16,8 19 0,-7 19-16,-5 16 15,-3 33 1,-6 27-16,-8 13 15,-12 3 1,-14-9-16,-12-7 16,-8-9-16,-8-11 15,-7-9-15</inkml:trace>
  <inkml:trace contextRef="#ctx1" brushRef="#br0" timeOffset="86703.4313">7932 14658 0,'0'0'0,"0"0"16,21-3-16,26-4 15,25-4 1,3 0-16,8 0 15,-8-3 1</inkml:trace>
  <inkml:trace contextRef="#ctx1" brushRef="#br0" timeOffset="87069.3076">8593 13904 0,'0'0'16,"0"0"-16,-4 30 15,2 28 1,-3 33-16,1 33 16,4 12-1,0 9-15,6 25 16,7-1-16,5-21 15,4-41 1,5-34-16,5-23 16,-4-26-1,1-10-15,4-14 16,2-9-16,5-9 16,14-12-1,5-11-15,7-9 16,11-29-16,0-21 15</inkml:trace>
  <inkml:trace contextRef="#ctx1" brushRef="#br0" timeOffset="87305.3534">8903 14121 0,'0'0'0,"0"0"16,19 0-1,23-5-15,29 2 16,7-2-16,25-8 16,-5-7-1,1-8-15,-19 0 16,-22 1-1</inkml:trace>
  <inkml:trace contextRef="#ctx1" brushRef="#br0" timeOffset="87653.2673">9141 14075 0,'0'0'0,"-17"22"15,-5 9-15,-4 23 16,3 11 0,13 8-16,4 23 15,14 16-15,7-7 16,5-9 0,7-12-16,5-27 15,-3-19-15,4-15 16,4-11-1,8-12-15,6-12 16,2-11 0,0-9-16,-6-1 15,0-8-15,-47 41 16,37-39 0,-11 1-16</inkml:trace>
  <inkml:trace contextRef="#ctx1" brushRef="#br0" timeOffset="87870.1535">9015 14722 0,'0'0'16,"0"0"-16,0 0 15,18-8 1,17-13-16,27-17 15,17-10-15,26-15 16,18-6 0,-13 10-16,-34 22 15</inkml:trace>
  <inkml:trace contextRef="#ctx1" brushRef="#br0" timeOffset="87965.2148">9941 14461 0,'0'0'0,"0"0"15,0 0-15,0 0 16,0 0 0</inkml:trace>
  <inkml:trace contextRef="#ctx1" brushRef="#br0" timeOffset="89058.567">9692 4154 0,'0'0'0,"0"0"16,0 0-1,0 0-15,-12 25 16,-3 13-1,-9 27-15,-1 8 16,1 26-16,1 22 16,7 6-1,5 7-15,7 0 16,2 5 0,2 17-16,0 13 15,-5 20-15,3 18 16,-5 28-1,1 26-15,1 7 16,10 11-16,-1 16 16,2 14-1,4 21-15,3 19 16,3 14 0,4 13-16,0 18 15,11 10-15,0 10 16,8 15-1,-2 17-15,0 16 16,-3 15 0,-9 5-16,7 10 15,4 2-15,4-8 16,-5-18 0,1-13-16,-2-17 15,6-16 1,4-17-16,9-16 15,0-25-15,8-28 16,-2-24 0,-3-38-16,-5-36 15,-10-47-15,-16-54 16,-9-42 0,-16-95-16,10 61 15,-10-61 1,2 27-16,-8-29 15</inkml:trace>
  <inkml:trace contextRef="#ctx1" brushRef="#br0" timeOffset="89192.9356">10197 17622 0,'0'0'0,"0"0"15,0 0-15</inkml:trace>
  <inkml:trace contextRef="#ctx1" brushRef="#br0" timeOffset="94119.2547">9962 4691 0,'0'0'15,"0"0"1,0 0-16,0 0 15,0 0-15,3 25 16,10 19 0,7 12-16,4-8 15,2-1-15</inkml:trace>
  <inkml:trace contextRef="#ctx1" brushRef="#br0" timeOffset="94619.8618">9774 5182 0,'0'0'15,"0"0"-15,0 0 16,21-12 0,17-16-16,18-10 15,2 0-15,-58 38 16,0 0-1,0 0-15,54-34 16,-54 34 0,38-18-16,-18 14 15,-20 18-15,-14 10 16,-6 12 0,-14 15-16,-1 7 15,2 1-15,1-4 16,5-3-1,10-9-15,7-15 16,10-15 0,10-19-16,7-16 15,10-16-15,11-14 16,0 5 0,-4 7-16,-6 11 15,-3 6 1,-3 12-16,3 9 15,2 7-15,5 8 16,-3 9 0,-3 7-16,-6 16 15</inkml:trace>
  <inkml:trace contextRef="#ctx1" brushRef="#br0" timeOffset="94969.9537">10074 5410 0,'0'0'0,"0"0"15,0 0 1,0 0-16,0 20 16,5 16-16,-5 15 15,-7 0 1,-11-3-16,-1-12 15,0-10 1,6-8-16,3-14 16,2-1-16,1-8 15,5-1 1,4-4-16,9 1 16,9 1-1,8 3-15,3-1 16,4 1-16,5 1 15,12-6 1,-3-1-16</inkml:trace>
  <inkml:trace contextRef="#ctx1" brushRef="#br0" timeOffset="95255.1812">10360 5070 0,'0'0'16,"0"0"-1,23-9-15,12-6 16,16-1 0,-4 7-16,-8 12 15,-8 10-15,-13 11 16,-11 8-1,-12 7-15,-6 20 16,-6-1-16,-2-4 16,19-54-1,0 0-15,0 0 16,-22 40-16</inkml:trace>
  <inkml:trace contextRef="#ctx1" brushRef="#br0" timeOffset="95568.6647">10782 4525 0,'0'0'0,"0"27"16,5 20-1,1 34-15,4 32 16,0 11-1,3 7-15,-2 17 16,2 19-16,-6 2 16,-5-7-1,-4-17 1,-3-22-16,3-32 16,2-91-16,0 0 15,0 0-15,0 52 16,7-48-1,4-35-15</inkml:trace>
  <inkml:trace contextRef="#ctx1" brushRef="#br0" timeOffset="95752.4167">11149 4811 0,'0'0'0,"0"0"16,0 0 0,14 12-16,10 10 15,3 7-15,-7 11 16</inkml:trace>
  <inkml:trace contextRef="#ctx1" brushRef="#br0" timeOffset="96653.1735">10999 5229 0,'0'0'0,"0"0"15,16-16 1,16-11-16,14-9 16,1 7-16,-8 7 15,-11 7 1,-10 6-16,-9 7 15,-9 4 1,-4 4-16,-8 11 16,-5 6-16,-5 9 15,-6 13 1,8 2-16,5-1 16,6-5-16,7-8 15,6-11 1,7-10-16,7-12 15,4-14 1,5-10-16,-2-8 16,-1-6-16,-7 7 15,-7 9 1,-8 8-16,-6 8 16,-12 10-1,-1 10-15,-6 8 16,-3 7-16,-4 13 15,5 8 1,6 1-16,5 1 16,10-3-16,6-5 15,12-8 1,7-13 0,6-22-16,11-16 15,14-25-15,2-14 16,10-30-1,1-17-15,-11-9 16,-25-1-16,-14 9 16,-4 5-1,1-4-15,-1 1 16,0 5-16,-11 95 16,11-69-1,-11 69-15,0 0 16,0 0-1,6-35-15,-1 28 16,-3 23-16,-2 15 16,0 18-1,0 27-15,0 38 16,2 27 0,5 20-16,5 0 15,1-19-15,3-12 16,2-16-1,-1-18-15,1-11 16,-18-85-16,18 69 16,-18-69-1,0 0-15,0 0 16,12 33 0,-1-30-16,-2-23 15</inkml:trace>
  <inkml:trace contextRef="#ctx1" brushRef="#br0" timeOffset="96802.7274">11556 5238 0,'0'0'0,"0"0"16,28 0-16,38-7 15,41-2-15,38 3 16</inkml:trace>
  <inkml:trace contextRef="#ctx1" brushRef="#br0" timeOffset="96923.3548">12241 5157 0,'0'0'16,"0"0"-16,0 0 15,0 0-15,0 0 16</inkml:trace>
  <inkml:trace contextRef="#ctx1" brushRef="#br0" timeOffset="97902.379">9702 6618 0,'0'0'0,"0"0"15,0 0 1,0 0-16,0 0 16,22 5-1,26 0-15,27 8 16,7 5-16,0-3 15,-8-5 1,-8-6-16,-66-4 16,0 0-16,0 0 15,33-2 1,-24 0-16,-18 0 16,-11-1-16,-1 6 15,-17 3 1,-6 9-16,8 2 15,7-6 1,9-1-16,6 0 16,6 3-16,3 9 15,1 7 1,2 7-16,4 7 16,-2 17-1,4 0-15,-2 3 16,1-1-16,-3-2 15,-3-2 1,-3-6-16,6-52 16,-11 47-1,-6-9-15,-5-8 16,22-30-16,-24 15 16,-2-11-1,-3-7-15,29 3 16,-28-12-1,28 12-15,-22-20 16,22 20-16,-7-23 16,12-2-1,11 8-15,7 1 16,7 7-16,5 0 16,8 6-1,11-1-15,1 8 16,-1-1-1,0 4-15,-54-7 16,0 0-16,49 9 16,-49-9-1,0 0-15,49 6 16,-49-6-16,0 0 16,50 8-1</inkml:trace>
  <inkml:trace contextRef="#ctx1" brushRef="#br0" timeOffset="98252.0998">10298 6927 0,'0'0'0,"0"0"15,22-2-15,30-9 16,25 0 0,17-1-16,2 7 15,1 5-15,0 3 16,-7-1 0,-2 1-16,-12-1 15,-76-2-15,0 0 16,0 0-1,62 2-15,-62-2 16,0 0 0,0 0-16,42 0 15,-8 6-15,-10 8 16</inkml:trace>
  <inkml:trace contextRef="#ctx1" brushRef="#br0" timeOffset="98427.5117">11621 6838 0,'0'0'16,"0"0"-16,0 0 16,0 0-16,0 0 15,0 0 1,0 0-16</inkml:trace>
  <inkml:trace contextRef="#ctx1" brushRef="#br0" timeOffset="98969.2514">10258 7910 0,'0'0'15,"-23"-15"-15,-4-10 16,-8-9-16,-4-3 15,4-1 1,2-1-16,0 3 16,33 36-16,0 0 15,-35-28 1,2 11-16,4 16 16,2 14-1,-2 9-15,4 14 16,1 18-16,5 9 15,2 8 1,10 7-16,5 22 16,8 8-1,14-12-15,3-24 16,8-21-16,0-20 16,3-8-1,9-12-15,1-13 16,8-7-1,8-11-15,1-5 16,1-4-16,-4-2 16</inkml:trace>
  <inkml:trace contextRef="#ctx1" brushRef="#br0" timeOffset="99386.3247">10360 8011 0,'0'0'0,"0"0"16,0 0-1,0 24-15,0 21 16,0 22-16,5-5 16,2-6-1,-7-56-15,7 56 16,-7-56 0,0 0-16,6 43 15,-2-23-15,8-22 16,-1-21-1,5-10-15,-1-5 16,7-11 0,6-1-16,1 6 15,0 3-15,-2 6 16</inkml:trace>
  <inkml:trace contextRef="#ctx1" brushRef="#br0" timeOffset="99625.9226">10778 8006 0,'0'0'0,"0"0"16,0 0 0,0 0-16,2 18 15,11 15 1,3 7-16,3 1 15,-4-1-15,-1-6 16,-7-10 0,-5-10-16,-2-10 15,-5-11 1,-4-16-16</inkml:trace>
  <inkml:trace contextRef="#ctx1" brushRef="#br0" timeOffset="99802.5513">10566 7640 0,'0'0'0,"0"0"15,0 0 1,0 0-16,0 0 16,18 6-16,16 4 15,5 5 1</inkml:trace>
  <inkml:trace contextRef="#ctx1" brushRef="#br0" timeOffset="99985.6073">10758 7792 0,'0'0'15,"0"0"-15,0 0 16,22 0-16,26 0 15,25-10 1,17-2-16,-5-6 16,-19-2-16,-23-3 15</inkml:trace>
  <inkml:trace contextRef="#ctx1" brushRef="#br0" timeOffset="100336.2073">11034 7336 0,'0'0'0,"0"0"16,0 0-16,0 20 16,0 23-1,0 23-15,5 12 16,1 20-16,0 3 15,-1 2 1,1 0-16,-2-5 16,6-4-1,1-18-15,-1-11 16,-10-65 0,0 0-16,0 0 15,10 45-15,-10-45 16,0 0-1,-7 27-15,-15-19 16</inkml:trace>
  <inkml:trace contextRef="#ctx1" brushRef="#br0" timeOffset="100602.7548">11293 8000 0,'0'0'0,"0"0"16,0 22-16,0 21 15,0 18 1,-4-1-16,0-3 15,4-57-15,0 0 16,-10 49-16</inkml:trace>
  <inkml:trace contextRef="#ctx1" brushRef="#br0" timeOffset="100750.5046">11201 7517 0,'0'0'0,"0"0"16,0 0 0,0 0-16,0 0 15,13 7-15,20 10 16</inkml:trace>
  <inkml:trace contextRef="#ctx1" brushRef="#br0" timeOffset="100955.3889">11428 7836 0,'0'0'16,"0"0"-16,0 0 15,0 0 1,0 0-16,0 0 16,0 0-16,0 0 15,0 0 1,0 0-16,0 0 15,0 0-15,0 0 16</inkml:trace>
  <inkml:trace contextRef="#ctx1" brushRef="#br0" timeOffset="101334.974">11560 7561 0,'0'0'0,"0"0"16,0 0-16,0 0 16,0 0-1,0 0-15,0 0 16,-17 18-16,-6 9 15,-9 13 1,6 5-16,1 4 16,6 3-16,7-1 15,8-1 1,8-8-16,12-3 16,11-13-1,2-11-15,13-13 16,16-11-1,7-6-15,-3-7 16,-3-7-16</inkml:trace>
  <inkml:trace contextRef="#ctx1" brushRef="#br0" timeOffset="102236.0989">12051 7671 0,'0'0'15,"0"0"-15,0 0 16,-13-13 0,-5-12-16,-9-2 15,8 10-15,-5 5 16,-4 7-1,-1 8-15,-4 8 16,-1 11-16,-1 22 16,4 5-1,8 6-15,6 5 16,11-2 0,6-58-16,6 54 15,9-8-15,10-23 16,1-18-1,3-19-15,1-8 16,-4-9 0,-2-5-16,-4 5 15,-7 10-15,-1 6 16,-2 7 0,-2 8-16,0 8 15,-6 10-15,0 6 16,2 8-1,3-2-15,3 3 16,6-9 0,9-9-16,5-10 15,7-21-15,17-27 16,3-21 0,13-36-16,-5-34 15,-19-5 1,-23 16-16,-16 20 15,-12 21-15,-3 12 16,-3 21 0,-6 6-16,17 43 15,0 0-15,-25-33 16,-1 14 0,-1 13-16,10 16 15,-2 15 1,4 12-16,1 26 15,5 10-15,3 32 16,0 25 0,0 13-16,4-3 15,4-16 1,1-24-16,2-15 16,-1-14-16,-4-71 15,6 48 1,-6-48-16,0 0 15,9 35 1,-9-35-16,12 31 16,-2-6-16</inkml:trace>
  <inkml:trace contextRef="#ctx1" brushRef="#br0" timeOffset="103202.0239">10622 8444 0,'0'0'0,"0"0"15,0 0-15,-24 7 16,-27 6 0,-16 10-16,7 6 15,-5 4 1,5 3-16,4 0 15,56-36-15,0 0 16,0 0 0,-42 39-16,20-4 15,17-6-15,21-8 16,6-6 0,9-4-16,10-1 15,5 6-15,0 0 16,-46-16-1,38 18-15,-10 5 16,-9 3 0,-13-4-16,-6-2 15,-10 0-15,-5-4 16,-7 2 0,-9-2-16,-5 4 15,-10 5 1,-2 1-16,-1-1 15,49-25-15,-55 29 16</inkml:trace>
  <inkml:trace contextRef="#ctx1" brushRef="#br0" timeOffset="103687.1384">10611 8821 0,'0'0'16,"0"0"-16,0 0 16,15 14-16,14 8 15,11 3 1,6-7-16,-2-7 15,-3-9 1,-6-8-16,-8-6 16,-10-6-16,-6-6 15,-6-5 1,-5 0-16,-9 5 16,-4 5-1,-8 10-15,-5 5 16,-5 10-16,-3 9 15,-2 8 1,-5 18-16,7 7 16,7 6-16,9 5 15,9-2 1,13-9-16,9-8 16,16-13-1,19-14-15,10-18 16,11-10-16,2-14 15</inkml:trace>
  <inkml:trace contextRef="#ctx1" brushRef="#br0" timeOffset="103969.2092">11214 8714 0,'0'0'16,"0"0"-1,0 0-15,-17 12 16,-6 5-16,-7 12 16,10 10-1,7 1-15,9 4 16,6-1-16,7-3 16,4-4-1,7-8-15,1-12 16,6-7-1,4-6-15,2-12 16,5-9-16,8-11 16</inkml:trace>
  <inkml:trace contextRef="#ctx1" brushRef="#br0" timeOffset="104199.3957">11174 8614 0,'0'0'0,"0"0"15,0 0-15,0 0 16,20-3 0,20-8-16,23-1 15,-3-5-15,1 9 16,1 1-1,-62 7-15,63-7 16</inkml:trace>
  <inkml:trace contextRef="#ctx1" brushRef="#br0" timeOffset="104452.9432">11442 8265 0,'0'0'0,"0"0"15,0 0-15,0 0 16,-7 25 0,-2 27-16,-4 24 15,0 17-15,2-5 16,0 3 0,9-6-16,2-6 15,5-7 1,9-22-16,4-14 15,4-21-15,-4-17 16</inkml:trace>
  <inkml:trace contextRef="#ctx1" brushRef="#br0" timeOffset="104635.5858">11703 8714 0,'0'0'0,"0"0"16,0 0-16,0 21 15,4 16-15,1 22 16,-1-3 0,2-7-16,1-9 15,-3-23 1,4-28-16</inkml:trace>
  <inkml:trace contextRef="#ctx1" brushRef="#br0" timeOffset="104772.3753">11676 8313 0,'0'0'0,"0"0"15,0 0 1,0 0-16,0 0 16,0 0-1</inkml:trace>
  <inkml:trace contextRef="#ctx1" brushRef="#br0" timeOffset="105536.1029">11905 8471 0,'0'0'0,"0"0"16,0 21-1,0 18-15,0 22 16,0-2-16,0 0 15,6-8 1,-6-51-16,13 39 16,3-18-16,0-16 15,-4-12 1,-2-12-16,-3-6 16,-7-5-1,-7 2-15,-3 3 16,-8 7-16,-6 4 15,3 3 1,-2 5-16,5 2 16,5 2-1,5 2-15,5 0 16,6-3-16,7-4 16,8-1-1,6-7-15,3 0 16,3 2-1,-1 2-15,-1 4 16,1 9-16,-1 7 16,-3 10-1,-4 7-15,-5 11 16,-3 15 0,-4 6-16,-9-2 15,0-56-15,0 0 16,-5 47-1,-1-16-15,1-16 16,10-21 0,3-14-16,4-13 15,6-5-15,7-14 16,4 3 0,2 7-16,3 9 15,-1 10-15,2 12 16,-5 15-1,-1 11-15,-5 14 16,1 19 0,-10 10-16,-6 6 15,-4 7-15,-3-5 16,-2-66 0,2 67-16,5-7 15</inkml:trace>
  <inkml:trace contextRef="#ctx1" brushRef="#br0" timeOffset="105666.7106">12726 8974 0,'0'0'0,"0"0"15,0 0 1</inkml:trace>
  <inkml:trace contextRef="#ctx1" brushRef="#br0" timeOffset="109686.224">10428 9668 0,'0'0'16,"0"0"-16,-18-13 15,-9-11-15,-7-3 16,3 4-1,2 8-15,2 6 16,-3 7-16,-1 7 16,-4 10-1,-15 14-15,2 15 16,-2 15 0,-10 30-16,1 25 15,15 11-15,18 0 16,19-13-1,14-19-15,9-14 16,10-15 0,8-16-16,8-8 15,7-7-15,12-6 16,8-9 0,2-12-16,4-14 15,4-18 1,-8-20-16</inkml:trace>
  <inkml:trace contextRef="#ctx1" brushRef="#br0" timeOffset="110102.7143">10480 10061 0,'0'0'0,"0"0"15,0 0 1,0 0-16,0 28 15,0 26-15,0 28 16,0 17 0,0-4-16,0-8 15,0-11 1,0-76-16,0 0 16,0 0-16,0 61 15,0-61 1,-4 31-16,4-22 15,2-23 1,9-12-16,6-14 16,7-10-16,7-7 15,6-2 1,2 1-16,2 4 16,1 10-1,0 9-15,-42 35 16,43-25-16,-43 25 15,38-9 1,-38 9-16,38 4 16</inkml:trace>
  <inkml:trace contextRef="#ctx1" brushRef="#br0" timeOffset="110536.5072">10854 10225 0,'0'0'0,"0"0"15,0 0 1,0 0-16,0 0 16,0 0-1,18 6-15,17 3 16,11 5-16,-8-5 16,-7-3-1,-4-3-15,-7-6 16,-9-3-16,-9-5 15,-10-5 1,-6-7-16,-1 3 16,-6-2-1,0 7-15,-2-1 16,-4 5-16,-5 8 16,-4 8-1,-4 13-15,-2 14 16,4 8-1,7 6-15,9 4 16,5-2-16,10 4 16,12-7-1,14-3-15,10-6 16,15-11-16,10-16 16,1-16-1</inkml:trace>
  <inkml:trace contextRef="#ctx1" brushRef="#br0" timeOffset="111020.4558">11353 10357 0,'0'0'0,"0"0"16,0 0-16,-12-17 15,-5-6-15,-3-9 16,5 10-1,-1-3-15,-4 5 16,3 5 0,1 5-16,1 9 15,1 7-15,-1 8 16,2 5 0,-3 11-16,7 5 15,-1 5 1,6 8-16,2-4 15,8-6-15,6-7 16,6-11 0,7-11-16,6-10 15,8-13 1,9-8-16,-8-3 16,-9 7-16,-10 7 15,-3 2 1,-3 2-16,1 0 15,-1 7 1,3 0-16,3 5 16,-1 2-16,0 2 15,2 0-15,-2-1 16,5-1 0,-3-9-16</inkml:trace>
  <inkml:trace contextRef="#ctx1" brushRef="#br0" timeOffset="111286.1526">11216 9910 0,'0'0'0,"0"0"15,18 0 1,23-4-16,23-1 16,8 3-16,3-3 15,21-4 1,0-4-16,-19-12 16,-31-6-16</inkml:trace>
  <inkml:trace contextRef="#ctx1" brushRef="#br0" timeOffset="111553.3585">11507 9295 0,'0'0'0,"0"0"15,-5 23-15,3 24 16,-2 31-1,-2 29-15,6 10 16,-2 6-16,2 6 16,0-2-1,0-4-15,0-7 16,0-13-16,0-16 16,0-16-1,10-28-15,2-16 16,3-25-16</inkml:trace>
  <inkml:trace contextRef="#ctx1" brushRef="#br0" timeOffset="112069.1888">11822 9975 0,'0'0'0,"0"0"16,0 0-1,0 17-15,8 22 16,11 12-16,6-7 16,3-8-1,8-6-15,7-14 16,6-11 0,0-15-16,-4-12 15,-8-15-15,-9-3 16,-15-3-1,-11 1-15,-13 6 16,-7 10 0,-2 9-16,-7 7 15,-6 10-15,-2 10 16,-5 13 0,-4 13-16,6 7 15,7 4-15,11 4 16,7-2-1,7-2-15,14-5 16,11-1 0,8-10-16,11-7 15,7-8-15,5-7 16,9-14 0,9-8-16,7-10 15,28-11 1,11-14-16,-4-5 15</inkml:trace>
  <inkml:trace contextRef="#ctx1" brushRef="#br0" timeOffset="112902.1455">10731 11110 0,'0'0'0,"-30"-5"16,-14 0-16,-23 5 16,1 19-16,3 14 15,12 16 1,-4 14-16,-2 26 16,5 11-1,26-9-15,14-14 16,19-16-1,10-21-15,15-16 16,9-10-16,11-10 16,7-6-1,8-3-15,-5 3 16,-5 7-16,-8 8 16,-16 13-1,-9 11-15,-18 5 16,-16 5-1,-10 4-15,-13 1 16,-10-1-16,-10-1 16,-7-8-1,-15 2-15,6-17 16,16-25-16,22-21 16,17-17-1</inkml:trace>
  <inkml:trace contextRef="#ctx1" brushRef="#br0" timeOffset="113318.7247">10729 11590 0,'0'0'16,"16"15"-16,6 3 15,12 7 1,4-5-16,-1-4 15,6-14-15,-2-6 16,-4-12 0,-4-8-16,-9-8 15,-14-2-15,-10 2 16,-10 4 0,-10 4-16,-6 5 15,-7 13 1,-5 6-16,-9 16 15,2 11-15,7 7 16,5 12 0,13 3-16,7 3 15,11-1-15,12-2 16,15-7 0,8-6-16,14-14 15,6-8 1,6-14-16,-8-11 15,-6-11-15</inkml:trace>
  <inkml:trace contextRef="#ctx1" brushRef="#br0" timeOffset="113902.7591">11222 11485 0,'0'0'16,"0"0"-16,0 0 15,0 20 1,0 22-16,0 19 16,0-3-16,0-2 15,-4-5 1,4-51-16,-4 43 16,4-43-16,0 0 15,-9 27 1,5-26-16,6-23 15,11-15 1,12-11-16,4 4 16,2 8-16,-2 14 15,-4 8 1,-4 12-16,-2 8 16,-6 13-1,-3 10-15,-6 7 16,-4 3-16,-4 10 15,4-49 1,0 0-16,0 0 16,-7 39-1,2-19-15,7-20 16,8-20-16,3-11 16,3-10-1,3-6-15,-3 6 16,-2 13-16,0 10 15,-4 9 1,6 11-16,-5 17 16,0 12-1,-2 15-15,2 20 16,4-4-16,11-1 16</inkml:trace>
  <inkml:trace contextRef="#ctx1" brushRef="#br0" timeOffset="114352.403">12049 11564 0,'0'0'0,"0"0"15,0 0-15,-15-12 16,-7-4-1,-9-6-15,0 6 16,1 7-16,1 5 16,2 6-1,-2 5-15,4 6 16,1 10 0,4 8-16,7 5 15,13-36-15,-7 47 16,7-47-1,5 44-15,8-13 16,5-20 0,1-13-16,6-9 15,-2-7-15,-1 3 16,-2 2 0,-2 3-16,-1 8 15,-1 4 1,0 8-16,0 3 15,1 7-15,4 2 16,-1-2 0,1-6-16</inkml:trace>
  <inkml:trace contextRef="#ctx1" brushRef="#br0" timeOffset="114618.8184">12216 11299 0,'0'0'0,"0"0"16,-6 27-16,2 25 15,-5 31 1,-1 24-16,-4 7 16,-2 9-16,-4 6 15,5 1 1,-4-7-16,9-12 15,0-12 1,4-8-16,-1-8 16,7-83-16,-21 53 15,-14-30 1</inkml:trace>
  <inkml:trace contextRef="#ctx1" brushRef="#br0" timeOffset="114890.0385">12206 11344 0,'0'0'0,"0"0"16,0 0-16,0 0 16,20 4-1,13 3-15,8 20 16,-23 11-16,-14 15 15,-10 6 1,-8 6-16,-5-1 16,-9-1-16,1-7 15,27-56 1,0 0-16,-26 42 16</inkml:trace>
  <inkml:trace contextRef="#ctx1" brushRef="#br0" timeOffset="115352.4016">12452 10797 0,'0'0'0,"0"0"16,2 27-16,5 24 15,4 36 1,0 25-16,-2 8 16,-7 6-1,-4 3-15,-10-8 16,0-12-16,12-109 16,0 0-1,-19 83-15,2-29 16,6-41-1,11-31-15,9-24 16,8-13-16,1-4 16,0 9-1,-18 50-15,18-44 16,-18 44 0,21-29-16,-4 20 15,-3 18-15,-3 15 16,-3 12-1,4 11-15,-1 16 16,-11-63 0,20 62-16</inkml:trace>
  <inkml:trace contextRef="#ctx1" brushRef="#br0" timeOffset="115685.8125">12811 11355 0,'0'0'15,"0"0"-15,0 0 16,0 0 0,-4 23-16,0 24 15,-6 26-15,2 19 16,8-92 0,-4 81-16,4-81 15,0 0 1,0 0-1,0 51-15,4-37 0,4-35 16,4-18 0,-6-4-16,-6 2 15,-8 13 1,-4 8-16,-1 11 16,-5 4-16,1 7 15,-4 5 1,6-2-16,5-2 15</inkml:trace>
  <inkml:trace contextRef="#ctx1" brushRef="#br0" timeOffset="116575.3547">12916 11255 0,'0'0'0,"0"0"15,0 0 1,0 0-16,2 21 15,10 23 1,-1 25-16,0 7 16,-5 11-16,-9-9 15,3-78 1,0 0-16,-12 61 16,12-61-1,-15 23-15,-1-26 16,3-29-16,13-12 15,9-8 1,15-1-16,8-4 16,6 2-1,4 4-15,1 8 16,-3 15-16,-7 7 16,-3 12-1,-10 11-15,-9 2 16,-2 3-1,0 0-15,-5 0 16,-2-1-16,-4-3 16,0-1-1,0 0-15,0 3 16,2-4-16,4 5 16,0 0-1,-4-6-15,14 9 16,7-2-1,5-5-15,3-9 16,2-4-16,0-11 16,3-9-1,-34 31-15,27-41 16,-27 41-16,20-39 16,-20 39-1,6-37-15,-12 13 16,-6 11-1,-5 10-15,-5 14 16,-6 12-16,3 12 16,-4 17-1,10 9-15,5 1 16,12 3 0,2-65-16,12 53 15,9-15-15,10-16 16,11-15-1,6-15-15,9-13 16,5-10 0,1-3-16,-4 0 15,-59 34-15,0 0 16,51-26 0,-21 6-16,-30 20 15,15-14-15,-15 14 16,0-9-1,-2 9-15,-4 14 16</inkml:trace>
  <inkml:trace contextRef="#ctx1" brushRef="#br0" timeOffset="117852.5891">11017 12933 0,'-16'-21'0,"-3"-3"16,-6-7-1,-7 4-15,-3 12 16,-7 8 0,-8 18-16,-5 14 15,-4 15-15,-3 13 16,-13 24-1,4 20-15,11 8 16,18 8 0,13-4-16,20-13 15,13 0-15,9-4 16,13-12 0,2-9-16,12-4 15,4-12-15,0-20 16,5-15-1,9-18-15,10-22 16,0-29 0,15-36-16</inkml:trace>
  <inkml:trace contextRef="#ctx1" brushRef="#br0" timeOffset="118204.4385">11017 13614 0,'0'0'0,"0"0"16,0 20-16,0 21 15,0 17 1,0 0-16,0-2 16,0-1-16,0-55 15,0 0 1,-6 50-16,6-50 15,-10 26-15,-5-21 16,1-20 0,10-10-16,4-2 15,12-11 1,7-11-16,10-3 16,9 5-16,7 2 15,2 12 1,-2 8-16,-45 25 15,44-17 1,0 8-16</inkml:trace>
  <inkml:trace contextRef="#ctx1" brushRef="#br0" timeOffset="118602.3286">11413 13522 0,'0'0'16,"0"0"-16,0 0 15,0 0 1,0 0-16,0 0 16,15 7-16,16 0 15,20 2 1,-3-7-16,-3-10 16,-7-6-1,-11-2-15,-10 0 16,-14 5-16,-8 0 15,-4 0 1,-4 2-16,-7 5 16,-5 4-1,-4 6-15,-2 10 16,-5 8-16,-4 13 16,4 9-1,12 1-15,4 5 16,9-4-1,7 4-15,8-7 16,13-5-16,10-16 16,2-19-1</inkml:trace>
  <inkml:trace contextRef="#ctx1" brushRef="#br0" timeOffset="119169.5832">12018 13514 0,'0'0'15,"0"0"-15,0 0 16,0 0-1,0 0-15,0 0 16,0 0-16,0 0 16,-13 0-1,-9-5-15,-11 1 16,-2 1 0,4 3-16,0 5 15,4 4-15,4 11 16,13 2-1,1 5-15,4-2 16,3 2 0,7-1-16,1-1 15,3-2-15,4-12 16,3-7 0,3-11-16,-2-9 15,3-2 1,-3 1-16,-1 1 15,-1 5-15,2 2 16,4 9 0,0 2-16,4 5 15,1 4 1,6 2-16,2-1 16,1-10-16,3-6 15,3-14 1</inkml:trace>
  <inkml:trace contextRef="#ctx1" brushRef="#br0" timeOffset="119418.9148">12101 13162 0,'0'0'16,"0"0"-16,0 0 15,0 0-15,0 0 16,25 6 0,26-5-16,29 4 15,16-2 1,-2-11-16,-6-11 16,-20-10-16,-18-7 15</inkml:trace>
  <inkml:trace contextRef="#ctx1" brushRef="#br0" timeOffset="119668.8149">12437 12622 0,'0'0'16,"0"0"-1,-14 16-15,-6 13 16,-7 16-1,2 18-15,1 12 16,-3 39-16,2 36 16,12 4-16,8-11 15,5-24 1,5-19-16,3-24 16,-8-76-1,19 53-15,8-26 16</inkml:trace>
  <inkml:trace contextRef="#ctx1" brushRef="#br0" timeOffset="120152.6007">12492 13335 0,'0'0'15,"0"0"-15,0 0 16,16 11-1,9 5-15,10 2 16,2-8 0,5 0-16,-2-8 15,-40-2-15,41-9 16,1-9-16,-42 18 16,33-27-1,-6-2-15,-15-5 16,-12 34-1,4-24-15,-14 4 16,-4 9-16,-5 9 16,-3 11-1,-3 8-15,0 12 16,1 11 0,6 8-16,11 3 15,9-4-15,11-2 16,12-8-1,13-14-15,9-14 16,8-16 0,7-16-16,1-5 15,-1-6-15,-62 34 16,0 0 0,63-31-16</inkml:trace>
  <inkml:trace contextRef="#ctx1" brushRef="#br0" timeOffset="120501.3911">11216 14119 0,'0'0'16,"-15"29"-16,-5 16 15,-12 38 1,-8 49-16,-11 60 15,6 17 1,7-7-16,16-35 16,13-37-16,4-36 15,5-42 1,2-34-16</inkml:trace>
  <inkml:trace contextRef="#ctx1" brushRef="#br0" timeOffset="120951.0344">11100 14336 0,'0'0'0,"0"0"16,3 24-16,7 24 16,5 30-1,6 18-15,6 6 16,4-3-16,3-19 15,-34-80 1,32 53-16,-4-32 16,-3-27-1,-4-21-15,4-27 16,5-30-16,-1-31 16,-3-13-1,-26 128-15,0 0 16,0 0-1,23-86-15,-10 57 16,-4 41-16,-1 27 16,-2 21-1,0 21-15,10 33 16,2 13-16,4-6 16,0-25-1,-22-96-15,28 55 16,-4-34-16,-6-28 15,-5-22 1</inkml:trace>
  <inkml:trace contextRef="#ctx1" brushRef="#br0" timeOffset="121285.9771">11793 14693 0,'0'0'0,"0"0"15,-7 25-15,0 22 16,0 22-1,5 1-15,4-6 16,-2-64-16,0 0 16,10 52-1,9-24-15,-1-25 16,0-18 0,-4-10-16,-1-9 15,-1 2-15,-1 8 16,1 11-1,2 3-15,1 10 16,4 10 0,2 5-16,-2 5 15,3 3 1,-22-23-16,25 20 16,-4-11-16,-4-16 15</inkml:trace>
  <inkml:trace contextRef="#ctx1" brushRef="#br0" timeOffset="121485.6605">11970 14508 0,'0'0'0,"0"0"16,0 0 0,0 0-16,0 0 15,17 0 1,20 0-16,24 0 15,1 0-15,7-10 16,-5-7 0,-1-12-16</inkml:trace>
  <inkml:trace contextRef="#ctx1" brushRef="#br0" timeOffset="121737.5374">12218 13914 0,'0'0'0,"0"0"16,-8 22-16,-2 32 15,-5 28 1,1 34-16,4 47 16,6 26-16,8-9 15,6-14 1,1-30-16,2-29 15,-13-107 1,18 62-16,0-37 16,0-36-16,-8-28 15</inkml:trace>
  <inkml:trace contextRef="#ctx1" brushRef="#br0" timeOffset="122134.5297">12474 14600 0,'0'0'0,"0"0"15,0 0 1,0 0-16,0 0 16,16 13-16,11 3 15,9-1 1,-1-11-16,-1-8 16,2-14-1,3-18-15,-5-10 16,-13-6-16,-17 5 15,-13 7 1,-10 6-16,-7 11 16,2 14-1,-3 9-15,1 8 16,-4 14-16,3 10 16,2 17-1,8 7-15,8-1 16,9 4-1,7-3-15,10-5 16,8-5-16,8-10 16,8-11-1,3-11-15,0-24 16,2-21-16</inkml:trace>
  <inkml:trace contextRef="#ctx1" brushRef="#br0" timeOffset="122385.9627">13158 14164 0,'0'0'15,"0"0"-15,0 0 16,-13 24 0,-10 18-16,-10 30 15,-10 27 1,-1 15-16,2 4 15,6-11-15,9-20 16,7-21 0,20-66-16,-15 35 15,-1-29-15,0-21 16</inkml:trace>
  <inkml:trace contextRef="#ctx1" brushRef="#br0" timeOffset="122587.7154">12901 14191 0,'0'0'16,"0"0"-16,0 0 15,15 22-15,10 16 16,16 25 0,5 24-16,9 13 15,-5-6 1,-2-11-16,-8-14 15,2-3 1,3-9-16,-8-13 16</inkml:trace>
  <inkml:trace contextRef="#ctx1" brushRef="#br0" timeOffset="122752.044">13633 14738 0,'0'0'0,"0"0"16,0 0-16,0-22 15,0-46 1</inkml:trace>
  <inkml:trace contextRef="#ctx1" brushRef="#br0" timeOffset="123754.0876">13922 4185 0,'0'0'0,"-11"23"15,-5 11-15,-3 12 16,-1 10-1,-4 13-15,2 12 16,-9 35-16,-7 38 16,2 25-1,5 2-15,5 11 16,-4 12 0,1 21-16,0 39 15,8 6-15,-1 16 16,6 13-1,4 21-15,7 16 16,7 14-16,9 14 16,1 16-1,-4 7-15,8 19 16,0 12 0,5 9-16,-8 6 15,5 1-15,-3-1 16,4-3-1,0-9-15,6-3 16,-1 0 0,1 0-16,-5 1 15,0-1-15,3-3 16,6 2 0,9-12-16,2-8 15,4-26 1,-3-34-16,1-35 15,-9-46-15,0-37 16,-10-34 0,0-45-16,-3-18 15,-5-23-15,-8-16 16</inkml:trace>
  <inkml:trace contextRef="#ctx1" brushRef="#br0" timeOffset="123905.8151">13844 17830 0,'0'0'16,"0"0"-1,0 0-15</inkml:trace>
  <inkml:trace contextRef="#ctx1" brushRef="#br0" timeOffset="128204.2421">14262 4561 0,'0'0'0,"0"0"16,0 0-16,-17 0 15,-10 0 1,-7 0-16,34 0 0,-20-5 15,11 1-15,7 2 16,10 0 0,15-1-16,13 3 15,8 0 1,12 0-16,2 0 16,1 0-16,-9 0 15,-11 0 1,-15 3-16,-12-1 15,-12 3 1,-4-1-16,-12 4 16,-14 9-16,-8 7 15,-17 18 1,-8 10-16,-17 23 16,-6 12-16,6-3 15,80-84 1,-56 66-16,56-66 15,-29 34 1,24-32-16</inkml:trace>
  <inkml:trace contextRef="#ctx1" brushRef="#br0" timeOffset="128401.0591">14349 4677 0,'0'0'16,"0"0"-16,0 0 15,11 20 1,7 14-16,11 17 16,1 1-16,-1 1 15,4-4 1,-33-49-16,27 36 16,-5-20-16</inkml:trace>
  <inkml:trace contextRef="#ctx1" brushRef="#br0" timeOffset="128713.7899">14794 4250 0,'0'0'16,"0"0"-16,0 0 16,0 0-1,0 0-15,0 0 16,0 25-16,5 24 15,-1 30 1,-2 25-16,0 3 16,1 1-1,-3 1-15,0-4 16,-3-6-16,-1-7 16,0-15-1,-4-11-15,8-66 16,-8 41-1,8-41-15,-18 28 16,0-24-16</inkml:trace>
  <inkml:trace contextRef="#ctx1" brushRef="#br0" timeOffset="128900.8135">14407 5420 0,'0'0'0,"0"0"16,0 0-16,2 17 16,16 14-1,5 7-15,10-2 16,12-12 0,11-22-16,12-23 15</inkml:trace>
  <inkml:trace contextRef="#ctx1" brushRef="#br0" timeOffset="129367.5206">14998 4518 0,'0'0'15,"0"0"-15,-16 14 16,-7 13 0,-6 13-16,0 14 15,5 6-15,3 2 16,10-3 0,9-8-16,8-6 15,13-16 1,4-16-16,5-13 15,6-15-15,0-8 16,-3-13 0,-12 1-16,-3 1 15,-9 5 1,-7 4-16,-5 6 16,-11 5-16,-7 9 15,-15 13 1,1 4-16,37-12 15,0 0-15,-44 16 16,15-12 0,22-19-16,19-23 15,23-31 1</inkml:trace>
  <inkml:trace contextRef="#ctx1" brushRef="#br0" timeOffset="129585.1153">15292 4137 0,'2'0'16,"1"0"-16,-1-5 15,0 1 1,2 6-16,3 7 16,0 18-16,3 10 15,-2 20 1,-1 7-16,2 12 16,0 16-1,1 3-15,2 13 16,-1-5-16,-9-1 15,-2-7 1,0-13-16</inkml:trace>
  <inkml:trace contextRef="#ctx1" brushRef="#br0" timeOffset="130036.4595">14978 5155 0,'0'0'0,"0"0"16,0 0-1,0 0-15,0 20 16,0 21-16,0 14 15,9 3 1,2-2-16,4-2 16,7-14-1,-22-40-15,29 27 16,3-13-16,1-14 16,-2-14-1,0-10-15,3-16 16,-3-10-1,-9-3-15,-6-5 16,-9-1-16,-7 7 16,-9 3-1,-2 9-15,-7 9 16,-2 16-16,-2 10 16,-6 10-1,-1 6-15</inkml:trace>
  <inkml:trace contextRef="#ctx1" brushRef="#br0" timeOffset="130184.8941">15035 5303 0,'0'0'16,"0"0"-16,0 0 15,27 0 1,34 0-16,30-7 15</inkml:trace>
  <inkml:trace contextRef="#ctx1" brushRef="#br0" timeOffset="130347.3707">15641 5289 0,'0'0'0,"0"0"16,0 0 0,0 0-16</inkml:trace>
  <inkml:trace contextRef="#ctx1" brushRef="#br0" timeOffset="133269.5929">14128 6485 0,'0'0'15,"0"0"-15,0 0 16,20 0 0,20 0-16,27 0 15,7 0-15,20 0 16,-5 0 0,-12 0-16</inkml:trace>
  <inkml:trace contextRef="#ctx1" brushRef="#br0" timeOffset="133668.1164">14039 6514 0,'0'0'0,"0"0"16,-7 22 0,-2 21-16,-4 14 15,4 0 1,2-7-16,5 4 16,6-2-16,10 3 15,6 2 1,1-2-16,9-7 15,1-13 1,5-3-16,6-12 16,3-20-16,6-15 15,8-17 1,-3-11-16,-5-4 16,-51 47-1,37-49-15,-14-5 16</inkml:trace>
  <inkml:trace contextRef="#ctx1" brushRef="#br0" timeOffset="133884.3799">14003 6854 0,'0'0'0,"0"0"16,0 0-16,20 0 16,22-5-1,26-2-15,5 0 16,9 1-16</inkml:trace>
  <inkml:trace contextRef="#ctx1" brushRef="#br0" timeOffset="134135.5299">14832 6760 0,'0'0'0,"0"0"15,0 0-15,0 0 16,21 0-1,34 0-15,26 0 16,14-7-16,6-3 16,-1 2-1,-10-7-15,-21-12 16</inkml:trace>
  <inkml:trace contextRef="#ctx1" brushRef="#br0" timeOffset="134298.9906">15898 6782 0,'0'0'0,"0"0"16</inkml:trace>
  <inkml:trace contextRef="#ctx1" brushRef="#br0" timeOffset="134900.928">14161 7470 0,'0'0'0,"-6"-20"16,-8-16-16,-8-7 15,0 11 1,-5 4-16,2 15 15,0 8-15,-3 12 16,-7 7 0,-2 11-16,-5 13 15,-4 9 1,9 6-16,4 5 16,5 0-16,10-5 15,10-1 1,8-52-16,4 44 15,16-8 1,16-10-16,13-6 16,10-14-16,7-4 15,6-4 1,0 0-16,-72 2 16,71-4-16</inkml:trace>
  <inkml:trace contextRef="#ctx1" brushRef="#br0" timeOffset="135285.5146">14430 7450 0,'0'0'0,"0"0"16,0 0-16,0 0 16,20 4-1,22-1-15,24 1 16,2 0-16,8-4 16,21-4-1,-3-3-15,2 1 16,1-6-1,2 1-15,-8-5 16,-10 6-16,-10 0 16,-17 6-1,-54 4-15,46-4 16,-46 4-16,48 2 16,-6 4-1</inkml:trace>
  <inkml:trace contextRef="#ctx1" brushRef="#br0" timeOffset="135441.9018">15864 7459 0,'0'0'0,"0"0"15,0 0-15,0 0 16,-13 0-1,-16 0-15</inkml:trace>
  <inkml:trace contextRef="#ctx1" brushRef="#br0" timeOffset="136013.8844">14481 7962 0,'0'0'16,"-23"0"-16,-12 0 15,-26 12 1,7 11-16,-3 11 15,2 9-15,0 1 16,55-44 0,-48 47-16,48-47 15,0 0 1,-42 42-16,42-42 16,-19 39-16,17-6 15,15-9 1,7-6-16,8 0 15,3 0-15,0 2 16,0 4 0,3 10-16,-5 3 15,-12 7 1,-9 3 0,-12 0-16,-4-3 0,-13-6 15,-4-9 1,-10-11-16,-5-7 15,-2-9 1,-1-6-16,3-5 16,40 9-16,-35-15 15,35 15 1,-22-23-16,16-4 16</inkml:trace>
  <inkml:trace contextRef="#ctx1" brushRef="#br0" timeOffset="136356.3741">14628 8299 0,'0'0'0,"0"0"16,24 4-16,26-1 15,31 1 1,15 3-16,1 0 16,7-4-16,3 2 15,3-5 1,-6 3-16,-8-3 16,-10-3-1,-86 3-15,0 0 16,68-2-1,-68 2-15,0 0 16,59-6-16,-59 6 16,55 2-1</inkml:trace>
  <inkml:trace contextRef="#ctx1" brushRef="#br0" timeOffset="136535.4453">15910 8379 0,'0'0'0,"0"0"16,0 0-1,0 0-15</inkml:trace>
  <inkml:trace contextRef="#ctx1" brushRef="#br0" timeOffset="144301.7879">13989 9490 0,'0'0'0,"0"0"16,-4 27-16,0 24 15,-5 31-15,-1 24 16,3 3 0,1 1-16,-1-7 15,5-12 1,2-91-16,0 0 15,0 0-15,0 62 16,7-41 0,8-42-16,12-29 15,4-13 1,-4 2-16,-27 61 16,27-60-16,-27 60 15,0 0 1,25-52-16,0 17 15,-1 19 1,-4 16-16,-4 12 16,0 7-16,0 6 15,1 4 1,5 0-16,5-5 16,1-3-16,3-11 15,0-16 1,0-19-16,1-21 15,-15-10 1,-11-6-16,-10-3 16,-5 4-1,-3 5-15,-2 7 16,14 49-16,0 0 16,-14-42-1,2 0-15,8-1 16</inkml:trace>
  <inkml:trace contextRef="#ctx1" brushRef="#br0" timeOffset="144785.5871">14774 9975 0,'0'0'0,"0"0"16,0 0-16,0 0 16,0 0-1,0 0-15,-6-14 16,-2-12-16,-3-13 16,0 3-1,-3 10-15,-1 8 16,1 9-1,-1 5-15,-3 8 16,1 12-16,-4 11 16,3 6-1,3 14-15,8-2 16,4-5-16,6-9 16,4-14-1,3-9-15,6-11 16,8-10-1,2-10-15,0 2 16,1-2-16,0 6 16,0 3-1,-2 9-15,1 8 16,0 7-16,4 6 16,-3 4-1,0 3-15</inkml:trace>
  <inkml:trace contextRef="#ctx1" brushRef="#br0" timeOffset="145018.1427">15123 9765 0,'0'0'0,"0"0"16,-5 20-1,3 18-15,-2 22 16,0-3 0,4-57-16,0 0 15,-4 54-15,-2-20 16,2-25 0</inkml:trace>
  <inkml:trace contextRef="#ctx1" brushRef="#br0" timeOffset="145185.1522">14901 9325 0,'0'0'0,"0"0"16,0 0-16,15 6 15,24 1 1,22 2-16</inkml:trace>
  <inkml:trace contextRef="#ctx1" brushRef="#br0" timeOffset="145400.6198">15289 9490 0,'0'0'0,"0"0"15,0 0 1,16 7-16,20 2 15,20 4 1,5-4-16,5-2 16,4-3-16,-70-4 15,70 1 1,-70-1-16,52-8 16,-23-17-16</inkml:trace>
  <inkml:trace contextRef="#ctx1" brushRef="#br0" timeOffset="145651.7833">15596 9155 0,'0'0'16,"0"0"-16,0 0 16,-7 22-1,1 23-15,-3 23 16,5 9-1,-1 14-15,3-4 16,2-4-16,4-6 16,1-6-1,-3-13-15,5 2 16,-3 1-16,0 1 16</inkml:trace>
  <inkml:trace contextRef="#ctx1" brushRef="#br0" timeOffset="146017.2876">14385 10401 0,'0'0'16,"-5"23"0,1 15-16,2 25 15,-6 8-15,4 5 16,-4 18-1,-3-3-15,-3-6 16,3-2-16,1-5 16,10-78-1,0 0-15,0 0 16,-11 45 0,9-45-16</inkml:trace>
  <inkml:trace contextRef="#ctx1" brushRef="#br0" timeOffset="146234.4501">14204 10596 0,'0'0'15,"0"0"-15,20-2 16,24-12 0,19-6-16,-3 2 15,3 2-15,3 1 16,0 4-1,-66 11-15,59-7 16,-15 10 0,-11 1-16,-11-2 15</inkml:trace>
  <inkml:trace contextRef="#ctx1" brushRef="#br0" timeOffset="146402.9274">14366 10832 0,'0'0'0,"0"0"16,0 0 0,0 0-16,0 0 15,0 0 1,21-11-16,17-11 16,22-11-1,8-1-15</inkml:trace>
  <inkml:trace contextRef="#ctx1" brushRef="#br0" timeOffset="146860.0069">14875 10585 0,'0'0'0,"0"0"15,0 0 1,0 0-16,0 0 16,0 0-16,-12 18 15,-4 8 1,-1 14-16,3 8 16,5 1-1,9-49-15,-2 51 16,2-51-16,7 47 15,8-14 1,5-15-16,1-11 16,-1-15-1,0-13-15,-4-6 16,-8-4-16,-10 2 16,-9 2-1,-4 6-15,-6 6 16,-1 7-16,-1-1 15,1 6 1,2 3-16,7 3 16,6 3-1,5-6-15</inkml:trace>
  <inkml:trace contextRef="#ctx1" brushRef="#br0" timeOffset="147201.1426">15235 10497 0,'0'0'0,"0"0"15,0 0-15,2 26 16,4 18-16,5 25 16,-9 2-1,-2-2-15,-4-6 16,4-63-1,0 0-15,0 0 16,-7 40-16,3-26 16,4-28-1,4-21-15,17-12 16,7-3 0,9 0-16,9-4 15,12-3-15,25-10 16,19 3-1,2 8-15,-16 10 16</inkml:trace>
  <inkml:trace contextRef="#ctx1" brushRef="#br0" timeOffset="147348.4745">16081 10598 0,'0'0'0,"0"0"16,0 0 0,0 0-16</inkml:trace>
  <inkml:trace contextRef="#ctx1" brushRef="#br0" timeOffset="147951.9158">14789 11125 0,'0'0'15,"-26"0"-15,-17 5 16,-21 1 0,-6 22-16,-4 25 15,10 16 1,7 12-16,9 3 16,13-3-16,13-14 15,22-67 1,-4 45-16,4-45 15,11 32-15,16-9 16,4-7 0,7-5-16,14-1 15,-1 0 1,-1 4-16,-1 4 16,-10 7-1,-5 8-15,-9 3 16,-10 4-16,-10-3 15,-12-3 1,-8-12-16,-8-1 16,-6-6-16,-9-6 15,-6-4 1,-4-5-16,1-5 16,2 1-1,6-5-15,39 9 16,-33-14-16,12-1 15,9-5 1</inkml:trace>
  <inkml:trace contextRef="#ctx1" brushRef="#br0" timeOffset="148201.1158">14926 11572 0,'0'0'16,"0"0"-16,0 0 16,0 20-1,0 21-15,0 20 16,0 7-16,0 6 16,0 4-1,0-10-15,0-68 16,-4 39-1,-2-21-15</inkml:trace>
  <inkml:trace contextRef="#ctx1" brushRef="#br0" timeOffset="148718.2053">14803 11369 0,'0'0'0,"0"0"15,0 0-15,0 0 16,13 6-16,18 15 16,5 9-1,-3 16-15,-4 5 16,-6 2 0,-4 6-16,-8-1 15,-11-58-15,8 55 16,-8-55-1,0 0-15,7 57 16,-7-57 0,5 44-16,-1-19 15,0-23-15,5-18 16,3-11 0,1-13-16,7-9 15,-20 49 1,22-45-16,-22 45 15,23-38-15,3 16 16,-3 13 0,-2 16-16,-2 9 15,-1 7 1,-3 12-16,-1 2 16,-5 11-16,-9-48 15,0 0 1,0 0-16,8 37 15,-1-14-15,-3-17 16</inkml:trace>
  <inkml:trace contextRef="#ctx1" brushRef="#br0" timeOffset="149783.7312">15462 11536 0,'0'0'16,"0"0"-16,0 0 16,0 0-16,0 0 15,0 0 1,0 0-16,0 0 16,0 0-1,0 0-15,0 0 16,0 0-16,0 0 15,0 0 1,0 0-16,0 0 16,0 0-16,0 0 15,0 0 1,0 0 0,0 0-16,0 0 15,0 0-15,0 0 16,0 0-16,0 0 15,0 0 1,0 0-16,0 0 16,0 0-1,-2-1-15,0-9 16,0-1-16,-3 4 16,3 5-1,-7 2-15,-3 7 16,-1 6-16,-3 5 15,-2 4 1,1 5-16,1 2 16,7 3-1,3-3-15,4-2 16,8-6 0,3-9-16,5-8 15,1-13-15,1-6 16,-4-8-1,0-1-15,-5 2 16,-1-1-16,-1 5 16,0 5-1,-1 4-15,-2 4 16,5 5 0,2 2-16,2 8 15,-2 8-15,-2 9 16,-1 10-1,-2 21-15,-1 8 16,-3 9 0,-3 26-16,-3 19 15,0 8 1,-8-8-16,-1-7 16,-1-20-16,-2-14 15,18-79 1,-21 57-16,1-25 15,1-21-15,1-14 16,-2-12 0,1-16-16,3-18 15,-1-23-15,1-8 16,5-28 0,5-10-16,8 8 15,2 19 1,5 22-16,5 21 15,7 13-15,4 6 16,7 4 0,1 9-16,5 5 15,3 3 1,5 3-16,0 3 16,-2-2-16,-4-3 15</inkml:trace>
  <inkml:trace contextRef="#ctx1" brushRef="#br0" timeOffset="150150.9931">15647 10794 0,'0'0'0,"0"0"15,0 27 1,0 31-16,0 37 16,0 29-1,-4 10-15,-1 7 16,-1-4-16,-4-8 15,0-13 1,1-17-16,9-99 16,-2 82-1,2-82-15,0 0 16,6 62 0,3-32-16,0-28 15</inkml:trace>
  <inkml:trace contextRef="#ctx1" brushRef="#br0" timeOffset="150651.5013">15710 11599 0,'0'0'16,"0"0"-16,0 0 16,0 0-1,0 0-15,14 16 16,7 4-1,9 2-15,-8-8 16,3-10-16,2-11 16,2-11-1,-1-9-15,1-11 16,-11 0 0,-7 3-16,-9 8 15,-6 7-15,-5 4 16,-9 11-1,-3 10-15,-6 10 16,2 4 0,2 10-16,4 3 15,-1 11-15,7 0 16,7 0 0,10-7-16,6-12 15,5-4-15,12-7 16,4-8-1,5-5-15,-3-7 16,6-2 0,-39 9-16,40-13 15,-2 4-15,-38 9 16,0 0 0,35 4-16</inkml:trace>
  <inkml:trace contextRef="#ctx1" brushRef="#br0" timeOffset="150779.5074">16247 11816 0,'0'0'0,"0"0"16,0 0-16,0 0 15</inkml:trace>
  <inkml:trace contextRef="#ctx1" brushRef="#br0" timeOffset="152000.2469">14753 12492 0,'0'0'0,"0"0"16,-18 23-1,-6 15-15,-9 24 16,0 14-1,-2 31-15,9 23 16,12 2-16,8 0 16,10-23-1,7-24-15,7-24 16,5-26 0,4-12-16,-1-12 15,3-9-15,4-15 16,6-19-1,7-26-15,11-39 16,-4-29 0,-13-8-16,-19 4 15,-21 30-15,-17 15 16,-10 20 0,-4 25-16,-6 16 15,-8 10 1,-6 17-16,-6 11 15,2 20-15,4 11 16,6 11 0,12 4-16,9 0 15,22-4-15,25-4 16</inkml:trace>
  <inkml:trace contextRef="#ctx1" brushRef="#br0" timeOffset="152617.7583">15166 12099 0,'0'0'16,"0"0"-16,0 28 15,0 27 1,6 36-16,-2 28 16,0 11-16,-4 6 15,2 11 1,-4 28-16,-6-3 15,-4-23 1,3-32-16,-1-44 16,10-73-16,-16 43 15,-1-30 1,5-19-16,10-17 16,4-11-1,10-10-15,9-21 16,6 0-16,6 1 15,1 6 1,-34 58-16,31-52 16,-31 52-1,31-36-15,-9 16 16,-12 16-16,-10 13 16,-8 11-1,-7 9-15,-5 2 16,-4 5-16,24-36 15,-29 38 1,29-38-16,0 0 16,-20 25-1,8-19-15</inkml:trace>
  <inkml:trace contextRef="#ctx1" brushRef="#br0" timeOffset="152901.8262">15502 12993 0,'0'0'15,"0"23"-15,0 17 16,0 33 0,0 35-16,-5 15 15,-1 10-15,-5 6 16,-5-5-1,-8 0-15,-4-7 16,2-30-16,4-28 16,-1-26-1,23-43-15,-27 24 16,5-16 0,-2-16-16</inkml:trace>
  <inkml:trace contextRef="#ctx1" brushRef="#br0" timeOffset="153086.1227">15301 12647 0,'0'0'15,"0"0"1,0 0-16,0 0 15,0 0-15,0 0 16,0 0 0</inkml:trace>
  <inkml:trace contextRef="#ctx1" brushRef="#br0" timeOffset="153501.7686">15649 12928 0,'0'0'0,"0"0"16,0 0 0,0 0-16,13 13 15,8 3 1,8 4-16,0-8 16,3-8-16,1-6 15,-2-9 1,-4-5-16,-6-1 15,-10-6 1,-7 0-16,-8 6 16,-5 3-16,-10 8 15,-2 7 1,-4 13-16,-4 11 16,-7 12-1,7 9-15,7 0 16,3 4-16,13-1 15,6-4 1,12-8-16,9-8 16,6-13-16,7-16 15,9-11 1</inkml:trace>
  <inkml:trace contextRef="#ctx1" brushRef="#br0" timeOffset="153751.3579">16166 12844 0,'0'0'0,"0"0"15,-11 20 1,-5 11-16,-2 11 16,10 5-1,3-1-15,5-46 16,7 43-1,9-7-15,10-13 16,3-15-16,10-10 16,11-13-1,-1-14-15,1-14 16</inkml:trace>
  <inkml:trace contextRef="#ctx1" brushRef="#br0" timeOffset="153984.5599">16124 12502 0,'0'0'0,"0"0"16,0 0 0,0 0-16,0 0 15,0 0-15,17 7 16,23 1-1,30 7-15,5-7 16,21-6-16,-8-11 16,-13-20-1</inkml:trace>
  <inkml:trace contextRef="#ctx1" brushRef="#br0" timeOffset="154269.0796">16459 12010 0,'0'0'15,"-7"29"-15,-1 21 16,-7 36 0,4 44-16,5 22 15,3 60 1,8 34-16,1 0 15,6-9-15,0-8 16,-2-14 0,0-16-16,3-27 15,-3-22 1,11-27-16,-1-29 16,1-30-16</inkml:trace>
  <inkml:trace contextRef="#ctx1" brushRef="#br0" timeOffset="154425.3306">16639 14173 0,'0'0'0,"0"0"15,0 0 1,0 0-16</inkml:trace>
  <inkml:trace contextRef="#ctx1" brushRef="#br0" timeOffset="155467.8829">17418 3218 0,'0'0'15,"0"0"-15,0 0 16,0 0-16,0 0 15,-23 7 1,-14 11-16,-11 13 16,15 11-1,2 15-15,5 9 16,7 12-16,-2 32 16,-1 24-1,-3 14-15,-6 23 16,4 11-1,3 8-15,0 13 16,1 13 0,2 19-16,8 0 15,0 13-15,-1 13 16,2 21 0,0 21-16,1 26 15,5 17-15,-9 18 16,2 18-1,2 23-15,4 24 16,5 20-16,6 16 16,-2 13-1,6 11-15,0 0 16,11 7 0,-2-2-16,-3 2 15,-5-9 1,-3-9-16,-4-17 15,-2-17-15,3-19 16,-1-16 0,12-21-16,1-25 15,12-35-15,2-31 16,4-33 0,0-35-16,1-29 15,-3-49 1,-4-35-16,-4-24 15,-23-92-15,0 0 16,29 74 0</inkml:trace>
  <inkml:trace contextRef="#ctx1" brushRef="#br0" timeOffset="155588.3936">17018 17283 0,'0'0'16,"0"0"-16,0 0 16</inkml:trace>
  <inkml:trace contextRef="#ctx1" brushRef="#br0" timeOffset="161985.9023">17710 4280 0,'0'0'0,"0"0"16,0 0-1,0 0-15,0 0 16,16 20-16,8 6 16,7 8-1,1-3-15</inkml:trace>
  <inkml:trace contextRef="#ctx1" brushRef="#br0" timeOffset="162517.542">17581 4595 0,'0'0'16,"0"0"-16,0 0 0,0 0 15,2-5-15,11 0 16,11 1 0,10-7-16,-2-3 15,-4-1-15,-3 4 16,-3-1-1,-7 6-15,-1 1 16,-8 5 0,-6 9-16,-10 9 15,-8 12-15,-5 12 16,-8 18 0,5 3-16,1 1 15,9-3 1,10-8-16,6-53 15,4 45-15,9-11 16,8-18 0,2-13-16,1-6 15,0-13-15,-6-7 16,-5-2 0,-6 1-16,-12-1 15,-6 7 1,-11 5-16,-7 4 15,-2 2-15,1 2 16,6 4 0,4-4-16,12 1 15,8-5 1,15-9-16,9-16 16</inkml:trace>
  <inkml:trace contextRef="#ctx1" brushRef="#br0" timeOffset="163084.9873">18000 4452 0,'0'0'0,"0"0"15,0 0 1,0 24-16,5 23 16,1 22-1,4-4-15,-1 0 16,-2-2-16,-7-63 15,0 52 1,0-52-16,-10 39 16,-3-28-16,2-24 15,3-19 1,8-10-16,14-11 16,14-8-1,7 3-15,3 5 16,0 1-1,-1-2-15,-2 8 16,-9 5-16,-8 11 16,-9 9-1,-7 9-15,0 6 16,-2 6-16,0 9 16,-2 9-1,0 9-15,0 13 16,0 22-1,0 10-15,-1 12 16,3 30-16,3 18 16,3 2-1,1-15-15,4-16 16,-11-103-16,4 84 16,-4-84-1,0 0-15,3 54 16,-3-34-1,-3-31-15,3-20 16</inkml:trace>
  <inkml:trace contextRef="#ctx1" brushRef="#br0" timeOffset="163434.5368">18385 4452 0,'0'0'0,"0"0"15,0 0-15,0 0 16,23-3-16,18-3 16,20-5-1,-3-1-15,-11 5 16,-11 1 0,-15 4-16,-7 4 15,-8 9-15,-14 14 16,-6 6-1,-10 9-15,-4 9 16,-14 9 0,1 3-16,-13 14 15,0-1 1,54-74-16,-50 66 16,12-25-16,23-25 15,17-22 1,9-19-16</inkml:trace>
  <inkml:trace contextRef="#ctx1" brushRef="#br0" timeOffset="163583.4507">18508 4709 0,'0'2'16,"0"3"-16,6-1 15,6 0-15,5 4 16,8 9 0,2 2-16,2 2 15,-2 1 1,2 1-16,-29-23 15,27 18-15,-3-14 16</inkml:trace>
  <inkml:trace contextRef="#ctx1" brushRef="#br0" timeOffset="164000.4986">18694 4711 0,'0'0'0,"0"0"16,0 0-16,0 0 15,0 0-15,0 0 16,10-14 0,11-13-16,5-11 15,-1-7 1,-25 45-16,21-46 16,-21 46-1,0 0-15,0 0 16,20-45-16,-4 9 15,-16 36 1,15-15-16,-7 17 16,2 14-1,-4 8-15,-2 12 16,1 5-16,-1 20 16,-2 7-1,0 1-15,-2-2 16,0 1-16,0-68 15,0 0 1,0 0-16,0 48 16,2-21-16,4-33 15,2-28 1</inkml:trace>
  <inkml:trace contextRef="#ctx1" brushRef="#br0" timeOffset="164373.6751">18981 4074 0,'0'0'16,"0"0"-16,0 0 16,0 0-1,0 29-15,4 30 16,2 29-1,-4 25-15,0-2 16,0 0-16,-2 1 16,0 2-1,2 0-15,3-4 16,-1-13 0,0-7-16,-4-90 15,2 80-15,-2-80 16,0 0-1,0 0-15,2 61 16,-2-61-16,0 0 16,0 0-1,0 31-15,4-20 16</inkml:trace>
  <inkml:trace contextRef="#ctx1" brushRef="#br0" timeOffset="164539.7341">19254 5086 0,'0'0'0,"0"0"16,0 0 0,0 0-16,0 0 15,0 0-15</inkml:trace>
  <inkml:trace contextRef="#ctx1" brushRef="#br0" timeOffset="165200.5084">17170 6125 0,'0'0'0,"0"0"16,0 0-16,0 20 16,-6 27-16,4 29 15,-4 27 1,2 2-16,-3 4 15,3-6 1,-1-7-16,5-96 16,0 83-16,0-83 15,9 60 1,-9-60-16,0 0 0,15 32 16,8-19-1,5-13-15,2-5 16,3-6-16,1-7 15,14-6 1,2-1-16,2 3 16,-4 4-1,-3 7-15,-45 11 16,41-4-16,-41 4 16,0 0-1,0 0-15,37 0 16,-1 0-1,-36 0-15,27-10 16</inkml:trace>
  <inkml:trace contextRef="#ctx1" brushRef="#br0" timeOffset="165599.8261">17670 6594 0,'0'0'0,"0"0"15,0 0-15,18 0 16,22 0 0,18 0-16,5 0 15,4 0-15,8 0 16,26 0-1,6 0-15,10 0 16,3 0 0,-2 5-16,3-1 15,-9 0-15,-12 2 16,-10-1 0,-90-5-16,77 7 15,-77-7 1,0 0-16,62 5 15,-62-5-15,47 0 16,-47 0 0,42 0-16</inkml:trace>
  <inkml:trace contextRef="#ctx1" brushRef="#br0" timeOffset="165739.9766">19290 6576 0,'0'0'0,"0"0"16,0 0-16,0 0 15,0 0-15</inkml:trace>
  <inkml:trace contextRef="#ctx1" brushRef="#br0" timeOffset="166185.2986">17362 7115 0,'0'0'0,"0"0"16,0 0-16,-18 0 16,-14 11-16,-6 7 15,5 15 1,6 7-16,2 7 15,8 3 1,5-1-16,6 2 16,8 0-16,6-3 15,8-2 1,7-5-16,9-3 16,7-9-1,13-5-15,5-6 16,5-9-16,5-14 15</inkml:trace>
  <inkml:trace contextRef="#ctx1" brushRef="#br0" timeOffset="166634.6316">17748 7316 0,'0'0'16,"0"0"-16,0 0 16,20 0-1,18 0-15,22 0 16,5 0-16,9 0 16,18 0-1,2 0-15,2-5 16,4 0-16,8-3 15,7-1 1,4 0-16,-5 0 16,-5 2-1,-7 2-15,-11 8 16,-22 2-16,-69-5 16,49 1-1,-49-1-15,0 0 16,0 0-1,36 6-15,-36-6 16,0 0-16,0 0 16,20 0-1,-20 0-15,0 0 16,7 0-16</inkml:trace>
  <inkml:trace contextRef="#ctx1" brushRef="#br0" timeOffset="166768.2603">19415 7211 0,'0'0'0,"0"0"15,0 0-15,0 0 16,0 0 0,0 0-16</inkml:trace>
  <inkml:trace contextRef="#ctx1" brushRef="#br0" timeOffset="167334.3881">17735 7830 0,'0'0'0,"-23"-9"15,-3-3-15,-13 4 16,-5 10 0,-8 19-16,-1 7 15,-2 13 1,3 5-16,5-1 15,47-45-15,-41 47 16,41-47 0,-26 44-16,15-1 15,13-7 1,13-12-16,12-6 16,13-2-16,16-1 15,0 1 1,-2 2-1,-6 4-15,-6 3 16,-14 2-16,-28-27 16,17 29-16,-17-29 15,7 24 1,-11-2-16,-9-4 16,13-18-16,-25 19 15,-4-7 1,29-12-16,-32 8 15,12-17 1</inkml:trace>
  <inkml:trace contextRef="#ctx1" brushRef="#br0" timeOffset="167688.1401">17969 8020 0,'0'0'16,"0"0"-16,0 0 16,26 4-16,29 0 15,32 8 1,15 1-16,1-4 16,-4-4-1,5-1-15,6-4 16,-1 3-16,1-3 15,-3-3 1,-3 1-16,-13-5 16,-13-1-1,-78 8-15,69-8 16,-69 8-16,0 0 16,50-6-1,-6 4-15,-44 2 16,0 0-1,45 8-15</inkml:trace>
  <inkml:trace contextRef="#ctx1" brushRef="#br0" timeOffset="167826.3881">19584 8067 0,'0'0'0,"0"0"15,0 0-15,0 0 16</inkml:trace>
  <inkml:trace contextRef="#ctx1" brushRef="#br0" timeOffset="172084.7378">17195 9278 0,'0'0'0,"0"0"16,0 24-1,-4 19-15,0 22 16,-7-1-16,-1 5 16,4 9-1,1 19-15,5-2 16,0 0 0,0-2-16,2-5 15,0-6 1,0-10-16,0-72 15,9 44-15,1-21 16,4-30-16</inkml:trace>
  <inkml:trace contextRef="#ctx1" brushRef="#br0" timeOffset="172686.0659">17252 9278 0,'0'0'0,"0"0"0,0 0 16,16-3 0,17-4-16,16-4 15,-4 9 1,-3 7-16,-8 6 15,-7 13 1,-9 1-16,-10 2 16,-5 0-16,-8 2 15,-5 2 1,-9-4-16,-5-2 16,-4-4-16,-1-2 15,-2-2 1,-2 0-16,3-5 15,4-3-15,4-2 16,6-5 0,3 1-16,2-1 15,3-2 1,4 2-16,4 2 16,0-4-1,8 11-15,9 3 16,6 8-16,3 1 15,0 6 1,14 11-16,-5 2 16,2 4-16,-2 2 15,0-1 1,-4-2-16,0-2 16,-31-43-1,32 31-15,-6-12 16,-17-19-16,-13-17 15</inkml:trace>
  <inkml:trace contextRef="#ctx1" brushRef="#br0" timeOffset="173184.4709">17645 9771 0,'0'0'15,"0"0"-15,0 0 16,0 0-16,0 0 15,0 0 1,0 0-16,0 0 16,15 11-1,13 3-15,7-3 16,-8-8-16,-3-8 16,-2-4-1,-10-5-15,0-1 16,-5-1-1,-10 1-15,-6 1 16,-8 3-16,-5 7 16,-4 4-1,-1 6-15,-6 5 16,1 9 0,3 5-16,0 6 15,10 1-15,5-2 16,5 2-1,9-1-15,2 2 16,7-1-16,7-5 16,7-2-1,5-10-15,12-11 16,19-5 0,8-10-16,1-7 15,9 2 1,24 2-16</inkml:trace>
  <inkml:trace contextRef="#ctx1" brushRef="#br0" timeOffset="174034.069">18048 9104 0,'0'0'15,"0"0"-15,0 0 16,-7 28 0,-7 33-16,-4 21 15,-6 18 1,6 19-16,7-1 16,4 1-16,7-14 15,3-13 1,3-19-16,-2-13 15,3-17 1,-7-43-16,0 0 16,11 27-16,0-18 15,3-16 1,-2-13-16,-2-9 16,-10 29-1,12-33-15,-12 33 16,0 0-16,0 0 15,9-34 1,-9 34-16,13-27 16,-13 27-16,18-12 15,8 2 1,4 0-16,3 0 16,0-3-1,-33 13-15,29-18 16,-29 18-16,0 0 15,24-23 1,-11-1-16,-13 24 16,4-23-1,-13 8-15,-7 3 16,-6 10-16,-3 9 16,-4 7-1,3 5-15,0 6 16,7 4-1,5 4-15,10 0 16,4-3-16,11-6 16,9-5-1,12-10-15,9-8 16,26-9-16,-1-8 16,1-6-1</inkml:trace>
  <inkml:trace contextRef="#ctx1" brushRef="#br0" timeOffset="174551.0129">18729 9903 0,'0'0'15,"0"0"-15,0 0 16,-15-13 0,-5-9-16,-10-10 15,5-1-15,1-1 16,0 3-1,24 31-15,-27-30 16,27 30 0,-31-26-16,-3 11 15,8 12 1,0 11-16,2 13 16,1 10-16,2 14 15,3 4 1,6 3-16,5-5 15,7-6-15,0-41 16,9 36 0,7-18-16,6-11 15,7-14-15,4-8 16,4-9 0,3-9-16,0 5 15,-6 3 1,-3 3-16,-4 7 15,-10 8-15,0 7 16,-4 7 0,-2 8-16,0 5 15,1 5 1,-2 0-16,5-8 16,4-4-16,10-15 15,9-13 1</inkml:trace>
  <inkml:trace contextRef="#ctx1" brushRef="#br0" timeOffset="174917.239">19008 9521 0,'0'0'16,"0"0"-1,-19 18-15,-10 11 16,-12 13-16,5 6 15,36-48 1,-25 44-16,25-44 16,-13 40-16,16-4 15,5-14 1,10-9-16,5-3 16,1-3-1,3-3-15,-2-4 16,-7 0-16,-3 2 15,-5 2 1,-4 6-16,-8 2 16,-6 9-1,-7 4-15,15-25 16,-18 27-16,18-27 16,-19 20-1,-2-12-15</inkml:trace>
  <inkml:trace contextRef="#ctx1" brushRef="#br0" timeOffset="175402.2266">19167 9597 0,'0'0'15,"0"0"-15,0 0 16,0 0-1,0 0-15,18 7 16,19 4-16,11 5 16,-6-8-1,-4-8-15,-2-6 16,-9-6-16,-5-3 16,-8-5-1,-6-3-15,-8 0 16,-8 4-1,-6-1-15,-4 5 16,-4 7-16,-6 6 16,-2 7-1,-1 8-15,0 10 16,-1 5 0,3 8-16,6 0 15,8 0 1,6-3-16,7-6 15,4-2-15,10-3 16,5-4 0,9-3-16,9-5 15,5-6-15,15-4 16,8-8 0,3-4-16,-2-1 15</inkml:trace>
  <inkml:trace contextRef="#ctx1" brushRef="#br0" timeOffset="175568.5575">19846 9762 0,'0'0'0,"0"0"16,0 0-16,0 0 15,0 0-15</inkml:trace>
  <inkml:trace contextRef="#ctx1" brushRef="#br0" timeOffset="176617.7932">17256 12654 0,'0'0'16,"0"0"-16,0 0 15,0 26 1,0 35-16,0 34 16,0 35-1,0 7-15,0-1 16,0-6-16,0-12 15,-4-15 1,0-18-16,4-85 16,-7 58-1,1-32-15,1-32 16,-5-36-16,-1-28 16,-3-10-1,-1-16-15,2-17 16,4 11-1,9 10-15,9 10 16,11 3-16,13 4 16,8-1-1,6 5-15,7 8 16,-2 9 0,1 16-16,-18 21 15,-6 8-15,-11 18 16,-12 8-1,-8 14-15,-8 14 16,-11 20-16,-8 4 16,-15 25-1,-6 4-15,7-13 16,43-85 0,0 0-16,-38 61 15,38-61-15,0 0 16,0 0-1,-17 35-15,17-35 16,-4 23 0,15-15-16,5-1 15,4 2-15,4 2 16,5 3 0,2 4-16,3 7 15,6 5 1,-5 2-16,0 0 15,-7 1-15,-28-33 16,25 28 0,-25-28-16,20 23 15</inkml:trace>
  <inkml:trace contextRef="#ctx1" brushRef="#br0" timeOffset="177100.9564">17612 13226 0,'0'0'16,"0"0"-16,0 0 15,0 0 1,15 11-16,9 4 16,15 3-16,1-8 15,4-5 1,2-7-16,-4-6 15,-5-10 1,-37 18-16,32-25 16,-32 25-16,21-31 15,-21 31 1,2-29-16,-11 4 16,-9 7-1,-4 10-15,-8 8 16,1 8-16,-2 8 15,2 11 1,0 9-16,7 4 16,6-3-1,9 5-15,7-5 16,9-3-16,5-10 16,8-1-1,-22-23-15,31 15 16,10-4-1,10-2-15,0-5 16,-4-4-16,-4-2 16</inkml:trace>
  <inkml:trace contextRef="#ctx1" brushRef="#br0" timeOffset="177583.5508">18120 12647 0,'0'0'15,"0"0"-15,-6 20 16,-3 20-1,-4 30-15,4 10 16,3 27-16,1 5 16,3 4-1,0-2-15,2-2 16,0-5 0,0-11-16,0-11 15,0-85-15,0 0 16,0 0-1,6 58-15,15-29 16</inkml:trace>
  <inkml:trace contextRef="#ctx1" brushRef="#br0" timeOffset="178051.7482">18230 13407 0,'0'0'0,"0"0"16,0 0 0,0 0-16,16 5 15,15 3 1,10 1-16,-8-8 16,-1-9-16,-1-12 15,-9-2 1,-4-6-16,-10 3 15,3-2 1,-5-1-16,-4 4 16,-6 4-16,-2 4 15,-9 9 1,0 10-16,-8 7 16,-1 13-16,-1 8 15,-5 9 1,9 3-16,5 0 15,7-3 1,11 0-16,7-2 16,9-7-16,7-13 15,7-7 1,9-8-16,16-8 16,3-6-16,-6-9 15,-8-9 1</inkml:trace>
  <inkml:trace contextRef="#ctx1" brushRef="#br0" timeOffset="178500.6263">18995 13272 0,'0'0'0,"0"0"15,0 0-15,-14-13 16,-3-9-16,-8-7 15,0-1 1,2 6-16,4 6 16,-1 3-1,-5 5-15,2 10 16,-5 10-16,1 12 16,1 12-1,-1 12-15,6 8 16,8 4-1,6-4-15,7-54 16,2 49-16,11-14 16,9-15-1,-2-20-15,1-11 16,6-9-16,0-2 16,0 2-1,0 4-15,2 8 16,2 1-1,1 7-15,1 7 16,0 4-16,1 4 16,-5 3-1,-6-5-15</inkml:trace>
  <inkml:trace contextRef="#ctx1" brushRef="#br0" timeOffset="178883.6723">19222 13008 0,'0'0'0,"0"0"0,0 0 16,-17 19 0,-7 10-16,-12 20 15,2 7 1,8 4-16,5-1 15,21-59-15,-8 55 16,8-55 0,4 42-16,9-15 15,7-19-15,0-5 16,4-7 0,-24 4-16,28-7 15,-28 7 1,26-2-16,-26 2 15,25 5-15,-7 12 16,-9 10 0,-7 4-16,-4 5 15,0-4 1,4-12-16</inkml:trace>
  <inkml:trace contextRef="#ctx1" brushRef="#br0" timeOffset="179384.293">19347 13147 0,'0'0'0,"0"0"16,0 0-16,0 0 16,0 0-1,22 5-15,13-3 16,16 2-16,-8 0 15,-6-4 1,-1-5-16,-1-16 16,-10-6-1,-25 27-15,16-31 16,-16 31-16,7-27 16,-11 1-1,-7 5-15,-9 8 16,-3 11-16,-7 4 15,-1 11 1,0 8-16,-1 8 16,1 13-1,5 5-15,11 5 16,6-1-16,11 0 16,7-4-1,9-7 1,8-9-16,3-11 0,3-8 15,1-9 1,7-6-16,11-11 16,3-1-1,-54 15-15,59-20 16</inkml:trace>
  <inkml:trace contextRef="#ctx1" brushRef="#br0" timeOffset="179556.2989">20048 13404 0,'0'0'0,"0"0"16,0 0-16,0 0 15,0 0 1,0 0-16,0 0 15</inkml:trace>
  <inkml:trace contextRef="#ctx1" brushRef="#br0" timeOffset="180185.2825">18009 10484 0,'-31'-3'0,"-16"1"15,-22 2 1,-12 17-16,-12 24 16,-5 35-16,6 28 15,6 21 1,22-7-16,24-20 15,21-17-15,19-21 16,14-24 0,11-9-16,9-14 15,6-4 1,20-2-16,7-1 16,2-1-16,-4 5 15,-9 7 1,-11 7-16,-16 10 15,-11 5 1,-16 11-16,-11-3 16,-14-2-16,-8-8 15,-9-3 1,-7-7-16,-2-7 16,-5-7-1,54-13-15,-58 7 16,-3-14-16,-5-10 15</inkml:trace>
  <inkml:trace contextRef="#ctx1" brushRef="#br0" timeOffset="180785.979">17895 11367 0,'0'0'0,"0"0"16,0 0-16,0 0 16,0 0-1,21 4-15,17-2 16,17 3 0,-8-10-16,-4-6 15,-5-9-15,-11-10 16,-27 30-1,17-36-15,-7 2 16,-12 2 0,-10 10-16,-5 6 15,-10 12-15,-5 6 16,-5 9 0,-8 11-16,2 14 15,3 6-15,9 8 16,6 3-1,9-1-15,10-1 16,10-6 0,9-9-16,9-10 15,8-15-15,5-15 16,8-14 0,10-22-16,-4-14 15,-12-12-15</inkml:trace>
  <inkml:trace contextRef="#ctx1" brushRef="#br0" timeOffset="181383.6335">18280 11090 0,'0'0'0,"0"0"16,0 0-16,-7 17 15,-2 15 1,-3 17-16,-3 5 15,2 0-15,-3-8 16,3 4 0,13-50-16,0 0 15,0 0 1,-12 41-16,12-41 16,-8 28-16,6-24 15,8-16 1,8-10-16,3-5 15,3-2-15,-1 2 16,1 5 0,-4 7-16,-3 10 15,-3 10 1,-4 10-16,-6 10 16,-3 4-16,3-29 15,0 0 1,0 0-16,-7 34 15,7-34 1,2 22-16,6-14 16,4-14-16,4-12 15,3-2 1,-3-2-16,-4 2 16,2 2-1,-1 4-15,0 8 16,1 6-16,-3 9 15,0 8 1,1 12-16,-1 7 16,-2 4-1,4 12-15,-13-52 16,13 41-16</inkml:trace>
  <inkml:trace contextRef="#ctx1" brushRef="#br0" timeOffset="181835.0107">18860 11291 0,'0'0'15,"0"0"-15,0 0 16,0 0-16,0 0 16,-17-2-1,-12-6-15,-11-2 16,7 5-1,4 1-15,1 2 16,6 6-16,-1 11 16,6 10-1,3 11-15,4 6 16,3 5-16,7-47 16,-2 49-1,2-49-15,9 38 16,6-13-1,3-23-15,4-15 16,2-10-16,1-6 16,2-2-1,-5 4-15,-7 10 16,1 6 0,2 6-16,-1 10 15,1 3-15,-3 10 16,3 5-1,1 0-15,6-7 16,-2-9-16</inkml:trace>
  <inkml:trace contextRef="#ctx1" brushRef="#br0" timeOffset="182485.9398">19082 11036 0,'0'0'0,"0"0"16,0 0-16,-11 24 15,-2 19 1,-7 26-16,2 16 15,-5 29-15,1 25 16,-1 6 0,6-3-16,-1-11 15,4-22 1,2-13-16,0-14 16,-1-17-16,13-65 15,0 0 1,-10 30-16,4-30 15,1-25 1,5-22-16,7-31 16,7-47-16,17-38 15,5-15 1,-7 31-16,-12 44 16,-1 41-1,3 20-15,7 6 16,-2 8-16,-1 14 15,-2 3 1,-1 8-16,0 6 16,-8 12-1,-9 15-15,-8 11 16,-10 22-16,-12 9 16,-16 21-1,-1 10-15,4-23 16,40-80-16,0 0 15,-25 37 1,15-42-16,16-38 16,9-30-1,11-55-15</inkml:trace>
  <inkml:trace contextRef="#ctx1" brushRef="#br0" timeOffset="182916.6367">19270 10605 0,'0'0'0,"0"0"16,0 0-16,0 0 16,0 26-1,3 28-15,3 29 16,7 15-16,-1-2 16,-6 0-1,-4 7-15,-2 2 16,-6-4-1,-1-7-15,7-94 16,0 0-16,0 0 16,-7 69-1,5-35-15,2-28 16,7-20 0,4-7-16,2-13 15,9-2 1,8-9-16,-30 45 15,33-38-15,-33 38 16,29-24 0,-2 17-16,-8 14 15,-4 8 1,-15-15-16,11 25 16,2 2-16,4-8 15,10-10-15</inkml:trace>
  <inkml:trace contextRef="#ctx1" brushRef="#br0" timeOffset="183266.9252">19719 11054 0,'0'0'0,"0"0"16,0 0 0,0 20-16,0 18 15,0 18 1,0 4-16,0-60 15,0 61 1,0-61-16,0 0 16,2 46-16,12-17 15,3-24 1,1-19-16,-5-6 16,-1-9-16,-6-2 15,-6-2 1,-4 6-16,-8 4 15,-1 10-15,-5 6 16,1 5 0,-1 4-16,3 2 15,2 1 1,9-7-16,-2-12 16</inkml:trace>
  <inkml:trace contextRef="#ctx1" brushRef="#br0" timeOffset="184017.1544">19879 10958 0,'0'0'0,"0"0"16,0 0-16,0 0 15,10 24 1,5 14-16,1 25 16,-10 6-1,-8 1-15,-4-13 16,6-57-16,-12 50 15,12-50 1,0 0-16,-13 31 16,7-18-1,4-17-15,8-14 16,5-11-16,9-12 16,8-12-1,7-3-15,0 3 16,4 5-1,-6 10-15,-2 7 16,-5 14 0,-26 17-16,22-5 15,-7 10-15,-4 8 16,-4 7-16,-7-20 16,0 0-1,0 0-15,2 20 16,-2-20-1,6 20-15,8-4 16,6-10-16,5-6 16,2-6-1,4-10-15,-31 16 16,27-22-16,-7-4 16,-6-4-1,-14 30-15,0 0 16,0-22-1,-9 11-15,-10 11 16,0 13 0,-2 9-16,-1 7 15,3 9-15,-5 11 16,10 3 0,10 1-16,4-5 15,9-6-15,8-11 16,5-15-1,7-12-15,11-11 16,18-19 0,11-10-16,27-17 15,14-11-15,-3 6 16</inkml:trace>
  <inkml:trace contextRef="#ctx1" brushRef="#br0" timeOffset="184107.6034">20928 11152 0,'0'0'16,"0"0"-16,0 0 15</inkml:trace>
  <inkml:trace contextRef="#ctx1" brushRef="#br0" timeOffset="184866.9027">17972 14191 0,'0'0'15,"-8"22"-15,-2 20 16,-8 25 0,-2 16-16,-3 42 15,-4 54-15,7 35 16,13-1-1,14-34-15,9-45 16,-16-134 0,20 80-16,-3-58 15,-4-40-15</inkml:trace>
  <inkml:trace contextRef="#ctx1" brushRef="#br0" timeOffset="185300.8203">18079 14513 0,'0'0'0,"0"0"16,0 0 0,2 19-16,14 19 15,7 3 1,7-12-16,1-15 15,0-21-15,1-19 16,11-29 0,3-21-16,10-33 15,-56 109-15,0 0 16,0 0 0,54-113-16,-14 40 15,-15 51 1,-12 28-16,-1 17 15,-6 11-15,-2 14 16,3 28 0,0 27-16,2 18 15,7-1 1,2-8-16,2-24 16,-3-17-16,-17-71 15,20 45 1</inkml:trace>
  <inkml:trace contextRef="#ctx1" brushRef="#br0" timeOffset="185667.3197">18837 14854 0,'0'0'0,"0"0"16,0 22-16,4 16 15,3 11 1,1-12-16,6-12 16,-1-14-16,3-14 15,-3-14 1,4-13-16,-2-11 16,1-7-1,-3 8-15,-3 10 16,-2 17-1,-2 8-15,5 10 16,3 11-16,2 6 16,0 8-1,1 1-15,1-1 16,-18-30-16,24 25 16,8-12-1,2-19-15,1-18 16</inkml:trace>
  <inkml:trace contextRef="#ctx1" brushRef="#br0" timeOffset="185916.5995">19133 14371 0,'0'0'15,"0"0"-15,0 0 16,0 0-16,23 0 16,24 0-1,20-6-15,0-8 16,-4-3 0,-3-8-16,-2-4 15,-8-3-15</inkml:trace>
  <inkml:trace contextRef="#ctx1" brushRef="#br0" timeOffset="186183.9057">19357 13887 0,'0'0'0,"-5"27"15,0 20-15,-3 38 16,-3 31 0,-1 18-16,6 15 15,2 42-15,2-2 16,4-21 0,8-32-16,6-40 15,2-17 1,-18-79-16,27 59 15</inkml:trace>
  <inkml:trace contextRef="#ctx1" brushRef="#br0" timeOffset="186582.8272">19670 14702 0,'0'0'16,"0"0"-16,0 0 15,0 0-15,0 0 16,13 0 0,14 0-16,9-2 15,-3-17 1,-4-18-16,-6-10 16,-6-6-16,-9 6 15,-8 47 1,-10-38-16,-9 16 15,-7 14-15,2 13 16,-3 15 0,0 12-16,-5 22 15,9 7 1,2 9-16,11 1 16,4 1-16,10-4 31,6-11-31,13-8 0,6-15 15,5-23 1,-3-22-16</inkml:trace>
  <inkml:trace contextRef="#ctx1" brushRef="#br0" timeOffset="186833.7056">20304 14248 0,'0'0'16,"-13"32"-16,-5 13 16,-14 27-1,-3 25-15,-2 20 16,2-6-16,7-8 16,28-103-1,-23 76-15,23-76 16,-20 47-16,3-33 15,0-28 1</inkml:trace>
  <inkml:trace contextRef="#ctx1" brushRef="#br0" timeOffset="187067.4759">20014 14244 0,'0'0'15,"0"0"-15,0 0 16,0 0-1,17 21-15,13 14 16,17 23-16,14 23 16,1 28-1,-2 9-15,-2 8 16,1-4 0,-7-10-16,-2 5 15,-1-4-15,-15-12 16,-21-20-1</inkml:trace>
  <inkml:trace contextRef="#ctx1" brushRef="#br0" timeOffset="187204.0018">20854 15500 0,'0'0'0,"0"0"16,0 0-1,0 0-15,0 0 16</inkml:trace>
  <inkml:trace contextRef="#ctx1" brushRef="#br0" timeOffset="188266.9013">20828 2905 0,'0'0'16,"0"0"-16,0 0 16,-8-2-1,-3-5-15,-9 4 16,-4 17-16,2 20 15,-5 26 1,0 19-16,-6 41 16,-6 44-1,3 34-15,11 15 16,6 8-16,3 29 16,-3 6-1,0 10-15,6 14 16,1 17-16,10 16 15,-2 13 1,2 16-16,4 16 16,2 14-1,10 15-15,3 17 16,-6 16-16,-5 21 16,-2 16-1,9 20-15,1 4 16,5 3-1,8 3-15,9-2 16,-2 6-16,-8 5 16,-1 7-1,2-7-15,2-11 16,4-19 0,0-20-16,4-31 15,-4-41-15,3-36 16,-4-33-1,-5-32-15,-2-35 16,2-37-16,-1-49 16,-8-31-1,-1-26-15,-1-13 16,-7-16 0,-7-16-16</inkml:trace>
  <inkml:trace contextRef="#ctx1" brushRef="#br0" timeOffset="188421.747">21020 17162 0,'0'0'0,"0"0"15,0 0 1,0 0-16</inkml:trace>
  <inkml:trace contextRef="#ctx1" brushRef="#br0" timeOffset="195249.6734">21077 4023 0,'0'0'16,"0"0"-16,0 0 16,0 0-1,0 0-15,0 0 16,23 0-16,26 0 16,25-7-1,7-2-15,-11 0 16,-70 9-16,53 0 15,-53 0 1,35 4-16,-20 12 16,-24 8-1,-15 5-15,-16 10 16,-16 5 0,-8 10-16,-26 18 15,-13 15-15,9 0 16,11-7-1,83-80-15,-46 56 16,34-36-16,33-33 16,20-20-1,24-15-15,25-19 16,6-2 0,-96 69-16,85-51 15,-85 51-15,61-25 16,-17 21-1,-7 10-15,-6 10 16,-5 2 0,3 5-16,-2 5 15,-3-1-15,-12-11 16</inkml:trace>
  <inkml:trace contextRef="#ctx1" brushRef="#br0" timeOffset="195450.5675">21237 4407 0,'0'0'0,"0"0"15,0 0 1,0 0-16,15 16 16,7 8-16,4 13 15,-7 0 1,-13 3-16,-14 1 15,-12-4 1</inkml:trace>
  <inkml:trace contextRef="#ctx1" brushRef="#br0" timeOffset="195633.1925">20848 4880 0,'0'0'16,"0"0"-16,0 0 15,15-9 1,19-4-16,15-8 15,19 2 1,18-3-16,41-6 16,33-3-16,-2 5 15,-47 6 1,-51 2-16</inkml:trace>
  <inkml:trace contextRef="#ctx1" brushRef="#br0" timeOffset="196033.2046">21149 5120 0,'0'0'0,"0"0"15,-6 19-15,-4 17 16,-3 16-1,5-5-15,2-5 16,12-6-16,6-9 16,15-7-1,5-14-15,3-8 16,-4-7-16,-1-8 16,-5-10-1,-10-5-15,-11-1 16,-8 0-1,-13 3-15,-13 6 16,-17 6-16,-3 11 16,-5 9-1,6 7-15,8 3 16,17-4-16,20-12 16,22-18-1</inkml:trace>
  <inkml:trace contextRef="#ctx1" brushRef="#br0" timeOffset="196616.5535">21708 4291 0,'0'0'0,"0"0"0,0 0 15,8 0-15,13 0 16,8 4-1,13-1-15,10 1 16,10 0 0,1-1-16,-7 2 15,-9 12-15,-21 4 16,-17-2 0,-11 3-16,-13 10 15,-12 3-15,-19 12 16,-2 2-1,-2-2-15,50-47 16,0 0 0,0 0-16,-39 43 15,14-9 1,19-10-16,16-17 16,17-9-16,18-12 15,18-15-15,-63 29 16,65-34-1,-7-3-15,-21 9 16,-21 11 0,-16 15-16,-12 10 15,-8 13-15,-9 8 16,-13 11 0,-2 7-16,3 5 15,4 3 1,0 3-16,9 2 15,5-1 1,8-6-16,15-53 16,-6 47-16,12-18 15,9-22-15</inkml:trace>
  <inkml:trace contextRef="#ctx1" brushRef="#br0" timeOffset="197016.5485">22123 4771 0,'0'0'16,"0"0"-16,0 0 16,0 0-16,0 0 15,-6 22 1,-7 16-16,-8 9 16,-6-7-16,-2-1 15,-2-6 1,-4-6-16,-2-1 15,37-26 1,-37 23-16,37-23 16,0 0-16,-29 20 15,29-20 1,-9 12-16,20-8 16,14-4-1,10-3-15,8 2 16,17-6-16,3 2 15,3 0 1,9 1-16,19-3 16,-3 3-1,-7 2-15,-84 2 16,74 2-16,-11 7 16</inkml:trace>
  <inkml:trace contextRef="#ctx1" brushRef="#br0" timeOffset="197198.808">22769 5048 0,'0'0'0,"0"0"15,0 0-15,0 0 16,0 0-1,0 0-15,0 0 16</inkml:trace>
  <inkml:trace contextRef="#ctx1" brushRef="#br0" timeOffset="197722.0593">20868 5962 0,'0'0'0,"0"0"16,0 0-1,0 20-15,0 23 16,0 23 0,0 11-16,0 14 15,4 3-15,1-2 16,-1-6 0,-2-3-16,0-13 15,3-19 1,-5-51-16,2 47 15,-2-47-15,0 0 16,-5 24 0,-1-24-16</inkml:trace>
  <inkml:trace contextRef="#ctx1" brushRef="#br0" timeOffset="198032.9649">20837 6149 0,'0'-2'0,"0"2"0,4-4 16,9-3-16,16 7 16,9 9-16,7 12 15,-3 7 1,1 3-16,2 3 16,-2-1-16,3 3 15,-6 2 1,-7 0-16,-7 5 15,-16 1 1,-12 3-16,-20 3 16,-17 1-16,-13-2 15,-13-4 1,-25 4-16,-11-7 16,8-22-16,13-22 15</inkml:trace>
  <inkml:trace contextRef="#ctx1" brushRef="#br0" timeOffset="198167.5127">20568 6559 0,'0'0'0,"0"0"16,22-3-16,32-8 16,33 0-1,17-1-15,-7 6 16</inkml:trace>
  <inkml:trace contextRef="#ctx1" brushRef="#br0" timeOffset="198507.2214">21404 6335 0,'0'0'0,"0"0"16,0 0-1,21 0-15,24 5 16,30-3-16,14 5 16,0-6-1,2-1-15,3-4 16,2-2-16,6-1 16,-4 0-1,-4-4-15,-12 0 16,-8 2-1,-74 9-15,61-5 16,-61 5-16,0 0 16,0 0-1,37 5-15,-14 6 16,-23 3-16</inkml:trace>
  <inkml:trace contextRef="#ctx1" brushRef="#br0" timeOffset="199032.4448">21208 7014 0,'0'0'0,"0"0"16,0 0 0,0 0-16,-18 0 15,-10-4 1,-12-3-16,5 0 15,4 0-15,1 4 16,3 0 0,3 5-16,-3 5 15,2 8 1,-1 11-16,8 2 16,5 1-16,3 2 15,4 5 1,6 4-16,4 8 15,8-7 1,3 0-16,7-5 16,5-8-16,5-5 15,5-8 1,9-5-16,7-9 16,4-7-1,6-4-15</inkml:trace>
  <inkml:trace contextRef="#ctx1" brushRef="#br0" timeOffset="199350.6421">21591 7115 0,'0'0'16,"0"0"-16,18 0 15,25 0 1,23 0-16,4 0 16,4 0-1,13 0-15,0-7 16,2-6-16,3 2 16,2-3-1,-7 0-15,-4-1 16,-7 2-16,-9-1 15,-12 7 1,-55 7-16,47-4 16,4 4-1</inkml:trace>
  <inkml:trace contextRef="#ctx1" brushRef="#br0" timeOffset="199898.8606">21297 7658 0,'0'0'0,"0"0"16,0 0-1,-20 4-15,-20 9 16,-14 13 0,4 11-16,6 7 15,6 8-15,9-1 16,9-1-1,20-50-15,-7 44 16,18-8-16,11-13 16,8-10-1,5-7-15,5 2 16,-40-8 0,48 9-16,-48-9 15,40 12 1,-40-12-16,31 21 15,-19-2-15,-6 6 16,-12-2 0,-4 1-16,-7 2 15,-6-3 1,23-23-16,0 0 16,-29 25-16</inkml:trace>
  <inkml:trace contextRef="#ctx1" brushRef="#br0" timeOffset="200272.2397">21771 7745 0,'0'0'0,"0"0"16,22 0-16,29 0 15,27 0 1,16 0-16,4 0 16,5 0-16,9 0 15,7-5 1,6-2-16,-3 1 16,1 0-1,-6 0-15,-8 4 16,-11 0-16,-13 2 15,-13 0 1,-19 2-16,-10 3 16,-43-5-16,38 7 15,-2 1 1,-36-8-16,0 0 16,26 9-16</inkml:trace>
  <inkml:trace contextRef="#ctx1" brushRef="#br0" timeOffset="200410.8235">23675 7782 0,'0'0'16,"0"0"-16,0 0 16,0 0-1,0 0-15</inkml:trace>
  <inkml:trace contextRef="#ctx1" brushRef="#br0" timeOffset="206616.2216">21574 10974 0,'0'0'16,"-16"-16"-16,-6-4 16,-12-7-1,-6 7-15,-5 7 16,-2 1 0,-2 10-16,2 7 15,-2 7-15,3 11 16,-4 11-1,-2 15-15,3 13 16,-8 39 0,-2 25-16,15 24 15,22-1-15,20-22 16,14-20 0,13-22-16,10-15 15,13-13-15,8-8 16,9-9-1,3-11-15,10-10 16,6-15 0,3-22-16,-10-20 15,-11-20-15</inkml:trace>
  <inkml:trace contextRef="#ctx1" brushRef="#br0" timeOffset="206983.4111">21900 10258 0,'-4'27'16,"-5"20"-16,-3 26 16,-5 33-16,-4 14 15,1 25 1,5 30-16,6 5 16,-1 1-16,6 3 15,-2-12 1,1-20-16,1-26 15,2-31 1,2-95-16,6 56 16,7-47-16,12-33 15</inkml:trace>
  <inkml:trace contextRef="#ctx1" brushRef="#br0" timeOffset="207366.1997">21958 11501 0,'0'0'0,"0"0"15,0 0 1,0 0-16,3 20 16,7 23-1,6 23-15,1 1 16,8-7-16,4-1 16,-29-59-1,32 46-15,-1-14 16,-2-21-1,-9-20-15,-6-11 16,-2-15-16,-4-10 16,-6-14-1,-4 6-15,-6-1 16,-6 7-16,-4 8 16,-5 16-1,-1 9-15,-7 17 16,-6 15-1,-8 18-15,8 12 16,12 4 0,16-7-16,21-10 15</inkml:trace>
  <inkml:trace contextRef="#ctx1" brushRef="#br0" timeOffset="207749.9621">22714 11172 0,'0'0'16,"0"0"-16,0 0 15,-14 14-15,-11 12 16,-10 19 0,-4 16-16,-2 17 15,-14 36-15,2 33 16,13-8-1,19-30-15,21-109 16,7 59 0,14-44-16,12-30 15,6-15 1,14-15-16,2-6 16,17-9-16,-72 60 15,69-52 1,-69 52-16,64-32 15,-25 29-15,-21 11 16,-16 12 0,-10 5-16,-12 7 15,-5-3-15</inkml:trace>
  <inkml:trace contextRef="#ctx1" brushRef="#br0" timeOffset="208233.4091">22977 11378 0,'0'0'16,"0"0"-16,0 0 16,16 11-16,8 3 15,9 1 1,0-4-16,2-9 15,3-7 1,14-12-16,-4-12 16,-2-9-16,-9-7 15,-8 3 1,-14 2-16,-15 40 16,-2-36-1,-11 14-15,-13 13 16,-8 9-16,-6 13 15,-5 14 1,2 7-16,5 10 16,12 8-1,10 3-15,10 3 16,12-2-16,12-4 16,13-12-1,16-14-15,11-14 16,16-14-1,31-21-15,20-15 16,-2-4-16,-123 42 16,103-34-16</inkml:trace>
  <inkml:trace contextRef="#ctx1" brushRef="#br0" timeOffset="208648.6388">21828 12382 0,'0'0'0,"-14"34"16,-5 27 0,-10 35-16,-14 67 15,-6 65-15,-2 36 16,13-27-1,7-31-15,10-44 16,4-34 0,17-128-16,0 0 15,-14 71-15,11-69 16,11-49 0,10-46-16</inkml:trace>
  <inkml:trace contextRef="#ctx1" brushRef="#br0" timeOffset="208800.1287">21716 13094 0,'0'-3'0,"4"1"16,5 0 0,6 0-16,9 4 15,14 2 1,10 1-16,6-5 16,11-7-16,3-20 15,-13-19 1</inkml:trace>
  <inkml:trace contextRef="#ctx1" brushRef="#br0" timeOffset="209032.6481">22215 12301 0,'0'0'0,"-15"27"15,-3 15 1,-12 36-16,-5 40 15,-7 45 1,3 30-16,15-4 16,6-7-16,9-20 15,7-21 1,4-22 0,11-32-16,-13-87 15,31 64-15</inkml:trace>
  <inkml:trace contextRef="#ctx1" brushRef="#br0" timeOffset="209482.109">22373 13429 0,'0'0'0,"0"0"15,0 0-15,-11-17 16,1-9-1,-6-14-15,5-3 16,-3 4-16,-1 5 16,-2 12-1,0 9-15,-8 16 16,-1 15-16,-3 20 16,-3 20-1,9 12-15,6 3 16,1 17-1,16-90-15,0 80 16,14-22 0,5-40-16,6-29 15,0-16-15,4-13 16,4-9 0,-6 5-16,-1 12 15,-4 10-15,-5 11 16,-1 6-1,1 10-15,2 6 16,-1 11-16,2 2 16,-2 4-1</inkml:trace>
  <inkml:trace contextRef="#ctx1" brushRef="#br0" timeOffset="209898.56">22624 13208 0,'0'0'0,"0"0"16,-5 26 0,2 25-16,-1 28 15,-2 10 1,-1-8-16,7-81 15,0 0-15,0 0 16,-2 60 0,6-40-16,9-36 15,11-31 1,-4-11-16,-1 0 16,2 5-16,-1 4 15,-3 11 1,2 9-16,-4 13 15,-3 9 1,1 7-16,-3 16 16,0 10-16,-4 16 15,-1 15 1,1 9-16,2 0 16,2-3-16</inkml:trace>
  <inkml:trace contextRef="#ctx1" brushRef="#br0" timeOffset="210598.5526">23302 13335 0,'0'0'0,"0"0"15,0 0 1,-13-16-16,-2-8 15,-5-12 1,3 0-16,-3 3 16,-1 4-1,1 8-15,-2 9 16,-1 5-16,-6 9 16,-1 13-1,4 15-15,-3 18 16,5 13-16,10 3 15,6-3 1,8-10-16,0-51 16,8 36-1,8-24-15,4-22 16,4-21-16,9-33 16,6-29-1,16-65-15,20-63 16,1-19-1,-20 38-15,-10 34 16,-17 23-16,-8 19 16,-17 31-1,-4 21-15,0 74 16,0 0 0,0 0-16,-4-41 15,-5 40-15,-3 25 16,-1 18-1,-3 32-15,-8 47 16,-1 51 0,1 31-16,4 9 15,5-8-15,10-15 16,1-19 0,4-17-16,2-22 15,5-31-15,-3-16 16,-4-84-1,0 0-15,0 0 16,8 51 0,6-33-16</inkml:trace>
  <inkml:trace contextRef="#ctx1" brushRef="#br0" timeOffset="210885.3404">23477 12993 0,'0'0'15,"0"0"1,0 27-16,0 21 16,0 13-16,0-5 15,4-13 1,2-14-16,-4-11 15,0-10-15,0-8 16,-2-6 0,0-5-16,0-7 15,0-9 1,-2-11-16,-2-9 16</inkml:trace>
  <inkml:trace contextRef="#ctx1" brushRef="#br0" timeOffset="211299.9955">23784 11814 0,'0'0'16,"0"0"-16,-13 22 16,-13 20-16,-9 32 15,-12 40 1,-4 42-16,2 32 16,10 0-1,10-3-15,9-11 16,7-15-1,7-7-15,0-16 16,6-18-16,4-19 16,2-20-1,-6-79-15,11 62 16,-11-62-16,0 0 16,14 31-1,-2-21-15,3-16 16</inkml:trace>
  <inkml:trace contextRef="#ctx1" brushRef="#br0" timeOffset="211798.452">23802 13091 0,'0'0'0,"0"0"16,0 0-16,2 18 16,11 11-1,7-2-15,3-12 16,-3-12 0,4-9-16,1-13 15,-3-10-15,-2-6 16,-1-9-1,-11 1-15,-8 7 16,-6 10 0,-7 5-16,-10 9 15,-2 11 1,-4 12-16,-2 14 16,-7 19-16,5 15 15,8 5 1,9 5-16,10-2 15,8-2-15,10-9 16,5-9 0,9-7-16,5-14 15,8-9 1,1-13-16,4-8 16,4-10-16,0-11 15,0-7-15</inkml:trace>
  <inkml:trace contextRef="#ctx1" brushRef="#br0" timeOffset="211954.4954">24217 13323 0,'0'0'16,"0"0"-16,0 0 15,0 0 1,0 0-16</inkml:trace>
  <inkml:trace contextRef="#ctx1" brushRef="#br0" timeOffset="213117.3712">24915 2676 0,'0'0'15,"0"0"-15,0 0 16,0 0 0,-7 22-16,-7 23 15,-3 22-15,-4 0 16,1 13 0,0 34-16,-4 29 15,1 21-15,5 20 16,4 13-1,2 15-15,-4 20 16,-2 32 0,0 14-16,1 12 15,-6 20-15,2 18 16,4 16 0,3 14-16,6 13 15,6 14-15,2 12 16,8 11-1,10 10-15,6 7 16,3 9 0,12 8-16,3 10 15,1 6 1,-12 13-16,-9 7 16,-4 0-16,-7-4 15,-9-10 1,-6-4-16,1-14 15,-1-17 1,4-25-16,2-22 16,3-23-16,5-26 15,5-11 1,2-18-16,4-9 16,1-27-16,-1-17 15,-5-40 1,-2-49-16,-8-44 15,-2-31 1,-4-87-16,0 0 16,0 0-16,2 49 15,-2-27 1</inkml:trace>
  <inkml:trace contextRef="#ctx1" brushRef="#br0" timeOffset="213234.0461">24841 17497 0,'0'0'16,"0"0"-16,0 0 15</inkml:trace>
  <inkml:trace contextRef="#ctx1" brushRef="#br0" timeOffset="227299.3104">25033 4195 0,'0'0'0,"0"0"16,23 0-16,18-4 15,24-2 1,-2 5-16,-3-2 16,-3 1-16,-57 2 15,57 0 1</inkml:trace>
  <inkml:trace contextRef="#ctx1" brushRef="#br0" timeOffset="227599.2273">25206 4219 0,'0'0'0,"0"0"16,-13 16-16,-9 11 15,-7 11 1,3 6-16,1 7 16,5 6-16,7 3 15,3 3 1,8-6-16,6-3 16,-4-54-1,16 40-15,13-13 16,16-18-16,11-15 15,9-13 1,2-9-16,0-11 16</inkml:trace>
  <inkml:trace contextRef="#ctx1" brushRef="#br0" timeOffset="228314.7039">25511 4203 0,'0'0'15,"0"0"-15,0 0 16,0 0 0,0 26-16,0 16 15,0 24-15,5 4 16,-1 4-1,-2 8-15,-2-82 16,2 73-16,-2-73 16,-4 59-1,-5-32-15,-2-27 16,2-27 0,2-18-16,10-8 15,6 1-15,3 3 16,7 2-1,1 1-15,7 3 16,6 1 0,3-1-16,5-1 15,-6-3-15,-4 0 16,-3 0 0,-8 2-16,-20 45 15,13-47 1,-13 47-16,0 0 15,0 0 1,8-35-16,-8 35 16,2-19-16,-2 17 15,-4 16 1,0 10-16,-3 9 16,1 15-16,2 19 15,-2 13 1,6 34-16,4 27 15,-4 20 1,0-5-16,-4-19 16,4-15-16,-2-22 15,4-19 1,-2-81-16,0 0 16,0 0-16,0 54 15,8-32 1,0-25-16,10-14 15</inkml:trace>
  <inkml:trace contextRef="#ctx1" brushRef="#br0" timeOffset="228551.5843">26277 4059 0,'0'0'16,"-21"21"-16,-14 15 16,-13 23-16,-15 23 15,-4 14 1,11-2-16,13-14 16,43-80-1,0 0-15,-26 54 16,13-29-16</inkml:trace>
  <inkml:trace contextRef="#ctx1" brushRef="#br0" timeOffset="228745.2519">26063 4326 0,'0'0'0,"0"0"16,0 0-1,0 0-15,18 18 16,14 9-1,14 15-15,1-3 16,-2-6-16,-3-8 16,0-14-1,-1-16-15,-5-22 16</inkml:trace>
  <inkml:trace contextRef="#ctx1" brushRef="#br0" timeOffset="229116.4875">26529 3582 0,'0'0'0,"0"0"16,0 24-1,0 21-15,0 29 16,8 25 0,0 8-16,1 7 15,-5 7-15,-1 4 16,1 0 0,-4-5-16,0-8 15,0-112 1,0 99-16,0-99 15,0 0-15,0 0 16,8 73 0,7-39-16,8-36 15</inkml:trace>
  <inkml:trace contextRef="#ctx1" brushRef="#br0" timeOffset="229298.6347">26496 4324 0,'0'0'0,"0"0"16,0 0-16,0 0 15,27 0-15,34 0 16,35 0 0,22 0-16,-10-5 15,-108 5 1,100-5-16</inkml:trace>
  <inkml:trace contextRef="#ctx1" brushRef="#br0" timeOffset="229716.4045">26157 5110 0,'0'0'15,"0"0"1,0 0-16,2 22 16,12 21-16,10 16 15,6-11 1,5-3-16,7-11 16,6-10-16,-2-17 15,3-12 1,-4-14-16,-2-10 15,-9-7 1,-15-4-16,-9-1 16,-16 8-1,-6 8-15,-12 10 16,-9 5-16,-9 8 16,-19 7-1,-1 10-15,2 10 16,4 4-1,6 5-15,15 6 16,15-2-16,20 0 16</inkml:trace>
  <inkml:trace contextRef="#ctx1" brushRef="#br0" timeOffset="229891.185">27042 5305 0,'0'0'0,"0"0"16,0 0-16,0 0 16</inkml:trace>
  <inkml:trace contextRef="#ctx1" brushRef="#br0" timeOffset="251247.165">24981 5503 0,'0'0'0,"0"0"16,0 0-16,0 0 16,0 0-1,23 0-15,19 0 16,21 0-1,-1 0-15,1 0 16,4 0-16,3 0 16,3 0-1,18 6-15,-1-2 16,-3 0-16,-1 1 16,-3 1-1,3 6-15,-5-3 16,-1-1-1,2 1-15,3-1 16,-1-2-16,-2-2 16,-8-2-1,-9 1-15,-17-1 16,-48-2 0,44 2-16,-5-2 15,-39 0-15,0 0 16,42 2-1,-42-2-15,0 0 16,0 0 0,41 0-16,-1 3 15,-40-3-15,40 0 16</inkml:trace>
  <inkml:trace contextRef="#ctx1" brushRef="#br0" timeOffset="251374.3531">26979 5589 0,'0'0'0,"0"0"15,0 0-15,0 0 16</inkml:trace>
  <inkml:trace contextRef="#ctx1" brushRef="#br0" timeOffset="256348.2962">25308 6588 0,'0'0'0,"0"0"15,0 0 1,-7 19-16,0 27 15,-2 21 1,5 6-16,0 20 16,2 4-16,-1 4 15,3 5 1,-5 4-16,-1 2 16,-5-4-16,-3-13 15,-1-14 1,15-81-16,0 0 15,0 0 1,-12 46-16,5-27 16,7-28-16,7-11 15,9-16 1,11-22-16,8-14 16,15-29-1,8-17-15,-4-1 16,-14 22-16,-11 25 15,-5 19 1,-24 53-16,19-36 16,-19 36-16,24-25 15,-24 25 1,29-9-16,0 13 16,-1 15-1,-3 7-15,0 13 16,4 14-16,-7 5 15,2 2 1,-5 4-16,-1 4 16,-1-6-1,-5-1-15,-4-5 16,1-3-16,-5-4 16,-4-49-1,7 48-15,-7-48 16,0 0-1,0 0-15,4 40 16,0-14-16,0-23 16</inkml:trace>
  <inkml:trace contextRef="#ctx1" brushRef="#br0" timeOffset="256748.6443">26030 6817 0,'0'0'0,"0"0"16,0 0 0,0 0-16,18 0 15,17 0-15,19 0 16,-1 0-1,-1 0-15,-10 0 16,-11 0 0,-8 5-16,-13 2 15,-13 13-15,-9 6 16,-8 8 0,-9 9-16,-4 1 15,-1 6 1,0-6-16,6-3 15,28-41-15,0 0 16,-22 28 0,13-13-16,15-22 15,12-21-15</inkml:trace>
  <inkml:trace contextRef="#ctx1" brushRef="#br0" timeOffset="257498.1922">26519 6614 0,'0'0'16,"0"0"-16,0 0 15,0 27 1,4 25-16,2 26 16,2 7-16,-2-3 15,-1-8 1,-5-74-16,2 67 15,-2-67 1,0 0-16,0 0 16,2 39-16,-2-18 15,0-21 1,-2-11-16,0-15 16,-1-4-1,8-1-15,1 0 16,9-7-1,4-9-15,4-7 16,-1 0-16,1-1 16,-1-4-1,-4 4-15,-1-1 16,-1 2-16,-3 4 16,-13 50-1,0 0-15,0 0 16,12-46-1,-12 46-15,8-33 16,-1 19-16,-1 14 16,-1 14-1,-5 10-15,0 11 16,3 13 0,0 17-16,3 8 15,-2 29-15,5 22 16,-2 8-1,0 4-15,-1-4 16,1-13-16,2-5 16,0-7-1,-1-9-15,4-7 16,-3-12 0,1-14-16,-10-65 15,11 51-15,-11-51 16,0 0-1,0 0-15,6 45 16,-6-45 0,0 0-16,0 0 15,3 40-15,-6-4 16</inkml:trace>
  <inkml:trace contextRef="#ctx1" brushRef="#br0" timeOffset="257684.1256">27242 7908 0,'0'0'0,"0"0"16,0 0-16,0 0 15</inkml:trace>
  <inkml:trace contextRef="#ctx1" brushRef="#br0" timeOffset="264048.0049">25419 9501 0,'0'0'15,"0"0"1,0 0-16,0 25 16,5 21-16,-1 28 15,-2 22 1,1 12-16,-1 13 15,-2 12 1,-2 10-16,-3 3 16,1 26-16,-3-2 15,0-19 1,1-27-16,6-40 16,0-84-16,-5 70 15,5-70 1,-4 37-16,4-37 15,-5 18 1,3-22-16,4-17 16,3-15-1,10-17-15,8-29 16,15-44-16,11-32 16,0-10-1,-8 30-15,-4 29 16,-5 23-16,1 15 15,3 15 1,-2 16-16,-1 9 16,2 10-1,1 13-15,-4 9 16,-4 15-16,4 9 16,2 19-1,-5 12-15,-5 12 16,-4 10-1,-5 28-15,0 25 16,-11-2-16,-4-11 16,-4-20-1,-3-21-15,7-77 16,0 0-16,0 0 16,2 49-1,3-40 1,1-27-16</inkml:trace>
  <inkml:trace contextRef="#ctx1" brushRef="#br0" timeOffset="264414.8146">26358 10015 0,'0'0'15,"0"0"-15,0 0 16,0 0 0,18 4-16,22-2 15,15 5-15,-7 2 16,-6 3 0,-7 0-16,-16 2 15,-7 7 1,-6 1-16,-8 11 15,-8 8-15,-13 14 16,-10 3 0,-5 0-16,3-4 15,35-54 1,-35 49-16,35-49 16,-32 36-16,11-23 15,13-24 1</inkml:trace>
  <inkml:trace contextRef="#ctx1" brushRef="#br0" timeOffset="265315.2645">26807 9883 0,'0'0'16,"0"0"-16,0 0 15,0 0 1,10 27-16,2 18 15,7 21 1,-9 6-16,-1 2 16,-2 15-16,-2 1 15,-5-90 1,0 0-16,0 71 16,0-71-16,0 36 15,0-27 1,2-18-16,2-14 15,2-10 1,5-9-16,4-12 16,1-1-16,-1 5 15,3 3 1,1 6-16,9 4 16,5 8-1,3-1-15,2 6 16,3 1-16,-2-2 15,-6-3 1,-5-1-16,-6-4 16,-11-6-1,-7-3-15,-10 1 16,-3-8-16,-5 1 16,-3-2-1,1 1-15,-2 3 16,18 46-1,-14-46-15,14 46 16,0 0-16,0 0 16,-8-42-1,1 11-15,3 18 16,2 15 0,2 13-16,0 14 15,2 11-15,-2 26 16,2 7-1,0 34-15,3 25 16,-1 15-16,-2 14 16,-2 0-1,-2-4-15,2-1 16,0 2 0,2 6-16,0-1 15,-2-5-15,2-3 16,1-14-1,0-7-15,-3-21 16,-3-14 0,-2-9-16,1-19 15,4-71-15,-4 48 16,-3-7 0,7-41-16,0 0 15,0 0 1,-14 29-16,-1-14 15</inkml:trace>
  <inkml:trace contextRef="#ctx1" brushRef="#br0" timeOffset="265501.9871">27507 11507 0,'0'0'0,"0"0"15,0 0 1,0 0-16</inkml:trace>
  <inkml:trace contextRef="#ctx1" brushRef="#br0" timeOffset="268870.3276">25944 13254 0,'0'0'0,"-4"29"16,0 18-1,-7 30-15,-5 17 16,1-1-1,-2 10-15,4 11 16,7 2-16,3 9 16,3 0-1,3-4-15,1-8 16,-2-11 0,-2-6-16,-2-7 15,0-16-15,-3-10 16,5-63-1,0 0-15,0 0 16,-3 38 0,3-38-16,0 22 15,3-26-15,4-18 16</inkml:trace>
  <inkml:trace contextRef="#ctx1" brushRef="#br0" timeOffset="269265.3763">26204 13806 0,'0'0'16,"0"0"-16,0 0 15,0 0-15,23-9 16,12-4-1,18-5-15,1 0 16,-5 4 0,-6 8-16,-43 6 15,35 5-15,-12 6 16,-15 9 0,-10 9-16,-6 11 15,-17 18 1,-6 9-16,-10 27 15,-6 11-15,5-11 16,42-94 0,0 0-16,0 0 15,-27 58 1,21-42-16</inkml:trace>
  <inkml:trace contextRef="#ctx1" brushRef="#br0" timeOffset="270045.626">26863 13469 0,'0'0'16,"0"0"-16,-5 24 15,1 24 1,-5 24-16,2 5 15,3 17 1,-3-7-16,7-87 16,-6 83-16,6-83 15,0 0 1,0 0-16,-2 55 16,4-34-1,6-35-15,4-16 16,3-13-16,-2-4 15,1 4 1,-3 8-16,-1 1 16,-1 7-1,4-4-15,3-5 16,10-13-16,3-2 16,5-9-1,4-1-15,-1-4 16,9-12-16,-9-2 15,-12 8 1,-10 12-16,-15 59 16,0 0-1,0 0-15,4-40 16,-4 40-16,6-24 16,-3 17-1,-3 18-15,2 16 16,-2 16-1,0 24-15,0 17 16,4 44-16,2 41 16,1 28-1,1 4-15,2 2 16,-4-9 0,1-13-16,5 3 15,0-1 1,1-4-16,3-11 15,0-15-15,-2-21 16,-1-23 0,-3-17-16,-2-18 15,-8-74 1,0 0-16,7 61 16,-7-61-16,0 0 15,2 33 1,-2-20-16</inkml:trace>
  <inkml:trace contextRef="#ctx1" brushRef="#br0" timeOffset="270221.6994">27619 15191 0,'0'0'0,"0"0"16,-7 8 0,-2-2-16</inkml:trace>
  <inkml:trace contextRef="#ctx1" brushRef="#br0" timeOffset="279788.8518">25066 7854 0,'0'0'0,"0"0"16,0 0 0,0 0-16,0 0 15,0 0-15,0 0 16,15 5-1,27-3-15,16 5 16,5-1-16,3 3 16,10 1-1,25-4-15,2-2 16,3-1 0,6-1-16,7-2 15,0 2-15,3 2 16,5 3-1,-10 3-15,-8-2 16,-9-4-16,-3 4 16,-8-2-1,-13 1-15,-11 3 16,-12-9 0,-10 3-16,-43-4 15,0 0 1,0 0-16,40 3 15,-40-3-15,0 0 16,0 0 0,34 4-16,-34-4 15,0 0 1,0 0-16,22 2 16,-22-2-16,0 0 15,10-2-15</inkml:trace>
  <inkml:trace contextRef="#ctx1" brushRef="#br0" timeOffset="280680.782">25287 11492 0,'0'0'0,"0"0"15,0 0 1,0 0-16,0 0 16,21 0-1,21 0-15,22 0 16,6 0-16,7 0 16,18 0-1,3 0-15,8 0 16,5 0-1,1 0-15,4 0 16,3 0-16,1 2 16,0 0-1,9 0-15,-2 1 16,-8-1 0,-8 0-16,-13-2 15,-9 2-15,-12 1 16,-12-1-1,-65-2-15,48 2 16,-48-2 0,0 0-16,0 0 15,46 0-15,-46 0 16,0 0 0,0 0-16,35 0 15,-35 0-15,0 0 16,27-4-1</inkml:trace>
  <inkml:trace contextRef="#ctx1" brushRef="#br0" timeOffset="280836.6257">27625 11594 0,'0'0'0,"0"0"16</inkml:trace>
  <inkml:trace contextRef="#ctx1" brushRef="#br0" timeOffset="294997.8291">25046 8080 0,'0'0'0,"0"0"16,0 0-16,0 0 15,10 17 1,2 8-16,9 9 15,-3 2-15,4-4 16,1-2 0,6-3-16,-1-9 15,2-7-15</inkml:trace>
  <inkml:trace contextRef="#ctx1" brushRef="#br0" timeOffset="295432.0672">25169 8160 0,'0'0'0,"0"0"15,0 0 1,0 0-16,0 0 16,20-11-16,14-9 15,20-12 1,-1 6-16,-53 26 15,49-20 1,-11 14-16,-15 10 16,-17 9-16,-12 5 15,-13 5 1,-7 5-16,-10 6 16,-3-1-16,4-2 15,6-6 1,7-4-16,9-8 15,5-6 1,4-3-16,12-7 16,11-1-16,12-7 15,12-5 1,11-6-16,-54 22 16,0 0-1,50-16-15,-8 5 16,-16 9-16</inkml:trace>
  <inkml:trace contextRef="#ctx1" brushRef="#br0" timeOffset="295681.0663">25025 8563 0,'0'0'0,"0"0"15,15-9 1,9-5-16,17-10 16,8 0-1,6-1-15,11-3 16,1 7-16,1-2 16,-68 23-1,63-13-15,-7 1 16</inkml:trace>
  <inkml:trace contextRef="#ctx1" brushRef="#br0" timeOffset="295914.3888">25419 8324 0,'0'0'0,"0"0"15,0 0-15,0 0 16,-5 24-1,3 21-15,-2 20 16,0-7-16,4-5 16,0-3-1,4-6-15,7-4 16,5-4 0,-16-36-16,27 30 15</inkml:trace>
  <inkml:trace contextRef="#ctx1" brushRef="#br0" timeOffset="296297.9503">25671 8154 0,'0'0'0,"0"0"15,0 0-15,15-9 16,9-2 0,7-3-16,-4 8 15,-5 1 1,-4 5-16,-5 5 16,-5 1-16,-6 3 15,-9 7 1,-2 2-16,-8 4 15,-6 9-15,-6 9 16,2 3 0,2-3-16,4-2 15,4-7 1,10-8-16,5-7 16,7-10-16,6-6 15,5-14 1</inkml:trace>
  <inkml:trace contextRef="#ctx1" brushRef="#br0" timeOffset="296846.1633">25800 8296 0,'0'0'0,"0"0"16,0 0-16,0 0 16,0 0-1,0 0-15,0 0 16,8 19-16,8 1 15,2 6 1,-5-10-16,0-3 16,-4-8-16,-5-3 15,1-6 1,-8-2-16,-1-4 16,0-3-1,-3-1-15,3 1 16,4 0-16,4-3 15,5 0 1,4-1-16,-1-2 16,4 5-1,2-4-15,-5 1 16,0 2-16,0 4 16,-1 2-1,-6 2-15,2 5 16,-4 4-1,3 5-15,-4 4 16,-1 4-16,-2 6 16,2 7-1,-2 6-15,0 4 16,0 7 0,0-3-16,0-4 15,2-10-15,0-8 16,2-12-1,1-8-15,-1-8 16,6-15-16,0-11 16</inkml:trace>
  <inkml:trace contextRef="#ctx1" brushRef="#br0" timeOffset="297146.4435">26157 7946 0,'0'0'0,"0"0"16,0 23 0,0 16-16,0 24 15,7 4-15,2 2 16,-3 3 0,1-5-16,2 0 15,0-8 1,-3 0-16,-2-1 15,-1-2-15,-3-2 16,0-54 0,0 0-16,0 0 15,-3 44 1,1-21-16,4-25 16,9-23-16</inkml:trace>
  <inkml:trace contextRef="#ctx1" brushRef="#br0" timeOffset="297311.2465">26407 8008 0,'0'0'0,"0"0"16,0 0-16,0 0 15,0 0 1,16 12-16,20 10 15</inkml:trace>
  <inkml:trace contextRef="#ctx1" brushRef="#br0" timeOffset="297814.2131">26345 8276 0,'0'0'16,"0"0"-1,0 0-15,18-1 16,17-18-16,14-5 16,-8-5-16,-6 2 15,-10 7 1,-8 9-16,-11 2 16,-6 9-1,-6 4-15,-9 12 16,-2 11-16,-6 4 15,-4 13 1,3 4-16,6-4 16,4-6-1,7-4-15,7-14 16,7-4-16,9-10 16,4-6-1,5-11-15,1-7 16,-3-2-1,-8-2-15,-9-1 16,-6 1-16,-4 1 16,-5 7-1,-7 2-15,-1 7 16,-5 5 0,3 3-16,0-1 15,5-2-15,11-6 16,15-10-1,12-11-15</inkml:trace>
  <inkml:trace contextRef="#ctx1" brushRef="#br0" timeOffset="298056.7188">26810 7914 0,'0'0'15,"0"0"-15,0 0 16,0 0-1,0 25-15,4 26 16,1 24 0,-3 11-16,0 2 15,0-3-15,-2-12 16,0-73 0,0 0-16,0 0 15,0 59 1,0-36-16,0-27 15</inkml:trace>
  <inkml:trace contextRef="#ctx1" brushRef="#br0" timeOffset="298197.5807">26848 8286 0,'0'-3'0,"0"-4"15,0-2 1,8-6-16,12-8 16,10 0-16,10-7 15,6 1 1,-46 29-16,50-36 15</inkml:trace>
  <inkml:trace contextRef="#ctx1" brushRef="#br0" timeOffset="298447.0608">26700 8458 0,'0'0'15,"0"0"1,0 0-16,2 19 16,9 17-16,7 11 15,5-18 1,-2-14-16,0-8 16,6-4-1,4-7-15,9-12 16,12-9-16,-3-8 15,-11-5 1</inkml:trace>
  <inkml:trace contextRef="#ctx1" brushRef="#br0" timeOffset="298582.5306">27331 8456 0,'0'0'16,"0"0"-16,0 0 15,0 0 1,0 0-16</inkml:trace>
  <inkml:trace contextRef="#ctx1" brushRef="#br0" timeOffset="324888.1141">25285 11378 0,'0'0'0,"0"0"16,0 0-16,0 0 16,-10 0-1,-4 0-15,-3 0 16,7 0 0,6 0-16,6 4 15,7 1-15,4 4 16,3-2-1,4-3-15,2-2 16,6 0-16,3 2 16,0 1-1,2 1-15,-3-1 16,-2-3 0,-1 1-16,7-1 15,-1 1-15,5-1 16,10-1-1,0 4-15,1-5 16,5 0 0,-3 0-16,5-2 15,0 2-15,3-3 16,-2 2 0,1 1-16,0 0 15,0 1 1,0-1-16,1 3 15,2-1-15,-2 2 16,0 2 0,1-4-16,1 1 15,-1-2 1,0 3-16,-2 0 16,0 1-16,-3 2 15,0 0 1,0-5-16,-3 2 15,-1 1-15,-1-1 16,-4-1 0,1 3-16,-2-1 15,-45-5 1,43 4-16,1 3 16,-44-7-1,42 7-15,-42-7 16,43 8-16,-43-8 15,43 9 1,-43-9-16,0 0 16,42 12-16,-42-12 15,0 0 1,0 0-16,45 14 16</inkml:trace>
  <inkml:trace contextRef="#ctx1" brushRef="#br0" timeOffset="325110.9603">27741 11684 0,'0'0'16,"0"0"-16,0 0 16,0 0-1,0 0-15</inkml:trace>
  <inkml:trace contextRef="#ctx1" brushRef="#br0" timeOffset="333730.6302">28069 2626 0,'0'0'0,"0"0"16,0 0-16,0 0 15,0 0-15,0 0 16,0 0 0,-6 12-16,-5 5 15,-5 4-15,6-6 16,2-4 0,2 3-16,-2-3 15,4 2 1,0 1-16,-3 1 15,1 1 1,-2 1-16,2 4 16,0 4-16,6-25 15,-7 29 1,3 6-16,2 5 16,-4 11-16,6 1 15,0 2 1,0 1-16,0 11 15,3 3-15,-3 9 16,-3 27 0,-1 20-16,0 11 15,-3 12 1,3-5-16,-2 2 16,0 5-16,1 5 15,3 7 1,-2 19-16,-1 18 15,3 13 1,0 7-16,2 16 16,0-10-16,0 5 15,-2 5 1,0 6-16,-1 3 16,-2 6-1,-1 10-15,-3 4 16,1 8-16,3 1 15,5 10 1,5 2-16,1 6 16,5 2-1,-2 4-15,-2 3 16,2 5-16,-3 8 16,4 7-1,-1 1-15,-2-1 16,3-1-1,6-3-15,4-5 16,4-13-16,0 0 16,2-6-1,1-1-15,0-14 16,3-9 0,1-7-16,-4-6 15,2-12-15,1-12 16,-1-12-1,-2-13-15,-3-26 16,4-10 0,1-9-16,0-8 15,-3-14-15,0-18 16,-3-16 0,-2-15-16,-6-13 15,-1-11 1,-4-15-16,2-7 15,-1 4-15,-2-4 16,3-1 0,-12-43-16,11 49 15</inkml:trace>
  <inkml:trace contextRef="#ctx1" brushRef="#br0" timeOffset="333895.028">28742 17111 0,'0'0'0,"0"0"16,0 0-16</inkml:trace>
  <inkml:trace contextRef="#ctx1" brushRef="#br0" timeOffset="335375.4944">29019 4292 0,'0'0'15,"0"0"-15,-13-8 16,-7-3 0,-13 2-16,-2 18 15,-6 10 1,-15 24-16,4 15 16,-4 28-16,7 14 15,23-2 1,23-15-16,18-23 15,12-22 1,7-16-16,7-10 16,5-19-16,4-14 15,-4-14 1,-5-9-16,-13-12 16,-10 0-1,-15-3-15,-21 6 16,-13 8-16,-14 8 15,-9 7 1,1 13-16,53 17 16,-49-9-16,6 11 15,18 5 1,23 2-16</inkml:trace>
  <inkml:trace contextRef="#ctx1" brushRef="#br0" timeOffset="335757.3852">29341 3723 0,'0'0'0,"0"0"16,0 0-1,0 0-15,9 20 16,4 16-16,4 24 15,-7 19 1,-2 39-16,-2 38 16,-8 23-1,-2 11-15,-6 5 16,0-3-16,-7-9 16,-3-11-1,0-21-15,4-25 16,3-25-1,13-101-15,0 0 16,0 0-16,-4 71 16,4-71-1,2 33-15,9-26 16,5-21-16</inkml:trace>
  <inkml:trace contextRef="#ctx1" brushRef="#br0" timeOffset="336240.7291">29752 4134 0,'0'0'15,"23"-4"-15,19-3 16,27-2-1,6 7-15,0 6 16,-19 12 0,-56-16-16,31 22 15,-20 8-15,-18-3 16,-10-1 0,-12 1-16,-19 11 15,0 0-15,-4 0 16,7 0-1,45-38-15,-35 40 16,13 0 0,13-2-16,13-11 15,12-7-15,11-11 16,7-2 0,12-9-16,9-6 15,0-2 1,-55 10-16,49-13 15,-49 13-15,0 0 16,0 0 0,42-5-16,-12 2 15,-18 8-15</inkml:trace>
  <inkml:trace contextRef="#ctx1" brushRef="#br0" timeOffset="336473.9426">29587 4979 0,'0'0'16,"0"0"-16,22-2 15,27-14 1,30-7-16,24-6 16,31-6-16,19-3 15,10 9 1,-17 7-16,-25 10 15,-121 12 1,87-5-16,-40 10 16,-36 2-16</inkml:trace>
  <inkml:trace contextRef="#ctx1" brushRef="#br0" timeOffset="336707.523">29846 5139 0,'0'0'0,"0"0"15,0 0-15,19 21 16,9 8-16,19 13 16,-2 3-1,-1 2-15,-3 2 16,-8-1-16,-33-48 15,22 43 1</inkml:trace>
  <inkml:trace contextRef="#ctx1" brushRef="#br0" timeOffset="337090.9262">30027 5241 0,'0'0'0,"0"0"16,0 0-1,2-10-15,19-5 16,13-3-16,19 0 16,12 2-1,1 2-15,-66 14 16,61-8-16,-61 8 16,44 2-1,-21 11-15,-25 10 16,-17 1-1,-8 6-15,-10 10 16,0 0 0,5-2-16,9 0 15,15-3-15,12-10 16,12-2 0,10-8-16,13-1 15,21-7-15,9-7 16,7-6-1,22 5-15,3-2 16,-16 7-16</inkml:trace>
  <inkml:trace contextRef="#ctx1" brushRef="#br0" timeOffset="337213.0593">31089 5604 0,'0'0'0,"0"0"16,0 0 0</inkml:trace>
  <inkml:trace contextRef="#ctx1" brushRef="#br0" timeOffset="346912.6053">30603 6200 0,'0'0'0,"0"0"16,0 0-1,0 0-15,0 0 16,0 0-16,0 0 15,0 0 1,0 0-16,0 0 16,0 0-1,0 0-15,0 0 16,0 0-16,0 0 16,0 0-1,0 0-15,0 0 16,0 0-16,0 0 15,0 0 1,0 0-16,0 0 16,0 0-1,0 0-15,0 0 16,0 0 0,0 0-16,-2-1 15,-3-6-15,1-4 16,0 4-1,-1 3-15,1 0 16,0 1-16,0 0 16,-4 1-1,4 2-15,-5 5 16,-4 0 0,-7 5-16,-12 9 15,-8 7-15,-17 21 16,-29 32-1,-24 30-15,-25 36 16,-16 25 0,-16 27-16,15-3 15,9 2 1,9 0-16,7-7 16,17-13-16,27-30 15,21-21 1,15-25-16,14-33 15,33-67-15,0 0 16,0 0 0,-23 49-16,6-22 15,17-27 1,0 0-16,-8 7 16,1-11-16,10-16 15,9-14-15</inkml:trace>
  <inkml:trace contextRef="#ctx1" brushRef="#br0" timeOffset="347768.9941">28800 6458 0,'0'0'16,"0"0"-16,0 0 15,0 0 1,0 0-16,0 0 16,0 0-16,0 0 15,0 0 1,0 0-16,0 0 15,0 0 1,0 0-16,0 0 16,0 0-16,0 0 15,0 0 1,0 0-16,0 0 16,0 0-1,0 0-15,0 0 16,0 0-16,0 0 15,0 0 1,0 0-16,0 0 16,0 0-1,0 0-15,13 7 16,10 4 0,12 11-16,15 16 15,2 11-15,3 9 16,21 27-1,14 27-15,12 18 16,6 8-16,-5-10 16,-3-4-1,-2 2-15,3-4 16,-4-3 0,0-10-16,-5-6 15,-2-4-15,-15-15 16,-5-8-1,-9-4-15,-9-7 16,-9-12 0,-11-8-16,-32-45 15,25 36-15,-25-36 16,0 0 0,0 0-16,19 33 15,-19-33 1,0 0-16,0 0 15,9 25-15,-9-25 16,0 0 0,0 0-16,3 11 15,-3-11 1,0 0-16,0-2 16,-3-5-16</inkml:trace>
  <inkml:trace contextRef="#ctx1" brushRef="#br0" timeOffset="367868.5961">28284 8918 0,'0'0'0,"0"0"15,0 26-15,-4 31 16,2 32 0,-5 25-16,3 8 15,-3 9 1,2 0-16,1 3 16,4-5-1,-2-7-15,2-13 16,0-13-16,0-96 15,0 80 1,0-80-16,0 0 16,0 61-16,-6-44 15,-2-25 1</inkml:trace>
  <inkml:trace contextRef="#ctx1" brushRef="#br0" timeOffset="368228.3624">28221 9139 0,'0'0'0,"0"0"16,18-14-16,12-3 16,12-6-1,3 8-15,2 10 16,-3 14-16,-1 9 15,-8 11 1,-10 5-16,-9 8 16,-14 5-1,-18 4-15,-17 10 16,-19 5-16,-27 26 16,-20 25-1,12-10-15,87-107 16,0 0-1,0 0-15,-49 78 16,47-47-16,24-33 16,11-20-1</inkml:trace>
  <inkml:trace contextRef="#ctx1" brushRef="#br0" timeOffset="368575.7545">28615 9555 0,'0'0'0,"0"0"16,2 24-1,10 21-15,3 24 16,-1-4 0,-6-7-16,-5 2 15,-6-4-15,-3-9 16,-4-5-1,-2-10-15,12-32 16,-14 18 0,3-14-16,7-11 15,8-15-15,12-13 16,13-19 0,8-9-16,10-1 15,17-13 1,15-1-16,-5 18 15,-74 60 1,69-43-16</inkml:trace>
  <inkml:trace contextRef="#ctx1" brushRef="#br0" timeOffset="368995.0957">29065 9662 0,'0'0'0,"0"0"0,-7 20 16,-2 17 0,-4 22-16,2-3 15,5-5 1,4-4-16,2-47 16,4 41-1,-4-41-15,17 26 16,8-17-16,-2-18 15,-3-15 1,-4-8-16,-3-8 16,-2-16-16,-3-1 15,-8 5 1,-4 7-16,-9 7 16,-2 14-1,-5 10-15,-4 14 16,-5 16-16,1 9 15,7 3 1,11 1-16,10 0 16,20-13-16,19-18 15</inkml:trace>
  <inkml:trace contextRef="#ctx1" brushRef="#br0" timeOffset="369245.8275">29542 9345 0,'0'0'0,"-17"13"15,-5 10-15,-14 13 16,6 8 0,-1 12-16,7 2 15,8 2-15,11-5 16,10-3-1,11-9-15,8-8 16,14-10 0,8-14-16,0-16 15,-6-14-15</inkml:trace>
  <inkml:trace contextRef="#ctx1" brushRef="#br0" timeOffset="369664.0586">29625 9555 0,'0'0'0,"0"0"16,0 0-1,0 0-15,0 0 16,0 0 0,15 6-16,24 3 15,16 2-15,2-9 16,3-17-1,-16-16-15,-12-7 16,-10-4 0,-15 2-16,-11 4 15,-10 15-15,-7 10 16,-5 7 0,-8 13-16,-1 8 15,-10 15 1,5 10-16,3 5 15,11 4-15,8 1 16,12-3 0,8-7-16,13-4 15,12-11 1,9-13-16,15-10 16,10-15-16,3-14 15,1-15 1</inkml:trace>
  <inkml:trace contextRef="#ctx1" brushRef="#br0" timeOffset="370095.74">30377 9134 0,'0'0'0,"0"0"16,-19 14-16,-10 6 15,-10 13 1,-5 8-16,6 7 15,5 4 1,8 2-16,7-5 16,9-6-16,9-43 15,2 36 1,10-15-16,5-9 16,6-8-1,-23-4-15,0 0 16,25-1-1,-25 1-15,0 0 16,21 0-16,0 3 16,-11 15-1,-4 7-15,-9 11 16,-6 4-16,-4 11 16,-5 3-1,18-54-15,0 0 16,0 0-1,-13 47-15,9-19 16,12-20-16</inkml:trace>
  <inkml:trace contextRef="#ctx1" brushRef="#br0" timeOffset="370511.9598">30789 9012 0,'0'0'0,"0"0"16,0 0-16,-20 6 16,-17 15-1,-16 14-15,3 15 16,0 10 0,-5 18-16,4 9 15,51-87 1,-25 69-16,25-69 15,-6 47-15,20-22 16,9-18 0,7-10-16,3-3 15,2-4 1,-35 10-16,38-6 16,0 8-16,-12 10 15,-14 9 1,-15 12-16,-10 10 15,-9 16-15,-5-3 16,2-3 0,25-53-16,-20 49 15,10-10 1,14-16-16,13-15 16</inkml:trace>
  <inkml:trace contextRef="#ctx1" brushRef="#br0" timeOffset="371178.7751">31191 9005 0,'0'0'0,"0"0"16,-19 11-16,-11 12 15,-8 14 1,1 11-16,3 10 16,7 4-16,9-6 15,18-56 1,-4 45-16,15-12 16,7-17-1,8-12 1,6-13-16,-3-9 0,-2-2 15,-6 0 1,-9 0-16,-8 2 16,-6 5-1,-6 1-15,-8 6 16,1-1-16,1 1 16,1-1-1,9-4-15,4-3 16,6-4-1,9-2-15,10-6 16,6-2-16,7-7 16,3 3-1,-1 3-15,-5 5 16,-5 6 0,-4 7-16,-5 7 15,-7 8-15,-2 12 16,-5 10-1,-4 10-15,-6 11 16,-2 16-16,-1 1 16,-2 1-1,6-2-15,2-63 16,0 0 0,0 0-16,2 47 15,6-22-15,-2-31 16</inkml:trace>
  <inkml:trace contextRef="#ctx1" brushRef="#br0" timeOffset="371495.703">31578 8651 0,'0'0'16,"0"0"-16,0 28 15,0 25-15,0 30 16,0 24 0,0 5-16,0 7 15,0 0-15,-6-2 16,2-5 0,-2-7-16,0-11 15,-1-12 1,7-82-16,-2 76 15,2-76 1,0 52-16,7-34 16,3-34-16,4-22 15</inkml:trace>
  <inkml:trace contextRef="#ctx1" brushRef="#br0" timeOffset="371880.7592">31917 8880 0,'0'0'0,"0"0"16,-10 20-16,-13 13 15,-15 29 1,-4 13-16,-15 27 16,0 15-1,13-17-15,44-100 16,-23 63-16,19-39 15,16-26 1,9-20-16,0-9 16,14-16-1,-2-2-15,-3 4 16,-4 11-16,-2 12 16,-1 9-1,0 8-15,-2 10 16,4 6-16,-5 4 15,3 8 1,-5 2-16,-18-25 16,18 26-1,-18-26-15,14 24 16,-3-8-16</inkml:trace>
  <inkml:trace contextRef="#ctx1" brushRef="#br0" timeOffset="372261.7167">31998 9231 0,'-4'0'16,"-2"-5"-1,-2-8-15,2-10 16,2-7 0,0-6-16,12-7 15,8-4-15,4-5 16,6 3 0,-3 5-16,4-1 15,-27 45-15,22-43 16,-22 43-1,22-35-15,0 12 16,-5 19 0,-3 13-16,-6 15 15,-4 17 1,1 26-16,-5 13 16,0 32-16,0 24 15,2 12 1,-1-12-16,3-20 15,-4-17-15,2-16 16,-2-11 0,0-72-16,0 52 15,0-52 1,2 31-16,0-24 16</inkml:trace>
  <inkml:trace contextRef="#ctx1" brushRef="#br0" timeOffset="372777.9358">32451 8815 0,'0'0'16,"0"0"-1,0 20-15,0 22 16,0 28-16,0 10 15,0 20 1,0-3-16,0-10 16,0-87-16,0 0 15,0 0 1,-4 70-16,-1-37 16,-5-29-1,-2-28-15,4-19 16,0-13-16,4-6 15,4 4 1,6 8-16,8 4 16,10 4-16,11 8 15,5 7 1,3 7-16,2 11 16,-1 9-1,-13 11-15,-13 9 16,-14 7-16,-10 7 15,-7 8 1,-8 7-16,-4 0 16,-3-6-1,28-43-15,0 0 16,-23 31 0,6-18-16,11-17 15</inkml:trace>
  <inkml:trace contextRef="#ctx1" brushRef="#br0" timeOffset="373212.5052">32816 8516 0,'0'0'15,"0"0"-15,0 0 16,0 0 0,0 0-16,0 20 15,4 20-15,0 29 16,-2 12-1,2 22-15,2 0 16,0 2 0,-1-3-16,-5-2 15,3-8-15,-3-12 16,0-80 0,0 70-16,0-70 15,0 38 1,-3-29-16,0-25 15,-1-2-15,2-24 16,-2-21 0,4 63-16,0-63 15,2 8 1,4 3-16,10 5 16,7 7-16,11 2 15,3 5 1,5 6-16,-42 27 15,43-16-15,-3 10 16</inkml:trace>
  <inkml:trace contextRef="#ctx1" brushRef="#br0" timeOffset="373461.9034">32601 9608 0,'0'0'0,"0"0"16,0 0-16,0 0 15,0 23 1,8 14-16,10 13 16,10-17-1,6-13-15,14-6 16,7-10-16,5-6 15,1-3 1,-4-1-16</inkml:trace>
  <inkml:trace contextRef="#ctx1" brushRef="#br0" timeOffset="374045.8065">30075 10428 0,'0'0'15,"0"0"-15,-16 22 16,-5 18-1,-3 23-15,6 2 16,12-3-16,8-7 16,10-11-1,13-17-15,5-16 16,1-16 0,4-15-16,11-15 15,-9-10-15,-8-4 16,-12-1-1,-11 6-15,-16 6 16,-12 7 0,-14 12-16,-11 11 15,-8 13-15,-8 13 16,-3 9 0,0 6-16,5 7 15,-12 13-15,-2 8 16</inkml:trace>
  <inkml:trace contextRef="#ctx1" brushRef="#br0" timeOffset="374244.9757">29549 11201 0,'0'0'16,"20"0"-16,20-2 15,30-11 1,3-9-16,23-11 15,23-8-15,8-9 16,10-1 0,-12 6-16,-23 9 15,-16 6-15</inkml:trace>
  <inkml:trace contextRef="#ctx1" brushRef="#br0" timeOffset="374495.5614">29882 11131 0,'0'0'0,"0"0"16,-7 21-16,1 21 15,-3 26 1,4 10-16,1 20 15,6 0 1,7-6-16,9-11 16,3-19-16,0-24 15</inkml:trace>
  <inkml:trace contextRef="#ctx1" brushRef="#br0" timeOffset="374778.1299">30202 11054 0,'0'0'0,"0"0"15,0 0-15,0 0 16,2 26 0,5 35-16,3 35 15,-3 31-15,-4 7 16,-1 3-16,2-6 15,1-8 1,3-9-16,4-8 16,2-13-1,-4-22-15,-10-71 16,0 0 0,12 41-16,-3-30 15</inkml:trace>
  <inkml:trace contextRef="#ctx1" brushRef="#br0" timeOffset="374994.3571">30660 10321 0,'0'0'15,"0"0"-15,0 0 16,0 0-1,19 11-15,16 4 16,18 17 0,-6 3-16,-11 8 15,-14 0-15</inkml:trace>
  <inkml:trace contextRef="#ctx1" brushRef="#br0" timeOffset="376011.947">30509 10944 0,'0'0'0,"0"0"15,17-14 1,14-8-16,23-20 16,8-3-16,14-15 15,1 0 1,-77 60-16,0 0 15,0 0-15,44-45 16,-37 32 0,-24 19-16,-4 12 15,-9 16 1,-8 17-16,3 5 16,3 2-1,10-2-15,9-4 16,11-10-16,8-9 15,5-15 1,7-6-16,7-12 16,5-14-16,7-13 15,0-12 1,-4-5-16,-11 3 16,-16 2-1,-12 13-15,-8 9 16,-10 11-16,-6 8 15,-3 14 1,-3 9-16,-5 14 16,6 15-1,8 10-15,7 10 16,5 27-16,15 18 16,11-1-1,11-9-15,-2-28 16,-20-81-1,15 51-15,-3-37 16,-3-31-16,-3-20 16,7-32-1,6-7-15,10-20 16,-29 96 0,0 0-16,0 0 15,27-87-15,-27 87 16,15-45-1,-8 43-15,-12 27 16,-4 10 0,-6 16-16,-15 18 15,-11 26-15,-8 5 16,-3-17 0,5-19-16,47-64 15,-42 40 1,42-40-16,-29 23 15,29-23-15,-18 5 16,16-10 0,14-8-16,14-6 15,9-2-15,22-11 16,9 4 0,6-2-16,27 0 15,14 11 1,-1 12-16,-17 12 15,-9 8-15,-15-2 16,-17-2 0,-9-3-16,2 2 15,-3-1 1,-1-1-16,-6 3 16</inkml:trace>
  <inkml:trace contextRef="#ctx1" brushRef="#br0" timeOffset="376177.1992">31974 11615 0,'0'0'0,"0"0"16,0 0-16</inkml:trace>
  <inkml:trace contextRef="#ctx1" brushRef="#br0" timeOffset="400627.9659">31532 10061 0,'0'0'0,"-19"17"16,-3 1-16,-11 12 16,1 13-1,-2 9-15,1 10 16,0 12-16,-3 35 15,0 28 1,9 17-16,17-7 16,10-8-1,8-6-15,8-7 16,10-3-16,5-7 16,5-11-1,3-18-15,-2-15 16,4-15-1,-8-14-15,-2-10 16,5-4-16,0-8 16,-4-12-1,-3-14-15,-10-12 16</inkml:trace>
  <inkml:trace contextRef="#ctx1" brushRef="#br0" timeOffset="401011.4199">31747 10181 0,'0'0'0,"0"0"15,-6 24-15,-5 25 16,-3 25 0,-6 12-16,0 4 15,5 2-15,2-3 16,6-4 0,7-6-16,7-17 15,6-20-15,4-10 16,3-13-1,4-7-15,9-8 16,5-6 0,21-5-16,2-6 15,2 0 1,-5-1-16</inkml:trace>
  <inkml:trace contextRef="#ctx1" brushRef="#br0" timeOffset="401478.2297">32150 10405 0,'0'0'0,"-20"14"15,-5 6 1,-11 12-16,3 14 16,1 11-16,6 7 15,8 5 1,12-3-16,6-7 16,10-12-1,8-12-15,8-14 16,4-14-16,1-11 15,3-12 1,-5-7-16,-3-7 16,-3-11-16,-4 1 15,-12-1 1,-11 1-16,-4 7 16,-8 8-1,-3 7-15,-2 5 16,-4 6-1,3 7-15,1 2 16,9 5-16,8-2 16</inkml:trace>
  <inkml:trace contextRef="#ctx1" brushRef="#br0" timeOffset="401759.9545">32615 10500 0,'0'0'16,"0"0"0,-21 4-16,-17 3 15,-15 13-15,9 9 16,7 7-1,3 2-15,11 6 16,5 1 0,10 5-16,12-2 15,18 0-15,13-10 16,16-1 0</inkml:trace>
  <inkml:trace contextRef="#ctx1" brushRef="#br0" timeOffset="402643.7665">32961 10707 0,'0'0'16,"0"0"-16,0 0 15,0 0-15,-7-8 16,1-11-1,-4-10-15,1 3 16,1 1 0,-7 7-16,1 10 15,-6 3 1,-5 7-16,-4 9 16,-1 7-16,-1 11 15,-8 11 1,8 5-16,8 2 15,8-4 1,15-43-16,-6 38 16,14-11-16,5-18 15,5-9 1,6-14-16,1-6 16,1-3-16,-4 1 15,4 2 1,-5 4-16,-3 5 15,0 6 1,-1 8-16,-4 8 16,-1 7-16,3 4 15,-3 5 1,1-2-16,-3-3 16,-1-4-1,4-10-15,-1-10 16,0-13-16,2-19 15,5-17 1,3-25-16,6-31 16,6-20-1,-7-4-15,-6 16 16,-18 19-16,-3 96 16,0-76-1,-6 16-15,6 60 16,0 0-1,-12-30-15,-4 22 16,-3 16-16,0 15 16,-2 13-1,-3 20-15,6 12 16,1 14 0,5 29-16,8 18 15,8 3-15,10-11 16,9-23-1,1-17-15,7-17 16,-8-21-16,2-8 16,-25-35-1,28 27-15,9-9 16,0-13 0,-12-17-16</inkml:trace>
  <inkml:trace contextRef="#ctx1" brushRef="#br0" timeOffset="403080.0105">33456 10317 0,'0'0'0,"0"0"16,0 19 0,7 26-16,-3 27 15,-2 11 1,0 19-16,0 3 16,-4 1-16,-2 0 15,-9-1 1,1 0-16,-8 1 15,-11-4-15,-5-2 16,-6-3 0,-7-8-16,6-11 15,-2-12 1,9-13-16,5-18 16,1-8-1,0-4-15,5-3 16,25-20-16,-24 18 15,24-18 1,-24 19-16</inkml:trace>
  <inkml:trace contextRef="#ctx1" brushRef="#br0" timeOffset="403244.3511">33136 11894 0,'0'0'16,"0"0"-16,0 0 15,0 0 1</inkml:trace>
  <inkml:trace contextRef="#ctx1" brushRef="#br0" timeOffset="412944.2808">28756 13183 0,'0'0'0,"-14"26"15,-1 17-15,-12 28 16,-4 33 0,4 19-16,7 6 15,11-2 1,11-10-16,5-14 15,9-21 1,4-11-16,3-13 16,5-15-16,1-14 15,4-9 1,4-15-16,9-14 16,6-20-16,3-19 15,-1-18 1,9-30-16,-4-25 15,-9 1 1,-19 5-16,-13 10 16,-16 21-16,-11 12 15,-6 21 1,-5 4-16,-9 3 16,-7 5-1,-7 5-15,-5 8 16,-4 6-16,1 13 15,-7 11 1,0 14-16,1 16 16,4 10-1,2 15-15,-7 19 16,6 14-16,19-3 16,15-13-1,15-5-15,10-13 16,9-13-16,4-5 15</inkml:trace>
  <inkml:trace contextRef="#ctx1" brushRef="#br0" timeOffset="413609.679">30016 13190 0,'0'0'16,"0"0"-16,-20-12 15,-7-5-15,-11-4 16,-2 9-1,-3 2-15,-1 8 16,-1 9 0,-1 4-16,0 9 15,4 3-15,4 3 16,5 5 0,6 3-16,7 4 15,5 0 1,6 4-16,9 5 15,11 0 1,6 2-16,8-2 16,6 2-16,7-3 15,3-2-15,-1 0 16,8 0 0,-7 0-16,-2-2 15,-39-42 1,32 45-16,-9-3 15,-15-2-15,-8-6 16,-10-8 0,-11-1-16,-6 0 15,-9-3 1,-13 0-16,-3-1 16,4-8-1,-3-2-15,4-5 16,3-6-16,44 0 15,-42-3 1,42 3-16,-31-16 16,12-7-16,7-10 15</inkml:trace>
  <inkml:trace contextRef="#ctx1" brushRef="#br0" timeOffset="414376.256">30325 13297 0,'0'0'0,"0"0"16,0 0-16,0 0 15,0 0 1,-14 15-16,-5 10 16,-5 9-1,4 7-15,5 9 16,3-1-16,8 1 16,4-50-1,4 42-15,10-8 16,1-17-1,3-8-15,4-11 16,-1-11-16,1-8 16,-1-8-1,-4-6-15,2-7 16,-8-1 0,-5 5-16,-6 7 15,0 8-15,0 6 16,-4 3-1,2 3-15,0 2 16,2 3 0,2-2-16,8-1 15,6-6-15,7-5 16,6-5 0,5-6-16,-34 31 15,0 0 1,35-26-16,-35 26 15,31-18-15,-7 13 16,-1 11 0,-7 8-16,-5 12 15,-4 13 1,-7 16-16,0 13 16,-7 5-16,0 27 15,1 10 1,4-14-16,2-18 15,0-78 1,6 61-16,-6-61 16,7 31-16,4-24 15,-2-18-15,6-20 16</inkml:trace>
  <inkml:trace contextRef="#ctx1" brushRef="#br0" timeOffset="414660.2833">30879 12948 0,'0'0'16,"0"0"-16,0 20 16,-4 23-1,1 24-15,-3 12 16,0 25-16,1 10 15,0 4 1,-1 5-16,-2 1 16,3-9-1,0-9-15,5-15 16,0-17-16,0-74 16,3 49-1,-1-33-15</inkml:trace>
  <inkml:trace contextRef="#ctx1" brushRef="#br0" timeOffset="414910.883">31142 13125 0,'0'0'0,"0"0"15,-13 18-15,-7 16 16,-14 28-1,0 17-15,-7 30 16,-4 25-16,9-5 16,13-35-1,23-94-15,0 0 16,-8 53 0,8-48-16,8-36 15</inkml:trace>
  <inkml:trace contextRef="#ctx1" brushRef="#br0" timeOffset="415077.1286">31107 13259 0,'0'5'16,"0"-1"-16,4 3 16,2-2-1,6 12-15,1 1 16,5 7 0,2-1-16,1 8 15,3 1-15,3 7 16,-27-40-1,19 40-15,-11 1 16</inkml:trace>
  <inkml:trace contextRef="#ctx1" brushRef="#br0" timeOffset="415261.0295">31174 13350 0,'0'0'0,"0"0"15,0 0-15,19-13 16,15-9 0,25-16-16,2 0 15,-2-4-15,-7-1 16</inkml:trace>
  <inkml:trace contextRef="#ctx1" brushRef="#br0" timeOffset="415494.4752">31545 12987 0,'0'0'0,"0"27"16,-5 17-16,3 32 16,-4 24-16,4 6 15,-2 7 1,4 4-16,4 1 15,2-3 1,0-4-16,8-18 16,-14-93-16,16 91 15</inkml:trace>
  <inkml:trace contextRef="#ctx1" brushRef="#br0" timeOffset="415911.1971">32150 12964 0,'0'0'0,"0"0"16,0 0-1,-18 16-15,-4 8 16,-6 9-16,5 3 15,15-4 1,8-12-16,10-9 16,13-9-1,3-11-15,5-11 16,-1-6 0,1-10-16,-10 0 15,-6 7-15,-11 6 16,-2 3-1,-8 5-15,-9 8 16,-8 9-16,-11 12 16,0 10-1,-14 15-15,-2 7 16,4 6 0,1-3-16,3-2 15</inkml:trace>
  <inkml:trace contextRef="#ctx1" brushRef="#br0" timeOffset="416111.0774">31737 13568 0,'0'0'15,"0"0"-15,20-3 16,20-15 0,17-11-16,4-9 15,10-7 1,16-10-16,11-2 15,-12 9-15,-12 5 16,-74 43 0,50-27-16,-21 17 15</inkml:trace>
  <inkml:trace contextRef="#ctx1" brushRef="#br0" timeOffset="416328.3591">31962 13442 0,'0'0'16,"0"0"-16,-6 20 15,-9 20 1,-1 19-16,2-6 16,2 10-16,8 0 15,6 0 1,4-2-16,-6-61 15,12 52-15,6-18 16</inkml:trace>
  <inkml:trace contextRef="#ctx1" brushRef="#br0" timeOffset="416577.3616">32215 13422 0,'0'0'0,"0"0"15,0 0 1,0 0-16,0 29 16,0 25-16,0 32 15,0 23 1,0-3-16,0 6 16,4-3-1,2 1-15,1-7 16,3-9-1,-10-94-15,11 82 16</inkml:trace>
  <inkml:trace contextRef="#ctx1" brushRef="#br0" timeOffset="416810.89">32664 12928 0,'0'0'0,"0"0"16,0 0-1,0 0-15,0 0 16,0 0 0,14 13-16,8 8 15,3 8-15,-6 2 16,-11-3-1</inkml:trace>
  <inkml:trace contextRef="#ctx1" brushRef="#br0" timeOffset="417932.4227">32560 13237 0,'0'0'15,"0"0"-15,0 0 16,18-9-1,15-11-15,18-11 16,-3-8 0,3 4-16,-51 35 15,0 0-15,0 0 16,42-34 0,-21 10-16,-21 16 15,-13 21 1,-8 13-16,-8 16 15,-12 18-15,6 10 16,-3 17 0,6-4-16,13-12 15,19-71-15,-2 41 16,13-15 0,7-17-16,6-16 15,2-10 1,5-13-16,5-13 15,-9-5 1,-6 5-16,-12 6 16,-9 9-16,-7 13 15,-10 8 1,-6 12-16,-2 10 16,-11 12-16,0 16 15,-2 7 1,1 11-16,11 4 15,3 4 1,8-1-16,11-6 16,6-6-16,-2-56 15,10 44 1,3-15-16,0-17 16,-1-12-1,3-13-15,0-12 16,12-30-16,7-18 15,2-11 1,-5 18-16,-9 29 16,-12 16-1,-1 10-15,-5 14 16,-2 8-16,-6 14 16,-7 8-1,-2 11-15,-10 19 16,-2 2-1,0-2-15,-4-1 16,-3-6-16,2-5 16,30-51-1,-35 45-15,35-45 16,-41 34-16,41-34 16,-34 20-1,34-20-15,-29 9 16,13-14-1,10-6-15,9-4 16,8-3 0,7-5-16,10-2 15,3 1-15,16 0 16,6 1 0,6 7-16,-1-1 15,7 6 1,0 3-16,-2 6 15,-4 4-15,-3 7 16,-56-9 0,51 14-16,-51-14 15,47 18-15,-47-18 16,0 0 0,0 0-16,41 18 15,-41-18 1,0 0-16,26 13 15</inkml:trace>
  <inkml:trace contextRef="#ctx1" brushRef="#br0" timeOffset="418135.913">33477 14005 0,'0'0'15,"0"0"-15,0 0 16,0 0 0</inkml:trace>
  <inkml:trace contextRef="#ctx1" brushRef="#br0" timeOffset="423094.2017">29529 14655 0,'-16'5'0,"-7"1"16,23-6-16,-35 16 15,9 4-15,-3 10 16,-1 1 0,1 7-16,0 6 15,3 5-15,-2 11 16,6 2 0,-2 16-16,-5 29 15,3 28-15,6 20 16,16-10-1,8-22-15,11-28 16,4-27-16,2-21 16,3-9-1,3-2-15,7-3 16,-1-4 0,5-1-16,2-7 15,3 2-15,-43-23 16,44 15-1,6-3-15,-4-12 16,-2-4-16</inkml:trace>
  <inkml:trace contextRef="#ctx1" brushRef="#br0" timeOffset="423939.1729">30042 14673 0,'0'0'0,"0"0"0,0 0 15,-19 0 1,-14 8-16,-19 4 15,7 9 1,5 7-16,-1 11 16,0 12-16,0 10 15,3 8 1,-2 24-16,5 12 16,11-4-1,11-12-15,13-11 16,7-11-16,7-19 15,6-10 1,3-7-16,7-5 16,1-8-1,1-6-15,-3-8 16,4-2-16,4-4 16,-4-7-1,-1-2-15,0-7 16,-9-4-1,-12-7-15</inkml:trace>
  <inkml:trace contextRef="#ctx1" brushRef="#br0" timeOffset="424345.2262">29806 15495 0,'0'0'15,"0"0"-15,0 0 16,16-8 0,15-15-16,17-15 15,7-6-15,-5-5 16,1 2 0,-51 47-16,0 0 15,39-36-15,-10 15 16,-13 26-1,-14 11-15,-4 13 16,-5 15 0,-7 19-16,2 13 15,-8 28-15,2 21 16,3-1 0,2-14-16,11-30 15,2-20 1,0-60-16,2 40 15,4-4-15,-6-36 16,0 0 0,9 29-16</inkml:trace>
  <inkml:trace contextRef="#ctx1" brushRef="#br0" timeOffset="425444.2412">30501 14336 0,'0'0'15,"-12"29"-15,-4 14 16,-3 30-1,-8 35-15,1 30 16,0 25-16,3 13 16,8-8-1,9-5-15,6-15 16,4-25 0,3-23-16,5-24 15,3-29-15,-5-34 16,-1-24-1</inkml:trace>
  <inkml:trace contextRef="#ctx1" brushRef="#br0" timeOffset="425828.4776">30579 15415 0,'0'0'0,"0"0"15,-6 24 1,-6 21-16,-5 18 15,3-5-15,8 6 16,6 1 0,4-6-16,12-13 15,3-16 1,4-24 0,-2-17-16,3-19 0,-2-13 15,2-26 1,-6-5-16,-5-12 15,-13 17 1,-8 27-16,-6 17 16,-3 14-16,-5 11 15,-1 11 1,-7 14-16,-5 17 16,4 8-1,31-50-15,0 0 16,-25 48-1,13-17-15,12-28 16,10-28-16</inkml:trace>
  <inkml:trace contextRef="#ctx1" brushRef="#br0" timeOffset="426412.4558">31052 14443 0,'0'0'0,"-4"22"16,-1 19-1,-1 26-15,0 8 16,-8 22-16,8 3 16,-1 9-1,5 3-15,0 3 16,2 1-1,0-5-15,0-4 16,-5-6-16,-2-16 16,7-85-1,0 0-15,0 0 16,-8 62 0,4-30-16,8-28 15,0-17-15,7-18 16,5-15-1,8-18-15,2-7 16,5-16 0,-4 2-16,4 16 15,-31 69-15,30-47 16,-5 26 0,-9 21-16,-8 14 15,-3 13-15,-5 15 16,-7 20-1,-9 12-15,-6 25 16,-7 14 0,-4-1-16,4-16 15,6-27-15,23-69 16,0 0 0,-12 36-16,1-25 15,7-22-15</inkml:trace>
  <inkml:trace contextRef="#ctx1" brushRef="#br0" timeOffset="427438.404">31719 15459 0,'0'0'0,"0"0"15,0 0 1,0 0-16,-11-13 16,-5-11-16,-5-10 15,4 1 1,-4 1-16,5 10 15,-1 2 1,0 5-16,-4 10 16,-1 7-16,-3 16 15,3 11 1,2 13-16,1 21 16,9 0-1,10-63-15,0 58 16,7-11-16,11-18 15,-1-22 1,8-17-16,4-15 16,3-12-1,0-1-15,-7 5 16,-2 8-16,-8 13 16,-2 6-1,-1 11-15,-4 11 16,2 9-1,-1 18-15,2 14 16,6-2-16,-17-55 16,19 45-1,0-17-15,0-19 16,0-20-16,-2-15 16,4-19-1,-2-20-15,-4-9 16,3-26-1,-6-20-15,-4-4 16,-2 6 0,4 8-16,1 12 15,1 2-15,2 7 16,-4 10 0,-2 12-16,-8 67 15,0 0-15,-2-42 16,-6 17-1,-8 25-15,-2 18 16,-5 18 0,-3 24-16,1 19 15,2 30-15,4 19 16,11 1 0,10-8-16,10-14 15,9-15 1,3-12-16,4-7 15,3-3-15,5-5 16,1-9 0,-7-17-16,1-6 15,-31-33-15,32 27 16,-32-27 0,36 16-16,3-6 15,-2-20 1,-3-12-16,-5-20 15</inkml:trace>
  <inkml:trace contextRef="#ctx1" brushRef="#br0" timeOffset="427921.8411">32560 14530 0,'0'0'16,"0"0"-16,11 18 16,4 11-1,4 9-15,3 5 16,4 8-16,-6 6 15,1 9 1,-7 6-16,-6 7 16,-4 29-1,-8 19-15,-10 5 16,-10-9-16,-3-13 16,-7-14-1,3-7-15,-3-16 16,6-10-16,1-20 15,27-43 1,-23 33-16,23-33 16,0 0-1,-27 25-15,27-25 16,-21 13-16,21-13 16,-20 4-1,10-11-15,2-6 16</inkml:trace>
  <inkml:trace contextRef="#ctx1" brushRef="#br0" timeOffset="428142.6959">32944 15755 0,'0'0'0,"0"0"16,0 0-16</inkml:trace>
  <inkml:trace contextRef="#ctx1" brushRef="#br0" timeOffset="461659.0627">3425 8660 0,'0'0'0,"0"0"0,0 0 15,0 0 1,2-13-16,13-12 15,7-1 1,7 4-16,3 4 16,2 4-16,-1 5 15,-1 5 1,-5 6-16,-6 5 16,-5 4-1,-9 5-15,-9 1 16,-10 8-16,-6 7 15,-7 1 1,-13 14-16,1-2 16,-1 2-1,3-5-15,7-3 16,6-13-16,11-8 16,7-10-1</inkml:trace>
  <inkml:trace contextRef="#ctx1" brushRef="#br0" timeOffset="461859.0976">3630 8701 0,'0'0'0,"0"0"16,0 0-16,0 0 16,0 0-1,10 16-15,9 9 16,8 4-1,2 1-15,4-2 16,-33-28-16,32 25 16,5-7-1</inkml:trace>
  <inkml:trace contextRef="#ctx1" brushRef="#br0" timeOffset="462142.9572">3955 8326 0,'0'0'15,"0"0"-15,0 0 16,0 0-16,0 24 16,0 23-1,0 23-15,5-1 16,4 2-1,-4-2-15,2-2 16,-5-6-16,-2-61 16,0 58-1,0-58-15,-14 45 16,-26-23-16</inkml:trace>
  <inkml:trace contextRef="#ctx1" brushRef="#br0" timeOffset="462326.4331">3780 8910 0,'0'0'16,"0"0"-16,0 0 15,0 0-15,-8 16 16,2 18 0,2 16-16,10-8 15,14-4 1,11-11-16,11-12 15,2-10-15,-7-18 16</inkml:trace>
  <inkml:trace contextRef="#ctx1" brushRef="#br0" timeOffset="462742.2908">4322 8444 0,'0'0'0,"0"0"16,0 0-16,-15 0 15,-15 5 1,-8 2-16,1 14 16,12 9-16,7 5 15,5-1 1,6-6-16,7-5 15,7-7-15,6-5 16,5-8 0,7-9-16,-1-8 15,3-4 1,-9-5-16,-3 1 16,-10-3-16,-10 5 15,-8 4 1,-7 7-16,-5 7 15,4 2 1,-2 5-16,4-4 16,9-1-16,7-4 15,12-11 1</inkml:trace>
  <inkml:trace contextRef="#ctx1" brushRef="#br0" timeOffset="462958.2135">4484 8107 0,'0'0'16,"0"0"-16,0 0 16,0 0-1,0 22-15,4 25 16,2 23-16,1 1 16,0 5-1,-4 10-15,3-7 16,-2-10-16,-4-69 15,0 0 1,0 54-16</inkml:trace>
  <inkml:trace contextRef="#ctx1" brushRef="#br0" timeOffset="463308.5416">4215 8771 0,'0'0'0,"0"0"16,0 0-16,0 0 16,0 24-1,0 21-15,7 22 16,8-5-16,1-10 16,-16-52-1,20 37-15,-20-37 16,22 25-1,-1-20-15,-3-17 16,-5-12-16,3-12 16,1-13-1,-3-3-15,-7 6 16,-1 6 0,-6 6-16,-5 14 15,0 6-15,-6 10 16,5 4-1</inkml:trace>
  <inkml:trace contextRef="#ctx1" brushRef="#br0" timeOffset="463459.7223">4165 8992 0,'0'9'15,"0"0"-15,0 3 16,0-2 0,0-5-16,10-3 15,10-7-15,19-8 16,11-5-1,10-13-15,-3-8 16,-4-7 0</inkml:trace>
  <inkml:trace contextRef="#ctx1" brushRef="#br0" timeOffset="464584.1937">4615 8545 0,'0'0'16,"0"0"-16,0 0 16,0 0-16,8-18 15,14-11-15,2-7 16,5 7 0,-3 2-16,-6 11 15,-3 8 1,-6 5-16,-7 12 15,-10 13-15,-8 10 16,-6 8 0,-11 16-1,-3 0-15,3-1 16,5-5-16,5-10 16,8-10-16,8-16 15,10-11 1,5-14-16,6-12 15,6-8 1,3-7-16,-4 6 16,-6 13-16,-4 6 15,-2 5 1,-5 11-16,0 8 16,-4 7-16,-2 7 15,4-1 1,1 1-16,3-5 15,6-7 1,2-6-16,-1-12 16,0-8-16,-1-5 15,-6-6 1,-1-1-16,-3-2 16,-2 4-1,4 1-15,3 0 16,4 2-16,4-5 15,7-1 1,-22 26-16,0 0 16,0 0-1,20-20-15,-1 8 16,-3 12-16,-9 14 16,-5 13-1,-2 8-15,-2 8 16,-1 12-16,1-1 15,2-54 1,0 49-16,0-49 16,0 0-1,5 41-15,1-15 16,3-21-16,0-16 16,0-19-1,1-11-15,5-27 16,0-10-1,6-25-15,3-6 16,-24 109-16,0 0 16,0 0-1,22-89-15,-4 36 16,-5 32-16,-3 25 16,-4 14-1,-1 15-15,-3 15 16,0 18-1,0 11-15,-2 25 16,2 19 0,0 2-16,-2-4 15,-2-17-15,0-17 16,0-18 0,2-67-16,-4 47 15,4-47-15,0 0 16,0 0-1,-2 27-15,-1-25 16,3-22-16</inkml:trace>
  <inkml:trace contextRef="#ctx1" brushRef="#br0" timeOffset="465226.4763">5224 8324 0,'0'0'0,"0"0"15,0 0-15,0 0 16,0 0 0,0 0-16,0 0 15,0 0-15,15 11 16,7 0 0,3 2-16,-13-6 15,-5-1 1,-9 4-16,-9 5 15,-7 8-15,1 1 16,-1-4 0,3-7-16,3-1 15,3-5-15,7-5 16,6-4 0,7-5-16,7-3 15,3 0 1,-2 0-16,1 4 15,-7 6 1,0 6-16,-11 10 16,-6 11-16,-9 7 15,2 6 1,11-40-16,-16 49 16,16-49-16,0 0 15,-8 45 1,8-45-16,-3 31 15,10-20 1,-1-9-16,0-10 16,-2-6-16,-6 1 15,-6-1 1,-2 3-16,-5 2 16,-1 3-1,-5 4-15,6-1 16,-2 1-16,7-3 15,7-8 1,12-16-16,17-20 16</inkml:trace>
  <inkml:trace contextRef="#ctx1" brushRef="#br0" timeOffset="465575.6633">5526 8035 0,'0'0'0,"0"0"15,0 0 1,-6 22-16,-1 22 16,-1 22-1,-2 6-15,4-1 16,-1 6-16,3 8 16,4-3-1,2-9-15,-2-73 16,0 0-1,0 0-15,4 63 16,-4-63-16,2 27 16,5-27-1,-2-22-15,2-8 16,-1 2 0,3-6-16,2 0 15,5 3-15,5 0 16,-21 31-1,21-30-15,1 2 16</inkml:trace>
  <inkml:trace contextRef="#ctx1" brushRef="#br0" timeOffset="465792.8333">5361 8900 0,'0'0'0,"0"0"15,0 0-15,0 0 16,3 20 0,10 11-16,5 3 15,4-9-15,-1-13 16,-1-5 0,-2-4-16,-3-10 15,-11-6-15</inkml:trace>
  <inkml:trace contextRef="#ctx1" brushRef="#br0" timeOffset="465912.3799">5627 8981 0,'0'0'0,"0"0"16,0 0-16,0 0 15,0 0 1</inkml:trace>
  <inkml:trace contextRef="#ctx1" brushRef="#br0" timeOffset="470926.8498">4312 6844 0,'0'0'0,"0"0"15,0 0 1,0 0-16,0 0 16,0 0-16,0 0 15,16-9 1,9-4-16,8 0 16,-5 6-1,-1 5-15,-5 4 16,-7 5-16,-3 4 15,-10 4 1,-8 4-16,-8 5 16,-4 2-16,-8 6 15,-8 10 1,1 1-16,33-43 16,-31 45-1,31-45-15,-21 33 16,15-17-16</inkml:trace>
  <inkml:trace contextRef="#ctx1" brushRef="#br0" timeOffset="471159.8313">4470 6934 0,'0'0'0,"0"0"16,0 0-1,0 0-15,0 0 16,2 20-16,10 15 15,3 19 1,-3-7-16,3-4 16,-2-2-1,1-4-15,-14-37 16,11 27-16,-3-23 16,-5-18-1</inkml:trace>
  <inkml:trace contextRef="#ctx1" brushRef="#br0" timeOffset="471459.5072">4686 6659 0,'0'0'15,"0"0"-15,0 0 16,0 0 0,0 0-16,0 0 15,0 25-15,5 19 16,-1 25-1,1 2-15,0 10 16,1 16-16,-2-2 16,-4-5-1,-4-7-15,-2-9 16,6-74 0,-7 69-16,7-69 15,-12 52-15,12-52 16,-12 37-1,-4-27-15,-4-30 16</inkml:trace>
  <inkml:trace contextRef="#ctx1" brushRef="#br0" timeOffset="471608.6943">4707 6956 0,'0'0'15,"0"0"-15,0 0 16,0 0-1,0 0-15,17 0 16,27-4 0,22-5-16,10-5 15</inkml:trace>
  <inkml:trace contextRef="#ctx1" brushRef="#br0" timeOffset="471943.361">5169 6739 0,'0'0'0,"0"0"15,0 0-15,0 0 16,-14 21 0,-1 8-16,-1 9 15,12-5 1,6-10-16,8-5 15,7-8-15,5-7 16,6-10 0,-1-9-16,-4-2 15,-7-4 1,-5 2-16,-7 2 16,-6 7-16,-4 4 15,-9 9 1,-8 12-16,-6 6 15,-3 3 1</inkml:trace>
  <inkml:trace contextRef="#ctx1" brushRef="#br0" timeOffset="472127.0384">4961 7086 0,'0'0'0,"0"0"15,0 0 1,19 0-16,19-7 15,21-4-15,2-5 16,-5-3 0,-7-4-1,2-1-15,-51 24 16,50-19-16</inkml:trace>
  <inkml:trace contextRef="#ctx1" brushRef="#br0" timeOffset="472343.082">5093 7136 0,'0'0'16,"0"0"-16,0 0 15,-6 20 1,-6 12-16,-4 11 16,1-3-1,7 3-15,0-1 16,8-42-1,-6 47-15,6-47 16,-7 40-16,-1-9 16</inkml:trace>
  <inkml:trace contextRef="#ctx1" brushRef="#br0" timeOffset="472542.19">5167 7204 0,'0'0'0,"0"0"16,0 0-16,0 0 16,17-2-1,25-5-15,15-11 16,-3-2-16,-5-6 16,-8-10-1,-13-7-15</inkml:trace>
  <inkml:trace contextRef="#ctx1" brushRef="#br0" timeOffset="472759.1196">5511 6782 0,'0'0'0,"0"0"16,0 0-16,0 0 16,-6 22-1,-1 20-15,-2 23 16,4-2-1,1-2-15,2-6 16,-2-1 0,4-54-16,-7 51 15,-7-8-15,-4-14 16,-4-11 0</inkml:trace>
  <inkml:trace contextRef="#ctx1" brushRef="#br0" timeOffset="472959.5653">5303 7293 0,'-5'9'15,"-3"3"-15,4-1 16,-4 7 0,2 7-16,1 10 15,1 2-15,2 4 16,4-2 0,9-8-16,11-7 15,8-10 1,5-13-16,7-2 15,17-13-15,-59 14 16,64-26 0</inkml:trace>
  <inkml:trace contextRef="#ctx1" brushRef="#br0" timeOffset="473459.508">4470 6563 0,'0'0'16,"-23"16"-16,-2 11 16,-15 10-16,4 13 15,-3 10 1,5 7-16,0 24 15,6 12 1,16-4-16,18-15 16,9-14-16,9-15 15,9-3 1,6-1-16,4 1 16,0-1-16,2-2 15,0-2 1,0-9-16,4-9 15,3-16 1</inkml:trace>
  <inkml:trace contextRef="#ctx1" brushRef="#br0" timeOffset="473924.9446">5537 6641 0,'0'0'16,"0"0"-16,0 0 15,0 0 1,17 16-16,11 6 16,11 12-1,-1 4-15,-2 4 16,-5 5-16,-5 4 16,0 5-1,-13 7-15,-7 4 16,-10 4-1,-9 9-15,-15 31 16,-17 13-16,-7-1 16,0-11-1,10-24-15,7-20 16,7-19-16,8-17 16,20-32-1,0 0-15,-23 24 16</inkml:trace>
  <inkml:trace contextRef="#ctx1" brushRef="#br0" timeOffset="474065.2755">5561 7919 0,'0'0'0,"0"0"15,0 0-15</inkml:trace>
  <inkml:trace contextRef="#ctx1" brushRef="#br0" timeOffset="484946.1784">4478 7761 0,'0'0'0,"0"0"16,0 0-16,0 0 15,0 0 1,0 0-16,0 0 15,0 0 1,0 0-16,16 4 16,21-2-16,12 3 15,-3-1 1,2-2-16,-5 5 16,8 0-16,-5 4 15,2 0 1,-2 0-16,1 0 15,2 0 1,0-2-16,3 0 16,-4 0-16,2-2 15,-50-7 1,49 4-16,-49-4 16,49 8-1,-49-8-15,0 0 16,50 6-16,-50-6 15,0 0 1,48 7-16,-48-7 16,0 0-1,0 0-15,41 2 16,-41-2-16,0 0 16,0 0-1,34 2-15,-34-2 16,24-2-16,-24 2 15,26-9 1</inkml:trace>
  <inkml:trace contextRef="#ctx1" brushRef="#br0" timeOffset="490825.5444">3464 12261 0,'0'0'0,"0"0"15,0 0-15,0 0 16,0 0-16,-17 17 16,-9 10-1,-9 12-15,2 11 16,4 10-1,2 9-15,-5 28 16,5 15-16,5-3 16,10-3-1,5-6-15,4-9 16,8-8-16,4-4 16,6-4-1,2-3-15,4-17 16,3-6-1,5 1-15,1-5 16,3-6-16,-1-2 16,-32-37-1,31 29-15,-31-29 16,0 0 0,0 0-16,34 24 15,-34-24-15,0 0 16,30 22-1,1 1-15</inkml:trace>
  <inkml:trace contextRef="#ctx1" brushRef="#br0" timeOffset="492292.3465">3668 12557 0,'0'0'0,"0"0"15,0 0-15,-5 18 16,3 10-16,-2 4 16,8-16-1,7-13-15,10-10 16,3-8-1,9-6-15,-3 1 16,7-5-16,10-4 16,1 1-1,-48 28-15,0 0 16,37-21-16,-10 18 16,-20 18-1,-16 17-15,-14 11 16,-14 29-1,-18 28-15,-14 17 16,6-6 0,14-18-16,13-32 15,36-61-15,0 0 16,-21 43 0,13-14-16,8-18 15,2-14-15</inkml:trace>
  <inkml:trace contextRef="#ctx1" brushRef="#br0" timeOffset="492491.3256">3916 12758 0,'0'0'15,"0"0"-15,0 25 0,8 20 16,8 15-1,4-15-15,5-7 16,2-7 0,-27-31-16,28 20 15,-1-15-15</inkml:trace>
  <inkml:trace contextRef="#ctx1" brushRef="#br0" timeOffset="492742.1727">4161 12169 0,'0'0'15,"0"0"-15,0 27 16,0 28 0,0 30-16,0 25 15,0 1 1,0 6-16,0-8 15,4-7-15,1-7 16,0-13 0,-5-82-16,-8 70 15</inkml:trace>
  <inkml:trace contextRef="#ctx1" brushRef="#br0" timeOffset="492908.2423">4177 12638 0,'0'0'0,"0"0"16,0 0-16,18-11 15,13-9 1,12-7-16,0 4 16,-8 6-16,-6 9 15</inkml:trace>
  <inkml:trace contextRef="#ctx1" brushRef="#br0" timeOffset="493274.8734">3918 13350 0,'0'0'0,"0"0"16,0 0-16,0 0 15,0 0 1,0 0-16,18-15 16,15-10-1,12-13-15,4 5 16,-4 6-16,-3 13 16,-3 19-1,-13 13-15,-7 15 16,-11 16-1,-6 17-15,-6 7 16,1 28-16,-4 4 16,7-105-1,-2 92-15,2-92 16,9 60-16,-2-36 16,4-28-1</inkml:trace>
  <inkml:trace contextRef="#ctx1" brushRef="#br0" timeOffset="494041.9725">4603 12482 0,'0'0'15,"0"0"-15,-15 24 16,-5 16-1,-9 25-15,5 7 16,-1 20 0,9 0-16,10-12 15,8-20-15,-2-60 16,16 38 0,1-18-16,8-14 15,-2-9-15,4-15 16,-4-10-1,-1-10-15,2-9 16,-11 0 0,-6 5-16,-10 4 15,-6 7-15,-3 14 16,-12 13 0,0 7-16,-5 3 15,2 10 1,27-16-16,0 0 15,0 0-15,-28 13 16,11 1 0,11-8-16,10-7 15,15-16 1,11-6-16,22-18 16,6-10-16,22-18 15,10-10 1,-8 4-16,-82 75 15,64-60 1,-64 60-16,42-50 16,-42 50-16,17-34 15,-17 34 1,0 0-16,0 0 16,4-22-16,-6 13 15,-2 11 1,0 12-16,-1 13 15,3 10-15,-2 24 16,2 10 0,-1 12-16,3 28 15,3 17 1,-1 1-16,-4-12 16,-10-24-1,-5-25-15,-9-26 16</inkml:trace>
  <inkml:trace contextRef="#ctx1" brushRef="#br0" timeOffset="494409.0122">4660 13198 0,'0'0'16,"0"0"-16,0 23 15,0 22 1,0 22-16,7 0 16,8-5-1,8-8-15,5-9 16,-28-45-16,32 33 16,6-11-1,-1-15-15,2-17 16,-5-20-16,-1-17 15,-1-13 1,-3-9-16,-10-15 16,-9 7-1,-16 16-15,-9 26 16,-7 17-16,-6 11 16,2 7-1</inkml:trace>
  <inkml:trace contextRef="#ctx1" brushRef="#br0" timeOffset="494575.7658">4711 13409 0,'0'0'0,"0"0"15,0 0-15,0 0 16,0 0 0,0 0-16,22 0 15,25 0-15,20-9 16,-1-11-1,-16-12-15</inkml:trace>
  <inkml:trace contextRef="#ctx1" brushRef="#br0" timeOffset="494991.2375">5252 12251 0,'0'0'0,"0"0"16,0 0 0,20 8-16,20 9 15,9 18 1,-13 16-16,-4 17 15,-6 28-15,-5 21 16,-8 2 0,-11 3-16,-9-6 15,-10 0-15,-7 2 16,-16 0 0,-6 6-16,-6-6 15,4-6 1,1-16-16,10-25 15,4-19-15,33-52 16,0 0 0,0 0-16,-22 22 15,9-19-15</inkml:trace>
  <inkml:trace contextRef="#ctx1" brushRef="#br0" timeOffset="495147.4311">5265 13693 0,'0'0'16,"0"0"-16,0 0 16,0 0-16</inkml:trace>
  <inkml:trace contextRef="#ctx1" brushRef="#br0" timeOffset="515836.9237">5061 14095 0,'0'0'0,"0"0"15,0 0-15,0 0 16,0 0 0</inkml:trace>
  <inkml:trace contextRef="#ctx1" brushRef="#br0" timeOffset="516055.7968">5186 14225 0,'0'0'15,"0"0"1,0 0-16,0 0 15</inkml:trace>
  <inkml:trace contextRef="#ctx1" brushRef="#br0" timeOffset="516330.2399">5186 14225 0,'0'0'0,"0"0"15,0 0-15,0 0 16</inkml:trace>
  <inkml:trace contextRef="#ctx1" brushRef="#br0" timeOffset="516540.5111">5276 14327 0,'0'0'0,"0"0"16</inkml:trace>
  <inkml:trace contextRef="#ctx1" brushRef="#br0" timeOffset="516726.1885">5178 14503 0,'0'0'0,"0"0"15</inkml:trace>
  <inkml:trace contextRef="#ctx1" brushRef="#br0" timeOffset="516909.683">5138 14661 0,'0'0'15,"0"0"-15</inkml:trace>
  <inkml:trace contextRef="#ctx1" brushRef="#br0" timeOffset="517103.6043">5138 14661 0,'0'0'0,"0"0"15</inkml:trace>
  <inkml:trace contextRef="#ctx1" brushRef="#br0" timeOffset="517326.7901">5116 14644 0,'0'0'15,"0"0"1,0 0-16,14 0 15,11-4-15,16 0 16</inkml:trace>
  <inkml:trace contextRef="#ctx1" brushRef="#br0" timeOffset="517761.4137">5051 12010 0,'0'0'0,"0"0"16,-7 22-16,1 12 16</inkml:trace>
  <inkml:trace contextRef="#ctx1" brushRef="#br0" timeOffset="518857.2436">5018 15418 0,'0'0'0,"0"0"15,0 0 1,0 0-16,0 0 16,0 0-1,0 0-15,0 0 16,0 0 0,2-11-16,4-10 15,6-4-15,-8 10 16,0 5-1,-1 7-15,-3 0 16,2 0-16,-2-1 16,0 2-1,2 0-15,-2 2 16,0 0 0,-2-3-16,2 3 15,0 0-15,-2 3 16,2-1-1,0-2-15,0 0 16,0 0 0,0 0-16,0 0 15,0 0-15,-3-2 16,3 2 0,-2 2-16,2-2 15,-2 0 1,2 0-16,0 0 15,-2 0-15,2 0 16,0 2 0,0-2-16,0 0 15,0 0-15,0 0 16,0 0 0,0 3-16,0-3 15,-2 0 1,2 1-16,0 2 15,-2-3-15,2 3 16,0-3 0,0 0-16,0 1 15,0-1 1,-3 0-16,0 2 16,3-2-16,-2 2 15,2-2 1,0 0-16,0 0 15,0 0-15,0-2 16,0 0 0,0-5-16,8-1 15</inkml:trace>
  <inkml:trace contextRef="#ctx1" brushRef="#br0" timeOffset="519235.4168">5061 11778 0,'0'0'0,"0"0"15</inkml:trace>
  <inkml:trace contextRef="#ctx1" brushRef="#br0" timeOffset="519786.8587">4944 14636 0,'0'0'0,"0"0"15,0 0-15,0 0 16,0 0 0,0 0-16,0 0 15,0 0-15,0 0 16,0 0-1,0 0-15,0 0 16,0 0-16,0 0 16,0 0-1,0 0-15,0 0 16,0 0 0,0 0-16,0 0 15,0 0-15</inkml:trace>
  <inkml:trace contextRef="#ctx1" brushRef="#br0" timeOffset="520640.2841">5080 9474 0,'0'0'0,"0"0"16,0 0-16,0 0 16</inkml:trace>
  <inkml:trace contextRef="#ctx1" brushRef="#br0" timeOffset="520814.1402">5080 9474 0,'0'0'0,"0"0"16,0 0-16,0 0 15</inkml:trace>
  <inkml:trace contextRef="#ctx1" brushRef="#br0" timeOffset="520940.2017">5221 9537 0,'0'0'0,"0"0"16,0 0-16,0 0 15</inkml:trace>
  <inkml:trace contextRef="#ctx1" brushRef="#br0" timeOffset="570917.7721">4830 17283 0,'0'0'0,"0"0"15,0 0-15,0 0 16</inkml:trace>
  <inkml:trace contextRef="#ctx1" brushRef="#br0" timeOffset="571088.8918">4830 17283 0,'0'0'0,"0"0"16,0 0-16,0 0 16</inkml:trace>
  <inkml:trace contextRef="#ctx1" brushRef="#br0" timeOffset="571264.087">4858 17408 0,'0'0'0,"0"0"16,0 0-16,0 0 16</inkml:trace>
  <inkml:trace contextRef="#ctx1" brushRef="#br0" timeOffset="571427.491">4858 17408 0,'0'0'15,"0"0"-15,0 0 16,0 0-16</inkml:trace>
  <inkml:trace contextRef="#ctx1" brushRef="#br0" timeOffset="571604.2002">4847 17443 0,'0'0'16,"0"0"-16,0 0 16,0 0-1</inkml:trace>
  <inkml:trace contextRef="#ctx1" brushRef="#br0" timeOffset="571757.6879">4847 17443 0,'0'0'15,"0"0"1,0 0-16,0 0 16</inkml:trace>
  <inkml:trace contextRef="#ctx1" brushRef="#br0" timeOffset="602042.631">5186 9615 0,'0'0'0,"0"0"16,0 0-16,0 0 15,0 0 1</inkml:trace>
  <inkml:trace contextRef="#ctx1" brushRef="#br0" timeOffset="602263.4067">5046 9767 0,'0'0'0,"0"0"16,0 0-16,0 0 16</inkml:trace>
  <inkml:trace contextRef="#ctx1" brushRef="#br0" timeOffset="602445.515">5046 9767 0,'0'0'0,"0"0"15,0 0 1</inkml:trace>
  <inkml:trace contextRef="#ctx1" brushRef="#br0" timeOffset="602620.5737">5044 9883 0,'0'0'0,"0"0"15,0 0-15,0 0 16</inkml:trace>
  <inkml:trace contextRef="#ctx1" brushRef="#br0" timeOffset="602803.8649">5044 9883 0,'0'0'15,"0"0"1,0 0-16,0 0 15</inkml:trace>
  <inkml:trace contextRef="#ctx1" brushRef="#br0" timeOffset="602987.1723">5064 9919 0,'0'0'16,"0"0"-16,0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84.93042" units="1/cm"/>
          <inkml:channelProperty channel="Y" name="resolution" value="504.1077" units="1/cm"/>
          <inkml:channelProperty channel="T" name="resolution" value="1" units="1/dev"/>
        </inkml:channelProperties>
      </inkml:inkSource>
      <inkml:timestamp xml:id="ts0" timeString="2022-11-10T03:37:36.077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48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29412" units="1/cm"/>
          <inkml:channelProperty channel="Y" name="resolution" value="37.24138" units="1/cm"/>
          <inkml:channelProperty channel="T" name="resolution" value="1" units="1/dev"/>
        </inkml:channelProperties>
      </inkml:inkSource>
      <inkml:timestamp xml:id="ts1" timeString="2022-11-10T03:39:29.266"/>
    </inkml:context>
  </inkml:definitions>
  <inkml:trace contextRef="#ctx0" brushRef="#br0">7632 7168 0,'0'0'0,"0"0"15,0 0-15,-7 18 16,-2 23-16,-4 18 16,4 11-1,2 6-15,3 22 16,2 10-1,-3 3-15,1 3 16,2 0-16,4 1 16,-2-7-1,2-5-15,2-7 16,1-8 0,-3-12-16,-4-7 15,2-69-15,-2 53 16,2-53-1,0 0-15,2 34 16,2-25-16,6-27 16</inkml:trace>
  <inkml:trace contextRef="#ctx0" brushRef="#br0" timeOffset="917.7321">7634 7257 0,'0'0'0,"0"0"15,0 0-15,25 0 16,26 0 0,28 0-16,12 0 15,3 0-15,4 0 16,2 0 0,2 0-16,-2 0 15,-8 0 1,-3 0-16,-11 0 15,-6 5-15,-72-5 16,55 5 0,-1 4-16,-54-9 15,43 9 1,-43-9-16,33 17 16,-3 6-16,-9 1 15,-3 4 1,-3 3-16,-1 4 15,3 14 1,5 5-16,-4 6 16,-1 5-16,1 4 15,1 3 1,8 22-16,3 15 16,-8-2-1,-1-8-15,-11-10 16,-5-11-16,-5-4 15,-7-7 1,1-18-16,-4-8 16,-1-9-16,11-32 15,-17 23 1,17-23-16,-26 16 16,-9-3-1,-7-4-15,-11 0 16,-1 1-16,-7-4 15,-3 2 1,-6-1-16,-3-2 16,-21-1-1,-4-1-15,-8-6 16,10-1-16,6 1 16,11 1-1,0 2-15,3 2 16,2 1-16,7 4 15,13-2 1,10-2-16,44-3 16,-42 3-1,42-3-15,0 0 16,-39-4-16,6-13 16,11-5-1</inkml:trace>
  <inkml:trace contextRef="#ctx0" brushRef="#br0" timeOffset="2286.0609">7028 6378 0,'0'0'15,"0"0"-15,0 0 16,-10 22-16,-6 16 16,-4 20-1,6 9-15,3 11 16,5 29 0,1 23-16,10 8 15,-1 23-15,-2 9 16,-2 3-1,-2 5 1,-5 12-16,-2 7 16,5-7-16,1-1 15,6-8 1,1-5-16,-2-12 16,0-7-16,8-17 15,5-12 1,7-19-16,4-18 15,7-13-15,6-13 16,14-8 0,6-11-16,11-10 15,9-9 1,4-11-16,13-11 16,19-6-16,7-8 15,16-4 1,14-5-16,-8-2 15,-3-3-15,2 1 16,-2-2 0,-2-1-16,-3 0 15,-4 3 1,-14 3-16,1 7 16,-5 0-16,-13 5 15,-4 1 1,-5 2-16,-7 1 15,-11 0-15,-8-2 16,-66 5 0,52-14-16,-10-11 15,-4-10 1,-8-11-16,-8-9 16,-6-12-1,-3-16-15,3-31 16,-6-24-16,5-19 15,0-4 1,1 0-16,-1 6 16,1 2-16,1-1 15,4 0 1,2-2-16,-4 3 16,4 8-1,-3 12-15,-5 14 16,-4 9-16,-1 12 15,-5 9 1,-8 12-16,-6 16 16,-9 16-1,-9 7-15,-8 0 16,-11 2-16,-11 0 16,-9 3-1,-7-3-15,-27-6 16,-16-4-16,-7 4 15,-5 4 1,-4 7-16,-7 11 16,-14 4-1,-7 8-15,-8 8 16,-5 1 0,3 5-16,7-5 15,4 2-15,12-6 16,15-4-1,17-1-15,13-4 16,2 2-16,7 0 16,9 9-1,7 2-15,7 6 16,11 2-16,11-2 16</inkml:trace>
  <inkml:trace contextRef="#ctx0" brushRef="#br0" timeOffset="3682.9749">6354 5623 0,'0'0'0,"0"0"16,-7 20 0,-6 22-16,-8 25 15,-1 9 1,-3 38-16,-3 49 15,4 29-15,4 7 16,8 11 0,0 11-16,5 19 15,1-8-15,4 2 16,0 5 0,2 7-16,4 0 15,2 1 1,3-1-16,1 3 15,0 1-15,3-2 16,8-2 0,4-7-16,6-9 15,6-20 1,11-36-16,10-24 16,14-18-16,7-25 15,5-25 1,15-17-16,16-23 15,13-24 1,13-18-16,19-20 16,15-13-16,6-10 15,11-8 1,6-3-16,6 2 16,-4 4-1,2 5-15,0 3 16,-4 0-16,4 4 15,-2 9 1,-6 5-16,-10 7 16,-8 3-16,-7 6 15,-9 1 1,-11 5-16,-22 5 16,-18-1-1,-6-4-15,-10-7 16,-15-1-16,-11-12 15,-15 1 1,-10-10-16,1-11 16,-3-12-1,-4-9-15,-5-16 16,0-31 0,-7-27-16,-4-21 15,-8-14-15,2-14 16,3-14-1,2-14-15,4-12 16,-3-20-16,4 1 16,-2 4-1,-2 7-15,-2 10 16,-5 5-16,0 12 16,3 20-1,-7 6-15,3 7 16,-8 11-1,-6 13-15,-9 17 16,-9 19 0,-12 13-16,-8 8 15,-10 10-15,-10 12 16,-13 9 0,-10 4-16,-17 0 15,-12 7-15,-21 6 16,-18 3-1,-1 9-15,-9 5 16,-13 3-16,-8 7 16,-12 5-1,-11 7-15,-12 2 16,-15 2 0,8 0-16,5 0 15,7-3-15,19 1 16,5-5-1,1 3-15,-5-1 16,1-2-16,6 3 16,7 2-1,8 4-15,15 5 16,10 4 0,18-5-16,24-10 15,30-18-15</inkml:trace>
  <inkml:trace contextRef="#ctx0" brushRef="#br0" timeOffset="5268.9542">5934 4659 0,'0'0'16,"0"0"-16,0 0 15,-18 11-15,-7 12 16,-9 15 0,-3 17-16,-3 22 15,-17 41 1,-7 56-16,-3 50 15,6 26-15,12-2 16,10-7 0,4 9-16,9 3 15,3 4 1,13 6-16,2 5 16,8 9-16,5 8 15,6 7 1,4 16-16,3 10 15,-2 8-15,-1 14 16,2 4 0,7-5-16,5-8 15,11-16 1,9-25-16,5-23 16,2-32-1,14-26-15,12-33 16,8-41-16,12-24 15,12-24 1,11-17-16,13-17 16,15-17-16,9-18 15,24-20 1,16-16-16,21-14 16,16-16-1,-2-11-15,7-12 16,4-5-16,6-2 15,3 3 1,3 6-16,-4 5 16,-3 8-16,-7 9 15,-3 7 1,-12 7-16,-10 8 16,-16 7-1,-24 6-15,-15 4 16,-12 1-1,-16 4-15,-15 1 16,-20 0-16,-21-2 16,-12-4-1,-25-7-15,-8-5 16,-3-11-16,-5-18 16,-4-15-1,2-22-15,4-39 16,7-47-1,-1-36-15,-3-10 16,-5-18-16,-4 4 16,-11-2-1,-4-10-15,0-4 16,2-4 0,-4-6-16,3-4 15,3-2-15,-6 2 16,-1 2-1,-1 4-15,4 6 16,-2 6-16,3 9 16,4 12-1,-2 11-15,-4 26 16,-4 10 0,-8 13-16,-6 0 15,-6 12-15,-11 16 16,-3 12-1,-8 14-15,-11 6 16,-12 8 0,-11 11-16,-17 6 15,-19 1-15,-11 15 16,-14 6 0,-24 8-16,-14 0 15,-9 8 1,-15 2-16,-12 4 15,-15 1-15,-16-1 16,5 8 0,-5 1-16,-5 7 15,1 5-15,-4 6 16,-2 7 0,-3 7-16,-2 6 15,-6 5 1,-1 9-16,-2 9 15,9 4-15,10 0 16,11-6 0,27-8-16,33-8 15,33-7 1,24-4-16,33 0 16,19-4-16,24 1 15,7-2 1,4 0-16,4 3 15,3-3-15,2-2 16,3-2 0,3-1-16,8 1 15,6-2 1,8 0-16</inkml:trace>
  <inkml:trace contextRef="#ctx0" brushRef="#br0" timeOffset="5377.482">5871 4880 0,'0'0'16,"0"0"-1,0 0-15</inkml:trace>
  <inkml:trace contextRef="#ctx0" brushRef="#br0" timeOffset="7589.5707">14617 7340 0,'-22'23'0,"-5"5"15,-8 21 1,7 3-16,6 9 16,5 10-1,7 7-15,8 24 16,14 15-16,14 0 16,19-6-1,11-10-15,5-16 16,7-7-1,15-9-15,3-9 16,10-13-16,5-17 16,8-17-1,3-16-15,3-10 16,1-18 0,6-14-16,-11-13 15,-10-11 1,-11-9-16,-11-5 15,-19-4-15,-11-9 16,-11-9-16,-16-7 16,-14-7-1,-16-6-15,-11 5 16,-8 11 0,-15 10-16,-12 9 15,-18 13-15,-14 11 16,-20 15-1,-19 20-15,-11 18 16,-16 22-16,0 19 16,2 19-1,9 19-15,16 14 16,14 18 0,17 13-16,18 18 15,17 9 1,24 8-16,22 4 15,17-3-15</inkml:trace>
  <inkml:trace contextRef="#ctx0" brushRef="#br0" timeOffset="8607.2071">19948 6907 0,'-37'18'0,"-12"13"16,-18 16-16,-11 22 15,-12 33 1,10 13-16,8 24 16,23 2-1,12 1-15,17 1 16,20-9-16,20-13 16,15-9-1,16-7-15,17-18 16,12-15-16,14-15 15,14-14 1,7-21-16,17-18 16,4-19-1,9-23-15,-8-16 16,-2-12-16,-10-11 16,-7-8-1,-9-8-15,-9-10 16,-10-6-1,-14-8 1,-11-4-16,-17 1 0,-13 6 16,-24 3-1,-13 9-15,-21 9 16,-15 2-16,-13 7 16,-16 9-1,-17 10-15,-12 9 16,-11 13-1,-9 12-15,-11 14 16,-5 14 0,2 21-16,-3 15 15,-5 23-15,0 23 16,18 17 0,5 11-16,19 3 15,15 2-15,18-3 16,20-11-1,16-6-15,18-8 16,15-7-16</inkml:trace>
  <inkml:trace contextRef="#ctx0" brushRef="#br0" timeOffset="9672.7737">25097 6573 0,'0'0'16,"0"0"-16,-18 8 15,-17 10 1,-13 13-16,-7 11 15,-2 14 1,-19 29-16,-7 25 16,1 14-16,14 8 15,16 0 1,14 0-16,16 4 16,13 0-1,16-1-15,13-8 16,9 0-16,16-2 15,10-4 1,17-7-16,11-11 16,10-19-16,7-14 15,8-16 1,7-18-16,-2-21 16,1-15-1,0-13-15,2-14 16,7-11-16,-9-13 15,-4-9 1,-3-19-16,-4-8 16,-3-14-1,3-13-15,-7-8 16,-4-12-16,-14-12 16,-19 7-1,-30 13-15,-27 11 16,-18 6-1,-17 0-15,-18 1 16,-17-1-16,-12 6 16,-12 9-1,-9 9-15,-6 10 16,-10 10 0,-3 11-16,-7 16 15,-5 17-15,-2 15 16,2 10-1,4 10-15,3 8 16,11 13-16,7 10 16,9 11-1,16 8-15,8 7 16,9 6 0,18 4-16,18-12 15</inkml:trace>
  <inkml:trace contextRef="#ctx0" brushRef="#br0" timeOffset="9886.8273">25355 7979 0,'0'0'0</inkml:trace>
  <inkml:trace contextRef="#ctx0" brushRef="#br0" timeOffset="19061.9214">8578 8920 0,'0'0'16,"0"0"-1,0 0-15,0 0 16</inkml:trace>
  <inkml:trace contextRef="#ctx0" brushRef="#br0" timeOffset="24317.4222">15771 9906 0,'0'0'15,"0"0"-15,0 0 16</inkml:trace>
  <inkml:trace contextRef="#ctx0" brushRef="#br0" timeOffset="24674.1537">20083 9702 0,'0'0'0,"0"0"16,0 0-16,0 0 15</inkml:trace>
  <inkml:trace contextRef="#ctx0" brushRef="#br0" timeOffset="25457.063">26012 10089 0,'0'0'15,"0"0"-15,20 7 16,13 5-1,0 3-15,-12-3 16,-7-4-16,-3-7 16,0-1-1,0 0-15,-2-1 16,2-5-16,0 2 16,0 0-1,2 1-15,0 1 16,-5 1-16</inkml:trace>
  <inkml:trace contextRef="#ctx0" brushRef="#br0" timeOffset="31039.561">18173 11737 0,'-31'0'0,"-24"0"16,-23 0 0,-30 0-1,-3 0-15,-7 0 16,-1 0-16,1 0 15,-1-9 1,6-10-16,-1-8 16,-3-13-16,1-8 15,11-5 1,7-5-16,16-7 16,8-7-1,9-2-15,11-4 16,15 1-16,13-2 15,12-4 1,17 1-16,15-10 16,14-2-16,12-7 15,10 4 1,10 2-16,7 6 16,5 7-1,3 6-15,8 4 16,3 9-16,4 12 15,6 9 1,7 6-16,14 11 16,13 10-16,11 8 15,7 10 1,-4 5-16,-2 13 16,-6 7-1,-2 11-15,-3 7 16,-2 10-16,0 9 15,-6 4 1,-6 10-16,-8 5 16,-5 6-1,-12 3-15,-18 6 16,-9 3-16,-15 8 16,-14 2-1,-13 4-15,-16-2 16,-6-8-1,-17 2-15,-15-5 16,-10-8-16,-17-11 16,-10-10-1,-15-15-15,-15-11 16,-5-10 0,-5-11-16,3-10 15,1-5-15,2-10 16,4-7-1,8-1-15,5-1 16,6-2 0,6-2-16,18 4 15,8 3-15,8-3 16,10 5 0</inkml:trace>
  <inkml:trace contextRef="#ctx0" brushRef="#br0" timeOffset="31389.4692">18682 11744 0,'-10'0'0,"4"0"16,-25 0-16,-11 0 15</inkml:trace>
  <inkml:trace contextRef="#ctx0" brushRef="#br0" timeOffset="32306.3551">12291 12548 0,'0'0'15,"0"0"-15,0 0 16,0 0 0,0 0-16,0 0 15,0 0-15</inkml:trace>
  <inkml:trace contextRef="#ctx0" brushRef="#br0" timeOffset="33043.4267">16906 10703 0,'0'0'16,"0"0"-16,0 0 15,0 0 1,0 0-16,0 0 16,0 0-16</inkml:trace>
  <inkml:trace contextRef="#ctx0" brushRef="#br0" timeOffset="33564.5964">20237 11092 0,'0'0'0,"0"0"15,25 6-15,15 1 16</inkml:trace>
  <inkml:trace contextRef="#ctx0" brushRef="#br0" timeOffset="36639.9576">24958 12394 0,'0'0'16,"0"0"-1,21 0-15,15 6 16,9-5 0,-16 3-16,-11-1 15,-4-6-15,-4-1 16,-1-3-1,1 0-15,0 3 16,-1-5-16,-3 0 16,0 1-1,-4 1-15,-2 4 16,0 0-16,0 0 16,0 1-1,-2-1-15,2 3 16,0 0-1,0-2-15,0 2 16,0 0-16,-3 0 16,0 0-1,1 0-15,2 0 16,-2 0 0,2 0-16,-2 0 15,2 0-15,0 0 16,-2 0-1,2 0-15,-2 0 16,2 2 0,-3 1-16,3-3 15,-2 2-15,2-2 16,0 2 0,-2-1-16,2 2 15,0-3 1,0 0-16,0 3 15,0-3-15,0 0 16,0 0 0,0 0-16,0-3 15,-2 3 1,2 0-16,0 0 16,0 0-16,0 0 15,0 0 1,0-3-16,0 3 15,0 0 1,-2 0-16,2 0 16,0 0-16,0 0 15,0 0 1,0 0-16,2 0 16,-2 0-16,0 0 15,0 0 1,0 0-16,0 0 15,-2 0 1,2 0-16,0 0 16,-2 0-16,2 0 15,0 0 1,0 0-16,0 0 16,2 0-1,-2 0-15,2 0 16,-2 0-16,0 0 15,2 0 1,-2 0-16,0 0 16,0 0-16,0 0 15,0 0 1,0 3-16,0 0 16,0-2-1,0 2-15,-2 0 16,2 1-16,-2-3 15,2 2 1,-2-3-16,2 2 16,-2-2-1,2 3-15,-3-3 16,3 0-16,0 0 16,0 0-1,0 0-15,0-3 16,0 1-1,0-1-15,0 0 16,0 1-16,0-4 16,0 5-1,3 1-15,-3-3 16,0 3 0,0 0-16,0-3 15,0 2-15,-3-1 16,3 2-1,-3-2-15,3 2 16,0-3 0,-2 3-16,2 0 15,0 0-15,0 0 16,0 0 0,0 0-16,0 0 15,0 0 1,0 0-16,0 0 15,0 0-15,0 0 16,0 0 0,0 0-16,0 3 15,0-3-15,0 0 16,0 2 0,0-2-1,0 0-15,0 0 16,0 0-16,2 0 15,-2 2-15,0-2 16,0 0 0,0 0-16,0 0 15,0 0 1,0 0-16,0 0 16,0 1-16,0-1 15,0 0 1,3 0-16,-3 0 15,0 0 1,0 0-16,0-1 16,0 1-16,0 0 15,0 0 1,0 0-16,-3 0 16,3 0-1,-2 0-15,0 0 16,2 0-16,-2-2 15,0 2 1,0-2-16,-1 2 16,1 0-16,0-3 15,0 3 1,0-2-16,0-2 16,2 2-1,-2-1-15,-1 1 16,3 0-16,0-1 15,3 3 1,-3-2-16,0 2 16,0 0-1,0-2-15,-3 2 16,3-3-16,-3 3 16,1-1-1,0 1-15,0-3 16,0 3-1,0 0-15,-4 3 16,2-2-16,-2 2 16,-4-1-1,-1 3-15,-5-3 16</inkml:trace>
  <inkml:trace contextRef="#ctx0" brushRef="#br0" timeOffset="38755.1726">18074 4870 0,'0'0'0,"0"0"15,0 0-15,0 0 16,0 0 0,0 0-16,0 0 15,0 0 1,0 0-16,0 0 16,21 0-16,19 0 15,22-10 1,8-8-16,-4-8 15,1-5-15,21-12 16,11-6 0,-9 6-16,-9 7 15,-18 9-15,-16 13 16,-47 14 0,42-10-1,-42 10-15,0 0 16,34 0-16,-14 10 15,-16 7 1,-12 7-16,-19 10 16,-23 20-16,-16 10 15,-37 33 1,-45 37-16,-10 11 16,17-16-16,32-23 15,19-22 1,17-14-16,11-12 15,6-7 1,12-9-16,44-42 16,-29 22-16,15-19 15</inkml:trace>
  <inkml:trace contextRef="#ctx0" brushRef="#br0" timeOffset="39455.651">18483 5144 0,'0'0'0,"0"0"16,0 0-16,0 0 16,0 0-1,0 0-15,3 18 16,15 20-1,13 11-15,4 1 16,10-1 0,2 2-16,3 0 15,-6-2-15,0 1 16,-7-6 0,-37-44-16,0 0 15,33 36-15,-4-22 16,-9-28-1</inkml:trace>
  <inkml:trace contextRef="#ctx0" brushRef="#br0" timeOffset="39838.941">19108 4168 0,'0'0'16,"0"0"-16,0 24 15,0 23-15,-4 32 16,0 26 0,-1 15-16,3 12 15,2 13 1,4 37-16,7 16 15,5 4-15,10-2 16,-11-24 0,-4-8-16,-8-3 15,-6-13-15,-6-22 16,0-34 0,-4-20-16,13-76 15,-17 53 1,2-28-16,-1-20 15,6-19-15</inkml:trace>
  <inkml:trace contextRef="#ctx0" brushRef="#br0" timeOffset="40022.6458">18914 5285 0,'0'0'15,"19"-11"1,16-8-16,33-5 16,24 4-16,46 0 15,37 4 1</inkml:trace>
  <inkml:trace contextRef="#ctx0" brushRef="#br0" timeOffset="40422.1975">19806 4764 0,'0'0'15,"0"0"-15,0 0 16,0 0-16,0 22 15,2 21 1,13 22-16,6-7 16,6-8-1,6-6-15,6-13 16,-1-15-16,-1-16 16,-1-18-1,-5-16-15,-6-4 16,-12-4-1,-8 2-15,-10 1 16,-10 11-16,-12 10 16,-8 11-1,-20 14-15,-20 13 16,-26 21-16,-8 10 16</inkml:trace>
  <inkml:trace contextRef="#ctx0" brushRef="#br0" timeOffset="40622.4273">19417 5390 0,'0'0'15,"0"0"-15,0 0 16,24 0 0,35 0-16,33 0 15,31-9-15,2-13 16,4-8-1,-8 4-15,-121 26 16,0 0 0,89-22-16</inkml:trace>
  <inkml:trace contextRef="#ctx0" brushRef="#br0" timeOffset="40839.3703">19708 5410 0,'0'0'15,"0"0"1,-4 20-16,1 16 16,-1 24-16,-2 7 15,6 7-15,-2 9 16,2-10 0,0-73-16,0 65 15,0-65 1,0 39-16,8-22 15</inkml:trace>
  <inkml:trace contextRef="#ctx0" brushRef="#br0" timeOffset="40988.3792">19936 5624 0,'0'0'16,"0"0"-16,24 0 15,28-6 1,35-6-16,22-3 15,3-5 1,-9-11-16,-20-10 16</inkml:trace>
  <inkml:trace contextRef="#ctx0" brushRef="#br0" timeOffset="41272.5688">20550 4791 0,'0'0'0,"0"0"16,0 0-16,0 0 15,0 25 1,0 26-16,4 31 16,1 30-16,2 7 15,-3-3 1,3 0-16,-3-8 15,5-8 1,5-13-16,-5-16 16,-7-19-16,-11-14 15,-14-9 1</inkml:trace>
  <inkml:trace contextRef="#ctx0" brushRef="#br0" timeOffset="41555.0616">20202 6078 0,'0'0'0,"0"0"16,0 0-1,15 13-15,14 5 16,14 7-16,8 1 16,13 3-1,6-3-15,28-3 16,14-15-1,-3-16-15,-23-18 16,-28-9-16,-24 1 16,-34 34-1,24-34-15,-2 3 16,4 3-16,4 16 16,1 5-1,10 7-15</inkml:trace>
  <inkml:trace contextRef="#ctx0" brushRef="#br0" timeOffset="41699.8302">21208 6138 0,'0'0'15,"0"0"-15,-23-2 16,-11-5-1</inkml:trace>
  <inkml:trace contextRef="#ctx0" brushRef="#br0" timeOffset="42134.6185">18629 6416 0,'0'0'16,"0"0"-16,-7 22 15,-9 28-15,-11 29 16,-15 33 0,-16 55-16,-16 34 15,-9 14-15,-7 15 16,10-7 0,0-2-16,6-1 15,7-12 1,11-18-16,14-45 15,11-27 1,3-24-16,28-94 16,-22 74-16,22-74 15,-31 60-15</inkml:trace>
  <inkml:trace contextRef="#ctx0" brushRef="#br0" timeOffset="42405.4739">17665 8668 0,'0'4'16,"0"-4"-16,0 9 15,7 16-15,7 19 16,4 19-16,-1 6 16,1 7-1,4 16-15,-22-92 16,25 82-16,-25-82 15,0 0 1,34 58-16,1-33 16,7-32-1,15-29-15,8-28 16,21-39-16</inkml:trace>
  <inkml:trace contextRef="#ctx0" brushRef="#br0" timeOffset="42543.9027">18492 9007 0,'0'0'0,"0"0"16,0 0-16,0 0 16,0 0-1</inkml:trace>
  <inkml:trace contextRef="#ctx0" brushRef="#br0" timeOffset="43149.9624">22145 4968 0,'0'0'16,"0"0"-16,0 0 15,29 0-15,34 0 16,38 0-1,19 0-15,-8-5 16,-18-1 0,-94 6-16,0 0 15,0 0-15,58-3 16,-45 15 0,-38 14-16,-21 17 15,-19 17-15,-31 31 16,-24 26-1,3 3-15,31-21 16,86-99 0,0 0-16,-37 53 15,42-46-15,24-36 16</inkml:trace>
  <inkml:trace contextRef="#ctx0" brushRef="#br0" timeOffset="43289.2633">22494 5222 0,'2'-9'16,"5"0"-16,7 1 15,6 8-15,11 8 16,5 17 0,4 9-16,-1 10 15,2 5 1,-2-11-16,-8-20 16</inkml:trace>
  <inkml:trace contextRef="#ctx0" brushRef="#br0" timeOffset="43555.5761">23118 4699 0,'0'0'16,"0"7"-1,0-7-15,5 16 0,-1 18 16,-2 19-16,0 20 15,2 33 1,1 19-16,0 9 16,-1 9-16,-4-1 15,0-4 1,-7-20-16,-12-29 16,-2-44-16,4-40 15</inkml:trace>
  <inkml:trace contextRef="#ctx0" brushRef="#br0" timeOffset="43705.8017">23000 5520 0,'2'-18'0,"0"-13"16,7-10-1,7-7-15,5 7 16,12 5-16,4 1 16,9 6-1,7 8-15,-2 10 16,-6 6-16,-8 12 15</inkml:trace>
  <inkml:trace contextRef="#ctx0" brushRef="#br0" timeOffset="44021.4521">22560 6100 0,'0'0'15,"0"0"-15,19-15 16,24-15 0,28-21-16,32-15 15,20-2-15,-11 23 16,-36 35 0,-25 20-16,-27 20 15,-10 10 1,-14 18-16,-6 18 15,-11 27-15,-7 17 16,0-6 0,6-13-16,11-25 15,16-38-15,9-34 16</inkml:trace>
  <inkml:trace contextRef="#ctx0" brushRef="#br0" timeOffset="44854.5977">23837 5127 0,'0'0'0,"0"0"16,-27 20-16,-16 19 15,-20 27 1,-6 30-16,3 19 15,24-10-15,25-28 16,23-26 0,7-26-16,12-23 15,6-16-15,11-13 16,10-20 0,-6-8-16,-7-1 15,-10 0 1,-16 5-16,-13 8 15,-20 12 1,-11 13-16,-12 9 16,43 9-16,0 0 15,0 0 1,-42-5-16,22 4 16,29-4-16,22-11 15,18-6 1,29-11-16,30-17 15,19-7 1,-9 0-16,-28 16 16,-25 11-16,-23 19 15,-42 11 1,29 4-16,-23 14 16,-15 13-16,-17 14 15,-20 26 1,-21 37-16,-21 26 15,-2 11 1,22-19-16,20-26 16,17-27-1,11-10-15,9-16 16,4-3-16,1 6 16,1 8-1,-4 5-15,1 4 16,-2 2-16,1 0 15,0-7 1,9-62-16,-6 61 16,6-61-1,0 0-15,0 0 16,0 49 0,0-49-16,0 0 15,4 34-15,7-21 16,2-20-1,5-8-15,3-10 16</inkml:trace>
  <inkml:trace contextRef="#ctx0" brushRef="#br0" timeOffset="45422.8174">23889 5950 0,'0'0'0,"0"0"15,0 0-15,0 0 16,-4 25 0,1 27-16,-1 19 15,6 1-15,5-3 16,10-4-1,10-8-15,6-11 16,3-6 0,-36-40-16,43 31 15,2-16-15,2-17 16,-3-18 0,4-18-16,0-13 15,2-11 1,8-19-16,-5-13 15,-17 16-15,-16 11 16,-16 20 0,-4 9-16,-11 4 15,-9 14 1,-9 9-16,-11 8 16,-18 13-16,-5 5 15</inkml:trace>
  <inkml:trace contextRef="#ctx0" brushRef="#br0" timeOffset="45606.3152">23869 6335 0,'0'0'0,"0"0"16,20-2-16,26-10 15,27-3 1,-5-3-16,0 0 15,7-2 1,16-1-16,1 0 16</inkml:trace>
  <inkml:trace contextRef="#ctx0" brushRef="#br0" timeOffset="45793.5394">24774 6441 0,'0'0'16,"0"0"-16,0 0 15,0 0 1,0 0-16,0 0 16,0 0-1</inkml:trace>
  <inkml:trace contextRef="#ctx0" brushRef="#br0" timeOffset="46207.6648">24862 6838 0,'0'0'0,"-21"-4"16,-15-6-1,-27-5-15,-6-1 16,-9 2-16,-32 1 16,-21-2-1,-8 3-15,-9 4 16,1 0-16,-9 7 16,-8 1-1,-7 4-15,2 5 16,13-3-1,8 1-15,10-4 16,7-1-16,19-4 16,16-3-1,8 2-15,18-1 16,70 4 0,-53-1-16,53 1 15,0 0 1,-37-5-16,12 0 15,23 0-15</inkml:trace>
  <inkml:trace contextRef="#ctx0" brushRef="#br0" timeOffset="46405.0245">23140 6728 0,'0'0'0,"0"0"16,0 0-16,0 0 15,0 0 1,14 0-16,19 0 16</inkml:trace>
  <inkml:trace contextRef="#ctx0" brushRef="#br0" timeOffset="46788.3988">23306 6820 0,'0'0'0,"0"0"16,0 0-16,-7 22 15,-9 20 1,-11 21-16,-12 6 16,-24 33-16,-29 37 15,-25 28 1,-10-2-16,-8-2 15,-9-7 1,-15 1-16,-17 2 16,1-13-16,0-12 15,-7-6 1,-4 0-16,0-1 16,-2 2-1,1-1-15,12-4 16,12-14-16,15-2 15,3-8 1,15-8-16,12-14 16,17-9-16,18-15 15,16-8 1,13-8-16,19-18 16</inkml:trace>
  <inkml:trace contextRef="#ctx0" brushRef="#br0" timeOffset="47122.2266">19831 9543 0,'0'0'0,"0"0"15,0 0-15,-11 25 16,-10 15-1,-8 27-15,0 9 16,3 18-16,0 1 16,15-11-1,11-24-15,11-21 16,8-15-16,8-13 16,6-7-1,11-8-15,29-10 16,11-7-1,39-18-15,33-10 16,15-3-16,-16 6 16</inkml:trace>
  <inkml:trace contextRef="#ctx0" brushRef="#br0" timeOffset="47237.1982">20861 10107 0,'0'0'0,"0"0"16,0 0 0,0 0-16</inkml:trace>
  <inkml:trace contextRef="#ctx1" brushRef="#br0">12065 10513 0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AD3-7C65-4406-A12D-E102845649C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61E-C311-417F-8248-D5F0CA74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1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AD3-7C65-4406-A12D-E102845649C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61E-C311-417F-8248-D5F0CA74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AD3-7C65-4406-A12D-E102845649C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61E-C311-417F-8248-D5F0CA74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6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AD3-7C65-4406-A12D-E102845649C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61E-C311-417F-8248-D5F0CA74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69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AD3-7C65-4406-A12D-E102845649C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61E-C311-417F-8248-D5F0CA74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72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AD3-7C65-4406-A12D-E102845649C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61E-C311-417F-8248-D5F0CA74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03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AD3-7C65-4406-A12D-E102845649C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61E-C311-417F-8248-D5F0CA74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32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AD3-7C65-4406-A12D-E102845649C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61E-C311-417F-8248-D5F0CA74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19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AD3-7C65-4406-A12D-E102845649C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61E-C311-417F-8248-D5F0CA74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7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AD3-7C65-4406-A12D-E102845649C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61E-C311-417F-8248-D5F0CA74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3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7AD3-7C65-4406-A12D-E102845649C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61E-C311-417F-8248-D5F0CA74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5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17AD3-7C65-4406-A12D-E102845649C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F61E-C311-417F-8248-D5F0CA741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8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755640" y="1261800"/>
              <a:ext cx="10544400" cy="373536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280" y="1252440"/>
                <a:ext cx="10563120" cy="375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04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762840" y="1248480"/>
              <a:ext cx="10365840" cy="508788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480" y="1239120"/>
                <a:ext cx="10384560" cy="51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10591920" y="965160"/>
              <a:ext cx="317880" cy="37512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82560" y="955800"/>
                <a:ext cx="336600" cy="3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98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819000" y="1123920"/>
              <a:ext cx="9036360" cy="52704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640" y="1114560"/>
                <a:ext cx="9055080" cy="528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4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511640" y="1449720"/>
              <a:ext cx="10482840" cy="269100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2280" y="1440360"/>
                <a:ext cx="10501560" cy="27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08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305280" y="945360"/>
              <a:ext cx="11746800" cy="57103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920" y="936000"/>
                <a:ext cx="11765520" cy="57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22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1922760" y="1500480"/>
              <a:ext cx="7709040" cy="30254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3400" y="1491120"/>
                <a:ext cx="7727760" cy="30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47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2</cp:revision>
  <dcterms:created xsi:type="dcterms:W3CDTF">2022-11-10T01:02:48Z</dcterms:created>
  <dcterms:modified xsi:type="dcterms:W3CDTF">2022-11-10T03:39:50Z</dcterms:modified>
</cp:coreProperties>
</file>