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1:28:12.2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2361 4653 0,'0'0'0,"0"0"0,0 0 15,2 22 1,13 20-16,6 21 16,1-6-1,0 11-15,3 4 16,9 17-16,1 2 16,2-1-1,-1-12-15,-4-11 16,-1-11-1,-31-56-15,0 0 16,27 36-16,-6-17 16,3-11-1,-4-17-15,6-11 16,4-16-16,8-20 16,4-9-1,14-31-15,4-19 16,-1-7-1,-8 6-15,-7 13 16,-5 12-16,-2 6 16,-1 11-1,-1 14-15,-14 15 16,-21 45 0,0 0-16,0 0 15,16-38-15,-10 4 16,-8 12-1</inkml:trace>
  <inkml:trace contextRef="#ctx0" brushRef="#br0" timeOffset="18435.2288">4061 5068 0,'0'0'15,"0"0"-15,23-2 16,20-9 0,19-1-16,0-1 15,-4 0 1,-6 1-16,-1 4 15,-2 3-15,-2 5 16,0 7-16,-3 6 16,-3 10-1,-3 3-15,-7 12 16,-11 10 0,-16 7-16,-8 10 15,-18 4-15,-11 7 16,-24 18-1,-11 6-15,-9-8 16,-1-14 0,14-22-16,5-18 15,14-15-15,6-14 16,-4-20 0</inkml:trace>
  <inkml:trace contextRef="#ctx0" brushRef="#br0" timeOffset="18616.9786">4024 5503 0,'0'0'0,"0"0"15,0 0-15,0 0 16,19 0 0,26-4-16,32 0 15,29 0 1,3-10-16,-3-11 15,-12-10-15</inkml:trace>
  <inkml:trace contextRef="#ctx0" brushRef="#br0" timeOffset="19051.0005">4963 4657 0,'0'0'0,"0"0"15,0 0 1,0 0-16,0 0 16,0 0-16,-4 25 15,2 24 1,-3 31-16,1 23 15,4 4 1,0 9-16,9 7 16,4 2-16,10 5 15,2 7 1,1 8-16,-6-14 16,-9-14-1,-2-10-15,-6-20 16,-3-20-16,0-67 15,0 0 1,0 0-16,4 40 16,4-25-16,4-32 15,-1-30 1</inkml:trace>
  <inkml:trace contextRef="#ctx0" brushRef="#br0" timeOffset="20084.7724">5353 5010 0,'0'0'0,"0"0"16,0 0-16,0 0 16,8 25-1,8 13-15,4 20 16,-4 4-1,0 3-15,-2 2 16,-4-5-16,-10-62 16,0 0-1,7 47-15,0-22 16,-3-27-16,-4 2 16,5-14-1,-3-8-15,-2-5 16,4-6-16,3-1 15,4-4 1,11-10-16,8-2 16,5 1-1,12-2-15,5-3 16,12-15 0,-3-1-16,-11 1 15,-12 8-15,-38 61 16,21-44-1,-21 44-15,0 0 16,0 0-16,12-33 16,-12 15-1,-6 15-15,2 15 16,-2 10 0,-5 16-16,-3 18 15,-1 13-15,-2 7 16,0 24-1,-3 17-15,-1-1 16,-4-15 0,-1-24-16,26-77 15,-27 63-15,27-63 16,0 0 0,-22 38-16,22-38 15,-22 23-15,22-23 16,0 0-1,-18 4-15,12-11 16,6 7 0,4-9-16,13 0 15,-17 9 1,27-2-16,2 7 16,3 9-16,-10 7 15,-7 8-15,-9 7 16,-14 8-1,-13 15-15,-19 1 16,-10 5 0,-17 14-16,-9 1 15,76-80-15,0 0 16,0 0 0,-59 60-16,28-29 15,27-22 1,15-4-16,11-8 15,14 1-15,7 0 16,17 4 0,5 3-16,9-1 15,27 3 1,23 0-16,-1-5 16,-13-6-16</inkml:trace>
  <inkml:trace contextRef="#ctx0" brushRef="#br0" timeOffset="20617.9101">6315 5055 0,'0'0'0,"0"0"15,0 0 1,10-12-16,14-2 16,14-7-16,14 5 15,8 1 1,9-3-16,-3-3 16,-5 0-1,-61 21-15,0 0 16,0 0-16,47-23 15,-15 3 1,-25 9-16,-21 11 16,-15 13-16,-20 9 15,-18 18 1,-27 21-16,-5 10 16,13-2-1,31-10-15,31-15 16,26-12-16,12-13 15,10-1 1,13-2-16,20-2 16,11-3-1,0-2-15,7 0 16,11 3-16,2 5 16,-12 1-1,-20 4-15,-30 2 16,-19 1-16</inkml:trace>
  <inkml:trace contextRef="#ctx0" brushRef="#br0" timeOffset="20917.8003">6132 6078 0,'0'0'16,"0"0"-1,0 0-15,23 5 16,27-3-16,40 2 16,28 1-1,7-5-15,7 2 16,-1-2 0,-4 0-16,-4 0 15,-13 0-15,-16 0 16,-17 0-1,-12 0-15,-65 0 16,45 4-16,-45-4 16,43 7-1</inkml:trace>
  <inkml:trace contextRef="#ctx0" brushRef="#br0" timeOffset="21059.8693">7722 6275 0,'0'0'15,"0"0"-15,0 0 16,0 0 0</inkml:trace>
  <inkml:trace contextRef="#ctx0" brushRef="#br0" timeOffset="38401.0639">3835 6333 0,'0'0'0,"0"0"15,0 0 1,0 0-16,0 0 15,18 0-15,22 0 16,20-5 0,4-2-16,3 1 15,4 0-15,4 3 16,25-1 0,0 4-16,3-3 15,2 3-15,3 0 16,8 0-1,0 3-15,9 1 16,6-1 0,1 1-16,-5-2 15,1 0-15,-1 1 16,1-2 0,-1-2-16,2-2 15,-4-1 1,3-3-16,-3 3 15,-3-3-15,-1 2 16,-2-4 0,-3 3-16,-7 1 15,-14 3 1,-11 0-16,-9 4 16,-9-2-16,-11 2 15,-9-2 1,2 2-16,-5-2 15,-43 0-15,42-4 16,2-3 0</inkml:trace>
  <inkml:trace contextRef="#ctx0" brushRef="#br0" timeOffset="38526.083">7826 6320 0,'0'0'16,"0"0"-16,0 0 16,0 0-16</inkml:trace>
  <inkml:trace contextRef="#ctx0" brushRef="#br0" timeOffset="39620.3946">8055 5046 0,'0'0'0,"0"0"16,0 0 0,0 0-16,0 0 15,0 0-15,0 0 16,0 0-1,0 0-15</inkml:trace>
  <inkml:trace contextRef="#ctx0" brushRef="#br0" timeOffset="39950.5193">8052 5584 0,'0'0'0,"0"0"16,0 0-16,0 0 15,0 0 1,3 25-16,3 18 16,5 12-16</inkml:trace>
  <inkml:trace contextRef="#ctx0" brushRef="#br0" timeOffset="63917.861">8083 4995 0,'0'0'0,"0"0"16,0 0-16,0 0 15,-7-16 1,-4-14-16,-5-1 15,4 13-15,3 7 16,2 9 0,-4 4-16,1 9 15,-1 7 1,2 2-16,-2 5 16,5 2-16,3 0 15,3-5 1,5 0-16,6-6 15,4-5-15,4-6 16,1-5 0,-3-2-16,1-8 15,-3-1-15,-3-2 16,-5-1 0,-5 1-16,-4 0 15,-7 4 1,-7 0-16,-1 7 15,-8 7-15,3 5 16,-2 4 0,10 1-16,7-1 15,9-3 1</inkml:trace>
  <inkml:trace contextRef="#ctx0" brushRef="#br0" timeOffset="64400.6465">8119 5477 0,'0'0'0,"0"0"0,0 0 15,0 0 1,0 0-16,-12 14 15,-3 8 1,-1 7-16,8-3 16,3-1-16,3 5 15,4-4 1,5-2-16,1-1 16,2-7-1,-2-3-15,1-9 16,0-4-16,1-2 15,-3-2 1,-3-4-16,-2-3 16,-4 3-1,-5 0-15,-4 1 16,-5-1-16,-5 2 16,0 4-1,-1 2-15,-1 0 16,0 5-1,6 3-15,-1 3 16,5 3-16</inkml:trace>
  <inkml:trace contextRef="#ctx0" brushRef="#br0" timeOffset="64510.1669">8147 5820 0,'0'0'15,"0"0"-15,0 0 16,0 0-16</inkml:trace>
  <inkml:trace contextRef="#ctx0" brushRef="#br0" timeOffset="67868.9707">8861 4825 0,'0'0'0,"0"0"15,0 0 1,0 0-16,0 0 16,0 0-1,-6 17-15,-4 19 16,-3 20-16,7 9 16,1 6-1,10 9-15,-1 25 16,3 3-1,3 4-15,0-3 16,1 1-16,-1-5 16,4-7-1,-1-16-15,-13-82 16,0 0-16,13 55 16,-5-36-1,-1-23-15,1-18 16,8-17-1,7-21-15,2-11 16,17-25-16,4-16 16,2 3-1,-9 15-15,-10 22 16,-29 72 0,0 0-16,0 0 15,23-51 1,-23 51-16,10-20 15,2 20-15,-2 13 16,0 12 0,2 8-16,-1 13 15,2 16-15,3 6 16,-3 11 0,10 26-16,2 11 15,1 1-15,7-14 16,1-26-1,0-16-15,-34-61 16,31 38 0,0-16-16,3-15 15,-8-21-15,-1-9 16,-6-21 0,3-18-16,-10-15 15,2-30 1,-1-26-16,-3-17 15,-4-9-15,-6 7 16,-4 16 0,-6 6-16,-3 21 15,-3 12-15,-1 13 16,-4 18 0,6 27-16,15 39 15,0 0 1,0 0-16,-16-29 15,5 9-15</inkml:trace>
  <inkml:trace contextRef="#ctx0" brushRef="#br0" timeOffset="68233.8825">10068 4699 0,'0'0'0,"0"0"16,0 0-16,0 18 15,4 22 1,3 21-16,-1 10 16,1 10-1,2 22-15,2 4 16,0 2-16,-2 1 15,-5 2 1,-2-3-16,-2-6 16,3-6-16,-3-18 15,0-16 1,0-63-16,0 0 16,0 0-1,-3 38-15,-1-22 16,0-25-16</inkml:trace>
  <inkml:trace contextRef="#ctx0" brushRef="#br0" timeOffset="68933.6486">10105 4766 0,'0'0'0,"0"0"16,0 0-16,2 23 16,10 19-1,1 25-15,4-4 16,0 0-16,1-3 16,4-5-1,4-10-15,6-13 16,7-21-16,5-14 15,4-14 1,2-19 0,2-8-16,-2-13 15,9-14-15,-5-10 16,-6-3 0,-9 2-16,-10 7 15,-4 4-15,-8 10 16,-17 61-1,0 0-15,0 0 16,12-42 0,-12 42-16,11-24 15,-7 17-15,1 16 16,-3 12 0,0 9-16,3 11 15,0 14-15,-1 10 16,2 8-1,3 31-15,0 23 16,2 11 0,2 9-16,1-12 15,0-14-15,4-5 16,-3-5 0,3-15-16,-2-11 15,-16-85-15,13 65 16,-13-65-1,0 0-15,0 0 0,10 38 16,-10-38 0,13 21-16,-2-18 15,2-9-15,5-12 16</inkml:trace>
  <inkml:trace contextRef="#ctx0" brushRef="#br0" timeOffset="69284.6224">11404 5927 0,'0'0'0,"0"0"15,27 0 1,26 0-16,35 0 16,16 0-16,6 0 15,-3 0 1,1 4-16,-10 3 16,-12 1-16,-16-1 15,-70-7 1,0 0-16,0 0 15,50 4 1,-50-4-16,0 0 16,35 0-16,-17-4 15</inkml:trace>
  <inkml:trace contextRef="#ctx0" brushRef="#br0" timeOffset="69767.2933">12505 4192 0,'0'0'16,"0"0"-16,0 0 15,0 25 1,5 24-16,2 29 16,2 23-1,6 9-15,1 10 16,1 21-16,-1 20 15,-9-3 1,-5-8-16,-2-15 16,0-20-1,0-12-15,0-20 16,0-20-16,0-63 16,0 0-1,0 0-15,4 37 16,3-17-1,5-25-15,6-21 16</inkml:trace>
  <inkml:trace contextRef="#ctx0" brushRef="#br0" timeOffset="70217.357">13317 4668 0,'0'0'16,"0"0"-16,-27 12 16,-20 5-1,-27 15-15,-24 12 16,-7 17 0,3 5-16,10 0 15,27-11-15,65-55 16,0 0-1,-41 45-15,41-45 16,-6 33 0,14-12-16,15-6 15,4 3-15,9-1 16,15 4 0,6 6-16,2 4 15,4 5 1,-6 4-16,4 3 15,8 12-15,5 4 16,-9-3 0,-7-10-16,-10-10 15,-48-36-15,35 27 16,0-11 0,0-12-16,-11-13 15</inkml:trace>
  <inkml:trace contextRef="#ctx0" brushRef="#br0" timeOffset="70550.4238">13359 4324 0,'0'0'16,"0"0"-16,0 0 15,27 0 1,32 0-16,33 0 16,17 0-16,1 0 15,-6 0 1,-7 0-16,-11 0 15,-86 0-15,0 0 16,0 0 0,59 5-16,-39-8 15,-36-4 1</inkml:trace>
  <inkml:trace contextRef="#ctx0" brushRef="#br0" timeOffset="70984.0769">13564 4363 0,'0'0'0,"0"0"15,0 0 1,0 21-16,0 22 16,0 26-1,-4 10-15,0 23 16,0 7-16,1 8 15,1 4 1,0-1-16,-4-6 16,0-13-1,6-14-15,8-16 16,5-20-16,5-8 16,5-9-1,6-8-15,3-3 16,7-8-16,5-1 15,8-10 1,10-4-16,5-9 16,0-5-1,-3-2-15,-3-2 16,-61 18 0,54-18-16,-54 18 15,40-25-15,-13-7 16</inkml:trace>
  <inkml:trace contextRef="#ctx0" brushRef="#br0" timeOffset="71216.7195">13595 5093 0,'0'0'0,"0"0"16,0 0 0,0 0-16,23-2 15,25-5-15,25 0 16,16 5 0,1 2-16,-3-2 15,-4-5-15</inkml:trace>
  <inkml:trace contextRef="#ctx0" brushRef="#br0" timeOffset="71551.2562">14174 4257 0,'0'0'0,"0"0"16,0 0 0,10 20-16,6 12 15,8 12 1,3 3-16,6 2 15,6 4-15,-2-7 16,0-4 0,5-2-16,0-6 15,-3-18-15,5-16 16</inkml:trace>
  <inkml:trace contextRef="#ctx0" brushRef="#br0" timeOffset="72222.664">15072 4246 0,'0'0'0,"0"0"15,0 0 1,-23 20-16,-18 14 16,-30 29-16,-30 21 15,-21 24 1,3-2-16,36-28 15,83-78 1,0 0-16,0 0 16,-46 43-16,28-25 15,18-13 1,8-10-16,6 1 16,-14 4-16,17-10 15,-17 10 1,0 0-16,0 0 15,23-13 1,-23 13-16,0 0 16,0 0-16,23-9 15,-23 9 1,20 0-16,-5 13 16,-4 12-1,-1 7-15,-2 8 16,1 16-16,-3 11 15,2 9 1,-6 29-16,0 20 16,2 6-1,-2-5-15,-6-15 16,-2-19-16,-2-16 16,6-16-1,4-13-15,-2-47 16,0 0-1,0 0-15,0 38 16,0-38-16,0 0 16,0 0-1,3 32-15,-3-32 16,0 0-16,-3 13 16,1-11-1,-4-8-15,-5-3 16</inkml:trace>
  <inkml:trace contextRef="#ctx0" brushRef="#br0" timeOffset="72717.1418">15362 4239 0,'0'0'15,"0"0"-15,0 0 16,0 0-1,0 0-15,0 23 16,0 24-16,0 28 16,0 22-1,4 6-15,5 10 16,4 8 0,2 9-16,-3 10 15,-1 14-15,-6-15 16,-1-14-1,3-25-15,-2-17 16,-1-16 0,-4-67-16,0 0 15,0 0-15,5 34 16,3-24 0,-1-22-16,-3-26 15</inkml:trace>
  <inkml:trace contextRef="#ctx0" brushRef="#br0" timeOffset="72831.88">15195 4434 0,'6'-7'0</inkml:trace>
  <inkml:trace contextRef="#ctx0" brushRef="#br0" timeOffset="72867.4919">15741 5634 0,'8'-10'0,"6"-3"0</inkml:trace>
  <inkml:trace contextRef="#ctx0" brushRef="#br0" timeOffset="77527.0845">15339 4449 0,'0'0'0,"21"-4"15,20-5 1,27-7-16,-2 3 16,4-1-16,2 7 15,3 3 1,14 8-16,3 13 16,-11 12-1,-10 11-15,-8 11 16,-16 16-1,-15 11-15,-19 14 16,-16 6-16,-20 12 16,-10-1-1,-11-2-15,-10 0 16,-6-1-16,-5-15 16,-2-13-1,-2-9-15,-1-8 16,8-12-1,8-6-15,7-11 16,47-32-16,-44 19 16</inkml:trace>
  <inkml:trace contextRef="#ctx0" brushRef="#br0" timeOffset="77762.0077">15174 5061 0,'0'0'15,"0"0"-15,17 0 16,27 0-1,22 0-15,8 0 16,15 0-16</inkml:trace>
  <inkml:trace contextRef="#ctx0" brushRef="#br0" timeOffset="78410.1102">16610 4492 0,'0'0'0,"-15"18"15,-5 8-15,-10 19 16,-1 10-1,2 20-15,-8 32 16,-6 27 0,5 20-16,14-5 15,15-22 1,18-27-16,18-25 16,10-18-16,8-28 15,2-17 1,14-15-16,5-20 15,4-17-15,15-32 16,-1-24 0,-16-14-16,-20-8 15,-23 2 1,-22 2-16,-24 9 16,-17 9-16,-12 11 15,-16 14 1,-4 15-16,4 16 15,3 15 1,17 9-16,6 10 16,12 3-16,10 3 15</inkml:trace>
  <inkml:trace contextRef="#ctx0" brushRef="#br0" timeOffset="79160.3939">17387 4516 0,'0'0'16,"-8"25"-16,0 19 15,-11 35 1,-1 25-16,0 20 16,7 10-1,6 4-15,2-6 16,5-20-16,0-112 16,2 89-1,-2-89-15,8 50 16,3-40-16,1-25 15,4-16 1,6-17-16,9-23 16,8-34-1,8-15-15,-2 1 16,-10 14-16,-9 26 16,-11 24-1,-5 23-15,-4 19 16,0 11-1,3 13-15,0 14 16,-4 14-16,-1 22 16,2 9-1,1 8-15,7 20 16,6 11 0,5-14-16,8-22 15,7-23 1,1-24-16,1-20 15,10-12-15,-1-20 16,-2-20 0,0-18-16,3-30 15,-10-24-15,-17-5 16,-14 0 0,-20 9-16,-11 16 15,-13 13-15,-6 18 16,-6 17-1,1 19-15,-3 16 16,3 8 0,1 7-16</inkml:trace>
  <inkml:trace contextRef="#ctx0" brushRef="#br0" timeOffset="79460.0145">18622 4353 0,'0'0'15,"0"0"-15,2 25 16,5 24 0,-1 31-16,-8 27 15,-9 10 1,-11 8-16,-8 11 15,-5 16-15,6-14 16,0-10 0,4-27-16,5-21 15,20-80 1,0 0-16,-18 47 16,12-40-16,6-32 15</inkml:trace>
  <inkml:trace contextRef="#ctx0" brushRef="#br0" timeOffset="79976.4781">18662 4395 0,'0'0'0,"0"0"16,0 0-16,0 21 15,0 21 1,0 25-16,2 11 16,6 18-16,8 5 15,8-3 1,9 1-16,4-5 16,6-10-1,4-12-15,2-8 16,0-10-16,-3-17 15,0-16 1,3-5-16,-2-13 16,2-20-1,-5-18-15,4-21 16,-4-20-16,6-33 16,3-37-1,-7-5-15,-11 12 16,-9 13-1,-11 18-15,-15 11 16,-8 17-16,-7 15 16,-5 24-1,-3 13-15,-4 12 16,1 9 0,-6 10-16,-1 8 15,-1 7-15,-2 11 16</inkml:trace>
  <inkml:trace contextRef="#ctx0" brushRef="#br0" timeOffset="80116.4956">19699 4777 0,'0'0'15,"0"0"-15</inkml:trace>
  <inkml:trace contextRef="#ctx0" brushRef="#br0" timeOffset="90766.117">15605 6152 0,'0'0'0,"0"0"16,0 0-1,0 0-15,0 0 16,0 0 0,-4 20-16,1 20 15,-1 20-15,-1 10 16,-1 4 0,-3 20-16,0 2 15,2 4 1,3 5-16,4-1 15,6 2-15,6-1 16,7-4 0,6-10-16,4-13 15,7-11 1,9-10-16,-8-21 16,2-13-16,0-9 15,5-12 1,2-20-16,5-20 15,4-22 1,9-36-16,12-31 16,-2-16-16,-14-5 15,-13 14 1,-16 23-16,-15 19 16,-7 16-1,-9 76-15,0-64 16,0 64-16,-2-50 15,2 50 1,0 0-16,0-47 16</inkml:trace>
  <inkml:trace contextRef="#ctx0" brushRef="#br0" timeOffset="91182.1529">16704 6078 0,'0'0'0,"0"0"15,0 0-15,0 27 16,0 28-1,0 31-15,-4 24 16,0 5-16,-1 10 16,3 12-1,0 8-15,-2 33 16,-1 11-16,-2-5 16,3-18-1,-8-25-15,0-21 16,0-23-1,12-97-15,-9 75 16,9-75-16,0 0 16,-6 46-1,2-40-15,8-29 16,4-23-16</inkml:trace>
  <inkml:trace contextRef="#ctx0" brushRef="#br0" timeOffset="91667.3892">16669 6105 0,'0'0'0,"0"0"15,20-2-15,26-5 16,25 0-16,3 9 16,20 10-1,0 10-15,-6 0 16,-11 8 0,-18-2-16,-19 0 15,-14 2-15,-13 6 16,-16 7-1,-19 4-15,-16 5 16,-20 0 0,-28 11-16,-7-1 15,8-15-15,16-13 16,8-13 0,61-21-16,-46 13 15,46-13 1,0 0-16,0 0 15,-39 5-15,39-5 16,-28 0 0,16-7-16,16-2 15,12-3-15</inkml:trace>
  <inkml:trace contextRef="#ctx0" brushRef="#br0" timeOffset="91823.5982">17287 6713 0,'0'0'0,"0"0"16,0 0-16,0 0 16,0 0-16</inkml:trace>
  <inkml:trace contextRef="#ctx0" brushRef="#br0" timeOffset="93082.5026">9064 6521 0,'0'0'15,"0"0"-15,0 0 16,-6 0 0,-3-3-16,-7 12 15,0 18-15,2 15 16,1 21-1,-1 21-15,-5 48 16,1 45 0,5 11-16,9-20 15,6-41-15,11-40 16,-13-87 0,20 45-16,5-34 15,0-25-15,8-15 16,9-22-1,0-12-15,12-22 16,2-11 0,-56 96-16,47-81 15,-9 31-15,-7 27 16,-4 19 0,-7 17-16,-4 12 15,-5 12 1,0 20-16,2 6 15,0 0-15,2 3 16,2-6 0,6-8-16,6-10 15,6-16 1,8-16-16,6-21 16,1-22-16,-2-24 15,6-37 1,-14-28-16,-20-10 15,-22 3-15,-12 21 16,-5 16 0,-3 16-16,-4 18 15,11 13 1,15 45-16,-6-40 16,10-2-16,13-8 15</inkml:trace>
  <inkml:trace contextRef="#ctx0" brushRef="#br0" timeOffset="93365.8989">10414 6349 0,'0'0'15,"0"0"-15,0 24 16,4 25-16,0 31 15,-4 31 1,-4-1-16,-4 13 16,1 5-16,5 6 15,0 0 1,0-8 0,4-8-16,0-20 15,-2-98-15,11 68 16,-1-51-16,11-42 15</inkml:trace>
  <inkml:trace contextRef="#ctx0" brushRef="#br0" timeOffset="93916.7483">10495 6581 0,'0'0'16,"0"0"-16,0 0 15,0 0 1,15 19-16,10 14 16,14 13-1,3 3-15,-3-6 16,-39-43-16,42 29 16,4-20-1,4-23-15,9-25 16,8-20-1,17-25-15,4-25 16,-16 5-16,-25 25 16,-47 79-1,26-58-15,-26 58 16,0 0 0,11-30-16,-7 15 15,-2 18-15,-4 15 16,0 13-1,2 19-15,0 21 16,2 16-16,6 34 16,6 36-1,6 2-15,-1-2 16,1-16 0,1-9-16,-6-18 15,-5-16-15,-1-9 16,-3-17-1,-6-72-15,7 49 16,1-17 0,4-12-16,3-23 15,7-19-15</inkml:trace>
  <inkml:trace contextRef="#ctx0" brushRef="#br0" timeOffset="94199.789">11647 7429 0,'0'0'0,"0"0"16,16 7-16,22 3 15,27 3 1,6-4-16,10-3 15,17 3-15,0 3 16,1-6 0,-10-1-16,-9-5 15,-1-3-15,-3-3 16,-3-3 0</inkml:trace>
  <inkml:trace contextRef="#ctx0" brushRef="#br0" timeOffset="94633.1538">12890 6120 0,'0'0'16,"0"0"-16,0 0 16,-7 23-16,1 23 15,-3 31 1,3 23-16,3 7 15,0 10 1,1 6-16,2 4 16,0 3-1,0 2-15,0-6 16,0-5-16,0-18 16,0-19-1,0-84-15,0 0 16,0 0-16,2 57 15,12-48 1,9-29-16</inkml:trace>
  <inkml:trace contextRef="#ctx0" brushRef="#br0" timeOffset="94982.5585">13392 6674 0,'0'0'15,"0"0"-15,-24 8 16,-25 7-16,-18 11 16,7 13-1,-5 5-15,-9 17 16,5 1-16,15-2 16,17-6-1,18-13-15,15-7 16,8-1-1,12-5-15,8 2 16,17 8-16,10-2 16,9-3-1,1-2-15,4 1 16,-5-3 0,0-5-16,-2-4 15,1-4-15,-10-12 16,-4-13-1</inkml:trace>
  <inkml:trace contextRef="#ctx0" brushRef="#br0" timeOffset="95265.8628">13650 6438 0,'0'0'16,"0"0"0,0 0-16,22-3 15,30-3-15,28-5 16,25 4 0,6 3-16,4-6 15,-8-1 1,-10-2-16,-97 13 15,0 0-15,0 0 16,82-20 0</inkml:trace>
  <inkml:trace contextRef="#ctx0" brushRef="#br0" timeOffset="95615.3491">13844 6346 0,'0'0'0,"0"0"16,0 20-16,-5 25 15,1 25 1,-7 10-16,-9 24 16,-7 8-16,-4 2 15,1 9 1,7 2-16,11-17 15,12-19-15,12-19 16,7-24 0,15-10-1,15-9-15,14-12 16,12-10-16,26-16 16,10-16-16,-14-5 15,-14-4 1,-28-4-16,-24 0 15</inkml:trace>
  <inkml:trace contextRef="#ctx0" brushRef="#br0" timeOffset="95815.7917">13658 7043 0,'0'0'0,"0"0"16,0 0-16,27 0 16,36 4-1,35-1-15,22 8 16,0 5-16,-2 11 16</inkml:trace>
  <inkml:trace contextRef="#ctx0" brushRef="#br0" timeOffset="96116">14492 6281 0,'0'0'16,"0"0"-16,0 0 16,0 0-1,13 14-15,13 6 16,9 14-16,3 3 16,5 6-1,-1 1-15,0-6 16,-1-11-16</inkml:trace>
  <inkml:trace contextRef="#ctx0" brushRef="#br0" timeOffset="96699.8507">15170 6057 0,'0'0'0,"0"0"16,0 0-1,0 0-15,-25 19 16,-12 12 0,-26 18-16,-19 16 15,-6 9-15,14-12 16,11-10 0,18-11-16,45-41 15,-24 33 1,13-6-16,11-6 15,9-5-15,9-2 16,6-2 0,2 3-16,-26-15 15,28 12-15,-28-12 16,28 21 0,-1 6-16,0 7 15,-4 10 1,-8 7-16,-7 12 15,-8 8-15,-8 10 16,-5 31 0,-8 17-16,-1-2 15,2-17-15,20-110 16,-13 79 0,13-79-16,0 0 15,0 0 1,-7 48-16,7-48 15,0 0-15,0 25 16,0-25 0,4 5-16,6-8 15,5-3 1,5-10-16,7-4 16</inkml:trace>
  <inkml:trace contextRef="#ctx0" brushRef="#br0" timeOffset="96825.779">15162 7652 0,'0'0'16,"0"0"-16,0 0 16,0 0-16</inkml:trace>
  <inkml:trace contextRef="#ctx0" brushRef="#br0" timeOffset="137616.6191">13328 5938 0,'0'0'0,"0"0"16,0 0-16,17 0 16,22 0-16,22-6 15,5 1 1,10-2-16,22 0 16,6 0-1,2 0-15,2 1 16,1 4-16,6-1 15,7 1 1,8 2-16,3 0 16,8 0-1,3-2-15,19-1 16,4 1-16,-6 2 16,-4 0-1,-3 0-15,9 2 16,12 3-1,2-3-15,12-2 16,10 0-16,2 0 16,0 0-1,-10-4-15,-7 1 16,-5 6-16,-7 1 16,-11 1-1,-2 4-15,1-5 16,4 0-1,-3-1-15,-8 1 16,-16 3 0,-10 1-16,-13-2 15,-15-2-15,-3-4 16,-10 4 0,-7 0-16,-13 6 15,-66-10-15,51 7 16,-51-7-1,51 1-15</inkml:trace>
  <inkml:trace contextRef="#ctx0" brushRef="#br0" timeOffset="138616.5885">13083 7946 0,'0'0'0,"0"0"15,0 0 1,0 0-16,0 0 16,19 0-16,24 0 15,24 0 1,-1 0-16,4 0 15,4 5 1,17-2-16,1 2 16,4 0-16,4 2 15,10-3 1,9 0-16,4-6 16,0 0-1,6-2-15,3 2 16,-5 2-16,3 2 15,-2 1 1,-1-2-16,0 3 16,-2 1-1,2-3-15,3 0 16,-1 0-16,-4-2 16,-6 3-1,-11-1-15,-12 0 16,-6 3-16,-11-1 15,-7 1 1,-14-3-16,-5-2 16,-1 4-1,-52-4-15,54 3 16,-54-3-16,50 0 16,-50 0-1,50 0-15,-50 0 16,44-3-1,-5-6-15</inkml:trace>
  <inkml:trace contextRef="#ctx0" brushRef="#br0" timeOffset="138780.4209">16997 8069 0,'0'0'16,"0"0"0,0 0-16,0 0 15</inkml:trace>
  <inkml:trace contextRef="#ctx0" brushRef="#br0" timeOffset="165384.6903">8347 4760 0,'0'0'0,"0"0"16,-13 17-16,-6 6 15,-7 8 1,1 2-16,2 6 16,-5 3-16,3 5 15,-1 4 1,-3 8-16,1 1 15,1 7 1,1 3-16,-8 25 16,2 13-16,6 4 15,7-5 1,0-3-16,9 6 16,3 0-1,3 3-15,-1 4 16,5 8-16,9 4 15,2-1 1,5-6-16,1-3 16,6-7-16,1-12 15,10-8 1,1-8-16,7-12 16,0-12-1,-7-10-15,0-5 16,2-2-16,-2-6 15,-35-37 1,0 0-16,35 31 16,-35-31-1,0 0-15,0 0 16,32 22-16,-32-22 16,0 0-1,0 0-15,25 18 16,-25-18-16,0 0 15,0 0 1,16 5-16</inkml:trace>
  <inkml:trace contextRef="#ctx0" brushRef="#br0" timeOffset="165520.844">8497 7758 0,'0'0'0,"0"0"16,0 0-16,0 0 16</inkml:trace>
  <inkml:trace contextRef="#ctx0" brushRef="#br0" timeOffset="172132.5678">6826 9124 0,'0'0'0,"0"0"16,0 0-16,0 0 15,0 0 1,0 0-16,21 0 16,23 0-1,20 0-15,-1 0 16,3 0-16,3 0 15,10 0 1,19-5-16,-2 0 16,-4 1-16,-7 4 15,0 0 1,-10 0-16,-7 7 16,-15-3-16,-5 5 15,-48-9 1,48 7-16,-48-7 15,0 0 1,57 5-16</inkml:trace>
  <inkml:trace contextRef="#ctx0" brushRef="#br0" timeOffset="172568.276">6994 9581 0,'0'0'15,"0"0"-15,0 0 16,-6 0-1,2 0-15,-1 0 16,3 0-16,2 0 16,25 0-1,22 0-15,26 0 16,12 0-16,5-3 16,-1-3-1,1 0-15,2 1 16,-11-1-1,0 6-15,-9 2 16,-21 7-16,-3 3 16,-2 5-1,-2 0-15,-44-17 16,0 0-16,43 16 16</inkml:trace>
  <inkml:trace contextRef="#ctx0" brushRef="#br0" timeOffset="173231.6926">7739 8692 0,'0'0'15,"0"0"-15,0 0 16,-7 0 0,3-4-16,0-1 15,2 3-15,2 0 16,0-1-1,10 24-15,13 8 16,11 9 0,8-5-16,5 3 15,4 0-15,2 2 16,2 4 0,-4 2-16,-6 8 15,-4-1 1,-2 1-16,-7-1 15,-32-51-15,21 54 16,-5 1 0,-14 2-16,-12-4 15,-15 3-15,-13 2 16,-14 3 0,-24 21-16,-23 17 15,-14 10 1,3-9-16,10-10 15,20-19 1,12-15-16,17-13 16,51-43-16,0 0 15,-36 24 1,36-24-16,-23 11 16,13-8-1,12-6-15,9-3 16,13-8-16</inkml:trace>
  <inkml:trace contextRef="#ctx0" brushRef="#br0" timeOffset="173965.7567">8801 9190 0,'0'0'0,"0"0"16,0 0-1,0 0-15,9 21 16,5 17-16,1 27 15,-5 13 1,-2 31-16,-6 21 16,-2-5-1,-4-11-15,4-114 16,0 0-16,0 0 16,0 67-1,6-49-15,9-38 16,8-23-1,4-17-15,4-14 16,9-26-16,0-5 16,-6 13-1,-10 29-15,-24 63 16,14-24-16,-3 21 16,-5 19-1,-4 15-15,-4 16 16,0 23-1,-2 10-15,4 24 16,6 17-16,11-13 16,5-32-1,-22-76-15,31 47 16,-2-29 0,3-18-16,-3-16 15,4-15-15,8-28 16,1-14-1,4-34-15,1-32 16,-16-4-16,-17 18 16,-16 29-1,-7 20-15,-9 13 16,18 63 0,-20-37-16,-5 5 15</inkml:trace>
  <inkml:trace contextRef="#ctx0" brushRef="#br0" timeOffset="174364.9757">10182 8295 0,'0'0'15,"-5"35"-15,1 25 16,1 42 0,-1 28-1,4 17-15,4 37 16,3 28-16,-4 1 15,-3-16-15,0-14 16,0-6 0,-3-5-16,-4-10 15,1-21 1,0-34-16,-3-17 16,-4-17-16,13-73 15,0 0 1,-15 43-16,-1-36 15</inkml:trace>
  <inkml:trace contextRef="#ctx0" brushRef="#br0" timeOffset="174749.9535">10092 8438 0,'0'0'0,"27"-14"15,12-4 1,25-4-16,7 10 16,5 12-1,12 15-15,-8 16 16,-19 10-16,-22 8 15,-25 1 1,-16 3-16,-23 10 16,-21 8-16,-31 30 15,-29 27 1,-17 11-16,17-17 16,23-26-1,83-96-15,-54 69 16,32-29-16,24-25 15,14-18 1</inkml:trace>
  <inkml:trace contextRef="#ctx0" brushRef="#br0" timeOffset="175499.0354">11017 9778 0,'0'0'0,"0"0"15,0 0-15,0 0 16,0 0-16,0 0 16,-18-9-1,-4-13-15,-6-10 16,2-5-1,2-4-15,-1-3 16,1 1-16,-3 5 16,27 38-1,-30-31-15,-3 11 16,-4 14 0,-4 14-16,6 17 15,4 13 1,1 11-16,5 7 15,9 3-15,10 7 16,8-4 0,10 1-16,7-7 15,7-10-15,5-12 16,-3-11 0,1-19-16,1-11 15,1-15 1,9-20-16,-4-14 15,-5-10-15,-9-3 16,-4-5 0,-7-13-16,-4 5 15,-7 82-15,0 0 16,0 0 0,0-63-16,0 42 15,2 23 1,0 13-16,5 16 15,0 11-15,2 19 16,3 0 0,-1 3-16,-1-2 15,0-1-15,1-3 16,-1-5 0,0-1-16,1-8 15,-11-44 1,13 29-16,6-19 15</inkml:trace>
  <inkml:trace contextRef="#ctx0" brushRef="#br0" timeOffset="175884.7132">11230 9293 0,'0'0'0,"0"0"16,2 22 0,9 21-16,-1 24 15,4 7 1,0 10-16,0 0 16,-8-7-16,-6-5 15,-2-18 1,2-54-16,0 0 15,0 0 1,-6 40-16,2-15 16,0-21-1,4-13-15,10-13 16,5-12-16,12-12 16,12-22-1,22-21-15,12-1 16,-1 10-16,-2 19 15,-10 21 1,-10 18-16</inkml:trace>
  <inkml:trace contextRef="#ctx0" brushRef="#br0" timeOffset="176600.902">12355 9624 0,'0'0'0,"0"0"16,-12-16-16,-4-13 16,-4-11-1,0 0-15,-1-1 16,-1 1 0,-4 3-16,26 37 15,-27-36-15,-5 6 16,-3 10-1,-2 12-15,3 11 16,1 15-16,-9 19 16,4 12-1,3 7-15,8 8 16,9 3 0,7 0-16,11-4 15,4-9-15,9-12 16,10-13-1,3-18-15,9-13 16,4-18 0,12-20-16,2-12 15,-9-9-15,6-12 16,-15 2 0,-10 10-16,-15 26 15,-3 14 1,-1 10-16,4 11 15,-1 7-15,4 14 16,-3 9 0,2 13-16,7 17 15,0 5-15,5 2 16,6-2 0,1-10-16,-31-55 15,33 41 1,4-23-16</inkml:trace>
  <inkml:trace contextRef="#ctx0" brushRef="#br0" timeOffset="177481.7682">12776 9130 0,'0'0'16,"0"0"-16,0 0 15,0 20 1,0 20-16,5 30 16,-1 10-16,-2 27 15,-2 3 1,-2-3-16,-5-4 16,1-10-16,6-93 15,0 0 1,0 0-16,-6 68 15,2-41 1,4-37-16,10-27 16,5-15-16,5-11 15,3-8 1,9-18-16,-1-4 16,4 16-1,-5 19-15,-9 20 16,-1 16-1,1 10-15,-4 17 16,1 8-16,-2 17 16,0 10-1,-5 22-15,-2 12 16,-7 29-16,-2 8 16,-4-17-1,4-94-15,0 0 16,0 0-1,-9 60-15,2-37 16,1-23-16,6-18 16,4-13-1,5-17-15,7-18 16,1-11-16,9-19 16,6-4-1,2 10-15,-3 24 16,4 10-1,0 24-15,0 15 16,3 10-16,0 16 16,-1 16-1,-3 17-15,-1 13 16,-10 20 0,2 35-16,-9 25 15,-10 15-15,-8-1 16,-8-19-1,2-26-15,8-104 16,-7 75 0,7-75-16,0 0 15,0 0-15,-4 50 16,4-50 0,-4 17-16,2-17 15,2-9 1,4-12-16</inkml:trace>
  <inkml:trace contextRef="#ctx0" brushRef="#br0" timeOffset="177689.9264">13996 10325 0,'0'0'15,"0"0"1,0 0-16,0 0 16</inkml:trace>
  <inkml:trace contextRef="#ctx0" brushRef="#br0" timeOffset="193732.191">8541 10247 0,'0'0'0,"0"0"15,0 0 1,0 0-16,0 0 15,0 0-15,0 0 16,0 0 0,16 7-16,14 2 15,16 4 1,3-4-16,3-2 16,5-5-16,7-6 15,3-5 1,-1-3-16,6-3 15,-2 1-15,-1 7 16,-11 5 0,-1 4-16,2 5 15,-2 0 1,0 2-16,-57-9 16,51 7-16,-51-7 15,0 0 1,0 0-16,49 6 15,-49-6 1,0 0-16,0 0 16,39 7-16,-39-7 15,0 0 1,0 0-16,25 5 16,-25-5-1,19-5-15,-7-4 16</inkml:trace>
  <inkml:trace contextRef="#ctx0" brushRef="#br0" timeOffset="205715.3791">8449 10481 0,'0'27'0,"0"11"16,7 10-16,7-6 16,9-15-16,1-14 15,4-6 1,9-7-16,5-7 15,11-8 1,6-5-16,-59 20 16,58-13-16,5 8 15,0 11 1,-7 11-16,3 0 16,1 0-1,3-3-15,9-9 16,6-15-16,29-18 15,20-20 1,3 0-16,-7 6 16,-27 23-16,-13 21 15,-9 11 1,-8 8-16,-5-1 16,3-2-1,11 0-15,21-9 16,20-16-16,3-22 15,3-9 1,-11 4-16,-9 18 16,-20 19-1,-8 13-15,-7 10 16,-11-1 0,1 4-16,8-2 15,7-3-15,20-4 16,13-15-1,5-15-15,-4-16 16,-2 0-16,-6 3 16,-7 12-1,-11 16-15,-5 4 16,-5 6-16,-9-1 16,-1-1-1,7-4-15,10-11 16,21-13-1,19-15-15,-4-6 16,-1 2-16,-20 16 16,-19 14-1,-10 14-15,-12 0 16,-3 9 0,-2 0-16,3 4 15,2-5-15,1 0 16,0-8-1,0-5-15,0-3 16,-52-2 0,47 0-16,-47 0 15,47 3-15,-47-3 16,0 0 0,0 0-16,40 2 15,-40-2 1,0 0-16,0 0 15,34 4-15,-34-4 16,0 0 0,0 0-16,19 2 15,-19-2-15,0 0 16,0 0 0,13-2-16,-9-9 15</inkml:trace>
  <inkml:trace contextRef="#ctx0" brushRef="#br0" timeOffset="214448.3862">14865 8327 0,'0'0'15,"0"0"-15,-20-8 16,-7-5-1,-8-1-15,-4 10 16,-3 11 0,-4 11-16,-4 13 15,2 15-15,-5 13 16,-11 28 0,-3 20-16,5 11 15,12 1 1,15-6-16,6 0 15,5-4-15,7 2 16,8 8 0,6 6-16,15-7 15,3-6 1,5-16-16,8-4 16,3-17-16,0-9 15,-1-19 1,-7-7-16,6-2 15,-29-38 1,29 31-16,-29-31 16,0 0-16,30 27 15,1-15 1,0-24-16,4-22 16</inkml:trace>
  <inkml:trace contextRef="#ctx0" brushRef="#br0" timeOffset="214600.7718">15193 8462 0,'0'0'15,"0"0"-15,-6 0 16,-7 7-16</inkml:trace>
  <inkml:trace contextRef="#ctx0" brushRef="#br0" timeOffset="214631.8341">15835 9650 0,'0'5'0</inkml:trace>
  <inkml:trace contextRef="#ctx0" brushRef="#br0" timeOffset="219244.7075">15344 8390 0,'0'0'0,"0"0"16,-7-2-1,-9-4-15,-8 1 16,-10 18 0,6 17-16,-6 22 15,-5 21-15,-5 33 16,-8 40-1,2 13-15,0-2 16,8-10-16,6-9 16,6-1-1,6-5-15,2-17 16,6-5 0,7-23-16,9-87 15,0 65-15,4-31 16,8-26-1,3-21-15</inkml:trace>
  <inkml:trace contextRef="#ctx0" brushRef="#br0" timeOffset="219642.1004">15195 8379 0,'0'0'0,"0"0"16,0 0 0,0 0-16,0 0 15,11 27 1,6 23-16,10 27 16,6 33-16,10 19 15,1 10 1,3 4-16,-4-11 15,-3 0-15,-14 0 16,-9-1 0,-10-1-16,-12-5 15,-5-13 1,-5-20-16,-1-21 16,-1-26-1,-8-16-15,-6-9 16,-5-20-16,3-13 15,-5-19 1,-14-24-16,-19-36 16</inkml:trace>
  <inkml:trace contextRef="#ctx0" brushRef="#br0" timeOffset="219777.6739">14883 9403 0,'0'0'16,"0"0"-16,0 0 15,23 0 1,28 0-16,27 0 16,18 0-16</inkml:trace>
  <inkml:trace contextRef="#ctx0" brushRef="#br0" timeOffset="220341.9757">16179 8578 0,'0'0'15,"0"0"-15,-13-13 16,-9-5-1,-12 7-15,-4 17 16,-15 19-16,-6 19 16,-3 15-1,-12 31-15,2 17 16,19 0-16,27-18 16,26-28-1,17-21-15,14-11 16,17-5-1,14-2-15,9-4 16,5 7-16,12 7 16,-8 10-1,-23 5-15,-16 8 16,-23-1 0,-18 4-16,-13 9 15,-11 1-15,-11-6 16,-3-9-1,-4-8-15,-2-11 16,-3-12 0,0-6-16,-3-8 15,0-3-15,50-5 16,-50 0 0,50 0-16,0 0 15,-59-13-15</inkml:trace>
  <inkml:trace contextRef="#ctx0" brushRef="#br0" timeOffset="220925.4739">17084 8622 0,'-9'-23'0,"-4"-13"16,-12-8 0,-3 10-16,-9 7 15,-7 16 1,-12 11-16,-6 17 16,-5 15-16,-12 23 15,2 21 1,14 5-16,18 1 15,16 0 1,8 11-16,10 3 16,11 11-16,14 0 15,8 1 1,5-5-16,2-10 16,8-10-16,5-21 15,8-19 1,0-20-16,4-17 15,11-15 1,10-18-16,25-26 16,12-26-16,2-21 15</inkml:trace>
  <inkml:trace contextRef="#ctx0" brushRef="#br0" timeOffset="221193.1966">17509 9188 0,'0'0'0,"0"0"15,-5 25 1,3 24-16,-2 24 16,-1 14-1,1 1-15,-2 3 16,-6 1-16,6 0 15,1-7 1,3-10-16,2-75 16,-2 66-1,2-66-15,0 31 16,4-31-16,9-43 16</inkml:trace>
  <inkml:trace contextRef="#ctx0" brushRef="#br0" timeOffset="221360.9066">17336 8853 0,'0'0'16,"0"0"-16,0 0 15,0 0-15,0 0 16,0 0-1</inkml:trace>
  <inkml:trace contextRef="#ctx0" brushRef="#br0" timeOffset="221709.3051">17952 9096 0,'-9'29'0,"2"14"16,-4 20 0,2 6-16,-2 6 15,-1 17 1,-1 2-16,6 3 15,2 5-15,5-11 16,0-10 0,0-81-16,0 69 15,0-69-15,-2 39 16,-2-30 0,-3-32-16</inkml:trace>
  <inkml:trace contextRef="#ctx0" brushRef="#br0" timeOffset="221891.4949">17851 8748 0,'0'0'16,"0"0"-16,0 0 15,0 0 1,0 0-16,0 0 15,0 0 1,0 0-16,0 0 16</inkml:trace>
  <inkml:trace contextRef="#ctx0" brushRef="#br0" timeOffset="222365.5916">18351 8239 0,'0'0'0,"0"0"16,16 13-1,13 7-15,14 11 16,8 5-16,4 7 16,8 10-1,17 28-15,4 24 16,-17 16-16,-25 9 16,-26-4-1,-26-3-15,-19 2 16,-15 0-1,-14 3-15,-10 1 16,2-8-16,3-12 16,8-17-1,9-18-15,46-74 16,0 0 0,0 0-16,-31 56 15,31-56-15,-11 27 16,11-19-1,11-8-15</inkml:trace>
  <inkml:trace contextRef="#ctx0" brushRef="#br0" timeOffset="222522.9276">19131 9928 0,'0'0'0,"0"0"16,0 0-16,0 0 16</inkml:trace>
  <inkml:trace contextRef="#ctx0" brushRef="#br0" timeOffset="245964.6424">14858 10386 0,'0'0'0,"0"0"16,0 0-1,0 0-15,0 0 16,19 0 0,16 0-16,16 4 15,-4 0-15,3 7 16,4 1 0,2-3-16,6-5 15,7 1 1,0-3-16,3-2 15,2-2-15,17-5 16,1 3 0,-6-3-16,-1 0 15,7 1 1,0 3-16,2-1 16,-2 1-16,2 2 15,-1-4 1,4 3-16,5-5 15,-1 1 1,-1-4-16,-3 5 16,1 4-16,-5 2 15,-5 4 1,-6 0-16,4 0 16,-3-4-16,-2 1 15,4-2 1,-3 0-16,-3 0 15,-5 3 1,-4-1-16,-12-2 16,-8 3-16,2-1 15,-2 0 1,-50-2-16,48 2 16,-48-2-16,47 0 15,-47 0 1,0 0-16,0 0 15,43 0 1,-43 0-16,0 0 16,0 0-16,35-2 15,-35 2 1,0 0-16,25-2 16,-2-3-16</inkml:trace>
  <inkml:trace contextRef="#ctx0" brushRef="#br0" timeOffset="246127.7359">18471 10553 0,'0'0'16,"0"0"-16,0 0 15,0 0 1</inkml:trace>
  <inkml:trace contextRef="#ctx0" brushRef="#br0" timeOffset="279197.3703">22373 5079 0,'0'0'16,"0"0"-16,0 0 16,-6 20-1,-7 23-15,-5 17 16,-2 1-16,0 8 16,1 9-1,-5 29-15,-2 23 16,1 7-1,3 17-15,0-3 16,3 3-16,-1 12 16,3 13-1,1 10-15,3 10 16,-2 2 0,6 11-16,1 5 15,-6 20-15,1 2 16,1 5-1,-3 8-15,-3 5 16,-2 7 0,4 6-16,3-2 15,1 1-15,10 1 16,2 4 0,2-1-16,1 0 15,4-1-15,4-4 16,2-5-1,1-7-15,3-10 16,4-7 0,-1-7-16,-3-7 15,3-6-15,4-8 16,-3-24 0,2-8-16,-1-4 15,-5-15 1,-3-4-16,7-24 15,-3-25-15,-2-21 16,-1-17 0,-15-69-16,0 0 15,18 40-15,-1-18 16,0-20 0,-11-19-16</inkml:trace>
  <inkml:trace contextRef="#ctx0" brushRef="#br0" timeOffset="281830.8677">22614 4849 0,'0'0'16,"0"0"-1,0 0-15,0 0 16,0 0-16,0 0 16,22-1-1,25-11-15,24 1 16,8 0-16,25 4 16,5 2-1,7 3-15,5 0 16,4 2-1,5 0-15,7 0 16,5 0 0,12 2-16,27 0 15,27-4-15,-2 0 16,-5 0 0,0 2-16,-4 2 15,-3 5-15,3 2 16,8 2-1,7 4-15,1 5 16,3 2-16,21 3 16,-9 0-1,3-5-15,-4-2 16,4 0 0,-4-1-16,-1 2 15,-2 0-15,-5 2 16,-5 1-1,-21-4-15,1-1 16,0 1 0,-4-2-16,0 0 15,-9 4 1,-2-4-16,-12-1 16,-8 5-16,-9 3 15,-12-1 1,-12 1-16,-19 1 15,-14 1-15,-7 1 16,-14-1 0,-7-5-16,-12-7 15,-53-13-15,47 11 16,-3 1 0,-44-12-16,45 16 15,-5 1 1,-5 8-16,-1 1 15,0 4 1,-5 4-16,-2 6 16,-3 6-16,-6 4 15,-4 7 1,-8 4-16,-4 9 16,-6 8-16,-3 26 15,-4 22 1,-3 3-16,-3 10 15,-2 4 1,0 4-16,-4 3 16,8 6-16,-2 2 15,5 10 1,1 6-16,2 8 16,-1 8-1,0 9-15,-2-1 16,3 5-16,-4 12 15,4-2 1,-1 3-16,6 21 16,6-7-1,8-2-15,4 0 16,-2-1-16,3 8 16,-5 4-1,4 7-15,0-5 16,-1 1-1,-1-5-15,7-10 16,-6-1-16,3-7 16,-5-11-1,-1-22-15,0-8 16,2-1 0,-4-14-16,2-13 15,1-17-15,0-19 16,-3-13-1,1-7-15,-3-14 16,0-13 0,-6-67-16,0 52 15,0-52-15,0 0 16,-11 45 0,11-45-16,-18 35 15,-12-12-15,-2-12 16,0-9-1,-10-2-15,-6 0 16,-11-2 0,-2-3-16,-4 1 15,-4-1-15,-4 1 16,-2-3 0,-21 0-16,-14-3 15,3 0 1,2 1-16,0 1 15,-1 2-15,3 6 16,-4 7 0,-1-2-16,1-3 15,-5 1 1,0-6-16,-1 3 16,-6-2-16,-9 2 15,-6 2 1,2 5-16,-1-3 15,-4 4 1,-11 0-16,6 1 16,-2 0-16,4 0 15,-1 0 1,5 0-16,-3 2 16,3 1-1,-3-3-15,3 1 16,-1 1-16,2 1 15,-2-2 1,0 0-16,4 0 16,6 2-1,2 2-15,-6-6 16,2-1-16,-5 0 16,1-1-1,2 4-15,-1-4 16,1 3-16,-1 2 15,1 3 1,6-1-16,0 0 16,3-2-1,-1-2-15,2-2 16,3-2-16,1-1 16,4-1-1,3-1-15,1-4 16,1-1-1,6 1-15,-4 2 16,6 2-16,-1-2 16,1-2-1,1 0-15,8 2 16,4 4-16,6 1 16,-1 2-1,-3 4-15,4 2 16,4 0-1,5 3-15,2 0 16,15-5 0,5 1-16,1-6 15,49-6-15,-50 4 16,0-4 0,-2-9-16</inkml:trace>
  <inkml:trace contextRef="#ctx0" brushRef="#br0" timeOffset="282664.9919">23287 5979 0,'0'0'16,"0"0"-16,0 0 15,0 0 1,-6 23-16,-1 17 16,-4 25-1,2 2-15,-4 7 16,-1 16-16,-1 1 15,4 2 1,4 3-16,0 8 16,0-2-1,5-3-15,0-6 16,-5-10-16,0-5 16,3-2-1,4-76-15,0 69 16,0-69-1,-2 52-15,2-52 16,-5 35-16,5-35 16,-4 9-1,2-24-15</inkml:trace>
  <inkml:trace contextRef="#ctx0" brushRef="#br0" timeOffset="283771.2758">23227 6009 0,'0'0'15,"0"0"-15,0 0 16,25-2-16,29-9 16,25-1-1,21 1-15,-2 5 16,2 1 0,3 3-16,5 4 15,3 1-15,-3 3 16,-8 0-1,-7 1-15,-8-3 16,-4-4 0,-13 5-16,-68-5 15,53 7-15,-53-7 16,0 0 0,44 11-16,-44-11 15,0 0-15,0 0 16,34 16-1,-34-16-15,0 0 16,23 20 0,-23-20-16,10 20 15,-3 4-15,-2 1 16,-3 6 0,0 3-16,-2 3 15,2 13 1,1 3-16,-1 6 15,0 3-15,0 0 16,0 4 0,-6 0-16,2 4 15,0 3 1,-3 19-16,-2 2 16,0-3-16,1-8 15,0-9 1,6-74-16,-3 70 15,3-70 1,0 0-16,0 0 16,0 50-16,0-50 15,0 0 1,0 0-16,-4 35 16,-8-12-16,-3-13 15,-6-5 1,-8-5-16,-4-3 15,-10-1 1,-14-1-16,-6-1 16,-1-1-16,-9 3 15,0-5 1,-23 4-16,-16-2 16,7 0-1,7 3-15,9-1 16,10 1-16,6 1 15,2 3 1,19 3-16,6 0 16,46-3-1,-46 1-15,46-1 16,-46 0-16,46 0 16,0 0-1,0 0-15,-39 0 16,39 0-16,0 0 15,0 0 1,-31 0-16,15 0 16</inkml:trace>
  <inkml:trace contextRef="#ctx0" brushRef="#br0" timeOffset="288979.8185">26074 4013 0,'0'0'0,"0"0"15,0 0 1,-22 12-16,-15 8 16,-24 14-16,-3 8 15,-22 18 1,-14 19-16,-4 10 16,0 7-16,-2 9 15,6 2 1,6 0-16,3 0 15,5-4 1,13-11-16,8-8 16,9-10-16,12-9 15,5-9 1,13-11-16,26-45 16,-22 40-1,22-40-15,-16 31 16,11-17-16</inkml:trace>
  <inkml:trace contextRef="#ctx0" brushRef="#br0" timeOffset="289280.4993">24610 5202 0,'0'0'15,"0"0"-15,0 0 16,0 0-1,0 0-15,-4 25 16,2 19-16,-2 24 16,1-4-1,8-4-15,3-6 16,13-11-16,11-17 16,7-14-1,15-19-15,13-16 16,6-14-1,25-23-15,5-12 16,-7 0-16,-10-2 16</inkml:trace>
  <inkml:trace contextRef="#ctx0" brushRef="#br0" timeOffset="289999.9338">26340 3814 0,'0'0'16,"0"0"-16,0 0 15,0 0-15,-7 18 16,-2 20 0,-7 19-16,1 1 15,1 2 1,4 7-16,3 2 15,1-7-15,6-62 16,0 0 0,2 52-16,9-23 15,9-22 1,-1-16-16,6-9 16,3-9-16,-2 0 15,1-2 1,0-1-16,-7 2 15,-6 13-15,-14 15 16,11-7 0,-3 9-16,0 12 15,-2 6 1,3 6-16,1 3 16,6 1-16,2 0 15,-18-30 1,0 0-16,19 26 15,5-10 1,-5-15-16,2-10 16,-7-11-16,-6-9 15,-4-9 1,-4-16-16,-2-1 16,0-1-16,0 2 15,2 5 1,6 7-16,-6 42 15,14-40 1</inkml:trace>
  <inkml:trace contextRef="#ctx0" brushRef="#br0" timeOffset="290297.079">26950 3911 0,'0'0'0,"0"0"16,0 0-16,0 24 16,0 23-1,0 25-15,0-3 16,0-1-16,0-4 16,0-64-1,0 0-15,0 58 16,0-11-16,7-18 15,4-25 1,2-17-16,-2-15 16,1-11-1,-1-17-15</inkml:trace>
  <inkml:trace contextRef="#ctx0" brushRef="#br0" timeOffset="290713.7627">27017 3898 0,'0'-5'15,"0"-6"-15,0-1 16,0 4-1,0 2-15,0 7 16,-4 15-16,1 17 16,-1 13-1,4 0-15,9-4 16,7-3-16,4-15 16,-2-9-1,2-5-15,1-10 16,7-10-1,-1-3-15,0-7 16,-1-4 0,0-5-16,-7-7 15,-5 3-15,-6 5 16,-1 4 0,-5 4-16,2 6 15,-2 5-15,4 11 16,-4 8-1,0 8-15,0 11 16,2 7 0,1 3-16,1 13 15,4-3-15,0-2 16,4-2 0,4-8-16,5-3 15</inkml:trace>
  <inkml:trace contextRef="#ctx0" brushRef="#br0" timeOffset="290949.2052">27578 4344 0,'0'0'0,"0"0"15,0 0 1,0 0-16,0 0 15,0 0-15,20 0 16,23 0 0,22 0-16,-3-4 15,1-2 1,-3-4-16,-7-3 16,-3 0-16</inkml:trace>
  <inkml:trace contextRef="#ctx0" brushRef="#br0" timeOffset="291366.0621">27998 3737 0,'0'0'0,"0"0"16,0 0-16,0 0 16,0 26-1,4 29-15,3 25 16,0 20-16,-1-4 15,0 6 1,-2-3-16,0-1 16,6-7-1,-2-12-15,-1-6 16,-3-10-16,-4-63 16,0 0-1,0 0-15,0 40 16,-6-22-1,-5-23-15</inkml:trace>
  <inkml:trace contextRef="#ctx0" brushRef="#br0" timeOffset="291679.5815">28012 3877 0,'0'0'0,"0"0"15,0 0-15,8-2 16,16-5-16,7 3 16,0 8-1,-1 12-15,-5 4 16,-2-2 0,-3-2-16,-3-1 15,-3 3-15,-6 2 16,-2 2-1,-14 5-15,-8 4 16,-9 1 0,-14 2-16,3-8 15,7-12-15,12-14 16</inkml:trace>
  <inkml:trace contextRef="#ctx0" brushRef="#br0" timeOffset="291980.3334">28465 3777 0,'0'0'0,"0"0"16,-7 24-16,-4 21 15,-7 20 1,1 2-16,-1 11 15,-4 23-15,-4 13 16,7-10 0,3-16-16,16-88 15,0 0-15,0 0 16,0 55 0,6-34-16,8-26 15,-1-17-15</inkml:trace>
  <inkml:trace contextRef="#ctx0" brushRef="#br0" timeOffset="292280.2923">28494 3846 0,'0'0'0,"0"0"15,0 0 1,0 0-16,3 22 15,13 21 1,3 17-16,3-1 16,-1 3-16,-5 0 15,-3 3 1,0-2-16,-1-3 16,-3-7-1,-9-53-15,8 46 16,-8-46-16,0 0 15,0 0 1,9 28-16,-9-23 16</inkml:trace>
  <inkml:trace contextRef="#ctx0" brushRef="#br0" timeOffset="292446.4137">28358 4300 0,'0'0'0,"0"0"15,0 0 1,0 0-16,20 0 16,21 0-1,24 0-15,1 0 16,-5 0-16,-6 0 16</inkml:trace>
  <inkml:trace contextRef="#ctx0" brushRef="#br0" timeOffset="292697.2568">28756 3868 0,'0'0'0,"0"0"16,0 0-16,15 0 15,18 7 1,17 0 0,-6 4-16,2-3 15,-6 4-15,-18-6 16,-16-6-16</inkml:trace>
  <inkml:trace contextRef="#ctx0" brushRef="#br0" timeOffset="293063.2912">28836 3973 0,'0'0'15,"0"0"-15,0 0 16,0 0 0,10 20-16,5 14 15,5 15-15,-7 5 16,-7 1-1,-10 6-15,-11-1 16,-12-2 0,-8-2-16,-3-7 15,38-49-15,0 0 16,0 0 0,-37 36-16,14-14 15,15-15 1,14-5-16,11-2 15,12-2-15,8 2 16,20 2 0,0 1-16,4-1 15,0-4-15,-5-5 16,-6-9 0</inkml:trace>
  <inkml:trace contextRef="#ctx0" brushRef="#br0" timeOffset="293330.267">29261 3985 0,'0'0'0,"0"0"16,0 0-16,-14 22 15,-4 16 1,-6 20-16,4 9 16,6 5-1,6 4-15,2 15 16,6-6-16,0-85 16,8 69-16</inkml:trace>
  <inkml:trace contextRef="#ctx0" brushRef="#br0" timeOffset="293680.6641">29231 4009 0,'0'0'16,"0"0"-1,0 0-15,0 0 16,0 0-16,2 27 15,14 24 1,7 21-16,6 1 16,2 4-16,-31-77 31,25 62-31,-25-62 0,0 0 16,23 38-1,-3-24-15,-1-24 16,2-10-16,3-16 15,8-17 1,-3-9-16,-8-3 16,-2 2-1,-13 5-15,-10 9 16</inkml:trace>
  <inkml:trace contextRef="#ctx0" brushRef="#br0" timeOffset="293945.7362">29490 3819 0,'0'0'16,"0"0"-16,15 7 16,22 2-1,20 6-15,-4 1 16,3-2-1,2-3-15,2-4 16,0-4 0,-1-3-16,-59 0 15,0 0-15,0 0 16,47 3 0,-21 4-16</inkml:trace>
  <inkml:trace contextRef="#ctx0" brushRef="#br0" timeOffset="294263.3954">29686 3913 0,'0'0'15,"0"0"-15,0 0 16,0 21 0,0 16-16,0 24 15,0 3 1,0 6-16,0 6 15,0 16-15,6 1 16,0-4 0,1-2-16,1-8 15,-4-9 1,-4-70-16,2 53 16,-2-53-16,0 0 15,0 0 1,5 43-16,-5-43 15,8 26 1,8-18-16</inkml:trace>
  <inkml:trace contextRef="#ctx0" brushRef="#br0" timeOffset="294392.7977">30099 4752 0,'0'0'16,"0"0"-16,0 0 16</inkml:trace>
  <inkml:trace contextRef="#ctx0" brushRef="#br0" timeOffset="305995.934">23667 6756 0,'0'0'0,"0"0"16,0 0-16,-19 0 16,-17 0-1,-16 0-15,4-5 16,2 0-16,46 5 15,-53-5 1,-6 2-16,1-7 16,3 4-16,-1-2 15,2 0 1,1 1-16,4-2 16,-7 3-1,-1-4-15,2 6 16,-4-3-16,-1 3 15,1-2 1,0 3-16,1 1 16,2-1-1,2 6-15,6-1 16,-2 1-16,50-3 16,-49 4-1,49-4-15,0 0 16,-41 2-16,10-4 15</inkml:trace>
  <inkml:trace contextRef="#ctx0" brushRef="#br0" timeOffset="306530.2608">22671 6310 0,'0'0'0,"0"0"16,0 0-1,-19 7-15,-21 6 16,-10 6 0,3 3-16,-3 0 15,2 5-15,-2 0 16,4-1 0,4 3-16,7 0 15,35-29-15,0 0 16,-27 34-1,27-34-15,-17 35 16,17-35 0,-4 39-16,10-4 15,5-3-15,3-7 16,3 0 0,7 1-16,4-2 15,7-1 1,14 4-16,5-5 15,1 3-15,4-1 16,3 1 0</inkml:trace>
  <inkml:trace contextRef="#ctx0" brushRef="#br0" timeOffset="306980.0997">24213 6809 0,'0'0'0,"0"0"16,0 0-16,20-3 15,22-3 1,23-5-16,1 6 16,3 0-1,4 5-15,10 7 16,-5 2-16,3 5 15,6-8 1,6 1-16,3-5 16,3 1-16,-8-3 15,-3 2 1,-13 3-16,-10-1 16,-18-2-1,-9-7-15,-2-8 16</inkml:trace>
  <inkml:trace contextRef="#ctx0" brushRef="#br0" timeOffset="307346.99">25397 6641 0,'0'0'15,"0"0"-15,0 0 16,0 0-1,0 0-15,20 0 16,23-5-16,19 2 16,-3 4-1,-4 8-15,-3 11 16,-10 7-16,-11 0 16,-6 4-1,-9 3-15,-12-7 16,-8-1-1,-12 2-15,-14 0 16,-20 6-16,-11-3 16,-10-2-1,-26 2-15,-12 0 16,8-6 0,17-11-16,20-19 15,18-10-15</inkml:trace>
  <inkml:trace contextRef="#ctx0" brushRef="#br0" timeOffset="307847.1871">23931 5281 0,'0'0'0,"0"0"15,0 0-15,0 0 16,0 22 0,0 23-16,0 24 15,0 9 1,0 16-16,4 2 16,1 3-16,-1 1 15,-1 2 1,-3 6-16,0-3 15,0-2-15,0-5 16,2-7 0,0-9-16,-2-10 15,-2-20 1,-5-8-16,7-44 16,-13 34-16,2-23 15,6-24 1</inkml:trace>
  <inkml:trace contextRef="#ctx0" brushRef="#br0" timeOffset="308114.4403">23953 5305 0,'0'0'0,"0"0"16,0 0-16,-26 11 16,-12 7-1,-20 13-15,2 7 16,8 5-16,9-1 16,39-42-1,-29 34-15,16-16 16,13-18-16</inkml:trace>
  <inkml:trace contextRef="#ctx0" brushRef="#br0" timeOffset="308280.055">23927 5289 0,'0'0'0,"0"0"16,0 0-1,0 0-15,17 14 16,12 6-16,10 11 15,-1 9 1,4 5-16,-1 7 16</inkml:trace>
  <inkml:trace contextRef="#ctx0" brushRef="#br0" timeOffset="308834.8766">23911 7050 0,'0'0'0,"0"0"15,0 0-15,0 0 16,0 0 0,0 27-16,5 27 15,-1 30-15,-4 23 16,-2-1 0,-5-2-16,-2 5 15,-2 4-15,-2-2 16,4-2-1,5-9-15,-1-4 16,2-12 0,-1-6-16,4-15 15,0-63-15,2 43 16,-2-43 0,2 21-16,-2-21 15</inkml:trace>
  <inkml:trace contextRef="#ctx0" brushRef="#br0" timeOffset="309180.5669">23629 8002 0,'0'0'0,"0"0"16,2 20-16,13 20 15,0 18 1,5-4-16,3 8 16,-2 5-16,1 5 15,6 12 1,-28-84-16,0 0 16,0 0-16,29 70 15,2-43 1,1-43-16,-1-17 15,6-18 1,11-12-16,21-27 16,16-15-1,9 2-15,2 10 16</inkml:trace>
  <inkml:trace contextRef="#ctx0" brushRef="#br0" timeOffset="309319.5308">24416 8185 0,'0'0'16,"0"0"-16,0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1:37:02.9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2026 4548 0,'0'0'0,"0"0"15,0 0 1,0-3-16,4-3 15,0 1-15,-2 5 16,4 22 0,7 25-16,4 23 15,2-6 1,1 6-16,2-6 16,-3-7-1,-19-57-15,24 44 16,0-19-16,0-23 15,3-13 1,7-16-16,10-16 16,7-8-16,1-7 15,16-19 1,-1-5-16,-12 9 16,-22 12-1,-15 14-15</inkml:trace>
  <inkml:trace contextRef="#ctx0" brushRef="#br0" timeOffset="433.1945">3087 4745 0,'0'0'16,"0"0"-16,0 0 16,24-3-1,32-4-15,24-4 16,17 0-1,-10 2-15,-9 4 16,-78 5-16,69 0 16,-19 7-1,-8 16-15,-15 14 16,-19 17 0,-14 15-16,-19 16 15,-23 27-15,-29 22 16,-10 0-1,2-22-15,9-31 16,76-81-16,-76 55 16</inkml:trace>
  <inkml:trace contextRef="#ctx0" brushRef="#br0" timeOffset="933.4705">3686 4217 0,'0'0'16,"0"0"-16,0 0 16,0 0-1,0 0-15,0 20 16,5 25 0,-1 28-16,-2 24 15,0 6-15,0 3 16,-2 10-1,2 7-15,2 7 16,1 7 0,0-1-16,-5 0 15,2-4-15,-4-5 16,0-8 0,-4-8-16,2-26 15,4-85 1,-4 70-16,4-70 15,-4 35-15,2-25 16,4-27 0</inkml:trace>
  <inkml:trace contextRef="#ctx0" brushRef="#br0" timeOffset="1166.3181">3811 5121 0,'0'0'16,"0"0"-16,0 0 15,0 0 1,17 0-16,27 0 16,20 0-16,7-7 15,6-3 1,6-6-16,-6-6 15,-12-5-15,-19 0 16</inkml:trace>
  <inkml:trace contextRef="#ctx0" brushRef="#br0" timeOffset="1449.715">4547 4573 0,'0'0'0,"0"0"16,0 0-16,0 0 15,-14 26 1,-8 23-16,-15 29 16,-19 27-1,-24 25-15,-9 0 16,7-23-16,14-23 15,12-21 1,56-63-16,-31 34 16,28-36-16,19-27 15</inkml:trace>
  <inkml:trace contextRef="#ctx0" brushRef="#br0" timeOffset="1619.1517">4369 4988 0,'2'-6'15,"5"1"-15,1-4 16,11 2-16,4 7 15,8 7 1,4 6-16,2 14 16,-4 2-1,-7 0-15,-26-29 16,27 20-16,-6-13 16,-10-19-1,-2-12-15</inkml:trace>
  <inkml:trace contextRef="#ctx0" brushRef="#br0" timeOffset="1908.3203">4787 4184 0,'0'0'0,"0"0"15,0 0-15,3 18 16,8 23-1,4 34-15,5 20 16,0 19-16,-6 9 16,-5 13-1,-4 8-15,-5-13 16,0-19 0,-2-15-16,2-17 15,0-80-15,2 62 16,-2-62-1,4 31-15,-2-28 16</inkml:trace>
  <inkml:trace contextRef="#ctx0" brushRef="#br0" timeOffset="2084.6735">4932 4870 0,'0'0'15,"4"-25"-15,15-13 16,17-12-1,11 13-15,10 5 16,5 10 0,5 4-16,-5 5 15,-62 13-15,55-10 16</inkml:trace>
  <inkml:trace contextRef="#ctx0" brushRef="#br0" timeOffset="2432.9267">4676 5575 0,'0'0'0,"0"29"16,0 16 0,8 24-16,10 1 15,9-13 1,7-11-16,4-10 15,-1-17-15,-1-12 16,-5-16 0,-6-11-16,-5-9 15,-5-9 1,-7-12-16,-16 2 16,-11 4-16,-14 4 15,-12 12 1,-9 8-16,-1 11 15,-4 11-15,4 9 16,11 5 0,21 0-16</inkml:trace>
  <inkml:trace contextRef="#ctx0" brushRef="#br0" timeOffset="2766.6538">5580 4757 0,'0'0'0,"0"0"16,0 0-16,0 0 16,21 0-16,22 5 15,30-1 1,1 7-16,11 5 15,-19 0 1,-19 4-16,-12 3 16,-14 7-16,-11 13 15,-16 9 1,-13 10-16,-14 8 16,-22 21-1,-11 11-15,1-19 16,4-25-16</inkml:trace>
  <inkml:trace contextRef="#ctx0" brushRef="#br0" timeOffset="2949.9301">5543 5079 0,'0'0'16,"0"0"-16,0 0 15,18 0 1,28 0 0,33-6-16,17-19 15,-17-20-15</inkml:trace>
  <inkml:trace contextRef="#ctx0" brushRef="#br0" timeOffset="3316.6696">6222 4322 0,'0'0'15,"0"0"-15,2 20 16,5 20-1,4 32-15,0 15 16,0 33-16,1 10 16,-4 13-1,-4 2-15,3-11 16,2-15-16,4-5 16,0-13-1,-2-8-15,-5-12 16,-6-81-1,7 74-15,-7-74 16,0 50-16,-5-27 16</inkml:trace>
  <inkml:trace contextRef="#ctx0" brushRef="#br0" timeOffset="4249.9899">6396 4729 0,'0'0'15,"0"0"-15,9 18 16,11 12 0,3 18-16,-1 14 15,-4 5 1,-3 5-16,-15-72 15,0 0-15,0 0 16,14 60 0,-1-19-16,-3-26 15,-4-15-15,-6-10 16,0-9 0,0-6-16,7-4 15,8-1 1,5-7-16,16-6 15,6-3-15,5 1 16,-3-4 0,0-4-16,-11-1 15,-8 0-15,-8 1 16,-17 53 0,15-50-16,-15 50 15,0 0 1,0 0-16,10-35 15,-3 21 1,2 23-16,-4 18 16,-3 18-16,-6 24 15,-6 9 1,-11 27-16,-14 14 16,-7-8-16,2-15 15,10-24 1,30-72-16,0 0 15,0 0-15,-20 49 16,20-49 0,-9 23-16,14-17 15,5-8 1,9-2-16,3-2 16,6 4-16,1 2 15,2 8 1,-6 4-16,-1 11 15,-10 8 1,-17 7-16,-17 18 16,-16 0-16,-11 4 15,-18 12 1,-4 2-16,69-74 16,0 0-1,0 0-15,-58 53 16,29-20-16,29-20 15,16-10 1,9-3-16,15 0 16,18 2-16,9 1 15,10-3 1,26 2-16,6-9 16,-17-13-1,-27-13-15</inkml:trace>
  <inkml:trace contextRef="#ctx0" brushRef="#br0" timeOffset="4738.5155">7413 4791 0,'0'0'15,"0"0"-15,21-9 16,19-2-16,22-7 16,5 4-1,-1 4-15,-1-3 16,-65 13-16,0 0 16,59-17-1,-59 17-15,38-17 16,-27 5-1,-29 10-15,-15 7 16,-15 10-16,-18 10 16,-4 11-1,-17 20-15,4 15 16,28 1 0,28-8-16,25-15 15,17-8-15,18-6 16,22-5-1,9-11-15,10-7 16,15-8-16,-2-4 16,-13-4-1,-13-1-15,-61 5 16,38 7 0,-18 2-16,-20-2 15</inkml:trace>
  <inkml:trace contextRef="#ctx0" brushRef="#br0" timeOffset="5056.0245">7200 5747 0,'0'0'0,"0"0"15,0 0-15,24 7 16,33 0-1,34 2-15,34-3 16,10-4 0,5 1-16,6 0 15,22-6-15,-7-2 16,-30 1 0,-35 2-16,-11-1 15,-7 3 1,-10 3-16,-22 3 15,-46-6-15,31 16 16,-16 4 0</inkml:trace>
  <inkml:trace contextRef="#ctx0" brushRef="#br0" timeOffset="5241.9577">9203 6004 0,'0'0'0,"0"0"15,0 0 1,0 0-16,0 0 16,0 0-16,0 0 15</inkml:trace>
  <inkml:trace contextRef="#ctx0" brushRef="#br0" timeOffset="6055.9218">2778 6433 0,'0'0'15,"0"0"-15,18-2 16,25-11-1,19-3-15,10 0 16,14 5-16,38-3 16,37 3-1,26 3-15,1 1 16,7 0-16,-1 0 16,-1 6-1,0-2-15,4 3 16,5-2-1,12-3-15,1 4 16,4-6-16,24 2 16,-3-2-1,0 1-15,-1-1 16,2 2 0,-3 5-16,-11 0 15,-8 5-15,-7 2 16,-21-1-1,-6 3-15,2-2 16,-9 2 0,-20-4-16,-12-2 15,-21 2-15,-23-7 16,-17-1 0,-16 0-16,-69 3 15,0 0-15,0 0 16,45-5-1,-45 5-15,30-6 16,-17-1-16</inkml:trace>
  <inkml:trace contextRef="#ctx0" brushRef="#br0" timeOffset="6288.1389">9362 6045 0,'0'0'0,"0"0"16,-17 12-16,-11 11 15,-12 6 1,-10 5-16,-5 4 16,-6 4-16,-15 12 15,2-1 1,7-1-16,67-52 15,0 0 1,-47 36-16</inkml:trace>
  <inkml:trace contextRef="#ctx0" brushRef="#br0" timeOffset="6550.3712">9531 6045 0,'0'0'0,"0"0"16,-11 28 0,-11 19-16,-17 27 15,-16 22 1,-13 11-16,2-8 16,7-19-16,20-17 15,39-63 1,0 0-16,0 0 15,-27 33 1,19-31-16,12-26 16</inkml:trace>
  <inkml:trace contextRef="#ctx0" brushRef="#br0" timeOffset="7140.0918">9927 4221 0,'0'0'0,"0"0"16,-30 14-16,-14 13 16,-25 20-16,-18 24 15,-5 23 1,11 11-16,18 11 16,17 3-1,18 1-15,16 10 16,12 6-16,16 9 15,15-2 1,8-4-16,11-10 16,1-15-1,3-17-15,-3-22 16,0-14 0,-8-21-16,-7-13 15,-36-27-15,0 0 16,0 0-1,27 18-15,-27-18 16,0 0 0,21 6-16,-21-6 15,0 0-15,6 0 16,-6-5-16,0 5 16,-8-8-1,8 8-15,-12-13 16,1-6-1</inkml:trace>
  <inkml:trace contextRef="#ctx0" brushRef="#br0" timeOffset="7756.1003">10130 4686 0,'0'0'0,"0"0"16,0 0 0,0 20-16,4 27 15,3 27-15,1 22 16,5 11-1,7 5-15,4 6 16,2 7 0,4 5-16,1-10 15,-2-12-15,-4-19 16,0-22 0,-25-67-16,0 0 15,0 0 1,23 32-16,0-25 15,4-28-15,0-15 16,7-30 0,3-49-16,10-47 15,-4-35 1,-8-2-16,-12 14 16,-4 28-16,-9 27 15,-3 27 1,-5 23-16,-2 80 15,0 0-15,0 0 16,-2-60 0,2 60-16,-4-27 15,4 27 1,-5-7-16,1 19 16,0 8-1,-2 4-15,6 3 16</inkml:trace>
  <inkml:trace contextRef="#ctx0" brushRef="#br0" timeOffset="8139.4619">11093 4094 0,'0'0'16,"0"0"-16,0 20 16,-4 28-16,2 25 15,-7 23 1,2 14-16,0 10 16,5 12-1,0 9-15,0 7 16,2 40-16,2-6 15,2-23 1,1-23-16,0-33 16,1-14-1,1-15-15,-7-74 16,0 0-16,0 0 16,13 52-1,5-35-15,4-26 16</inkml:trace>
  <inkml:trace contextRef="#ctx0" brushRef="#br0" timeOffset="8574.8416">11757 4628 0,'0'0'16,"0"0"-1,-26 16-15,-20 10 16,-25 20-16,-29 23 16,-23 22-1,-1 10-15,25-14 16,36-24-16,63-63 16,0 0-1,-25 43-15,27-20 16,19-7-1,10-7-15,14 0 16,23 6-16,7 1 16,23 11-1,11 11-15,-10 2 16,-20 0 0,-79-40-16,59 36 15,-59-36-15,0 0 16,0 0-1,37 27-15,-37-27 16,0 0 0,0 0-16,23 20 15,-12-9-15</inkml:trace>
  <inkml:trace contextRef="#ctx0" brushRef="#br0" timeOffset="8972.6221">12018 5897 0,'0'0'0,"0"0"15,0 0-15,16 0 16,25 0 0,27 0-16,17 0 15,27 0-15,9 0 16,0 0 0,4 0-16,-6 0 15,-4 5 1,-19-1-16,-19 0 15,-77-4-15,0 0 16,0 0 0,57 5-16,-57-5 15,30 2 1,-30-2-16,7-4 16</inkml:trace>
  <inkml:trace contextRef="#ctx0" brushRef="#br0" timeOffset="9535.4045">13368 4229 0,'0'0'0,"27"6"15,23 11 1,26 19-16,14 18 16,20 20-1,4 8-15,8 15 16,-9-6-16,-9 3 15,-8 2 1,-10 0-16,-9 9 16,-13 7-1,-24 9-15,-24 11 16,-32 6-16,-29 7 16,-26-6-1,-7-15-15,1-21 16,77-103-16,0 0 15,0 0 1,-52 72-16,52-72 16,-28 40-1,28-40-15,-7 15 16,7-15-16,0 0 16,0 0-1,2 5-15,-2-5 16,0 0-1,0 0-15,5 0 16</inkml:trace>
  <inkml:trace contextRef="#ctx0" brushRef="#br0" timeOffset="9689.473">14505 6239 0,'0'0'16,"0"0"0,0 0-16,0 0 15</inkml:trace>
  <inkml:trace contextRef="#ctx0" brushRef="#br0" timeOffset="10163.4709">13388 5370 0,'0'0'0,"0"0"15,0 0-15,0 0 16</inkml:trace>
  <inkml:trace contextRef="#ctx0" brushRef="#br0" timeOffset="10319.0147">13652 5341 0,'0'0'16,"0"0"-16,0 0 0,2 4 16,14 1-16,11 6 15</inkml:trace>
  <inkml:trace contextRef="#ctx0" brushRef="#br0" timeOffset="10483.5648">14145 5402 0,'0'0'0,"0"0"16,0 0-16,0 0 16,0 0-1</inkml:trace>
  <inkml:trace contextRef="#ctx0" brushRef="#br0" timeOffset="84417.5784">4240 6570 0,'0'0'0,"-14"22"16,-1 9-16,-5 11 15,-1 7 1,3 12-16,0 10 16,1 6-16,1 30 15,3 16 1,7 9-16,3-8 16,8-9-1,10-15-15,11-6 16,10-11-16,8-14 15,4-11 1,6-7-16,13-13 16,6-9-1,8-8-15,-3-17 16,-2-6-16,-4-10 16,-19 1-1,-4-2-15,0 0 16,1 1-1,-50 12-15,44-15 16,-5-7-16</inkml:trace>
  <inkml:trace contextRef="#ctx0" brushRef="#br0" timeOffset="84755.1233">4759 7796 0,'0'0'15,"0"0"-15,0 0 16,0 0-16,0 0 16,15 5-1,22-2-15,20 12 16,-6 5 0,-7 4-16,-3 8 15,-7 4-15,-13 7 16,-11 5-1,-15 7-15,-15 6 16,-11 4-16,-9 4 16,-14 13-1,-3 8-15,6-14 16,16-11 0,35-65-16,-22 52 15,14-26-15</inkml:trace>
  <inkml:trace contextRef="#ctx0" brushRef="#br0" timeOffset="85774.3875">5549 7434 0,'0'0'16,"0"0"-16,0 0 15,16-9 1,17-8-16,24-10 16,11 0-16,20-2 15,-8 6 1,-10 7-16,-70 16 16,42 0-16,-13 12 15,-14 8 1,-15 5-16,-8 9 15,-17 10-15,-18 18 16,-23 27 0,-24 21-16,-18 11 15,8-10 1,22-25-16,23-27 16,55-59-16,-43 45 15,43-45 1,0 0-16,0 0 15,-20 25 1,17-20-16,19-14 16,18-13-16,21-22 15,14-7 1,28-22-16,19-15 16,-10 11-16,-29 22 15,-77 55 1,0 0-16,46-29 15,-29 21 1,-15 12-16,-11 15 16,-11 12-1,-7 11-15,-13 23 16,-8 29-16,-9 13 16,10-2-16,47-105 15,0 0 1,-29 79-1,23-40-15,14-27 16,8-22-16,1-8 16,12-5-1,4-15-15,9 6 16,-2-4-16,-40 36 16,44-29-1,3 9-15,0 10 16,-6 13-16,-6 17 15,-8 18 1,-5 18-16,-6 15 16,-7 19-1,-7 37-15,-11 41 16,-9 17-16,-4-4 16,-5-15-1,9-22-15,7-20 16,11-124-1,2 96-15</inkml:trace>
  <inkml:trace contextRef="#ctx0" brushRef="#br0" timeOffset="86155.1472">6416 7767 0,'0'0'0,"0"0"16,0 0-1,2-9-15,15-4 16,9-3 0,10 2-16,16 1 15,2 0-15,3 2 16,-6 8-1,-9 10-15,-10 13 16,-16 10 0,-14 12-16,-16 23 15,-10 10-15,-17 19 16,41-94 0,0 0-16,0 0 15,-37 74 1,22-59-16,19-47 15</inkml:trace>
  <inkml:trace contextRef="#ctx0" brushRef="#br0" timeOffset="86422.2556">7086 7081 0,'0'0'0,"0"0"16,0 25-16,4 33 15,1 40-15,-3 41 16,1 16 0,-1 41-16,-2 14 15,0-5-15,0-18 16,8-21 0,7-23-16,5-16 15,-2-15 1,-7-11-16,-7-5 15,-2-18 1,-2-78-16,-15 60 16</inkml:trace>
  <inkml:trace contextRef="#ctx0" brushRef="#br0" timeOffset="86604.7691">7044 8115 0,'0'0'0,"18"-20"16,15-10-16,25-18 15,34-5 1,16-3-16,1 4 16</inkml:trace>
  <inkml:trace contextRef="#ctx0" brushRef="#br0" timeOffset="87037.7771">7683 7325 0,'0'0'16,"0"0"-1,0 27-15,-4 30 16,2 33-16,-8 24 15,2 5 1,-4-1-16,3-9 16,7-14-1,6-13-15,7-22 16,15-22-16,7-18 16,18-11-1,14-14-15,7-10 16,-1-12-1,7-15-15,-11-12 16,-22-12-16,-14-6 16,-18-11-1,-11-4-15,-10-3 16,-5 1-16,-5 5 16,-5 5-1,-1 12-15,-1 20 16,1 18-1,-1 8-15,6 6 16</inkml:trace>
  <inkml:trace contextRef="#ctx0" brushRef="#br0" timeOffset="87221.277">7538 7988 0,'0'0'15,"0"0"-15,17-2 16,25-10-16,15-8 16,6 2-1,7-5-15,0-7 16,18-19-16</inkml:trace>
  <inkml:trace contextRef="#ctx0" brushRef="#br0" timeOffset="87404.4973">8209 7579 0,'0'0'0,"0"0"16,17-2 0,23-11-16,16-2 15,-2-2-15,2 6 16,-56 11-1,63-4-15</inkml:trace>
  <inkml:trace contextRef="#ctx0" brushRef="#br0" timeOffset="87587.7968">8249 7931 0,'0'0'0,"0"0"15,0 0-15,0 0 16,25-10 0,19-5-16,23-14 15,-1-5 1,4-13-16</inkml:trace>
  <inkml:trace contextRef="#ctx0" brushRef="#br0" timeOffset="87804.8111">8620 7325 0,'0'0'0,"0"0"16,0 0-16,0 24 15,-7 28 1,0 26-16,-6 25 15,-2 1 1,-8 6-16,-2-4 16</inkml:trace>
  <inkml:trace contextRef="#ctx0" brushRef="#br0" timeOffset="88138.3561">8041 8831 0,'0'0'0,"0"0"16,0 0-16,14-20 15,14-16 1,22-25-16,18-19 16,9-3-1,-77 83-15,69-53 16,-15 30-1,-23 25-15,-16 19 16,-11 8-16,-2 13 16,1 16-1,1 0-15,2-6 16,9-10-16,12-8 16,15-18-1,19-19-15,15-19 16</inkml:trace>
  <inkml:trace contextRef="#ctx0" brushRef="#br0" timeOffset="88771.6513">9540 7559 0,'0'0'0,"0"0"16,-16 20-16,-8 19 16,-15 23-1,2 7-15,0 21 16,10-1-16,17-20 16,17-26-1,9-18-15,8-19 16,9-15-1,9-18-15,10-18 16,-3-3-16,-8-6 16,-14 5-1,-14 4-15,-13 7 16,-15 9 0,-10 13-16,-6 7 15,-3 8 1,3-4-16,8 2 15,8-1-15,13-7 16,17-5 0,16-11-16,23-11 15,9-6-15,20-10 16,7-5 0,-15 10-16,-75 49 15,0 0-15,0 0 16,60-26-1,-22 19-15,-14 20 16,-10 17 0,-10 8-16,-6 26 15,0 12-15,-1 34 16,3 17 0,11 5-16,1-15 15,4-19 1,-1-19-16,-6-15 15</inkml:trace>
  <inkml:trace contextRef="#ctx0" brushRef="#br0" timeOffset="88955.0704">9651 8504 0,'0'0'16,"0"0"-16,0 0 15,23 15-15,21 2 16,30 3 0,25-16-1,11-19-15</inkml:trace>
  <inkml:trace contextRef="#ctx0" brushRef="#br0" timeOffset="89621.6863">10551 7569 0,'0'0'16,"-16"15"-16,-5 11 16,-8 16-1,1 13-15,-1 10 16,8 6-16,1 21 15,16-12 1,12-15-16,13-31 16,12-22-1,5-16-15,14-17 16,1-13-16,-4-7 16,-8-3-1,-9 1-15,-19 3 16,-11 6-16,-15 12 15,-15 7 1,-5 6-16,4 4 16,2-2-1,8-1-15,9-5 16,12-3-16,20-12 16,23-10-1,30-17-15,26-19 16,18-13-1,-15 16-15,-104 71 16,0 0-16,0 0 16,69-46-1,-30 33-15,-21 26 16,-10 12 0,-8 11-16,-2 15 15,-4 30-15,4 35 16,2 36-1,5 6-15,0-3 16,6-25 0,4-21-16,1-14 15,-4-7-15,0-15 16,1-14-16,7-21 16,10-18-1</inkml:trace>
  <inkml:trace contextRef="#ctx0" brushRef="#br0" timeOffset="89854.1149">12349 7204 0,'0'0'15,"0"0"-15,-20 23 16,-11 17-1,-23 29-15,-19 31 16,-13 28 0,2 1-16,13-21 15,17-30-15,54-78 16,-41 42 0,21-30-16</inkml:trace>
  <inkml:trace contextRef="#ctx0" brushRef="#br0" timeOffset="90021.4978">12024 7615 0,'0'0'16,"0"0"-16,0 0 15,14 18-15,10 11 16,7 11 0,2 3-16,4 2 15,8-7 1,0-5-16</inkml:trace>
  <inkml:trace contextRef="#ctx0" brushRef="#br0" timeOffset="90367.528">12191 7604 0,'0'0'0,"0"0"15,0 0 1,19-2-16,26-16 15,27-9 1,17-10-16,15-11 16,-19-3-16,-19-7 15,-22 2 1,-16 11-16,-17 3 16,-11 1-1,0 41-15,0 0 16,0 0-16,-9-31 15,9 31 1,-11-15-16,3 15 16,2 18-16,1 15 15,1 16 1,2 25-16,0 40 16,-3 24-1,-6 14-15</inkml:trace>
  <inkml:trace contextRef="#ctx0" brushRef="#br0" timeOffset="90707.3439">12110 8469 0,'0'0'15,"0"0"-15,8-16 16,13-11-16,15-11 15,15-4 1,10-1-16,16-6 16,-77 49-16,75-30 15,-18 22 1,-29 24-16,-21 10 16,-10 8-1,-3 9-15,-1 10 16,2-2-1,7-5-15,8-6 16,14-9-16,14-11 16,21-16-1,9-21-15,8-24 16</inkml:trace>
  <inkml:trace contextRef="#ctx0" brushRef="#br0" timeOffset="91088.4106">13026 7429 0,'0'0'16,"0"0"-16,0 0 15,0 0-15,27-12 16,16-11-1,21-13-15,10-6 16,-74 42-16,0 0 16,0 0-1,61-27-15,-37 29 16,-24 25 0,-20 18-16,-25 31 15,-26 46 1,-34 44-16,2 2 15,29-43-15,74-125 16,0 0 0,-35 65-16,35-58 15,19-37-15</inkml:trace>
  <inkml:trace contextRef="#ctx0" brushRef="#br0" timeOffset="91222.6658">13272 7680 0,'0'0'15,"0"0"-15,0 0 16,2 21 0,9 18-16,6 20 15,5-13 1,-1-14-16,6-12 16</inkml:trace>
  <inkml:trace contextRef="#ctx0" brushRef="#br0" timeOffset="91621.7866">13295 7586 0,'0'0'16,"0"0"-16,0 0 16,0 0-16,22 0 15,29-2 1,30-10-16,15-7 15,-11-10 1,-16-7-16,-8-9 16,-20-13-16,-16 0 15,-16-2 1,-5 13-16,-4 47 16,0 0-16,-7-76 15,7 76 1,0 0-16,-10-56 15,5 40 1,3 28-16,-1 17 16,3 19-16,-2 29 15,-2 34 1,-5 26-16,-4 12 16,-9-19-1</inkml:trace>
  <inkml:trace contextRef="#ctx0" brushRef="#br0" timeOffset="92005.8519">13333 8250 0,'0'0'0,"0"0"16,-7 25-1,0 24-15,-2 22 16,7 3-1,13 8-15,15-11 16,15-12-16,4-21 16,0-15-1,6-15-15,0-23 16,-3-21 0,-2-18-16,-6-11 15,-6-22 1,-16-5-16,-24 17 15,-20 14-15,-7 21 16,-8 13-16,-10 10 16,-9 12-1,-9 14-15,-6 15 16,-18 23 0,-1 23-16,18 3 15,76-73 1,-44 70-16</inkml:trace>
  <inkml:trace contextRef="#ctx0" brushRef="#br0" timeOffset="92192.0548">14231 7417 0,'0'0'0,"0"0"16,0 0 0,0 0-16,0 0 15</inkml:trace>
  <inkml:trace contextRef="#ctx0" brushRef="#br0" timeOffset="92388.4187">14220 8008 0,'0'0'15,"0"0"1,0 0-16,0 0 16,13 14-16,9 2 15,9-1 1</inkml:trace>
  <inkml:trace contextRef="#ctx0" brushRef="#br0" timeOffset="92705.4602">14733 7041 0,'0'0'0,"0"0"16,30 0-1,32 0-15,39 0 16,20 0-16,-8 0 15,-7 0 1,-17 0-16,-89 0 16,0 0-16,0 0 15,71-6 1</inkml:trace>
  <inkml:trace contextRef="#ctx0" brushRef="#br0" timeOffset="93137.8548">15185 7016 0,'-9'9'16,"-9"-1"-16,3 0 15,-1 5 1,3 5-16,1 14 16,4 5-1,5 21-15,6 14 16,3 11-16,6 28 16,1 19-1,1 0-15,-8-12 16,-8-22-16,-14-15 15,-9-16 1,1-19-16,-5-10 16,-4-3-1,-1-8-15,-3-7 16,37-18-16,-37 7 16,37-7-1,0 0-15,0 0 16,-27 2-1,21-7-15,14 1 16,13 3-16,10 1 16,10 4-1,22 4-15,8 1 16,6 4-16,25-1 16,12-1-1,-22-18-15,-39-18 16</inkml:trace>
  <inkml:trace contextRef="#ctx0" brushRef="#br0" timeOffset="93440.5061">15839 6996 0,'0'0'0,"0"0"16,-6 25 0,-3 24-16,-11 37 15,1 22-15,-7 19 16,8 14 0,1 18-16,3-8 15,12-18-15,6-19 16,8-18-1,1-16-15,-13-80 16,15 52 0,-2-39-16,-5-26 15</inkml:trace>
  <inkml:trace contextRef="#ctx0" brushRef="#br0" timeOffset="94015.5551">15769 7077 0,'0'0'0,"0"0"15,0 0-15,8 29 16,10 21 0,9 27-16,6 23 15,6 7 1,-2-21-16,1-26 15,3-28-15,3-23 16,8-21 0,4-19-16,0-18 15,6-29 1,-6-21-16,-14 0 16,-8 8-16,-10 2 15,-4 16 1,-20 73-16,19-63 15,-19 63 1,8-32-16,-1 24 16,-4 19-16,-6 15 15,0 19 1,-3 22-16,-3 16 16,5 35-1,0 32-15,8 6 16,3-6-16,1-14 15,4-10 1,1-22-16,-3-14 16,-2-19-16,-8-71 15,0 0 1,0 0-16,6 31 16,1-33-1,3-27-15,7-26 16,6-37-16</inkml:trace>
  <inkml:trace contextRef="#ctx0" brushRef="#br0" timeOffset="94238.3813">16790 7092 0,'0'0'15,"22"0"-15,22-4 16,31 0-1,21-1-15,4-2 16,-7-1-16,-8-2 16,-13-3-1,-72 13-15,49-13 16,-15-1-16,-19 3 16</inkml:trace>
  <inkml:trace contextRef="#ctx0" brushRef="#br0" timeOffset="94621.6243">16895 7061 0,'0'0'0,"0"0"16,-8 27-16,-1 24 16,-4 32-1,-3 22-15,8 8 16,-4 4-1,4 15-15,-5 4 16,-3-2-16,7-24 16,9-21-1,11-22-15,7-29 16,9-11 0,10-16-16,20-11 15,19-13-15,36-21 16,35-20-1,-3-8-15,-16 4 16,-34 9 0,-31 15-16,-63 34 15,31-20-15,-22 9 16,-23 4 0,-14 2-16</inkml:trace>
  <inkml:trace contextRef="#ctx0" brushRef="#br0" timeOffset="94771.0349">16912 7693 0,'0'0'0,"21"-4"15,18-3 1,26-1-16,4 3 15</inkml:trace>
  <inkml:trace contextRef="#ctx0" brushRef="#br0" timeOffset="94964.1681">17927 8344 0,'0'0'16,"0"0"-16,0 0 15,14 15 1,17 19-16</inkml:trace>
  <inkml:trace contextRef="#ctx0" brushRef="#br0" timeOffset="98023.2243">18677 6424 0,'0'0'0,"-24"18"16,-9 8-16,-17 17 15,-3 11 1,-13 22-16,-6 22 16,4 14-16,11 7 15,11 3 1,11 1-16,10-2 16,14 0-1,11-1-15,9-1 16,7-3-16,5 3 15,6-1 1,5-2-16,9-5 16,0-3-1,7-17-15,3-6 16,5-13-16,-2-19 16,-8-19-1,-3-21-15,-3-10 16,10-14-16,2-21 15</inkml:trace>
  <inkml:trace contextRef="#ctx0" brushRef="#br0" timeOffset="98303.7432">18817 6911 0,'0'0'0,"0"0"16,18 4-16,21-1 16,26 4-1,6 2-15,8 2 16,13-2-1,2-4-15,-10-1 16,-84-4 0,85 0-16</inkml:trace>
  <inkml:trace contextRef="#ctx0" brushRef="#br0" timeOffset="98738.1862">19154 6943 0,'0'0'15,"0"0"-15,0 0 16,-13 20-16,-6 16 16,-3 24-1,9 9-15,3 10 16,8 16 0,4 11-16,-2-13 15,-6-8 1,-9-4-16,-15-6 15,-7-10-15,-13-9 16,-2-11 0,6-11-16,0-7 15,46-27-15,-41 19 16,41-19 0,0 0-16,-31 14 15,12-14 1,17-7-16,16-2 15,11-3-15,8 0 16,10 4 0,14 7-16,6 1 15,1 6 1,4-1-16,-2 0 16,-3-5-16</inkml:trace>
  <inkml:trace contextRef="#ctx0" brushRef="#br0" timeOffset="99129.4457">19494 7488 0,'0'0'16,"0"0"-16,0 0 15,0 25 1,0 19-16,-5 28 15,-1 3 1,-9 11-16,2-15 16,13-71-1,0 0-15,0 0 16,-4 36-16,6-30 16,7-30-1,10-16-15,4-5 16,8 5-1,5 8-15,5 8 16,3 4-16,1 11 16,-7 14-1,-9 12-15,-12 10 16,-7 7-16,-8 6 16,-2-40-1,0 0-15,-12 53 16</inkml:trace>
  <inkml:trace contextRef="#ctx0" brushRef="#br0" timeOffset="99438.0622">20048 7465 0,'0'0'0,"0"0"15,0 27-15,4 38 16,0 42-1,-1 43-15,1 56 16,-8 26 0,-1 3-16,1-8 15,2 3-15,-8-4 16,-10-2-16,-9-21 16,-6-33-1,-1-29-15,-5-28 16,8-34-1,33-79-15,-36 40 16,11-45-16,4-33 16</inkml:trace>
  <inkml:trace contextRef="#ctx0" brushRef="#br0" timeOffset="99719.7719">19791 7914 0,'24'-33'0,"17"-16"16,16-11-16,17-5 15,14 11-15,-5 25 16,-19 23 0,-24 15-16,-15 13 15,-18 9 1,-16 7-16,-19 18 15,-12 6-15,-28 21 16,-9 6 0,3-12-16,28-33 15,18-37-15,10-25 16</inkml:trace>
  <inkml:trace contextRef="#ctx0" brushRef="#br0" timeOffset="100471.5711">20408 7553 0,'0'0'16,"0"0"-16,0 0 15,2 26 1,4 26-16,5 26 16,-3 12-16,2-10 15,-10-80 1,15 60-16,3-25 15,4-21 1,1-16-16,4-13 16,2-14-16,7-14 15,-5-4 1,-4-1-16,-27 48 16,29-41-16,-29 41 15,27-34 1,2 18-16,-9 16 15,-5 19 1,-3 7-16,-3 12 16,1 8-1,1-3-15,-11-43 16,17 34-16,10-17 16,6-18-1,5-26-15,14-29 16,11-49-16,-1-49 15,-8-38 1,-21 0-16,-8 7 16,-8 15-1,-3 18-15,-3 15 16,-4 19-16,-3 20 16,-4 98-1,0-77-15,0 77 16,0-43-1,-2 32-15,2 26 16,-2 15-16,4 17 16,0 34-1,0 44-15,1 47 16,4 29 0,-3 12-16,-2-8 15,-4-11-15,4-15 16,0-20-1,7-36-15,-9-123 16,0 0-16,14 78 16,3-53-1,-3-44-15,-10-25 16</inkml:trace>
  <inkml:trace contextRef="#ctx0" brushRef="#br0" timeOffset="100622.5491">20883 7088 0,'0'0'0,"0"0"15,23 0-15,37 0 16,41 0 0,42 0-16,15-9 15,43-29 1</inkml:trace>
  <inkml:trace contextRef="#ctx0" brushRef="#br0" timeOffset="100904.5116">22441 6380 0,'0'0'0,"0"40"16,-4 31 0,-1 52-16,-6 40 15,-9 52 1,-1 0-16,5-14 16,10-20-16,4-28 15,4-34 1,2-32-16,-2-45 15,-2-39-15</inkml:trace>
  <inkml:trace contextRef="#ctx0" brushRef="#br0" timeOffset="101404.3875">22395 6449 0,'0'0'0,"0"0"16,0 0-16,11 22 16,4 17-16,12 21 15,4 11 1,11 19-16,7 1 16,-3-22-1,-4-26-15,-9-23 16,-2-20-16,-1-18 15,-1-15 1,6-26-16,1-14 16,6-30-16,-1-13 15,-5 9 1,-36 107-16,0 0 16,27-74-1,-10 43-15,-8 37 16,-7 28-16,-4 17 15,-3 34 1,-1 47-16,1 47 16,3 27-1,4-17-15,7-32 16,3-39-16,-2-25 16,1-21-1,3-23-15,2-15 16,2-16-1,4-18-15</inkml:trace>
  <inkml:trace contextRef="#ctx0" brushRef="#br0" timeOffset="101754.7843">23164 7593 0,'0'0'15,"0"0"-15,0 0 16,21 13-1,15 8-15,24 1 16,5-13-16,4-18 16,3-20-1,6-21-15,-16-7 16,-62 57 0,34-52-16,-30 20 15,-12 17-15,-7 13 16,-11 11-1,-3 10-15,-2 15 16,-5 20 0,7 7-16,11 2 15,14 0-15,12-4 16,17-14 0,13-21-16,16-25 15,6-32 1</inkml:trace>
  <inkml:trace contextRef="#ctx0" brushRef="#br0" timeOffset="102009.4265">23522 6925 0,'0'0'0,"0"0"16,0 0-16,14 11 15,15 7-15,20 4 16,16 3 0,15-5-16,36 5 15,30-3 1,-11-9-16,-18-6 16,-32-7-16,-85 0 15,0 0 1,64-16-16</inkml:trace>
  <inkml:trace contextRef="#ctx0" brushRef="#br0" timeOffset="102321.4856">24058 6321 0,'0'0'0,"0"23"15,-4 22 1,2 34-16,-7 41 16,0 18-1,-6 14-15,-4 22 16,2 5-16,5-11 16,9-24-1,6-20-15,5-28 16,5-20-1,3-22-15,-3-26 16,5-14-16,-1-21 16,5-22-16</inkml:trace>
  <inkml:trace contextRef="#ctx0" brushRef="#br0" timeOffset="102804.7241">24412 6197 0,'0'0'15,"0"0"-15,0 28 16,0 35 0,0 38-16,0 31 15,0 8-15,4 8 16,-2 32-1,-6 13-15,-12-8 16,-9-24-16,0-37 16,25-124-1,0 0-15,0 0 16,-14 81 0,18-51-16,14-44 15,7-17 1,8-18-16,5-10 15,4-2-15,14-11 16,4 9 0,-60 63-16,63-40 15,-11 33-15,-17 28 16,-7 12 0,-8 14-16,-3 5 15,-17-52 1,14 59-16,-14-59 15,13 56-15,5-17 16,6-24 0</inkml:trace>
  <inkml:trace contextRef="#ctx0" brushRef="#br0" timeOffset="103136.9399">24950 7291 0,'0'0'15,"0"0"-15,-7 23 16,1 23 0,0 23-16,6 1 15,8-8 1,9-13-16,-17-49 16,25 31-16,0-19 15,0-16 1,-6-10-16,-3-8 15,-5-7 1,-7-4-16,-8 3 16,-5 1-16,-9 7 15,-1 4 1,-8 6-16,-3 8 16,2 4-16,1 4 15,8 4 1,9 1-16</inkml:trace>
  <inkml:trace contextRef="#ctx0" brushRef="#br0" timeOffset="103920.9116">25462 7696 0,'0'0'0,"0"0"16,0 0-16,0 0 15,0 0 1,0 0-16,3-22 16,3-23-1,-2-18-15,-8 5 16,-18 7-16,-10 11 16,-2 8-1,-3 7-15,37 25 16,-38-15-1,-3 13-15,4 15 16,5 14-16,9 8 16,10 10-1,9 5-15,11 1 16,9-2-16,5-4 16,9-12-1,1-13-15,2-20 16,4-18-1,7-22-15,3-20 16,11-41-16,-3-33 16,0-31-1,-14-10-15,-9 6 16,-13 6 0,-9 11-16,-8 11 15,-6 16-15,0 15 16,-7 19-1,-3 17-15,14 74 16,0 0-16,0 0 16,-11-54-1,2 28-15,4 23 16,3 17 0,2 17-16,2 16 15,5 27 1,2 38-16,0 33 15,-1 36-15,-6 15 16,-4-2 0,-1-10-16,-7-5 15,4-12-15,-1-19 16,7-26 0,9-30-16,2-25 15,5-24 1,-16-43-16,27 27 15,13-14-15,18-17 16</inkml:trace>
  <inkml:trace contextRef="#ctx0" brushRef="#br0" timeOffset="104506.2275">26666 6450 0,'0'0'0,"0"0"16,0 0-16,28 6 15,32-4 1,34 2-16,26 1 15,3-5 1,-2-9-16,-14-7 16,-16-4-16,-91 20 15,0 0 1,55-18-16,-44 5 16,-37 2-1,-18 4-15,-31 2 16,-20 15-16,-5 5 15,26 8 1,22-8-16,17 4 16,6 14-1,0 13-15,1 17 16,4 19-16,0 33 16,-3 34-1,9 12-15,7-9 16,8-20-1,11-25-15,7-18 16,12-19-16,13-17 16,9-19-1,11-14-15,21-13 16,30-16-16,20-20 16,-16-21-1,-25-12-15,-37-5 16</inkml:trace>
  <inkml:trace contextRef="#ctx0" brushRef="#br0" timeOffset="104721.5059">26698 7222 0,'0'0'0,"0"0"15,27 0-15,36 0 16,43-9 0,38-5-16,-1 1 15,-5 2-15,6-5 16</inkml:trace>
  <inkml:trace contextRef="#ctx0" brushRef="#br0" timeOffset="105621.4603">27429 7316 0,'0'0'0,"0"0"0,0 0 16,8 27 0,5 15-16,8 21 15,-3 4-15,-3 0 16,1-5 0,-16-62-16,13 58 15,-13-58 1,0 0-16,0 0 15,11 50 1,-11-50-16,0 0 16,5 33-16,-5-33 15,-3 16 1,3-16-16,0 0 16,0 0-16,-4 2 15,4-2 1,0 0-1,0 0-15,-4 0 16,4 0-16,0 0 16,0 0-16,-5-2 15,5 2 1,0 0-16,0 0 16,-2 0-1,2 0-15,0 0 16,0 0-16,-2-2 15,2 2 1,-2-13-16,2-6 16,2-8-1,7-6-15,9-10 16,7-15-16,3-2 16,6 0-1,-5 3-15,-29 57 16,29-52-1,-29 52-15,0 0 16,29-48 0,-29 48-16,24-33 15,-1 15-15,-8 18 16,0 11-16,-5 14 16,0 10-1,-2 10-15,1 18 16,2 4-1,-2-1-15,-4-3 16,-5-63 0,4 60-16,-4-60 15,0 0-15,0 0 16,6 48 0,8-24-16,6-24 15</inkml:trace>
  <inkml:trace contextRef="#ctx0" brushRef="#br0" timeOffset="105954.632">27991 7222 0,'0'0'0,"0"0"16,0 0-16,3 20 15,12 24-15,8 17 16,2 0-1,1 5-15,-1 3 16,5-2 0,-30-67-16,23 64 15,-23-64-15,0 0 16,25 48 0,-7-18-16,-5-28 15,-7-18 1,2-15-16,-4-16 15,2-23-15,2-5 16,6-23 0,5-10-16,3 10 15,1 13-15</inkml:trace>
  <inkml:trace contextRef="#ctx0" brushRef="#br0" timeOffset="106170.8752">28577 7316 0,'0'0'0,"0"0"16,0 20-16,4 15 16,1 22-1,0-4-15,0 5 16,-1 3-16,-4-1 15,-7-7 1,-7-8-16</inkml:trace>
  <inkml:trace contextRef="#ctx0" brushRef="#br0" timeOffset="106350.259">28414 6863 0,'0'0'16,"0"0"-1,0 0-15,0 0 16,17 5-16,31 13 16</inkml:trace>
  <inkml:trace contextRef="#ctx0" brushRef="#br0" timeOffset="106754.5747">28867 7267 0,'0'9'16,"0"-9"-16,0 20 0,0 9 15,0 14-15,0 13 16,0 8-1,0 7-15,0 1 16,0-2-16,0-70 16,0 0-1,0 60-15,0-60 16,0 43 0,0-22-16,0-27 15,0-19-15,12-15 16,7-16-1,11-2-15,1-3 16,7-3 0,16-11-16,10 2 15,4 15-15,-4 16 16,-1 13 0,-12 13-16,-6 3 15,-3-6-15</inkml:trace>
  <inkml:trace contextRef="#ctx0" brushRef="#br0" timeOffset="107154.8307">29562 7286 0,'0'0'15,"0"0"1,0 0-16,0 0 15,-18 14-15,-6 11 16,-6 10 0,4 8-16,10 4 15,10 2-15,10 3 16,10-6 0,3-3-16,11-9 15,3-15 1,-2-11-16,5-13 15,-6-13 1,-5-7-16,-10-6 16,-13-5-16,-9 1 15,-14 1 1,-12 0-16,-12 12 16,1 9-1,-7 11-15,9 8 16,4 12-16,9 11 15,8 7 1</inkml:trace>
  <inkml:trace contextRef="#ctx0" brushRef="#br0" timeOffset="107622.1639">29893 7177 0,'0'0'16,"0"0"-16,0 0 15,0 25 1,4 26-16,0 27 16,-2 15-1,3-11-15,0-11 16,-5-71-1,7 54-15,-7-54 16,0 0-16,0 0 16,2 38-1,3-22-15,4-30 16,4-11 0,1-6-16,1 0 15,3-2-15,9-3 16,0 4-1,4 12-15,-4 14 16,-1 6-16,1 13 16,-4 9-1,-5 12-15,-3 10 16,-7 4 0,-2-4-16,-6-44 15,2 47-15</inkml:trace>
  <inkml:trace contextRef="#ctx0" brushRef="#br0" timeOffset="108321.4583">30461 7086 0,'0'0'15,"0"0"-15,0 31 16,0 29 0,0 34-1,4 18-15,2-5 16,2-7-16,-2-8 16,-6-92-16,4 76 15,-4-76 1,2 54-16,0-36 15,2-29-15,5-30 16,6-15 0,6-10-16,2-8 15,11-22 1,5-2-16,-6 19 16,-4 27-16,-6 26 15,-6 15 1,-3 13-16,-3 14 15,0 13 1,-4 11-16,-1 16 16,-1 2-16,-5-58 15,2 58 1,-2-58-16,0 0 16,2 47-1,4-17-15,4-25 16,7-15-16,4-17 15,2-9 1,3-13-16,0 1 16,2 4-16,-28 44 15,33-33 1,0 15-16,0 15 16,-8 17-1,-2 15-15,-6 9 16,2 22-1,-3 3-15,-6 4 16,-2 2-16,3-6 16,1-7-16</inkml:trace>
  <inkml:trace contextRef="#ctx0" brushRef="#br0" timeOffset="109487.609">31273 7367 0,'0'0'0,"0"0"15,19 12-15,10 0 16,15 9 0,3-4-16,4-6 15,-3-3-15,-3-10 16,-7-10-1,-5-5-15,-33 17 16,21-26 0,-12 3-16,-9 23 15,0-21-15,-7 5 16,-10 10 0,-4 8-16,0 14 15,-4 8-15,4 12 16,0 18-1,10 4-15,11 2 16,9-4 0,11-9-16,10-12 15,15-16-15,9-18 16,5-13 0,4-16-16,-2-7 15,-2-3 1,-8 2-16,-51 36 15,46-31-15,-46 31 16,43-17 0,-4 17-16,-9 17 15,-8 5 1,-22-22-16,12 27 16,-12-27-16,0 0 15,19 25 1,1-11-16,6-11 15,1-7 1,-1-9-16,1-6 16,-27 19-16,24-18 15,-24 18 1,24-18-16,2 10 16,-1 8-1,-3 11-15,-4 9 16,-5 7-16,1 3 15,-14-30 1,0 0-16,12 23 16,2-12-16,5-23 15,7-24 1,1-38-16,9-51 16,0-57-1,-7-36-15,-11-17 16,-8 25-16,-6 34 15,0 19 1,-4 12-16,-2 22 16,-2 25-1,4 98-15,-9-78 16,9 78-16,0 0 16,-7-47-1,0 33-15,2 25 16,1 12-1,4 10-15,4 19 16,-4-52-16,7 80 16,12 41-16,3 51 15,10 30-15,-1 20 16,-3 13 0,-11-9-16,-11-1 15,0-6-15,-6-6 16,-6-28-1,4-20-15,2-26 16,2-30 0,-2-109-16,4 70 15,-4-70-15,6 40 16,1-25 0,2-24-16</inkml:trace>
  <inkml:trace contextRef="#ctx0" brushRef="#br0" timeOffset="109954.464">33209 6228 0,'0'0'0,"24"22"15,9 18 1,18 31-16,-5 46 15,-18 53 1,-36 53-16,-56 57 16,-64 26-16,-51 23 15</inkml:trace>
  <inkml:trace contextRef="#ctx0" brushRef="#br0" timeOffset="110621.0593">33087 6534 0,'0'0'16,"0"0"-16,-22 0 16,-15-5-1,-32-2-15,-32-1 16,-77-8 0,-121 6-16,-102 10 15</inkml:trace>
  <inkml:trace contextRef="#ctx0" brushRef="#br0" timeOffset="157518.7356">9724 9271 0,'0'0'0,"0"0"16,-6 26-1,-6 28-15,-6 20 16,-5 18 0,3 19-16,5 14 15,-1 16-15,3 22 16,-1 9-1,7 0-15,3 5 16,1 3 0,-3 13-16,-4 10 15,4 7-15,4 1 16,2 0 0,-4-3-16,1 2 15,1-9-15,2-2 16,0-13-1,0 1-15,-2-10 16,-2-16 0,-1-14-16,-4-22 15,5-30-15,4-95 16,0 0 0,0 0-16,-9 64 15,9-64 1,-9 18-16,6-36 15</inkml:trace>
  <inkml:trace contextRef="#ctx0" brushRef="#br0" timeOffset="158653.4566">10088 9052 0,'0'0'16,"19"0"-16,15 0 16,20 4-16,4 1 15,9 6 1,8 2-16,23 6 16,25-6-1,28-9-15,33-1 16,9-6-16,2 1 15,-18 0 1,-19 2-16,-13 7 16,-24-4-16,-25 2 15,-18 2 1,-10 2-16,-22 0 16,-2 2-1,2 5-15,-4 4 16,-1 7-16,-8 6 15,-8 11 1,-12 11-16,-7 11 16,-4 11-1,-4 27-15,-4 24 16,-3 8-16,-2 11 16,2-1-1,-2 4-15,2 6 16,-2 7-1,0 11-15,1 5 16,1 4-16,3 5 16,1-5-1,5 2-15,0 1 16,0-6 0,0-1-16,5-9 15,-1-13-15,-2-13 16,-2-9-1,-4-17-15,-3-8 16,-4-19 0,-2-10-16,-3-12 15,-5-13-15,-6-2 16,-7-3 0,-11-2-16,-9 3 15,-19 3-15,-17 3 16,-8-4-1,0-7-15,-5-7 16,-3-6 0,-6-5-16,-3-4 15,-10-3-15,-10-1 16,0-7 0,-12-2-16,10-7 15,-2-10-15,7-4 16,10 0-1,1-4 1,2-3-16,10 5 16,6-2-16,5 3 15,8 4 1,12-1-16,13 3 16,16-1-16,11-4 15,7-2 1,13-4-16,9-5 15</inkml:trace>
  <inkml:trace contextRef="#ctx0" brushRef="#br0" timeOffset="159136.3793">12345 11367 0,'0'0'0,"0"0"16,19 0-16,27 0 16,22 0-1,7 0-15,17 4 16,8 0-16,7 1 15,7-3 1,5 3-16,6 0 16,-2 1-1,6-1-15,-2 1 16,-4-1 0,0-1-16,-5-2 15,-1 1-15,-1-3 16</inkml:trace>
  <inkml:trace contextRef="#ctx0" brushRef="#br0" timeOffset="159624.7346">14374 10357 0,'0'0'0,"0"0"16,0 0-1,-4 24-15,-2 30 16,-7 37-16,-7 29 16,-10 28-1,1 32-15,2 14 16,6 5 0,5-12-16,8-5 15,8-6-15,4-11 16,0-4-1,2-9-15,-4-19 16,-2-13 0,-5-13-16,-2-18 15,7-89-15,0 0 16,0 0 0,-12 61-16,8-42 15,4-27-15</inkml:trace>
  <inkml:trace contextRef="#ctx0" brushRef="#br0" timeOffset="160686.0219">14680 10200 0,'27'-2'0,"22"-4"16,29-3-16,35-10 15,20 6 1,28-3-16,31 7 15,11 9-15,16 9 16,25 5 0,2-1-16,11 1 15,6-1 1,-1 1-16,-6 1 16,-16 5-16,-26 3 15,-32 1 1,-22 5-16,-13 0 15,-17 1 1,-22-6-16,-15 1 16,-12 1-16,-15-1 15,-25-8 1,-41-17-16,36 23 16,-10 6-1,-6 5-15,-12 3 16,-8 6-16,-4 6 15,-6 7 1,-1 9-16,-2 13 16,-3 29-16,3 23 15,1 4 1,8 6-16,6 10 16,4 0-1,4 0-15,3-3 16,3 1-16,-1-5 15,-2-7 1,-11-9-16,-8-17 16,-5-14-1,-2-11-15,-7-20 16,1-23-16,-6-13 16,-13-8-1,-8-10-15,-17-9 16,-15-2-16,-35-7 15,-35 4 1,-16 2-16,-16 5 16,2 3-1,-10 6-15,5 3 16,-5 1 0,2-3-16,-3-7 15,0-10-15,-3-8 16,-5-1-1,1-11-15,2 3 16,3-3-16,5 5 16,2 0-1,9 0-15,12 5 16,10 0 0,8 2-16,16 0 15,17-4-15,20 5 16,17-4-1,15-1-15,60 15 16,-36-18 0,20-5-16</inkml:trace>
  <inkml:trace contextRef="#ctx0" brushRef="#br0" timeOffset="161135.6785">14751 10515 0,'0'0'16,"0"0"-16,21 0 16,19-7-16,27-1 15,-1-2 1,5 4-16,-71 6 15,62-5-15,-11 19 16,-18 18 0,-21 14-16,-26 12 15,-17 12 1,-26 28-16,-13 13 16,-6-8-16,1-18 15,15-35 1,11-35-16</inkml:trace>
  <inkml:trace contextRef="#ctx0" brushRef="#br0" timeOffset="161319.5664">14639 10776 0,'0'0'15,"0"0"-15,0 0 16,0 0-16,28 0 15,31-15 1,31-14-16,20-25 16,30-26-16</inkml:trace>
  <inkml:trace contextRef="#ctx0" brushRef="#br0" timeOffset="161554.687">15337 10240 0,'0'0'16,"0"0"-1,0 21-15,0 23 16,0 30-16,0 28 16,0 6-1,0 4-15,0-7 16,0-3-16,0-11 15,0-11 1,0-80-16,7 69 16</inkml:trace>
  <inkml:trace contextRef="#ctx0" brushRef="#br0" timeOffset="162302.9354">15632 10437 0,'0'0'0,"0"0"16,-7 27-1,-4 24-15,-9 26 16,-9 14 0,-3 14-16,6-18 15,26-87-15,0 0 16,-14 54-1,14-41-15,9-26 16,2-9 0,-2-10-16,2-1 15,1-1-15,8 1 16,13-12 0,10-2-16,9-2 15,2 0-15,11-10 16,-13 11-1,-22 16-15,-14 16 16,-12 10 0,-6 8-16,-6 7 15,-2 9 1,-6 7-16,-7 5 16,-8 15-16,0 2 15,-3 7 1,-1-1-16,1 3 15,1-4-15,33-52 16,0 0 0,0 0-16,-28 42 15,11-13 1,15-18-16,8-12 16,10-11-16,5-6 15,7-2 1,-1 2-16,-3 9 15,-9 11 1,-7 16-16,-16 18 16,-5 15-16,-9 22 15,-7 22 1,29-95-16,0 0 16,-26 97-16,16-28 15,22-40 1,8-22-16,15-14 15,14-14 1,27-17-16,28-24 16</inkml:trace>
  <inkml:trace contextRef="#ctx0" brushRef="#br0" timeOffset="162702.5167">16108 10582 0,'0'0'0,"0"0"16,0 0-1,0 0-15,16-15 16,12-15-16,19-14 16,-2 1-1,-45 43-15,36-31 16,-12 11-16,-15 14 15,-13 10 1,-12 13-16,-11 15 16,-10 19-1,-2 5-15,6 2 16,7-6-16,8-10 16,4-12-1,12-13-15,6-12 16,16-10-1,11-10-15,14-10 16,14-11 0,-59 36-16,0 0 15,68-30-15</inkml:trace>
  <inkml:trace contextRef="#ctx0" brushRef="#br0" timeOffset="162872.6128">16148 11170 0,'0'0'16,"0"0"0,0 0-16,0 0 15,22 0-15,33-9 16,31-13 0,23-17-16,14-5 15,15 2-15</inkml:trace>
  <inkml:trace contextRef="#ctx0" brushRef="#br0" timeOffset="162999.3565">17207 11141 0,'0'0'0,"0"0"15,0 0 1</inkml:trace>
  <inkml:trace contextRef="#ctx0" brushRef="#br0" timeOffset="166453.1689">12778 10947 0,'0'0'16,"-22"6"-16,-14 12 15,-10 10 1,1 9-16,0 6 16,0-1-16,5 5 15,4-3 1,7 1-16,29-45 15,-20 45 1,20-45-16,-13 44 16,11 6-16,6 1 15,9-2 1,10 2-16,1 6 16,9 3-1,4-5-15,0-3 16,3-6-16,1-3 15,1-12 1,-1-4-16,-1-9 16,2-6-1,-4-12-15</inkml:trace>
  <inkml:trace contextRef="#ctx0" brushRef="#br0" timeOffset="166736.2523">13230 10357 0,'0'0'0,"-18"16"16,-9 4-1,-9 15-15,-4 15 16,-8 12-16,-11 27 16,-9 14-1,68-103-15,0 0 16,-47 80 0,32-50-16</inkml:trace>
  <inkml:trace contextRef="#ctx0" brushRef="#br0" timeOffset="166902.6636">13096 10567 0,'0'0'0,"0"0"15,0 0-15,2 25 16,14 17 0,6 9-16,4-11 15,2-11-15,-2-13 16,-3-23-1,-13-15-15</inkml:trace>
  <inkml:trace contextRef="#ctx0" brushRef="#br0" timeOffset="167136.9266">13453 10096 0,'0'0'0,"0"0"15,0 0-15,-11 24 16,0 14-1,-6 32-15,0 9 16,4 28 0,3 16-16,6-6 15,4-13 1,0-18-16,-2-19 16,-7-23-16,-11-12 15,-13-15-15</inkml:trace>
  <inkml:trace contextRef="#ctx0" brushRef="#br0" timeOffset="167303.2499">13114 10978 0,'-5'4'16,"-6"5"-16,2-1 15,1 4 1,3 6-16,3 9 16,2 13-16,7 12 15,8 3 1,9-1-16,9-14 15,6-13 1,8-11-16</inkml:trace>
  <inkml:trace contextRef="#ctx0" brushRef="#br0" timeOffset="168235.8199">13595 10299 0,'0'0'16,"0"0"-16,0 0 15,21-3 1,15-3-16,17-6 16,-2 6-1,-12 6-15,-14 9 16,-17 17-16,-14 6 15,-10 2 1,-4-2-16,-10 9 16,-5-3-1,7-7-15,-1-4 16,8-7-16,4-11 16,9-4-1,6-10-15,10-6 16,9-5-16,6-2 15,3-2 1,-2 3-16,1 3 16,-8 5-1,-9 7-15,-8 9 16,-8 11-16,-9 8 16,-4 10-1,-4 13-15,0 2 16,9-3-1,16-48-15,-4 47 16,4-47-16,6 37 16,17-10-1,5-18-15,3-11 16,6-9-16,-37 11 16,28-20-1,-5-5-15,-12-1 16,-11 26-1,-7-23-15,7 23 16,-18-13-16,-6 3 16,24 10-1,-26 3-15,-2 6 16,4 11 0,1 11-16,6 14 15,3 8 1,6 5-16,1 1 15,1-3-15,-5-3 16,0-4 0,11-49-16,-16 45 15,16-45-15,-19 33 16,-1-8 0,20-25-16,-15 9 15,15-9 1,-8-7-16,8-6 15,14-10-15,7 1 16,2 2 0,8 4-16,3 8 15,5 5-15,10 9 16,2 6 0,0 3-16</inkml:trace>
  <inkml:trace contextRef="#ctx0" brushRef="#br0" timeOffset="168406.4371">14030 11335 0,'0'0'0,"0"0"16,0 0-1,0 0-15,0 0 0</inkml:trace>
  <inkml:trace contextRef="#ctx0" brushRef="#br0" timeOffset="169864.3196">10405 9608 0,'0'0'0,"-22"18"16,-8 11-1,-14 21-15,-1 16 16,-4 31 0,7 27-16,15 10 15,17 9-15,23-15 16,15-25-16,15-21 16,13-23-1,4-28-15,-1-25 16,-1-19-1,11-24-15,11-35 16,-4-31-16,-18-10 16,-32 2-1,-26 17-15,-21 19 16,-16 16 0,-1 19-16,-8 14 15,-8 8-15,-11 11 16,-2 9-1,-7 16-15,-14 23 16,-9 23-16,21 12 16,22 5-1,22-8-15,28-24 16,24-23 0,12-23-16,14-14 15,33-27-15,42-33 16,65-48-1,52-37-15,-39 21 16,-34 24 0,-28 37-16,-30 16 15,-107 58-15,0 0 16,0 0 0,72-42-16,-39 13 15,-30 20 1,-17 13-16,-8 12 15,-11 6-15,-10 16 16,-7 7 0,1 4-16,2 5 15,7 2 1,9-5-16,10-2 16,13-2-16,12-7 15,12-7 1,9-10-16,13-3 15,18-6-15,9-8 16,3-3 0,-3 0-16,-3 7 15,-12 3 1,-12 12-16,-21 8 16,-17 10-16,-17 3 15,-16 6 1,-17-5-16,-8-5 15,-5-6 1,-1-9-16,1-14 16,63-13-16,-58 5 15,58-5 1,-47-9-16,18-7 16,21-2-16</inkml:trace>
  <inkml:trace contextRef="#ctx0" brushRef="#br0" timeOffset="170985.9158">10480 10824 0,'-21'18'0,"-6"15"15,-16 21-15,-1 10 16,-16 33 0,-8 16-16,6-1 15,62-112 1,-52 100-16,23-42 16,23-35-16</inkml:trace>
  <inkml:trace contextRef="#ctx0" brushRef="#br0" timeOffset="171136.6635">10351 11071 0,'0'0'0,"0"0"15,2 23 1,5 22-16,5 21 16,5 4-16,8-14 15,8-9 1</inkml:trace>
  <inkml:trace contextRef="#ctx0" brushRef="#br0" timeOffset="171336.6815">10778 10663 0,'0'0'0,"0"0"15,0 0-15,0 31 16,0 33-16,0 35 15,4 24 1,3-13-16,0-8 16,2-15-1,-3-13-15,-6-16 16</inkml:trace>
  <inkml:trace contextRef="#ctx0" brushRef="#br0" timeOffset="171553.0879">10298 11648 0,'0'0'0,"0"0"15,0 25-15,0 24 16,7 22-16,8-2 16,5-10-1,7-13-15,11-12 16,10-18-1,15-28-15,7-32 16,17-57-16</inkml:trace>
  <inkml:trace contextRef="#ctx0" brushRef="#br0" timeOffset="172536.3205">11241 10608 0,'0'0'0,"0"0"16,0 0-1,0 0-15,0 0 16,8 20 0,6 3-16,-2 11 15,-10-7-15,-12 4 16,-10 2-1,-11 10-15,-4-4 16,-4 2 0,39-41-16,0 0 15,0 0-15,-35 34 16,13-12 0,19-13-16,18-11 15,16-9 1,11-7-16,6-4 15,-3 4-15,-9 3 16,-7 3 0,-16 4-16,-7 8 15,-8 8 1,-8 7-16,-11 11 16,-2 7-16,-7 16 15,7 2 1,7 1-16,8-1 15,12-6 1,8-7-16,7-9 16,7-12-16,3-10 15,2-5 1,2-11-16,-1-6 16,-10-7-16,-11-5 15,-11-5 1,-9 4-16,-9-1 15,-10 6 1,28 23-16,-25-17 16,-6 5-16,0 14 15,1 14 1,-1 18-16,0 21 16,4 14-1,4 30-15,2 6 16,21-105-16,-12 89 15,12-89 1,0 0-16,-19 61 16,-2-23-16,21-38 15,-27 24 1,27-24-16,0 0 16,0 0-1,-23 14-15,8-11 16,15-3-16,-3-3 15,14-4 1,17-2-16,5 0 16,9 3-1,19 1-15,5 7 16,11 3-16,19 4 16,9 2-1,-16 0-15,-20-2 16,-69-9-1,0 0-15,44 2 16</inkml:trace>
  <inkml:trace contextRef="#ctx0" brushRef="#br0" timeOffset="172820.0277">10153 12318 0,'0'0'15,"0"0"-15,0 0 16,15 14-1,10 8-15,4 7 16,0 0 0,-8 2-16</inkml:trace>
  <inkml:trace contextRef="#ctx0" brushRef="#br0" timeOffset="173269.9375">10272 12537 0,'-5'5'0,"-7"4"15,1 0-15,-1 2 16,2-4-1,5-1-15,1-4 16,2 1 0,2-1-16,6-4 15,5-3-15,7-8 16,10-3 0,5-2-16,-4 4 15,-10 13 1,-9 8-16,-10 17 15,-12 21-15,1 12 16,3 9 0,0 7-16,4 15 15,8-11-15,-4-77 16,21 58 0,11-30-16,5-26 15,6-20 1,-5-18-16,-9-10 15,-12-8-15,-17 5 16,-11 6 0,-13 14-16,-8 11 15,1 11 1,2 12-16,0 10 16,-1 14-16,-1 16 15,10 2 1,21-47-16,-16 51 15</inkml:trace>
  <inkml:trace contextRef="#ctx0" brushRef="#br0" timeOffset="173737.2254">10662 12426 0,'0'0'16,"0"0"-16,2 22 15,4 24 1,6 29-16,-6 11 16,-1-5-1,-5-81-15,0 0 16,0 0-16,8 47 16,5-43-1,-2-29-15,3-16 16,5-29-16,5-10 15,10-29 1,2-17-16,2 15 16,-5 25-16,-33 86 15,28-42 1,-11 34-16,-5 20 16,-6 22-1,1 20-15,-1 35 16,-4 49-16,-4 63 15,-2 32 1,0-12-16,1-38 16,3-35-1,3-23-15,-1-25 16,-2-100-16,8 70 16,2-44-1</inkml:trace>
  <inkml:trace contextRef="#ctx0" brushRef="#br0" timeOffset="173986.331">11486 12048 0,'0'0'15,"-20"22"-15,-7 17 16,-19 25-1,-15 36-15,-14 43 16,-3 21-16,15-17 16,63-147-1,-34 109-15,28-60 16,6-57 0,-7-37-16</inkml:trace>
  <inkml:trace contextRef="#ctx0" brushRef="#br0" timeOffset="174135.8751">11370 12280 0,'0'5'0,"0"4"16,6 2-16,7 9 16,0 9-1,5 4-15,1 10 16,6 6 0,1 4-16,-26-53 15,20 48-15,-12-1 16</inkml:trace>
  <inkml:trace contextRef="#ctx0" brushRef="#br0" timeOffset="174636.1035">11507 12494 0,'0'0'0,"0"0"16,0 0 0,11-17-16,14-19 15,16-26 1,20-27-16,8-14 15,-11 9-15,-58 94 16,0 0 0,0 0-16,38-65 15,-20 34 1,-13 28-16,-5 19 16,-3 11-16,1 15 15,-7 28 1,-4 14-16,-9 42 15,-9 34-15,-2 4 16,1-39 0,32-125-16,0 0 15,0 0 1,-20 71-16,8-44 16,12-33-16,14-19 15,4-11 1,14-18-16,3-4 15,3 7 1,-1 9-16,4 15 16,-3 20-16,-2 21 15,-3 27 1,-10 36-16,-4 68 16,-15 116-1,-4 159-15,4 38 16</inkml:trace>
  <inkml:trace contextRef="#ctx0" brushRef="#br0" timeOffset="209008.0049">21308 9440 0,'0'0'15,"0"0"-15,0 0 16,0 0-16,0 0 16,15 23-1,12 8-15,10 18 16</inkml:trace>
  <inkml:trace contextRef="#ctx0" brushRef="#br0" timeOffset="209569.6648">21033 10178 0,'0'0'15,"0"0"-15,0 0 16,15-14-16,17-13 16,25-14-1,20-11-15,24-13 16,-101 65 0,0 0-16,107-62 15,-38 28 1,-44 36-16,-27 21 15,-17 12-15,-12 19 16,-6 10 0,-18 35-16,-5 15 15,6-2-15,17-17 16,18-27 0,17-25-16,2-43 15,10 31 1,7-18-16,8-8 15,9-15-15,3-13 16,8-14 0,-7-9-16,-11-1 15,-14 4 1,-15 2-16,-15 5 16,-12 10-16,-10 8 15,-5 9 1,-3 7-16,4 9 15,3 2 1,10 4-16,14-6 16,12-7-16</inkml:trace>
  <inkml:trace contextRef="#ctx0" brushRef="#br0" timeOffset="209869.5844">21806 9257 0,'0'0'0,"0"0"15,0 21 1,6 19-16,4 31 16,-4 18-1,-1 34-15,-5 14 16,-3 10-16,-3 31 15,-4 9 1,6-11-16,0-28 16,6-25-1,2-34-15,3-14 16,-7-75-16,-9 46 16,-18-35-16</inkml:trace>
  <inkml:trace contextRef="#ctx0" brushRef="#br0" timeOffset="210018.8776">21793 10137 0,'0'0'16,"0"0"-16,19-13 16,15-9-1,20-9-15,0 9 16,-8 5-1</inkml:trace>
  <inkml:trace contextRef="#ctx0" brushRef="#br0" timeOffset="210251.3555">21442 10942 0,'0'0'0,"0"0"16,0 20-16,9 16 16,8 12-1,14-11-15,10-10 16,12-12 0,12-12-16,17-24 15,34-32-15</inkml:trace>
  <inkml:trace contextRef="#ctx0" brushRef="#br0" timeOffset="210565.3869">23026 9476 0,'-22'18'0,"-7"14"16,-21 23 0,-20 36-16,-27 50 15,-17 43-15,7 17 16,11 9 0,19-26-16,27-44 15,13-28 1,37-112-16,0 0 15,-15 74-15,15-41 16,8-42 0,3-29-16</inkml:trace>
  <inkml:trace contextRef="#ctx0" brushRef="#br0" timeOffset="210753.8926">22393 9892 0,'0'0'0,"0"0"16,0 0-16,15 22 15,11 14 1,16 26-16,17 26 16,10 15-1,-2-10-15,-5-21 16</inkml:trace>
  <inkml:trace contextRef="#ctx0" brushRef="#br0" timeOffset="211302.2127">23366 9719 0,'0'0'16,"0"0"-16,0 0 16,-22 9-16,-20 7 15,-12 25 1,11 13-16,7 15 16,7 20-1,16 0-15,24-17 16,11-25-1,12-19-15,9-18 16,1-22-16,1-19 16,-12-13-1,-9-5-15,-12-1 16,-10 8-16,-11 8 16,-4 10-1,-3 7-15,1 5 16,-3-2-1,3 1-15,3-3 16,7 1-16,13-8 16,11-1-1,12-9-15,20-6 16,8 1 0,1 7-16,1 7 15,-2 5-15,-9 13 16,-50 6-1,38 4-15,-11 12 16,-15 9-16</inkml:trace>
  <inkml:trace contextRef="#ctx0" brushRef="#br0" timeOffset="211468.9346">23558 10008 0,'0'0'15,"0"0"-15,0 0 16,11-14-1,7-5-15,7-6 16,-4 14 0,7 9-16,3 4 15,2 7-15,4-2 16</inkml:trace>
  <inkml:trace contextRef="#ctx0" brushRef="#br0" timeOffset="211735.0933">23971 9231 0,'0'0'16,"0"0"-16,-7 26 15,-1 28 1,-8 38-16,-2 26 15,-2 28-15,-2 19 16,2 0 0,-1-13-16,6-18 15,1-20 1,8-22-16,6-92 16,9 67-16</inkml:trace>
  <inkml:trace contextRef="#ctx0" brushRef="#br0" timeOffset="212103.0316">23495 10654 0,'0'0'0,"-6"20"16,-4 16-1,-7 22-15,3-5 16,12-3-16,14-6 15,15-6 1,6-13-16,9-16 16,5-18-16,3-20 15,-11-12 1,-12-9-16,-11 0 16,-16 0-1,-12 10-15,-7 11 16,-4 14-16,1 8 15,-8 7 1,-3 9-16,0 14 16,-2 13-1,7 2-15,15-7 16,11-9-16</inkml:trace>
  <inkml:trace contextRef="#ctx0" brushRef="#br0" timeOffset="212434.965">24432 9579 0,'0'0'15,"0"0"-15,16-1 16,21-11-1,22-7-15,-8 0 16,-51 19 0,42-22-16,-8 6 15,-16 16-15,-18 11 16,-18 18 0,-14 20-16,-21 27 15,-21 38-15,-20 29 16,10 6-1,19-34-15,65-115 16,-34 57 0,22-47-16</inkml:trace>
  <inkml:trace contextRef="#ctx0" brushRef="#br0" timeOffset="212602.632">24559 9767 0,'0'0'15,"0"0"-15,3 22 16,8 19 0,4 21-16,7-4 15,1-9-15,-5-11 16,-11-22 0</inkml:trace>
  <inkml:trace contextRef="#ctx0" brushRef="#br0" timeOffset="212753.0194">24646 9778 0,'0'0'0,"0"0"15,0 0 1,17-9-16,14-11 16,12-11-16,12-9 15,2-14 1</inkml:trace>
  <inkml:trace contextRef="#ctx0" brushRef="#br0" timeOffset="212936.2368">25062 9215 0,'0'0'0,"0"0"16,0 0-16,0 0 16,-4 31-16,-2 28 15,-4 32 1,-5 20-16,-3-1 15,-1 2 1,-1-9-16,-4-10 16</inkml:trace>
  <inkml:trace contextRef="#ctx0" brushRef="#br0" timeOffset="213120.0749">24542 10481 0,'0'0'0,"0"0"16,2 21-16,11 17 16,9 11-1,9-4-15,7-5 16,12-9-16,12-13 16,14-18-1,23-18-15</inkml:trace>
  <inkml:trace contextRef="#ctx0" brushRef="#br0" timeOffset="213325.5763">25406 9199 0,'0'0'15,"0"0"-15,0 0 16,0 0-16,0 0 16,20 0-1,36 0-15</inkml:trace>
  <inkml:trace contextRef="#ctx0" brushRef="#br0" timeOffset="214003.5185">25298 9608 0,'0'0'16,"0"0"0,0 0-16,0 0 15,0 0-15,25-13 16,18-16 0,17-13-16,5-13 15,-65 55-15,0 0 16,0 0-1,38-32-15,-32 23 16,-17 21 0,-7 13-16,-4 11 15,-9 18-15,2-1 16,7 3 0,8-7-16,12-6 15,9-14 1,10-14-16,8-12 15,7-13-15,-1-5 16,-2-7 0,-6-3-16,-10 2 15,-9 5-15,-6 6 16,-7 6 0,-8 6-16,-6 12 15,-9 9 1,-6 12-16,-13 22 15,-21 26-15,-10 16 16,3 3 0,14-11-16,65-89 15,0 0 1,0 0-16,-49 58 16,49-58-16,-35 32 15,35-32 1,-7 2-16,16-14 15,13-3 1,14-5-16,16-2 16,6 1-16,3 10 15,-2 7 1,4 8-16,-1 7 16,-1 0-1,0-1-15,-6-12 16</inkml:trace>
  <inkml:trace contextRef="#ctx0" brushRef="#br0" timeOffset="214335.6963">25940 8893 0,'0'0'0,"0"0"15,0 0 1,-4 29-16,-3 30 16,-7 34-1,1 27-15,7 12 16,0 7-16,-9 29 16,0 10-1,1 1-15,10-11 16,-1-23-1,3-26-15,2-119 16,0 0 0,0 71-16,0-56 15,-6-42-15</inkml:trace>
  <inkml:trace contextRef="#ctx0" brushRef="#br0" timeOffset="214469.6189">25873 9940 0,'0'-3'0,"4"-13"16,15-13-1,14-7-15,21-10 16,15-8-16,29-14 16,19 1-1,-11 27-15,-12 34 16</inkml:trace>
  <inkml:trace contextRef="#ctx0" brushRef="#br0" timeOffset="214702.9936">25496 10332 0,'-9'29'15,"2"18"-15,-2 16 16,5 6 0,6 4-16,9 15 15,17-8 1,11-12-16,16-18 15,14-19-15,12-26 16,22-32 0,31-31-16,38-38 15,25-27-15</inkml:trace>
  <inkml:trace contextRef="#ctx0" brushRef="#br0" timeOffset="214868.4867">26792 10638 0,'0'0'0,"0"0"16,0 0-16,0 0 15</inkml:trace>
  <inkml:trace contextRef="#ctx0" brushRef="#br0" timeOffset="246885.2779">8141 10236 0,'-15'38'15,"-8"20"-15,-4 24 16,-6 33 0,-3 41-16,-2 23 15,7 6-15,5 9 16,-2 6-1,1 5-15,5 9 16,9 1-16,2-2 16,2-13-1,2-12-15,1-22 16,6-23 0,4-30-16,-4-113 15,9 62-15,2-41 16</inkml:trace>
  <inkml:trace contextRef="#ctx0" brushRef="#br0" timeOffset="247252.2268">8470 10164 0,'0'0'0,"0"0"15,-10 25-15,-7 19 16,-8 37 0,-4 47-16,-6 53 15,-6 51 1,4 36-16,4-7 15,-1 5-15,-5 0 16,6-13 0,5-28-16,11-33 15,5-53-15,10-41 16,2-98 0,5 56-1,4-38-15,4-30 16</inkml:trace>
  <inkml:trace contextRef="#ctx0" brushRef="#br0" timeOffset="247602.4347">8651 10290 0,'0'0'0,"-16"31"16,-4 18-16,-13 38 15,-8 52 1,-5 69-16,0 31 16,15 17-1,16-16-15,9-8 16,0-2-16,0-6 15,-1-12 1,-1-27-16,-4-13 16,6-25-16,1-34 15,5-113 1,0 60-16</inkml:trace>
  <inkml:trace contextRef="#ctx0" brushRef="#br0" timeOffset="248018.4278">8888 10066 0,'0'0'0,"-8"23"16,0 21-16,-9 39 16,-8 35-1,-11 48-15,0 44 16,0 22 0,3 31-16,-1-3 15,3 1-15,4-1 16,1-14-1,7-16-15,6-23 16,8-35-16,1-29 16,4-18-1,2-26-15,-2-99 16,0 0 0,7 67-16,2-42 15,2-40-15,-3-31 16,-4-39-1</inkml:trace>
  <inkml:trace contextRef="#ctx0" brushRef="#br0" timeOffset="248785.0539">9174 9908 0,'0'0'15,"-14"29"-15,-1 15 16,-13 36 0,-3 44-16,-2 52 15,-1 45-15,12 34 16,7 2-1,7 11-15,-2 25 16,3 13 0,-1 11-16,-2-4 15,4-11-15,-1-27 16,5-41 0,2-45-16,2-57 15,0-37 1,-2-95-16,0 0 15,0 0-15,0 57 16,0-57 0,0 0-16,-2 27 15,2-27 1,0 0-16,0 0 16,-4 12-1,4-12-15,0 0 16,0 0-16,-7 0 15,7 0-15,0 0 16,0 0 0,-5-3-16,5 3 15,0 0 1,0 0-16,-5-2 16,5 2-16,0 0 15,0 0 1,-2-2-16,2 2 15,0 0 1,0 0-16,-2 0 16,2 0-1,0 0-15,0 0 16,-2 2-16,2-2 16,-7 0-1,7 0-15,-9 2 16,-4 3-16,-8 0 15,2-10 1</inkml:trace>
  <inkml:trace contextRef="#ctx0" brushRef="#br0" timeOffset="249386.0307">9214 8482 0,'0'0'0,"0"0"15,0 0-15,0 0 16,-11 20-1,-5 14-15,-6 15 16,0 9-16,-4 13 16,-5 32-1,0 24-15,-2 10 16,-3 4 0,7-16-16,7-15 15,7-10-15,3-4 16,3-5-1,4-15-15,1-13 16,4-63 0,0 47-16,0-47 15,0 0-15,0 0 16,-4 33 0,-4-8-16,2-14 15,-3-9-15</inkml:trace>
  <inkml:trace contextRef="#ctx0" brushRef="#br0" timeOffset="249752.1276">8780 9668 0,'0'0'15,"0"0"1,0 0-16,0 0 15,0 0-15,2 22 16,13 19 0,0 8-16,1-9 15,-3-4-15,-2-9 16,-4-7 0,-3-9-16,3-4 15,-1-7 1,6-7-16,8-11 15,5-10-15,14-20 16,6-10 0,0-2-16,4-14 15,-2 6 1,-47 68-16,41-66 16,-41 66-16,41-57 15</inkml:trace>
  <inkml:trace contextRef="#ctx0" brushRef="#br0" timeOffset="249878.6401">9321 9488 0,'0'0'16,"0"0"-1,0 0-15,0 0 16</inkml:trace>
  <inkml:trace contextRef="#ctx0" brushRef="#br0" timeOffset="253102.0433">7833 11197 0,'0'0'0,"-31"0"16,-21 0-16,-23 0 15,-13 0 1,2 0-16,2 0 16,-1 0-1,3 0-15,-3 0 16,0 0-16,-1-5 16,2 1-1,2-1-15,3 3 16,4 2-1,4 2-15,19 3 16,52-5-16,0 0 16,0 0-1,-41 0-15,19-14 16,15-3-16</inkml:trace>
  <inkml:trace contextRef="#ctx0" brushRef="#br0" timeOffset="253451.821">6874 10837 0,'0'0'0,"0"0"16,-17 12 0,-14 8-16,-10 10 15,-6 11-15,-4 6 16,-2 4-1,7 1-15,46-52 16,-39 49-16,11-2 16,17-10-1,16-7-15,12-12 16,13-3 0,7 1-16,17 4 15,9 2-15,2 3 16,3 6-1,20 10-15,-5 3 16,-8 6 0,-19 0-16,-20 2 15</inkml:trace>
  <inkml:trace contextRef="#ctx0" brushRef="#br0" timeOffset="254023.4991">3199 10312 0,'-18'49'15,"-8"32"1,-13 57-16,-15 63 16,-4 54-16,3 40 15,9-1 1,13 13-16,8 5 15,9 6-15,6-13 16,2-20 0,10-35-16,8-38 15,2-55 1,-4-44-16,4-32 16,-12-81-16,0 0 15,11 51 1,0-41-16,-2-35 15</inkml:trace>
  <inkml:trace contextRef="#ctx0" brushRef="#br0" timeOffset="254818.4264">3281 10388 0,'20'-14'0,"16"-10"15,27-9 1,17-1-16,43-6 16,46-7-1,40 4-15,9 10 16,22 13-16,-12 9 15,-5 8 1,-6 1-16,-12 4 16,-24 5-1,-13 0-15,-25 6 16,-25 9-16,-28 12 16,-22 10-1,-18 12-15,-10 15 16,-7 11-16,-5 7 15,-6 11 1,1 15-16,-8 20 16,-2 15-1,-4 18-15,-7 11 16,-4 12 0,-2 8-16,2-1 15,6-3-15,0 5 16,-2-4-1,-4-6-15,-6-5 16,-8-8-16,-4-18 16,-6-14-1,-5-22-15,-11-29 16,-6-21 0,-11-14-16,-13-15 15,-16-12-15,-20-8 16,-21-11-1,-24-4 1,-23-9-16,-10-1 16,-6-9-16,-6 5 15,1 2-15,2 9 16,1 3 0,2 0-16,4-7 15,15-10 1,16-7-16,18-9 15,17-9-15,21-14 16,22-18 0,15-31-16,9-29 15</inkml:trace>
  <inkml:trace contextRef="#ctx0" brushRef="#br0" timeOffset="255152.1117">3409 9168 0,'0'0'16,"0"0"-16,0 0 15,-7 33-15,-7 34 16,-8 36 0,-20 43-16,-19 37 15,-8 16 1,7-16-16,19-40 16,43-143-16,0 0 15,-22 80 1,20-57-16</inkml:trace>
  <inkml:trace contextRef="#ctx0" brushRef="#br0" timeOffset="255401.2227">3418 9231 0,'0'0'0,"0"0"15,13 13 1,11 15-16,17 25 15,-6 20 1,-3 36-16,-8 28 16,-11 9-16,-13 1 15,-13-18 1,-7-24-16,-8-18 16,-7-17-1,-5-14-15,3-23 16,0-20-16,0-17 15</inkml:trace>
  <inkml:trace contextRef="#ctx0" brushRef="#br0" timeOffset="255534.5487">3238 10017 0,'0'-9'0,"0"-9"16,0 6-16,0-5 16,9 1-1,9 3-15,14-2 16,8-3-16,25-13 15,13-9 1</inkml:trace>
  <inkml:trace contextRef="#ctx0" brushRef="#br0" timeOffset="255818.6119">3874 9566 0,'0'0'0,"0"0"16,0 31-16,0 27 16,0 36-1,0 27-15,4 6 16,0 9-16,1 7 16,-8 3-1,-1 26-15,-2-9 16,-4-36-1,10-127-15,-11 76 16,-7-43-16,-6-33 16</inkml:trace>
  <inkml:trace contextRef="#ctx0" brushRef="#br0" timeOffset="256104.2342">3872 9642 0,'0'0'16,"10"-21"-16,8-5 16,4-1-1,-4 9-15,2 11 16,1 9 0,-5 8-16,-6 7 15,-8 6-15,-4 6 16,-11 2-1,-7 4-15,-14 11 16,-3-4 0,-3-4-16,-2-4 15,9-8-15,9-8 16,16-11 0,9-14-16</inkml:trace>
  <inkml:trace contextRef="#ctx0" brushRef="#br0" timeOffset="256419.0821">4197 9481 0,'0'0'16,"0"25"-16,0 16 15,0 33 1,0 27-16,0 13 15,0 13-15,0 14 16,5 7 0,4 28-16,-2-1 15,1-26 1,-6-30-16,0-37 16,-4-19-1,2-63-15,-8 35 16,-10-30-16,-7-35 15,0-29-15</inkml:trace>
  <inkml:trace contextRef="#ctx0" brushRef="#br0" timeOffset="256684.6927">4097 9778 0,'0'0'0,"0"0"16,0 0-16,16-13 15,12-12 1,22-7-16,5 6 16,6 8-16,-3 14 15,-14 15 1,-16 18-16,-26 20 16,-23 15-1,-17 10-15,-22 22 16,-9 7-16,11-22 15,58-81 1,0 0-16,-49 54 16</inkml:trace>
  <inkml:trace contextRef="#ctx0" brushRef="#br0" timeOffset="256834.487">4621 10080 0,'0'0'0,"0"0"15,0 0-15,0 0 16</inkml:trace>
  <inkml:trace contextRef="#ctx0" brushRef="#br0" timeOffset="263494.5488">8510 13218 0,'0'0'0,"-11"23"15,-5 13-15,-3 22 16,-5 9 0,6 11-16,-1 29 15,1 24 1,5 11-16,4 21 15,4 5-15,3-1 16,4 5 0,10 0-16,3-2 15,9-3 1,5 1-16,1-7 16,-1-9-16,2-12 15,0-3 1,-1-7-16,-6-16 15,0-11 1,-2-17-16,-8-11 16,0-18-16,-14-57 15,0 0 1,0 0-16,9 28 16,-12-28-16,-8-25 15</inkml:trace>
  <inkml:trace contextRef="#ctx0" brushRef="#br0" timeOffset="263885.3602">8486 13250 0,'0'0'0,"0"0"16,-7-9-1,-6-6-15,-10 5 16,-6 22-16,0 14 16,-14 28-1,-6 15-15,-16 34 16,-12 31-1,4 0-15,13-16 16,14-26-16,12-23 16,34-69-1,0 0-15,0 0 16,-22 37-16,20-37 16,8-28-1,6-21-15</inkml:trace>
  <inkml:trace contextRef="#ctx0" brushRef="#br0" timeOffset="264202.2641">8443 13121 0,'0'0'0,"0"0"15,0 0-15,2 19 16,9 24-1,5 24-15,5 2 16,-2 5 0,8 29-16,7 22 15,2 7-15,4 15 16,0-1 0,0 1-16,-4-4 15,2-2-15,0-14 16,-1-19-1,-3-15-15,5-12 16,-6-13 0,-33-68-16,27 61 15</inkml:trace>
  <inkml:trace contextRef="#ctx0" brushRef="#br0" timeOffset="264347.5864">9160 15120 0,'0'0'16,"0"0"-16,0 0 16</inkml:trace>
  <inkml:trace contextRef="#ctx0" brushRef="#br0" timeOffset="287904.7826">11784 6481 0,'0'0'15,"0"0"-15,0 0 16,0 0 0,0 0-16,0 0 15,0 0-15,-18-3 16,-15-8-1,-12 0-15,0 0 16,0 1 0,-2 2-16,1-3 15,-10-1-15,-12 3 16,-7 3 0,-24-1-16,-13 3 15,3 6-15,1 2 16,8 7-1,4-2-15,12 5 16,14-5 0,20-3-16,50-6 15,0 0-15,-37 9 16,37-9 0,0 0-16,0 0 15,-36 8 1,36-8-16,0 0 15,0 0-15,-24 6 16,24-6 0,0 0-16,0 0 15,-16 2 1,16-2-16,0 0 16,0 0-16,-12-2 15,12 2 1,0 0-16,-4-3 15,4 3-15</inkml:trace>
  <inkml:trace contextRef="#ctx0" brushRef="#br0" timeOffset="288080.82">10843 6573 0,'0'0'0,"0"0"16,0 0-16,0 0 15,0 0 1</inkml:trace>
  <inkml:trace contextRef="#ctx0" brushRef="#br0" timeOffset="293467.6628">15176 4845 0,'0'0'0,"0"0"15,0 0 1,0 0-16,0 0 15,19 0-15,33 0 16,30 0 0,22 0-16,-2 4 15,-10 3 1,-11 4-16</inkml:trace>
  <inkml:trace contextRef="#ctx0" brushRef="#br0" timeOffset="293729.6836">14955 5305 0,'0'0'0,"0"0"16,21-2-16,32-5 15,28-4 1,21 0-16,3 2 16,4 4-16,-4 0 15,-11 3 1,-18-2-16,-22-9 16</inkml:trace>
  <inkml:trace contextRef="#ctx0" brushRef="#br0" timeOffset="294168.3806">15401 4630 0,'0'0'0,"0"0"16,25 0-1,24 5-15,30 2 16,8 12-16,-10 8 16,-4 7-1,-9 6-15,-13 9 16,-20-6-16,-17 6 15,-16 9 1,-22 5-16,-23 8 16,-38 20-1,-44 22-15,-26 8 16,8-6-16,8-3 16,24-14-1,27-13-15,31-16 16,33-18-1,26-28-15,14-21 16</inkml:trace>
  <inkml:trace contextRef="#ctx0" brushRef="#br0" timeOffset="294703.4225">16393 4818 0,'0'0'0,"0"0"16,0 27-1,0 26-15,5 37 16,0 28 0,-1 10-16,-4 3 15,2-1-15,-2-1 16,0-12 0,3-19-16,-3-98 15,0 0 1,12 67-16,12-45 15,3-28-15,-1-23 16,14-32 0,4-19-16,8-48 15,13-59 1,-9-30-16,-16-6 16,-15 24-16,-9 33 15,-1 10 1,-1 17-16,-6 19 15,1 21-15,1 23 16,5 19 0,3 21-16,4 5 15,7 0-15</inkml:trace>
  <inkml:trace contextRef="#ctx0" brushRef="#br0" timeOffset="295034.9997">17183 5149 0,'0'0'16,"0"0"-16,0 0 15,2 24-15,8 23 16,4 26 0,1 16-1,0 2-15,-11 0 16,-6-6-16,-2-7 16,-9-8-1,13-70-15,-10 39 16,-3-20-16,-3-27 15</inkml:trace>
  <inkml:trace contextRef="#ctx0" brushRef="#br0" timeOffset="295169.8371">17164 4849 0,'0'0'16,"0"0"-16,-4-13 15,4-12 1,0-1-16</inkml:trace>
  <inkml:trace contextRef="#ctx0" brushRef="#br0" timeOffset="295534.7597">17467 4949 0,'0'0'0,"0"0"16,11 17-16,7 12 16,6 13-1,-4 19-15,-5 12 16,-8 38-16,-14 27 16,-8 10-1,-9-18-15,1-31 16,23-99-1,0 0-15,-20 64 16,7-41-16,11-32 16,4-23-1,9-11-15,7-21 16,7-2 0,1-2-16,9 8 15,6 9-15,8 10 16,7 11-1,-1 4-15</inkml:trace>
  <inkml:trace contextRef="#ctx0" brushRef="#br0" timeOffset="295834.3125">17764 4597 0,'0'0'15,"0"0"-15,29 5 16,31 1 0,39 11-16,21 8 15,7 2-15,3-5 16,-8-5-1,-12-17-15,-18-5 16,-20-2 0,-72 7-16,39-11 15,-23-12-15</inkml:trace>
  <inkml:trace contextRef="#ctx0" brushRef="#br0" timeOffset="296167.6189">18239 3934 0,'0'0'16,"0"0"-16,-7 30 15,1 33 1,-6 42-16,-3 34 15,-3 28-15,3 14 16,3 2 0,4-3-16,6-9 15,2-22 1,4-14-16,0-15 16,2-10-16,-2-12 15,4-8 1,5-18-16,-13-72 15,14 30 1,3-22-16</inkml:trace>
  <inkml:trace contextRef="#ctx0" brushRef="#br0" timeOffset="296534.4233">18523 5081 0,'0'0'0,"0"0"16,0 28-16,7 30 16,2 24-1,0 17-15,0-15 16,2-13-16,-11-71 16,14 41-1,2-21-15,6-18 16,2-15-1,7-16-15,6-13 16,-6-8-16,-8 3 16,-4 3-1,-7 8-15,-3 12 16,-5 10-16,3 14 16,-1 11-1,6 14-15,1 8 16,7 10-1,15 10-15</inkml:trace>
  <inkml:trace contextRef="#ctx0" brushRef="#br0" timeOffset="297500.4117">19483 5709 0,'0'0'0,"0"0"16,0 0 0,-13-20-16,-4-14 15,-10-19-15,1-2 16,-1-4 0,-3 5-16,3 2 15,27 52-15,0 0 16,-26-32-1,-1 18-15,2 26 16,5 14 0,0 17-16,3 15 15,1 2-15,5-6 16,5-9 0,3-14-16,3-18 15,3-9 1,5-5-16,3-7 15,7-2-15,7-1 16,3-1 0,0 6-16,-2 7 15,-4 11 1,-6 11-16,-5 5 16,-5 8-16,1 0 15,0-3 1,3-6-16,1-7 15,7-11-15,13-13 16,16-16 0,20-25-16,25-33 15,15-34 1,-16-15-16,-26-1 16,-27-1-16,-22-3 15,-10-7 1,-8-15-16,0 5 15,4-1 1,5 7-16,7 5 16,-4 9-1,-1 20-15,-9 18 16,-7 15-16,-8 19 16,15 57-1,-20-35-15,-7 17 16,-2 14-16,2 15 15,0 13 1,-2 17-16,-5 23 16,5 20-1,-4 40-15,5 47 16,13 25-16,15 10 16,11-1-1,6-6-15,0-12 16,1-1-16,1-12 15,-2-23 1,1-31-16,-3-35 16,-15-85-1,0 0-15,23 51 16,6-31-16,6-14 16,13-12-1,25-14-15</inkml:trace>
  <inkml:trace contextRef="#ctx0" brushRef="#br0" timeOffset="297951.6533">21473 3868 0,'0'0'15,"0"0"-15,-11 30 16,-7 21-1,-9 34-15,1 31 16,1 38-16,11 14 16,10-1-1,8-1-15,0-5 16,2-3 0,-6-6-16,0-18 15,-3-13 1,0-7-16,1-16 15,0-9-15,2-13 16,2-16 0,6-21-16,2-24 15</inkml:trace>
  <inkml:trace contextRef="#ctx0" brushRef="#br0" timeOffset="298417.9799">22456 4559 0,'0'0'15,"-22"0"-15,-27 0 16,-36 16 0,-31 23-16,-32 31 15,-19 19 1,8 2-16,23-1 15,37-14-15,99-76 16,-62 61 0,62-61-16,-28 40 15,28-11 1,15-7-16,7-4 16,9 2-16,7 2 15,18 7 1,6 2-16,6 1 15,19 13 1,11 8-16,-11-1 16,-16-12-16,-16-7 15,-55-33 1,0 0-16,0 0 16,31 23-16,-31-23 15,0 0 1,0 0-16,17 15 15,-17-15 1,7 14-16</inkml:trace>
  <inkml:trace contextRef="#ctx0" brushRef="#br0" timeOffset="298967.8007">22188 5282 0,'0'0'0,"0"0"16,0 0-1,0 0-15,0 0 16,3 21-1,10 17-15,10 8 16,5-10-16,11-9 16,3-16-1,2-15-15,-1-14 16,-6-9 0,-10-6-16,-11-5 15,-12 0-15,-15 0 16,-11 0-1,-11 7-15,-13 6 16,-2 11-16,-5 12 16,-2 14-1,2 10-15,4 16 16,11 9 0,12 6-16,11 5 15,15 3-15,13-5 16,10-3-1,10-8-15,10-10 16,4-7-16,2-10 16,1-11-1,1-10-15,-6-15 16</inkml:trace>
  <inkml:trace contextRef="#ctx0" brushRef="#br0" timeOffset="299201.2013">22633 5204 0,'0'0'0,"0"0"15,0 0-15,0 25 16,0 22 0,0 20-16,0-2 15,9-7 1,13-7-16,12-15 15,8-15-15,7-11 16,3-10 0,-3-18-16,-4-20 15</inkml:trace>
  <inkml:trace contextRef="#ctx0" brushRef="#br0" timeOffset="299450.6695">23100 5202 0,'0'-9'0,"0"-9"15,0-2 1,-4 0-16,0 12 15,-12 18 1,-7 20-16,-6 14 16,-11 21-16,-23 38 15,-27 42 1,-17 25-16,-5 6 16,-4 4-16,3-1 15,5-6 1,19-5-16,20-28 15,23-26 1,46-114-16,0 0 16,-22 67-16,29-44 15</inkml:trace>
  <inkml:trace contextRef="#ctx0" brushRef="#br0" timeOffset="300151.5499">23477 4005 0,'0'0'16,"0"0"-16,0 0 16,-4 22-1,0 22-15,-7 33 16,-3 18-16,5 14 16,5 2-1,0 10-15,4 6 16,-8 4-1,-5 9-15,-5 15 16,3-11-16,1-15 16,1-24-1,13-105-15,-11 80 16,11-80 0,-12 52-16,4-36 15,-1-21-15,2-10 16,-1-17-1,11-13-15,9-19 16,13-8-16,19-19 16,23-12-1,9 17-15,0 29 16,-11 28 0,-16 26-16,-6 15 15,-6 19-15,-12 9 16,-12 12-1,-18 5-15,-14 6 16,-16 0 0,-18-8-16,-15 6 15,-7-9-15,1-15 16,8-10 0,12-14-16,54-13 15,-42 3-15,15-12 16,25-14-1</inkml:trace>
  <inkml:trace contextRef="#ctx0" brushRef="#br0" timeOffset="300550.8611">24135 5170 0,'0'0'0,"0"0"16,0 0 0,-14 19-16,-10 12 15,-11 20 1,4 7-16,12 0 16,5 3-16,14-7 15,12-9 1,9-10-16,13-11 15,7-14 1,1-20-16,0-12 16,-5-15-16,-10-8 15,-15-7 1,-9 4-16,-14 0 16,-12 4-16,-8 10 15,-11 10 1,-14 17-16,-11 20 15,-4 16 1,71-29-16,-79 58 16</inkml:trace>
  <inkml:trace contextRef="#ctx0" brushRef="#br0" timeOffset="301351.8609">24906 5379 0,'0'0'16,"-18"-18"-16,-6-4 16,-4-7-1,-3 0-15,0-3 16,-3 5-16,34 27 16,-34-22-1,-1 4-15,-1 7 16,7 11-1,0 7-15,0 13 16,4 9-16,-2 15 16,8 10-1,3 6-15,7 5 16,9 0 0,7-2-16,9-7 15,5-19-15,10-19 16,-1-18-1,1-19-15,0-16 16,4-20 0,-4-5-16,-12-3 15,-3 5-15,-9 7 16,-3 8 0,-2 9-16,-2 16 15,-4 12-15,0 8 16,-1 16-1,3 11-15,4 14 16,5 20 0,8 1-16,10-4 15,2-11-15,4-20 16</inkml:trace>
  <inkml:trace contextRef="#ctx0" brushRef="#br0" timeOffset="301717.8995">25052 5026 0,'0'0'0,"0"0"16,0 0-16,0 0 16,0 24-16,8 24 15,0 29 1,-1 24-16,-1-3 15,-4-6 1,-2-92-16,4 83 16,-4-83-16,0 0 15,-4 60 1,0-34-16,0-30 16,2-25-1,0-23-15,4-3 16,4-3-16,8 0 15,4 8 1,9 8-16,10 10 16,13 13-1,10 7-15,14 10 16</inkml:trace>
  <inkml:trace contextRef="#ctx0" brushRef="#br0" timeOffset="302502.9759">26003 5547 0,'0'0'0,"0"-21"15,4-17-15,1-16 16,-2 5-1,-1 3-15,-7 3 16,-4 7-16,-19 10 16,-1 5-1,-4 12-15,1 3 16,-5 8 0,-11 5-16,-2 13 15,0 11-15,3 10 16,8 10-1,8 7-15,13 7 16,11 2 0,18-7-16,11-6 15,16-19-15,14-21 16,8-28 0,7-23-16,21-40 15,0-35 1,-3-28-16,-22-12 15,-25 10-15,-18 2 16,-11-2 0,-7-3-16,-4 3 15,-3 13-15,1 19 16,-7 21 0,2 18-16,9 71 15,-11-48 1,11 48-16,-13-24 15,-1 17-15,1 18 16,-2 12 0,2 15-16,0 22 15,2 17 1,4 34-16,9 28 16,5 22-16,7 1 15,-1-9 1,0-13-16,6-1 15,-3-6-15,-1-16 16,1-14 0,-1-25-16,1-24 15,-6-26 1,3-14-16,-2-8 16,2-6-16,9-6 15,7-8 1</inkml:trace>
  <inkml:trace contextRef="#ctx0" brushRef="#br0" timeOffset="302709.4947">26664 5616 0,'0'0'16,"0"0"-16,0 0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2:18:34.3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1596 4292 0,'0'0'0,"-4"-21"16,0-15-16,1-14 15,1 15-15,7 15 16,1 15-1,4 17-15,0 13 16,2 15 0,-2 8-16,5 6 15,-3 2-15,6 7 16,2 3 0,3 4-16,9-4 15,4 8 1,8-9-16,-44-65 15,40 47-15,-4-22 16,-5-16 0,-1-17-16,-7-6 15,3-11 1,3-13-16,5-20 16,-6-9-16,-2-9 15,11-25 1,-4-5-16,-1 14 15,-10 19 1,2 23-16,-4 18 16,-3 9-16,3 9 15,3-2-15</inkml:trace>
  <inkml:trace contextRef="#ctx0" brushRef="#br0" timeOffset="333.0435">2851 4184 0,'0'0'0,"0"0"15,19-3 1,28-3-16,27-6 16,24 11-1,-4 2-15,-1 6 16,-8 0-16,-6 0 15,-17 0 1,-62-7-16,37 4 16</inkml:trace>
  <inkml:trace contextRef="#ctx0" brushRef="#br0" timeOffset="866.6492">2845 4484 0,'0'0'16,"0"0"-16,0 0 16,23 10-1,18 3-15,28 5 16,-1-4-16,-1-5 16,-4-5-1,-63-4-15,56 3 16,-56-3-1,39-3-15,-15-4 16,-28-2-16,-13 7 16,-10 7-1,-6 6-15,0 3 16,-1 1-16,0-2 16,1 5-1,-7 7-15,4 4 16,2 0-1,9 4-15,1 3 16,8 0-16,10 2 16,6-3-1,4-1-15,10-3 16,7 1 0,19 3-16,8-8 15,17-7-15,11-11 16,31-11-1,13-12-15,6-15 16,-18-4 0,-24-5-16,-18-5 15,-14-8-15</inkml:trace>
  <inkml:trace contextRef="#ctx0" brushRef="#br0" timeOffset="1266.6198">3828 3814 0,'0'0'16,"0"0"-16,0 0 15,0 0 1,0 21-16,0 19 15,0 29-15,0 14 16,0 29 0,0 9-16,0 8 15,0 7 1,0 5-16,0 2 16,0 0-16,0-4 15,0-6 1,0-7-16,2-13 15,-2-14-15,-4-21 16,4-78 0,0 0-16,-9 52 15,-1-35 1,-2-32-16,3-24 16</inkml:trace>
  <inkml:trace contextRef="#ctx0" brushRef="#br0" timeOffset="1419.582">3815 4800 0,'0'0'0,"0"0"16,20 0-16,25-4 16,28 1-16,23 6 15,-4-3 1,-3-5-16</inkml:trace>
  <inkml:trace contextRef="#ctx0" brushRef="#br0" timeOffset="1849.9656">4619 4378 0,'0'0'16,"0"0"-16,0 0 16,-16 20-16,-5 14 15,-12 19 1,1 12-16,9 4 16,7 5-1,14 13-15,16-4 16,13-23-16,7-24 15,3-21 1,5-12-16,2-14 16,-5-17-1,-6-10-15,-9-8 16,-14-12-16,-16-3 16,-16 3-1,-15 5-15,-9 6 16,-2 6-16,-1 10 15,8 7 1,2 7-16,6 7 16,11 5-16</inkml:trace>
  <inkml:trace contextRef="#ctx0" brushRef="#br0" timeOffset="2221.9591">5109 3790 0,'0'0'0,"0"0"16,0 0-16,0 29 16,5 32-1,-1 30-15,-2 28 16,0 2-1,0 5 1,-2 6-16,0 1 0,0 2 16,0 4-1,0-3-15,0-4 16,0-9 0,0-9-16,6-13 15,0-12-15,3-15 16,-1-10-1,-8-64-15,8 45 16,-8-45 0,6 20-16,0-29 15</inkml:trace>
  <inkml:trace contextRef="#ctx0" brushRef="#br0" timeOffset="2551.4442">5484 4306 0,'0'0'0,"0"0"15,0 28 1,0 22-16,0 30 15,0 19-15,0-1 16,7-3 0,2-11-16,-9-84 15,9 77-15,-9-77 16,0 0 0,0 0-16,4 60 15,-2-34 1,-6-39-16,-9-34 15</inkml:trace>
  <inkml:trace contextRef="#ctx0" brushRef="#br0" timeOffset="2916.5716">5460 4584 0,'0'-17'0,"0"-11"15,0-8 1,0-4-16,9 4 16,15 4-16,16 10 15,9 9 1,13 5-16,6 5 15,2 6-15,-4 5 16,-3 7 0,-9 8-16,-7 6 15,-14 8 1,-11 11-16,-15 7 16,-16 8-16,-17 4 15,-14 4 1,-25 15-16,-14-2 15,6-19 1,73-65-16,-67 45 16,13-23-16,54-22 15,-34 5 1,14-14-16,11-7 16,14-8-16,13-14 15,27-18 1</inkml:trace>
  <inkml:trace contextRef="#ctx0" brushRef="#br0" timeOffset="3149.6299">6192 4548 0,'0'0'15,"0"0"-15,0 0 16,16 7-16,21 5 15,11 5 1,2-2-16,-1-6 16,2-4-16,-4-8 15,-3-4 1,0-1-16,-7-10 16,-6-11-1</inkml:trace>
  <inkml:trace contextRef="#ctx0" brushRef="#br0" timeOffset="3589.3537">6689 3829 0,'0'0'0,"0"0"16,0 0-1,0 0-15,0 20 16,0 20-16,-4 24 16,1 8-1,-1 8-15,0 23 16,4 3-16,-2 3 16,4 0-1,0 5-15,4 6 16,5 11-1,5 2-15,1 12 16,1 14-16,-7-7 16,-1-24-1,-6-21-15,3-21 16,-7-86 0,5 72-16,-5-72 15,0 0-15,0 0 16,2 41-1,-2-41-15,0 0 16,9 24-16</inkml:trace>
  <inkml:trace contextRef="#ctx0" brushRef="#br0" timeOffset="3744.8364">7122 6013 0,'0'0'0,"0"0"15,0 0-15,0 0 16</inkml:trace>
  <inkml:trace contextRef="#ctx0" brushRef="#br0" timeOffset="15013.3911">7765 4273 0,'0'0'0,"0"0"15,0 0-15,0 0 16,0 0 0,0 0-16</inkml:trace>
  <inkml:trace contextRef="#ctx0" brushRef="#br0" timeOffset="15175.5361">7708 4889 0,'0'0'0,"0"0"15,0 0-15,16 20 16,19 20-1</inkml:trace>
  <inkml:trace contextRef="#ctx0" brushRef="#br0" timeOffset="15738.3718">8195 4318 0,'0'0'0,"0"0"15,20 0 1,27 0-16,25-7 15,8-2 1,16-1-16,-9 2 16,-11-3-16,-76 11 15,0 0 1,0 0-16,49-5 16,-26 10-1,-23 10-15,-13 10 16,-16 11-16,-17 22 15,-7 7 1,-25 27-16,-18 28 16,6-6-16,22-23 15,22-35 1</inkml:trace>
  <inkml:trace contextRef="#ctx0" brushRef="#br0" timeOffset="15922.668">8462 4619 0,'0'0'0,"0"0"16,0 0-1,15 5-15,20-1 16,18 10-16,-5 1 16,-4 5-1,6-6-15,-2-8 16,0-15-1</inkml:trace>
  <inkml:trace contextRef="#ctx0" brushRef="#br0" timeOffset="16253.8594">8926 3723 0,'0'0'16,"0"0"-1,0 0-15,0 0 16,-6 32-16,-2 34 16,-1 44-1,5 30-15,8 6 16,8 21-16,4 4 16,-1-13-1,3-8-15,0-8 16,-8 2-1,-5-4-15,-5-6 16,-5-15-16,-1-12 16,0-22-1,6-85-15,-6 54 16,6-42-16</inkml:trace>
  <inkml:trace contextRef="#ctx0" brushRef="#br0" timeOffset="16590.2361">9134 4125 0,'0'0'0,"0"0"15,0 0-15,26 0 16,28 0-1,27 0-15,6 0 16,-87 0 0,75 0-16,-75 0 15,0 0-15,50 14 16,-35 9 0,-21 10-16,-15 7 15,-21 23 1,-24 25-16,-16 20 15,9-5-15,73-103 16,-52 69 0,32-49-16</inkml:trace>
  <inkml:trace contextRef="#ctx0" brushRef="#br0" timeOffset="16755.8259">9448 4487 0,'0'0'15,"0"0"-15,15 20 16,11 9 0,16 19-16,3-2 15,-5-6 1,-7-15-16</inkml:trace>
  <inkml:trace contextRef="#ctx0" brushRef="#br0" timeOffset="16905.1983">9628 4369 0,'0'0'0,"0"0"16,19 0-16,28 0 16,27 0-1,13 0-15</inkml:trace>
  <inkml:trace contextRef="#ctx0" brushRef="#br0" timeOffset="17123.1098">9945 3891 0,'0'4'15,"0"5"-15,4 18 16,1 22-1,-1 30-15,3 34 16,0 10-16,-5-2 16,-2-7-16,-9-16 15,-7-27 1,-6-28-16</inkml:trace>
  <inkml:trace contextRef="#ctx0" brushRef="#br0" timeOffset="17489.0013">9676 5014 0,'0'0'16,"-15"21"-1,-5 5-15,-3 11 16,4 0-16,7 6 16,10 1-1,16 5-15,13 1 16,10-6-1,8-6-15,2-18 16,1-20-16,-2-20 16,-9-22-1,-10-12-15,-13-4 16,-12 2-16,-12 5 16,-12 11-1,-13 11-15,-15 13 16,-9 14-1,-4 11-15,7 8 16,9 6 0,13 0-16,21-11 15,20-19-15</inkml:trace>
  <inkml:trace contextRef="#ctx0" brushRef="#br0" timeOffset="17738.6367">10193 3898 0,'0'0'16,"0"0"0,0 0-16,0 0 15,13 20-15,7 11 16,7 13-1,-2 1-15,2-1 16,-27-44 0,0 0-16,13 39 15,-13-12-15</inkml:trace>
  <inkml:trace contextRef="#ctx0" brushRef="#br0" timeOffset="18154.5326">10085 4434 0,'0'0'16,"0"0"-16,0 0 15,0 0-15,10 0 16,16-2 0,23-12-16,13-9 15,1-3 1,2-1-16,-65 27 16,0 0-16,0 0 15,52-18 1,-26 8-16,-21 20 15,-18 8-15,-12 13 16,-13 19 0,0 6-16,2 8 15,1 21 1,12 7-16,18-7 16,19-20-16,11-28 15,1-19 1,5-20-16,-6-14 15,-2-11-15,-8-8 16,-7-12 0,-10 1-16,-16 7 15,-12 8 1,-14 8-16,-11 10 16,0 3-16,0 2 15</inkml:trace>
  <inkml:trace contextRef="#ctx0" brushRef="#br0" timeOffset="18455.1189">10645 3620 0,'0'0'0,"0"0"16,2 26-16,8 31 15,1 32 1,7 28-16,-3 10 16,7 7-1,-9-6-15,0-6 16,-4-6-16,0-8 16,2-21-1,-2-16-15,-3-17 16,-6-54-16,3 47 15,-1-12 1,-4-21-16</inkml:trace>
  <inkml:trace contextRef="#ctx0" brushRef="#br0" timeOffset="18604.9694">10701 4413 0,'0'0'0,"0"0"16,24-8-1,21-11-15,28-3 16,30 2-16,9 0 16,-26 7-1</inkml:trace>
  <inkml:trace contextRef="#ctx0" brushRef="#br0" timeOffset="18788.1129">10501 5180 0,'0'0'0,"0"22"15,3 17-15,17 16 16,11-3 0,16-10-16,13-4 15,14-12-15,23-12 16</inkml:trace>
  <inkml:trace contextRef="#ctx0" brushRef="#br0" timeOffset="19054.4851">12360 4121 0,'-22'20'16,"-6"14"-16,-25 23 15,-15 29-15,-20 30 16,-8 13 0,6-4-16,24-22 15,66-103-15,-43 58 16,23-43-1</inkml:trace>
  <inkml:trace contextRef="#ctx0" brushRef="#br0" timeOffset="19188.39">11962 4472 0,'0'0'0,"0"0"16,19 13-16,14 12 15,23 20 1,4 8-16,18 7 15,8-6-15</inkml:trace>
  <inkml:trace contextRef="#ctx0" brushRef="#br0" timeOffset="19544.5618">12445 3707 0,'0'0'15,"0"0"1,0 31-16,0 37 16,0 42-16,0 35 15,0 31 1,2 19-16,10 1 15,12-6 1,5-20-16,2-9 16,-4-5-1,0-13-15,-11-16 16,-2-27-16,-14-100 16,0 0-16,4 68 15,-2-59 1,2-46-16</inkml:trace>
  <inkml:trace contextRef="#ctx0" brushRef="#br0" timeOffset="19872.4298">12822 4217 0,'0'0'0,"0"0"15,20-9 1,19-3-16,19-3 16,5 4-1,-63 11-15,59-4 16,-4 8-16,-18 17 16,-23 11-1,-21 11-15,-24 17 16,-17 14-1,-34 29-15,-20 15 16,6-17-16,29-50 16,42-56-1,34-32-15,25-37 16</inkml:trace>
  <inkml:trace contextRef="#ctx0" brushRef="#br0" timeOffset="20121.4654">13437 3752 0,'0'0'0,"0"0"16,0 0-1,2 17-15,6 25 16,3 22 0,-5 14-16,8 28 15,1 5-15,-1 3 16,0 0-1,-4 4-15,0 2 16,-2-3 0,-1-16-16,1-27 15,0-30-15,-4-35 16</inkml:trace>
  <inkml:trace contextRef="#ctx0" brushRef="#br0" timeOffset="20254.8559">13554 4443 0,'0'0'16,"0"0"0,20-9-16,20-7 15,27-7-15,12 8 16,25-1 0</inkml:trace>
  <inkml:trace contextRef="#ctx0" brushRef="#br0" timeOffset="20506.5241">13069 5052 0,'0'0'0,"0"0"15,0 0-15,9 27 16,9 15 0,13 21-16,11 0 15,19 8-15,13-10 16,-8-28 0</inkml:trace>
  <inkml:trace contextRef="#ctx0" brushRef="#br0" timeOffset="20922.2885">14288 4340 0,'0'0'16,"0"0"-16,0 0 15,-18 6 1,-10 11-16,-12 11 16,-1 15-16,4 8 15,6 7 1,8 2-16,14 3 16,15-7-16,13-12 15,14-12 1,14-19-16,7-17 15,-2-21 1,-6-10-16,-15-13 16,-18-3-1,-19 2-15,-21 5 16,-14 10-16,-12 9 16,-14 14-1,1 10-15,3 4 16</inkml:trace>
  <inkml:trace contextRef="#ctx0" brushRef="#br0" timeOffset="21271.9048">14425 3870 0,'0'0'0,"0"0"16,2 28-16,10 26 16,-1 34-1,5 29-15,-1 14 16,3 10-16,-1 9 16,-2-7-1,-4-1-15,-3-3 16,2-3-1,-6-4-15,-2-16 16,-4-4-16,4-18 16,-2-17-1,0-15-15,0-62 16,4 35 0,10-24-16,3-26 15</inkml:trace>
  <inkml:trace contextRef="#ctx0" brushRef="#br0" timeOffset="21871.5238">15162 4382 0,'0'0'0,"0"0"16,20-2-1,28-15-15,25-12 16,21-17 0,11 0-16,-105 46 15,0 0-15,0 0 16,77-36 0,-40 17-16,-39 27 15,-18 11 1,-11 13-16,-21 17 15,-3 8-15,-13 14 16,9 2 0,24-21-16,28-23 15,17-16 1,10-8-16,13-5 16,8-5-16,-41 5 15,53-5 1,-4 7-16,-11 10 15,-17 13-15,-19 4 16,-18 11 0,-29 23-16,-36 26 15,-28 18 1,3-9-16,106-98 16,0 0-16,0 0 15,-68 70 1,53-43-16,34-27 15,14-15-15,17-3 16,28-12 0,40-17-16,30-9 15,-9 5 1,-28 8-16</inkml:trace>
  <inkml:trace contextRef="#ctx0" brushRef="#br0" timeOffset="22221.7255">15896 3795 0,'0'0'16,"0"31"-16,4 23 15,2 37 1,2 28-16,-2 14 16,-1 11-1,-1 12-15,2 43 16,8 4-16,1-15 16,8-20-1,-2-10-15,-6-11 16,-3-17-16,-6-34 15,-6-96 1,0 0-16,11 60 16,5-46-16</inkml:trace>
  <inkml:trace contextRef="#ctx0" brushRef="#br0" timeOffset="22755.6961">16326 3949 0,'0'0'0,"0"0"16,0 20-16,5 24 16,0 33-1,-2 32-15,-1 14 16,0 0-1,-2-13-15,0-110 16,0 0-16,0 0 16,-2 81-1,-5-35-15,-1-40 16,-5-26 0,-1-16-16,-1-12 15,4-11-15,9-8 16,13-9-1,16-14-15,18 9 16,6 18 0,10 20-16,-1 17 15,-9 18-15,-6 16 16,-3 15 0,-6 9-16,-14 15 15,-15 14-15,-14 10 16,-17 2-1,-23 17-15,-13-2 16,-1-17 0,8-24-16,53-47 15,-43 15-15,2-21 16</inkml:trace>
  <inkml:trace contextRef="#ctx0" brushRef="#br0" timeOffset="22906.8056">16876 4096 0,'0'0'0,"21"0"15,15 0-15,24 6 16,3-3 0,-4 13-16,-59-16 15,52 11 1</inkml:trace>
  <inkml:trace contextRef="#ctx0" brushRef="#br0" timeOffset="23089.0652">16801 4464 0,'0'0'0,"20"-4"15,17-2 1,33-3-16,18 9 15,17 9-15,-12 13 16,-18 5 0</inkml:trace>
  <inkml:trace contextRef="#ctx0" brushRef="#br0" timeOffset="23367.9757">17328 3654 0,'0'0'0,"0"7"0,-4 16 15,0 23 1,-6 27-16,-1 30 16,1 7-1,13-1-15,8-5 16,6-11-16,5-6 15,0-7 1,-5 1-16,-5-1 16,-16-1-1,-12-17-15,-9-33 16</inkml:trace>
  <inkml:trace contextRef="#ctx0" brushRef="#br0" timeOffset="23588.4391">16740 5129 0,'0'0'0,"0"26"16,9 17-16,13 22 16,13-12-1,8-6-15,14-8 16,14-13-1,39-15-15,36-25 16,25-29-16</inkml:trace>
  <inkml:trace contextRef="#ctx0" brushRef="#br0" timeOffset="24172.3014">18358 3985 0,'-21'22'16,"-2"13"0,-11 26-16,3 13 15,-2 37-15,12 30 16,17 15 0,25-2-16,27-13 15,14-16-15,14-20 16,-1-24-1,-5-30-15,0-30 16,-11-32 0,4-21-16,10-26 15,18-38-15,7-36 16,-18-20 0,-37 9-16,-35 11 15,-28 11 1,-24 10-16,-21 11 15,-17 15 1,-12 20-16,2 22 16,-2 22-16,-2 18 15,2 23 1,12 18-16,15 10 16,18 13-16,30-5 15,35-18 1</inkml:trace>
  <inkml:trace contextRef="#ctx0" brushRef="#br0" timeOffset="24623.4995">19987 3846 0,'0'0'0,"0"0"15,0 0 1,-29 7-16,-34 13 16,-29 18-16,-35 36 15,-16 31 1,14 4-16,39-13 16,42-24-16,31-21 15,22-17 1,20-10-16,10-8 15,33 2 1,14-10-16,32 6 16,16-1-16,-11 9 15,-24 8 1,-34 8-16,-28-3 16,-20 8-1,-18 4-15,-21 7 16,-20 6-1,-40 15-15,-26 5 16,-15-7-16,7-18 16,30-21-16,34-23 15,38-24 1,27-19-16</inkml:trace>
  <inkml:trace contextRef="#ctx0" brushRef="#br0" timeOffset="24972.15">20179 4163 0,'0'0'16,"0"0"-16,0 0 15,0 0-15,0 0 16,27-1-1,36-16-15,24-3 16,11-9-16,4 2 16,-102 27-1,77-8-15,-31 16 16,-26 17 0,-22 9-16,-13 6 15,-21 23-15,-13 12 16,-23 28-1,-14 18-15,15-12 16,71-109 0,-39 81-16</inkml:trace>
  <inkml:trace contextRef="#ctx0" brushRef="#br0" timeOffset="25322.2088">20899 3406 0,'0'0'0,"0"0"15,0 0 1,0 20-16,0 27 16,7 31-16,3 34 15,6 15 1,2 18-16,5 19 15,-3-3-15,-3-8 16,-3-5 0,-3 2-16,-3-3 15,-3-8 1,-5-12-16,-3-22 16,-1-16-16,4-89 15,-4 72 1,4-72-16,-11 35 15,-3-30-15</inkml:trace>
  <inkml:trace contextRef="#ctx0" brushRef="#br0" timeOffset="25471.3917">20948 4309 0,'0'0'16,"0"0"-16,21-14 15,16-4 1,32-9-16,35 8 16,17 2-16</inkml:trace>
  <inkml:trace contextRef="#ctx0" brushRef="#br0" timeOffset="25937.6265">21883 4112 0,'0'0'15,"0"0"-15,21 0 16,31-7-16,31-6 16,13-10-1,0-4-15,-16 3 16,-80 24-16,0 0 15,49-18 1,-24 18-16,-21 13 16,-13 12-1,-11 19-15,-19 28 16,-36 40-16,-28 40 16,-13 20-1,16-25-15,22-44 16,26-45-1,30-38-15</inkml:trace>
  <inkml:trace contextRef="#ctx0" brushRef="#br0" timeOffset="26089.0149">22096 4476 0,'0'0'16,"0"0"-16,0 0 15,14 0-15,17 8 16,19 6-1,-4 11-15,1 7 16,2 3-16</inkml:trace>
  <inkml:trace contextRef="#ctx0" brushRef="#br0" timeOffset="26267.7531">22941 4516 0,'2'9'16,"5"11"-16,-1 14 16,2 1-16</inkml:trace>
  <inkml:trace contextRef="#ctx0" brushRef="#br0" timeOffset="26738.6887">22792 4061 0,'0'0'15,"0"-21"1,8-10-16,12-3 16,17 8-16,16 4 15,12 8 1,8 5-16,17-2 16,-5 2-1,-85 9-15,0 0 16,0 0-16,64-7 15,-64 7 1,34 3-16,-24 8 16,-10-11-16,-3 22 15</inkml:trace>
  <inkml:trace contextRef="#ctx0" brushRef="#br0" timeOffset="27438.375">22612 3471 0,'0'0'0,"0"0"15,0 0-15,-6 20 16,-1 17 0,-1 24-16,2 13 15,2 22-15,2 13 16,0 16-1,0 16-15,-9 16 16,-9 28 0,-5 19-16,0-4 15,14-25 1,9-30-16,10-22 16,4-26-16,8-25 15,-20-72 1,27 46-16,2-31 15,0-18-15</inkml:trace>
  <inkml:trace contextRef="#ctx0" brushRef="#br0" timeOffset="27988.9117">22935 4056 0,'0'0'16,"0"0"-16,17 5 15,22-3-15,18 3 16,9-5 0,7-12-16,14-12 15,-4-10 1,-7-6-16,-14 1 16,-62 39-16,0 0 15,0 0 1,41-20-16,-27 19 15,-22 16 1,-16 10-16,-15 15 16,-25 20-16,-28 32 15,-26 28 1,-9 10-16,18-14 16,30-20-16,79-96 15,0 0 1,0 0-16,-47 63 15,33-32 1,26-29 0,8-15-16,7-14 0,6-15 15</inkml:trace>
  <inkml:trace contextRef="#ctx0" brushRef="#br0" timeOffset="28190.4169">23133 4400 0,'0'0'0,"0"0"16,0 0-1,14 18-15,8 9 16,7 4-16,5-4 16,-3-5-1,2-6-15,-6-7 16,2-9-1,-2-14-15,-3-15 16</inkml:trace>
  <inkml:trace contextRef="#ctx0" brushRef="#br0" timeOffset="28387.9131">23471 4139 0,'0'0'0,"0"0"15,0 0-15,18 0 16,20 6-1,22 3-15,7 5 16,2-5-16,-2-5 16,-9-8-1,-8-10-15,-11-15 16,-16-3-16,-17-6 16</inkml:trace>
  <inkml:trace contextRef="#ctx0" brushRef="#br0" timeOffset="28605.4683">23896 3738 0,'0'0'16,"0"0"-16,0 0 15,0 0-15,0 0 16,0 30 0,4 28-16,0 34 15,1 17 1,2-2-16,-1-4 15,-3-6-15,-1-4 16,-2-4 0,-7-6-16,-4-7 15</inkml:trace>
  <inkml:trace contextRef="#ctx0" brushRef="#br0" timeOffset="29005.1918">23545 4918 0,'0'0'0,"0"0"15,-5 20-15,3 19 16,-2 21 0,8 7-16,8 4 15,9 6 1,20 3-16,4-13 15,2-20 1,-10-30-16,6-26 16,6-24-16,5-23 15,3-33 1,-9-12-16,-28 14 16,-24 23-16,-19 26 15,-20 13 1,-24 18-16,-22 19 15,-27 17 1,-12 17-16,32 1 16,49-18-1,41-29-15,26-26 16,23-30-16</inkml:trace>
  <inkml:trace contextRef="#ctx0" brushRef="#br0" timeOffset="29238.7945">24336 3741 0,'0'0'0,"0"0"16,0 0-1,0 0-15,14 18 16,9 9-16,10 8 15,5 3 1,-1-2-16,-37-36 16,29 34-16,-16-7 15</inkml:trace>
  <inkml:trace contextRef="#ctx0" brushRef="#br0" timeOffset="29672.3314">24168 4226 0,'0'0'15,"0"0"-15,0 0 16,15-3-16,25-9 16,22-7-1,11-3-15,23-3 16,9-2-16,-105 27 16,0 0-1,0 0-15,72-13 16,-47 18-1,-30 13-15,-15 6 16,-14 9 0,-13 19-16,-2 9 15,-6 21-15,2 10 16,22-5 0,25-14-16,19-10 15,18-23-15,13-18 16,6-15-1,4-22-15,-2-21 16,-9-13 0,-13-5-16,-9-1 15,-17 3 1,-15 12-16,-20 15 16,-25 19-16,-26 12 15,-27 14 1,-13 6-16</inkml:trace>
  <inkml:trace contextRef="#ctx0" brushRef="#br0" timeOffset="30055.4252">24896 3522 0,'0'0'0,"0"0"15,0 0 1,0 0-16,4 24 16,6 28-16,3 29 15,5 17 1,-1 14-16,-1 4 15,6 4 1,-9 5-16,-5-11 16,-6-14-1,-4-5-15,-2-12 16,-5-14-16,1-14 16,8-55-16,-6 48 15,6-13 1,8-21-16,3-23 15</inkml:trace>
  <inkml:trace contextRef="#ctx0" brushRef="#br0" timeOffset="30271.4493">25089 4110 0,'0'0'16,"0"0"-16,20 0 15,25 0 1,26 0-16,10 0 16,10 4-16,-11 3 15,-80-7 1,62 16-16,-32 1 16,-20 1-1</inkml:trace>
  <inkml:trace contextRef="#ctx0" brushRef="#br0" timeOffset="30624.5581">24588 4909 0,'0'0'16,"0"0"-1,0 0-15,2 23 16,10 17-16,5 20 16,3-4-1,4-5-15,0 3 16,-2-5-16,-2-4 16,-20-45-1,22 38-15,4-9 16,-3-11-1,4-13-15,0-10 16,5-8-16,13-7 16,14-8-1,11 4-15,-1 2 16,2 6-16</inkml:trace>
  <inkml:trace contextRef="#ctx0" brushRef="#br0" timeOffset="30791.2361">25368 5350 0,'0'0'0,"0"0"16,0 0-16,0 0 15,0 0 1,0 0-16</inkml:trace>
  <inkml:trace contextRef="#ctx0" brushRef="#br0" timeOffset="31838.8146">26103 3911 0,'0'0'15,"0"0"1,0 0-16,0 0 16,0 0-16,0 0 15,-7 28 1,0 31-16,-1 35 16,4 25-1,8 7-15,4 6 16,1 7-16,3 2 15,-1-8 1,5-10-16,-1-11 16,1-29-1,-16-83-15,13 47 16,-2-42-16,3-23 16,5-20-1,9-26-15,3-13 16,14-37-16,11-22 15,0 4 1,-5 20-16,-14 27 16,-10 29-1,-27 56-15,0 0 16,0 0-16,21-29 16,-6 22-1,-3 14-15,-1 13 16,3 12-1,1 10-15,5 21 16,0 8-16,9 30 16,4 16-1,9 3-15,-1-18 16,4-26 0,-2-20-16,-8-27 15,-2-18-15,2-15 16,-4-16-1,-3-16-15,3-29 16,-5-12 0,-4-41-16,-13-33 15,-15-7-15,-13 1 16,-1 23 0,-2 19-16,1 15 15,-2 11-15,-2 20 16,7 24-1,0 16-15,-2 9 16,20 20 0,-14-9-16</inkml:trace>
  <inkml:trace contextRef="#ctx0" brushRef="#br0" timeOffset="32157.0854">27578 3685 0,'0'0'15,"0"0"-15,0 26 16,0 22 0,0 39-16,0 30 15,-4 12 1,-1 8-16,0-2 15,3-1 1,0-2-16,2-5 16,0-6-16,0-11 15,0-12 1,0-17-16,0-81 16,9 53-16,5-42 15,6-35 1</inkml:trace>
  <inkml:trace contextRef="#ctx0" brushRef="#br0" timeOffset="32788.7963">27538 3850 0,'0'0'16,"0"0"-16,0 0 15,13 20 1,7 16-16,12 27 16,-3 8-16,6 28 15,4 10 1,-4-13-16,-35-96 16,34 74-1,0-29-15,-5-36 16,2-23-16,4-17 15,19-27 1,22-36-16,13-33 16,-6-3-16,-20 11 15,-23 26 1,-16 14-16,-11 19 16,-11 18-1,-2 42-15,0 0 16,0 0-16,-2-29 15,2 29 1,-6-11-16,-1 22 16,-1 20-1,-2 19-15,1 28 16,1 40-16,6 39 16,6 8-1,9 3-15,3-17 16,-1-15-1,6-6-15,-3-10 16,-3-6-16,-4-18 16,1-10-1,-12-86-15,0 0 16,0 0 0,15 51-16,5-45 15,3-32-15</inkml:trace>
  <inkml:trace contextRef="#ctx0" brushRef="#br0" timeOffset="33221.284">28679 3582 0,'0'0'0,"0"0"15,0 0-15,0 0 16,21 0-16,21 0 16,20 5-1,-7-1-15,-14 8 16,-9 1 0,-16-1-16,-9 6 15,-12 2 1,-7 3-16,-14 11 15,-11 12-15,-8 4 16,2-1 0,43-49-16,0 0 15,-31 48-15,15-11 16,20-8 0,14-18-16,18-8 15,16-8 1,19-13-16,0-2 15,17-4-15,-88 24 16,74-18 0,-26 13-16</inkml:trace>
  <inkml:trace contextRef="#ctx0" brushRef="#br0" timeOffset="33422.2793">28615 4550 0,'23'-14'0,"18"-10"15,26-14 1,23-7-16,18-6 16,-12 8-16,-21 17 15,-16 8 1</inkml:trace>
  <inkml:trace contextRef="#ctx0" brushRef="#br0" timeOffset="33821.1994">28775 4961 0,'0'0'0,"0"0"16,0 0-1,21-16-15,13-8 16,15-15-16,0 6 16,-4 2-1,-45 31-15,39-22 16,-7 12-16,-11 15 16,-13 11-1,-6 13-15,-12 13 16,-11 23-16,-6 9 15,-9 23 1,1 13-16,5-16 16,30-94-1,0 0-15,-10 64 16,16-36-16,20-23 16,15-17-1,31-17-15,44-24 16,38-15-1,2 1-15,-30 20 16</inkml:trace>
  <inkml:trace contextRef="#ctx0" brushRef="#br0" timeOffset="34138.8891">30204 3556 0,'0'0'15,"0"0"-15,0 0 16,19 10-16,12 9 16,13 5-1,-7 6 1,-8 0-16,-11-3 16</inkml:trace>
  <inkml:trace contextRef="#ctx0" brushRef="#br0" timeOffset="34922.0672">30050 4085 0,'0'0'16,"0"0"-16,0 0 15,0 0-15,20-9 16,18-4 0,25-10-16,8 1 15,12-5 1,-83 27-16,0 0 15,0 0-15,74-20 16,-28 16 0,-33 19-16,-19 8 15,-12 8 1,-11 12-16,-9 19 16,2 8-16,-1 19 15,9 0 1,19-18-16,18-29 15,15-19 1,3-16-16,10-18 16,5-18-16,7-18 15,-9-9 1,-12-2-16,-13 2 16,-13 7-1,-11 4-15,-9 12 16,-8 10-16,-3 16 15,-4 12 1,-3 11-16,3 13 16,2 17-16,10 11 15,11 3 1,16 2-16,6 1 16,9-5-1,10-2-15,-3-5 16,5-2-16,-33-49 15,21 50 1,-9 5-16,-15 4 16,-19 4-1,-22-1-15,-28 16 16,-20-2-16,0-14 16,92-62-1,-70 32-15,70-32 16,-45 6-1,35-12-15,18-8 16,17-1 0,14-3-16,20-5 15,14 7-15,7 8 16,28 5 0,19 14-16,9 12 15,-4 3-15,-29-10 16</inkml:trace>
  <inkml:trace contextRef="#ctx0" brushRef="#br0" timeOffset="35222.2123">30970 3600 0,'0'0'0,"0"0"15,25 12 1,15 4-16,23 12 15,-3 3-15,-11 3 16,-17 2 0,-19-1-16,-28-13 15</inkml:trace>
  <inkml:trace contextRef="#ctx0" brushRef="#br0" timeOffset="35638.5809">30818 4184 0,'0'0'15,"0"0"-15,21-16 16,19-13 0,26-16-16,22-7 15,8 3-15,-16 14 16,-80 35 0,62-20-16,-62 20 15,33 0 1,-18 18-16,-21 11 15,-19 11 1,-26 22-16,-30 26 16,-32 19-16,7-5 15,21-19 1,85-83-16,0 0 16,-45 51-16,36-37 15,22-23 1,12-12-16,9-7 15,19-12 1,8-3-16,24-8 16,12 2-16,-9 15 15,-23 16 1,-35 18-16,-20 7 16</inkml:trace>
  <inkml:trace contextRef="#ctx0" brushRef="#br0" timeOffset="35862.6099">30396 4943 0,'0'0'16,"25"-5"-16,27-12 16,34-19-1,32-18-15,41-21 16,7-8-16,-22 7 15,-30 9 1,-29 21-16,-85 46 16,0 0-1,40-26-15,-40 24 16</inkml:trace>
  <inkml:trace contextRef="#ctx0" brushRef="#br0" timeOffset="36355.1121">30860 4834 0,'0'0'0,"0"0"16,0 0-1,0 0-15,0 0 16,2 24-16,6 23 16,-3 25-1,-10-3 1,-17-2-16,22-67 15,-28 54-15,28-54 16,0 0 0,-18 35-16,16-19 15,20-21-15,12-10 16,14-10 0,17-11-16,5-2 15,13-2 1,-5 16-16,-21 18 15,-26 16-15,-19 8 16,-12 6 0,-9 15-16,-5 14 15,-6 8-15,1-4 16,23-57 0,-16 57-16,10-13 15,12-16 1,15-23-16,17-18 15,27-18-15,10-16 16,33-24 0,21-14-16,-5 6 15</inkml:trace>
  <inkml:trace contextRef="#ctx0" brushRef="#br0" timeOffset="36544.5056">32116 5343 0,'2'-2'0,"-2"2"0,6-5 16,2 5-16</inkml:trace>
  <inkml:trace contextRef="#ctx0" brushRef="#br0" timeOffset="68137.0479">5543 5872 0,'0'0'0,"0"0"16,0 0-16,-17 21 16,-7 13-1,-14 21-15,3 10 16,-8 24-16,-2 16 15,7-2 1,9 2-16,7-2 16,9-2-1,6-6-15,9-3 16,9-14-16,7-4 16,7-2-1,5-8-15,1-13 16,6-3-16,8-4 15,10-1 1,11-5-16,20 1 16,10-6-1,8-11-15,0-9 16,1-7-16,3-1 16,-1-5-1,-2 0-15,-2 0 16,-5-2-16,-6-1 15,-12 1 1,-6-2-16,-10 2 16,-16-3-1,-48 5-15,0 0 16,0 0-16,40-4 16</inkml:trace>
  <inkml:trace contextRef="#ctx0" brushRef="#br0" timeOffset="68540.3573">6570 7267 0,'0'0'0,"0"0"15,0 0-15,21 0 16,20 0-1,24 0-15,3 0 16,1 4-16,-2 1 16,-5 5-1,-9 6-15,-53-16 16,37 25 0,-15 6-16,-17 10 15,-21 10-15,-17 8 16,-10 7-1,-21 15-15,-11 5 16,9-19 0,11-15-16,55-52 15,0 0-15,0 0 16,-39 34 0,24-16-16,17-14 15,11-8-15,9-12 16</inkml:trace>
  <inkml:trace contextRef="#ctx0" brushRef="#br0" timeOffset="69501.0978">8552 6748 0,'0'0'0,"-13"-20"15,0-11 1,-8-7-16,-1 4 15,-1 8 1,-7 10-16,-3 9 16,-8 7-16,-8 9 15,-5 5 1,2 4-16,4 4 16,4 2-16,7 6 15,6 3 1,8 7-16,10 5 15,10 7-15,13 5 16,8 4 0,7 4-16,6-5 15,-3 2 1,-1-2-16,-9 1 16,-13-1-1,-12 5-15,-13-2 16,-12-4-16,32-59 15,-37 57 1,-5-17-16,-2-11 16,9-17-1,8-11-15,27-1 16,-19-8-16,0-7 16,19 15-1,-7-19-15,7 19 16,5-15-16,16 3 15,3 10 1,4 8-16,1 15 16,1 12-16,-1 24 15,-5 12 1,-3 15-16,-4 42 16,-6 41-1,-14 30-15,-7 2 16,-11 2-16,2 7 15,1-5 1,5 7-16,4 4 16,12 5-1,7 16-15,15-19 16,6-17-16,3-33 16,-1-30-1,-4-27-15,-2-37 16,3-19-1,-7-26-15,2-12 16,-1-10-16,5-5 16,8-5-1,0-15-15,11-10 16,-13-13-16</inkml:trace>
  <inkml:trace contextRef="#ctx0" brushRef="#br0" timeOffset="69626.5639">8849 10732 0,'0'0'0,"0"0"16,0 0-16</inkml:trace>
  <inkml:trace contextRef="#ctx0" brushRef="#br0" timeOffset="74322.248">9371 6483 0,'0'0'0,"0"0"15,-19 10 1,-7 11-16,-12 8 15,-8 9-15,-2 9 16,-7 11 0,-22 27-16,-5 15 15,7-1 1,19-15-16,17-23 16,39-61-16,0 0 15,0 0 1,-24 29-16,16-17 15,10-22-15,4-10 16</inkml:trace>
  <inkml:trace contextRef="#ctx0" brushRef="#br0" timeOffset="74538.0545">9049 6771 0,'0'0'0,"0"0"15,0 0 1,0 0-16,13 15 15,7 12-15,9 9 16,1 6 0,5 1-16,-2 1 15,0 2 1,-33-46-16,30 44 16,-5-6-16,-12-11 15</inkml:trace>
  <inkml:trace contextRef="#ctx0" brushRef="#br0" timeOffset="74703.9877">9196 6959 0,'0'0'0,"0"0"16,0 0-16,0 0 16,0 0-1,24-3-15,33-8 16,32 0-16,23-8 15,-10-10 1,-15-11-16</inkml:trace>
  <inkml:trace contextRef="#ctx0" brushRef="#br0" timeOffset="74971.3108">9676 6502 0,'0'0'16,"0"0"-16,0 0 16,0 0-1,0 20-15,-4 21 16,2 24 0,-3 2-16,1 2 15,4 5-15,-2 15 16,2-4-1,0-5-15,0-8 16,0-14-16,0-6 16</inkml:trace>
  <inkml:trace contextRef="#ctx0" brushRef="#br0" timeOffset="75387.0001">9174 7597 0,'0'0'16,"0"0"-16,0 0 16,0 0-1,0 0-15,17-2 16,26-4 0,22-6-16,7 7 15,1 2-15,-73 3 16,78 3-1,-78-3-15,51 12 16,-37 10 0,-25 5-16,-20 9 15,-9 4-15,-8 7 16,4 0 0,4 2-16,8-2 15,15-4-15,12-8 16,14-12-1,13-3-15,19-7 16,16-6 0,13-14-16,4-11 15,19-20-15,10-22 16,-9-18 0,-25-12-16</inkml:trace>
  <inkml:trace contextRef="#ctx0" brushRef="#br0" timeOffset="75737.9227">9919 6878 0,'0'0'0,"0"0"15,0 0 1,22-3-16,19-8 15,27-4 1,-11 0-16,-57 15 16,0 0-16,0 0 15,46-10 1,-17 13-16,-27 12 16,-13 10-16,-13 11 15,-20 20 1,-2 9-16,-17 26 15,-6 5 1,16-9-16,53-87 16,-37 47-16,27-43 15,14-28 1</inkml:trace>
  <inkml:trace contextRef="#ctx0" brushRef="#br0" timeOffset="75904.4122">10088 7016 0,'0'0'16,"0"0"-1,0 0-15,9 8 16,8 1-16,5 12 16,4 4-16,-4 9 15,2 6 1,0 4-16,-24-44 16,0 0-1,30 41-15</inkml:trace>
  <inkml:trace contextRef="#ctx0" brushRef="#br0" timeOffset="76070.5011">10226 7021 0,'0'0'16,"0"0"-1,22 0-15,28-5 16,21-1-16,3-5 15,3-12 1</inkml:trace>
  <inkml:trace contextRef="#ctx0" brushRef="#br0" timeOffset="76321.6367">10616 6460 0,'0'0'0,"0"0"16,0 0-16,0 0 16,-5 28-1,2 24-15,-1 31 16,4 17-16,10-3 16,5-2-1,5 0-15,-5-10 16,-15-85-1,14 82-15</inkml:trace>
  <inkml:trace contextRef="#ctx0" brushRef="#br0" timeOffset="76735.9035">10168 7541 0,'0'0'16,"-6"23"-16,-3 13 16,-6 22-16,7 5 15,6 1-15,15 1 16,16-2 0,12-14-16,-1-16 15,4-13-15,1-13 16,2-18-1,-4-16-15,-6-11 16,-7-5 0,-11-4-16,-11 0 15,-16 1-15,-11 8 16,-15 4 0,-13 12-16,-9 9 15,-1 9 1,-7 5-16,7 8 15,3 4-15,9 3 16,12 0 0,12-2-16,14-8 15,12-8-15</inkml:trace>
  <inkml:trace contextRef="#ctx0" brushRef="#br0" timeOffset="76949.5267">11076 6891 0,'0'0'0,"0"0"15,0 0 1,0 0-16,0 0 15,0 0 1,0 0-16</inkml:trace>
  <inkml:trace contextRef="#ctx0" brushRef="#br0" timeOffset="77510.2014">11236 7770 0,'0'0'0,"0"0"15,0 0-15,0 0 16,0 0-16,0 0 15,0 0 1,0 0-16,0 0 16,0 0-16,0 0 15,0 0 1,0 0-16,0 0 16,0 0-1,0 0-15,0 0 16,0 0-16,0 0 15,0 0 1,0 0-16,0 0 16,0 0-1,0 0-15,0 0 16,0 0-16,0 0 16,-4-3-1,-3-1-15,-2-3 16,3 0-1,1 3-15,1-1 16,0 1-16,1 0 16,-2 1-1,5-1-15,0 1 16,5-1-16,4-5 16</inkml:trace>
  <inkml:trace contextRef="#ctx0" brushRef="#br0" timeOffset="78470.9166">8955 9224 0,'0'0'15,"0"0"-15,0 0 16,0 0 0,27 4-16,26-1 15,23 1 1,-76-4-16,85 7 16,-85-7-16,58 13 15,-35 4 1,-28 4-16,-10 4 15,-15 4-15,-8 11 16,-2 1 0,2-2-16,1-3 15,3 1 1,-3 2-16,6 1 16,0 5-16,2 4 15,5 5 1,4 2-16,7-3 15,13-53-15,0 45 16,0-45 0,8 37-16,12-9 15,2-17 1,6-7-16,-2-8 16,3-5-1,0-6-15,3-8 16,-1-8-16,-31 31 15,25-36 1,-15 4-16,-12 13 16,-9 3-16,-9 10 15,-9 7 1,-7 8-16,1 10 16,-10 2-1,2 9-15,43-30 16,0 0-16,-33 33 15,33-33 1,-16 32-16,18-12 16,16-9-16</inkml:trace>
  <inkml:trace contextRef="#ctx0" brushRef="#br0" timeOffset="79136.914">9384 9440 0,'0'0'0,"0"0"16,0 0-1,0 0-15,0 0 16,0 23-16,7 20 16,1 14-1,-1-5-15,-2 0 16,-5-52-1,0 46-15,0-46 16,-3 34-16,6-21 16,8-26-1,11-16-15,8-14 16,7-15 0,3-12-16,17-27 15,-6-18-15,-6 6 16,-19 15-1,-13 23-15,-13 71 16,8-54-16,-8 54 16,0 0-1,2-47-15,-2 47 16,2-38 0,-2 38-16,4-18 15,1 25-15,-3 15 16,0 21-1,0 23-15,0 13 16,2 37 0,6 41-16,1 10 15,6 5-15,0-6 16,-9 3 0,0 6-16,0 6 15,1 8 1,-2 4-16,-4-12 15,-3-18-15,0-29 16,0-134 0,-3 98-16,3-98 15,0 0 1,-5 56-16,3-41 16,4-30-16</inkml:trace>
  <inkml:trace contextRef="#ctx0" brushRef="#br0" timeOffset="79505.1148">10066 9488 0,'0'0'0,"0"0"16,0 0-16,0 0 15,17-2-15,23-15 16,14-9 0,-5 0-16,-6-4 15,-43 30 1,0 0-16,34-18 16,-15 16-16,-15 18 15,-14 12 1,-11 18-16,-14 23 15,-12 31 1,-4 21-16,8-8 16,14-21-16,29-92 15,0 52 1,13-48-16,10-33 16</inkml:trace>
  <inkml:trace contextRef="#ctx0" brushRef="#br0" timeOffset="79666.9622">10303 9637 0,'0'5'0,"0"3"16,0 0-16,6 1 16,5 3-16,5 9 15,1 3 1,7-1-16,-4-1 16,5 2-1,0 1-15,0-4 16</inkml:trace>
  <inkml:trace contextRef="#ctx0" brushRef="#br0" timeOffset="80053.814">10506 9733 0,'0'0'0,"0"0"16,0 0-16,0-18 16,0-22-1,8-27-15,13-6 16,12-15-1,5 8-15,-2 8 16,-2 14-16,-34 58 16,28-36-1,-1 19-15,-2 10 16,-7 14-16,-3 13 16,1 15-1,-5 26 1,-4 17-16,-4 38 15,-3 38-15,-5 5 16,0-8-16,5-27 16,5-30-1,-5-94-15,7 64 16,2-32 0,-1-26-16,1-23 15,-2-28-15,0-40 16,3-56-1</inkml:trace>
  <inkml:trace contextRef="#ctx0" brushRef="#br0" timeOffset="80371.4419">11003 8804 0,'0'0'16,"0"0"-16,0 20 15,5 27 1,0 33-16,-3 41 15,0 22-15,0 17 16,-2 58 0,0 25-16,0-13 15,5-11-15,-1-14 16,10-15 0,-2-31-16,0-13 15,-4-21 1,-4-32-16,-4-93 15,0 0-15,0 0 16,4 61 0,3-46-16,-7-39 15,-11-32-15</inkml:trace>
  <inkml:trace contextRef="#ctx0" brushRef="#br0" timeOffset="80534.6368">11447 9392 0,'0'0'16,"0"0"-16,0 0 16,0 0-16,0 0 15,0 0 1</inkml:trace>
  <inkml:trace contextRef="#ctx0" brushRef="#br0" timeOffset="80737.6522">11593 10068 0,'0'0'0,"0"0"16,0 0-16,0 0 16,0 0-16,0 0 15,0 0 1</inkml:trace>
  <inkml:trace contextRef="#ctx0" brushRef="#br0" timeOffset="81171.4357">8539 9758 0,'0'0'0,"0"0"16,16-2-1,26-12-15,22-13 16,15-4-16,36-18 16,27-8-1,-5 3-15,-33 13 16</inkml:trace>
  <inkml:trace contextRef="#ctx0" brushRef="#br0" timeOffset="88870.6645">12903 6368 0,'0'0'0,"-20"-12"15,-9-4-15,-11-4 16,-12 4 0,-5 2-16,-8 10 15,-5 4-15,1 6 16,0 8-1,1 3-15,6 6 16,4 6 0,5 7-16,7 3 15,9 9-15,8 1 16,10 3 0,10 2-16,11-4 15,15 4 1,10-5-16,15-4 15,10 0-15,8-3 16,27 15 0,16 7-16,4 3 15,-12-5-15,-16-8 16,-10-3 0,-10-1-16,-16-5 15,-18-5 1,-7-3-16,-9 4 15,-11 2-15,-13-3 16,-14-5 0,-8-7-16,-14-6 15,-8-10 1,-6-5-16,-2-2 16,-5-7-16,0-3 15,2-4 1,0-2-16,4-2 15,4-4 1,9-2-16,8-6 16,14-6-16,12-3 15,10-6-15</inkml:trace>
  <inkml:trace contextRef="#ctx0" brushRef="#br0" timeOffset="89486.5719">12982 7429 0,'0'0'0,"0"0"16,0 0-16,0 0 15,20 0 1,19 0-16,25 0 16,-7 0-1,-3-4-15,-11-4 16,-5-10-16,-16-7 15,-11-2 1,-8 0-16,-6-7 16,-5 1-1,-10 2-15,-6-1 16,-4 3-16,-8 7 16,1 9-1,-1 8-15,7 10 16,0 5-1,1 11-15,2 8 16,-1 13-16,8 8 16,7 3-1,8 1-15,6 1 16,9-3-16,9-3 16,11-4-1,12-11-15,10-8 16,10-12-1,6-10-15,3-10 16,-1-11-16,-7 0 16,-5-7-1,-12-6-15</inkml:trace>
  <inkml:trace contextRef="#ctx0" brushRef="#br0" timeOffset="89771.0141">13212 6731 0,'0'0'0,"0"0"15,0 0-15,20 0 16,22 0-1,27 0-15,10 0 16,20 4 0,-4 0-16,3 0 15,-4 1-15,-4 3 16,-90-8 0,96 4-16</inkml:trace>
  <inkml:trace contextRef="#ctx0" brushRef="#br0" timeOffset="90170.928">13652 6036 0,'0'0'0,"0"0"16,0 27-16,-4 26 15,2 31 1,-5 29-16,5 7 16,2 12-16,6 11 15,5 5 1,5 31-16,-1 1 15,3-16-15,-3-34 16,6-26 0,-2-26-16,-19-78 15,12 61 1,-12-61-16,0 0 16,7 29-1,5-25-15,-2-19 16</inkml:trace>
  <inkml:trace contextRef="#ctx0" brushRef="#br0" timeOffset="90450.542">13940 6212 0,'0'0'16,"0"0"-16,30 5 16,36-4-1,41 4-15,28 0 16,-2-5-16,-5 1 16,-11-1-1,-15 0-15,-15 0 16,-87 0-16,0 0 15,0 0 1,87 0-16</inkml:trace>
  <inkml:trace contextRef="#ctx0" brushRef="#br0" timeOffset="90769.5388">14546 6078 0,'0'0'16,"0"0"-16,0 0 16,0 31-1,0 32-15,0 35 16,4 29-16,1 7 16,0 3-1,-5 1-15,2-4 16,-2-4-1,2-16-15,2-18 16,3-20-16,7-14 16,-4-21-1,-10-41-15,16 33 16,-16-33 0,17 29-16,7-4 15</inkml:trace>
  <inkml:trace contextRef="#ctx0" brushRef="#br0" timeOffset="91035.8555">15225 7025 0,'0'0'0,"0"0"15,-4 21-15,-1 21 16,-3 27 0,1 10-16,1 18 15,4-5-15,4-14 16,-2-78 0,0 0-16,6 50 15,-4-39-15</inkml:trace>
  <inkml:trace contextRef="#ctx0" brushRef="#br0" timeOffset="91187.8796">14968 6775 0,'0'0'0,"0"0"15,14-11 1,8-10-16,13-5 15</inkml:trace>
  <inkml:trace contextRef="#ctx0" brushRef="#br0" timeOffset="91887.6156">15511 6757 0,'0'0'0,"0"0"15,0 22 1,7 23-16,3 29 16,2 17-16,2 8 15,-5 1 1,-2-3-16,-5-11 16,-4-17-1,2-69-15,0 0 16,-7 46-16,0-23 15,3-19 1,4-18-16,4-15 16,7-12-16,7-14 15,7 1 1,-1 2-16,-24 52 16,34-41-1,1 9-15,-1 19 16,-8 15-16,-8 11 15,-4 14 1,-5 5 0,-5 3-16,-4-35 15,0 0-15,0 0 16,0 34-16,0-14 16,-2-16-1,6-22-15,-2-13 16,8-12-1,-1-12-15,1 1 16,-10 54-16,21-46 16,2 3-1,6 20-15,-6 15 16,2 16-16,-3 15 16,0 10-1,-5 21-15,-3 7 16,-6 8-1,-3-2-15,-3-1 16,-2-66-16,0 0 16,0 0-1,4 52-15,8-21 16,5-24-16</inkml:trace>
  <inkml:trace contextRef="#ctx0" brushRef="#br0" timeOffset="92352.9593">16341 6914 0,'0'0'0,"0"0"16,0 0 0,2 20-16,11 16 15,12 15 1,1-6-16,7-3 15,-33-42-15,45 33 16,7-10 0,2-19-16,-8-13 15,-10-14-15,-13-5 16,-17-3 0,-10 1-16,-16 4 15,-15 1 1,-17 5-16,-9 9 15,1 11-15,-1 9 16,8 16 0,6 9-16,6 10 15,13 7 1,13 5-16,15 5 16,10 0-16,13-9 15,10-2 1,12-15-16,8-10 15,8-14-15,5-16 16,7-10 0,-7-12-16,-9-9 15</inkml:trace>
  <inkml:trace contextRef="#ctx0" brushRef="#br0" timeOffset="92766.7259">16878 6880 0,'0'0'16,"0"0"-16,2 21 15,11 23 1,-2 27-16,2 8 16,1 14-16,-2 2 15,-3-7 1,-6-2-16,-6-11 15,3-75 1,0 0-16,-4 57 16,-3-33-1,1-24-15,-1-13 16,5-15-16,7-9 16,5-21-1,11-7-15,3-4 16,10 2-16,12-12 15,11 10 1,3 13-16,-2 23 16,-7 19-1,-1 13-15,1 12 16,-3 10-16,-2 15 16,-4 7-1</inkml:trace>
  <inkml:trace contextRef="#ctx0" brushRef="#br0" timeOffset="92923.9789">17706 7722 0,'0'0'0,"0"0"16,0 0-16</inkml:trace>
  <inkml:trace contextRef="#ctx0" brushRef="#br0" timeOffset="99453.4024">12559 8143 0,'0'0'0,"0"0"16,-6 20 0,-1 24-16,-2 25 15,0 12 1,-4 21-16,-6 13 16,-1 8-1,3 15-15,-5 19 16,-1-4-16,3 2 15,2 3-15,4 3 16,5-11 0,1-16-1,-1-18-15,4-12 16,5-20-16,0-15 16,0-69-1,2 49-15,-2-49 16,0 0-16,7 43 15,6-18 1,10-25-16</inkml:trace>
  <inkml:trace contextRef="#ctx0" brushRef="#br0" timeOffset="99970.3479">13368 8819 0,'0'0'0,"0"0"16,0 0-16,-23 7 15,-23 11 1,-28 18-16,-22 24 16,-29 22-1,-13 17-15,-2 6 16,22-6-16,25-17 15,25-17 1,24-18-16,44-47 16,0 0-1,-23 31-15,23-31 16,-4 25-16,14-7 16,12-5-1,9-2-15,6 0 16,15 3-1,4 4-15,3 1 16,0 9-16,5 1 16,-6 9-1,3 1-15,-3 8 16,17 14 0,-6-1-16,-7-1 15,-12-9-15,-15-16 16,-35-34-1,0 0-15,31 23 16,16-14 0,20-12-16</inkml:trace>
  <inkml:trace contextRef="#ctx0" brushRef="#br0" timeOffset="100203.1748">13521 9450 0,'0'0'0,"0"0"15,0 0-15,0 28 16,-6 29 0,4 25-16,-4 14 15,3-4 1,3-7-16,7-4 15,5-8-15,-12-73 16,22 63 0</inkml:trace>
  <inkml:trace contextRef="#ctx0" brushRef="#br0" timeOffset="100417.7938">13453 8987 0,'0'0'15,"0"0"-15,0 0 16,0 0 0,0 0-16,0 0 15,0 14 1,7 19-16</inkml:trace>
  <inkml:trace contextRef="#ctx0" brushRef="#br0" timeOffset="100786.6188">13949 8406 0,'0'0'16,"-4"36"-16,-1 29 16,3 39-16,-3 37 15,1 14 1,-3 37-16,3 2 15,0-15 1,-1-27-16,0-18 16,1-32-1,2-7-15,2-10 16,6-17-16,-6-68 16,12 43-1,10-18-15</inkml:trace>
  <inkml:trace contextRef="#ctx0" brushRef="#br0" timeOffset="101203.4772">14333 8206 0,'0'0'15,"0"0"-15,-6 28 16,-1 33-16,-1 34 16,-1 34-1,3 3-15,0 17 16,-1 32-1,5 15-15,0 8 16,2-7-16,-8-17 16,2-24-1,2-17-15,4-19 16,4-21-16,0-28 16,-4-71-1,0 0-15,0 0 16,8 38-1,0-20-15,16-27 16,11-24-16</inkml:trace>
  <inkml:trace contextRef="#ctx0" brushRef="#br0" timeOffset="101536.128">14539 8359 0,'0'0'0,"0"0"16,19 0-1,22 0-15,29 0 16,8 0-16,20 0 15,0 0-15,4 0 16,0 5 0,-2-1-16,-8 0 15,-9 6-15,-83-10 16,69 13 0,-69-13-16,35 11 15,-16-7-15</inkml:trace>
  <inkml:trace contextRef="#ctx0" brushRef="#br0" timeOffset="101871.8609">15049 8372 0,'0'0'16,"-12"23"-16,-3 10 15,-5 18 1,3 19-16,0 15 16,2 41-1,-1 40-15,7 25 16,7-6-16,4-11 16,5-19-16,-5-15 15,0-10 1,-2-19-16,0-16 15,0-21 1,4-15-16,-4-59 16,7 38-16,9-15 15,7-19 1,6-17-16</inkml:trace>
  <inkml:trace contextRef="#ctx0" brushRef="#br0" timeOffset="102120.3256">15572 9438 0,'0'0'0,"0"0"15,0 0-15,0 25 16,0 22-16,0 24 15,0 1 1,0 3-16,0 2 16,0-77-1,0 0-15,0 53 16</inkml:trace>
  <inkml:trace contextRef="#ctx0" brushRef="#br0" timeOffset="102291.6307">15460 9117 0,'0'0'0,"0"0"16,-6-3-16,-1-7 16,0 2-1,5 6-15,4 4 16</inkml:trace>
  <inkml:trace contextRef="#ctx0" brushRef="#br0" timeOffset="102970.7995">15933 9145 0,'0'0'0,"0"30"16,0 19-1,0 27-15,0 22 16,-4 1 0,0-6-16,-1-4 15,5-89-15,-2 79 16,2-79 0,0 0-16,0 52 15,7-37 1,1-30-16,6-24 15,5-13-15,4 0 16,0 2 0,2 1-16,-2 2 15,4 12 1,3 10-16,-1 21 16,-5 14-16,-6 15 15,-3 13 1,-6 20-16,-1 2 15,-6 0 1,-2-60-16,0 0 16,-2 50-16,2-50 15,-8 31 1,6-24-16,4-23 16,8-15-16,1-18 15,5-16 1,3 0-16,2 5 15,3 7 1,-24 53-16,30-39 16,1 15-16,0 17 15,-7 18 1,-3 19-16,-7 11 16,-1 22-1,-5 6-15,-6 1 16,-2-1-16,0-9 15,0-60 1,8 45-16,5-20 16</inkml:trace>
  <inkml:trace contextRef="#ctx0" brushRef="#br0" timeOffset="103454.167">16689 9432 0,'0'0'0,"0"0"16,0 0-16,15 6 15,18 11 1,11 2-16,-2 6 16,3-10-1,-3-10-15,0-7 16,-6-12-16,-2-8 15,-7-9 1,-5-8-16,-11 2 16,-13-6-1,-12 5-15,-12 5 16,-8 6-16,-2 9 16,1 9-1,8 9-15,4 9 16,-2 7-1,4 15-15,-2 15 16,8 9-16,4 7 16,4 3-1,9 0-15,5-1 16,-7-64 0,14 53-16,5-7 15,10-15-15,12-18 16,12-17-1,17-25-15,27-32 16</inkml:trace>
  <inkml:trace contextRef="#ctx0" brushRef="#br0" timeOffset="103869.6334">17418 9076 0,'0'0'15,"0"0"-15,0 0 16,0 0 0,2 30-16,8 28 15,3 29-15,9 11 16,-4 0 0,-5-8-16,-5-12 15,-3-11 1,-5-67-16,0 0 15,0 0-15,0 46 16,-3-21 0,3-18-16,0-18 15,3-14 1,2-13-16,5-17 16,3-8-16,10-4 15,7 0 1,7 2-16,17-9 15,8 10 1,6 10-16,-4 21 16,-12 19-16,-7 14 15,0 12 1,-6 10-16</inkml:trace>
  <inkml:trace contextRef="#ctx0" brushRef="#br0" timeOffset="104056.0872">18228 9818 0,'0'0'0,"0"0"16,0 0-16,0 0 15</inkml:trace>
  <inkml:trace contextRef="#ctx0" brushRef="#br0" timeOffset="121402.8525">12434 10460 0,'0'0'0,"0"0"16,0 0 0,0 0-16,0 0 15,0 0-15,13 0 16,16 0 0,15 0-16,-7 0 15,1 0 1,4-5-16,3 0 15,4 1-15,1 0 16,3-3 0,-2 2-16,5 3 15,2 0 1,-2 0-16,-2 0 16,1 4-16,9 0 15,3 5 1,-1-1-16,2 3 15,0-2 1,5 0-16,0-3 16,18 1-16,7-3 15,3 0 1,-7 1-16,-4-2 16,1 1-16,2 1 15,1-3 1,3 0-16,6-3 15,-3 0 1,1 0-16,-2-4 16,1 3-16,1 0 15,0-1 1,3-2-16,1 1 16,-2-3-1,2 4-15,-3-4 16,2 0-16,-4-2 15,-1 0 1,1 2-16,-1 0 16,-4 2-1,-1 1-15,-4 2 16,2-2-16,-6-1 16,1 3-1,-4 2-15,0 0 16,-2-5-1,-3 1-15,-3 1 16,-2 1-16,-13 1 16,-5 1-1,1 2-15,-2 0 16,2-2 0,-5 2-16,2 0 15,-3-4-15,-1 1 16,-2 1-1,-2-2-15,-45 4 16,44-3-16,0 1 16,-44 2-1,46 0-15,-46 0 16,42 0 0,-42 0-16,48 9 15</inkml:trace>
  <inkml:trace contextRef="#ctx0" brushRef="#br0" timeOffset="121560.3562">18019 10408 0,'0'0'15,"0"0"-15</inkml:trace>
  <inkml:trace contextRef="#ctx0" brushRef="#br0" timeOffset="136134.9449">19075 6762 0,'0'0'15,"0"0"-15,0 0 16,0 0 0,16 4-16,21-2 15,20 5 1,3 0-16,9 2 15,6 0-15,19-3 16,-6-1-16,-5-3 16,-4 0-1,-79-2-15,68 0 16,-13 0-16</inkml:trace>
  <inkml:trace contextRef="#ctx0" brushRef="#br0" timeOffset="136469.1557">19071 7088 0,'0'0'0,"0"0"16,-7 0-1,3 0-15,0 0 16,2 0-16,2 0 16,21 4-1,26 1-15,25 4 16,4-2 0,21-3-16,-2 0 15,-4-1-15,-7-3 16,-4 0-1,-6 0-15,-11 2 16,-17-4-16,-8-5 16</inkml:trace>
  <inkml:trace contextRef="#ctx0" brushRef="#br0" timeOffset="137052.3749">19485 6581 0,'0'0'0,"0"0"15,0 0-15,0 0 16,19 0 0,24 7-16,22-1 15,-3 10 1,-3-1-16,-4 8 16,3 6-16,2 0 15,-3 6 1,-4 6-16,-6 1 15,-11 2-15,-10 3 16,-10-1 0,-12 0-16,-12 1 15,-13-2 1,-12 7-16,-14-4 16,-8 6-16,-20 11 15,-6 5 1,2-6-16,9-7 15,17-7 1,12-12-16,10-2 16,31-36-16,-26 34 15,26-34 1,-27 34-16,27-34 16,-20 28-1,20-28-15,0 20 16,16-8-16</inkml:trace>
  <inkml:trace contextRef="#ctx0" brushRef="#br0" timeOffset="137870.2437">20781 6550 0,'0'0'0,"0"0"0,0 0 16,0 0-1,0 0-15,-16 22 16,-4 16-1,-4 31-15,2 12 16,5 26-16,3 15 16,10 2-1,8-10-15,10-25 16,3-17 0,0-26-16,-17-46 15,0 0-15,0 0 16,18 27-1,2-18-15,7-25 16,4-14-16,11-27 16,5-8-1,10-24-15,-5-9 16,-52 98 0,0 0-16,50-80 15,-50 80-15,33-46 16,-12 31-1,-8 22-15,-5 11 16,2 13 0,-6 11-16,2 17 15,1 3-15,6 4 16,6 2 0,8-6-16,6-5 15,5-13 1,5-10-16,3-15 15,4-13-15,-6-16 16,-1-16 0,-5-17-16,-5-13 15,-7-15 1,-7-34-16,-12-25 16,-16-4-16,-14 9 15,-10 19 1,-3 20-16,1 19 15,-2 13 1,11 18-16,26 36 16,0 0-16,0 0 15,-20-22 1,11 15-16</inkml:trace>
  <inkml:trace contextRef="#ctx0" brushRef="#br0" timeOffset="138288.0505">22060 6397 0,'0'0'0,"0"0"15,-6 25 1,-3 26-16,-7 32 16,1 18-16,1 13 15,8 1 1,6 11-16,2-5 15,0-12 1,4-20-16,-6-89 16,8 72-1,-8-72-15,0 0 16,0 0-16,8 37 16,5-20-1,1-34-15,-5-17 16</inkml:trace>
  <inkml:trace contextRef="#ctx0" brushRef="#br0" timeOffset="138870.2637">22025 6380 0,'0'0'0,"0"0"15,0 0-15,0 0 16,2 24-1,14 22-15,9 25 16,3-4-16,1-5 16,2-4-1,6-10-15,-37-48 16,40 37 0,4-17-16,6-18 15,1-15-15,-2-18 16,0-14-1,-2-11-15,-8-4 16,-6-3 0,-6 4-16,-7-2 15,-8 7-15,-12 54 16,0 0 0,0 0-16,4-47 15,-4 47 1,0-29-16,-4 24 15,-2 22-15,0 12 16,2 15 0,-1 23-16,3 11 15,4 36-15,5 24 16,1 17 0,6-17-16,-1-24 15,-1-33 1,-12-81-16,13 66 15,-13-66-15,0 0 16,0 0 0,8 38-16,-8-38 15,12 18 1,5-18-16</inkml:trace>
  <inkml:trace contextRef="#ctx0" brushRef="#br0" timeOffset="139170.9145">22993 7365 0,'0'0'0,"0"0"31,0 0-31,20 0 0,24 0 15,22 0 1,1 3-16,-3 3 16,1 3-16,-1-3 15,-3-1 1,-5-3-16,-56-2 16,58 3-1,-58-3-15,58 2 16,-1-2-16</inkml:trace>
  <inkml:trace contextRef="#ctx0" brushRef="#br0" timeOffset="139636.1506">23431 6194 0,'0'0'0,"0"0"15,19 0 1,26-6-16,23-4 16,4 4-1,18 4-15,4 4 16,5 4 0,8 5-16,3-1 15,5-1-15,-5 0 16,-11-3-1,-14-4-15,-85-2 16,0 0-16,0 0 16,60 0-1,-43-2-15,-21-4 16,-13 1 0,-10-4-16</inkml:trace>
  <inkml:trace contextRef="#ctx0" brushRef="#br0" timeOffset="139986.5025">24034 6268 0,'0'0'16,"0"0"-16,-7 20 15,-1 18 1,-6 18-16,1 9 15,0-1-15,-2 6 16,0 10 0,-5 27-16,-3 21 15,6-3-15,6-11 16,2-22 0,7-26-16,2-66 15,2 43 1,-2-43-16,11 35 15,3-10 1,-14-25-16,19 16 16,5-10-16,10-10 15</inkml:trace>
  <inkml:trace contextRef="#ctx0" brushRef="#br0" timeOffset="140268.7768">24586 6304 0,'0'0'16,"0"0"-1,0 0-15,20 0 16,22 5-16,26-4 15,1 4 1,4 0-16,10-5 16,-9 1-16,-10-1 15,-14 2 1,-50-2-16,0 0 16,36 7-16</inkml:trace>
  <inkml:trace contextRef="#ctx0" brushRef="#br0" timeOffset="140820.2832">24718 6424 0,'0'0'0,"0"0"15,0 0-15,0 0 16,2 18-1,11 16-15,5 8 16,3 12-16,-5 7 16,-6 3-1,0 3-15,-8-2 16,-7-3-16,-8 1 16,-10-5-1,-11 2-15,-3-1 16,-10-4-1,0-5-15,0-10 16,47-40-16,-47 30 16,47-30-1,-40 10-15,40-10 16,-31-2 0,12-10-16,17 1 15,6 3-15,13-4 16,7 8-1,11-1-15,9 5 16,16 6 0,3 6-16,1 1 15,3 3-15,-1 0 16,-3-1 0,0-1-16,-63-14 15,58 9-15,-1-4 16,-57-5-1,53-1-15,-5-12 16</inkml:trace>
  <inkml:trace contextRef="#ctx0" brushRef="#br0" timeOffset="141236.1134">25458 6134 0,'0'0'0,"0"0"0,0 0 16,0 0 0,-7 26-16,-6 26 15,-1 22 1,-2 20-16,3 15 16,1 5-16,4-7 15,4-6 1,4-5-16,-3-8 15,6-8 1,1-7-16,0-6 16,-4-67-16,2 42 15</inkml:trace>
  <inkml:trace contextRef="#ctx0" brushRef="#br0" timeOffset="141852.2733">25475 6320 0,'0'0'0,"0"0"16,0 0-16,9 18 16,7 5-16,6 13 15,3 2 1,-3 0-16,5-4 15,-27-34 1,25 29-16,3-4 16,0-13-1,-3-9-15,3-14 16,3-11-16,6-19 16,-2-5-1,-6-6-15,-5 1 16,-5 2-1,-19 49-15,10-47 16,-10 47-16,0 0 16,0 0-1,6-39-15,-12 13 16,0 15 0,-1 13-16,1 12 15,0 10-15,-1 14 16,3 18-1,0 9-15,4 8 16,6 30 0,7 18-16,-2 4 15,-3-4-15,0-9 16,-4-12 0,-4-8-16,-4-12 15,4-80 1,0 0-16,0 0 15,-3 58-15,0-27 16,11-24 0,7-21-16,11-21 15</inkml:trace>
  <inkml:trace contextRef="#ctx0" brushRef="#br0" timeOffset="142099.5513">26152 6297 0,'0'0'15,"0"0"-15,23 0 16,29 0 0,25-5-16,19 1 15,0 0 1,4 4-16,-2-3 15,-4 3 1,-15 0-16,-79 0 16,0 0-16,70 0 15</inkml:trace>
  <inkml:trace contextRef="#ctx0" brushRef="#br0" timeOffset="142520.0285">26414 6284 0,'0'0'16,"0"0"-16,-12 25 16,-3 10-16,-7 28 15,2 6 1,-1 11-16,1 25 15,3 16 1,1-7-16,7-14 16,9-15-16,9-20 15,4-27 1,7-9-16,7-14 16,7-3-16,11-5 15,22-7 1,6-7-16,25-5 15,14-5 1,-9-4-16,-22-1 16,-17 2-1,-24-2-15,-40 22 16,25-27-16,-14-6 16</inkml:trace>
  <inkml:trace contextRef="#ctx0" brushRef="#br0" timeOffset="142735.6395">26195 6775 0,'0'0'15,"0"0"-15,26 0 16,32 0-1,36 0-15,29-4 16,0-5-16,0-12 16,-5-3-1,-8-3-15</inkml:trace>
  <inkml:trace contextRef="#ctx0" brushRef="#br0" timeOffset="143136.1328">27290 6122 0,'0'0'0,"0"0"16,0 0-1,-11 27-15,-5 18 16,-3 31 0,0 27-16,10 22 15,7 2-15,0 5 16,0-5 0,-1 1-16,-4 1 15,-6-3-15,-1-5 16,-3-14-1,6-25-15,11-82 16,0 0 0,0 0-16,-7 50 15,9-44-15,3-29 16,0-21 0</inkml:trace>
  <inkml:trace contextRef="#ctx0" brushRef="#br0" timeOffset="143769.7874">27181 6238 0,'0'0'16,"0"0"-16,19-15 16,20-3-16,22-2 15,12 12 1,2 9-16,21 15 15,1 13 1,-21 5-16,-23 6 16,-19-2-16,-16 2 15,-13 5 1,-21 6-16,-16 3 16,-19 2-16,-32 16 15,-20-2 1,-2-14-16,11-18 15,24-17 1,11-17-16,21-8 16,38 4-16,-34-9 15,34 9 1,0 0-16,-20-12 16,20 12-1,-7-4-15,12 11 16,13 7-16,7 6 15,10 6 1,15 12-16,8 5 16,5 6-1,20 20-15,19 11 16,4 3-16,-5-7 16,-14-9-1,-10-16-15,-17-8 16,-9-9-1,-51-34-15,39 23 16,-39-23-16,0 0 16,0 0-1,29 20-15,-29-20 16,0 0 0,15 8-16,-11-8 15</inkml:trace>
  <inkml:trace contextRef="#ctx0" brushRef="#br0" timeOffset="144064.7967">28447 7721 0,'0'0'0,"0"0"15,0 0-15</inkml:trace>
  <inkml:trace contextRef="#ctx0" brushRef="#br0" timeOffset="601052.964">4842 13866 0,'0'0'16,"0"0"-16,0 0 15,-6 0 1,-7-3-16,-14-2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2:28:38.6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6838 4863 0,'0'0'16,"-4"26"-16,0 19 16,-8 31-1,-3 27-15,-3 11 16,2 13-16,2 22 15,1 30 1,-1 14-16,6 3 16,6-8-1,8-5-15,-4-8 16,4-15-16,0-3 16,5-12-1,5-9-15,2-11 16,0-15-16,-3-19 15,1-12 1,-16-79-16,0 0 16,0 0-1,13 58-15,-13-58 16,14 29-16,-1-21 16,8-8-1,6-8-15,10-8 16,20-8-1,4-3-15,11-3 16,24-5-16,21 1 16,10 10-1,2 8-15,-2 5 16,5 7 0,9 4-16,17 0 15,12 2 1,0 2-16,1 3 15,-11 7-15,-6 1 16,-14 0 0,-9 3-16,-14 0 15,-11 3-15,-14-3 16,-10-5 0,-8-3-16,-1 1 15,-21-10 1,-5-5-16,-4-10 15,-14-8-15,-11-5 16,-10-6 0,-6-14-16,-4-23 15,-4-10-15,-6-38 16,4-41 0,5-22-16,8 3 15,9 1 1,1 7-16,6-6 15,-1-1-15,-5 4 16,-2 7 0,-6 5-16,0 9 15,-5 13 1,-2 16-16,-2 19 16,-2 9-16,-3 15 15,-5 10 1,0 17-16,-9 6 15,-6 3 1,-15 4-16,-15 6 16,-9 2-16,-28 4 15,-22 1 1,-11 7-16,-19-1 16,-15 3-1,-19 5-15,-19 8 16,-14 3-16,-13 11 15,-16 12 1,7 10-16,6 4 16,24-1-16,44-7 15,38-9 1,39-11-16,29-10 16,22-4-16,5 3 15,6 2 1,3 4-16,9 5 15</inkml:trace>
  <inkml:trace contextRef="#ctx0" brushRef="#br0" timeOffset="398.9028">7726 5412 0,'0'0'15,"0"22"-15,0 17 16,0 26-16,0 13 16,-4 24-1,-1 3-15,0 3 16,3-8-16,0-13 31,6-17-31,8-29 0,14-9 16,11-14-1,11-16-15,15-4 16,15-11-16,26-5 16,15-1-1,0 15-15,-12 7 16,-20 4-1,-19-9-15,-24-10 16</inkml:trace>
  <inkml:trace contextRef="#ctx0" brushRef="#br0" timeOffset="784.7562">8747 4882 0,'0'0'15,"0"0"-15,0 0 16,0 23 0,-4 26-16,-1 34 15,-6 37-15,-2 14 16,4 12-1,2 33-15,-2 5 16,-3-11 0,1-8-16,6 3 15,5-9-15,5-7 16,2-16 0,0-6-16,4-12 15,-4-13-15,-2-21 16,-5-84-1,0 0-15,-7 48 16,0-44 0,0-29-16</inkml:trace>
  <inkml:trace contextRef="#ctx0" brushRef="#br0" timeOffset="965.5777">8729 5879 0,'0'0'16,"0"0"-1,20-2-15,30-9 16,25 0-16,10-5 16,-20 0-16</inkml:trace>
  <inkml:trace contextRef="#ctx0" brushRef="#br0" timeOffset="1097.0895">9281 6034 0,'0'0'0,"0"0"16,0 0-16,0 0 15</inkml:trace>
  <inkml:trace contextRef="#ctx0" brushRef="#br0" timeOffset="5320.4741">14153 8893 0,'-10'29'0,"4"16"16,-3 27-16,3 19 16,-6 36-1,-1 26-15,-1 25 16,9 23-16,1 14 15,4 9 1,-4 21-16,4 5 16,0-4-1,6-3-15,6-12 16,4-17-16,2-33 16,-1-21-1,3-21-15,5-25 16,-3-26-1,7-26-15,-4-22 16,3-9-16,11-6 16,8-13-1,14-12-15,11-19 16,31-19 0,31-22-16,15-16 15,13-4-15,-9 10 16,-4 21-1,-9 16-15,6 10 16,4 5 0,8 10-16,15 3 15,0 7-15,2 5 16,-4 7 0,-11 8-16,-8 13 15,-20 6-15,-16 4 16,-20-5-1,-16-5-15,-14-8 16,-66-27 0,0 0-16,46 12 15,-10-15 1,-12-19-16,-6-12 16,-4-26-16,-1-21 15,-1-50 1,-2-55-16,-1-42 15,-13-15-15,-5 17 16,-5 9 0,1 5-16,-7 20 15,2 9 1,0 4-16,7 9 16,0 12-16,-2 4 15,-12 15 1,-5 12-16,-3 13 15,-9 7 1,-4 13-16,-4 6 16,-4 10-16,-6 11 15,-5 10 1,-10 0-16,-10 14 16,-12 2-16,-19 10 15,-21 6 1,-22 7-16,-7 9 15,-5 9 1,-2 11-16,-5 9 16,9 7-16,1-5 15,8 2 1,-1 1-16,7 5 16,11-4-16,9 1 15,7 0 1,22 2-16,15-4 15,20-1 1,28-8-16,12-5 16,17-4-16,15-5 15,16-4 1,18-5-16</inkml:trace>
  <inkml:trace contextRef="#ctx0" brushRef="#br0" timeOffset="5598.6868">15210 9161 0,'0'0'16,"-17"18"-1,-4 9-15,-20 16 16,-12 14-16,-30 31 16,-24 24-1,4-1-15,11-17 16,16-20-16,14-12 16,62-62-1,-43 59-15</inkml:trace>
  <inkml:trace contextRef="#ctx0" brushRef="#br0" timeOffset="5822.4174">14827 9467 0,'0'0'0,"0"0"16,3 19-1,10 19-15,7 10 16,8 1-1,3-2-15,2 0 16,3-6 0,-1-10-16,1-13 15,-2-13-15,-5-25 16,-7-14 0</inkml:trace>
  <inkml:trace contextRef="#ctx0" brushRef="#br0" timeOffset="6204.8477">15326 9043 0,'0'0'16,"0"0"0,0 0-16,0 27 15,7 30-15,1 40 16,-1 33 0,0 8-16,-7 7 15,-7 28 1,-4-5-16,-2-28 15,1-51-15,12-89 16,0 0 0,-18 62-16,2-37 15,4-32 1,4-24-16,6-13 16,0-25-16,0-11 15,8-18 1,14-7-16,21 12 15,17 10-15,23 9 16,19 3 0,15 1-16,-9 11 15,-19 20 1,-28 22-16</inkml:trace>
  <inkml:trace contextRef="#ctx0" brushRef="#br0" timeOffset="6571.7806">14932 10533 0,'-8'34'16,"0"15"-16,0 18 16,8 4-1,8 3-15,19 9 16,12-16-16,8-19 15,-4-27 1,-1-22-16,-2-27 16,-5-23-16,-5-20 15,-10-26 1,-18-3-16,-20 19 16,-14 25-1,-1 23-15,-11 15 16,-8 15-16,-6 20 15,-7 23 1,-16 33-16,2 24 16,24 7-1,29-10-15,30-29 16,18-32-16</inkml:trace>
  <inkml:trace contextRef="#ctx0" brushRef="#br0" timeOffset="7488.3982">15643 9945 0,'0'0'0,"0"0"16,19-8-1,16-8-15,23-15 16,7-5-1,17-18-15,-4-4 16,-78 58-16,0 0 16,49-47-1,-37 31-15,-28 21 16,-13 18 0,-11 17-16,-12 20 15,-11 23-15,9 8 16,12-17-1,18-25-15,15-18 16,11-10 0,10-8-16,9-1 15,17-12-15,5-12 16,25-24 0,20-31-16,13-26 15,0-26 1,-27 9-16,-74 110 15,44-86-15,-44 86 16,0 0 0,22-46-16,-12 35 15,-12 29 1,-6 13-16,0 9 16,-4 17-16,8 1 15,4-58 1,0 51-16,0-51 15,7 34-15,4-23 16,8-20 0,4-21-16,11-19 15,4-13 1,5-14-16,17-27 16,9-17-16,-11 8 15,-18 32 1,-40 80-16,29-49 15,-9 28-15,-5 19 16,0 15 0,-8 14-16,-5 17 15,-2 29 1,-5 14 0,-1 42-16,-1 46 0,1 17 15,4 0 1,2-9-16,2-7 15,4-9 1,-4-9-16,-2-11 16,0-24-16,0-27 15,0-96 1,0 0-16,0 0 16,0 65-1,0-36-15,5-21 16</inkml:trace>
  <inkml:trace contextRef="#ctx0" brushRef="#br0" timeOffset="7628.7826">17104 10754 0,'0'0'0,"23"14"15,6-1-15</inkml:trace>
  <inkml:trace contextRef="#ctx0" brushRef="#br0" timeOffset="59337.0435">7172 4800 0,'0'0'0,"0"0"16,0 0-16,0 0 16,0 0-16,0 0 15,0 0 1,0 0-16,-16 14 16,-4 6-1,-6 4-15,4-4 16,0-1-16,0-2 15,2-1 1,-2-3-16,2-2 16,-3 1-1,23-12-15,-24 6 16,24-6-16,-34 9 16,34-9-1,-40 5-15,-9-3 16,2-8-1,4 3-15,6-8 16,0 0-16,11-5 16,-1 0-1,4-6-15,0-3 16,4-4-16,1-2 16,3-2-1,-1-3-15,16 36 16,-15-47-1,4-2-15,4-5 16,4 5-16,6 2 16,2 2-1,1 3-15,5 4 16,3 2 0,5 0-16,4 5 15,4-1-15,4 8 16,2 1-1,0 4-15,2 4 16,-35 15 0,35-10-16,2 8 15,11 2-15,-4 7 16,0 4 0,-5 5-16,1 3 15,2 7-15,-7 0 16,0 7-1,-5 5-15,-3 5 16,-5 6 0,-7 0-16,-4 5 15,-4-2-15,-5-1 16,-6-2 0,-8 0-16,-3 0 15,-9-2 1,-5-1-16,-3-1 15,-6-2-15,3 0 16,-2-9 0,37-34-16,0 0 15,0 0 1,-29 28-16,8-8 16</inkml:trace>
  <inkml:trace contextRef="#ctx0" brushRef="#br0" timeOffset="59479.8464">7120 4970 0,'0'0'16,"0"0"-16,0 0 15,0 0 1</inkml:trace>
  <inkml:trace contextRef="#ctx0" brushRef="#br0" timeOffset="61009.4849">14374 9293 0,'0'0'0,"-23"7"16,-12 7-1,-15 3-15,4 1 16,-8-4 0,0-6-16,-7-5 15,6-3-15,-3-11 16,3-5 0,2-11-16,12-4 15,5-9 1,9-10-16,6-7 15,13-11-15,10-3 16,11-3 0,9-13-16,12 2 15,8 13 1,8 9-16,4 12 16,9 11-16,3 7 15,3 6 1,3 12-16,-11 10 15,-5 7-15,-1 12 16,-2 8 0,-6 8-16,-2 7 15,-11 10 1,-9 7-16,-12 6 16,-11 4-16,-9 8 15,-6 4 1,-19 20-16,-12 6 15,-2-14 1,-2-14-16,6-16 16,11-20-16,5-6 15,2-11 1,7-4-16,5-9 16,3-2-16,3-1 15,4-5 1,2 0-16,4-2 15,-2-1 1</inkml:trace>
  <inkml:trace contextRef="#ctx0" brushRef="#br0" timeOffset="61505.8145">13574 7193 0,'0'0'0,"0"0"16,0 27-1,0 27-15,0 30 16,6 17-16,7 4 16,-1 2-1,-1-4-15,6 0 16,0-9 0,3-11-16,0-1 15,4-9-15,3-7 16,-27-66-1,27 49-15</inkml:trace>
  <inkml:trace contextRef="#ctx0" brushRef="#br0" timeOffset="61920.1254">13981 7852 0,'0'0'0,"0"0"15,0 0-15,15 7 16,21 6 0,13 3-16,-4-2 15,1-13-15,-2-9 16,-5-13 0,-6-6-16,-9-4 15,-16-4 1,-10 1-16,-13 8 15,-6 3-15,-10 5 16,-2 9 0,-6 5-16,-3 12 15,2 10-15,1 14 16,13 6 0,8 11-16,14 4 15,10 3 1,17 2-16,12-2 15,19-6-15,10-15 16,24-17 0,2-31-16</inkml:trace>
  <inkml:trace contextRef="#ctx0" brushRef="#br0" timeOffset="62315.3596">14895 7242 0,'-10'-29'0,"-5"-13"16,-10-12 0,-8 5-16,-5-3 15,-1 8 1,-1 6-16,3 7 16,37 31-1,-38-23-15,38 23 16,-39-12-16,2 19 15,5 21 1,9 14-16,10 14 16,5 13-16,6 17 15,8 26 1,7 21-16,9-8 16,8-13-1,1-28-15,0-12 16,-2-10-16,-5-10 15,-5-6 1,-1 2-16,-18-48 16,13 47-1,-11-7-15,-6-9 16</inkml:trace>
  <inkml:trace contextRef="#ctx0" brushRef="#br0" timeOffset="62502.6988">14272 7564 0,'0'0'0,"0"0"16,0 0-16,16 0 16,27-7-1,31-4-15,28-7 16,8-1-1,-1 0-15</inkml:trace>
  <inkml:trace contextRef="#ctx0" brushRef="#br0" timeOffset="62736.3393">14856 7499 0,'0'0'15,"0"0"-15,0 0 16,27-9-16,22-7 16,32-8-1,29-8-15,6-1 16,-20 2 0,-96 31-16,60-36 15,-31-2 1,-15-6-16</inkml:trace>
  <inkml:trace contextRef="#ctx0" brushRef="#br0" timeOffset="63036.9282">14893 6791 0,'0'0'0,"0"0"15,0 0-15,0 0 31,0 0-31,0 26 0,4 30 16,5 32 0,4 15-16,7-6 15,0-1-15,3-8 16,-1-12 0,7-9-16,-5-16 15,3-6 1,1-2-16,1-3 15,0 0-15,-29-40 16,27 29-16</inkml:trace>
  <inkml:trace contextRef="#ctx0" brushRef="#br0" timeOffset="63220.4117">15556 7715 0,'0'0'0,"0"0"16,0 0-16,0 25 15,0 21 1,-4 24-16,2-2 16,-3-6-16</inkml:trace>
  <inkml:trace contextRef="#ctx0" brushRef="#br0" timeOffset="63537.1431">15673 6952 0,'0'0'0,"0"0"16,20 0-16,26-5 16,35-2-1,19-1-15,1-10 16,-5-2-16,-16-3 15,-80 23 1,52-22-16,-30-3 16</inkml:trace>
  <inkml:trace contextRef="#ctx0" brushRef="#br0" timeOffset="63803.1594">15885 6404 0,'0'0'16,"0"0"-16,0 0 16,2 18-1,11 25-15,5 21 16,5 7-16,0 31 16,5 16-1,-6-2-15,-4 0 16,-3-9-1,-2-10-15,5-13 16,5-15-16,0-24 16,3-9-1,5-11-15</inkml:trace>
  <inkml:trace contextRef="#ctx0" brushRef="#br0" timeOffset="64153.7281">16452 7141 0,'0'0'0,"0"0"16,0 0-1,0 0-15,-6 30 16,-2 21 0,4 23-16,10-2 15,20-23-15,5-37 16,2-16-1,1-15-15,2-19 16,-10-8 0,-9 0-16,-7-2 15,-10 10-15,-14 5 16,-1 12 0,-12 6-16,-4 11 15,-5 5 1,-1 14-16,-4 9 15,7 1-15,14-8 16</inkml:trace>
  <inkml:trace contextRef="#ctx0" brushRef="#br0" timeOffset="64470.298">16865 6713 0,'0'0'15,"0"0"-15,0 26 16,5 28 0,-1 36-16,5 26 15,8 6 1,11 16-16,10 20 16,5 4-16,-1-3 15,0 2 1,-6-11-16,-5-18 15,-8-23-15,-5-20 16,-18-89 0,0 0-16,0 0 15,10 65 1,-10-32-16,-10-25 16,-8-21-16</inkml:trace>
  <inkml:trace contextRef="#ctx0" brushRef="#br0" timeOffset="64563.6344">16762 6963 0,'2'-4'0</inkml:trace>
  <inkml:trace contextRef="#ctx0" brushRef="#br0" timeOffset="64585.8118">17551 7850 0,'2'-3'0</inkml:trace>
  <inkml:trace contextRef="#ctx0" brushRef="#br0" timeOffset="64880.4806">17531 7177 0,'0'0'0,"0"0"16,0 0-1,0 0-15</inkml:trace>
  <inkml:trace contextRef="#ctx0" brushRef="#br0" timeOffset="73014.3309">16876 6659 0,'0'0'15,"0"0"-15,0 0 16,-6-2-16,-1-10 15,0 6 1,5 3-16,4 6 16,25-3-16,29 0 15,30-3 1,12-3-16,-10 6 16,-10 9-1,-11 6-15,-28 15 16,-16 8-16,-17 6 15,-18 7 1,-17 10-16,-20 4 16,-29 16-1,-22 3-15,8-6 16,92-78-16,0 0 16,0 0-1,-69 61-15,42-34 16,33-25-1,19-11-15</inkml:trace>
  <inkml:trace contextRef="#ctx0" brushRef="#br0" timeOffset="73138.5192">17739 7131 0,'0'0'15,"0"0"-15,0 0 16</inkml:trace>
  <inkml:trace contextRef="#ctx0" brushRef="#br0" timeOffset="88503.8212">15268 8095 0,'0'0'15,"0"0"-15,0 0 16,0 0 0,-21 0-16,-14 8 15,-21-2 1,-2 5-16,-1 0 16,2 5-16,-1 0 15,-10 4 1,-1 3-16,-4 0 15,-19 9 1,-14 8-16,6-4 16,2-1-16,4-1 15,5-1 1,12 0-16,8-1 16,6-5-16,63-27 15,-43 20 1,43-20-16,0 0 15,0 0 1,-35 16-16,35-16 16,0 0-16,0 0 15,-24 11 1,24-11-16,0 0 16,0 0-1,-16 7-15,16-7 16,0 0-1,0 0-15,-9 4 16,9-4-16,0 0 16,0 0-1,-8 5-15,8-5 16,0 0-16,0 0 16,-5 2-1,5-2-15,0 0 16,0 0-16,-2 3 15,2-3 1,0 0-16,0 0 16,-3 0-1,3 0-15,0 0 16,0 0-16,-2-3 16,2 3-1,-4-4-15,4 4 16,-2-16-1,2-4-15</inkml:trace>
  <inkml:trace contextRef="#ctx0" brushRef="#br0" timeOffset="90219.387">6648 5104 0,'0'0'0,"0"0"16,-20 5-16,-13-4 16,-16 3-1,2 3-15,1-1 16,-2-1-1,-3-2-15,-6 1 16,5 6-16,-1-2 16,2 5-1,-5-3-15,-1 1 16,-6 0-16,-1 0 16,-9 0-1,2 1-15,-7 4 16,-16-1-1,-7 7-15,5 0 16,2-1-16,10-1 16,-2 5-1,4 0-15,1 1 16,4 3 0,2-2-16,4 2 15,9-4-15,12-6 16,50-19-1,-38 18-15,38-18 16,0 0-16,0 0 16,-37 16-1,37-16-15,0 0 16,0 0 0,-32 13-16,32-13 15,0 0-15,0 0 16,-23 5-1,23-5-15,0 0 16,0 0-16,-16 2 16,16-2-1,0 0-15,0 0 16,-10-5 0,-1-3-16</inkml:trace>
  <inkml:trace contextRef="#ctx0" brushRef="#br0" timeOffset="95886.4644">14873 11243 0,'0'0'16,"0"0"-1,0 0-15,18 0 16,17 0-16,24 0 16,3 0-1,9-4-15,8-3 16,23-2-16,5-4 16,3-3-1,6 3-15,4 2 16,11 5-1,-4-1-15,-4 4 16,-3-1-16,1 4 16,-2 2-1,-6-2-15,-5-2 16,-6 0-16,-1 0 16,-12-1-1,-11 3-15,-13 0 16,-65 0-1,49 3-15,-49-3 16,0 0-16,0 0 16,39 0-1,-39 0-15,0 0 16,0 0 0,29 2-16,-29-2 15,0 0-15,0 0 16,15 2-1,-15-2-15,0 0 16,0 0-16,11 0 16,-11 0-1,0 0-15,0 0 16,5 0 0,-5 0-16,0 0 15,0 0-15,4 2 16,-4-2-1,0 0-15,0 0 16,2 0 0,-2 0-16,0 0 15,0 0-15,2 0 16,-2 0 0,0 0-16,0 0 15,0-2 1,0 2-16,0 0 15,0 0-15,0-4 16,0 4 0,0 0-16,0 0 15,0-3 1,0 3-16,0 0 16,0 0-16,0-4 15,0 4 1,3-8-16,3 0 15</inkml:trace>
  <inkml:trace contextRef="#ctx0" brushRef="#br0" timeOffset="97519.6394">12797 7251 0,'0'0'0,"0"0"16,-19 11-16,-7 7 15,-15 8 1,-4 8-16,-8 9 15,-7 8-15,-17 21 16,-10 15 0,0 6-16,9-3 15,15-7 1,12-11-16,11-10 16,8-9-16,32-53 15,-14 40 1,10-6-16,4-5 15,10-4-15,3-1 16,10 3 0,8 0-16,13 9 15,12-3 1,9 3-16,28 8 16,24 6-1,6-1-15,-7 0 16,-16-4-16,-14-2 15,-15-6 1,-11-1-16,-14-9 16,-46-27-16,33 27 15,-33-27 1,0 0-16,0 0 16,29 22-1,-29-22-15,0 0 16,22 15-16,-2-3 15,8-4 1</inkml:trace>
  <inkml:trace contextRef="#ctx0" brushRef="#br0" timeOffset="97715.1641">13270 9045 0,'0'0'0,"0"0"16,0 0-16,0 0 16,0 0-1</inkml:trace>
  <inkml:trace contextRef="#ctx0" brushRef="#br0" timeOffset="118285.8118">14466 11212 0,'0'0'0,"0"0"15,0 0-15,0 0 16,21 7-16,25 0 16,22 2-1,7-5-15,14-4 16,-3-4 0,2 4-16,-1-3 15,3 3 1,2 0-16,1 3 15,1 1-15,2 0 16,2 1 0,3 2-16,2 2 15,-2-1-15,-3-1 16,-5 7 0,-10-3-16,-2 3 15,1 1 1,-1-4-16,-6-2 15,0-2-15,-2-5 16,-2 0 0,-13-2-16,-4 3 15,0-3 1,-2 4-16,-4-2 16,2 3-16,-50-5 15,44 6 1,-44-6-16,43 12 15,-43-12-15,0 0 16,43 18 0</inkml:trace>
  <inkml:trace contextRef="#ctx0" brushRef="#br0" timeOffset="118852.4827">16212 11253 0,'0'0'16,"0"0"-1,0 0-15,0 0 16,23 0-16,24 0 16,23 0-1,-4 0-15,6-7 16,-2-2-1,-2 2-15,-7 3 16,-1 1-16,-60 3 16,57-1-1,-57 1-15,54-3 16,-54 3-16,55 3 16,-13-2-1</inkml:trace>
  <inkml:trace contextRef="#ctx0" brushRef="#br0" timeOffset="121289.7483">15545 8086 0,'0'0'0,"0"0"15,0 0-15,-21 0 16,-14 0 0,-14 0-16,6 6 15,3-3 1,2 9-16,0-1 16,-2 0-16,-4 0 15,3 3 1,-5 2-16,-7-1 15,0 6-15,-4-3 16,5 1 0,-5 1-16,4 0 15,-1 0 1,1 1-16,-3-3 16,-2 4-16,1 1 15,2-2 1,4 2-16,4-3 15,47-20-15,-44 20 16,44-20 0,-50 18-16,4 1 15,46-19 1,-48 23-16,48-23 16,0 0-16,-44 20 15,44-20 1,0 0-16,0 0 15,-41 20 1,41-20-16,0 0 16,0 0-16,-32 18 15,32-18 1,0 0-16,0 0 16,-19 14-1,19-14-15,0 0 16,0 0-16,-16 11 15,16-11 1,0 0-16,0 0 16,-22 13-16</inkml:trace>
  <inkml:trace contextRef="#ctx0" brushRef="#br0" timeOffset="128402.0889">15556 8149 0,'0'0'0,"-30"7"15,-14 7-15,-19 2 16,8 5 0,-2 1-16,0 3 15,-4 2-15,-1 0 16,-5 2-1,-2 0-15,-18 6 16,-7-1 0,-2 2-16,6-9 15,10-9-15,6-3 16,1-4 0,15-6-16,-3-3 15,1-4 1,-3 0-16,-1-3 15,-4-2-15,5-4 16,-2-4 0,2 0-16,1-5 15,2 1 1,0-3-16,3-8 16,5-1-16,0-2 15,5-3 1,0-7-16,7 1 15,2 0-15,-1-6 16,6 2 0,0-1-16,6-2 15,2-2-15,8-1 16,3-4 0,3 1-16,5-2 15,3 2 1,8-1-16,3 3 15,8 1-15,1-5 16,6 6 0,7-2-16,5-3 15,7 0 1,6 3-16,5-1 16,16-4-16,5 2 15,-4 12 1,1 5-16,0 3 15,0-2 1,8 5-16,0-3 16,2 2-16,5 5 15,1 3 1,1 3-16,1 6 16,-5 3-1,-1 5-15,-4 9 16,-2 8-16,0 0 15,-1 8 1,-6 4-16,3 5 16,1 4-1,-4 4-15,1 5 16,-7 4-16,-6 5 16,-3 5-1,-9 1-15,-9-3 16,-10 1-16,-1 8 15,-4 5 1,-3 5-16,-7 5 16,-6 17-1,-8 11-15,-7-2 16,-8-9-16,-4-8 16,-6-7-1,-2-5-15,-4-2 16,-3-1-1,-4-8-15,0-10 16,1-7-16,-1 5 16,1-2-1,-1-6-15,40-40 16,-35 37 0,35-37-16,0 0 15,0 0-15,-29 31 16,29-31-1,0 0-15,-15 23 16,22-11-16</inkml:trace>
  <inkml:trace contextRef="#ctx0" brushRef="#br0" timeOffset="128535.2802">15225 8472 0,'0'0'0,"0"0"16</inkml:trace>
  <inkml:trace contextRef="#ctx0" brushRef="#br0" timeOffset="133095.8381">11652 9297 0,'0'0'0,"-29"8"16,-16-2-16,-21 5 15,3 2 1,3 1-16,3 2 16,-2-3-1,-7 3-15,-5 4 16,-20 9-1,-13 4-15,6-3 16,2-1-16,0-3 16,4-1-1,5-5-15,0-2 16,-3-3-16,3-1 16,2-9-1,1-5-15,5-5 16,-1-2-16,3-6 15,4-1 1,2-1-16,13-3 16,4 2-1,-4-7-15,-3 0 16,6 0-16,-1-4 16,5 0-1,-1-2-15,8-2 16,2-5-1,9-1-15,6-5 16,6-2-16,5-5 16,7-3-1,4-3-15,10-1 16,6-2 0,5-2-16,6 0 15,2-1-15,7 1 16,6 0-1,7-3-15,17-15 16,14-7 0,-3 7-16,4 8 15,-2 3-15,2 9 16,-5 9 0,3 5-16,0 3 15,0 5-15,3 2 16,2 4-1,4 3-15,2-2 16,4 4 0,0 1-16,5 8 15,-2 3-15,0 8 16,-8 5 0,-6 5-16,-1 4 15,0 6-15,0-1 16,-1 3-1,-2 1-15,-5 2 16,-14 0 0,-5 1-16,-1 3 15,0 3-15,-4 4 16,0 3 0,-5 3-16,-2 6 15,-6 2 1,-1 2-16,-7-1 15,0 2 1,-4 0-16,-1 6 16,-6 0-16,-5 0 15,-2-1 1,-9 0-16,0 6 16,-5-3-16,-7 2 15,-6 0 1,-6 0-16,-4 0 15,-4 0-15,-4 0 16,-6-1 0,-2 0-16,-8 10 15,-2-2 1,8-7-16,5-9 16,12-11-16,1-8 15,5-4 1,26-26-16,-27 23 15,27-23 1,0 0-16,0 0 16,-20 15-16,20-15 15,0 0 1,0 0-16,-21 13 16,5-6-1,10-7-15</inkml:trace>
  <inkml:trace contextRef="#ctx0" brushRef="#br0" timeOffset="133834.3945">12139 9306 0,'0'0'0,"0"0"0,0 0 16,0 0-1,0 0-15,0 0 16,22-1-1,27-11-15,24-3 16,-5-8-16,-1-1 16,5-3-1,22-7-15,13-6 16,1 0-16,-2 2 16,9 0-1,10-4-15,8-6 16,7 1-1,-4 3-15,-3 4 16,-3 1-16,-12 9 16,-2 1-1,-3 4-15,-13 2 16,-4 3 0,-8 4-16,-88 16 15,68-11-15,-68 11 16,0 0-1,0 0-15,50-6 16,-50 6 0,0 0-16,0 0 15,38-5-15,-38 5 16,24 0 0,-11 3-16</inkml:trace>
  <inkml:trace contextRef="#ctx0" brushRef="#br0" timeOffset="152051.5344">5435 3250 0,'0'0'0,"0"0"16,0 0-16,-18 6 16,-11 12-1,-6 11-15,0 18 16,-5 14 0,7 12-16,0 25 15,1 18-15,7 0 16,10-5-1,9-18-15,4-17 16,2-76-16,2 54 16,2-27-1</inkml:trace>
  <inkml:trace contextRef="#ctx0" brushRef="#br0" timeOffset="152452.0809">5782 3459 0,'0'0'15,"0"0"-15,-14 18 16,-6 10 0,-5 12-16,3 6 15,7 2 1,5-3-16,10-4 15,12-7-15,1-14 16,9-11 0,1-9-16,4-13 15,-3-12 1,1-8-16,-3-15 16,-5 4-16,-7 4 15,-10 8 1,-8 10-16,-7 10 15,-7 10-15,-7 11 16,-8 11 0,-4 14-16,8 0 15,13-2 1,11 1-16</inkml:trace>
  <inkml:trace contextRef="#ctx0" brushRef="#br0" timeOffset="152634.5586">6286 3755 0,'0'0'15,"0"0"1,0 0-16,-6 27 16,-8 21-16,-7 21 15,-10-4 1,-9 1-16,40-66 15,-50 69-15</inkml:trace>
  <inkml:trace contextRef="#ctx0" brushRef="#br0" timeOffset="152864.2242">6582 3416 0,'0'0'16,"0"0"-16,0 23 15,-4 24 1,2 24-16,-4 9 16,2 10-16,4-4 15,0-86 1,6 74-16</inkml:trace>
  <inkml:trace contextRef="#ctx0" brushRef="#br0" timeOffset="153267.9406">6941 3462 0,'0'0'0,"0"0"16,0 22-16,0 22 16,0 26-16,0 4 15,5 11 1,6-10-16,4-14 16,7-27-1,8-23-15,1-15 16,0-19-16,10-18 15,-3-10 1,-11-2-16,-10 1 16,-11 5-1,-10 7-15,-15 11 16,-12 13-16,-14 14 16,-18 13-1,-2 12-15,7 6 16,14-3-16,17-10 15,17-14 1</inkml:trace>
  <inkml:trace contextRef="#ctx0" brushRef="#br0" timeOffset="153398.6759">7614 3713 0,'0'0'0,"0"0"15,0 0 1,0 0-16</inkml:trace>
  <inkml:trace contextRef="#ctx0" brushRef="#br0" timeOffset="155286.2082">14067 5979 0,'0'0'0,"0"0"16,0 0 0,14-14-16,11-13 15,10-7-15,8 7 16,6 5-1,0 8-15,-4 12 16,-12 10 0,-15 11-16,-9 6 15,-11 11-15,-11 5 16,-10 11 0,-1-5-16,7-9 15,6-9 1,11-14-16,13-8 15,10-11-15,16-7 16,12-8 0,2 2-16,-53 17 15,47-7 1,-8 9-16,-15 16 16,-15 7-16,-18 13 15,-17 19 1,-20 7-16,-23 25 15,-4 5-15,73-94 16,-56 69 0,35-47-16</inkml:trace>
  <inkml:trace contextRef="#ctx0" brushRef="#br0" timeOffset="155636.409">14779 5845 0,'0'0'0,"0"0"16,-11 21-16,-4 15 15,-3 22 1,7 9-16,9-3 16,11-6-1,11-13-15,8-21 16,3-21-16,-3-19 15,4-15 1,-1-18-16,-8-3 16,-10 4-16,-7 0 15,-10 9 1,-9 5-16,-5 14 16,-7 11-1,-9 13-15,-5 12 16,-8 17-16,8 6 15,13-4 1</inkml:trace>
  <inkml:trace contextRef="#ctx0" brushRef="#br0" timeOffset="156284.7442">15292 5986 0,'0'0'16,"0"0"-16,0 0 16,0 0-1,0 0-15,0 18 16,5 14-16,-1 3 16,-2-12-1,0-12-15,0-7 16,3-10-1,2-8-15,-7-4 16,-2 2-16,-3-1 16,-2-1-1,-1-9-15,-4 1 16,5 1-16,3 5 16,0 4-1,-3 3-15,0 4 16,1 2-1,-1 2-15,1 3 16,-4 4-16,2 10 16,3 6-1,1 8-15,4 8 16,6 1 0,10 6-16,10 1 15,8-6-15,7-14 16,-2-15-1,6-16-15,-2-16 16,-10-8-16,-8-11 16,-10-4-1,-5 1-15,-18 5 16,-5 4 0,-14 11-16,-2 10 15,-4 12 1,-1 10-16,-3 15 15,-1 11-15,6 9 16,14 0 0,10 0-16</inkml:trace>
  <inkml:trace contextRef="#ctx0" brushRef="#br0" timeOffset="156501.7945">16110 5979 0,'0'0'0,"0"0"16,0 0 0,0 21-16,-4 21 15,-1 19 1,-7-6-16</inkml:trace>
  <inkml:trace contextRef="#ctx0" brushRef="#br0" timeOffset="157001.791">16472 5535 0,'0'0'0,"0"0"16,15 0-16,22-4 15,12-1 1,-4 3-16,-10 2 16,-10 7-1,-14 11-15,-17 7 16,-10 5-16,-8 4 15,-3 10 1,-2-1-16,4-9 16,8-8-1,13-14-15,12-9 16,14-8-16,7-12 16,6-2-1,-35 19-15,48-21 16,-48 21-16,39-9 15,-10 14 1,-18 11-16,-15 12 16,-17 11-1,-16 12-15,-8 3 16,45-54 0,0 0-16,-35 43 15,19-24-15,22-28 16,19-27-16</inkml:trace>
  <inkml:trace contextRef="#ctx0" brushRef="#br0" timeOffset="157734.8226">17143 5598 0,'0'0'15,"-18"22"-15,-5 12 16,-6 16-1,7 2-15,13-1 16,11-5-16,16-13 16,11-17-1,7-16-15,-3-11 16,2-12 0,5-15-16,-9-2 15,-8-3-15,-9 0 16,-12 6-1,-10 5-15,-10 13 16,-3 3 0,-2 9-16,-5 5 15,4 4-15,5 3 16,9-1 0,10-2-16,13-4 15,15-7 1,18-4-16,18-12 15,6 1-15,-4 2 16,-66 22 0,59-17-16,-8 13 15,-12 13 1,-11 14-16,-14 7 16,-10 18-16,-4 14 15,-2 3 1,2-5-16,5-2 15,5-8-15,11-8 16,6-10 0,9-15-16,5-13 15,12-15 1,2-20-16,4-16 16,7-29-16,-3-20 15,-28 4 1,-28 14-16,-22 18 15,-12 22 1,-13 13-16,-16 14 16,-8 18-16,-9 11 15,6 11 1,7 5-16,8 5 16,14 4-16,16-5 15</inkml:trace>
  <inkml:trace contextRef="#ctx0" brushRef="#br0" timeOffset="157868.46">18589 5727 0,'0'0'0,"0"0"16,0 0-16</inkml:trace>
  <inkml:trace contextRef="#ctx0" brushRef="#br0" timeOffset="165369.5564">16678 12307 0,'0'0'0,"20"0"16,9 0-16</inkml:trace>
  <inkml:trace contextRef="#ctx0" brushRef="#br0" timeOffset="165864.383">16343 12506 0,'0'0'0,"0"0"0,0 0 16</inkml:trace>
  <inkml:trace contextRef="#ctx0" brushRef="#br0" timeOffset="166096.2228">16220 12557 0,'0'0'16,"0"0"-16,0 0 15</inkml:trace>
  <inkml:trace contextRef="#ctx0" brushRef="#br0" timeOffset="166308.4163">16220 12557 0,'0'0'0,"0"0"15,0 0 1</inkml:trace>
  <inkml:trace contextRef="#ctx0" brushRef="#br0" timeOffset="166529.7946">16139 12584 0,'0'0'16,"0"0"-16,0 0 16</inkml:trace>
  <inkml:trace contextRef="#ctx0" brushRef="#br0" timeOffset="166734.1129">16139 12584 0,'0'0'0,"0"0"16</inkml:trace>
  <inkml:trace contextRef="#ctx0" brushRef="#br0" timeOffset="170968.22">13835 10466 0,'0'0'0,"0"0"16,0 0-1,0 0-15,0 0 16,-23 0-16,-19-4 15,-20-1 1,2 3-16,-1 0 16,1 2-16,-5 4 15,2 1 1,-6-3-16,-5-2 16,-11 2-1,1-2-15,-4 2 16,1-2-16,5 0 15,-5 0 1,-7 3-16,-4 1 16,-8 2-16,4 2 15,-4-1 1,-3-3-16,-1-2 16,1 0-1,-3 5-15,3-3 16,1 0-16,1 3 15,-3 0 1,4-3-16,-2 1 16,6-1-1,-4 3-15,8 2 16,-2 0-16,4 0 16,2 3-1,10-6-15,6 3 16,3 0-1,3 0-15,14-3 16,8-1-16,50-5 16,-51 5-1,51-5-15,0 0 16,-40 2 0,15-7-16</inkml:trace>
  <inkml:trace contextRef="#ctx0" brushRef="#br0" timeOffset="171788.8299">10798 9999 0,'0'0'15,"0"0"-15,0 0 16,-20 7 0,-13 2-16,-19 11 15,6 0 1,-1 7-16,-6-1 16,3 6-16,-4 1 15,0-1 1,1 1-16,6-2 15,-5 3-15,6-1 16,1 4 0,4-2-16,6 1 15,35-36 1,-33 35-16,33-35 16,-24 36-16,16 2 15,12-9 1,7-8-16,8-4 15,6 1-15,6 2 16,4 2 0,17 8-16,8 1 15,5 1 1,7 1-16,21 16 16,17 7-16,3 7 15,-5-1 1,-8 0-16,-6 1 15,-11-2 1,-5-4-16,-11 4 16,-11-9-16,-13-6 15,-16-8 1,-27-38-16,17 34 16,-17-34-16,0 0 15,0 0 1,13 33-16,-13-33 15,0 0 1,0 0-16,6 25 16,-6-25-16,0 0 15,0 0 1,0 14-16,0-14 16,0 0-1,0 0-15,-6 5 16,6-5-16,0 0 15,0 0 1,-3 3-16,3-1 16,7 0-16</inkml:trace>
  <inkml:trace contextRef="#ctx0" brushRef="#br0" timeOffset="179034.7304">11107 11684 0,'0'0'0,"0"0"16,-12 10-16,-3 5 16,-1-2-1,6-2-15,5-2 16,5 0-16,7-3 15,8-1 1,9-5-16,9-5 16,11-6-16,14-9 15,7-9 1,3 0-16,24-16 16,6 4-1,-12 8-15,-24 19 16,-19 14-16,-12 12 15,-9 9 1,-9 5-16,-8 15 16,-14 18-1,-11 13-15,-13 22 16,-15 13-16,4-6 16,4-25-1,40-76-15,0 0 16,-21 47-1,17-31-15,18-27 16,8-23-16</inkml:trace>
  <inkml:trace contextRef="#ctx0" brushRef="#br0" timeOffset="179284.6097">12216 11011 0,'0'0'0,"0"0"16,-6 25-16,0 29 16,-7 35-1,-5 41-15,0 22 16,0 22 0,7 0-16,7-11 15,4-20-15,4-26 16,-4-117-1,0 0-15,0 0 16,8 64 0,3-53-16</inkml:trace>
  <inkml:trace contextRef="#ctx0" brushRef="#br0" timeOffset="179450.6036">12159 11714 0,'0'0'0,"12"-20"15,12-6-15,12-17 16,18-6 0,8-4-16,21-9 15,-83 62-15,75-57 16,-32 28 0</inkml:trace>
  <inkml:trace contextRef="#ctx0" brushRef="#br0" timeOffset="180001.4842">11856 12450 0,'0'0'0,"0"0"16,0 0-16,2 16 15,18 3 1,7 2-16,10-15 15,6-6-15,4-3 16,0-6 0,-47 9-16,35-10 15,-21-3 1,-14 0-16,-10 1 16,2 12-16,-3 8 15,-1 7 1,-3-2-16,5 1 15,-5-4 1,6-3-16,3-3 16,6-10-16,8-9 15,14-16 1,3-14-16,18-14 16,-2 6-16,-41 53 15,37-45 1,-6 18-16,-8 18 15,-15 16 1,-3 15-16,-8 12 16,-5 9-16,-3 15 15,11-58 1,-9 57-16,9-57 16,-3 52-1,13-18-15,9-28 16,13-29-1,11-34-15</inkml:trace>
  <inkml:trace contextRef="#ctx0" brushRef="#br0" timeOffset="180217.5713">13022 11179 0,'0'0'0,"0"0"16,-20 24-1,-14 19-15,-18 31 16,-18 32-16,-8 32 16,3-5-1,25-25-15,22-41 16,23-48-16,17-25 16</inkml:trace>
  <inkml:trace contextRef="#ctx0" brushRef="#br0" timeOffset="180367.4613">12987 11362 0,'0'0'0,"0"0"15,0 0-15,15 18 16,9 11-16,14 15 16,-4 6-1,-8 8-15,-12 4 16</inkml:trace>
  <inkml:trace contextRef="#ctx0" brushRef="#br0" timeOffset="180750.7003">12910 11807 0,'0'0'15,"0"0"-15,0 0 16,2 19-1,4 22 1,2 17-16,-8-1 16,-8 0-16,-5 3 15,-11 3 1,-7-4-16,-5-11 16,0-1-16,36-47 15,0 0 1,-33 31-16,33-31 15,-30 14-15,30-14 16,-13-4 0,13-6-16,13-5 15,13 1 1,9-1-16,19-1 16,9 5-16,8 2 15,2 11 1,26 7-16</inkml:trace>
  <inkml:trace contextRef="#ctx0" brushRef="#br0" timeOffset="180903.8932">13677 12392 0,'0'0'16,"0"0"-16,0 0 16</inkml:trace>
  <inkml:trace contextRef="#ctx0" brushRef="#br0" timeOffset="185978.0614">11306 9514 0,'0'0'16,"0"0"-16,0 0 15,0 0-15</inkml:trace>
  <inkml:trace contextRef="#ctx0" brushRef="#br0" timeOffset="186141.3615">11306 9514 0,'0'0'0,"0"0"15,0 0-15,0 0 16</inkml:trace>
  <inkml:trace contextRef="#ctx0" brushRef="#br0" timeOffset="186306.1654">11339 9597 0,'0'0'16,"0"0"-16,0 0 15,0 0-15</inkml:trace>
  <inkml:trace contextRef="#ctx0" brushRef="#br0" timeOffset="186400.5543">11424 9481 0,'0'0'0,"0"0"16</inkml:trace>
  <inkml:trace contextRef="#ctx0" brushRef="#br0" timeOffset="187245.5968">13914 8387 0,'0'0'16,"0"0"-16,0 0 16,0 0-1,0 0-15,0 0 16,0 0-16,0 0 16,17-12-1,12-4-15,16-6 16,1 2-1,9-1-15,5 4 16,3-1-16,3 3 16,5-2-1,4 4-15,26-5 16,11-2-16,-1 0 16,-11 0-1,-4 2-15,-6 2 16,-12-2-1,-1 3-15,-11 1 16,-14 6 0,-10-1-16,-42 9 15,44-5-15,-44 5 16,44-4 0,-44 4-16,43-3 15,-43 3-15,0 0 16,48 3-1</inkml:trace>
  <inkml:trace contextRef="#ctx0" brushRef="#br0" timeOffset="187413.2189">15591 8122 0,'0'0'0,"0"0"15,0 0-15,0 0 16,0 0 0,0 0-16</inkml:trace>
  <inkml:trace contextRef="#ctx0" brushRef="#br0" timeOffset="187556.9855">15591 8122 0,'0'0'16,"0"0"-16,0 0 15,0 0-15</inkml:trace>
  <inkml:trace contextRef="#ctx0" brushRef="#br0" timeOffset="197349.4666">18030 10394 0,'0'0'16,"0"0"0,20 0-16,22 0 15,24 5 1,0 0-16,3 3 16,12-1-16,24-2 15,5-1 1,5-4-16,8-6 15,8-4-15,-4 2 16,-7-2 0,-4 4-16,-8 4 15,-12 4 1,-5 4-16,-10-7 16,-6-6-16,-1-3 15</inkml:trace>
  <inkml:trace contextRef="#ctx0" brushRef="#br0" timeOffset="197751.0855">19453 9981 0,'0'0'0,"0"0"15,0 0 1,0 0-16,25 7 16,28 4-16,22 7 15,12 0 1,3 0-16,-11 0 16,-19 1-16,-24 4 15,-13 1 1,-19 6-16,-13 3 15,-13 14 1,-21 18-16,-28 27 16,-21 23-1,2 0-15,19-14 16,71-101-16,0 0 16,0 0-1,-36 69-15,38-34 16,23-28-16</inkml:trace>
  <inkml:trace contextRef="#ctx0" brushRef="#br0" timeOffset="198352.1666">19172 11205 0,'0'0'0,"0"0"15,0 0-15,0 0 16,19-2-1,26-15-15,23-11 16,1-7-16,15-12 16,8 0-1,-92 47-15,67-27 16,-31 23-16,-22 17 16,-18 7-1,-8 11-15,-13 14 16,-10 13-1,-6 5-15,-10 15 16,-1-2-16,4-2 16,11-14-1,37-60-15,-16 36 16,21-18 0,12-27-16,-5-20 15,13 4-15,15-26 16,-40 51-1,0 0-15,50-53 16,-50 53 0,49-43-16,4 16 15,-2 14-15,1 8 16,-5 10 0,-5 6-16,-42-11 15,35 27-15</inkml:trace>
  <inkml:trace contextRef="#ctx0" brushRef="#br0" timeOffset="198567.5249">19319 11751 0,'0'0'0,"0"0"16,0 0-16,18-9 15,16-7-15,17-11 16,16-4 0,31-16-16,23-9 15,2 3-15</inkml:trace>
  <inkml:trace contextRef="#ctx0" brushRef="#br0" timeOffset="198933.9832">19660 11914 0,'0'0'0,"-6"29"16,-1 18-16,1 22 16,6-4-1,9-7-15,11-11 16,9-15-16,5-17 15,-3-6 1,-4-12-16,2-8 16,-5-6-16,-2-8 15,-9-8 1,-10-1-16,-8-1 16,-12 2-1,-5 7-15,-10 11 16,-4 5-1,-1 6-15,-7 8 16,5 10-16,5 11 16,10 2-1,14-3-15,15-6 16</inkml:trace>
  <inkml:trace contextRef="#ctx0" brushRef="#br0" timeOffset="199234.828">19985 11447 0,'0'0'0,"0"0"16,0 0-16,20-11 16,13-7-1,16-7-15,-6 10 16,-9 8-1,-12 14-15,-11 11 16,-8 15-16,-12 16 16,-11 27-1,-12 27-15,-4 11 16,1-13 0,35-101-16,-22 57 15,12-43-15,12-29 16</inkml:trace>
  <inkml:trace contextRef="#ctx0" brushRef="#br0" timeOffset="199536.2526">20351 10904 0,'0'0'16,"0"0"-16,0 26 15,7 29-15,1 36 16,2 36 0,-1 16-16,2 21 15,3 41-15,-3 14 16,-9 9 0,-6-31-16,-3-39 15,3-20 1,0-24-16,4-114 15,-6 77-15,6-77 16,-13 44 0,-6-26-16</inkml:trace>
  <inkml:trace contextRef="#ctx0" brushRef="#br0" timeOffset="199700.1712">20429 11867 0,'0'0'0,"0"0"16,0 0 0,16-13-16,13-15 15,25-9 1,15 5-16</inkml:trace>
  <inkml:trace contextRef="#ctx0" brushRef="#br0" timeOffset="199868.0806">20839 12314 0,'0'0'15,"0"0"-15,0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3:02:27.62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9562 4887 0,'0'0'16,"0"0"-16,-11-13 16,-4-9-16,-3-5 15,7 11 1,-1 5-16,4 4 15,1 12 1,1 8-16,-2 14 16,1 8-16,1 17 15,-1 24 1,-4 34 0,2 30-16,-4 26 15,4 8-15,2-4 16,1-1-16,-1 6 15,-4 1 1,6 5-16,5 0 16,3 2-16,3-12 15,6-20 1,3-12-16,7-12 16,-2-9-1,6-7-15,-5-12 16,6-11-16,-5-21 15,-22-67 1,15 44-16,-15-44 16,0 0-1,21 32-15,-21-32 16,23 17-16,6-15 16,6-8-1,12-7-15,13-10 16,11-8-16,25-9 15,24-9 1,5 2-16,-2 6 16,-12 10-1,-7 8-15,5 11 16,7 2-16,13 4 16,-2 4-1,6 4-15,-2 0 16,4 7-1,-1 0-15,-2 4 16,-5 0-16,0-4 16,-6 0-1,-5-4-15,-7-3 16,-13-2-16,-8-2 16,-14-10-1,-10-1-15,-19-3 16,-45 16-1,36-24-15,-12-11 16,-6-10-16,-11-11 16,-7-9-1,-5-11-15,-8-29 16,-7-24 0,0-12-16,1-20 15,3 0-15,4-2 16,10-1-1,11 3-15,6 6 16,6 5 0,3 2-16,5 3 15,-1 11-15,-7 9 16,-7 20 0,-12 16-16,-4 13 15,-2 13 1,-4 19-16,0 8 15,-5 6-15,-2 6 16,-6 4 0,-8 0-16,-7 2 15,-18-2-15,-8 4 16,-13 0 0,-34-1-16,-23-6 15,-16 1 1,-21-2-16,-8 3 15,-8 8-15,-18 6 16,-18 10 0,-12 10-16,16 9 15,5 7 1,24 4-16,14-4 16,20-6-16,26-3 15,33-6 1,19-8-16,15-3 15,20-3 1,10-5-16,10 3 16,0 0-16,5 0 15,3-3 1,4 3-16,5 0 16,8 2-16,5 4 15</inkml:trace>
  <inkml:trace contextRef="#ctx0" brushRef="#br0" timeOffset="109.0966">9573 4979 0,'0'0'0,"0"0"16</inkml:trace>
  <inkml:trace contextRef="#ctx0" brushRef="#br0" timeOffset="19820.1545">11453 6621 0,'0'0'16,"0"0"-16,0 0 15,0 0 1,0 0-16,0 0 15,0 0-15,0 22 16,0 23 0,4 27-16,1 6 15,-1 20 1,5 7-16,4 7 16,4 11-16,-2 9 15,-6 17 1,-2 12-16,-5 9 15,5-4 1,-1 5-16,5-1 16,-1-9-16,-2-11 15,1-18 1,-2-19-16,2-19 16,-4-15-16,-5-79 15,4 62 1,-4-62-16,0 36 15,-4-21 1,-1-13-16,0-15 16,5-16-16</inkml:trace>
  <inkml:trace contextRef="#ctx0" brushRef="#br0" timeOffset="20937.0997">11569 6554 0,'0'0'0,"0"0"15,0 0 1,20 7-16,21 4 16,21 7-1,6-2-15,12-4 16,38 0-16,34-8 16,21-5-1,-4-2-15,-8-4 16,0 5-1,-7-1-15,-6 3 16,-3-1-16,0-2 16,-2-1-1,-2-6-15,-10 0 16,-14-4-16,-19-1 16,-18-1-1,-17 5-15,-63 11 16,0 0-1,40-5-15,-8 7 16,-32-2-16,22 14 16,-6 4-1,-5 7-15,-5 8 16,-2 7 0,-4 19-16,-4 7 15,-5 11-15,-1 30 16,-6 27-1,5 9-15,-1 9 16,8-10 0,2-1-16,4 5 15,5 3-15,6 0 16,0 4 0,-1-6-16,-1-4 15,-1-9 1,0-18-16,-4-6 15,1-23-15,-5-13 16,-2-74 0,0 58-16,0-58 15,-7 38-15,-13-11 16,-6-12 0,-8-4-16,-10-1 15,-25-6 1,-12-4-16,-31-7 15,-24-6 1,-23-5-16,-3-4 16,7 1-16,10 6 15,-3 2 1,-1 3-16,-2 8 16,7 7-16,3 8 15,9 5 1,17-2-16,18-1 15,-1-6 1,8-6-16,13-3 16,18-3-16,59 3 15,-50-2 1,50 2-16,-42 2 16,42-2-1,0 0-15,-40 9 16,40-9-16,-28 11 15,20-4 1,6-11-16,-12-14 16</inkml:trace>
  <inkml:trace contextRef="#ctx0" brushRef="#br0" timeOffset="21020.8909">11635 9224 0,'0'0'16,"0"0"-16</inkml:trace>
  <inkml:trace contextRef="#ctx0" brushRef="#br0" timeOffset="33419.7771">18345 5640 0,'0'0'0,"0"0"15,0 0 1,-25 7-16,-26 11 16,-25 20-1,-20 31-15,-37 40 16,-20 41 0,-4 19-16,-4 26 15,18-7-15,17 2 16,15-4-1,23-21-15,4-6 16,15-3-16,9-11 16,10-7-1,12-10-15,14-16 16,11-15 0,13-7-16,9-14 15,13-13-15,11-19 16,14-10-1,13-7-15,21-12 16,38-10-16,39-14 16,23-8-1,-3-6-15,-10 5 16,-1 7 0,0 3-16,2 11 15,3 2-15,5 2 16,2-1-1,9 5-15,-5 2 16,0 8-16,-7-1 16,-10 6-1,-7 7-15,-3 6 16,-13 4 0,-16-1-16,-20-4 15,-7 0 1,0 2-16,-11-4 15,-9-5-15,-15-6 16,-65-25 0,0 0-16,0 0 15,43 11 1,-43-11-16,24-4 16,-10-12-16,-12-8 15,-9-10 1,-9-11-16,-12-15 15,-11-9-15,-19-27 16,-20-23 0,-13-15-16,-5 2 15,6 4 1,5 8-16,-4-7 16,-1 2-16,-2-5 15,-4-2 1,1 0-16,-3-2 15,-2 5 1,-6-1-16,-4 5 16,-1 5-16,-6 1 15,-4 8 1,-1 6-16,-1 4 16,-4 9-1,1 8-15,-1 3 16,-3 9-16,2 14 15,1 16-15</inkml:trace>
  <inkml:trace contextRef="#ctx0" brushRef="#br0" timeOffset="37553.6019">20828 4842 0,'0'0'16,"0"0"-16,-23 0 15,-20-5-15,-22 2 16,1 5 0,-1 7-16,-1 4 15,-5 3-15,8-1 16,9-1-1,-5-6-15,4-2 16,-2-12 0,4-5-16,-1-7 15,5-4-15,5-7 16,1-2 0,5-3-16,5-1 15,5-1 1,8-4-16,3-1 15,5 0-15,8-2 16,4-2 0,9-2-16,6 4 15,10 1 1,9 3-16,1 5 16,7 2-16,4 7 15,0 5 1,4 9-16,3 3 15,-1 8 1,-1 3-16,-2 5 16,-2 5-16,-2 5 15,-2 6 1,-2 6-16,-4 1 16,-1 2-16,-5 3 15,-2 7 1,-6 1-16,1 3 15,-10 0 1,-4 2-16,-8 0 16,-6 3-16,-9 1 15,-12 3 1,-11 0-16,-8 2 16,-9-4-1,-15 4-15,-1-5 16,6-15-16,16-13 15,9-12 1</inkml:trace>
  <inkml:trace contextRef="#ctx0" brushRef="#br0" timeOffset="38674.3392">19904 4570 0,'0'0'15,"0"0"-15,0 0 16,0 0 0,0 0-16,0 0 15,-17 14-15,-8 5 16,-6 6 0,-3 0-16,1-3 15,-2 2-15,-1 1 16,1-2-1,2-2-15,-2 4 16,-4 0-16,2-1 16,-7 5-1,3 0-15,-4 5 16,2-2 0,-1 1-16,-2 3 15,0-1-15,-1 1 16,2 2-1,-2 2-15,1 0 16,-4 3 0,3 0-16,-2 1 15,0 1 1,0 2-16,0-1 16,-1 4-16,-1 1 15,-3 1 1,-12 15-16,-6 5 15,-1 1-15,7-6 16,8-7 0,2-4-16,4-2 15,-3-1-15,2 3 16,4 0 0,-5 0-16,4 2 15,0 2 1,-2 0-16,0 1 15,-2 2-15,4-1 16,-5-2 0,4 3-16,3-2 15,-2 1 1,2-2-16,-2 2 16,-2 4-16,3 0 15,-2 0 1,4 3-16,-2-2 15,5-2 1,-4-5-16,8-2 16,5-9-16,2-2 15,-2 0 1,2 4-16,-4 0 16,4 3-16,0-3 15,1 1 1,-1-3-16,4-2 15,0-2 1,4-5-16,25-40 16,0 0-1,-25 34-15,25-34 16,0 0-16,0 0 16,-23 26-1,23-26-15,0 0 16,-16 17-16,7-16 15,7-7 1,2-19-16</inkml:trace>
  <inkml:trace contextRef="#ctx0" brushRef="#br0" timeOffset="39870.5138">18606 5997 0,'0'0'0,"0"0"16,0 0-1,0 0-15,12-1 16,7-7-16,4-3 16,-6 7-1,-8-1-15,-3 5 16,-6 5 0,-8 4-16,-4 5 15,-3 1 1,-9 1-16,4-1 15,-2-2-15,1-1 16,-4 1 0,-1 1-16,-3-1 15,-1 0-15,-3 1 16,-2-1 0,-10-2-16,45-11 15,-45 10-15,-1-6 16,-2-2-1,8-6-15,3-3 16,3-7 0,7 1-16,0-5 15,5-4 1,4-4-16,2-2 16,16 28-16,-13-33 15,13 33 1,-10-38-16,4-11 15,8 4-15,5 4 16,4 8 0,4 8-16,6 1 15,2 4 1,-23 20-16,31-19 16,2 0-16,14 4 15,0 4 1,0 4-16,0 4 15,-1 6 1,0 1-16,-4 4 16,-3 6-16,1 1 15,-9 4 1,-7-1-16,-2 2 16,-1 4-1,-8 1-15,-2 1 16,-4 4-16,-3-1 15,-4 0 1,-4 2-16,-3-2 16,-4-2-16,-2-2 15,0-4 1,0-2-16,0-4 16,2-3-1,0-6-15,0 1 16,2-7-16,0 0 15,3-5 1,-1 3-16,2-2 16,1-1-1,4 1-15,4-1 16,3-3-16,4-4 16</inkml:trace>
  <inkml:trace contextRef="#ctx0" brushRef="#br0" timeOffset="41516.1325">19314 5962 0,'0'0'16,"0"0"-16,0 0 15,0 0-15,0 0 16,-6-2 0,-3-5-16,-9 0 15,-2 5 1,0 2-16,-1 2 16,4 2-16,1 1 15,1 2 1,-3-1-16,-3 10 15,4 2 1,1 2-16,1 3 16,15-23-16,-19 28 15,2 8 1,-6 9-16,5 0 16,1-3-1,3 1-15,5-1 16,9-42-16,-6 49 15,4-2 1,2-1-16,6 2 16,1-5-1,5-2-15,4 0 16,5-5-16,3 0 16,3-3-1,0 0-15,6-3 16,3-4-16,2-3 15,2-3 1,5-2-16,0-5 16,2 1-1,2-8-15,3-1 16,0-7-16,3-3 16,-2-2-1,1-2-15,-3-1 16,0-7-1,2 1-15,-5-6 16,0-2-16,-2-3 16,-1-2-1,-3-2-15,-2-5 16,-3-4-16,-6-1 16,-5-4-1,-4 3-15,-2-4 16,-4-1-1,-4-2-15,-5 0 16,-7-1-16,-7 1 16,-7 0-1,-4 0-15,-6 0 16,-3 4 0,-4 3-16,-5 2 15,-4 1-15,-5 4 16,-5 3-1,0 7-15,-9 4 16,1 3 0,-7 6-16,-1 11 15,-7 2-15,0 13 16,-25 10 0,-12 19-16,-4 15 15,6 11-15,11 11 16</inkml:trace>
  <inkml:trace contextRef="#ctx0" brushRef="#br0" timeOffset="62158.0514">23287 4809 0,'0'0'0,"0"0"16,0 0-16,0 0 16,0 0-16,0 0 15,0 0 1,0 0-16,-6 25 15,-3 17 1,-5 25-16,1 0 16,5 0-16,-4-2 15,-1 11 1,2 20-16,0 15 16,6-4-1,0 4-15,-2 5 16,0 13-16,-1 12 15,-5 8 1,-5 8-16,2 4 16,1 8-1,4 4-15,2-1 16,1 0-16,4 0 16,2 0-1,0 0-15,-1-5 16,6-1-16,-3-11 15,0-11 1,0-5-16,2-9 16,-4-19-1,-3-13-15,-2-14 16,7-84-16,-7 64 16,7-64-1,0 0-15,-2 33 16,0-17-1,6-16-15</inkml:trace>
  <inkml:trace contextRef="#ctx0" brushRef="#br0" timeOffset="63619.0185">23270 4711 0,'0'0'16,"0"0"-16,0 0 15,0 0-15,15 0 16,26 0-1,18 0-15,12 0 16,2 0 0,23 6-16,4 6 15,6 1-15,7 1 16,8-2 0,16 0-16,19-1 15,-2-4 1,3-3-16,1 1 15,5 4-15,1 0 16,-2 0 0,-3-3-16,-3 3 15,-7 2 1,-2 5-16,-5 2 16,-3 5-16,-7 3 15,-17-1 1,-9 4-16,-17-5 15,-6 1 1,-9-5-16,-7 2 16,-15-6-16,-12 0 15,0-1 1,-40-15-16,34 18 16,-34-18-1,0 0-15,29 22 16,-9 5-16,-11 0 15,-3-1 1,-4 6-16,0 4 16,-4 4-16,-2 17 15,0 0 1,-3 8-16,-2 7 16,0 6-1,-4 30-15,-3 30 16,-1 15-1,-6 4-15,0-8 16,6 1-16,3 2 16,6 0-1,5-2-15,10 2 16,1 1-16,2-5 16,-1 2-1,-5 2-15,-2 0 16,-4-3-16,-5-3 15,-2-7 1,2-14-16,3-18 16,2-13-1,-2-8-15,-5-9 16,0-8-16,-2-16 16,0-8-1,-6-4-15,-3-6 16,-6-8-1,-3-9-15,-3-7 16,-4-7-16,-6-4 16,-18-4-1,-5-5-15,-6-2 16,-8 0 0,-28-7-16,-18 0 15,-12 2 1,-8 3-16,7 1 15,6 4-15,2-1 16,-2 2 0,-3 2-16,-6 4 15,2-4-15,-2 3 16,1-1 0,-1 3-16,1-4 15,2 0-15,5-1 16,10 1-1,-5-5-15,3 2 16,-1 0 0,3 5-16,-2 4 15,0 3 1,2-3-16,3 0 16,1-4-16</inkml:trace>
  <inkml:trace contextRef="#ctx0" brushRef="#br1" timeOffset="75968.6636">25927 7868 0,'0'0'16,"0"0"-16,0 0 15,0 0-15,0 0 16,-4 27-1,-1 26-15,-4 30 16,-2 15-16,3 0 16,-5 10-1,0 6-15,-1 11 16,1 15 0,0 23-16,-3 10 15,6-4-15,-4 8 16,5-1-1,2 3-15,3 7 16,-6 0-16,4-4 16,-1-3-1,5-2-15,-7-8 16,-2-3 0,-2-12-16,1-18 15,4-22-15,3-27 16,5-87-1,0 0-15,0 0 16,-4 60 0,4-32-16,4-28 15,7-16-15,7-20 16</inkml:trace>
  <inkml:trace contextRef="#ctx0" brushRef="#br1" timeOffset="77152.5843">26197 7845 0,'0'0'0,"0"0"15,0 0 1,20 5-16,25-3 15,22 5 1,6-1-16,19 1 16,4-2-1,8-3-15,7 0 16,10-2-16,11 0 16,4 0-1,9 4-15,27 1 16,5 8-16,-21 3 15,-6 1 1,-8 1-16,-7-3 16,-10-5-1,-15-1-15,-16-2 16,-21-2-16,-73-5 16,61 2-1,-61-2-15,0 0 16,0 0-16,39 2 15,-39-2 1,27 9-16,-27-9 16,15 13-1,-9 7-15,-8 8 16,0 5 0,-9 7-16,1 16 15,-5 8-15,-4 11 16,1 30-1,-1 22-15,3 11 16,7 7-16,2-10 16,5-8-1,0 5-15,2 6 16,2 12 0,5 1-16,2 4 15,5 4-15,-4 1 16,3 1-1,-1-7-15,-1-8 16,-3-3-16,-6-4 16,-4-8-1,-2-19-15,-2-19 16,-3-16 0,9-77-1,-20 60-15,20-60 0,-29 35 16,-7-12-1,-8-12-15,-4-11 16,-6-5 0,-2-8-16,-6-3 15,-5-3-15,-8-2 16,-21-1 0,-14-2-16,3 4 15,-3 2 1,-4-1-16,-7 7 15,-10-2-15,-14 0 16,-3 5 0,-4 5-16,-3 2 15,0 2 1,-1 0-16,-2 5 16,-3 3-16,-4 8 15,9 10 1,6 11-16</inkml:trace>
  <inkml:trace contextRef="#ctx0" brushRef="#br1" timeOffset="83185.9336">23248 8234 0,'0'0'16,"0"0"-16,0 0 15,0 0-15,0 0 16,-11-2 0,-7-9-16,-5-1 15,7-1 1,9 2-16,0 2 15,5 3 1,0-1-16,-2 2 16,2 1-16,0 1 15,-1 1 1,1 0-16,0 0 16,0 2-16,-1 0 15,1 6 1,-3 1-16,-3 7 15,-1 0 1,2 7-16,5 1 16,0 10-16,2 3 15,-3 6 1,1 17-16,-2 0 16,2 8-1,0 0-15,4 9 16,0 26-16,0 20 15,-2 7 1,0-1-16,2-7 16,0 4-16,1-4 15,-1 5 1,-2 2-16,7 3 16,2-5-1,-3 2-15,3 3 16,0 2-1,-2 4-15,-1 5 16,-2-9-16,-1-9 16,-1-9-1,-2-11-15,-2-12 16,-1-17-16,3-74 16,-4 56-1,4-56-15,0 0 16,-2 33-1,-4-19-15,-1-14 16,-2-11-16</inkml:trace>
  <inkml:trace contextRef="#ctx0" brushRef="#br1" timeOffset="83969.4038">23044 8194 0,'0'0'16,"0"0"-16,0 0 15,0 0-15,0 0 16,0 0 0,0 0-16,20 6 15,27 1-15,24 2 16,1-4-1,7-1-15,17-2 16,2-2 0,0-3-16,4-2 15,4 2-15,3 1 16,3 2 0,4 0-16,11 2 15,12 1 1,2-1-16,-5 1 15,-2-2-15,-7 1 32,2 0-32,-4 1 0,-3-1 15,3 0 1,-6 8-16,-3 0 16,-5 4-16,-7-3 15,-2 0 1,-1 0-16,-2 3 15,-4-1 1,-7 1-16,-12-1 16,-14-2-16,-8-2 15,-8-2 1,2-3-16,-48-4 16,0 0-1,46 5-15,2-5 16,-48 0-1,42-3-15,-42 3 16,0 0-16,40-3 16,-1-5-1,-39 8-15,33-18 16</inkml:trace>
  <inkml:trace contextRef="#ctx0" brushRef="#br1" timeOffset="84617.7325">27046 8359 0,'0'0'0,"0"0"16,0 0-1,0 0-15,0 0 16,0 25-1,0 17-15,0 24 16,0-4-16,0-2 16,0 2-1,0 5-15,0 1 16,0 1-16,0 4 16,0 16-1,0-6-15,-4 0 16,2 4-1,-2-4-15,1 6 16,-1 7-16,-3 8 16,0 0-1,0 1-15,0 0 16,1 4 0,-1 1-16,4 7 15,1 8-15,0 7 16,-2-5-1,4-2-15,-4 0 16,1-2 0,3-5-16,3 2 15,-1-1-15,-4-6 16,-1-7 0,1-8-16,0-3 15,0-10-15,-1-12 16,1-4-1,2-69-15,-5 54 16,5-54 0,0 0-16,0 0 15,-6 45 1,6-45-16,0 0 16,-9 31-16</inkml:trace>
  <inkml:trace contextRef="#ctx0" brushRef="#br1" timeOffset="85152.1164">26602 12153 0,'0'0'16,"-27"0"-16,-15-4 15,-26-1 1,-1 5-16,-1 5 15,-3 1 1,-12 3-16,2 0 16,-1-3-16,-4 0 15,-6-4 1,-2 0-16,-2-2 16,-5 0-1,2 0-15,-6 0 16,-1 2-16,-1-2 15,2 0 1,-2 0-16,2 2 16,0 1-1,2-3-15,-1-3 16,0-1-16,2 0 16,2-6-1,1 6-15,2-3 16,5 3-1,8-3-15,3 5 16,4 0-16,4 2 16,4 2-1,16 2-15,8 1 16,47-5-16,-43 4 16,43-4-1,-39 5-15,8-10 16</inkml:trace>
  <inkml:trace contextRef="#ctx0" brushRef="#br1" timeOffset="85604.6128">23289 10964 0,'0'0'0,"-6"29"15,-3 16-15,-5 29 16,4 15 0,1 6-16,-3-2 15,4 3-15,1 9 16,5-7 0,4 0-16,1-4 15,1-9-15,0-7 16,3-4-1,4-9-15,-4-15 16,-7-50 0,6 44-16,3-2 15,-9-42 1,11 43-16,4-4 16</inkml:trace>
  <inkml:trace contextRef="#ctx0" brushRef="#br1" timeOffset="85750.7342">23357 12280 0,'0'0'0,"0"0"16,0 0-16,0 0 15</inkml:trace>
  <inkml:trace contextRef="#ctx0" brushRef="#br1" timeOffset="91791.4288">24070 7917 0,'0'0'0,"0"0"15,0 0 1,0 0-16,0 0 16,0 0-16,0 19 15,0 20 1,0 14-16,0 4 15,0-2 1,0 5-16,-5 5 16,2 5-16,-1 3 15,0 17 1,4 1-16,-2 3 16,0 4-1,-1 1-15,1 3 16,-4 1-16,1 5 15,5-1 1,2 3-16,-2-1 16,5-2-16,-1 0 15,1-1 1,-3-2-16,2 4 16,0-3-1,-4 0-15,0-3 16,0 3-16,0-2 15,-2-2 1,2-7-16,4-11 16,1-2-1,2-7-15,-3-4 16,1-16-16,-3-6 16,1-2-1,-3-46-15,2 46 16,-2-46-1,0 0-15,12 50 16</inkml:trace>
  <inkml:trace contextRef="#ctx0" brushRef="#br1" timeOffset="92433.8613">24164 11429 0,'0'0'0,"0"0"16,0 0-1,0 0-15,0 0 16,0 0 0,0 0-16,0 0 15,-20 4-15,-18 1 16,-14 4 0,1-3-16,-3 0 15,1-4-15,-6 1 16,1-2-1,-9-1-15,-1-1 16,-7-7 0,-7 1-16,-2 2 15,4 4-15,-2 1 16,-5-2 0,-1-3-16,-1-2 15,0-2 1,-3 3-16,-2-5 15,2 1-15,1-3 16,1 4 0,1 0-16,2 0 15,4 0 1,1 0-16,2 3 16,3-3-16,2 0 15,5 0 1,15 0-16,3 0 15,3 1-15,4 4 16,45 4 0,-45-4-16,45 4 15,-41 0 1,41 0-16,0 0 16,0 0-16,-37 7 15,37-7 1,0 0-16,0 0 15,-29 9-15,11 3 16</inkml:trace>
  <inkml:trace contextRef="#ctx0" brushRef="#br1" timeOffset="93301.9917">21464 11125 0,'0'0'0,"-4"-25"16,0-21-16,-6-23 16,1-8-1,-1-16-15,3-4 16,2 2-16,-1-3 15,-3 1 1,-6-3-16,2-3 16,0-4-1,0-7-15,4-7 16,0-11-16,6-13 16,9-6-1,0-2-15,-2 11 16,-2 0-1,-2 11-15,3 8 16,3 2-16,6-2 16,5 4-1,4 8-15,-3 13 16,-1 7-16,-3 12 16,1 11-1,-2 20-15,1 5 16,2 8-1,-16 35-15,20-36 16,-20 36-16,25-29 16,-25 29-1,35-23-15,6 10 16,3 7 0,0 6-16,2 4 15,0 3-15,6 1 16,2 1-1,1 3-15,5-6 16,8-1 0,7-3-16,28 0 15,13-2-15,3 2 16,0 2 0,-4 8-16,-6 1 15,7-1 1,13 1-16,-2-3 15,-4-2-15,-4-2 16,-9-1 0,-14-1-16,-7 3 15,-12 4 1,-7 3-16,-17-5 16,-3 2-16,-50-11 15,51 11 1,-51-11-16,52 11 15,-52-11-15,51 12 16</inkml:trace>
  <inkml:trace contextRef="#ctx0" brushRef="#br1" timeOffset="93443.3448">24195 8103 0,'0'0'0,"0"0"16,0 0-16</inkml:trace>
  <inkml:trace contextRef="#ctx0" brushRef="#br1" timeOffset="97707.5043">28681 5318 0,'0'0'0,"0"0"0,0 0 15,0 0 1,0 0-16,0 0 15,0 0 1,0 0-16,-10 0 16,-6-4-1,-6-3-15,2 2 16,3-4-16,-2 7 16,-2-2-1,2-2-15,-3 1 16,-1-1-16,0 1 15,4-2 1,-4 4-16,3 0 16,20 3-1,-26-5-15,-7 0 16,-2 4-16,-3-4 16,-4 0-1,-5-2-15,1 3 16,-2 2-16,0 0 15,-7-1 1,2 3-16,-4 0 16,5 0-1,-5 0-15,0 3 16,-2-3-16,1 0 16,0 0-1,0-3-15,1 1 16,3-2-1,-1-1-15,6 1 16,0-1-16,2-2 16,3 1-1,1-3-15,43 9 16,-42-9 0,42 9-16,-45-9 15,45 9-15,-45-9 16,1 0-1,44 9-15,-46-4 16,7 5 0,39-1-16,-41 7 15,41-7-15,-38 11 16,38-11 0,-40 14-16,40-14 15,0 0-15,-40 14 16,40-14-1,0 0-15,0 0 16,-39 11 0,39-11-16,0 0 15,0 0-15,-35 9 16,35-9 0,0 0-16,0 0 15,-27 4 1,27-4-16,0 0 15,0 0-15,-26 7 16,26-7 0,0 0-16,0 0 15,-23 7 1,23-7-16,-20 11 16,20-11-16,-17 15 15,17-15 1,-20 23-16,20-23 15,-20 26 1,5 8-16,-1 4 16,-1 9-1,-1 0-15,1 2 16,0 5-16,2 4 16,-1-1-16,3 4 15,1 0 1,2 1-16,-1 3 15,-1 2 1,2 5-16,-7 6 16,0 24-1,-6 15-15,3 11 16,7-3-16,0-7 16,1-5-1,6-3-15,-1 4 16,4 2-16,3 7 15,0-5 1,3 0-16,-3 1 16,2 0-1,1-3-15,-3-5 16,2-10-16,0-1 16,0-3-1,5-10-15,-3-13 16,3-8-1,2-14-15,0-3 16,0-2-16,-2-2 16,1 0-1,1-1-15,-2-2 16,-7-42 0,4 43-16,-4-43 15,0 0-15,0 0 16,5 42-1,-5-42-15,0 0 16,0 0-16,6 34 16,-2-17-1,-4-9-15</inkml:trace>
  <inkml:trace contextRef="#ctx0" brushRef="#br1" timeOffset="98868.096">26267 8992 0,'0'0'15,"0"0"-15,0 0 16,0 0 0,0 0-16,0 0 15,0 0-15,0 0 16,17 6 0,21 3-16,19 5 15,-1-1 1,1-4-16,-4 2 15,8-7-15,7 3 16,4-2 0,23 1-16,3 1 15,7 0-15,-2-1 16,0 2 0,2-2-16,0 3 15,4-3 1,1 1-16,3 3 15,1-4-15,2 3 16,6-1 0,-1 4-16,-5-1 15,-5 2 1,-5 1-16,-4-3 16,-2 0-16,-2 1 15,-4-4 1,-6 3-16,-11 1 15,-5-2 1,-7 0-16,-18-5 16,-47-5-16,41 1 15,-41-1 1,32-4-16,-32 4 16,26-15-1,-11-10-15,-3-11 16,4-15-16,1-7 15,1-14 1,2-8-16,9-39 16,11-30-16,1-17 15,0-11 1,-4 4-16,-11 3 16,-3 4-1,-5-1-15,3 4 16,-4 0-16,-2 4 15,-1 5 1,-1 11-16,-4 4 16,-3-1-1,-1 4-15,-1 4 16,-4 18-16,-2 11 16,0 5-1,-3 6-15,1 9 16,-3 12-1,1 10-15,-5 9 16,-1 1-16,0 1 16,-2-2-1,-2 7-15,-4 5 16,-5 6 0,-8 5-16,-9 7 15,-4 4-15,-5 5 16,-9 2-1,-5 3-15,-1-3 16,-7 1-16,0-1 16,-18-1-1,-5 1-15,-6-2 16,2 3 0,-1 4-16,-3 1 15,-6 3 1,-2 4-16,1 5 15,-2-3-15,5-1 16,4-1 0,6 0-16,7-2 15,12 0-15,7 0 16,17 0 0,10-2-16</inkml:trace>
  <inkml:trace contextRef="#ctx0" brushRef="#br1" timeOffset="99010.7254">27621 5238 0,'0'0'0,"0"0"15,0 0 1</inkml:trace>
  <inkml:trace contextRef="#ctx0" brushRef="#br1" timeOffset="102497.3481">26588 3385 0,'0'0'0,"0"0"16,0 0-16,0 0 16,-4-8-1,2-7-15,-3-6 16,1 10-16,4 11 16,-2 9-1,2 11-15,-2 12 16,-2 3-1,-5 10-15,-2 3 16,1 2-16,-2 4 16,1 7-1,1 7-15,-6 9 16,-7 23 0,-2 20-16,1 8 15,2 6-15,1-2 16,2-5-1,-2 0-15,5-1 16,5-8 0,2-7-16,3-13 15,-1-3-15,0-13 16,3-10 0,2-12-16,0-6 15,2-1 1,0-53-16,0 52 15,0-52-15,6 52 16,5-7 0,5-13-16,6-9 15,-2-8 1,9-3-16,4-4 16,6-1-16,14 1 15,5-7 1,7-1-16,6 2 15,3-2 1,27 2-16,15 5 16,9-3-16,-4 5 15,-3-1 1,-3-2-16,-9 3 16,0 2-1,1 3-15,-2 1 16,0 1-16,-2 2 15,-5-3 1,-2 1-16,-4-5 16,-5 1-16,-11-8 15,-4-2 1,-21-2-16,-8-5 16,-8-4-1,-8-4-15,-7-7 16,-5-7-1,0-13-15,0-20 16,-1-14-16,1-31 16,1-29-16,-1-11 15,3-9 1,-2 8-16,0 6 16,1-1-1,10 2-15,4-4 16,10 0-1,3 2-15,2 8 16,-6 6-16,-5 14 16,-4 12-1,-3 13-15,-8 12 16,-5 10-16,-15 66 16,11-51-1,-11 51-15,5-49 16,-10 4-1,-8 5-15,-10 11 16,-6 9-16,-7 5 16,-12 1-1,-13 1-15,-6 2 16,-9 2 0,-30-5-16,-23 3 15,-11 0-15,-8 0 16,9-1-1,6 1-15,8 1 16,4-5-16,-2 0 16,0 2-1,2-3-15,0 5 16,0 4 0,4 3-16,2 4 15,12 4-15,5 1 16,11 1-1,16-1-15,25 0 16,6-3 0,7-2-16,6 0 15,10 0-15,-2 2 16,6 0 0,-1-2-16,4 5 15</inkml:trace>
  <inkml:trace contextRef="#ctx0" brushRef="#br1" timeOffset="104407.1558">22298 2693 0,'0'0'0,"0"-24"16,0-17-16,0-16 15,0 3 1,0 7-16,0 7 16,0 40-1,0 0-15,0 0 16,-4-27-16,2 11 15,-4 16 1,1 12-16,-1 15 16,-1 11-1,-8 8-15,1 8 16,-3 3-16,-1 15 16,0 9-1,0 28-15,-2 19 16,5 4-1,-1 9-15,-2 9 16,0 1-16,-3 7 16,2 8-1,3 4-15,9-6 16,12 2 0,11-12-16,3-13 15,4-9 1,-2-16-16,0-9 15,-3-22-15,2-16 16,-4-22 0,-16-47-16,21 33 15,5-5-15,3-13 16,2-8 0,8-2-16,14-5 15,3-3-15,6 3 16,8-2-1,2 2-15,6-4 16,26-3 0,19-2-16,12 0 15,-3-2-15,-5 1 16,-2 6 0,-2 4-16,-5 4 15,-11 8 1,-17 1-16,-22 1 15,-18-3-15,-50-11 16,42 9 0,-42-9-16,0 0 15,36 7 1,-36-7-16,27-5 16,-13-8-16,-5-12 15,-5-9 1,-4-7-16,2-25 15,2-7 1,6-34-16,5-24 16,-1-9-16,4-7 15,2 8 1,5 10-16,-4 11 16,-1-2-16,0 5 15,-3-2 1,-3 8-16,-2 6 15,-1 0 1,1 3-16,-2 1 16,1 8-1,-1 8-15,-2 9 16,-5 8-16,-6 10 16,-10 8-1,-9 1-15,-11 3 16,-15 2-16,-10 1 15,-9 3 1,-24 0-16,-18 2 16,-7 10-1,-14 4-15,-11 6 16,-15 9-16,-8 5 16,-12 4-1,1 7-15,4 9 16,12 4-16,20 3 15,27-4 1,30-9-16,18 0 16,24-10-1,14-2-15,6-2 16,9-1-16,0-1 16,4 1-1,3 1-15,4 0 16,2 4-1,7 3-15</inkml:trace>
  <inkml:trace contextRef="#ctx0" brushRef="#br1" timeOffset="106167.7214">21460 4619 0,'-9'-11'16,"-5"-10"-16,14 21 0,-17-20 15,1 5 1,3 2-16,3 4 16,1 0-16,9 4 15,2 3 1,9 2-16,8 0 15,10 2-15,6-2 16,15 0 0,19-2-16,9 2 15,34-4-15,27-1 16,22 2 0,6 3-16,-8 3 15,2-1 1,1 5-16,2-3 15,-1 5-15,-6 0 16,-15 0 0,-5 1-16,-8-2 15,-15-1 1,-9-4-16,-9-3 16,-6 0-16,-11 0 15,-13 4 1,-66-4-16,55 4 15,-9 5 1,-46-9-16,39 16 16,-11 3-16,-14 4 15,-12-1 1,-4 5-16,-8 2 16,-1 7-1,-8 4-15,-6 16 16,0 4-16,-2 8 15,1 3 1,-9 29-16,4 19 16,0 13-16,4 2 15,0 2 1,2-2-16,4 2 16,3 4-1,5 1-15,2 5 16,9 0-16,2-2 15,5 4 1,-3 4-16,4 1 16,-4 0-1,2-7-15,1-10 16,3-7-16,-1-15 16,-2-8-1,-3-13-15,-2-14 16,-4-17-1,4-62-15,-10 40 16,10-40-16,-10 24 16,-7-12-1,-1-12-15,-6-6 16,-9-6-16,-10-4 16,-20-8-1,-13-1-15,-26-9 16,-25-2-1,-12-1-15,-13 1 16,4 7 0,4 5-16,-4-1 15,-2 7-15,-4 5 16,-2 6 0,1 7-16,3 2 15,2 7 1,5 5-16,9 1 15,9 0-15,15-1 16,9 0 0,9 2-16,13-1 15,13-4 1,13-2-16,55-9 16,-46 4-16,46-4 15,0 0 1,0 0-16,-42 5 15,42-5-15,0 0 16,0 0 0,-39 2-16,39-2 15,0 0-15,-31-4 16,16-10 0,8-6-16,7-14 15,4-12 1,8-19-16,-2-13 15,6-32-15,2-28 16,2-23 0,3-2-16,-1 5 15,-2 2 1,2 5-16,0-1 16,8-4-16,6-5 15,-1 1 1,1 0-16,-2-1 15,-1 0-15,0 3 16,-1 3 0,-5 12-16,-5 10 15,-9 14 1,-5 17-16,-2 17 16,-2 18-1,-1 22-15,1 7 16,3 7-16,-1 8 15,0 10 1</inkml:trace>
  <inkml:trace contextRef="#ctx0" brushRef="#br1" timeOffset="107901.9249">23942 2673 0,'0'0'0,"0"0"16,0 0-16,0 0 16,0 22-1,-5 21-15,-1 17 16,-7-1 0,-3 3-16,3-7 15,-1 4-15,4 3 16,2 10-1,4 6-15,6 25 16,6 20 0,-4 4-16,-4 5 15,-7-6-15,-9-4 16,-2-8 0,-2-14-16,2-6 15,3-9 1,4-11-16,0-1 15,1-4-15,6-14 16,-3-9 0,7-46-16,-7 47 15,7-47 1,0 40-16,0-40 16,12 27-1,10-15-15,7-10 16,14-2-16,17-2 15,9-1 1,12-1-16,32 2 16,26 4-16,20 2 15,1 5 1,-7-2-16,-6 0 16,3-1-16,3 2 15,-2-2 1,1 3-16,3 2 15,-2 0 1,-2 2-16,-2 0 16,-2 1-1,-4-1-15,-5 6 16,-10-2-16,-20 1 16,-20 2-1,-14-2-15,-16 0 16,-18-2-16,-9-1 15,-31-15 1,0 0-16,0 0 16,25 14-1,-25-14-15,16 9 16,-9-7-16,-9-11 16,-5-11-1,-5-14-15,1-10 16,-5-21-16,6-11 15,-1-28 1,6-24-16,3-7 16,4 3-1,5 7-15,6 3 16,1-6-16,5 3 16,9 2-1,3 5-15,2 7 16,5 10-1,-5 11-15,-4 14 16,-6 14-16,-5 13 16,-18 49-1,14-40-15,-14 40 16,4-38 0,-10 9-16,-16 9 15,-7 8-15,-12 1 16,-31 0-1,-15-3-15,-49-1 16,-64-12-16,-35-5 16,-25-1-1,10 7-15,-15 3 16,-22 10 0,-38 6-16,-34 16 15,-49 20-15,-32 23 16,-29 14-1</inkml:trace>
  <inkml:trace contextRef="#ctx0" brushRef="#br1" timeOffset="133914.7747">9603 4900 0,'0'0'0,"0"0"15,0 0-15,0 0 16,0 0 0,0 0-16,0 0 15,-11 11-15,-8 3 16,-5 2 0,4-5-16,-2-4 15,-2-3 1,-2-1-16,-1-3 15,-1-3-15,1-3 16,0-2 0,-2 0-16,29 8 15,-26-16-15,-1-4 16,27 20 0,-26-31-16,4-9 15,9-5 1,9 1-16,6-2 15,6 4-15,11 4 16,3 4 0,5 5-16,4 3 15,0 6-15,1 8 16,1 6 0,3 3-16,2 8 15,6 6 1,-3 7-16,-3 4 15,-5 8-15,-6 3 16,-5 7 0,-10 5-16,-5 1 15,-9 4 1,-8 1-16,-6 1 16,-6-3-16,-6-4 15,-11-5 1,-6-5-16,-4-5 15,0-7 1,0-8-16,4-9 16,5-9-16,4-5 15,12-7 1,24 15-16,-18-21 16,4-3-16,10-5 15,6 2 1,12 1-16,10 5 15,3-2-15</inkml:trace>
  <inkml:trace contextRef="#ctx0" brushRef="#br1" timeOffset="134051.328">9500 5032 0,'0'0'0,"0"0"16,0 0-16</inkml:trace>
  <inkml:trace contextRef="#ctx0" brushRef="#br1" timeOffset="135301.1508">7741 4487 0,'0'0'16,"0"0"-16,0 0 15,0-8-15,0-13 16,0-1 0,0 11-16,0 9 15,0 8 1,0 8-16,0 6 16,0 6-1,0 3-15,7 8 16,4 3-16,-2 7 15,4 6 1,3 4-16,0 2 16,2 8-16,0 4 15,-1 1 1,3 0-16,4 8 16,-24-80-16,22 79 15,-22-79 1,24 58-16,-6-32 15,-8-21-15</inkml:trace>
  <inkml:trace contextRef="#ctx0" brushRef="#br1" timeOffset="135734.2844">7998 4749 0,'0'0'0,"0"0"16,0 0-16,0 0 16,18 7-1,21-1-15,15 3 16,1-5-16,-8-8 16,-7-11-1,-7-12-15,-8-5 16,-8-1-16,-3-3 15,-10 0 1,-8 8-16,4 28 16,-14-12-1,-7 8-15,-6 8 16,-2 8-16,4 11 16,0 9-1,6 6-15,3 2 16,7-2-16,9-5 15,9-3 1,11-8-16,5-5 16,13-12-1,10-13-15,9-24 16,-2-18-16</inkml:trace>
  <inkml:trace contextRef="#ctx0" brushRef="#br1" timeOffset="136100.8487">8563 4192 0,'0'0'16,"-13"-20"-16,-1-11 16,-3-7-1,-1-1-15,0 7 16,1-2 0,17 34-16,-23-27 15,5 9-15,18 18 16,-20-9-1,4 9-15,1 9 16,4 9-16,4 9 16,7 9-1,4 9-15,10 13 16,9 4 0,2 1-16,9-1 15,0-2-15,4-1 16,-5-4-1,1-1-15,-7-3 16,-3-1 0,-9-6-16,-10-6 15,-12-7-15,-10-17 16</inkml:trace>
  <inkml:trace contextRef="#ctx0" brushRef="#br1" timeOffset="136301.2866">8224 4494 0,'0'0'0,"0"0"16,19-10 0,12-10-16,15-3 15,10-2 1,6-2-16,-1-2 15,-8-2-15</inkml:trace>
  <inkml:trace contextRef="#ctx0" brushRef="#br1" timeOffset="136452.1509">8714 4239 0,'0'0'16,"0"0"-16,15-2 15,23-12-15,13-6 16,-1 1 0,2-2-16,-4-3 15</inkml:trace>
  <inkml:trace contextRef="#ctx0" brushRef="#br1" timeOffset="136735.141">8707 3880 0,'0'0'0,"0"0"16,0 0-1,2 21-15,11 24 16,12 14-16,2-5 15,5 1 1,1 3-16,-2 1 16,-2-4-16,0 1 15,-2-5 1,-2-8-16,-2-16 16</inkml:trace>
  <inkml:trace contextRef="#ctx0" brushRef="#br1" timeOffset="136917.6877">9387 4112 0,'0'0'0,"0"0"16,0 0-16,10 16 16,8 10-1,4 15-15,-4 3 16,-10 5-16,-10-2 15</inkml:trace>
  <inkml:trace contextRef="#ctx0" brushRef="#br1" timeOffset="137367.5144">9592 3844 0,'0'0'0,"0"0"16,0 24-16,7 21 16,6 22-1,7-1-15,5 0 16,3 6 0,13 19-16,7 14 15,5-9-15,-6-2 16,2-3-1,-10 1-15,4-5 16,-7-9-16,-7-15 16,-7-23-1,-22-40-15,0 0 16,15 25 0,1-21-16</inkml:trace>
  <inkml:trace contextRef="#ctx0" brushRef="#br1" timeOffset="137836.4707">9158 3961 0,'0'0'0,"0"0"16,0 0-16,0 0 15,0 0-15,0 0 16,0 0 0,16-3-16,21-11 15,16-3 1,-3-4-16,11 4 15,4-4-15,2-1 16,-1-3 0,-3-4-16,-9-4 15,-11-5 1</inkml:trace>
  <inkml:trace contextRef="#ctx0" brushRef="#br1" timeOffset="138234.2919">9408 3468 0,'0'0'16,"0"0"-16,0 0 15,0 0 1,0 0-16,12 25 16,8 10-16,14 22 15,1 3 1,3 1-16,0 1 16,0 5-1,0 14-15,-2-1 16,-9-5-16,-6-7 15,0-16 1,1-11-16,6-9 16,5-12-1,2-16-15,-4-17 16,-5-16-16</inkml:trace>
  <inkml:trace contextRef="#ctx0" brushRef="#br1" timeOffset="138568.0029">10052 3837 0,'0'0'0,"0"0"16,0 0-16,0 22 16,0 17-1,0 15-15,2-13 16,10-9-16,-2-17 15,4-9 1,-5-14-16,2-12 16,-5-5-1,-1-4-15,-7-1 16,-10 0-16,-5 8 16,-7 4-1,-7 11-15,-6 9 16,4 9-1,4 8-15,8-4 16,11-3-16</inkml:trace>
  <inkml:trace contextRef="#ctx0" brushRef="#br1" timeOffset="138866.651">10186 3543 0,'0'0'15,"0"0"-15,0 0 16,9 19 0,11 15-16,9 19 15,5 12-15,-1 7 16,11 26 0,8 18-16,4 7 15,-5 0 1,-2-5-16,-1-8 15,-4-7-15,-11-21 16,-33-82 0,0 0-16,0 0 15,20 61-15,-20-36 16,-15-31 0,-10-16-16</inkml:trace>
  <inkml:trace contextRef="#ctx0" brushRef="#br1" timeOffset="139134.3451">10226 3737 0,'0'0'16,"0"0"-16,20-3 15,23-4 1,21-3-16,-3 6 15,-12 2-15,-8 8 16,-19 14 0,-18 11-16,-14 9 15,-13 16 1,-11 9-16,-9 4 16,-8 15-16,-4-4 15</inkml:trace>
  <inkml:trace contextRef="#ctx0" brushRef="#br1" timeOffset="139253.154">10912 3929 0,'0'0'16,"0"0"-16,0 0 15</inkml:trace>
  <inkml:trace contextRef="#ctx0" brushRef="#br1" timeOffset="169546.0438">30228 3404 0,'0'0'16,"-24"0"-16,-16 0 15,-28 7 1,-12 6-16,-23 11 16,-17 12-1,-10 6-15,-15 12 16,5 9-16,0 5 16,2 7-1,-3 3-15,-12 7 16,2 4-1,-3 1-15,1 1 16,5 3-16,2 2 16,11-2-1,13-5-15,15-8 16,20-12-16,13-13 16,16-17-1,58-39-15,0 0 16,-40 26-1,13-15-15,11-15 16</inkml:trace>
  <inkml:trace contextRef="#ctx0" brushRef="#br1" timeOffset="169984.0047">27721 4262 0,'0'0'15,"0"0"-15,-10 15 16,-11 10 0,-6 10-16,-7 10 15,-1 9 1,-5 6-16,1 7 15,-7 16-15,8 0 16,13-7 0,21-17-16,15-20 15,17-14-15,18-10 16,18-10 0,19-10-16,33-8 15,29-10 1,6 3-16,-13 4 15,-7 5-15,-15 5 16,-10 4 0,-19 2-16,-11 4 15,-9-2 1,-13 3-16</inkml:trace>
  <inkml:trace contextRef="#ctx0" brushRef="#br1" timeOffset="170630.2913">30485 7403 0,'0'0'16,"-29"-14"-16,-12-4 16,-32-10-1,-30-4-15,-28 4 16,-12 7-16,-16 8 16,-1 4-1,-3 2-15,5 5 16,0-1-16,-5-3 15,5 1 1,1-5-16,7-4 16,-1-4-1,0-1-15,2-2 16,1 3 0,3 3-16,4-1 15,5 5-15,8 2 16,15 7-1,7-1-15,2 6 16,3-1-16,9 4 16,23 3-1,69-9-15,0 0 16,-34 3 0,32-10-16,25-11 15,23-13-15</inkml:trace>
  <inkml:trace contextRef="#ctx0" brushRef="#br1" timeOffset="171049.9513">27609 6567 0,'0'0'0,"0"0"16,0 0-16,-23 6 15,-28 13-15,-21 12 16,-20 23-1,-18 15-15,1 9 16,1 7 0,10 1-16,24-11 15,25-12-15,22-12 16,16-18 0,16-8-16,8-3 15,9 0 1,9-1-16,15 3 15,13 5-15,13 2 16,27 14 0,23 9-16,8 9 15,1 2-15,-8-3 16,-5 0 0,-10-3-16,-5 3 15,-7 3 1,-19-3-16,-19 2 15,-28-4-15,-19-18 16</inkml:trace>
  <inkml:trace contextRef="#ctx0" brushRef="#br1" timeOffset="171630.5438">26164 8395 0,'13'25'0,"12"8"16,11 18-16,8 12 16,22 30-1,17 26-15,19 22 16,7 15-16,7 7 15,5 1 1,6 12-16,12 12 16,-5 0-1,2-6-15,-2 2 16,3-3-16,-4 0 16,4-3-1,-3-6-15,-3-11 16,-17-15-1,-6-8-15,-10-4 16,-6-4-16,-6-14 16,-18-17-1,-11-24-15,-18-14 16,-14-17 0,-12-3-16,-13-7 15,-13-8-15</inkml:trace>
  <inkml:trace contextRef="#ctx0" brushRef="#br1" timeOffset="172047.1573">26394 9043 0,'0'0'0,"0"0"16,0 0-1,-7 27-15,1 28 16,-4 35 0,4 21-16,-1 1 15,1 5-15,2-5 16,-2-5 0,6-19-16,3-13 15,-3-75 1,18 49-16,11-31 15,-1-28-15,-3-19 16</inkml:trace>
  <inkml:trace contextRef="#ctx0" brushRef="#br1" timeOffset="172282.5497">26946 9190 0,'0'0'0,"20"0"15,20 0-15,18 4 16,5 1 0,6 11-16,-2 2 15,1 4 1,7 5-16,26 6 16,17 8-1,1-3-15,-10 5 16,-22-2-16,-25 7 15</inkml:trace>
  <inkml:trace contextRef="#ctx0" brushRef="#br1" timeOffset="172849.8168">24852 9153 0,'-5'41'0,"1"29"15,0 31-15,1 40 16,0 20-1,3 55-15,0 41 16,0 4-16,3 7 16,6 18-1,6 12-15,4 8 16,6 2 0,2-9-16,8-13 15,-5-20-15,-11-27 16,1-27-1,-7-44-15,7-25 16,-5-27 0,2-27-16,-17-89 15,3 55-15,-15-33 16</inkml:trace>
  <inkml:trace contextRef="#ctx0" brushRef="#br1" timeOffset="173216.2108">25125 9079 0,'0'0'16,"-30"15"-16,-13 8 15,-28 24 1,-22 24-16,-28 29 16,-5 12-16,12-6 15,26-20 1,88-86-16,-64 66 15,64-66-15,0 0 16,-31 28 0,25-28-16,28-22 15,22-10-15</inkml:trace>
  <inkml:trace contextRef="#ctx0" brushRef="#br1" timeOffset="173416.4268">24948 9161 0,'0'0'0,"16"16"16,5 4-16,11 14 15,3 3 1,10 10-16,8 5 16,6 6-1,22 23-15,17 12 16,3 6-16,-3-1 15,-10-4 1</inkml:trace>
  <inkml:trace contextRef="#ctx0" brushRef="#br1" timeOffset="173600.2253">26025 10090 0,'0'0'0,"0"0"16,0 0-1,0 0-15,-18-1 16,-22-13-16</inkml:trace>
  <inkml:trace contextRef="#ctx0" brushRef="#br1" timeOffset="174200.289">23287 8513 0,'0'0'0,"0"0"16,-24 12-16,-16 10 16,-23 20-1,-25 34-15,-26 36 16,-28 37 0,-18 29-16,-22 26 15,4 7-15,-1 8 16,-1 11-1,5 9-15,4 9 16,7 7 0,5 2-16,9-2 15,9-4 1,12 0-16,10-10 16,10-2-16,17-8 15,16-11 1,18-16-16,26-41 15,17-28-15,15-31 16,0-104 0,9 79-16</inkml:trace>
  <inkml:trace contextRef="#ctx0" brushRef="#br1" timeOffset="174916.9858">22119 8464 0,'0'0'16,"0"0"-16,0 0 15,0 0 1,0 0-16,16 15 15,17 6 1,26 1-16,10-8 16,8-12-16,29-7 15,14-9 1,-3-12-16,-10-3 16,-24 0-1,-83 29-15,63-22 16,-63 22-16,0 0 15,33-9 1,-18 13-16,-13 14 16,-8 12-1,-7 14-15,-12 23 16,-3 11-16,-7 29 16,0 23-1,5 13-15,8 7 16,7-10-16,-3 0 15,-1 0 1,-4-2-16,-3-3 16,4-15-1,5-22-15,1-17 16,7-17-16,9-64 16,-6 47-1,6-47-15,-2 41 16,2-41-1,4 38-15</inkml:trace>
  <inkml:trace contextRef="#ctx0" brushRef="#br1" timeOffset="175134.3188">22904 10055 0,'0'0'15,"0"0"-15,0 0 16,0 0 0,0 0-16,2-11 15,11-22-15</inkml:trace>
  <inkml:trace contextRef="#ctx0" brushRef="#br1" timeOffset="175899.1047">19926 6149 0,'0'0'0,"0"0"16,22 0-16,24 0 15,30-6 1,25-3-16,6 0 16,11 4-16,7 5 15,14 8 1,10 5-16,41 4 15,7 3 1,-6-1-16,-14-4 16,-1-2-1,0-9-15,0-4 16,-8-1-16,-9 1 16,-14 5-1,-26 5-15,-31 4 16,-24 1-16</inkml:trace>
  <inkml:trace contextRef="#ctx0" brushRef="#br1" timeOffset="176283.9081">22279 5942 0,'0'0'0,"0"0"16,21 0-1,24 6-15,22 8 16,-5 12-16,-5 8 16,-5 9-1,-2 3-15,-10 3 16,-40-49-1,27 50-15,-17-3 16,-16 2-16,-21-5 16,-19 3-1,-19 3-15,-31 17 16,-27 13 0,-5 3-16,26-7 15,21-14-15,32-9 16,33-17-1</inkml:trace>
  <inkml:trace contextRef="#ctx0" brushRef="#br1" timeOffset="176460.8482">22708 6797 0,'0'0'16,"0"0"-16,0 0 15,0 0-15</inkml:trace>
  <inkml:trace contextRef="#ctx0" brushRef="#br1" timeOffset="177466.4359">21904 2323 0,'0'0'16,"0"0"-16,0 0 16,0 0-1,0 0-15,18 13 16,12 4-16,10 12 16,1 7-1,9 8-15,0 6 16,3 14-16,19 19 15,8 27 1,5 12-16,-1 7 16,-6-8-1,-1-6-15,-4-1 16,-6-4-16,2 1 16,-5-2-1,1 2-15,-3-9 16,1-6-1,-6-13-15,2-12 16,-6-8-16,1-9 16,-5-5-1,-13-11-15,-5-5 16</inkml:trace>
  <inkml:trace contextRef="#ctx0" brushRef="#br1" timeOffset="178000.5364">23395 3856 0,'0'0'0,"0"0"16,0 0-1,0 0-15,0 0 16,0 0 0,2 19-16,9 19 15,6 18 1,-4 2-16,-3-5 16,0 4-16,-8-2 15,2 1 1,1-2-16,-5-7 15,-7-5-15,-7-8 16,-5-12 0,-7-11-16,-7-6 15,-11-5-15,-19-7 16,-8-6 0,-5-5-16,-25-7 15,-10-4 1,1-5-16,14 8 15,10 3 1,13 6-16,2 8 16,18 2-16,7 4 15,46 3 1,0 0-16,0 0 16,-33-4-16,20-9 15</inkml:trace>
  <inkml:trace contextRef="#ctx0" brushRef="#br1" timeOffset="178156.0039">22507 4436 0,'0'0'16,"0"0"-1,0 0-15,0 0 16,0 0-16,0 0 15</inkml:trace>
  <inkml:trace contextRef="#ctx0" brushRef="#br1" timeOffset="178816.4308">25453 1853 0,'0'0'0,"0"0"16,0 0-16,0 23 16,0 23-1,0 31-15,-7 23 16,-4 11-16,-7 10 16,-2 16-1,-2 14-15,2-1 16,5-2-1,1 4-15,0 4 16,-2 7-16,-3 5 16,1-3-1,3-9-15,5-10 16,6-19 0,2-27-16,2-100 15,0 0 1,0 0-16,0 64 15,2-38-15,-4-24 16,-7-18 0,-8-10-16</inkml:trace>
  <inkml:trace contextRef="#ctx0" brushRef="#br1" timeOffset="179167.2469">24888 3734 0,'0'0'0,"0"0"16,8 23-16,8 15 15,9 24-15,2 15 16,5 23 0,5 11-16,3-4 15,-2-15 1,-5-16-16,-6-15 15,-27-61-15,0 0 16,20 29 0,6-25-16,5-22 15,11-20 1,23-27-16,24-36 16,23-23-1,5-2-15,-18 26 16,-11 26-16,-17 27 15</inkml:trace>
  <inkml:trace contextRef="#ctx0" brushRef="#br1" timeOffset="179318.5265">26098 4011 0,'0'0'0,"0"0"16,0 0-16</inkml:trace>
  <inkml:trace contextRef="#ctx0" brushRef="#br1" timeOffset="250065.7053">21887 2438 0,'0'0'0,"0"0"16,0 0-16,0 0 15,0 0 1,0 0-16,15 7 15,16 4-15,5 10 16,-5 4 0,0 3-16,0 2 15,6 5 1,1 0-16,7 1 16,2 5-16,1 0 15,4 1 1,2 4-16,-3 1 15,2 4-15,12 15 16,-1 0 0,-3-4-16,-1 2 15,1-5 1,0 4-16,3 0 16,1-5-16,0 2 15,2 2 1,0-1-16,0 0 15,0-3 1,-5 0-16,-1-3 16,-8-1-16,2-2 15,-9-3 1,-9-12-16,-7-3 16,-1 0-1,-29-34-15,31 35 16,-31-35-16,0 0 15,0 0 1,26 30-16,-6-9 16</inkml:trace>
  <inkml:trace contextRef="#ctx0" brushRef="#br1" timeOffset="250631.3984">23618 3620 0,'0'0'0,"0"0"16,0 0-1,0 0-15,0 0 16,0 0-16,0 0 15,0 0 1,0 21-16,0 19 16,7 20-1,10-2-15,6-4 16,8-3-16,3 1 16,-2-1-1,-6-4-15,-26-47 16,16 49-1,-10-4-15,-6-45 16,-8 47-16,-15-10 16,-15-3-1,-7-5-15,-7-5 16,-7-3 0,-6-6-16,-5 1 15,-1-5-15,0-2 16,2-2-1,1 0-15,1-1 16,7 1-16,2 0 16,9 2-1,49-9-15,-45 9 16,45-9 0,-35 11-16,17-5 15,14-6-15</inkml:trace>
  <inkml:trace contextRef="#ctx0" brushRef="#br1" timeOffset="250788.1303">23078 4561 0,'0'0'0,"0"0"15,0 0-15</inkml:trace>
  <inkml:trace contextRef="#ctx0" brushRef="#br1" timeOffset="283030.8131">23440 5077 0,'0'0'16,"0"0"-1,0 0-15,0 0 16,0 0-16,-17-9 16,-13-9-1,-6-2-15,-4 2 16,-1 1-16,-6-4 15,0 1 1,0-2-16,4-5 16,-1-2-1,11-7-15,6-2 16,10-2-16,13-5 16,8-2-1,13 1-15,8-1 16,10 4-1,9 5-15,6 5 16,4 8-16,0 7 16,0 9-1,-6 11-15,-1 12 16,-4 8 0,-4 13-16,-8 4 15,-7 13-15,-8 3 16,-12 3-1,-8 3-15,-12-5 16,-12-3 0,-9-8-16,-3-7 15,-8-9-15,0-11 16,2-7 0,5-7-16,7-5 15,10-4 1,7-4-16,13 0 15</inkml:trace>
  <inkml:trace contextRef="#ctx0" brushRef="#br1" timeOffset="283152.3883">23433 4820 0,'0'0'0,"0"0"15</inkml:trace>
  <inkml:trace contextRef="#ctx0" brushRef="#br1" timeOffset="294631.5786">24420 4961 0,'0'0'0,"0"0"16,0 0-16,0 0 15,-16-9 1,-5-5-16,-8-3 15,2 3-15,-3 4 16,-1-2 0,-6 3-16,-13 0 15,2 2 1,-7 3-16,0 4 16,-8 0-16,-4-2 15,-7 2 1,-24-2-16,-11 2 15,1 0 1,5 0-16,8-3 16,-1-1-16,-1-1 15,-4 1 1,3 2-16,-2-5 16,-2-6-16,8-1 15,11-1 1,-5-6-16,5-4 15,2-1 1,6-3-16,4-2 16,-2 2-16,7 2 15,12 5 1,5 3-16,0 6 16,0-3-1,0 5-15,49 11 16,-47-14-16,47 14 15,-45-15 1,45 15-16,0 0 16,-39-13-1,0 8-15,39 5 16,-36 10-16,12 7 16,3 5-1,5 10-15,1 5 16,2 15-16,-1 8 15,4 9 1,-2 12-16,-3 31 16,-8 26-1,0 23-15,0 2 16,2-2-16,-3-2 16,-6 6-1,3 0-15,-2 10 16,6-1-1,-5 4-15,3 6 16,1 2-16,9-5 16,1-7-1,8-7-15,-3-3 16,-4-1-16,0-8 16,3-14-1,2-9-15,4-13 16,2-10-1,2-15-15,4-12 16,3-7-16,9-11 16,-1-19-1,8-11-15,6-5 16,4-7 0,13-9-16,4-8 15,9-7-15,5-5 16,6 0-1,3-2-15,23-4 16,14 0 0,-5 3-16,0 0 15,2 3-15,0 0 16,5 3 0,3 6-16,-2 0 15,5-1 1,13-1-16,7-1 15,3-3-15,-9-3 16,-14 0 0,-4-2-16,-15 4 15,-5 3-15,-13 2 16,-4 5 0,-3 0-16,-8 6 15,-10 2 1,-7 1-16,-4 3 15,-4 1 1,-41-18-16,0 0 16,0 0-16,31 13 15,-31-13 1,18 9-16,-12-11 16,-6-9-1,-4-7-15,-3-6 16,0-14-16,1-18 15,3-13 1,1-10-16,2-37 16,2-34-16,-2-13 15,-2-4 1,2 4-16,2-3 16,1-4-1,3-8-15,1-12 16,4-11-16,1-2 15,1 4 1,1 6-16,3 3 16,3 5-1,5 4-15,-1 4 16,1 17-16,4 6 16,0 13-1,-4 13-15,-8 19 16,-7 14-16,-10 7 15,-6 16 1,-10 26-16,-16 7 16,-12 9-1,-25 7-15,-14 9 16,-42 10-16,-44 6 16,-16 0-1</inkml:trace>
  <inkml:trace contextRef="#ctx0" brushRef="#br1" timeOffset="301564.1595">23635 5220 0,'0'0'16,"0"0"-16,0 0 15,-23 0 1,-18 0-16,-20 0 16,5 0-16,-3 0 15,1 0 1,0 0-16,2 0 15,2 0 1,1-7-16,1-6 16,7-3-16,5-4 15,0-5 1,3-4-16,-4-2 16,3-5-16,2-2 15,1-1 1,3-2-16,5-2 15,5-2 1,9 1-16,3 0 16,8-1-16,10 2 15,7 3 1,5 0-16,1 2 16,9 5-1,-1 2-15,4 6 16,6 5-16,3 6 15,7 3 1,5 7-16,1 4 16,6 6-16,-3 8 15,-4 6 1,-10 2 0,0 7-16,-13 5 15,-7 3-15,-4 4 16,-6-1-16,-8 5 15,-6-3 1,-6 0-16,-10 4 16,-9 1-1,-8 0-15,-10-3 16,-2 0-16,-2-3 16,5-3-1,42-38-15,-40 30 16,40-30-1,0 0-15,-30 25 16,13-11-16</inkml:trace>
  <inkml:trace contextRef="#ctx0" brushRef="#br1" timeOffset="301710.7824">23388 5005 0,'0'0'0,"0"0"16,0 0-1,0 0-15</inkml:trace>
  <inkml:trace contextRef="#ctx0" brushRef="#br1" timeOffset="304930.2685">24404 9168 0,'0'0'0,"0"0"16,0 0 0,0 0-16,-21 4 15,-18-1-15,-14 1 16,6 1-1,7-5-15,2 2 16,5-2-16,0 0 16,-5-4-1,7-6-15,0-7 16,31 17 0,-29-25-16,0-6 15,3-3-15,26 34 16,-22-36-1,22 36-15,-16-42 16,16 42 0,-9-49-16,13-2 15,10 4 1,5 2-16,8 4 16,2 6-16,5 8 15,-1 3 1,5 7-16,3 6 15,-1 10-15,2 2 16,-1 8 0,1 10-16,-5 5 15,1 8 1,-5 4-16,-10 4 16,1 4-16,-11 4 15,-6 2 1,-11 1-16,-8 1 15,-6-3 1,-7-4-16,-4-5 16,-2-2-16,-1-6 15,1-9 1,-2-2-16,2-6 16,31-15-16,-27 10 15,27-10 1,0 0-16,0 0 15,-21 7 1,4-7-16</inkml:trace>
  <inkml:trace contextRef="#ctx0" brushRef="#br1" timeOffset="305110.348">24313 9305 0,'0'0'15,"0"0"-15,0 0 16,0 0-16,0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3:10:07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1478 4407 0,'0'0'0,"0"0"16,0 0-16,0 0 16,0 0-1,0 0-15,0 0 16,0 0 0,2 20-16,13 17 15,4 17-15,4-2 16,-2 6-1,2 0-15,0 1 16,3-6 0,-26-53-16,0 0 15,27 39-15,-3-20 16,-2-26 0,-3-15-16,1-16 15,8-22 1,7-8-16,9-18 15,11-10-15,2 12 16,-9 13 0,-10 9-16</inkml:trace>
  <inkml:trace contextRef="#ctx0" brushRef="#br0" timeOffset="458.3707">2421 4280 0,'0'0'15,"0"0"1,0 0-16,15-3 16,25-3-16,26-5 15,6-6 1,-2-3-16,11-1 16,5-4-16,-12 2 15,-10 8 1,-64 15-16,41 0 15,-13 9 1,-14 13-16,-19 7 16,-18 14-16,-20 19 15,-33 29 1,-30 28-16,-13 9 16,18-21-16,26-27 15,75-80 1,-48 47-16,32-31 15</inkml:trace>
  <inkml:trace contextRef="#ctx0" brushRef="#br0" timeOffset="605.402">2938 4436 0,'0'0'0,"0"0"15,24 5 1,25 8-16,18 12 15,-11 6 1,-7 0-16</inkml:trace>
  <inkml:trace contextRef="#ctx0" brushRef="#br0" timeOffset="1056.2028">3024 4773 0,'0'0'0,"0"0"16,0 0-16,0 20 16,-7 21-1,-3 17-15,-13-9 16,-1-8-16,-11 1 15,-4-7 1,-10-3-16,-8-9 16,57-23-1,-59 23-15,59-23 16,0 0-16,0 0 16,-48 12-1,22-12-15,26-12 16,20 2-1,13-4-15,14 0 16,17-1-16,9 4 16,0-1-1,20-1-15,4 2 16,-6-2-16,-26-8 16,-29-3-1</inkml:trace>
  <inkml:trace contextRef="#ctx0" brushRef="#br0" timeOffset="1538.6244">3223 3564 0,'0'0'0,"0"0"15,0 0-15,-7 25 16,1 25 0,-3 29-16,2 27 15,5 4 1,9 12-16,2 9 15,6 11-15,9 5 16,7 27 0,3 24-16,-14-5 15,-8 7-15,-10-4 16,-9-6 0,-6-7-16,-1-11 15,-7-16 1,-3-15-16,2-18 15,2-18-15,-1-18 16,-2-20 0,23-67-16,0 0 15,-23 34 1,3-34-16,2-34 16</inkml:trace>
  <inkml:trace contextRef="#ctx0" brushRef="#br0" timeOffset="1756.0534">3324 4644 0,'0'0'16,"0"0"-16,2-2 15,16-5 1,15-4-16,21 4 15,21-4-15,24-8 16,8-16 0,-4-19-16</inkml:trace>
  <inkml:trace contextRef="#ctx0" brushRef="#br0" timeOffset="1988.8673">3826 4076 0,'0'0'0,"0"0"15,0 0 1,0 0-16,20-8 16,18-14-16,22-6 15,10-1 1,19-8-16,15-4 15,-20 10 1,-84 31-16,68-18 16</inkml:trace>
  <inkml:trace contextRef="#ctx0" brushRef="#br0" timeOffset="2191.3368">4017 4159 0,'0'0'16,"0"0"-16,-5 22 15,2 18 1,-1 23-16,-2 2 16,1 6-1,-4 1-15,0-3 16,0-11-16,9-58 16,-14 38-1,10-20-15,8-32 16</inkml:trace>
  <inkml:trace contextRef="#ctx0" brushRef="#br0" timeOffset="2539.2329">4237 4280 0,'2'0'16,"3"0"-1,2 0-15,1 4 16,4 3-16,-1 11 16,-4 7-1,-3 4-15,-6 3 16,-12 7-1,-12 12-15,-14 3 16,-14-1-16,-19 10 16,73-63-1,-83 62-15,83-62 16,-63 40 0,33-22-16,32-18 15,17-9-15,21-4 16,27-8-1,22-2-15,32-6 16,19-1 0,-18 10-16,-122 20 15,76-5-15,-49 4 16,-32-6-16</inkml:trace>
  <inkml:trace contextRef="#ctx0" brushRef="#br0" timeOffset="2705.4974">4095 4878 0,'0'0'16,"0"0"-16,-4 27 15,1 27-15,-3 28 16,-7 21 0,3 0-16,0-7 15,10-96-15,0 0 16,-4 99-1</inkml:trace>
  <inkml:trace contextRef="#ctx0" brushRef="#br0" timeOffset="3122.1013">4412 4934 0,'0'0'16,"0"0"-16,0 0 15,0 0-15,0 23 16,-7 22 0,-12 21-16,-12-3 15,-17-5-15,-22 16 16,-21 4 0,8-11-16,14-14 15,69-53 1,0 0-16,-43 41 15,30-19-15,19-11 16,17-8 0,15-9-16,24-2 15,15-3 1,30-5-16,22 5 16,6 7-16,-7 8 15,-17 9 1,-16 10-16,-8 10 15,-21 10 1,-22 8-16,-17 0 16</inkml:trace>
  <inkml:trace contextRef="#ctx0" brushRef="#br0" timeOffset="3237.5678">5145 6050 0,'0'0'0,"0"0"15,0 0 1,0 0-16,0 0 16</inkml:trace>
  <inkml:trace contextRef="#ctx0" brushRef="#br1" timeOffset="6449.2958">5568 4076 0,'0'0'0,"0"0"15,0 0 1,-14 0-16,-9-2 16,-13 10-16,8 15 15,1 9 1,4 6-16,12 4 16,8-2-1,13-6-15,8-11 16,6-11-16,7-12 15,5-8 1,0-12-16,0-12 16,-9-3-1,-12-4-15,-11 6 16,-15 8-16,-15 9 16,-16 5-1,-19 9-15,-1 2 16</inkml:trace>
  <inkml:trace contextRef="#ctx0" brushRef="#br1" timeOffset="6716.7852">5044 4756 0,'0'0'0,"0"0"16,0 0-1,17 6-15,27 3 16,29 5-16,27-3 16,8-9-1,4-14-15,-3-8 16,-6-14-16,-12-7 16,-12-15-1,-14-2-15,-21-5 16,-9-6-1,-14-9-15</inkml:trace>
  <inkml:trace contextRef="#ctx0" brushRef="#br1" timeOffset="7083.2136">6014 3639 0,'0'0'0,"0"0"16,0 0-1,0 0-15,0 0 16,0 27 0,6 30-16,4 33 15,-4 28-15,1 12 16,-5 11 0,0 10-16,0 48 15,8 13-15,5-10 16,3-8-1,0-15-15,-4-9 16,-6-16 0,-8-18-16,-4-20 15,-2-22-15,-1-20 16,7-74 0,0 0-16,-3 45 15,8-41 1,6-33-16</inkml:trace>
  <inkml:trace contextRef="#ctx0" brushRef="#br1" timeOffset="7433.1417">7042 4061 0,'0'0'15,"22"0"1,26-5-16,22 1 16,5 6-16,5 8 15,-16 13 1,-28 8-16,-19 5 15,-17 13 1,-20 10-16,-15 8 16,-25 20-16,-20 15 15,-7-1 1,-1-4-16,8-13 16,80-84-1,-82 70-15</inkml:trace>
  <inkml:trace contextRef="#ctx0" brushRef="#br1" timeOffset="7599.971">7518 4130 0,'0'0'16,"20"-5"-1,23-4-15,23-2 16,1 0-1,-67 11-15,83-7 16</inkml:trace>
  <inkml:trace contextRef="#ctx0" brushRef="#br1" timeOffset="7783.1509">7411 4432 0,'0'0'0,"0"0"16,26 0-16,34 0 16,37 4-16,17 3 15,-6-1 1,-12-6-16</inkml:trace>
  <inkml:trace contextRef="#ctx0" brushRef="#br1" timeOffset="8116.8813">8070 3528 0,'0'0'0,"0"0"16,0 0-1,0 0-15,0 0 16,0 32-16,-5 31 16,3 37-1,-4 23-15,4 0 16,-1 0-16,3-3 16,3 2-1,3-9 1,5-8-16,3-13 15,-1-12-15,-5-13 16,-10-22-16,-7-17 16</inkml:trace>
  <inkml:trace contextRef="#ctx0" brushRef="#br1" timeOffset="8516.5214">7413 4909 0,'0'0'0,"0"0"15,0 27-15,0 32 16,4 32 0,1 21-16,1 4 15,0 0 1,14-4-16,2-14 15,9-17-15,4-26 16,-1-28 0,2-18-16,-3-21 15,-1-12-15,8-25 16,-2-11 0,-2-14-16,8-28 15,-1-21 1,-1-3-16,-6 16 15,-36 110-15,24-84 16,-10 24 0,-22 31-16,-9 18 15</inkml:trace>
  <inkml:trace contextRef="#ctx0" brushRef="#br1" timeOffset="8668.9051">7388 5535 0,'0'0'16,"0"0"-16,0 0 16,25 0-16,34-3 15,37-9 1,31-20-16,13-17 16,9-16-16</inkml:trace>
  <inkml:trace contextRef="#ctx0" brushRef="#br1" timeOffset="8949.9159">8571 3672 0,'0'0'16,"0"0"-16,9 15 15,10 12 1,4 9-16,4 6 16,-1 1-1,2 4-15,-9-4 16,-9-4-16</inkml:trace>
  <inkml:trace contextRef="#ctx0" brushRef="#br1" timeOffset="9249.7636">8414 4318 0,'0'0'0,"0"0"16,0 0-1,22-12-15,23-8 16,26-11-16,23-13 15,11-5 1,-17 8-16,-88 41 16,60-29-1,-60 29-15,32-5 16,-26 17-16,-15 12 16,-18 15-1,-27 22-15,-33 35 16,-36 32-16,-13 15 15,7-11 1,21-29-16,30-43 16</inkml:trace>
  <inkml:trace contextRef="#ctx0" brushRef="#br1" timeOffset="9385.9046">8472 4567 0,'0'0'16,"16"-12"-16,10-2 15,12-2 1,9 9-16,7 7 16,5 3-1,-4-3-15</inkml:trace>
  <inkml:trace contextRef="#ctx0" brushRef="#br1" timeOffset="9766.1233">9163 3350 0,'0'0'15,"0"0"-15,0 0 16,0 27-1,5 27-15,-1 32 16,-2 25 0,0 11-16,2 10 15,1 9-15,1 8 16,10 34 0,7-13-16,4-18 15,-3-20 1,-4-24-16,-4-15 15,-7-17-15,-7-15 16,-6-19 0,-10-13-16,-8-13 15,-7-12-15</inkml:trace>
  <inkml:trace contextRef="#ctx0" brushRef="#br1" timeOffset="10299.5371">8528 5088 0,'0'0'0,"0"0"15,8 18 1,13 13-16,9 14 16,3 9-16,6 6 15,7-2 1,-6-7-16,-40-51 15,0 0-15,29 41 16,-14-24 0,-18-19-16,-9-11 15,-9-7 1,2-3-16,1-3 16,5-5-16,8-6 15,14 4 1,18-3-1,25-2-15,14 7 16,8 11-16,19 9 16,-7 13-16,-17 18 15,-38 5 1,-22 8-16,-20 3 16,-12-3-1,-20 15-15,-5-2 16,48-46-16,-46 49 15,46-49 1,-38 43-16,21-7 16,21-9-16,21-10 15,20-3 1,32-3-16,38-4 16,49-3-1</inkml:trace>
  <inkml:trace contextRef="#ctx0" brushRef="#br1" timeOffset="10441.9705">10143 5736 0,'0'0'0,"0"0"15,3 7-15,9 0 16</inkml:trace>
  <inkml:trace contextRef="#ctx0" brushRef="#br1" timeOffset="30522.6261">2745 6034 0,'0'0'0,"0"0"16,25 0-1,26 0-15,26 0 16,16 4-16,3 0 15,9 3 1,11-1-16,9 2 16,9-1-1,4 3-15,20 8 16,3 2-16,-3 0 16,-8-4-1,-17 2-15,-10-2 16,-6 1-1,-8-1-15,-15-2 16,-11 1-16,-15-2 16,-68-13-1,67 21-15</inkml:trace>
  <inkml:trace contextRef="#ctx0" brushRef="#br1" timeOffset="30665.5685">5390 6346 0,'0'0'15,"0"0"-15,0 0 16,0 0 0,0 0-16</inkml:trace>
  <inkml:trace contextRef="#ctx0" brushRef="#br1" timeOffset="31171.6722">3324 6603 0,'0'0'0,"0"0"16,0 0-16,-4 22 15,0 30-15,-6 35 16,-1 40 0,1 15-16,3 7 15,3 36 1,-1 1-16,7-26 15,3-28-15,0-31 16,-3-5 0,-2-96-16,-2 84 15,-5-21 1,-6-33-16,-1-35 16,1-17-16</inkml:trace>
  <inkml:trace contextRef="#ctx0" brushRef="#br1" timeOffset="31672.0064">3330 6728 0,'0'0'16,"20"0"-16,20-5 15,25 5 1,2 10-16,-2 14 15,-12 12 1,-15 5-16,-9 0 16,-13 2-16,-16 2 15,-11-5 1,-17 0-16,-12-2 16,-10-4-16,-5-3 15,0-2 1,4-5-16,2 1 15,4 0 1,45-25-16,-38 29 16,38-29-16,-25 31 15,14 5 1,13-2-16,7-1 16,6 9-1,12 13-15,3 11 16,10 3-16,21 19 15,10 10 1,5-7-16,-7-19 16,-13-23-1,-2-16-15,-16-15 16,-2-7-16,-3-4 16</inkml:trace>
  <inkml:trace contextRef="#ctx0" brushRef="#br1" timeOffset="31921.3393">3842 6867 0,'0'0'0,"0"0"16,21-3-1,26-3-15,28-6 16,22 6-16,5 6 16,0 2-1,-6 5-15,-15 0 16,-81-7-16,58 4 16</inkml:trace>
  <inkml:trace contextRef="#ctx0" brushRef="#br1" timeOffset="32221.3974">4061 6849 0,'0'0'0,"0"0"16,-12 26 0,-3 22-16,-7 25 15,2 30-15,2 18 16,7 6-1,6 0-15,7-11 16,10-13 0,6-18-16,6-18 15,5-22-15,7-16 16,16-9 0,8-13-16,13-14 15,26-19-15,8-19 16,-18-4-1,-31-5-15</inkml:trace>
  <inkml:trace contextRef="#ctx0" brushRef="#br1" timeOffset="32407.734">3918 7443 0,'0'0'15,"0"0"-15,0 0 16,20 7 0,27 0-16,35 1 15,33-5 1,6-23-16,4-25 16</inkml:trace>
  <inkml:trace contextRef="#ctx0" brushRef="#br1" timeOffset="32722.2913">4932 6766 0,'0'0'0,"0"0"16,-24 13-16,-12 12 15,-15 20 1,4 15-16,4 26 15,14 11-15,13 6 16,16-2 0,12-3-16,14-6 15,9-14 1,9-11-16,11-20 16,4-27-1,6-20-15,10-23 16,17-30-16,0-30 15</inkml:trace>
  <inkml:trace contextRef="#ctx0" brushRef="#br1" timeOffset="32971.48">4989 6820 0,'0'0'0,"0"0"15,24 0 1,34 0-16,36 0 16,33 0-16,8 0 15,1-9 1,-7-9-16,-4-7 16,-20 0-1,-105 25-15,75-21 16,-75 21-16,35-20 15,-37 2 1</inkml:trace>
  <inkml:trace contextRef="#ctx0" brushRef="#br1" timeOffset="33288.5256">5511 6813 0,'0'0'15,"0"22"-15,9 23 16,4 27-16,8 11 16,-1 28-1,0 41-15,-1 27 16,-3 29-16,-5 4 16,-3-8-1,-3-15-15,-5-17 16,-3-24-1,3-30-15,0-29 16,0-89-16,0 0 16,0 0-1,-8 55-15,-9-27 16,-10-18-16</inkml:trace>
  <inkml:trace contextRef="#ctx0" brushRef="#br1" timeOffset="33822.2685">2730 8525 0,'0'0'15,"0"0"-15,21 0 16,33 0 0,35 0-16,30 0 15,10 0 1,14 0-16,10 0 15,47-5-15,11 1 16,7 8 0,-5 3-16,-7 4 15,3 0 1,6-4-16,-1-3 16,-3 1-16,-7 1 15,-22 3 1,-16-1-16,-23 0 15,-27 3-15,-31-2 16,-85-9 0,0 0-16,0 0 15,53 11-15,-53-11 16,23 5 0,-21-3-16,-2-2 15,-9-9 1</inkml:trace>
  <inkml:trace contextRef="#ctx0" brushRef="#br1" timeOffset="34038.1315">6372 8301 0,'0'0'16,"-23"23"-16,-9 10 15,-19 28 1,-23 25-16,-8 20 16,11-4-16,12-8 15,30-25 1,20-20-16</inkml:trace>
  <inkml:trace contextRef="#ctx0" brushRef="#br1" timeOffset="34188.5064">6603 8456 0,'0'0'16,"-27"36"-16,-30 35 16,-53 87-1,-81 137-15</inkml:trace>
  <inkml:trace contextRef="#ctx0" brushRef="#br1" timeOffset="62038.1845">12559 5442 0,'0'0'16,"0"0"-16,0 0 15,-4 19-15,2 22 16,-3 25-1,-2 9-15,1 20 16,2 8 0,-1 11-16,5 16 15,-2 13-15,2 15 16,0 55 0,0 23-16,0 1 15,0 0 1,-7 7-16,5 4 15,-1 4-15,15 3 16,-1 0 0,5 1-16,-1 1 15,3 2 1,-1 3-16,-1-3 16,4-4-16,1-9 15,-5-14 1,-1-20-16,-7-31 15,0-22-15,-4-25 16,-2-34 0,-2-100-16,-4 66 15,-10-42 1,-1-24-16</inkml:trace>
  <inkml:trace contextRef="#ctx0" brushRef="#br1" timeOffset="63121.4206">12645 5515 0,'0'0'0,"0"0"15,19 5 1,24-3-16,26 2 16,17 1-1,25-5-15,14 1 16,9-1-16,16 0 15,40 0 1,13 0-16,1 6 16,-13 3-1,-3 1-15,4 1 16,-4 1-16,9 1 16,3 3-1,9-2-15,-8-6 16,-9-1-1,-13 4-15,-6 0 16,-15 0-16,-9 3 16,-13-5-1,-7 0-15,-14 0 16,-15-3 0,-8-1-16,-11-3 15,-15 2-15,-66-4 16,52 3-1,-52-3-15,0 0 16,0 0-16,40 0 16,-40 0-1,0 0-15,0 0 16,28 0 0,-28 0-16,11 4 15,-9 12-15,-7 8 16,-1 10-1,-5 11-15,1 17 16,-1 14 0,-5 31-16,-1 31 15,-1 24-15,0 17 16,1 4 0,-7 14-16,0 5 15,-3 20 1,1 17-16,5-2 15,1-4-15,2-6 16,0-1 0,-2-7-16,1-14 15,6-21-15,11-12 16,2-14 0,2-6-16,4-16 15,1-11 1,3-13-16,2-16 15,-5-4 1,-12-10-16,-11-3 16</inkml:trace>
  <inkml:trace contextRef="#ctx0" brushRef="#br1" timeOffset="63870.1921">12501 10933 0,'27'0'16,"19"0"-16,25-7 16,15-1-1,31-2-15,12-2 16,14-5-16,24-1 15,6 6 1,6-2-16,4-4 16,7 0-1,0 2-15,-5 3 16,1 0-16,1 3 16,3 0-1,-5 3-15,-3 3 16,-10 3-1,-8-1-15,-1 2 16,-7 0-16,-11 3 16,-13 6-1,-16-1-15,-6 3 16,-21-4-16,-89-7 16,75 9-1,-75-9-15,0 0 16,61 5-1,-61-5-15,45 0 16,-45 0-16,40-9 16</inkml:trace>
  <inkml:trace contextRef="#ctx0" brushRef="#br1" timeOffset="64060.7132">16937 10647 0,'0'0'0,"0"0"16,0 0-16,0 0 15,0 0-15</inkml:trace>
  <inkml:trace contextRef="#ctx0" brushRef="#br1" timeOffset="64887.5283">15080 7613 0,'-10'27'0,"-3"19"15,-5 17 1,1 16-16,-3 36 16,0 49-16,8 35 15,3 14 1,5 22-16,-3 33 16,0 12-1,-6 17-15,7 23 16,-2 11-16,4 15 15,0 7 1,2 4-16,0-4 16,-3-9-1,3-15-15,6-26 16,1-27-16,1-30 16,-4-34-1,3-47-15,-5-34 16,-3-30-16,3-101 15,-6 60 1,-5-38-16,3-25 16,2-20-1</inkml:trace>
  <inkml:trace contextRef="#ctx0" brushRef="#br1" timeOffset="65837.5286">15006 7465 0,'33'0'0,"28"0"15,30-4-15,39 0 16,20-1-1,52 3-15,25 0 16,6-10 0,-1 4-16,11-2 15,9 6 1,7 8-16,3 3 16,-2 7-16,-8 6 15,-6 9 1,-6 4-16,-4-1 15,-8-6-15,-11-5 16,-23-1 0,-35-9-16,-19-4 15,-23-10-15,-35-3 16,-24-3 0,-28-3-16,-30 12 15,14-15 1,-14-1-16,-8-2 15,-5 2-15,13 16 16,0 0 0,-18-15-16,18 15 15,-22-13 1,-1 11-16,1 9 16,3 8-16,-4 14 15,2 13 1,-2 21-16,4 17 15,-5 41-15,-3 44 16,-3 36 0,1 19-16,-4 23 15,3-6 1,1 11-16,3 11 16,2 11-1,6 7-15,4 2 16,9-4-16,-2 0 15,5-11 1,-4-1-16,2-5 16,1-6-16,-6-14 15,-2-11 1,-2-15-16,-1-33 16,2-24-1,-7-26-15,3-27 16,0-17-16,1-16 15</inkml:trace>
  <inkml:trace contextRef="#ctx0" brushRef="#br1" timeOffset="66572.2541">14395 13252 0,'0'0'15,"0"0"-15,18 0 16,25 0-1,24 0-15,11 0 16,25 0-16,7 0 16,8 7-1,12 4-15,14 2 16,10 4 0,34-2-16,27 3 15,28-5-15,-12-11 16,4-2-1,7-4-15,3 0 16,1 4 0,9-3-16,-1-4 15,6 4-15,-6-1 16,-9 4 0,-16 4-16,-12 2 15,-20 7 1,-38 1-16,-19-3 15,-24 0-15,-24-7 16,-92-4 0,0 0-16,0 0 15,66 4 1,-66-4-16,32 0 16,-32 0-16,8 0 15,-20 0 1,-12 12-16</inkml:trace>
  <inkml:trace contextRef="#ctx0" brushRef="#br1" timeOffset="66746.5614">19259 13491 0,'0'0'0,"0"0"16,0 0 0,0 0-16</inkml:trace>
  <inkml:trace contextRef="#ctx0" brushRef="#br1" timeOffset="75087.8277">15781 7569 0,'0'0'0,"-22"6"15,-13 9-15,-14 10 16,-1 6 0,-3 5-16,-6 3 15,2 7 1,-18 19-16,-3 9 15,7-3-15,3 3 16,12-3 0,1-1-16,4-1 15,2 0 1,6-2-16,3-2 16,8-2-16,14-14 15,18-49 1,-13 47-16</inkml:trace>
  <inkml:trace contextRef="#ctx0" brushRef="#br1" timeOffset="75620.6545">16649 7517 0,'0'0'16,"0"0"-16,0 0 15,0 0 1,-23 7-16,-18 5 16,-20 13-1,3 7-15,-10 6 16,-19 17-16,-14 15 16,4 6-1,5 2-15,0 2 16,2 1-16,-4 6 15,0 9 1,-1 7-16,-5 12 16,6-5-1,8 0-15,16-9 16,7-12-16,11-9 16,6-5-1,7-8-15,3-3 16,36-64-16,-27 58 15,27-58 1,-2 40-16,29-19 16</inkml:trace>
  <inkml:trace contextRef="#ctx0" brushRef="#br1" timeOffset="76087.472">16995 7828 0,'0'0'0,"-23"15"16,-12 3-16,-28 18 16,-13 10-1,-33 28-15,-33 29 16,-9 24 0,8 3-16,5 4 15,12 0-15,7-4 16,12-3-1,3 3-15,3-1 16,5 0 0,2-5-16,15-8 15,15-9-15,13-13 16,8-12 0,14-12-16,5-13 15,14-16 1,10-41-16,10 34 15</inkml:trace>
  <inkml:trace contextRef="#ctx0" brushRef="#br1" timeOffset="76554.1309">16801 8775 0,'0'0'0,"0"0"15,-25 18 1,-14 13-16,-25 22 15,-28 28-15,-21 31 16,-19 17 0,6 3-16,5 2 15,8-2 1,5 0-16,1 1 16,3 9-1,3-3-15,11-4 16,15-8-16,13-9 15,16-25 1,8-15-16,12-18 16,26-60-16,-13 43 15,13-43 1,-9 33-16,18-13 16,8-9-1</inkml:trace>
  <inkml:trace contextRef="#ctx0" brushRef="#br1" timeOffset="76954.4139">16870 9514 0,'0'0'0,"-23"16"16,-16 9-16,-29 19 16,-29 28-1,-22 35-15,-2 18 16,17-9-1,19-9-15,10-10 16,10-13-16,14-17 16,8-6-1,10-15-15,8-4 16,5-12 0,20-30-16,-11 29 15,18-4-15,26-3 16</inkml:trace>
  <inkml:trace contextRef="#ctx0" brushRef="#br1" timeOffset="77388.4907">16928 10042 0,'0'0'15,"-18"19"-15,-9 6 16,-9 9-1,-1 6-15,-7 7 16,0 4 0,-3 3-16,0 4 15,-15 22-15,-5 14 16,0-2 0,9-3-16,8-8 15,6-14 1,8-10-16,36-57 15,0 0-15,0 0 16,-26 37 0,26-37-16,-15 18 15,13-18 1</inkml:trace>
  <inkml:trace contextRef="#ctx0" brushRef="#br1" timeOffset="77937.7353">16948 7409 0,'0'0'0,"0"0"31,16-13-31,10-12 0,17-7 16,6-5-1,14-1-15,3-4 16,33-13-16,19-10 16,16-4-1,12-3-15,-3 5 16,-11 2-16,-5 2 15,-5-1 1,-9-2-16,-19 9 16,-19 3-1,-13 12-15,-12 8 16,-50 34-16,0 0 16,27-29-1,-16 2-15</inkml:trace>
  <inkml:trace contextRef="#ctx0" brushRef="#br1" timeOffset="78337.5214">18242 6411 0,'0'0'0,"0"0"15,0 0-15,18-2 16,22-10-1,23-1-15,1-3 16,-1 1-16,4 2 16,-6 1-1,-9 7-15,-52 5 16,44 7 0,-17 12-16,-17 5 15,-16 3-15,-10 4 16,-9 6-1,-15 16-15,-2-1 16,-4 5 0,5-1-16,1-1 15,3-1 1,6-3-16,31-51 16,-29 48-16,29-48 15,-19 33 1,9-24-16,15-25 15</inkml:trace>
  <inkml:trace contextRef="#ctx0" brushRef="#br1" timeOffset="78482.2852">19052 5616 0,'0'-2'0,"0"2"16</inkml:trace>
  <inkml:trace contextRef="#ctx0" brushRef="#br1" timeOffset="78503.0849">19825 6650 0,'0'0'0</inkml:trace>
  <inkml:trace contextRef="#ctx0" brushRef="#br1" timeOffset="83231.4612">19243 5381 0,'0'0'16,"0"0"-16,0 0 16,0 0-1,-7 22-15,-2 23 16,-4 24-16,6 7 15,7 23 1,7 6-16,1 8 16,1 8-1,-4 2-15,-3 0 16,-6-7-16,-3-7 16,-4-12-1,-2-19-15,13-78 16,0 0-16,-20 56 15,-5-32 1</inkml:trace>
  <inkml:trace contextRef="#ctx0" brushRef="#br1" timeOffset="83681.498">19106 5575 0,'0'0'0,"0"0"16,16-13-16,16-9 16,19-7-1,10 6-15,10 6 16,7 3 0,19 5-16,-5 11 15,-92-2-15,62 23 16,-31 10-1,-27 8-15,-18 5 16,-19 6 0,-15 6-16,-25 17 15,-14 8-15,4 4 16,5-4 0,22-11-16,16-12 15,23-18-15,14-6 16,8-11-1,10-7-15,10-3 16,12-4 0,20 0-16,10-2 15,9 3-15,29 7 16,17 9 0,-122-28-16,137 22 15</inkml:trace>
  <inkml:trace contextRef="#ctx0" brushRef="#br1" timeOffset="83964.7718">19793 5374 0,'0'0'15,"0"0"-15,0 0 16,30 0 0,32-4-16,32-1 15,19 1 1,-3-9-16,-10-6 16,-17-5-16,-83 24 15,52-27 1,-35 7-16,-24 3 15</inkml:trace>
  <inkml:trace contextRef="#ctx0" brushRef="#br1" timeOffset="84231.5104">19932 5450 0,'0'0'0,"-8"27"16,-3 16-1,-5 19-15,6 1 16,8 7-16,2 7 15,10 22 1,3 10-16,8-11 16,-2-15-1,-2-18-15,-17-65 16,18 35-16,9-17 16,11-18-1,13-20-15,16-16 16,32-24-16,7-16 15,-19 3 1</inkml:trace>
  <inkml:trace contextRef="#ctx0" brushRef="#br1" timeOffset="84464.8332">19856 5855 0,'0'0'0,"26"-14"16,18-6-1,35-13-15,28-3 16,24-1-16,18 0 16,-6-1-1,-18-2-15,-25-10 16,-21-9-1</inkml:trace>
  <inkml:trace contextRef="#ctx0" brushRef="#br1" timeOffset="84714.5909">20521 5173 0,'0'0'0,"0"0"15,22 0-15,34 0 16,34-6-16,35-6 16,1-1-1,-4 2-15,-9-6 16,-28 2 0,-85 15-16,0 0 15,55-18-15,-35 10 16,-24-1-1,-15 4-15</inkml:trace>
  <inkml:trace contextRef="#ctx0" brushRef="#br1" timeOffset="85054.1823">20928 5207 0,'0'0'0,"0"0"15,0 0 1,0 24-16,6 26 15,6 23-15,4 23 16,5 7 0,6 14-16,-2 16 15,0 24 1,-5-1-16,-2 5 16,-4-3-16,-4-12 15,3-24 1,-1-21-16,1-21 15,-13-80-15,11 63 16,-11-63 0,0 0-16,0 0 15,8 34 1,-8-34-16,4 15 16,0-16-16,1-20 15</inkml:trace>
  <inkml:trace contextRef="#ctx0" brushRef="#br1" timeOffset="85200.548">22083 7253 0,'-71'18'16,"-10"2"-16</inkml:trace>
  <inkml:trace contextRef="#ctx0" brushRef="#br1" timeOffset="86264.7702">20702 5614 0,'0'0'16,"0"0"0,0-23-16,0-21 15,-5-17-15,1 9 16,-7 10 0,0 6-16,-2 3 15,13 33-15,-12-24 16,12 24-1,0 0-15,-13-18 16,-7 13 0,-8 11-16,-7 15 15,-9 17-15,-4 11 16,6 9 0,9 5-1,3 4-15,12 2 16,10 5-16,12 15 15,16 0-15,19-9 16,12-14 0,10-22-16,7-19 15,-7-19 1,-3-15-16,3-4 16,-9-9-1,-52 22-15,48-31 16,-48 31-16,35-41 15,-6-1 1,-9 0-16,-1 8 16,-6 3-16,-4 11 15</inkml:trace>
  <inkml:trace contextRef="#ctx0" brushRef="#br1" timeOffset="86368.0448">20787 6174 0,'0'0'0</inkml:trace>
  <inkml:trace contextRef="#ctx0" brushRef="#br1" timeOffset="86398.1702">21406 7006 0,'0'0'0</inkml:trace>
  <inkml:trace contextRef="#ctx0" brushRef="#br1" timeOffset="108687.6001">17141 3225 0,'0'0'16,"0"0"-16,0 0 15,-26-9 1,-16-2-16,-32 2 15,-32 20-15,-32 25 16,-17 31 0,-16 29-16,4 22 15,-6 24 1,2 21-16,8 1 16,6 13-16,8-1 15,7 1 1,15-9-16,23-25 15,15-16-15,14-11 16,19-15 0,20-21-16,12-17 15,13-16 1,11-47-16,-4 40 16,4-40-16,0 0 15,-9 40 1</inkml:trace>
  <inkml:trace contextRef="#ctx0" brushRef="#br1" timeOffset="108989.1686">14832 4871 0,'0'0'0,"0"0"16,-7 29-16,-6 30 15,-8 21 1,-7 13-16,3 13 16,7-12-16,9-18 15,9-16 1,0-60-16,13 34 16,10-23-1,6-18-15,11-13 16,21-12-16,7-5 15,32-3 1,11 4-16,5 11 16</inkml:trace>
  <inkml:trace contextRef="#ctx0" brushRef="#br1" timeOffset="109540.3321">17264 3060 0,'0'0'15,"0"0"-15,-8 24 16,0 25-16,-10 32 16,-5 26-1,-1 14-15,-1 13 16,0 15-1,5-4-15,4-13 16,3-22 0,13-110-16,0 0 15,0 0 1,-4 67-16,4-59 16,4-38-16</inkml:trace>
  <inkml:trace contextRef="#ctx0" brushRef="#br1" timeOffset="109938.9442">17222 3153 0,'0'0'0,"26"-15"16,11-3 0,22-7-16,1 12 15,-2 11 1,-8 11-16,-15 15 15,-18 9-15,-14 8 16,-19 8 0,-15 5-16,-11 1 15,-8 4 1,-10 8-16,2-7 16,14-9-16,15-13 15,12-4 1,8-3-16,12-2 15,7 6-15,9 4 16,12 10 0,9 3-16,8-3 15,10-9 1,5-7-16,3-10 16,3-12-16,-1-18 15,-4-18 1</inkml:trace>
  <inkml:trace contextRef="#ctx0" brushRef="#br1" timeOffset="110451.8648">17690 3146 0,'0'0'0,"0"0"16,0 0-16,14-1 16,21-11-16,24 2 15,7-4 1,-1 3-16,-7 2 16,-2 4-1,-56 5-15,0 0 16,0 0-16,40-2 15,-26 7 1,-28 1-16,-11 6 16,-10 3-1,-12 10-15,-6 8 16,-2 10-16,0 6 16,-10 29-1,0 22-15,18 12 16,23 0-16,22-16 15,15-7 1,13-8-16,15-14 16,12-11-1,12-18-15,11-19 16,4-16-16,2-17 16,-8-11-1,-11-3-15,-22-1 16,-16-5-1</inkml:trace>
  <inkml:trace contextRef="#ctx0" brushRef="#br1" timeOffset="110636.1711">17690 3687 0,'0'0'0,"0"0"16,0 0-1,18 0-15,26-3 16,35-4-16,33-7 16,13-15-1,11-20-15</inkml:trace>
  <inkml:trace contextRef="#ctx0" brushRef="#br1" timeOffset="110936.6902">18561 3138 0,'0'0'15,"-20"7"-15,-15 12 16,-20 22 0,2 17-16,-14 34 15,-2 21-15,17 4 16,23-6-1,25-21-15,18-14 16,11-19 0,15-18-16,10-17 15,18-13 1,16-18-16,28-19 16,10-33-16,-19-27 15</inkml:trace>
  <inkml:trace contextRef="#ctx0" brushRef="#br1" timeOffset="111149.879">18637 3077 0,'0'0'0,"0"0"15,27 5 1,29 0-16,43 3 15,30-3 1,5-14-16,-4-11 16,-12-7-16,-22 0 15,-39 1 1,-33 1-16</inkml:trace>
  <inkml:trace contextRef="#ctx0" brushRef="#br1" timeOffset="111336.2766">18901 3176 0,'0'0'0,"0"36"15,0 26 1,2 37-16,14 28 16,9 12-1,6 18-15,-5 0 16,-11-16-16,-7-23 15</inkml:trace>
  <inkml:trace contextRef="#ctx0" brushRef="#br1" timeOffset="111653.1883">20374 3044 0,'18'-20'16,"4"-6"-16,9-6 15,0-2 1,-5 9-16,-13 14 16,-9 14-1,-8 15-15,-9 17 16,-15 30 0,-5 18-16,-18 42 15,-12 43-15,-5 24 16,13-16-16,11-19 15,9-29 1,16-26-16,19-102 16,-9 64-1,11-45-15,7-39 16</inkml:trace>
  <inkml:trace contextRef="#ctx0" brushRef="#br1" timeOffset="111936.3736">20523 2912 0,'0'0'15,"0"0"-15,0 0 16,0 0 0,10 22-16,3 18 15,11 25-15,1 14 16,13 33-1,8 26-15,2 7 16,-13-12-16,-12 0 16,-12-11-1,-11-3-15,-11-16 16,-9-27 0,-7-29-16,-5-31 15,-3-21-15</inkml:trace>
  <inkml:trace contextRef="#ctx0" brushRef="#br1" timeOffset="112120.5051">20184 3666 0,'0'0'0,"0"0"16,16-15-16,19-2 15,30-10 1,18 9-16,40 5 15,31 11-15,0 10 16,-31 13-16</inkml:trace>
  <inkml:trace contextRef="#ctx0" brushRef="#br1" timeOffset="112256.7772">21343 3958 0,'0'0'0,"0"0"16,0 0-16,0 0 15</inkml:trace>
  <inkml:trace contextRef="#ctx0" brushRef="#br1" timeOffset="114937.9592">19290 11016 0,'0'0'0,"0"0"16,0 0-1,0 0-15,0 0 16,0 0 0,22 7-16,25-1 15,29 5 1,16 3-16,0 1 15,10-1 1,17-7-16,15-3 16,13-8-16,15-7 15,9-8-15,6-3 16,4 0 0,6-1-16,4 8 15,-13 4 1,-4 8-16,-11-1 15,-3 6-15,-5-4 16,-11 0 0,-8-5-16,-11 0 15,-17 3 1,-25 6-16,-14 5 16,-30 4-16,-17 3 15,-22-3 1</inkml:trace>
  <inkml:trace contextRef="#ctx0" brushRef="#br1" timeOffset="115436.0567">21039 10453 0,'-37'-5'0,"-17"-8"16,-13-3-16,2 2 16,-11 10-16,-27 11 15,-19 20 1,-8 16-16,-9 16 16,9 7-1,12 0-15,13-3 16,9-5-16,18-11 15,11-6 1,11-5-16,11-12 16,10 0-1,2 1-15,33-25 16,0 0-16,-28 27 16,28-27-1,-16 26-15,14-1 16,9 0-1,9 4-15,7-2 16,12 3-16,18 6 16,11 3-1,11-4-15,35 12 16,33 9-16,8 11 16,2 13-1,-14 7-15</inkml:trace>
  <inkml:trace contextRef="#ctx0" brushRef="#br1" timeOffset="116119.9107">23002 9811 0,'0'0'16,"-16"23"-16,-1 17 15,-15 31-15,-6 45 16,-4 54 0,-1 45-16,6 40 15,6-3 1,7-4-16,4 0 16,3-24-1,1-35-15,7-57 16,9-132-16,-12 76 15,2-52 1,-1-39-16,3-27 16</inkml:trace>
  <inkml:trace contextRef="#ctx0" brushRef="#br1" timeOffset="116570.1781">22765 10551 0,'4'-25'0,"19"-12"15,14-13 1,17 4-16,13 3 16,22 0-16,14 17 15,-18 19 1,-21 16-16,-29 15 16,-22 9-1,-19 11-15,-23 11 16,-17 12-16,-30 25 15,-26 20 1,-1-7-16,16-19 16,26-29-1,19-17-15,42-40 16,0 0-16,0 0 16,-22 27-1,11-5-15,11 0 16,9 5-1,11 2-15,11 7 16,18 11-16,9 7 16,25 17-1,17 14-15,1 4 16,-7-6 0,-16-14-16,-13-19 15,-1-17-15</inkml:trace>
  <inkml:trace contextRef="#ctx0" brushRef="#br1" timeOffset="116969.7694">23878 10283 0,'0'0'0,"4"-25"16,10-12-1,8-11-15,0 19 16,0 14-16,-7 9 16,-4 9-1,-11 14 1,-11 9-16,-13 17 16,-13 21-16,-16 34 15,-12 32-15,2 15 16,13-6-1,17-23-15,20-21 16,13-18 0,18-19-16,8-22 15,12-9-15,14-9 16,10-11 0,12-10-16,17-17 15,-1-14 1,-28-8-16,-24-10 15</inkml:trace>
  <inkml:trace contextRef="#ctx0" brushRef="#br1" timeOffset="117152.8558">23607 11004 0,'0'0'16,"0"0"-16,0 0 15,22-2 1,37-13-16,28-14 16,29-21-16,43-21 15,24-16 1,-2-12-16</inkml:trace>
  <inkml:trace contextRef="#ctx0" brushRef="#br1" timeOffset="117653.2145">24890 9928 0,'-30'4'0,"-16"4"16,-19 20-16,-6 19 16,-14 35-1,-14 49-15,9 29 16,38 8-16,29-12 16,30-15-1,24-27-15,20-30 16,16-25-16,10-26 15,7-28 1,7-25-16,5-23 16,4-22-1,-8-20-15,-8-18 16</inkml:trace>
  <inkml:trace contextRef="#ctx0" brushRef="#br1" timeOffset="117886.7031">24704 10135 0,'0'0'0,"23"-4"16,24-12-16,33-13 15,34-22-15,43-23 16,14-4-1,-14 6-15,-20 14 16,-23 12 0,-28 11-16,-86 35 15,76-24-15</inkml:trace>
  <inkml:trace contextRef="#ctx0" brushRef="#br1" timeOffset="118102.9079">25340 9872 0,'-10'34'16,"3"23"-16,-2 33 15,5 38-15,0 21 16,4 58 0,8 39-16,8 7 15,20-5 1,17-9-16,15-18 15,-3-40-15,-10-53 16</inkml:trace>
  <inkml:trace contextRef="#ctx0" brushRef="#br1" timeOffset="118402.6812">26985 9342 0,'0'0'16,"0"32"-16,-4 26 16,2 49-1,-9 49-15,-7 63 16,-11 45-16,-1 0 15,-1 4 1,5-4-16,9-8 16,7-19-1,13-38-15,-3-199 16,4 148-16</inkml:trace>
  <inkml:trace contextRef="#ctx0" brushRef="#br1" timeOffset="119003.5646">26771 10223 0,'4'-38'0,"24"-23"16,21-19-16,41-24 16,39-20-1,31 6-15,-14 41 16,-25 49-1,-31 32-15,-42 27 16,-28 16-16,-24 20 16,-25 25-1,-48 57-15,-43 49 16,-23 15-16,23-33 16,30-44-1,23-40-15,67-96 16,0 0-1,-36 51-15,32-47 16,26-28-16,23-21 16,24-17-1,45-32-15,52-29 16,21 4 0,-19 39-16,-45 51 15,-23 31-15,-16 25 16,-28 24-1,-27 23-15,-37 27 16,-40 28 0,-50 37-16,-35 17 15,-26 9-15,7-31 16,16-22 0,22-44-16,18-25 15,11-28 1,18-26-16,13-19 15,12-12-15,11-9 16,19-14 0,24-16-16,26-13 15</inkml:trace>
  <inkml:trace contextRef="#ctx0" brushRef="#br1" timeOffset="119187.8543">28171 11443 0,'0'0'0,"0"0"15,0 0 1</inkml:trace>
  <inkml:trace contextRef="#ctx0" brushRef="#br1" timeOffset="135859.29">18827 6883 0,'0'0'0,"0"0"16,0 0-16,0 0 16,0 0-1,0 0-15,0 0 16,0 0-16,0 0 15,0 0 1,0 0-16,0 0 16,0 0-1,0 0-15,0 0 16,0 0-16,14 0 16,13 0-1,17-8-15,2-3 16,0-2-1,10-3-15,4-4 16,7 0-16,7-4 16,22-4-1,17-1-15,7 5 16,5-5 0,2-2-16,5 0 15,4-3-15,5 3 16,-4-1-1,-6 8-15,-6 2 16,-2 1-16,-5 6 16,-6 2-1,-13 6-15,-12 2 16,-14 5 0,-73 0-16,59 0 15,-59 0-15,0 0 16,0 0-1,39 7-15,-39-7 16,0 0 0,0 0-16,29 2 15,-29-2-15,0 0 16,0 0 0,15 0-16,-15 0 15,0 0-15,0 0 16,4-4-1,-4 4-15,-4-3 16,-7 10 0</inkml:trace>
  <inkml:trace contextRef="#ctx0" brushRef="#br1" timeOffset="136017.0055">21486 6567 0,'0'0'16,"0"0"-16,0 0 15,0 0-15</inkml:trace>
  <inkml:trace contextRef="#ctx0" brushRef="#br1" timeOffset="139352.6946">17037 10886 0,'0'0'16,"0"0"-16,0 0 15,0 0 1,0 0-16,-4-8 16,2-13-1,-2-8-15,-1 7 16,5 2-16,-4 2 16,-1-3-1,1-1-15,1-6 16,1-4-1,-1-5-15,3-9 16,-2-5-16,-2-9 16,-1 1-1,-2 2-15,1-11 16,-3-7 0,-4-26-16,-1-22 15,6-3-15,3-3 16,5 2-1,3-3-15,1 3 16,4-3 0,8-1-16,-1-1 15,4-3-15,4 2 16,1-1 0,2 0-16,-3 6 15,-6 14-15,0 11 16,-4 12-1,-2 10-15,-6 14 16,-5 13 0,0 8-16,0 46 15,0-47 1,0 47-16,-5-45 16,5 45-16,-11-40 15,-12 8 1,-6 9-16,-2 6 15,0 5-15,-3 5 16,-2 2 0,-8 0-16,-12-1 15,-4-1 1,-8 3-16,-5-1 16,-29 1-16,-15-3 15,-9 5 1,10-1-16,7 3 15,8 3-15,4-3 16,-5-5 0,4-4-16,2 1 15,2-6 1,13 0-16,10 2 16,15-3-1,8 3-15,-2-2 16,6 1-16,1 0 15,43 13 1,-43-10-16,43 10 16,-44-4-16,44 4 15,-41 4 1,8 12-16,13 4 16,11 4-1,5 8-15,4 12 16,4 19-16,0 13 15,1 41 1,-8 41-16,-9 34 16,-7 4-16,2 8 15,-2 1 1,6-4-16,4 3 16,7-5-1,2-5-15,5-8 16,1-6-16,5-19 15,5-15 1,0-26-16,4-17 16,5-16-1,1-13-15,0-11 16,2-14-16,3-7 16,4-4-1,9-7-15,4-9 16,6-6-1,11-7-15,2-6 16,4-1-16,5-2 16,25-5-1,17 1-15,5-1 16,9-4-16,0 1 16,0 3-1,-5 5-15,-4 9 16,-2 6-1,-7 6-15,-14 1 16,1-1 0,-9-1-16,-10-9 15,-15-7-15,-20-6 16,-11-3 0,-11-2-1,-10 1-15,-1-1 0,-1 2 16,-3-1-1,9-3-15</inkml:trace>
  <inkml:trace contextRef="#ctx0" brushRef="#br1" timeOffset="139437.2563">17075 10576 0,'0'0'0</inkml:trace>
  <inkml:trace contextRef="#ctx0" brushRef="#br1" timeOffset="140553.0438">15243 7535 0,'0'0'0,"0"0"16,-20 0-16,-18 0 15,-18 0 1,5 0-16,-1 6 15,0 2-15,-3 0 16,-1-4 0,-2 1-16,2-2 15,0-3 1,8-8-16,2-10 16,9-10-1,12-8-15,11-9 16,9-1-1,10-6-15,14 2 16,9 2-16,10 3 16,12 5-1,8 4-15,11 9 16,19 7-16,0 14 16,-12 14-1,-13 19-15,-22 9 16,-16 11-16,-9 9 15,-18 13 1,-16 7-16,-21 24 16,-16 7-1,-5-8-15,7-18 16,53-81-16,0 0 16,0 0-1,-47 62-15,47-62 16,0 0-16,-29 33 15,29-33 1,0 0-16,0 0 16,-16 9-1,16-9-15,0 0 16,0 0-16,-7 3 16,7-3-1,0 0-15,0 0 16,-5 2-1,5-2-15,0 0 16,0 0-16,-2 2 16,2-2-1,0 0-15,0 0 16,-2 2 0,2-2-16,0 0 15,0 0-15,-2 2 16,2-2-1,0 0-15,0 0 16,-2 3 0,2-3-16,0 0 15,0 0-15,-2 5 16,2 4 0,4 3-16</inkml:trace>
  <inkml:trace contextRef="#ctx0" brushRef="#br1" timeOffset="141502.4553">17590 11026 0,'0'0'0,"-26"7"15,-14 6 1,-13 3-16,0 5 16,-7 1-1,-11 7-15,-13 1 16,-4-3-16,10-13 16,3-7-1,6-11-15,15-10 16,7-8-16,4-9 15,12-12 1,13-6-16,14-11 16,12-7-16,17-5 15,20-17 1,13-3-16,3 21 16,-4 19-1,4 21-15,-12 18 16,-3 15-16,0 17 15,-5 14 1,-1 14-16,-9 11 16,-10 7-1,-7 6-15,-12 3 16,-11 8-16,-9-4 16,-4-11-1,3-17-15,-5-7 16,2-6-1,22-37-15,0 0 16,0 0-16,-17 29 16,11-15-1</inkml:trace>
  <inkml:trace contextRef="#ctx0" brushRef="#br1" timeOffset="141647.9211">17348 11076 0,'0'0'15,"0"0"-15,0 0 16</inkml:trace>
  <inkml:trace contextRef="#ctx0" brushRef="#br1" timeOffset="148618.9271">16249 7457 0,'0'0'0,"-24"6"16,-18 8-16,-15 8 16,3 5-1,-6 8-15,-5 10 16,-18 20-1,-12 13-15,-1 3 16,-1 6 0,1 2-16,-5 6 15,-8 10 1,-3-1-16,3 6 16,13-3-16,11-5 15,22-14-15,11-15 16,52-73-1,-29 59-15,19-26 16,27-17-16,33-14 16</inkml:trace>
  <inkml:trace contextRef="#ctx0" brushRef="#br1" timeOffset="149101.7935">17056 7613 0,'0'0'0,"-27"7"16,-16 8 0,-19 12-16,-4 7 15,-9 12-15,-30 21 16,-32 27 0,-15 18-16,3 4 15,-6 7 1,7 2-16,6 7 15,4 8-15,1 6 16,3 6 0,6 7-16,13-3 15,11-6 1,12-3-16,15-13 16,12-11-16,13-13 15,15-14 1,6-13-16,13-14 15,13-22 1,10-12-16</inkml:trace>
  <inkml:trace contextRef="#ctx0" brushRef="#br1" timeOffset="149602.3518">17160 8288 0,'0'0'16,"0"0"-16,-29 13 16,-22 12-1,-34 19-15,-36 30 16,-49 38-16,-16 22 16,4 18-1,18-7-15,17-2 16,11-7-16,2 3 15,6 9 1,10-3-16,12 4 16,10-6-1,19-4-15,11-12 16,14-13-16,16-20 16,9-16-1,13-12-15,14-66 16,0 46-16,2-13 15,2-19 1</inkml:trace>
  <inkml:trace contextRef="#ctx0" brushRef="#br1" timeOffset="150017.8262">16887 9153 0,'0'0'0,"-27"19"15,-12 8-15,-31 25 16,-24 22-16,-26 29 16,-10 12-1,5 10-15,13-4 16,12 4 0,4-4-16,11-5 15,4-2-15,7-6 16,15-10-1,9-16-15,19-7 16,13-18 0,14-21-16,6-16 15,7-9-15</inkml:trace>
  <inkml:trace contextRef="#ctx0" brushRef="#br1" timeOffset="150370.8001">16931 9820 0,'-27'19'15,"-12"7"-15,-18 19 16,-6 10-16,-29 31 15,-20 39 1,-13 29-16,13 12 16,7 12-16</inkml:trace>
  <inkml:trace contextRef="#ctx0" brushRef="#br1" timeOffset="181250.4273">26219 4288 0,'0'0'0,"0"0"16,0 0-16,0 0 15,0 0-15,0 0 16,-11 21 0,-5 12-16,-3 11 15,-2 11 1,-1 2-16,-3 9 16,-1 9-16,-7 25 15,-8 21 1,-2 7-16,-1-2 15,-1-6 1,3-4-16,-1-7 16,7-4-16,3-14 15,6-3 1,3-14-16,5-12 16,19-62-1,0 0-15,0 0 16,-13 41-16,13-41 15,-7 24 1,5-15-16,6-20 16,8-21-16</inkml:trace>
  <inkml:trace contextRef="#ctx0" brushRef="#br1" timeOffset="181887.3482">26279 4082 0,'0'0'15,"0"0"-15,0 0 16,0 0-16,0 0 16,-12 21-1,-6 13-15,-6 16 16,3 6-1,5 3-15,3 2 16,4-1-16,2 2 16,5 3-1,2 4-15,0 5 16,2 22-16,-2 13 16,2-2-1,-2-2-15,7-2 16,-2-2-1,-1-3-15,0-7 16,1-8-16,1-4 16,4-1-1,-4-11-15,0-16 16,-1-10 0,-5-41-16,0 0 15,8 40 1,-8-40-16,0 0 15,0 0-15,9 33 16,-9-33 0,13 25-16,-13-25 15,13 11-15</inkml:trace>
  <inkml:trace contextRef="#ctx0" brushRef="#br1" timeOffset="182735.3751">26282 5953 0,'0'0'0,"0"0"16,0 0-16,0 0 15,0 0 1,0 0-16,18 12 16,8 0-16,13 8 15,-2 3 1,2-1-16,-1 3 16,2-1-1,-3 3-15,5 0 16,-3 2-16,0 0 15,0 3 1,2-4-16,4 1 16,-3-1-1,2-4-15,2 0 16,0 1-16,-1-2 16,4-1-1,0 0-15,0 3 16,3-3-1,2 2-15,-4 1 16,5 0-16,-6 1 16,2 0-1,-4 0-15,-2-1 16,-5-1-16,-2-1 16,-38-23-1,38 22-15,-38-22 16,38 24-1,-3-1-15,4-6 16</inkml:trace>
  <inkml:trace contextRef="#ctx0" brushRef="#br1" timeOffset="183051.0249">27777 6978 0,'0'0'16,"0"0"0,0 0-16,0 0 15,-21-13-15,-7-3 16,-12-4 0,-5 6-16,-4 8 15,-5 4-15,-4 4 16,-3 4-1,-3 4-15,-1 3 16,0 3 0,5 0-16,3 0 15,9 5-15,6 0 16,7 3 0,35-24-16,-21 29 15</inkml:trace>
  <inkml:trace contextRef="#ctx0" brushRef="#br1" timeOffset="183667.0324">25607 5962 0,'0'0'15,"-31"20"1,-12 9-16,-23 17 16,-20 19-1,-10 12-15,0 5 16,-2 1-16,7-5 16,10-6-1,11-13-15,11-4 16,4-4-16,2-2 15,12-11 1,8-4-16,33-34 16,-33 34-16,33-34 15,-25 24 1,15-15-16,10-12 16</inkml:trace>
  <inkml:trace contextRef="#ctx0" brushRef="#br1" timeOffset="183934.1878">24694 6873 0,'0'0'15,"0"0"-15,0 0 16,15 7-16,16 4 16,10 5-1,1 2-15,-1 0 16,7 0-1,2 2-15,1-2 16,2 1-16,4-1 16,-5 5-1,3 2-15,-2 4 16,-1 2-16,-4 2 16,-1 1-1,3-3-15</inkml:trace>
  <inkml:trace contextRef="#ctx0" brushRef="#br1" timeOffset="184921.6254">27040 7079 0,'0'0'0,"0"0"15,0 0 1,0 0-16,0 0 16,-18 7-16,-14 6 15,-6 6 1,1 9-16,3 0 16,1 0-1,2 1-15,-1-3 16,5 2-16,5-4 15,1-4 1,0 3-16,-3-1 16,0 0-1,24-22-15,-27 25 16,27-25-16,0 0 16,-33 25-1</inkml:trace>
  <inkml:trace contextRef="#ctx0" brushRef="#br1" timeOffset="185435.6247">25348 7108 0,'0'0'16,"0"0"0,0 0-16,0 0 15,0 0-15,14 10 16,12 5-1,7 5-15,2 2 16,2 0 0,1 3-16,0 2 15,-2 0-15,-3 4 16,4 1 0,-4-3-16,-2 4 15,-2-2-15</inkml:trace>
  <inkml:trace contextRef="#ctx0" brushRef="#br1" timeOffset="186001.3536">25846 7524 0,'0'0'0,"0"0"15,0 0-15,-19 4 16,-18 0 0,-16 13-16,6 4 15,2 9 1,-4 8-16,-3 9 16,-1 6-16,-14 21 15,-9 11 1,11 0-16,3 0 15,6-3-15,4-4 16,12-10 0,2-9-16,38-59 15,0 0 1,-24 45-16,24-45 16,-9 36-16,11-12 15,-2-24 1,17 12-16,8-6 15,10-4 1,7-2-16,8-2 16,5 2-16,4 5 15,6 6 1,4 7-16,6 7 16,16 10-1,14 4-15,-9-10 16,-5-3-16,-10-8 15,-3-2 1,-3-1-16,-7-1 16,-18 0-16</inkml:trace>
  <inkml:trace contextRef="#ctx0" brushRef="#br1" timeOffset="186634.3229">26577 7472 0,'0'0'15,"0"0"-15,0 0 16,0 0 0,11 16-16,12 5 15,8 11-15,3 4 16,3 2 0,4 5-16,1 3 15,3 4-15,-1 0 16,4 2-1,-4 0-15,-1-6 16,-1 2 0,0-4-16,-1-5 15</inkml:trace>
  <inkml:trace contextRef="#ctx0" brushRef="#br1" timeOffset="186920.1379">27171 8239 0,'0'0'16,"0"0"-16,-26 7 16,-28 3-16,-20 13 15,-10 8 1,-6 12-16,-1 3 15,5 6 1,2 4-16,4 0 16,3 2-16,10-7 15,4 3 1,14-5-16,49-49 16,-29 42-16</inkml:trace>
  <inkml:trace contextRef="#ctx0" brushRef="#br1" timeOffset="187105.1337">26810 8569 0,'0'0'0,"0"0"16,0 0-16</inkml:trace>
  <inkml:trace contextRef="#ctx0" brushRef="#br1" timeOffset="192835.993">27415 3734 0,'0'0'0,"0"0"16,0 0-16,-20 0 15,-11 4 1,-17 4-16,11 12 15,6 4 1,3 5-16,4 8 16,4 5-16,9 2 15,9 3 1,8 0-16,10 2 16,6 0-1,7-2-15,12-5 16,5-3-16,8-9 15,6-8 1,7-7-16,5-10 16,4-15-16,13-12 15,-1-14 1,-17-11-16,-11-6 16,-18-6-1,-18 8-15,-14 2 16,-8-6-16,-10-2 15,-10 1 1,-7 1-16,-10 3 16,-11 7-1,-12 9-15,-7 10 16,-7 15-16,-20 13 16,2 19-1,11 8-15,17 5 16,21 0-16,10 0 15</inkml:trace>
  <inkml:trace contextRef="#ctx0" brushRef="#br1" timeOffset="194001.7459">27386 4184 0,'0'0'16,"0"0"-16,0 0 15,0 0 1,0 0-16,0 0 16,-19 7-16,-13 4 15,-7 4 1,6 3-16,-3 2 16,1-2-16,-1 0 15,-2 0 1,-1-1-16,0 3 15,-2 3 1,1-1-16,-4 3 16,-2-3-16,2 0 15,1 2 1,-1-3-16,0 1 16,0 1-1,2 0-15,1-1 16,-1 2-1,3-1-15,0 1 16,-1-2-16,2-1 16,-2 1-16,2-1 15,0-2 1,38-19-16,-39 25 16,39-25-1,-39 24-15,39-24 16,-40 25-1,40-25-15,0 0 16,-32 18-16,16-14 16</inkml:trace>
  <inkml:trace contextRef="#ctx0" brushRef="#br1" timeOffset="194834.4814">25978 4585 0,'0'0'0,"0"0"16,-20 7-16,-13 4 16,-9 10-1,7 3-15,4 5 16,2 5 0,9 2-16,2 2 15,9 2-15,3-1 16,4 4-1,2-2-15,6-1 16,1-2 0,3 0-16,9-3 15,2 1-15,2-1 16,8-3 0,5 0-16,3-6 15,5-1 1,4-3-16,-2-4 15,6-4-15,-1-5 16,2-7 0,1-2-16,2-7 15,0-4 1,2-7-16,-5-5 16,3-1-16,-2-7 15,-2-3 1,-1-4-16,-6 1 15,-5-4-15,-7 1 16,-10 2 0,-10-2-16,-11-3 15,-7 0 1,-7 6-16,-9-3 16,-3 3-16,-8 1 15,-1 6 1,-3 1-16,-8 4 15,-3 5-15,-8 5 16,-3 1 0,-2 7-16,-7 2 15,-2 5 1,1 5-16,-5 9 16,4 4-1,2 8-15,0 6 16,-10 10-16,9 2 15</inkml:trace>
  <inkml:trace contextRef="#ctx0" brushRef="#br1" timeOffset="195707.8276">25913 5084 0,'0'0'0,"0"0"15,0 0 1,0 0-16,0 0 16,0 0-1,-19 7-15,-17 8 16,-11 8-16,6-2 16,1 4-1,-2 0-15,-3-1 16,-4 4-1,-1 2-15,-3 2 16,-3 2-16,-6 0 16,-1 7-1,-17 9-15,-8 3 16,4 1 0,0 0-16,4-6 15,2 4-15,-3 2 16,-8 3-1,5 4-15,-3 0 16,-1-1-16,-4 4 16,1 5-1,2-1-15,-1-1 16,2-1 0,1 0-16,6 0 15,-5 4-15,3-3 16,1 0-1,4-2-15,4 0 16,4-3 0,6-8-16,3 2 15,1-1-15,-1 4 16,-1 2 0,-1-2-16,1 1 15,7 1 1,-1-6-16,6-1 15,10-11-15,7-8 16,-1 3 0,1-2-16,2-2 15,-1 2-15,1-6 16,2 2 0,29-32-16,-27 34 15,27-34 1,0 0-16,-27 31 15</inkml:trace>
  <inkml:trace contextRef="#ctx0" brushRef="#br1" timeOffset="195902.9112">22767 7590 0,'0'0'0,"0"0"15,0 0 1,0 0-16</inkml:trace>
  <inkml:trace contextRef="#ctx0" brushRef="#br1" timeOffset="205400.4046">28698 4768 0,'0'0'0,"0"0"15,0 0-15,0 0 16,0 0-16,-25 5 16,-15-1-1,-18 8-15,6 1 16,8 5-1,1-1-15,1 4 16,-6-1 0,0 2-16,-1 3 15,-2-1-15,-5-1 16,-3 4 0,-2 3-16,-1 2 15,-5 2 1,-15 10-16,-4 1 15,6 0-15,4 0 16,7-3 0,0-2-16,-1 3 15,-1 0 1,-1-1-16,-4 0 16,3 0-16,-1 4 15,5-5 1,6 2-16,10-9 15,14-10-15,39-24 16,0 0 0,0 0-16,-29 22 15,29-22 1,-13 22-16</inkml:trace>
  <inkml:trace contextRef="#ctx0" brushRef="#br1" timeOffset="205984.0635">26966 5466 0,'0'0'15,"0"0"-15,0 0 16,0 0-16,0 0 15,-20 13 1,-11 10-16,-15 13 16,6 1-16,3 4 15,3-2 1,5 4-16,5 0 16,24-43-1,-15 44-15,9 1 16,12-5-16,9-6 15,3-7 1,3-8-16,4 2 16,4-6-1,-29-15-15,34 10 16,3-9-16,13-10 16,-5-6-1,-5-8-15,-40 23 16,34-28-1,-12-3-15,-9 1 16,-11 8 0,-10 6-16,-11 3 15,-7 6-15,-8 4 16,0 6 0,34-3-16,0 0 15,0 0-15,-35 2 16,5-2-1,13 0-15,12-6 16,14-1-16</inkml:trace>
  <inkml:trace contextRef="#ctx0" brushRef="#br1" timeOffset="207418.1475">26142 5790 0,'0'0'16,"-23"7"-16,-15 6 15,-11 7 1,4 7-16,2 4 16,-1 5-1,4 5-15,4 3 16,6 4-16,6 4 15,8-3 1,12 1-16,8-1 16,10-4-1,12-1-15,7 1 16,8-5-16,6-4 16,2-5-1,8-7-15,-1-6 16,-3-6-1,0-8-15,0-10 16,-10-10-16,0-11 16,-9-7-1,-5-6-15,-4-7 16,-6-1-16,-3-6 16,-4-1-1,-8 4-15,-6 2 16,-7 0-1,-10 0-15,2 2 16,-8 2-16,-6 3 16,-9 6-1,-5 7-15,-9 9 16,-6 11 0,-7 9-16,-4 14 15,-4 8-15,-13 18 16,-2 13-1,18 1-15,17-2 16,10-2 0,18-10-16,12-5 15,13-1-15,13-8 16,9-6 0,11-6-16</inkml:trace>
  <inkml:trace contextRef="#ctx0" brushRef="#br1" timeOffset="207563.2755">26338 6218 0,'0'0'0,"0"0"15,0 0 1</inkml:trace>
  <inkml:trace contextRef="#ctx0" brushRef="#br1" timeOffset="220900.3328">27779 6233 0,'0'0'0,"0"0"16,-20 5-16,-14 0 15,-17 13 1,6 5-16,4 3 16,2 10-16,-1 2 15,2 5 1,4-2-16,3 7 16,4-1-1,7 3-15,6-2 16,4-1-16,10 1 15,2 0 1,6-1-16,4 0 16,6-2-16,7-5 15,4-2 1,5-5-16,5-8 16,3-2-1,8-8-15,4-4 16,4-8-16,2-10 15,1-7 1,-2-4-16,-1-6 16,-6-3-1,-6-4-15,-7-3 16,-6-2-16,-3-6 16,-7-5-1,-6-2-15,-7-5 16,-4 1-16,-12 1 15,-6 1 1,-11 2-16,-5 4 16,-7 7-1,-7 7-15,-8 6 16,0 5 0,-9 11-16,2 7 15,-4 9-15,1 6 16,6 5-1,3 4-15,5 3 16,9 0-16,37-25 16,-29 33-1,11-2-15,14-2 16</inkml:trace>
  <inkml:trace contextRef="#ctx0" brushRef="#br1" timeOffset="221081.3966">27623 7035 0,'0'0'0,"0"0"16,0 0-16,0 0 15</inkml:trace>
  <inkml:trace contextRef="#ctx0" brushRef="#br1" timeOffset="230316.6781">25234 5836 0,'0'0'16,"0"0"-1,0 0-15,0 0 16,0 0-16,0 0 16,0 0-1,18 0-15,22 0 16,16 0-16,0 0 15,0 0 1,4 0-16,5 0 16,6 0-1,3 0-15,11 5 16,-2-1-16,-6 4 16,2-2-1,2 3-15,5 0 16,1 0-1,3 2-15,-2-2 16,-3 0-16,-4-2 16,0-1-1,-7 1-15,-5-4 16,-19-3 0,-3 1-16,-47-1 15,0 0-15,0 0 16,40 0-1,-40 0-15,0 0 16,0 0 0,35-1-16,-35 1 15,0 0-15,0 0 16,25-3 0,-25 3-16,0 0 15,0 0 1,18-3-16,-18 3 15,11 0-15,-11 0 16,8 6 0,-8-6-16,0 12 15,0 6-15,-4 7 16,0 4 0,0 2-16,1 7 15,3 12 1,-2 3-16,0 5 15,0 3-15,2 10 16,-2 5 0,-1 31-16,1 23 15,-3 8 1,5 5-16,2-8 16,6-12-16,-2-1 15,5 1 1,0 2-16,-1-4 15,-1 2 1,-3-2-16,1-6 16,-2-9-16,-3-17 15,0-11 1,-2-78-16,0 67 16,0-67-1,0 0-15,0 0 16,0 53-16,0-53 15,0 0 1,0 0-16,-2 40 16,2-40-16,0 0 15,0 0 1,-7 21-16,7-21 16,-11 9-1,11-9-15,-16 0 16,-6-4-1,-3-3-15,-4-2 16,0 0-16,-7 0 16,-1-2-1,-16 0-15,2-1 16,-7 2-16,1 1 16,-8 2-1,-3 0-15,-5 2 16,-24-1-1,-15-3-15,3 5 16,6 2-16,6 2 16,-2 4-1,3 2-15,-2 4 16,2-4-16,4 8 16,4-5-1,8-4-15,2 2 16,8-1-1,70-6-15,-52 7 16,52-7 0,0 0-16,0 0 15,-47 1-15,47-1 16,-37-1 0,21-6-16,16 7 15,0-14-15</inkml:trace>
  <inkml:trace contextRef="#ctx0" brushRef="#br1" timeOffset="231083.7642">25219 5897 0,'0'0'15,"0"0"1,0 0-16,-6-11 15,-5-9-15,-2-5 16,5 12 0,0 2-16,4 9 15,2 4 1,2 1-16,-2 5 16,2 3-16,0 3 15,0 8 1,0 5-16,0 9 15,-5 5 1,3 14-16,-4 5 16,-2 6-16,2 20 15,-9 34 1,-8 41-16,-6 22 16,2 3-1,0 4-15,0-2 16,3-3-16,8-6 15,9-10 1,5-14-16,2-20 16,2-8-16,3-21 15,-1-14 1,0-16-16,-4-76 16,6 60-1,-6-60-15,0 0 16,0 0-16,2 41 15,-2-41 1,0 0-16,0 0 16,0 23-1,0-23-15,0 0 16,0 0-16,-2 10 16,2-10-1,0 0-15,0 0 16,-6 2-1</inkml:trace>
  <inkml:trace contextRef="#ctx0" brushRef="#br1" timeOffset="237532.9797">26775 5281 0,'0'0'0,"0"0"15,-19 0-15,-14 0 16,-14 0-1,2 4-15,0 0 16,0 9-16,-2-1 16,3 1-1,-2-1-15,-2-6 16,-6-1 0,-2-5-16,-2-5 15,3-4 1,-1-6-16,2-4 15,2-9-15,6-4 16,2-6 0,9-4-16,4-3 15,10-6-15,2-1 16,10 1 0,7-1-16,10-1 15,6 2 1,8 0-16,5 6 15,11 4-15,10 6 16,6 2 0,5 6-16,1 8 15,-4 11-15,2 8 16,-4 11 0,-6 9-16,0 7 15,-2 9 1,0 4-16,-4 2 15,1 2-15,-5 4 16,-5-4 0,-4 3-16,-10 0 15,-7 1 1,-14 0-16,-10 6 16,-13 2-16,-12 0 15,-12-2 1,-4-3-16,-21 7 15,0-5 1,74-53-16,-65 39 16,65-39-16,0 0 15,-54 21 1,21-21-16</inkml:trace>
  <inkml:trace contextRef="#ctx0" brushRef="#br1" timeOffset="237665.1886">26381 5408 0,'0'0'16,"0"0"-16,0 0 16</inkml:trace>
  <inkml:trace contextRef="#ctx0" brushRef="#br1" timeOffset="240982.9449">29945 4807 0,'0'0'0,"0"0"16,0 0-16,0 0 16,-18 18-1,-10 9-15,-9 13 16,-3 6-1,1 6-15,0 6 16,-3 4-16,-6 26 16,-5 10-1,4 0-15,8-10 16,7-13 0,3-5-16,4-8 15,8-17-15,19-45 16,0 0-1,0 0-15,-14 29 16,8-18 0</inkml:trace>
  <inkml:trace contextRef="#ctx0" brushRef="#br1" timeOffset="241400.5506">29936 4686 0,'0'0'0,"0"0"16,0 0 0,0 0-16,9 16 15,11 8 1,7 10-16,6 4 15,5 4-15,0 10 16,2 4 0,1 6-16,10 21 15,2 10 1,-6-1-16,-5-9 16,-8-10-16,-1-4 15,-2-4 1,-5-10-16,-4-7 15,1-1 1,-2-2-16,0-3 16,-4-2-16,-17-40 15,0 0 1,17 50-16</inkml:trace>
  <inkml:trace contextRef="#ctx0" brushRef="#br1" timeOffset="241917.2375">29409 5807 0,'0'0'0,"0"0"15,0 0-15,-5 23 16,3 22-16,-5 28 15,-2 24 1,3 12-16,4 12 16,-1 11-1,-2 11-15,1 10 16,-8 40-16,6-12 16,4-9-1,6-20-15,7-17 16,3-9-1,1-12-15,-1-13 16,-4-4-16,7-17 16,-17-80-1,17 57-15,2-42 16,8-27-16</inkml:trace>
  <inkml:trace contextRef="#ctx0" brushRef="#br1" timeOffset="242302.107">30506 5785 0,'0'0'15,"0"0"-15,0 0 16,0 0-1,-5 20-15,3 28 16,-4 26 0,2 24-16,4 11 15,8 7-15,6 9 16,3 7 0,3 18-16,0 17 15,-9-5 1,-4-4-16,-7-17 15,-5-14-15,-1-26 16,-1-19 0,-2-17-16,9-65 15,-7 47 1,-3-9-16,-6-5 16,-4-8-16,-5-4 15</inkml:trace>
  <inkml:trace contextRef="#ctx0" brushRef="#br1" timeOffset="242633.2239">29272 7830 0,'0'0'0,"0"0"15,20 0 1,29 0-16,27 6 16,25 5-1,4 3-15,9-3 16,9-6-16,4-1 15,-4 3 1,-10 4-16,-19 7 16,-21-4-1,-25-9-15</inkml:trace>
  <inkml:trace contextRef="#ctx0" brushRef="#br1" timeOffset="242818.388">30577 7906 0,'0'0'16,"0"0"-16,0 0 16,0 0-1,0 0-15,0 0 16</inkml:trace>
  <inkml:trace contextRef="#ctx0" brushRef="#br1" timeOffset="245850.392">29492 4621 0,'0'0'15,"0"0"-15,0 0 16,-13 18-1,-1 13-15,-3 15 16,4 9-16,4 16 16,2 15-1,2 38-15,0 48 16,-4 29-16,-1 12 16,0-6-1,-2-2-15,-8-1 16,-3 4-1,-1 0-15,2 0 16,1-9-16,6-19 16,5-16-1,8-28-15,9-22 16,0-33 0,0-14-16,-7-67 15,0 0 1,0 0-16,9 35 15,2-21-15,3-17 16</inkml:trace>
  <inkml:trace contextRef="#ctx0" brushRef="#br1" timeOffset="246734.0026">29440 4564 0,'0'0'0,"20"0"16,20 0-1,27 0-15,10 6 16,23-1-16,11-1 16,14-2-16,7 1 15,0-3 1,-12 1-16,-13 6 15,-17 9 1,-20 4-16,-22 0 16,-15 0-16,-33-20 15,30 27 1,-30-27-16,21 34 16,-8 1-1,-6 1-15,-5-5 16,-2 1-16,-2 3 15,-3 10 1,-2 15-16,1 12 16,-5 8-16,-3 36 15,1 34 1,-4 13-16,5 12 16,-2-6-1,3 1-15,-2 4 16,6 4-16,1 6 15,6 4 1,-3-7-16,-1-9 16,2-14-1,2-8-15,4-13 16,5-15-16,2-19 16,2-12-1,0-10-15,-13-81 16,7 69-16,-4-15 15,-3-54 1,-14 41-16,-10-15 16,-12-14-1,-5-12-15,-16-10 16,-19-5 0,-41-9-16,-49-3 15,-40 4-15,-25 10 16,-26 9-1,5 12-15,-6 15 16,-2 10-16</inkml:trace>
  <inkml:trace contextRef="#ctx0" brushRef="#br1" timeOffset="254133.7806">28388 8404 0,'0'0'15,"-7"34"-15,-2 20 16,-5 30-16,-2 19 16,3 1-1,-3 5-15,1 2 16,-1-1 0,3-8-16,2-9 15,2-14-15,9-79 16,-3 65-1,3-65-15,7 38 16,9-25 0,9-22-16,-2-13 15,8-13-15,13-13 16,0-6 0,-1 1-16,-1 6 15,-42 47 1,38-42-16,-1 13 15,-6 9-15,-10 15 16,2 10 0,-5 11-16,-4 10 15,-4 7-15,2 12 16,-6 11 0,1 5-16,-1-4 15,-6-57 1,6 59-16,-6-59 15,6 48-15,0-15 16,5-25 0,3-22-16</inkml:trace>
  <inkml:trace contextRef="#ctx0" brushRef="#br1" timeOffset="254332.7435">28946 9070 0,'0'0'16,"0"0"-16,0 24 15,0 24 1,0 14-16,0-6 16,4-8-16,-4-48 15,5 34 1,-3-16-16</inkml:trace>
  <inkml:trace contextRef="#ctx0" brushRef="#br1" timeOffset="254519.1338">28695 8706 0,'0'0'0,"0"0"16,0 0-16,0 0 16,0 0-1,18 0-15,36-7 16</inkml:trace>
  <inkml:trace contextRef="#ctx0" brushRef="#br1" timeOffset="254750.1929">29008 8769 0,'0'0'0,"0"0"16,0 0 0,20 0-16,23 0 15,21 0-15,-2 0 16,-1 0-1,2 0-15,-2 3 16,-61-3-16,60 11 16</inkml:trace>
  <inkml:trace contextRef="#ctx0" brushRef="#br1" timeOffset="255100.6488">29207 8319 0,'0'0'0,"0"0"16,-5 20-16,3 20 15,-2 30-15,0 12 16,4 27-1,-2 8-15,2-2 16,0 0 0,0-8-16,6-13 15,3-16-15,-9-78 16,9 67 0,-9-67-16,0 0 15,7 52 1,-7-52-16,0 0 15,6 33-15,5-29 16</inkml:trace>
  <inkml:trace contextRef="#ctx0" brushRef="#br1" timeOffset="255266.3887">29398 9054 0,'0'0'16,"0"0"-16,0 0 15,21 7 1,25-1-16,33 6 16,13-3-16,-2-9 15</inkml:trace>
  <inkml:trace contextRef="#ctx0" brushRef="#br1" timeOffset="255550.3786">30141 8551 0,'0'0'0,"0"0"16,-4 20-1,-1 23-15,-7 24 16,0 16-16,-4 17 15,5 12 1,7 2-16,6 0 16,5-3-1,6-5-15,0-17 16,-13-89-16,13 62 16</inkml:trace>
  <inkml:trace contextRef="#ctx0" brushRef="#br1" timeOffset="256050.2726">30042 8833 0,'0'0'0,"6"-25"0,9-12 16,14-13-1,6 12-15,7 6 16,-5 15-1,-4 15-15,-12 10 16,-13 13-16,-8 13 16,-14 13-1,-15 19-15,-10 8 16,-18 20 0,0 6-16,57-100 15,0 0-15,0 0 16,-32 72-1,32-43-15,21-31 16,10-16 0,2-2-16,13-7 15,0 2-15,-46 25 16,47-20 0,-2 7-16,-8 13 15,-12 11 1,-19 11-16,-14 12 15,-13 12 1,-16 20-16,-17 18 16,-5 6-16,59-90 15,0 0-15,0 0 16,-42 60 0,34-44-16</inkml:trace>
  <inkml:trace contextRef="#ctx0" brushRef="#br1" timeOffset="256416.3354">30577 8993 0,'0'0'16,"0"0"-16,-12 21 15,-3 15 1,-3 22-16,5 2 15,13 0 1,9-6-16,9-11 16,11-14-16,1-16 15,5-15 1,-4-16-16,0-9 16,3-18-1,-13 1-15,-5-1 16,-13 3-16,-12 8 15,-9 16 1,-8 7-16,-13 15 16,-9 15-1,0 9-15,10 4 16,16-6-16,15-10 16</inkml:trace>
  <inkml:trace contextRef="#ctx0" brushRef="#br1" timeOffset="256634.9762">31134 8750 0,'0'0'16,"0"0"-16,-11 27 16,-12 17-1,-14 33-15,-18 26 16,-4 10-1,2-10-15,13-20 16,44-83-16,-32 47 16,14-31-1,5-21-15</inkml:trace>
  <inkml:trace contextRef="#ctx0" brushRef="#br1" timeOffset="256850.3723">30778 8920 0,'0'0'0,"0"0"16,0 0 0,20 13-16,11 10 15,21 13-15,4 9 16,-1 3 0,18 17-16,4 9 15,-8-9 1,-9-5-16,-8 1 15,-10-2-15</inkml:trace>
  <inkml:trace contextRef="#ctx0" brushRef="#br1" timeOffset="256978.2002">31495 9568 0,'0'0'15,"0"0"-15,0 0 16</inkml:trace>
  <inkml:trace contextRef="#ctx0" brushRef="#br1" timeOffset="261933.4739">26668 8578 0,'0'0'0,"0"0"16,0 0-1,0 0-15,0 0 16,0 0-16,0 0 16,0 0-1,0 0-15</inkml:trace>
  <inkml:trace contextRef="#ctx0" brushRef="#br1" timeOffset="263572.5114">27225 8508 0,'0'0'16,"0"0"-16,0 0 15,0 0-15,-27 0 16,-21-4-1,-25 0-15,2 2 16,-2 0 0,-15-1-16,1 3 15,-3 0-15,-1 0 16,-5 0 0,2 0-16,-4 0 15,1 0-15,-3 0 16,-3 0-1,-3 3-15,3-3 16,0 6 0,0-1-16,2 1 15,9 1-15,14-2 16,7-5 0,14-5-16,13-4 15,2-9 1,9-8-16,6-10 15,7-7-15,7-8 16,5-10 0,3-6-16,5-4 15,7-14 1,7-25-16,3-21 16,8-7-16,-3-10 15,-3 11 1,-11 5-16,-8 10 15,-4-1 1,-6 2-16,4 3 16,-3 4-16,3 11 15,-2 3 1,4 1-16,4 10 16,8 4-16,2 9 15,7 0 1,3 5-16,-2 15 15,-18 56 1,15-47-16,-15 47 16,0 0-16,0 0 15,16-37 1,-16 37-16,13-25 16,5 14-1,3 8-15,7 6 16,7-2-16,12 6 15,16 0 1,6 1-16,7 2 16,29 1-1,20 4-15,4 3 16,5-2-16,-7-5 16,-2-6-1,-7-5-15,-5-2 16,-13-3-1,-16 3-15,-14 4 16,-24 5-16,-10 6 16,-36-13-1,29 21-15,-29-21 16,18 26 0,-18-26-16,6 26 15,-6-26-15,2 32 16,-6 6-1,0 7-15,-3 2 16,7 0-16,0 6 16,0 8-1,0 8-15,0 7 16,2 31-16,1 27 16,-3 12-1,0 9-15,2-11 16,0-3-1,0-3-15,-2 1 16,2-4-16,-2 0 16,-2-14-1,-4-10-15,-4-15 16,-3-9 0,0-15-16,2-21 15,11-51 1,-11 45-16,11-45 15,-7 40 1,7-40-16,0 0 16,0 0-16,-4 38 15,4-38-15,0 0 16,0 0 0,4 26-16,3-12 15,-7-14 1,4 7-16,-4-7 15,0 0-15,0 9 16,0-9 0,0 0-16,0 0 15,-4 13 1,4-13-16,0 0 16,0 0-16,-4 9 15,4-9 1,4-9-16</inkml:trace>
  <inkml:trace contextRef="#ctx0" brushRef="#br1" timeOffset="264213.1036">28600 5093 0,'0'0'16,"-30"5"-16,-23 1 16,-33 11-1,-18 9-15,-8 5 16,3 2-16,1 9 16,7 1-1,4 4-15,-2 4 16,1 1-1,2 1-15,2 3 16,4-2-16,9-3 16,6-7-1,12-1-15,7-5 16,56-38 0,-40 27-16,40-27 15,0 0-15,-27 16 16,12-16-1,10-11-15</inkml:trace>
  <inkml:trace contextRef="#ctx0" brushRef="#br1" timeOffset="264516.9013">26921 5658 0,'0'0'0,"0"0"15,-15 13-15,-6 12 16,-6 6 0,5 5-16,5 0 15,5 0-15,8-7 16,8-5 0,10-4-16,10-4 15,16-9 1,21-6-16,3-5 15,1 0 1,-65 4-16,63-7 16,-63 7-16,69 3 15</inkml:trace>
  <inkml:trace contextRef="#ctx0" brushRef="#br1" timeOffset="264670.5647">27498 6188 0,'0'0'0,"0"0"16,0 0-16</inkml:trace>
  <inkml:trace contextRef="#ctx0" brushRef="#br1" timeOffset="268438.805">28157 3916 0,'0'0'0,"0"0"15,0 0 1,0-10-16,4-3 16,2 7-16,-4 8 15,0 8 1,-25 4-16,-17 4 15,-20 7 1,-7 4-16,-3 4 16,-22 13-16,-12 8 15,-6 7 1,-3-1-16,-6 3 16,-2-1-16,-6 6 15,-17 2 1,-12 5-16,-5 1 15,-7 0 1,-10 9-16,-5 4 16,-6 10-1,7-2-15,-1 4 16,-1 6-16,2 3 16,-4 4-1,-14 18-15,8-3 16,5 14-1,1 0-15,5 8 16,4 4-16,6 6 16,1 2-1,6 2-15,11 8 16,1-6-16,12-6 16,17-15-1,14-8-15,7-6 16,13-12-1,10-10-15,14-19 16,9-8-16,4-7 16,10-14-1,9-12-15,33-50 16,-24 33 0,24-33-16,0 0 15,0 0-15,-21 27 16,21-27-1,0 0-15,0 0 16,-16 20 0,16-20-16,0 0 15,0 0-15,-10 10 16,10-10 0,0 0-16,0 0 15,-10 10 1,10-10-16,0 0 15,0 0-15,-4 3 16,4-3 0,0 0-16,0 0 15,0 0-15,0 0 16,0 0 0,0 0-16,0-3 15,0 3 1,0 0-16,0 0 15,0-7-15,0 7 16,0 0 0,0 0-16,2-3 15,-2 3 1,0 0-16,0 0 16,2 0-16,6-3 15,4-8 1</inkml:trace>
  <inkml:trace contextRef="#ctx0" brushRef="#br1" timeOffset="269826.5416">22415 7633 0,'0'0'0,"0"0"16,0 0-16,-20 23 15,-4 12 1,-9 19-16,4 4 16,4 2-1,1 5-15,-1 2 16,1 7-16,-7 20 15,1 8 1,3-6-16,3-6 16,8-19-1,6-13-15,10-58 16,0 0-16,-5 47 16,5-47-1,0 0-15,7 38 16,10-15-16,5-19 15,7-11 1,12-10-16,19-17 16,17-8-1,34-19-15,42-19 16,20-5-16,-10 11 16,-22 16-1,-30 18-15,-26 11 16,-20 7-1,-65 22-15,0 0 16,0 0-16,39-12 16,-39 12-1,0 0-15,0 0 16,21-5-16,-21 5 16,0 0-1,0 0-15,12 3 16,-12-3-1,0 0-15,0 0 16,4 0-16,-4 0 16,0 0-1,0 0-15,0 0 16,0 0 0,0 0-16,0 0 15,0-3-15,0 3 16,0 0-1,0 0-15,-2-1 16,2 1 0,0 0-16,0 0 15,-2-5-15,2 5 16,0 0 0,0 0-16,-2-2 15,2 2-15,0 0 16,0 0-1,0-3-15,0 3 16,0 0 0,0 0-16,-2-1 15,2 1-15,0 0 16,0 0 0,0 0-16,0 0 15,0 0 1,0 0-16,0 1 15,0-1-15,0 0 16,0 0 0,0 3-16,0-3 15,0 0 1,0 0-16,0 2 16,0-2-16,0 0 15,0 0 1,0 0-16,0 0 15,0 0 1,0 0-16,0 0 16,0 0-16,0 0 15,0 0 1,0 0-16,0 0 16,0 0-16,0 0 15,0 0 1,0 0-16,0 0 15,0 0 1,0-2-16,0 2 16,0 0-16,0 0 15,0 0 1,0 0-16,0 0 16,0 0-1,0-3-15,0 3 16,0-6-16</inkml:trace>
  <inkml:trace contextRef="#ctx0" brushRef="#br1" timeOffset="284266.4525">2700 5698 0,'-31'29'0,"-14"14"16,-16 17-16,-14 20 16,-18 30-16,-6 15 15,1 11 1,5-1-16,8 5 15,-6 12 1,7 8-16,-3 15 16,-1 10-1,1 5-15,11 0 16,9-8-16,14-10 16,4-5-1,18-8-15,10-8 16,10-12-16,7-7 15,6-11 1,7-3-16,8-13 16,8-15-1,11-15-15,6-9 16,13-9-16,6-7 16,11-13-1,10-3-15,6-3 16,3-4-1,1-1-15,5-3 16,9-3-16,-3-2 16,-4-5-1,0 1-15,-4-1 16,-11 3-16,-1 2 16,-10 7-1,-2-3-15,-19 0 16,-4-2-1,-2-1-15,-3 1 16,-43-20-16,43 6 16,1-6-1</inkml:trace>
  <inkml:trace contextRef="#ctx0" brushRef="#br1" timeOffset="284852.5363">2841 9333 0,'0'0'15,"0"0"-15,0 0 16,0 0-1,0 0-15,0 0 16,0 0 0,10 21-16,7 8 15,7 9-15,1-1 16,3 2 0,-3 3-16,0 2 15,-5 4 1,-7 5-16,-6 1 15,-7 1-15,-9 3 16,-4 1 0,-9-4-16,-5-1 15,-5-7-15,-2-2 16,-5-5 0,-1-4-16,-3-5 15,-1-6 1,-2-3-16,2-2 15,-1-2-15,1 0 16,2-3 0,0 2-16,42-17 15,-39 12-15,39-12 16,-39 14 0,39-14-16,0 0 15,0 0 1,-39 9-16,14-7 15,18-11-15,14-14 16</inkml:trace>
  <inkml:trace contextRef="#ctx0" brushRef="#br1" timeOffset="285195.5918">3259 9067 0,'0'0'16,"19"-4"-16,23-3 15,19-2 1,9 5-16,4 0 15,14 2 1,0 4-16,4 1 16,-1 2-1,3 4-15,-3 2 16,5 1-16,-6-1 16,-7 5-1,-83-16-15,78 13 16</inkml:trace>
  <inkml:trace contextRef="#ctx0" brushRef="#br1" timeOffset="285850.5809">3750 9160 0,'0'0'0,"0"0"16,0 28-16,-6 33 16,3 32-1,-6 26-15,0 8 16,-2 13-1,0 8-15,-2 27 16,-5 10-16,-1-7 16,-2 2-1,-2-17-15,1-13 16,-4-17 0,0-19-16,-3-29 15,29-85-15,0 0 16,-22 57-1,22-57-15,-23 24 16,6-18-16,17-6 16,-15-4-1,1-6-15,8-6 16,8-8 0,5 0-16,8-5 15,7 1-15,9-6 16,16 0-1,0 3-15,3 8 16,6 8 0,4 4-16,5 6 15,4 5 1,-3 2-16,4 4 16,-5-1-16,-8 4 15,0 2 1,-8 3-16,-5 1 15,-44-15-15,44 17 16</inkml:trace>
  <inkml:trace contextRef="#ctx0" brushRef="#br1" timeOffset="286383.0866">4307 10358 0,'0'0'16,"0"0"-16,0 0 15,0 23 1,0 24-16,-6 36 16,-6 31-16,-4 7 15,-4 8 1,4-5-16,1-23 15,15-101 1,0 0-16,0 0 16,-11 58-16,11-42 15,7-33 1,5-23-16,9-21 16,1-13-16,14-29 15,2-13 1,-5 9-16,-8 33 15,0 32 1,-1 21-16,-4 15 16,2 12-16,3 15 15,-5 17 1,1 25-16,-5 17 16,-1 36-1,-7 32-15,-3-8 16,-8-23-1,-1-35-15,4-82 16,-9 49-16,-1-35 16,-2-30-16</inkml:trace>
  <inkml:trace contextRef="#ctx0" brushRef="#br1" timeOffset="286615.1913">4601 10086 0,'0'0'0,"0"0"16,0 0-16,22 7 16,26 2-1,30 7-15,15 3 16,9-7-1,7-10-15,3-13 16,-12-3-16,-12-4 16</inkml:trace>
  <inkml:trace contextRef="#ctx0" brushRef="#br1" timeOffset="287015.5629">5049 8998 0,'-9'29'0,"-1"23"16,-5 33-1,-3 38-15,1 48 16,-2 39-16,6 23 16,4 19-1,2-17-15,7-10 16,4-14 0,1-37-16,0-24 15,-1-26-15,-2-32 16,-2-92-1,0 0-15,0 51 16,3-35 0,-3-33-16,0-26 15</inkml:trace>
  <inkml:trace contextRef="#ctx0" brushRef="#br1" timeOffset="287448.2146">5228 10475 0,'0'0'16,"0"0"-16,13 14 15,13 8-15,10 7 16,5-2 0,3-5-16,1-13 15,6-9 1,2-13-16,-3-10 15,-8-6-15,-10-2 16,-21 2 0,-13 4-16,-13 3 15,-13 8 1,-5 6-16,-9 9 16,-10 11-16,-1 15 15,-2 10 1,4 15-16,11 9 15,4 6 1,7 19-16,11 9 16,16-4-16,7-10 15,13-16 1,2-23-16,4-13 16,13-14-16,11-22 15,8-20 1</inkml:trace>
  <inkml:trace contextRef="#ctx0" brushRef="#br1" timeOffset="287816.6406">5750 10388 0,'0'0'0,"0"0"15,2 20-15,6 27 16,2 27-16,2 20 15,-3 0 1,-5-1-16,0-4 16,-6-12-1,2-77-15,0 0 16,0 0-16,-4 53 16,-5-36-1,7-37-15,11-24 16,7-19-16,5-6 15,8-8 1,13-16-16,1 2 16,2 27-1,0 20-15,1 23 16,11 11 0,7 10-16,13 14 15,17 15-15,6 11 16</inkml:trace>
  <inkml:trace contextRef="#ctx0" brushRef="#br1" timeOffset="288399.7614">7576 9381 0,'-19'-34'0,"-2"-16"16,-14-10 0,-8 11-16,-16 9 15,-17 13-15,-36 20 16,-21 20 0,-2 30-16,6 18 15,28 10-15,22 1 16,23-3-1,12-2-15,17-7 16,19-11 0,10-1-16,16-2 15,16 3-15,10 7 16,14 5 0,23 23-16,15 24 15,-8 17-15,-26 3 16,-22 1-1,-24-2-15,-21-2 16,-14-6 0,-13-14-16,1-30 15,-3-23-15,3-28 16,-8-14 0,-7-10-16,-13-14 15,-5-8 1,-3-12-16,-16-15 15,0-14-15,16-3 16,23-1 0,21-5-16,16-8 15,16-10-15</inkml:trace>
  <inkml:trace contextRef="#ctx0" brushRef="#br1" timeOffset="288848.7041">7097 10511 0,'0'0'16,"21"18"-16,8 2 16,13 5-16,6-3 15,1-5 1,0-10-16,0-9 15,-3-16-15,-4-15 16,-7-11 0,-11-6-16,-13-1 15,-11-3 1,-14 7-16,-9 4 16,-12 15-16,-9 11 15,-4 17 1,-5 17-16,2 16 15,3 18 1,0 14-16,2 33 16,9 18-16,24 6 15,21-11 1,20-22-16,12-22 16,13-15-1,12-10-15,12-17 16,2-18-16,-4-21 15,-22-15 1</inkml:trace>
  <inkml:trace contextRef="#ctx0" brushRef="#br1" timeOffset="289148.6415">8083 10183 0,'0'0'0,"0"0"15,0 0 1,-26 10-16,-13 9 16,-19 19-1,8 13-15,2 16 16,4 27-16,5 20 16,19-1-1,16-8-15,12-18 16,16-17-1,0-28-15,12-12 16,10-13-16,10-11 16,9-21-1,30-18-15,78-32 16</inkml:trace>
  <inkml:trace contextRef="#ctx0" brushRef="#br1" timeOffset="289482.6586">8080 9847 0,'0'0'0,"34"0"15,26-7-15,40-3 16,23-2 0,-1 1-16,-4 3 15,5-1-15,-7 4 16,-10 2-1,-106 3-15,102-4 16</inkml:trace>
  <inkml:trace contextRef="#ctx0" brushRef="#br1" timeOffset="289964.9303">8736 8011 0,'0'0'0,"-7"29"15,-4 20 1,-9 27-16,-5 29 16,-4 40-16,0 39 15,1 36 1,2 42-16,17-1 16,2 9-16,1 10 15,-7 15 1,6 8-16,2-1 15,5-4-15,0-21 16,0-21 0,-2-25-16,0-35 15,2-53 1,2-40-16,-2-103 16,0 0-1,9 51-15,9-55 16,8-52-16,20-58 15</inkml:trace>
  <inkml:trace contextRef="#ctx0" brushRef="#br1" timeOffset="290332.7805">9317 8701 0,'0'31'0,"0"25"15,-7 36 1,-4 49-16,-7 28 16,-1 63-1,-1 64-15,5-10 16,2 0-1,4 0-15,0-9 16,0-18-16,5-29 16,4-44-1,6-61-15,-6-125 16,0 0-16,-9 75 16,-8-46-1,1-44-15,-1-36 16</inkml:trace>
  <inkml:trace contextRef="#ctx0" brushRef="#br1" timeOffset="290932.7456">9031 9363 0,'0'0'0,"22"-14"15,14-6-15,24-9 16,16 9-16,23 12 16,12 16-1,-15 20-15,-17 18 16,-32 17 0,-24 14-16,-29 17 15,-27 11-15,-30 13 16,-24 8-1,-13-6-15,10-24 16,90-96 0,-76 65-16,16-25 15,12-22-15,48-18 16,0 0 0,-39 11-16,39-11 15,0 0 1,-31 9-16,15 2 15,12 6 1,8 5-16,10 6 16,9 10-16,18 16 15,4 11-15,21 29 16,19 18 0,12 15-16,-6-2 15,-13-18 1,-15-17-16,-9-10 15,-9-4-15,-10-14 16,-35-62 0,0 0-16,0 0 15,20 39 1,-9-21-16,-7-23 16,1-18-16</inkml:trace>
  <inkml:trace contextRef="#ctx0" brushRef="#br1" timeOffset="291415.6265">9630 10481 0,'0'0'0,"0"0"16,13 15-16,14 4 15,15 10 1,10-2-16,8-2 16,5-8-16,4-5 15,6-14 1,13-16-16,-1-20 16,-17-14-16,-24-1 15,-30 5 1,-18 8-16,-16 0 15,-13 7 1,-14 10-16,-6 10 16,-8 11-1,-1 15-15,-3 16 16,-1 21-16,-5 28 16,-1 25-1,23 8-15,16 3 16,25-11-1,19-14-15,16-16 16,10-12-16,11-20 16,6-11-1,13-7-15,10-12 16,28-11-16</inkml:trace>
  <inkml:trace contextRef="#ctx0" brushRef="#br1" timeOffset="291716.2738">10774 10317 0,'0'0'16,"0"0"0,-16 11-16,-11 8 15,-9 13-15,1 11 16,4 10-1,2 8-15,11 1 16,8 5-16,16-2 16,14-3-1,11-4-15,10-11 16,16-9 0,9-18-16,9-15 15,29-25-15,11-31 16,-8-32-1</inkml:trace>
  <inkml:trace contextRef="#ctx0" brushRef="#br1" timeOffset="292032.465">10629 9639 0,'0'0'0,"0"0"15,0 0-15,22 7 16,31 0 0,32 8-16,20 1 15,20 2 1,26-5-16,20-6 15,2-7-15,-17-4 16,-23-3 0,-23 1-16,-22-4 15,-25-7-15,-30-3 16</inkml:trace>
  <inkml:trace contextRef="#ctx0" brushRef="#br1" timeOffset="292565.6521">11496 7888 0,'0'0'16,"-8"37"-16,0 28 16,-6 40-16,-5 36 15,-4 33 1,-1 30-16,5 28 15,6 39 1,-4 6-16,7 15 16,4 23-16,-1 14 15,1 13 1,4 2-16,12 0 16,11-5-16,0-12 15,2-23 1,0-34-16,-2-40 15,-1-49 1,-4-60-16,-16-121 16,0 0-1,0 0-15,9 77 16,-9-77-16,2 37 16,-6-29-1,2-16-15,2-12 16</inkml:trace>
  <inkml:trace contextRef="#ctx0" brushRef="#br1" timeOffset="292887.889">12262 12077 0,'0'0'0,"0"0"15,0 0-15</inkml:trace>
  <inkml:trace contextRef="#ctx0" brushRef="#br1" timeOffset="302732.2945">8837 11575 0,'-27'-5'0,"-12"-1"16,-14-6-16,-6 3 15,-1-2 1,2 2-16,0 2 16,-5-2-16,-1 3 15,-8 1 1,-1 3-16,-19 2 16,-3 0-1,-2 0-15,5 0 16,10 2-16,1-2 15,-2 0 1,3 0-16,-3-4 16,6-1-1,-4 3-15,2 2 16,2 2-16,3-2 16,2 2-1,10 3-15,1-1 16,-1-1-1,1-3-15,-2-3 16,1 1-16,1 0 16,1 0-1,2-1-15,7-1 16,51 4-16,-54-5 16,54 5-1,0 0-15,-49-7 16,49 7-1,0 0-15,-40-8 16,12-8-16</inkml:trace>
  <inkml:trace contextRef="#ctx0" brushRef="#br1" timeOffset="302889.6449">6315 11549 0,'0'0'0,"0"0"15,0 0-15</inkml:trace>
  <inkml:trace contextRef="#ctx0" brushRef="#br1" timeOffset="309014.4653">12040 11778 0,'-33'4'0,"-16"3"15,-18 1 1,-5 6-16,4 0 16,-2-6-1,-3 3-15,-21 3 16,-4 2-16,-4 1 15,8-3 1,5-1-16,3-2 16,3 3-1,-3-8-15,3-1 16,0-5-16,-3-2 16,-1 4-1,3-2-15,3 3 16,0-3-16,-2-3 15,1-2 1,1 2-16,3-5 16,-3 2-1,3-5-15,0-2 16,5-4-16,1 2 16,11-1-1,3-3-15,-2-6 16,-1-6-16,6-3 15,-1-3 1,2-9-16,2-1 16,6-6-1,-1-8-15,-4-17 16,0-5-16,4-3 16,8-4-1,8-1-15,6-1 16,8 1-1,1-6-15,5-10 16,2-3-16,3 3 16,3 0-1,1 0-15,2 2 16,0 4 0,5-2-16,1 2 15,9-6-15,10 0 16,9-4-1,13-5-15,6-7 16,9 4 0,1 5-16,5 4 15,5 6-15,1 3 16,4 7 0,3 7-16,3 4 15,6 7-15,7 1 16,9 5-1,3 5-15,10 10 16,6 10 0,6 7-16,-4 7 15,0 11-15,-4 10 16,0 15 0,-1 8-16,1 10 15,-2 8-15,-2 10 16,-6 12-1,-8 7-15,-4 12 16,-3 1 0,-4 10-16,-4 9 15,-8 9-15,0 4 16,-7 6 0,1 5-16,-8 9 15,-7 5 1,-14 2-16,-5 4 15,-10 5 1,-8 4-16,-10 5 16,-5 2-16,-9 4 15,-11 5 1,-18 4-16,-15-2 16,-9-4-16,-10-3 15,-7-5 1,-8-9-16,-10-2 15,1-9 1,2-18-16,0-10 16,9-15-16,7-17 15,4-7 1,14-14-16,15-21 16,36-29-16,0 0 15,0 0 1,-29 22-1,29-22-15,-20 11 16,20-11-16,-9 7 16,15-9-16,13-7 15</inkml:trace>
  <inkml:trace contextRef="#ctx0" brushRef="#br1" timeOffset="309194.2676">11902 11851 0,'0'0'15,"0"0"-15,0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3:45:12.17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67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22T03:49:34.729"/>
    </inkml:context>
  </inkml:definitions>
  <inkml:trace contextRef="#ctx0" brushRef="#br0">1482 4613 0,'0'0'0,"0"0"16,0 0-16,0 0 16,0 0-1,0 0-15,13 22 16,6 11 0,14 21-16,1 4 15,1-1-15,0 3 16,-3-8-1,-32-52-15,0 0 16,31 39 0,-1-22-16,-8-20 15,0-20-15,-1-13 16,1-18 0,0-8-16,-1-8 15,-4-3-15,6-19 16,-4 3-1,-1 4-15,-4 7 16</inkml:trace>
  <inkml:trace contextRef="#ctx0" brushRef="#br0" timeOffset="316.5308">2571 4172 0,'0'0'0,"0"0"15,21 0 1,29 0-16,27 5 16,23-1-16,-2 0 15,-2 2 1,-10 2-16,-14 7 15,-15 3-15,-22 7 16,-17 2 0,-14 2-16,-15 4 15,-16 5-15,-16 7 16,-10-7 0</inkml:trace>
  <inkml:trace contextRef="#ctx0" brushRef="#br0" timeOffset="700.4114">2892 4563 0,'0'0'16,"0"0"-16,0 0 15,-4 29 1,0 32-16,-10 25 16,-9 11-16,-9-8 15,1-19 1,-6-17-16,-1-26 15,-6-14-15,-5-13 16,-6-2 0,55 2-16,-46-5 15,46 5 1,-34-6-16,21-1 16,17-2-16,20 0 15,15 0 1,18 0-16,11 3 15,6 1 1,27 2-16,13 2 16,-5 2-1,-12-1-15,-14 3 16,-20-6-16,-22-7 16</inkml:trace>
  <inkml:trace contextRef="#ctx0" brushRef="#br0" timeOffset="1060.7044">3600 3814 0,'0'0'0,"0"0"16,-4 25-16,0 27 15,-8 32 1,-1 31-16,5 7 16,2 6-1,6 1-15,10 5 16,5 2-16,5 5 16,0 0-1,10 16-15,-6-1 16,-5-19-16,-9-10 15,-4-22 1,-4-20-16,-2-85 16,0 0-1,6 44-15,-6-51 16,2-34-16</inkml:trace>
  <inkml:trace contextRef="#ctx0" brushRef="#br0" timeOffset="1211.6402">3486 4717 0,'0'0'0,"0"0"16,23 0-16,35-4 16,34-3-1,24-2-15</inkml:trace>
  <inkml:trace contextRef="#ctx0" brushRef="#br0" timeOffset="1579.9109">4175 4300 0,'0'0'15,"0"0"-15,0 0 16,20 0-16,25 0 16,29 0-1,14-5-15,-2-4 16,-86 9 0,76-13-16,-76 13 15,0 0-15,51 2 16,-30 23-1,-31 15-15,-17 18 16,-15 11 0,-23 28-16,-18 21 15,2-2-15,10-22 16,16-18 0,14-32-16,12-26 15</inkml:trace>
  <inkml:trace contextRef="#ctx0" brushRef="#br0" timeOffset="1743.8193">4580 4639 0,'0'0'0,"0"0"16,0 0 0,13 20-16,8 16 15,12 25 1,-2 3-16,-31-64 15,31 77-15</inkml:trace>
  <inkml:trace contextRef="#ctx0" brushRef="#br0" timeOffset="2183.1694">4729 4680 0,'0'0'15,"0"0"1,17-10-16,17-5 16,13-12-16,8-4 15,-1-7 1,-1-3-16,-16-5 16,-8 1-16,-29 45 15,18-45 1,-18 45-16,0 0 15,14-33 1,-2 19-16,-4 19 16,1 18-16,-1 14 15,0 23 1,-4 14-16,2 28 16,-1 26-1,1 2-15,2-12 16,-4-17-16,-2-25 15,-2-76 1,-4 60-16,-8-31 16,3-29-16,-1-26 15,-6-33 1</inkml:trace>
  <inkml:trace contextRef="#ctx0" brushRef="#br0" timeOffset="2533.084">5272 3846 0,'0'0'0,"0"0"16,0 0-16,0 27 16,6 29-1,4 35-15,-2 28 16,6 8-1,6 20-15,5 25 16,-3 7-16,4 5 16,2-3-1,-6-17-15,-6-18 16,-9-19-16,-9-22 16,-5-13-1,-2-14-15,-2-11 16,-3-10-1,0-6-15,-2 0 16,3-2-16,3-13 16,7-22-1</inkml:trace>
  <inkml:trace contextRef="#ctx0" brushRef="#br0" timeOffset="2713.2267">6080 4458 0,'0'0'16,"0"0"-16,0 0 15,0 0-15</inkml:trace>
  <inkml:trace contextRef="#ctx0" brushRef="#br0" timeOffset="2895.5605">6197 4825 0,'0'0'15,"0"0"-15,0 0 16,2 17-1,15 19-15,5 14 16,0-4 0,2-3-16</inkml:trace>
  <inkml:trace contextRef="#ctx0" brushRef="#br0" timeOffset="3428.4294">7163 4166 0,'0'0'0,"19"-4"16,25-4 0,24-1-16,13-2 15,8 2 1,-89 9-16,82-4 16,-82 4-16,0 0 15,0 0 1,0 0-16,68 2 0,-19 7 15,-6 7 1,-8 11-16,-8 15 16,-6 14-16,-4 17 15,3 30 1,-4 25-16,-5 6 16,-5 3-1,-6-4-15,-4-21 16,-4-14-16,-11-8 15,-3-17 1,-12-7-16,-6-18 16,-6-7-16,-10-10 15,-2-16 1</inkml:trace>
  <inkml:trace contextRef="#ctx0" brushRef="#br0" timeOffset="3661.3735">7033 5513 0,'0'0'0,"0"0"16,0 0-16,0 0 16,24 0-16,31 0 15,33 0 1,27 0-16,10 0 16,9-10-1,4-7-15,12-8 16,-5 3-1,-21 6-15,-18 8 16,-13-2-16,-3 4 16,-17-8-1,-21-6-15</inkml:trace>
  <inkml:trace contextRef="#ctx0" brushRef="#br0" timeOffset="4094.0345">8143 4334 0,'0'0'0,"21"-5"15,18-5-15,24 0 16,9-1-1,-3 5-15,-6 9 16,-63-3-16,51 11 16,-15 12-1,-20 8-15,-18 4 16,-12 4 0,-13 14-16,-10 10 15,-5 4-15,-10 22 16,3 7-1,12-9-15,23-24 16,22-20 0,9-14-16,13-16 15,3-11-15,12-12 16,22-20 0,7-17-16,21-41 15,11-44-15</inkml:trace>
  <inkml:trace contextRef="#ctx0" brushRef="#br0" timeOffset="4416.0342">8961 3796 0,'0'0'15,"0"0"-15,0 23 16,0 24-1,0 33-15,-4 33 16,0 12 0,0 13-16,1 7 15,0 32 1,3 6-16,6-13 16,2-18-16,3-19 15,-7-28 1,0-10-16,4-13 15,-6-8 1,-2-74-16,-4 58 16,-8-27-16,1-29 15,-2-22-15</inkml:trace>
  <inkml:trace contextRef="#ctx0" brushRef="#br0" timeOffset="4565.6209">8903 4749 0,'0'0'16,"28"-17"-16,17-4 15,39-15 1,43-11-16,41-8 16</inkml:trace>
  <inkml:trace contextRef="#ctx0" brushRef="#br0" timeOffset="4950.3122">9941 4118 0,'0'0'0,"0"0"16,-16 19-16,-7 10 15,-8 16 1,3 8-16,1 5 16,8 4-1,12-5-15,9-11 16,7-10-16,8-18 16,4-11-1,4-16-15,4-12 16,-3-10-16,6-9 15,-11 0 1,-6 2-16,-11 9 16,-13 8-1,-19 11-15,-19 12 16,-29 11-16,-35 20 16,-36 19-1</inkml:trace>
  <inkml:trace contextRef="#ctx0" brushRef="#br0" timeOffset="5166.4715">9147 4959 0,'0'0'0,"0"0"15,0 0-15,0 0 16,23 7-16,25-1 16,35-1-1,24-12-15,5-18 16,7-13-1,10-11-15,10-7 16,-19 10-16,-28 6 16,-20-1-1</inkml:trace>
  <inkml:trace contextRef="#ctx0" brushRef="#br0" timeOffset="5345.5546">10003 4820 0,'0'0'16,"0"0"-16,0 0 16,0 20-1,0 20-15,0 16 16,0-4 0,0 1-16,0-3 15,0-50-15,-7 41 16</inkml:trace>
  <inkml:trace contextRef="#ctx0" brushRef="#br0" timeOffset="5583.1998">9659 5345 0,'0'0'0,"0"0"16,0 0-1,8 23-15,10 8 16,11 7 0,6-2-16,6-6 15,8-5-15,14-11 16,11-16 0,29-32-16</inkml:trace>
  <inkml:trace contextRef="#ctx0" brushRef="#br0" timeOffset="5982.4986">10598 4423 0,'0'0'0,"0"0"16,0-14-16,2-13 15,18-13 1,13 4-1,9 1-15,4-1 0,-46 36 16,0 0 0,0 0-16,39-32 15,-14 8 1,-21 15-16,-15 18 16,-20 11-16,-11 16 15,-17 20 1,-9 17-16,5 6 15,23-17 1,21-22-16,19-22 16,13-11-16,8-4 15,14-9 1,12 0-16,18 0 16,3-1-16,-4 2 15,-10 7 1,-21 1-16</inkml:trace>
  <inkml:trace contextRef="#ctx0" brushRef="#br0" timeOffset="6177.3753">10324 5417 0,'0'0'15,"0"0"-15,21 6 16,29 1-16,29 0 15,37-7 1,17-12-16,8-8 16,17-15-1,-6-10-15,-27 1 16</inkml:trace>
  <inkml:trace contextRef="#ctx0" brushRef="#br0" timeOffset="6699.6262">11835 4157 0,'0'0'0,"0"0"15,25-9-15,17-9 16,30-13-16,22-9 16,7-6-1,-21 13-15,-80 33 16,0 0 0,61-11-16,-31 15 15,-17 19-15,-17 8 16,-16 18-1,-24 27-15,-33 38 16,-38 38 0,-16 14-16,16-28 15,115-138-15,-75 83 16,42-57-16,38-39 16,19-16-1,18-8-15,6-11 16,-1-3-1,-2 1-15,-4 10 16,2 9-16,4 13 16,0 9-1,2 14-15,5 10 16,4 10 0,4 6-16</inkml:trace>
  <inkml:trace contextRef="#ctx0" brushRef="#br0" timeOffset="7162.0733">12505 3684 0,'0'0'0,"0"0"16,0 23-16,0 29 15,7 30-15,3 26 16,1 6 0,-1 0-16,2 0 15,-1-7 1,0-13-16,-4-19 15,-7-75-15,0 58 16,-7-30 0,-4-26-16,2-15 15,3-10 1,3-6-16,6-6 16,1-8-16,9-13 15,7 3 1,7-1-16,11 3 15,8 3 1,11 4-16,3 6 16,-60 38-16,56-38 15</inkml:trace>
  <inkml:trace contextRef="#ctx0" brushRef="#br0" timeOffset="7495.9844">12187 5048 0,'0'0'0,"0"0"15,0 0 1,0 0-16,15-11 16,16-14-1,23-15-15,6-7 16,14-7-1,-5 8-15,-8 19 16,-22 20-16,-9 16 16,-7 16-1,-10 13-15,-3 24 16,0 16-16,-4 32 16,5 13-1,5-14-15,3-34 16,9-49-16,-8-35 15,1-29 1</inkml:trace>
  <inkml:trace contextRef="#ctx0" brushRef="#br0" timeOffset="7732.0734">13268 4049 0,'0'0'0,"-21"20"16,-8 10-16,-18 25 16,-6 17-1,-14 28-15,-11 26 16,2-3-16,13-25 16,14-29-1,18-31-15,14-32 16,6-21-16</inkml:trace>
  <inkml:trace contextRef="#ctx0" brushRef="#br0" timeOffset="7894.7471">13022 4409 0,'0'0'16,"0"0"0,15 16-16,12 11 15,9 8-15,2 8 16,5 2-1,1-6-15,-1 0 16,-3-15 0,-5-17-16</inkml:trace>
  <inkml:trace contextRef="#ctx0" brushRef="#br0" timeOffset="8310.2454">13230 4364 0,'0'0'0,"0"0"16,0 0 0,0 0-16,15 0 15,22 0 1,24 0-16,12-1 16,2-18-16,4-14 15,-10-18 1,-18-7-16,-13-3 15,-16 16-15,-22 45 16,0 0 0,0 0-16,14-37 15,-14 37-15,9-29 16,-3 19 0,-1 15-16,-3 15 15,-2 15 1,-5 17-16,3 24 15,0 30-15,-2 25 16,1-3 0,1-15-16,0-24 15,0-16 1,0-24-16,-7-10 16</inkml:trace>
  <inkml:trace contextRef="#ctx0" brushRef="#br0" timeOffset="8716.6782">13212 5132 0,'0'0'0,"0"0"16,-6 25-16,-1 18 15,-2 24 1,6 0-16,12 1 15,13-9 1,9-11-16,5-15 16,9-11-16,9-18 15,1-17 1,1-16-16,-4-15 16,-10-10-1,-13 0-15,-12 3 16,-15 6-16,-15 3 15,-6 8 1,-14 12-16,-12 6 16,-14 14-1,-3 11-15,-7 13 16,0 12-16,-9 17 16,6 14-1</inkml:trace>
  <inkml:trace contextRef="#ctx0" brushRef="#br0" timeOffset="8873.5379">14128 5450 0,'0'0'0,"0"0"15,0 0 1</inkml:trace>
  <inkml:trace contextRef="#ctx0" brushRef="#br0" timeOffset="20182.6013">12110 6007 0,'0'0'16,"0"0"-16,0 0 15,-11 0 1,-7 6-16,-3 6 16,6 8-1,6 6-15,5 8 16,-4 6-16,2 20 16,0 12-16,-3 11 15,-1 35 1,-2 32-16,1 11 15,1 4 1,2-4-16,1 2 16,0 7-16,-1 9 15,4 15 1,-7 13-16,1 11 16,-4 21-1,1-5-15,1 9 16,6 6-16,6 3 15,-4 7 1,-1 5-16,5 6 16,0 7-1,7 0-15,-3 0 16,2 3-16,2 3 16,5-8-1,5 2-15,1-7 16,0-3-1,-2-10-15,4-12 16,1-13-16,5-12 16,-6-15-1,-2-24-15,-4-12 16,-1-12-16,-1-16 16,1-16-1,-3-23-15,-3-16 16,2-22-1,-10-64-15,0 0 16,0 0-16,4 39 16,0-18-1,2-23-15,-8-20 16,-8-28-16</inkml:trace>
  <inkml:trace contextRef="#ctx0" brushRef="#br0" timeOffset="21179.7189">12213 5971 0,'0'0'16,"0"0"-16,0 0 15,13 13-15,16 3 16,14 6 0,10-4-16,17-3 15,10 0 1,39-5-16,37 6 15,11-5-15,8-2 16,-6-3 0,4 0-16,2-2 15,2-4 1,12 4-16,6 3 16,-6 2-16,1 5 15,3 1 1,2-2-16,6 3 15,10-3 1,-1 2-16,2-3 16,3 1-16,8 1 15,19 1 1,-10 3-16,-8-5 16,-5 6-1,-5-1-15,-11 2 16,9 2-16,2 0 15,-1-1 1,-3-1-16,-8 0 16,-5-1-1,-13-5-15,0-1 16,-8 1-16,-10-3 16,-8-2-1,-3-9-15,-12 0 16,-10-2-16,-8 2 15,-2 0 1,-6 2-16,-3 0 16,-7-2-1,-7 0-15,-10-6 16,-11-10-16</inkml:trace>
  <inkml:trace contextRef="#ctx0" brushRef="#br0" timeOffset="21812.2834">21396 6552 0,'0'0'0,"0"0"16,0 0-1,0 0-15,0 0 16,0 0-1,0 21-15,0 20 16,-5 17-16,1 1 16,0 3-1,-2 8-15,1 5 16,-3 20 0,-4 0-16,-3 5 15,-3 12-15,3 7 16,-1 15-1,0 9-15,0 14 16,3 1 0,-1 15-16,-3-2 15,-3 12-15,-1 14 16,3 13 0,2 9-16,1 14 15,7-6-15,-4 1 16,10 4-1,-5 2-15,3 8 16,-5 4 0,2 6-16,5 5 15,2 7-15,2-3 16,-4-2 0,4-1-1,-4-4-15,0-4 16,2-4-16,0-4 15,2-12-15,-2-7 16,0-13 0,0-26-16,2-15 15,8-15 1,0-13-16,3-18 16</inkml:trace>
  <inkml:trace contextRef="#ctx0" brushRef="#br0" timeOffset="22533.5009">21254 14722 0,'-29'-2'0,"-13"0"15,-19-4 1,-3-2-16,-8 2 16,-6 3-1,-14-1-15,-1 2 16,-1 4-16,-7 2 15,-2 3 1,-10 0-16,-8 2 16,-7 2-1,-3 0-15,-6 1 16,-8-3-16,-33 1 16,-4 2-1,10-1-15,2-7 16,-6 3-1,-9 1-15,-13 0 16,-2 1-16,-9-3 16,-1 3-1,0 0-15,-4 0 16,-5-2 0,-23 2-16,10-6 15,-5-6-15,-2 0 16,-3-5-1,-3 1-15,2-2 16,-3 5 0,-8-1-16,2 3 15,-2-3-15,-1-1 16,-5-1 0,-4-3-16,-10-5 15,-7-2-15,-6 1 16,-7 3-1,-1 6-15,-8 7 16,-6 18 0,-11 11-16</inkml:trace>
  <inkml:trace contextRef="#ctx0" brushRef="#br0" timeOffset="27577.7938">10504 5891 0,'0'0'16,"-15"24"-16,-2 11 15,-6 22 1,6 6-16,1-4 16,7 1-16,5 1 15,4-5 1,7-2-16,9-12 16,5-13-1</inkml:trace>
  <inkml:trace contextRef="#ctx0" brushRef="#br0" timeOffset="27933.1314">10796 5868 0,'0'0'0,"0"0"15,0 0-15,-5 23 16,3 18-16,-2 18 15,10-10 1,12-6-16,12-17 16,5-7-1,3-15-15,-1-14 16,-11-12-16,-10-5 16,-8-6-1,-6-3-15,-8 3 16,-5 1-1,-5 10-15,-3 9 16,-9 6-16,-1 14 16,1 9-1,-1 8-15,1 9 16</inkml:trace>
  <inkml:trace contextRef="#ctx0" brushRef="#br0" timeOffset="28148.2986">11289 6009 0,'0'0'16,"0"0"0,0 0-16,0 0 15,2 25-15,4 17 16,5 23-1,-7-7-15,4-7 16,-4-17 0,2-19-16</inkml:trace>
  <inkml:trace contextRef="#ctx0" brushRef="#br0" timeOffset="28382.308">11541 5542 0,'0'0'0,"0"0"16,2 26-16,8 29 15,2 22 1,3 11-16,-4-10 15,1-6-15,-3-17 16</inkml:trace>
  <inkml:trace contextRef="#ctx0" brushRef="#br0" timeOffset="28748.2375">11845 5589 0,'0'0'0,"0"0"16,0 0-16,0 0 15,0 0 1,0 17-16,6 20 16,9 12-16,6-7 15,5-9 1,8-1-16,2-10 15,1-11 1,3-13-16,1-21 16,1-14-16,-6-18 15,-9-2 1,-20-1-16,-16 11 16,-22 11-1,-24 22-15,-25 28 16,-51 51-16,-60 85 15,-47 93 1</inkml:trace>
  <inkml:trace contextRef="#ctx0" brushRef="#br0" timeOffset="30517.1766">20622 15013 0,'0'0'0,"0"0"15,0 20 1,3 27-16,7 33 16,11 32-1,7 13-15,13 9 16,3 11 0,1-20-16,-3-28 15,1-20-15,-2-16 16,-8-25-1,-2-11-15,0-12 16,-1-11-16,-4-9 16,3-9-1,4 1-15,4 0 16,10 3 0,-3 14-16,0 17 15,-7 17-15,-8 12 16,-9 13-1,-14-1-15,-12-7 16,-22-14 0,-16-24-16</inkml:trace>
  <inkml:trace contextRef="#ctx0" brushRef="#br0" timeOffset="30698.4352">20721 15632 0,'0'0'15,"0"0"-15,0 0 16,0 0 0,15-20-16,11-16 15,24-25-15,21-15 16,19-11 0,4 0-16</inkml:trace>
  <inkml:trace contextRef="#ctx0" brushRef="#br0" timeOffset="31115.7281">21297 15346 0,'0'0'15,"0"0"-15,3 22 16,7 18 0,5 25-16,6-5 15,3 3 1,10 1-16,2 3 15,10 7-15,-46-74 16,47 48 0,-16-37-16,-12-25 15,-11-14 1,-8-18-16,-6-19 16,-10-2-16,-8 6 15,-5 4 1,-5 8-16,0 7 15,-1 10 1,1 8-16,1 10 16,10 8-16,2 3 15,3 10 1,6 11-16,2 9 16,10 8-1,6 2-15,5 0 16,7 1-16,4-15 15</inkml:trace>
  <inkml:trace contextRef="#ctx0" brushRef="#br0" timeOffset="31498.8967">21585 15094 0,'0'0'16,"0"0"-16,0 0 15,10 21 1,14 18-16,9 23 16,0 8-1,11 16-15,-5 4 16,-39-90-16,0 0 16,0 0-1,31 60-15,-18-44 16,-8-32-1,-3-18-15,-7-16 16,-7-25-16,-11-16 16,-6 13-1,-3 22-15,8 29 16,7 21 0,1 8-16,1 13 15,1 17-15,5 18 16,3 18-1,6 6-15,6 22 16</inkml:trace>
  <inkml:trace contextRef="#ctx0" brushRef="#br0" timeOffset="31694.2553">22166 15382 0,'0'0'0,"0"0"15,0 0-15,0 0 16,8 17 0,20 17-16</inkml:trace>
  <inkml:trace contextRef="#ctx0" brushRef="#br0" timeOffset="32167.4992">22139 13986 0,'0'0'0,"0"0"16,9 19-16,11 17 15,12 31 1,7 40-16,8 36 16,9 31-16,5 12 15,-6-16 1,-6-32-16,-8-39 15,-8-35-15,-33-64 16,29 34 0,1-16-16,-3-18 15,-5-7 1,5-9-16,-1-7 16,3-1-1,10-4-15,-39 28 16,37-21-16,-1 10 15,-9 15 1,-7 19-16,-9 10 16,-13 10-16,-14 8 15,-17-1 1</inkml:trace>
  <inkml:trace contextRef="#ctx0" brushRef="#br0" timeOffset="32349.1143">22347 14890 0,'0'0'16,"0"0"-16,2-20 15,16-29 1,13-22-16,21-21 16,13-22-1,1-1-15,-3 13 16</inkml:trace>
  <inkml:trace contextRef="#ctx0" brushRef="#br0" timeOffset="33131.8698">22883 14128 0,'0'0'0,"0"0"16,3 22-16,10 23 16,9 17-1,4 1-15,2 6 16,10 17-1,2-2-15,3-17 16,-43-67-16,44 40 16,-8-28-1,-7-19-15,-11-13 16,0-10 0,-7-14-16,-7-14 15,-6-4-15,-9 2 16,-7 3-1,-4 13-15,-5 5 16,2 11 0,3 6-16,4 12 15,3 6-15,2 8 16,6 6 0,1 1-16,12-4 15,3-7 1,6-6-16,5-9 15,9-10-15,7-10 16,6-8 0,3 6-16,2 0 15,4 11-15,4 5 16,5 13 0,0 10-16,2 11 15,4 19 1,-7 17-16,11 29 15,3 20-15,-4 3 16,-8-21 0,-61-80-16,51 45 15,-10-36 1,-7-25-16,-15-20 16,-1-20-16,-7-19 15,-7-37 1,-8-25-16,-19-3 15,-10 24 1,-9 38-16,-8 24 16,9 22-16,-9 19 15,-10 15 1,-7 19-16,-3 21 16,-14 32-1,-2 31-15,21 17 16,21 26-16,28 1 15,10-7 1,-3-24-16</inkml:trace>
  <inkml:trace contextRef="#ctx0" brushRef="#br0" timeOffset="33335.5997">24744 14113 0,'0'0'0,"0"0"15,0 0-15</inkml:trace>
  <inkml:trace contextRef="#ctx0" brushRef="#br0" timeOffset="46916.7639">13046 6668 0,'0'0'16,"0"0"-16,0 0 15,0 0-15,0 0 16,-7 22 0,1 16-16,-3 23 15,0 1 1,2 7-16,1 12 15,1 20-15,3 8 16,0 5 0,2 4-16,-6 3 15,-6 6 1,1 3-16,2-8 16,-3-8-16,1-13 15,0-7 1,6-14-16,3-11 15,2-69 1,0 0-16,0 0 16,-2 46-16,2-26 15,0-25 1</inkml:trace>
  <inkml:trace contextRef="#ctx0" brushRef="#br0" timeOffset="47847.8206">13039 6735 0,'0'0'0,"0"0"15,18 0 1,23-4-16,23-1 16,8 2-1,13 2-15,18-1 16,4 2-16,1 0 16,-1 2-1,0 4-15,-1 4 16,-2-2-16,-4 2 15,-12 0 1,-4-3-16,-12-1 16,-13-1-1,-9-3-15,-50-2 16,46 5-16,-2-1 16,-44-4-1,41 9-15,-6 7 16,-6 4-16,-10 0 15,-3 3 1,-2 3-16,0 5 16,-1 5-1,1 16-15,-3 4 16,-1 6 0,0 7-16,-2 5 15,1 26-15,2 17 16,1 6-1,1 2-15,-3-9 16,-4-4-16,-1-8 16,-5 4-1,0-7-15,-3-6 16,-1-13 0,-8-14-16,2-19 15,10-49-15,-19 40 16,-5-4-1,-9-4-15,-6-12 16,-5-9-16,-10-4 16,-7-7-1,-5-3-15,-8-3 16,-21-3 0,-5-5-16,-7 3 15,2-2 1,2-1-16,0-2 15,3 4-15,4 0 16,2 3 0,6 0-16,4 2 15,8-1-15,5-4 16,17 3 0,5 1-16,0-1 15,49 9 1,-50-7-16</inkml:trace>
  <inkml:trace contextRef="#ctx0" brushRef="#br0" timeOffset="50198.8382">13789 7747 0,'0'0'0,"0"0"16,-23-2-1,-22-11-15,-12-4 16,2 3-16,-2 4 15,-6 4 1,-4 1-16,-2 0 16,-4 4-1,5-4-15,1-2 16,0 1-16,-3-6 16,1 3-1,-2 3-15,-4 4 16,-13-3-16,0 5 15,10 0 1,78 0-16,-69 2 16,69-2-1,-52 0-15,16-4 16,14-3-16,15-4 16</inkml:trace>
  <inkml:trace contextRef="#ctx0" brushRef="#br0" timeOffset="50598.2189">12643 7345 0,'0'0'15,"0"0"-15,0 0 16,-18 11-1,-12 7-15,-8 9 16,1 1 0,0 4-16,3 2 15,34-34-15,0 0 16,-21 35 0,7-1-16,14-5 15,7 0-15,11 1 16,4-2-1,9 3-15,14 7 16,4-2 0,2 0-16,1-5 15,-2 0-15,-6-1 16,-7-1 0,-5 3-16,-10 2 15,-9 3 1,-5-2-16</inkml:trace>
  <inkml:trace contextRef="#ctx0" brushRef="#br0" timeOffset="52450.3538">12147 6286 0,'0'0'16,"0"0"-16,0 0 16,-6-2-16,-7-5 15,-7-4 1,-3 11-16,4 9 16,2 15-1,6 12-15,5 11 16,-2 12-16,0 10 15,1 11 1,-5 43-16,-9 42 16,-10 29-1,-3 2-15,-6 6 16,2 3-16,2-1 16,1 9-1,6 1-15,-1 0 16,10 8-1,0 17-15,7-3 16,2-3-16,2-1 16,4 5-1,1 2-15,-3 7 16,3 4-16,-3 4 16,0 2-1,0 0-15,7 0 16,4 2-1,3-3-15,3-3 16,-1 3-16,4-4 16,2-8-1,1-6-15,-3-5 16,3-7 0,1-6-16,7-8 15,-2-22-15,2-1 16,-2-6-1,1-3 1,0-17-16,-6-26 16,-3-27-16,-5-32 15,-9-77-15,0 0 16,0 0 0,6 48-16,-2-25 15,-4-23-15,0-24 16,0-32-1,-8-53-15,-13-95 16,-14-128 0,-14-22-16,-4 33 15,-8 12 1,5 1-16,7-18 16,9-19-16,3-26 15,8-15 1,7-7-16,5-3 15,10-1-15,2 1 16,13 9 0,2 12-16,6 15 15,-1 19 1,8 12-16,13 12 16,17 6-16,13 10 15,4 14 1,11 15-16,-1 15 15,-4 20-15,-11 19 16,-8 21 0,-18 35-16,-1 27 15,-6 18 1,-5 26-16,-27 91 16,22-66-16,-22 66 15,0 0 1,22-36-16,2 17 15,-3 26 1,-10 13-16,-9 18 16,-6 27-16,-9 22 15,-17 45 1,-12 51-16,-14 36 16,-6 22-1,-3-6-15,5 1 16,3 15-16,2 12 15,-4 15 1,4 10-16,3 15 16,7 12-1,10 14-15,-3 6 16,7 10-16,10 1 16,15-4-1,10-1-15,3-6 16,2-4-16,4-7 15,12-9 1,4-13-16,5-16 16,3-15-1,1-17-15,-4-15 16,-5-20 0,-3-27-16,-3-40 15,-4-27-15,-9-29 16,-3-18-16,-7-78 15,0 0 1,0 0-16,4 61 16,-4-61-1,0 0-15,0 0 16,2 36 0,-2-36-16,-4 24 15</inkml:trace>
  <inkml:trace contextRef="#ctx0" brushRef="#br0" timeOffset="58627.8151">14086 7863 0,'0'0'16,"0"0"-16,0 0 16,0 0-1,-8-16-15,2-12 16,-5-15-1,1 0-15,2-1 16,6-7-16,4-8 16,6-7-1,2-13-15,3-22 16,-4-1 0,1-1-16,-1 0 15,3 1-15,2-1 16,3 6-1,-3 7-15,-3 11 16,-5 3 0,-3 9-16,-3 67 15,-3-51-15,3 51 16,0 0 0,-2-39-16,-6 17 15,-1 20 1,0 11-16,-6 11 15,-4 11-15,-2 9 16,-7 21 0,-1 8-16,-8 21 15,-9 15-15,7-10 16,-4-14 0,9-20-16,7-21 15,27-40 1,-26 26-16,4-12 15,4-12-15</inkml:trace>
  <inkml:trace contextRef="#ctx0" brushRef="#br0" timeOffset="58932.1187">13964 6320 0,'0'0'0,"0"0"15,0 0 1,19 13-16,12 10 16,18 14-16,5 5 15,3 6 1,14 19-16,2 11 16,-9-4-16,-7-5 15,-13-9 1,-7-7-16,-7-14 15,-7-10 1,-23-29-16,18 26 16,-1-3-16,-17-23 15,22 29 1</inkml:trace>
  <inkml:trace contextRef="#ctx0" brushRef="#br0" timeOffset="60532.1572">12228 6105 0,'0'0'0,"0"0"16,0 0 0,0 0-16,0 0 15,23 0-15,24 0 16,26 0-1,21 0-15,0 0 16,9 0-16,9 0 16,11-7-1,6-2-15,9 0 16,6 5 0,3 1-16,31 3 15,11 0-15,-3 7 16,-2-2-1,9 4-15,3-3 16,8 8 0,13 1-16,16 5 15,-8 3-15,-2-3 16,4 0 0,2 1-16,6 0 15,1-3 1,1 0-16,5-4 15,1 2-15,-3-6 16,-4 4 0,-3-5-16,1 4 15,-5-4-15,-2 2 16,0 3 0,-9 2-16,-5-1 15,-28 1 1,-7-1-16,-1 4 15,-14 0-15,-9 2 16,-12-4 0,-18-1-16,-14 0 15,-19-3 1,-13-2-16,-8-2 16,-13 1-16,-4-5 15,-7 0 1,-46-5-16,48 7 15,-48-7 1,0 0-16,0 0 16,37 4-16,-10 1 15,-23-3 1,-13 0-16,-13-2 16,-11 0-16,-14-2 15,-22 0 1,-9-1-16,-35 1 15,-24-2 1,-30 2-16,-6-3 16,2 3-16,2-1 15,-6-1 1,-5 0-16,-12 0 16,-6-3-1,2-4-15,0-1 16,-6-3-16,-4 1 15,1-6 1,-3 0-16,-3-2 16,2-1-16,-2-1 15,0-3 1,-1 0-16,1-4 16,-1-2-1,-3-3-15,-17-2 16,4 9-16,5-3 15,-1 1 1,6 5-16,-2 3 16,3 3-1,0-2-15,2 1 16,18 4-16,2 1 16,0 3-1,6-1-15,3 5 16,5 4-1,7 2-15,14 3 16,12 2 0,15-1-16,15 2 15,3 3-15,5 5 16,16 5-16,10 2 16,14 5-1,2 2-15,19-1 16,49-24-1,0 0-15,0 0 16,-38 20-16,11-6 16,17-13-1</inkml:trace>
  <inkml:trace contextRef="#ctx0" brushRef="#br0" timeOffset="60675.2353">12150 6178 0,'0'0'15,"0"0"-15,0 0 16</inkml:trace>
  <inkml:trace contextRef="#ctx0" brushRef="#br0" timeOffset="65912.0478">13935 8160 0,'0'0'0,"0"0"15,3 23 1,8 23-16,0 33 16,1 23-1,-5 17-15,-3 13 16,-2 15-16,0 38 16,-4 28-1,-6 13-15,-7 2 16,-2 2-16,1 6 15,1 6 1,1 8-16,5 3 16,-2-3-1,4 0-15,1 0 16,-1 3-16,0 0 16,5-3-1,4-7-15,9-6 16,1-9-1,5-7-15,-3-11 16,1-29-16,-2-15 16,3-13-1,-5-17-15,-1-17 16,1-16 0,-2-18-16,-9-85 15,9 69-15,-9-69 16,0 0-1,4 45-15,-4-45 16,0 0-16,-2 27 16,-5-20-1,-6-7-15</inkml:trace>
  <inkml:trace contextRef="#ctx0" brushRef="#br0" timeOffset="66314.4369">13618 14193 0,'0'0'0,"15"26"15,4 12-15,16 27 16,12 24 0,5 21-16,-1 2 15,-3-3-15,-11-10 16,-4-19 0,-3-20-16,-30-60 15,25 39 1,-25-39-16,22 19 15,0-16 1,-2-16-16,5-21 16,9-28-16,5-23 15,24-47 1,25-50-16,2-7 16</inkml:trace>
  <inkml:trace contextRef="#ctx0" brushRef="#br0" timeOffset="66456.7649">14564 14368 0,'0'0'15,"0"0"1,0 0-16,0 0 16,0 0-16,0 0 15</inkml:trace>
  <inkml:trace contextRef="#ctx0" brushRef="#br0" timeOffset="67269.0418">14526 7859 0,'0'0'0,"0"0"15,18 4-15,24-2 16,21 5-16,10 2 15,21 3 1,9 3-16,11-6 16,9 2-1,22-4-15,25-3 16,8-4-16,14 3 16,12 3-1,9 0-15,6 4 16,24-3-1,1-1-15,-5 3 16,3 2-16,5-2 16,10 0-1,-2 0-15,-5-2 16,-8 0 0,-5 0-16,-1 5 15,-7 5-15,-6-2 16,-4 3-1,-3 1-15,-5-2 16,-24-9-16,-14 1 16,-17 1-1,-18-2-15,-24-1 16,-29 2 0,-85-9-16,67 6 15,-67-6-15,0 0 16,0 0-1,44 9-15,-44-9 16,27 0 0,-23-6-16</inkml:trace>
  <inkml:trace contextRef="#ctx0" brushRef="#br0" timeOffset="67698.5328">20593 7988 0,'0'0'16,"0"0"-16,0 0 15,0 0-15,0 0 16,0 0 0,20 5-16,25-3 15,24 5 1,-3 2-16,-3 6 15,-13 4-15,-50-19 16,0 0 0,36 22-16,-14 3 15,-17-2 1,-16 0-16,-26 6 16,-28 13-16,-35 14 15,-21 14 1,-14 1-16,16-13 15,29-15 1,27-10-16,26-15 16,37-18-1,0 0-15,0 0 16,-18 7-16,22-12 16</inkml:trace>
  <inkml:trace contextRef="#ctx0" brushRef="#br0" timeOffset="67864.0521">20983 8390 0,'0'0'15,"0"0"-15,0 0 16,-17 11-16,-19 10 15</inkml:trace>
  <inkml:trace contextRef="#ctx0" brushRef="#br0" timeOffset="154081.2199">15098 5658 0,'0'0'0,"0"0"16,0 0-16,0 0 15,-7 27 1,-2 20-16,-5 26 15,-1 13-15,-1-9 16,-3 8 0,1 5-16,-6 6 15,7 7 1,1 0-16,5 2 16,1-2-16,2-3 15,4-2 1,-2 0-16,3-4 15,1-9 1,4-11-16,-2-74 16,3 65-16,-3-65 15,4 40 1,7-22-16,0-21 16,0-17-16,-2-20 15</inkml:trace>
  <inkml:trace contextRef="#ctx0" brushRef="#br0" timeOffset="155063.2936">15164 5682 0,'0'0'0,"0"0"15,0 0 1,21-11-16,15-6 16,19-6-1,10 6-15,6 3 16,12 0-1,25 3-15,19 4 16,0 3-16,5 6 16,-11 6-1,-6 2-15,-18 6 16,-7 0-16,-12-1 16,-12-1-1,-22-1 1,-44-13-16,39 15 15,-39-15-15,36 21 16,-2 1-16,-6 3 16,-28-25-1,23 29-15,-2 1 16,-4 5 0,1 11-16,-2 5 15,-1 5-15,-2 6 16,-3 6-1,-2 6-15,-3 26 16,-5 21 0,-3 4-16,-1 0 15,0-6-15,0-7 16,-1-10 0,0-6-16,1-9 15,2-15 1,-1-21-16,1-4 15,2-47-15,-6 42 16,-6-5 0,-5-13-16,-5-8 15,-10-7-15,-6-3 16,-15-6 0,-4-4-16,-4-3 15,2-6 1,-7-6-16,-2 3 15,-4-5-15,-22-5 16,-15-4 0,2 5-16,7 9 15,11 1 1,5 7-16,1 1 16,3 5-16,0-4 15,6 5 1,4-2-16,17-2 15,6 3-15,3 1 16,3-4 0,0 1-16,41 4 15,-31-11 1,13-8-16</inkml:trace>
  <inkml:trace contextRef="#ctx0" brushRef="#br0" timeOffset="155391.9482">17540 5263 0,'-47'4'0,"-28"5"15,-48 11 1,-23 18-16,-17 15 16,6 10-1,21-4-15,24-6 16,24-6-16,17-9 15,16-10 1,19-15-16,16-16 16</inkml:trace>
  <inkml:trace contextRef="#ctx0" brushRef="#br0" timeOffset="155595.2302">16700 5104 0,'0'0'16,"0"0"-16,16 16 16,11 11-1,15 12-15,10 13 16,11 13-16,25 35 16,23 44-1,1 25-15,-24-6 16</inkml:trace>
  <inkml:trace contextRef="#ctx1" brushRef="#br0">15522 11748 0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7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1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2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8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0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ECA7-AD45-4CEB-B2B8-D5AB47D3DCA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86F1-AE06-49E1-93ED-3DF37578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3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849960" y="1345320"/>
              <a:ext cx="10534680" cy="39621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600" y="1335960"/>
                <a:ext cx="10553400" cy="39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2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3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29360" y="1329120"/>
              <a:ext cx="11291760" cy="45716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000" y="1319760"/>
                <a:ext cx="11310480" cy="45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9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69880" y="1226160"/>
              <a:ext cx="10998000" cy="3765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20" y="1216800"/>
                <a:ext cx="1101672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9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605240" y="1170000"/>
              <a:ext cx="5897160" cy="34772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5880" y="1160640"/>
                <a:ext cx="5915880" cy="34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0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786760" y="667080"/>
              <a:ext cx="8188200" cy="42876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7400" y="657720"/>
                <a:ext cx="8206920" cy="43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57560" y="1042560"/>
              <a:ext cx="10881000" cy="3943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00" y="1033200"/>
                <a:ext cx="1089972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9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33520" y="1326240"/>
              <a:ext cx="8374680" cy="45709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316880"/>
                <a:ext cx="8393400" cy="45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5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2022-09-22T00:58:08Z</dcterms:created>
  <dcterms:modified xsi:type="dcterms:W3CDTF">2022-09-22T03:49:48Z</dcterms:modified>
</cp:coreProperties>
</file>