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1:10:55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2841 4206 0,'0'0'0,"0"0"15,0 0-15,0 0 16,0 0 0,0 20-16,6 16 15,6 15 1,1-4-16,1-4 16,-1-3-16,1 2 15,-4 3 1,3-2-16,0-6 15,-13-37 1,0 0-16,13 36 16,-13-36-16,16 24 15,-1-10 1,-1-16-16,-2-10 16,1-5-1,5-11-15,2-5 16,4-16-16,4-5 15,5-3 1,2-4-16,0 1 16,5 1-16,7 6 15,0 6 1,5 7-16</inkml:trace>
  <inkml:trace contextRef="#ctx0" brushRef="#br0" timeOffset="2512.5741">3978 4105 0,'0'0'0,"0"0"15,-4 20 1,2 18-16,-1 22 15,-3 9-15,6 8 16,6 18 0,-1 5-16,2 6 15,-1 4 1,6 2-16,1 1 16,0-1-16,-6 2 15,-7 0 1,-2-5-16,-4-10 15,-6-14-15,12-85 16,-9 65 0,9-65-16,0 0 15,0 0 1,-9 35-16,5-19 16,-3-18-1,2-12-15</inkml:trace>
  <inkml:trace contextRef="#ctx0" brushRef="#br0" timeOffset="2828.9773">4014 4952 0,'0'0'0,"0"0"15,0 0 1,20 5-16,22-3 16,18 9-16,6 1 15,-9 3 1,2-2-16,5-5 16,3-2-1,1-4-15,-5-4 16,-63 2-16,56 0 15,-56 0 1,46-3-16,-11-1 16</inkml:trace>
  <inkml:trace contextRef="#ctx0" brushRef="#br0" timeOffset="3527.1661">4866 4103 0,'0'0'0,"0"0"16,0 0-1,-4-1-15,0-7 16,0 4-16,-1 4 15,5-3 1,-2 3-16,2 0 16,0 0-1,0 16-15,0 13 16,0 11-16,0-4 16,0 2-1,0 4-15,0 7 16,-2 12-1,-1 4-15,-1 4 16,2 13 0,-4 33-16,-1 20 15,-5 18-15,4 0 16,-3-9 0,4-4-16,-2 1 15,5 0-15,4-5 16,6-8-1,6-14-15,-1-13 16,-1-17 0,-10-84-16,0 0 15,0 0-15,10 67 16,-10-67 0,0 0-16,0 0 15,2 36 1,-2-36-16,0 0 15,0 0-15,0 14 16,0-14 0,0 0-16,0 0 15,-5 0-15,5 0 16,0 0 0,-7-7-16,7 7 15,-8-7 1,-5 7-16</inkml:trace>
  <inkml:trace contextRef="#ctx0" brushRef="#br0" timeOffset="10934.1642">3717 6094 0,'0'0'0,"0"0"16,20 0-16,18 0 15,22 0 1,0 4-16,8-2 16,5 5-16,16 4 15,4 3 1,3-1-16,12-2 15,5-1-15,5-6 16,9 0 0,1 0-16,-14 1 15,-16 1-15,-10 4 16,-18-1 0,-20 0-16,-10-3 15,-40-6 1,38 12-16,-38-12 15,0 0 1,25 22-16</inkml:trace>
  <inkml:trace contextRef="#ctx0" brushRef="#br0" timeOffset="11535.0756">3373 6386 0,'-18'30'0,"-5"7"16,-8 26-1,1 6-15,-1 28 16,3 18-1,1 3-15,8 6 16,4-7-16,8-5 16,10-12-1,5-9-15,8-22 16,3-27-16,3-8 16,6-9-1,13-8-15,6-3 16,9-5-1,7-3-15,4-3 16,4-3-16,7-3 16,18-1-1,9-3-15,-11-1 16,-18 1-16,-9-2 16,-67 9-1,43-11-15,-20-5 16</inkml:trace>
  <inkml:trace contextRef="#ctx0" brushRef="#br0" timeOffset="11900.3458">3786 7385 0,'0'0'0,"0"0"15,0 0-15,0 0 16,0 0 0,0 0-16,25 11 15,13 7-15,23 7 16,-2-1 0,-6 3-16,-8 4 15,-11 5-15,-13 11 16,-18 7-1,-18 13-15,-13 11 16,-24 29 0,-15 21-16,2-3 15,16-23-15,15-28 16,34-74 0,-15 54-16,17-29 15,9-23-15,4-21 16</inkml:trace>
  <inkml:trace contextRef="#ctx0" brushRef="#br0" timeOffset="12184.7444">4476 7175 0,'0'0'0,"0"0"15,0 29-15,0 29 16,-4 32 0,0 23-16,-3 4 15,1-1 1,-2-5-16,6-12 16,2-99-16,0 80 15,0-80 1,4 47-16,4-44 15,-2-46-15</inkml:trace>
  <inkml:trace contextRef="#ctx0" brushRef="#br0" timeOffset="12335.6163">4434 7702 0,'0'0'0,"0"0"15,0 0 1,15 7-16,24-1 15,24 1 1,9-8-16,22-24 16,-6-25-16,-14-17 15</inkml:trace>
  <inkml:trace contextRef="#ctx0" brushRef="#br0" timeOffset="12586.3358">4950 7033 0,'0'0'0,"0"0"15,-6 17-15,-10 25 16,-4 25-16,-4 16 16,4 35-1,-2 42-15,14 13 16,8-16-16,8-25 15,6-21 1,4-12-16,1-8 16,-2-17-16,3-16 15</inkml:trace>
  <inkml:trace contextRef="#ctx0" brushRef="#br0" timeOffset="13134.7779">5333 7888 0,'0'0'15,"0"0"-15,0 0 16,-7-16-16,-7-13 16,-4-7-1,-2 1-15,5 3 16,-1 7-1,5 11-15,-5 4 16,1 15-16,-2 12 16,-2 17-1,-4 20-15,1 10 16,9 6-16,1-1 16,6-4-1,8-12-15,-2-53 16,8 43-1,7-16-15,3-25 16,11-18 0,-2-17-16,13-23 15,-5-5-15,-6-1 16,-9 6 0,-4 11-16,-7 12 15,-2 13-15,-2 12 16,-1 13-1,-4 16-15,-2 10 16,2 11 0,0 17-16,6-4 15,1-1-15,1-14 16,2-17 0,0-23-16</inkml:trace>
  <inkml:trace contextRef="#ctx0" brushRef="#br0" timeOffset="13550.4423">5592 7675 0,'0'0'0,"-5"23"16,0 15-16,-3 22 15,2 7-15,-1 5 16,0-1-1,7-71-15,-7 68 16,7-68 0,0 0-16,0 0 15,0 40 1,9-32-16,11-38 16,7-29-16,-3-3 15,4 1 1,-2 5-16,0 6 15,-1 13-15,5 15 16,-6 15 0,1 16-16,-6 16 15,-3 12 1,-1 22-16,-2 6 16,-4-1-1,1-2-15,4-3 16,3-14-16,10-25 15,4-29-15</inkml:trace>
  <inkml:trace contextRef="#ctx0" brushRef="#br0" timeOffset="14233.5532">6370 8024 0,'0'0'16,"0"0"-16,0 0 15,0 0 1,0 0-16,-7-20 15,-7-20 1,-5-11-16,-4 6 16,-2 5-16,-2-2 15,1 14 1,-2 8-16,4 15 16,2 14-1,-3 14-15,-4 15 16,-3 22-1,6 5-15,3 2 16,13-5-16,12-10 16,-2-52-16,12 38 15,5-22 1,7-23-16,7-23 16,12-22-1,2-25-15,11-37 16,1-37-16,-7-17 15,-19 13 1,-11 17-16,-7 6 16,-1 7-1,-6 7-15,-3 8 16,-3 26-16,0 84 16,0 0-1,0 0-15,-3-52 16,-3 43-1,-1 27-15,0 18 16,-4 17-16,0 33 16,-6 36-1,3 40-15,5 20 16,11-12-16,5-18 16,9-18-1,-6-13-15,2-8 16,-10-11-1,-2-16-15,0-22 16,0-31 0,0-18-16,5-10 15,-1-17-15,4-19 16,6-27 0</inkml:trace>
  <inkml:trace contextRef="#ctx0" brushRef="#br0" timeOffset="14550.7365">6693 6851 0,'0'0'16,"-4"27"-16,0 20 15,-5 38 1,-1 29-16,6 11 15,2 5-15,-1-1 16,3-2 0,3-4-16,-1-7 15,6-8 1,-6-16-16,-2-92 16,0 0-16,0 0 15,2 71 1,0-35-16,2-36 15,5-25-15</inkml:trace>
  <inkml:trace contextRef="#ctx0" brushRef="#br0" timeOffset="15117.1201">6857 7790 0,'0'9'15,"0"-9"-15,4 25 16,7 7-16,8 9 16,7 1-16,5-4 15,5-4 1,2-14-16,4-13 16,0-14-16,-1-16 15,-8-10 1,-8-6-16,-4 0 15,-8-4 1,-9 1-16,-8 2 16,-11 4-16,-13 4 15,-7 17 1,-1 15-16,1 9 16,7 6-1,-1 5-15,3 5 16,1 9-16,0 13 15,9 7 1,7 6-16,9 2 16,9 3-16,11-5 15,9-6 1,12-9-16,10-14 16,12-15-1,3-14-15,4-15 16,0-8-16,-8-6 15,-62 27 1,51-31-16,-51 31 16,0 0-1,0 0-15,43-29 16,-16 7-16,-15 11 16</inkml:trace>
  <inkml:trace contextRef="#ctx0" brushRef="#br0" timeOffset="15252.4329">7732 8242 0,'0'0'0,"0"0"16,0 0-1</inkml:trace>
  <inkml:trace contextRef="#ctx0" brushRef="#br0" timeOffset="75476.3898">5344 4118 0,'0'0'0,"0"0"16,0 0 0,22 0-16,23 0 15,28 0-15,15 0 16,4 0 0,-4 0-16,2 0 15,-2 5 1,-4 0-16,-4-1 15,-11-2-15,-16-2 16,-53 0 0,0 0-16,33-9 15,-25-4-15,-23-5 16</inkml:trace>
  <inkml:trace contextRef="#ctx0" brushRef="#br0" timeOffset="76149.3761">5692 4166 0,'0'0'0,"0"0"15,-6 18 1,-6 19-16,-3 19 16,-2 4-16,9 10 15,3 8 1,8 22-16,9 19 15,10-3-15,0 0 16,-5-9 0,-3-11-16,-5-1 15,-5-11 1,-8-5-16,-5-5 16,-9-10-16,18-64 15,-22 47 1,-9-15-16,-10-11 15,-8-7 1,-2-5-16,-5-2 16,0-1-16,2-2 15,54-4 1,-49 7-16,49-7 16,0 0-16,0 0 15,-43 7 1,43-7-16,-19 5 15,17-3 1,17-2-16,9-2 16,14 0-1,18-1-15,7 2 16,6 1-16,6 1 16,18 4-1,3-1-15,6 2 16,-102-6-16,92 5 15,-92-5 1,0 0-16,0 0 16,75 6-1,-75-6-15,0 0 16,0 0-16,57 0 16,-57 0-1,0 0-15,0 0 16,34-15-16</inkml:trace>
  <inkml:trace contextRef="#ctx0" brushRef="#br0" timeOffset="76594.4297">6376 4246 0,'0'0'0,"0"0"15,-6 18-15,-3 20 16,-5 24 0,1 12-16,2 20 15,1 13 1,8 16-16,2 18 16,-2 11-16,2-7 15,0-11-15,0-16 16,-5-13-1,1-27-15,4-78 16,0 0 0,0 0-16,0 54 15,0-43 1,-3-30-16</inkml:trace>
  <inkml:trace contextRef="#ctx0" brushRef="#br0" timeOffset="77143.9335">6242 4425 0,'0'0'16,"0"0"-16,0 0 15,9 22 1,4 15-16,9 20 15,3 10-15,3 9 16,5 26 0,11 21-16,1 3 15,1-4 1,0-5-16,-2-12 16,1-16-16,2-15 15,-2-21 1,-45-53-16,33 29 15,-3-18-15,-11-12 16,-5-15 0,-3-18-16,-7-18 15,-2-28 1,-4-38-16,0-43 16,0-15-16,-3 16 15,3 18 1,0 11-16,2 16 15,-4 6 1,-6 15-16,4 16 16,6 78-16,-11-63 15,11 63 1,-12-37-16,-1 21 16,4 20-16,5 9 15,6 10 1</inkml:trace>
  <inkml:trace contextRef="#ctx0" brushRef="#br0" timeOffset="77643.4386">7701 4398 0,'0'0'0,"0"0"15,0 0 1,-15-9-16,-12-2 16,-14 4-1,-7 14-15,-11 13 16,-1 9-16,0 8 16,1 6-1,10 6-15,9 3 16,10 1-16,15 6 15,15-4 1,13-1-16,19-1 16,8-3-1,14-1-15,6-1 16,17 4-16,-7 2 16,-7-5-1,-63-49-15,40 45 16,-22-14-1,-16-2-15,-10 0 16,-15 5-16,-16 8 16,-14 3-1,-6-5-15,-4-6 16,3-7-16,5-12 16,9-13-1,13-17-15,14-16 16</inkml:trace>
  <inkml:trace contextRef="#ctx0" brushRef="#br0" timeOffset="77955.5355">7601 4199 0,'0'0'15,"0"0"-15,0 0 16,0 0-16,24 0 16,32 0-1,28 4-15,24 4 16,1 0 0,3-1-16,-3-2 15,-3-4 1,-14 2-16,-14-3 15,-78 0-15,64 0 16,-20 7-16,-25 3 16,-19 6-1</inkml:trace>
  <inkml:trace contextRef="#ctx0" brushRef="#br0" timeOffset="78294.0023">8180 4130 0,'0'0'16,"0"0"-16,0 0 15,-8 22-15,0 25 16,-7 36 0,-8 28-16,-2 23 15,2 27 1,2 15-16,5-5 15,3-6-15,6-9 16,4-13 0,1-13-16,4-23 15,4-23 1,-6-84-16,6 61 16,-6-61-16,9 29 15,4-26 1,7-23-16,9-32 15</inkml:trace>
  <inkml:trace contextRef="#ctx0" brushRef="#br0" timeOffset="78593.2101">9055 4103 0,'0'0'16,"-15"29"-16,-6 14 16,-10 32-16,-6 32 15,-6 30 1,-2 22-16,-4 15 16,2 2-16,2 3 15,5-13 1,7-30-16,6-29 15,27-107 1,0 0-16,0 0 16,-13 52-16,13-55 15,11-39 1</inkml:trace>
  <inkml:trace contextRef="#ctx0" brushRef="#br0" timeOffset="78893.933">8957 4141 0,'0'0'15,"0"0"-15,0 0 16,11 22-16,9 21 16,11 26-1,10 29-15,6 25 16,0 9-1,0 11-15,-14-14 16,-10-12-16,-8-3 16,-4-18-1,-6-12-15,-7-16 16,2-68-16,0 0 16,0 0-1,-12 41-15,-12-18 16</inkml:trace>
  <inkml:trace contextRef="#ctx0" brushRef="#br0" timeOffset="79109.8426">8613 5084 0,'0'0'15,"0"0"-15,0 0 16,0 0-1,22 0-15,25 0 16,34 0-16,28-7 16,11-6-1,1 1-15,-9-3 16,-16-12 0</inkml:trace>
  <inkml:trace contextRef="#ctx0" brushRef="#br0" timeOffset="79476.3233">9694 4090 0,'0'0'15,"0"0"-15,-14 26 16,-7 21 0,-8 36-16,-6 38 15,-7 37-15,7 21 16,10-12 0,12-8-16,5-14 15,-5-13 1,5-16-16,-3-8 15,1-23-15,10-85 16,0 0 0,-6 51-16,4-45 15,4-34-15,2-31 16</inkml:trace>
  <inkml:trace contextRef="#ctx0" brushRef="#br0" timeOffset="79945.9309">9576 4335 0,'0'0'0,"0"0"15,0 0 1,0 0-16,0 0 16,9 29-16,7 20 15,9 32 1,3 28-16,6 23 15,-4 4 1,5 11-16,-4-12 16,1-17-16,1-19 15,0-19 1,4-19-16,-37-61 16,28 31-1,1-24-15,-7-21 16,-2-18-16,-1-19 15,3-38 1,2-50-16,7-56 16,-4-20-16,-6 14 15,-13 26 1,-8 29-16,-4 24 16,-7 21-1,-1 23-15,12 78 16,0 0-16,0 0 15,-11-49 1,2 34-16,5 22 16,6 12-16</inkml:trace>
  <inkml:trace contextRef="#ctx0" brushRef="#br0" timeOffset="80393.8106">10972 4318 0,'0'0'0,"-15"-20"16,-5-7-1,-5-9-15,-4 9 16,-6 10-1,-10 10-15,-4 14 16,-6 13-16,3 15 16,0 14-1,4 13-15,-8 35 16,1 30-16,8 27 16,20 3-1,18-12-15,11-12 16,10-16-1,12-10-15,11-22 16,8-20-16,10-23 16,-1-22-1,9-20-15,12-20 16,22-24 0,14-23-16,-6-18 15,-18-18-15</inkml:trace>
  <inkml:trace contextRef="#ctx0" brushRef="#br0" timeOffset="80692.4603">11056 4248 0,'0'0'0,"0"0"16,0 0 0,20 12-16,15 3 15,30 10-15,16-3 16,32 2 0,29-6-16,7-11 15,-24-9 1,-27-4-16,-98 6 15,0 0-15,0 0 16,58-10 0,-42 1-16</inkml:trace>
  <inkml:trace contextRef="#ctx0" brushRef="#br0" timeOffset="81060.1324">11291 4346 0,'0'0'16,"-8"25"-16,-8 24 15,-8 23 1,-12 26-16,-8 28 16,3 14-1,8 16-15,10-4 16,15-17-16,10-17 15,16-13-15,9-25 16,17-19 0,10-20-16,6-20 15,9-17 1,12-12-16,28-15 16,16-12-16,-2-5 15,-9-8 1,-17 4-16,-18 1 15,-23 7 1,-17 7-16</inkml:trace>
  <inkml:trace contextRef="#ctx0" brushRef="#br0" timeOffset="81259.6378">11011 5207 0,'0'0'16,"0"0"-1,31-3-15,45-8 16,73-9-16,52-9 16,64-11-1,34-3-15</inkml:trace>
  <inkml:trace contextRef="#ctx0" brushRef="#br0" timeOffset="99107.3642">5611 6085 0,'0'0'0,"0"0"15,0 0 1,0 0-16,-6-2 16,-3-10-1,-5 1-15,6 1 16,2 10-16,1 5 15,7 0 1,9 0-16,9 1 16,7 1-1,9-5-15,4 1 16,4-1-16,6 1 16,3 0-1,0 4-15,-1-5 16,7 1-1,5-1-15,5 0 16,4-2-16,2 0 16,21 2-1,12-2-15,-6 0 16,2 0-16,-2 0 16,5 0-1,3-2-15,6 0 16,9-7-1,0 1-15,-6 0 16,-4 4 0,2 1-16,1 3 15,5-3-15,2-2 16,0-5 0,5 2-16,5-1 15,-2 0-15,1 0 16,2 0-1,5-2-15,-2 2 16,-3 2-16,0 0 16,-1 1-1,-8-3-15,2 4 16,2-2 0,0 3-16,-2 2 15,3 0-15,-3 2 16,-2 0-1,-4 0-15,0 2 16,-1 0 0,-1 0-16,-3 5 15,0-2-15,-2 0 16,-1-2 0,-13 0-16,-6 1 15,-8 0 1,-18 1-16,-15-3 15,-55-2-15,45 2 16,2 1 0,-47-3-16,0 0 15,0 0 1,39 2-16,-39-2 16,0 0-16,0 0 15,29 4 1,-29-4-16,0 0 15,0 0-15,18 0 16,-18 0 0,2 0-16,-2 0 15,-4-4 1,-2-3-16,1-4 16</inkml:trace>
  <inkml:trace contextRef="#ctx0" brushRef="#br0" timeOffset="99541.4707">12478 5681 0,'0'0'16,"0"0"-16,0 0 15,0 0 1,0 0-16,0 0 16,-17 17-16,-7 8 15,-10 8 1,-2 8-16,0 1 16,-1 5-16,-2-1 15,0 4 1,0-1-16,1-2 15,5-3 1,2-3-16,3-7 16,28-34-1,0 0-15,-27 32 16,27-32-16,0 0 16,0 0-1,-17 30-15,17-30 16,-4 13-16,12-15 15</inkml:trace>
  <inkml:trace contextRef="#ctx0" brushRef="#br0" timeOffset="99959.2736">12664 5817 0,'0'0'0,"0"0"15,0 0-15,0 0 16,-19 19 0,-11 13-16,-17 15 15,-1 5-15,-4-2 16,0 4-1,-9 11-15,4-2 16,10-10-16,47-53 16,-29 43-1,29-43-15,0 0 16,0 0 0,-20 33-16,20-33 15,0 0-15,0 0 16,-15 28-1,15-28-15,0 0 16,0 0 0,-12 10-16,12-10 15,-4-5-15</inkml:trace>
  <inkml:trace contextRef="#ctx0" brushRef="#br0" timeOffset="101657.4836">5194 6361 0,'0'0'0,"-23"-4"15,-10-4 1,-21-8-16,10 0 15,1 5 1,-4 0-16,-6 2 16,-6 4-16,-1 1 15,-5-3 1,-1-2-16,-6 0 16,-2-5-1,-18-7-15,-1-7 16,1-3-16,7-5 15,5 2 1,-1-9-16,-2-2 16,5-2-16,2-7 15,3-4 1,3-9-16,3-9 16,5-8-1,9-4-15,7-8 16,8-5-16,12-8 15,3-5 1,7 3-16,6 3 16,5 1-1,7 7-15,7-1 16,13 7-16,11-2 16,8 2-1,16 2-15,7 1 16,9 6-1,6 7-15,1 9 16,3 13-16,0 11 16,-3 12-1,7 5-15,0 13 16,7 4-16,0 11 16,0 8-1,-2 13-15,-3 7 16,-6 9-1,-9 12-15,-8 14 16,-5 6-16,-6 9 16,-2 11-1,-10 3-15,-4 6 16,-7 5 0,-9 2-16,-5 5 15,-3 5-15,1 10 16,-5 5-1,-3 0-15,-1-5 16,-7 5 0,-13 4-16,-6 5 15,-10 6 1,-8-7-16,-7-8 16,0-13-16,-4-11 15,4-19 1,2-12-16,1-18 15,41-57-15,0 0 16,-29 36 0,29-36-16,0 0 15,0 0-15,-22 27 16,22-27 0,0 0-16,0 0 15,-15 12 1,15-12-16,0 0 15,0 0-15,-9 7 16,9-7 0,0 0-16,0 0 15,-9 0-15,9 0 16,0 0 0,0 0-16,-8-1 15,8 1 1,-10 0-16,-4 7 15</inkml:trace>
  <inkml:trace contextRef="#ctx0" brushRef="#br0" timeOffset="146836.0743">10426 9635 0,'0'0'15,"-31"0"-15,-19 4 16,-28 1 0,-16 6-16,4-2 15,-4 5-15,4-2 16,-6 0 0,-8-9-16,4-10 15,6-12 1,4-10-16,-1-9 15,-6-13-15,4-7 16,6-7 0,-3-4-16,7-11 15,3-3-15,6-6 16,11-3 0,8-7-16,10-6 15,14-4 1,10-4-16,13-7 15,12-5-15,14-5 16,18-1 0,13 4-16,15-3 15,13 9 1,8 10-16,11 4 16,9 11-16,7 9 15,7 9 1,8 13-16,4 11 15,6 12-15,-2 8 16,7 11 0,-2 12-16,3 11 15,2 7 1,-3 9-16,-9 13 16,-5 14-1,-10 8-15,-2 13 16,-4 10-16,-3 12 15,-3 11 1,-12 8-16,-16 5 16,-14-3-16,-16 10 15,-13 8 1,-10 4-16,-12 5 16,-15 3-1,-16 3-15,-17-4 16,-19-6-16,-20-9 15,-18-10 1,-17-3-16,-14-5 16,-14-3-1,-1-11-15,-1-8 16,10-14-16,12-19 16,17-18-1,13-14-15,13-15 16,14-7-1,20-5-15,6-5 16,34 16-16,-18-22 16,12-7-1,10-7-15</inkml:trace>
  <inkml:trace contextRef="#ctx0" brushRef="#br0" timeOffset="147001.9893">10676 9326 0,'0'0'0,"0"0"16,0 0-1,0 0-15</inkml:trace>
  <inkml:trace contextRef="#ctx0" brushRef="#br0" timeOffset="147496.0814">9733 8321 0,'0'33'0,"-7"26"15,-1 28-15,-8 38 16,6 19 0,3 13-16,-2 49 15,-2 16 1,-5 23-16,6-5 16,3 5-16,3 10 15,-4 0 1,4 0-16,-2-10 15,4-13-15,-3-15 16,-1-16 0,4-35-16,-6-23 15,1-17-15,0-25 32,-1-19-32,-2-28 0,-3-29 15</inkml:trace>
  <inkml:trace contextRef="#ctx0" brushRef="#br0" timeOffset="147879.6849">9797 8186 0,'0'0'16,"0"0"-16,0 0 15,-21 28 1,-14 21-16,-24 36 16,-24 56-1,-27 53-15,-13 38 16,7-20-16,11-14 15,11-17 1,25-27-16,13-27 16,13-27-16,43-100 15,0 0 1,-22 58-16,18-45 16,17-43-1,13-33-15</inkml:trace>
  <inkml:trace contextRef="#ctx0" brushRef="#br0" timeOffset="148129.3225">9547 8560 0,'0'0'0,"0"0"16,15 14-1,18 8-15,15 21 16,6 15-1,17 35-15,10 39 16,-5 20-16,-16 5 16,-12-7-1,-15-7-15,-9-7 16,-4-16-16,-4-24 16,-1-22-1,2-18-15</inkml:trace>
  <inkml:trace contextRef="#ctx0" brushRef="#br0" timeOffset="148429.6375">10260 7490 0,'0'0'0,"-28"16"15,-7 8-15,-19 23 16,-6 11 0,-12 20-16,-5 12 15,1-3-15,10-11 16,15-14-1,51-62-15,-42 41 16</inkml:trace>
  <inkml:trace contextRef="#ctx0" brushRef="#br0" timeOffset="148612.9656">10013 7729 0,'0'0'0,"0"0"16,14 18-1,11 7-15,6 12 16,0 6 0,4 4-16,-4 2 15,-7 0-15,-24-49 16,22 43 0</inkml:trace>
  <inkml:trace contextRef="#ctx0" brushRef="#br0" timeOffset="148862.5739">10478 7174 0,'0'0'0,"0"0"16,0 0 0,-4 23-16,-3 33 15,-7 36 1,2 26-16,1 1 15,1 0-15,0-4 16,5-10 0,1-11-16,-6-12 15,2-7 1,-3-5-16,4-20 16,-3-7-16</inkml:trace>
  <inkml:trace contextRef="#ctx0" brushRef="#br0" timeOffset="149297.0899">10016 8346 0,'0'0'0,"0"0"16,0 0-16,0 0 15,0 0 1,19 0-16,25 0 15,23 0 1,0-4-16,-67 4 16,59 0-16,-59 0 15,42 8 1,-22 14-16,-25 7 16,-15 8-1,-13 7-15,-8 12 16,-1 0-16,4 1 15,38-57 1,0 0-16,-29 52 16,10-10-1,17-10-15,11-14 16,13-5-16,12-6 16,7-3-1,12-6-15,5-4 16,3-10-16,-1-7 15,1-7 1,-10-11-16</inkml:trace>
  <inkml:trace contextRef="#ctx0" brushRef="#br0" timeOffset="149512.703">10691 7457 0,'0'0'0,"0"0"16,0 0-1,0 0-15,0 0 16,10 17 0,14 8-16,2 11 15,-3-5-15,-10 0 16</inkml:trace>
  <inkml:trace contextRef="#ctx0" brushRef="#br0" timeOffset="150029.2869">10624 7863 0,'0'0'0,"0"0"16,0 0-16,0 0 16,0-2-1,2-16-15,21-9 16,10-3-1,14 5-15,0-3 16,-47 28 0,0 0-16,40-22 15,-11 7-15,-15 12 16,-12 8 0,-9 12-16,-8 15 15,-13 11 1,-7 21-16,-12 28 15,-4 15-15,51-107 16,-39 105 0,39-105-16,-10 76 15,20-31 1,13-32-16,-1-15 16,4-9-16,0-10 15,-2-5 1,-4-3-16,-7-2 15,-8-1-15,-7 3 16,-7 4 0,-8 8-16,-10 5 15,-8 12 1,-5 8-16,-2 7 16,8-3-16,12-3 15,9-3 1,9-9-16,14-6 15</inkml:trace>
  <inkml:trace contextRef="#ctx0" brushRef="#br0" timeOffset="150635.1086">10925 7732 0,'0'0'16,"0"0"-1,0 0-15,3 17 16,10 19-16,3 18 15,-3 4 1,-3 9-16,-4 4 16,-4-2-16,-2-69 15,0 0 1,0 0-16,0 59 16,0-59-16,-2 37 15,4-28 1,5-22-16,6-16 15,9-16 1,10-18-16,1-6 16,10-19-16,-2-11 15,-10 11 1,-13 19-16,-12 18 16,-6 51-1,2-42-15,-2 42 16,0 0-16,0 0 15,0-33 1,-2 16-16,2 17 16,0 14-1,0 8-15,0 11 16,2 13-16,-2 16 16,2 10-1,-2 6-15,-2 28 16,-4 12-1,1 2-15,-2-18 16,3-25-16,4-77 16,0 0-1,0 0-15,-9 55 16,9-55-16,0 0 16,-8 25-1,-6-16-15</inkml:trace>
  <inkml:trace contextRef="#ctx0" brushRef="#br0" timeOffset="151070.0184">10657 8938 0,'0'0'15,"0"0"-15,0 0 16,0 0-16,13 13 16,16 3-1,11 2-15,6-8 16,6-12 0,-4-9-16,2-13 15,-13-12-15,-6-11 16,-8-7-1,-15 2-15,-8-3 16,-8 9 0,-10 5-16,-8 10 15,-10 15-15,-9 16 16,-6 23 0,-10 21-16,-12 35 15,-4 26 1,14 11-16,24-7 15,26-20 1,24-26-16,13-29 16,17-21-16,12-22 15</inkml:trace>
  <inkml:trace contextRef="#ctx0" brushRef="#br0" timeOffset="151207.3877">11347 8800 0,'0'0'16,"0"0"-16,0 6 15,0 3 1</inkml:trace>
  <inkml:trace contextRef="#ctx0" brushRef="#br0" timeOffset="180482.0572">11793 8330 0,'0'0'15,"0"0"-15,0 0 16,0 0-1,0 0-15,22 0 16,25 5-16,24-3 16,5 3-1,16-8-15,0 1 16,4 0 0,1-3-16,9 1 15,1-1-15,7 1 16,-1 4-1,6-2-15,2 2 16,12 2 0,3-2-16,5 2 15,-3 3-15,1 1 16,-1 1 0,1-2-16,1-1 15,0-2 1,-2-2-16,0 0 15,-2 2-15,-5 1 16,-12 1 0,-3-2-16,2 0 15,-3 1 1,-3-3-16,-10-3 16,-1-1-16,-3 1 15,-1 2 1,-6 1-1,-9 1-15,-12 6 16,-11-2-16,-9 1 16,4-3-16,0-1 15,-54-2 1,45-9-16,-7-6 16</inkml:trace>
  <inkml:trace contextRef="#ctx0" brushRef="#br0" timeOffset="180948.7695">15870 8122 0,'0'0'16,"0"0"-1,0 0-15,0 0 16,0 0-16,17-2 15,18-4 1,21-5-16,3 5 16,3 6-16,3 10 15,-2 3 1,-3 7-16,-11 5 16,-7 4-1,-8 4-15,-6 7 16,-14 1-16,-18 4 15,-22 6 1,-15 4-16,-20 8 16,-24 15-1,-21 12-15,-9-3 16,13-10 0,21-13-16,23-20 15,58-44-15,0 0 16,0 0-1,-38 31-15,17-8 16,19-14-16,14-7 16,9-7-1</inkml:trace>
  <inkml:trace contextRef="#ctx0" brushRef="#br0" timeOffset="181075.5676">16205 8786 0,'0'0'0,"0"0"16,0 0-1,0 0-15</inkml:trace>
  <inkml:trace contextRef="#ctx0" brushRef="#br0" timeOffset="181966.0477">14360 7066 0,'0'0'0,"-21"13"15,-6 3 1,-13 13-16,5 6 15,4 13 1,6 2-16,10 7 16,13-3-16,10-4 15,10-7 1,10-16-16,-1-18 16,4-14-1,1-13-15,-1-13 16,-4-11-16,-4-7 15,-9 3 1,-12-1-16,-10 5 16,-4 4-16,-9 10 15,0 13 1,-6 12-16,-7 9 16,-3 16-1,-8 24-15,2 9 16,3 14-16,-1 32 15,8 23 1,13 2-16,17-14 16,19-32-1,11-29-15,5-30 16,3-19-16</inkml:trace>
  <inkml:trace contextRef="#ctx0" brushRef="#br0" timeOffset="182383.8334">14501 7425 0,'0'0'15,"0"0"-15,-4 23 16,-4 19 0,-9 25-16,-5-11 15,-3-2-15,-9-6 16,-8 2-1,-6-8-15,-8-2 16,-3-2-16,59-38 16,-58 28-1,58-28-15,-52 15 16,52-15-16,-37 8 16,37-8-1,-16 3-15,25 1 16,15-1-1,15-6-15,16-1 16,11-4 0,0-2-16,3 2 15,-4 3-15,-2 3 16,-3 4 0,-60-2-16,58 2 15,-3 1-15,-7-6 16</inkml:trace>
  <inkml:trace contextRef="#ctx0" brushRef="#br0" timeOffset="182615.7635">14818 6829 0,'0'0'0,"0"0"15,0 0-15,0 0 16,9 15 0,11 9-16,12 11 15,5 0-15,8-1 16,-4 1 0,-41-35-16,31 34 15</inkml:trace>
  <inkml:trace contextRef="#ctx0" brushRef="#br0" timeOffset="183114.656">14830 7257 0,'0'0'0,"0"0"15,0 0-15,0 0 16,0 0 0,0 0-16,19-1 15,27-17 1,16-9-16,-6-5 15,-56 32-15,0 0 16,0 0 0,42-23-16,-25 18 15,-23 22 1,-15 17-16,-20 20 16,-6 12-16,-13 21 15,-5 10 1,65-97-16,-51 83 15,51-83 1,0 0-16,-34 46 16,25-37-16,15-29 15,13-9 1,7-13-16,10-14 16,0 7-16,-4 10 15,-3 15 1,-4 7-16,-2 16 15,5 11 1,-4 4-16,5 13 16,6 9-16,2 5 15,-4-4 1,-2 3-16,-6-10 16,-5-14-16</inkml:trace>
  <inkml:trace contextRef="#ctx0" brushRef="#br0" timeOffset="183297.5541">15094 7371 0,'0'0'0,"0"0"16,0 0-16,16-3 16,21-2-1,24-6-15,5-2 16,-3 1-1,-7 3-15,-5-7 16,-8-6-16</inkml:trace>
  <inkml:trace contextRef="#ctx0" brushRef="#br0" timeOffset="183577.4749">15524 6849 0,'0'0'0,"0"0"15,-6-3-15,-1-3 16,-2 6-16,0 23 16,3 21-1,-1 23-15,2 15 16,3 26-16,0-4 16,2-1-1,0-9 1,2-8-16,0-13 15,-2-73-15,0 0 16,3 61 0,-10-24-16,-4-17 15,2-22-15</inkml:trace>
  <inkml:trace contextRef="#ctx0" brushRef="#br0" timeOffset="184013.851">15139 7566 0,'0'0'15,"-23"13"-15,-2 8 16,-6 10 0,2 12-16,6 8 15,13 5-15,10 2 16,8 0 0,10-4-16,7-1 15,6-6 1,3-5-16,1-9 15,-2-12-15,1-14 16,-7-16 0,0-16-16,-3-10 15,-1-19 1,-9 0-16,-10-2 16,-10 7-16,-16 5 15,-11 10 1,-9 14-16,-14 13 15,-10 12 1,-3 9-16,0 14 16,-8 10-16,77-38 15,-68 41 1,68-41-16,0 0 16,-44 42-16,29-11 15,19-11 1,11-11-16</inkml:trace>
  <inkml:trace contextRef="#ctx0" brushRef="#br0" timeOffset="184187.4871">15497 7924 0,'0'0'0,"0"0"16,0 0-16,0 0 16,0 0-16</inkml:trace>
  <inkml:trace contextRef="#ctx0" brushRef="#br0" timeOffset="185181.491">17013 6185 0,'-16'44'0,"-4"24"16,-11 28-1,-7 51-15,-7 54 16,-2 44 0,-1 36-16,9-5 15,1 17-15,0 16 16,5 13 0,6 11-16,7 11 15,5 4 1,6-1-16,9-5 15,11 0-15,2-4 16,1 6 0,5-2-16,1-2 15,3 5-15,-3-2 16,9 4 0,-3-8-16,1-2 15,-2-6 1,2-3-16,2-12 15,-3-19-15,-4-24 16,-2-28 0,-5-19-16,-2-28 15,-6-37 1,-3-16-16,-4-19 16,-4-30-16,4-96 15,-9 69 1,9-69-16,-14 36 15,-1-18 1,-2-18-16,7-9 16</inkml:trace>
  <inkml:trace contextRef="#ctx0" brushRef="#br0" timeOffset="185913.4631">17634 5763 0,'0'0'15,"0"0"-15,-22 18 16,-11 16-16,-19 26 16,-8 36-1,1 29-15,13 18 16,23 0-16,28-14 15,19-19 1,20-14-16,25-11 16,17-27-1,17-29-15,6-34 16,5-33 0,-2-31-16,-12-20 15,-20-20-15,-16-10 16,-26-6-1,-30 2-15,-26 9 16,-24 20-16,-20 12 16,-24 15-1,-14 24-15,-12 23 16,-4 31 0,-9 25-16,13 20 15,23 17-15,29 4 16,23-4-1,33-17-15,20-30 16</inkml:trace>
  <inkml:trace contextRef="#ctx0" brushRef="#br0" timeOffset="186414.2757">19160 5593 0,'0'0'0,"0"0"15,-23-2-15,-21-5 16,-35 7 0,-18 20-16,-8 25 15,3 18 1,-6 17-16,14 7 15,25-1-15,28-9 16,35-10 0,26-18-16,24-8 15,30-7-15,45-4 16,38-5 0,-1 0-16,-29 0 15,-37 1 1,-35 7-16,-30-3 15,-16 3-15,-18 3 16,-23-3 0,-26 17-16,-36 12 15,-23 3 1,-4-11-16,15-21 16,26-15-16,18-9 15,62-9 1,-46 0-1,46 0-15,-29-3 0</inkml:trace>
  <inkml:trace contextRef="#ctx0" brushRef="#br0" timeOffset="186554.8099">19270 6748 0,'0'0'16,"0"0"-16,0 0 16</inkml:trace>
  <inkml:trace contextRef="#ctx0" brushRef="#br0" timeOffset="206115.8721">17702 7497 0,'0'0'0,"0"0"15,0 0 1,0 0-16,-7 20 15,-7 19-15,-7 15 16,2 5 0,5 5-16,3 4 15,7 3-15,2 0 16,2 3 0,0 10-16,-2-2 15,2-82 1,2 69-16,-2-69 15,0 0-15,0 0 16,4 47 0,-4-47-16,0 0 15,0 0 1,2 28-16,-2-13 16,0-15-16,-4-12 15</inkml:trace>
  <inkml:trace contextRef="#ctx0" brushRef="#br0" timeOffset="206282.4212">18014 8327 0,'0'0'16,"0"0"-16,0 0 15,0 0-15</inkml:trace>
  <inkml:trace contextRef="#ctx0" brushRef="#br0" timeOffset="241174.9436">18582 7242 0,'0'0'15,"0"0"-15,0 0 16,20 0 0,22-2-16,18 4 15,-4 5-15,-4 8 16,-10 6 0,-5 3-16,-1 6 15,-36-30-15,23 35 16,-9 0-1,-18-1-15,-17-9 16,-8-10 0</inkml:trace>
  <inkml:trace contextRef="#ctx0" brushRef="#br0" timeOffset="241421.6531">18212 7725 0,'0'0'16,"0"0"-16,0 0 15,0 0-15,0 0 16,23-14 0,19-8-16,35-11 15,34-13 1,30 0-16,0 6 16,-22 11-16,-27 13 15,-21 14 1,-71 2-16,0 0 15,35 2 1,-26 0-16,-16 0 16</inkml:trace>
  <inkml:trace contextRef="#ctx0" brushRef="#br0" timeOffset="241643.8637">18559 7649 0,'0'0'0,"0"0"15,0 0 1,0 22-16,0 22 16,0 26-16,0 4 15,0 15 1,0 1-16,0-8 16,0-82-1,0 74-15,0-74 16,0 45-16,0-38 15</inkml:trace>
  <inkml:trace contextRef="#ctx0" brushRef="#br0" timeOffset="241808.4441">18641 7872 0,'0'0'0,"0"0"15,16-2-15,23-5 16,19-4-16,7 1 15,11 0 1,14-3-16,2-5 16,-9-2-1</inkml:trace>
  <inkml:trace contextRef="#ctx0" brushRef="#br0" timeOffset="242124.0854">19203 7182 0,'0'0'0,"0"0"16,0 0 0,0 0-16,-5 27 15,3 23-15,-5 34 16,-1 21-1,1 0-15,5 0 16,-1 0 0,1-5-16,2-9 15,0-14-15,0-13 16,0-64 0,5 48-16,-5-48 15,4 42-15</inkml:trace>
  <inkml:trace contextRef="#ctx0" brushRef="#br0" timeOffset="242324.6792">18758 8185 0,'0'0'0,"0"0"15,0 0 1,2 18-16,16 13 15,8 5-15,13-7 16,13-4 0,5-5-16,5-7 15,4-9-15</inkml:trace>
  <inkml:trace contextRef="#ctx0" brushRef="#br0" timeOffset="242556.9849">19468 7128 0,'0'0'0,"0"0"16,0 0-16,19 0 15,19 7-15,15 4 16,-6 4 0,-10-1-16</inkml:trace>
  <inkml:trace contextRef="#ctx0" brushRef="#br0" timeOffset="243107.5485">19332 7468 0,'0'0'16,"0"0"-16,0 0 16,0 0-1,0 0-15,25-3 16,26-10-16,19-5 16,-11-2-1,-59 20-15,0 0 16,0 0-16,50-15 15,-18 4 1,-26 12-16,-10 9 16,-11 8-1,-9 11-15,-2 6 16,-10 16 0,5 6-16,4-2 15,9 2-15,13-4 16,10-6-16,13-5 15,9-11 1,7-12-16,3-15 16,3-13-1,-1-9-15,-10-9 16,-10-2-16,-13 1 16,-8 0-1,-8 2-15,-11 1 16,-12 9-1,-7 3-15,-16 4 16,-3 7-16,7-1 16,5 1-1,11-4-15,15-9 16,15-8 0,17-16-16,18-20 15</inkml:trace>
  <inkml:trace contextRef="#ctx0" brushRef="#br0" timeOffset="243424.0409">20052 6822 0,'0'0'16,"0"0"-16,-6 18 15,-2 20-15,-3 22 16,2 9-1,1 8-15,3 14 16,2 2 0,8 4-16,6-1 15,2 0-15,2-1 16,-5-9 0,2-3-16,-5-9 15,-7-74 1,2 62-16,-2-62 15,0 0-15,-2 38 16,-10-27 0</inkml:trace>
  <inkml:trace contextRef="#ctx0" brushRef="#br0" timeOffset="243592.8847">20024 7653 0,'0'0'15,"0"0"-15,22-15 16,13-13 0,27-12-16,19-4 15,4 6 1,-85 38-16,72-29 16</inkml:trace>
  <inkml:trace contextRef="#ctx0" brushRef="#br0" timeOffset="243874.809">19731 8143 0,'0'0'0,"0"0"15,8 17 1,10 8-16,8 4 15,8-1 1,7-7-16,3-8 16,6-6-16,0-9 15,9-14 1,3-6-16,6-15 16,10-31-1,-10-28-15</inkml:trace>
  <inkml:trace contextRef="#ctx0" brushRef="#br0" timeOffset="244074.6982">20765 6871 0,'0'0'16,"0"0"-16,0 0 15,18 7 1,19 1-16,20 7 16,-9-7-1,0-2-15</inkml:trace>
  <inkml:trace contextRef="#ctx0" brushRef="#br0" timeOffset="244891.4933">20691 7267 0,'0'0'0,"0"0"16,0 0-1,0 0-15,0 0 16,19-10-16,16-7 16,18-8-1,1 3-15,-7 0 16,-47 22-1,0 0-15,0 0 16,38-20 0,-20 5-16,-20 14 15,-11 7-15,-11 12 16,-7 7 0,-8 18-16,-2 4 15,5 1 1,12 1-16,10-6 15,12-7-15,11-14 16,7-8 0,8-10-16,3-6 15,3-7-15,-6-7 16,-4-4 0,-5 1-16,-6-2 15,-4 3 1,-5 1-16,-7 7 15,-9 4-15,-6 3 16,-9 12 0,-3 4-16,-2 10 15,-3 7 1,5-2-16,9-1 16,9-11-16,8-3 15,1-1 1,5-2-16,2-4 15,-2 4-15,0 1 16,-8 2 0,-1 1-16,-10 2 15,-2 4 1,23-20-16,-29 21 16,29-21-16,0 0 15,-27 19 1,27-19-16,-16 14 15,11-8 1,18-6-16,10-6 16,15-6-16,18-4 15,4-1 1,10 6-16,-1 3 16,2 6-1,-3 2-15,-9-2 16</inkml:trace>
  <inkml:trace contextRef="#ctx0" brushRef="#br0" timeOffset="245274.827">21310 6485 0,'0'0'15,"0"0"-15,0 0 16,-4 25-16,2 24 16,-2 28-1,-2 22-15,6 6 16,6 4-1,0 3-15,0 4 16,1 0-16,2-1 16,-2-6-1,-3-2-15,-2-10 16,0-14 0,-4-15-16,2-68 15,-6 41-15,-8-26 16,3-22-1</inkml:trace>
  <inkml:trace contextRef="#ctx0" brushRef="#br0" timeOffset="245440.1141">21300 7274 0,'0'0'15,"15"-12"-15,11-3 16,14-10-1,10 5-15,8 4 16,-5 9 0,-6 10-16,-17 8 15</inkml:trace>
  <inkml:trace contextRef="#ctx0" brushRef="#br0" timeOffset="245774.006">20830 7997 0,'0'0'0,"0"0"15,16-9-15,13-5 16,14-12 0,12-1-16,0 8 15,2 2 1,-5 13-16,1 8 15,-6 8 1,-5 10-16,-6 7 16,-12 13-16,-7 8 15,-7 5 1,-6 10-16,-4-1 16,2-7-16,7-6 15,6-13 1,6-24-16,4-21 15</inkml:trace>
  <inkml:trace contextRef="#ctx0" brushRef="#br0" timeOffset="246157.9019">21849 7249 0,'0'0'0,"0"0"16,-21 19-16,-5 13 16,-14 22-16,9 6 15,8 5 1,14-8-16,15-4 16,12-18-16,16-18 15,8-18 1,8-24-16,-1-11 15,-8-11 1,-3-4-16,-17 2 16,-11 0-1,-18 5-15,-13 7 16,-21 13 0,-8 10-16,-13 9 15,1 13-15,1 1 16,14-5-16,8-1 15</inkml:trace>
  <inkml:trace contextRef="#ctx0" brushRef="#br0" timeOffset="246424.5226">22423 6623 0,'0'0'16,"0"0"-16,0 22 16,-4 26-1,0 27-15,-8 21 16,-2 7 0,1 5-16,1 1 15,2 0-15,1-6 16,-3-7-1,2-9-15,-2-14 16,-3-21-16</inkml:trace>
  <inkml:trace contextRef="#ctx0" brushRef="#br0" timeOffset="246690.0609">21806 8046 0,'0'0'15,"0"0"-15,2 21 16,14 15 0,6 10-16,5-6 15,8 3 1,13-3-16,12-6 15,14-16-15,34-12 16,27-15 0,15-16-16,0-13 15</inkml:trace>
  <inkml:trace contextRef="#ctx0" brushRef="#br0" timeOffset="284510.078">17846 9561 0,'0'0'0,"0"0"16,0 0 0,-22 0-16,-16-4 15,-22-3 1,6 0-16,2 1 16,52 6-1,-53-9-15,8-7 16,10-8-16,6-6 15,8-7 1,10-9-16,11-7 16,7-5-16,5-2 15,10 1 1,4 8-16,5 7 16,0 6-1,4 11-15,-2 9 16,2 13-16,-1 12 15,-7 5 1,2 10-16,-3 7 16,4 13-1,-3 8-15,-9 8 16,-7 4-16,-9 2 16,-4 9-1,-7 1-15,-13 16 16,-14 9-16,-12 4 15,-2-14 1,-4-11-16,7-17 16,-4-12-1,8-18-15,3-11 16,-2-9-16,-1-8 16,43-3-1,-41-3-15,41 3 16,-39-11-1,39 11-15,0 0 16,-31-18-16,15 3 16,16 15-1,0-14-15,0 14 16,13-11 0,15 5-16,9-1 15,5 4-15,12 6 16,5-1-1,-3 3-15,3-4 16,-4 4 0,0-3-16,-55-2 15,48 2-15,-48-2 16,0 0 0,48 3-16,-48-3 15,0 0-15,0 0 16,47 7-1</inkml:trace>
  <inkml:trace contextRef="#ctx0" brushRef="#br0" timeOffset="284773.1564">18295 10102 0,'0'0'16,"0"0"-16,0 0 15,0 0-15</inkml:trace>
  <inkml:trace contextRef="#ctx0" brushRef="#br0" timeOffset="312080.543">18879 9001 0,'0'0'15,"0"0"-15,-15 0 16,-10 0-16,-4-6 15,12 0 1,13-2-16,12-1 16,16-1-1,11-1-15,4 2 16,8-1-16,8 2 16,2 4-1,-5 8-15,-2 10 16,-10 4-16,-9 8 15,-9 8 1,-10 4-16,-5 4 16,-7 6-1,0-48-15,-5 46 16,-7 3-16</inkml:trace>
  <inkml:trace contextRef="#ctx0" brushRef="#br0" timeOffset="312300.3454">18935 9297 0,'0'0'0,"0"0"16,0 0-16,0 0 16,0 0-1,0 0-15,0 23 16,0 20-1,0 22-15,-6-5 16,-4-9-16,-6-11 16</inkml:trace>
  <inkml:trace contextRef="#ctx0" brushRef="#br0" timeOffset="312549.2582">18526 9550 0,'0'0'0,"0"0"16,0 0-16,0 0 16,0 0-1,0 0-15,19 0 16,29 0 0,29 0-16,22-7 15,0-6-15,-1 2 16,-2-1-1,-4 2-15,-19 1 16,-73 9 0,61 2-16</inkml:trace>
  <inkml:trace contextRef="#ctx0" brushRef="#br0" timeOffset="313000.4373">18860 9738 0,'0'0'16,"0"0"-16,0 0 15,0 0-15,-12 20 16,-7 12 0,-4 25-16,4 4 15,8 9 1,9 3-16,6 13 15,9-5-15,-13-81 16,23 63 0,6-27-16,7-23 15,4-19 1,3-19-16,1-16 16,-6-9-16,-11-2 15,-9-4 1,-14 0-1,-10 6-15,-10 4 16,-13 4-16,-5 8 16,-6 12-16,-5 8 15,-4 14 1,2 9-16,5 14 16,4 3-16,7 5 15,11 2 1</inkml:trace>
  <inkml:trace contextRef="#ctx0" brushRef="#br0" timeOffset="313349.7352">19429 9168 0,'0'0'0,"0"0"15,20 0 1,23-4-16,18 0 16,-6 4-1,-11 5-15,-11 12 16,-10 7-16,-10 1 16,-11 4-1,-4 1-15,-11 11 16,-14 13-16,-11 4 15,-7 5 1,-18 17-16,-4 5 16,67-85-1,0 0-15,-48 58 16,28-49-16,24-36 16</inkml:trace>
  <inkml:trace contextRef="#ctx0" brushRef="#br0" timeOffset="313623.0805">20033 8668 0,'0'0'0,"0"0"16,3 27-1,5 23-15,2 31 16,-3 22-1,-5 2-15,1 5 16,-1-3-16,-2 2 16,0-4-1,0-4-15,2-9 16,-2-92 0,5 82-16,-5-82 15,4 56 1,2-41-16</inkml:trace>
  <inkml:trace contextRef="#ctx0" brushRef="#br0" timeOffset="313799.0046">19971 9233 0,'0'0'15,"0"0"-15,25-9 16,15-9-1,25-6-15,3 2 16,-68 22 0,72-15-16</inkml:trace>
  <inkml:trace contextRef="#ctx0" brushRef="#br0" timeOffset="314066.616">19717 10019 0,'0'0'16,"0"0"-16,0 0 16,8 16-16,11 9 15,7 4 1,7-5-16,6-6 15,8-6 1,2-8-16,4-11 16,6-7-16,1-5 15</inkml:trace>
  <inkml:trace contextRef="#ctx0" brushRef="#br0" timeOffset="314301.8053">20554 8795 0,'0'0'15,"0"0"-15,0 0 16,0 0-16,0 0 15,18 13 1,11 10-16,5-3 16,-16-7-16</inkml:trace>
  <inkml:trace contextRef="#ctx0" brushRef="#br0" timeOffset="315028.7663">20456 9186 0,'0'0'16,"0"0"-16,0 0 16,0 0-1,0 0-15,16-2 16,22-17-16,16-2 16,-1-9-1,1 1-15,-54 29 16,50-31-16,-50 31 15,0 0 1,35-22-16,-20 6 16,-15 14-1,-9 9-15,-10 11 16,-8 10 0,-12 18-16,4 6 15,4 2-15,3-2 16,13-8-1,9-8-15,10-16 16,7-8 0,11-10-16,8-6 15,5-10-15,9-4 16,-44 18 0,44-16-16,-44 16 15,33-11 1,-11 9-16,-13 8 15,-16 13-15,-11 7 16,-11 6 0,-14 10-16,-5-4 15,-1-2-15,1-8 16,48-28 0,-46 25-16,46-25 15,-47 16 1,47-16-16,0 0 15,0 0-15,-40 13 16,11-2 0,29-11-16,-6 7 15,12 2 1,13-4-16,10-3 16,11-6-16,14-8 15,12-6 1,1-4-16,8-4 15,19-13 1,12-8-16</inkml:trace>
  <inkml:trace contextRef="#ctx0" brushRef="#br0" timeOffset="315365.9261">21160 8563 0,'0'0'0,"0"0"16,0 0-16,0 0 16,0 26-1,0 28-15,0 31 16,0 25-16,0 3 15,0-1 1,0 0-16,0-7 16,7-4-16,3-13 15,-2-2 1,-3-10 0,-3-7-16,-7-22 15,-5-14-15</inkml:trace>
  <inkml:trace contextRef="#ctx0" brushRef="#br0" timeOffset="315534.7658">21069 9239 0,'0'0'0,"22"-24"16,16-9-1,25-22-15,22-7 16,4 4-1,-18 20-15,-71 38 16,47-7-16</inkml:trace>
  <inkml:trace contextRef="#ctx0" brushRef="#br0" timeOffset="315891.9912">20824 9963 0,'0'0'0,"0"0"15,17-13-15,12-16 16,19-16 0,11-3-16,9-9 15,7 5-15,-10 21 16,-21 21-1,-11 14-15,-5 14 16,-12 11 0,-3 13-16,-7 23 15,-6 9-15,-4 24 16,-2 12 0,1-10-16,7-22 15,9-21 1,3-24-16,-5-26 15,-9-19-15</inkml:trace>
  <inkml:trace contextRef="#ctx0" brushRef="#br0" timeOffset="316166.6648">21735 8953 0,'0'0'16,"0"0"-16,0 25 15,0 26 1,5 28-16,-1 19 16,0 2-16,-4-1 15,2-12 1,-2-87-16,0 78 15,0-27-15,0-33 16</inkml:trace>
  <inkml:trace contextRef="#ctx0" brushRef="#br0" timeOffset="316300.5461">21786 9331 0,'0'0'16,"0"0"-16,22-2 15,28-12 1,19-8-16,2-5 16</inkml:trace>
  <inkml:trace contextRef="#ctx0" brushRef="#br0" timeOffset="316981.9685">22268 8840 0,'0'0'0,"0"0"16,0 20-16,-4 22 15,-2 23 1,-17 11-16,-14 11 16,-13 5-1,-10 6 1,-5-8-16,0-8 15,3-8-15,1-7 16,9-16-16,13-13 16,39-38-1,0 0-15,0 0 16,-26 25-16,16-12 16,10-13-1,10-7-15,14-2 16,2 1-1,8 1-15,6 2 16,9 9-16,-1 6 16,-2 8-1,-8 11-15,-12 14 16,-17 8 0,-16 9-16,-15 2 15,-9 0-15,31-62 16,0 0-1,-33 57-15,33-57 16,-34 42 0,34-42-16,-33 25 15,33-25-15,-25 9 16,17-13 0,14-10-16,10-2 15,13-6 1,7 2-16,16-4 15,6 3-15,7 6 16,-1 4 0,3 2-16,2 1 15,-1 7 1,0 1-16,-2 6 16,-7 3-16,-5 2 15</inkml:trace>
  <inkml:trace contextRef="#ctx0" brushRef="#br0" timeOffset="317153.5896">23024 10151 0,'0'0'16,"0"0"-16,0 0 15,0 0-15,0 0 16</inkml:trace>
  <inkml:trace contextRef="#ctx0" brushRef="#br0" timeOffset="335363.8723">22662 9268 0,'0'0'16,"0"0"-16,0 0 15,0 0 1,21 0-16,22 0 15,27 0-15,2 0 16,3 4 0,19 2-16,-6-2 15,-1-1 1,-5-1-16,-6-2 16,-11 0-16,-21 2 15,-3 4 1</inkml:trace>
  <inkml:trace contextRef="#ctx0" brushRef="#br0" timeOffset="335714.1235">22662 9586 0,'0'0'0,"0"0"16,0 0 0,0 0-16,0 0 15,0 0 1,17 0-16,24 0 16,28 0-1,10 0-15,11 0 16,-2 0-16,-3 4 15,-2 1 1,-6-1-16,2-2 16,-5 1-16,-8-6 15,-66 3 1,61-13-16</inkml:trace>
  <inkml:trace contextRef="#ctx0" brushRef="#br0" timeOffset="336244.9562">23145 9054 0,'0'0'16,"0"0"-16,0 0 15,0 0 1,0 0-16,0 0 16,0 0-1,21 11-15,16 5 16,18 11-16,2 2 16,1-1-1,-4 4-15,-4 2 16,-5-1-1,-4 3-15,-13-1 16,-7 8 0,-15 1-16,-10 8 15,-16 4-15,-11 9 16,-14 4 0,-17 18-16,-11 7 15,11-11-15,62-83 16,0 0-1,-49 60-15,49-60 16,0 0-16,0 0 16,-33 36-1,33-36-15,0 0 16,0 0 0,-20 11-16,20-11 15,0 0-15,-14 7 16</inkml:trace>
  <inkml:trace contextRef="#ctx0" brushRef="#br0" timeOffset="336913.717">23896 8976 0,'0'0'16,"0"0"-16,0 0 15,0 0 1,22 0-16,26-4 15,25-3 1,-4 0-16,-69 7 16,64 0-16,-9 7 15,-22 15 1,-29 16-16,-20 9 16,-15 18-1,-11 9-15,-16 17 16,-3 3-16,15-23 15,46-71 1,-29 36-16,16-33 16</inkml:trace>
  <inkml:trace contextRef="#ctx0" brushRef="#br0" timeOffset="337197.2738">24323 8576 0,'0'0'16,"0"0"-16,9 28 16,7 22-1,7 38-15,-1 45 16,-3 50 0,-15 39-16,-11 19 15,-11-22-15,-4-9 16,3-23-1,3-17-15,5-20 16,5-27-16,10-36 16,-4-87-1,11 43-15,7-41 16</inkml:trace>
  <inkml:trace contextRef="#ctx0" brushRef="#br0" timeOffset="337579.9792">24612 8754 0,'0'0'16,"0"0"-16,0 0 15,0 34 1,0 35-16,0 34 15,0 22-15,0-4 16,7-12 0,9-14-16,9-27 15,6-25 1,3-19-16,10-16 16,6-21-16,-2-15 15,-5-19 1,-7-13-16,-14-7 15,-9-5-15,-11 0 16,-6-1 0,-3-9-16,1 3 15,-4 17 1,2 17-16</inkml:trace>
  <inkml:trace contextRef="#ctx0" brushRef="#br0" timeOffset="337780.7983">24506 9314 0,'0'0'0,"0"0"16,19 0-16,27-8 15,26-3 1,20-9-16,-6-11 15,-1-12 1</inkml:trace>
  <inkml:trace contextRef="#ctx0" brushRef="#br0" timeOffset="338040.5545">25265 8442 0,'0'0'0,"0"0"16,0 27-16,0 31 16,0 36-16,0 28 15,0 6 1,-4 8-16,-1 2 16,1-5-1,2-13-15,2-120 16,0 0-16,0 0 15,-2 94 1,6-46-16,7-51 16</inkml:trace>
  <inkml:trace contextRef="#ctx0" brushRef="#br0" timeOffset="338163.2827">25371 9101 0,'2'-16'0,"4"-8"15,19-5-15,11-2 16,11-1-1,5 3-15,1 2 16,-2 6-16</inkml:trace>
  <inkml:trace contextRef="#ctx0" brushRef="#br0" timeOffset="338398.6998">25002 9599 0,'0'0'0,"4"22"15,5 15-15,11 16 16,5-4 0,8-6-16,8-6 15,3-5 1,8-12-16,1-13 15,8-25-15,1-20 16</inkml:trace>
  <inkml:trace contextRef="#ctx0" brushRef="#br0" timeOffset="338763.285">25649 8777 0,'0'0'0,"0"0"16,0 0 0,0 0-16,26 0 15,20 0-15,27-2 16,-7-9 0,-8-3-16,-58 14 15,0 0 1,42-8-16,-19 11 15,-19 16-15,-20 10 16,-13 18 0,-23 28-16,-30 44 15,-22 44 1,-4 5-16,25-36 16,26-48-16,27-41 15,25-39 1,17-33-16,8-25 15</inkml:trace>
  <inkml:trace contextRef="#ctx0" brushRef="#br0" timeOffset="338914.6048">25739 9106 0,'2'0'0,"5"0"15,1 0 1,6 4-16,4 3 16,2 15-1,-1 7-15,-2 7 16,3 6-16,2 5 15,-22-47 1,29 47-16</inkml:trace>
  <inkml:trace contextRef="#ctx0" brushRef="#br0" timeOffset="339097.6554">25915 9072 0,'0'0'0,"0"0"16,0 0-16,16-2 16,20-12-1,18-5-15,-1-11 16,8-8-16,1-9 16,6-18-1</inkml:trace>
  <inkml:trace contextRef="#ctx0" brushRef="#br0" timeOffset="339280.2978">26338 8533 0,'0'0'0,"0"0"15,0 0-15,0 21 16,0 19 0,0 27-16,0 11 15,0 23-15,0-1 16,-5-1-1,-2-8-15,-4-4 16</inkml:trace>
  <inkml:trace contextRef="#ctx0" brushRef="#br0" timeOffset="339613.501">25808 9631 0,'0'0'15,"0"0"-15,3 17 16,7 17-16,8 15 16,9-11-1,9-7-15,14-13 16,-1-13 0,4-17-16,-4-14 15,-2-12-15,-14-14 16,-17-1-1,-18 4-15,-14 9 16,-15 6 0,-9 14-16,-14 18 15,-1 17 1,-8 20-16,4 19 16,-1 29-16,21 13 15,25-11 1</inkml:trace>
  <inkml:trace contextRef="#ctx0" brushRef="#br0" timeOffset="339846.7615">26646 8808 0,'0'0'0,"0"0"15,0 30-15,-4 27 16,1 33 0,-5 24-16,0-7 15,2-7 1,6-100-16,12 81 16,19-11-16</inkml:trace>
  <inkml:trace contextRef="#ctx0" brushRef="#br0" timeOffset="339997.2137">26604 9090 0,'0'0'16,"0"0"-16,29-2 16,34-19-1,26-17-15,28-33 16</inkml:trace>
  <inkml:trace contextRef="#ctx0" brushRef="#br0" timeOffset="340663.9723">27218 8496 0,'0'0'16,"0"0"-16,-11 23 16,-7 16-1,-13 32-15,-14 32 16,-10 25-16,-11 13 15,-5-3 1,0-9-16,9-19 16,16-25-1,46-85-15,0 0 16,-29 49-16,14-31 16,11-22-1,10-12-15,9-11 16,8-6-1,10-12-15,6 3 16,-39 42-16,40-37 16,-1 16-1,-2 13-15,-15 22 16,-13 13 0,-16 18-16,-20 24 15,-31 34-15,-27 28 16,-8-6-1,12-26-15,81-99 16,-61 61 0,61-61-16,-41 26 15,41-26-15,-29 2 16,15-11 0,12-3-16,8-9 15,17-4-15,8-1 16,19-6-1,10 5-15,7 8 16,6 9 0,25 12-16,12 14 15,-14 10 1,-19 8-16,-20-5 16,-57-29-16,39 25 15,-39-25 1,0 0-16,0 0 15,23 18-15,-7-7 16</inkml:trace>
  <inkml:trace contextRef="#ctx0" brushRef="#br0" timeOffset="340816.8718">27467 9986 0,'0'0'0,"0"0"15,0 0 1</inkml:trace>
  <inkml:trace contextRef="#ctx0" brushRef="#br0" timeOffset="362578.1102">17383 10933 0,'0'0'0,"0"0"15,0 0-15,0 0 16,0 0 0,0 0-16,12-14 15,13-6 1,15-6-16,9-1 16,6 2-16,6 8 15,0 5 1,-8 14-16,-9 14 15,-12 11 1,-16 14-16,-14 10 16,-13 11-16,-11 3 15,-10 0 1,-6 0-16,-13 11 16,-10-7-1,3-13-15,0-12 16,58-44-16,-48 28 15,48-28 1,-48 17-16,48-17 16,0 0-1,-40 9-15,16-9 16,18-7-16,14-2 16,10-1-1,7-5-15,8 4 16,9 1-1,16 1-15,3 6 16,-1 3-16,1 7 16,-6 6-1,-6 7-15,-9 5 16,-6 6 0,-13 5-16,-6 6 15,-17 6-15,-15 5 16,-10 5-1,-12 5-15,-26 17 16,-13 5-16,0-11 16,3-21-1,13-22-15,9-15 16,8-9 0,-2-5-16,2-6 15,3-6-15,4-1 16,38 11-1,-33-20-15,33 20 16,-27-26 0,27 26-16,-10-25 15,15 1-15,13 1 16</inkml:trace>
  <inkml:trace contextRef="#ctx0" brushRef="#br0" timeOffset="362893.2706">18170 11891 0,'0'0'16,"0"0"-16,0 0 15,0 0 1,3 25-16,7 20 15,4 24-15</inkml:trace>
  <inkml:trace contextRef="#ctx0" brushRef="#br0" timeOffset="365543.5916">18966 10989 0,'0'0'0,"0"0"16,-18 13-1,-7 11-15,-7 19 16,-1 19-16,4 22 16,-3 34-1,7 32-15,13-12 16,21-31 0,11-42-16,3-32 15,4-18-15,0-20 16,-2-15-1,5-18-15,-1-21 16,-9-10 0,-9-2-16,-11 2 15,-8 0-15,-7 8 16,-10 7 0,-5 9-16,-5 17 15,-6 17-15,-1 22 16,4 20-1,9 11-15,29-42 16,-24 52-16</inkml:trace>
  <inkml:trace contextRef="#ctx0" brushRef="#br0" timeOffset="365827.0598">19273 10763 0,'0'0'0,"0"0"16,0 20-16,0 23 15,-5 30 1,0 27-16,1 13 16,2 10-16,2 11 15,4 9 1,-4 9-16,-2 31 15,0-7 1,-6-20-16,4-25 16,4-131-16,-2 91 15,8-30 1,13-38-16</inkml:trace>
  <inkml:trace contextRef="#ctx0" brushRef="#br0" timeOffset="366394.8224">19662 11080 0,'0'0'16,"0"0"-16,0 32 16,0 30-1,-4 36-15,0 30 16,0-3-16,1-2 15,1-11 1,2-18-16,0-94 16,-6 74-1,-4-27-15,0-43 16,1-31-16,7 0 16,0-31-1,2-20-15,-8-20 16,0-10-1,0 12-15,10 18 16,10 15-16,11 14 16,12 3-1,19-8-15,17-2 16,6 7-16,-13 24 16,-17 20-1,-16 17-15,-13 10 16,-12 10-1,-10 10-15,-12 14 16,-7 2-16,-6-2 16,-5-4-1,-3-8-15,-2-7 16,-6-3 0,0 0-16,3-3 15,42-31-15,-36 32 16,14-8-1,17-19-15,10-19 16</inkml:trace>
  <inkml:trace contextRef="#ctx0" brushRef="#br0" timeOffset="366744.678">20267 10448 0,'0'0'16,"0"27"-16,0 21 15,-5 32 1,0 34-16,1 11 16,2 13-16,-1 10 15,3 33 1,0 6-16,0-7 15,0-20-15,3-17 16,-1-25 0,4-11-16,0 0 15,-2-13 1,8-14-16,-12-80 16,8 52-16,7-41 15,1-33 1,7-32-16</inkml:trace>
  <inkml:trace contextRef="#ctx0" brushRef="#br0" timeOffset="367110.2112">20492 10991 0,'0'0'16,"0"0"-16,0 0 15,0 0 1,18 0-16,24 0 16,26-9-1,3-9-15,-8-4 16,-63 22-16,0 0 16,42-13-1,-20 19-15,-22 26 16,-20 15-16,-22 31 15,-30 49 1,-31 57-16,-6 23 16,22-28-1,37-68-15,50-111 16,-23 57-16,25-53 16,15-40-1,18-42-15</inkml:trace>
  <inkml:trace contextRef="#ctx0" brushRef="#br0" timeOffset="367293.0365">20807 11197 0,'0'0'15,"5"22"-15,3 14 16,7 21-16,2 4 16,1-5-1,4 0-15,2-6 16,4-15-1,-3-11-15,-1-19 16,-11-14-16,-7-17 16</inkml:trace>
  <inkml:trace contextRef="#ctx0" brushRef="#br0" timeOffset="367592.9518">21227 10556 0,'0'0'16,"4"26"-16,4 23 15,0 41-15,-1 44 16,1 22 0,2 59-16,-10 26 15,-2-4 1,-4-23-16,6-26 15,6-33-15,5-39 16,0-33 0,-11-83-16,14 49 15,-1-29-15,5-23 16,-3-21 0,5-30-16</inkml:trace>
  <inkml:trace contextRef="#ctx0" brushRef="#br0" timeOffset="367943.7981">21685 10985 0,'0'0'0,"20"0"15,23-9 1,23-9-16,-5-5 15,-61 23-15,56-21 16,-6 4 0,-50 17-16,35 2 15,-22 18 1,-17 16-16,-19 19 16,-14 27-16,-28 38 15,-21 43 1,7-2-16,25-44 15,54-117 1,-27 61-16,23-51 16,15-28-16,11-27 15</inkml:trace>
  <inkml:trace contextRef="#ctx0" brushRef="#br0" timeOffset="368126.2228">21979 11119 0,'0'4'0,"0"4"16,0 2-16,6 7 15,7 11 1,3 5-16,1 8 16,3 8-1,6 6-15,1 1 16,-4-4-16,-23-52 16,27 40-1,-1-13-15,-4-23 16,0-12-16</inkml:trace>
  <inkml:trace contextRef="#ctx0" brushRef="#br0" timeOffset="368292.7156">22161 11208 0,'0'0'0,"0"0"16,0 0-1,16-3-15,22-10 16,15-9-1,4-2-15,3-10 16,3-9-16,15-22 16</inkml:trace>
  <inkml:trace contextRef="#ctx0" brushRef="#br0" timeOffset="368511.6992">22616 10694 0,'0'0'15,"0"0"-15,0 0 16,0 23 0,0 18-16,0 29 15,0 3-15,0 24 16,0 1 0,-6 0-16,-9-1 15,-10-6 1,-12-4-16,-7-2 15,-4-4-15</inkml:trace>
  <inkml:trace contextRef="#ctx0" brushRef="#br0" timeOffset="368826.7279">22014 11910 0,'0'0'16,"19"-19"-16,13-12 15,22-22-15,18-18 16,10-1 0,-8 23-16,-13 19 15,-19 21 1,-7 12-16,-5 12 16,-10 14-16,-7 14 15,-7 31 1,-6 40-16,-6 30 15,-7 18-15,-1-17 16,14-145 0,0 0-16,-4 95 15,10-72 1,8-52-16</inkml:trace>
  <inkml:trace contextRef="#ctx0" brushRef="#br0" timeOffset="369177.3221">22847 11172 0,'0'0'16,"0"0"-16,21-11 15,15-9 1,16-9-16,2 2 15,-54 27 1,50-16-16,-12 14 16,-11 15-16,-21 12 15,-10 9 1,-14 15-16,-15 23 16,-24 35-1,-19 31-15,1 1 16,7-17-16,68-122 15,0 0 1,-39 78 0,41-60-16,24-39 0</inkml:trace>
  <inkml:trace contextRef="#ctx0" brushRef="#br0" timeOffset="369377.3396">23092 11304 0,'0'0'16,"0"0"-1,0 0-15,2 20 16,11 20 0,5 16-16,2-4 15,-3 6-15,1-3 16,3-5 0,-21-50-16,24 40 15,5-18-15,2-15 16</inkml:trace>
  <inkml:trace contextRef="#ctx0" brushRef="#br0" timeOffset="369977.8339">23401 11071 0,'0'0'0,"0"0"16,0 0-1,0 21-15,0 18 16,5 24 0,-1 5-16,-4 5 15,-2 12 1,-5-4-16,1-12 16,6-69-16,0 0 15,0 0 1,-4 40-16,4-31 15,0-34-15,8-17 16,3-5 0,2 11-16,-7 10 15,0 3 1,3-5-16,5-9 16,7-12-16,8-6 15,8-8 1,-1-4-16,10-25 15,2-8-15,-11 3 16,-12 17 0,-25 80-16,14-69 15,-10 17 1,-4 52-16,0 0 16,0 0-16,0-37 15,0 37 1,-2-16-16,-4 23 15,4 19 1,0 14-16,-2 32 16,4 22-16,-2 51 15,4 79 1,2 82-16,-2 11 16,6 45-1,3 45-15</inkml:trace>
  <inkml:trace contextRef="#ctx0" brushRef="#br0" timeOffset="386791.5346">17670 13177 0,'0'0'0,"-21"18"16,-8 8-16,-16 19 15,-12 10 1,-10 24-16,-9 12 15,13-3-15,12-13 16,10-10 0,8-7-16,10-11 15,4-7 1,19-40-16,-18 43 16,18-43-16,-16 43 15,16-43 1,0 0-16,-9 36 15,13-13-15,9-13 16,6-13 0,7-6-16,8-3 15,7-7 1,12-1-16,1 2 16,4 5-16,5 4 15,1 7 1,1 2-16,4 2 15,3 3 1,-1 1-16,1 1 16,0-1-16,-3 4 15,-7 3 1,-1 7-16,-6 0 16,-5 4-1,-6 1-15,-44-25 16,40 24-16,-40-24 15,0 0 1,32 17-16,-12-15 16</inkml:trace>
  <inkml:trace contextRef="#ctx0" brushRef="#br0" timeOffset="387308.3109">17873 12752 0,'0'0'0,"-13"31"16,-1 14-16,-10 28 16,-2 30-1,-6 25-15,5 12 16,0 18-1,5 6-15,8-3 16,5 0-16,7-5 16,-1-15-1,3-9-15,-2-20 16,2-15 0,-2-11-16,2-14 15,0-72 1,0 46-16,0-46 15,0 0-15,0 36 16,0-36 0,4 13-16,1-18 15,0-16-15</inkml:trace>
  <inkml:trace contextRef="#ctx0" brushRef="#br0" timeOffset="387666.7963">18252 14681 0,'0'0'0,"0"0"16,0 0 0,0 0-16</inkml:trace>
  <inkml:trace contextRef="#ctx0" brushRef="#br0" timeOffset="437853.6688">19227 13190 0,'0'0'0,"0"0"15,0 0 1,-5 26-16,1 33 16,-7 30-1,-2 31-15,4 6 16,5 1-16,-1-4 15,5-11 1,0-112-16,-2 94 16,2-94-16,0 0 15,0 64 1,0-44-16,9-33 16,6-31-16,5-17 15,5-13 1,9-33-16,3-14 15,-4 18 1,-5 34 0,-1 29-16,-9 24 0,-3 19 15,1 8 1,-3 16-16,4 15 16,2 27-1,-5 10-15,1 25 16,-1 15-16,-14-119 15,0 0 1,0 0-16,8 99 16,1-44-1,-5-50-15,6-27 16,-2-21 0,4-17-16,2-9 15,1-7-15,9-16 16,1 12-16,-25 80 15,29-54 1,-5 40-16,-5 28 16,-3 17-1,-4 20-15,4 34 16,2 38-16,9 32 16,0-8-1,2-26-15</inkml:trace>
  <inkml:trace contextRef="#ctx0" brushRef="#br0" timeOffset="438504.134">20679 13574 0,'0'0'0,"0"0"16,0 0-16,-19-9 16,-12-5-1,-13-7-15,2 5 16,-1-5 0,-3 4-16,4-1 15,-6 2-15,6 4 16,42 12-1,-44-3-15,3 9 16,4 14 0,6 14-16,1 13 15,7 15 1,8 17-16,4 37 16,11 38-16,9-1 15,10-21 1,8-40-16,1-38 15,-4-39-15,-1-23 16,-2-22 0,7-25-16,9-32 15,8-38 1,8-29-16,-5-3 16,-2 32-1,-11 33-15,-4 27 16,-10 32-16,0 18 15,-7 21 1,-3 16-16,-2 23 16,-1 35-16,0 48 15,0 46 1,3 16-16,3-29 16,1-49-16,2-59 15,-2-42 1,3-27-16</inkml:trace>
  <inkml:trace contextRef="#ctx0" brushRef="#br0" timeOffset="438704.238">21129 13630 0,'0'33'0,"0"23"15,0 27 1,0 33-16,-5 0 16,1-9-1,4-107-15,0 0 16,-8 84-16,-8-38 16</inkml:trace>
  <inkml:trace contextRef="#ctx0" brushRef="#br0" timeOffset="438880.5731">20885 13076 0,'0'0'0,"0"0"16,0 0-1,0 0-15,0 0 16,0 0-1,0 0-15</inkml:trace>
  <inkml:trace contextRef="#ctx0" brushRef="#br0" timeOffset="439353.5988">21453 13107 0,'0'31'0,"0"23"15,0 29-15,0 38 16,5 13 0,-3 19-16,-4 35 15,0-7-15,-1-40 16,3-141 0,0 0-16,0 0 15,3 75-15,3-52 16,5-45-1,2-32-15,3-20 16,9-28 0,4-33-16,4-14 15,3 10 1,-7 28-16,-4 41 16,-8 35-16,3 21 15,1 17 1,-3 15-16,4 15 15,3 29-15,-3 16 16,3 45 0,1 47-16,-3 21 15,-5-19 1,-1-34-16,-17-138 16,16 89-16,4-54 15</inkml:trace>
  <inkml:trace contextRef="#ctx0" brushRef="#br0" timeOffset="439686.1368">22345 12729 0,'0'0'16,"-16"18"-16,-2 14 16,-7 19-16,3 23 15,-5 42 1,7 52-16,14 21 16,14-5-1,12-23-15,9-25 16,10-22-16,3-20 15,2-19 1,11-16-16,-2-15 16,-4-15-16,-2-11 15,-2-9 1</inkml:trace>
  <inkml:trace contextRef="#ctx0" brushRef="#br0" timeOffset="440070.2045">23477 12535 0,'0'0'0,"0"0"15,12 16-15,5 13 16,9 13-16,2 14 16,1 10-1,2 11-15,10 29 16,-1 18 0,-6 8-16,-14-3 15,-16 1-15,-16 7 16,-19 17-1,-12 7-15,-10 6 16,4-3 0,7-18-16,8-36 15,5-41-15</inkml:trace>
  <inkml:trace contextRef="#ctx0" brushRef="#br0" timeOffset="440373.0856">24432 12354 0,'0'0'16,"0"0"-16,0 0 15,14 18 1,7 7-16,13 13 16,-3 4-16,1 10 15,-6 5 1,-6 0-16,-13-4 15</inkml:trace>
  <inkml:trace contextRef="#ctx0" brushRef="#br0" timeOffset="441383.4618">24197 13180 0,'0'0'0,"0"0"15,18-18 1,15-12-16,27-24 16,25-16-16,12-3 15,-10 10 1,-87 63-16,0 0 16,0 0-1,62-38-15,-32 27 16,-21 13-16,-14 9 15,-8 8 1,-8 5-16,-6 12 16,-4 8-16,3 4 15,2 5 1,9 1-16,5 1 16,10-6-1,9-3-15,6-10 16,11-9-16,0-13 15,5-9 1,4-10-16,-1-7 16,-3-14-1,-3-5-15,-8-2 16,-18 33-16,2-30 16,-8 9-1,-12 5-15,-4 9 16,0 3-1,-4 5-15,2 2 16,-3 4-16,-2 6 16,-1 10-1,2 10-15,-3 19 16,5 3 0,4 8-16,6 4 15,6 5-15,1-1 16,3 3-1,-4 20-15,-1-5 16,-1-6 0,-7-17-16,-4-13 15,-6-5-15,-4-1 16,-2-3 0,-2-6-16,2-8 15,35-30-15,-35 15 16,35-15-1,-35-2-15,35 2 16,-24-13 0,24 13-16,-14-16 15,8-2-15,10 2 16,10 0 0,10 3-16,13-2 15,15-3 1,13 0-16,9 0 15,26 0-15,19 5 16,2 11 0,-10 6-16,-19 7 15,-11 5 1,-4 2-16,-7-5 16,-11 1-16,-11-5 15,-2 0 1,-46-9-16,42 2 15,-9-4-15</inkml:trace>
  <inkml:trace contextRef="#ctx0" brushRef="#br0" timeOffset="441687.0996">25140 12112 0,'0'0'16,"0"0"-1,0 0-15,14 21 16,10 10-16,17 16 15,5 1 1,-1-2-16,-5 0 16,-40-46-16,36 49 15</inkml:trace>
  <inkml:trace contextRef="#ctx0" brushRef="#br0" timeOffset="442072.5893">25091 12782 0,'0'0'16,"0"0"-16,0 0 16,20-10-1,13-10-15,23-14 16,5-6-16,-2-3 15,9-8 1,-68 51-16,0 0 16,0 0-1,56-42-15,-29 22 16,-18 17 0,-14 16-16,-12 10 15,-11 16-15,-14 29 16,-23 35-1,-14 33-15,0 5 16,19-21 0,60-120-16,0 0 15,-37 66-15,21-55 16,16-41-16</inkml:trace>
  <inkml:trace contextRef="#ctx0" brushRef="#br0" timeOffset="442267.6385">25357 12734 0,'0'0'16,"0"0"-16,0 0 15,0 0-15,16 16 16,13 6 0,9 4-16,-1 1 15,6-2 1,-2-8-16,-41-17 15,33 21-15,-20 2 16</inkml:trace>
  <inkml:trace contextRef="#ctx0" brushRef="#br0" timeOffset="442539.2498">24888 13539 0,'0'0'0,"20"-10"16,15-10-16,26-18 16,12-9-16,28-17 15,31-16 1,4 3-16,-17 8 15,-21 11 1,-31 15-16,-67 43 16,48-33-16</inkml:trace>
  <inkml:trace contextRef="#ctx0" brushRef="#br0" timeOffset="443053.3505">25475 13087 0,'0'0'16,"0"0"-16,0 0 16,0 0-1,-10 18-15,-9 11 16,-6 15-16,-3 17 16,-3 12-1,-13 35-15,1 15 16,43-123-1,-36 118-15,36-118 16,0 0-16,-16 83 16,16-43-1,11-31-15,5-11 16,6-14-16,12-8 16,10-19-1,5-4-15,-2 5 16,0 8-1,-7 17-15,-6 21 16,-16 15-16,-5 22 16,-6 28-1,-2 14-15,1 27 16,-6-110 0,13 107-16,-13-107 15,25 71-15,9-40 16,1-31-1,0-17-15,11-14 16,8-17 0,1-12-16,17-24 15</inkml:trace>
  <inkml:trace contextRef="#ctx0" brushRef="#br0" timeOffset="443237.2736">26577 13968 0,'0'0'0,"0"0"16,0 0-16,0 22 15,7 35 1</inkml:trace>
  <inkml:trace contextRef="#ctx0" brushRef="#br0" timeOffset="471667.0009">26805 12924 0,'0'0'0,"20"4"0,20 1 16,28-3 0,9 4-16,21 1 15,6 4 1,5-2-16,3-4 15,-5-3-15,-13 0 16,-17 3 0,-18 2-16</inkml:trace>
  <inkml:trace contextRef="#ctx0" brushRef="#br0" timeOffset="472000.0943">26915 13312 0,'0'0'0,"0"0"16,0 0-16,22 0 15,22 0 1,23 6-16,7-3 16,20 9-1,9-5-15,1-3 16,4-2-16,-5 0 16,-12-2-1,-91 0-15,79 0 16,-25 0-16,-35 0 15</inkml:trace>
  <inkml:trace contextRef="#ctx0" brushRef="#br0" timeOffset="472480.3937">27337 12647 0,'0'0'16,"0"0"-16,0 0 16,16 11-1,10 5-15,16 4 16,10 2-1,10-2-15,10 0 16,25 7-16,8 2 16,-14-2-1,-26-1-15,-28-3 16,-17 4 0,-12 3-16,-16 0 15,-8 11-15,-12 14 16,-12 10-1,-17 29-15,-11 20 16,-1 10 0,1-2-16,13-17 15,10-14-15,7-14 16,11-11 0,27-66-16,-7 39 15,14-17-15</inkml:trace>
  <inkml:trace contextRef="#ctx0" brushRef="#br0" timeOffset="472763.8489">28693 12526 0,'0'0'0,"-20"22"16,-11 10-16,-28 23 15,-25 37 1,-30 38-16,0 17 16,20-11-16,27-22 15,67-114 1,0 0-16,-31 69 15,35-44-15</inkml:trace>
  <inkml:trace contextRef="#ctx0" brushRef="#br0" timeOffset="472934.3148">28337 12857 0,'0'0'0,"0"0"15,3 18 1,13 18-16,6 12 15,5 1 1,-1 3-16,5-7 16,8-10-16,4-7 15</inkml:trace>
  <inkml:trace contextRef="#ctx0" brushRef="#br0" timeOffset="473222.6418">28865 12110 0,'0'0'16,"0"0"0,0 0-16,0 29 15,-6 34-15,-5 42 16,-14 34-1,-2 22-15,2 11 16,10-10-16,11-16 16,4-25-1,4-26-15,-4-95 16,6 74-16,-6-74 16,0 0-1,-2 65-15</inkml:trace>
  <inkml:trace contextRef="#ctx0" brushRef="#br0" timeOffset="473633.7172">28331 13668 0,'0'0'0,"0"0"15,0 0-15,0 0 16,15-14-1,20-10-15,20-23 16,6-6 0,10-6-16,-71 59 15,59-38-15,-31 29 16,-21 30 0,-14 12-16,-8 19 15,-12 32 1,-9 39-16,0 27 15,12-11-15,13-35 16,11-104 0,7 61-16,-7-61 15,19 28 1,12-14-16,8-11 16,5-12-16,8-11 15,8-12 1,5-10-16,18-23 15,1-25-15</inkml:trace>
  <inkml:trace contextRef="#ctx0" brushRef="#br0" timeOffset="474451.1653">29100 12285 0,'0'0'16,"0"0"-16,0 0 15,0 0 1,13 13-16,11 5 16,8 5-1,4-5-15,-3-3 16,-8-4-16,-7-4 15,-9 0 1,-13-3-16,-12 0 16,-11 3-1,-4 4-15,-5 7 16,-7 9-16,1-1 16,42-26-1,0 0-15,0 0 16,-36 29-1,12-6-15,12-7 16,12-9-16,12-10 16,8-3-1,7-8-15,-1 0 16,-1-1 0,-8 4-16,0 5 15,-9 0-15,-3 9 16,-7 6-1,-11 8-15,-8 13 16,-8 11 0,-13 23-16,-10 30 15,-2 24 1,12 8-16,17-8 16,25-24-16,16-34 15,10-25-15,7-17 16,8-16-1,7-17-15,1-16 16,-6-16 0,-5-11-16,-12-5 15,-11-1 1,-10 3-16,-12 1 16,-8 11-16,-7 6 15,-9 14 1,-13 11-16,-6 18 15,-7 18-15,2 18 16,2 10 0,12 14-16,14-3 15,12-8 1,13-17-16</inkml:trace>
  <inkml:trace contextRef="#ctx0" brushRef="#br0" timeOffset="475119.3318">29477 12343 0,'0'0'16,"0"0"-16,0 0 16,0 24-16,4 23 15,2 29 1,-3 23-16,-6-1 15,-9 2 1,-1-2-16,-7-8 16,2-20-16,18-70 15,0 0 1,-15 38-16,6-25 16,11-24-1,7-12-15,9-17 16,11-18-16,9-11 15,20-25 1,11-13-16,0-3 16,-11 8-1,-11 17-15,-15 13 16,-17 14-16,-11 16 16,-1 4-1,-6 0-15,-3 1 16,6 37-1,0 0-15,0 0 16,-6-28-16,6 28 16,-7-18-1,-3 18-15,1 18 16,1 15 0,-5 19-16,3 28 15,-3 45-15,-3 45 16,0 27-1,6-5-15,3-11 16,-2-18 0,6-25-16,3-23 15,0-115-15,3 89 16,-3-89 0,0 0-16,0 54 15,3-32-15,-1-22 16,0-10-1</inkml:trace>
  <inkml:trace contextRef="#ctx0" brushRef="#br0" timeOffset="475585.8689">29086 13723 0,'0'0'16,"0"0"-16,0 23 15,0 24 1,8 29-16,7 24 16,9 1-16,12 2 15,7-7 1,6-9-16,2-14 15,5-25 1,-5-27-16,1-21 16,6-23-1,0-32-15,3-33 16,-15-31-16,-23 1 16,-27 9-1,-23 23-15,-9 19 16,-13 16-16,-6 17 15,-10 16 1,-12 18-16,-35 27 16,-21 42-1,-9 48-15,4 56 16,17 64-16,36 25 16,25 20-16</inkml:trace>
  <inkml:trace contextRef="#ctx0" brushRef="#br0" timeOffset="476103.0947">30167 14218 0,'0'0'0,"0"0"15,0 0-15</inkml:trace>
  <inkml:trace contextRef="#ctx0" brushRef="#br0" timeOffset="498731.2823">25100 4880 0,'-34'0'15,"-23"0"-15,-31 0 16,-41 0-16,-12 5 16,-4 4-1,-32 18-15,2 15 16,-2 16 0,-10 12-16,-1 12 15,-17 19-15,-21 22 16,5 11-1,-3 13-15,3 18 16,6 17 0,11 11-16,9 24 15,7 11-15,1 18 16,8 13 0,9 21-16,13 10 15,19 14-15,16 7 16,14 8-1,14 4-15,16 2 16,16 1 0,18 9-16,20 5 15,19 4 1,13 1-16,17 5 16,17 7-16,14 1 15,13-5 1,18-14-16,10-10 15,12-23-15,11-26 16,17-28 0,1-20-16,7-17 15,5-10-15,6-8 16,7-3 0,4-6-16,17-15 15,4-16 1,9-18-16,1-21 15,8-21 1,2-19-16,6-18 16,3-11-16,2-6 15,-2-8 1,0-1-16,-5-7 16,-11-12-1,5-5-15,9-10 16,0-16-16,21-14 15,-10-12 1,-3-9-16,-5-8 16,-4-4-16,-5-1 15,-5-5 1,-19 0-16,-2-5 16,5-8-1,6-12-15,-2-14 16,12-17-16,-16-2 15,-9 0 1,-15-3-16,-16 7 16,-6-4-1,-4-12-15,-2-2 16,-9-6-16,-4-7 16,-12-5-1,-1-3-15,-9-6 16,-7-2-1,-5-2-15,-4-7 16,-4-4-16,-1-5 16,-9-6-1,-11 1-15,-11-1 16,-12 6 0,-13-7-16,-11 4 15,-9-6-15,-10 3 16,-7-4-1,-7-2-15,-3-1 16,-3-5 0,-3 3-16,-7 2 15,-7 5-15,-6 1 16,1 12 0,-7-1-16,-5-1 15,-3 2 1,-2 5-16,3 7 15,1 1-15,-7 4 16,-9 2 0,-7 3-16,-6 4 15,-5 8-15,-2 13 16,-1 6 0,-7 1-16,-1 3 15,-5 3 1,-5 5-16,-5 4 15,-4 10-15,-6 3 16,2 5 0,-9 4-16,0 3 15,-3 8 1,3 5-16,3 7 16,-1 7-16,-3 1 15,-3 3 1,-2 7-16,1 4 15,-1 6 1,1 4-16,1 5 16,4 7-16,4 10 15,14 4 1,3 2-16,9 6 16,14 3-1,12 3-15,6 3 16,3 3-16,5-2 15,15 2 1,53-9-16,-48 7 16,48-7-16,0 0 15,0 0 1,-40 9-16,40-9 16,-31 9-1,31-9-15,-8 15 16</inkml:trace>
  <inkml:trace contextRef="#ctx0" brushRef="#br0" timeOffset="526295.861">5224 6395 0,'0'0'16,"-19"-13"-16,-6-3 15,-8-8 1,-5 2-16,-2 1 15,-7 6-15,-8 1 16,-2 5 0,-6 0-16,-6 7 15,0-2-15,-4 4 16,-22-3 0,-3 1-16,-5 0 15,7-2 1,2 4-16,7 3 15,-4 0-15,-5 6 16,-12 2 0,1 5-16,-1-1 15</inkml:trace>
  <inkml:trace contextRef="#ctx0" brushRef="#br0" timeOffset="538529.1767">11735 8256 0,'0'0'0,"0"0"16,0 0-1,0 0-15,0 0 16,0 0 0,0 0-16</inkml:trace>
  <inkml:trace contextRef="#ctx0" brushRef="#br0" timeOffset="540678.3287">17201 14300 0,'0'0'0,"0"0"15,0 0-15,-21 7 16,-14 0 0,-17 4-16,3-2 15,2 0-15,0-1 16,1 1-1,-2 0-15,-2-2 16,-11-2 0,-6-3-16,-3-2 15,-6 0-15,-22-4 16,-12-6 0,8-6-16,1-3 15,1-8 1,-1-7-16,-1-6 15,-4-7-15,-3-3 16,-7-7 0,-3-8-16,1 1 15,7-8-15,1-9 16,3-3 0,-8-8-16,6-2 15,4 0 1,1-2-16,0-4 15,-1-3-15,-1-4 16,10-5 0,7-2-16,4-7 15,5-6 1,2 0-16,4-3 16,5 3-16,3-1 15,2 3 1,5 6-16,4 13 15,4 5 1,6 9-16,7 8 16,7 10-16,6 10 15,25 64 1,-18-46-16,18 46 16,-13-33-16,2 17 15,6 16 1,-1 13-16,4 15 15,-3 12 1,1 20-16,-1 11 16,1 5-16,1 31 15,-1 21 1,4 11-16,-2 0 16,2-17-1,2-19-15,2-23 16,5-16-16,-9-64 15,14 39 1,1-15-16,5-15 16,-4-20-1,-5-18-15</inkml:trace>
  <inkml:trace contextRef="#ctx0" brushRef="#br0" timeOffset="540980.6071">13087 11154 0,'0'0'15,"0"0"-15,15 7 16,19 8-16,13 12 16,9 16-1,7 8-15,21 19 16,14 14-1,3 6-15,1-1 16,-10 0-16,-7-11 16,-16-3-1,-1-4-15,-11-6 16,-9-12 0,-48-53-16,35 36 15,-35-36-15,35 18 16</inkml:trace>
  <inkml:trace contextRef="#ctx0" brushRef="#br0" timeOffset="541911.3588">13223 9094 0,'-36'-24'16,"-20"-12"-16,-20-9 15,-17-2 1,-23 7-16,-4 9 15,4 13-15,5 9 16,18 9 0,3 9-16,7 10 15,-5 19-15,3 12 16,-13 24 0,2 24-16,0 27 15,18 12 1,21 8-16,15 2 15,16-1-15,15-5 16,13-6 0,14 0-16,13-10 15,11-3 1,16-4-16,9-5 16,11-10-16,12-8 15,14-7 1,13-5-16,20-12 15,6-9 1,6-10-16,7-12 16,14-7-16,-3-14 15,3-8 1,-3-18-16,-4-6 16,-5-14-16,-1-11 15,-5-13 1,-10-10-16,-8-8 15,-9-7 1,-18-9-16,-20-5 16,-13-3-16,-17-6 15,-19 6 1,-15-5-16,-17-1 16,-13-2-1,-14 1-15,-19 0 16,-7-3-1,-14 0-15,-16-2 16,-14 5-16,-16-6 16,-11 8-1,-11 6-15,-12 3 16,-6 6-16,-6 8 16,-5 5-1,-13 14-15,-19 14 16,-24 26-16,-34 32 15,-1 38 1,-1 44-16,-4 36 16</inkml:trace>
  <inkml:trace contextRef="#ctx0" brushRef="#br0" timeOffset="559592.3149">16702 14182 0,'0'0'15,"0"0"-15,0 0 16,0 0-16,0 0 16,-19 4-1,-23 1-15,-12 4 16,-3-2 0,4-3-16,-10-2 15,-4 0-15,-7-4 16,-13-11-1,0-8-15,0-8 16,2 0 0,-7-9-16,-6-9 15,-1-2-15,4-11 16,-6-4 0,-6-13-16,-7-6 15,-3-6-15,6 2 16,6 2-1,2 5-15,-4-7 16,-3-8 0,6 0-16,2-3 15,4-1-15,2 1 16,0-3 0,3-6-16,1 0 15,6-3-15,6 1 16,9 4-1,1 4-15,5 3 16,5 2 0,8 2-16,6 0 15,1 2-15,3 3 16,4 9 0,7 8-16,1 12 15,6 13 1,1 11-16,23 36 15,-19-31-15,-1 16 16,-4 8 0,2 14-16,-4 12 15,0 13 1,-9 14-16,7 10 16,-1 9-16,4 7 15,-3 27 1,0 12-16,7-2 15,9-6 1,-1-7-16,-1-11 16,14-85-16,-9 70 15,9-70 1,0 40-16,2-23 16,9-23-16,-1-19 15</inkml:trace>
  <inkml:trace contextRef="#ctx0" brushRef="#br0" timeOffset="559992.598">12989 11114 0,'0'0'0,"0"0"16,0 0-16,19 11 15,12 7 1,15 7-16,-2 6 16,8 9-16,1 10 15,5 7 1,14 26-16,11 16 16,1 3-1,1-2-15,-11-14 16,-8-11-16,-7-7 15,-3-8 1,-7-9-16,-12-9 16,-2-3-1,-35-39-15,0 0 16,0 0-16,28 34 16,-28-34-1,25 22-15,-7-17 16,-5-8-16</inkml:trace>
  <inkml:trace contextRef="#ctx0" brushRef="#br0" timeOffset="562409.8223">14056 10835 0,'0'0'0,"-31"0"15,-15 0-15,-26 4 16,2 3 0,-5 11-16,-8 14 15,-3 5-15,4 4 16,-2 1-1,-8 0-15,-9 3 16,0 0 0,3-2-16,-3-8 15,1-4-15,0-9 16,1-5 0,-1-16-16,-1-9 15,7-13 1,7-4-16,3-8 15,0-12-15,6-8 16,4-10 0,3-12-16,4-8 15,13-9 1,10-6-16,8-9 16,12-8-16,6-11 15,13-9 1,14 1-16,15-2 15,19-9 1,15 4-16,13 3 16,15 1-16,16-1 15,15 6 1,8 10-16,6 16 16,4 17-16,-3 15 15,-3 16 1,3 11-16,4 8 15,5 13 1,0 8-16,-1 11 16,-1 9-16,-5 12 15,-13 13 1,-2 15-16,-7 14 16,-3 7-1,-10 10-15,-5 12 16,-11 9-16,-9 9 15,-14 11 1,-12 7-16,-15 6 16,-17 2-1,-16 3-15,-16 2 16,-13 0-16,-16 8 16,-10-4-1,-12-2-15,-12-7 16,-4-4-1,-5-10-15,-4-10 16,-3-14-16,11-17 16,10-20-1,11-14-15,1-16 16,13-6 0,2-4-16,1-6 15,-4 1-15,6-2 16,0-5-1,44-2-15,-40 0 16,40 0 0,0 0-16,0 0 15,-37 0-15,37 0 16,0 0 0,0 0-16,-32-2 15,32 2-15,0 0 16,0 0-1,-25-2-15,25 2 16,0 0-16,0 0 16,-16 0-1,16 0-15,0 0 16,0 0 0,-10 0-16,10 0 15,0 0 1,0 0-16,-7-3 15,7 3-15,0 0 16,0 0 0,-6-2-16,6 2 15,0 0-15,0 0 16,-5 0 0,5 0-16,0 0 15,0 0 1,-5 0-16,5 0 15,0 0-15,0 0 16,-2-2 0,2 2-16,0 0 15,0 0-15,-2 0 16,2 0 0,0 0-16,0 0 15,-2 0 1,2 0-16,0 0 15,0 0-15,0 0 16,0 0 0,0 0-16,0 0 15,0 0 1,0 0-16,0 0 16,0 0-16,0 0 15,0 0 1,0 0-16,0 0 15,2 0 1,-2 0-16,0 0 16,0 0-16,0 2 15,0-2 1,0 0-16,0 0 16,2 0-16,-2 0 15,0 0 1,0 0-16,0 0 15,0 0 1,0 0-16,0 0 16,0-2-16,0 2 15,0 0 1,0 0-16,0-2 16,0 2-1,0 0-15,0 0 16,2-2-16,-2 2 15,0 0 1,0 0-16,0-3 16,0 3-1,0 0-15,0 0 16,0-2-16,0 2 16,0 0-1,0 0-15,0-1 16,0 1-1,0 0-15,0 0 16,0-3 0,0 3-16,0 0 15,0 0-15,0 0 16,0 0 0,0 0-16,0 0 15,0-2-15,0 2 16,0 0-1,0 0-15,-2-3 16,2 3 0,0 0-16,0 0 15,0 0-15,0 0 16,0 0 0,0 0-16,-2-2 15,2 2-15,0 0 16,0 0-1,0-2-15,0 2 16,20 2 0,38 8-16</inkml:trace>
  <inkml:trace contextRef="#ctx0" brushRef="#br0" timeOffset="568492.12">14676 12057 0,'0'0'15,"0"0"-15,0 0 16,-20 15 0,-8 12-16,-5 9 15,8 4-15,10 6 16,15-46 0,-5 41-16,15-7 15,7-19 1,12-12-16,2-14 15,3-10-15,4-14 16,-5-5 0,-10-1-16,-9 5 15,-10 5 1,-6 7-16,-7 6 16,-7 9-1,-7 9-15,-6 9 16,-4 11-16,-16 15 15</inkml:trace>
  <inkml:trace contextRef="#ctx0" brushRef="#br0" timeOffset="568704.5533">14339 12765 0,'0'0'0,"0"0"16,23-13-16,20-16 15,31-20 1,28-21-16,31-23 16,6-2-16,-20 20 15,-29 21 1,-25 26-16,-65 28 16,39-19-1</inkml:trace>
  <inkml:trace contextRef="#ctx0" brushRef="#br0" timeOffset="569108.525">14770 12772 0,'0'0'0,"0"0"16,0 0-1,-7 13-15,2 14 16,3 14-1,9 3-15,11 4 16,8-4-16,8-6 16,4-7-1,5-9-15,-4-13 16,-2-11-16,-13-16 16,-7-6-1,-5-14-15,-8-12 16,-8 1-1,-12 5-15,-11 8 16,-7 9-16,-8 16 16,-5 13-1,-2 16-15,-2 13 16,1 12-16,13 3 16,6-1-1,11-6-15,3-16 16</inkml:trace>
  <inkml:trace contextRef="#ctx0" brushRef="#br0" timeOffset="569542.5663">15088 12137 0,'0'0'0,"0"0"15,0 0-15,0 0 16,22-2 0,13-16-16,15-10 15,-8-11-15,-3-3 16,-39 42 0,27-43-16,-11 10 15,-14 13 1,-11 16-16,-11 14 15,-6 15-15,-8 20 16,-11 24 0,-11 32-1,3 14-15,53-115 0,0 0 16,-41 106 0,30-39-1,18-36-15,11-25 16,9-14-16,7-13 15,14-17-15,13-13 16,5-29 0,-20-23-16</inkml:trace>
  <inkml:trace contextRef="#ctx0" brushRef="#br0" timeOffset="569891.6677">15469 11653 0,'0'0'0,"0"0"16,0 20-16,6 21 15,6 21 1,1 11-16,7 12 16,0-2-16,-4-7 15,-2 0 1,-8-9-16,-10-23 15,-1-19 1,1-20-16,1-21 16,3-9-16,-2-11 15,0-4 1,-2-12-16,4 4 16,4-4-1,10 3-15,7-2 16,10-3-16,6 3 15,-1 4 1,-7 9-16</inkml:trace>
  <inkml:trace contextRef="#ctx0" brushRef="#br0" timeOffset="570292.53">15317 12421 0,'-5'33'0,"0"19"16,1 15-16,4 4 16,6 6-1,16 7-15,4-17 16,3-20-16,-29-47 16,31 32-1,1-15-15,-6-19 16,-4-16-1,-3-18-15,-2-17 16,-2-10 0,-7-6-16,-6-4 15,-4-19-15,-6 2 16,-12 15 0,1 25-16,-3 28 15,-1 20-15,-1 13 16,-6 14-1,-5 24-15,1 9 16,7 8 0,2-5-16,10-4 15</inkml:trace>
  <inkml:trace contextRef="#ctx0" brushRef="#br0" timeOffset="570459.5196">15419 12747 0,'0'0'16,"0"0"0,0 0-16,0 0 15,0 0-15,21-8 16,14-13 0,14-13-16</inkml:trace>
  <inkml:trace contextRef="#ctx0" brushRef="#br0" timeOffset="570657.4487">15896 12603 0,'0'0'0,"0"0"16,0 0-16,0 0 15,0 0-15,0 0 16,14 6 0,21 12-16</inkml:trace>
  <inkml:trace contextRef="#ctx0" brushRef="#br0" timeOffset="571509.4149">12083 10164 0,'0'0'15,"0"0"-15,0 0 16,0 0-16,-6 21 16,-1 17-1,-1 15-15,1-5 16,3-15-1,2-11-15,2-13 16,2-9-16,9-14 16,4-13-1,9-8-15,1-1 16,-1 10-16,-3 9 16,-5 12-1,-1 5-15,1 8 16,-1 3-1,-1 0-15,-4-2 16,-1-2-16,-3-3 16,2 1-1,-3-3-15,1-2 16,1 2 0,0 1-16,0 1 15,1 1-15,3-3 16,3 0-1,-1-4-15</inkml:trace>
  <inkml:trace contextRef="#ctx0" brushRef="#br0" timeOffset="572245.9556">12818 10515 0,'0'0'0,"0"0"16,0 0-1,0 0-15,-4 11 16,1 7-1,-1 7-15</inkml:trace>
  <inkml:trace contextRef="#ctx0" brushRef="#br0" timeOffset="572777.0668">13136 10051 0,'0'0'15,"0"0"-15,0 0 16,0 0-1,0 0-15,0 0 16,11 20-16,6 5 16,11 3-1,1-8-15,-3-15 16,7-11-16,-1-13 16,-1-15-1,-2-10-15,-11-1 16,-13 5-1,-16 9-15,-7 13 16,-13 9 0,-5 14-16,-7 10 15,-7 20-15,2 13 16,8 7 0,11 7-16,14 0 15,12-4-15,17-7 16,15-11-1,12-11-15,14-19 16,5-20-16,7-21 16</inkml:trace>
  <inkml:trace contextRef="#ctx0" brushRef="#br0" timeOffset="572959.3369">13764 9896 0,'0'0'0,"0"0"15,-18 23-15,-12 15 16,-12 20 0,3 9-16,-5 11 15,11-7-15,33-71 16,-33 45 0,1-29-16</inkml:trace>
  <inkml:trace contextRef="#ctx0" brushRef="#br0" timeOffset="573159.4795">13424 9906 0,'0'0'0,"0"0"15,11 15-15,7 12 16,11 15 0,0 14-16,3 5 15,1 1 1,0-6-16,-33-56 15,34 49-15,-3-16 16,-8-23 0</inkml:trace>
  <inkml:trace contextRef="#ctx0" brushRef="#br0" timeOffset="573592.1196">13760 9988 0,'0'0'15,"0"0"1,0 0-16,15 13 16,11 10-16,12 4 15,8 0 1,0-8-16,6-8 16,-3-11-16,-5-11 15,-8-8 1,-7-15-16,-11-4 15,-9-3 1,-11 1-16,-11 5 16,-7 5-16,-5 13 15,-7 10 1,-5 11-16,-8 16 16,2 12-1,10 8-15,8 7 16,12 0-16,13 2 15,9-4 1,11-7-16,6-4 16,11-10-1,5-12-15,9-12 16,3-10-16,-1-5 16,-3-1-1,-4-2-15</inkml:trace>
  <inkml:trace contextRef="#ctx0" brushRef="#br0" timeOffset="573747.3919">14316 10339 0,'0'0'0,"0"0"16,0 0-1,0 0-15</inkml:trace>
  <inkml:trace contextRef="#ctx0" brushRef="#br1" timeOffset="3.2075E6">31854 7434 0,'0'0'16,"0"0"-16,-20 0 15,-23-6-15,-24-5 16,-9 2 0,-27-8-16,-14 0 15,-19-3 1,-33-3-16,-25 3 16,-25 0-16,-57-3 15,-15 4 1,-23 1-16,-21 9 15,-13 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1:44:36.9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4799 5839 0,'0'0'0,"0"0"16,0 0-1,-12-9-15,-3-6 16,-5 0 0,1 14-16,1 7 15,-4 10-15,0 8 16,2 8 0,1 8-16,1 16 15,1 9 1,4 6-16,-1 12 15,1 34-15,0 34 16,2 12 0,-5 7-16,2-4 15,-1-8 1,1-1-16,5-3 16,1 4-16,5 3 15,-4-2 1,7-6-16,-4-3 15,-2-2 1,3-3-16,6-4 16,-1-7-16,-2-18 15,0-11 1,-2-18-16,-1-19 16,3-68-1,0 0-15,0 0 16,0 41-16,0-41 15,-2 25 1,2-25-16,2-20 16,5-24-16</inkml:trace>
  <inkml:trace contextRef="#ctx0" brushRef="#br0" timeOffset="1432.6812">4705 5709 0,'0'0'16,"0"0"-16,0 0 16,21-2-1,31-9-15,32 0 16,21-1-16,5 6 16,7 2-1,1 1-15,5 1 16,3 4-16,8 5 15,1 7 1,8 1 0,-4-2-16,2-4 15,2-2-15,7-5 16,15 0-16,10-2 16,-6-6-1,-9 1-15,7 2 16,-9 0-1,3 3-15,-5 3 16,-6-2-16,-4 4 16,-4 1-1,-7 5-15,-15 1 16,-9 1 0,-14 0-16,-10 1 15,-14 1-15,-23 0 16,-7 0-1,-3 7-15,-7 5 16,-2 4 0,-1 7-16,-10 6 15,-5 9-15,-4 8 16,-3 6 0,-4 7-16,-8 27 15,-6 19 1,-7 10-16,-6 2 15,0-3-15,-1 2 16,2-2 0,2 0-16,3 6 15,-7 3-15,4 10 16,1-1 0,5-2-16,9-2 15,5-2 1,5-4-16,1-8 15,6-16-15,-4-5 16,3-10 0,1-7-16,-3-14 15,-4-10 1,-5-16-16,0-51 16,-2 47-16,-8-2 15,-4-5 1,-7-8-16,-6-12 15,-2-10-15,-5-5 16,-9-7 0,-15-2-16,-6-8 15,-6 3 1,-5-4-16,-28-1 16,-18-1-16,-9 3 15,1 4 1,4 5-16,6 1 15,3 0 1,2 0-16,9-1 16,4-1-16,10-5 15,10 2 1,14 1-16,14-3 16,8 0-1,45 9-15,-47-7 16,2 9-16,45-2 15,-39 12 1,3 12-16,3 12 16,5 7-16,6 3 15,2 6 1,3 3-16,3 4 16,0-1-1,4 4-15,4 0 16,4 6-16,2-2 15,0 8 1,2 14-16,0-3 16,-2-85-16,0 71 15,0-71 1,0 0-16,-2 42 16,-11-19-1,-12-26-15</inkml:trace>
  <inkml:trace contextRef="#ctx0" brushRef="#br0" timeOffset="3495.0459">4468 9239 0,'0'0'15,"0"0"-15,18 0 16,22 0-16,22 0 16,8 0-1,5-6-15,22-3 16,-6 0-1,3 2-15,-2 0 16,2-1 0,-9 1-16,-1-2 15,-1 2-15,1 2 16,-12 1 0,0 3-16,-17 1 15,-5 4-15,-8 4 16,-7 6-1,1 4-15,-9 6 16,-4 3 0,-23-27-16,16 32 15,-5 1-15,-2 7 16,5 10 0,-3 3-16,-1 3 15,2 3 1,-3 2-16,1 2 15,0 2-15,-4-2 16,-1-1 0,-3-4-16,0-4 15,-2-54 1,0 49-16,0-49 16,0 0-16,0 0 15,0 43 1,0-43-16,0 0 15,0 0-15,0 33 16,0-33 0,0 0-16,0 0 15,0 18 1,0-18-16,0 0 16,0 0-16,-2 15 15,2-15 1,0 0-16,0 0 15,-2 11 1,2-11-16,0 0 16,-7 12-16,7-12 15,-14 7 1,-3-3-16,-7-4 16,-4 0-16,-5 0 15,-7-4 1,-12 1-16,-1 1 15,-5 0 1,0 0-16,-5-3 16,1-2-16,1 0 15,4 3 1,2 0-16,2 1 16,6 6-1,0 1-15,5 5 16,4 5-16,5 3 15,4 4 1,29-21-16,-24 22 16,24-22-16,-16 31 15,1 9 1,7 11-16,0-2 16,8 3-1,0-3-15,3 1 16,2-4-16,3-1 15,3 0 1,5 0-16,4-5 16,5-2-1,6-7-15,8 0 16,9-9-16,8 0 16,9-3-1,5-6-15,8-1 16,24 1-1,19-1-15,8 0 16,-4 0-16,-3-6 16,-6 3-1,-2-4-15,-5 1 16,1-4 0,-3 3-16,-2-3 15,-1 2-15,-1-1 16,-2-3-1,0-3-15,-5-1 16,-4-3-16,-20-1 16,-3-9-1,-21 2-15,-2-5 16,-7-2 0,0-7-16,-11-3 15,-1-1-15,-7 0 16,-5-5-1,1 0-15,-2-5 16,-3-4 0,-4 0-16,0 3 15,-7-1-15,-2 5 16,-3 0 0,5 40-16,-9-43 15,-4 2 1,13 41-16,-17-40 15,0 5 1,-8 1-16,-4 7 16,29 27-16,-36-22 15,-8 4-15,-7 10 16,-8 1 0,-3 7-16,-5 0 15,-2 2 1,-3-2-16,1 0 15,-1-2-15,5 2 16,-3 0 0,6 2-1,-1 3-15,5 3 16,60-8-16,-58 8 16,58-8-16,0 0 15,-56 13 1,56-13-16,0 0 15,0 0 1,-45 8-16,12-4 16,19 6-16</inkml:trace>
  <inkml:trace contextRef="#ctx0" brushRef="#br0" timeOffset="6732.9299">10353 6105 0,'-4'27'0,"-3"15"16,-1 17-16,-4 10 15,4 4 1,-1 23-16,-3 3 16,4 5-16,-3 13 15,-1 15 1,-2 13-16,-4 14 16,3 5-16,1 9 15,4-1 1,3 5-16,3-1 15,4 0 1,2-3-16,5-1 16,-1-3-16,0-1 15,6 2 1,-5-9-16,1-5 16,3-11-1,3 0-15,0-4 16,-1-9-16,-6-11 15,1-3 1,0-1-16,-2-10 16,1-14-1,-1-10-15,-2-7 16,-1-5-16,-3-15 16,-3-2-1,3-54-15,0 0 16,0 0-16,-2 45 15,0-21 1,-4-24-16,-1-20 16</inkml:trace>
  <inkml:trace contextRef="#ctx0" brushRef="#br0" timeOffset="8099.2124">10383 5879 0,'0'0'15,"0"0"1,0 0-16,0 0 15,0 0-15,0 0 16,0 0 0,22 0-16,22 0 15,23 0 1,5 5-16,8-3 16,26 5-16,5-5 15,10 0 1,9-2-16,7-2 15,6 0-15,3-7 16,27 0 0,5 0-16,-6 0 15,-13 2-15,-12 0 16,-12 5 0,-18 0-16,-4 2 15,-10 0 1,-2 2-16,-10 2 15,-9 1-15,-7 0 16,-5 6 0,-13-2-16,-8 7 15,-2 3 1,-2 9-16,-4 5 16,-4 5-16,-4 8 15,-6 8 1,-4 7-16,-8 4 15,-1 9 1,-6 21-16,-1 17 16,-7 0-16,-4 6 15,-5 11 1,-3 12-16,-3 11 16,-4 2-1,0 7-15,-1 12 16,1-1-16,-2 2 15,5 2 1,0 5-16,6 9 16,0 0-16,1-3 15,3 0 1,0-3-16,4 7 16,-2-7-1,-5 0-15,3-5 16,-6-7-16,6-14 15,-3-8 1,5-16-16,0-20 16,1-13-1,-2-5-15,-4-10 16,0-18-16,-3-24 16,12-44-1,-19 41-15,-5-8 16,-10-3-16,-6-8 15,-7-9 1,-5-4-16,-8-6 16,-5-3-1,-6-3-15,-6-1 16,-21-5-16,-15 0 16,3 1-1,3 0-15,-3 0 16,-4-4-1,1 3-15,-4-2 16,-6 0-16,-4-3 16,7 3-1,-1-2-15,0 2 16,-5 0 0,1 2-16,2 4 15,1 5-15,1 7 16,-4 7-1,0 3-15,0 5 16,2 3-16</inkml:trace>
  <inkml:trace contextRef="#ctx0" brushRef="#br0" timeOffset="15865.0736">10298 9018 0,'0'0'16,"-22"19"-16,-6 2 15,-7 11-15,-1 2 16,0 3 0,0 1-16,-3 5 15,-2 4 1,-2 2-16,2 5 15,-3 1-15,-2 5 16,-13 19 0,-7 7-16,3 0 15,8-4 1,0-1-16,5-1 16,0-8-16,5 4 15,-1-2 1,1 4-16,0 0 15,5-2 1,2 0-16,4-2 16,0-1-16,3-4 15,2-4 1,6-11-16,-1-2 16,4 4-16,-3-1 15,0 1 1,1 0-16,3-3 15,8-4 1,-2-3-16,1-6 16,12-40-16,-15 40 15,15-40 1,-12 38-16,12-38 16,0 0-16,0 0 15,-10 37 1,10-37-16,0 0 15,0 0 1,-9 29-16,9-29 16,-4 23-16</inkml:trace>
  <inkml:trace contextRef="#ctx0" brushRef="#br0" timeOffset="16782.8248">8743 11556 0,'0'0'16,"0"0"-16,-23 14 16,-10 13-1,-21 18-15,3 12 16,-7 30-1,0 21-15,6 10 16,8 7-16,4 3 16,17 7-1,3 9-15,9 3 16,7 1-16,6 0 16,8-1-1,9-4-15,4-5 16,9-2-1,7-2-15,4-1 16,10-8-16,-5-16 16,10-6-1,2-16-15,3-22 16,-1-21 0,-1-14-16,-5-20 15,-2-12-15,2-11 16,1-15-1,-1-13-15,0-19 16,12-28 0,5-28-16,-3-20 15,-8-9-15,-8 2 16,-8-5 0,-4-2-16,-11-2 15,-8 3 1,-2 4-16,-11 4 15,-10 7-15,-8 13 16,-15 7 0,0 14-16,-14 4 15,-7 4-15,-10 13 16,0 10 0,-3 14-16,-6 3 15,-4 10 1,4 6-16,10 16 15,-3 5-15,-3 10 16,-5 5 0,3 13-16,-1 10 15,1 13 1,2 10-16,-18 17 16,-10 11-16</inkml:trace>
  <inkml:trace contextRef="#ctx0" brushRef="#br0" timeOffset="17131.3719">8352 12744 0,'0'0'16,"0"0"-16,0 0 15,20 6 1,17-4-16,22 2 15,-1-6 1,7 0-16,-1-3 16,5 1-16,4 0 15,2-1 1,14 0-16,-3 1 16,-5-3-16,2 5 15,-83 2 1,86-2-16,-3 0 15,-10-3 1,-12-6-16,-18-2 16,-3-8-16,4-3 15</inkml:trace>
  <inkml:trace contextRef="#ctx0" brushRef="#br0" timeOffset="17433.3428">8953 11612 0,'0'0'0,"0"0"16,-7 23-16,-2 24 16,-4 31-1,1 36-15,8 15 16,4 19-16,10 55 16,9 54-1,8 17-15,-3 2 16</inkml:trace>
  <inkml:trace contextRef="#ctx0" brushRef="#br0" timeOffset="20327.0591">13545 9275 0,'0'0'0,"0"0"16,0 0-16,0 0 15,23 7 1,23 4-16,17 10 16,-8 0-1,4 4-15,-4 4 16,1 7-16,-3 6 16,2 1-1,-4 4-15,0 4 16,3 1-1,7 12-15,-2 8 16,-2 0-16,-11 3 16,-5 1-1,-3 5-15,-1 2 16,-3 1 0,-3 7-16,3 8 15,-3 0-15,-4-6 16,-4-3-1</inkml:trace>
  <inkml:trace contextRef="#ctx0" brushRef="#br0" timeOffset="20861.0416">13641 11004 0,'-8'39'0,"-3"23"16,-6 27-16,-3 32 15,-9 28 1,0 24-16,1 7 15,5 11-15,0 3 16,1-2 0,9-4-16,3-1 15,8-3 1,4-9-16,4-18 16,-2-2-16,2-19 15,1-17 1,-3-23-16,-2-21 15,-2-75 1,8 55-16,-2-40 16,-4-24-16</inkml:trace>
  <inkml:trace contextRef="#ctx0" brushRef="#br0" timeOffset="22097.0686">13889 10858 0,'25'-1'16,"21"-6"-16,24-8 16,6-5-1,24-1-15,25 0 16,12 2-16,7 8 15,-3 9 1,-1 7-16,2 1 16,5 0-1,6 4-15,-1 1 16,-3 0-16,0-2 16,-9 2-1,-9 5-15,-17-3 16,-11 1-1,-9-3-15,-11-2 16,-7-1-16,-7 2 16,-13-5-1,-5-4-15,-2 1 16,3-2 0,-52 0-16,49 5 15,1 2-15,-50-7 16,46 13-1,-1 7-15,-7 10 16,-9 6-16,-5 3 16,-6 10-1,1 5-15,-9 11 16,2 7 0,-6 3-16,3 25 15,3 12-15,-4 3 16,1-3-1,2 3-15,0 10 16,2 10 0,0-2-16,-2 2 15,-1 3-15,2 5 16,1-6 0,-2-12-16,-6-16 15,-3-12 1,-2-12-16,-7-10 15,7-75-15,-7 57 16,-4-18 0,11-39-16,-18 25 15,-8-14 1,-3-11-16,-8 0 16,-2-7-16,-18-4 15,-2-3 1,-7-3-16,-3-1 15,-4 0-15,-28-4 16,-18-6 0,-6 5-16,-5-5 15,7 7 1,1 5-16,1 2 16,0 3-16,-2 2 15,-2 0 1,0-3-16,-6 4 15,2-1 1,-1 0-16,-3 0 16,2 3-16,-3-1 15,2 3 1,-3-1-16,2 5 16,0 2-16,0 2 15,-1 3 1,0 2-16,1 9 15,4 4 1,2 7-16</inkml:trace>
  <inkml:trace contextRef="#ctx0" brushRef="#br0" timeOffset="29830.9493">8567 4539 0,'0'0'0,"0"0"16,0 0-16,0 0 15,-12 0 1,-15-5-16,-8 1 16,-5 6-1,5 7-15,-9 9 16,-2 8-16,-2 13 16,-11 5-1,-5 10-15,-25 20 16,-14 12-1,-3 9-15,-3 9 16,4 1-16,6 2 16,9 3-1,2-4-15,12-4 16,12-10 0,12-7-16,1-5 15,8-2-15,8-11 16,2-4-1,7-19-15,6-6 16,20-38-16,-20 36 16,20-36-1,0 0-15,-18 24 16,5-14 0,4-13-16,0-10 15,5-10-15,0-8 16,-1-9-1</inkml:trace>
  <inkml:trace contextRef="#ctx0" brushRef="#br0" timeOffset="30208.5197">6901 5759 0,'0'0'0,"0"0"16,0 0-1,0 0-15,-4 19 16,2 15 0,-2 18-16,-5-1 15,5 1-15,-2 1 16,3 0 0,1 2-16,2-6 15,7-5 1,-7-44-16,12 36 15,-12-36-15,22 24 16,9-13 0,0-15-16,-1-5 15,-4-7 1,7-1-16,10-11 16,2 2-16,8 0 15,6-2 1,10-3-16,27-5 15,18-1-15</inkml:trace>
  <inkml:trace contextRef="#ctx0" brushRef="#br0" timeOffset="33247.4929">8794 3971 0,'0'0'0,"0"0"16,0 0-16,0 0 16,14 11-16,12 5 15,8 4 1,3 2-16,4-1 15,-1 0-15,-4 2 16,-36-23 0,27 25-16</inkml:trace>
  <inkml:trace contextRef="#ctx0" brushRef="#br0" timeOffset="33714.0522">8789 4469 0,'0'0'16,"0"0"-16,0 0 16,0 0-16,21-13 15,10-9 1,18-9-16,-8 3 16,-8 6-1,-9 6-15,-9 13 16,-5 4-16,-8 8 15,-6 10 1,-8 2-16,-7 11 16,-10 4-16,-10 8 15,-5 5 1,2-2-16,0-4 16,9-8-1,9-6-15,6-11 16,10-9-16,5-9 15,12-9 1,8-4-16,8-5 16,6 0-1,5 0-15,13-4 16,4 2-16,1-1 16,-54 21-1,57-14-15,-57 14 16,47-9-1,-10 9-15</inkml:trace>
  <inkml:trace contextRef="#ctx0" brushRef="#br0" timeOffset="34375.452">8528 5106 0,'0'0'15,"0"0"-15,17-11 16,20-14-16,21-16 16,9-9-1,20-12-15,7-7 16,-16 6 0,-78 63-16,0 0 15,49-48-15,-33 20 16,-20 16-1,-6 14-15,-2 8 16,2 5 0,-3 8-16,1 3 15,-1 1-15,-1 7 16,4-1 0,-8 3-16,-7 10 15,-4 4 1,2-1-16,3 1 15,-2-6-15,9-8 16,8-12 0,9-8-16,7-10 15,8-8 1,11-9-16,2-4 16,1-3-16,-29 18 15,0 0 1,29-16-16,-29 16 15,26-7-15,-11 9 16,-9 11 0,-6 3-16,-4 11 15,4-27 1,-4 29-16,4-29 16,2 34-16,4-3 15,8-6 1,5-12-16,10-10 15,13-15-15,10-14 16,5-14 0,-6-14-16,5-33 15</inkml:trace>
  <inkml:trace contextRef="#ctx0" brushRef="#br0" timeOffset="34779.5513">9158 4512 0,'0'0'0,"0"0"16,0 0-16,0 0 16,20-10-16,11-11 15,10-6 1,2 5-16,-8 6 15,-3 7 1,-12 9-16,-7 11 16,-7 7-16,-8 9 15,-8 8 1,-4 3-16,-4 10 16,2-7-1,5-2-15,4-8 16,5-10-16,2-5 15,2-3 1,7-6-16,2-7 16,8-7-16,5-12 15,5-8 1,4-13-16,-1-5 16</inkml:trace>
  <inkml:trace contextRef="#ctx0" brushRef="#br0" timeOffset="34960.0709">9472 4454 0,'0'0'0,"0"0"15,0 0-15,19-9 16,16-4-16,22-12 16,-6 2-1,-51 23-15,0 0 16,0 0-1,44-21-15,-10 4 16</inkml:trace>
  <inkml:trace contextRef="#ctx0" brushRef="#br0" timeOffset="35129.3762">9585 4595 0,'0'0'0,"0"0"15,0 0-15,0 0 16,0 0-1,0 0-15,20-3 16,18-10-16,11-7 16,-15-3-1,-5-3-15</inkml:trace>
  <inkml:trace contextRef="#ctx0" brushRef="#br0" timeOffset="35363.9763">9818 4139 0,'0'0'0,"0"0"15,0 0-15,0 0 16,0 0 0,2 27-16,5 21 15,3 24-15,4-5 16,-1-2-1,-3-4-15,-4-1 16,-6-4-16</inkml:trace>
  <inkml:trace contextRef="#ctx0" brushRef="#br0" timeOffset="35630.0215">9569 5043 0,'0'0'0,"0"0"15,0 0-15,-16 7 16,-6 0 0,-2 0-16,17-10 15,21-15-15,8-8 16,11-5 0,10-1-16,4-1 15,4 4 1,-2 4-16,0 16 15,-4 18-15,-14 22 16,-18 32 0,-21 42-16,-42 105 15,-54 148-15</inkml:trace>
  <inkml:trace contextRef="#ctx0" brushRef="#br0" timeOffset="36979.6718">10653 12564 0,'0'0'0,"27"-4"15,18-8-15,19-4 16,1-1 0,6 4-16,7 3 15,19 1-15,10 1 16,-10 1 0,-6 3-16,-6-3 15,2 0 1,5 0-16,0 1 15,0-1-15,-2-2 16,-1 2 0,3 7-16,-4 5 15,-5-1 1,-8 5-16,-1 2 16,-3 0-16,-12 1 15,-6-6 1,6-1-16,-1-7 15,1-2-15,-2-5 16,-8-7 0</inkml:trace>
  <inkml:trace contextRef="#ctx0" brushRef="#br0" timeOffset="37412.7952">13002 12130 0,'0'0'0,"0"0"16,0 0-16,8 19 15,6 5 1,6 10-16,-3 1 16,0 5-16,-4 1 15,-4 6 1,-4-1-16,-8 2 16,-3 0-1,-5-3-15,-5-2 16,-4-5-16,-5-4 15,-6-6 1,-4-7-16,-7-6 16,-2-4-1,-6-4-15,-2-3 16,-7 0-16,4-1 16,-2-3-16</inkml:trace>
  <inkml:trace contextRef="#ctx0" brushRef="#br0" timeOffset="38031.8988">10688 12182 0,'0'0'16,"0"0"0,-15 14-16,-7 8 15,-7 4-15,-1 3 16,4 3-1,-1 2-15,0 1 16,6 1 0,-1 0-16,22-36 15,-18 36-15,18-36 16,-10 35 0,10-35-16,2 29 15,6-6-15,13-1 16,6 1-1,9-3-15,11 8 16,6 1 0,5 1-16,7 1 15,7 2-15,21 12 16,18 7 0,2 3-16</inkml:trace>
  <inkml:trace contextRef="#ctx0" brushRef="#br0" timeOffset="39145.9792">11222 13109 0,'0'0'15,"0"0"-15,-17 7 16,-14 6-1,-5 10-15,3 8 16,4 9-16,4 7 16,6 4-1,9 1-15,5-3 16,7-2 0,5-7-16,12-6 15,5-7-15,2-17 16,3-7-1,7-12-15,3-14 16,7-12-16,-2-13 16,-7-2-1,-10-6-15,-12 6 16,-11 4 0,-13 6-16,-9 6 15,-5 11-15,-6 12 16,-5 7-1,-5 11-15,-7 9 16,3 10 0,3 5-16,40-31 15,-33 36-15,33-36 16,-28 31 0</inkml:trace>
  <inkml:trace contextRef="#ctx0" brushRef="#br0" timeOffset="39429.9497">11652 12785 0,'0'0'0,"0"0"16,-5 27-1,3 25-15,-2 21 16,0 10 0,4-5-16,-2 2 15,2-1 1,0 1-16,0-2 16,-5-6-16,0-14 15</inkml:trace>
  <inkml:trace contextRef="#ctx0" brushRef="#br0" timeOffset="39879.1216">11312 13688 0,'0'0'16,"0"0"-16,-4 23 15,2 21-15,-3 23 16,3 5 0,7 6-16,5 18 15,8-5 1,3-8-16,2-11 16,5-15-16,-28-57 15,22 32 1,3-19-16,-1-15 15,-1-15 1,-1-17-16,5-22 16,-2-9-1,-4-7-15,5-19 16,-26 91-16,13-89 16,-4 10-1,-11 23-15,-5 25 16,-4 18-16,-7 5 15,-3 8 1,-3 8-16,-1 1 16,2 4-16,-3 1 15</inkml:trace>
  <inkml:trace contextRef="#ctx0" brushRef="#br0" timeOffset="40029.668">11328 13965 0,'0'7'15,"0"4"-15,0-2 16,0 0-1,2-3-15,9-1 16,5-3-16,12-2 16,11-5-1,7-6-15,11-11 16,-4-7-16,-1-7 16</inkml:trace>
  <inkml:trace contextRef="#ctx0" brushRef="#br0" timeOffset="40492.0479">11918 13218 0,'0'0'15,"0"0"-15,0 0 16,0 0-1,0 0-15,0 0 16,15-2-16,18-9 16,8 1-1,-10-2-15,-9 6 16,-12 7 0,-10 13-16,-8 20 15,-11 6 1,-2 12-16,0 3 15,-4 7-15,3-1 16,22-61 0,-18 57-16,18-57 15,0 0 1,-10 57-16,10-57 16,4 47-16,-4-47 15,17 31 1,10-18-16,0-13 15,4-13-15,5-10 16,2-12 0,-3-10-16</inkml:trace>
  <inkml:trace contextRef="#ctx0" brushRef="#br0" timeOffset="40713.0506">12228 13306 0,'0'0'0,"0"0"16,0 0 0,0 0-16,13-9 15,12-9 1,11-9-16,2 3 16,0-3-1,-6 4-15,-10 6 16,-11 10-16,-9 3 15,-6 4-15</inkml:trace>
  <inkml:trace contextRef="#ctx0" brushRef="#br0" timeOffset="40863.4305">12367 13360 0,'0'9'0,"-5"4"16,1 1-16,1-3 16,-1-6-1,4-2-15,7-9 16,13-7-16,8-14 15,0 2 1,1-9-16,0-4 16</inkml:trace>
  <inkml:trace contextRef="#ctx0" brushRef="#br0" timeOffset="41046.7755">12586 12941 0,'0'0'0,"0"0"16,0 0-16,0 0 16,0 23-1,0 20-15,0 21 16,0 3-16,-4 7 16,-4 15-1,-2-4-15</inkml:trace>
  <inkml:trace contextRef="#ctx0" brushRef="#br0" timeOffset="41590.2758">12320 14150 0,'0'0'0,"0"0"15,0-22-15,0-23 16,2-22-1,9 7-15,7 4 16,5 11-16,6 12 16,2 0-1,5 8-15,2 7 16,2 16 0,-2 15-16,1 16 15,-6 15-15,-4 22 16,-3 18-1,2 39-15,-3 42 16,-4 21 0,-3-4-16,-5 5 15,1-2-15,-4 6 16,2 5 0,0 5-16,-1 9 15,-3-9 1,-3-16-16,-5-23 15,-3-29-15,-1-30 16,0-34 0,4-69-16,0 0 15,0 0-15,-9 45 16,9-45 0,0 0-16,0 0 15,-11 24 1,11-24-16,-11 10 15,1-18-15,-4-11 16</inkml:trace>
  <inkml:trace contextRef="#ctx0" brushRef="#br0" timeOffset="41745.3503">13024 15757 0,'0'0'0,"0"0"16,0 0-16,0 0 15</inkml:trace>
  <inkml:trace contextRef="#ctx0" brushRef="#br0" timeOffset="52128.8372">11058 7572 0,'0'0'0,"0"0"16,0 0-1,0 0-15,20 12 16,13 8-16,22 5 15,-5-1 1,-1 1-16,-6 1 16,-8 8-16,-4 0 15</inkml:trace>
  <inkml:trace contextRef="#ctx0" brushRef="#br0" timeOffset="52611.5819">11011 8185 0,'0'0'15,"0"0"-15,0 0 16,0 0-16,19-15 16,15-10-1,20-16-15,4-1 16,4 0-1,14-12-15,-76 54 16,75-52-16,-75 52 16,0 0-1,0 0-15,53-35 16,-27 21 0,-21 17-16,-12 10 15,-8 12-15,-8 11 16,-14 19-1,-7 13-15,-14 25 16,-11 21-16,0 2 16,7-6-1,10-23-15,14-15 16,9-17 0,29-55-16,0 0 15,0 0-15,-19 33 16,19-33-1,-12 19-15,12-23 16,12-14 0,5-14-16</inkml:trace>
  <inkml:trace contextRef="#ctx0" brushRef="#br0" timeOffset="52862.7365">11277 8270 0,'0'0'0,"0"0"16,0 0-16,0 0 15,2 16-15,12 11 16,3 4 0,5 0-16,5-2 15,1 5 1,-2-3-16,3-2 15,-29-29-15,0 0 16,31 22 0</inkml:trace>
  <inkml:trace contextRef="#ctx0" brushRef="#br0" timeOffset="53062.7147">11345 8337 0,'0'0'15,"0"0"-15,0 0 16,0 0 0,0 0-16,0 0 15,0 0 1,23-13-16,13-8 16,22-7-16,2-4 15,0 3 1,3-4-16</inkml:trace>
  <inkml:trace contextRef="#ctx0" brushRef="#br0" timeOffset="53541.3533">11741 7678 0,'0'0'0,"0"0"16,0 0-16,-6-3 16,2-3-16,-1 1 15,3 5 1,-10 18-16,-3 13 16,-1 17-1,3 5-15,4 7 16,4 5-16,3 4 15,4 3 1,0 4-16,5 22 16,0 12-1,-3-3-15,-4-9 16,-2-6-16,-7-11 16,-4-8-1,2-1-15,2-19 16,2-4-16,0 1 15,3-1 1,0 0-16,4-49 16,0 0-1,0 0-15,-3 35 16,6-21-16,-1-30 16,0-27-1</inkml:trace>
  <inkml:trace contextRef="#ctx0" brushRef="#br0" timeOffset="54007.7381">11768 8092 0,'0'0'16,"0"0"-16,0 0 15,0-10-15,0-5 16,9-7-1,9 5 1,11 4-16,5 2 16,3 2-16,8-2 15,-4 6-15,-10 5 16,-11 5 0,-9 8-16,-11 7 15,-15 9-15,-8 7 16,-16 13-1,-3 5-15,0 0 16,3-1 0,39-53-16,-33 50 15,33-50-15,-19 45 16,12-6 0,7-39-16,4 38 15,9-4 1,-13-34-16,21 22 15,6-6-15,4-10 16,2-6 0,4-11-16,-2-16 15,2-19 1</inkml:trace>
  <inkml:trace contextRef="#ctx0" brushRef="#br0" timeOffset="54429.8151">12266 7745 0,'0'0'15,"0"0"1,0 0-16,0 0 16,-7 20-16,1 18 15,-6 22 1,4 12-16,-3 4 15,-3 17 1,3 9-16,3 7 16,1-2-16,2 2 15,3-1 1,-4 1-16,-2-3 16,-3-7-16,2-5 15,0-16 1,1-4-16,8-74 15,-6 69 1,6-69-16,0 0 16,0 0-16,-6 50 15,6-50 1,0 0-16,0 0 16,-9 33-1,5-17-15,2-12 16</inkml:trace>
  <inkml:trace contextRef="#ctx0" brushRef="#br0" timeOffset="54624.0628">12283 9155 0,'0'0'0,"0"0"16,0 0-1,0 0-15</inkml:trace>
  <inkml:trace contextRef="#ctx0" brushRef="#br0" timeOffset="126739.7039">14947 10732 0,'0'0'0,"0"0"15,0 0 1,0 0-16,-10 7 16,-5 1-1,-6 8-15,13-4 16,0-1 0,4-5-16,2-1 15,0-3-15,0 0 16,2 1-1,0-6-15,2 3 16,-2-2-16,0 0 16,0-1-1,0 3-15,2-2 16,-2 0 0,0 2-16,0 0 15,0 0-15,-2 0 16,2 2-1,-2 0-15,0-2 16,-1 3 0,3-3-16,-2 2 15,-1-2-15,1 2 16,2-2 0,-2-2-16,2 0 15,-3-3 1,1 1-16,-3-3 15,-1 1 1,-1-1-16,-4-3 16,2 2-16,-2-3 15,0-2-15,2 1 16,1 1 0,-1-3-16,-1-3 15,-1-1 1,-3-5-16,14 23 15,-13-23 1,13 23-16,-15-26 16,-3-3-16,-2 1 15,20 28 1,-22-32-16,22 32 16,-30-40-16,2 1 15,1 1 1,27 38-16,-29-37 15,29 37-15,-28-40 16,28 40 0,-29-41-16,29 41 15,-33-42 1,33 42-16,-36-45 16,36 45-16,-35-47 15,-2 5 1,1 2-16,36 40 15,-31-41 1,2 3-16,4 3 16,-1 1-1,-1 0-15,3 6 16,24 28-16,-27-32 16,5-1-1,-3-5-15,1 4 16,24 34-16,-27-33 15,27 33 1,-31-36-16,-1 3 16,1 0-1,0 1-15,31 32 16,-29-31-16,-1-1 16,-1 5-1,2 3-15,2-1 16,27 25-1,-25-18-15,25 18 16,-26-20-16,26 20 16,-28-18-1,-4 0-15,32 18 16,0 0-16,0 0 16,-31-18-1,31 18-15,0 0 16,0 0-1,-31-15-15,31 15 16,0 0 0,-21-16-16,15-1 15</inkml:trace>
  <inkml:trace contextRef="#ctx0" brushRef="#br0" timeOffset="128715.2185">14110 8949 0,'0'0'16,"0"0"0,0 0-16,0 0 15,-17 7-15,-18 2 16,-9 7-1,11-4-15,9 0 16,5-5 0,1-1-16,-2-2 15,-4 1-15,-4 2 16,-3 2 0,-2 0-16,-1 2 15,34-11-15,-38 13 16,38-13-1,0 0-15,-42 18 16,42-18 0,0 0-16,0 0 15,-40 20-15,40-20 16,-37 20 0,37-20-16,-31 23 15,31-23 1,-23 27-16,23-27 15,-12 27-15,12-27 16,-2 28 0,10 4-16,6-1 15,7 2 1,4 7-16,8 3 16,7 0-16,-1 3 15,6 2 1,-2-2-16,-6 3 15,0 6 1,-4-2-16,-4 0 16,-5-2-16,-3-1 15,-6-5 1,-15-45-16,0 0 16,16 42-1,-16-42-15,0 0 16,0 0-16,13 38 15,-13-38 1,0 0-16,0 0 16,9 26-1,-9-26-15,0 0 16,0 0-16,3 15 16,-3-15-1,0 0-15,0 0 16,0 6-16,0-6 15,0 0 1,0 0-16,0 2 16,0-2-1,0 0-15,0 0 16,-3 0-16,3 0 16,0 0-1,0 0-15,-2 3 16,2-3-1,0 0-15,0 0 16,-5 4 0,5-4-16,0 0 15,0 0-15,-2 4 16,2-4-16,0 0 16,0 0-1,-4 5-15,4-5 16,0 0-1,0 0-15,0 5 16,0-5-16,0 0 16,0 0-1,-2 0-15,2 0 16,0 0 0,0 0-16,0 1 15,0-1 1,0 0-16,0 0 15,0-1-15,0 1 16,0 0 0,0 0-16,2 0 15,-2 0-15,0 0 16,0 0 0,0-5-16,0 5 15,0 0 1,0 0-16,2-2 15,-2 2-15,0 0 16,0 0 0,0 0-16,0 0 15,0 0-15,0 0 16,2-3 0,-2 3-16,0 0 15,0 0 1,0-1-16,0 1 15,0 0-15,0 0 16,0 0 0,0 0-16,0 0 15,0 0 1,0 0-16,0 0 16,0 0-16,0 0 15,0-3 1,0 3-16,0 0 15,0 0 1,0 0-16,0 0 16,0 0-16,0 0 15,2 0 1,-2 0-16,0 0 16,0 0-1,0 0-15,0 0 16,0 0-16,0 0 15,0 0 1,0 0 0,0 0-16,0 0 0,0-3 15,0 3 1,0 0-16,0 0 16,0-1-1,0 1-15,0 0 16,0 0-16,0-3 15,0 3 1,0 0-16,0 0 16,0 0-16,0 0 15,0 0 1,0 0-16,0-2 16,0 2-1,0 0-15,0 0 16,0-4-16,0 4 15,5-7 1,6-5-16</inkml:trace>
  <inkml:trace contextRef="#ctx0" brushRef="#br0" timeOffset="129664.0276">10441 9117 0,'0'0'0,"0"0"0,-25 0 16,-22 0 0,-15 0-16,-1 4 15,5 0 1,0 10-16,4 4 16,0 0-1,-4 4-15,-5 3 16,-5 4-16,-22 10 15,-10 9 1,10-1-16,11 0 16,13-5-1,66-42-15,0 0 16,0 0-16,-46 29 16,25-22-16,27-14 15</inkml:trace>
  <inkml:trace contextRef="#ctx0" brushRef="#br0" timeOffset="130007.3698">10121 8944 0,'0'0'0,"0"0"16,0 0-16,0 0 15,0 0 1,0 0-16,0 23 16,2 17-1,-6 27-15,-14 12 16,-11 19-16,-8 26 15,-5 31 1,0 51-16,10 36 16,-7 41-1,-23 2-15</inkml:trace>
  <inkml:trace contextRef="#ctx0" brushRef="#br0" timeOffset="148620.033">10693 9160 0,'0'0'0,"0"0"15,0 0 1,0 0-16,0 0 16,21 0-1,19 0-15,15 0 16,4-5-16,-4 0 16,4 3-1,-2-2-15,7-1 16,5 0-16,2 1 15,2 1 1,15 1-16,4 2 16,-4 5-1,-6 4-15,0 12 16,0 1 0,3 4-16,-1 3 15,0 2-15,2-4 16,0-7-16,-3-4 15,-3 0 1,1 0-16,-8-1 16,-10 1-1,-16 0-15,-9-1 16,-38-15-16,0 0 16,36 18-1,-36-18-15,0 0 16,0 0-1,29 18-15,-29-18 16,0 0-16,18 11 16,-18-11-1,8 0-15</inkml:trace>
  <inkml:trace contextRef="#ctx0" brushRef="#br0" timeOffset="149321.6858">12597 8140 0,'0'0'0,"0"0"16,0 0-16,0 0 15,0 0 1,0 0-16,0 0 15,13-14-15,14-8 16,10-7 0,9-8-16,10-6 15,6-4-15,28-16 16,12-10 0,8-3-16,-1 4 15,-3 10 1,-6 6-16,-3 11 15,-6 7-15,2 9 16,-3 9 0,-5 9-16,-4 7 15,-3 8 1,0 7-16,1 4 16,-9 6-1,-3 1-15,-15 1 16,-10 2-16,1 1 15,0 3 1,-6 0-16,-1 2 16,1-4-16,-37-27 15,33 27 1,-33-27-16,0 0 16,0 0-16,29 22 15,-10-11 1,-7-11-16,-3-11 15</inkml:trace>
  <inkml:trace contextRef="#ctx0" brushRef="#br0" timeOffset="150172.0985">14575 7224 0,'0'0'16,"0"0"-16,0 0 15,0 0 1,0 0-16,0 0 16,0 0-1,0 0-15,0 16 16,6 11-16,8 13 16,1-2-1,5 0-15,4 3 16,0 3-16,0 1 15,-2 1 1,-4-1-16,-18-45 16,18 45-1,-18-45-15,12 44 16,-12-44-16,-4 40 16,-15-6-1,-10-7-15,-11-9 16,-5-5-1,-6-2-15,-2-2 16,-6 2-16,3 1 16,0 1-1,6 1-15,50-14 16,-50 18 0,50-18-16,0 0 15,0 0-15,-42 12 16,42-12-1,0 0-15,0 0 16,-34 11-16,34-11 16,0 0-1,0 0-15,-18 10 16,18-10 0,0 0-16,0 0 15,-11 5 1,11-5-16,0 0 15,0 0-15,-7 6 16,7-6 0,0 0-16,0 0 15,-3 7 1,3-7-16,0 0 16,0 0-16,-4 5 15,4-5 1,0 0-16,0 0 15,-4 0-15,4 0 16,0 0 0,0 0-16,-4-3 15,4 3 1,0 0-16,-7-9 16,7 9-16,0 0 15,-9-14 1</inkml:trace>
  <inkml:trace contextRef="#ctx0" brushRef="#br0" timeOffset="176702.7377">15068 7068 0,'0'0'16,"0"0"-16,0 0 15,0 0 1,0 0-16,0 0 16,0 0-16,0 13 15,8 8 1,7 12-16,4-9 16,0 1-16,6-2 15,-1 1 1,-24-24-16,32 22 15,-3-1 1,-16-9-16,-9 2 16,-6 4-16,-7 4 15,-6-2 1,-3 1-16,18-21 16,-23 20-1,23-20-15,0 0 16,-19 20-16,19-20 15,-14 22 1,12-6-16,8-3 16,12-6-1,-18-7-15,25 4 16,-25-4-16,0 0 16,0 0-1,24 3-15,-24-3 16,16 2-16,-14 5 15,-12 6 1,-15 9-16,-7 9 16,-11 12-1,-1 6-15,4 0 16,40-49-16,-33 50 16,33-50-1,-20 44-15,15-6 16,14-11-16,5-11 15,5-8 1,-19-8-16,25 0 16,-25 0-1,24-6-15,2-10 16,-26 16-16,17-24 16,-9-1-1,-8 25-15,0-24 16,-10 6-1,-7 7-15,-9 8 16,-3 10-16,0 9 16,0 6-1,29-22-15,-25 29 16,25-29 0,-25 42-16,25-42 15,-19 50-15,3-3 16,16-47-1,-22 44-15,-8-5 16,-6-4 0,-3-4-16,39-31 15,-39 27-15,39-27 16,0 0 0,0 0-16,-30 23 15,9-10 1,17-10-16,10 0 15,15-3-15,5 3 16,6-1 0,6 0-16,13 2 15,2-4-15,5-2 16,-1-4 0,0-1-16,-2 0 15,-3 1 1,0-1-16,-7-4 15,-4-5-15</inkml:trace>
  <inkml:trace contextRef="#ctx0" brushRef="#br0" timeOffset="177036.6951">15475 7010 0,'0'0'0,"0"0"16,0 0 0,0 20-16,0 20 15,0 29 1,5 16-16,0 31 16,-1 5-16,-4 7 15,2 4 1,-2-3-16,0-10 15,0-13-15,0-14 16,-2-12 0,2-80-16,-7 68 15,7-68 1,-11 46-16,-6-30 16,-4-25-16</inkml:trace>
  <inkml:trace contextRef="#ctx0" brushRef="#br0" timeOffset="177219.6633">15478 7821 0,'0'0'0,"13"-14"15,12-7 1,11-4-16,8 2 16,3 3-1,0 13-15,-7 7 16,-7 14-16,-15 8 15,-12 7 1,-20 7-16</inkml:trace>
  <inkml:trace contextRef="#ctx0" brushRef="#br0" timeOffset="177499.218">15033 8563 0,'0'0'0,"0"0"15,16-12 1,13-10-16,13-3 16,4 3-1,2 9-15,-6 13 16,-1 8-16,-7 15 16,-8 8-1,-8 12-15,-9 10 16,-12 5-1,-8 7-15,-4 0 16,15-65-16,-16 57 16,14-16-1,11-32-15</inkml:trace>
  <inkml:trace contextRef="#ctx0" brushRef="#br0" timeOffset="177853.2734">15883 7836 0,'0'0'0,"0"0"16,0 0-1,0 0-15,-17 23 16,-6 17 0,-8 23-16,6 3 15,25-66 1,-18 67-16,8-13 15,14-18-15,12-23 16,5-15 0,3-11-16,-5-10 15,0-6-15,-11 1 16,-10-1 0,-7 4-16,-11 4 15,-9 8 1,-4 4-16,1 3 15,3-1-15,10-4 16,15-7 0,12-11-16</inkml:trace>
  <inkml:trace contextRef="#ctx0" brushRef="#br0" timeOffset="178119.5478">16203 7262 0,'0'0'0,"0"0"16,0 0 0,2 27-16,11 27 15,-2 28 1,0 25-16,-4 1 16,-3-1-16,-4-2 15,-4-3 1,1-5-16,-1-8 15,-5-13-15,-2-11 16,-4-16 0,-7-9-16,-9-11 15</inkml:trace>
  <inkml:trace contextRef="#ctx0" brushRef="#br0" timeOffset="178332.8777">15881 8520 0,'0'0'0,"0"0"16,2 22-16,11 18 15,5 10 1,9-14-16,8-12 16,16-15-1,19-22-15,16-26 16,40-28-16,29-33 15,-24-3 1</inkml:trace>
  <inkml:trace contextRef="#ctx0" brushRef="#br0" timeOffset="188685.9597">14135 11610 0,'0'0'0,"0"0"16,-5 27-16,1 27 15,-8 26 1,0 9-16,-4-1 16,-5-8-1,3-4-15,3-2 16,8-8-16,7-16 15,7-10 1,-7-40-16,17 31 16,10-9-1,3-9-15,7-5 16,12-6-16,8-2 16,2-5-1,-1 0-15,3-3 16,-3 1-16,-1 5 15,-4 1 1,-3-4-16,-6-2 16,0-6-1,2-5-15,-7-11 16,-1-10-16,-6-5 16,-10-5-1,-8-2-15,-8-1 16,-6-2-1,-4 0-15,-6-1 16,2-1-16,-1 3 16,-2-2-1,11 55-15,-9-49 16,9 49 0,-14-42-16,-6 6 15,-9 12-15,-11 9 16,-12 8-1,-3 4-15,-6 3 16,-1 7-16,-5 8 16,1 3-1,7 5-15,6-1 16,9-3 0,9 2-16,11-4 15,10-7-15,4 2 16</inkml:trace>
  <inkml:trace contextRef="#ctx0" brushRef="#br0" timeOffset="188937.6049">14487 11648 0,'0'0'0,"0"0"16,0 0 0,-15 18-16,-7 15 15,-17 23-15,2 15 16,-6 26 0,3 1-16,40-98 15,0 0 1,0 0-16,-29 80 15</inkml:trace>
  <inkml:trace contextRef="#ctx0" brushRef="#br0" timeOffset="189169.3216">14362 11736 0,'0'0'0,"0"0"16,0 0-16,12 15 15,5 10-15,11 13 16,-6 6 0,-7 10-16,-5 9 15,-6 3 1,-4 2-16,-2-2 16,-8-8-16,0-15 15</inkml:trace>
  <inkml:trace contextRef="#ctx0" brushRef="#br0" timeOffset="189332.172">14331 11825 0,'0'0'0,"0"0"16,0 0-1,0 0-15,20 13 16,18 7-16,23 13 15,5 4 1</inkml:trace>
  <inkml:trace contextRef="#ctx0" brushRef="#br0" timeOffset="227567.136">15574 10935 0,'0'0'0,"0"0"16,0 0 0,-11-2-16,-7-5 15,-3-4-15,10 7 16,2 0 0,5 1-16,1 3 15,1-3 1,2 1-16,0-1 15,0-2-15,-2 3 16,2-1 0,-4 1-16,0-1 15,-6 0 1,1-6-16,3 1 16,-3 0-16,0-1 15,-5-5 1,1-1-16,-3-3 15,-2-4 1,-3-3-16,-6-7 16,-9-10-16,-3-3 15,-5-1 1,-4-6-16,0 3 16,-8-2-16,-17-17 15,-12-5 1,-1 2-16,8 3 15,2 4-15,3 1 16,-6 0 0,0 3-16,-5 7 15,1-1 1,3 5-16,2 9 16,2 0-16,-3 1 15,9 4 1,-1 3-16,9 8 15,13 8 1,4 1-16,5 1 16,40 14-16,-40-14 15,7-1 1,33 15-16,0 0 16,0 0-1,-28-8-15,28 8 16,0 0-16,0 0 15,-20-10 1,20 10-16,0 0 16,0 0-1,-13-5-15,13 5 16,0 0-16,-6 0 16,6 0-1,4 5-15,7-3 16,7-4-16</inkml:trace>
  <inkml:trace contextRef="#ctx0" brushRef="#br0" timeOffset="228643.4734">14003 9007 0,'0'0'0,"0"0"16,0 0-16,0 0 16,-22 7-1,-19 6-15,-12 14 16,10 2 0,0 7-16,4 2 15,-5 2 1,7 5-16,-1 3 15,2 4-15,3 0 16,4-3 0,29-49-16,-20 54 15,20-54-15,-4 48 16,4-48 0,6 48-16,14-6 15,5-2-15,4 0 16,3-2-1,-1 2-15,-2 3 16,2 0 0,-5-3-16,1-2 15,-27-38-15,27 37 16,-27-37 0,24 38-16,-24-38 15,0 0 1,0 0-16,20 36 15,-20-36-15,0 0 16,0 0 0,19 32-16,-19-32 15,0 0 1,0 0-16,11 18 16,-11-18-16,0 0 15,0 0 1,7 8-16,-7-8 15,0 0 1,0 0-16,4 7 16,-4-7-16,0 0 15,0 0 1,2 4-16,-2-4 16,0 0-16,0 0 15,2 3 1,-2-3-16,0 0 15,0 0 1,2 3-16,-2-3 16,0 0-16,0 0 15,0 1 1,0-1-16,0 0 16,0 0-1,3 5-15,-3-5 16,0 0-16,0 0 15,0 2 1,0-2-16,0 0 16,0 0-16,0 0 15,0 0 1,0 0-16,0 0 16,0 0-1,0 0-15,0 0 16,0 0-16,0 0 15,0 0 1,0 0-16,0 0 16,-3-2-1,3 2-15,0 0 16,0 0-16,0 0 16</inkml:trace>
  <inkml:trace contextRef="#ctx0" brushRef="#br0" timeOffset="239565.5662">14610 8976 0,'0'0'0,"0"0"16,0 0 0,0 0-16,16 0 15,22-4 1,14-1-16,4 3 16,2-1-16,5 1 15,3 4 1,4 3-16,3 0 15,16-3 1,-4 0-16,7-2 16,0 0-16,0 2 15,-3 1 1,-4 3-16,5 0 16,-4 6-1,1-3-15,-4 2 16,0-2-16,-5-1 15,0-5 1,-6-1-16,-11-4 16,-10-1-16,-51 3 15,54-5 1,3 0-16,-57 5 16,51-3-1,-51 3-15,47 0 16,-47 0-16,43 13 15</inkml:trace>
  <inkml:trace contextRef="#ctx0" brushRef="#br0" timeOffset="239748.8532">17009 9193 0,'0'0'16,"0"0"-1,33 0-15,24-5 16</inkml:trace>
  <inkml:trace contextRef="#ctx0" brushRef="#br0" timeOffset="245382.9439">13964 4911 0,'0'0'15,"0"0"-15,0 0 16,-22-2 0,-18-4-16,-21 0 15,4 12-15,1 16 16,7 14 0,7 5-1,8 5-15,7 10 16,7 2-16,9 0 15,11 0-15,11 3 16,9-1 0,9 2-16,5 1 15,6-3 1,2 1-16,16 6 16,9-9-1,3-16-15,-1-18 16,-11-15-16,-2-13 15,-2-7 1,-1-12-16,-2-3 16,2-12-16,-5-11 15,-3-5 1,-7-8-16,-9-1 16,-12-4-1,-12 0-15,-12 0 16,-10 5-16,-14 1 15,-13 7 1,-8 3-16,-25-3 16,-6 8-1,1 14-15,3 14 16,1 10-16,5 8 16,1 8-1,16 8-15,8 6 16,-2 9-1,6 7-15,3 7 16,6 6-16,5 6 16,5 0-1,8 4-15,5-5 16,10-1-16</inkml:trace>
  <inkml:trace contextRef="#ctx0" brushRef="#br0" timeOffset="246048.2561">15410 4742 0,'0'0'0,"-24"0"15,-16 0-15,-25 5 16,-6 1-1,-6 14-15,-9 14 16,2 11 0,4 3-16,11 4 15,11 4-15,20-3 16,20-12 0,16-6-16,15-8 15,14-7-15,11 0 16,20 3-1,7-1-15,2 0 16,0 6 0,0 2-16,11 13 15,-4 6-15,-7 3 16,-18-5 0,-18-10-16,-11-1 15,-11-2 1,-13 2-16,-10-7 15,-10 4-15,-21 5 16,-11-6 0,-10-6-16,-6-6 15,-22 3-15,-16-6 16,8-7 0,12-8-16,17-7 15,10-11-15</inkml:trace>
  <inkml:trace contextRef="#ctx0" brushRef="#br0" timeOffset="246465.505">13386 6149 0,'0'0'16,"0"0"-16,17 0 15,22 0 1,23 0-16,8-4 15,12 0 1,26 1-16,6 1 16,11 0-16,7 2 15,13 0 1,36 0-16,12 0 16,-9 0-1,-12 2-15,-12 7 16,-16 12-1,-2 5-15,-9 10 16,-4 4-16</inkml:trace>
  <inkml:trace contextRef="#ctx0" brushRef="#br0" timeOffset="257065.0425">19529 5792 0,'0'0'0,"0"0"15,0 0-15,0 0 16,-11 11 0,0 9-16,-4 10 15,4 3 1,0 12-16,3 20 16,-1 12-16,2 39 15,2 37 1,-1 15-16,2 10 15,-3 2-15,5 8 16,0 3 0,-3-2-16,0 6 15,1 2 1,4-3-16,4-9 16,6-8-16,7-25 15,3-23 1,6-22-16,3-17 15,6-19 1,8-11-16,6-14 16,1-18-16,9-14 15,16-12 1,28-15-16,32-18 16,16-16-1,16-5-15,-9 5 16,-2 8-16,1 9 15,-1 10 1,-4 9-16,7 4 16,3 2-1,2 7-15,-5 5 16,-3 3-16,-10 1 16,-4 7-1,-3 4-15,-9 2 16,-18-1-16,-15-1 15,-3 0 1,-13 1-16,-13-6 16,-68-17-1,46 10-15,-46-10 16,37-7-16,0-18 16,-6-22-1,-7-15-15,-2-20 16,6-40-1,3-40-15,-4-28 16,-9-1 0,-10-7-16,-3 3 15,-3-1-15,-2 3 16,0 10 0,0 14-16,-2 14 15,0 14-15,-3 17 16,1 19-1,-1 16-15,-2 14 16,-1 12 0,-3 19-16,-7 8 15,-7 5-15,-7 4 16,-9 2 0,-6 4-16,-7 0 15,-4 4-15,-7 0 16,-7 3-1,-5-3-15,-31 1 16,-17 1 0,-9 2-16,-10 2 15,-7-3-15,0 1 16,2-3 0,-5 2-16,-3 1 15,-3 2 1,-8-1-16,-2 0 15,7 0-15,0 3 16,2 3 0,-2 6-16,9 6 15,12 5-15,11 3 16,14 4 0,10 2-16,19-3 15,18-5 1,28-7-16,5-3 15,13-4 1,7 2-16,1-3 16,5 3-16,1-2 15,4 0 1,1 2-16,3 0 16,-1 2-16,3-2 15,0 2 1,3-2-16,-1 3 15,-2-3 1,2 0-16,1 0 16,-1 0-1,0 0-15,-2 0 16,2 2-16,2-2 16,-4 0-16,0 0 15,-4-2 1,-2-3-16</inkml:trace>
  <inkml:trace contextRef="#ctx0" brushRef="#br0" timeOffset="260230.7022">22883 4834 0,'0'0'0,"0"0"16,0 0 0,0 0-16,-10 18 15,-8 10-15,-4 13 16,5 4-1,-1 10-15,1 8 16,-1 10-16,-10 30 16,1 27-1,-2 18-15,4 12 16,0 8 0,2 2-16,-2 6 15,6 1-15,3 1 16,5 12-1,2-2-15,6-5 16,3-5-16,6-16 16,4-6-1,5-13-15,4-15 16,3-23 0,-1-23-16,5-17 15,-1-20-15,1-12 16,5-6-1,8-4-15,2-8 16,7-4 0,6-4-16,4-2 15,2-5-15,8-5 16,2-4 0,9-2-16,19-7 15,19-2 1,3 2-16,3 0 15,-3 2-15,1 4 16,1 4 0,3 4-16,9 4 15,1 4 1,11 4-16,-4 4 16,2 4-1,-1-1-15,-3 2 16,1-2-16,3 0 15,-2 1 1,-1 0-16,-5 0 16,1-1-16,-7-1 15,-7 1 1,-7-1-16,-9 1 16,-13 3-1,-12 0-15,-8 0 16,-7 2-16,-14-4 15,-9-3 1,-44-13-16,0 0 16,37 11-16,-6-9 15,-9-11 1,-1-8-16,-3-12 16,-1-16-1,6-22-15,-3-14 16,-3-33-16,-3-29 15,-2-23 1,-8-7-16,3 7 16,0-1-1,2-2-15,1-6 16,4-4-16,3-6 16,4-5-1,-8 11-15,1 9 16,-3 19-1,1 10-15,-6 11 16,-4 7-16,-2 9 16,-4 9-1,0 11 1,-10 13-16,-3 8 16,-15 6-16,-11 6 15,-11 9-15,-8 7 16,-8 2-1,-5 5-15,-8 4 16,-4 3 0,-12 7-16,-13 3 15,-6 8-15,-16 7 16,-9 0 0,-14 6-16,-1 3 15,-10 6-15,3 4 16,-1 3-1,4 4-15,-4-1 16,1 2 0,-2-2-16,3-2 15,8-1 1,10-5-16,1 0 16,4 1-16,8-1 15,16 4 1,8 0-16,20 3 15,14-2-15,11 0 16,17-2 0,4 1-16</inkml:trace>
  <inkml:trace contextRef="#ctx0" brushRef="#br0" timeOffset="260981.4594">23321 5973 0,'0'0'15,"-30"20"-15,-7 7 16,-25 20-16,-26 27 16,-16 23-1,-17 18-15,-2 20 16,11 2-1,28-6-15,29-20 16,31-31-16,19-21 16</inkml:trace>
  <inkml:trace contextRef="#ctx0" brushRef="#br0" timeOffset="261330.5162">23775 5402 0,'-22'18'0,"-10"12"16,-19 19-1,-7 12-15,-30 34 16,-28 40 0,-13 30-16,-8 14 15,1 22-15,13-9 16,19-5 0,18-26-16,24-15 15,16-32 1,46-114-16,-10 80 15,26-46-15,12-34 16</inkml:trace>
  <inkml:trace contextRef="#ctx0" brushRef="#br0" timeOffset="261647.2732">23998 6065 0,'0'0'0,"-17"15"15,-13 14 1,-21 22-16,-20 24 16,-46 54-16,-41 54 15,-28 45 1,28-4-16,20-12 15,37-17 1,29-31-16,32-45 16,20-36-16,20-83 15,0 47 1,16-36-16,10-29 16,12-22-16</inkml:trace>
  <inkml:trace contextRef="#ctx0" brushRef="#br0" timeOffset="261997.8294">25234 5307 0,'0'0'0,"0"0"15,-21 11 1,-23 16-16,-34 27 16,-47 44-16,-64 75 15,-33 45 1,17 1-16,14 2 16,5 5-1,13 4-15,8 0 16,23-4-16,28-16 15,29-27 1,45-49-16,38-47 16,29-51-1,15-36-15</inkml:trace>
  <inkml:trace contextRef="#ctx0" brushRef="#br0" timeOffset="262316.9227">26537 5253 0,'0'0'0,"0"0"15,-20 14-15,-22 12 16,-41 33-1,-71 50-15,-72 61 16,-40 42-16,11 12 16,5 13-1,18 13-15,19 5 16,23 0 0,25-8-16,28-9 15,42-31-15,40-39 16,49-64-1,22-35-15</inkml:trace>
  <inkml:trace contextRef="#ctx0" brushRef="#br0" timeOffset="262642.1662">27069 6098 0,'-47'22'0,"-27"21"16,-57 33 0,-59 56-16,-74 64 15,11 16 1,11 10-16,21 4 15,30-5-15,36-17 16,37-22 0,38-32-16,41-42 15,27-37 1,26-34-16,17-18 16</inkml:trace>
  <inkml:trace contextRef="#ctx0" brushRef="#br0" timeOffset="262947.4077">26988 6920 0,'0'0'0,"-31"27"16,-20 15-16,-30 28 15,-42 48 1,-31 44-16,-11 29 16,26-17-16,23-13 15,34-29 1,21-18-16,14-18 16,16-20-1,31-76-15,-9 54 16,22-30-16,14-19 15,10-18 1</inkml:trace>
  <inkml:trace contextRef="#ctx0" brushRef="#br0" timeOffset="263231.5059">27048 7790 0,'0'0'16,"-21"24"-16,-11 14 16,-19 24-1,-12 26-15,-8 13 16,3 2-1,6-8-15,15-19 16,47-76-16,0 0 16,-51 61-1</inkml:trace>
  <inkml:trace contextRef="#ctx0" brushRef="#br0" timeOffset="263797.5543">25658 4911 0,'0'0'15,"-13"23"1,-1 13-16,-7 24 16,3 14-16,2 31 15,5 25 1,9 10-16,4 16 15,4-6 1,-3-8-16,-1-12 16,-7-17-16,-1-17 15,0-18 1,6-78-16,0 0 16,-9 49-16,-4-31 15,3-25 1</inkml:trace>
  <inkml:trace contextRef="#ctx0" brushRef="#br0" timeOffset="264110.8788">25554 5311 0,'20'-15'0,"13"-10"16,20-5-16,4 5 15,4 7 1,-4 6-16,-9 12 16,-6 14-16,-18 10 15,-17 7 1,-17 3-16,-15 11 16,-23 18-1,-25 17-15,-17 11 16,3-5-16,87-86 15,0 0 1,-62 61-16,38-38 16,31-27-16,16-18 15</inkml:trace>
  <inkml:trace contextRef="#ctx0" brushRef="#br0" timeOffset="264295.305">26219 5356 0,'0'0'15,"0"0"-15,0 0 16,0 0-16,0 0 16,12 18-1,6 10-15,6 0 16</inkml:trace>
  <inkml:trace contextRef="#ctx0" brushRef="#br0" timeOffset="264664.405">26455 5149 0,'0'0'0,"0"0"15,0 0 1,0 0-16,8 21 16,8 16-1,7 23-15,-6 14 16,-1 24 0,-8 23-16,-10 13 15,-4 8-15,-4 10 16,4-6-1,1-10-15,1-9 16,-2-17 0,-2-17-16,2-9 15,2-12-15,-1-19 16,5-53 0,-10 37-16,-6-10 15</inkml:trace>
  <inkml:trace contextRef="#ctx0" brushRef="#br0" timeOffset="265032.2454">26429 5329 0,'0'0'0,"0"0"16,21-8-1,17-3-15,22-6 16,3 6 0,2 10-16,-3 2 15,-2 8 1,-60-9-16,50 20 16,-17 8-16,-23 7 15,-22-1 1,-22 4-16,-23 13 15,-33 16 1,-10 4-16,100-71 16,0 0-16,0 0 15,-88 53 1,43-32-16,45-26 16,29-7-16,18-13 15</inkml:trace>
  <inkml:trace contextRef="#ctx0" brushRef="#br0" timeOffset="265179.4884">26944 5763 0,'0'0'16,"0"0"-16,0 0 16,0 0-1,0 0-15,0 0 16,0 0-16</inkml:trace>
  <inkml:trace contextRef="#ctx0" brushRef="#br0" timeOffset="265994.0269">21576 7917 0,'0'0'0,"0"0"16,-14 19 0,-6 20-16,-6 26 15,-1 17-15,2 46 16,-2 44 0,7 38-16,12 15 15,1 37 1,7-7-16,2 6 15,-2 7-15,11 10 16,-1 5 0,2 0-16,2-7 15,-3-6-15,2-7 16,-2-8 0,0-9-16,3-12 15,0-16 1,-3-20-16,-5-35 15,-3-19-15,-1-30 16,-2-114 0,-5 69-16,-1-43 15,-5-28-15</inkml:trace>
  <inkml:trace contextRef="#ctx0" brushRef="#br0" timeOffset="267381.1922">21406 8295 0,'0'0'0,"0"0"16,19-9-16,12-10 16,15-1-1,10 5-15,9 7 16,11 9-16,27 13 15,19 17 1,8 9-16,4 3 16,3-6-1,1-7-15,5-8 16,9-6-16,9-10 16,9-3-1,-3-3-15,2 5 16,-3 8-16,-4 0 15,3 2 1,0-6-16,0-6 16,-1-9-1,-5-9 1,-12 0-16,-18-3 0,-22 6 16,-24 9-1,-20 9-15,-63-6 16,0 0-1,38 10-15,-38-10 16,0 0-16,24 20 16,-13 1-1,-6-1-15,-8 7 16,-3 5-16,-3 5 16,-1 17-1,-2 5-15,8 5 16,6 7-1,-2 12-15,-5 36 16,-1 39-16,-3 23 16,4 7-1,3-4-15,6 1 16,8 0 0,5 2-16,3 3 15,1 8 1,0 2-16,3 13 15,4-6-15,1-6 16,-2-11 0,-2-22-16,-5-21 15,-6-21 1,-8-28-16,-6-98 16,0 76-16,-11-27 15,11-49 1,-22 22-16,-8-19 15,-3-8-15,-7-9 16,-18-5 0,-4-6-16,-11-4 15,-27-11 1,-21-7-16,-10 0 16,-10 2-16,6 5 15,2 5 1,-4 5-16,-1 8 15,-1 4 1,1 4-16,1 3 16,-1 0-16,-1 3 15,0 0 1,3 6-16,-2 6 16,-1 9-1,-1-3-15,-2 1 16,4 3-16,4-3 15,9 2 1,0-1-16,2 3 16,1 3-1,13 2-15,12 3 16,3 1-16,5-2 16,10-4-1,14-2-15,13-4 16,52-12-16,-44 11 15,44-11 1,0 0-16,-43 12 16,43-12-1,0 0-15,0 0 16,-40 15-16</inkml:trace>
  <inkml:trace contextRef="#ctx0" brushRef="#br0" timeOffset="267527.6146">21114 12227 0,'0'0'16,"0"0"0,0 0-16,0 0 15</inkml:trace>
  <inkml:trace contextRef="#ctx0" brushRef="#br0" timeOffset="269763.9024">21672 8527 0,'0'0'16,"0"0"-16,0 0 15,0 0-15,0 0 16,0 0 0,0 0-16,0 0 15,0 0 1,24 6-16,32 1 15,36 2-15,31-2 16,9-5 0,11 5-16,10-1 15,31 12 1,20 7-16,-5 10 16,-12 6-16,-8 1 15,0 3 1,2-5-16,-2-4 15,4 3-15,-3-5 16,2 5 0,-10-1-16,-18-7 15,-20-7 1,-20-3-16</inkml:trace>
  <inkml:trace contextRef="#ctx0" brushRef="#br0" timeOffset="270197.164">21699 9042 0,'30'0'16,"29"0"-1,30 0-15,48 3 16,23 2-16,69 6 16,41 11-1,0 8-15,1 1 16,2 0-16,-7 9 16,-7 5-1,-13 10-15,-17 5 16,-29 3-1,-42-2-15</inkml:trace>
  <inkml:trace contextRef="#ctx0" brushRef="#br0" timeOffset="270646.9311">21625 9662 0,'0'0'16,"23"0"-16,23 0 16,37 0-1,42-4-15,20-1 16,50 0 0,35 7-16,18 10 15,-1 19 1,0 16-16,5 9 15,3-2-15,-3-10 16,-8-3 0,-7-8-16,-20 3 15,-30 0 1,-49-1-16,-39 3 16</inkml:trace>
  <inkml:trace contextRef="#ctx0" brushRef="#br0" timeOffset="271130.2776">21877 10368 0,'27'5'0,"23"-2"15,29 2 1,42-2-16,17 3 16,18 3-16,50 11 15,19 0 1,23 9-16,-9-1 16,2 1-1,-2-3-15,-4 1 16,-12-9-1,-11-3-15,-32-3 16,-22 8-16,-22 4 16,-33 10-1,-46-9-15,-38-1 16</inkml:trace>
  <inkml:trace contextRef="#ctx0" brushRef="#br0" timeOffset="271580.354">21701 11134 0,'0'0'0,"0"0"15,0 0-15,22 0 16,30 0 0,35 0-16,30 0 15,14 5-15,14 2 16,41 12-1,15 10-15,9 9 16,-2 2-16,-5-1 16,0-6-1,-8-4-15,-19-6 16,-13-4 0,-11-3-16,-23 0 15,-25-2 1,-24 3-16,-80-17 15,60 27-15</inkml:trace>
  <inkml:trace contextRef="#ctx0" brushRef="#br0" timeOffset="271963.555">22573 11949 0,'0'0'16,"0"0"-16,22 0 15,27 0 1,31 5-16,23 0 15,13 0-15,11-4 16,13 1 0,14-2-16,42 5 15,11 5 1,-10 5-16,-28 5 16,-9 6-16,-3 3 15,-5-2 1,-14-9-16,-16-8 15,-20-13 1,-22-9-16</inkml:trace>
  <inkml:trace contextRef="#ctx0" brushRef="#br0" timeOffset="272314.5936">23419 9648 0,'0'0'16,"0"0"-16,23-2 15,26-5 1,25-8-16,15 1 16,-2-1-1,3 3-15,-8 4 16,-82 8-16,85-5 15</inkml:trace>
  <inkml:trace contextRef="#ctx0" brushRef="#br0" timeOffset="272646.1951">23388 9695 0,'0'0'15,"0"0"-15,-13 18 16,-8 16-16,-7 24 16,-2 13-1,2 28-15,3 16 16,11-2 0,19-15-16,11-13 15,10-16-15,13-16 16,5-19-1,10-11-15,14-10 16,14-17 0,18-17-16,8-24 15,-12-8-15,-21-5 16,-25 4 0,-28 16-16</inkml:trace>
  <inkml:trace contextRef="#ctx0" brushRef="#br0" timeOffset="272829.5263">23243 10213 0,'0'0'0,"0"0"16,0 0-16,0 0 15,15 18 1,16 5-16,32-1 15,18-17-15,38-28 16</inkml:trace>
  <inkml:trace contextRef="#ctx0" brushRef="#br0" timeOffset="273043.1971">24406 9940 0,'0'0'15,"-23"23"-15,-12 13 16,-24 26 0,-21 35-16,-19 39 15,3 12 1,29-28-16,24-28 16,43-92-1,-15 45-15,20-39 16</inkml:trace>
  <inkml:trace contextRef="#ctx0" brushRef="#br0" timeOffset="273179.4758">23988 10086 0,'0'0'0,"20"29"0,17 18 15,35 49 1,61 83-16</inkml:trace>
  <inkml:trace contextRef="#ctx0" brushRef="#br0" timeOffset="279366.4665">20099 6552 0,'0'0'0,"0"0"16,0 0-16,0 0 15,0 0 1,0 0-16,0 0 16,-7 0-16,0-5 15,-1 1 1,3 1-16,1 1 15,2 2 1,2 5-16,-3 2 16,3 4-16,0 4 15,0 3 1,3 2-16,-1-1 16,2-2-16,3 1 15,-1 2 1,6 5-16,1 3 15,0 4 1,3 4-16,3 11 16,-2-2-1,-1-1-15,1-4 16,-17-40-16,23 36 16,-23-36-1,28 29-15,7-11 16,6-16-16,7-20 15,10-16 1,5-23-16,26-37 16,20-42-1,5-19-15,-16 14 16,-19 29 0,-18 28-16,-22 26 15,-39 58-15,0 0 16,0 0-1,25-34-15,-25 34 16,0 0-16,17-18 16,-17 18-1,0 0-15,0 0 16,12-4 0,-12 4-16,0 0 15,0 0-15,4 3 16,-4-3-1,0 0-15,0 0 16,2 1 0,-2-1-16,0 0 15,0 0-15,0 0 16,0 0 0,0 0-16,0 0 15,0-4-15,0 4 16,0 0-1,0 0-15,2-5 16,-2 5 0,0 0-16,0 0 15,-6-2-15</inkml:trace>
  <inkml:trace contextRef="#ctx0" brushRef="#br0" timeOffset="293011.4528">14635 8962 0,'0'0'0,"19"-4"15,16-5 1,16-2-16,-4-1 16,2 8-1,-2 6-15,7 7 16,0 0-16,8 2 15,8-2 1,8-2-16,18-2 16,6-1-1,1-4-15,5 3 16,-2-2-16,-2 6 16,-4 5-1,-1-3-15,-1-5 16,3-2-16,-4-4 15,0-2 1,-6-3-16,-9-1 16,-14 2-1,-19 4-15,-49 2 16,43 0-16,-43 0 16,38 6-1,-38-6-15,0 0 16,0 0-1,35 10-15,-35-10 16,0 0 0,0 0-16,25 9 15,-25-9-15,0 0 16,0 0 0,15 6-16,-15-6 15,0 0-15,0 0 16,14 7-1,-14-7-15,0 0 16,0 0 0,8 2-16,-8-2 15,0 0-15,0 0 16,7 2 0,-7-2-16,0 0 15,0 0 1,6 3-16,-6-3 15,0 0-15,0 0 16,2 0 0,-2 0-16,0 0 15,0 0-15,5 2 16,-5-2 0,0 0-16,0 0 15,2 0 1,-2 0-16,0 0 15,0 0-15,2 0 16,-2 0 0,0 0-16,0 0 15,2 3-15,-2-3 16,0 0 0,0 0-16,0 2 15,0-2 1,0 0-16,0 0 15,2 4 1,-2-4-16,0 0 16,0 0-16,0 4 15,0-4 1,0 0-16,0 0 16,2 3-1,-2-3-15,0 0 16,0 0-16,2 4 15,-2-4 1,0 0-16,0 0 16,3 2-16,-3-2 15,0 0 1,0 0-16,0 2 16,0-2-1,0 0-15,0 0 16,2 0-16,-2 0 15,0 0 1,0 0-16,0 0 16,0 0-1,0 0-15,0 0 16,0 0-16,0 0 16,0 0-1,0 0-15,2 3 16,-2-3-16,0 0 15,0 0 1,0 0 0,0 0-16,0 0 15,0 0-15,-2 0 16,2 0-16,0 0 16,0 0-1,0 0-15,0 0 16,0 0-1,0 0-15,0 0 16,0 0-16,0 0 16,0 0-1,0 0-15,0 0 16,0 0 0,0 0-16,2-3 15,-2 3-15,0 0 16,0 0-1,0-2-15,0 2 16,0 0 0,0 0-16,2 0 15,-2 0-15,0 0 16,0 0 0,0-2-16,0 2 15,0 0-15,0 0 16,0-2-1,0 2-15,0 0 16,0 0 0,3 2-16,-3-2 15,0 0-15,0 0 16,9 4 0</inkml:trace>
  <inkml:trace contextRef="#ctx0" brushRef="#br0" timeOffset="297087.666">20092 6518 0,'0'0'16,"0"0"-16,0 0 16,0 0-1,0 0-15,-7-2 16,-1-10-1,-6 1-15,5 1 16,3 3-16,2 7 16,1 2-1,3 9-15,-3 2 16,3 6 0,0 0-16,0 8 15,6 2-15,0 0 16,0-4-1,1 2-15,-2-1 16,2 6-16,-1 1 16,3 5-1,2 7-15,0-2 16,0-1-16,5-2 16,0-4-1,-16-36-15,0 0 16,0 0-1,18 34-15,-18-34 16,0 0-16,0 0 16,16 26-1,-16-26-15,17 12 16,3-12 0,9-16-16,7-11 15,13-22-15,7-11 16,20-26-1,11-19-15,5-6 16,-12 8 0,-15 17-16,-11 9 15,-7 10-15,-7 11 16,-11 14 0,-29 42-16,0 0 15,0 0 1,23-31-16,-23 31 15,0 0-15,0 0 16,17-21 0,-17 21-16,0 0 15,0 0-15,8-9 16,-8 9 0,0 0-16,0 0 15,0 0-15,6-4 16,-6 4-16,0 0 15,0 0-15,-3-5 16,-4-2 0</inkml:trace>
  <inkml:trace contextRef="#ctx0" brushRef="#br0" timeOffset="303631.8313">20228 9237 0,'0'0'0,"0"0"15,0 0-15,0 0 16,0 0 0</inkml:trace>
  <inkml:trace contextRef="#ctx0" brushRef="#br0" timeOffset="303825.6414">20416 9295 0,'0'0'0,"0"0"15,0 0-15,0 0 16,0 0-1,0 0-15,0 0 16</inkml:trace>
  <inkml:trace contextRef="#ctx0" brushRef="#br0" timeOffset="303972.0178">20609 9315 0,'0'0'16,"0"0"-16,0 0 16,0 0-16</inkml:trace>
  <inkml:trace contextRef="#ctx0" brushRef="#br0" timeOffset="304610.8915">25000 7240 0,'0'0'16,"0"0"-16,0 0 16,0 0-16,0 0 15</inkml:trace>
  <inkml:trace contextRef="#ctx0" brushRef="#br0" timeOffset="305000.8334">22890 9765 0,'0'0'0,"0"0"15,0 0-15,0 0 16</inkml:trace>
  <inkml:trace contextRef="#ctx0" brushRef="#br0" timeOffset="313246.7567">20128 6563 0,'0'0'0,"0"0"16,0 0 0,0 0-16,0 0 15,-5 16 1,3 12-16,-3 13 16,1 1-1,4-1-15,6 3 16,4 1-16,3 3 15,-1 4 1,4-2-16,-4-6 16,4 1-16,-3 0 15,-13-45 1,12 44-16,-12-44 16,0 0-1,17 34-15,3-17 16,4-19-16,-3-13 15,8-14 1,14-20-16,4-9 16,17-27-16,11-16 15,-4-6 1,-7 8-16,-9 12 16,-11 11-1,-1 9-15,-1 4 16,0 4-16,-3 0 15,-39 59 1,0 0-16,0 0 16,27-40-1,-27 40-15,0 0 16,0 0-16,17-29 16,-17 29-1,0 0-15,0 0 16,11-16-1,-11 16-15,0 0 16,0 0-16,5-6 16,-5 6-1,0 0-15,0-5 16</inkml:trace>
  <inkml:trace contextRef="#ctx0" brushRef="#br0" timeOffset="369006.7397">23169 14678 0,'0'0'0,"0"0"15,27-2 1,33-20-16,30-28 15,28-51-15,32-62 16,36-67 0,-7-2-16,6-9 15,13-12 1,17-20-16,11-26 16,8-41-16,10-60 15,14-51 1,27-40-16,24-26 15,25-18 1,40-11-16,44-12 16,67-6-16,86-12 15,122 18 1,109 33-16</inkml:trace>
  <inkml:trace contextRef="#ctx0" brushRef="#br0" timeOffset="383539.2168">20087 6418 0,'0'0'0,"0"0"15,0 0 1,0 0-16,-10 0 15,-11 0-15,-2 0 16,6 0 0,8 6-16,2 3 15,1 11 1,3 8-16,3 1 16,3 1-16,1 9 15,8 7 1,2 6-16,3 2 15,1 4 1,-2-1-16,-1 6 16,1 0-16,-1 0 15,-2-6 1,0-1-16,-13-56 16,0 0-1,0 0-15,17 45 16,5-16-16,4-20 15,8-16 1,5-15-16,11-23 16,9-13-1,19-31-15,16-32 16,-4-2-16,-8 7 16,-11 9-1,-10 14-15,-8 18 16,-7 10-16,-11 12 15,-9 17 1,-26 36-16,0 0 16,0 0-1,18-24-15,-18 24 16,12-14-16,-7 12 16,-5 2-1,-5 8-15</inkml:trace>
  <inkml:trace contextRef="#ctx0" brushRef="#br0" timeOffset="383678.8988">21083 6449 0,'0'0'0,"0"0"16,0 0-16</inkml:trace>
  <inkml:trace contextRef="#ctx0" brushRef="#br0" timeOffset="398458.1941">20166 6431 0,'0'0'0,"0"0"16,0 0-1,0 0-15,0 25 16,0 19 0,0 23-16,0-4 15,7 4 1,1 2-16,2 0 15,1 3-15,2-7 16,-2-2 0,2 1-16,-1 1 15,-12-65-15,11 63 16,-11-63 0,13 56-16,-13-56 15,19 42-15,5-22 16,5-22-1,0-19 1,9-15-16,16-26 16,19-41-16,21-37 15,14-24 1,-5 8-16,-12 16 16,-14 28-16,-11 24 15,-22 28 1,-44 60-16,36-44 15,-36 44-15,0 0 16,0 0 0,19-28-16,-19 28 15,0 0 1,0 0-16,6-12 16,-6 12-16,0 0 15,0 0 1,2-9-16,-2 9 15,0 0 1,0 0-16,-6 0 16</inkml:trace>
  <inkml:trace contextRef="#ctx0" brushRef="#br0" timeOffset="417753.4026">22227 4130 0,'0'0'15,"0"0"-15,0 0 16,-8-12-1,-7-3-15,-7-1 16,-8 11-16,-1 10 16,-4 10-1,-18 11-15,-3 9 16,-7 10 0,-23 27-16,-13 17 15,-7 16-15,-6 5 16,12-3-1,8 4-15,6 4 16,4-3-16,4-2 16,4 0-1,9-7-15,3-1 16,4-3 0,9-14-16,5-11 15,44-74-15,-32 55 16,32-55-1,0 0-15,-21 28 16,15-18 0,6-12-16,4-9 15,5-5-15,3-8 16,-2-12 0</inkml:trace>
  <inkml:trace contextRef="#ctx0" brushRef="#br0" timeOffset="418099.9219">20625 5434 0,'0'0'0,"0"0"16,0 0-16,-5 20 15,2 18 1,-1 17-16,0-4 15,4 0-15,-3-4 16,3-47 0,0 0-16,5 45 15,6-12 1,15-17-16,5-22 16,11-13-1,2-10-15,9-4 16,8-5-16,6-7 15,17-11 1,10 1-16,-10 12 16,-22 9-16</inkml:trace>
  <inkml:trace contextRef="#ctx0" brushRef="#br0" timeOffset="418229.6161">21442 5609 0,'0'0'0,"0"0"16,0 0-16,0 0 15</inkml:trace>
  <inkml:trace contextRef="#ctx0" brushRef="#br0" timeOffset="429587.7273">21516 6978 0,'0'0'16,"0"0"-1,0 0-15,0 0 16,-14-11-16,-9-7 16,-3-8-1,4 4-15,-3-4 16,0 2 0,0-3-16,-3 0 15,28 27-15,-38-31 16,-3 3-1,41 28-15,-41-25 16,41 25 0,-46-18-16,46 18 15,-48-11-15,1 9 16,2 8 0,6 5-16,4 10 15,5 0-15,6 4 16,5 6-1,19-31-15,-19 37 16,4 12 0,9-3-16,3 1 15,3-5-15,7-1 16,2-5 0,-1-7-16,6 0 15,1-3 1,-15-26-16,23 23 15,3-8-15,6-4 16,1-6 0,3-10-16,0-8 15,7-7 1,-6-4-16,-1-6 16,-5 2-16,0-6 15,-1-2 1,-3-1-16,-2-2 15,-6 1-15,-3 0 16,-3 5 0,-7 6-16,-4 7 15,2 0 1,-1 2-16,-3 7 16,0 5-16,0 1 15,-3 0 1,3 5-16,0 0 15,3 2 1,-1 6-16,-2-2 16,2 5-16,2 2 15,0 5 1,1 2-16,-1 2 16,1 0-1,2 4-15,-1-2 16,3 3-16,0 0 15,0 0 1,4 2-16,-2-3 16,2 4-16,4 1 15,-2 0 1,3 0-16,-1-1 16,4-4-1,-21-26-15,22 26 16,3 0-16,-25-26 15,24 24 1,-24-24-16,0 0 16,0 0-1,27 20-15,-27-20 16,0 0-16,0 0 16,25 16-1,-25-16-15,0 0 16,0 0-1,18 13-15,-18-13 16,0 0 0,11 7-16</inkml:trace>
  <inkml:trace contextRef="#ctx0" brushRef="#br0" timeOffset="434816.5562">26282 7549 0,'0'0'16,"0"0"-16,0 0 15,0 0 1</inkml:trace>
  <inkml:trace contextRef="#ctx0" brushRef="#br0" timeOffset="435688.0251">23335 11994 0,'0'0'0,"0"0"0</inkml:trace>
  <inkml:trace contextRef="#ctx0" brushRef="#br0" timeOffset="443852.2746">20202 6386 0,'0'0'16,"0"0"-16,0 25 15,0 20-15,0 24 16,0 2-1,0 3-15,6 12 16,8-7-16,-1-7 16,3-20-1,0-8-15,-16-44 16,20 40 0,7-11-16,8-22 15,8-22-15,12-33 16,21-30-1,63-69-15,91-99 16,23-24 0,-24 22-16</inkml:trace>
  <inkml:trace contextRef="#ctx0" brushRef="#br1" timeOffset="1.11608E6">16483 12756 0,'0'0'0,"0"0"0,0 0 16,-13-15 0,-5-14-16,0-11 15,4-5-15,6-7 16,3-6-1,3-5-15,6-8 16,1-5-16,3-27 16,8-17-1,2-5-15,7-1 16,-3 7 0,5-1-16,7-2 15,6-4-15,5-5 16,6-15-1,4 3-15,8-4 16,8-3 0,4 7-16,-2 3 15,3 2-15,-2 12 16,7 2 0,1 9-16,-2 1 15,6 6 1,-2 8-16,2 8 15,0 3-15,6 4 16,0 2 0,0 5-16,-5 6 15,-6 10 1,3 2-16,1 4 16,1 2-16,-3 3 15,-2 2 1,-6 6-16,-7 6 15,6 1 1,-5 0-16,-5 6 16,-7 7-16,-8 2 15,3 1 1,-4 2-16,-48 18 16,50-16-16,-50 16 15,0 0 1,0 0-16,44-11 15,-44 11 1,0 0-16,34-9 16,-23 7-16,-15 1 15,-12 2 1,-13 4-16,-9 1 16,-16 8-16,-7 6 15,-7 0 1,-1 4-16,-5 1 15,-22 13 1,-15 4-16,-8 8 16,9 1-1,10-3-15,10-2 16,3-2-16,9 4 16,6-6-1,7 0-15,5-3 16,15-6-16,7-4 15,38-29 1,-38 29-16,13-4 16,16-9-1</inkml:trace>
  <inkml:trace contextRef="#ctx0" brushRef="#br1" timeOffset="1.11676E6">19301 8382 0,'0'0'0,"0"0"15,0 0-15,0 0 16,0 0-1,0 0-15,-18 13 16,-6 10-16,-13 8 16,-2 7-1,-7 8-15,-2 10 16,-19 27 0,-11 16-16,0 7 15,7 2-15,9-8 16,6-1-1,10-11-15,6 3 16,3-4 0,6-11-16,5-9 15,4-14-15,22-53 16,-19 49 0,19-49-16,0 0 15,0 0 1,-17 49-16,17-49 15,0 0-15,0 0 16,-14 38 0,14-38-16,0 0 15,0 0 1,-15 28-16,15-28 16,0 0-16,0 0 15,-10 20 1</inkml:trace>
  <inkml:trace contextRef="#ctx0" brushRef="#br1" timeOffset="1.12209E6">15533 13623 0,'0'0'0,"0"0"15,0 0-15,0 0 16,0 0-16,17 7 16,16 2-1,20 4-15,1-4 16,5-2 0,8-2-16,0-7 15,3-6 1,2-1-16,-5 1 15,-2-1-15,-8 4 16,-3 7 0,-7 5-16,-47-7 15,41 13-15</inkml:trace>
  <inkml:trace contextRef="#ctx0" brushRef="#br1" timeOffset="1.12259E6">15576 13648 0,'0'0'16,"-6"25"-16,-8 15 16,-4 13-16,0-1 15,2 5 1,5 4-16,7 4 16,2 2-16,6 2 15,5-2 1,2-2-16,4-5 15,7-3 1,0-6-16,2-7 16,4-4-16,3-11 15,9-6 1,1-7-16,6-5 16,5-10-1,2-1-15,2-6 16,-1-5-16,3-7 15,3-4 1,-4-6-16,-2-2 16,-9-2-1,-6-2-15,-12 1 16</inkml:trace>
  <inkml:trace contextRef="#ctx0" brushRef="#br1" timeOffset="1.12291E6">15504 14219 0,'0'0'16,"0"0"-16,0 0 16,16-1-1,20-13-15,18-6 16,2-2-16,10 1 16,6 1-1,15 0-15,-6 5 16,-12-1-16</inkml:trace>
  <inkml:trace contextRef="#ctx0" brushRef="#br1" timeOffset="1.12328E6">16244 13995 0,'0'0'15,"0"0"-15,0 0 16,0 0 0,0 0-16,0 21 15,5 20-15,2 23 16,1-1 0,1 0-16,5-1 15,-14-62 1,10 54-16,-10-54 15,0 0-15,14 42 16,3-15 0,0-22-16,-2-17 15,8-12 1,3-12-16,9-15 16,0-6-16,0-3 15,0 2 1,1 2-16,-11-1 15</inkml:trace>
  <inkml:trace contextRef="#ctx0" brushRef="#br1" timeOffset="1.12476E6">16595 14119 0,'0'0'0,"0"0"16,0 0 0,0 0-16,0 0 15,13 11 1,12 3-16,6 4 16,-2-10-16,2-3 15,5-10 1,-2-3-16,1-15 15,4-13 1,-3-10-16,-7-4 16,-12-3-16,-8 3 15,-9 50 1,-7-41-16,-10 7 16,-10 16-1,2 16-15,-4 13 16,0 11-16,0 11 15,-3 10 1,8 4-16,4 0 16,12 0-1,5-3-15,10-3 16,6-8-16,5-8 16,9-6-1,7-7-15,1-12 16,5-14-16,8-19 15,-9-12 1,-5-16-16,-1 13 16,25-39-1,-58 87-15,0 0 16,0 0-16,63-72 16,-23 44-1,-18 30-15,-12 15 16,-5 13-1,-3 10-15,-2 16 16,0 1-16,0-1 16,0-56-1,0 0-15,2 45 16,7-14 0,4-22-16,5-15 15,2-14-15,7-14 16,5-15-1,1-3-15,-2 1 16,-31 51-16,32-44 16,-32 44-1,31-34-15,-2 19 16,-8 16 0,-3 17-16,-4 14 15,0 8-15,-1 16 16,-1 2-1,-2-2-15,-10-56 16,0 0 0,0 0-16,18 47 15,2-11-15,5-19 16,-5-17 0,2-15-16,0-12 15,-1-16 1,5-21-16,-1-19 15,2-38-15,1-42 16,-1-20 0,-3 2-16,-4 9 15,-7 17 1,-5 11-16,2 12 16,-4 14-16,3 10 15,-3 16 1,-6 92-16,5-76 15,-5 76-15,0 0 16,0-46 0,-7 32-16,1 28 15,-1 16 1,1 22-16,-2 27 16,-7 42-16,-1 48 15,1 39 1,9 13-16,-1 7 15,7-9 1,2-1-16,9 4 16,2-3-16,1 0 15,-1-12 1,3-21-16,3-10 16,2-10-1,0-12-15,-4-15 16,-3-21-16,-8-18 15,1-15 1,-7-11-16,0-74 16,-2 58-1,2-58-15,-9 33 16,-5-19-16,-1-20 16,-1-23-1,-9-25-15,-13-36 16</inkml:trace>
  <inkml:trace contextRef="#ctx0" brushRef="#br1" timeOffset="1.12515E6">17551 13040 0,'0'0'15,"0"0"-15,0 0 16,24 0 0,15 5-16,21 0 15,-6 3-15,4 2 16,2-2-1,6-1-15,2 1 16,-2-1-16,-9-2 16,4-3-1,-61-2-15,60 2 16,-1 0 0,-59-2-16,46 7 15,-21 5-15,-25 5 16</inkml:trace>
  <inkml:trace contextRef="#ctx0" brushRef="#br1" timeOffset="1.12596E6">15182 14945 0,'0'0'16,"0"0"-16,0 0 15,0 0 1,21 0-16,19 0 16,22 0-16,3 0 15,0 0 1,7 0-16,4 0 16,18 0-1,2 0-15,5 0 16,9 0-16,0-6 15,6-7 1,0 0-16,6 1 16,7 1-1,6 3-15,-4 2 16,0 6-16,-3 0 16,-8 3-1,-3 1-15,-5 6 16,-12-2-16,-2 0 15,-4-1 1,-13-2-16,-10 2 16,-14-2-1,-57-5-15,46 4 16,-46-4-16,0 0 16,0 0-1,43 4-15,-43-4 16,0 0-1,0 0-15,33 4 16,-33-4 0,0 0-16,18-4 15,-9-6-15</inkml:trace>
  <inkml:trace contextRef="#ctx0" brushRef="#br1" timeOffset="1.12629E6">18369 14568 0,'0'0'0,"0"0"15,-15 14-15,-8 5 16,-8 13-16,-2 6 16,-6 7-1,4 4-15,0 2 16,-1 1 0,6-1-16,4-7 15,26-44-15,0 0 16,0 0-1,-23 48-15</inkml:trace>
  <inkml:trace contextRef="#ctx0" brushRef="#br1" timeOffset="1.12658E6">18497 14689 0,'0'0'16,"0"0"-16,-14 13 15,-11 12 1,-6 9-16,-9 10 15,-8 12-15,0 14 16,-19 35 0,-20 40-16</inkml:trace>
  <inkml:trace contextRef="#ctx0" brushRef="#br1" timeOffset="1.13286E6">19429 12877 0,'0'0'0,"-7"23"15,0 10 1,-4 27-16,2 15 16,-4 26-1,2 10-15,-3 16 16,7 17-16,2 20 16,5-1-1,2-9-15,1-11 16,-3-4-1,-5-12-15,-1-20 16,-5-19-16,11-88 16,-14 57-1,1-32-15,-3-34 16,6-24-16</inkml:trace>
  <inkml:trace contextRef="#ctx0" brushRef="#br1" timeOffset="1.13323E6">19584 13037 0,'0'0'0,"0"0"15,22 0-15,19 0 16,25 8-1,-7 7-15,-6 14 16,-9 10-16,0 11 16,-3 13-1,3 26-15,-9 21 16,-16 1 0,-19 1-16,-14 0 15,-22 7-15,-18 8 16,-28 11-1,-7-6-15,-5-14 16,5-19 0,4-23-16,5-31 15,10-32-15,17-24 16</inkml:trace>
  <inkml:trace contextRef="#ctx0" brushRef="#br1" timeOffset="1.13346E6">19111 13860 0,'0'0'0,"20"0"16,21-7-16,23-4 15,10-1 1,20 0-16,2 3 15,12 2-15,-3 5 16,-8 4 0,-12 7-16,-20 0 15</inkml:trace>
  <inkml:trace contextRef="#ctx0" brushRef="#br1" timeOffset="1.13386E6">20265 13608 0,'0'0'0,"0"0"15,0 0 1,0 0-16,0 26 16,6 23-16,4 27 15,-4 13 1,-4-1-16,-4-3 15,-12 2 1,-4-4-16,-4-3 16,-1-12-1,23-68-15,0 0 16,0 0-16,-17 35 16,5-23-1,12-27-15,8-11 16,7-14-1,12-17-15,4-3 16,5 2-16,3 4 16,7 5-1,0 8-15,8 5 16,-54 36-16,63-32 16</inkml:trace>
  <inkml:trace contextRef="#ctx0" brushRef="#br1" timeOffset="1.13418E6">20914 13683 0,'0'0'0,"0"0"16,-6 25-16,-1 20 16,-2 24-1,-2 5-15,-2 13 16,-3 2 0,5 5-16,2-5 15,9-89-15,-10 85 16,10-85-1,-10 65-15,-2-31 16</inkml:trace>
  <inkml:trace contextRef="#ctx0" brushRef="#br1" timeOffset="1.13436E6">20848 13330 0,'0'0'0,"0"0"16,0 0-16,0 0 15,0 0-15,0 0 16,0 0 0</inkml:trace>
  <inkml:trace contextRef="#ctx0" brushRef="#br1" timeOffset="1.13475E6">21274 13613 0,'0'0'0,"0"24"16,0 16-16,0 16 15,0-3 1,7 1-16,2 0 16,1-1-16,-2 3 15,5-4 1,-1-10-16,-12-42 16,10 42-16,-10-42 15,0 0 1,7 31-1,-3-17-15,-2-16 16,4-14-16,0-14 16,7-13-1,12-24-15,9-9 16,10-29-16,8-14 16,-10-2-16</inkml:trace>
  <inkml:trace contextRef="#ctx0" brushRef="#br1" timeOffset="1.13523E6">21623 13711 0,'0'0'0,"0"0"15,0 19-15,4 17 16,6 9-1,3-11-15,7-15 16,2-5-16,2-8 16,6-6-1,3-4-15,0-12 16,4-6-16,-1-11 16,-7-5-1,-8-5-15,-7 3 16,-9 2-1,-10 4-15,-5 12 16,-7 7 0,-5 8-16,-7 11 15,0 14-15,-5 11 16,-3 19 0,6 7-16,3 8 15,5 6-15,11 2 16,5 1-1,9-5-15,7-7 16,-9-60 0,18 54-16,9-11 15,7-17-15,5-20 16,6-16 0</inkml:trace>
  <inkml:trace contextRef="#ctx0" brushRef="#br1" timeOffset="1.13586E6">22135 13594 0,'0'0'16,"0"22"-1,0 14-15,0 23 16,4 5-16,0 12 15,1 18-15,1-3 16,1-6 0,-4-9-1,-3-76-15,2 68 16,-2-68-16,0 0 16,2 35-16,0-28 15,8-38 1,3-15-16,7-18 15,4-19 1,9-26-16,6-17 16,-6 11-16,-4 14 15,-9 30 1,4 19-16,-24 52 16,24-25-16,0 19 15,2 8 1,6 16-16,-3 13 15,6 23 1,-6 17-16,3 39 16,-3 26-1,-4 16-15,-9-9 16,-6-22-16,-3-26 16,-5-20-1,-2-75-15,0 0 16,0 0-16,0 54 15,0-54 1,0 0-16,0 24 16,0-24-1,-4 9-15,4-9 16,-7 0-16,-1-9 16</inkml:trace>
  <inkml:trace contextRef="#ctx0" brushRef="#br1" timeOffset="1.13607E6">23022 14601 0,'0'0'0,"0"0"16,0 0-16,0 0 16</inkml:trace>
  <inkml:trace contextRef="#ctx0" brushRef="#br1" timeOffset="1.14324E6">18960 14809 0,'0'0'0,"0"0"15,0 0 1,0 0-16,0 0 15,0 0 1,0 0-16,21 0 16,27 0-1,16 0-15,1 0 16,-1-7-16,6-1 16,1 1-1,3 3-15,14 0 16,-3-6-1,-6 2-15,9-3 16,4 1-16,2 2 16,2 1-1,7-2-15,-3 2 16,0 0-16,0 3 16,6 1-1,-3 1-15,2-2 16,-2-1-1,4-1-15,0-3 16,-4 1-16,3 1 16,-2-3-1,-3 3-15,1 1 16,-3 4 0,1-3-16,-2 5 15,-2 0-15,-4 2 16,-6-2-1,-2 5-15,1 0 16,-5 1 0,-6 0-16,-4 4 15,-19-4-15,-6 3 16,0 5 0,-45-14-16,42 11 15,-42-11-15,42 11 16,-42-11-1,0 0-15,0 0 16,41 7 0,-41-7-16,0 0 15,0 0-15,40 6 16,-40-6 0,33 3-16</inkml:trace>
  <inkml:trace contextRef="#ctx0" brushRef="#br1" timeOffset="1.16365E6">20210 7606 0,'0'0'0,"0"0"15,0 0 1,0 0-16,0 0 15,0 0 1,0 0-16,23 0 16,22-4-16,22-1 15,2 3 1,7 0-16,21-1 16,5 3-16,2 0 15,6 0 1,4 0-16,4 0 15,1 0 1,6 0-16,3 3 16,-16 4-16,-19-1 15,-10 1 1,-11-2-16,-17-3 16,-8 0-1,-4 3-15,-43-5 16,0 0-16,0 0 15,35 2 1,-35-2-16,0 0 16,0 0-16,24 4 15,-24-4 1,0 0-16,0 0 16,8 0-1,-8 0-15,0 0 16,0-2-16</inkml:trace>
  <inkml:trace contextRef="#ctx0" brushRef="#br1" timeOffset="1.16957E6">27819 5332 0,'0'0'0,"0"0"15,0 0-15,0 20 16,0 18-16,-6 18 16,0 4-1,-6 8-15,2-2 16,2 3-16,-1-2 16,9-67-1,-9 60-15,9-60 16,0 0-1,-9 45-15,-2-13 16,0-30-16,2-15 16</inkml:trace>
  <inkml:trace contextRef="#ctx0" brushRef="#br1" timeOffset="1.16991E6">27660 5531 0,'0'0'0,"0"0"16,14-18-1,16-11-15,14-9 16,10 7 0,-1 8-16,3 8 15,-2 8 1,-3 9-16,-4 5 16,-10 8-16,-37-15 15,27 27 1,-12 4-16,-15 1 15,-6 6-15,-14 6 16,0 1 0,-7-4-16,4-4 15,23-37 1,-28 32-16,28-32 16,0 0-1,0 0-15,-29 26 16,7-10-16,9-12 15,11-8-15</inkml:trace>
  <inkml:trace contextRef="#ctx0" brushRef="#br1" timeOffset="1.17041E6">28144 5600 0,'0'0'0,"0"0"15,17 0 1,24-7-16,17-2 15,-1 0 1,2-4-16,-59 13 16,49-15-16,-49 15 15,40-21 1,-40 21-16,29-27 16,-8-1-16,-21 28 15,6-28 1,-6 28-16,0 0 15,0 0 1,2-22-16,-2 22 16,0 0-16,0-13 15,0 13 1,0-3-16,2 13 16,1 12-1,1 9-15,1 7 16,-1 16-16,-1 4 15,-3 2 1,-3 5-16,3-1 16,-2 1-1,2-65-15,0 60 16,0-60-16,0 0 16,0 0-1,-4 50-15,1-19 16,-1-24-1,1-25-15</inkml:trace>
  <inkml:trace contextRef="#ctx0" brushRef="#br1" timeOffset="1.17052E6">28729 4972 0,'0'0'0,"0"0"15</inkml:trace>
  <inkml:trace contextRef="#ctx0" brushRef="#br1" timeOffset="1.17056E6">29047 6177 0,'-16'8'0,"-5"1"16,-1 5 0</inkml:trace>
  <inkml:trace contextRef="#ctx0" brushRef="#br1" timeOffset="1.17093E6">29165 5323 0,'0'0'0,"0"0"15,-19 16 1,-7 13-16,-21 18 15,-5 11 1,-14 22-16</inkml:trace>
  <inkml:trace contextRef="#ctx0" brushRef="#br1" timeOffset="1.17179E6">28791 4925 0,'0'0'15,"0"0"-15,0 0 16,0 0-16,0 0 16,-10 20-1,-6 9-15,-3 11 16,7 7-1,-1 5-15,1 6 16,1 7-16,4 4 16,2 5-1,0 22-15,5 13 16,0-1-16,8-8 16,1 1-1,-2-6-15,-3 2 16,-6-5-1,-2-12-15,-6-9 16,10-71-16,-9 58 16,9-58-1,-7 45-15,7-45 16,0 0 0,0 0-16,-8 40 15,8-40-15,0 0 16,-7 25-1,7-19-15,2-10 16</inkml:trace>
  <inkml:trace contextRef="#ctx0" brushRef="#br1" timeOffset="1.17246E6">29294 5325 0,'0'0'16,"0"0"-16,0 0 15,0 0 1,0 0-16,-6-9 16,-1-8-16,-4-4 15,2 8 1,0 8-16,0 5 15,-3 3 1,-1 8-16,-3 6 16,-3 13-16,-3 8 15,-8 23 1,1 3-16,-2 7 16,-9 21-1,1 6-15,10-13 16,29-85-16,-17 61 15,17-61 1,0 0-16,0 0 16,-11 33-1,6-19-15,7-20 16</inkml:trace>
  <inkml:trace contextRef="#ctx0" brushRef="#br1" timeOffset="1.17267E6">29120 5582 0,'0'0'0,"0"0"16,0 0-1,0 0-15,0 0 16,0 0-16,15 20 16,13 7-1,9 7-15,1-3 16,-1-2-1,-37-29-15,33 27 16</inkml:trace>
  <inkml:trace contextRef="#ctx0" brushRef="#br1" timeOffset="1.1731E6">29409 5595 0,'0'0'15,"0"0"-15,0 0 16,2-20-1,11-17-15,7-13 16,1 10-16,6 0 16,-1 0-1,-2-1-15,-24 41 16,27-38 0,-27 38-16,0 0 15,0 0-15,22-36 16,-22 36-1,22-22 1,-12 22-16,-2 16 16,-5 13-16,-1 9 15,-4 22-15,-3 9 16,1 8 0,-2 23-16,2 16 15,-2 1 1,4-17-16,2-100 15,-2 76-15,2-76 16,0 0 0,-4 41-16,2-40 15,2-23 1,0-16-16</inkml:trace>
  <inkml:trace contextRef="#ctx0" brushRef="#br1" timeOffset="1.17344E6">29846 4968 0,'0'0'0,"0"0"16,0 24-1,0 23-15,5 27 16,1 26-16,2 10 15,-2 9 1,0 5-16,5 2 16,2 7-16,-1 2 15,-5-10 1,-5-11-16,0-21 16,1-14-1,-3-79-15,0 0 16,0 0-1,0 56-15,4-30 16,3-23-16,7-21 16</inkml:trace>
  <inkml:trace contextRef="#ctx0" brushRef="#br1" timeOffset="1.17378E6">30068 5399 0,'0'0'0,"0"0"15,22 0-15,27-5 16,20-2 0,-1 1-16,-68 6 15,0 0-15,59 0 16,-59 0-1,44 6-15,-20 17 16,-26 9-16,-13 5 16,-17 10-1,-11 7-15,0 4 16,0 0 0,43-58-16,0 0 15,-30 49-15,15-9 16</inkml:trace>
  <inkml:trace contextRef="#ctx0" brushRef="#br1" timeOffset="1.17396E6">30323 5629 0,'0'0'16,"0"0"-16,0 0 15,10 18-15,11 8 16,7 8-1,5 0-15,2-5 16,0-14 0,-1-15-16,-5-11 15</inkml:trace>
  <inkml:trace contextRef="#ctx0" brushRef="#br1" timeOffset="1.17433E6">30763 4880 0,'0'0'0,"0"0"0,0 0 16,0 0-16,0 7 16,0 9-16,0 19 15,0 22 1,0 18-16,0 33 15,0 10 1,0 11-16,0 10 16,0 6-16,0 27 15,0 7 1,0-16-16,2-22 16,2-37-1,3-11-15,-7-93 16,9 73-16,-9-73 15,0 0 1,9 50-16,-1-28 16,8-26-16,7-16 15</inkml:trace>
  <inkml:trace contextRef="#ctx0" brushRef="#br1" timeOffset="1.17464E6">31602 5162 0,'0'0'15,"27"0"-15,22-5 16,20 1-1,-8 6-15,-8 7 16,-15 13-16,-8 12 16,-12 4-1,-5 9-15,-9 7 16,-6 10-16,-15 4 16,-5 1-1,-10-2-15,-13 13 16</inkml:trace>
  <inkml:trace contextRef="#ctx0" brushRef="#br1" timeOffset="1.17488E6">31347 5463 0,'0'0'0,"0"0"16,0 0-1,28 0-15,28-4 16,30-1 0,22 3-16,-3 0 15,-1 0-15,-11 2 16,-93 0 0,67 2-16,-36 2 15</inkml:trace>
  <inkml:trace contextRef="#ctx0" brushRef="#br1" timeOffset="1.17513E6">31074 5872 0,'0'0'15,"0"0"-15,26-8 16,24-9-16,32-5 15,28 0-15,9 3 16,-2 11 0,-7 8-16,-21 9 15,-12 1-15,-14 0 16,-63-10 0,41 10-16,-19-4 15</inkml:trace>
  <inkml:trace contextRef="#ctx0" brushRef="#br1" timeOffset="1.17545E6">31385 5772 0,'0'0'0,"0"0"16,0 0-16,0 0 15,0 27 1,0 24-16,0 30 16,0 15-16,0-1 15,-4 1 1,0 1-16,0-10 16,1-11-1,3-76-15,0 0 16,0 0-16,0 56 15,11-36 1,12-31-16,6-25 16,9-24-16</inkml:trace>
  <inkml:trace contextRef="#ctx0" brushRef="#br1" timeOffset="1.17578E6">31694 5835 0,'0'0'0,"0"0"15,0 0 1,0 0-16,-6 22 16,-2 25-1,-1 28-15,3 26 16,4 7-16,0 6 16,2 6-1,4 1-15,0 1 16,-2 2-1,0-4-15,-2-11 16,-2-9-16,-2-14 16,4-86-1,0 0-15,0 0 16,-6 64 0,6-64-16,0 0 15,0 32-15,6-23 16,7-12-1</inkml:trace>
  <inkml:trace contextRef="#ctx0" brushRef="#br1" timeOffset="1.17593E6">32116 6936 0,'0'0'16,"0"0"-16,0 0 16</inkml:trace>
  <inkml:trace contextRef="#ctx0" brushRef="#br1" timeOffset="1.21108E6">30966 7030 0,'0'0'0,"0"0"15,0 0-15,0 0 16,-17 13-16,-9 5 15,-5 9 1,5-2-16,12-5 16,3-5-1,-4-7-15,5-8 16,-2-8 0,2-9-16,-6-6 15,-1-6-15,-6-4 16,-9-7-1,-3-3-15,-3 5 16,-5 4 0,-3 7-16,-1 7 15,-2 11-15,-5 5 16,-3 11 0,2 9-16,-2 5 15,7 8 1,0 1-16,50-30 15,-48 27-15,0-3 16,2-13 0,1-8-16,0-13 15,0-7-15,-1-6 16,-4-8 0,0-3-16,0-4 15,1 5 1,-2-1-16,2 6 15,-4 5-15,1 5 16,-5 11 0,2 12-16,-4 7 15,3 9 1,0 4-16,4 4 16,52-29-16,-57 27 15,57-27 1,-58 24-16,-7-7 15,1-12 1,-1-6-16,0-8 16,0-7-16,2-6 15,-1-1 1,1-3-16,-2 3 16,2 3-1,-2 2-15,1 11 16,-1 7-16,-1 10 15,3 12 1,5 7-16,4 4 16,7 4-16,6-3 15,41-34 1,-35 33-16,4-9 16,-3-4-1,34-20-15,-38 16 16,38-16-16,-42 6 15,-1-3 1,43-3-16,-42 0 16,42 0-16,-45-3 15</inkml:trace>
  <inkml:trace contextRef="#ctx0" brushRef="#br1" timeOffset="1.22001E6">31726 7175 0,'0'0'0,"0"0"16,0 0-16,0 0 15,0 0-15,0 0 16,0 0 0,0 0-16,0 0 15,0 0 1,0 0-16,-21-1 16,-21-12-16,-21-2 15,8-5 1,5-2-16,-1-5 15,-1-3 1,-1-1-16,2-7 16,-1-4-16,3-3 15,2-8 1,7-1-16,3-7 16,3-3-1,5-3-15,3-4 16,1-17-16,1-5 15,9-1 1,8 6-16,2 3 16,1 0-1,4 5-15,2 2 16,5 7-16,2 8 16,6 7-1,9-2-15,5-2 16,8-1-16,7 2 15,12-11 1,7 8-16,0 10 16,1 9-1,2 7-15,3 10 16,2 6-16,5 6 16,0 10-1,2 8-15,-2 5 16,-2 5-1,-5 8-15,-12 1 16,-7 3-16,1 8 16,4 6-1,-5 4-15,1 8 16,-2 4-16,-5 4 16,5 16-1,-2 5-15,-15-1 16,-4 0-1,-9 3-15,-7-3 16,-3 3-16,-3-2 16,-6-1-1,-11-2-15,-3 3 16,-13 1 0,-7 1-16,-13 0 15,-7-1-15,-18 2 16,-2-6-1,-8-3-15,-1 1 16,0-5 0,4-6-16,6-4 15,14-10-15,8-4 16,23-16 0,6-9-16,9-6 15,7-7 1,-1-2-16,5-4 15,0 0-15,2-3 16,-2 0 0,2-3-16,0 3 15,-3 0 1,3 0-16,0-1 16,-2 1-16,-6-2 15,-6 4 1</inkml:trace>
  <inkml:trace contextRef="#ctx0" brushRef="#br1" timeOffset="1.22569E6">30084 7549 0,'0'0'0,"0"0"16,0 0 0,0 0-16,0 0 15,22 0 1,28-6-16,27-1 15,13-1 1,-8-3-16,-14 0 16,-68 11-16,0 0 15,0 0 1,40-3-16,-25 9 16,-22 13-16,-13 6 15,-14 8 1,-16 16-16,-7 9 15,-17 19 1,1 7-16,10-10 16,63-74-16,0 0 15,-34 47 1,30-34-16,15-24 16,9-13-16,4-12 15,9-9 1,-2 3-16,-2 8 15,-5 3 1,1 11-16,-5 7 16,3 6-1,-2 9-15,2 9 16,-2 9-16,-2 8 16,-1 7-1,1 9-15,-1 5 16,2-4-16,-20-45 15,17 36 1,7-16-16</inkml:trace>
  <inkml:trace contextRef="#ctx0" brushRef="#br1" timeOffset="1.22604E6">30723 7253 0,'0'0'0,"0"0"16,-7 23-1,3 23-15,-6 31 16,-6 30 0,-3 14-16,-1 15 15,9 18-15,4-2 16,2-5-1,3-2-15,2-6 16,0-7-16,-2-19 16,-3-14-1,1-7-15,-2-16 16,6-76 0,-4 62-16,4-62 15,-5 36 1,1-25-16,2-19 15,-2-26-15</inkml:trace>
  <inkml:trace contextRef="#ctx0" brushRef="#br1" timeOffset="1.22621E6">30568 7964 0,'0'0'0,"0"0"15,18-10-15,18-8 16,26-5 0,15 0-1,21-6-15</inkml:trace>
  <inkml:trace contextRef="#ctx0" brushRef="#br1" timeOffset="1.22712E6">31054 7656 0,'0'0'0,"0"0"16,0 0 0,17-3-16,21-12 15,13-8 1,-2 1-16,2 4 15,-51 18-15,0 0 16,47-11 0,-10 8-16,-16 12 15,-16 5 1,-10 8-16,-13 12 16,-16 17-16,-12 7 15,-2 7 1,-11 14-16,59-79 15,0 0 1,0 0-16,-45 76 16,41-34-16,31-36 15,9-19 1,9-9-16,1-7 16,2 1-1,-48 28-15,0 0 16,32-19-16,-14 12 15,-18 16 1,-12 16-16,-11 13 16,-13 17-1,-4 8-15,-9 20 16,0 10-16,8-10 16,41-83-1,-15 58-15,17-29 16,15-25-16,10-21 15,9-18 1,13-25-16,12-17 16,-61 77-1,0 0-15,0 0 16,57-69-16,-19 33 16,-21 27-1,-19 18-15,-13 9 16,-9 11-1,-20 18-15,-10 4 16,-24 20-16,-11 7 16,6-4-1,83-74-15,0 0 16,0 0 0,-52 52-16,44-37 15,23-15-15,17-13 16,5-3-1,20-6-15,-1 4 16,8 5 0,1 7-16,0 6 15,-1 4-15,1 4 16,-4-1 0,-6 1-16,-1-8 15</inkml:trace>
  <inkml:trace contextRef="#ctx0" brushRef="#br1" timeOffset="1.22763E6">31775 7613 0,'0'0'16,"0"0"-16,0 0 15,0 0-15,22 5 16,27-3 0,22 5-16,-2 1 15,-8 3 1,-9 1-16,-52-12 16,33 17-16,-24 9 15,-26 2 1,-13 1-16,-5-6 15,-48 20 1,-28 7-16,-3 18 16,114-68-16,0 0 15,0 0 1,-82 58-16,46-25 16,38-24-1,24-11-15,13-7 16,20-5-16,12-3 15,12-1 1,25-5-16,7 0 16,-17 8-1,-98 15-15,64 0 16,-39 7-16,-28 1 16</inkml:trace>
  <inkml:trace contextRef="#ctx0" brushRef="#br1" timeOffset="1.22787E6">31935 7969 0,'0'0'0,"0"0"16,0 0-16,0 0 16,0 21-1,0 20-15,0 21 16,0 1-1,0 5-15,6 0 16,7 6-16,-3 11 16,4-11-1,0-14-15,-14-60 16,0 0 0,14 26-16,3-27 15</inkml:trace>
  <inkml:trace contextRef="#ctx0" brushRef="#br1" timeOffset="1.22819E6">32211 7804 0,'0'0'16,"0"0"-16,0 0 15,2-1 1,17-10-16,21 0 15,17 0-15,8 2 16,-6 2 0,-59 7-16,52-5 15,-52 5 1,39 5-16,-27 11 16,-20 6-16,-16 2 15,-13 7 1,-16 15-16,-6 0 15,-11 12-15,70-58 16,-75 60 0</inkml:trace>
  <inkml:trace contextRef="#ctx0" brushRef="#br1" timeOffset="1.22837E6">32550 7890 0,'0'0'15,"0"0"-15,0 0 16,15 13 0,8 5-16,8 12 15,-1 1 1,-9 2-16,-6 5 16,-6 4-1</inkml:trace>
  <inkml:trace contextRef="#ctx0" brushRef="#br1" timeOffset="1.22882E6">32404 8167 0,'0'0'0,"0"0"15,0 0-15,0 0 16,2 19-16,7 22 15,2 18 1,-7-1-16,-2-3 16,-14-3-1,-18-1-15,-13-4 16,-6-7-16,-3-4 16,52-36-1,-51 29-15,51-29 16,-47 16-1,47-16-15,0 0 16,-34 2 0,19-6-16,19-4 15,13-5-15,13 0 16,11 1 0,14 1-16,8 4 15,1 6-15,3 2 16,-2 9-1,-1 3-15,-10 7 16,-2 3-16,-11 6 16,0 9-1</inkml:trace>
  <inkml:trace contextRef="#ctx0" brushRef="#br1" timeOffset="1.22901E6">32935 8844 0,'0'0'0,"0"0"15,0 0-15</inkml:trace>
  <inkml:trace contextRef="#ctx0" brushRef="#br1" timeOffset="1.23481E6">29477 8717 0,'0'0'16,"-4"26"-16,-2 17 15,-1 33 1,-5 27-16,4 13 15,1 9-15,3 11 16,1 3 0,1 4-16,4 0 15,5 0 1,0-4-16,1-10 16,-4-13-16,-1-16 15,-3-100 1,0 85-16,0-85 15,-5 57-15,3-47 16,4-27 0</inkml:trace>
  <inkml:trace contextRef="#ctx0" brushRef="#br1" timeOffset="1.23504E6">29429 8962 0,'0'0'16,"0"0"-16,15-2 15,24-11 1,22-2-16,12-4 16,6 8-1,27 1-15,5 5 16,-18 2-16,-93 3 15,84 5 1</inkml:trace>
  <inkml:trace contextRef="#ctx0" brushRef="#br1" timeOffset="1.23527E6">29455 9507 0,'0'0'0,"0"0"16,0 0-16,0 0 16,18 0-1,22 0-15,27-6 16,14-3-16,21 3 16,6-2-1,-1 6-15,-4 0 16</inkml:trace>
  <inkml:trace contextRef="#ctx0" brushRef="#br1" timeOffset="1.23552E6">30175 9042 0,'0'0'0,"0"0"16,0 0-16,27 0 16,33-5-1,34 0-15,19 5 16,-5 5 0,-8 3-16,-8 1 15,-13 0 1,-19 0-16,-19-7 15</inkml:trace>
  <inkml:trace contextRef="#ctx0" brushRef="#br1" timeOffset="1.23604E6">30493 9081 0,'0'0'0,"0"0"16,0 27 0,0 26-16,0 35 15,-4 23 1,-2 3-16,-6 5 16,-7-1-16,-8 3 15,-6-10 1,1-14-16,1-22 15,0-17 1,7-23-16,24-35 16,-26 23-16,-1-8 15,27-15 1,-19 1-16,19-1 16,-20-7-1,20 7-15,-11-17 16,9-8-16,13 3 15,11-1 1,11 10-16,12 2 16,21 6-1,9 5-15,30 7 16,15 5-16,1-2 16,-16-1-1,-26-2-15,-19-5 16,-60-2-16,39 0 15,0-4 1</inkml:trace>
  <inkml:trace contextRef="#ctx0" brushRef="#br1" timeOffset="1.23641E6">31271 8854 0,'0'0'0,"0"0"16,0 21-16,-6 24 16,-3 33-1,-10 38-15,-1 25 16,-6 29-1,4 6-15,9-1 16,5-6 0,6-12-16,2-19 15,4-17-15,4-22 16,-2-22 0,-6-77-16,0 0 15,0 0 1,8 37-16,-2-46 15</inkml:trace>
  <inkml:trace contextRef="#ctx0" brushRef="#br1" timeOffset="1.23662E6">31178 9110 0,'0'0'15,"25"-4"-15,24-8 16,31-6 0,21-2-16,17 6 15,-6 1-15,-20 6 16,-92 7 0,68 0-16</inkml:trace>
  <inkml:trace contextRef="#ctx0" brushRef="#br1" timeOffset="1.23684E6">31129 9612 0,'0'0'16,"0"0"-16,25-2 15,30-11 1,26-5-16,19-1 16,23 2-16,10 6 15,0 5 1</inkml:trace>
  <inkml:trace contextRef="#ctx0" brushRef="#br1" timeOffset="1.23736E6">32278 9010 0,'0'0'0,"0"0"16,0 0-16,-23 15 15,-13 12 1,-19 22-16,5 18 16,-13 36-16,4 33 15,14 14 1,33-9-16,22-14 16,23-17-1,14-19-15,14-10 16,9-15-16,8-10 15,4-13 1,-8-14-16,-3-20 16,-8-16-1,-7-13-15,7-23 16,14-30-16,2-34 16,-16-14-1,-16-8-15,-21-3 16,-15 15-1,-22 3-15,-15 12 16,-21 6-16,-23 11 16,-28 17-1,-46 26-15,-43 35 16,-48 48 0,-49 50-16</inkml:trace>
  <inkml:trace contextRef="#ctx0" brushRef="#br1" timeOffset="1.26019E6">29247 10737 0,'0'0'0,"0"0"16,0 0-16,0 0 16,0 0-16,0 0 15,0 0 1,0 0-16,0 0 15,23 4 1,22-2-16,22 2 16,1 1-16,2-5 15,3 2 1,16-4-16,6-4 16,-1-5-1,2-3-15,5 3 16,4-2-16,4-1 15,1 0 1,7 3-16,10 0 16,6-5-16,-4-4 15,-5 3 1,0 1-16,-3 5 16,-5 4-1,-4 3-15,-5-1 16,1 3-16,-1-1 15,-5 1 1,0 2-16,-5 0 16,-6 0-1,-14 0-15,-3 5 16,-2 4 0,-15-2-1,-4-3-15,-1 5 0,3-2 16,-4 0-1,-51-7-15,52 6 16,-52-6-16,53 5 16,-53-5-1,53 4-15,-53-4 16,0 0 0,51 0-16,-51 0 15,0 0-15,0 0 16,45-2-1,-45 2-15,0 0 16,38-5 0,-38 5-16,0 0 15,0 0-15,32-6 16,-32 6 0,0 0-16,0 0 15,21-9 1,-21 9-16,0 0 15,0 0-15,17-5 16,-17 5 0,0 0-16,0 0 15,11-2 1,-11 2-16,0 0 16,0 0-16,10-2 15,-10 2 1,0 0-16,0 0 15,11 0 1,-11 0-16,0 0 16,0 0-16,6-2 15,-6 2 1,0 0-16,0 0 16,4 0-1,-4 0-15,0 0 16,0 0-16,5-3 15,-1-1 1,7-5-16,7-3 16</inkml:trace>
  <inkml:trace contextRef="#ctx0" brushRef="#br1" timeOffset="1.27241E6">16589 13109 0,'0'0'0,"0"0"16,0 0-1,-18 0-15,-14-2 16,-8-9-16,13-7 16,11-2-1,8-8-15,4-5 16,4-7 0,4-16-16,2-1 15,4-8-15,3-5 16,5-4-1,8-19-15,15-17 16,3-1-16,5 1 16,0 11-1,5 8-15,0 4 16,4 2 0,5 2-16,1 3 15,10-1-15,2 6 16,3 4-1,3-1-15,5 7 16,-1 7 0,5 4-16,0 2 15,3 6-15,2 3 16,5 5 0,-1 6-16,4 7 15,-2 4 1,-1 6-16,-2 6 15,0 9-15,6 6 16,-3 10 0,6 7-16,-3 2 15,3 5 1,-1 1-16,3 9 16,3 10-1,-1-1-15,-2 7 16,1 7-16,1 3 15,0 9 1,-3-2-16,-3-1 16,3 6-16,1 2 15,3 2 1,6 6-16,-3 3 16,-4 5-1,-1 3-15,3 6 16,-1 4-16,2 5 15,4 4 1,-1 0-16,1-3 16,-1 2-16,1-3 15,-2 4 1,0 0-16,-1 2 16,5-3-1,-3 0-15,3-2 16,3 2-16,1-6 15,0-2 1,4-2-16,-2-5 16,7-9-1,0 1-15,3-5 16,-6-4-16,1-4 16,4-1-1,1-4-15,2-7 16,-3-4-1,0-5-15,2-2 16,2-6-16,-5 0 16,2-10-1,-6-2-15,1-1 16,-4 0 0,-7-5-16,-1-3 15,1-8-15,-3-5 16,-1-5-1,-3-11-15,-5-4 16,5-11-16,1-7 16,0-12-1,8-13-15,0-11 16,-5-8 0,-4-12-16,3-10 15,-10-2-15,-7-8 16,-6-9-1,-6-12-15,-6-8 16,-4-10 0,-8-5-16,-6-5 15,-3-8-15,-7-2 16,-3-4 0,2-6-16,4-3 15,-5-1 1,5-3-16,-2-5 15,6-9-15,-1 5 16,1-3 0,1-5-16,3 4 15,-3 3 1,-3 4-16,-16 6 16,-1 11-16,-11 4 15,-2 7 1,-8 10-16,-6 8 15,-4 12 1,-2 1-16,2 5 16,2 9-16,-1-2 15,-2-2 1,-1 4-16,3 6 16,-4 8-1,3 6-15,2 4 16,-3 2-16,2 2 15,-3 3 1,-2 0-16,-2 5 16,0 11-16,-5 4 15,-2 3 1,-1 2-16,3 49 16,-6-42-1,6 42-15,0 0 16,-11-36-16,-3 16 15,-3 13 1,-8 14-16,-6 10 16,-4 12-1,-18 21-15,-2 8 16,-19 29 0,-11 21-16,-6 18 15,5 0-15,11-3 16,6-5-1,6-6-15,9-10 16,5-10-16,3-5 16,8-8-1,38-79-15,-25 60 16,25-60 0,0 0-16,-12 29 15,12-21-15,14-15 16,9-21-1,25-28-15</inkml:trace>
  <inkml:trace contextRef="#ctx0" brushRef="#br1" timeOffset="1.27287E6">29096 8969 0,'0'0'0,"0"0"16,0 0 0,0 0-16,13 12 15,11 8 1,8 4-16,-1 5 15,2 5-15,-1 5 16,-1 6 0,-4 7-16,-3 4 15,-1 2-15,-1 2 16,-1 7 0,-1 0-1,-5 0-15,-1 1 16,-5-6-16,-9-62 15,8 58 1,-8-58-16,0 0 16,0 0-16,4 52 15,-4-52 1,0 0-16,0 0 16,4 37-16,7-12 15</inkml:trace>
  <inkml:trace contextRef="#ctx0" brushRef="#br1" timeOffset="1.27302E6">29305 10143 0,'0'0'0,"0"0"16,0 0-16</inkml:trace>
  <inkml:trace contextRef="#ctx0" brushRef="#br1" timeOffset="1.28874E6">29290 11559 0,'0'0'16,"-4"26"-16,-1 22 15,-8 30 1,-8 18-16,-1 25 16,2 15-16,5 27 15,1 4 1,5 5-16,5 1 16,2 0-1,0-2-15,0-6 16,2-13-16,0-22 15,4-23 1,0-25-16,-4-82 16,0 0-1,6 52-15,1-39 16,0-33-16,0-22 16</inkml:trace>
  <inkml:trace contextRef="#ctx0" brushRef="#br1" timeOffset="1.28957E6">29567 11612 0,'0'0'0,"26"-11"15,19-7-15,30-9 16,26 1 0,30-3-16,12 4 15,29 2-15,10 6 16,18-5 0,15-5-16,17-2 15,13-3-15,-17-1 16,-15 0-1,-41 5-15,-27 15 16,-22 9 0,-26 11-16,-11 6 15,-15 9-15,-11 7 16,-14 3 0,-10 5-16,0 11 15,-13 5 1,-4 12-16,-4 8 15,-7 27-15,-4 17 16,-8 8 0,-4 7-16,4 0 15,0 0 1,-3 2-16,3 0 16,4 0-16,2-3 15,5-3 1,-1-5-16,-2-11 15,-4-21 1,-6-14-16,-10-20 16,-4-19-16,-9-13 15,-16-7 1,-18-11-16,-20-5 16,-39-2-1,-44-4-15,-28-1 16,0 1-16,-6 3 15,9-1 1,1 2-16,0 0 16,-1 2-1,0-2-15,5 1 16,7 8-16,12 2 16,13 4-1,13 5-15,20 0 16,18-2-16,20-4 15,18-8 1,21-6-16,13-11 16,11-8-1</inkml:trace>
  <inkml:trace contextRef="#ctx0" brushRef="#br1" timeOffset="1.2901E6">29963 11360 0,'0'0'0,"0"0"16,0 32-16,4 27 16,-2 39-1,-8 26-15,-8 6 16,-6 5 0,-3 31-16,-1 10 15,9-4-15,1-4 16,7-1-1,1-7-15,2-11 16,-3-13-16,0-8 16,2-19-1,2-15-15,3-20 16,0-74 0,3 63-16,-3-63 15,0 0 1,0 0-16,0 37 15,0-37-15,0 0 16,0 25 0,0-25-16,-3 4 15,3-4 1,-2-4-16,-2-10 16</inkml:trace>
  <inkml:trace contextRef="#ctx0" brushRef="#br1" timeOffset="1.29062E6">29490 14260 0,'-23'-24'0,"-2"-10"16,-15-16-16,-5 8 16,3-2-1,-3 5-15,45 39 16,-47-29-16,2 11 15,2 16 1,10 16-16,9 13 16,9 6-1,3 13-15,3 26 16,5 9-16,6 39 16,0 39-1,5 25-15,-5 0 16,0 2-16,-4-5 15,-5 0 1,-6-8-16,1-22 16,-3-28-1,15-123-15,-25 76 16,-8-38 0,-5-36-16,-5-19 15</inkml:trace>
  <inkml:trace contextRef="#ctx0" brushRef="#br1" timeOffset="1.2908E6">28734 15098 0,'0'0'16,"20"-10"-16,11-5 15,18-7-15,13-3 16,11 5-1,27 0-15,14 9 16,-5 13-16</inkml:trace>
  <inkml:trace contextRef="#ctx0" brushRef="#br1" timeOffset="1.29117E6">29411 14648 0,'0'0'0,"0"0"16,0 0-16,0 28 15,0 25 1,3 31-16,2 24 16,0 7-16,-8 4 15,-1 5 1,-4-6-16,1-17 15,7-101 1,-12 74-16,12-74 16,-8 30-16,-1-38 15,14-39 1,10-24-16,9-10 16,9-13-16,15-12 15,8 16 1,5 14-16,3 10 15,-9 19 1,-12 19-16</inkml:trace>
  <inkml:trace contextRef="#ctx0" brushRef="#br1" timeOffset="1.29155E6">29882 14798 0,'0'0'0,"0"0"15,-11 18 1,-3 9-16,-1 16 16,7 12-16,5 10 15,8 11 1,10 25-16,9 8 16,4-19-1,-28-90-15,28 51 16,-5-33-1,-10-30-15,-2-19 16,-6-16-16,-8-17 16,-3 1-1,-5 10-15,-3 8 16,-2 14-16,3 12 16,-4 13-1,0 10-15,0 17 16,5 8-1,12-29-15,-9 24 16,9-11-16</inkml:trace>
  <inkml:trace contextRef="#ctx0" brushRef="#br1" timeOffset="1.29239E6">30129 14756 0,'0'0'15,"0"0"-15,12 17 16,5 15-1,5 13-15,-4 14 16,-5 15-16,-1 34 16,0 8-1,-12-116-15,0 0 16,7 94 0,-3-59-16,0-45 15,6-27-15,-2-11 16,8-22-1,5-3-15,3-14 16,5 7 0,5 17-16,-5 31 15,0 21-15,-6 20 16,-3 18 0,0 21-16,1 34 15,2 40 1,3 35-16,-4 1 15,-1-32-15,-21-126 16,0 0 0,0 0-1,20 65-15,1-59 16,-4-35-16,-1-27 16,-2-25-16,4-48 15,2-54 1,-1-36-16,-1-14 15,-7 21 1,0 29-16,0 9 16,6 11-16,-1 6 15,-1 22 1,1 17-16,-6 30 16,-10 88-1,0 0-15,5-53 16,-5 41-16,0 27 15,-5 20 1,-1 24-16,-3 40 16,-6 70-1,1 80-15,-2 43 16,6-15-16,2 11 16,4 10-1,6 8-15,11-9 16,8-13-1,1-23-15,4-33 16,-1-37-16,-5-54 16,-8-34-1,-12-103-15,0 0 16,0 57-16,-6-33 16,-12-43-1,-1-32-15,-14-46 16</inkml:trace>
  <inkml:trace contextRef="#ctx0" brushRef="#br1" timeOffset="1.29267E6">30409 14570 0,'-8'-33'0,"1"-18"15,-1-10-15,4 12 16,4 49-16,10-36 15,17 12-15,12 8 16,14 10 0,13 3-16,12 10 15,28 6-15,12 8 16,-5 5 0,-3 7-16,-19-1 15,-8 4 1,-12-5-16,-6 2 15,-10-2-15</inkml:trace>
  <inkml:trace contextRef="#ctx0" brushRef="#br1" timeOffset="1.29284E6">31755 15158 0,'0'0'0,"0"0"15,0 0 1,0 0-16</inkml:trace>
  <inkml:trace contextRef="#ctx0" brushRef="#br1" timeOffset="1.29489E6">30023 11523 0,'0'0'0,"-25"13"15,-15 10 1,-27 22 0,-31 30-16,-24 37 15,-7 20-15,18-2 16,23-10-16,24-22 16,23-25-1,30-30-15,17-27 16</inkml:trace>
  <inkml:trace contextRef="#ctx0" brushRef="#br1" timeOffset="1.29512E6">30070 11766 0,'-32'19'0,"-16"10"15,-31 19-15,-28 26 16,-36 40 0,-11 32-16,29-6 15,39-24-15,86-116 16,-44 85 0,35-40-16,24-27 15</inkml:trace>
  <inkml:trace contextRef="#ctx0" brushRef="#br1" timeOffset="1.29534E6">29848 12240 0,'0'0'0,"-14"22"16,-10 7-16,-11 19 15,-16 13 1,-29 31-16,-28 43 15,-4 20 1,25-13-16,27-24 16,60-118-16,-25 76 15,31-36-15</inkml:trace>
  <inkml:trace contextRef="#ctx0" brushRef="#br1" timeOffset="1.29555E6">29730 12650 0,'-17'22'16,"-12"11"-16,-11 23 15,-8 6 1,-21 34-16,-18 32 16,4 5-16,20-12 15,16-18 1,21-23-16,17-21 15,15-30 1,5-18-16</inkml:trace>
  <inkml:trace contextRef="#ctx0" brushRef="#br1" timeOffset="1.29572E6">29822 12939 0,'0'0'15,"-25"27"-15,-11 11 16,-23 31-16,-20 35 16,-15 29-1,7 15-15,23-23 16,16-23-16</inkml:trace>
  <inkml:trace contextRef="#ctx0" brushRef="#br1" timeOffset="1.29589E6">29587 13556 0,'-11'27'0,"-3"15"16,-8 23-1,-3-2-15</inkml:trace>
  <inkml:trace contextRef="#ctx0" brushRef="#br1" timeOffset="1.29817E6">33372 12412 0,'0'0'0,"0"0"16,0 0 0,0 0-16,-19-9 15,-17-4 1,-19-5-16,-6 8 16,-12 7-16,-4 5 15,-20-1 1,-15 4-16,3 2 15,-5 2 1,-8 2-16,-2 3 16,1 1-16,17 1 15,17-3 1,22-5 0,67-8-16,-47 0 15,47 0-15,-26-10 16,22-8-16,22-9 15,23-16 1</inkml:trace>
  <inkml:trace contextRef="#ctx0" brushRef="#br1" timeOffset="1.29855E6">32390 12048 0,'0'0'15,"0"0"-15,-23 0 16,-26 7-16,-27 4 16,-18 16-1,-1 9-15,18 4 16,20 0-16,57-40 16,0 0-1,-31 33-15,16-4 16,13-2-1,9-7-15,6 3 16,7 1 0,6 5-16,13 9 15,2-2-15,-3 5 16,10-4 0,-3 1-16,2 0 15,0-5-15,-47-33 16,36 36-1,-11-4-15,-23-5 16</inkml:trace>
  <inkml:trace contextRef="#ctx0" brushRef="#br1" timeOffset="1.29905E6">30738 11469 0,'0'0'0,"-6"23"15,-3 17-15,-10 25 16,6 2 0,-5 6-1,-2 33-15,-2 26 16,4 10-16,1 17 15,4-3 1,7-8-16,2-1 16,2-7-16,2-3 15,0-7 1,-3-12-16,-2-8 16,3-19-1,2-91-15,0 0 16,0 0-16,0 68 15,4-38 1,6-25-16</inkml:trace>
  <inkml:trace contextRef="#ctx0" brushRef="#br1" timeOffset="1.29957E6">31615 11188 0,'0'0'0,"0"0"15,0 24 1,-4 24-16,-1 27 16,-5 26-1,1 10-15,0 13 16,-3 8 0,4 14-16,-3 17 15,4 1-15,1-3 16,4-5-1,0-5-15,-2 5 16,2-6-16,0-12 16,2-11-1,0-20-15,0-22 16,0-85 0,0 69-16,0-69 15,0 0-15,0 0 16,0 40-1,0-40-15,0 0 16,4 25 0,4-18-16</inkml:trace>
  <inkml:trace contextRef="#ctx0" brushRef="#br1" timeOffset="1.30627E6">29587 13123 0,'0'0'0</inkml:trace>
  <inkml:trace contextRef="#ctx0" brushRef="#br1" timeOffset="2.24315E6">30964 7329 0,'-41'-2'16,"-22"-5"-16,-26-2 15,-27-9 1,-9-4-16,-9-2 15,0 1-15,6 8 16,-2 1 0,-3 3-16,-8 4 15,-9 5 1,3 2-16,4 4 16,3 3-16,2 2 15,13 0 1,13 0-16,12-2 15,0 1 1,7 0-16</inkml:trace>
  <inkml:trace contextRef="#ctx0" brushRef="#br1" timeOffset="2.24873E6">31479 15884 0,'0'0'0,"0"0"16,-25 0-16,-19 5 15,-24-1 1,-7 7-16,-18 5 15,8 3 1,-6 0-16,1 0 16,0 0-16,4-4 15,-6-4 1,0 1-16,-8-8 16,-17-4-16,-10-2 15,-7-2 1,4 4-16,2 2 15,10 2-15,0 5 16,9 0 0,12 5-16,6-1 15,6 1 1,4 1-16,1 3 16,-3 0-16,-2 0 15,5 2 1,2 0-16,6-1 15,12 2 1,60-21-16,-45 17 16,45-17-16,-36 10 15,36-10 1,0 0-16,-25 4 16,12-8-16</inkml:trace>
  <inkml:trace contextRef="#ctx0" brushRef="#br1" timeOffset="2.24888E6">28863 16152 0,'0'0'0</inkml:trace>
  <inkml:trace contextRef="#ctx0" brushRef="#br1" timeOffset="2.25E6">29229 12104 0,'0'0'0,"-22"-5"16,-11-5-16,-14-7 15,-5-2 1,-8 1-16,-7-2 16,-6 3-16,-19 1 15,-7-1 1,-2 9-16,6 3 16,3 2-1,2 3-15,-6 5 16,-14 2-16,-3 4 15,-3 9 1,-3 14-16,3 12 16,18 6-16,17-3 15,22-4 1,14-4-16,45-41 16,-28 31-1,28-31-15,-9 26 16,18-1-16</inkml:trace>
  <inkml:trace contextRef="#ctx0" brushRef="#br1" timeOffset="2.25091E6">28179 11505 0,'0'0'0,"-24"0"16,-23 7-1,-29 11-15,-22 24 16,-9 25-16,-5 16 16,-5 15-1,13 3-15,10-3 16,17-7-1,13-1-15,17-14 16,14-13-16,33-63 16,-21 46-1,21-46-15,-8 41 16,10-1 0,9-6-16,11-8 15,5-4-15,11 3 16,22 0-1,9-1-15,6-3 16,29 0 0,12 2-16,-7-5 15,-109-18-15,88 18 16,-88-18 0,0 0-16,65 16 15,-65-16 1,0 0-16,0 0 15,33 15-15,-33-15 16,0 0 0,0 0-16,18 11 15,-18-11 1,0 0-16,7 7 16,-7-7-16,0 0 15,0 0 1,2 3-16,-2-3 15,0 0-15,0 0 16,0 0 0,0 0-16,0 0 15,0 0 1,-2 0-16,2 0 16,0 0-16,0 0 15,-3 0 1,3 0-16,0 0 15,0 0 1,0-3-16,0 3 16,0 0-16,0 0 15,-2 0 1,2 0-16,0 0 16,0 0-1,0 0-15,0 0 16,0 0-16,0-7 15,0 7 1,0 0-16,-4-11 16</inkml:trace>
  <inkml:trace contextRef="#ctx0" brushRef="#br1" timeOffset="2.25181E6">24378 13990 0,'0'0'0,"0"0"15,0 0-15,0 0 16,0 0 0,13 19-16,10 19 15,15 28 1,8 32-16,6 23 15,-5-8-15,-7-18 16,-40-95 0,0 0-16,0 0 15,34 44-15,-11-46 16,-6-34 0,-1-24-16,-3-15 15,0-14 1,-13 89-16,0 0 15,19-75-15,1 32 16,2 36 0,-5 23-16,4 13 15,4 16-15,8 15 16,3 2 0,1-8-16,1-9 15,-1-16 1,-4-14-16,-11-15 15,-6-15-15,-5-16 16,-9-18 0,-8-25-16,-14-36 15,-19-22 1,-13-11-16,-5 16 16,4 22-1,2 18-15,10 22 16,3 14-16,38 51 15,0 0 1,-32-33-16,32 33 16,-24-14-16,24 14 15,-16 5 1</inkml:trace>
  <inkml:trace contextRef="#ctx0" brushRef="#br1" timeOffset="2.25224E6">25246 13818 0,'0'0'16,"13"22"-16,3 7 16,7 13-1,2 5-15,-4 7 16,-1 0-16,-3-1 15,-17-53 1,0 0-16,0 0 16,14 47-1,-14-47-15,9 34 16,-7-23 0,0-18-16,0-13 15,0-14-15,3-10 16,2-10-1,-1-2-15,4 10 16,1 10-16,3 13 16,3 10-1,3 10-15,5 15 16,4 10 0,0 9-16,11 12 15,0-3-15,-1-6 16</inkml:trace>
  <inkml:trace contextRef="#ctx0" brushRef="#br1" timeOffset="2.25289E6">26152 13771 0,'0'0'16,"0"0"-16,0 0 15,-17-9 1,-8-9-16,-11-4 15,-2-5-15,-5-5 16,-1 3 0,2 0-16,42 29 15,-45-26-15,45 26 16,-41-14 0,8 19-16,15 12 15,9 19 1,9 16-16,9 15 15,9 0-15,5-7 16,-23-60 0,24 49-16,-4-17 15,-7-21 1,-2-22-16,-7-25 16,-1-23-16,-8-34 15,-6-44 1,-11-48-16,-9-7 15,0 27 1,-3 29-16,-1 19 16,4 28-16,3 20 15,28 69 1,0 0-16,0 0 16,-17-48-1,7 28-15,15 20 16,4 18-16,9 18 15,11 24 1,6 18-16,13 41 16,14 37-1,6 14-15,-2-21 16,-10-32-16,-11-39 16,-14-36-1,-10-28-15,-5-14 16,-4-16-16,-5-13 15</inkml:trace>
  <inkml:trace contextRef="#ctx0" brushRef="#br1" timeOffset="2.25326E6">25931 12130 0,'0'0'15,"0"0"-15,9 30 16,5 19 0,12 32-16,13 37 15,19 43-15,15 26 16,13 5-1,-2-2-15,0-5 16,2-10-16,-7-12 16,-13-13-1,-17-21-15,-8-19 16,-41-110 0,24 83-16,-24-83 15,5 53-15,-23-32 16,-11-21-1</inkml:trace>
  <inkml:trace contextRef="#ctx0" brushRef="#br1" timeOffset="2.25356E6">25907 12471 0,'14'-25'0,"7"-11"16,15-15-16,3 2 15,7 6-15,6 12 16,-3 17 0,-7 25-16,-12 25 15,-15 27 1,-13 26-16,-13 41 15,-14 31-15,-6-6 16,4-38 0,27-117-16,0 0 15,-26 85-15</inkml:trace>
  <inkml:trace contextRef="#ctx0" brushRef="#br1" timeOffset="2.25393E6">26494 12853 0,'0'0'16,"0"0"-16,14 19 16,7 10-1,11 11-15,-1 6 16,-2-3-16,-4 5 15,-25-48 1,20 47-16,-20-47 16,10 43-16,-12-13 15,-10-14 1,-4-9-16,-3-14 16,-2-9-1,3-10-15,5-10 16,7-20-16,10-7 15,11-6 1,10 0-16,1 5 16,-3-1-16</inkml:trace>
  <inkml:trace contextRef="#ctx0" brushRef="#br1" timeOffset="2.25429E6">26758 12772 0,'0'0'16,"0"0"-16,0 0 15,0 0-15,0 0 16,0 0-16,8 18 16,14 7-1,2 6-15,2-2 16,-1-4-1,-7-10-15,-3-3 16,0-12-16,-9-10 16,-2-7-1,-6-11-15,-4-3 16,-5 2 0,-4 4-16,-3 5 15,-1 7-15,-6 11 16,1 12-1,3 13-15,3 11 16,2 8 0,3-3-16</inkml:trace>
  <inkml:trace contextRef="#ctx0" brushRef="#br1" timeOffset="2.25456E6">27079 12030 0,'0'0'15,"0"0"1,0 0-16,-6 23 16,-7 25-16,-3 26 15,5 18 1,14 11-16,14-1 15,17-8-15,13-16 16,11-24 0,13-20-16,3-30 15,-7-31-15</inkml:trace>
  <inkml:trace contextRef="#ctx0" brushRef="#br1" timeOffset="2.25523E6">27835 12980 0,'0'0'15,"-28"0"-15,-25 4 16,-25 3-16,-20 19 15,0 17 1,-7 20-16,-9 12 16,-15 22-1,-2 1-15,2-2 16,1 2 0,-5-2-16,-3 3 15,-10 3-15,-4 6 16,-4 8-1,-3 6-15,8-4 16,1-1-16,7-2 16,9 0-1,9-3-15,6 7 16,2 10 0,5 10-16,4 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2:30:49.6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3278 4768 0,'0'0'16,"0"0"-16,0 0 15,3 23-15,9 15 16,-2 15 0,5-5-16,-3-4 15,2-6-15,-3 5 16,0-3-1,2 0-15,0-2 16,2 0 0,-1-2-16,-14-36 15,15 34-15,-15-34 16,15 26 0,-15-26-16,0 0 15,16 18 1,-16-18-16,17 11 15,1-13-15,2-7 16,1-6 0,-3-6-16,-1-3 15,1-3 1,-1-4-16,0-3 16,1-4-16,2-9 15,0-2 1,-1 2-16,1 0 15,-20 47-15,23-47 16,-23 47 0,18-44-16,-18 44 15,20-40 1,-20 40-16,19-41 16,-19 41-16,0 0 15,0 0 1,17-34-16,-17 34 15,0 0 1,0 0-16,18-26 16,-18 26-16,11-14 15,-5 8 1</inkml:trace>
  <inkml:trace contextRef="#ctx0" brushRef="#br0" timeOffset="1078.2604">4382 4585 0,'0'0'0,"0"0"16,0 0 0,0 0-16,0 0 15,0 0 1,0 0-16,15 18 15,4 3-15,8 3 16</inkml:trace>
  <inkml:trace contextRef="#ctx0" brushRef="#br0" timeOffset="1766.2434">4207 4979 0,'0'0'0,"0"0"16,0 0-16,0 0 15,0 0 1,19-2-16,22-9 16,20-6-16,-7 2 15,-54 15 1,55-17-16,-55 17 15,0 0 1,55-20-16,-55 20 16,0 0-16,45-21 15,-23 3 1,-24 14-16,-16 8 16,-12 12-16,-7 4 15,-11 14 1,-2 1-16,10 4 15,5-2 1,9 1-16,8-1 16,7 2-16,9-1 15,4-2 1,5-10-16,6 3 16,5-4-1,7-5-15,4-4 16,6-7-16,1-9 15,0-7 1,-1-9-16,4-6 16,-7-7-1,-9-4-15,-7-1 16,-9 5-16,-7 0 16,-9 0-1,-11 4-15,-9 5 16,-7 5-16,-11 1 15,-5 7 1,3 5-16,5 2 16,10 2-1,12-2-15,8 0 16,5-4-16,16-11 16</inkml:trace>
  <inkml:trace contextRef="#ctx0" brushRef="#br0" timeOffset="2135.5084">4882 4335 0,'0'0'15,"0"0"-15,0 0 16,0 25-1,0 20-15,0 26 16,0 8-16,0 16 16,0 8-1,4 7-15,0 4 16,3 2-16,-3 4 16,3-4-1,-5-2-15,1-10 16,-1-17-1,-4-14-15,2-73 16,0 0-16,0 0 16,-5 45-1,2-34-15,1-29 16,0-18-16</inkml:trace>
  <inkml:trace contextRef="#ctx0" brushRef="#br0" timeOffset="2366.5588">4921 4995 0,'0'0'0,"0"0"15,3-13-15,14-8 16,12-2 0,12 6-16,12-1 15,13 0-15,-2 3 16,1 1-1,-65 14-15,0 0 16,51-7 0,-17 6-16,-25 2 15</inkml:trace>
  <inkml:trace contextRef="#ctx0" brushRef="#br0" timeOffset="2966.5643">4443 5767 0,'0'0'0,"0"0"16,0 0 0,12 23-16,5 12 15,14 19 1,3 2-1,-1-3-15,0-3 0,0-3 16,-33-47 0,0 0-16,0 0 15,31 37 1,-31-37-16,22 25 16,-16-18-16,-8-16 15,-11-8 1,-3-6-16,-1-2 15,-2-5 1,5 2-16,1-1 16,7 1-16,6-2 15,14 3 1,5 5-16,11 4 16,1 5-16,4 5 15,4 8 1,3 10-16,-5 5 15,-2 6 1,-9 6-16,-12 1 16,-7 3-1,-10 6-15,-8 0 16,-15 13-16,-9-1 16,35-49-1,0 0-15,0 0 16,-31 37-16,12-16 15,19-28 1,12-19-16</inkml:trace>
  <inkml:trace contextRef="#ctx0" brushRef="#br0" timeOffset="3271.5386">5804 4577 0,'0'0'0,"0"0"16,0 0-1,-18 26-15,-8 15 16,-22 26-1,-11 15-15,-16 7 16,14-14-16,61-75 16,0 0-1,-46 48-15,24-29 16,18-26 0,12-13-16</inkml:trace>
  <inkml:trace contextRef="#ctx0" brushRef="#br0" timeOffset="3451.399">5710 4747 0,'5'5'0,"6"-1"16,1 0-16,12 0 16,5 3-1,0 7-15,-1 3 16,0 1 0,-3 2-16,-4 3 15,-1 3-15,-7 3 16,-5 5-1,-16-4-15,-11 2 16</inkml:trace>
  <inkml:trace contextRef="#ctx0" brushRef="#br0" timeOffset="3767.214">5044 5332 0,'0'0'0,"0"0"16,20-3-16,27-8 15,28-4-15,19-3 16,8 4 0,2 8-16,6 4 15,1-1-15,2 3 16,-1-2-1,-10 2-15,-6 0 16,-12 0 0,-84 0-16,64-3 15,-64 3-15,33-6 16,-29-7 0</inkml:trace>
  <inkml:trace contextRef="#ctx0" brushRef="#br0" timeOffset="4071.4824">5707 5229 0,'0'0'0,"0"0"16,-4 24 0,2 28-16,-2 30 15,-1 19 1,5 4-16,5 2 15,1 3-15,3-3 16,7-4 0,6-5-16,4-8 15,-7-14 1,-3-11-16,-16-65 16,11 46-16,-11-46 15,10 34 1,4-14-16,1-19 15,7-16 1</inkml:trace>
  <inkml:trace contextRef="#ctx0" brushRef="#br0" timeOffset="4316.1589">6823 4534 0,'0'0'16,"0"0"-16,11 18 16,12 14-1,9 16-15,-1 4 16,-10-1-16,-5-4 15</inkml:trace>
  <inkml:trace contextRef="#ctx0" brushRef="#br0" timeOffset="5288.2646">6519 5117 0,'0'0'16,"0"0"-16,0 0 15,15-3 1,27-2-16,16-6 16,9 6-1,-3-2-15,-1-2 16,-63 9-16,48-9 16,-48 9-1,0 0-15,36-11 16,-16 4-1,-15 3-15,-12 8 16,-13 5-16,-10 7 16,-5 7-1,-9 8-15,0 4 16,13 1-16,8-2 16,9-1-1,12-9-15,10 1 16,8-7-1,9-4-15,2-8 16,5-6-16,-4-6 16,-28 6-1,24-14-15,-6-2 16,-11-3 0,-16 1-16,-13 0 15,-12 8-15,-4 9 16,-3 4-1,6 5-15,14-4 16,4 3-16,6 0 16,9 3-1,6 6-15,5 6 16,8 5 0,2 4-16,6 7 15,6 10-15,-2 1 16,0 3-1,-6-2-15,-6-1 16,-5 1 0,-10-3-16,-10 0 15,-9 0-15,-14-3 16,-13-4 0,-6 0-16,-6-3 15,0-7 1,56-30-16,-54 23 15,54-23-15,0 0 16,-46 11 0,46-11-16,-29 0 15,22-6-15,18-7 16,18-2 0,13 0-16,22-3 15,9 5 1,26 1-16,13 11 15,-9 7-15,-11 5 16,-13-2 0,-9 3-16,-17-8 15,-6 0 1,-2-6-16,-3-4 16,-4-8-16,-9-10 15</inkml:trace>
  <inkml:trace contextRef="#ctx0" brushRef="#br0" timeOffset="5588.8692">7386 4523 0,'0'0'0,"0"0"15,17 7 1,22 2-16,14 7 16,-2-4-1,0 2-15,-5-3 16,-46-11-16,0 0 15,38 14 1,-18-1-16</inkml:trace>
  <inkml:trace contextRef="#ctx0" brushRef="#br0" timeOffset="6018.34">7428 4870 0,'0'0'15,"0"0"-15,0 0 16,0 0-16,16-3 15,22-4 1,20-8-16,-1-1 16,-9 3-1,-48 13-15,48-14 16,-48 14-16,37-2 16,-10 11-1,-23 13-15,-17 10 16,-21 8-16,-29 23 15,-33 19 1,-22 20-16,4-7 16,114-95-1,0 0-15,-71 62 16,54-46 0,34-28-16,19-10 15,17-12-15,12 1 16,9-3-1,22-3-15,14-2 16,-3 10-16,-18 8 16,-20 14-1,-69 9-15,35 5 16,-19 8 0,-18 5-16</inkml:trace>
  <inkml:trace contextRef="#ctx0" brushRef="#br0" timeOffset="6283.0868">7028 5578 0,'0'0'16,"0"0"-16,21-3 15,23-8-15,35-9 16,21-13-1,19-17-15,12-3 16,10-3 0,-19 11-16,-29 9 15,-93 36-15,0 0 16,0 0 0,54-19-16,-43 14 15</inkml:trace>
  <inkml:trace contextRef="#ctx0" brushRef="#br0" timeOffset="6816.0613">7466 5499 0,'0'0'0,"0"0"15,0 0-15,0 0 16,0 0 0,0 0-16,16 16 15,9 7 1,6 5-16,-6 1 15,-12 5-15,-8 0 16,-12 6 0,-16 16-16,-13 5 15,-5 5 1,-16 21-16,6 0 16,51-87-16,0 0 15,-25 69 1,33-35-16,18-25 15,14-15 1,23-11-16,8-4 16,20-11-16,10 3 15,-20 9 1,-28 18-16,-25 10 16,-19 9-1,-11 4-15,-12 13 16,-7 9-16,-10 12 15,0-1 1,7-5-16,24-49 16,-17 40-1,19-13-15,17-16 16,14-13-16,21-14 16,29-21-1,30-20-15,28-14 16,-8 2-16,-27 5 15</inkml:trace>
  <inkml:trace contextRef="#ctx0" brushRef="#br0" timeOffset="7026.1017">8685 6489 0,'0'0'15,"0"0"-15,0 0 16,0 0-16,0 0 16,0 0-1</inkml:trace>
  <inkml:trace contextRef="#ctx0" brushRef="#br0" timeOffset="13322.552">11826 5598 0,'0'0'0,"0"0"16,0 0-16,-13 18 16,-7 9-1,-5 12 1,3 11-16,0 8 16,-1 9-16,0 14 15,-5 30-15,-6 23 16,2 18-1,1-16-15,5-17 16,4-21 0,3-13-16,6-16 15,13-69-15,0 0 16,0 0 0,-9 44-16,9-44 15,-7 23 1,9-28-16,7-19 15</inkml:trace>
  <inkml:trace contextRef="#ctx0" brushRef="#br0" timeOffset="13722.3566">11762 5584 0,'0'0'16,"0"0"-16,0 0 16,0 0-16,0 0 15,2 22 1,13 24-16,7 17 16,5-2-16,3 8 15,7 24 1,10 7-16,-4-2 15,-6-1 1,1 0-16,-13 2 16,-2 1-16,-7 4 15,-10-9 1,-6-8-16,-6-18 16,-4-17-1,10-52-15,-13 40 16,13-40-16,-26 31 15,-15-10 1,-10-19-16,-4-11 16</inkml:trace>
  <inkml:trace contextRef="#ctx0" brushRef="#br0" timeOffset="13921.9435">11496 6299 0,'0'0'0,"0"0"16,0 0-1,0 0-15,18 0 16,21 0 0,27 0-16,5 5 15,3 0-15,7 6 16</inkml:trace>
  <inkml:trace contextRef="#ctx0" brushRef="#br0" timeOffset="14239.1271">12307 5928 0,'-9'-4'16,"0"-3"-1,9 7-15,-14-9 0,5 3 16,-4 8 0,-5 14-16,-7 10 15,4 10-15,-7 13 16,6 11 0,5 7-16,5 4 15,10 4-15,10 14 16,15-4-1,17-13-15,9-23 16,6-23-16,0-12 16,8-19-1,1-15-15</inkml:trace>
  <inkml:trace contextRef="#ctx0" brushRef="#br0" timeOffset="14554.6983">13190 5820 0,'0'0'0,"0"0"15,18 5-15,17 13 16,14 11 0,-4 12-16,-6 8 15,1 11 1,-9 7-16,-2 22 15,-19 8-15,-12-1 16,-12-7 0,-5-13-16,-10-6 15,-3-8-15,3-17 16,29-45 0,-26 38-16,26-38 15,-21 26 1,15-14-16</inkml:trace>
  <inkml:trace contextRef="#ctx0" brushRef="#br0" timeOffset="14715.108">13815 6661 0,'0'0'0,"0"0"16,0 0-16,0-2 15,0-4-15,0 1 16,0 5 0</inkml:trace>
  <inkml:trace contextRef="#ctx0" brushRef="#br0" timeOffset="15938.0458">10059 4052 0,'0'0'0,"0"4"16,0 3-16,7 17 16,3 14-1,-1 16-15,5 6 16,-8 1 0,3-1-16,-4 0 15,-5-60-15,2 59 16,-2-59-1,0 0-15,-2 48 16,-7-16-16,2-27 16,3-8-1,4-17-15,6-11 16,3-10 0,9-8-16,1 4 15,-2 5-15,1 9 16,2 11-1,-2 7-15,0 8 16,-2 10-16,0 12 16,-3 6-1,3 6-15,-5 4 16,-11-33 0,10 36-16,-10-36 15,0 0-15,7 29 16,-7-29-1,3 22-15,-3-15 16,0-14 0,0-8-16,2-7 15,7-10-15,3-2 16,8-1 0,2-5-16,-22 40 15,27-34-15,-27 34 16,33-25-1,5 14-15,-3 13 16,-4 13 0,-4 6-16,-1 11 15,-3 15-15,0 4 16,-5 1 0,-3 1-16,2-6 15,2-6 1,8-12-16,6-14 15</inkml:trace>
  <inkml:trace contextRef="#ctx0" brushRef="#br0" timeOffset="16522.1228">11332 4309 0,'0'0'0,"0"0"16,0-18-16,-4-16 15,0-15-15,-8 3 16,-3 0 0,-7 9-16,-2 4 15,-2 10 1,26 23-16,-28-16 16,-6 14-1,-5 13-15,-9 15 16,0 14-16,6 12 15,5 5 1,7 0-16,8-1 16,22-56-16,-16 56 15,16-56 1,0 0-16,-7 47 16,9-16-1,7-24-15,9-16 16,9-14-16,5-6 15,3-11 1,-4 0-16,-3 7 16,-8 8-16,-7 11 15,1 8 1,-4 6-16,-1 9 16,0 8-1,0 8-15,2 4 16,4 5-16,-2 1 15,5 6 1,-1-5-16,3-7 16,-3-8-1,5-9-15,-2-12 16,-1-12-16</inkml:trace>
  <inkml:trace contextRef="#ctx0" brushRef="#br0" timeOffset="16738.0358">11473 4071 0,'0'0'0,"0"0"16,0 0-1,0 0-15,0 28 16,0 23-16,0 22 16,0 13-1,0-6-15,0-9 16,0-17-1,0-54-15,5 50 16,-5-50-16,0 0 16,2 35-1,-4-31-15</inkml:trace>
  <inkml:trace contextRef="#ctx0" brushRef="#br0" timeOffset="16916.3997">11406 3738 0,'0'-6'16,"0"6"-16,-4-9 0,-1 0 15,3 6-15,-2 5 16,4 6 0,-2 8-16,4 4 15,2 2-15</inkml:trace>
  <inkml:trace contextRef="#ctx0" brushRef="#br0" timeOffset="17404.8848">11625 4103 0,'0'0'0,"0"0"16,0 0 0,0 0-16,0 0 15,3 20 1,10 19-16,5 16 15,-3-1-15,-1 1 16,-8 3 0,1-1-16,-7-57 15,0 0 1,0 0-16,0 48 16,-2-16-16,-5-26 15,5-12 1,2-17-16,7-12 15,5-10-15,14-13 16,5 2 0,0 7-16,2 8 15,3 14 1,-3 12-16,-4 11 16,-1 11-16,-1 9 15,-3 7 1,-1 9-16,-2 10 15,-2 1-15,-4-1 16,-3-2 0,1 1-16,-13-41 15,8 40 1,4 2-16,-1-8 16,1-20-16</inkml:trace>
  <inkml:trace contextRef="#ctx0" brushRef="#br0" timeOffset="17788.1374">12459 3603 0,'0'0'0,"0"0"15,0 0 1,0 0-16,-16 20 16,-9 18-16,-13 22 15,5 14 1,-4 20-16,-3 15 16,17-11-1,7-13-15,9-18 16,7-67-16,7 50 15,6-8 1,9-4-16,8-5 16,3-3-1,5-8-15,3-4 16,-2-7-16,6-5 16,-2-10-1,-1-18-15</inkml:trace>
  <inkml:trace contextRef="#ctx0" brushRef="#br0" timeOffset="18105.4161">13322 3786 0,'0'0'0,"0"0"16,2 17-16,11 15 16,5 10-1,-1 10-15,-3 4 16,-5 5 0,-7 3-16,-9-4 15,-1-4-15,-6-7 16,14-49-1,0 0-15,-18 36 16,3-21-16,10-23 16</inkml:trace>
  <inkml:trace contextRef="#ctx0" brushRef="#br0" timeOffset="19071.3232">14278 3645 0,'0'0'0,"0"0"16,0 0 0,0 0-16,2-2 15,4-10 1,5-3-16,-11-3 15,-9 0-15,-13 2 16,-2 5 0,-7 3-16,-1 3 15,-4 5 1,-1 5-16,-8 7 16,2 13-16,6 9 15,3 6 1,9 7-16,10 2 15,10-2-15,10 0 16,-5-47 0,9 43-16,-9-43 15,0 0 1,0 0-16,10 38 16,-10-38-16,0 0 15,0 0 1,7 31-16,-7-31 15,0 0 1,0 0-16,2 20 16,-2-20-16,0 0 15,0 0 1,0 11-16,0-11 16,0 0-16,3 9 15,-1 4 1,3 8-16,-1 3 15,0 5 1,0 7-16,3 6 16,1 18-16,-1 5 15,-1 7 1,-2 6-16,-1 20 16,-1 5-1,-2-103-15,2 90 16,-2-90-16,9 64 15,-9-64 1,20 38-16,-20-38 0,26 25 16,6-11-1,2-8-15,6-4 16,9 0-16,-49-2 16,0 0-1,0 0-15,47-2 16,-47 2-16,0 0 15,33 0 1,-33 0-16,0 0 16,0 0-1,17-2-15,-17 2 16,0 0-16,0 0 16,13 0-1,-13 0-15,9 0 16,-9 0-1,16 6-15</inkml:trace>
  <inkml:trace contextRef="#ctx0" brushRef="#br0" timeOffset="19191.1252">14531 4963 0,'0'0'0,"0"0"16,0 0-16,0 0 15</inkml:trace>
  <inkml:trace contextRef="#ctx0" brushRef="#br0" timeOffset="30162.2995">14036 6025 0,'0'0'0,"0"0"16,0 0-16,0 0 16,13 15-1,19 16-15</inkml:trace>
  <inkml:trace contextRef="#ctx0" brushRef="#br0" timeOffset="30438.2221">14155 6684 0,'0'0'16,"0"0"-16,0 0 16,0 0-1,13 18-15,5 11 16,2 15 0,-18 15-16,-22 16 15,-46 51-15,-75 77 16,-84 87-1</inkml:trace>
  <inkml:trace contextRef="#ctx0" brushRef="#br0" timeOffset="31235.0706">11803 7790 0,'0'0'0,"0"0"15,-4 24 1,2 25-16,-4 30 16,-6 25-16,-3 10 15,-3 9 1,1 14-16,0 12 16,12-8-1,5-16-15,5-22 16,-1-27-1,-4-76-15,0 0 16,6 44-16,1-30 16,-10-25-16,-3-18 15</inkml:trace>
  <inkml:trace contextRef="#ctx0" brushRef="#br0" timeOffset="31787.5926">11635 8138 0,'0'0'0,"21"-20"16,13-9-16,24-14 15,7 5 1,13-1-16,-1 12 16,-17 13-1,-18 14-15,-15 14 16,-16 10-1,-13 7-15,-13 14 16,-16 22-16,-24 24 16,-17 15-1,1-6-15,71-100 16,0 0-16,0 0 16,-56 69-1,34-42-15,29-31 16,15-15-1,8-4-15,11-11 16,11 0-16,1 3 16,5 6-1,-2 12-15,-6 11 16,-3 11-16,-10 13 16,-12 17-1,-12 12-15,-16 13 16,-12 12-1,-22 27-15,-20 13 16,-7-2-16,3-22 16,16-32-1,45-60-15,-41 29 16,41-29 0,-28 4-16,15-17 15,13-9-15</inkml:trace>
  <inkml:trace contextRef="#ctx0" brushRef="#br0" timeOffset="32104.4601">12671 7881 0,'0'0'0,"0"0"16,-13 22 0,-10 18-16,-11 25 15,-1 12-15,-5 24 16,-1 21 0,15-8-16,14-11 15,17-21 1,15-17-16,9-20 15,11-10-15,12-6 16,11-10 0,3-11-16</inkml:trace>
  <inkml:trace contextRef="#ctx0" brushRef="#br0" timeOffset="32534.1592">13724 7859 0,'0'0'15,"0"0"1,2 24-16,4 18 16,-2 30-16,-8 5 15,-23 14 1,-6-9-16,-6 1 16,-1-3-1,3-5-15,4-9 16,5-7-16,6-12 15,2-7 1,20-40-16,-18 40 16,18-40-16,0 0 15,0 0 1,-15 34-16,6-8 16,9-15-1,5-6-15</inkml:trace>
  <inkml:trace contextRef="#ctx0" brushRef="#br0" timeOffset="32739.9652">14216 7888 0,'0'0'0,"0"0"16,0 0-16,0 0 16,0 0-1,0 0-15</inkml:trace>
  <inkml:trace contextRef="#ctx0" brushRef="#br0" timeOffset="32971.1934">14235 8387 0,'0'0'16,"0"0"0,0 0-16,0 0 15,18 12-15,7 9 16,-2 12-1,-14 10-15,-24 15 16,-23 10-16,-29 34 16</inkml:trace>
  <inkml:trace contextRef="#ctx0" brushRef="#br0" timeOffset="33420.5592">11882 9612 0,'0'0'15,"0"0"-15,-22 12 16,-12 10 0,-17 18-16,0 18 15,-5 28 1,2 19-16,14 4 15,11-2-15,20-12 16,14-16 0,10-11-16,11-15 15,13-13 1,12-1-16,14-11 16,6-5-16,26-7 15,7-5 1</inkml:trace>
  <inkml:trace contextRef="#ctx0" brushRef="#br0" timeOffset="33737.3342">12610 9403 0,'0'0'16,"0"0"-16,-13 25 15,-5 12 1,-8 28-16,4 11 16,1 31-16,12 14 15,18-12 1,16-17-16,10-16 15,8-14 1,12-4-16,11-8 16,9-14-16,3-14 15</inkml:trace>
  <inkml:trace contextRef="#ctx0" brushRef="#br0" timeOffset="34124.672">13501 9375 0,'0'0'15,"0"0"-15,22 8 16,13 7-1,16 15-15,-10 7 16,-6 10-16,-6 9 16,-4 11-1,-11 9-15,-7 24 16,-17 21-16,-14 4 16,-7-6-1,-2-14-15,-3-21 16,36-84-1,-31 65-15,31-65 16,-19 38-16,19-38 16,0 0-1,-16 13-15,14-19 16</inkml:trace>
  <inkml:trace contextRef="#ctx0" brushRef="#br0" timeOffset="34338.7706">14262 9421 0,'0'0'15,"0"0"-15,0 0 16,0 0-1,0 0-15,8 11 16,15 14-16</inkml:trace>
  <inkml:trace contextRef="#ctx0" brushRef="#br0" timeOffset="34620.9903">14395 9990 0,'0'0'0,"0"0"16,0 0-16,0 0 15,2 18 1,6 18-16,-2 22 15,-12 7-15,-23 15 16,-29 26 0,-27 31-16,-44 27 15,-40 1-15</inkml:trace>
  <inkml:trace contextRef="#ctx0" brushRef="#br0" timeOffset="35722.9832">10859 11226 0,'0'0'16,"0"0"-16,15-9 16,18-11-1,24-5-15,9 3 16,4 6-16,2 7 16,-12 9-1,-9 18-15,-20 13 16,-15 18-1,-20 17-15,-14 7 16,-13 30-16,-5 8 16,7-11-1,11-19-15,11-21 16,7-60-16,0 41 16,0-41-1,12 36-15,3-7 16,5-9-1,7-6-15,3-12 16,1-13-16,4-19 16,8-14-1,-8-8-15,-35 52 16,0 0 0,0 0-16,24-46 15,-24 46-15,16-34 16,-9 16-1,-5 16-15,-6 10 16,-1 15-16,-4 9 16,2 9-1,-3 20-15,0 9 16,4 3 0,1 30-16,5 13 15,5 7 1,4-10-16,2-7 15,2-3-15,-1 1 16,-2 6 0,4 2-16,0 2 15,-8 0-15,-3-2 16,-3-12 0,-7-13-16,1-20 15,-8-27 1,-2-12-16,-11-7 15,-8 2-15,-28 22 16,-47 32 0,-50 36-16</inkml:trace>
  <inkml:trace contextRef="#ctx0" brushRef="#br0" timeOffset="42683.8606">11351 7195 0,'0'0'0,"0"0"15,0 0-15,0 0 16,0 0 0,0 0-16,0 0 15,0 0-15,17 0 16,19 0 0,15 0-16,-1 0 15,-2 0 1,4 0-16,-1 0 15,0 0-15,4 4 16,-7-1 0,6 4-16,-7-5 15,-4 2-15,0 3 16,0-1 0,-43-6-16,43 8 15,-43-8 1,45 9-16,-45-9 15,0 0-15,0 0 16,43 4 0,-43-4-16,0 0 15,0 0-15,37 4 16,-37-4 0,0 0-16,0 0 15,27 0 1,-27 0-16,18-4 15</inkml:trace>
  <inkml:trace contextRef="#ctx0" brushRef="#br0" timeOffset="43487.8633">11486 9331 0,'0'0'15,"0"0"-15,0 0 16,0 0-16,0 0 15,0 0 1,24 0-16,19 0 16,20 0-1,-5 0-15,-1 0 16,-4 0-16,3 0 16,-3 4-1,-1 1-15,4 4 16,-56-9-16,59 11 15,-3 0 1,-56-11-16,53 10 16,-53-10-1,0 0-15,0 0 16,41 8 0,-41-8-16,0 0 15,0 0-15,37 9 16,-37-9-1,0 0-15,0 0 16,23 5-16,-23-5 16,24 4-1</inkml:trace>
  <inkml:trace contextRef="#ctx0" brushRef="#br0" timeOffset="44237.8303">11442 10919 0,'0'0'16,"0"0"-16,0 0 15,0 0-15,0 0 16,20 7 0,20 0-16,16 2 15,-4 0 1,-6-2-16,3 2 15,-49-9-15,52 9 16,-3 0 0,3-3-16,-3 1 15,-2-3 1,-2-2-16,-4 4 16,0-5-16,0 4 15,-4-5 1,4 2-16,-2-4 15,2 0 1,-41 2-16,47-4 16,6-4-16</inkml:trace>
  <inkml:trace contextRef="#ctx0" brushRef="#br0" timeOffset="50004.5444">6546 6674 0,'0'0'0,"0"0"16,0 0-16,0 0 15,0 0 1,0 0-16,16 8 16,17-2-16,16 3 15,2-4 1,3-1-16,4-2 15,7-2-15,2 0 16,3-2 0,3-2-16,14-1 15,-4 3 1,-7-3-16,-1 1 16,7 4-16,-1 2 15,-2 3 1,2-1-16,-3 2 15,0 1 1,-7 3-16,-12-2 16,-8-1-16,3 1 15,-3 0 1,2 1-16,-2-3 16,-5 1-1,-1 2-15,-45-9 16,0 0-16,44 7 15,-44-7 1,0 0-16,42 6 16,-42-6-16,34 7 15,-34-7 1,10 9-16</inkml:trace>
  <inkml:trace contextRef="#ctx0" brushRef="#br0" timeOffset="50770.319">6476 6844 0,'0'0'16,"0"0"-16,0 0 15,0 0 1,0 0-16,0 0 16,0 0-1,19 0-15,16-4 16,21-1 0,0 4-16,3-2 15,-1 1-15,9 2 16,2 0-1,4 0-15,10 0 16,0 0-16,-6 2 16,0 1-1,3-2-15,1 2 16,-2 1 0,5 0-16,-1-1 15,1-1-15,-4 1 16,-3 3-1,-6 2-15,-13 2 16,-4-2-16,-3 2 16,3-2-1,-2-1-15,0 0 16,-2 0 0,-3 0-16,-4 1 15,-43-8-15,40 7 16,-40-7-1,0 0-15,37 9 16,-37-9 0,0 0-16,0 0 15,39 7-15,-39-7 16,36 9 0</inkml:trace>
  <inkml:trace contextRef="#ctx0" brushRef="#br0" timeOffset="57487.03">6722 7028 0,'0'0'15,"0"0"-15,0 0 16,-19 0-16,-14 0 15,-20 7 1,2 10-16,4 17 16,2 15-1,-2 11-15,-10 31 16,0 19-16,8 7 16,5 3-1,10-8-15,11-7 16,15-13-16,8-12 15,11-9 1,2-10 0,2-8-16,9 1 15,7-5-15,6-9 16,16-6-16,0-10 16,12-8-1,1-12-15,6-8 16,-3-7-1,1-3-15,-5-6 16,-7-5-16,-9 1 16,-12-5-1</inkml:trace>
  <inkml:trace contextRef="#ctx0" brushRef="#br0" timeOffset="57906.3454">7286 7001 0,'0'0'15,"0"0"-15,-12 17 16,-5 17 0,-10 20-16,-3 15 15,-3 24-15,-5 27 16,4 5 0,1 11-16,6 5 15,1-3 1,3-1-16,0-6 15,3-12-15,1-10 16,1-17 0,7-19-16,11-73 15,0 0-15,0 0 16,-6 40 0,6-35-16,2-32 15</inkml:trace>
  <inkml:trace contextRef="#ctx0" brushRef="#br0" timeOffset="58337.7047">7319 7070 0,'0'0'15,"0"0"1,-4 25-16,1 19 16,-2 24-16,1 3 15,8 0 1,4 4-16,9 14 16,2 0-1,0 2-15,6 6 16,-3 8-16,1 0 15,-3-2 1,-4-6-16,-3-5 16,-9-14-16,-2-4 15,0-10 1,-2-64-16,-4 46 16,4-46-1,0 0-15,-8 31 16,-7-17-16,-11-21 15,-5-20 1</inkml:trace>
  <inkml:trace contextRef="#ctx0" brushRef="#br0" timeOffset="58602.9208">6917 7850 0,'0'0'15,"0"0"-15,0 0 16,0 0-16,0 0 16,20 0-1,20 0-15,21 0 16,-4 0-16,4 0 15,-2 0 1,2 0-16,0 4 16,-1 1-1</inkml:trace>
  <inkml:trace contextRef="#ctx0" brushRef="#br0" timeOffset="59599.6129">7813 7148 0,'0'0'0,"0"0"0,0 0 15,0 0 1,-7 26-16,-2 22 16,-3 21-16,1 0 15,5 3-15,1 2 16,5 17 0,2-2-16,3 3 15,-1 0 1,1 0-16,3-3 15,-6-6-15,-2-8 16,2-9 0,-2-66-16,4 44 15,-4-44 1,0 0-16,14 31 16,3-9-1,6-10-15,1-3 16,8-5-16,1-2 15,7-2 1,8 2-16,2 1 16,5-3-16,-2 2 15,4-2 1,-3 2-16,-54-2 16,59-2-1,-59 2-15,60-7 16,-60 7-16,58-9 15,-58 9 1,54-18-16,-5-10 16</inkml:trace>
  <inkml:trace contextRef="#ctx0" brushRef="#br0" timeOffset="60269.6245">8729 7014 0,'0'0'16,"0"0"-16,0 0 15,0 0 1,-7 19-16,-1 16 16,-8 21-1,3-3-15,1 6 16,0 7-16,2 9 16,-1 22-1,-3 13-15,8-8 16,1-6-1,8-6-15,-1-9 16,2-8-16,2-2 16,1-17-1,2-5-15,-9-49 16,9 46 0,-9-46-16,18 40 15,-18-40-15,25 35 16,9-10-1,3-10-15,6-4 16,4-6-16,4 0 16,5-8-1,2-1-15,2-5 16,1 0 0,-1 0-16,-3 0 15,-7 2-15,-2 5 16,-4-1-1,-44 3-15,42 0 16,3 3 0,-2 2-16,-43-5 15,44 9-15,-44-9 16,42 13 0,-3 2-16</inkml:trace>
  <inkml:trace contextRef="#ctx0" brushRef="#br0" timeOffset="60474.7939">9774 8594 0,'0'0'15,"0"0"-15,0 0 16,0 0 0,0 0-16</inkml:trace>
  <inkml:trace contextRef="#ctx0" brushRef="#br0" timeOffset="67753.6827">3835 9950 0,'0'0'0,"0"0"16,0 0-16,0 0 15,0 0 1,0 0-16,0 0 15,2 21 1,10 12-16,3 18 16,5-6-16,-1-2 15,-4-1 1,-15-42-16,16 43 16,-16-43-16,0 0 15,21 30 1,5-14-16,5-29 15,-3-17-15,16-25 16,4-14 0,17-32-16,15-26 15,-6-1 1</inkml:trace>
  <inkml:trace contextRef="#ctx0" brushRef="#br0" timeOffset="68471.5337">5392 9731 0,'0'0'0,"0"0"15,-20-13-15,-6-7 16,-15-6-1,1 12-15,-1 4 16,-5 10-16,-6 14 16,-1 10-1,-7 19-15,-21 28 16,-9 30 0,4 17-16,12 12 15,22-12-15,21-11 16,10-8-1,11-5-15,10-12 16,7-8-16,8-3 16,4-16-1,2-7-15,13-3 16,2-5 0,6-4-16,1-7 15,4-9-15,5-8 16,-2-12-1,7-14-15,3-15 16,-8-16 0,-17-17-16</inkml:trace>
  <inkml:trace contextRef="#ctx0" brushRef="#br0" timeOffset="68815.5724">5824 9501 0,'0'0'0,"0"0"16,-11 20-16,-7 19 15,-9 25-15,-5 19 16,-7 38-1,-14 39-15,5 28 16,1-6 0,7 0-16,5-12 15,10-16 1,7-22-16,2-30 16,16-102-16,0 0 15,-16 66 1,3-49-16,4-33 15</inkml:trace>
  <inkml:trace contextRef="#ctx0" brushRef="#br0" timeOffset="69186.494">5768 9672 0,'0'0'0,"0"0"16,0 0-16,10 18 15,7 11 1,8 17-16,1 9 16,2 17-16,3 28 15,4 28 1,-2 17-16,-1 9 15,-11-6 1,-6-5-16,-9-3 16,-4-8-16,-2-18 15,-4-19 1,4-95-16,0 0 16,-17 69-1,-8-36-15,-5-24 16,-1-25-16,5-19 15</inkml:trace>
  <inkml:trace contextRef="#ctx0" brushRef="#br0" timeOffset="69386.716">5476 10468 0,'0'0'15,"0"0"-15,0 0 16,19-2-16,27-9 16,24 0-16,7 0 15,11 8 1,-11 12-16</inkml:trace>
  <inkml:trace contextRef="#ctx0" brushRef="#br0" timeOffset="69870.2338">6532 9693 0,'0'0'15,"0"0"-15,0 0 16,0 0-16,0 0 16,-11 26-1,-3 22-15,-3 30 16,-3 27 0,0 23-16,5 7 15,3 13-15,2-12 16,2-8-1,-1-16 1,7-12-16,6-11 16,3-19-16,4-28 15,2-11-15,6-6 16,-1-9 0,4-1-16,9-4 15,3-1-15,6-2 16,11-1-1,2-4-15,5-2 16,1-2 0,5-2-16,9 0 15</inkml:trace>
  <inkml:trace contextRef="#ctx0" brushRef="#br0" timeOffset="70370.4103">7261 9688 0,'0'0'16,"0"0"-16,0 0 15,-6 19-15,-4 21 16,-9 26 0,0 11-16,-6 23 15,-8 25 1,0 12-16,-5 12 16,7-8-16,8-9 15,8-18 1,8-18-16,5-16 15,6-19 1,-4-61-16,14 33 16,6-11-16,1-8 15,10-5 1,8-5-16,12 1 16,8 2-16,-1-1 15,2 5 1,5 3-16,0 0 15,1-2 1,-1 0-16,0-8 16,-2-10-16,4-10 15</inkml:trace>
  <inkml:trace contextRef="#ctx0" brushRef="#br0" timeOffset="70753.246">8111 9586 0,'0'0'0,"-6"22"15,-7 18 1,-7 25-16,-3 11 16,0 38-1,-5 38-15,4 22 16,1 5-16,6 2 16,3 5-1,6-8-15,1-17 16,3-20-16,-4-32 15,8-109 1,0 0-16,0 0 16,-5 61-1,1-53-15,0-37 16</inkml:trace>
  <inkml:trace contextRef="#ctx0" brushRef="#br0" timeOffset="71319.3837">7853 10131 0,'0'0'15,"20"-23"-15,14-10 16,22-21 0,22-6-16,12 5 15,-12 23-15,-21 23 16,-24 18-1,-19 13-15,-14 12 16,-14 17-16,-13 29 16,-30 37-1,-19 33-15,-6 0 16,16-34 0,66-116-16,0 0 15,-42 62-15,42-62 16,-20 20-1,20-31-15,16-18 16,8-2 0,14-14-16,10-2 15,6 2 1,7 5-16,-1 5 16,1 10-16,-8 7 15,0 14 1,-14 11-16,-3 13 15,-13 12 1,-10 18-16,-18 10 16,-12 10-16,-16 6 15,-21 17-15,-23 10 16,-10-7 0,5-18-16,9-22 15,17-18 1,56-38-16,-46 18 15,6-18-15</inkml:trace>
  <inkml:trace contextRef="#ctx0" brushRef="#br0" timeOffset="71653.1837">8837 9718 0,'0'0'0,"0"31"16,4 27-16,-4 38 16,-11 38-16,-13 16 15,-15 31 1,-8 29-16,-2-7 15,-2-13 1,2-25-16,6-17 16,8-28-16,8-32 15,27-88 1,-19 51-16,10-38 16,7-28-16</inkml:trace>
  <inkml:trace contextRef="#ctx0" brushRef="#br0" timeOffset="72020.3779">8849 9756 0,'0'0'16,"0"0"-16,14 18 15,6 13 1,9 20-16,-2 14 16,2 20-1,8 38-15,3 42 16,1 19-16,-5-4 16,-6-1-1,-14-5-15,-16-6 16,-19-3-1,-6-11-15,-8-17 16,0-28-16,-1-28 16,-2-28-1,5-21-15,-2-21 16,-3-16-16</inkml:trace>
  <inkml:trace contextRef="#ctx0" brushRef="#br0" timeOffset="72220.2407">8673 10667 0,'0'0'16,"0"0"-16,20 0 15,25 0-15,27 0 16,10-2-1,16-7-15,-4 0 16,-8 3 0</inkml:trace>
  <inkml:trace contextRef="#ctx0" brushRef="#br0" timeOffset="72588.0107">9722 9856 0,'0'0'0,"0"0"16,-18-2 0,-19-5-16,-20 14 15,-2 22 1,6 20-16,-3 18 15,-2 34-15,0 22 16,18 4 0,16-6-16,24-18 15,21-21-15,13-17 16,4-23 0,6-8-16,8-7 15,11-12 1,3-8-16,3-11 15,6-8 1,4-12-16,-6-7 16</inkml:trace>
  <inkml:trace contextRef="#ctx0" brushRef="#br0" timeOffset="72965.7807">10151 9363 0,'0'0'15,"-8"24"-15,-1 21 16,-9 35-16,-6 34 15,-2 36 1,-1 32-16,6 11 16,8-5-16,9-16 15,4-16 1,0-17-16,4-16 16,0-12-1,0-15-15,1-10 16,-5-22-16,0-64 15,0 0 1,-5 34-16,-1-21 16</inkml:trace>
  <inkml:trace contextRef="#ctx0" brushRef="#br0" timeOffset="73519.0444">10673 9702 0,'0'0'16,"0"0"-16,-31 16 16,-21 13-1,-30 23-15,-35 34 16,-12 23-1,18 4-15,26-22 16,26-17-16,59-74 16,0 0-1,0 0-15,-37 49 16,37-49 0,-16 29-16,13-11 15,12-2-15,9-1 16,9 5-1,7 3-15,12 8 16,10 7 0,7 7-16,26 19 15,23 13-15,5 1 16,-2-3 0,-16-10-16,-19-13 15,-18-12-15,-62-40 16,57 33-1,-57-33-15,0 0 16,0 0 0,35 25-16,-35-25 15,25 15-15,-21-8 16,-15-9 0,-24-3-16</inkml:trace>
  <inkml:trace contextRef="#ctx0" brushRef="#br0" timeOffset="74702.3796">3987 11552 0,'0'0'0,"0"0"16,0 0-1,0 0-15,0 0 16,0 0-16,0 0 15,0 0 1,0 0-16,0 0 16,0 0-1,0 0-15,0 0 16,22 0-16,25 0 16,22 0-1,-5 0-15,2 2 16,1-2-16,1 2 15,-1-2 1,7 0-16,16 0 16,11 0-1,2 0-15,0 0 16,9 0-16,3-2 16,16 2-1,7-2-15,8-3 16,-1-3-16,-3-3 15,4-3 1,4 3-16,4 4 16,5 3-1,7-1-15,12-2 16,-2-4 0,-1 6-16,-4-6 15,0 2-15,5 1 16,-2 3-1,3 0-15,-2 2 16,5 0-16,6 3 16,6 6-1,-6-3-15,-7-1 16,-2 3-16,-8 0 16,-2 3-1,-3 4-15,3-4 16,-9 6-1,-8-3-15,-10 2 16,-5-2 0,-12 1-16,-5 1 15,-9 0-15,-17 1 16,-11 1 0,-81-15-16,73 16 15,-6 2-15,-15-7 16,-8 1-1,-44-12-15,51 11 16</inkml:trace>
  <inkml:trace contextRef="#ctx0" brushRef="#br0" timeOffset="132236.1107">4997 7097 0,'0'0'0,"0"0"16,0 0-16,0 0 15,0 16 1,7 7-16,2 16 16,0-5-16,2 4 15,2-2 1,-2-1-16,-4-1 15,0-3 1,-1 3-16,1 1 16,0 1-16,-7-36 15,8 36 1,-8-36-16,0 0 16,0 0-16,8 35 15,3-5 1,5-11-1,1-12-15,3-14 16,8-15-16,3-11 16,11-21-1,6-6-15,9-23 16,11-11-16,-8 11 16,-4 19-1,-10 13-15,-9 12 16,0 9-16,-37 30 15,36-28 1,-36 28-16,0 0 16,0 0-1,43-18-15</inkml:trace>
  <inkml:trace contextRef="#ctx0" brushRef="#br0" timeOffset="133279.7068">3811 9545 0,'0'0'0,"0"0"16,0 0-16,0 0 15,0 27 1,0 20-16,0 24 15,0 4-15,4 5 16,2-4 0,5-5-16,1-10 15,5-6 1,-2-3-16,2 1 16,2-1-16,-19-52 15,17 49 1,-17-49-16,0 0 15,22 41-15,-22-41 16,23 26 0,0-21-16,0-15 15,0-9 1,6-17-16,9-20 16,0-11-1,11-27-15,7-16 16,0-1-16,-6 8 15,-7 21 1,0 8-16,-4 10 16,3 3-16,-4 2 15,-7 19 1,-31 40-16,0 0 16,26-44-16</inkml:trace>
  <inkml:trace contextRef="#ctx0" brushRef="#br0" timeOffset="151945.63">10584 11473 0,'-37'5'16,"-17"0"-16,-23 1 15,-25 1-15,-1 2 16,-3 2 0,-3 5-16,-3-4 15,0-2 1,-3-5-16,-8-3 15,-5-2 1,3 0-16,0 0 16,-2 0-16,-3 3 15,-4-2 1,4 2-16,3-3 16,2-3-16,-7-1 15,3 4 1,-2 0-16,4 0 15,-5-2 1,3-3-16,0 3 16,2 2-16,-7 2 15,7 3 1,2 0-16,0-1 16,2 0-1,5-4-15,-1 0 16,-1 3-16,2 4 15,6-6 1,6 6-16,2 2 16,-3 2-1,1 0-15,4-2 16,3-2-16,5-5 16,8 3-1,3-5-15,5 2 16,-1-2-16,8 0 15,10 0 1,6 0-16,-2 2 16,2-2-1,1 5-15,3-1 16,51-4-16,-55 9 16,55-9-1,-57 5-15,57-5 16,-55 0-1,12-12-15</inkml:trace>
  <inkml:trace contextRef="#ctx0" brushRef="#br0" timeOffset="152645.0672">5762 8567 0,'0'0'0,"0"0"0,20 0 16,24 0-1,29-4 1,8-3-16,24 0 15,11-2-15,10 0 16,4 3 0,4 0-16,9-2 15,16-1-15,-3 3 16,-5 3 0,4 2-16,3 2 15,4-1-15,-6 5 16,-11-1-1,-2 7-15,-2 3 16,-4-1 0,-4-2-16,-8-2 15,0-2 1,-2-7-16,-7 0 16,-9-2-16,-17 2 15,-18 0 1,-24-2-16,-2 2 15,-46 0 1,0 0-16,40-3 16,-40 3-16,0 0 15,0 0 1,35 0-16,-16 5 16,-15 4-16</inkml:trace>
  <inkml:trace contextRef="#ctx0" brushRef="#br0" timeOffset="162656.9144">14667 6103 0,'0'0'0,"0"0"15,0 0-15,-11-3 16,-10-9-1,1-3-15,9 2 16,11 13-16,-5-7 16,3 3-16,4 4 15,5 4-15,2 6 16,6 0 0,9 6-16,5 4 15,2 7-15,11 7 16,3 6-1,3 2-15,4 5 16,2 7 0,15 22-16,5 17 15,-2 8 1,-10-1-16,-2 1 16,-8 4-16,-1 5 15,1 4 1,-2 7-16,-2 1 15,-6 8-15,-2 13 16,-8 9 0,-12 2-16,-12 7 15,-8 11 1,-8 7-16,-12 8 16,-19 8-16,-5-3 15,-14-2 1,-4-4-16,-13-8 15,-3-11 1,-2-6-16,2-11 16,5-18-16,14-21 15,9-21 1,13-20-16,6-17 16,31-53-16,0 0 15,0 0 1,-18 31-16,18-31 15,0 0 1,0 0-16,-14 20 16,14-20-16,-10 8 15,10-8 1,0 0-16,-6 0 16,4-3-1,2 3-15</inkml:trace>
  <inkml:trace contextRef="#ctx0" brushRef="#br0" timeOffset="169382.8446">15800 6382 0,'0'0'0,"0"0"15,0 0-15,8 0 16,10 0-16,15 0 15,14 0-15,19 0 16,14 0 0,32-7-16,2-8 15,-7-5 1,-13-5-16</inkml:trace>
  <inkml:trace contextRef="#ctx0" brushRef="#br0" timeOffset="169594.9021">16131 6382 0,'0'0'16,"-18"25"-16,-6 9 16,-2 16-16,2 6 15,8 3 1,5 3-16,7 1 15,6-5 1,-2-58-16,11 55 16</inkml:trace>
  <inkml:trace contextRef="#ctx0" brushRef="#br0" timeOffset="169982.5112">16326 6510 0,'0'0'0,"0"0"15,0 0 1,0 0-16,-6 21 16,-8 24-1,-12 15-15,-7-3 16,-11 1 0,1-3-16,-2-5 15,2-10-15,43-40 16,-37 29-16,37-29 15,0 0 1,0 0-16,-37 18 16,15-14-1,20-11-15,15-4 16,19-7-16,12-2 16,22-4-1,0 3-15,-3 6 16,-10 4-1,-53 11-15,39 2 16,-17 14-16,-24 4 16,-14 6-1</inkml:trace>
  <inkml:trace contextRef="#ctx0" brushRef="#br0" timeOffset="170199.1331">15791 7399 0,'0'0'0,"0"0"16,0 0-16,25-3 16,27-10-1,25-5-15,19-4 16,20-3 0,5 5-16,-3 2 15,-15 12 1,-17 6-16,-20 0 15,-24-7-15,-13-13 16</inkml:trace>
  <inkml:trace contextRef="#ctx0" brushRef="#br0" timeOffset="170848.5514">16659 6418 0,'0'0'16,"0"0"-16,0 0 15,0 0-15,22-2 16,19-5 0,24-5-16,-3 8 15,-9 2 1,-16 6-16,-17 8 15,-20 12-15,-18 10 16,-23 12 0,-18 15-16,-24 24 15,-8 15 1,11-11-16,25-17 16,55-72-16,-26 38 15,19-20 1,14-16-16,8-4 15,7-7 1,8-2-16,-30 11 16,35-7-16,-35 7 15,43-2 1,8 11-16,-10 9 16,-20 9-16,-14 4 15,-18 9 1,-18 16-16,-9 4 15,-4-1 1,42-59-16,-41 53 16,41-53-16,0 0 15,-31 47 1,31-47-16,-10 34 16,16-17-16,14-7 15,13-7 1,12-3-16,17-3 15,11-12 1,-3 1-16,-2-5 16,-10 4-16</inkml:trace>
  <inkml:trace contextRef="#ctx0" brushRef="#br0" timeOffset="171261.5224">17104 6516 0,'0'0'16,"0"0"-16,0 0 16,25 0-1,22 0-15,18 5 16,-11 1-1,-15 14-15,-15 14 16,-16 6-16,-10 16 16,-12 8-1,-10 10-15,-5 15 16,0 6-16,7-13 16,2-17-1,14-18-15,10-12 16,9-10-1,4-10-15,10-5 16,10-10-16,11-10 16,-2-5-1,4-7-15,-6-7 16,1-6-16</inkml:trace>
  <inkml:trace contextRef="#ctx0" brushRef="#br0" timeOffset="172315.2266">17527 6603 0,'0'0'15,"0"0"-15,0 0 16,0 0 0,24 0-16,23-4 15,18 1 1,-14 6-16,-15 5 16,-12 10-16,-17 5 15,-14 3 1,-8 8-16,-7 9 15,-9 17-15,-1 2 16,3-1 0,29-61-16,-20 52 15,20-52 1,-5 39-16,17-23 16,10-22-16,7-19 15,9-20 1,2-6-1,-3-7-15,-4-1 16,-2 3-16,-31 56 16,0 0-16,0 0 15,27-51 1,-2 9-16,-8 17 16,-3 20-16,-3 17 15,-5 12 1,-1 12-16,2 7 15,-3 13 1,-4-56-16,5 51 16,-5-51-16,6 40 15,5-19 1,0-26-16,11-16 16,-1-14-1,8-21-15,-2-6 16,-6-1-1,-6 4-15,-7 4 16,-8 55-16,0 0 16,0 0-1,8-47-15,-4 14 16,-2 21-16,3 19 16,-3 18-1,0 17-15,2 23 16,0 15-16,2 41 15,0 35 1,1 5-16,-3-3 16,0-20-1,0-20-15,4-18 16,0-15-16,-1-13 16,-7-72-1,0 0-15,7 43 16,1-31-1,0-27-15</inkml:trace>
  <inkml:trace contextRef="#ctx0" brushRef="#br0" timeOffset="172962.0279">18504 6594 0,'0'0'0,"0"27"16,0 17 0,0 30-16,-5 16 15,-2-4-15,7-86 16,0 0 0,0 0-16,-9 68 15,9-68-15,-6 33 16,2-25-1,4-29-15,6-12 16,10-17 0,10-7-16,7-2 15,6 3-15,-1 3 16,1 11 0,1 10-16,-5 14 15,-4 18 1,-14 15-16,-13 15 15,-10 12-15,-19 19 16,-8 5 0,-20 18-16,-5-4 15,58-80 1,-50 55-16,13-25 16,16-26-16,15-15 15,15-15 1,11-12-16,15-21 15,11 1 1,0 9-16,-46 49 16,46-36-16,-46 36 15,46-22 1,2 15-16,-7 5 16,-1 4-1,4 0-15,-3-2 16,3-4-16,8-7 15,4-7 1,1-13-16,-9-14 16</inkml:trace>
  <inkml:trace contextRef="#ctx0" brushRef="#br0" timeOffset="173273.0686">19375 6203 0,'0'0'16,"0"0"-16,0 0 15,0 0 1,-6 26-16,-4 29 16,-6 34-1,-1 26-15,1 18 16,5 21-16,2 25 16,0 15-1,5 5-15,2-7 16,-3-16-1,-2-23-15,1-28 16,3-33-16,3-92 16,0 0-1,0 0-15,0 55 16,0-55-16,3 23 16,3-21-1</inkml:trace>
  <inkml:trace contextRef="#ctx0" brushRef="#br0" timeOffset="173419.1652">19475 7678 0,'0'0'0,"0"0"15,0 0-15,0 0 16</inkml:trace>
  <inkml:trace contextRef="#ctx0" brushRef="#br0" timeOffset="183048.544">12801 9153 0,'0'0'0,"-23"0"16,-18 0-16,-28 0 15,-6 0 1,-17 4-16,3 3 15,1 4-15,5 0 16,5-3 0,6-3-16,1 0 15,13-5 1,-2 2-16,-5-2 16,-2 0-16,0 0 15,3 5 1,1 1-16,12 1 15,51-7 1,-45 4-16,45-4 16,0 0-16,0 0 15,-41 0 1,41 0-16,0 0 16,-28 5-1,17 1-15,13 1 16,12 4-16,9-2 15,11 0 1,15-2-16,18 0 16,14-6-16,26 2 15,25-7 1,12-3-16,13 0 16,-7-2-1,-5-2-15,-1-2 16,-4 2-1,1-3-15,0 3 16,2 2-16,0 0 16,-1 0-1,0 0-15,-6-1 16,-6 0-16,-21 4 16,-17 4-1,-92 2-15,0 0 16,0 0-16,68 3 15,-68-3 1,0 0-16,0 0 16,40 5-1,-40-5-15,0 0 16,0 0-16,19 5 16,-15-7-1,-10-1-15,-13-3 16</inkml:trace>
  <inkml:trace contextRef="#ctx0" brushRef="#br0" timeOffset="184027.2849">11582 8625 0,'0'0'0,"0"0"16,0 0-16,0 0 15,-20 4-15,-15 4 16,-17 9 0,12 3-16,7 1 15,-1-2 1,34-19-16,-42 14 15,-7-5-15,-8-7 16,0-2 0,-6-4-16,-3-3 15,0-7 1,-3-5-16,-2-6 16,-16-16-16,-5-8 15,2-6 1,9-8-16,6-4 15,6-2-15,4-7 16,2-2 0,6-9-16,5-5 15,-2-4 1,7-5-16,2 1 16,3-7-1,1-1-15,10-2 16,10 3-16,4-1 15,6-5-15,13-3 16,9-9 0,10-5-16,8 1 15,2 6 1,10 5-16,-2 8 16,2 9-16,-1 14 15,2 7 1,3 3-16,11 6 15,6-1 1,12 6-16,7 2 16,7 3-16,-1 11 15,3 8 1,2 6-16,-2 7 16,-5 5-16,-5 3 15,-4 3 1,-7 10-16,-17 1 15,-52 7 1,49 0-16,-49 0 16,51 0-1,-51 0-15,0 0 16,43-2-16,-20-3 16,-20-3-16</inkml:trace>
  <inkml:trace contextRef="#ctx0" brushRef="#br0" timeOffset="184448.6427">10778 5153 0,'0'0'0,"0"0"15,0 0 1,20-3-16,21-8 16,25-4-1,-1 1-15,2 2 16,9 2-16,18 6 16,0 6-1,-14 3-15,-19 6 16,-25 1-1,-18 9-15,-14 1 16,-16 3-16,-14 6 16,-23 16-1,-11 9-15,-30 27 16,-24 29 0,-7 8-16,18-10 15,28-21-15,26-13 16,49-76-1,-27 54-15</inkml:trace>
  <inkml:trace contextRef="#ctx0" brushRef="#br0" timeOffset="184848.8442">11786 4579 0,'0'0'0,"0"0"16,0 0-16,-4 23 15,-1 25 1,-8 31-16,-5 21 15,-2 14-15,3 7 16,7 1 0,1-1-16,2-11 15,0-21 1,1-15-16,-1-11 16,7-63-16,0 0 15,0 0 1,-4 35-16,-3-24 15,0-22-15,-3-20 16,-2-18 0</inkml:trace>
  <inkml:trace contextRef="#ctx0" brushRef="#br0" timeOffset="185348.7339">11569 4945 0,'0'0'0,"0"0"16,15-9-16,17-10 15,15-4 1,10 3-16,2 4 16,7 7-16,-6 5 15,-60 4 1,53 4-16,-12 10 16,-18 3-1,-15 3-15,-16 5 16,-13 7-16,-22 10 15,-10 5 1,-3-2-16,2-1 16,7-8-16,13-9 15,10-9 1,12-10-16,10-5 16,16-10-1,8-4-15,14-5 16,15-4-16,6 7 15,2 0 1,-2 5-16,-9 11 16,-8 5-1,-15 12-15,-11 1 16,-18 8-16,-12 3 16,-14 1-1,-10 7-15,40-40 16,0 0-1,0 0-15,-35 31 16,11-8-16,12-17 16</inkml:trace>
  <inkml:trace contextRef="#ctx0" brushRef="#br0" timeOffset="185664.2833">12566 4666 0,'0'0'0,"0"0"15,-11 20-15,-11 14 16,-15 23 0,0 11-16,-10 25 15,4 10-15,17-7 16,16-6-1,17-14-15,15-7 16,5-18-16,5-6 16,8-7-1,2-4-15,6-10 16,-4-8 0,-2-12-16,1-14 15,-3-22-15</inkml:trace>
  <inkml:trace contextRef="#ctx0" brushRef="#br0" timeOffset="185961.3669">12982 4905 0,'0'0'0,"20"6"15,15 8-15,15 10 16,-6 13-1,-4 9-15,-3 10 16,-8 3 0,-7 1-16,-13 0 15,-12 0-15,-13 0 16,-12 3 0,-15-2-16,-13 6 15,56-67 1,0 0-16,-48 51 15,27-35-15,23-34 16,19-25 0</inkml:trace>
  <inkml:trace contextRef="#ctx0" brushRef="#br0" timeOffset="186137.3121">13562 4852 0,'0'0'0,"0"0"16,0 0-16,0 0 15,0 0 1,2 22-16,12 32 16</inkml:trace>
  <inkml:trace contextRef="#ctx0" brushRef="#br0" timeOffset="186367.2466">13658 5296 0,'0'0'0,"0"0"16,0 0-16,21 7 15,16 6 1,13 12-16,-8 4 15,-4 6 1,-8 12-16,-23 23 16,-34 31-16,-67 83 15,-98 109 1</inkml:trace>
  <inkml:trace contextRef="#ctx0" brushRef="#br0" timeOffset="187171.1669">15154 7702 0,'0'0'0,"0"0"15,0 0-15,-15 19 16,-12 12 0,-21 21-16,-12 18 15,-30 30-15,-21 23 16,-12 16-1,22-14-15,21-15 16,20-23 0,18-23-16,42-64 15,0 0-15,0 0 16,-25 46 0,25-46-16,-8 13 15,8-20 1,8-16-16</inkml:trace>
  <inkml:trace contextRef="#ctx0" brushRef="#br0" timeOffset="187539.2294">14358 7863 0,'0'0'0,"14"22"16,9 12 0,21 21-16,6 9 15,25 27 1,19 22-16,6 4 16,-9-7-16,-10-5 15,-13-11 1,-21-14-16,-12-20 15,-35-60 1,0 0-16,0 0 16,20 38-16,-20-38 15,0 0 1,0 0-16,14 23 16,-14-23-16,2 11 15,-4-14 1</inkml:trace>
  <inkml:trace contextRef="#ctx0" brushRef="#br0" timeOffset="187686.9524">15018 8829 0,'0'0'16,"0"0"-16,0 0 15</inkml:trace>
  <inkml:trace contextRef="#ctx0" brushRef="#br0" timeOffset="196564.6138">9960 8629 0,'0'0'0,"0"0"16,0 0 0,0 0-16,-24-2 15,-19-4 1,-21-5-16,1 5 16,-4 2-1,2 3-15,4 1 16,4-3-16,0 3 15,4 0 1,-1 0-16,-5 0 16,-9 3-16,-5 1 15,-17 3 1,4-1-16,2 0 16,0 1-1,-2-2-15,-1 0 16,0-5-16,-8 0 15,-2 0 1,-10 0-16,1 0 16,6 4-1,2-2-15,2 0 16,2 0-16,11-2 16,0 0-1,-1 0-15,-6 0 16,-4 2-1,-1 1-15,-9 4 16,8 4-16,5-2 16,13 0-1,2-2-15,2 2 16,1-5-16,17 0 16,1-1-1,-4 1-15,-2 1 16,1 4-1,1-2-15,59-7 16,-60 8-16,60-8 16,-58 4-1,58-4-15,-56 6 16,56-6-16,-49 4 16,49-4-1,-47 7-15,47-7 16,-36 4-1,19 0-15</inkml:trace>
  <inkml:trace contextRef="#ctx0" brushRef="#br0" timeOffset="196728.3764">6083 8895 0,'0'0'16,"0"0"-16,0 0 16,0 0-1</inkml:trace>
  <inkml:trace contextRef="#ctx0" brushRef="#br0" timeOffset="208679.9327">7844 8960 0,'0'0'0,"0"0"16,0 0-16,-11 0 16,-6 0-1,-6 5-15,7-1 16,7 12 0,4 6-16,1 8 15,2 3-15,-5 11 16,0 21-1,3 9-15,-3 36 16,1 26-16,-3 25 16,0 9-1,2 1-15,3 11 16,0 14 0,-6 14-16,-1 16 15,0 19 1,4-1-16,2 6 15,1 5-15,-5 11 16,1 6 0,-4 1-16,5-3 15,10-10-15,3-14 16,4-28 0,-4-23-16,3-43 15,-3-25 1,-1-20-16,0-15 15,-1-14-15,-4-78 16,0 64 0,0-64-16,0 0 15,0 0-15,0 43 16,0-43 0,0 0-16,0 0 15,0 29 1,0-29-16,0 0 15,0 0-15,0 12 16,0-12 0,0 0-16,0 0 15,0 3 1,0-3-16,0 0 16,0 0-16,0 5 15,0-5 1,0 0-16,0 0 15,2 5-15,-2-5 16,0 0 0,0 0-16,0 2 15,0-2 1,0 0-16,0 0 16,0 2-1,0-2-15,0 0 16,0 0-16,0 0 15,0 0 1,0 0-16,0 0 16,-2 0-1,2 0-15,0 0 16,0 0-16,0-2 16,0 2-1,-2-9-15,-3-7 16,-4-6-16</inkml:trace>
  <inkml:trace contextRef="#ctx0" brushRef="#br0" timeOffset="209763.5657">7726 11572 0,'0'0'16,"0"0"0,0 0-16,0 0 15,0 0-15,0 0 16,0 0-1,0 0-15,0 0 16,0 0-16,0 0 16,0 0-1,0 0-15,0 0 16,0 0 0,15 0-16,18-7 15,17-2 1,-3 0-16,-2 1 15,-1 1-15,6 0 16,5 0 0,11 1-16,4-3 15,11-2-15,22-3 16,22 0 0,2 1-16,5 6 15,-7 6 1,0 5-16,3 2 15,6 2-15,5-5 16,8-3 0,-4 0-16,-4-3 15,-3 1-15,-2 2 16,-11 0 0,2 5-16,-3-2 15,-7 3 1,-7 4-16,-19 1 15,-12 0-15,-9-2 16,-17 0 0,-51-9-16,0 0 15,40 7 1,-40-7-16,0 0 16,0 0-16,37 11 15,-37-11 1,0 0-16,0 0 15,21 6 1,-21-6-16,0 0 16,0 0-16,12 5 15,-12-5 1,0 0-16,0 0 16,4 4-1,-4-4-15,0 0 16,0 0-16,2 5 15,-2-5 1,0 0-16,0 0 16,0 3-16,0-3 15,-2-5 1,0 2-16,-4 6 16</inkml:trace>
  <inkml:trace contextRef="#ctx0" brushRef="#br0" timeOffset="216344.5018">15862 7767 0,'0'0'0,"0"0"16,-21 0-1,-12-4-15,-12-1 16,8 3 0,10 0-16,9 0 15,5 2-15,7 0 16,3 0 0,8 0-16,4 0 15,8 0-15,9 0 16,7 0-1,13 0-15,2 2 16,15 0 0,5 5-16,3-3 15,15-1-15,30-1 16,26-2 0,12-5-16,-8-1 15,2 1-15,-2 3 16,-2 4-1,-1 0-15,5-2 16,1 3 0,3-3-16,-1 2 15,4 0-15,-3 5 16,-5-1 0,-9 1-16,-7 4 15,-17 2 1,-9 2-16,-3-3 15,-4-3-15,-6 0 16,-15 0 0,-13-4-16,-12 1 15,-8-1 1,-44-5-16,0 0 16,0 0-16,43 2 15,-43-2 1,0 0-16,0 0 15,38 0 1,-38 0-16,17-2 16,-19 4-16</inkml:trace>
  <inkml:trace contextRef="#ctx0" brushRef="#br0" timeOffset="217180.0385">15666 7939 0,'0'0'0,"0"0"16,0 0-16,0 0 16,0 0-1,19 7-15,26 0 16,22 2-16,6-5 16,21 1-1,5-2-15,6-2 16,5-1-1,8 0-15,4 0 16,11 0-16,3 0 16,5 2-1,2 5-15,19 2 16,2 4-16,-6-2 16,-1 0-1,-5-4-15,1-2 16,-4 0-1,-4-1-15,-2 1 16,-6 3-16,-8-1 16,-14-2-1,-15 6-15,-2-4 16,-11-2 0,-18 1-16,-69-6 15,0 0-15,0 0 16,42 6-1,-42-6-15,0 0 16,0 0-16,30 5 16,-30-5-1,0 0-15,0 0 16,20 0 0,-20 0-16,0 0 15,0 0-15,11-3 16,1-4-1</inkml:trace>
  <inkml:trace contextRef="#ctx0" brushRef="#br0" timeOffset="217596.6585">19576 7524 0,'0'0'0,"-18"17"15,-9 8 1,-10 13-16,-11 11 15,-5 9-15,-24 27 16,-10 14 0,3 3-16,12-6 15,11-13 1,17-16-16,44-67 16,-37 53-16,37-53 15,0 0 1,-19 31-16,19-31 15,-9 17 1,13-13-16,12-6 16,13-12-16</inkml:trace>
  <inkml:trace contextRef="#ctx0" brushRef="#br0" timeOffset="218101.7576">19860 7686 0,'0'0'0,"0"0"16,-18 16-16,-14 9 16,-21 22-1,-11 9-15,-15 27 16,-17 15-16,2 5 15,15-10 1,24-17-16,19-20 16,36-56-1,0 0-15,0 0 16,-20 36 0,20-36-16,0 0 15,0 0-15,-14 24 16,14-24-16,0 0 15,0 0 1,-6 14-16,6-14 16,0 0-1,0 0-15,-7 7 16,7-7-16,0 0 16,0 0-1,-2 2-15,2-2 16,0 0-1,0 0-15,-5 0 16,5 0-16,0 0 16,-4-4-1</inkml:trace>
  <inkml:trace contextRef="#ctx0" brushRef="#br0" timeOffset="218613.6145">18714 8209 0,'0'0'0,"-26"18"15,-7 9-15,-22 25 16,-22 24 0,-15 27-16,-10 19 15,-7 14 1,7 1-16,14-5 16,12-7-16,13-20 15,16-25 1,47-80-16,0 0 15,0 0-15,-29 49 16,29-49 0,-17 18-16,5-18 15,5-11 1</inkml:trace>
  <inkml:trace contextRef="#ctx0" brushRef="#br0" timeOffset="219166.5807">18030 8339 0,'0'0'0,"13"31"15,10 14 1,14 29-16,18 33 15,7 34 1,7 9-16,3-8 16,-6-6-16,2-6 15,-4-8 1,-3-9-16,-13-22 16,-6-17-1,-42-74-15,31 58 16,-31-58-16,0 0 15,0 0 1,17 34-16,-17-34 16,0 0-1,0 0 1,8 23-16,-8-23 0,0 0 16,0 0-1,0 10-15,0-10 16,0 0-16,0 0 15,-2 3 1,2-3-16,0 0 16,0 0-1,-4 0-15,4 0 16,0 0-16,0 0 16,-2-7-1,2 7-15,-4-16 16</inkml:trace>
  <inkml:trace contextRef="#ctx0" brushRef="#br0" timeOffset="232247.463">11400 11188 0,'0'0'16,"0"0"-16,-28 6 16,-22 12-16,-23 13 15,-6 25-15,-13 23 16,9 12-1,18-1-15,18-16 16,16-14-16,14-16 16,17-44-1,0 0-15,-5 43 16</inkml:trace>
  <inkml:trace contextRef="#ctx0" brushRef="#br0" timeOffset="232528.9027">11596 11378 0,'0'0'0,"0"0"16,-20 6 0,-20 13-16,-23 16 15,-8 14-15,-34 40 16,-37 57 0,0 46-16,12 27 15</inkml:trace>
  <inkml:trace contextRef="#ctx0" brushRef="#br0" timeOffset="283894.812">4834 11565 0,'0'0'0,"0"0"16,0 0 0,0 0-16,20 0 15,21 0-15,19 0 16,-4 0 0,0 0-16,-1 0 15,3 0 1,5 5-16,-1-3 15,5 2-15,4 2 16,1-6 0,20 0-16,2-6 15,-2-2 1,-5 1-16,6 0 16,3 5-16,12 2 15,3 0 1,2 0-16,-7 2 15,2 0-15,-3 1 16,1 2 0,5-8-16,5 1 15,7-3 1,4 0-16,-6 0 16,-1 4-16,1-3 15,5 0 1,-5 1-16,-5 3 15,-1 3 1,2 3-16,1 2 16,-1 4-16,1-8 31,3 1-31,2-3 0,-4-2 16,4 0-1,-2 3-15,0-2 16,-3 2-16,1 3 15,0 3 1,-2 2-16,-6-1 16,-7-4-16,8 3 15,2-2 1,-2 0-16,-3-3 16,-1 1-1,-8-1-15,-2 3 16,-4 2-16,-8 0 15,-6-3 1,0 0-16,1 2 16,5 1-1,-10 2-15,1-3 16,-3 4-16,-1-6 16</inkml:trace>
  <inkml:trace contextRef="#ctx0" brushRef="#br0" timeOffset="284023.0757">11795 12055 0,'0'0'0,"0"0"16,0 0-1</inkml:trace>
  <inkml:trace contextRef="#ctx0" brushRef="#br0" timeOffset="291877.1181">10153 11536 0,'0'0'0,"0"0"15,0 0-15,-15 28 16,-2 12-16,-7 24 16,1 5-1,1 5-15,-3 20 16,3 9 0,4-1-16,5-1 15,4-1-15,4-1 16,7-5-1,3-16-15,6-9 16,2-17 0,5-11-16,10-3 15,3-8-15,4-8 16,11-8 0,2-7-16,10-7 15,7-7 1,10-5-16,13-8 15,11-6-15,1-2 16,-2 2 0,3 4-16,-2 2 15,-3 2 1,-2 0-16,-5 3 16,7-1-16,11 3 15,-2 2 1,-2 1-16,-3 3 15,4 1 1,-4 1-16,-2 3 16,-1 4-16,-7 5 15,-4 2 1,-6 7-16,0 1 16,-3 3-16,-8 5 15,-15-5 1,-7 0-16,-2 0 15,-45-20 1,0 0-16,39 25 16,-39-25-16,28 21 15,-24-11 1,-16-10-16</inkml:trace>
  <inkml:trace contextRef="#ctx0" brushRef="#br0" timeOffset="292311.2373">12461 12347 0,'0'0'15,"0"0"-15,0 0 16,0 0-1,19-3-15,23-2 16,15-2-16,-3 7 16,-9 9-1,-5 9-15,-11 8 16,-6 3-16,-10 5 16,-9 1-1,-4 11-15,-11 16 16,-9 9-1,-12 28-15,-12 19 16,-5 3-16,2-7 16,2-14-1,9-14-15,9-13 16,3-13 0,24-60-16,-11 47 15,7-16-15,8-17 16,4-21-1</inkml:trace>
  <inkml:trace contextRef="#ctx0" brushRef="#br0" timeOffset="293210.8378">13225 12019 0,'0'0'0,"0"0"16,-4 20 0,-1 20-16,-3 22 15,-4 9 1,-3 4-16,-8 12 16,5 11-1,2 1-15,10-15 16,6-14-16,4-18 15,-4-52 1,14 44-16,10-10 16,8-10-16,6-13 15,2-13 1,2-7-16,3-9 16,4-2-1,-2-5-15,1 5 16,0 1-16,-2 3 15,-4-2 1,-11-2-16</inkml:trace>
  <inkml:trace contextRef="#ctx0" brushRef="#br0" timeOffset="293460.6407">13826 12075 0,'0'0'16,"0"0"-16,-6 19 16,-8 28-1,-3 23-15,1 6 16,1 34-16,1 26 16,2 14-1,8-17-15,2-25 16,-3-30-1,5-78-15,-9 48 16,-4-36-16</inkml:trace>
  <inkml:trace contextRef="#ctx0" brushRef="#br0" timeOffset="293644.1776">13732 12658 0,'0'0'0,"0"0"15,0 0-15,0 0 16,0 0-16,26 0 16,22-8-1,24-18-15,1-20 16,-12-26-16,-19-13 16</inkml:trace>
  <inkml:trace contextRef="#ctx0" brushRef="#br0" timeOffset="293978.5061">14122 11691 0,'0'0'0,"-8"28"15,0 24-15,-10 33 16,-3 26-1,-1 26-15,2 37 16,3 25 0,3 4-16,7 10 15,9-12-15,3-12 16,4-19 0,4-22-16,1-16 15,1-25 1,1-15-16,-3-19 15,1-12-15,-14-61 16,11 40 0,-2-20-16,-3-20 15</inkml:trace>
  <inkml:trace contextRef="#ctx0" brushRef="#br0" timeOffset="294388.3506">14229 12341 0,'0'0'0,"0"0"16,0 0-16,0 0 15,0 0 1,22-9-16,13-5 15,22-8 1,-5-1-16,1 6 16,-6 5-16,-5 8 15,-11 11 1,-10 11-16,-17 8 16,-13 15-1,-11 21-15,-7 15 16,-18 21-16,-6 13 15,-3-1 1,10-21-16,9-23 16,35-66-1,0 0-15,0 0 16,-24 26-16,16-40 16</inkml:trace>
  <inkml:trace contextRef="#ctx0" brushRef="#br0" timeOffset="294744.3599">14702 11633 0,'0'0'0,"0"26"16,0 26-16,5 33 15,-1 35 1,1 19-16,-5 17 16,4 54-1,4 24-15,4-10 16,-3-14 0,-2-16-16,2-17 15,0-12-15,-9-8 16,-2-30-1,-2-29-15,4-98 16,-15 69-16,-5-42 16,-6-35-1,-8-30-15</inkml:trace>
  <inkml:trace contextRef="#ctx0" brushRef="#br0" timeOffset="294927.4603">14676 12816 0,'0'0'0,"0"0"15,19-13-15,14-8 16,28-18 0,6 3-16,14-7 15,-10-7-15</inkml:trace>
  <inkml:trace contextRef="#ctx0" brushRef="#br0" timeOffset="295346.37">15449 12339 0,'0'0'16,"0"0"-16,-7 22 15,-2 25-15,-5 33 16,-2 35 0,8 7-16,4 8 15,14-10 1,11-30-16,6-39 16,-1-33-16,1-20 15,2-21 1,0-17-16,5-25 15,-8-9 1,-5-22-16,-13-4 16,-14 17-16,-10 26 15,-6 27 1,-2 12-16,-7 14 16,-6 13-1,-3 15-15,-7 15 16,47-39-16,0 0 15,0 0 1,-40 33-16,11-22 16,20-25-16</inkml:trace>
  <inkml:trace contextRef="#ctx0" brushRef="#br0" timeOffset="295661.1007">15894 11671 0,'0'0'16,"0"35"-16,6 25 15,6 43 1,-2 36-16,3 6 16,1 25-1,3 11-15,-3-2 16,-2-5-16,-6-17 15,4-13 1,-6-9-16,-2-19 16,-4-9-1,-4-22-15,6-85 16,-14 58-16,-2-35 16,0-26-1</inkml:trace>
  <inkml:trace contextRef="#ctx0" brushRef="#br0" timeOffset="295827.8631">16004 12803 0,'0'0'16,"0"0"-16,0 0 16,19 0-1,26-7-15,24-4 16,-3-7-1,-5-8-15</inkml:trace>
  <inkml:trace contextRef="#ctx0" brushRef="#br0" timeOffset="296393.2244">16608 12061 0,'0'0'16,"0"0"0,-4 28-16,0 22 15,-7 36-15,-5 25 16,1 5 0,0 7-16,11-9 15,4-18 1,0-96-16,10 72 15,-10-72-15,24 36 16,15-32 0,13-26-16,15-25 15,23-38-15,10-31 16,-15-17 0,-31 11-16,-17 12 15,-11 12 1,-8-2-16,-7 3 15,1 8-15,-12 89 16,8-67 0,-8 67-16,0 0 15,2-31 1,-4 22-16,0 23 16,-4 17-16,4 22 15,-2 27 1,0 43-16,-3 37 15,-4 16-15,0-15 16,-3-14 0,5-19-16,2-21 15,1-16 1,-3-17-16,-5-16 16,-5-18-1</inkml:trace>
  <inkml:trace contextRef="#ctx0" brushRef="#br0" timeOffset="296645.7918">16689 13223 0,'0'0'15,"0"34"-15,4 17 16,5 25-1,7 2-15,9-11 16,-2-20-16,9-10 16,11-11-16,9-13 15,12-17 1,10-19-16,26-26 16,17-26-1</inkml:trace>
  <inkml:trace contextRef="#ctx0" brushRef="#br0" timeOffset="297076.9553">18112 11755 0,'0'0'0,"0"0"16,-7 25-16,-1 21 16,-8 28-1,1 9-15,3-2 16,10-8-1,8-12-15,6-23 16,-12-38-16,22 25 16,4-17-1,8-10-15,7-14 16,15-14 0,3-12-16,0 0 15,-59 42-15,0 0 16,0 0-1,45-33-15,-18 15 16</inkml:trace>
  <inkml:trace contextRef="#ctx0" brushRef="#br0" timeOffset="297324.0896">17806 12839 0,'25'-5'0,"17"-13"15,16-11-15,9-2 16,30-16 0,22-7-16,6-10 15,11-4 1,-13 9-16,-11 5 15,-27 5-15,-14-1 16</inkml:trace>
  <inkml:trace contextRef="#ctx0" brushRef="#br0" timeOffset="297643.9297">18394 12519 0,'0'0'16,"-7"38"-16,1 32 15,-3 42 1,2 33-16,3 31 16,1 16-1,3 6-15,3-18 16,1-17-16,5-13 15,-2-3 1,-1-12-16,-4-28 16,1-19-16,-3-88 15,0 0 1,-3 48-16,1-62 16</inkml:trace>
  <inkml:trace contextRef="#ctx0" brushRef="#br0" timeOffset="298192.9773">18872 11898 0,'0'0'0,"23"-13"16,13-5-1,24-6-15,7 7 16,1 11 0,0 11-16,-3 8 15,-10 9-15,-10 7 16,-18 7-16,-20 8 16,-23 10-1,-22 9-15,-18 9 16,-24 14-1,-17 11-15,3-8 16,17-22-16,12-20 16,65-47-1,0 0-15,0 0 16,-45 29 0,24-18-16,14-11 15,20-9-15,14-4 16,15-14-1,23-8-15,24-22 16,15-4 0,4 2-16,-6 9 15,-18 19-15,-17 14 16,-20 10 0,-10 10-16,-37-3 15,32 11 1,-17 6-16,-15 3 15,-8 2-15</inkml:trace>
  <inkml:trace contextRef="#ctx0" brushRef="#br0" timeOffset="298429.3498">19273 12311 0,'0'0'15,"0"0"-15,0 25 16,4 29 0,0 31-16,-2 26 15,-4 1 1,-4 0-16,-3-5 16,0-10-16,1-13 15,0-13 1,8-71-16,-10 49 15</inkml:trace>
  <inkml:trace contextRef="#ctx0" brushRef="#br0" timeOffset="298676.5509">19031 13138 0,'0'0'0,"0"0"15,2 23 1,14 17-16,10 13 16,7-7-16,9-6 15,6-9 1,8-9-16,6-15 16,8-21-1,8-20-15,7-33 16,-11-33-16</inkml:trace>
  <inkml:trace contextRef="#ctx0" brushRef="#br0" timeOffset="299060.5864">19825 12344 0,'0'0'15,"0"0"-15,0 0 16,0 0-16,0 0 15,0 0 1,19-1-16,28-17 16,20-13-1,11-14-15,4-6 16,-9 4-16,-21 20 16,-12 20-1,-14 17-15,-10 14 16,-12 12-1,-11 19-15,-13 33 16,-17 46-16,-28 60 16,-12 20-1,10-17-15,21-57 16,15-34 0,31-106-16,0 0 15,-21 62-15,15-39 16,8-41-1,7-27-15</inkml:trace>
  <inkml:trace contextRef="#ctx0" brushRef="#br0" timeOffset="299527.4292">20535 11208 0,'0'35'0,"0"26"16,0 28-16,0 43 15,0 19-15,0 56 16,2 32-1,7 11-15,4 7 16,0 9 0,-4 16-16,0 17 15,2 18-15,3 5 16,0 2 0,-1-7-16,3-7 15,-1-24 1,3-19-16,-3-35 15,-2-36-15,-7-55 16,-4-34 0,-2-107-16,0 0 15,-2 65 1,-4-35-16,-7-30 16,-4-23-16</inkml:trace>
  <inkml:trace contextRef="#ctx0" brushRef="#br0" timeOffset="299789.3881">20570 12924 0,'0'0'0,"0"0"15,15-9 1,17-6-16,15-10 16,10-6-1,9-3-15,26-11 16</inkml:trace>
  <inkml:trace contextRef="#ctx0" brushRef="#br0" timeOffset="300129.7504">21343 14076 0,'0'0'0,"0"0"0</inkml:trace>
  <inkml:trace contextRef="#ctx0" brushRef="#br0" timeOffset="314428.8486">13545 14398 0,'0'0'15,"0"0"1,0 0-16,23 0 16,23 0-16,23 0 15,4 0 1,-1 0-16,18 0 16,-3 0-16,1 0 15,0-4 1,9-1-16,3-1 15,3-1 1,0-9-16,6 1 16,3-3-16,2 2 15,4 1 1,9 1-16,10 0 16,0-6-1,-1 2-15,2 1 16,-1 1-16,-4 3 15,-2 2 1,0 0-16,1 1 16,-2 4-1,1 4-15,6-3 16,4-1-16,-7-1 16,-7 2-1,5 0-15,-3 2 16,3-4-16,-2-1 15,0 0 1,1 1-16,-4 0 16,0 3-1,-6 2-15,-2 2 16,-3-2 0,-2 0-16,-7 2 15,1-2-15,-3 2 16,-1-3-1,-2 6-15,-2-1 16,-2-2-16,-2-2 16,-2-1-1,-7 6-15,-4-1 16,3 0 0,-4 0-16,2-2 15,-3 2-15,-3 1 16,-4-2-1,-2 3-15,-16-1 16,-6 4-16,4 0 16,-2-3-1,-2 1-15,3 2 16,-2 1 0,-4-1-16,0 2 15,-2-2-15,0-1 16,-4 1-1,3-2-15,-5-1 16,-39-4 0,40 7-16,-40-7 15,41 9 1,-41-9-16,42 9 16,-42-9-16,0 0 15,43 6 1,-43-6-16,37 0 15</inkml:trace>
  <inkml:trace contextRef="#ctx0" brushRef="#br0" timeOffset="314893.1526">21372 13793 0,'0'0'16,"0"0"-16,-13 18 16,-11 7-1,-7 10-15,-3 5 16,-5 7-16,0 4 15,-2 6 1,2 1-16,2 2 16,3 0-16,5-2 15,29-58 1,-23 56-16,9-6 16</inkml:trace>
  <inkml:trace contextRef="#ctx0" brushRef="#br0" timeOffset="315260.1249">21627 13820 0,'0'0'0,"0"0"16,-22 17-1,-16 15-15,-24 22 16,-28 28-16,-23 43 16,-20 45-1,5 49-15,8 60 16</inkml:trace>
  <inkml:trace contextRef="#ctx0" brushRef="#br0" timeOffset="374307.4619">21661 7021 0,'0'0'0,"0"0"16,-11 26 0,-2 17-16,-9 31 15,-6 29 1,3 29-16,5 12 15,3 17-15,8-4 16,2-16 0,3-12-16,4-31 15,0-98 1,6 66-16,4-40 16,2-23-16,9-24 15,8-12 1,15-25-16,10-9 15,17-24 1,3 1-16,-74 90 16,67-74-16,-15 34 15,-18 32 1,-13 13-16,-5 13 16,-3 12-16,-1 10 15,1 13 1,-2 8-16,5-3 15,2 0 1,6-9-16,3-11 16,7-15-16,1-15 15,-4-16 1,0-17-16,9-29 16,-5-17-1,10-43-15,10-47 16,-4-29-16,-10-2 15,-14 9 1,-9 15-16,-18 16 16,-16 21-1,-9 20-15,-4 24 16,0 21-16,3 23 16,-3 14-1,-15 16-15,-6 17 16,-3 18-1,-4 12-15</inkml:trace>
  <inkml:trace contextRef="#ctx0" brushRef="#br0" timeOffset="374803.9506">22638 7501 0,'0'0'0,"0"0"15,0 25-15,0 24 16,0 28 0,0 20-16,-5-4 15,-1-7-15,-7-10 16,13-76-1,0 0-15,-8 53 16,6-30-16,8-28 16,11-24-1,12-24-15,4-7 16,4-5 0,14-21-16,5-5 15,-10 24-15,-11 22 16,-8 27-1,-7 14-15,-2 13 16,1 14 0,-4 10-16,-4 14 15,2 17-15,-6 7 16,-3 6 0,3 19-16,2 7 15,5-13 1,10-33-16,5-26 15</inkml:trace>
  <inkml:trace contextRef="#ctx0" brushRef="#br0" timeOffset="375640.3791">23788 8015 0,'0'0'0,"0"0"15,0 0-15,0 0 16,-11-18 0,-7-10-16,-4-16 15,-3-2 1,-4-8-16,0-1 16,-5-2-16,1 2 15,-2 3 1,35 52-16,-42-42 15,-2 14 1,-5 20-16,0 21 16,0 18-16,4 21 15,5 13 1,0 31-16,10 18 16,15 0-1,15-23-15,11-23 16,7-31-16,5-12 15,3-16 1,5-13-16,13-19 16,11-23-16,5-21 15,14-43 1,6-49-16,-9-31 16,-19-8-1,-19 5-15,-13 15 16,-5-1-16,-4 9 15,-2 9 1,4 7-16,-2 20 16,2 23-1,1 18-15,-1 17 16,-13 76-16,7-65 16,-7 65-1,2-35-15,-4 19 16,-5 16-1,0 16-15,-1 15 16,-2 16-16,-3 27 16,0 45-1,-3 53-15,4 40 16,4 22 0,8 15-16,0-17 15,3-13-15,-3-9 16,2-38-1,5-25-15,1-31 16,1-28-16,-9-88 16,10 60-1,-4-31-15,0-22 16,5-16 0,5-22-16</inkml:trace>
  <inkml:trace contextRef="#ctx0" brushRef="#br0" timeOffset="376008.2857">24227 5879 0,'0'0'15,"0"27"-15,0 20 16,0 40 0,0 45-16,0 24 15,-4 59-15,-4 28 16,0 7 0,0-6-16,-4-3 15,2-10 1,-3-12-16,-1-25 15,5-44-15,3-32 16,6-118 0,0 0-16,0 0 15,-16 74 1,-3-52-16,-7-40 16</inkml:trace>
  <inkml:trace contextRef="#ctx0" brushRef="#br0" timeOffset="376339.9505">23949 6468 0,'32'-27'16,"21"-17"-1,23-7-15,23-3 16,21 8-16,-3 17 15,-6 17 1,-27 19-16,-14 14 16,-28 5-1,-12 12-15,-15 15 16,-19 17-16,-25 17 16,-40 39-1,-48 45-15,-23 8 16,5-18-1,44-54-15,91-107 16,0 0-16,-67 65 16</inkml:trace>
  <inkml:trace contextRef="#ctx0" brushRef="#br0" timeOffset="376753.2833">24711 7061 0,'0'0'16,"0"0"-16,2 29 16,10 27-1,-2 31-15,2 19 16,-1 3-16,-4-6 16,-3-8-1,-10-16-15,6-79 16,0 0-1,-10 53-15,-3-30 16,4-21 0,7-15-16,6-16 15,12-17-15,16-20 16,16-27 0,19-20-16,7 6 15,2 18-15,-6 28 16,-5 28-1,-12 21-15,0 15 16,-3 12 0,-6 12-16,-11 18 15,-9 7-15,-13 4 16</inkml:trace>
  <inkml:trace contextRef="#ctx0" brushRef="#br0" timeOffset="377186.6419">25574 7050 0,'0'0'0,"0"0"16,0 0-16,-13 27 15,-11 17 1,-9 32-16,-11 29 15,3 17-15,12-11 16,18-17 0,13-27-16,16-30 15,9-12 1,14-20-16,19-19 16,11-24-16,21-27 15,0-24 1,-30-3-16,-33 18 15,-29 22 1,-18 20-16,-8 11 16,-9 9-16,-18 5 15,-2 7 1,-2 7-16,2 5 16,3 8-1,12 3-15,14 0 16,23-7-16,25-1 15</inkml:trace>
  <inkml:trace contextRef="#ctx0" brushRef="#br0" timeOffset="377549.1112">26642 6989 0,'0'0'0,"0"0"15,0 0 1,0 0-16,-25 12 16,-10 8-16,-24 18 15,1 11 1,-9 18-16,2 14 16,7 10-1,14 2-15,15 3 16,19-3-1,20-13-15,24-8 16,21-14-16,23-16 16,12-21-1,3-20-15,-3-11 16,-9-11-16,-19 1 16,-62 20-1,0 0-15,0 0 16,40-10-1</inkml:trace>
  <inkml:trace contextRef="#ctx0" brushRef="#br0" timeOffset="377764.2004">27498 7931 0,'0'0'16,"0"0"-16,0 0 16,0 0-16</inkml:trace>
  <inkml:trace contextRef="#ctx0" brushRef="#br0" timeOffset="382923.5625">27711 5689 0,'0'0'16,"0"0"-16,0 0 15,0 0 1,-21 0-16,-13 7 15,-17 4 1,6 11-16,3 5 16,0 9-16,-1 4 15,2 7 1,4 5-16,-2 5 16,2 5-16,2 4 15,-11 18 1,6 8-16,2 7 15,9-2 1,0 0-16,7 4 16,4 4-16,6-2 15,6 2 1,6 0-16,4 2 16,8 0-1,6-1-15,4-4 16,7-1-16,2-1 15,7-3 1,2-8 0,6 0-16,0-6 15,1-8-15,-2-6 16,2-3 0,0-8-16,-3-7 15,-10-16-15,-5-5 16,-29-30-1,0 0-15,0 0 16,26 27-16,-26-27 16,0 0-1,0 0-15,16 17 16,-16-17-16,0 0 16,9 9-1,-11-2-15,-5-5 16</inkml:trace>
  <inkml:trace contextRef="#ctx0" brushRef="#br0" timeOffset="383021.7556">27636 8492 0,'0'0'0,"0"0"15</inkml:trace>
  <inkml:trace contextRef="#ctx0" brushRef="#br0" timeOffset="385706.6982">27960 6120 0,'0'0'15,"0"0"-15,0 0 16,0 0-16,-6 21 16,-6 21-1,-5 23-15,3 4 16,3 16-1,4 31-15,7 43 16,2 20-16,0-2 16,1-11-1,-6-2-15,-3-6 16,-8-8 0,1-25-16,-1-26 15,2-25-15,12-74 16,0 0-1,-11 39-15,6-34 16,2-25-16</inkml:trace>
  <inkml:trace contextRef="#ctx0" brushRef="#br0" timeOffset="385990.9686">27860 7118 0,'0'0'16,"0"0"-16,17 0 15,25 0-15,26 0 16,14 0 0,24 0-16,-1 0 15,-9 0 1,-16 6-16,-11 1 15,-69-7-15,43 13 16,-43-13 0,30 7-16,-15-7 15</inkml:trace>
  <inkml:trace contextRef="#ctx0" brushRef="#br0" timeOffset="386324.8133">28742 6438 0,'0'0'0,"0"-20"16,0-12 0,0-4-16,0 16 15,0 20 1,0 19-16,-4 18 16,0 22-16,-7 17 15,-3 36 1,0 11-16,-2 19 15,1 21 1,9-2-16,8-4 16,2-16-1,3-8-15,-1-19 16,6-18-16,-3-13 16,-9-83-1,7 67-15,-7-67 16,0 0-16,4 33 15,0-22 1,-2-14-16</inkml:trace>
  <inkml:trace contextRef="#ctx0" brushRef="#br0" timeOffset="387072.8778">29214 6500 0,'0'0'0,"0"22"16,0 17-16,0 28 16,0 18-1,0 29-15,4 11 16,3 9-1,-1 2-15,3-4 16,5-12-16,2-8 16,-16-112-1,0 0-15,0 0 16,18 74 0,-5-43-16,-6-36 15,2-17-15,-1-11 16,4-14-1,3-16-15,3-8 16,2-2-16,4-19 16,-24 92-1,0 0-15,0 0 16,23-83 0,-5 25-16,-6 40 15,0 23-15,1 12 16,2 17-1,3 8-15,3 20 16,5 10-16,11 22 16,10 7-1,-1-16-15,0-25 16,-5-22 0,-4-22-16,-3-16 15,-6-14 1,-3-11-16,-2-14 15,-1-25-15,-6-16 16,0-38 0,-8-45-16,-10-14 15,-9 16 1,-9 25-16,-2 22 16,-4 23-16,0 17 15,0 16 1,1 20-16,-3 13 15,28 25 1,-33-7-16</inkml:trace>
  <inkml:trace contextRef="#ctx0" brushRef="#br0" timeOffset="387393.0057">30333 6433 0,'0'0'0,"0"23"15,4 19 1,1 33-16,-7 36 16,-7 14-16,-11 11 15,-7 23 1,-3 8-16,9-17 15,7-22 1,1-25-16,9-22 16,4-81-16,0 0 15,0 0 1,0 49-16,4-39 16,5-32-1</inkml:trace>
  <inkml:trace contextRef="#ctx0" brushRef="#br0" timeOffset="387907.0668">30300 6510 0,'0'0'15,"5"24"-15,5 18 16,10 23-16,3 4 16,5 12-1,9 32-15,9 29 16,4 7 0,-4-13-16,-4-13 15,-7-18-15,-4-18 16,0-18-1,-31-69-15,0 0 16,0 0 0,28 41-16,-8-34 15,-7-28-15,2-19 16,5-29 0,4-23-16,11-46 15,9-54 1,-4-16-16,-11 20 15,-13 34-15,-9 27 16,-7 22 0,-5 20-16,-3 13 15,-2 23-15,10 49 16,-13-38 0,13 38-16,-16-36 15</inkml:trace>
  <inkml:trace contextRef="#ctx0" brushRef="#br0" timeOffset="388225.192">31509 6047 0,'0'0'0,"0"31"16,0 23-16,0 37 15,0 32 1,0 19-16,-7 13 16,-7 46-16,-7 21 15,2-12 1,2-34-16,8-20 16,-3-17-1,6-25-15,4-32 16,2-82-16,0 0 15,0 0 1,2 47-16,6-42 16</inkml:trace>
  <inkml:trace contextRef="#ctx0" brushRef="#br0" timeOffset="388572.6895">31444 6286 0,'0'0'15,"31"-5"-15,30-4 16,28 0-16,20 7 16,-9 13-1,-5 19-15,-5 14 16,-8 19-1,-6 6-15,-11 9 16,-12 7-16,-19 12 16,-22 5-1,-22 7-15,-20 8 16,-25 7 0,-16 0-16,-14-10 15,-9-22-15,-5-23 16,-11-17-1,-4-13-15,3-21 16</inkml:trace>
  <inkml:trace contextRef="#ctx0" brushRef="#br0" timeOffset="388752.8012">31063 7175 0,'0'0'15,"18"-14"-15,20-1 16,32-10 0,17 12-16,39 9 15,34 17 1,15 16-16</inkml:trace>
  <inkml:trace contextRef="#ctx0" brushRef="#br0" timeOffset="389123.81">32818 7669 0,'0'0'0,"0"0"15,-5 20-15,-11 29 16,-29 38 0,-66 67-16,-118 119 15,-112 96-15</inkml:trace>
  <inkml:trace contextRef="#ctx0" brushRef="#br0" timeOffset="408489.5808">27748 8936 0,'0'0'0,"0"0"16,0 0-16,0 0 15,-16 15-15,-3 15 16,-4 11 0,7 16-16,5 9 15,0 13 1,-3 32-16,-3 28 15,-6 8 1,6-15-16,2-34 16,15-98-16,0 0 15,0 0 1,-8 68-16,6-39 16,4-27-16,6-20 15,7-15 1,7-19-16,11-19 15,19-30 1,4-14-16,-3 2 16,-8 26-16,-10 29 15,-10 31 1,-25 27-16,23-9 16,-1 21-1,-6 10-15,-1 13 16,-2 26-16,-6 8 15,-5 6 1,-4 24-16,-2 4 16,4-103-1,0 0-15,0 0 16,-3 78-16,3-78 16,5 34-1,5-43-15,4-20 16,2-11-1,5-18-15,1-7 16,5 0-16,-4 3 16,-23 62-1,30-54-15,3 16 16,3 15 0,-1 19-16,-9 15 15,-2 16-15,0 11 16,4 22-1,-8 7-15,-7 7 16,-4 22 0,-4 5-16,-5-101 15,-5 80-15</inkml:trace>
  <inkml:trace contextRef="#ctx0" brushRef="#br0" timeOffset="409006.4764">28588 9400 0,'0'0'0,"0"0"16,0 0-16,0 0 15,16 18-15,11 7 16,11 4-1,6-4-15,3-8 16,-3-10 0,2-9-16,-6-11 15,-6-10-15,-10-5 16,-9-9 0,-9 2-16,-9 3 15,-6-1 1,9 33-16,-13-31 15,-3 1-15,-4 8 16,-5 11 0,1 13-16,-5 16 15,-1 10 1,-8 25-16,7 9 16,5 12-16,-2 28 15,13 14 1,15-6-16,19-23 15,15-24 1,5-29-16,9-13 16,13-11-16,11-15 15,3-13 1,24-23-16</inkml:trace>
  <inkml:trace contextRef="#ctx0" brushRef="#br0" timeOffset="409444.531">29576 9085 0,'0'0'0,"0"0"16,0 0-1,-22 11-15,-14 12 16,-22 19-16,0 14 15,-7 20 1,9 14-16,18-18 16,38-72-1,-14 52-15,16-20 16,16-16-16,8-11 16,11-10-1,14-11-15,7-4 16,-4-2-1,-7 3-15,-47 19 16,36-11-16,-14 13 16,-17 17-1,-18 14-15,-13 14 16,-17 20-16,-18 20 16,-1 7-1,62-94-15,0 0 16,0 0-1,-39 56-15,37-52 16</inkml:trace>
  <inkml:trace contextRef="#ctx0" brushRef="#br0" timeOffset="409889.1139">30103 8944 0,'0'0'16,"0"0"0,-19 21-16,-17 12 15,-18 25-15,-16 23 16,-3 17 0,11-2-16,19-10 15,43-86 1,-22 66-16,17-25 15,12-20-15,13-13 16,7-16 0,12-7-16,18-14 15,-2-3 1,-55 32-16,54-26 16,-11 11-16,-9 15 15,-24 12 1,-12 15-16,-16 16 15,-21 22-15,-15 28 16,-5 8 0,59-101-1,-40 85-15,40-36 16,31-29-16</inkml:trace>
  <inkml:trace contextRef="#ctx0" brushRef="#br0" timeOffset="410406.2752">30605 9503 0,'0'0'0,"0"0"16,0 0-1,0 0-15,0 0 16,-6-15-16,-10-16 15,-4-5 1,-3 2-16,-2 5 16,1 6-16,2 8 15,3 6 1,-4 6-16,-3 9 16,-4 9-1,1 12-15,-4 17 16,4 11-1,1 4-15,11 2 16,17-61-16,-12 58 16,12-58-1,0 42-15,12-22 16,7-25 0,7-13-16,3-10 15,6-15-15,-2 2 16,-1 2-1,-3 6-15,-2 6 16,-5 13-16,2 10 16,-7 8-1,-5 16-15,-4 12 16,1 9 0,-3 18-16,6 2 15,3-3-15</inkml:trace>
  <inkml:trace contextRef="#ctx0" brushRef="#br0" timeOffset="411422.4815">31146 9658 0,'0'0'15,"0"0"1,0 0-16,0-16 15,0-20-15,0-15 16,0 2 0,-4-2-16,0-1 15,-7 3 1,-7 1-16,18 48 16,-24-40-1,0 7-15,-8 8 16,-2 14-16,3 11 15,0 11 1,6 9-16,-2 9 16,1 19-16,2 5 15,11-1 1,6-4-16,7-7 16,7-10-16,4-16 15,10-13 1,4-9-16,-2-7 15,2-9 1,-5-2-16,-4 5 16,-3 2-16,-1 6 15,-6 1 1,4 5-16,-4 5 16,-1 8-1,-1 4-15,0 8 16,-1 12-16,4 8 15,-3 16 1,2 10-16,1 9 16,4 33-1,1 27-15,0 16 16,-1 13 0,-5-2-16,0-5 15,-6-6-15,-4-1 16,-7 1-1,-7-2-15,-3-5 16,0-6-16,-6-20 16,1-25-1,26-92-15,-23 58 16,-3-27 0,-5-19-16,-1-12 15,-1-14-15,-2-13 16,-12-17-1,0-15-15,-8-31 16,0-30 0,9-14-16,9-11 15,13 7-15,20-3 16,12-4 0,20-5-16,14 2 15,16 3-15,7 9 16,5 14-1,0 17-15,-2 24 16,-1 18 0,-2 16-16,9 18 15,2 14-15,2 11 16,4 9 0,-6 13-16,-5 10 15,-14-4 1,-21-15-16</inkml:trace>
  <inkml:trace contextRef="#ctx0" brushRef="#br0" timeOffset="411991.0834">31416 9331 0,'0'0'0,"0"0"16,0 0-16,10 18 15,8 11 1,11 10-16,9-1 16,7-1-16,3-3 15,7-10 1,0-11-1,-3-10-15,-8-9 16,-44 6-16,38-17 16,-13-7-1,-10-1-15,-8-2 16,-9 0-16,-11 4 16,-11 0-1,-9 4-15,-17 4 16,-9 4-16,2 7 15,-2 8 1,3 7-16,9 4 16,4 6-1,13 4-15,8 4 16,10-1 0,9 4-16,10 1 15,11 5-15,12 9 16,7-3-1,8-3-15,5-7 16,7-7-16,6-12 16,6-5-1,4-16-15,22-9 16</inkml:trace>
  <inkml:trace contextRef="#ctx0" brushRef="#br0" timeOffset="412172.7047">32415 9635 0,'0'0'0,"0"0"16,0 0 0,-9 29-16,-18 35 15,-29 42-15,-60 75 16</inkml:trace>
  <inkml:trace contextRef="#ctx0" brushRef="#br0" timeOffset="417036.2996">23714 8783 0,'0'0'16,"0"0"-16,0 0 15,16 0 1,23 0-16,18 0 15,6 5 1,8-3-16,8 3 16,17 0-16,7-5 15,7-7 1,-8-5-16,-6 2 16,-21-1-16,-14-6 15,-23-2 1</inkml:trace>
  <inkml:trace contextRef="#ctx0" brushRef="#br0" timeOffset="417406.1212">23942 8760 0,'0'0'0,"0"0"16,-22 17-16,-7 7 15,-14 21 1,5 7-16,5 12 16,1 11-1,-1 25-15,6 18 16,15 5-16,14-4 16,13-17-1,11-17-15,15-20 16,6-18-1,2-15-15,4-13 16,14-6-16,3-11 16,4-4-1,16-13-15,0-10 16,-12-5-16,-78 30 16,69-28-1</inkml:trace>
  <inkml:trace contextRef="#ctx0" brushRef="#br0" timeOffset="417607.5083">23583 9392 0,'0'0'15,"24"-11"-15,19-7 16,30-14-16,37-14 16,30-6-1,4 5-15</inkml:trace>
  <inkml:trace contextRef="#ctx0" brushRef="#br0" timeOffset="417971.7119">24434 9260 0,'0'0'15,"0"0"-15,0 0 16,0 25 0,2 21-16,10 30 15,5 18 1,1-2-16,5-6 15,0-5-15,3-11 16,-26-70 0,0 0-16,20 42 15,-5-24-15,1-23 16,-1-18 0,1-16-16,1-24 15,-4-7 1,-2 1-16,0 3 15,-2 5 1,2 10-16,-4 11 16,-5 4-16</inkml:trace>
  <inkml:trace contextRef="#ctx0" brushRef="#br0" timeOffset="419118.2399">24740 9682 0,'0'0'16,"0"0"-16,0 0 15,20 0 1,25-3-16,22-12 16,-8-14-1,-11-9-15,-2-6 16,-9-3-1,-8-1-15,-11 7 16,-18 41-16,0-32 16,-12 12-1,-8 11-15,-5 9 16,-6 9-16,-5 9 16,-3 13-1,1 12-15,7 6 16,6 5-16,6-2 15,15 4 1,8-5-16,12-5 16,7-12-1,7-15-15,3-17 16,11-17-16,17-21 16,4-18-1,13-19-15,-2-8 16,-76 81-1,0 0-15,59-58 16,-15 24-16,-18 28 16,-12 15-1,-4 9-15,-1 9 16,-2 11 0,3 8-16,-10-46 15,0 0-15,11 47 16,2-11-1,7-13-15,2-19 16,3-13 0,2-11-16,-27 20 15,25-24-15,-25 24 16,0 0 0,21-25-16,2 9 15,-3 11-15,-2 12 16,-2 11-1,-5 7-15,-2 8 16,-9-33 0,7 36-16,-7-36 15,6 31-15,5-13 16,7-20 0,11-27-16,16-41 15,19-52 1,28-72-16,2-35 15,-22 10-15,-32 39 16,-27 39 0,-13 19-16,-7 27 15,-5 21-15,12 74 16,0 0 0,-25-42-16,-4 37 15,1 24 1,4 16-16,-3 25 15,6 17 1,-1 39-16,10 38 16,9 13-16,12 1 15,9-7 1,9-5-16,6-4 16,0-9-16,2-11 15,-6-20 1,-3-21-16,-2-22 15,-24-69 1,0 0-16,0 0 16,15 39-16,-8-22 15,-12-15 1</inkml:trace>
  <inkml:trace contextRef="#ctx0" brushRef="#br0" timeOffset="419351.5865">25852 8867 0,'0'0'0,"31"-5"15,26-3-15,35 0 16,20 6-1,-3 7-15,-4 10 16,-11 10-16,-17 1 16,-10 1-16</inkml:trace>
  <inkml:trace contextRef="#ctx0" brushRef="#br0" timeOffset="419772.4319">23344 8949 0,'-23'36'0,"-4"24"16,-4 22-1,7 26-15,8 26 16,18 3-1,21 7-15,20-9 16,25-10 0,21-11-16,17-14 15,17-16-15,8-16 16,1-27 0,-7-28-16</inkml:trace>
  <inkml:trace contextRef="#ctx0" brushRef="#br0" timeOffset="420183.6947">26348 8507 0,'21'9'0,"20"6"16,6 14-16,2 14 16,-3 15-1,6 35-15,-6 25 16,-14 15-16,-9 4 15,-15 6 1,-14-3-16,-14-5 16,-9-13-16,-8 1 15,-4-9 1,-10-5-16,3-17 16,5-23-16,9-15 15,34-54 1,0 0-16,-21 20 15</inkml:trace>
  <inkml:trace contextRef="#ctx0" brushRef="#br0" timeOffset="420402.5957">26939 9197 0,'0'0'0,"0"0"16,27 0-16,29 0 15,24-4 1,3 1-16,-18 7 16,-65-4-1,40 14-15</inkml:trace>
  <inkml:trace contextRef="#ctx0" brushRef="#br0" timeOffset="420639.0458">26887 9467 0,'0'0'0,"0"0"15,0 0-15,0 0 16,21-2-1,21-5-15,32-4 16,24 4-16,3-1 16,1-3-1,-10 1-15,-17-3 16,-21-7-16</inkml:trace>
  <inkml:trace contextRef="#ctx0" brushRef="#br0" timeOffset="420972.8056">27134 8967 0,'0'0'0,"0"0"15,0 0-15,0 0 16,0 0-1,13 14-15,13 6 16,13 8 0,6 6-1,8-1-15,1 3 0,-1 2 16,-5 3 0,-15 3-16,-18 7 15,-26 12 1,-37 15-16,-61 50 15,-102 96-15,-85 95 16,12 18 0</inkml:trace>
  <inkml:trace contextRef="#ctx0" brushRef="#br0" timeOffset="441774.6942">27165 10278 0,'0'0'15,"0"0"1,0 0-16,0 0 15,0 0-15,0 0 16,0 0 0,18 5-16,17-3 15,20 3 1,-7-1-16,4-4 16,-2 2-16,3 1 15,-4 1 1,2 0-16,2-1 15,1 1 1,4 3-16,-4-3 16,-1 3-16,5-5 15,3 3 1,2-4-16,5 2 16,3-3-1,1 0-15,16 0 16,4 0-16,-5 3 15,1-6 1,-5 0-16,5-1 16,-1 0-1,1 0-15,-2 1 16,1 2-16,0 1 16,-1-3-1,-4 1-15,-2 2 16,1 0-1,3 0-15,-1 0 16,2-2-16,3 2 16,2-5-1,-3 5-15,-3 0 16,-1 0-16,-2 2 16,-2 3-1,0 0-15,-1-1 16,1-2-1,-2-2-15,4 0 16,0 2-16,0-2 16,-4 2-1,0-2-15,-2 5 16,-1-4 0,-6 5-16,-9-5 15,-4 2-15,6 0 16,2-1-1,-3 1-15,1 0 16,-6-1 0,2 3-16,-3-3 15,5 1-15,-4 0 16,2 2 0,-4-2-16,-3 1 15,-1 2 1,-2 1-16,-47-7 15,45 9-15,-45-9 16,44 12 0,-1-1-16,-43-11 15,42 9-15,-42-9 16,35 11 0,-35-11-16,0 0 15,0 0 1,30 9-16,-30-9 15,0 0 1,0 0-16,17 6 16,-17-6-16,0 0 15,0 0 1,12 5-16,-12-5 16,0 0-16,7-2 15</inkml:trace>
  <inkml:trace contextRef="#ctx0" brushRef="#br0" timeOffset="441930.5006">32740 10508 0,'0'0'0</inkml:trace>
  <inkml:trace contextRef="#ctx0" brushRef="#br0" timeOffset="444687.8273">27265 10926 0,'0'0'15,"0"0"-15,0 0 16,0 0-1,-11 21-15,-1 12 16,-10 20 0,4 19-16,3 15 15,-3 43-15,5 44 16,11 18 0,13-11-16,5-29 15,1-44 1,-17-108-16,20 53 15,4-44 1,1-36-16,6-27 16,10-28-16,12-34 15,9-11 1,-3 35-16,-59 92 16,47-36-16,-11 43 15,-9 22 1,0 24-16,-1 18 15,9 35 1,4 19-16,-4-4 16,7-10-16,0-29 15,-5-32 1,-7-30-16,-1-17 16,-3-15-1,3-19-15,8-31 16,-4-24-16,6-46 15,1-62 1,-9-22-16,-14-8 16,-9 37-16,-10 39 15,-11 31 1,-9 33-16,22 84 16,-27-56-1,2 27-15,-5 25 16,1 17-1,4 17-15</inkml:trace>
  <inkml:trace contextRef="#ctx0" brushRef="#br0" timeOffset="444971.5526">28530 10821 0,'2'29'0,"5"18"16,0 30 0,1 41-16,-8 29 15,-4 57-15,-7 46 16,-7 0 0,5-24-16,4-25 15,7-38-15,-1-53 16,3-110-1,0 53-15,0-53 16,-15-53-16,-19-48 16</inkml:trace>
  <inkml:trace contextRef="#ctx0" brushRef="#br0" timeOffset="445304.4239">28405 11362 0,'-5'-25'16,"1"-13"-16,4-13 15,16-6-15,15-3 16,16 3 0,29-15-16,24-4 15,7 14-15,-5 26 16,-22 27 0,-20 22-16,-28 16 15,-19 11 1,-20 19-16,-15 12 15,-32 28 1,-23 19-16,-8 7 16,-3-11-16,5-18 15,9-18 1,12-15-16,12-14 16,50-49-16,0 0 15,0 0 1,-29 20-16,19-17 15</inkml:trace>
  <inkml:trace contextRef="#ctx0" brushRef="#br0" timeOffset="445671.6036">29332 10788 0,'0'0'16,"0"0"-1,-7 20-15,-10 27 16,-10 22-16,-14 25 15,-7 34 1,-7 23-16,0 19 16,4 5-1,4-1-15,3-7 16,2-20-16,9-18 16,6-29-1,27-100-15,-23 73 16</inkml:trace>
  <inkml:trace contextRef="#ctx0" brushRef="#br0" timeOffset="446004.9474">29315 10846 0,'0'0'0,"0"0"16,15 18 0,12 14-16,18 25 15,-7 23-15,-1 45 16,4 41-16,-7 20 16,-15-14-1,-7-13-15,-12-12 16,-11-13-1,-5-20-15,-9-14 16,-8-10 0,-7-22-16,-9-16 15,-3-23-15,-1-15 16</inkml:trace>
  <inkml:trace contextRef="#ctx0" brushRef="#br0" timeOffset="446204.9021">29125 11478 0,'0'0'0,"0"0"16,19 7 0,27 4-16,16 7 15,7 4 1,10-2-16,26 0 15,7-6-15</inkml:trace>
  <inkml:trace contextRef="#ctx0" brushRef="#br0" timeOffset="446487.591">29963 10864 0,'0'0'16,"0"27"-16,-5 22 15,3 29 1,-5 29-16,3 14 16,-10 17-1,-9 39-15,-8 17 16,0 3-16,-3-8 15,3-20 1,5-36-16,1-34 16,25-99-16,-22 47 15,-2-38 1</inkml:trace>
  <inkml:trace contextRef="#ctx0" brushRef="#br0" timeOffset="446971.3421">29829 11139 0,'0'0'15,"22"-20"-15,11-9 16,21-10-16,2 14 16,-2 17-1,-8 19-15,-11 20 16,-14 16-1,-17 14-15,-13 8 16,-16 5-16,-14 13 16,-9-2-1,48-85-15,-48 69 16,8-24-16,40-45 16,-37 28-1,2-3-15,35-25 16,-33 29-1,33-29-15,-18 32 16,18-3 0,12-5-16,7 1 15,12 2-15,18 8 16,5 3 0,7 5-16,9 17 15,-2 9-15,-8 11 16,-16-10-1,-44-70-15,31 56 16,-8-27 0,2-24-16</inkml:trace>
  <inkml:trace contextRef="#ctx0" brushRef="#br0" timeOffset="447237.5092">30682 10969 0,'0'0'0,"0"0"15,-13 24 1,-9 23-16,-12 41 16,-20 55-16,-14 71 15,-2 54 1,18-42-16,18-41 15,12-62-15,22-123 16,0 0 0,-11 67-16,18-51 15,9-32-15</inkml:trace>
  <inkml:trace contextRef="#ctx0" brushRef="#br0" timeOffset="447554.8613">30785 10817 0,'0'0'16,"0"0"-16,2 27 16,5 30-1,3 35-15,6 32 16,0 14-1,7 25-15,-5 6 16,-1-1-16,-1-11 16,-3-19-1,-3-17-15,0-30 16,-10-91-16,0 0 16,-2 61-1,-10-34-15,-5-20 16,-3-14-16</inkml:trace>
  <inkml:trace contextRef="#ctx0" brushRef="#br0" timeOffset="447753.6038">30559 11544 0,'0'0'0,"0"0"15,12 17-15,9 4 16,16 9 0,5 0-16,14 1 15,9-7-15,2-2 16,-1-5-16</inkml:trace>
  <inkml:trace contextRef="#ctx0" brushRef="#br0" timeOffset="448071.6372">31454 10879 0,'0'0'15,"0"0"-15,-3 25 16,-4 26 0,-11 37-16,-8 33 15,-6 33-15,1 22 16,7-2 0,1-22-16,9-26 15,3-37 1,11-89-16,0 0 15,4 33-15,8-51 16</inkml:trace>
  <inkml:trace contextRef="#ctx0" brushRef="#br0" timeOffset="448607.889">31424 11243 0,'0'0'0,"0"0"16,0 0-16,0 0 15,0 0-15,0 32 16,7 30 0,4 34-1,1 15-15,5-16 16,-17-95-16,15 60 16,1-31-16,4-29 15,5-19 1,6-26-16,10-32 15,18-34 1,10-32-16,-1-2 16,-20 28-1,-48 117-15,0 0 16,0 0-16,25-72 16,-16 40-1,-9 32-15,-9 20 16,-3 16-1,-8 26-15,0 21 16,-3 40-16,-3 42 16,8 21-1,8-3-15,17-7 16,8-17-16,6-9 16,0-17-1,0-23-15,-2-23 16,-19-87-1,0 0-15,0 0 16,13 58-16,-3-27 16,1-21-1,5-10-15</inkml:trace>
  <inkml:trace contextRef="#ctx0" brushRef="#br0" timeOffset="448832.2538">32525 12137 0,'0'0'15,"0"0"1,0 29-16,-6 30 15,-18 44-15,-39 51 16,-62 62 0</inkml:trace>
  <inkml:trace contextRef="#ctx0" brushRef="#br0" timeOffset="449888.0662">27484 12912 0,'0'0'0,"0"0"16,-13 33-16,-8 18 15,-12 36 1,-7 42-16,-8 43 16,7 29-1,12-2-15,12-20 16,11-21-16,9-32 16,4-34-1,-7-92-15,11 52 16,-11-52-1,18 25-15,1-16 16,10-14-16,5-6 16,11-11-1,16-12-15,5-8 16,22-9-16,14 2 16,-6 13-1,-11 18-15,-14 13 16,-12 8-1,-6 4-15,-5 4 16,3 4-16,-8 1 16,1-1-1,-44-15-15,44 14 16,4-3-16</inkml:trace>
  <inkml:trace contextRef="#ctx0" brushRef="#br0" timeOffset="450220.2322">28556 12775 0,'-8'30'15,"-1"24"-15,-7 35 16,-3 41 0,-6 53-16,0 61 15,0 42 1,12-11-16,6-9 16,10-9-16,4-30 15,1-30 1,1-63-16,-9-134 15,0 0-15,0 78 16,-11-67 0,-9-46-16</inkml:trace>
  <inkml:trace contextRef="#ctx0" brushRef="#br0" timeOffset="450556.0228">28508 12964 0,'22'-11'16,"9"-7"-16,15-2 16,7 2-1,2 9-15,-3 11 16,-11 19-16,-15 15 15,-20 19 1,-14 14-16,-18 10 16,-15 21-1,-17 2-15,-1-16 16,7-19-16,4-22 16,13-21-1,-1-7-15,36-17 16,-34 14-16,5-6 15</inkml:trace>
  <inkml:trace contextRef="#ctx0" brushRef="#br0" timeOffset="450904.6951">29194 12741 0,'0'0'0,"-7"31"16,-9 25-1,-9 33-15,-15 39 16,-15 55 0,-6 42-16,-1 25 15,21-26-15,10-25 16,11-38 0,9-34-16,11-127 15,-12 99-15</inkml:trace>
  <inkml:trace contextRef="#ctx0" brushRef="#br0" timeOffset="451187.4778">29256 12945 0,'0'0'15,"5"19"-15,9 19 16,10 20 0,2 14-16,3 33 15,5 24 1,-8 10-16,-7 15 16,-17-2-1,-13 11-15,-13 20 16,-6 16-16,-10 4 15,-2-1-15</inkml:trace>
  <inkml:trace contextRef="#ctx0" brushRef="#br0" timeOffset="451450.3628">28930 13613 0,'0'0'0,"0"0"15,20 0 1,24 6-16,29 2 16,2 11-1,14 6-15,1 4 16,-2-1-16,-10-1 15,-11-2 1</inkml:trace>
  <inkml:trace contextRef="#ctx0" brushRef="#br0" timeOffset="451771.4337">29915 12785 0,'0'0'0,"-4"30"16,-1 20-16,-2 38 16,-1 32-1,-8 23-15,-4 39 16,-1 34-1,-1 25-15,9-21 16,3-22-16,4-48 16,2-32-1,4-118-15,-16 72 16,1-49-16,-3-33 16</inkml:trace>
  <inkml:trace contextRef="#ctx0" brushRef="#br0" timeOffset="452220.1091">29862 13140 0,'0'0'0,"13"-19"16,11-6 0,10-9-16,9 7 15,4 12-15,0 12 16,-3 15-1,-6 15-15,-15 17 16,-14 17 0,-18 12-16,-21 30 15,-14 20-15,-7-7 16,-1-17 0,52-99-16,-42 62 15,42-62 1,0 0-16,0 0 15,-34 43-15,34-43 16,0 0 0,-19 26-16,17-6 15,9 5 1,12 4-16,8 5 16,11 10-16,8 7 15,2 4 1,3 0-16,10 17 15,-5-3 1,-1-2-16,-12-8 16,-16-16-16</inkml:trace>
  <inkml:trace contextRef="#ctx0" brushRef="#br0" timeOffset="452600.2832">30767 12651 0,'0'0'0,"0"32"16,-6 26-1,-8 47-15,-19 51 16,-14 56-16,-19 63 16,11-2-1,6-9-15,13-27 16,11-48-1,25-189-15,-9 109 16,12-69-16,5-64 16,6-37-16</inkml:trace>
  <inkml:trace contextRef="#ctx0" brushRef="#br0" timeOffset="452887.6601">30831 12669 0,'0'0'0,"0"0"15,10 20-15,6 20 16,4 32 0,-1 44-16,2 54 15,-1 33-15,-2 5 16,-1-5-1,-5-8-15,-8-19 16,-2-12 0,-8-11-16,-12-14 15,-7-23-15,-4-28 16,-4-33 0</inkml:trace>
  <inkml:trace contextRef="#ctx0" brushRef="#br0" timeOffset="453090.7343">30573 13568 0,'0'0'0,"0"0"15,23 4 1,32 0-16,26 7 15,11 3-15,3-5 16,-6-6 0,-3-6-16</inkml:trace>
  <inkml:trace contextRef="#ctx0" brushRef="#br0" timeOffset="453353.6278">31426 12870 0,'0'0'0,"-6"27"16,-8 21-16,-7 27 16,-7 33-16,-3 39 15,-1 31 1,7 19-16,10-17 15,2-32 1,8-40-16,5-108 16,3 53-16,14-42 15</inkml:trace>
  <inkml:trace contextRef="#ctx0" brushRef="#br0" timeOffset="453888.9974">31422 12919 0,'0'0'15,"0"0"-15,0 26 16,6 22-16,6 28 16,4 17-1,5-5-15,6-5 16,3-5-1,0-16-15,-30-62 16,27 32-16,1-21 16,1-22-1,-4-14-15,2-17 16,1-23 0,1-7-16,-1-24 15,0-6-15,-7 10 16,-21 92-1,0 0-15,0 0 16,14-54 0,-8 38-16,-6 30 15,-2 22-15,-2 20 16,-4 33 0,2 47-16,-5 60 15,5 19-15,6 6 16,2-30-1,2-38-15,5-20 16,3-24 0,5-17-16,-17-92 15,19 69-15,-2-31 16,5-25 0,0-24-16</inkml:trace>
  <inkml:trace contextRef="#ctx0" brushRef="#br0" timeOffset="454454.5018">32580 12815 0,'0'0'16,"0"0"-16,10 15 15,9 10 1,9 8-16,3 6 16,1 5-16,3 5 15,-1 7 1,0 6-16,-7 9 15,5 28 1,-2 20-16,-16 4 16,-18 4-16,-15-4 15,-14-5 1,-14 5-16,-16 0 16,-15 11-1,-11-5-15,-15 1 16,-9 8-16,-11 1 15,10-3 1,19-20-16,17-21 16,78-95-1,0 0-15,-52 64 16,52-64-16,-37 36 16,37-36-1,-22 8-15,11-11 16,7-7-1,6-8-15,11-4 16</inkml:trace>
  <inkml:trace contextRef="#ctx0" brushRef="#br0" timeOffset="454674.1613">32982 15113 0,'0'0'15</inkml:trace>
  <inkml:trace contextRef="#ctx0" brushRef="#br0" timeOffset="461166.1934">28192 12640 0,'-31'0'0,"-18"0"16,-17 0-16,-7 0 15,-5 0 1,-13-5-16,2 2 15,1-2 1,1 5-16,1-5 16,-1 0-16,1 2 15,-1-4 1,-1 3-16,6-5 16,4 8-16,4-1 15,7-7 1</inkml:trace>
  <inkml:trace contextRef="#ctx0" brushRef="#br0" timeOffset="461753.8332">27965 14443 0,'-33'4'16,"-18"1"0,-19 4-16,-11 0 15,-26 11-15,-5 5 16,-4 6-1,-6-2-15,-9-3 16,-3-3 0,0-3-16,-2-3 15,-4 4 1,7-1-16,13-2 0</inkml:trace>
  <inkml:trace contextRef="#ctx0" brushRef="#br0" timeOffset="469644.4659">27212 9994 0,'0'0'16,"0"0"0,0 0-16,0 0 15,0 0-15,-18 0 16,-18-4 0,-18 0-16,-4 1 15,-5 1 1,-5 2-16,-6 9 15,-15 7-15,1 6 16,1 3 0,-11 6-16,-14 5 15,-13 8 1,-17 8-16,-9 6 16,-2 4-16,2 6 15,6 3 1,7 3-16,6 0 15,-1 0-15,6-3 16,0 0 0,2 1-16,0 4 15,4 4 1,5 5-16,4 2 16,7 3-16,9-1 15,13-2 1,3 0-16,6 0 15,9-4 1,5 6-16,1 6 16,13 0-16,4 3 15,10 1 1,9-5-16,10-5 16,13-13-16,7-11 15,9-13 1,3-11-16,7-2 15,5-6 1,4-4-16,9 0 16,4-2-1,7-5-15,8-3 16,5-2-16,5-8 16,19 0-1,9-4-15,-1-1 16,-4-4-1,0 3-15,-3-2 16,-1 4-16,0-3 16,3 1-1,-1-2-15,-2-1 16,1 3-16,-7-3 16,2 2-1,-9 0-15,-5 1 16,-6 2-1,-15-2-15,-53-3 16,48 5-16,-48-5 16,0 0-1,0 0-15,42 0 16,-42 0 0,22 0-16,-24-8 15</inkml:trace>
  <inkml:trace contextRef="#ctx0" brushRef="#br0" timeOffset="470070.3329">25191 12584 0,'0'0'0,"0"0"16,0 0-16,24 0 15,22 7-15,19 0 16,-5 4 0,0 4-16,-4 4 15,-11 5 1,-2 3-16,-6 2 15,-12 6-15,-9 5 16,-19 10 0,-15 8-16,-13 13 15,-18 21 1,-12 13-16,4-11 16,7-16-16,8-15 15,42-63 1,0 0-16,-37 41 15,4-20-15</inkml:trace>
  <inkml:trace contextRef="#ctx0" brushRef="#br0" timeOffset="470618.8984">26764 11362 0,'0'0'0,"0"0"15,-26 5 1,-25 8-1,-17 11-15,7 16 16,-1 17-16,-14 27 16,-4 30-1,-2 28-15,5 20 16,9 14-16,7 15 16,19-4-1,12 3-15,17 2 16,13 3-16,6-2 15,10 1 1,5-2-16,7-1 16,6-7-1,4-9-15,2-19 16,5-9-16,-2-20 16,-8-22-1,-6-13-15,-2-9 16,-27-83-1,13 64-15,-13-64 16,0 34 0,-11-19-16,-7-7 15,-6-11-15,-9-8 16</inkml:trace>
  <inkml:trace contextRef="#ctx0" brushRef="#br0" timeOffset="471053.4983">23201 10605 0,'0'0'16,"0"0"-16,0 0 15,0 0-15,16 6 16,19 1 0,19 9-16,-3-4 15,-2 3 1,3-4-16,-4-3 15</inkml:trace>
  <inkml:trace contextRef="#ctx0" brushRef="#br0" timeOffset="471435.4925">23395 11080 0,'0'0'0,"0"0"15,0 0 1,2-13-16,14-23 15,11-19 1,2-2-16,2-4 16,-4 7-16,-27 54 15,0 0 1,0 0-16,23-41 16,-8 17-1,-11 22-15,-6 15 16,-5 16-16,-8 18 15,-10 28 1,-8 35-16,-6 25 16,4 5-1,7-28-15,28-112 16,0 0-16,-17 63 16,3-41-1,10-29-15,2-20 16,4-11-1,10-27-15</inkml:trace>
  <inkml:trace contextRef="#ctx0" brushRef="#br0" timeOffset="471636.0564">23454 10949 0,'0'4'0,"4"3"16,4 7-16,11 5 16,-2 2-1,8 3-15,0-2 16,6 3-1,11 7-15,3-3 16,-1-3-16,-44-26 16,0 0-1,0 0-15,39 25 16,-39-25-16,14 20 16</inkml:trace>
  <inkml:trace contextRef="#ctx0" brushRef="#br0" timeOffset="472087.5309">23576 11074 0,'0'0'15,"0"0"-15,11-14 16,9-13 0,8-8-16,7-10 15,3-1-15,-1-11 16,-3-1-1,-3-4-15,-6-3 16,-7 3 0,-18 62-16,7-59 15,-7 59-15,0 0 16,0 0 0,7-42-16,-5 18 15,2 21 1,5 17-16,0 12 15,2 19-15,5 26 16,3 12 0,4 35-16,2 26 15,0-8 1,-1-25-16,-4-37 16,-2-20-16,-18-54 15,16 33 1,-16-33-16,12 19 15,-4-13-15,-1-12 16</inkml:trace>
  <inkml:trace contextRef="#ctx0" brushRef="#br0" timeOffset="472436.5222">24070 10607 0,'0'0'15,"0"0"1,13-21-16,14-7 16,13-13-16,3 13 15,-7 10 1,-3 15-16,-18 14 16,-7 12-1,-8 11-15,-10 10 16,-3 17-16,-1-3 15,6-11 1,1-10-16,7-12 16,7-12-1,3-6-15,11-14 16,8-10-16,5-14 16,7-17-1,2-3-15,-7-3 16,-5-4-16,-8-2 15</inkml:trace>
  <inkml:trace contextRef="#ctx0" brushRef="#br0" timeOffset="472605.1342">24628 10021 0,'0'0'0,"0"0"15,0 0-15,0 28 16,9 31-1,8 46-15,11 47 16,21 57-16,36 72 16,22 74-1,5 27-15</inkml:trace>
  <inkml:trace contextRef="#ctx0" brushRef="#br0" timeOffset="474664.7263">23493 13438 0,'0'0'0,"0"0"16,0 0-16,0 0 15,11 13 1,7 5-16,12 4 16,-6-6-16,2-2 15,-3-5 1</inkml:trace>
  <inkml:trace contextRef="#ctx0" brushRef="#br0" timeOffset="475037.1842">23554 13936 0,'0'0'0,"0"0"16,9-18-16,11-13 15,9-16 1,5-9-16,3-2 16,1 3-16,0 3 15,-38 52 1,0 0-16,36-40 16,-10 12-1,-12 24-15,-14 13 16,-9 15-16,-11 19 15,-11 22 1,-7 13-16,-11 31 16,-8 25-1,7 3-15,5-14 16,15-24-16,9-28 16,0-24-1,3-30-15</inkml:trace>
  <inkml:trace contextRef="#ctx0" brushRef="#br0" timeOffset="475249.3255">23829 13755 0,'0'0'0,"0"0"15,0 0-15,17 13 16,10 8-1,9 5-15,-1 4 16,0-2-16,-2 3 16,-33-31-1,22 30-15,-11-8 16</inkml:trace>
  <inkml:trace contextRef="#ctx0" brushRef="#br0" timeOffset="475520.6353">23479 14532 0,'2'0'16,"6"0"-16,-8 0 0,13 0 15,12-9 1,11-8-16,5-8 15,9-2-15,8-7 16,7-5 0,21-8-16,4-3 15,-9 14-15,-81 36 16,66-33 0</inkml:trace>
  <inkml:trace contextRef="#ctx0" brushRef="#br0" timeOffset="475786.4612">23882 14130 0,'0'0'0,"0"0"16,0 20-16,0 25 15,0 25 1,5 13-16,2 30 15,-1 1 1,3 0-16,4-5 16,2-9-16,1-15 15,-16-85 1,0 0-16,15 61 16,0-34-1,-6-29-15,-7-19 16</inkml:trace>
  <inkml:trace contextRef="#ctx0" brushRef="#br0" timeOffset="476102.8947">24148 13980 0,'0'0'0,"14"-12"16,5-11-16,15-8 15,1-3 1,6 2-16,-41 32 16,38-19-16,-2 16 15,-16 17 1,-9 17-16,-9 19 16,-7 24-1,-10 32-15,-9 18 16,-1-9-1,25-115-15,-23 87 16,8-49-16,3-42 16,-1-28-1</inkml:trace>
  <inkml:trace contextRef="#ctx0" brushRef="#br0" timeOffset="476386.3855">24496 13168 0,'0'0'0,"5"29"16,4 24-1,6 41-15,6 33 16,2 39 0,8 33-16,-3 6 15,4-2-15,-5-10 16,-1-19-1,-6-16-15,-2-13 16,-4-26 0,-7-32-16,-7-87 15,0 54-15,-7-27 16,-5-23 0,-4-18-16</inkml:trace>
  <inkml:trace contextRef="#ctx0" brushRef="#br0" timeOffset="476570.2442">24602 13996 0,'0'0'0,"0"0"16,0 0-16,15-1 15,22-14 1,11-2-16,-3-6 15,-2-1-15</inkml:trace>
  <inkml:trace contextRef="#ctx0" brushRef="#br0" timeOffset="476920.3016">24979 13766 0,'0'0'15,"0"0"1,0 0-16,0 0 16,15-15-1,10-10-15,8-4 16,4-3-16,1 6 16,-38 26-1,31-23-15,-4 10 16,-14 13-16,-7 13 15,-12 14 1,-5 20-16,-14 25 16,-10 35-16,-9 20 15,3 1 1,5-22-16,9-29 16,27-77-1,0 0-15,-21 38 16,9-35-16</inkml:trace>
  <inkml:trace contextRef="#ctx0" brushRef="#br0" timeOffset="477118.9649">25150 13918 0,'0'0'15,"0"0"-15,2 20 16,8 14-1,9 17-15,0-8 16,2-8-16,-3 0 16,-5-7-1,-13-28-15,13 22 16</inkml:trace>
  <inkml:trace contextRef="#ctx0" brushRef="#br0" timeOffset="477289.0529">25267 13923 0,'0'0'15,"0"0"-15,0 0 16,0 0 0,18-2-16,20-15 15,10-7 1,-11-9-16</inkml:trace>
  <inkml:trace contextRef="#ctx0" brushRef="#br0" timeOffset="477537.1523">25446 13547 0,'0'0'15,"0"0"-15,0 27 16,0 26-1,0 33-15,0 16 16,5-1 0,2-5-16,0-10 15,-1-11-15,-2-11 16,-6-21 0,-9-9-16,-9-16 15</inkml:trace>
  <inkml:trace contextRef="#ctx0" brushRef="#br0" timeOffset="477886.1698">25261 14305 0,'0'0'15,"-5"31"-15,1 24 16,2 37 0,6 20-16,7-3 15,14-11 1,8-17-16,3-25 15,-2-29 1,-3-20-16,-4-18 16,-5-18-16,-2-14 15,-5-22 1,-7 3-16,-11 6 16,-6 7-1,-8 12-15,-5 13 16,-5 16-16,-3 12 15,-5 14 1,-8 18-16,3 4 16,6 2-16,34-42 15,0 0 1,-24 29-16,9-21 16</inkml:trace>
  <inkml:trace contextRef="#ctx0" brushRef="#br0" timeOffset="478137.1643">25614 13889 0,'0'0'0,"0"0"15,0 20-15,4 21 16,3 18-1,-1 8-15,1 3 16,-4 2-16,-3-72 16,4 66-1,-4-66-15,-4 55 16,-14-20-16</inkml:trace>
  <inkml:trace contextRef="#ctx0" brushRef="#br0" timeOffset="478270.5744">25663 14039 0,'0'0'16,"0"0"0,14-16-16,8-9 15,9-8-15,-3 0 16,-2-5 0,-8-5-16,-12-5 15</inkml:trace>
  <inkml:trace contextRef="#ctx0" brushRef="#br0" timeOffset="478950.9536">25862 13478 0,'0'0'0,"0"0"16,0 4 0,-4 1-16,1 10 15,-2 17-15,1 14 16,2 22 0,-5 12-16,1 34 15,-8 5 1,-1 10-16,-3-1 15,0-17-15,2-24 16,16-87 0,0 0-16,0 0 15,-11 54 1,7-38-16,4-23 16,0 7-16,0-18 15,0 18 1,4-24-16,-4 24 15,0 0 1,7-28-16,5 8 16,5 10-16,-4 10 15,-1 12 1,-8 16-16,-6 10 16,-6 18-16,-6 6 15,-2 0 1,-7-6-16,1-7 15,22-49 1,-27 39-16,27-39 16,-29 26-16,29-26 15,0 0 1,-30 14-16,30-14 16,-17 6-1,8-6-15,9 0 16,7 0-16,10 3 15,12 1 1,10-2-16,14 3 16,3 2-1,4-3-15,-1-2 16,-59-2-16,56 3 16,-56-3-1,0 0-15,0 0 16,49 0-1,-49 0-15,37-5 16,-12-2-16</inkml:trace>
  <inkml:trace contextRef="#ctx0" brushRef="#br0" timeOffset="479117.9678">26231 14801 0,'0'0'0,"0"0"15,0 0-15,0 0 16</inkml:trace>
  <inkml:trace contextRef="#ctx0" brushRef="#br0" timeOffset="486735.7032">32603 8940 0,'0'0'15,"0"0"-15,0 0 16,0 0 0,0 0-16,0 20 15,0 21 1,0 14-16,4 2 15,4-5 1,0 5-16,2-1 16,4 4-16,-6-2 15,3-4-15,-4-1 16,-7-53 0,9 52-16,-9-52 15,0 0 1,3 38-16,8-19 15,-1-25-15,15-21 16,19-26 0,39-41-16,83-89 15,85-101 1</inkml:trace>
  <inkml:trace contextRef="#ctx0" brushRef="#br0" timeOffset="490532.9423">32002 8303 0,'0'0'0,"0"0"16,-22 0-16,-21 0 16,-18 0-1,-5-7-15,3-1 16,-2 1-16,-2 1 16,3-2-1,-1-1-15,5 3 16,4 0-1,-7-4-15,-3 1 16,-3 1 0,-3 1-16,1 1 15,-5-4-15,-18 0 16,-4 2 0,1 2-16,6-1 15,7 2-15,0 5 16,-4-2-1,2 0-15,-6 0 16,3-3 0,-3 5-16,3-2 15,-3 2-15,1-2 16,6 0 0,-3-3-16,1 1 15,2-1 1,-2 2-16,-2 2 15,-11-2-15,-10 3 16,-1 4 0,-4 1-16,3 0 15,3 2 1,-1 4-16,1-2 16,-5 4-16,-7 7 15,-12 8 1</inkml:trace>
  <inkml:trace contextRef="#ctx0" brushRef="#br0" timeOffset="498915.859">32820 11174 0,'0'0'0,"0"0"16,0 0-1,22 5-15,26-3 16,23 9-1,5 9-15,8 16 16,-4 13-16,-3 9 16,2 16-1,-8 7-15,-4 14 16,-8 17 0,-9 20-16,-19 13 15,-13 10-15,-23 7 16,-18 12-1,-20 5-15,-11 10 16,-3 0 0,-6-10-16,2-10 15,0-8 1,8-17-16,0-19 16,3-20-16,9-16 15,1-10 1,9-17-16,13-20 15,18-42-15,0 0 16,0 0 0,-16 30-16,16-30 15,0 0 1,0 0-16,-8 21 16,8-21-16,0 0 15,0 0 1,-9 15-16,9-15 15,0 0 1,0 0-16,-6 10 16,6-10-16,0 0 15,0 0 1,-2 9-16,2-9 16,0 0-16,0 0 15,-5 14 1,5-14-16,0 0 15,0 0 1,-2 11-16,2-11 16,0 0-16,0 0 15,-2 11 1,2-11-16,0 0 16,0 0-1,-2 7-15,2-7 16,0 0-16,0 0 31,-2 7-31,2-7 0,0 0 16,0 0-1,-2 2-15,2-2 16,0 0-16,0 0 16,-4 0-1,4 0-15,0 0 16,0 0-1,-2 0-15,2 0 16,0 0-16,0 0 16,0 2-1,0-2-15,0 0 16,0 0 0,0 0-16,0 0 15,0 0-15,0 0 16,0 0-1,0 0-15,0 0 16,0 0-16,0 0 16,0 0-1,0 0-15,0 0 16,0 0 0,0 0-16,0 0 15,0 0-15,0 0 16,0 0-1,0 0-15,0 0 16,0 0 0,0 0-16,0 0 15,0 0 1,0 0-16,0 0 16,0 0-16,0 0 15,2-2 1,-2 2-16,0 0 15,0 0-15,4 0 16,-4 0 0,0 0-16,0 0 15,2 0 1,-2 0-16,0 0 16,0 0-16,2 0 15,-2 0 1,0 0-16,0 0 15,0 0 1,0 0-16,0 0 16,0 0-16,0 0 15,0 0 1,0 0-16,0 0 16,2 0-16,-2 0 15,0 0 1,0 0-16,0 0 15,0 0 1,0 0-16,0 0 16,0 0-1,0 0-15,0 0 16,0 0-16,2 0 16,-2 0-1,0 0-15,0 0 16,0-2-1,0 2-15,0 0 16,0 0-16,2 0 16,-2 0-1,0 0-15,0 0 16,0 0-16,0 0 16,0 0-1,0 0-15,1 0 16,-1 0-1,0 0-15,0 0 16,0-3-16,0 3 16,0 0-1,0 0-15,0 0 16,0 0-16,0 0 16,0 0-1,4-2-15,-4 2 16,0 0-1,0 0-15,0 0 16,0 0-16,0 0 16,0 0-1,0-2-15,0 2 16,0 0 0,0 0-16,4 0 15,-4 0 1,19 0-16</inkml:trace>
  <inkml:trace contextRef="#ctx0" brushRef="#br0" timeOffset="505818.8036">32246 8243 0,'0'0'16,"0"0"-16,0 0 16,-19-1-1,-15-12-15,-18 3 16,-3-2-16,1 5 15,-4 5 1,-1-2-16,0 4 16,0-2-16,-1 2 15,-4 0 1,-3 0-16,1 0 16,-7 0-1,-15 0-15,5 0 16,4 0-16,-4-3 15,3 3 1,-2-3-16,0 3 16,-4-1-1,1-6-15,-3-1 16,-1 3-16,-5 0 16,-6 3-1,-4 4-15,-3 1 16,3-1-1,9 0-15,-1-2 16,4-2-16,3-3 16,-1 3-1,-2-2-15,6 1 16,-6-3 0,5 1-16,0 3 15,0 0-15,4 0 16,1-1-1,5 1-15,2-1 16,2 2 0,16-2-16,-4 1 15,-2 2-15,-3 5 16,-2-1 0,4 5-16,-1-2 15,5-1-15,6-1 16,54-5-1,-54 2-15,54-2 16,-51-2 0,51 2-16,-49-5 15,49 5 1,0 0-16,-45-2 16,45 2-16,0 0 15,0 0 1,-40-2-16,40 2 15,-31-4-15</inkml:trace>
  <inkml:trace contextRef="#ctx0" brushRef="#br0" timeOffset="505986.2953">27858 8379 0,'0'0'16,"0"0"-16,0 0 15,0 0-15</inkml:trace>
  <inkml:trace contextRef="#ctx0" brushRef="#br0" timeOffset="510751.8879">32426 10325 0,'0'0'0,"-24"-4"15,-9-5-15,-18-7 16,-1 3-1,-1-3-15,-10 5 16,-5 2 0,-12 5-16,-21 1 15,-15 3-15,-6 0 16,-3 3 0,-3 0-16,1-2 15,-10-1 1,-11 3-16,-9 1 15,-2 0 1,-10 5-16,-2 0 16,4-2-16,-2-5 15,3 3 1,-5-3-16,5 0 16,-7-2-16,4 2 15,0 5 1,5 2-16,9 3 15,12-6 1,7-2-16,7 2 16,15 7-16,11-8 15,9 5 1,13-5-16,12-2 16,15 0-16,8-3 15,46 0 1,-46-3-16,46 3 15,-44-2 1,44 2-16,-43 0 16,43 0-1,0 0-15,0 0 16,-38 5-16,38-5 16,0 0-1,0 0-15,-29 5 16,29-5-1,0 0-15,0 0 16,-17 6-16,17-6 16,0 0-1,0 0-15,-9 4 16,9-4-16,0 0 16,0 0-1,-7 7-15,7-7 16,0 0-1,0 0-15,-2 7 16,2-7-16,0 0 16,0 0-1,-4 4-15,4-4 16,0 0 0,0 0-16,0 2 15,0-2-15,0 0 16,0 0-1,-2 0-15,2 0 16,0 0 0,0 0-16,0 0 15,0 0-15,0 0 16,0 0 0,0 0-16,0 0 15,0 0-15,0 0 16,0-2-1,0 2-15,0 0 16,0 0 0,-3-2-16,3 2 15,0 0-15,0 0 16,3-6 0</inkml:trace>
  <inkml:trace contextRef="#ctx0" brushRef="#br0" timeOffset="514667.6983">32767 11148 0,'0'0'0,"0"0"15,8 6 1,12 8 0,9 9-16,3 5 15,9 6-15,6 4 16,5 8 0,7 9-16,12 22 15,10 24-15,-10 13 16,-15 7-1,-18 2-15,-15 10 16,-6 15 0,-5 0-16,-10 4 15,-4 1-15,-10 4 16,0-1 0,-14 1-16,-12 1 15,-18 7 1,-19-4-16,-15 5 15,-13 6-15,-7 2 16,7-4 0,14-21-16,14-14 15,9-19-15,11-20 16,10-14 0,12-10-16,33-72 15,-21 54 1,21-54-16,0 0 15,0 0-15,-15 37 16,15-37 0,0 0-16,0 0 15,-6 26 1,6-26-16,0 0 16,0 0-16,-6 17 15,6-17 1,0 0-16,0 0 15,-2 9 1,2-9-16,0 0 16,0 0-16,-2 9 15,2-9 1,0 0-16,0 0 16,-3 7-1,3-7-15,0 0 16,0 0-16,-2 6 15,2-6 1,0 0-16,0 0 16,0 5-1,0-5-15,0 0 16,0 0-16,0 2 16,0-2-1,0 0-15,0 0 16,-2 5-1,2-5-15,0 0 16,0 0-16,0 0 16,0 0-1,0 0-15,0 0 16,0 2-16,0-2 16,0 0-1,0 0-15,0 2 16,0-2-1,0 0-15,0 0 16,0 0-16,0 0 16,0 0-1,0 0-15,0 0 16,0 0-16,0 0 16,0 0-1,0 0-15,0 0 16,0 0-1,0 0-15,0 0 16,0 0-16,0 0 16,0 0-1,0 0-15,0 0 16,0 0 0,0 0-16,0 0 15,0 0 1,0 0-16,0 0 15,0-2-15,0 2 16,0 0 0,0 0-16,0 0 15,0 0-15,0 0 16,0 0 0,0 0-16,0 0 15,0 0 1,0 0-16,2 0 15,-2 0-15,0 0 16,0 0 0,0 0-16,0 0 15,0 0 1,0 0-16,2 0 16,-2 0-16,0 0 15,0 0 1,0 0-16,0 0 15,0 0 1,0 0-16,0 0 16,0 0-16,0 0 15,0 0 1,0 2-16,0-2 16,0 0-16,0 0 15,0 0 1,0 0-16,0 0 15,0 0 1,0-2-16,0 2 16,0 0-16,0 0 15,-2 0 1,2 0-16,0 0 16,0 0-1,0-2-15,0 2 16,0 0-16,0 0 15,0 0 1,0 0-16,0 0 16,0 0-1,0-3-15,0 3 16,0 0-16,2-4 16,-2 4-1,13-5-15,10-3 16</inkml:trace>
  <inkml:trace contextRef="#ctx0" brushRef="#br0" timeOffset="535446.3456">28228 14620 0,'0'0'15,"-28"17"-15,-9 6 16,-18 17-16,-3 0 16,-3 6-1,-12 4-15,-3 0 16,8-5 0,7-10-16,6-8 15,2-9-15,-4-3 16,-2-4-1,-7-4-15,0-5 16,-4-9 0,1-3-16,0-8 15,-1-12-15,-10-17 16,2-15 0,9-16-16,7-9 15,5-7 1,4-6-16,6-10 15,2-9-15,4-15 16,6-9 0,11-4-16,9-7 15,5-9 1,6-11-16,4 0 16,4 6-16,6 5 15,-2 4 1,3 9-16,-3 16 15,0 9-15,5 0 16,9-3 0,10-3-16,6 1 15,9-2 1,8-4-16,5 11 16,3 7-16,-3 17 15,1 7 1,-3 14-16,2 3 15,3 11 1,-1 7-16,3 11 16,7 3-16,6 9 15,1 5 1,-2 5-16,4 12 16,-3 12-16,-1 8 15,-7 7 1,-9 5-16,-5 7 15,2 6 1,0 7-16,-1 7 16,-3 6-1,9 19-15,-5 8 16,-4 11-16,-14 7 16,-11 7-1,-6 13-15,-12 14 16,-4 17-1,-9 16-15,-8 8 16,-2 2 0,-3 8-16,2 9 15,-3 9-15,-3 3 16,-8 5-16,-7 9 16,-13 28-1,-18 10-15,-12 19 16,-11 33-1,5 46-15,6 38 16</inkml:trace>
  <inkml:trace contextRef="#ctx0" brushRef="#br0" timeOffset="540341.4617">27033 12448 0,'0'0'0,"0"0"15,0 0 1,0 0-16,0 0 15,23 6-15,21 6 16,19 5 0,-6 0-16,11-6 15,1-5 1,7 0-16,20-3 16,9 0-16,-11-6 15,-9 3 1,-5 3-16,-2 1 15,-7 0 1,-21 1-16,-6-1 16,-44-4-16,39 7 15,-39-7 1,0 0-16,0 0 16,35 4-1,-35-4-15,0 0 16,0 0-16,23 3 15,-23-3 1,0 0-16,8 0 16,-12 4-16</inkml:trace>
  <inkml:trace contextRef="#ctx0" brushRef="#br0" timeOffset="545163.8589">23289 4464 0,'0'0'0,"0"0"16,0 0-16,0 0 15,0 0 1,0 0-16,0 0 16,-6 25-1,-3 29-15,-5 27 16,4 24-16,3-3 16,7-3-1,5-17-15,-5-82 16,0 0-16,10 54 15,11-41 1,8-31-16,2-14 16,5-15-1,-1-3-15,3-4 16,-38 54-16,39-49 16,-39 49-1,37-38-15,-37 38 16,32-20-1,-9 22-15,-11 14 16,1 9-16,1 9 16,1 5-1,4 15-15,2 0 16,2-6 0,2-3-16,1-12 15,-26-33-15,30 21 16,-3-19-1,0-17-15,-3-16 16,3-30 0,-3-13-16,1-31 15,-5-16-15,-13 5 16,-7 116 0,-2-94-16,-7 36 15,-5 36-15,-1 18 16</inkml:trace>
  <inkml:trace contextRef="#ctx0" brushRef="#br0" timeOffset="545639.6585">24354 4635 0,'0'0'0,"0"0"15,0 0-15,-14 24 16,-5 16 0,-5 21-16,12 2 15,8-1 1,12-4-16,11-9 15,13-11-15,6-13 16,4-14 0,1-16-16,0-13 15,-3-15 1,-5-11-16,-8-5 16,-11-5-16,-16 2 15,-18 7 1,-19 10-16,-16 10 15,-9 14 1,-1 7-16,6 6 16,8 0-16,12 7 15,20-4 1,15-3-16,11-4 16,13-10-16</inkml:trace>
  <inkml:trace contextRef="#ctx0" brushRef="#br0" timeOffset="545950.0798">25000 4331 0,'0'0'15,"0"0"-15,0 21 16,-4 18-16,-2 30 15,-5 10 1,-4 28-16,-6 3 16,-1 4-1,3-2-15,3 4 16,0-12-16,2-10 16,14-94-1,0 0-15,-13 63 16,1-40-1,4-28-15,-1-22 16,-7-24-16</inkml:trace>
  <inkml:trace contextRef="#ctx0" brushRef="#br0" timeOffset="546386.7049">24864 4573 0,'0'0'15,"24"-12"-15,11-6 16,23-2-1,7 7-15,-2 10 16,-5 8-16,-8 8 16,-50-13-1,39 16-15,-14 6 16,-23-4 0,-13 0-16,-15 0 15,-11 1-15,-14 9 16,-2 1-1,0-2-15,10-2 16,2 1-16,8 1 16,10-2-1,13-3-15,10 0 16,10 0 0,11-2-16,8 3 15,7-1-15,14 6 16,2 2-1,2 1-15,-2-1 16,-52-30 0,50 26-16,-50-26 15,47 25-15,-2-14 16,-3-15 0,-6-18-16</inkml:trace>
  <inkml:trace contextRef="#ctx0" brushRef="#br0" timeOffset="546679.139">25671 4409 0,'0'0'0,"0"0"16,0 0 0,-6 20-16,4 25 15,-3 24 1,-1 9-16,-1 18 15,3 5-15,1-1 16,6 8 0,1-2-1,-2-2-15,-4-13 16,-2-10-16,-8-18 16,12-63-16,0 0 15,-17 31 1,-1-27-16,0-19 15</inkml:trace>
  <inkml:trace contextRef="#ctx0" brushRef="#br0" timeOffset="546798.6714">26115 5715 0,'-10'0'16,"1"0"-16</inkml:trace>
  <inkml:trace contextRef="#ctx0" brushRef="#br0" timeOffset="547179.8833">25316 4903 0,'0'0'15,"0"0"-15,10 0 16,16-5-16,24 1 16,23 2-1,23-1-15,4 1 16,-1 2-16,-9 2 16,-8 7-1,-14 10-15,-68-19 16,40 32-1</inkml:trace>
  <inkml:trace contextRef="#ctx0" brushRef="#br0" timeOffset="547834.4471">25743 4496 0,'0'0'0,"0"0"15,0 0-15,23 0 16,26-4 0,30 1-16,16 8 15,-3 6 1,-12 14-16,-16 9 16,-20 4-16,-9 2 15,-13 2 1,-8 6-16,-9 6 15,-15-3 1,-10 4-16,-16-4 16,-14 5-16,-22 9 15,-18 2 1,10-9-16,0-9 16,15-5-16,5-3 15,19-10 1,41-31-16,0 0 15,-33 20 1,6-12-16</inkml:trace>
  <inkml:trace contextRef="#ctx0" brushRef="#br0" timeOffset="548532.0308">23194 5575 0,'0'0'16,"0"0"-1,0 0-15,2-13 16,12-11-1,8-1-15,2 11 16,5 10-16,7 0 16,11 4-1,25 1-15,10 2 16,42-3 0,40 0-16,26 0 15,0 0-15,-2 0 16,-9 0-1,-3 2-15,-5 0 16,-2 1-16,-1-3 16,-1 0-1,-6 1-15,-7 7 16,-11-4 0,-10 5-16,-15 2 15,-8 3-15,-22 1 16,-14-1-1,-74-14-15,56 15 16,-56-15 0,0 0-16,0 0 15,32 11-15,-32-11 16,9 10 0,-14-4-16,5-6 15,-20 4-15</inkml:trace>
  <inkml:trace contextRef="#ctx0" brushRef="#br0" timeOffset="548745.4633">26827 5542 0,'0'0'15,"0"0"-15,0 0 16,-10 32 0,-13 23-16,-29 43 15,-57 72 1,-77 87-16</inkml:trace>
  <inkml:trace contextRef="#ctx0" brushRef="#br0" timeOffset="553769.4447">27681 4219 0,'0'0'16,"0"0"-16,0 0 16,0 0-1,-7 23-15,0 19 16,-2 26-1,5 3-15,0 4 16,2 19-16,-1-2 16,1 1-1,-7 1-15,-6-8 16,-8 0-16,1-5 16,-1-7-1,23-74-15,0 0 16,0 0-16,-18 57 15,18-57 1,-4 36-16,8-17 16,9-13-1,7-1-15,8-5 16,7-3 0,10-1-16,11-3 15,4-1-15,0-2 16,-2 3-1,-3 1-15,-4 1 16,-2 1-16,-2 0 16,-2 4-1,-2 0-15,-4 7 16,2-1 0,-41-6-16,44 11 15</inkml:trace>
  <inkml:trace contextRef="#ctx0" brushRef="#br0" timeOffset="554350.1806">28438 4452 0,'0'0'0,"0"0"16,-7 22 0,-5 22-16,-7 22 15,7-4 1,2 9-16,6 3 15,-1 22-15,3 16 16,4-7 0,7-7-16,9-13 15,7-20 1,6-27-16,3-18 16,8-15-16,5-21 15,2-18 1,0-13-16,-3-8 15,-13-8 1,-8-2-16,-11-4 16,-12 0-16,-12 2 15,-13 1 1,-8 4-16,-7 7 16,-7 7-16,-1 13 15,-4 10 1,-3 14-16,-1 13 15,5 12 1,6 6-16,17 2 16,16-9-16,15-6 15</inkml:trace>
  <inkml:trace contextRef="#ctx0" brushRef="#br0" timeOffset="554651.7448">29131 4349 0,'0'0'16,"0"0"-16,0 0 16,0 31-1,0 30-15,0 34 16,0 24-1,0 1-15,0 2 16,0-7-16,0-3 16,-6-12-1,-6-8-15,12-92 16,0 0-16,0 0 16,-13 56-1,2-43-15</inkml:trace>
  <inkml:trace contextRef="#ctx0" brushRef="#br0" timeOffset="555100.824">29091 4407 0,'0'0'0,"0"0"16,0 0-1,11 13-15,12 12 16,6 14-16,-2 11 16,-1 11-1,-4 10-15,5 25 16,1 16 0,-4-7-16,-2-16 15,0-20-15,1-22 16,-23-47-1,20 32-15,-3-17 16,2-12 0,-2-15-16,2-14 15,1-17-15,0-22 16,-7-13 0,-4-25-16,-11-15 15,-12 2 1,-7 18-16,2 25 15,1 23-15,18 50 16,0-27 0,10 7-16</inkml:trace>
  <inkml:trace contextRef="#ctx0" brushRef="#br0" timeOffset="555467.9097">30235 4139 0,'0'0'16,"-27"6"-16,-17 11 15,-21 13 1,-3 15-16,-11 24 15,-4 20 1,16 10-16,24-3 16,28-11-16,23-4 15,19-10 1,20-6-16,11-9 16,10-12-1,-4-10-15,-12-17 16,-8-10-16,-4-5 15,-2-11 1,-3-4-16,-3-9 16,-7-12-16</inkml:trace>
  <inkml:trace contextRef="#ctx0" brushRef="#br0" timeOffset="555895.1034">29865 4941 0,'0'0'0,"0"0"16,26-3-16,32-7 15,31-1 1,18-6-16,-8 9 16,-14-4-1,-18 10-15,-67 2 16,0 0-1,46 2-15,-46-2 16,27 14-16,-17 9 16,-12 8-1,-8 7-15,-3 17 16,1 8-16,6 6 16,4 3-1,6 1-15,3 17 16,6-6-1,-13-84-15,11 79 16,-11-79-16,0 0 16,0 0-1,10 63-15,-10-63 16,0 0 0,0 0-16,8 47 15</inkml:trace>
  <inkml:trace contextRef="#ctx0" brushRef="#br0" timeOffset="556445.9155">30957 5792 0,'0'0'0,"0"0"15,-26-2-15,-24-10 16,-31-1 0,-15-2-16,-18 1 15,-7 7-15,-15 5 16,-22 2 0,-1 0-16,0-2 15,4 0 1,2-5-16,-8 3 15,-11-4-15,-2 0 16,7 1 0,1 6-16,3-2 15,7-1 1,9-4-16,10 0 16,2 1-16,10 4 15,9 3 1,11 5-16,18-5 15,16 3 1,71-3-16,-54-3 16,54 3-16,0 0 15,0 0 1,-44-5-16,44 5 16,0 0-1,0 0-15,-34-3 16,34 3-16,-12-3 15,18 8-15</inkml:trace>
  <inkml:trace contextRef="#ctx0" brushRef="#br0" timeOffset="556554.4858">27549 5741 0,'0'0'0,"0"0"16,0 0-16,0 0 15</inkml:trace>
  <inkml:trace contextRef="#ctx0" brushRef="#br0" timeOffset="569133.1304">27001 12377 0,'0'0'0,"0"0"16,-20 0-16,-15 0 16,-9 5-1,7-2-15,10 6 16,10-2 0,8-3-16,9-1 15,7-1-15,3 0 16,6 0-1,4 3-15,4 4 16,0 0 0,0 2-16,3-2 15,4 0-15,5 0 16,2-1 0,15 1-16,4-1 15,0-2 1,7-1-16,5-4 15,1 2-15,2-3 16,7-3 0,21 2-16,14-1 15,-5-1 1,-8 3-16,-7 3 16,-8-1-16,2-2 15,6 0 1,5 0-16,5 0 15,1-2 1,0-1-16,-2 3 16,5-2-16,-2 0 15,2 0 1,-1 2-16,1 0 16,-1 2-1,1-2-15,-2 2 16,4 0-16,-3-2 15,3 0 1,-5 0-16,-1 3 16,2-1-16,-7 2 15,0 4 1,-3 4-16,-4 1 16,-10-1-1,3-3-15,3-3 16,-4 1-16,0 0 15,-6 2 1,-6-3-16,-1 4 16,-14-2-1,-6 2-15,-3 1 16,1 0-16,0 2 16,-49-13-1,46 13-15,-46-13 16,0 0-1,49 14-15,-49-14 16,0 0-16,0 0 16,46 13-1,-46-13-15,44 5 16,-6-8 0</inkml:trace>
  <inkml:trace contextRef="#ctx0" brushRef="#br0" timeOffset="569366.3126">32186 12362 0,'0'0'0,"0"0"15,-20 12-15,-2 6 16,-12 9-1,-3 2-15,4 2 16,3 5 0,2 0-16,28-36 15,0 0 1,-22 35-16</inkml:trace>
  <inkml:trace contextRef="#ctx0" brushRef="#br0" timeOffset="569549.5669">32257 12412 0,'0'0'0,"0"0"16,-15 14 0,-14 8-16,-15 15 15,-13 18 1,-28 45-16,-29 56 15</inkml:trace>
  <inkml:trace contextRef="#ctx0" brushRef="#br0" timeOffset="576232.2574">23375 5491 0,'0'0'0,"0"0"16,0 0-1,0 0-15,20 0 16,23-5-1,23-2-15,1 1 16,8-1 0,9 2-16,1 3 15,0 0-15,9 4 16,4 2 0,7 1-16,6 0 15,6 1-15,2 1 16,2-2-1,-1-4-15,7-1 16,-10 0 0,-4-4-16,-7 2 15,-4 0-15,-3 0 16,-1 2 0,-7 2-16,-6-2 15,-6 2 1,2 0-16,3 1 15,-3 1-15,-3-2 16,-2 3 0,-5 2-16,-13-3 15,-4 0-15</inkml:trace>
  <inkml:trace contextRef="#ctx0" brushRef="#br0" timeOffset="591781.3855">23328 5566 0,'0'0'16,"0"0"-16,0 0 16,0 0-1,-5-9-15,3-6 16,-2-7-16,2 8 16,6 7-1,8 0-15,9 1 16,6 4-1,4-3-15,3 3 16,3 2-16,14-2 16,4 0-1,2 0-15,5-1 16,7 3 0,2-2-16,10-1 15,23-3-15,17 1 16,4-1-1,-6 2-15,-9-4 16,-14 6-16,-4 0 16,-5 0-1,-4 2 1,5 0-16,2-3 16,2 1-16,-3-1 15,-2-2-15,0 0 16,0 3-1,-2-1-15,-7 6 16,-4-1 0,-5 0-16,-13 6 15,-6-5-15,0 2 16,3-1 0,2 1-16,-55-5 15,54 5 1,-54-5-16,58 4 15,-58-4-15,0 0 16,0 0 0,59 0-16,-59 0 15,0 0 1,0 0-16,50 0 16,-50 0-16,0 0 15,49-4 1</inkml:trace>
  <inkml:trace contextRef="#ctx0" brushRef="#br0" timeOffset="591995.7369">26420 5629 0,'0'0'16,"0"0"-1,0 0-15,0 0 16,0 0-16</inkml:trace>
  <inkml:trace contextRef="#ctx0" brushRef="#br0" timeOffset="594465.6569">24409 3377 0,'0'0'15,"-20"-4"-15,-17-5 16,-24 0 0,-11 6-16,-6 13 15,-18 21-15,9 13 16,7 14-1,15 3-15,19-3 16,11-3 0,19-10-16,12-2 15,13-4-15,9 4 16,14-5 0,12-4-16,14-6 15,11-4 1,12-9-16,17-6 15,10-14 1,-16-13-16,-17-12 16</inkml:trace>
  <inkml:trace contextRef="#ctx0" brushRef="#br0" timeOffset="595149.1726">24654 2923 0,'0'0'0,"0"0"16,0 0-1,0 0-15,0 0 16,-8 20-16,-1 23 15,-4 22 1,4 7-16,4 8 16,7 22-16,5 4 15,2 0 1,-2 2-16,-1 1 16,-1-6-1,-3-9-15,-4-18 16,2-76-16,0 0 15,0 0 1,-5 52-16,-1-35 16,-1-22-1,5-7-15,2-15 16,2-7-16,5-11 16,6-13-1,8-2-15,1-3 16,5 2-16,2 1 15,1 12 1,-30 48-16,31-43 16,-3 14-1,0 14-15,-4 12 16,-2 9-16,1 15 16,-2 8-1,-3 11-15,4 14 16,-10 4-1,1 3-15,-5-4 16,-2-1-16,-6-56 16,7 51-1,-7-51-15,10 41 16,11-15 0,1-19-16</inkml:trace>
  <inkml:trace contextRef="#ctx0" brushRef="#br0" timeOffset="595860.947">25462 3942 0,'0'0'16,"0"0"-16,0 0 15,0 0-15,3-20 16,3-20-1,0-16-15,-6 2 16,-6 3 0,-7 7-16,-5 4 15,-10 10-15,2 8 16,-1 11 0,1 9-16,-1 8 15,-2 7 1,0 8-16,2 10 15,2 13-15,7 3 16,7 5 0,6-1-16,10-1 15,3-6 1,6-6-16,1-2 16,4-7-16,-6-11 15,1-6 1,-1-2-16,1-8 15,1-9-15,1-6 16,-1-9 0,2-7-16,-7-7 15,-1-4 1,3-9-16,-4-2 16,-1 4-1,0 3-15,-7 44 16,9-35-16,-3 11 15,0 8 1,-1 9-16,0 12 16,-1 9-16,3 3 15,0 5 1,2 5-16,2 7 16,-2-1-1,0 5-15,4 9 16,-2 2-16,1-4 15,-1-2 1,1-9-16,1-2 16,-4-16-16,-3-5 15,3-6 1</inkml:trace>
  <inkml:trace contextRef="#ctx0" brushRef="#br0" timeOffset="596520.5382">25702 3491 0,'0'0'0,"0"0"15,0 0-15,0 0 16,0 0-16,0 22 15,4 21 1,0 21-16,-2 8 16,1-1-1,-1 3-15,-2 16 16,0-8-16,0-4 16,2-13-1,-2-65-15,0 0 16,0 0-1,4 43-15,-2-19 16,-2-24-16,2 4 16,-2-13-1,0-10-15,6-8 16,0-4 0,7-3-16,1-5 15,10-7-15,7-1 16,3 1-1,3 3-15,-37 43 16,37-36 0,5 8-16,2 6 15,-3 14-15,-5 4 16,-7 8 0,0 7-16,-2 4 15,-2 3 1,-25-18-16,23 21 15,-23-21-15,0 0 16,0 0 0,15 24-16,-15-24 15,0 0-15,0 0 16,13 21 0,-13-21-16,12 3 15</inkml:trace>
  <inkml:trace contextRef="#ctx0" brushRef="#br0" timeOffset="598114.6722">26481 4355 0,'0'0'15,"0"0"1,0 0-16,-20 0 16,-21-6-16,-18-3 15,-9 3 1,-4 1-16,-3 2 15,-21 1 1,2 0-16,-2 4 16,-6 5-16,7 2 15,-5 3 1,4-7-16,-7 2 16,-2 2-1,-2 2-15,-5 0 16,-3 1-16,0-6 15,-8 1 1,-5 2-16,3-2 16,4-2-16,5-3 15,2 0 1,10-4-16,0 2 16,6-2-1,6 4-15,17 0 16,7 0-16,19 0 15,49-2 1,-43 3-16,43-3 16,0 0-1,0 0-15,-37 0 16,37 0-16,0 0 16,0 0-1,-34-7-15,34 7 16,-27-16-16,27 16 15,-17-24 1,3-12-16,1-15 16,-1-7-1,5-3-15,0-4 16,1-5 0,0-1-16,2-3 15,0-26-15,-1-13 16,0 3-1,-2 7-15,1 9 16,-4 7-16,3 7 16,3 1-1,-2 3-15,8 5 16,5 13 0,2 5-16,4 3 15,1 7-15,-12 43 16,15-40-1,7 5-15,11 6 16,11 7-16,10 5 16,17 3-1,7 4-15,23 1 16,23 7 0,2 4-16,5 2 15,1 4-15,5 2 16,10-5-1,-2 4-15,3 2 16,-3 0 0,2 0-16,1 3 15,-1-1 1,-3 5-16,-6 2 16,-7 3-16,-10-1 15,-3 0 1,-5 2-16,-15-1 15,-4-1-15,-13 1 16,-15-3 0,-23-7-16,-43-13 15,0 0 1,33 14-16,-33-14 16,0 0-16,0 0 15,27 17 1,-27-17-16,18 23 15,-10 6 1,-1 0-16,-7 5 16,-4 1-16,-1 5 15,-3 8 1,0 3-16,4 2 16,0 6-1,-1 5-15,1 7 16,2 6-16,-2 25 15,-2 14 1,0 5-16,0-11 16,-1-16-1,5-19-15,-2-12 16,4-21 0,2-9-16,0-16 15,-2-17-15,2 11 0,0-7 16,-2-2-16,0-2 15,0-2 1,-4 0-16,2-5 16,0-1-1,2-2-15,-2-1 16</inkml:trace>
  <inkml:trace contextRef="#ctx0" brushRef="#br0" timeOffset="598266.9842">26621 4534 0,'0'0'0,"0"0"15</inkml:trace>
  <inkml:trace contextRef="#ctx0" brushRef="#br0" timeOffset="608142.076">26738 5566 0,'0'0'0,"0"0"16,0 0-16,-20-2 15,-18-5 1,-15-3-16,-3 5 16,-3 1-16,-1 1 15,-3 3 1,0-3-16,-1 3 15,-3 0 1,-4 0-16,-3 0 16,-16 0-16,0 0 15,2-1 1,0-2-16,8 1 16,1 2-1,2 0-15,0-2 16,2 2-16,-1-2 15,-2 0 1,-1 2 0,2 2-16,-4 2 15,-1 1-15,5-1 16,-1-1-16,0-1 16,-1 2-1,6-1-15,0 0 16,19 0-16,-3-1 15,2 0 1,-2 1-16,2-1 16,3 0-1,1-2-15,1 2 16,50-2 0,-53 2-16,-5 4 15,2 0-15,2 0 16,54-6-1,-48 9-15,48-9 16,-48 7-16,48-7 16,0 0-1,-54 7-15,54-7 16,0 0 0,-51 5-16,51-5 15,-53 6-15,53-6 16,0 0-1,0 0-15,-46 3 16,46-3-16,0 0 16,0 0-1,-42 1-15,42-1 16,0 0 0,-27-1-16,19-2 15</inkml:trace>
  <inkml:trace contextRef="#ctx0" brushRef="#br0" timeOffset="608328.614">23464 5649 0,'0'0'0,"0"0"15,0 0-15,0 0 16,0 0-16</inkml:trace>
  <inkml:trace contextRef="#ctx0" brushRef="#br0" timeOffset="619847.6058">27460 5729 0,'0'0'0,"0"0"15,0 0-15,0 0 16,-6-14-16,2-13 15,-5-12 1,1 10-16,-2 4 16,4 4-1,2-4-15,1 0 16,1-2-16,0-4 16,2-3-1,0-6-15,0-2 16,-4-5-16,0-3 15,-6 1 1,4 2-16,-3-6 16,3-5-1,-2-2-15,4-3 16,2-4-16,4-4 16,0-3-1,5-18-15,0 0 16,-1 10-16,-1 1 15,-3 8 1,-4 1-16,-3 19 16,5 53-1,-8-54-15,0-2 16,4 0 0,2 5-16,8 6 15,6 7-15,7 2 16,12 2-1,9 6-15,6-2 16,7 9-16,10 2 16,7 8-1,5 1-15,26-1 16,19 3 0,5 8-16,10 3 15,2-1-15,12-2 16,3 3-1,-1 0-15,3 3 16,-2 0 0,-4 5-16,-9 4 15,-3 1-15,-5 4 16,-7-2 0,1 3-16,-4-7 15,-1 1 1,-3 0-16,-5-2 15,-18-2-15,-13-4 16,-15 4 0,-66-11-16,48 12 15,-48-12-15,41 15 16,-41-15 0,36 24-16,-7 9 15,-7 2 1,-3 3-16,-4 6 15,-4 3-15,-4 7 16,-5 7 0,-2 10-16,0 5 15,-2 22 1,0 16-16,2-7 16,0 1-1,4-6-15,0-1 16,0-3-16,-1 0 15,4 0-15,-5-6 16,2-7 0,-4-2-16,0-7 15,0-10 1,0-66-16,0 50 16,0-50-1,0 0-15,0 0 16,-2 41-1,2-41-15,0 0 16,2 30-16,-2-30 16,13 18-1</inkml:trace>
  <inkml:trace contextRef="#ctx0" brushRef="#br0" timeOffset="619977.6674">30970 5977 0,'0'0'16,"0"0"-1,0 0-15</inkml:trace>
  <inkml:trace contextRef="#ctx0" brushRef="#br0" timeOffset="631577.5913">20322 4469 0,'0'0'16,"0"0"-16,0 0 16,0 0-1,0 0-15,15-2 16,27-9-16,26-4 16,4-1-1,2 0-15,15 0 16,-2 9-16,-19 12 15,-28 11 1,-18 2-16,-11 9 16,-11 2-1,-9 11-15,-13 18 16,-9 9 0,-15 19-16,-4 13 15,0-9-15,10-14 16,9-18-1,31-58-15,-27 31 16,0-19-16</inkml:trace>
  <inkml:trace contextRef="#ctx0" brushRef="#br0" timeOffset="631776.7483">20472 4837 0,'0'0'0,"0"0"15,0 0-15,0 0 16,0 0 0,22-1-16,30-15 15,15-8-15,-3-6 16,6 1 0,11-15-16,-6-13 15</inkml:trace>
  <inkml:trace contextRef="#ctx0" brushRef="#br0" timeOffset="632114.3645">21151 4141 0,'0'0'0,"0"0"16,0 0 0,0 0-16,0 0 15,0 0 1,0 25-16,0 26 15,0 24-15,0 26 16,4 8 0,3-1-16,0 8 15,1 0 1,-4 3-16,-2-5 16,0-5-16,-6-6 15,-2-8 1,-7-6-16,13-89 15,-13 67 1,13-67-16,-6 37 16,0-30-16,8-36 15</inkml:trace>
  <inkml:trace contextRef="#ctx0" brushRef="#br0" timeOffset="632330.2111">21417 4503 0,'0'0'0,"-4"22"15,0 17 1,1 22-16,-3 7 16,2 1-1,-7-2-15,5-7 16,-5-11-16,11-49 15,-12 28 1,-3-31-16</inkml:trace>
  <inkml:trace contextRef="#ctx0" brushRef="#br0" timeOffset="633047.2274">21456 4680 0,'0'-5'0,"0"-11"16,2-4-1,8-6-15,11-2 16,1 6-16,7-2 15,7-3 1,3-1-16,-4-2 16,-6-4-1,-12 0-15,-17 34 16,0 0-16,0 0 16,12-33-1,-12 33-15,2-19 16,0 14-1,-2 18-15,-4 16 16,-1 13-16,-6 19 16,-2 8-1,-5 5-15,-6 22 16,-4 5 0,-1-21-16,29-80 15,0 0-15,-24 54 16,8-25-1,5-14-15,5-8 16,1-4-16,1-3 16,4-7-1,7 0-15,5-4 16,7-3 0,5 3-16,0 0 15,-24 11-15,25-5 16,-2 7-1,-8 12-15,-8 6 16,-12 10 0,-14 5-16,-18 12 15,-8 1 1,45-48-16,0 0 16,0 0-16,-37 48 15,37-48 1,-32 36-16,16-14 15,19-13-15,14-7 16,13-6 0,8-3-16,20-2 15,6-2 1,9 0-16,-2 2 16,0 4-16,-6-2 15,-7-4 1</inkml:trace>
  <inkml:trace contextRef="#ctx0" brushRef="#br0" timeOffset="633480.997">22208 4548 0,'0'0'0,"0"0"0,0 0 16,0 0 0,11-14-16,5-4 15,7-2 1,-13 11-16,1 6 16,-9 3-1,-8 8-15,-11 5 16,-10 12-16,-4 4 15,-11 14 1,5 1-16,8 1 16,10-1-1,19-44-15,-5 38 16,12-6-16,6-12 16,11-11-1,7-6-15,6-4 16,2-6-16,10 1 15,-49 6 1,48-3-16,-10 8 16,-12 10-16</inkml:trace>
  <inkml:trace contextRef="#ctx0" brushRef="#br0" timeOffset="633714.3033">21947 5425 0,'0'0'16,"0"0"-16,0 0 16,20 5-1,23-3-15,26 3 16,10 0 0,23-5-16,2-5 15,2-4-15,-3 1 16,-16-7-1,-27 9-15,-34-1 16,-26-8-16</inkml:trace>
  <inkml:trace contextRef="#ctx0" brushRef="#br0" timeOffset="634143.055">20362 4079 0,'-27'8'16,"-17"10"-16,-12 14 15,-2 15-15,-18 31 16,-5 35 0,13 26-16,13 6 15,29-6 1,19-12-16,22-15 15,19-14-15,13-4 16,15-7 0,10-4-16,11-5 15,9-2-15,15-6 16,7-20 0,7-20-16</inkml:trace>
  <inkml:trace contextRef="#ctx0" brushRef="#br0" timeOffset="634459.4247">22505 4411 0,'0'0'16,"28"7"-16,16 11 16,17 13-1,-8 14-15,2 16 16,3 25-16,-1 26 16,-16 14-1,-18 12-15,-25 20 16,-25 21-16,-30 23 15,-28 44 1,-36 48-16,-16 19 16</inkml:trace>
  <inkml:trace contextRef="#ctx0" brushRef="#br0" timeOffset="635493.0877">31486 4232 0,'0'0'0,"0"0"16,-19 14-16,-17 6 15,-20 18 1,-6 11-16,-17 23 15,1 17-15,11 5 16,24 0 0,19-5-16,21-6 15,13-5-15,11 0 16,6 2 0,7-4-16,1-4 15,4-5 1,-3-5-16,-9-19 15,-27-43-15,0 0 16,23 31 0,2-10-16,-2-17 15,-3-15 1,0-16-16</inkml:trace>
  <inkml:trace contextRef="#ctx0" brushRef="#br0" timeOffset="636114.0217">31471 4625 0,'0'0'16,"0"0"-16,0 0 15,0 19 1,8 17-16,6 15 15,2-5 1,-1 0-16,-3 5 16,-12-51-1,9 49-15,-9-49 16,0 0-16,2 43 16,-7-14-1,-1-25-15,2-13 16,2-13-16,2-10 15,2-6 1,4-11-16,5 2 16,4 5-1,8 6-15,2 7 16,11 9-16,0 11 16,4 7-1,2 11-15,-4 9 16,-10 8-1,-6 6-15,-9 5 16,-11 4-16,-17 2 16,-7-2-1,-8-3-15,-9-5 16,-4 2 0,-1-9-16,44-26 15,-45 23-15,45-23 16,0 0-1,-37 13-15,15-11 16,22-10 0,15-13-16,7-13 15,6-25-15</inkml:trace>
  <inkml:trace contextRef="#ctx0" brushRef="#br0" timeOffset="636463.0203">32128 4203 0,'0'0'0,"0"0"16,-6 20-16,2 25 15,-6 27 1,-1 15-16,-2 29 15,-2 14-15,3 11 16,6 8 0,4-6-16,0-4 15,0-10-15,-1-11 16,-1-6 0,0-13-16,-3-14 15,7-85 1,-8 67-16,8-67 15,0 0 1,-9 36-16,5-30 16,4-19-16</inkml:trace>
  <inkml:trace contextRef="#ctx0" brushRef="#br0" timeOffset="636630.8247">31982 4863 0,'28'-5'16,"29"-11"-16,17-1 15,23-6 1,19 6-16</inkml:trace>
  <inkml:trace contextRef="#ctx0" brushRef="#br0" timeOffset="636998.3487">32687 4567 0,'0'0'16,"0"0"-16,0 0 16,-17 14-1,-4 7-15,-9 12 16,5 7-16,9 5 15,11 3 1,10-2-16,7-11 16,5-14-1,7-11-15,2-12 16,-1-9-16,-3-7 16,-6-4-1,-3-3-15,-9 3 16,-10-1-1,-15 3-15,-14 5 16,-19 4-16,-7 9 16,-2 6-1,2 9-15,6 8 16,9 3-16</inkml:trace>
  <inkml:trace contextRef="#ctx0" brushRef="#br0" timeOffset="637182.1564">32232 5104 0,'0'0'16,"0"0"0,27 0-16,34-6 15,29-6-15,16 1 16,-11-3 0,-10 5-16,-85 9 15,0 0-15,0 0 16,48-9-1,-35-2-15</inkml:trace>
  <inkml:trace contextRef="#ctx0" brushRef="#br0" timeOffset="637414.2307">32529 5035 0,'0'0'16,"0"0"-16,0 0 15,0 20 1,0 20-16,-4 22 15,3 5-15,-4 0 16,0 3 0,5-6-16,0-5 15,5-11 1,-5-48-16,21 42 16,8-18-16,5-13 15</inkml:trace>
  <inkml:trace contextRef="#ctx0" brushRef="#br0" timeOffset="637625.9866">32967 4644 0,'0'-2'0,"0"2"0,0-3 15,0 6-15,0 14 16,-6 21-16,-3 25 15,-10 11 1,-1 10-16,-8-3 16,28-81-16,0 0 15,-25 53 1,7-32-16</inkml:trace>
  <inkml:trace contextRef="#ctx0" brushRef="#br0" timeOffset="637809.2556">32980 4793 0,'0'0'0,"0"0"16,0 0-1,22 7-15,21 7 16,19 9-16,-14 11 16,-4 12-1,-8 7-15,-11 3 16,-14 2-16,-16-3 15</inkml:trace>
  <inkml:trace contextRef="#ctx0" brushRef="#br0" timeOffset="638013.7378">32704 5420 0,'2'0'16,"10"0"-16,20 3 15,23 2-15,17 6 16,6 2-16,18 6 16,-1-6-1,-18-5-15,-16-12 16,-17-9 0</inkml:trace>
  <inkml:trace contextRef="#ctx0" brushRef="#br0" timeOffset="638258.8248">33229 4655 0,'4'-2'0,"11"-7"16,8 1-16,21 7 15,11 8 1,3 15-16,-3 18 15,-4 13-15,-3 24 16,1 38 0,-11 56-16,-42 43 15,-57 41-15,-85 64 16,-64 30 0</inkml:trace>
  <inkml:trace contextRef="#ctx0" brushRef="#br0" timeOffset="647680.5804">32463 11867 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3:24:22.4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28698 16416 0,'-29'0'15,"-16"0"-15,-23 0 16,-6 4 0,-23 3-16,-8 6 15,-2 8 1,-3 1-16,1-6 16,-1-1-16,-6-4 15,-14 5 1,-5-2-16,-5 3 15,9-2-15,8-3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08T03:11:30.2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1916 4516 0,'0'0'0,"0"0"16,0 0 0,0 0-16,0 0 15,0 0 1,11 20-16,11 17 16,10 15-16,-4 7 15,1 2 1,1 1-16,-1-2 15,-3-2-15,1-6 16,-27-52 0,0 0-16,28 37 15,-1-19 1,-6-24-16,-2-15 16,-1-12-1,6-18-15,-2-12 16,1-4-16,-1-4 15,2-21 1,1 5-16,-2 4 16,-4 14-16,-2 24 15,-3 7 1,4 5-16,3 2 16</inkml:trace>
  <inkml:trace contextRef="#ctx0" brushRef="#br0" timeOffset="500.4252">3576 4384 0,'0'0'0,"0"0"16,-25 5-16,-14-1 16,-18 12-1,13 4-15,8 9 16,9 5-1,9 4-15,12-4 16,12-3-16,12-9 16,7-4-1,11-7-15,4-9 16,11-8-16,0-11 16,-4-6-1,-5-4-15,-14-5 16,-10 1-1,-16 8-15,-18 1 16,-12 7-16,-18 4 16,-15 6-1,-7 7-15,4 12 16,5 3-16,6 8 16</inkml:trace>
  <inkml:trace contextRef="#ctx0" brushRef="#br0" timeOffset="783.1292">2964 4948 0,'0'0'0,"0"0"15,0 0-15,23 6 16,30 8-1,23 6-15,18 0 16,8-7 0,4-10-16,-6-13 15,-11-1-15,-20-4 16,-69 15 0,0 0-16,0 0 15,39-20-15,-22-7 16</inkml:trace>
  <inkml:trace contextRef="#ctx0" brushRef="#br0" timeOffset="984.4595">3379 5191 0,'0'0'0,"0"0"16,0 0-16,0 20 15,0 14-15,7 17 16,3-6-1,5 1-15,-3-5 16,1 2 0,-2-3-16,-11-40 15,0 0-15,10 39 16</inkml:trace>
  <inkml:trace contextRef="#ctx0" brushRef="#br0" timeOffset="1358.8802">4020 4248 0,'0'0'15,"0"23"-15,0 19 16,5 27 0,6 13-16,5 27 15,4 6 1,3 11-16,1 5 16,-2-6-16,-2-9 15,-4-11 1,-2-19-16,-8-17 15,-6-69 1,5 46-16,-5-46 16,0 0-16,0 32 15,0-18 1,3-20-16</inkml:trace>
  <inkml:trace contextRef="#ctx0" brushRef="#br0" timeOffset="1616.7936">3824 5566 0,'0'0'0,"0"0"15,-5 20 1,3 23-16,-2 22 16,4 0-1,11-1-15,14-6 16,6-11-16,11-13 15,10-10 1,8-14-16,12-15 16,9-15-1,12-29-15,-6-30 16</inkml:trace>
  <inkml:trace contextRef="#ctx0" brushRef="#br0" timeOffset="2283.5499">4599 4729 0,'0'0'16,"0"0"-1,0 0-15,20 0 16,23-7-16,24-9 15,0-4 1,-7-5-16,-3-4 16,-57 29-1,0 0-15,0 0 16,42-22 0,-19 11-16,-28 15 15,-18 14-15,-17 16 16,-21 17-1,-20 28-15,-7 10 16,17-4-16,71-85 16,-37 70-1,33-22-15,24-21 16,11-14 0,10-6-16,16-2 15,9-2-15,-4 4 16,-2 4-1,-8 9-15,-10 6 16,-15 7 0,-17 8-16,-20 5 15,-23 8-15,-16 6 16,-27 19 0,-16 5-16,2-7 15,19-20-15,71-57 16,0 0-1,-35 34-15,27-19 16,24-10 0,15-8-16,14-3 15,27-5-15,13 0 16,33-3 0,32 7-16,-7 3 15,-20 2-15</inkml:trace>
  <inkml:trace contextRef="#ctx0" brushRef="#br0" timeOffset="2683.0703">5717 4595 0,'0'0'0,"0"0"15,-20 18 1,-7 8-16,-3 12 16,6 2-16,15-1 15,11-9 1,14-9-16,14-12 15,10-11-15,6-7 16,-1-11 0,-11-5-16,-8-3 15,-15 7 1,-11-4-16,-17 7 16,-24 5-16,-24 6 15,-12 12 1,-31 10-16,-8 14 15,7 6-15</inkml:trace>
  <inkml:trace contextRef="#ctx0" brushRef="#br0" timeOffset="2933.7275">5245 5200 0,'0'0'16,"0"0"-16,22 0 15,33 0 1,31 0-16,28 0 16,8-7-16,7-6 15,-1-5 1,1-5-16,-8-7 16,-25 2-1,-96 28-15,55-26 16,-38 3-16,-25 3 15,-17-2 1</inkml:trace>
  <inkml:trace contextRef="#ctx0" brushRef="#br0" timeOffset="3183.0429">5863 5073 0,'0'8'16,"0"2"-16,-6 9 16,0 13-1,-3 12-15,5 15 16,-2 10-16,4 14 15,0 22 1,4-1-16,8 2 16,3-6-1,8-4-15,-4-11 16,3-18-16,-1-18 16,0-13-1,8-9-15,2-18 16,5-18-1,7-20-15,18-29 16</inkml:trace>
  <inkml:trace contextRef="#ctx0" brushRef="#br0" timeOffset="3685.7258">6920 4650 0,'0'0'0,"0"0"15,0 0-15,0 0 16,21 0 0,32-6-16,26-6 15,15 1-15,-14 0 16,-80 11-1,68 0-15,-26 9 16,-17 16 0,-29 8-16,-21 12 15,-25 15-15,-42 28 16,-37 24 0,-12 10-16,23-19 15,118-103 1,-72 51-16,53-44 15,31-31-15,25-15 16,18-6 0,10-3-16,18-9 15,2 2-15,-5 10 16,-14 18 0,-9 20-16,-6 10 15,1 12 1,-1 6-16,-3 3 15,-11 7-15,-10 0 16</inkml:trace>
  <inkml:trace contextRef="#ctx0" brushRef="#br0" timeOffset="4101.282">7141 5160 0,'0'0'15,"0"0"-15,0 0 16,0 0 0,2 24-16,8 16 15,2 21 1,-1-5-16,-11-3 16,-7-8-16,-19-5 15,-15-8 1,-10-5-16,51-27 15,-61 22 1,61-22-16,0 0 16,0 0-16,-51 8 15,16-5 1,26-8-16,20-1 16,20-7-16,18-2 15,24-2 1,31-6-16,11 2 15,0 4 1,-21 9-16,-24 1 16,-70 7-1,42-7-15,-18-2 16</inkml:trace>
  <inkml:trace contextRef="#ctx0" brushRef="#br0" timeOffset="4472.1456">7636 4282 0,'0'0'16,"0"0"-1,0 20-15,-4 30 16,2 30-16,-5 33 15,7 15 1,2 10-16,5 10 16,4 32-1,5 13-15,4-1 16,2-16-16,-1-8 16,-6-5-1,-6-9-15,0-22 16,-5-29-1,-2-21-15,-2-82 16,0 0-16,-2 54 16,0-40-1,0-23-15</inkml:trace>
  <inkml:trace contextRef="#ctx0" brushRef="#br0" timeOffset="4689.985">7638 5088 0,'0'0'0,"34"0"16,28-9-1,41-6-15,34-17 16,8-12-1,-15-10-15</inkml:trace>
  <inkml:trace contextRef="#ctx0" brushRef="#br0" timeOffset="4905.9936">8226 4726 0,'0'0'0,"0"0"16,19 0 0,25 0-16,30-6 15,29-10-15,4-6 16,0-7 0,-9 1-16,-11 2 15,-28 6-15,-26 4 16</inkml:trace>
  <inkml:trace contextRef="#ctx0" brushRef="#br0" timeOffset="5088.8836">8451 4887 0,'0'0'16,"0"0"-16,-6 24 15,-1 26 1,-1 19-16,-2 0 15,4-6-15,-1-3 16,1-8 0,-4-16-16,2-21 15</inkml:trace>
  <inkml:trace contextRef="#ctx0" brushRef="#br0" timeOffset="5473.1718">8734 4892 0,'0'0'0,"0"0"16,0 0-16,0 19 15,-12 19 1,-7 18-16,-16-2 16,-9 7-16,-28 15 15,-16-1 1,0-12-16,15-16 15,73-47 1,0 0-16,0 0 16,-50 24-1,32-17-15,20-16 16,21-7-16,16-8 16,34-14-16,36-22 15,30-12 1,-12 6-16,-19 18 15,-32 26 1,-76 22-16,41-2 16,-23 13-16</inkml:trace>
  <inkml:trace contextRef="#ctx0" brushRef="#br0" timeOffset="5683.8225">8389 5571 0,'0'0'16,"0"0"-16,0 20 15,0 18 1,5 14-16,4-8 16,0-6-1,7-6-15,-6-12 16,1-12-16,-7-11 15,-10-17 1</inkml:trace>
  <inkml:trace contextRef="#ctx0" brushRef="#br0" timeOffset="6216.5625">8707 5359 0,'0'0'15,"0"0"-15,0 0 16,0 0-1,2 23-15,5 23 16,4 25-16,-9-4 16,-7 2-1,-7-4-15,-18-2 16,-10-6 0,-7-11-16,-5-4 15,-3-6-15,1-7 16,3-6-1,-2-8-15,7-6 16,46-9-16,-41 5 16,41-5-1,0 0-15,0 0 16,-38-5 0,38 5-16,-12-9 15,16 2-15,20-1 16,11-4-1,14 1-15,18-2 16,10-1 0,29-1-16,14 1 15,2 5-15,-16 5 16,-25 8 0,-18 3-16,-63-7 15,42 7-15,-42-7 16,0 0-1,0 0-15,28 5 16,-28-5 0,22-7-16,-12-14 15</inkml:trace>
  <inkml:trace contextRef="#ctx0" brushRef="#br0" timeOffset="6556.6626">9194 4911 0,'0'0'16,"0"0"-16,17 0 15,24-4 1,19 2-16,-4 4 15,-9 9 1,-11 14-16,-19 11 16,-11 9-16,-19 12 15,-13 11 1,-12 10-16,-20 18 16,-13 9-16,-6-13 15,10-19 1,23-37-16,24-38 15</inkml:trace>
  <inkml:trace contextRef="#ctx0" brushRef="#br0" timeOffset="6717.0154">9478 4979 0,'0'0'0,"20"-16"15,16-9 1,25-8-16,3 6 15,1 9-15,-5 12 16,-15 10 0,-21 12-16</inkml:trace>
  <inkml:trace contextRef="#ctx0" brushRef="#br0" timeOffset="7105.6588">9507 5291 0,'0'0'16,"19"-15"-16,12-9 16,24-15-16,3-3 15,-4 0 1,-54 42-16,46-41 16,-46 41-1,0 0-15,0 0 16,35-36-16,-35 36 15,28-23 1,-10 18-16,-7 11 16,-2 14-1,-4 11-15,-1 12 16,0 19-16,-2 5 16,-4 3-1,0-1-15,2-4 16,0-65-16,0 0 15,0 0 1,-4 52-16,2-21 16,0-29-1,4-27-15</inkml:trace>
  <inkml:trace contextRef="#ctx0" brushRef="#br0" timeOffset="7523.5882">10107 4335 0,'0'0'15,"0"0"-15,0 0 16,3 28 0,3 27-16,6 30 15,-6 20-15,6 3 16,2 1-1,-1 7-15,3 13 16,-1 10 0,1 6-16,-4 0 15,0 3-15,-1 0 16,-4-4 0,0 2-16,-4-8 15,-6-5 1,1-18-16,-3-7 15,1-17-15,-1-18 16,5-73 0,-2 66-16,2-66 15,0 0-15,0 45 16,7-10 0,7-20-16,3-15 15</inkml:trace>
  <inkml:trace contextRef="#ctx0" brushRef="#br0" timeOffset="7669.7884">10892 6350 0,'0'0'16,"0"0"-16,0 0 15</inkml:trace>
  <inkml:trace contextRef="#ctx0" brushRef="#br0" timeOffset="12805.2094">14901 5574 0,'0'0'16,"0"0"-16,-10 26 15,-8 14 1,-6 24-16,0 8 16,-5 20-1,-4 17-15,3 3 16,6 9-16,-5 18 16,-2 22-1,-1 6-15,1 5 16,9 9-1,-3 11-15,4 11 16,-2 12-16,9-1 16,3 12-1,2 20-15,-4-1 16,2 1-16,4 4 16,2 1-1,5-6-15,5-1 16,-2-2-1,3 1-15,0-2 16,5-1-16,-3-3 16,4-1-1,4-4-15,2-4 16,0-2 0,2-7-16,2-8 15,-3-20-15,0-5 16,-1-8-1,1-8-15,-2-11 16,-1-5 0,-3-15-16,3-19 15,-3-15-15,0-21 16,-2-14 0,-11-70-16,0 0 15,14 36-15,4-22 16,-5-30-1,-6-22-15</inkml:trace>
  <inkml:trace contextRef="#ctx0" brushRef="#br0" timeOffset="14939.8023">15154 5372 0,'0'0'15,"0"0"1,0 0-16,16 5 16,22-3-16,20 1 15,7 2 1,10-5-16,26 3 15,6-3 1,5 0-16,9 0 16,6-5-16,7-1 15,9-5 1,7 2-16,40-2 16,6 4-1,-6 0-15,-13 5 16,-3-1-16,7 3 15,16 0 1,4 0-16,8 0 16,1 0-16,3 3 15,-7 1 1,1 3-16,-1 2 16,-1 2-1,-2 3-15,3-1 16,-2 2-1,-5 0-15,-8-1 16,-1 2-16,4 2 16,-2-4-1,-7-1-15,-4 3 16,-5 1-16,-8 2 16,-3-2-1,-1 1-15,-6-2 16,-5-3-1,-11 0-15,-6-2 16,-2 3-16,-7-8 16,-2 4-1,-5 0-15,-16 3 16,-12-1 0,-12 0-16,-9 1 15,-17 3-15,-7-3 16,-4 0-1,-3 4-15,-5-2 16,-35-15-16,28 16 16,-28-16-1,22 15-15,-22-15 16,22 17 0,-1 8-16,-21-25 15,18 30-15,-7 6 16,-2 5-1,-5 18-15,-4 1 16,-2 5 0,-6 10-16,-12 25 15,-4 22-15,-3 12 16,-2 11 0,6-4-16,-5 4 15,6 5 1,-1 6-16,4 12 15,-4 13-15,2 11 16,6 7 0,3 5-1,4 6-15,-3 6 16,3 15-16,0-3 16,4-3-16,-3 7 15,1 5 1,-8 2-16,5 2 15,-2-4-15,9 2 16,2-6 0,2-1-16,-4-6 15,0-3 1,-1-6-16,0-9 16,-1-27-16,0-14 15,-3-13 1,3-15-16,0-14 15,-1-15 1,0-21-16,-3-15 16,-1-16-16,9-58 15,-14 37 1,-5-8-16,19-29 16,-26 18-1,26-18-15,-33 7 16,-14-4-1,-18-2-15,-2-2 16,-4 1-16,-8-3 16,-25 1-1,-19 0-15,-4-2 16,-1-6-16,3 1 16,4 0-1,-3 5-15,-3 0 16,-6 1-16,-6 3 15,-13 0 1,5 3-16,-3-1 16,-2 3-1,-4-4-15,-3 1 16,-7-4-16,4-2 16,-9 0-1,0 4-15,-4 0 16,-4 2-1,-9 0-15,-4 2 16,3-2-16,-3-2 16,-1 0-1,-2 0-15,0 0 16,-3 3 0,2-1-16,-3 2 15,-4 2-15,-9 3 16,-1 8-1,-2-4-15,-1 3 16,-18-3 0,5 1-16,4-3 15,4 0-15,-3 0 16,-2 1 0,-1-2-16,2 0 15,9 5-15,-1 3 16,-2 0-1,-9-7-15</inkml:trace>
  <inkml:trace contextRef="#ctx0" brushRef="#br0" timeOffset="21605.9196">15020 14745 0,'0'0'16,"0"0"-16,19 7 15,24-1 1,24 2-16,3-3 16,5 3-16,19-1 15,7-1 1,11-4-16,8-4 16,10-3-1,6 1-15,10-6 16,25 0-16,8 1 15,-3 5 1,-3-1-16,4 0 16,-8 1-16,11 1 15,5 2 1,5-2-16,-2 1 16,5-3-1,4-1 1,9-1-16,6 0 0,1 0 15,1 3 1,-3 2-16,0 2 16,2 4-1,-2-8-15,-1 2 16,-1-3-16,-3-1 16,-5-4-1,-3 4-15,-10 1 16,-4 4-1,-8-5-15,-8 5 16,-6 2-16,-6 5 16,-8-2-1,-7-2-15,-9-2 16,-20 1 0,-18 2-16,-14 2 15,-14-1-15,-13 4 16,-53-8-1,44 6-15,-3-4 16,-4-4 0,-6-7-16,-8-8 15,-7-4-15</inkml:trace>
  <inkml:trace contextRef="#ctx0" brushRef="#br0" timeOffset="22110.9688">22579 14255 0,'0'0'16,"0"0"-16,0 0 15,0 0-15,0 0 16,18 8 0,21 2-16,14 11 15,0-1 1,1 5-16,-1-1 16,0 7-16,-3 2 15,-2 3 1,-9 2-16,-12 2 15,-10 5 1,-17 2-16,-15 4 16,-12 3-16,-12 4 15,-11-2 1,-14 6-16,-10-3 16,2-10-16,1-9 15,4-7 1,7-6-16,12-11 15,48-16 1,-38 9-16,38-9 16,-33 4-1,33-4-15,-13 0 16,18-8-16</inkml:trace>
  <inkml:trace contextRef="#ctx0" brushRef="#br0" timeOffset="22674.8078">23346 14718 0,'0'0'0,"-7"-18"15,-1-16-15,-6-19 16,10-10-1,14-6-15,21 2 16,25-11-16,19-3 16,-2 12-1,-2 19-15,-6 17 16,-12 20 0,-5 16-16,-8 17 15,-12 15-15,-13 19 16,-13 17-1,-13 19-15,-17 30 16,-15 28-16,-14 2 16,1-23-1,6-24-15,9-28 16,5-16 0,10-23-16,26-36 15,-24 23-15,9-15 16,9-16-1,8-18-15</inkml:trace>
  <inkml:trace contextRef="#ctx0" brushRef="#br0" timeOffset="23372.7351">24279 13824 0,'0'0'0,"-23"16"15,-6 8 1,-21 19-16,-4 15 16,-13 27-16,-1 24 15,5 12 1,13 4-16,16-4 15,17-10 1,17-12-16,17-12 16,15-13-16,15-14 15,12-6 1,14-7-16,10-5 16,9-4-16,10-2 15,-1-3 1,-2-2-16,-9-4 15,-11-3 1,-8 3-16,-71-27 16,62 30-16,-62-30 15,0 0 1,0 0-16,41 24 16,-41-24-1,0 0-15,0 0 16,24 23-16,-24-23 15,0 0 1,8 14-16,-8-14 16,0 0-1,-2 3-15,2-3 16,0 0-16,0 0 16,-6 0-1,6 0-15,0 0 16,0 0-1,-6-3-15,6 3 16,0 0-16,0-10 16,4-3-1,8-14-15,1-11 16</inkml:trace>
  <inkml:trace contextRef="#ctx0" brushRef="#br0" timeOffset="24154.4042">24796 5540 0,'0'0'0,"0"0"16,0 0-1,-6 17-15,-3 21 16,-7 21 0,2 3-16,0 6 15,4 16-15,-4 39 16,-5 42 0,-2 35-16,2 3 15,-4 27 1,-4 33-16,-6 5 15,2 16-15,-3 18 16,5 21 0,-2 22-16,3 5 15,12 15 1,3-1-16,11 9 16,4-5-16,9 1 15,-2-4 1,0-10-16,9-13 15,2-18 1,3-27-16,-4-27 16,-1-31-16,-5-29 15,-4-42 1,-7-36-16,-2-132 16,0 0-1,-8 80-15,-12-55 16</inkml:trace>
  <inkml:trace contextRef="#ctx0" brushRef="#br0" timeOffset="24637.6823">24689 5270 0,'0'0'0,"0"0"15,0-15-15,-4-6 16,-3 5-16,-17 27 16,-13 27-1,-11 24-15,-27 43 16,-23 39-1,-7 14-15,13-13 16,18-26-16,19-23 16,55-96-1,0 0-15,0 0 16,-27 53 0,25-34-16,21-27 15</inkml:trace>
  <inkml:trace contextRef="#ctx0" brushRef="#br0" timeOffset="24872.3049">24769 5220 0,'0'0'0,"0"0"15,14 16-15,8 8 16,9 15-1,3 10-15,4 13 16,4 10 0,21 28-16,13 27 15,6 7-15,-3-6 16</inkml:trace>
  <inkml:trace contextRef="#ctx0" brushRef="#br0" timeOffset="25955.4492">25202 7209 0,'0'0'16,"0"-23"-16,0-15 15,11-18 1,6 10-16,9 12 16,5 11-1,5 10-15,3 11 16,-2 9-16,-3 15 15,-9 11 1,-8 17-16,-5 12 16,-8 7-16,-2 5 15,1 12 1,7-9-16,4-16 16,-14-61-16,19 28 15,7-18 1,-1-17-16,8-18 31,9-19-31,1-15 0,-5-10 16,2-21-1,-9-10-15,-6 13 16,-9 22-16,-16 65 16,0 0-1,0 0-15,10-44 16,-3 17-16,-1 16 15,-4 18 1,1 15-16,-3 16 16,-3 20-1,1 16-15,4 35 16,-2 26-16,0 25 16,0 3-1,3-7-15,3-3 16,-2 1-1,-2 2-15,-4 3 16,-2 4-16,-5-2 16,1-12-1,3-17-15,-1-22 16,-6-22 0,12-88-16,-15 70 15,-3-31-15,-3-20 16,-5-14-1,-3-10-15,-6-10 16,-15-16-16,-1-8 16,0-8-1,1-6-15,2-2 16,-13-24 0,-1-9-16,12 2 15,17 5-15,17 12 16,16 11-1,12 2-15,12-2 16,10-2 0,12 2-16,26-14 15,22-2-15,9 7 16,9 9 0,3 16-16,4 13 15,6 11 1,4 12-16,11 6 15,22 13-15,20 13 16,12 15-16</inkml:trace>
  <inkml:trace contextRef="#ctx0" brushRef="#br0" timeOffset="33582.9631">14753 6309 0,'0'0'0,"0"0"16,0 0 0,0 0-16,-13 0 15,-5-5-15,-4 0 16,9 3 0,4 0-16,7-1 15,6 3-15,7 0 16,9 0-1,4 0-15,11 0 16,5 0 0,6 0-16,4-2 15,5 0-15,0 0 16,-5 4 0,9 2-16,5 1 15,5 2 1,8 2-16,16-2 15,10-6-15,7 1 16,-2-2 0,2 5-16,3 0 15,0-3 1,5 1-16,10-1 16,11 0-16,3 0 15,4-4 1,0-2-16,-3-1 15,-3 0 1,3 0-16,5 2 16,1 0-16,0-1 15,6-3 1,-1 3-16,3 1 16,1 3-1,6-2-15,-1 2 16,-5-2-16,6 2 15,-1 2 1,-2-2-16,-1 0 16,-2 2-16,5-2 15,-5 0 1,3 3-16,-3-1 16,3 0-1,-2 2-15,-1 1 16,-1 1-16,-5 1 15,2 3 1,1-2-16,-4 2 16,-3 0-1,-1 4-15,-4 1 16,-5 1-16,-2 0 16,-11-2-1,-5 1-15,1-3 16,-4 3-16,-4 0 15,-13-3 1,-6 0-16,-8 0 16,-9 1-1,-1 1-15,-7-3 16,-13-2-16,-9 0 16,0 1-1,-6 0-15,-41-10 16,37 11-1,-37-11-15,0 0 16,32 13-16,-10 6 16</inkml:trace>
  <inkml:trace contextRef="#ctx0" brushRef="#br0" timeOffset="33752.0919">23520 6840 0,'0'0'15,"0"0"-15,0 0 16,0 0 0,0 0-16</inkml:trace>
  <inkml:trace contextRef="#ctx0" brushRef="#br0" timeOffset="34604.7476">19652 3808 0,'0'0'0,"0"0"16,0 0 0,-17 0-16,-20-5 15,-21 5 1,-7 10-16,-4 18 16,-21 22-16,-10 22 15,-16 11 1,-14 16-16,-5 8 15,2 1 1,-3 1-16,-1-1 16,6 1-1,3-2-15,8-8 16,17-10-16,14-9 16,7-6-1,16-11-15,12-9 16,8-13-16,11-7 15,35-34 1,-32 27-16,32-27 16,-29 23-1,8-15-15,11-16 16</inkml:trace>
  <inkml:trace contextRef="#ctx0" brushRef="#br0" timeOffset="35022.1548">17766 4871 0,'0'0'16,"-16"18"-1,-1 10-15,-8 12 16,-2 5 0,-3 3-16,4 6 15,-1-3-15,27-51 16,-19 49 0,7-4-16,12-45 15,2 36-15,16-14 16,9-6-1,10-10-15,18-8 16,7-9-16,5-3 16,3-10-1,-1 4-15,0 3 16,-7 3 0,-1 5-16,-7 2 15</inkml:trace>
  <inkml:trace contextRef="#ctx0" brushRef="#br0" timeOffset="35146.9925">18412 5310 0,'0'0'0,"0"0"16,0 0-16,0 0 15,0 0-15</inkml:trace>
  <inkml:trace contextRef="#ctx0" brushRef="#br0" timeOffset="35533.4384">19838 3813 0,'0'0'0,"0"0"16,0 0-16,0 0 15,22 0 1,22-7-16,26-3 16,0 2-16,-6 2 15,-8-7 1,-16 1-16</inkml:trace>
  <inkml:trace contextRef="#ctx0" brushRef="#br0" timeOffset="35939.6711">19808 4090 0,'0'0'16,"0"0"-16,0 0 15,0 0 1,0 0-16,23-3 15,21-10 1,19-9-16,-14 0 16,-49 22-1,0 0-15,44-21 16,-14 5-16,-14 12 16,-14 8-1,-9 12-15,-13 9 16,-10 9-16,-7 12 15,4 3 1,1 0-16,9-4 16,8 0-1,15-45-15,-5 38 16,15-9-16,9-12 16,9-8-1,7-11-15,10-11 16,16-18-1,-2-12-15,15-24 16,1-20-16</inkml:trace>
  <inkml:trace contextRef="#ctx0" brushRef="#br0" timeOffset="36288.3724">20327 3538 0,'0'0'0,"0"0"16,0 0-1,0 19-15,0 20 16,0 19-16,4 9 16,2 7-1,4 18-15,1 3 16,2 8-1,-1 3-15,1 7 16,-5 1 0,-6-2-16,-2-10 15,-6-12-15,6-90 16,-8 67 0,8-67-16,-13 36 15,-4-32-15,4-31 16</inkml:trace>
  <inkml:trace contextRef="#ctx0" brushRef="#br0" timeOffset="36421.469">20273 4191 0,'0'0'16,"23"-6"-16,21-9 15,28-7 1,20-12-16,15-9 15</inkml:trace>
  <inkml:trace contextRef="#ctx0" brushRef="#br0" timeOffset="36774.2432">20791 3891 0,'0'0'15,"0"0"-15,0 0 16,-20 20 0,-8 13-16,-13 23 15,7 8 1,12 4-16,9-4 16,13-5-16,15-14 15,12-16 1,6-18-16,2-17 15,-7-14-15,1-8 16,-1-15 0,-8-1-16,-12-1 15,-10 5 1,-11 6-16,-14 13 16,-16 4-16,-15 7 15,1 3 1</inkml:trace>
  <inkml:trace contextRef="#ctx0" brushRef="#br0" timeOffset="37100.2361">20870 3562 0,'0'0'15,"0"0"-15,0 0 16,0 0-16,9 25 15,6 15 1,7 22-16,2 8 16,-4 8-1,1 24-15,-3 13 16,-3-6-16,-3-4 16,-1-9-1,-5-6-15,-1-14 16,1-4-1,-4-17-15,-2-55 16,2 49-16,-2-49 16,0 39-1,-4-24-15</inkml:trace>
  <inkml:trace contextRef="#ctx0" brushRef="#br0" timeOffset="37288.2117">21377 3687 0,'0'0'0,"27"-12"16,11-7-1,22-10-15,-2 8 16,-3 0-16</inkml:trace>
  <inkml:trace contextRef="#ctx0" brushRef="#br0" timeOffset="37721.5356">21379 3927 0,'0'0'15,"0"0"-15,0 0 16,0 0-1,0 0-15,0 0 16,17-2-16,16-10 16,13-3-1,-10 1-15,-7 3 16,-11 6 0,-9 5-1,-9 5-15,-15 6 0,-10 11 16,-7 6-1,-5 7 1,8-4-16,11-6 16,7-10-16,9-3 15,8-3 1,7-7-16,14-6 16,11-9-16,18-3 15,1-7 1,-57 23-16,0 0 15,0 0-15,51-16 16,-25 10 0,-28 10-16,-18 12 15</inkml:trace>
  <inkml:trace contextRef="#ctx0" brushRef="#br0" timeOffset="37883.3934">21171 4485 0,'0'0'0,"0"0"16,21-1-16,20-19 16,23-3-16,3-11 15,22-6 1,14-5-16,-13 7 16,-18 2-16</inkml:trace>
  <inkml:trace contextRef="#ctx0" brushRef="#br0" timeOffset="38221.1463">21477 4585 0,'0'0'0,"0"0"16,0 0-1,0 0-15,20-1 16,25-13-16,13-6 15,-8-3 1,-50 23-16,46-20 16,-46 20-1,37-5-15,-18 13 16,-14 12-16,-10 9 16,-5 7-1,-3 5-15,-6 7 16,10-8-16,7-12 15,15-16 1,17-14-16,16-13 16,28-23-1,29-29-15</inkml:trace>
  <inkml:trace contextRef="#ctx0" brushRef="#br0" timeOffset="38605.8928">22345 3993 0,'0'0'0,"0"0"16,0 0 0,-7 20-16,0 21 15,-1 17-15,3 2 16,5 0-1,7-1-15,4-10 16,9-5-16,-20-44 16,0 0-1,22 29-15,1-17 16,-1-14 0,7-16-16,-2-14 15,4-10 1,-4-9-16,-7 0 15,-7-1-15,-4 3 16,-5 6 0,-8 7-16,-9 17 15</inkml:trace>
  <inkml:trace contextRef="#ctx0" brushRef="#br0" timeOffset="38788.1566">22202 4369 0,'0'0'15,"0"0"1,0 0-16,27-2 16,23-12-16,27-5 15,6-17 1,7-16-16</inkml:trace>
  <inkml:trace contextRef="#ctx0" brushRef="#br0" timeOffset="39304.641">22881 3612 0,'0'8'0,"0"-8"0,0 21 16,0 13-16,0 14 15,0 15 1,0 13-16,0 23 16,0-1-16,0 2 15,0 3 1,0-1-16,5-10 15,-1-9 1,-4-83-16,0 0 16,6 67-16,-6-67 15,6 38 1,0-21-16,-2-25 16,-2-20-1,-2-7-15,0-12 16,0-17-16,0 3 15,0 61 1,0-61-16,0 61 16,13-53-1,12 6-15,18 9 16,15 11-16,18 5 16,43 0-1,50 4-15,30 6 16,-9 8-16,-28 6 15</inkml:trace>
  <inkml:trace contextRef="#ctx0" brushRef="#br0" timeOffset="40021.6852">21131 6160 0,'0'0'15,"0"0"1,0 0-16,0 0 16,0 0-16,0 0 15,22 0-15,23 0 16,21 6-1,1-4-15,-2 4 16,-1 1 0,1 1-16,-5 2 15,-6-1-15,-10 4 16,-44-13 0,43 12-16,-3-2 15</inkml:trace>
  <inkml:trace contextRef="#ctx0" brushRef="#br0" timeOffset="40420.6858">22112 5738 0,'0'0'0,"0"0"0,0 0 15,0 0 1,0 0-16,0 0 16,0 0-16,0 0 15,0 0 1,-6 23-16,-4 16 15,-3 27 1,5-4-16,1 6 16,4-4-1,6-2-15,0-1 16,-3-61-16,2 56 16,-2-56-1,0 0-15,-5 47 16,-3-16-16,2-25 15</inkml:trace>
  <inkml:trace contextRef="#ctx0" brushRef="#br0" timeOffset="41156.8727">22090 5853 0,'0'0'0,"0"0"15,0 0-15,2-10 16,12-5-16,3 2 15,5 3 1,5 8-16,12-2 16,16 0-1,8-6-15,1 1 16,-64 9-16,63-9 16,-63 9-1,61-2-15,-61 2 16,53 5-1,-53-5-15,40 11 16,-8 8-16,-32-19 16,18 23-1,-9 7-15,-5 5 16,0 4 0,-2 7-16,4 3 15,-2 0-15,2 2 16,-1 1-1,-3-3-15,2-2 16,-4-47-16,0 45 16,0-45-1,0 0-15,0 0 16,-2 38 0,-4-11-16,-3-12 15,-11-3 1,-9-6-16,-10-3 15,-10-6-15,-2-1 16,0-3 0,-1-2-16,3-2 15,49 11 1,-47-16-16,0 0 16,47 16-16,-47-17 15,47 17 1,0 0-16,0 0 15,-38-16-15,38 16 16,0 0 0,0 0-16,-29-13 15,29 13 1,0 0-16,0 0 16,-18-12-1,18 12-15,0 0 16,-11-2-16</inkml:trace>
  <inkml:trace contextRef="#ctx0" brushRef="#br0" timeOffset="42437.4366">23527 5968 0,'0'0'0,"0"0"16,-21 11-1,-12 12-15,-23 11 16,-7 10 0,-21 17-16,-10 10 15,5-4 1,10-6-16,14-12 16,65-49-16,0 0 15,0 0 1,-41 35-16,41-35 15,-21 9-15,17-15 16</inkml:trace>
  <inkml:trace contextRef="#ctx0" brushRef="#br0" timeOffset="42821.6672">23006 5927 0,'0'0'16,"0"0"-16,13 15 15,12 10 1,9 8-16,2 7 15,4 5 1,-2 6-16,-1 2 16,2-1-1,-5-1-15,-1-3 16,-33-48-16,31 46 16,-31-46-1,29 41-15,-29-41 16,0 0-16,0 0 15,30 40 1,-5-7-16</inkml:trace>
  <inkml:trace contextRef="#ctx0" brushRef="#br0" timeOffset="49874.6025">13295 6420 0,'0'0'16,"0"0"-16,0 0 16,0 0-1,0 0-15,0 0 16,19 0-1,24 0-15,18 0 16,-6 0-16,3 0 16,0 0-1,3 0-15,1 0 16,5 0-16,5 0 16,1 0-1,15 0-15,-5-4 16,-6-1-1,4 3-15,5 0 16,0-1-16,5-4 16,5 1-1,8-3-15,2 2 16,0 0-16,1 3 16,1 1-1,-8 2-15,3-2 16,0 3-1,0 4-15,2 1 16,-1 0-16,5-1 16,3-1-1,0-3-15,-1 2 16,-1 2 0,-1 1-16,-1 3 15,-1-1-15,1 2 16,-1 0-1,3-2-15,6 2 16,7 0 0,6 0-16,-3-3 15,-5 0 1,-3 2-16,-2 1 16,-2-1-16,-2-1 15,1 3 1,4-6-16,3 4 15,1-3-15,4 4 16,-2 2 0,0-4-16,-5 0 15,3-1 1,-3 3-16,-2 0 16,5 0-16,-2 0 15,0-2 1,1 0-16,-1-1 15,1 4-15,1-4 16,0 0 0,2-1-16,-1 2 15,-2-5 1,1 2-16,-3 1 16,-3-1-1,-5-2-15,-1-2 16,5 5-16,-3 0 15,3-3 1,0 0-16,-2-2 16,0 0-16,0 2 15,-5 1 1,-2-3-16,-4-3 16,-1 3-1,-4 5-15,0 2 16,0-6-16,-3 2 15,-5 1 1,-7 0-16,0 5 16,-4 1-1,2-2-15,-7-1 16,-17-2-16,0-1 16,-3 3-1,2-3-15,-2 3 16,0-3-1,3 3-15,-2 0 16,1 0-16,-3-1 16,3-1-1,-3-1-15,-4 1 16,0-1 0,-47-4-16,47 5 15,-47-5-15,0 0 16,45 6-1,-45-6-15,0 0 16,0 0 0,44 7-16,-44-7 15,0 0-15,0 0 16,30 7 0,-18-5-16</inkml:trace>
  <inkml:trace contextRef="#ctx0" brushRef="#br0" timeOffset="50011.9244">24185 6970 0,'0'0'16,"0"0"-16,0 0 15</inkml:trace>
  <inkml:trace contextRef="#ctx0" brushRef="#br0" timeOffset="56904.2634">14413 4713 0,'0'0'16,"0"0"-16,0 0 16,-24 7-1,-20 8-15,-21 14 16,3 14 0,-26 24-16,-15 22 15,-8 21-15,-12 19 16,2 10-1,3 4-15,1-3 16,6-5-16,13-13 16,15-7-1,12-17-15,12-20 16,10-22 0,49-56-16,0 0 15,-32 22-15,22-34 16</inkml:trace>
  <inkml:trace contextRef="#ctx0" brushRef="#br0" timeOffset="57236.7137">13427 4664 0,'0'0'15,"4"29"1,4 20-16,13 27 16,12 9-16,13 4 15,6 12 1,5-1-16,7 9 15,8 4-15,8 10 16,-4 6 0,-6 3-16,-10 4 15,-8 5-15,-8 0 16</inkml:trace>
  <inkml:trace contextRef="#ctx0" brushRef="#br0" timeOffset="64437.7208">13768 3468 0,'0'0'15,"0"0"-15,0 0 16,-12-11 0,-8-7-16,-2 0 15,7 8-15,-1 3 16,-1 7 0,1 9-16,-4 9 15,-1 8 1,-1 10-16,-3 16 15,2 9-15,-1 8 16,4 5 0,-5 21-16,4 10 15,5-8-15,7-13 16,5-18 0,4-66-16,0 0 15,0 0 1,2 39-16,3-32 15,5-28-15</inkml:trace>
  <inkml:trace contextRef="#ctx0" brushRef="#br0" timeOffset="64904.1748">13593 3517 0,'0'0'0,"0"0"16,0 0-16,0 0 15,0 0 1,0 0-16,-4 21 16,2 21-16,-2 23 15,10 7 1,10 6-16,14 11 16,7-2-16,5-6 15,4-10 1,-5-13-16,-41-58 15,0 0 1,0 0-16,34 31 16,-2-20-16,-10-20 15,-2-14 1,-3-18-16,4-22 16,-2-6-16,0-10 15,6-23 1,-1-8-16,-4 11 15,-9 24 1,-11 75-16,7-62 16,-7 62-1,0 0-15,0 0 16,4-36-16,3 16 16,5 16-1,5 7-15,6 5 16</inkml:trace>
  <inkml:trace contextRef="#ctx0" brushRef="#br0" timeOffset="65316.3952">14239 4025 0,'0'0'15,"0"0"-15,0 0 0,-4 0 16,0 7-1,-5 1-15,1 13 16,-2 0-16,2 11 16,0-7-1,4-1-15,8-3 16,6-2 0,6-3-16,7-6 15,8-8-15,4-10 16,-3-7-1,-5-9-15,-9-6 16,-5 1 0,-11 0-16,-8 2 15,-9 4-15,-8 7 16,-10 6 0,-7 10-16,-14 7 15,4 11 1,9 1-16,7 2 15,11-7-15,17-11 16</inkml:trace>
  <inkml:trace contextRef="#ctx0" brushRef="#br0" timeOffset="65799.7486">14546 3884 0,'0'0'0,"0"0"15,0 0-15,0 0 16,2 25 0,10 19-16,-2 26 15,1-1-15,-3 1 16,-6-3 0,-2-5-16,0-62 15,0 0 1,0 0-16,-2 49 15,-1-22-15,1-27 16,4-21 0,5-14-16,4-1 15,0-2 1,9-4-16,3-3 16,4 5-16,2 1 15,4 10 1,-4 10-16,-2 9 15,0 10 1,-4 7-16,1 7 16,-2 6-16,-5 6 15,2 4 1,-19-30-16,15 33 16,-15-33-16,0 0 15,16 27 1,3-13-16,2-23 15</inkml:trace>
  <inkml:trace contextRef="#ctx0" brushRef="#br0" timeOffset="66004.6152">14924 3790 0,'0'0'0,"0"0"15,0 0 1,0 0-16,23 0 16,25 0-16,25 5 15,10-1 1,-9 0-16</inkml:trace>
  <inkml:trace contextRef="#ctx0" brushRef="#br0" timeOffset="66454.223">15969 3378 0,'0'0'15,"0"0"-15,-24 0 16,-21 7-16,-22 12 16,7 14-1,8 12-15,4 11 16,-7 18-1,13 6-15,14 0 16,11 1-16,10-3 16,11-4-1,13-8-15,5-12 16,9-7 0,14-7-16,5-9 15,4-8-15,5-9 16,5-10-1,-1-11-15,-4-18 16,-6-21-16</inkml:trace>
  <inkml:trace contextRef="#ctx0" brushRef="#br0" timeOffset="66882.7039">16282 3073 0,'0'0'0,"0"0"0,0 0 16,0 4-16,-4 3 15,-1 18-15,-6 11 16,-2 15 0,-1 4-16,6 8 15,1 7 1,5 12-16,-2 21 16,8 17-16,3-1 15,3-5 1,-1-18-16,0-12 15,-9-84 1,11 66-16,-11-66 16,0 0-16,0 0 15,7 40 1,-7-40-16,13 21 16,7-21-16</inkml:trace>
  <inkml:trace contextRef="#ctx0" brushRef="#br0" timeOffset="67149.6438">16462 3911 0,'0'0'0,"0"0"15,0 0 1,0 0-16,0 24 15,0 21 1,0 24-16,0-2 16,0 1-16,0-68 15,6 64 1,-6-64-16,0 0 16,9 50-16,-3-24 15</inkml:trace>
  <inkml:trace contextRef="#ctx0" brushRef="#br0" timeOffset="67251.4776">16422 3587 0,'0'-5'15</inkml:trace>
  <inkml:trace contextRef="#ctx0" brushRef="#br0" timeOffset="67269.5977">16823 4632 0,'0'-2'0</inkml:trace>
  <inkml:trace contextRef="#ctx0" brushRef="#br0" timeOffset="68853.8112">16810 3949 0,'0'4'0,"0"6"15,0-10-15,0 15 0,6 5 16,5 7-16,7 0 16,2-5-1,4-6-15,-1-7 16,6-5-1,4-5-15,2-11 16,-4-7-16,-3-3 16,-5-4-1,-8-1-15,-6 2 16,-9 0 0,-11 8-16,-9 1 15,-11 9-15,-6 5 16,-17 9-1,2 7-15,5 3 16,7 5-16,7 5 31,7 2-31,11 5 16,6-1-16,6 3 16,9 7-16,6 3 15,11-1 1,7-10-16,5-5 15,7-8-15,4-9 16,0-6 0,4-11-16,-4-10 15,0-6 1,-3-6-16,-4-8 16,-39 34-16,34-37 15,-34 37 1,29-44-16,-29 44 15,0 0-15,0 0 16,21-40 0,-21 40-16,18-27 15,-18 27 1,15-8-16,-15 8 16,14 6-16,0 10 15,-2 6 1,-2 8-16,-1 0 15,-9-30 1,10 36-16,-10-36 16,0 0-16,0 0 15,10 34 1,-1-9-16,-1-16 16,2-9-16,-1-9 15,-3-8 1,4 0-16,-1-6 15,-9 23 1,11-21-16,-11 21 16,0 0-16,16-23 15,-16 23 1,17-17-16,5 5 16,3 12-1,1 5-15,-3 10 16,2 3-16,-1 7 15,3 1 1,-27-26-16,25 24 16,-25-24-1,0 0-15,27 19 16,-5-16-16,-4-11 16,-3-14-1,0-16-15,-3-21 16,-2-12-1,-1-11-15,-3-34 16,0-33-16,-3 0 16,-6 11-1,-3 13-15,0 18 16,-1 10-16,2 6 16,-2 10-1,3 12-15,2 20 16,-2 7-1,4 42-15,0 0 16,-8-33-16,-3 14 16,-2 12-1,-1 14-15,-1 12 16,1 12-16,3 7 16,1 22-1,3 9-15,2 14 16,5 32-1,2 40-15,8 11 16,2 8-16,4-9 16,4 0-1,2-6-15,4-9 16,-2-16 0,0-9-16,0-20 15,-3-19-15,-21-86 16,19 72-1,-19-72-15,0 0 16,6 36 0,-6-36-16,5 9 15,-3-27-15</inkml:trace>
  <inkml:trace contextRef="#ctx0" brushRef="#br0" timeOffset="69254.1216">17344 3391 0,'0'0'16,"0"0"-16,0 0 15,22 0-15,24 0 16,33 0 0,20 0-16,3 0 15,4 0 1,-5 5-16,-7 5 16,-10 1-16,-84-11 15,65 11 1,-65-11-16,0 0 15,0 0-15,41 9 16,-41-9 0,0 0-16,0 0 15,25 7 1,-25-7-16,0 0 16,4-5-16</inkml:trace>
  <inkml:trace contextRef="#ctx0" brushRef="#br0" timeOffset="69838.0924">18591 3200 0,'0'0'16,"0"0"-16,0 0 16,0 0-16,-17 21 15,-5 9 1,-7 20-16,5-1 16,11-4-1,8-3-15,16-8 16,5-14-16,2-11 15,1-7 1,6-11-16,-2-7 16,-1-4-1,-4-3-15,-7-3 16,-6 2 0,-10 2-16,-4-1 15,-6 3-15,-5 2 16,2 2-1,4 3-15,7 0 16,5-1-16,7 1 16,13-1-1,10 1-15,11 4 16,10-3-16,4 9 16,4 0-1,-1 6-15,-1 0 16,-1 2-1,-1 2-15,-8 4 16,-45-11-16,31 16 16</inkml:trace>
  <inkml:trace contextRef="#ctx0" brushRef="#br0" timeOffset="70020.8912">18766 3401 0,'0'0'0,"0"0"16,0 0-16,0 0 16,16 5-1,23-3-15,14 3 16,4-1 0,-3-8-16,-1-3 15,-9-8-15</inkml:trace>
  <inkml:trace contextRef="#ctx0" brushRef="#br0" timeOffset="70203.6593">19357 4082 0,'0'5'16,"0"4"-16,0 2 15,0 10-15,0 5 16,0 5 0</inkml:trace>
  <inkml:trace contextRef="#ctx0" brushRef="#br0" timeOffset="70697.565">18785 3792 0,'0'0'15,"0"0"1,0 0-16,-7 21 16,1 16-16,-2 14 15,10-3 1,12-8-16,10-6 16,-1-12-16,2-13 15,-3-4 1,7-12-1,7-9-15,4-11 16,-3-7-16,-7-3 16,-7-2-16,-12 2 15,-11 4 1,-9 7-16,-13 9 16,-11 6-1,-6 8-15,-11 8 16,-1 8-16,14 3 15,12-1 1,23-10-16,15-12 16</inkml:trace>
  <inkml:trace contextRef="#ctx0" brushRef="#br0" timeOffset="71386.8344">19120 2986 0,'0'0'16,"0"0"-16,0 0 16,0 0-1,0 0-15,0 0 16,2 17-1,4 13-15,7 14 16,-6-1 0,-1-2-16,5-2 15,-4 4-15,2-1 16,-5 10 0,0 2-16,-4 3 15,0 4 1,0-61-16,-4 60 15,4-60-15,0 0 16,0 0 0,-2 51-16,2-51 15,0 0-15,0 0 16,-2 31 0,0-21-16,-1-17 15</inkml:trace>
  <inkml:trace contextRef="#ctx0" brushRef="#br0" timeOffset="72020.9873">19512 3016 0,'0'0'0,"0"0"15,0 0 1,-12 17-16,-5 10 16,-6 11-16,2 2 15,2 4 1,3 1-16,3 2 15,1-2 1,12-45-16,-2 40 16,2-40-16,2 32 15,3-19 1,2-11-16,2-12 16,-3-2-16,-2-6 15,-1 0 1,-3 0-16,-7-2 15,-6 4 1,-5 3-16,-3-1 16,4 3-1,3 3-15,5-4 16,11 1-16,8-2 16,11-1-1,9 3-15,6 0 16,6 2-16,10-2 15,-1 1 1,-1 2-16,-6 1 16,-3 4-1,-3 3-15,-17 7 16,-7 3-16,-16 1 16,-16 4-1</inkml:trace>
  <inkml:trace contextRef="#ctx0" brushRef="#br0" timeOffset="72199.6282">19410 3341 0,'0'7'16,"0"4"-16,0-4 16,0-3-1,3-1-15,13-2 16,15 2 0,13-3-16,10-3 15,7-1-15,-2-7 16,-2 0-1,-15-3-15,-13-6 16,-15-7-16</inkml:trace>
  <inkml:trace contextRef="#ctx0" brushRef="#br0" timeOffset="72291.224">19817 2946 0,'0'-3'0</inkml:trace>
  <inkml:trace contextRef="#ctx0" brushRef="#br0" timeOffset="72331.9445">20097 4013 0,'0'5'0,"0"0"16,0-1-16</inkml:trace>
  <inkml:trace contextRef="#ctx0" brushRef="#br0" timeOffset="79630.9941">19902 2878 0,'0'0'0,"0"0"16,0 0 0,0 0-16,0 0 15,0 0 1,0 0-16,-11 18 15,-5 12-15,-1 8 16,-1 4 0,1 7-16,2 5 15,2 4 1,1 5-16,4 1 16,-1 1-16,3-3 15,6-62 1,-6 61-16,6-61 15,0 0 1,0 0-16,-4 46 16,4-46-16,4 36 15,6-20 1,1-14-16,-1-12 16</inkml:trace>
  <inkml:trace contextRef="#ctx0" brushRef="#br0" timeOffset="80047.5709">19335 3769 0,'0'0'15,"0"0"-15,0 0 16,0 0-16,0 0 15,15-1 1,17-12-16,6-4 16,-1 2-1,-2 3-15,-7 1 16,-5 5-16,0 6 16,-2 4-1,0 5-15,-6 7 16,-1 2-16,-4 9 15,-3 6 1,-7 7-16,-4 14 16,-11 7-1,-10-1-15,-3 4 16,-1-1-16,3 0 16,1-7-1,6-5-15,6-12 16,15-20-16</inkml:trace>
  <inkml:trace contextRef="#ctx0" brushRef="#br0" timeOffset="80173.0292">19639 4420 0,'0'0'0,"0"0"16,0 0-1,0 0-15</inkml:trace>
  <inkml:trace contextRef="#ctx0" brushRef="#br0" timeOffset="111431.4345">11705 8533 0,'0'0'16,"0"0"-16,0 0 15,0 0 1,0 0-16,0-13 16,2-15-1,15-20-15,10-3 16,10-3-16,18-10 16,22-26-1,25-21-15,8-9 16,-5 11-1,-2 6-15,4 1 16,3-2-16,-1 4 16,6 3-1,5-2-15,3 3 16,-2 2 0,-3 7-16,-2 8 15,0 8-15,0 6 16,-9 10-1,3 5-15,0 7 16,-5 6-16,-11 10 16,-7 5-1,-10 6-15,-8 6 16,-14 3 0,-4 2-16,-51 5 15,0 0-15,47-3 16,-47 3-1,37-2-15,-22 2 16</inkml:trace>
  <inkml:trace contextRef="#ctx0" brushRef="#br0" timeOffset="112064.5411">13966 6302 0,'0'0'0,"0"0"16,0 0-16,0 0 15,26 0 1,27 0-16,28-3 15,20-6-15,-10 0 16,-6 3 0,-12 6-16,-12 4 15,-17 5 1,-44-9-16,31 21 16,-13 0-16,-9 9 15,-9-4 1,-11 6-16,-9 6 15,-22 16 1,-14 8-16,-35 31 16,-37 28-16,-18 18 15,11-8 1,20-12-16,28-27 16,25-23-16,19-22 15,43-47 1,0 0-16,0 0 15,-29 31 1,29-31-16,0 0 16,0 0-16,-20 22 15,20-22 1,0 0-16,0 0 16,-13 12-1,13-12-15,0 0 16,0 0-16,-2 4 15,2-4 1,7 0-16</inkml:trace>
  <inkml:trace contextRef="#ctx0" brushRef="#br0" timeOffset="112199.9148">13712 7358 0,'0'0'0,"0"0"15,0 0 1,0 0-16,0 0 16</inkml:trace>
  <inkml:trace contextRef="#ctx0" brushRef="#br0" timeOffset="113119.1262">14991 6465 0,'0'0'0,"0"0"16,0 0-16,0 0 15,-15 18-15,-6 13 16,-6 16-1,5 9-15,7 4 16,7 4 0,8 1-16,10-3 15,7-3-15,3-8 16,9-8 0,1-14-16,3-9 15,2-15 1,-4-10-16,-1-9 15,-1-9 1,2-15-16,-6-8 16,-5 0-16,-11-3 15,-11 1 1,-12 4-16,-11 4 16,-8 4-16,-7 9 15,-8 4 1,-2 10-16,-2 7 15,0 6 1,6 8-16,1 6 16,9 6-16,10 5 15,26-25 1,-7 22-16</inkml:trace>
  <inkml:trace contextRef="#ctx0" brushRef="#br0" timeOffset="113336.36">15460 6970 0,'0'0'15,"0"0"-15,0 0 16,-6 16-16,-10 23 15,-12 15 1,-3 0-16,-2-1 16</inkml:trace>
  <inkml:trace contextRef="#ctx0" brushRef="#br0" timeOffset="113769.0818">15789 6688 0,'0'0'16,"0"0"-1,-8 20-15,0 15 16,-6 22-16,4-1 16,8 2-1,12-2-15,8-5 16,9-6 0,4-12-16,4-11 15,3-12-15,1-13 16,-6-10-1,-7-5-15,-11-4 16,-7-7-16,0-5 16,-8-4-1,-6-7-15,-4-1 16,-8 5 0,-5 5-16,-12 14 15,-17 15-15</inkml:trace>
  <inkml:trace contextRef="#ctx0" brushRef="#br0" timeOffset="118431.3941">17295 7056 0,'0'0'0,"0"0"16,0 0 0,17 5-16,19 0 15,15 4-15,-1-3 16,1-1-1,-2 1-15,0-1 16,2 4 0,2 0-16,-3 0 15,6-5-15,4 1 16,8-3 0,3-1-16,3 2 15,15 2 1,3-3-16,-5 3 15,-2 1 1,-5-2-16,-1 6 16,-4-2-16,2 3 15,1 1-15,2-3 16,2-3 0,-1-1-16,-2 1 15,-2 2 1,2-4-16,-3 3 15,-2-1-15,-2 0 16,-13 2 0,-2-4-16,1 3 15,5-5 1,0 1-16,-1-3 16,3 0-16,-5 0 15,-2 0 1,-58 0-16,50 2 15,5-1-15</inkml:trace>
  <inkml:trace contextRef="#ctx0" brushRef="#br0" timeOffset="118852.5166">19895 7136 0,'0'0'0,"0"0"16,0 0-1,0 0-15,0 0 16,21 0-16,21 5 15,18 0 1,-3 8-16,-14 5 16,-8 7-1,-35-25-15,24 36 16,-12 9-16,-10 3 16,-14-5-1,-5 0-15,-11-1 16,-5-2-16,-7 2 15,-5 6 1,3-2-16,4 1 16,38-47-1,-23 45-15</inkml:trace>
  <inkml:trace contextRef="#ctx0" brushRef="#br0" timeOffset="119385.3015">20462 7339 0,'0'0'16,"0"0"-16,0 0 16,-12 0-1,-11 0-15,0-8 16,13-3 0,22-3-16,9-7 15,8-5-15,9 0 16,3 0-1,-4 3-15,-3 10 16,-11 9 0,-8 5-16,-6 13 15,-9 8-15,-11 14 16,-9 7 0,-12 14-16,-4 4 15,1-1 1,-3-1-16,2-4 15,5-3-15,31-52 16,0 0 0,-24 42-16,15-13 15,13-23-15,17-14 16,8-21 0,23-30-16</inkml:trace>
  <inkml:trace contextRef="#ctx0" brushRef="#br0" timeOffset="119755.4978">20950 7041 0,'0'0'0,"0"0"16,0-6 0,0-4-16,-6 6 15,-13 8-15,-9 14 16,-6 11 0,-7 16-16,2 6 15,1 9 1,3 1-16,9 4 15,6-1 1,12-1-16,8-5 16,8-4-16,12-9 15,6-8 1,9-8-16,1-4 16,-36-25-1,37 18-15,-37-18 16,0 0-16,0 0 15,32 16 1,-32-16-16,0 0 16,0 0-16,20 11 15,-20-11 1,0 0-16,13 2 16,5-11-16</inkml:trace>
  <inkml:trace contextRef="#ctx0" brushRef="#br0" timeOffset="120288.497">21437 7007 0,'0'0'0,"0"0"16,0 0-16,0 0 16,0 0-1,0 0-15,0 0 16,21 0-16,14-4 16,14 0-1,-13 1-15,-14 2 16,-7 5-1,-15 4-15,-15 18 16,-7 2-16,-7 6 16,-11 6-1,-3 4-15,-1 4 16,44-48 0,0 0-16,-39 40 15,20-14-15,17-21 16,12-14-1,16-12-15,5-5 16,8-7 0,2 1-16,2 6 15,0 1-15,3 7 16,0 7 0,4 6-16,-6 8 15,-44-3 1,41 11-16,-3 11 15</inkml:trace>
  <inkml:trace contextRef="#ctx0" brushRef="#br0" timeOffset="120569.5764">21221 7618 0,'0'0'0,"0"0"16,12-10 0,23-5-16,16-14 15,15-5-15,33-17 16,17-10 0,-8 6-16,-21 14 15,-87 41 1,0 0-16,0 0 15,49-16-15,-22 12 16,-13 11 0</inkml:trace>
  <inkml:trace contextRef="#ctx0" brushRef="#br0" timeOffset="120935.2869">21587 7633 0,'0'0'0,"-7"27"16,-2 14-16,-4 21 15,4-4 1,5-9-16,8-5 16,9-7-16,14-14 15,3-18 1,5-7-16,-4-6 16,2-10-1,1-2-15,-7-5 16,-15 4-16,-10 1 15,-9-2 1,-11 4-16,-6 2 16,-8 8-1,-6 1-15,-6 3 16,-1 6-16,7 5 16,7 1-1,8 1-15,12 0 16,8-6-16,13-7 15,12-11 1</inkml:trace>
  <inkml:trace contextRef="#ctx0" brushRef="#br0" timeOffset="121251.4485">21981 7436 0,'0'0'0,"0"0"15,0 0-15,0 0 16,15-2-16,18-4 16,17-5-1,-8 6-15,-7 1 16,-5 2 0,-12 4-16,-9 4 15,-9 9 1,-9 15-16,-13 1 15,-8 11-15,-3 8 16,0-3-16,7-9 16,7-12-1,9-15-15,10-13 16,14-20 0,14-18-16</inkml:trace>
  <inkml:trace contextRef="#ctx0" brushRef="#br0" timeOffset="121601.5629">22456 6920 0,'0'0'16,"0"0"-16,0 25 15,0 22-15,0 29 16,4 15-1,1 6-15,2 7 16,0 8 0,3 11-16,0 11 15,-6 7-15,-4 9 16,-4 33 0,-6-9-16,2-20 15,-3-34 1,11-120-16,-10 84 15,10-84-15,0 0 16,-8 46 0,1-32-16,3-28 15,4-19-15</inkml:trace>
  <inkml:trace contextRef="#ctx0" brushRef="#br0" timeOffset="121782.2381">22494 7693 0,'0'0'16,"0"0"-16,25-2 16,26-9-16,31 0 15,6 0 1,-5 5-16</inkml:trace>
  <inkml:trace contextRef="#ctx0" brushRef="#br0" timeOffset="121928.1707">23133 7910 0,'0'0'16,"0"0"-16,0 0 15,0 0 1</inkml:trace>
  <inkml:trace contextRef="#ctx0" brushRef="#br0" timeOffset="125066.7502">15278 7528 0,'0'0'0,"0"0"15,0 0-15,0 0 16,0 0 0,0 0-16,0 0 15,-6 23 1,0 16-16,-4 20 16,6-4-16,-1-1 15,3 2 1,2 4-16,-2 1 15,2 6 1,0 0-16,0 7 16,4 15-1,-1-6-15,-6 6 16,-1 5-16,-2 2 16,1 7-1,5 0-15,-5 1 16,1 2-16,0 1 15,-1 7 1,-1 2-16,-5 13 16,1 14-16,-1 9 15,-1 0 1,-1 0-16,3-2 16,-2 1-1,-1 2-15,1-2 16,6 4-16,-1-1 15,0 5 1,3 5-16,2 2 16,4-2-1,0-7-15,2 1 16,-4-16-16,-2-3 16,2-5-1,4-12-15,2-7 16,-4-10-1,-2-11-15,0-17 16,0-9-16,0-68 16,-2 49-1,2-49-15,0 0 16,0 0 0,-3 40-16,3-40 15,0 0-15,0 0 16,-3 31-1,-3-15-15,-6-11 16,-3-5-16</inkml:trace>
  <inkml:trace contextRef="#ctx0" brushRef="#br0" timeOffset="125486.1185">14820 12548 0,'0'0'15,"0"0"-15,0 0 16,10 21-1,7 14-15,15 23 16,-1 7 0,2 6-16,6 24 15,8 9 1,-8-14-16,-39-90 16,42 75-16,-42-75 15,31 50 1,-8-30-16,-7-22 15,1-12-15,2-14 16,0-15 0,7-22-16,0-7 15,16-21-15,4-10 16</inkml:trace>
  <inkml:trace contextRef="#ctx0" brushRef="#br0" timeOffset="126452.0448">15576 11898 0,'0'0'0,"-6"-24"16,-4-18-16,0-24 16,5 2-1,8 1-15,5 9 16,6 8-1,-14 46-15,28-36 16,3 18-16,2 16 16,-8 8-1,-2 17-15,-1 12 16,5 23-16,-5 5 16,-1 2-1,-3-7-15,-3-13 16,-1-14-16,-4-15 15,-1-16 1,6-18-16,-2-15 16,3-14-1,-1-16-15,-1-4 16,-4-1-16,-3 4 16,-7 64-1,4-59-15,-4 59 16,0 0-1,7-49-15,4 16 16,3 20-16,2 13 16,-1 15-1,5 16-15,1 18 16,5 22 0,11 38-16,4 29 15,9 21-15,-4-1 16,-3-17-1,-11-19-15,-8-13 16,-11-20-16,-6-15 16,-14-17-1,-4-16-15,-9-11 16,-5-7 0,-6-10-16,-7-10 15,-12-10-15,-3-18 16,2-12-1,2-17-15,7-9 16,-6-19 0,10-3-16,18-2 15,18 11-15,16 9 16,7 20 0,10 5-16,15 3 15,10 8 1,5 7-16,3 6 15,-4 9-15,0 6 16,-1 1 0</inkml:trace>
  <inkml:trace contextRef="#ctx0" brushRef="#br0" timeOffset="126834.7037">16347 11268 0,'0'0'16,"0"0"-16,0 0 16,0 0-16,0 0 15,23 0 1,21-4-16,19 0 15,-10-1 1,-8 1-16,-14-4 16,-11 8-16,-9 12 15,-11 9 1,-9 12-16,-3 2 16,-9 13-1,-1 4-15,-4 5 16,3-4-1,0-3-15,23-50 16,0 0-16,-18 35 16,10-17-16</inkml:trace>
  <inkml:trace contextRef="#ctx0" brushRef="#br0" timeOffset="127014.7755">16608 11337 0,'0'0'16,"0"0"-16,0 0 15,0 0 1,20 0-16,23 7 16,19 2-1,-3 9-15,-10 3 16,-12 1-16,-37-22 16,30 33-1</inkml:trace>
  <inkml:trace contextRef="#ctx0" brushRef="#br0" timeOffset="127252.566">16466 11841 0,'0'0'15,"0"0"-15,0 0 16,17-3-1,24-15-15,16-6 16,5-10-16,9 0 16,13-10-1,1 4-15,-20 6 16,-34 9-16</inkml:trace>
  <inkml:trace contextRef="#ctx0" brushRef="#br0" timeOffset="127652.6286">16849 11849 0,'0'0'16,"0"0"-16,0 27 15,0 20-15,3 20 16,13-9-1,9-12-15,3-11 16,8-11 0,2-11-16,0-13 15,-7-8-15,-31 8 16,23-21 0,-8-6-16,-11-4 15,-6-2 1,-9-1-16,-7 4 15,-4 2-15,-4 8 16,-4 4 0,-1 10-16,-2 4 15,2 10-15,-1 10 16,3 10 0,-2 9-1,6 3-15,4-4 16</inkml:trace>
  <inkml:trace contextRef="#ctx0" brushRef="#br0" timeOffset="128017.7316">17089 11409 0,'0'0'16,"0"0"-16,0 0 15,0 0 1,15-11-16,14-5 16,8-6-16,-9 2 15,-8 9 1,-1 6-16,-6 5 16,-5 9-1,-2 11-15,-12 14 16,-4 15-16,-5 25 15,-13 35 1,1 16-16,3-15 16,24-110-16,-23 62 15,15-53 1,6-40-16,6-31 16,-2-28-1,-16-51-15</inkml:trace>
  <inkml:trace contextRef="#ctx0" brushRef="#br0" timeOffset="128354.6271">17301 10721 0,'0'0'16,"0"0"-16,0 0 16,9 26-1,11 19-15,8 27 16,11 22-1,7 19-15,9 4 16,2 7-16,2 7 16,-8 2-1,-2 8-15,-4 4 16,-2 8 0,-8-2-16,-4-3 15,-4-12 1,-1-11-16,-4-24 15,-7-16-15,-6-21 16,-9-64-16,0 0 16,-3 36-1,-5-32-15,-5-23 16</inkml:trace>
  <inkml:trace contextRef="#ctx0" brushRef="#br0" timeOffset="128552.1664">17643 11590 0,'0'0'0,"0"0"16,0 0 0,20-14-1,19-6-15,18-8 0,4 3 16,-6 7-1</inkml:trace>
  <inkml:trace contextRef="#ctx0" brushRef="#br0" timeOffset="128752.8153">18329 12221 0,'0'0'0,"0"0"16,0 0-16,0 0 16,0 0-16</inkml:trace>
  <inkml:trace contextRef="#ctx0" brushRef="#br0" timeOffset="134150.6675">14733 7302 0,'0'0'0,"0"0"15,0 0 1,0 0-16,0 0 16,0 0-1,18 0-15,20 5 16,18-3 0,-2 3-16,4-1 15,3-4-15,-1 4 16,5 1-1,2 1-15,1 1 16,4 5 0,-5-1-16,-2 0 15,3 4-15,0-1 16,4-3 0,-1 3-16,-1-3 15,-1 0-15,-7 0 16,-3-4-1,-59-7-15,55 4 16,-55-4 0,53 7-16,-53-7 15,0 0-15,43 7 16,-43-7 0,0 0-16,0 0 15,42 9-15</inkml:trace>
  <inkml:trace contextRef="#ctx0" brushRef="#br0" timeOffset="134349.1801">16385 7675 0,'0'0'16,"0"0"-16,0 0 15,0 0-15</inkml:trace>
  <inkml:trace contextRef="#ctx0" brushRef="#br0" timeOffset="136663.342">10383 9572 0,'0'0'16,"-30"-11"-16,-5-5 16,-21-8-1,0 9-15,-4 8 16,-1 11-16,-2 12 15,3 12 1,3 11-16,3 12 16,-7 20-1,4 20-15,9 6 16,17 4 0,9 6-16,6 5 15,10 6-15,12 5 16,12 2-1,9-4-15,11-7 16,8-12-16,10-14 16,5-12-1,6-16-15,-3-24 16,4-23 0,-8-17-16,5-19 15,4-14-15,18-29 16,12-18-1</inkml:trace>
  <inkml:trace contextRef="#ctx0" brushRef="#br0" timeOffset="137114.3253">10890 8542 0,'0'0'16,"0"0"-16,-7 27 15,-6 29 1,-5 31-16,-4 34 15,-3 51-15,0 34 16,3 15 0,5 22-16,-4-10 15,5-8-15,-2-11 16,2-30 0,8-16-16,-1-25 15,7-21 1,2-21-16,4-16 15,-2-12-15,3-15 16,1-15 0,-6-43-16,8 34 15,2-12 1,1-13-16</inkml:trace>
  <inkml:trace contextRef="#ctx0" brushRef="#br0" timeOffset="137414.402">11194 10181 0,'0'0'0,"-5"32"15,1 24 1,-5 40-16,-1 25 16,-1-2-1,5-6-15,1-12 16,3-13 0,2-88-16,0 0 15,0 0-15,-2 60 16,2-29-16</inkml:trace>
  <inkml:trace contextRef="#ctx0" brushRef="#br0" timeOffset="137575.5868">10912 9836 0,'0'0'0,"0"0"16,0 0-1,0 0-15,0 0 16,0 0-16,0 0 16</inkml:trace>
  <inkml:trace contextRef="#ctx0" brushRef="#br0" timeOffset="139100.7001">11437 10305 0,'0'0'0,"0"0"16,0 0 0,2 20-16,14 18 15,7 9-15,9-11 16,1-9-1,4-14-15,4-10 16,4-19-16,-2-13 16,1-10-1,-13-5-15,-31 44 16,19-49 0,-12 2-16,-14 5 15,-5 6 1,-13 11-16,-2 14 15,0 9-15,-7 11 16,-1 11 0,-8 18-16,3 9 15,7 11-15,8 7 16,5 6 0,6 28-16,10 12 15,15-8 1,12-20-16,6-21 15,-29-62-15,35 38 16,3-20 0,7-15-16,0-15 15,4-15 1,0-11-16,0-10 16,1-9-16,8-18 15,-2-8 1,-6 5-16,-6 8 15,-9 8-15,-35 62 16,0 0 0,0 0-16,25-38 15,-5 15 1,-4 21-16,-5 15 16,-5 12-16,-1 13 15,0 18 1,-1 9-16,2-3 15,-1-2 1,-5-60-16,6 55 16,-6-55-16,0 0 15,14 41 1,1-13-16,4-22 16,1-12-1,2-12-15,4-11 16,3-14-16,3-6 15,-32 49 1,31-52-16,-31 52 16,0 0-16,0 0 15,25-44 1,-25 44-16,22-32 16,-1 24-1,-5 15-15,-1 10 16,-2 12-16,2 7 15,4 13 1,1 2-16,2-1 16,1-3-1,1-7-15,-24-40 16,25 36-16,2-16 16,-5-13-1,3-17-15,-3-19 16,-1-20-16,5-31 15,-2-45 1,1-43-16,-8-28 16,-5 1-1,-1 1-15,-1 4 16,3 7-16,-7 2 16,3 8-1,-7 17-15,1 16 16,-8 19-1,1 22-15,-7 26 16,11 73-16,0 0 16,0 0-1,-10-54-15,7 34 16,3 17 0,3 20-16,3 14 15,-2 18-15,2 29 16,3 40-1,5 46-15,-6 27 16,1 8 0,-4 1-16,0-2 15,3 3-15,3 9 16,5-5 0,0-5-16,4-19 15,-2-18-15,2-29 16,-4-35-1,-16-99-15,0 0 16,0 0 0,8 53-16,-8-37 15,-4-26-15</inkml:trace>
  <inkml:trace contextRef="#ctx0" brushRef="#br0" timeOffset="139351.133">12768 9314 0,'0'0'0,"0"0"16,25 0-16,36 0 15,30-6-15,28 0 16,11-6 0,6 0-16,12 0 15,-12 8-15</inkml:trace>
  <inkml:trace contextRef="#ctx0" brushRef="#br0" timeOffset="140235.2355">11874 11331 0,'0'0'16,"-16"15"-16,-7 12 16,-4 11-1,3 16-15,6 11 16,7 13-16,7 28 15,15 12 1,15-9 0,14-29-16,0-26 0,-6-32 15,0-13 1,-8-14-16,-3-7 16,-5-9-1,-7-6-15,-7-4 16,-6 0-1,-9-2-15,-5 3 16,-1-3-16,-8-7 16,-2 0-1,0-1-15,2-2 16,2 6-16,0 3 16,4 7-1,9 7-15,3 6 16,9 3-16,5 3 15,8-1 1,10-3-16,8 4 16,10-3-1,16-1-15,3 3 16,1 3 0,-1 6-16,-3 6 15,-59-6-15,48 18 16,-16 9-1,-21 13-15,-18 3 16,-10-2-16,-11-3 16,-7-4-1,-10 0-15,-4 0 16,49-34 0,-47 28-16,47-28 15,0 0-15,-39 23 16,23-12-1,22-13-15,17-9 16,23-11 0,24-16-16,18-19 15,2-9-15</inkml:trace>
  <inkml:trace contextRef="#ctx0" brushRef="#br0" timeOffset="140485.3899">12414 11306 0,'0'0'0,"0"0"16,0 0-16,0 0 15,0 27 1,0 32-16,0 29 15,0 29-15,4 8 16,3 11 0,0 7-16,-2-9 15,-8-10-15</inkml:trace>
  <inkml:trace contextRef="#ctx0" brushRef="#br0" timeOffset="140918.4117">12391 12454 0,'0'0'16,"0"0"-16,-17 14 15,-8 12 1,-4 13-16,3 12 16,4 16-16,5 11 15,6 29 1,11 10-16,13-12 15,10-34 1,4-31-16,-3-29 16,-4-17-16,0-14 15,0-13 1,5-19-16,-4-9 16,-6 0-1,-8-2-15,-10 2 16,-6 10-1,-6 4-15,-9 11 16,-8 11-16,-8 12 16,-5 9-16,-5 11 15,4 11 1,-4 10-16,6 11 16,9 7-1,7-1-15,28-45 16,-10 34-16</inkml:trace>
  <inkml:trace contextRef="#ctx0" brushRef="#br0" timeOffset="141517.1272">12743 11679 0,'0'0'16,"0"0"-16,0 0 16,-15 14-1,-6 15-15,-4 13 16,1 19-16,3 10 16,1 27-1,8 2-15,12-100 16,15 77-1,8-39-15,8-35 16,0-17-16,1-15 16,5-18-1,0-9-15,-6-2 16,-7 2 0,-11 4-16,-11 10 15,-6 6-15,-5 13 16,-5 4-1,0 3-15,-2 5 16,-1 2-16,3 1 16,4 0-1,1-1-15,5-1 16,6-5 0,11 0-16,5-3 15,9-1 1,7-4-16,12 1 15,6-3-15,4 5 16,-3 7 0,0 4-16,-53 9 15,0 0-15,47 2 16,-15 7 0,-21 4-16,-17 5 15</inkml:trace>
  <inkml:trace contextRef="#ctx0" brushRef="#br0" timeOffset="141686.8467">12977 11841 0,'-9'15'0,"-7"9"16,-2 4 0,2-2-16,6-6 15,3-2 1,1-7-16,6-2 16,8-7-16,10-8 15,10-10 1,12-7-16,15-5 15,1-6-15,-1-4 16</inkml:trace>
  <inkml:trace contextRef="#ctx0" brushRef="#br0" timeOffset="141935.3079">13328 11096 0,'0'0'0,"0"0"16,-4 21-16,2 20 15,-3 33 1,-2 31-16,1 7 16,-8 9-1,-2 8-15,-6 1 16,0-10-16,-2-8 15</inkml:trace>
  <inkml:trace contextRef="#ctx0" brushRef="#br0" timeOffset="142300.2843">12772 12796 0,'0'0'0,"0"0"16,0 0-16,13-17 16,11-19-16,21-24 15,15-29 1,15-11-16,-5 14 16,-5 19-1,-65 67-15,59-38 16,-12 25-16,-9 17 15,-2 13 1,-5 15-16,-5 22 16,-5 20-1,-6 44-15,2 49 16,-11 48 0,-2 35-16,-10 50 15,-4 24-15,20 42 16,23 60-1,29 50-15</inkml:trace>
  <inkml:trace contextRef="#ctx0" brushRef="#br0" timeOffset="490293.6895">17596 8422 0,'0'0'0,"0"0"16,0 0-16,0 0 15,0 0 1,0 0-16,0 0 16,0 20-16,7 17 15,2 20 1,-3-5-16,1-1 16,0-5-16,2 4 15,1-6 1,4-6-16,0 5 15,-3-5 1,3 2-16,-14-40 16,15 38-16,-15-38 15,18 36 1,-18-36-16,0 0 16,0 0-1,20 27-15,2-19 16,1-16-1,2-10-15,3-11 16,8-16-16,2-10 16,2-6-1,-2-9-15,11-17 16,-2-9-16,-2 7 16,-8 18-1,-2 12-15,-13 15 16,-22 44-1,0 0-15,0 0 16,22-34-16,-22 34 16,0 0-1,0 0-15,19-25 16,-19 25-16,0 0 16,0 0-1,10-10-15,-10 10 16,0 0-1,0 0-15,5-7 16,-5 7-16,0 0 16,0 0-1,2-7-15,-2 7 16,0 0 0,0 0-16,2-7 15,-2 7-15,0 0 16,0 0-1,0-13-15</inkml:trace>
  <inkml:trace contextRef="#ctx0" brushRef="#br0" timeOffset="501856.6811">18700 8717 0,'0'0'0,"-18"20"16,-2 7-16,-7 10 16,2 6-1,6 5-15,2-2 16,7 1 0,0 5-16,8-6 15,7-2 1,-1-1-16,5-2 15,5-6-15,2 1 16,2 0 0,-1-3-16,3-1 15,0-17-15</inkml:trace>
  <inkml:trace contextRef="#ctx0" brushRef="#br0" timeOffset="502291.2938">18903 9007 0,'0'0'0,"0"0"16,0 0-16,-14-2 15,-3-10 1,-5-3-16,11 2 15,11-3-15,11 0 16,9-2 0,9-2-16,5-3 15,8 4 1,-5 6-16,-5 8 16,-10 8-16,-8 8 15,-5 7 1,-9 7-16,-4 3 15,-10 5 1,-1 3-16,-12 2 16,-1 0-16,4-7 15,-1 0 1,6-5-16,5-7 16,2-5-16,6-3 15,8-7 1,7-12-1,10-17-15</inkml:trace>
  <inkml:trace contextRef="#ctx0" brushRef="#br0" timeOffset="502590.4107">19359 8647 0,'0'0'0,"0"0"15,-18 18 1,-7 7-16,-6 11 16,0 4-1,4 5-15,27-45 16,-20 46-16,20-46 16,-13 53-1,13-53-15,-5 46 16,5-46-1,7 42-15,11-11 16,4-13-16,3-7 16,2-6-1</inkml:trace>
  <inkml:trace contextRef="#ctx0" brushRef="#br0" timeOffset="502789.9713">19608 9007 0,'0'0'0,"0"0"16,0 0-1,0 0-15,-8 22 16,0 23 0,-8 18-16,-2-12 15,3-6-15,15-45 16,-20 38-1</inkml:trace>
  <inkml:trace contextRef="#ctx0" brushRef="#br0" timeOffset="503706.3849">19764 8840 0,'0'0'0,"0"0"16,0 0 0,0 0-16,0 0 15,0 0-15,2 20 16,11 12 0,5 5-16,0-8 15,-4-11 1,-3-7-16,0-5 15,2-6 1,5-8-16,4-8 16,-2-6-16,4-5 15,-3-4 1,-1-5-16,-7 4 16,-3 6-16,-2 2 15,-4 1 1,1 7-16,-3 5 15,0 4 1,1 7-16,-1 5 16,6 7-16,-4 5 15,0 10 1,1 6-16,-3 8 16,5 14-16,0 6 15,-3 8 1,2 3-16,1 6 15,0 23 1,0 8-16,-5-9 16,-4-11-16,-5-14 15,-5-11 1,2-19-16,-6-9 16,-1-7-1,17-29-15,-26 18 16,4-12-16,-7-6 15,-2-6 1,1-10-16,3-7 16,6-8-1,-4-11-15,4-3 16,4-2-16,5-2 16,6 5-1,6 1-15,4 2 16,12 0-16,10 0 15,7-1 1,8 3-16,7 4 16,3 6-1,1 6-15,-3 10 16,-49 13-16,46-5 16,-3 10-1,-43-5-15,34 13 16,-34-13-1,0 0-15,0 0 16,28 9-16,2-6 16</inkml:trace>
  <inkml:trace contextRef="#ctx0" brushRef="#br0" timeOffset="504162.0341">20423 8622 0,'0'0'0,"0"0"15,0 0-15,14 17 16,9 5-1,9 12-15,-3 2 16,-2 5 0,-3 2-16,-1 2 15,-7 5-15,-7 2 16,-7 4 0,-7 5-16,-6-1 15,-2-2 1,-8-4-16,-1-3 15,0-6-15,22-45 16,0 0 0,0 0-16,-24 38 15,24-38-15,0 0 16,0 0 0,-23 25-16,23-25 15,0 0 1,-9 12-16,7-6 15</inkml:trace>
  <inkml:trace contextRef="#ctx0" brushRef="#br0" timeOffset="521005.525">20425 9847 0,'0'0'0,"-21"0"16,-17 4-1,-12-1-15,-4 3 16,-2 4-16,-3 3 16,6 3-1,-3 2-15,-1-3 16,-4 3-16,1-7 15,-3-1 1,-1-3-16,-1-4 16,1-1-1,-3-2-15,2-4 16,1-2-16,-3-4 16,5-3-1,-3-2-15,3-6 16,-1 1-1,3-4-15,-1-3 16,5 0-16,2-2 16,6-5-1,-2-1-15,4-5 16,-2-3 0,4 1-16,4-1 15,-1-1-15,4-4 16,4 4-1,3-3-15,5-5 16,5 1 0,5-2-16,8-1 15,7-4-15,7 2 16,6-2 0,3 2-16,3-2 15,6 4 1,7 3-16,5-1 15,6 3-15,6 5 16,6-1 0,6 2-16,14-5 15,0 5-15,-2 7 16,2 9 0,0 2-1,6 8-15,2 1 16,1 3-16,8 4 15,1 6-15,1 3 16,0 3 0,-2 4-16,-1 2 15,-1 3 1,-3 7-16,-3-1 16,2 2-16,2 4 15,-8 6 1,1 4-16,-13 5 15,0 1-15,-11 5 16,-14-4 0,-7 1-16,-5 7 15,-8 9 1,-5 5-16,-7 3 16,-11 4-1,-5 6-15,-5 13 16,-10 7-16,-6-2 15,-5-5 1,-2-6-16,-10-5 16,-6 0-1,-3-2-15,-7 0 16,-16 7-16,0 4 16,-6 9-1</inkml:trace>
  <inkml:trace contextRef="#ctx0" brushRef="#br0" timeOffset="532127.2904">26126 4559 0,'0'0'0,"0"0"16,0 0-16,0 0 16,-16 16-1,-5 8-15,1 12 16,5-1 0,4 6-16,9 0 15,9 0 1,8 0-16,7-4 15,8-3-15,3-7 16,2-7 0,1-9-16,-6-8 15,-2-8-15,-3-8 16,-3-10 0,-4-5-16,-6-5 15,-10-2 1,-6 2-16,-10 1 15,-6 3-15,-3 7 16,-5 6 0,-5 7-16,-4 5 15,1 6 1,3 5-16,3-1 16,9 4-16,5-3 15,3-1 1,6-2-16,2-1 15,3 0 1,2-3-16,0 3 16,0-1-16,0-2 15,0 0 1,0 0-16,0 0 16,0-2-16,0 2 15,-2-3 1,2 3-16,-2 0 15,-1 0 1,1 0-16,0 0 16,0-1-16,0-1 15,-2-1 1,-8 1-16,2 4 16,2 4-16</inkml:trace>
  <inkml:trace contextRef="#ctx0" brushRef="#br0" timeOffset="532622.5245">25931 3698 0,'0'0'0,"0"0"15,0 0-15,0 0 16,0 0 0,-22 19-16,-14 10 15,-18 21-15,-13 22 16,-8 16-1,10-8-15,9-6 16,56-74-16,0 0 16,0 0-1,-38 52-15,16-30 16,17-22 0,7-16-16</inkml:trace>
  <inkml:trace contextRef="#ctx0" brushRef="#br0" timeOffset="532823.6577">25706 3956 0,'0'0'0,"0"0"16,0 0-1,0 0-15,9 15 16,11 7 0,3 10-16,7 2 15,3-1 1,4-4-16,-37-29 15,36 24-15,-5-7 16,-12-13 0</inkml:trace>
  <inkml:trace contextRef="#ctx0" brushRef="#br0" timeOffset="533145.2215">26019 3531 0,'0'0'0,"0"0"15,0-9-15,0-7 16,0-2 0,-4 18-16,1 17 15,-2 16-15,1 14 16,4 11 0,-2 12-16,2 5 15,2 21 1,0 2-16,10 5 15,-4 3-15,5-6 16,3-9 0,-1-9-16,-15-82 15,20 63 1,-20-63-16,0 0 16,11 37-16,4-24 15,0-27 1</inkml:trace>
  <inkml:trace contextRef="#ctx0" brushRef="#br0" timeOffset="533788.1447">26019 3777 0,'0'0'0,"0"0"16,17 0-16,16 0 16,15 0-1,-8 0-15,-9 0 16,-11 0-16,-3 0 16,-4 0-1,-5 0-15,-3 0 16,-3 0-1,1 0-15,-1 0 16,0 0-16,-2 0 16,-2 0-1,0 0-15,-3-2 16,3 2-16,-1-3 16,1 0-1,0 2-15,2-1 16,-2 2-1,2-3-15,-2 3 16,2-2-16,2 2 16,-2-2-1,4 2-15,3 0 16,4 0-16,0 0 16,3-2-1,-1 4-15,0 0 16,-4 5-1,-2 2-15,-5 6 16,-7 6 0,-6 3-16,-6 3 15,-4 0-15,0 0 16,1-3 0,1-2-16,4-4 15,-1-2-15,3-5 16,-1-4-1</inkml:trace>
  <inkml:trace contextRef="#ctx0" brushRef="#br0" timeOffset="534006.3735">26306 3939 0,'0'0'0,"0"0"16,0 0-1,0 0-15,0 0 16,12 13 0,5-1-16,6 9 15,-8-6-15,-1-2 16,-3-1 0,-5-12-16</inkml:trace>
  <inkml:trace contextRef="#ctx0" brushRef="#br0" timeOffset="534173.7161">26919 4592 0,'0'10'0,"0"9"15,4 4 1,3 3-16,2 3 15,2 4 1</inkml:trace>
  <inkml:trace contextRef="#ctx0" brushRef="#br0" timeOffset="535272.1838">26452 3549 0,'0'0'0,"0"0"16,0 0-16,0 0 15,0 0-15,0 0 16,0 23 0,0 19-16,5 19 15,-1 2 1,0 0-16,2 0 15,2 0-15,1-5 16,1-9 0,2-9-16,-1-4 15,-11-36 1,12 31-16,-12-31 16,15 21-16,4-8 15,-2-11-15</inkml:trace>
  <inkml:trace contextRef="#ctx0" brushRef="#br0" timeOffset="535539.3933">26486 3918 0,'0'0'16,"0"0"-16,0 0 15,0 0 1,0 0-16,20-9 16,11-5-16,12-4 15,-2 5 1,0 2-16,-7 4 16,-7 5-1,-10 4-15,-8 2 16,-12 3-16</inkml:trace>
  <inkml:trace contextRef="#ctx0" brushRef="#br0" timeOffset="535839.4863">26244 4340 0,'0'0'0,"0"0"16,0 0-16,18-9 15,13-8 1,11-5-16,4 1 16,-2 0-1,-44 21-15,40-15 16,-3 9-16,-16 12 16,-7 9-1,-8 17-15,-8 10 16,-4 14-1,-2 2-15,8-58 16,-2 51-16,10-17 16,4-21-1</inkml:trace>
  <inkml:trace contextRef="#ctx0" brushRef="#br0" timeOffset="536172.3598">26742 3784 0,'0'0'16,"0"0"0,18-2-16,23-5 15,12-5-15,-5 10 16,-11 2-1,-12 7-15,-14 7 16,-13 10 0,-12 2-16,-12 6 15,-11 5-15,-3 8 16,1-2 0,-1 2-16,40-45 15,0 0-15,-25 40 16,9-9-1,16-18-15</inkml:trace>
  <inkml:trace contextRef="#ctx0" brushRef="#br0" timeOffset="536335.4981">26990 3909 0,'0'0'16,"0"0"-16,0 0 15,0 0 1,0 22-16,5 16 15,1 13-15,1-8 16,0-10 0,-5-11-16,3-12 15</inkml:trace>
  <inkml:trace contextRef="#ctx0" brushRef="#br0" timeOffset="536738.5944">26937 4032 0,'0'0'0,"0"0"16,17-9 0,17-7-16,11-6 15,4-2 1,1-6-16,-50 30 16,39-32-16,-39 32 15,33-35 1,-33 35-16,23-35 15,-23 35-15,0 0 16,0 0 0,19-30-16,-19 30 15,11-15 1,-3 15-16,0 12 16,-2 13-1,-4 10-15,-2 4 16,0 19-16,-2 0 15,0-1 1,0-2-16,4-3 16,0-4-1,-2-48-15,0 45 16,0-7-16</inkml:trace>
  <inkml:trace contextRef="#ctx0" brushRef="#br0" timeOffset="537223.3353">26843 4514 0,'0'0'0,"0"0"16,0 0-1,13 13-15,12 5 16,5 4-1,-6-5-15,-5-4 16,0-7-16,-7-3 16,0-6-1,-5-5-15,-5-6 16,-7-4 0,-4 0-16,-2-2 15,0 0-15,0-1 16,6 0-1,10 3-15,9-2 16,10 4-16,12 0 16,8 3-1,1 6-15,-45 7 16,39 5 0,-11 8-16,-15 7 15,-5 3-15,-8-23 16,0 0-1,0 26-15,0-26 16,4 29 0,11 0-16,19-6 15</inkml:trace>
  <inkml:trace contextRef="#ctx0" brushRef="#br0" timeOffset="537785.3024">30023 4405 0,'0'0'16,"0"0"-16,22 0 16,21-5-16,14 0 15,-14 8 1,-10 2-16,-10 5 15,-10 2 1,-8 4-16,-7 3 16,-10 6-16,-3 2 15,-5 4 1,-3 5-16,0 6 16,23-42-1,-19 38-15,12-13 16,14-21-16</inkml:trace>
  <inkml:trace contextRef="#ctx0" brushRef="#br0" timeOffset="538205.9631">30515 4386 0,'0'0'16,"0"0"-16,0 0 16,0 0-1,19 5-15,24-3 16,13 10-16,-12 1 15,-15 5 1,-19 0-16,-14 4 16,-15 4-1,-19 4-15,-25 11 16,-36 7-16,-19 8 16,7-7-1,111-49-15,-84 34 16,84-34-1,0 0-15,-46 13 16,46-13-16,-9 2 16,23-2-1,14-7-15,13 1 16,29-9-16,10-1 16,31-4-1,19 2 1,-4 5-16,-22 1 15,-25 10-15,-79 2 16,47 4-16,-34 8 16</inkml:trace>
  <inkml:trace contextRef="#ctx0" brushRef="#br0" timeOffset="538571.6103">30364 5030 0,'0'0'0,"0"0"16,0 0 0,0 0-16,24-12 15,13-4-15,21-16 16,1 3 0,-59 29-16,0 0 15,0 0 1,44-23-16,-19 12 15,-29 13-15,-9 10 16,-6 8 0,-4 5-16,1 4 15,1 2-15,3 4 16,10-1 0,10-8-16,12 0 15,8-6 1,11-7-16,7-7 15,12-10-15,-5-7 16,-4-7 0</inkml:trace>
  <inkml:trace contextRef="#ctx0" brushRef="#br0" timeOffset="538734.4745">30405 5150 0,'0'0'16,"20"-3"-16,18-12 16,23-7-16,-2-4 15,9-6 1,8-12-16</inkml:trace>
  <inkml:trace contextRef="#ctx0" brushRef="#br0" timeOffset="538861.0705">31502 5491 0,'0'0'0</inkml:trace>
  <inkml:trace contextRef="#ctx0" brushRef="#br0" timeOffset="547750.1103">31074 4539 0,'0'0'0,"0"0"15,0 0-15,0 0 16,22-9-1,14-5-15,23-6 16,-7 3-16,-1 5 16,-51 12-1,45-4-15,-45 4 16,36 6 0,-21 12-16,-17 5 15,-16 8 1,-10 7-16,-18 13 15,0 1-15,-1-2 16,0 0 0,2-5-16,8-1 15,37-44-15,0 0 16,-28 36 0,15-9-16</inkml:trace>
  <inkml:trace contextRef="#ctx0" brushRef="#br0" timeOffset="547924.102">31317 4745 0,'0'0'0,"0"0"15,0 0 1,0 0-16,2 17 16,11 14-16,4 10 15,7-5 1,-5-1-16,-1-8 15,-6-16-15</inkml:trace>
  <inkml:trace contextRef="#ctx0" brushRef="#br0" timeOffset="548339.3373">31412 4764 0,'0'0'0,"0"0"16,0 0-16,0 0 15,0 0 1,24-8-16,15-9 16,26-6-16,-3-7 15,-1-1 1,-12 0-16,-8-1 16,-41 32-1,26-31-15,-26 31 16,0 0-1,0 0-15,14-29 16,-10 15-16,-8 12 16,0 11-1,-4 7-15,0 7 16,-4 15-16,2 6 16,-4 21-1,-1 1-15,7-1 16,-1-7-1,0-4-15,1-9 16,8-45-16,-15 36 16,-8-10-1</inkml:trace>
  <inkml:trace contextRef="#ctx0" brushRef="#br0" timeOffset="548871.7091">31217 5077 0,'0'0'16,"0"0"-16,0 0 16,0 0-1,8 21-15,8 10 16,10 10 0,1 0-16,2 0 15,-29-41-15,0 0 16,28 33-1,-2-13-15,-11-11 16,-7-12 0,-6-3-16,-4-6 15,-6 0-15,-1-4 16,-1-2 0,0 0-16,4 2 15,0 3 1,8 2-16,15 0 15,13-3-15,16 0 16,19-1 0,-2 1-16,0 7 15,-6 6-15,-12 5 16,-11 10 0,-18 2-16,-8 8 15,-18 9 1,-14 8-16,-25 13 15,-11-1-15,60-53 16,0 0 0,0 0-16,-74 60 15,20-15 1,37-25-16,27-18 16</inkml:trace>
  <inkml:trace contextRef="#ctx0" brushRef="#br0" timeOffset="549418.2317">30888 6022 0,'0'0'0,"0"0"15,0 0 1,0 0-16,0 0 16,0 0-1,0 0-15,-16 5 16,-8 2-16,-8 9 16,16 7-1,10-2-15,6-4 16,6 0-1,14-7-15,10-3 16,3-7-16,5-7 16,0-2-1,-9-4-15,-13 0 16,-9-2-16,-16-2 16,-23 1-1,-19 8-15,-34 6 16,-51 22-1,-59 29-15</inkml:trace>
  <inkml:trace contextRef="#ctx0" brushRef="#br0" timeOffset="551995.5769">26404 4995 0,'0'0'0,"0"0"16,0 0-16,0 0 15,0-3 1,0-8-16,0 0 15,0 0-15,0 4 16,0 4 0,10 3-16,7 3 15,15-1 1,11 1-16,9 1 16,11 3-16,10 2 15,4 4 1,24 7-16,6 7 15,3 0 1,11 4-16,10 3 16,6 4-1,6 8-15,-3 1 16,3 3-16,5 3 16,6 4-1,12 2-15,3 0 16,9-2-16,3 2 15,-3-4 1,-9-1-16,-10-2 16,-9 1-1,-6 3-15,-8 4 16,-16-2-16,-8-6 16,-3-3-1,-6-7-15,-12-4 16,-6-4-16,-13-5 15,-12-2 1,-12-5-16,-13 3 16,-4-3-1,-31-22-15,0 0 16,0 0-16,23 22 16,-23-22-1,0 0-15,0 0 16,13 16-1,-13-16-15,0 0 16,0 0-16,7 7 16,-7-7-1,0 0-15,0 0 16,4 2 0,2-4-16</inkml:trace>
  <inkml:trace contextRef="#ctx0" brushRef="#br0" timeOffset="553872.0423">30949 6263 0,'0'0'0,"0"0"16,0 0-16,-24 5 15,-13-1-15,-15 8 16,12 6-1,11 3-15,14 2 16,5 2 0,8 4-16,4 4 15,3 1-15,5 6 16,11 3 0,3-1-16,8-4 15,0-5 1,5-6-16,3-9 15,-1-9-15,-2-9 16,-4-11 0,-6-2-16,-4-10 15,-6-2 1,-6-3-16,-9-4 16,-5 1-16,-9-2 15,-7 0 1,-16-8-16,-9 5 15,-5 5 1,-2 7-16,-8 8 16,-3 6-16,-4 13 15,-2 13 1,-2 13-16,-15 20 16</inkml:trace>
  <inkml:trace contextRef="#ctx0" brushRef="#br0" timeOffset="577852.197">16117 7363 0,'0'0'15,"0"0"-15,0 0 16,0 0-16,0 0 16,0 0-1,0 0-15,0 0 16,0 0 0,9 5-16,6 6 15,6 1-15,-9 3 16,-3-7-1,-2 2-15,2-5 16,-3 0-16,3 1 16,-1 2-1,-1 1-15,-1-3 16,1 3 0,-2 0-16,1-2 15,3 0-15,0-1 16,2 1-1,2 2-15,1 0 16,-1 0 0,-13-9-16,19 11 15,-19-11-15,19 11 16,6 7 0,-1-3-16,1 3 15,-25-18 1,28 21-16,0-1 15,-28-20-15,31 26 16,-31-26 0,45 29-16,-1 3 15,-1-3 1,-3-4-16,0 1 16,-2-3-16,-1-1 15,-2-2 1,-2 2-16,1 0 15,-3 1-15,2 0 16,-1-1 0,-1 0-16,0-2 15,-6-2 1,3 0-16,-4 4 16,-24-22-16,29 27 15,4 4 1,-1 3-16,-32-34 15,31 34 1,2-1-16,0-2 16,-33-31-16,35 34 15,-35-34 1,31 36-16,2 1 16,-1-1-16,-32-36 15,29 38 1,-29-38-16,28 38 15,3 0 1,-31-38-16,30 38 16,-1-2-16,-2-5 15,-1-2 1,-3-2-16,-23-27 16,0 0-1,20 25-15,-20-25 16,20 22-16,-20-22 15,22 24 1,-22-24-16,24 25 16,-24-25-1,0 0-15,0 0 16,26 24-16,-26-24 16,0 0-1,0 0-15,22 23 16,-22-23-16,0 0 15,0 0 1,20 18-16,-20-18 16,0 0-1,0 0-15,20 13 16</inkml:trace>
  <inkml:trace contextRef="#ctx0" brushRef="#br0" timeOffset="590271.2595">27408 7463 0,'0'0'16,"0"0"-16,-4 20 15,2 21 1,-2 19-16,-4 5 15,4 7 1,-3 8-16,5 21 16,0 5-16,-2 4 15,-8 6 1,-12 11-16,-7 8 16,0-2-16,8-12 15,4-25 1,11-20-16,3-16 15,7-21 1,-2-39-16,9 26 16,8-6-16,2-8 15,8-6 1,6-3-16,9-3 16,10-7-1,9 2-15,-1-4 16,3 3-16,-3-1 15,-2 5 1,-2 2-16,-2 4 16,-8 3-1,-46-7-15,44 9 16,-44-9-16,39 11 16,3-6-1</inkml:trace>
  <inkml:trace contextRef="#ctx0" brushRef="#br0" timeOffset="590721.4825">28006 8649 0,'0'0'0,"0"0"16,0 0-1,-17 14-15,-7 15 16,-14 22 0,6 12-16,6 11 15,3 13-15,12-2 16,16-18 0,5-25-16,11-13 15,1-15-15,6-17 16,5-10-1,4-15-15,10-22 16,-4-6 0,-5-6-16,-11 2 15,-10-1 1,-11 7-16,-14 8 16,-9 7-16,-11 10 15,-7 14 1,-12 10-16,-4 19 15,-5 13-15,4 13 16,6 9 0,12 5-16,11 1 15</inkml:trace>
  <inkml:trace contextRef="#ctx0" brushRef="#br0" timeOffset="592281.9685">28405 8629 0,'0'0'0,"0"0"16,0 25-16,-5 22 15,1 27 1,-7 15-16,2-4 15,-4-7-15,13-78 16,-10 65 0,10-65-16,0 0 15,0 0 1,-5 40-16,8-19 16,11-26-16,4-11 15,6-12 1,12-18-16,3-2 15,-4 0-15,-2 8 16,-6 11 0,-4 11-16,-10 12 15,1 12 1,-6 11-16,1 9 16,-3 12-16,2 9 15,-8-47 1,11 58-16</inkml:trace>
  <inkml:trace contextRef="#ctx0" brushRef="#br0" timeOffset="593289.8422">28997 8938 0,'0'0'0,"0"0"16,0 0-16,0 0 15,0 0 1,3 6-16,3 3 16,5 3-1,0-10-15,3-20 16,2-13-16,-5-7 16,-5-4-1,-6-3-15,-4 4 16,-7 8-1,-2 9-15,-9 5 16,1 11-16,-4 8 16,-1 11-1,-1 11-15,-1 8 16,1 16 0,8 6-16,3-1 15,12-2-15,4-4 16,8-9-1,2-14-15,1-9 16,-1-8-16,2-8 16,-3-5-1,-1-2-15,-2 3 16,-2 1 0,0 0-16,-2 3 15,3 1-15,2 2 16,0 0-1,4 5-15,4 1 16,-1 7 0,1 8-16,-1 8 15,1 9-15,2 15 16,-6 8 0,-5 8-16,-4 9 15,-4 30 1,-9 18-16,-12 2 15,-8-6-15,-4-11 16,-6-16 0,-2-10-16,4-22 15,0-21 1,8-24-16,7-16 16,-1-8-16,-2-14 15,3-9 1,-3-18-16,9-9 15,5-4-15,7-8 16,3-1 0,8 0-16,4 0 15,8-1 1,7-1-16,21-13 16,14-2-1,14 4-15,-2 16 16,2 15-16,-9 18 15,-8 13 1,-56 20-16,48-9 16,-48 9-16,48 2 15,-48-2 1,40 16-16,-40-16 16,0 0-1,0 0-15,29 22 16,-29-22-16,21 25 15</inkml:trace>
  <inkml:trace contextRef="#ctx0" brushRef="#br0" timeOffset="593454.5359">29330 9253 0,'0'0'0,"0"0"16,0 0-16,0 0 16,0 0-1</inkml:trace>
  <inkml:trace contextRef="#ctx0" brushRef="#br0" timeOffset="594220.8014">29789 7391 0,'0'0'0,"0"0"16,-21 18 0,-13 12-16,-20 21 15,-11 25 1,-10 18-16,6 13 15,9 9-15,10 1 16,14-2 0,16-1-16,11-8 15,9-2-15,9-5 16,5-5 0,6-12-16,2-10 15,3-4 1,-7-12-16,-1-6 15,2 0-15,-4-4 16,-15-46 0,16 45-16,-8-14 15,-4-19-15</inkml:trace>
  <inkml:trace contextRef="#ctx0" brushRef="#br0" timeOffset="595087.3683">29911 7693 0,'0'0'0,"-8"-4"16,0-7-16,8 11 16,-13-18-16,4 2 15,3 10-15,-1 6 16,0 8-1,-2 13-15,1 3 16,-4 14-16,-4 18 16,-1 11-1,3 9-15,-4 29 16,-2 18-16,2 9 16,-1-7-1,3-7-15,4-6 16,-1-13-1,4-10-15,5-18 16,4-71 0,0 49-16,0-49 15,6 34-15,7-9 16,4-13 0,10-2-16,-1-8 15,10-4-15,5-3 16,14-6-1,5-2-15,1-1 16,-1 1 0,-4 4-16,-1 4 15,-55 5-15,52 0 16,-52 0 0,0 0-16,0 0 15,44 7 1,-44-7-16,0 0 15,0 0-15,39 7 16,-39-7 0,29 5-16,-10-10 15</inkml:trace>
  <inkml:trace contextRef="#ctx0" brushRef="#br0" timeOffset="595749.6985">30671 7664 0,'0'0'0,"0"0"16,0 0-16,0 0 16,0 0-1,0 22-15,0 21 16,0-43-16,0 65 0,0 4 15,0 4 1,0 22-16,0 5 16,0 11-1,0 8-15,-4 12 16,-1 4-16,0 4 16,1-7-1,-5-9-15,1-7 16,-2-14-1,10-102-15,-2 83 16,2-83-16,0 0 16,-4 56-1,4-56-15,-3 22 16,1-30 0,7-21-16</inkml:trace>
  <inkml:trace contextRef="#ctx0" brushRef="#br0" timeOffset="596171.1973">30423 7977 0,'0'0'0,"0"0"16,0 0-1,17-11-15,20-9 16,18-12 0,9 3-16,2 3 15,-1 6-15,-5 9 16,-8 8 0,-8 12-16,-10 9 15,-14 11 1,-14 4-16,-12 7 15,-19 19-15,-15 17 16,-30 31 0,-22 36-16,-1 3 15,24-32 1,69-114-16,0 0 16,-31 62-16,35-49 15,21-36 1,10-24-16,6-26 15</inkml:trace>
  <inkml:trace contextRef="#ctx0" brushRef="#br0" timeOffset="596453.9535">31183 7828 0,'0'0'16,"0"0"-16,-5 24 15,3 26 1,-5 25-16,-6 25 16,-5 8-16,-3 13 15,0 15 1,-6 16-16,-5-7 16,1-2-1,-1-9-15,3-11 16,7-25-16,22-98 15,-20 56 1,13-47-16,5-39 16</inkml:trace>
  <inkml:trace contextRef="#ctx0" brushRef="#br0" timeOffset="596787.8496">31134 7988 0,'0'0'16,"0"0"-16,0 0 16,0 0-1,0 0-15,14 23 16,14 12-16,13 23 16,0 5-1,5 20-15,3 4 16,-10 11-1,-11 0-15,-15 9 16,-15 3-16,-13 7 16,-13 1-1,-11-4-15,-3-19 16,-2-18 0,-2-19-16,-5-22 15,12-27-15,-3-25 16</inkml:trace>
  <inkml:trace contextRef="#ctx0" brushRef="#br0" timeOffset="596954.6585">31052 8661 0,'0'0'16,"0"0"-16,0 0 15,0 0 1,25 4-16,27 1 15,28 4-15,15-5 16,1-13 0</inkml:trace>
  <inkml:trace contextRef="#ctx0" brushRef="#br0" timeOffset="597288.0441">31673 7877 0,'0'0'15,"0"0"1,0 20-16,0 19 16,-4 31-1,0 16-15,-7 31 16,5 13-16,1 6 15,-1 5 1,0 0-16,2-6 16,-4-6-16,0-2 15,-5-13 1,0-29-16,13-85 16,-19 49-16,2-42 15,6-32 1</inkml:trace>
  <inkml:trace contextRef="#ctx0" brushRef="#br0" timeOffset="597755.83">31578 8086 0,'0'0'0,"0"0"16,18 0-1,21 0-15,24-4 16,2 4-16,-1 7 16,-5 8-1,-16 6-15,-14 3 16,-13 10-16,-16-1 16,-12 1-1,-15 6-15,-15 12 16,-7 1-16,2-4 15,47-49 1,0 0-16,-44 43 16,44-43-1,-41 38-15,41-38 16,-34 38 0,34-38-16,-21 37 15,18 2-15,14-4 16,6-6-1,13-1-15,11 2 16,3-1 0,5 2-16,0-1 15,-3-1-15,1 1 16,-6-2 0,-41-28-16,40 27 15</inkml:trace>
  <inkml:trace contextRef="#ctx0" brushRef="#br0" timeOffset="598083.5289">32234 7883 0,'0'0'0,"-7"23"16,-5 17 0,-6 22-16,-4 10 15,-5 34-15,-7 32 16,-1 15 0,-6 2-16,1-4 15,2-19 1,1-13-16,37-119 15,0 0 1,-30 76-16,19-52 16,20-39-16</inkml:trace>
  <inkml:trace contextRef="#ctx0" brushRef="#br0" timeOffset="598369.6182">32202 7984 0,'0'0'0,"0"0"16,0 0-16,0 0 15,13 24 1,6 17-16,15 21 16,1 12-1,1 27-15,-4 19 16,-13 7-16,-11 3 15,-12-10 1,-6-11-16,-3-19 16,2-16-16,-6-17 15,3-20 1,-5-10-16,2-10 16</inkml:trace>
  <inkml:trace contextRef="#ctx0" brushRef="#br0" timeOffset="598571.704">32012 8714 0,'0'0'0,"0"0"15,20 5-15,19-3 16,26 3-1,8 0-15,11-10 16,13-18-16,-2-26 16</inkml:trace>
  <inkml:trace contextRef="#ctx0" brushRef="#br0" timeOffset="598871.2413">32744 7877 0,'0'0'0,"0"0"15,0 0-15,-7 25 16,-1 24 0,-13 28-16,-3 24 15,-5 13-15,-3 9 16,10 4-1,5-9-15,8-12 16,7-22 0,7-18-1,-5-66-15,14 28 0,5-23 16</inkml:trace>
  <inkml:trace contextRef="#ctx0" brushRef="#br0" timeOffset="599419.5609">32675 8089 0,'0'0'0,"0"0"16,0 0-16,0 22 15,3 23 1,3 23-16,6 0 15,-2-3-15,2-7 16,-12-58 0,19 34-16,9-21 15,0-24 1,3-14-16,11-24 16,-6-7-16,0-7 15,-11 1 1,-4 2-16,-21 60 15,0 0 1,0 0-16,10-54 16,-10 54-16,6-40 15,-6 20 1,-4 22-16,-2 14 16,0 19-1,-2 15-15,-5 21 16,2 9-16,-1 31 15,10 10 1,8 3-16,4-14 16,1-21-1,2-13-15,-3-11 16,-10-65-16,8 49 16,-8-49-1,0 0-15,4 33 16,-2-20-1,0-22-15</inkml:trace>
  <inkml:trace contextRef="#ctx0" brushRef="#br0" timeOffset="599833.009">33227 7749 0,'0'0'15,"21"16"-15,5 5 16,11 12 0,-3 9-16,-3 14 15,-3 9-15,-8 10 16,-2 26-1,-8 13-15,-6-2 16,-2-11 0,-4-8-16,-6-10 15,-6-1-15,-14 1 16,-8-2 0,-6-6-16,-8-5 15,-1-8-15,-2-11 16,15-15-1,38-36-15,-34 25 16,7-2 0,15-12-16</inkml:trace>
  <inkml:trace contextRef="#ctx0" brushRef="#br0" timeOffset="599982.2925">33275 9244 0,'0'0'0,"0"0"16</inkml:trace>
  <inkml:trace contextRef="#ctx0" brushRef="#br0" timeOffset="617590.92">26604 9736 0,'0'0'15,"0"0"-15,0 0 16,-6 17-1,-2 20-15,-7 27 16,1 1-16,3 6 16,9 17-1,4 27-15,6 38 16,7 9-16,0-3 16,3-7-1,-7-16-15,-5-8 16,-2-20-1,-8-18-15,0-16 16,4-74-16,0 0 16,0 0-1,-8 49-15</inkml:trace>
  <inkml:trace contextRef="#ctx0" brushRef="#br0" timeOffset="617947.9474">26881 10446 0,'0'0'16,"0"0"-16,21-2 15,21-12-15,20-4 16,1-1-1,2-1-15,-3 2 16,-6 9 0,-56 9-16,42 4 15,-15 19 1,-23 9-16,-13 7 16,-17 19-16,-14 9 15,-21 20 1,-6 14-16,67-101 15,0 0-15,-55 73 16,28-48 0</inkml:trace>
  <inkml:trace contextRef="#ctx0" brushRef="#br0" timeOffset="618197.9301">27607 9992 0,'0'0'0,"0"0"16,2 23-16,10 23 15,1 26 1,1 2-16,-4 15 16,-5 16-16,-8 5 15,-5-1 1,-10-6-1,-4-11-15,-4-18 16,-2-21-16,3-24 16</inkml:trace>
  <inkml:trace contextRef="#ctx0" brushRef="#br0" timeOffset="618347.9158">27612 10471 0,'0'0'16,"0"0"-1,2-18-15,18-21 16,18-18-16,13-4 16,13-27-1,4-18-15</inkml:trace>
  <inkml:trace contextRef="#ctx0" brushRef="#br0" timeOffset="618664.4897">27973 9690 0,'0'0'0,"0"23"16,0 20-16,0 21 16,0 10-1,0 22-15,0 10 16,5 10-1,0 12-15,-1 10 16,-2 12 0,-2 34-16,-2 8 15,-12-8-15,-3-17 16,-7-10 0,-2-25-16,6-21 15,5-22 1,15-89-16,-11 64 15</inkml:trace>
  <inkml:trace contextRef="#ctx0" brushRef="#br0" timeOffset="619097.5532">28291 10205 0,'0'0'0,"0"0"16,0 0-16,0 20 15,5 20-15,-1 25 16,0 2 0,5 4-16,0 1 15,0-1 1,2-10-16,3-10 15,4-1-15,-18-50 16,22 39 0,7-12-16,4-11 15,-1-18 1,-7-12-16,6-15 16,2-15-16,-3-10 15,-8-4 1,-7-2-16,1-3 15,-3-2 1,5 0-16,-2 3 16,4-1-16,-7 3 15,1 2 1</inkml:trace>
  <inkml:trace contextRef="#ctx0" brushRef="#br0" timeOffset="619300.2588">28243 10643 0,'0'0'16,"0"0"-16,0 0 16,24-9-1,18-9-15,27-12 16,20-12-16,7-6 15,-13 0 1</inkml:trace>
  <inkml:trace contextRef="#ctx0" brushRef="#br0" timeOffset="619481.2231">28793 10462 0,'0'0'16,"0"0"-1,15-2-15,25-19 16,18-10-16,2-4 16,-1-4-1,-59 39-15,53-35 16</inkml:trace>
  <inkml:trace contextRef="#ctx0" brushRef="#br0" timeOffset="619681.2283">28740 10773 0,'0'0'15,"0"0"-15,0 0 16,25-16 0,18-18-16,30-17 15,17-16-15,4-7 16,-17 7-1,-19 4-15</inkml:trace>
  <inkml:trace contextRef="#ctx0" brushRef="#br0" timeOffset="619881.1524">29240 10075 0,'0'0'0,"0"0"15,0 0-15,-4 25 16,1 24 0,-7 27-16,-1 16 15,-9 1 1,-1-1-16,-8 0 16,-4 3-16</inkml:trace>
  <inkml:trace contextRef="#ctx0" brushRef="#br0" timeOffset="620097.8976">28756 11172 0,'0'0'0,"0"0"15,0 0 1,0 0-16,15 14 15,16 3 1,15 2-16,6-13 16,14-19-16,-1-23 15</inkml:trace>
  <inkml:trace contextRef="#ctx0" brushRef="#br0" timeOffset="620301.2026">29787 10049 0,'0'0'0,"0"0"15,-16 17 1,-14 14-16,-19 23 16,-7 11-1,-11 18-15,3 2 16,64-85-16,-50 55 15,16-26 1</inkml:trace>
  <inkml:trace contextRef="#ctx0" brushRef="#br0" timeOffset="620464.1596">29661 10096 0,'0'0'15,"0"0"-15,0 0 16,19 6-1,20 7-15,13 7 16,-15 5-16,-3 2 16,-11 7-1,-15 1-15</inkml:trace>
  <inkml:trace contextRef="#ctx0" brushRef="#br0" timeOffset="620764.5082">29192 10747 0,'0'0'0,"0"0"16,0 0 0,17 0-16,26-1 15,28-15 1,10-9-16,24-11 15,22-4-15,3 3 16,-8 5 0,-18 8-16,-26 11 15,-21 5-15,-57 8 16,0 0 0,34-4-16,-18 1 15</inkml:trace>
  <inkml:trace contextRef="#ctx0" brushRef="#br0" timeOffset="621066.7468">29569 10618 0,'0'0'15,"-4"33"1,-1 23-16,3 36 15,0 24-15,4 2 16,0 7 0,-6 13-16,-8-3 15,-1 2 1,-7 6-16,5-22 16,15-121-16,0 0 15,0 0 1,-6 78-16,6-78 15,2 33 1,6-30-16,10-17 16</inkml:trace>
  <inkml:trace contextRef="#ctx0" brushRef="#br0" timeOffset="621242.468">29996 11392 0,'0'0'0,"0"0"16,0 0-16,0 0 16</inkml:trace>
  <inkml:trace contextRef="#ctx0" brushRef="#br0" timeOffset="638219.4455">26749 12166 0,'-9'27'0,"0"16"16,-9 19-16,1 10 15,-3 8 1,-2 30-16,1 26 16,3 14-16,3 1 15,3-3 1,1-10-16,5-3 16,2-17-1,4-6-15,0-16 16,2-11-16,-2-85 15,0 0 1,0 0-16,2 55 16,0-32-1,-2-28-15</inkml:trace>
  <inkml:trace contextRef="#ctx0" brushRef="#br0" timeOffset="639137.3817">27010 12202 0,'0'0'15,"28"-4"-15,23-5 16,27-7-16,16 1 16,6 3-1,15 5-15,3 1 16,13 2 0,13-6-16,7 1 15,4 0-15,-1 1 16,7 1-1,9-2-15,-2-2 16,-2 4 0,3 3-16,3-3 15,2 2-15,6-3 16,11-4 0,8-1-16,-8 0 15,0 4-15,-8 0 16,-5 2-1,-5 2-15,-14 2 16,-11 0 0,-6 3-16,-12 3 15,-6 0 1,-3 2-16,-3-5 16,-8-3-16,-18 1 15,-12-1 1,-15-4-16,-16 2 15,-49 5 1,0 0-16,0 0 16,38-6-16,-38 6 15,0 0 1,0 0-16,31 0 16,-16 2-1,-12 4-15,-5 5 16,-4 3-16,-4 5 15,-4 9 1,-1 5-16,0 12 16,-8 17-1,4 10-15,-7 26 16,2 23-16,-2 8 16,3 3-1,3-9-15,2 2 16,1-4-16,5 1 15,1-2 1,2-9-16,3-10 16,4-8-1,4-9-15,6-13 16,-1-15-16,-2-12 16,-5 3-1,-8-5-15</inkml:trace>
  <inkml:trace contextRef="#ctx0" brushRef="#br0" timeOffset="642498.8557">26490 13789 0,'0'0'16,"0"0"-16,0 0 15,20 11-15,18 4 16,20 3 0,6-9-16,12-6 15,26-8-15,18-6 16,7-7-1,9-2-15,10 0 16,-3 2 0,2 7-16,5-1 15,4 1-15,4 0 16,11 0 0,-5 2-16,3 4 15,-5 4 1,2 2-16,-2 1 15,4 3-15,-3 2 16,-2-3 0,2 1-16,0 0 15,-2-1 1,-1 3-16,-5-3 16,-10-4-16,1 0 15,0 0 1,-4-3-16,-5 2 15,-6 1 1,-8 1-16,-5-1 16,-7 5-16,-14-3 15,-13-2 1,-8 0-16,-12 3 16,-15-2-1,-49-1-15,43 3 16,-43-3-16,0 0 15,0 0 1,34 5-16,-34-5 16,0 0-1,0 0-15,26 2 16,-26-2-16,0 0 16,0 0-1,13 2-15,-13-2 16,0 0-1,0 0-15,9 0 16,-9 0-16,0 0 16,0 0-1,7 0-15,-7 0 16,0 0 0,0 0-16,4 0 15,-4 0-15,0 0 16,0 0-1,2-2-15,-2 2 16,0 0-16,0 0 16,2 0-1,-2 0-15,0 0 16,0 0 0,2 0-16,-2 0 15,0 0-15,0 0 16,0 0-1,0 0-15,0 0 16,0 0 0,2 0-16,-2 0 15,0 0-15,0 0 16,2 0 0,-2 0-16,0 0 15,0 0 1,0 0-16,0 0 15,0 0-15,0 0 16,0 0 0,0 0-16,0 0 15,0 0 1,0 0-16,0 0 16,0 0-16,0 0 15,0 0 1,0 0-16,0 0 15,0 0-15,0 0 16,0 0 0,0 0-16,0 0 15,-2-2 1,2 2-16,0 0 16,0 0-16,-2 2 15,2-2 1,0 0-16,0 0 15,0 0 1,0 0-16,0 0 16,0 0-16,0 0 15,0 0 1,0 0-16,0 0 16,0 0-1,0 0-15,0 0 16,0 0-1,0 0-15,0 0 16,0 0-16,0 0 16,0 0-1,0 0-15,0 0 16,0 0-16,2 0 16,-2 0-1,0 0-15,0 0 16,0 0-1,0 0-15,0 0 16,0 0-16,0 0 16,0 0-1,0 0-15,0 0 16,2 0 0,-2 0-16,0 0 15,0 0-15,0 0 16,0 0-1,0 0-15,0 0 16,0 0-16,0 0 16,0 0-1,0 0-15,0 0 16,0 0 0,0 0-16,0 0 15,0 0 1,0 0-16,0 0 15,0 0-15,0 0 16,0 0-16,0 0 16,0 0-1,2 0-15,-2 0 16,0 0 0,0 0-16,0 0 15,0 0 1,0 0-16,0 0 15,0-2-15,0 2 16,0 0 0,0 0-16,0 0 15,0 0 1,0 0-16,0 0 16,0-2-16,0 2 15,0 0 1,0 0-16,0 0 15,0 0 1,0 0-16,0 0 16,0 0-16,0 0 15,0 0 1,0 0-16,0-3 16,0 3-16,0 0 15,0 0 1,0 0-16,0 0 15,0 0 1,0 0-16,0 0 16,0 0-16,0 0 15,0 0 1,0 0-16,0 0 16,0 0-1,0 0-15,0 0 16,0 0-16,0 0 15,0 0 1,0 0-16,0 0 16,0 0-1,0 0-15,0 0 16,0 0-16,0 0 16,0 0-1,0 0-15,0 0 16,0 0-1,0 0-15,0 0 16,0 0-16,0 0 16,0 0-1,0 0-15,0 0 16,0 0 0,0 0-16,0 0 15,0 0-15,0 0 16,0 0-1,0 0-15,0 0 16,0 0 0,0 0-16,0 0 15,0 0-15,0 0 16,0 0 0,0 0-16,0 0 15,0 0 1,0 0-16,0-3 15,0 3-15,0 0 16,0 0 0,0 0-16,0 0 15,0 0-15,0 0 16,0 3 0,0-3-16,0 0 15,0 0 1,0 0-16,0 0 15,0 0 1,0 0-16,0 0 16,0 0-16,0 0 15,0 0 1,0 0-16,0 0 16,0 0-16,0 0 15,0 0 1,0 0-16,0 0 15,0 0 1,4-3-16,-4 3 16,0 0-1,0 0-15,2-1 16,2-6-16,3-1 16</inkml:trace>
  <inkml:trace contextRef="#ctx0" brushRef="#br0" timeOffset="669821.2982">26352 11403 0,'0'0'15,"0"0"-15,-14 15 16,-6 10-16,-7 8 15,3 5 1,-3 7-16,4 8 16,3 3-1,6 4-15,14-60 16,-4 57-16,8-13 16,10-15-1,3-25-15,11-15 16,3-20-1,9-27-15,-1-11 16,1-20-16,-7-10 16,-17 17-1,-22 21-15,-9 23 16,-11 18-16,-7 18 16,-4 15-1,-8 23-15,2 13 16,4 12-1,15 3-15,12 1 16,15-5-16,8-6 16</inkml:trace>
  <inkml:trace contextRef="#ctx0" brushRef="#br0" timeOffset="670781.8721">32310 11186 0,'0'0'16,"0"0"-16,0 0 16,0 0-16,0 0 15,0 0 1,0 0-16,0 0 16,0 0-1,0 0-15,19 0 16,15 0-16,7 0 15,-9 5 1,-9-2-16,-10 8 16,-6 6-16,-9 0 15,-8 6 1,-6 1-16,-7 2 16,-9 8-1,-8 4-15,0 3 16,40-41-16,0 0 15,0 0 1,-32 31-16,14-7 16,18-15-1,14-9-15,15-4 16,3-8-16,8 3 16,9-4-1,-49 13-15,47-4 16,-47 4-16,39 4 15,-9 10 1,-18 1-16,-10 8 16,-6 2-1,-4-1-15,-9 3 16,-4-2 0,-8-1-16,-12 7 15,41-31-15,0 0 16,-46 29-1</inkml:trace>
  <inkml:trace contextRef="#ctx0" brushRef="#br0" timeOffset="671269.3356">32694 11251 0,'0'0'0,"0"0"15,0 0-15,0 0 16,0 0 0,18 4-16,16 3 15,12 7-15,-18 7 16,-14-3 0,-6 2-16,-3 0 15,-5 3-15,-7 2 16,-9-2-1,-3 4-15,-7 0 16,-1-2 0,27-25-16,0 0 15,0 0-15,-25 23 16,-2-8 0,9-2-16,11-5 15,7-7 1,10-2-16,11-2 15,8-2 1,3 3-16,6 0 16,7 2-16,-1 2 15,-5 0 1,4 6-16,-43-8 16,38 6-16,-38-6 15,41 12 1</inkml:trace>
  <inkml:trace contextRef="#ctx0" brushRef="#br0" timeOffset="671463.6728">33117 11697 0,'0'0'16,"0"0"-16,0 0 16,0 0-16,0 0 15</inkml:trace>
  <inkml:trace contextRef="#ctx0" brushRef="#br0" timeOffset="674166.7583">29674 11083 0,'0'0'0,"0"0"16,0 24-16,0 26 15,0 28 1,-7 22-16,-4 6 16,-7 9-1,-1 13-15,1 14 16,4 11-16,1 3 15,4 5 1,-2 18-16,-5 15 16,-4 16-16,-2 14 15,-3 30 1,4 3-16,6 16 16,-1 13-1,8 20-15,6 17 16,14 15-16,13 10 15</inkml:trace>
  <inkml:trace contextRef="#ctx0" brushRef="#br0" timeOffset="677869.0276">28026 12848 0,'0'0'0,"0"0"16,12-14-16,11-10 15,14-9 1,7-3-16,4-5 15,5 3-15,4 5 16,-4 11 0,-10 9-16,-16 22 15,-19 12 1,-14 22-16,-19 29 16,-19 37-16,-16 32 15,-3 2 1,7-14-16,10-19 15,19-23 1,27-87-16,-10 58 16,14-29-16,12-24 15,8-19 1,1-24-16</inkml:trace>
  <inkml:trace contextRef="#ctx0" brushRef="#br0" timeOffset="678152.5876">28850 12560 0,'0'0'0,"-20"13"16,-6 8-1,-13 17-15,-5 10 16,-6 15-16,-12 30 15,3 22 1,22 2-16,23-17 16,25-36-1,16-28-15,15-16 16,17-15-16,22-18 16,36-15-1,35-23-15</inkml:trace>
  <inkml:trace contextRef="#ctx0" brushRef="#br0" timeOffset="679185.6221">30642 12624 0,'0'0'0,"0"0"15,0 0-15,0 0 16,-11-9-16,-3-3 16,8-13-1,15 0-15,13-11 16,18-15 0,10-1-16,-50 52 15,51-44-15,-5 10 16,-5 19-1,-13 19-15,-14 18 16,-7 14 0,-7 13-16,-2 21 15,-1-1-15,1-2 16,2-67 0,0 0-16,0 0 15,5 51 1,7-17-16,10-25 15,1-18-15,5-16 16,-1-6 0,-2-12-16,0 1 15,-25 42 1,0 0-16,0 0 16,23-38-16,-23 38 15,0 0 1,23-27-16,-6 21 15,-3 12 1,-4 19-16,-2 11 16,-4 10-16,-2 24 15,-2 5 1,-4 28-16,-6 16 16,-10-3-1,-1-9-15,-6-18 16,-4-8-16,-3-10 15,-4-1 1,2-5-16,-2-9 16,38-56-16,-31 37 15,-2-14 1,0-11-16,7-15 16,6-11-1,3-10-15,1-12 16,1-14-16,1-5 15,8-5 1,4-4-16,6 4 16,9-2-1,9 0-15,9 2 16,11-1-16,26-9 16,16-1-1,5 16-15,-8 19 16,-4 18-1,0 14-15,0 16 16,-2 18-16</inkml:trace>
  <inkml:trace contextRef="#ctx0" brushRef="#br0" timeOffset="685453.6732">33315 11778 0,'0'0'0,"0"0"0,0 0 16,0 0-1,0 0-15,-17 4 16,-10-1 0,-9 3-16,4 0 15,1 2-15,3-4 16,-1-2-1,1-2-15,-2 3 16,-1-3 0,-3 0-16,34 0 15,-42 0-15,-4 0 16,0 0 0,46 0-16,-45 2 15,45-2 1,-50 0-16,50 0 15,-57 0-15,57 0 16,-55 1 0,55-1-16,-55 0 15,55 0 1,-54-1-16,54 1 16,-57 0-16,57 0 15,0 0 1,-51-2-16,51 2 15,-53-3-15,53 3 16,0 0 0,0 0-16,-44-2 15,44 2 1,0 0-16,0 0 16,-34-2-16,34 2 15,0 0 1,0 0-16,-27-2 15,27 2 1,0 0-16,0 0 16,-17-6-16</inkml:trace>
  <inkml:trace contextRef="#ctx0" brushRef="#br0" timeOffset="686801.5311">33057 10982 0,'0'0'0,"0"0"16,0 0-1,-8 17-15,-4 20 16,-11 14 0,1 5-16,0 11 15,2 7-15,-5 22 16,4 13-1,2-8-15,6-12 16,3-15 0,10-74-16,0 0 15,0 0-15,-8 52 16,4-32 0,-2-28-16,6-10 15,0-15-15,3-14 16,4-19-1,1-11 1,9-23-16,-2-14 16,-7 9-16,-4 18 15,-4 17 1,0 26-16,-2 13 16,0 16-16,-1 9 15,-6 13 1,-2 18-16,-2 15 15,-6 25-15,-4 16 16,-6 30 0,-1 28-16,-2 12 15,7-17 1,11-29-16,14-105 16,0 0-16,0 0 15,-7 66 1,16-45-16,-3-24 15,4-25 1,3-12-16,2-24 16,4-17-16,7-35 15,11-34 1,-1 1-16,-7 14 16,-10 26-16,-4 28 15,-5 21 1,-6 24-16,-4 18 15,0 14 1,-4 10-16,0 14 16,-2 19-16,-6 23 15,0 15 1,-2 35-16,-1 23 16,-3 22-1,-6-5-15,3-14 16,-2-15-16,8-29 15,15-94 1,0 0-16,-15 58 16,7-34-1,4-24-15,4-15 16,6-21-16,9-18 16,1-28-1,12-37-15,7-37 16,4-11-1,-5 17-15,-9 25 16,-4 22-16,-13 18 16,-3 24-1,-1 26-15,-4 17 16,-4 13-16,-1 17 16,-7 14-1,1 24-15,-8 37 16,-9 58-1,-11 81-15</inkml:trace>
  <inkml:trace contextRef="#ctx0" brushRef="#br0" timeOffset="695454.1361">29826 11058 0,'0'0'0,"0"0"0,0 0 15,-7-18 1,-4-12-16,-6-2 16,5 14-16,6 9 15,-1 5 1,2 4-16,3 6 16,2 3-1,0 3-15,0-4 16,2 1-16,-2-4 15,0-2 1,0 0-16,0-1 16,-2 1-1,2 0-15,0-2 16,0 2-16,0-1 16,-2-2-1,2-2-15,0-1 16,0 2-1,-2-2-15,2 0 16,-3-2-16,1 4 16,2-4-1,0 3-15,-2-2 16,2 2 0,-2-1-16,2 1 15,0 0-15,0 0 31,0 2-31,0 0 0,0-2 16,0-1-16,0 3 16,0-2-1,0 2-15,0 0 16,-2 5 0,2 1-16,0 7 15,-5 5 1,0 7-16,-1 4 15,2 6-15,1 8 16,3 13 0,-4 5-16,2 8 15,-2 6-15,-7 31 16,0 21 0,-7 16-16,3 6 15,-1-3 1,1-6-16,3-1 15,0-3-15,2-2 16,6-6 0,-7 4-16,2 6 15,-2 14 1,-1 1-16,-1-2 16,0 5-16,2 3 15,2 6 1,1-10-16,1-8 15,3-2 1,-2 0-16,-2-4 16,5 0-16,-1-3 15,-2-6 1,2-16-16,0-7 16,2-14-1,2-15-15,2-13 16,-2-67-16,4 53 15,-4-53 1,0 0-16,0 0 16,2 46-1,-2-46-15,0 0 16,0 0-16,2 37 16,-2-37-1,0 0-15,0 0 16,3 29-1,-3-29-15,0 0 16,0 0-16,0 17 16,0-16-16</inkml:trace>
  <inkml:trace contextRef="#ctx0" brushRef="#br0" timeOffset="698951.7475">27406 14733 0,'0'0'0,"-20"-4"15,-9-9-15,-5-5 16,5-9 0,4-2-16,13-4 15,7 6-15,12-1 16,9 2 0,7-4-16,20-3 15,6 5-15,7 5 16,5 10-1,-4 10-15,0 14 16,-9 12 0,-4 10-16,-11 10 15,-9 3 1,-13 11-16,-13 3 16,-14 7-16,-15 8 15,-22 20 1,-21 13-16,-8-2 15,3-16-15,12-19 16,9-20 0,12-13-16,46-38 15,-37 23 1,37-23-16,0 0 16,0 0-16,-29 13 15,11-8 1,12-5-16,15-5 15,9-4 1,14 0-16,7 1 16,19-4-16,5 3 15,4 3 1,-1 6-16,0 0 16,-4 4-16,-4 3 15,-58-7 1,56 4-16,-56-4 15,54-2 1,-1-9-16</inkml:trace>
  <inkml:trace contextRef="#ctx0" brushRef="#br0" timeOffset="699230.556">27989 13904 0,'0'0'16,"0"0"-16,0 0 16,-14 25-1,-3 15-15,-9 27 16,2 10-1,5 18-15,5 13 16,10-16-16,8-19 16,5-17-1,2-25-15,-4-22 16</inkml:trace>
  <inkml:trace contextRef="#ctx0" brushRef="#br0" timeOffset="699670.4079">28269 13791 0,'0'0'16,"0"0"0,-14 24-16,-6 14 15,-9 25-15,5 7 16,1 3-1,10 14-15,7-3 16,10-14 0,-4-70-16,11 45 15,-11-45-15,18 34 16,-18-34 0,27 18-16,-4-14 15,0-11-15,0-8 16,-3-13-1,-3-5-15,-1-9 16,-9 6 0,-7 11-16,-7 7 15,-11 9-15,-8 14 16,-9 13 0,-8 15-16,0 12 15,2 5 1,6 5-16,6 1 15,9-3-15</inkml:trace>
  <inkml:trace contextRef="#ctx0" brushRef="#br0" timeOffset="700563.8199">30471 14468 0,'0'0'0,"-21"-5"16,-12-8-16,-7-8 15,11 0 1,10 2-16,11 1 16,10-5-1,15-5-15,14-10 16,19-8-1,2 3-15,3 14 16,-2 13-16,-5 14 16,-8 18-1,-9 15-15,-8 13 16,-12 10-16,-15 6 16,-12 8-1,-5 3-15,-17 19 16,-14 6-1,1-14-15,0-15 16,2-19 0,8-12-16,3-6 15,-2-1-15,40-29 16,0 0 0,0 0-16,-33 25 15,33-25-15,-18 15 16,16-8-1,14-7-15,9-2 16,12-3 0,11 5-16,14 0 15,5 5-15,3 7 16,-1 0 0,-5 6-16,-5 2 15,-3 0-15,-4-2 16,-7 1-1,-2-8-15,-2-7 16</inkml:trace>
  <inkml:trace contextRef="#ctx0" brushRef="#br0" timeOffset="701216.8359">30831 13932 0,'0'0'0,"0"0"16,0 0-16,0 0 16,0 0-16,0 0 15,0 0 1,0 0-16,0 0 15,0 0 1,0 0-16,0 0 16,0 0-1,0 0-15,0 0 16,0 0-16,0 0 16,0 0-1,0 0-15,0 0 16,0 0-16,0 0 15,0 0 1,0 0-16,0 0 16,0 15-1,0 16-15,0 18 16,0 10-16,0 1 16,0-4-1,-2-3-15,2-53 16,-3 54-1,3-54-15,-4 51 16,4-51 0,-2 43-16,4-19 15,0-28-15</inkml:trace>
  <inkml:trace contextRef="#ctx0" brushRef="#br0" timeOffset="701683.4234">31125 13784 0,'0'0'0,"0"0"15,0 0-15,-6 19 16,2 18-1,-4 19-15,1 2 16,3 7 0,2 2-16,0-1 15,-1-3-15,6-5 16,-3-58 0,6 52-16,-6-52 15,15 38 1,10-15-16,-3-22 15,1-14-15,-5-8 16,-2-7 0,-16 28-16,10-34 15,-3 0 1,-7 6-16,-9 7 16,-7 8-16,-6 13 15,-7 13 1,-4 12-16,-11 13 15,4 0-15,-3-2 16</inkml:trace>
  <inkml:trace contextRef="#ctx0" brushRef="#br0" timeOffset="745700.5768">26682 15154 0,'0'0'0,"-16"17"0,-2 11 16,-9 16-1,-4 17 1,-3 17-16,-5 51 16,-1 49-16,13 44 15,20 7-15,14-35 16,14-42 0,2-34-16,8-23 15,9-21 1,-5-16-16,-2-24 15,0-12-15,6-10 16,0-17 0,7-15-16,-4-16 15,-7-12 1,-6-9-16,-8-8 16,-15 1-16,-8-2 15,-8 8 1,-12 7-16,-4 6 15,-8 10 1,-1 8-16,-7 10 16,-3 12-16,-4 18 15,-1 19 1,3 14-16,7 8 16,5 6-1,8-2-15,3-2 16,24-56-16,-10 51 15,8-8 1,8-12-16</inkml:trace>
  <inkml:trace contextRef="#ctx0" brushRef="#br0" timeOffset="746198.9578">27008 15495 0,'0'0'0,"0"0"16,0 20-1,0 23-15,0 26 16,7 11-1,2 17-15,0 1 16,-2-4-16,-1 4 16,1-6-1,-4-5-15,3-13 16,-6-74 0,11 47-16,0-25 15,3-22-15,1-11 16,6-16-1,1-6-15,5-12 16,2 8 0,3 14-16,1 8 15,-6 14-15,-4 10 16,3 10 0,-4 11-16,-7 8 15,1 15-15,-9-1 16,-5-5-1,-2-47-15,-11 37 16,-9-9 0,-11-13-16</inkml:trace>
  <inkml:trace contextRef="#ctx0" brushRef="#br0" timeOffset="746416.081">26983 15989 0,'0'0'0,"0"0"16,0 0-16,0 0 15,0 0 1,21 5-16,26-3 16,22 3-16,7-17 15,9-16 1,-11-18-16,-21-5 15</inkml:trace>
  <inkml:trace contextRef="#ctx0" brushRef="#br0" timeOffset="746900.6946">27629 15498 0,'0'0'0,"0"0"16,0 0-16,0 0 15,0 0 1,0 24-16,0 23 16,-4 32-16,0 18 15,0 7 1,1 5-16,1 7 16,2 0-1,0-4-15,0-112 16,0 0-16,0 0 15,2 89 1,11-35-16,3-52 16,1-26-1,4-15-15,4-19 16,1-5-16,3 8 16,-3 3-1,-26 52-15,30-36 16,-1 20-1,-9 17-15,-2 17 16,-7 17-16,-4 15 16,-5 15-1,-6-1-15,-3-7 16,7-57 0,-14 44-16,-7-13 15,-10-17-15</inkml:trace>
  <inkml:trace contextRef="#ctx0" brushRef="#br0" timeOffset="747083.0681">27564 15972 0,'0'0'0,"0"0"16,24-11-1,15-12-15,26-15 16,22-18 0,0-13-16,-24-1 15</inkml:trace>
  <inkml:trace contextRef="#ctx0" brushRef="#br0" timeOffset="747616.9155">28153 15540 0,'0'0'15,"0"0"-15,0 0 16,0 0 0,0 0-16,16-2 15,15-16 1,8 0-16,2-5 15,-6 12 1,-8 9-16,-8 12 16,-6 12-16,-4 7 15,-9 13 1,-5 18-16,-4 7 16,-2 2-1,11-69-15,0 0 16,0 0-16,-12 59 15,12-59 1,-4 43-16,8-26 16,8-20-16,11-11 15,3-9 1,5 1-16,2-1 16,2 12-1,-13 14-15,-2 14 16,-7 14-16,-6 19 15,-7 19 1,-5 11-16,-6 26 16,-2 7-1,-3-13-15,16-100 16,-15 66-16,4-37 16</inkml:trace>
  <inkml:trace contextRef="#ctx0" brushRef="#br0" timeOffset="748150.4736">28935 14660 0,'0'0'0,"0"0"16,0 0-1,-7 31-15,0 36 16,-4 47-16,-3 39 16,-1 34-1,9 23-15,8 0 16,8-22-16,11-33 16,6-26-1,-1-31-15,5-25 16,0-22-1,-7-26-15,-6-14 16,-3-13-16,3-18 16,-3-20-1,1-27-15,-10-14 16,-4-17 0,-10 5-16,-10 27 15,18 66-15,-27-33 16,-10 22-1,-13 22-15,-1 20 16,1 12 0,2 1-16,2 1 15,6 0-15,7-3 16,33-42 0,-24 36-16,24-36 15,-10 29 1</inkml:trace>
  <inkml:trace contextRef="#ctx0" brushRef="#br0" timeOffset="748337.5758">29444 16081 0,'0'0'0,"0"0"16,0 0-16,0 0 15</inkml:trace>
  <inkml:trace contextRef="#ctx0" brushRef="#br0" timeOffset="800309.7063">29010 16935 0,'-29'19'16,"-14"7"-1,-28 17-15,-19 11 16,-25 11-16,-6-2 15,-8-4 1,-1 0-16,5-8 16,14-8-1,-1-5-15,2-8 16,5-11-16,-2-6 16,-5-8-1,-4-5-15,-5-9 16,5-7-16,5-11 15,10-5 1,0-5-16,3-10 16,4-7-1,4-10-15,5-14 16,10-16-16,5-25 16,8-24-1,10-12-15,10-18 16,9-4-1,10-10-15,9-5 16,14 4-16,9 1 16,10 1-1,7 5-15,7 7 16,13 8 0,4 8-16,11 6 15,11 9-15,6 7 16,5 10-1,10 12-15,12 7 16,13 7 0,8 11-16,9 5 15,5 13-15,3 11 16,0 11 0,2 9-16,5 13 15,-5 13-15,-2 14 16,-4 14-1,-1 13 1,-4 13-16,-6 15 16,-9 17-16,-10 13 15,-10 15-15,-7 16 16,-7 7 0,-6 12-16,-8 5 15,-4 10 1,-9 9-16,-8-1 15,-15 7-15,-12 5 16,-12 5 0,-11-1-16,-9 2 15,-16 5 1,-15 10-16,-15 1 16,-10-5-16,-7 0 15,-4 1 1,0-6-16,7-26 15,9-19 1,5-22-16,18-23 16,8-23-16,29-69 15,0 0 1,0 0-16,-26 52 16,26-52-1,0 0-15,0 0 16,-15 25-16,15-25 15,0 0 1,0 0-16,-10 12 16,10-12-16,0 0 15,0 0 1,-10 7-16,10-7 16,0 0-1,0 0-15,-6 4 16,6-4-1,0 0-15,0 0 16,-7 8-16,7-8 16,0 0-1,0 0-15,-6 3 16,6-3 0,0 0-16,0 0 15,-4 8-15,4-8 16,0 0-1,0 0-15,-6 4 16,6-4-16,0 0 16,0 0-1,-2 5-15,2-5 16,0 0 0,0 0-16,0 1 15,0-1-15,0 0 16,0 0-1,0 0-15,0 0 16,0 0 0,0 0-16,0 0 15,0 0-15,0 0 16,0 0 0,0 3-16,0-3 15,0 0 1,0 0-16,0 0 15,0 0-15,0 0 16,0 0 0,0-3-16,0 3 15,0 0-15,0 0 16,0 0 0,0 0-16,0 0 15,0 0 1,0-1-16,0 1 15,0 0 1,0 0-16,0-2 16,0 2-16,0 0 15,0 0 1,0-3-16,0 3 16,0 0-16,0 0 15,0-2 1,0 2-16,0 0 15,0 0 1,0-2-16,0 2 16,0 0-1,0 0-15,0 0 16,0 0-16,0 0 16,0 0-1,0 0-15,0 0 16,0 0-16,0 0 15,2-3 1,-2 3-16,0 0 16,0 0-1,0 0-15,0 0 16,0 0-16,0 0 16,2 0-1,-2 0-15,0 0 16,0 0-1,0-2-15,0 2 16,0 0-16,0 0 16,0 0-1,0 0-15,0 0 16,0 0 0,4-3-16,-4 3 15,0 0-15,0 0 16,0 0-1,0 0-15,0 0 16,0 0 0,2 0-16,-2 0 15,0 0-15,0 0 16,2-2 0,-2 2-16,0 0 15,0 0-15,2 0 16,-2 0-1,0 0-15,0 0 16,0 0 0,0 0-16,0 0 15,0 0-15,2 0 16,-2 0 0,0 0-16,0 0 15,2 0 1,-2 0-16,0 0 15,0 0-15,0-1 16,0 1 0,0 0-16,0 0 15,0-3-15,0 3 16,0 0 0,0 0-16,0-2 15,0 2 1,0 0-16,0 0 15,0-3-15,0 3 16,0 0 0,0 0-16,0-2 15,0 2 1,0 0-16,0 0 16,0-5-16,0 5 15,0 0 1,0 0-16,0 0 15,0 0 1,0 0-16,0 0 16,0-1-16,0 1 15,0 0 1,0 0-16,0 1 16,0-1-1,0 0-15,0 0 16,0 0-16,0 0 15,0 0 1,0 0-16,0-1 16,0 1-1,0 0-15,0 0 16,0-3-16,0 3 16,0 0-1,0 0-15,2 0 16,-2 0-1,0 0-15,0 0 16,0 0-16,0 0 16,0 0-1,0 0-15,0 0 16,0 0 0,0 0-16,0 0 15,0 0-15,0 0 16,0 0-1,0 0-15,0 0 16,0 0-16,0 0 16,0 0-1,3 0-15,-3 0 16,0 0 0,0 0-16,0-1 15,0 1-15,0 0 16,0 0-1,0 0-15,0 0 16,0 0 0,0 0-16,0 0 15,0 0-15,0 0 16,0 0 0,0-3-16,0 3 15,0 0 1,0 0-16,-3 0 15,3 0-15,0 0 16,0 0 0,0-2-16,0 2 15,0 0-15,0 0 16,0 0 0,0 0-16,0 0 15,0 0 1,0-2-16,0 2 15,0 0 1,0 0-16,0 0 16,0 0-16,0 0 15,0 0 1,0-2-16,0 2 16,0 0-16,0 0 15,0-2 1,0 2-16,0 0 15,0 0 1,-2-3-16,2 3 16,0 0-16,0 0 15,0-3 1,0 3-16,0 0 16,0 0-1,0 0-15,0 0 16,0 0-16,0 0 15,0-2 1,0 2-16,0 0 16,0 0-1,0-3-15,0 3 16,0 0-16,0 0 16,0 0-1,0 0-15,0 0 16,0 0-1,0 0-15,0 0 16,0 0-16,0 0 16,0-2-1,0 2-15,0 0 16,0 0 0,0 0-16,0 0 15,0 0-15,0 0 16,2 0-1,-2 0-15,0 0 16,0 0-16,0 0 16,0 0-1,0 0-15,0 0 16,0-3 0,0 3-16,0 0 15,0 0-15,0 0 16,0 0-1,0 0-15,0 0 16,0-1 0,0 1-16,0 0 15,0 0-15,3-1 16,-3 1 0,0 0-16,0 0 15,2-5 1,-2 5-16,-2-7 15,-5 0-15,-9 1 16</inkml:trace>
  <inkml:trace contextRef="#ctx0" brushRef="#br0" timeOffset="823500.1934">25272 12310 0,'0'0'15,"0"0"-15,0 0 16,15 0-16,21 0 15,14 0 1,-2-5-16,2 1 16,-5 4-1,-9 4-15,-12 7 16,-15 9-16,-18 1 16,-13-1-1</inkml:trace>
  <inkml:trace contextRef="#ctx0" brushRef="#br0" timeOffset="824064.3534">25342 12647 0,'0'0'0,"0"0"15,0 0-15,0 0 16,0 0-16,0 0 16,17-3-1,23-14-15,17-16 16,-7-6-1,0-5-15,-6 4 16,-44 40 0,33-32-16,-14 16 15,-22 23-15,-8 13 16,-6 15-16,-8 20 16,3 8-1,2 1-15,1 3 16,8-3-1,5-1-15,8-7 16,2-5 0,7-8-16,-11-43 15,21 31-15,-1-11 16,6-9 0,-1-11-16,-3-11 15,2-6 1,-9-11-16,-9-2 15,-6-6-15,-6 0 16,-7 0 0,-10-2-16,-4 9 15,-2 7-15,2 11 16,0 9 0,-2 7-16,5 5 15,0 13 1,5 3-16,3-2 15,7-1-15,5-7 16,-3-12 0</inkml:trace>
  <inkml:trace contextRef="#ctx0" brushRef="#br0" timeOffset="824397.8207">25855 12015 0,'0'0'15,"0"22"1,0 20-16,7 28 16,4 17-1,-1 27-15,7 7 16,1 11-16,8 1 15,5-2 1,1-18-16,-3-15 16,-2-11-16,-7-11 15,-5-16 1,-10-15-16,-5-45 16,-7 34-1,-15-12-15</inkml:trace>
  <inkml:trace contextRef="#ctx0" brushRef="#br0" timeOffset="824564.4602">25913 12678 0,'0'0'0,"0"0"15,18-2-15,24-16 16,21-16-1,4-15-15,16-26 16</inkml:trace>
  <inkml:trace contextRef="#ctx0" brushRef="#br0" timeOffset="824930.5791">26435 12110 0,'0'0'15,"0"0"-15,0 0 16,0 0-16,-12 20 16,-4 10-1,1 8-15,8-3 16,5-9 0,8-7-16,7-6 15,5-10 1,7-15-16,5-11 15,1-18-15,-4-2 16,-12 1 0,-7 10-16,-3 13 15,-8 5-15,-5 10 16,-9 8 0,-10 14-16,-6 15 15,-11 17 1,4 10-16,1 5 15,-7 24-15,2 10 16</inkml:trace>
  <inkml:trace contextRef="#ctx0" brushRef="#br0" timeOffset="825093.4449">26340 12627 0,'0'0'0,"0"0"15,16-13 1,15-8-16,9-8 15,6 0-15,2-2 16,6-5 0,2-4-16,0-9 15</inkml:trace>
  <inkml:trace contextRef="#ctx0" brushRef="#br0" timeOffset="825330.4609">26512 12620 0,'0'0'0,"0"0"16,0 0-16,-4 27 16,2 22-1,-6 24-15,0 8 16,1-4-16,7-11 15,3-14 1,-3-52-16,10 38 16,2-21-16</inkml:trace>
  <inkml:trace contextRef="#ctx0" brushRef="#br0" timeOffset="825626.5486">26696 11733 0,'0'0'0,"0"0"15,0 0 1,11 24-16,9 22 16,7 34-1,1 40-15,4 48 16,-3 26-16,-7-4 15,0-4 1,-1-15-16,4-23 16,1-25-1,-2-26-15,1-11 16,0-17 0,-25-69-16,27 54 15</inkml:trace>
  <inkml:trace contextRef="#ctx0" brushRef="#br0" timeOffset="825964.0025">27308 11521 0,'0'0'0,"0"0"16,0 28-1,0 38-15,0 41 16,0 43 0,0 44-16,-4 5 15,-4-21 1,4-28-16,2-25 15,4-38-15,4-20 16,-6-67 0,12 39-16,-1-28 15</inkml:trace>
  <inkml:trace contextRef="#ctx0" brushRef="#br0" timeOffset="826414.3939">27614 11228 0,'0'0'0,"0"0"16,-7 34-16,-2 41 16,-6 64-16,6 18 15,-5 42 1,10 1-16,8-7 15,12-33-15,2-34 16,5-34 0,-23-92-16,24 52 15,0-29 1,1-23-16,0-23 16,-3-17-16,0-24 15,-9-5 1,-8 3-16,-10 15 15,-6 11 1,-9 13-16,-4 19 16,-7 14-16,-3 19 15,-11 19 1,9 12-16,5 6 16,9 1-16,11-9 15,8-16 1,10-18-16</inkml:trace>
  <inkml:trace contextRef="#ctx0" brushRef="#br0" timeOffset="826981.0437">28085 11203 0,'0'0'0,"0"0"16,0 0-1,3 20-15,7 28 16,2 29-16,3 34 16,0 12-1,-2 17-15,1 16 16,-6-11-1,1-13-15,-5-22 16,-4-16-16,0-94 16,0 0-1,0 0-15,-4 60 16,-5-31 0,3-27-16,0-20 15,4-20-15,4-20 16,4-9-1,2-2-15,5 2 16,7 4 0,3 8-16,-23 55 15,30-40-15,-2 19 16,-8 21 0,-6 21-16,-10 19 15,-4 24-15,-4 12 16,-4 18-1,8-94-15,0 0 16,0 0 0,-2 76-16,14-42 15,7-49-15</inkml:trace>
  <inkml:trace contextRef="#ctx0" brushRef="#br0" timeOffset="827180.3724">28638 11733 0,'0'0'16,"0"0"-16,0 24 15,0 24 1,6 23-16,3-1 16,-2-4-16,-1-6 15,-6-60 1,0 0-16,0 0 15,9 43-15</inkml:trace>
  <inkml:trace contextRef="#ctx0" brushRef="#br0" timeOffset="827328.888">28392 11306 0,'0'0'0,"0"0"16,0 0-16,0 0 16,0 0-16</inkml:trace>
  <inkml:trace contextRef="#ctx0" brushRef="#br0" timeOffset="827512.9505">28591 11702 0,'0'0'16,"0"0"-16,0 0 16,24-3-1,30-10-15,21-7 16,15-9-16,11-3 16,-5-1-1,-14 8-15</inkml:trace>
  <inkml:trace contextRef="#ctx0" brushRef="#br0" timeOffset="827764.0045">28879 11194 0,'0'0'0,"4"29"16,5 24-1,9 51-15,10 59 16,20 74 0,35 89-16,17 25 15</inkml:trace>
  <inkml:trace contextRef="#ctx0" brushRef="#br0" timeOffset="829030.9543">30599 10806 0,'-22'22'0,"-7"14"16,-16 19-1,0 13 1,-14 25-16,-5 18 15,5-3-15,4-4 16,18-20-16,37-84 16,0 0-1,0 0-15,-20 45 16,23-42 0,10-28-16,7-13 15,5-16-15,-25 54 16,32-49-1,-32 49-15,33-34 16,-2 14 0,-4 16-16,4 8 15,7 3-15,1 6 16,14 7 0,-1-2-16,-52-18 15,44 14-15</inkml:trace>
  <inkml:trace contextRef="#ctx0" brushRef="#br0" timeOffset="829330.1245">30714 10517 0,'0'0'0,"0"0"16,0 25 0,9 29-16,2 33 15,4 27-15,1 4 16,6 7 0,-5-8-16,1-17 15,-4-20 1,-2-13-16,-8-18 15,-4-49 1,-4 41-16,-5-14 16,-4-25-16</inkml:trace>
  <inkml:trace contextRef="#ctx0" brushRef="#br0" timeOffset="829476.1881">30771 11125 0,'0'0'16,"0"0"-16,0 0 15,16-15 1,15-16-16,21-19 16,9-8-16,19-22 15,3-10 1</inkml:trace>
  <inkml:trace contextRef="#ctx0" brushRef="#br0" timeOffset="829861.8848">30747 11461 0,'-5'35'16,"-1"18"-16,0 17 16,-1-1-1,11-4-15,9-9 16,12-9-16,4-18 15,1-18 1,1-13-16,-7-14 16,-2-8-1,-6-10-15,-6-1 16,-8-2-16,-4 4 16,-8 6-1,-9 3-15,-4 6 16,-6 9-1,-8 11-15,1 12 16,-3 15-16,3 4 16,9 7-1,27-40-15,-11 41 16</inkml:trace>
  <inkml:trace contextRef="#ctx0" brushRef="#br0" timeOffset="830380.831">31296 10735 0,'0'0'0,"0"0"15,-10 19-15,-7 10 16,2 16-1,2 0-15,9 0 16,10-8 0,9-10-16,0-13 15,8-12 1,4-15-16,-1-12 16,-2-6-16,-3-9 15,-9 4 1,-10 9-16,-8 7 15,-11 8-15,-9 17 16,-12 13 0,-14 26-16,2 13 15,-11 24 1,5 20-16,15-7 16,19-13-1,22-81-15,2 56 16,20-27-16,4-18 15,2-15-15,9-12 16,14-15 0,2-10-16,6-8 15,16-13 1,8-8-16,-11 10 16</inkml:trace>
  <inkml:trace contextRef="#ctx0" brushRef="#br0" timeOffset="830598.4222">31420 11176 0,'0'0'16,"0"0"-16,-6 21 16,4 24-1,-4 24-15,0 9 16,-2 11-1,4-8-15,4-81 16,0 69-16,4-26 16,6-21-1,4-39-15,8-34 16</inkml:trace>
  <inkml:trace contextRef="#ctx0" brushRef="#br0" timeOffset="830927.058">31627 10370 0,'0'0'16,"0"23"0,0 17-16,6 27 15,9 18-15,4 19 16,10 17-1,3 16-15,6 19 16,-7 1 0,-9-3-16,-5-4 15,-1-8-15,-5-7 16,-7-33 0,-4-102-16,0 0 15,0 0 1,0 72-16,2-46 15,2-35-15,-1-29 16</inkml:trace>
  <inkml:trace contextRef="#ctx0" brushRef="#br0" timeOffset="831380.8784">32034 10055 0,'0'0'0,"0"0"16,0 0-1,0 25-15,6 21 16,5 21-16,-3-6 15,-8-61-15,12 60 16,-4-6 0,-8-54-16,11 46 15,-2-5 1,4 4-16,3 4 16,2 7-16,-2 6 15,3 12 1,2 22-16,-4 9 15,-17-105 1,13 89-16,-13-89 16,0 0-16,0 0 15,8 61 1,-8-28-16,-8-19 16</inkml:trace>
  <inkml:trace contextRef="#ctx0" brushRef="#br0" timeOffset="831846.4444">32400 9553 0,'0'0'0,"0"0"15,0 0 1,-6 28-16,-2 35 16,-1 35-1,3 22-15,4 4 16,0 1 0,2 0-16,6-4 15,7-5-15,11-15 16,8-21-1,7-27-15,-6-28 16,1-20-16,-7-16 16,-10-10-1,-4-12-15,-7-3 16,-6-2-16,-6 2 16,-9 11-1,-10 11-15,-9 10 16,-4 18-1,-6 13-15,44-27 16,0 0 0,-37 29-16,11-13 15,19-23-15</inkml:trace>
  <inkml:trace contextRef="#ctx0" brushRef="#br0" timeOffset="832365.0408">32560 9767 0,'0'0'0,"0"0"15,0 0-15,11 20 16,6 9 0,6 13-16,5 10 15,-1 3 1,1 8-16,-4 2 15,4 2-15,-7-2 16,0 2 0,-21-67-16,0 0 15,0 0 1,11 58-16,-3-11 16,-8-18-16,-4-18 15,-2-13 1,4-9-16,2-12 15,8-5 1,0-6-16,7-6 16,9-7-16,5 3 15,-29 44 1,30-32-16,-1 14 16,-6 16-1,-4 15-15,-9 11 16,-4 12-16,-2 7 15,-10 9 1,6-52-16,0 0 16,0 0-16,-4 41 15,4-41 1,-6 19-16,6-29 16</inkml:trace>
  <inkml:trace contextRef="#ctx0" brushRef="#br0" timeOffset="832580.3282">33134 9968 0,'0'0'0,"0"0"15,0 0 1,8 22-16,7 12 16,4 15-1,6 1-15,-5-2 16,2-1-1,-22-47-15,0 0 16,0 0-16,17 34 16,-6-19-1</inkml:trace>
  <inkml:trace contextRef="#ctx0" brushRef="#br0" timeOffset="832745.1461">32984 9684 0,'0'0'15,"0"0"-15,0 0 16,0 0 0,0 0-16</inkml:trace>
  <inkml:trace contextRef="#ctx0" brushRef="#br0" timeOffset="832946.9456">33174 9678 0,'0'0'0,"0"0"16,0 0-16,0 0 15,25-3 1,15-10-16,21-7 15,-8-5-15,-4-2 16,-11-2 0</inkml:trace>
  <inkml:trace contextRef="#ctx0" brushRef="#br0" timeOffset="833197.1324">33326 9437 0,'0'0'0,"0"0"15,10 15 1,9 16-16,7 18 16,1 18-16,5 18 15,13 47 1,28 60-16,17 40 15,-14 7 1,-34-17-16,-37-16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6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9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5084-8CC5-4353-85D6-227F982D7B06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402F-45F4-40A8-B37E-81A1AC675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5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022760" y="1329120"/>
              <a:ext cx="10445040" cy="4597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400" y="1319760"/>
                <a:ext cx="10463760" cy="46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8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595520" y="1429560"/>
              <a:ext cx="10418760" cy="47156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160" y="1420200"/>
                <a:ext cx="10437480" cy="47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2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180080" y="944640"/>
              <a:ext cx="10941120" cy="49561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720" y="935280"/>
                <a:ext cx="10959840" cy="49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9744840" y="5909760"/>
              <a:ext cx="586800" cy="66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5480" y="5900400"/>
                <a:ext cx="605520" cy="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6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689760" y="994320"/>
              <a:ext cx="11468160" cy="53452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00" y="984960"/>
                <a:ext cx="11486880" cy="53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1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2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2022-09-08T01:10:42Z</dcterms:created>
  <dcterms:modified xsi:type="dcterms:W3CDTF">2022-09-08T03:47:18Z</dcterms:modified>
</cp:coreProperties>
</file>