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1:26:55.3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2903 3844 0,'0'0'16,"0"0"-16,0 0 15,0 0-15,0 0 16,-5 5-1,-5 2-15,-4 10 16,8 11 0,6 9-16,6 10 15,4 6-15,4 12 16,1 7 0,0 1-16,6 5 15,-2-11-15,-19-67 16,21 41-1,1-21-15,-3-18 16,-1-13 0,6-14-16,3-11 15,8-14-15,0-11 16,2-1 0,-3-4-16,7-15 15,0 6 1,-6 5-16,-35 70 15,0 0-15,0 0 16,29-55 0,-2 21-16</inkml:trace>
  <inkml:trace contextRef="#ctx0" brushRef="#br0" timeOffset="406.4028">3638 3868 0,'0'0'0,"0"0"15,0 0 1,19 5-16,27-3 16,31 3-16,25 2 15,10-1 1,4-1-16,2-2 16,5-3-1,-4 0-15,-7-6 16,-12-2-16,-17 1 15,-83 7 1,0 0-16,58 0 16,-34-3-16,-24-4 15</inkml:trace>
  <inkml:trace contextRef="#ctx0" brushRef="#br0" timeOffset="687.6983">4259 4068 0,'0'0'16,"0"0"-16,-4 26 15,2 23 1,-2 29-16,-1 23 16,5 2-1,-2 8-15,2 10 16,0 7-16,0 4 15,0-3 1,-5-4-16,-6-14 16,3-12-1,3-14-15,3-19 16,9-23 0,-7-43-16,10 20 15,2-26-15</inkml:trace>
  <inkml:trace contextRef="#ctx0" brushRef="#br0" timeOffset="1281.2843">5030 3752 0,'0'0'0,"0"0"16,3 30-16,4 29 16,4 38-1,-5 26-15,8 8 16,2 12-16,4 14 16,-5-13-1,-7-5-15,-8-7 16,-8-13-1,2-10-15,-5-15 16,1-18-16,10-76 16,0 0-1,0 0-15,-11 54 16,0-26 0,2-21-16,4-16 15,7-15-15,8-14 16,8-22-1,7-5-15,1-2 16,3 6 0,7 12-16,2 10 15,5 16-15,1 18 16,-2 17 0,-3 17-16,-5 11 15,-8 13-15,-2 3 16,-4 2-1,-4-5-15,-16-53 16,0 0 0,0 0-16,14 48 15,-1-19-15,1-25 16</inkml:trace>
  <inkml:trace contextRef="#ctx0" brushRef="#br0" timeOffset="1687.469">5799 4864 0,'0'0'16,"0"0"-16,2 28 16,6 25-16,3 28 15,-5 13 1,-4-3-16,0-3 15,0-10 1,-2-7-16,0-71 16,0 0-16,0 0 15,-2 47 1,-2-20-16,2-27 16,0-25-16,8-18 15,8-17 1,7-2-16,3 0 15,9-1 1,2 6-16,7 9 16,4 14-16,5 14 15,1 18 1,-1 13-16,-6 11 16,-7 3-16</inkml:trace>
  <inkml:trace contextRef="#ctx0" brushRef="#br0" timeOffset="2171.393">6356 5059 0,'0'0'15,"0"0"-15,0 0 16,0 0-16,18 16 15,11 8 1,16 9-16,2-3 16,1-14-1,2-12-15,-5-13 16,-7-11 0,-9-6-16,-10-8 15,-9-2-15,-16 5 16,-4 4-16,-7 2 15,-6 10 1,-7 4-16,-1 6 16,0 10-1,-2 8-15,-1 12 16,-1 15-16,1 11 16,7 7-1,5 7-15,3 0 16,9-5-16,10-6 15,8-10 1,15-13-16,13-12 16,15-13-1,19-8-15,10-12 16,27-17 0</inkml:trace>
  <inkml:trace contextRef="#ctx0" brushRef="#br0" timeOffset="2718.4103">7395 5281 0,'0'0'0,"0"0"16,0 0 0,0 0-16,-7-14 15,-6-15-15,-9-5 16,-6 3-1,-3 0-15,0 2 16,-2 0-16,33 29 16,-34-25-1,1 9-15,-1 12 16,5 8 0,0 12-16,-2 9 15,-5 18-15,4 3 16,11 3-1,21-49-15,-14 48 16,14-8 0,11-11-16,9-14 15,6-10-15,8-10 16,4-6 0,8-11-16,-5-3 15,-2 0 1,-7-1-16,-4 1 15,-6 5-15,-8 9 16,-1 4 0,1 5-16,6 8 15,2 10 1,5 9-16,6 6 16,12 13-16,0-1 15,-1-3 1,-1-10-16</inkml:trace>
  <inkml:trace contextRef="#ctx0" brushRef="#br0" timeOffset="3514.8154">8090 5495 0,'0'0'0,"0"0"16,0-22-16,4-19 15,1-19 1,-3 6-16,-4 1 15,-5-3 1,-5 0-16,4 2 16,-7 3-16,-5 13 15,-3 10 1,-2 14-16,-6 7 16,-5 9-16,-8 12 15,-10 14 1,2 13-16,10 11 15,5 3 1,7 8-16,10 2 16,11-3-16,15-8 15,15-9 1,13-19-16,14-17 16,15-20-1,9-21-15,24-23 16,4-33-1,-12-23-15,-26-21 16,-26-5-16,-20-8 16,-12-2-16,-4-5 15,-4 3 1,2 3-16,2 10 16,2 13-1,0 21-15,0 14 16,-2 16-16,-2 24 15,2 48 1,0 0-16,0 0 16,-6-34-1,-2 16-15,-3 16 16,3 15-16,-2 14 16,1 15-1,4 25-15,1 19 16,6 41-1,7 44-15,12 31 16,4 8-16,-2-9 16,-2-11-1,-9-20-15,-4-18 16,-4-25 0,-2-29-16,8-24 15,-1-23-15,2-22 16,-4-13-1,-7-16-15,10 9 16,-10-9-16,16 7 16,9-5-1</inkml:trace>
  <inkml:trace contextRef="#ctx0" brushRef="#br0" timeOffset="3671.409">8894 5584 0,'0'0'0,"0"0"16,0 0 0,0 0-16</inkml:trace>
  <inkml:trace contextRef="#ctx0" brushRef="#br0" timeOffset="17355.4852">6779 6248 0,'0'0'16,"-32"6"-16,-20 10 15,-17 16 1,-6 16-16,-8 22 15,2 12 1,7 10-16,10 16 16,5 10-16,15-2 15,15 4 1,13-1-16,11 2 16,15 1-1,16 3-15,14-4 16,17-4-16,14-10 15,11-11 1,20-6-16,9-8 16,16-4-1,2-9-15,6-11 16,6-9-16,4-10 16,5-17-1,2-16 1,0-14-16,0-10 0,-6-15 15,-4-15 1,-3-12-16,-4-8 16,-4-18-1,-9-11-15,-7-5 16,-8-8 0,-15-5-16,-10-4 15,-19 1-15,-24 6 16,-12 0-1,-15 8-15,-12-7 16,-12 4-16,-15 2 16,-6 7-1,-14 5-15,-11 5 16,-9 6 0,-9 6-16,-6 4 15,-6 7-15,-8 5 16,-9 8-1,-12 5-15,-2 9 16,-2 14-16,0 9 16,1 8-1,-3 7-15,-4 7 16,2 4 0,-4 4-16,7 3 15,-1 4-15,9 3 16,13 4-1,13 0-15,13 3 16,10 1 0,13-2-16,3 0 15,2 8-15,3 1 16,4 0 0,40-40-16,0 0 15,0 0 1,-36 36-16,36-36 15,-20 28-15,14-5 16</inkml:trace>
  <inkml:trace contextRef="#ctx0" brushRef="#br0" timeOffset="18277.1552">6893 6726 0,'0'0'15,"0"0"-15,19 5 16,24-1-16,22 7 15,-3 5 1,-12 1-16,-13 4 16,-10 1-1,-12 2-15,-13 5 16,-10 10-16,-17 19 16,-12 11-1,-20 29-15,-7 12 16,1-7-16,63-103 15,0 0 1,0 0-16,-37 60 16,35-58-1,19-42-15,14-32 16</inkml:trace>
  <inkml:trace contextRef="#ctx0" brushRef="#br0" timeOffset="18558.3428">7422 6431 0,'0'0'0,"0"0"16,0 19-1,0 27-15,0 28 16,4 26 0,0 14-16,0 9 15,-4 11-15,0 9 16,-6 4-1,-7 25-15,-3-8 16,-3-28 0,3-33-16,5-27 15,5-13-15,6-63 16,0 0 0,2 30-16,9-19 15</inkml:trace>
  <inkml:trace contextRef="#ctx0" brushRef="#br0" timeOffset="18948.8862">7813 6538 0,'0'0'16,"0"0"-16,3-2 15,3-3 1,5 17-16,-7 21 15,1 19-15,-5 10 16,-5 1 0,5-63-16,-2 62 15,2-62-15,0 0 16,0 0 0,0 49-16,9-15 15,6-18 1,10-15-16,3-5 15,11-6-15,20-7 16,5-7 0,-64 24-16,65-25 15,-65 25 1,0 0-16,51-20 16,-17 14-16,-26 8 15,-16 7 1</inkml:trace>
  <inkml:trace contextRef="#ctx0" brushRef="#br0" timeOffset="19105.3713">7651 7285 0,'0'0'16,"0"0"-16,0 0 16,0 0-1,18-9-15,21-10 16,34-10-16,47-6 15,42-12 1,18-2-16</inkml:trace>
  <inkml:trace contextRef="#ctx0" brushRef="#br0" timeOffset="19605.0138">7851 7600 0,'0'0'16,"0"0"-16,0 0 16,2 27-1,9 21-15,5 22 16,5-19-16,0-11 15,8-11 1,-29-29-16,33 16 16,1-14-1,-3-13-15,3-9 16,2-20-16,-8-5 16,-11-1-1,-13-1-15,-13 2 16,-13 9-1,-12 4-15,-4 14 16,-6 10-16,-1 9 16,-2 14-1,4 4-15,8 13 16,4 1 0,6 7-16,11-2 15,7 3-15,10-1 16,9-4-1,3-12-15</inkml:trace>
  <inkml:trace contextRef="#ctx0" brushRef="#br0" timeOffset="19808.4052">8593 7704 0,'0'0'0,"0"0"16,0 0-16,0 0 15,0 0-15</inkml:trace>
  <inkml:trace contextRef="#ctx0" brushRef="#br0" timeOffset="21979.5911">7616 8337 0,'-22'27'0,"-4"10"16,-14 18 0,9 0-16,4 5 15,1 6 1,6-4-16,5 3 15,3 0-15,8-2 16,4-8-16,6-4 16,10-10-1,6-8-15,7-9 16,8-7 0,0-9-16,8-4 15,4-2-15,0 1 16,-6 4-1,-6 6-15,-7 14 16,-17 13 0,-15 18-16,-11 16 15,-19 35-15,-10 26 16,-3 1 0,9-14-16,14-28 15,22-94 1,-11 70-16,11-70 15,0 46-15,0-46 16,0 0 0,11 35-16,9-18 15,5-7-15,2-10 16,1-8 0,6-3-16,-34 11 15,0 0 1,33-11-16,-33 11 15,28-3-15,-11 21 16,-12 23 0,-14 26-16,-13 22 15,-19 39 1,-15 39-16,0 9 16,10-23-16,13-35 15,14-34 1,19-84-16,-5 57 15,5-57-15,0 0 16,2 27 0,9-16-16,4-15 15,2-10 1,6-3-16,3-9 16,-26 26-16,29-22 15,1 7 1,-5 8-16,-8 16 15,-6 15 1,-11 19-16,-13 28 16,-10 19-16,-10 41 15,-10 30 1,4 3-16,10-29 16,8-31-1,10-30-15,11-74 16,-4 58-16,4-58 15,4 33 1,-4-33-16,11 11 16,8-13-1,5-13-15,7-8 16,9-15-16,0-7 16,5-2-1,-45 47-15,45-40 16,-45 40-16,42-27 15,-9 17 1,-13 18 0,-10 19-16,-10 17 15,-14 28-15,-6 13 16,-16 36-16,-11 28 16,0 1-1,8-21-15,11-31 16,6-24-1,22-74-15,0 0 16,-25 57-16</inkml:trace>
  <inkml:trace contextRef="#ctx0" brushRef="#br0" timeOffset="22396.7023">7449 12729 0,'0'33'0,"0"24"31,7 19-31,1 22 15,4 5-15,-6-1 0,7-7 16,-1-22 0,-12-73-16,0 0 15,17 52 1,1-28-16,0-21 16,0-15-16,5-12 15,4-14 1,10-23-16,4-6 15,18-31 1,20-17 0,15-7-16,-6 15 0,-20 15 15</inkml:trace>
  <inkml:trace contextRef="#ctx0" brushRef="#br0" timeOffset="22521.6694">8258 12591 0,'0'0'16,"0"0"-16,0 0 15</inkml:trace>
  <inkml:trace contextRef="#ctx0" brushRef="#br0" timeOffset="25747.7581">11915 5075 0,'0'0'0,"-26"0"15,-18 0-15,-31 4 16,-19 3 0,0 9-16,-2 9 15,-9 12 1,-1 8-16,-6 4 16,-4 7-16,-1-2 15,0 6 1,-1 3-16,-1 6 15,-8 6-15,2 2 16,2-1 0,3-3-16,9-3 15,12-8-15,12-6 16,13-7 0,9-9-16,5-4 15,11-7 1,0-4-16,-1 1 15,0 1-15,-3-4 16,7-10 0</inkml:trace>
  <inkml:trace contextRef="#ctx0" brushRef="#br0" timeOffset="26138.5795">9440 5950 0,'0'0'16,"0"0"-16,0 0 16,-16 21-16,-9 12 15,-14 20 1,-11 12-16,-14 21 15,-8 16 1,9-3-16,16-10 16,47-89-16,-17 61 15,25-28 1,19-19-16,8-17 16,16-10-1,21-16-15,36-16 16,31-9-16,0 8 15,-16 14 1,-25 16-16,-11 8 16,-10 1-16</inkml:trace>
  <inkml:trace contextRef="#ctx0" brushRef="#br0" timeOffset="26529.1769">12270 4845 0,'0'0'0,"0"0"15,21-3-15,28-8 16,34-6-16,20-8 16,14-2-1,0-4-15,-13-1 16,-38-3 0</inkml:trace>
  <inkml:trace contextRef="#ctx0" brushRef="#br0" timeOffset="26747.8859">12503 4791 0,'0'0'15,"0"0"-15,0 0 16,-16 20 0,-3 11-16,-6 14 15,5 6 1,9 3-16,5 0 15,8-14-15,6-13 16,6-26 0,3-13-16</inkml:trace>
  <inkml:trace contextRef="#ctx0" brushRef="#br0" timeOffset="27091.2337">12615 4856 0,'0'0'0,"0"0"15,7 0 1,2 0-16,0 7 15,2 6-15,-2 5 16,-7 9 0,-6 0-16,-7 7 15,-9 5 1,-19 10 0,-6 1-16,-6-6 0,2-6 15,49-38 1,0 0-16,-37 34 15,13-12-15,24-15 16,21-12 0,19-6-16,25-11 15,11-3 1,24-7-16,3-1 16,-20 16-1,-83 17-15,44 0 16,-30 11-16,-16 7 15</inkml:trace>
  <inkml:trace contextRef="#ctx0" brushRef="#br0" timeOffset="27279.045">12202 5598 0,'0'0'0,"0"0"15,16 0 1,25-9-16,31-5 15,9-4 1,31-4-16,30-7 16,10-2-16,-18-5 15,-33-1 1,-30-2-16</inkml:trace>
  <inkml:trace contextRef="#ctx0" brushRef="#br0" timeOffset="27903.5407">13076 4695 0,'0'0'0,"0"0"15,15-11-15,16-7 16,16-6-16,5 6 15,1 4 1,-53 14-16,48 0 16,-13 9-1,-22 11-15,-15 5 16,-13 8-16,-12 5 16,-12 12-1,1-4-15,7-3 16,7-8-1,6-8-15,11-9 16,7-6 0,12-6-16,8-8 15,4-7-15,-24 9 16,0 0 0,29-9-16,-29 9 15,26 2-15,-4 16 16,-18 18-1,-11 8-15,-20 21 16,-11 4-16,-15 21 16,-12-1-1,65-89-15,0 0 16,0 0 0,-45 72-16,29-30 15,30-22 1,13-16-16,10-8 15,26-9-15,13 0 16,26-6 0,10 2-16,-11 3 15,-24 6-15,-20-5 16</inkml:trace>
  <inkml:trace contextRef="#ctx0" brushRef="#br0" timeOffset="28715.9926">13718 4691 0,'0'0'16,"0"0"-16,0 0 16,0 0-16,0 0 15,-10 18 1,-5 10-16,-10 20 15,-4 4 1,-7 11-16,-3 0 16,0-2-16,39-61 15,0 0 1,0 0-16,-32 44 16,17-19-16,19-27 15,11-14 1,11-7-16,-2-3 15,1-1 1,-2 2-16,2 8 16,1 3-16,-2 12 15,5 4 1,2 7-16,3 7 16,1 2-1,-35-18-15,42 22 16,-42-22-16,39 16 15,-12-14 1,-16-11-16,-7-6 16,-8 1-16,-5-4 15,-2-4 1,2-3-16,0-1 16,9-4-1,9-1-15,11 0 16,6-6-16,13-5 15,-3-2 1,1-2-16,-6 5 16,-31 41-16,0 0 15,0 0 1,28-36-16,-8 9 16,-7 18-1,1 13-15,-6 12 16,-1 11-16,-1 11 15,-1 15 1,-3 10-16,1-1 16,1 4-1,0-7-15,-4-59 16,0 0-16,0 0 16,10 48-1,2-19-15,-2-29 16,5-25-16,-1-21 15</inkml:trace>
  <inkml:trace contextRef="#ctx0" brushRef="#br0" timeOffset="29012.767">14430 4090 0,'0'0'0,"0"0"16,0 24-1,0 24-15,5 32 16,-1 27-16,2 8 16,-1 6-1,1 3-15,-4 1 16,1-2 0,2-5-16,1-4 15,5-7-15,-2-13 16,-4-16-1,-7-8-15,2-70 16,0 0 0,0 40-16,6-27 15,5-26-15</inkml:trace>
  <inkml:trace contextRef="#ctx0" brushRef="#br0" timeOffset="29200.2917">14912 4458 0,'0'0'15,"-19"23"1,-6 8-16,-13 20 16,2 10-16,5-1 15,31-60 1,-30 48-16</inkml:trace>
  <inkml:trace contextRef="#ctx0" brushRef="#br0" timeOffset="29387.9582">14966 4512 0,'0'0'0,"0"0"15,16 6 1,20 10-16,12 11 15,-4 7-15,-7 10 16,-6 5 0,-16 0-16</inkml:trace>
  <inkml:trace contextRef="#ctx0" brushRef="#br0" timeOffset="29606.2749">14637 5318 0,'0'0'16,"21"-4"-16,21-5 15,32-3 1,31 0-16,5 9 16,1 6-1,-3 7-15,-11 9 16,-7 0-16,-90-19 15,92 19 1</inkml:trace>
  <inkml:trace contextRef="#ctx0" brushRef="#br0" timeOffset="29746.868">15992 5544 0,'0'0'0,"0"0"16,0 0-16,0 0 16</inkml:trace>
  <inkml:trace contextRef="#ctx0" brushRef="#br0" timeOffset="56100.3784">4157 8578 0,'0'0'16,"-13"29"-1,0 15-15,-12 31 16,-3 30-16,-7 33 16,4 27-1,0 26-15,3 8 16,9 8-16,1 7 15,10 3 1,-5 14-16,11-6 16,0 3-1,4 6-15,3 6 16,2 1 0,2 3-16,6-6 15,5-16-15,5-23 16,0-46-1,6-26-15,6-30 16,2-23-16,3-16 16,-6-24-1,8-8-15,8-5 16,8-7-16,5-9 16,10-5-1,25-11-15,15-14 16,6-8-1,7-9-15,-5-1 16,-4-1-16,-2 1 16,1 1-1,0 4-15,-7 0 16,-4 4 0,-7 4-16,0 0 15,0 3-15,-11 7 16,-11 7-1,-11 6-15,-67 7 16,52-5 0,-10 1-16,-7-5 15,-7-7-15,-10-3 16,-8-15 0,-2-13-16,-8-28 15,0-40-15,-3-48 16,-2-34-1,3-8-15,2-12 16,0-4 0,2 6-16,3 21 15,-2-3-15,1-4 16,-8-2 0,1 13-16,-4 15 15,1 19 1,-3 8-16,-5 18 15,-11 10-15,-8 13 16,-9 16 0,-8 8-16,-10 7 15,-12 11 1,-11 7-16,-4 10 16,-11 3-16,-2 4 15,-14 7 1,-11 6-16,-4 7 15,-6 9 1,-4 9-16,-10 7 16,-1 7-16,3 8 15,6 5 1,16 1-16,22-3 16,22-2-16,15 1 15,16-2 1,0 2-16,-16-2 15</inkml:trace>
  <inkml:trace contextRef="#ctx0" brushRef="#br0" timeOffset="56444.1386">3887 9803 0,'0'0'0,"0"0"15,23 7 1,25 3-16,19 9 16,5-7-1,8-3-15,27 1 16,27-6-16,7 1 15,15-1 1,-5-2-16,1 0 16,-3-2-16,-1 3 15,-3 3 1,-2 8-16,-3 1 16,-9 0-1,-18-3-15</inkml:trace>
  <inkml:trace contextRef="#ctx0" brushRef="#br0" timeOffset="57037.6699">3926 11074 0,'0'0'0,"0"0"16,0 0-1,0 0-15,0 0 16,0 0 0,20 0-16,31-7 15,28-2-15,22 2 16,11 2-1,6 2-15,8 0 16,3 3 0,10 0-16,6-2 15,31-7-15,-6-6 16,-13 3 0,-17 6-16,-3 1 15,-6 3-15,-12 4 16,-12 3-1,-13 1-15,-14 3 16,-14 6 0,-19 2-16,-14 0 15,-11 2-15</inkml:trace>
  <inkml:trace contextRef="#ctx0" brushRef="#br0" timeOffset="57194.2684">6387 11333 0,'0'0'0,"0"0"16,0 0-16,0 0 15,0 0 1</inkml:trace>
  <inkml:trace contextRef="#ctx0" brushRef="#br0" timeOffset="57851.1721">2843 12146 0,'0'0'15,"0"0"1,0 0 0,0 0-1,0 0-15,10-9 0,11-4 16,12-7-16,13 0 16,10 2-1,11-2-15,8 0 16,35-8-16,21-3 15,10 2 1,-4 7-16,-19 9 16,-17 10-1,-14 8-15,-11 6 16,-11 2-16,-15 4 16,-50-17-1,44 18-15,-44-18 16,38 19-16</inkml:trace>
  <inkml:trace contextRef="#ctx0" brushRef="#br0" timeOffset="58319.5108">4082 11688 0,'0'0'0,"0"0"16,0 0-16,0 0 16,0 0-1,0 0-15,19 5 16,16-1-16,22 8 16,-6 1-1,-9 2-15,-6 5 16,-36-20-1,29 23-15,-9 4 16,-13-1 0,-9 6-16,-9-1 15,-7 5-15,-15 4 16,-4 0 0,-3 1-16,-6-5 15,1-3-15,2-4 16,43-29-1,-44 27-15,44-27 16,0 0 0,0 0-16,-45 20 15,45-20-15,0 0 16,-36 14 0,13-8-16,17-12 15</inkml:trace>
  <inkml:trace contextRef="#ctx0" brushRef="#br0" timeOffset="59147.5711">4463 12332 0,'0'0'0,"0"0"16,0 0-16,0 27 15,0 28 1,0 31-16,0 12 16,0-12-1,0-8-15,0-78 16,0 68-16,0-68 16,0 0-1,5 35-15,1-23 16,6-28-16,5-15 15,-1-7 1,2-4-16,0-1 16,-1 8-1,-1 7-15,-3 13 16,1 3-16,-1 12 16,2 7-1,-3 12-15,0 5 16,-12-24-16,11 29 15,-11-29 1,11 27-16,2-9 16,2-12-1,4-10-15,-1-10 16,-18 14-16,22-20 16,-22 20-1,25-18-15,1 7 16,1 7-1,-2 8-15,-1 5 16,-24-9-16,27 14 16,-27-14-1,27 11-15</inkml:trace>
  <inkml:trace contextRef="#ctx0" brushRef="#br0" timeOffset="60287.8227">5252 12578 0,'0'0'0,"0"0"16,0 0 0,0 0-16,0 0 15,0 0-15,0 0 16,-7-18-16,-6-16 16,-5-2-1,-2 8-15,2 12 16,3 7-1,1 7-15,1 10 16,-1 11 0,3 9-16,5 8 15,-2 2 1,6 7-16,4-4 16,6-8-16,0-11 15,5-9 1,3-6-16,5-11 15,0-10-15,2-4 16,4-7 0,0 1-16,2-1 15,7 1-15,-3 8 16,-4 7 0,0 9-16,1 7 15,-1 4 1,-29-11-16,28 10 15,-1 0-15,2-7 16,-2-7 0,-3-10-16,-24 14 15,20-20 1,-20 20-16,0 0 16,24-18-16,-1 4 15,-23 14 1,27-4-16,-2 11 15,-25-7-15,29 8 16,-29-8 0,27 9-16,4-6 15,-31-3 1,31-5-16,-31 5 16,32-9-16,-32 9 15,31-11 1,-31 11-16,0 0 15,0 0 1,29-9-16,-29 9 16,0 0-16,0 0 15,29-4 1,-29 4-16,32-5 16,-32 5-1,31-2-15,-31 2 16,35 0-16,-35 0 15,39 0 1,-39 0-16,0 0 16,44-3-1,-44 3-15,40-8 16,-40 8-16,0 0 16,0 0-1,36-12-15,-36 12 16,0 0-16,0 0 15,27-7 1,-27 7-16,0 0 16,0 0-1,20-3-15,-20 3 16,0 0-16,0 0 16,15-5-1,-15 5-15,0 0 16,0 0-1,9-2-15,-9 2 16,0 0-16,0 0 16,5-7-1,-8-1-15,-8-4 16</inkml:trace>
  <inkml:trace contextRef="#ctx0" brushRef="#br0" timeOffset="61022.0394">3768 12339 0,'0'0'15,"0"0"-15,0 0 16,0 0 0,0 0-16,0 0 15,0 0 1,22 0-16,25-5 15,24 1-15,-1-3 16,6-9 0,14-9-16,6-8 15,11-5 1,7 0-16,9-2 16,10 1-16,6 4 15,-4 8 1,-6 7-16,-8 9 15,-3 4-15,1 5 16,-3 2 0,-3-2-16,-5-5 15,-1-1 1,-1-2-16,-6 4 16,-8 4-16,-15 2 15,-9 0 1,-15 7-16,-5-4 15,-4 6 1,-44-9-16,45 7 16,-45-7-16,52 5 15</inkml:trace>
  <inkml:trace contextRef="#ctx0" brushRef="#br0" timeOffset="61226.7348">6584 12066 0,'0'0'0,"0"0"15</inkml:trace>
  <inkml:trace contextRef="#ctx0" brushRef="#br0" timeOffset="75933.801">12715 7758 0,'0'0'15,"-22"5"1,-13-1-16,-20 5 16,5 0-1,-7 5-15,6-4 16,0 5-16,-7-3 16,-3 2-1,-4-5-15,2-5 16,-3-4-16,-1-4 15,-2-8 1,2-5-16,-3-9 16,1-4-16,-14-12 15,1-10 1,4-1-16,15 1 16,4-2-1,9-4-15,1-2 16,4-3-1,2 1-15,3-5 16,6 0-16,8-2 16,5 0-1,11 8-15,3 5 16,7-4-16,9-1 16,2-1-1,13-1-15,7-1 16,8 1-1,3 3-15,18-5 16,5 7-16,0 11 16,-1 11-1,2 7-15,-11 11 16,4 4 0,5 2-16,8 5 15,2 0-15,17 4 16,5 3-1,-2 6-15,-14 5 16,-5 6 0,-5 6-16,-2 8 15,-1 5-15,0 10 16,-4 8 0,-5 9-16,-8 4 15,-2 7-15,-6 3 16,-6 6-1,-7 3-15,-7-2 16,-9 5 0,-5 3-16,-10 6 15,-8 5 1,-9-7-16,-8-4 16,-11-16-16,-9-5 15,-10-5 1,-3-13-16,-5-8 15,1-10-15,1-8 16,17-7 0,46-20-16,-42 16 15,42-16 1,0 0-16,-31 5 16,23-14-16</inkml:trace>
  <inkml:trace contextRef="#ctx0" brushRef="#br0" timeOffset="76902.0554">15520 7559 0,'0'0'0,"0"0"15,-23 7 1,-20 2-16,-25 9 16,1 4-1,0 1-15,-9 1 16,-18 5-16,-16 1 15,11-13 1,2-8-16,6-11 16,5-11-1,3-8-15,2-10 16,-3-8-16,1-9 16,-1-10-1,8-5-15,7-3 16,9-7-16,12-1 15,8-3 1,9-8-16,12-2 16,10-5-1,12 1-15,8 2 16,12-1-16,12 5 16,10 0-1,18 4-15,20-1 16,14 6-1,14 3-15,5 14 16,0 9-16,1 22 16,-4 10-1,-13 18-15,-4 14 16,-4 10-16,-10 15 16,-7 5-1,-4 13-15,-8 8 16,-6 11-1,-7 7-15,-6 14 16,-13 3-16,-9 4 16,-12 6-1,-5 2-15,-10-1 16,-8-2 0,-12-8-16,-6-6 15,-11-7-15,-8-8 16,1-18-1,-5-13-15,12-13 16,42-36 0,0 0-16,0 0 15,-31 18-15,16-18 16</inkml:trace>
  <inkml:trace contextRef="#ctx0" brushRef="#br0" timeOffset="77964.5828">17649 7463 0,'0'0'0,"-24"14"15,-7 1 1,-14 6-16,-6 1 16,-8 0-1,-5 0-15,-3 1 16,-4-3-16,-25-2 15,-12-6 1,3-11-16,11-8 16,13-10-16,3-10 15,5-11 1,3-6-16,2-11 16,2-4-16,7-8 15,4-4 1,11 0-1,3 0-15,8-5 16,4 0-16,7-4 16,10-1-1,3-1-15,14 1 16,13 3-16,17-1 16,14 6-1,16 2-15,19-3 16,4 11-16,6 9 15,5 10 1,1 6-16,3 7 16,0 6-1,-5 12-15,-4 10 16,-9 10-16,2 7 16,3 6-1,0 11-15,-4 11 16,1 10-1,-8 11-15,-10 1 16,-11 7-16,-4 3 16,-8 9-1,-11 2-15,-7-2 16,-10 1 0,-11-1-16,-16 2 15,-16-2-15,-13 2 16,-9-5-1,-9 1-15,-9-3 16,0-9-16,8-11 16,3-5-1,3-10-15,7-10 16,7-8 0,4-2-16,33-23 15,-30 11 1,11-14-16,7-15 15</inkml:trace>
  <inkml:trace contextRef="#ctx0" brushRef="#br0" timeOffset="79057.7703">20010 7425 0,'0'0'16,"-23"4"-16,-14 1 15,-24 4 1,-5 0-16,-9 0 15,-19 4-15,2 1 16,-4 4 0,-7-3-16,3-1 15,-3-6 1,3-2 0,2-12-16,8-7 0,11-8 15,11-9 1,0-13-16,9-8 15,4-9 1,7-8-16,4-5 16,7-7-16,8-6 15,9 0 1,11-4-16,11-4 16,9-1-1,14-8-15,8 2 16,13 8-16,4 3 15,9 5 1,5 9-16,6 5 16,5 8-1,4 2-15,3 12 16,4 8-16,-4 9 16,1 7-1,-3 9-15,0 7 16,1 5-1,4 8-15,0 10 16,0 6-16,1 7 16,0 6-1,-1 5-15,-10 9 16,-3 3-16,-6 8 16,-11 8-1,-8 6-15,-4 8 16,-6 7-1,-5 3-15,-3 4 16,-12 6-16,-7 0 16,-18 3-1,-11 3-15,-19-1 16,-18 0 0,-21 0-16,-17 0 15,-9-8 1,-5-11-16,1-17 15,11-15-15,15-14 16,81-40 0,-72 26-16,72-26 15,0 0-15,-55 14 16,55-14 0,-33-4-16,22-8 15,11-5-15</inkml:trace>
  <inkml:trace contextRef="#ctx0" brushRef="#br0" timeOffset="79260.845">20087 7481 0,'0'0'0,"0"0"16,0 0 0,0 0-16,0 0 15</inkml:trace>
  <inkml:trace contextRef="#ctx0" brushRef="#br0" timeOffset="80573.0531">12289 7749 0,'0'0'0,"0"0"16,-19 21-16,-12 8 16,-13 24-1,-6 9-15,-12 32 16,-12 27-16,1 17 15,5 1 1,15-7-16,10-10 16,15-21-1,10-16-15,12-16 16,6-69-16,4 47 16,11-8-1,8-8-15,10-11 16,7-5-1,9-6-15,5-4 16,1-5-16,1 0 16,-4 4-1,-10 10-15,-8 8 16,-9 14 0,-14 13-16,-8 17 15,-15 13-15,-13 31 16,-7 17-1,-3 3-15,-2-5 16,2-11 0,4-11-16,9-12 15,3-6-15,3-9 16,2-4 0,6-23-16,8-49 15,0 0 1,8 35-16,10-14 15,2-14-15,9-6 16,0-5 0,3 1-16,1 3 15,-4 6-15,-2 6 16,-5 9 0,-6 10-1,-5 16-15,-9 20 16,-4 13-16,-7 30 15,-7 22-15,-4 2 16,0-7 0,3-20-16,3-22 15,7-16-15,7-69 16,-2 50 0,2-50-16,7 42 15,-7-42 1,16 29-16,7-18 15</inkml:trace>
  <inkml:trace contextRef="#ctx0" brushRef="#br0" timeOffset="80869.8672">11868 11431 0,'0'0'0,"0"0"15,0 20 1,8 25-16,5 24 16,5 1-1,3-1-15,9 0 16,9 9-16,7-11 16,4-26-1,-6-28-15,4-20 16,6-22-16,17-20 15,25-39 1,26-32-16,10-23 16</inkml:trace>
  <inkml:trace contextRef="#ctx0" brushRef="#br0" timeOffset="81713.5389">15037 7825 0,'0'0'0,"0"0"16,-21 27-16,-13 18 16,-24 32-1,-21 29-15,-10 35 16,6 13-1,22-18-15,26-20 16,18-22-16,17-94 16,4 69-1,9-28-15,11-15 16,3-12 0,1-5-16,3-7 15,4 3-15,3 1 16,7 5-1,-3 7-15,-6 11 16,-13 15-16,-15 17 16,-16 17-1,-21 43-15,-23 49 16,-15 22 0,2-2-16,17-32 15,13-30 1,20-38-16,15-90 15,0 55-15,11-26 16,5-18 0,9-8-16,6-10 15,9-9-15,12-4 16,-4-2 0,4 2-16,-52 20 15,46-9 1,-7 14-16,-9 15 15,-22 11 1,-10 18-16,-13 29 16,-16 38-16,-13 29 15,1 0 1,10-17-16,13-30 16,11-15-16,4-18 15,5-65 1,5 42-16,0-17 15,-7-23-15</inkml:trace>
  <inkml:trace contextRef="#ctx0" brushRef="#br0" timeOffset="82010.5493">14639 10953 0,'0'0'0,"-4"27"16,-1 18-16,3 24 15,0 2 1,8-4-16,18-10 16,9-22-1,11-15-15,12-20 16,6-24-16,15-28 15,26-40 1,32-53-16,6-25 16,-1-19-1,-29 7-15</inkml:trace>
  <inkml:trace contextRef="#ctx0" brushRef="#br0" timeOffset="82778.2149">17285 7696 0,'0'0'15,"-17"22"-15,-10 14 16,-19 22 0,-6 18-16,-20 33 15,-13 37-15,-1 10 16,18-17-16,28-26 15,24-27 1,21-28-16,12-27 16,10-12-1,8-7-15,13-9 16,18-6-16,2-2 16,-4 1-1,-6 6-15,-8 8 16,-12 9-1,-18 17-15,-15 16 16,-16 17 0,-18 13-16,-19 39 15,-20 33-15,-4 5 16,18-30 0,54-129-16,-29 94 15,29-94-15,2 61 16,20-32-1,10-16-15,2-9 16,-3-4-16,3 5 16,1 1-1,-4 11-15,-2 9 16,-4 19 0,-12 11-16,-13 8 15,-13 10-15,-17 27 16,-7 22-1,-8-3-15,3-13 16,8-22 0,34-85-16,-20 65 15,20-65-15,-2 41 16</inkml:trace>
  <inkml:trace contextRef="#ctx0" brushRef="#br0" timeOffset="83075.0294">16931 10517 0,'0'0'0,"0"25"15,4 15 1,2 27-16,5 7 15,7 15 1,5-2-16,4-10 16,6-15-16,3-24 15,6-22 1,12-23-16,15-29 16,29-46-16,31-59 15,19-56 1,13-33-16</inkml:trace>
  <inkml:trace contextRef="#ctx0" brushRef="#br0" timeOffset="83856.0999">19612 7693 0,'0'0'0,"0"0"16,-14 22-16,-10 19 15,-19 28 1,-24 31-16,-20 28 16,7 5-1,26-20-15,23-25 16,19-22-16,12-23 16,14-8-1,10-3-15,13-7 16,7-3-1,6 0-15,-2-5 16,1 8-16,-6 9 16,-17 8-1,-18 14-15,-22 15 16,-23 19-16,-38 42 16,-19 26-1,-4 3-15,23-19 16,25-38-1,50-104-15,-18 72 16,23-30-16,16-17 16,12-18-1,7-7-15,17-7 16,4-3-16,-6 6 16,-3 5-1,-9 9-15,-11 10 16,-17 3-1,-7 13-15,-8 6 16,-15 20-16,-12 8 16,-15 26-1,-7 18-15,-3-1 16,12-10 0,10-22-16,17-12 15,13-69-15,-2 45 16,2-45-1,7 33-15,6-19 16,-1-14 0</inkml:trace>
  <inkml:trace contextRef="#ctx0" brushRef="#br0" timeOffset="84168.8834">19108 10370 0,'0'0'0,"0"0"16,0 0 0,-6 23-16,-1 21 15,-1 19-15,3-1 16,5-6 0,9-2-16,13-8 15,6-6 1,0-10-16,8-12 15,8-16-15,19-27 16,25-35 0,63-65-16,73-74 15,23-27 1,-23 28-16</inkml:trace>
  <inkml:trace contextRef="#ctx0" brushRef="#br0" timeOffset="91760.9182">11406 6731 0,'0'0'0,"0"0"16,0 0-16,0 0 15,20 0 1,18-5-16,23 1 16,5-1-1,15-4-15,19 0 16,6-4-16,-1-1 16,3 1-1,-8 4-15,-13 4 16,-87 5-1,67 0-15,-67 0 16,33 12-16,-22-1 16,-14-5-1,-9-6-15</inkml:trace>
  <inkml:trace contextRef="#ctx0" brushRef="#br0" timeOffset="92026.157">11981 6606 0,'0'0'0,"0"0"16,0 0-16,-7 17 16,1 14-1,-4 14-15,6 2 16,0 4 0,1 10-16,3 4 15,3 7-15,1 8 16,2 13-1,0-5-15,2-5 16,1-5 0,11-9-16,7-27 15,11-11-15,10-13 16,13-16 0</inkml:trace>
  <inkml:trace contextRef="#ctx0" brushRef="#br0" timeOffset="92416.7003">14364 6418 0,'0'0'16,"0"0"-16,0 0 16,23 0-1,29 4-15,23-2 16,19 5-16,-2-7 15,-5-2 1,-4-5-16,-3-2 16,-1-2-16,-6 2 15,-11 0 1,-62 9-16,0 0 16,50-6-16</inkml:trace>
  <inkml:trace contextRef="#ctx0" brushRef="#br0" timeOffset="92729.1308">14820 6491 0,'0'0'0,"0"0"16,0 0-1,0 25-15,0 24 16,0 27-16,0 22 16,0 3-1,0 4-15,0-3 16,0-1-16,5-4 16,8-9-1,5-9-15,9-12 16,0-20-1,4-17-15,4-16 16</inkml:trace>
  <inkml:trace contextRef="#ctx0" brushRef="#br0" timeOffset="93088.4207">16664 6498 0,'0'0'0,"27"0"16,27-7 0,24-1-16,16 1 15,-5-1-15,0 7 16,-8 2 0,-5 2-16,-8 4 15,-68-7 1,57 7-16,-57-7 15,62 4-15</inkml:trace>
  <inkml:trace contextRef="#ctx0" brushRef="#br0" timeOffset="93432.1147">17011 6449 0,'0'0'16,"0"0"-16,0 0 15,0 0-15,0 29 16,0 31 0,5 27-16,-1 16 15,1-4 1,-5-1-16,0-2 15,-5-4-15,1-6 16,1 0 0,3-86-16,-2 78 15,2-78-15,0 0 16,7 71 0,8-26-16,5-16 15</inkml:trace>
  <inkml:trace contextRef="#ctx0" brushRef="#br0" timeOffset="93837.2706">18939 6212 0,'0'0'0,"0"0"16,25 0-16,25 5 15,31-4 1,15 9-16,3-3 16,-3-1-1,-1-4-15,-2-2 16,-9-4-16,-7-7 16,-77 11-1,0 0-15,60-10 16,-60 10-1,34-1-15</inkml:trace>
  <inkml:trace contextRef="#ctx0" brushRef="#br0" timeOffset="94212.1921">19406 6313 0,'0'0'16,"0"0"0,-6 25-16,-1 19 15,-2 24-15,4 7 16,1 14-1,4-4-15,4-2 16,10-7 0,3-5-16,-1-14 15,-5-2-15,-11-55 16,9 54 0,-4-1-16,-5-53 15,2 54 1,-2-54-16,0 0 15,0 49-15</inkml:trace>
  <inkml:trace contextRef="#ctx0" brushRef="#br0" timeOffset="94384.4345">19815 7228 0,'0'0'0,"0"0"15,0 0-15</inkml:trace>
  <inkml:trace contextRef="#ctx0" brushRef="#br0" timeOffset="124439.8406">7688 8447 0,'0'0'16,"0"0"-1,0 0-15,-13 12 16,-8 11-16,-3 6 15,1 5 1,1 1-16,3 6 16,-5 6-16,2 2 15,3 5 1,5-1-16,1 0 16,5 3-1,2-4-15,6 0 16,0-52-16,2 46 15,6-2 1,4-1-16,3-9 16,8-10-16,-23-24 15,26 18 1,13-7-16,-39-11 16,49 5-1,0-5-15,2-2 16,-51 2-16,47 4 15,-47-4 1,39 11-16,-10 11 16,-16 7-1,-9 8-15,-6 7 16,-9 18-16,-5 9 16,-3 4-1,-10 21-15,-5 6 16,5-7-1,4-13-15,7-11 16,2-17-16,8-2 16,-2-3-1,-1 0-15,11-49 16,-6 49 0,6-49-16,-4 47 15,4-47-15,4 36 16,-4-36-1,13 22-15,5-15 16,5-5 0,-1-4-16,-22 2 15,0 0-15,24-2 16,-24 2 0,0 0-16,25 6 15,-25-6-15,20 14 16,-20-14-1,16 24-15,-7 4 16,-5 5 0,-4 5-16,-6 11 15,-5 9-15,-6 7 16,0 11 0,-12 33-16,-6 18 15,-2 5 1,3-4-16,11-25 15,4-16-15,7-16 16,3-20 0,9-51-16,-4 41 15,4-41-15,0 0 16,0 38 0,0-38-16,10 28 15,-10-28 1,11 16-16,4-9 15,-15-7-15,18 0 16,-18 0 0,23-5-16,-23 5 15,0 0 1,26-8-16,-26 8 16,30-10-16,-4 8 15,-6 10 1,-2 7-16,-9 12 15,-7 11 1,-8 15-16,-3 10 16,-5 3-16,-1 6 15,-1-3 1,1-1-16,-2-2 16,2-3-16,4-2 15,0-4 1,-1 0-16,4-8 15,1 2 1,1-4-16,-1-2 16,7-45-16,0 0 15,-7 44 1,7-44-16,2 36 16,-2-36-16,7 22 15,6-12 1,5-15-16,2-4 15,-2-9 1,2-4-16,0 0 16,1-3-1,-21 25-15,0 0 16,19-23-16,-19 23 16,20-17-1,-2 7-15,-6 15 16,-5 9-16,-7 8 15,-5 9 1,-3 5-16,-2 4 16,-4 15-1,-1 2-15,-1 1 16,-2 0-16,3-2 16,-1 0-1,0-7-15,16-49 16,-13 47-1,2-2-15,11-45 16,0 0-16,0 0 16,-9 40-1,9-40-15,-9 29 16,2-18-16,3-11 16,-3-13-1,-1-7-15</inkml:trace>
  <inkml:trace contextRef="#ctx0" brushRef="#br0" timeOffset="125002.2154">7449 12772 0,'0'0'0,"0"0"15,0 0-15,2 22 16,5 18 0,5 16-16,-2-1 15,-1 2-15,-1-1 16,2 0-1,-4 4-15,1 0 16,-3-1 0,-4-59-16,7 53 15,-7-53-15,0 0 16,11 43 0,-11-43-16,15 29 15,2-18 1,-4-13-16,3-10 15,1-5 1,3-10-16,3-9 16,7-14-16,1-5 15,2-3 1,3-3-16,-1 1 16,3 2-16,-1 4 15,-2 3 1,-1 7-16,-1 3 15,-4 5-15,-2 1 16,-10 1 0</inkml:trace>
  <inkml:trace contextRef="#ctx0" brushRef="#br0" timeOffset="125220.9129">8143 12674 0,'0'0'0,"0"0"15,0 0 1,0 0-16,0 0 15</inkml:trace>
  <inkml:trace contextRef="#ctx0" brushRef="#br0" timeOffset="151980.9498">21701 3560 0,'0'0'16,"0"0"-16,0 0 15,0 0 1,0 0-16,-7 18 16,-4 20-16,-4 13 15,1 0 1,6 8-16,-1 3 16,2 8-1,-2-1-15,-1 9 16,-3 16-16,-2 13 15,-6 3 1,-1 2-16,0 1 16,-3 11-1,0 12-15,-3 22 16,8 3 0,0 2-16,3 2 15,2 6-15,1 6 16,3 12-16,-7 4 15,-3 7 1,-2 4-16,-2 14 16,2 21-1,-2 7-15,-2 4 16,-3 7 0,6 3-16,3-2 15,8 8-15,0 5 16,6 1-1,3 1-15,0 8 16,4 6-16,-3 9 16,3 4-1,0 7-15,5 1 16,5-2 0,-2-2-16,-4-6 15,0-5-15,1-2 16,-5-8-1,4-10-15,0-9 16,2-9 0,-6-14-16,0-8 15,0-10-15,2-7 16,2-9 0,2-21-16,1-9 15,-1-16-15,4 0 16,-2-12-1,6-12-15,-2-16 16,1-15 0,-5-9-16,4-6 15,1-11-15,1-10 16,-3-16 0,-3-6-16,-8-48 15,10 48 1,-10-48-16,0 0 15,7 35-15,-10-17 16</inkml:trace>
  <inkml:trace contextRef="#ctx0" brushRef="#br0" timeOffset="152121.2901">21317 16365 0,'0'0'0,"0"0"16,0 0-16</inkml:trace>
  <inkml:trace contextRef="#ctx0" brushRef="#br0" timeOffset="156338.9865">23458 5624 0,'0'0'15,"-8"-26"1,0-19-16,-9-20 15,0 14-15,-3 8 16,-2 5 0,-2 0-16,-5 7 15,-8 4-15,0 8 16,-4 5 0,-1 7-16,-5 7 15,0 11 1,2 10-16,-1 9 15,2 15-15,3 9 16,4 8 0,8 8-16,9 15 15,9-2 1,16-12-16,11-20 16,7-11-16,9-8 15,11-14 1,1-12-16,8-14 15,-3-15 1,2-10-16,3-14 16,0-7-16,6-13 15,-4-7 1,-9 12-16,-7 10 16,-11 21-1,-4 8-15,-5 13 16,-5 7-16,-3 8 15,1 6 1,-4 9-16,1 7 16,-4 7-16,0 4 15,-1 13 1,3-2-16,2-2 16,3-3-1,7-6-15,8-2 16,5-12-16,4-7 15</inkml:trace>
  <inkml:trace contextRef="#ctx0" brushRef="#br0" timeOffset="156745.4479">24269 4785 0,'0'0'16,"0"0"-16,-21 13 16,-10 7-1,-9 11-15,2 12 16,3 6-1,5 9-15,3 4 16,9 6-16,8 3 16,7 0-1,8-1-15,3 1 16,4-6 0,5-7-16,3-9 15,-20-49-15,26 43 16,-26-43-1,31 38-15,-31-38 16,33 33 0,8-6-16</inkml:trace>
  <inkml:trace contextRef="#ctx0" brushRef="#br0" timeOffset="157245.0404">26242 4731 0,'0'0'15,"0"0"-15,14 18 16,7 8 0,10 13-16,-1 5 15,-1 7 1,-4 6-16,-7 3 15,-3 2 1,-9 5-16,-8-2 16,-7 2-16,-11-2 15,-7-7 1,-1-2-16,-4-7 16,32-49-1,-34 40-15,34-40 16,0 0-16,0 0 15,-28 34 1,28-34-16,-17 25 16,14-15-16</inkml:trace>
  <inkml:trace contextRef="#ctx0" brushRef="#br0" timeOffset="157385.9662">26621 5595 0,'0'0'16,"0"0"-16,0 0 15,0 0 1</inkml:trace>
  <inkml:trace contextRef="#ctx0" brushRef="#br0" timeOffset="161578.4679">27406 4395 0,'0'0'0,"0"0"15,0 0-15,-14-9 16,-5-4 0,-11 0-16,1 10 15,-2 10 1,-2 7-16,-3 8 16,-5 12-16,8 4 15,6 2-15,12 3 16,10-1-1,10 0-15,7-4 16,8 1-16,2-3 16,-1 1-1,0 1-15,-5-1 16,-10 4-16,-6-1 16,-6 1-1,-8-6-15,-3-1 16,17-34-1,0 0-15,0 0 16,-16 26-16,16-26 16,-13 17-1,8-11-15,7-4 16,7-2 0,-9 0-16,15-4 15,-15 4-15,0 0 16,0 0-1,18 0-15,-18 0 16,15 4 0,-5 11-16,-8 8 15,-6 6-15,-4 5 16,-2 8 0,-5 11-16,-1-1 15,5 2 1,4-3-16,7-51 15,2 44-15,9-3 16,10-7 0,0-10-16,-21-24 15,25 16-15,-25-16 16,29 13 0,-29-13-16,34 18 15,-1 4 1</inkml:trace>
  <inkml:trace contextRef="#ctx0" brushRef="#br0" timeOffset="161703.4367">27480 5807 0,'0'0'16,"0"0"-16,0 0 15,0 0 1,0 0-16</inkml:trace>
  <inkml:trace contextRef="#ctx0" brushRef="#br0" timeOffset="162500.1615">24313 6764 0,'-16'-29'0,"-2"-9"16,-3-20-1,3 4-15,3-4 16,-1 2-16,-3 9 15,4 5 1,15 42-16,-23-29 16,-4 14-1,2 12-15,-10 12 16,-1 11-16,-8 20 16,1 12-1,3 10-15,-2 26 16,3 16-1,16-3 1,15-11-16,18-24 0,-10-66 16,17 43-1,10-18-15,0-19 16,0-14 0,2-15-16,6-11 15,8-13 1,-1-7-16,1 3 15,0 0-15,-1 9 16,-6 6 0,-3 11-16,-4 14 15,-9 13-15,-3 7 16,0 9 0,-2 2-16,3 7 15,3 4 1,-2 3-16,13 1 15,3-6-15,6-7 16,-3-10 0,-3-19-16</inkml:trace>
  <inkml:trace contextRef="#ctx0" brushRef="#br0" timeOffset="162718.8252">24577 6614 0,'0'0'0,"25"0"16,21 0-16,31 0 15,21 0 1,0 0-16,-4 0 16,-6 4-16,-18 3 15,-70-7 1,48 9-16</inkml:trace>
  <inkml:trace contextRef="#ctx0" brushRef="#br0" timeOffset="162984.4571">24740 6382 0,'0'0'0,"0"0"15,0 25 1,0 21-16,-5 32 16,1 24-16,0 6 15,-1 5 1,-1-4-16,1-11 16,0-11-1,5-15-15,0-72 16,14 44-16,13-25 15,5-35 1</inkml:trace>
  <inkml:trace contextRef="#ctx0" brushRef="#br0" timeOffset="163624.5943">25428 5832 0,'0'0'16,"0"0"-16,0 0 16,0 29-1,5 34-15,0 38 16,-3 28 0,0 3-16,0 0 15,-4-7-15,-7-7 16,-5-11-1,-1-15-15,1-14 16,14-78-16,0 0 16,0 0-1,-19 54-15,0-28 16,9-19 0,3-14-16,5-5 15,9-13-15,8-9 16,9-10-1,16-17-15,6 1 16,16-12 0,5 10-16,2 10 15,-9 28-15,-17 19 16,-9 17 0,-13 8-16,-7 9 15,-12 8-15,-10 18 16,-10 0-1,-11 4-15,-7-2 16,-4-3 0,-6-3-16,4-8 15,3-10-15,39-33 16,-40 25 0,40-25-16,-35 9 15,35-9 1,-29-4-16,7-8 15,7-6-15,12-4 16,12-10 0,12-12-16</inkml:trace>
  <inkml:trace contextRef="#ctx0" brushRef="#br0" timeOffset="163812.1722">26291 6156 0,'0'0'0,"0"0"15,0 0 1,0 0-16,0 0 16,9 7-16,17 11 15</inkml:trace>
  <inkml:trace contextRef="#ctx0" brushRef="#br0" timeOffset="164031.0307">26517 6633 0,'0'0'0,"0"0"15,0 0 1,0 0-16,10 24 16,2 16-1,-6 31-15,-34 29 16,-58 68-16</inkml:trace>
  <inkml:trace contextRef="#ctx0" brushRef="#br0" timeOffset="164937.0959">23958 7615 0,'0'0'0,"0"0"15,0 26-15,0 35 16,0 31 0,0 22-16,0-5 15,0-8-15,0-13 16,0-15-1,0-8-15,-5-21 16,5-44 0,-6 40-16,6-40 15,-16 28-15,3-25 16,8-15 0,8-13-16,8-13 15,9-19-15,12-5 16,5-3-1,21-13-15,20 1 16,3 18 0,-8 27-16,-12 24 15,-22 19-15,-15 18 16,-18 7 0,-12 4-16,-22 18 15,-12 7 1,-20 22-16,-13 7 15,-2-9-15,15-28 16,60-57 0,-51 39-16,51-39 15,-33 13 1,15-13-16,14-11 16,12-13-16,17-19 15</inkml:trace>
  <inkml:trace contextRef="#ctx0" brushRef="#br0" timeOffset="165124.2606">24575 7917 0,'0'0'0,"0"0"16,0 0-16,22 4 15,22-1 1,31 1-16,19-1 15,2-6 1,-6-1-16,-13-3 16,-16-8-16</inkml:trace>
  <inkml:trace contextRef="#ctx0" brushRef="#br0" timeOffset="165342.9571">24923 7696 0,'0'0'0,"0"0"15,0 19 1,0 24-16,0 29 16,0 6-1,0 20-15,0-3 16,4-11-1,2-4-15</inkml:trace>
  <inkml:trace contextRef="#ctx0" brushRef="#br0" timeOffset="165655.3931">25712 7691 0,'0'0'16,"0"0"-16,0 0 16,-22 11-1,-12 12-15,-12 17 16,3 16 0,7 6-16,9 6 15,14 1-15,13-4 16,11-5-1,14-11-15,13-9 16,13-11 0,14-13-16,6-16 15,8-14-15,15-17 16</inkml:trace>
  <inkml:trace contextRef="#ctx0" brushRef="#br0" timeOffset="165827.6162">26431 7584 0,'0'0'16,"0"0"-16,0 0 16,0 0-16,0 0 15,0 0 1,0 0-16</inkml:trace>
  <inkml:trace contextRef="#ctx0" brushRef="#br0" timeOffset="166045.9312">26613 7971 0,'0'0'0,"0"0"15,0 0-15,0 0 16,10 15 0,6 7-16,7 8 15,-7 1 1,-4 7-16,-10 15 16</inkml:trace>
  <inkml:trace contextRef="#ctx0" brushRef="#br0" timeOffset="167045.8191">23927 9014 0,'0'0'0,"0"0"16,0 0 0,2 29-16,4 34 15,6 37-15,-10 36 16,-4 16 0,-12 44-16,-8 8 15,-4-8-15,10-39 16,4-28-1,5-34-15,7-95 16,-11 54 0,-2-39-16,-3-30 15,-1-24 1,-5-37-16,-6-47 16,6-40-16,11-13 15,15 17 1,19 23-16,13 13 15,10 14-15,17 3 16,8 13 0,3 19-16,-13 20 15,-10 23-15,-20 18 16,-11 13 0,-11 8-16,-11 19 15,-14 13 1,-19 28-16,-23 32 15,-18 25-15,-5 7 16,81-132 0,0 0-16,-49 94 15,36-59 1,26-46-16,18-29 16,16-27-16</inkml:trace>
  <inkml:trace contextRef="#ctx0" brushRef="#br0" timeOffset="167373.7551">24425 8992 0,'0'0'0,"0"0"16,0 0-16,0 0 16,0 24-1,0 25-15,0 23 16,0 2-16,0 8 15,0-82 1,0 0-16,0 0 16,0 65-1,0-65-15,0 36 16,3-25-16,10-27 16,2-8-1,10-6-15,10-12 16,15-7-16,8-5 15,22-15 1,8 0-16,-8 18 16,-15 22-1</inkml:trace>
  <inkml:trace contextRef="#ctx0" brushRef="#br0" timeOffset="167608.083">25019 9012 0,'0'0'0,"0"0"15,0 0-15,2 22 16,6 25-16,3 29 16,-5 16-1,4-1-15,-4-9 16,-6-82-1,4 70-15,-2-17 16</inkml:trace>
  <inkml:trace contextRef="#ctx0" brushRef="#br0" timeOffset="167749.01">24968 8692 0,'0'0'0,"0"0"16,0 0 0,0 0-16,0 0 15</inkml:trace>
  <inkml:trace contextRef="#ctx0" brushRef="#br0" timeOffset="168139.2382">25275 9018 0,'0'0'0,"0"24"16,0 13-16,0 23 15,2 0-15,-4 3 16,2-63 0,0 0-16,0 0 15,-5 56 1,2-20-16,11-25 15,7-22-15,7-17 16,3-5 0,9-7-16,3-2 15,6 1 1,2 8-16,-2 9 16,-1 7-16,-7 17 15,-10 14 1,-6 8-16,-2 11 15,-6 6 1,0 14-16,-4-2 16,-7-51-16,9 43 15,1-13 1</inkml:trace>
  <inkml:trace contextRef="#ctx0" brushRef="#br0" timeOffset="168389.1813">25616 8739 0,'0'0'0,"0"0"16,0 0-1,27 6-15,29 1 16,33 2-1,15 1-15,-7-2 16,-1-1-16,-8-5 16,-12-2-1,-76 0-15,69-5 16</inkml:trace>
  <inkml:trace contextRef="#ctx0" brushRef="#br0" timeOffset="168639.1035">26015 8313 0,'0'0'15,"0"0"-15,0 19 16,-5 28-16,2 33 16,-3 35-1,0 12-15,0 5 16,2 2-1,-1-5-15,5-8 16,3-18-16,9-20 16,16-23-1,3-31-15</inkml:trace>
  <inkml:trace contextRef="#ctx0" brushRef="#br0" timeOffset="169061.2726">27087 8513 0,'0'0'15,"-8"-20"-15,0-14 16,-10-15 0,-2 14-16,-3 8 15,3 5-15,-2 9 16,-2 1-1,24 12-15,-27-6 16,27 6 0,-32 0-16,1 6 15,-2 14-15,-6 18 16,6 13 0,5 16-16,-1 14 15,-1 37 1,1 32-16,7 5 15,9-11-15,5-12 16,6-22 0,2-16-16,2-16 15,-2-78 1,6 62-16,-6-62 16,0 30-16,-10-35 15</inkml:trace>
  <inkml:trace contextRef="#ctx0" brushRef="#br0" timeOffset="169217.1648">26356 9094 0,'0'0'0,"0"0"16,23-9-16,21-4 15,31-9 1,33-1-16,22 8 15</inkml:trace>
  <inkml:trace contextRef="#ctx0" brushRef="#br0" timeOffset="169514.2858">27410 8462 0,'0'0'0,"-18"30"16,-3 9-16,-15 30 16,-1 26-1,8 16-15,17-4 16,9-6-16,10-5 15,11-12 1,13-18-16,4-24 16,8-18-1,6-12-15</inkml:trace>
  <inkml:trace contextRef="#ctx0" brushRef="#br0" timeOffset="169748.2552">28627 8401 0,'0'0'0,"19"19"15,4 10-15,6 15 16,-12 23-1,-19 22-15,-27 59 16,-46 76-16,-57 75 16</inkml:trace>
  <inkml:trace contextRef="#ctx0" brushRef="#br0" timeOffset="170014.1506">29144 8471 0,'0'0'16,"0"0"-16,0 0 15,0 0-15</inkml:trace>
  <inkml:trace contextRef="#ctx0" brushRef="#br0" timeOffset="170216.8774">29558 9016 0,'0'0'16,"0"0"-16,0 27 15,-14 36 1,-19 37-16,-49 61 15</inkml:trace>
  <inkml:trace contextRef="#ctx0" brushRef="#br0" timeOffset="174356.5815">24414 10057 0,'0'0'0,"-8"23"16,2 17 0,-3 27-16,5 7 15,0 28-15,-1 6 16,-2 10 0,3 10-16,-1 1 15,1 5 1,0 5-16,0 8 15,6-15-15,-2-23 16,-2-15 0,0-19-16,2-75 15,0 0-15,0 0 16,-6 52 0,4-32-16,6-28 15,6-21 1,7-16-16,8-29 15,18-33-15,10-23 16,14-10 0,0 19-16,-2 25 15,-9 28 1,-3 24-16,-12 22 16,-3 16-16,-5 14 15,-6 10 1,-12 12-16,-5 9 15,-16 19 1,-9 7-16,-13 2 16,-10 2-16,-18 15 15,-5 0 1,3-17-16,58-67 16,-51 45-1,51-45-15,-41 26 16,41-26-1,-31 7-15,14-16 16,12-11-16,7-12 16</inkml:trace>
  <inkml:trace contextRef="#ctx0" brushRef="#br0" timeOffset="174716.1527">25379 10225 0,'0'0'0,"0"0"16,0 0-16,-6 22 16,-12 25-1,-11 24-15,-10 21 16,0 22-1,12 2-15,10-2 16,15-18-16,13-8 16,8-13-1,10-10-15,-3-14 16,5-4 0,6-4-16,1 0 15,2-6-15,0-1 16,-2-9-1,-2-11-15</inkml:trace>
  <inkml:trace contextRef="#ctx0" brushRef="#br0" timeOffset="175090.7928">26229 10376 0,'0'0'16,"0"0"-16,0 0 15,20 17-15,8 9 16,13 19 0,-9 8-16,-11 12 15,-9 7 1,-12 6-16,-10 20 15,-13 12-15,-14-12 16,-5-2 0,-4-4-16,0-12 15,9-17 1,37-63-16,0 0 16,0 0-16,-27 38 15,12-16 1,15-20-16,13-18 15</inkml:trace>
  <inkml:trace contextRef="#ctx0" brushRef="#br0" timeOffset="175293.8796">26707 10428 0,'0'0'16,"0"0"-16,0 0 16,0 0-16,0 0 15,0 0 1,20 7-16,35 4 16</inkml:trace>
  <inkml:trace contextRef="#ctx0" brushRef="#br0" timeOffset="175575.0598">26874 10875 0,'0'0'15,"0"0"-15,0 0 16,0 0-16,0 0 15,13 14 1,11 5-16,2 11 16,-4 1-1,-6 7-15,-8 2 16,-6 7 0,-12 7-16,-17 10 15,-30 23-15,-65 75 16,-95 117-16</inkml:trace>
  <inkml:trace contextRef="#ctx0" brushRef="#br0" timeOffset="177762.0691">24744 12178 0,'0'0'0,"-17"-12"16,-8-5 0,-8-8-16,-1 5 15,-4 6 1,-2 8-16,-3 8 16,1 11-16,0 10 15,-1 8 1,4 7-16,1 9 15,7 5 1,8 9-16,5 7 16,5 5-16,1 29 15,12 20 1,16 6-16,9-13 16,2-14-1,9-18-15,-3-12 16,8-15-16,2-16 15,6-10 1,10-13-16,9-10 16,7-14-1,21-17-15</inkml:trace>
  <inkml:trace contextRef="#ctx0" brushRef="#br0" timeOffset="178105.7469">25357 12003 0,'0'0'15,"-17"23"-15,-5 10 16,-11 27-16,2 19 16,-2 37-1,8 32-15,16 5 16,18-21 0,16-24-16,13-26 15,9-19-15,6-13 16,2-24-1,6-11-15,11-10 16,4-12-16</inkml:trace>
  <inkml:trace contextRef="#ctx0" brushRef="#br0" timeOffset="178418.1777">26251 12110 0,'0'0'0,"0"0"16,0 0-16,16 17 15,8 9 1,5 14-16,-7 14 15,-8 10-15,-7 15 16,-7 25 0,-9 19-16,-10-4 15,2-23-15,-1-31 16,0-29 0</inkml:trace>
  <inkml:trace contextRef="#ctx0" brushRef="#br0" timeOffset="178606.0069">26736 12099 0,'0'0'0,"0"0"15,0 0 1,0 0-16,0 0 15,0 0 1,0 0-16,0 0 16</inkml:trace>
  <inkml:trace contextRef="#ctx0" brushRef="#br0" timeOffset="178949.3095">26946 12654 0,'0'0'0,"0"0"0,0 0 15,0 0 1,0 0-16,0 0 15,18 10 1,8 4-16,13 6 16,-4 5-16,1 6 15,-11 11 1,-14 23-16,-29 29 16,-44 79-1,-81 164-15,-41 109 16</inkml:trace>
  <inkml:trace contextRef="#ctx0" brushRef="#br0" timeOffset="180418.0995">23833 13907 0,'0'0'15,"0"0"-15,0 0 16,0 27-16,0 34 15,0 30 1,0 30-16,0 4 16,0 4-1,6-6-15,3-14 16,-9-109-16,0 0 16,12 73-1,-1-43-15,5-47 16,1-30-1,10-24-15,8-33 16,9-12-16,-4 15 16,2 30-1,3 29-15,-3 15 16,6 11 0,-48 16-16,62-9 15</inkml:trace>
  <inkml:trace contextRef="#ctx0" brushRef="#br0" timeOffset="180902.1729">24472 14219 0,'0'0'15,"0"0"1,18 6-16,19-2 15,20 7-15,-4 0 16,-1-2 0,-1-4-16,-8-10 15,-7-11-15,-10-10 16,-11-8 0,-11-6-16,-8-3 15,-11 1 1,-5 2-16,-7 8 15,-4 13-15,1 12 16,-5 15 0,0 18-16,-6 25 15,8 16-15,4 28 16,20 22 0,18-1-16,22-20 15,13-29 1,6-24-16,-4-26 15,7-15-15,2-20 16,6-17 0,3-17-16,10-30 15,-3-26 1</inkml:trace>
  <inkml:trace contextRef="#ctx0" brushRef="#br0" timeOffset="181136.5902">25035 13884 0,'0'0'0,"0"0"16,0 0-16,23 0 16,28 0-1,25 0-15,18 0 16,2 0-16,4-4 15,4-3 1,-4-3-16,-4-5 16,-13-3-16,-20-3 15</inkml:trace>
  <inkml:trace contextRef="#ctx0" brushRef="#br0" timeOffset="181401.8832">25607 13198 0,'0'0'16,"-13"28"-16,-2 14 16,-8 34-1,0 40-15,-2 47 16,4 29-1,5 0-15,14-8 16,13-19 0,7-33-16,6-38 15,-4-40-15,-1-35 16</inkml:trace>
  <inkml:trace contextRef="#ctx0" brushRef="#br0" timeOffset="181808.3725">25829 13929 0,'0'0'0,"0"0"15,-5 32-15,2 28 16,3 38 0,8 19-16,9-10 15,5-16-15,-22-91 16,32 67-1,6-27-15,-3-33 16,-3-25 0,1-14-16,8-23 15,-3-9-15,4-15 16,-42 79 0,38-64-16,-1 21 15,-13 32 1,-5 15-16,-3 10 15,-1 13-15,3 3 16,1 7 0,-19-37-16,0 0 15,20 33 1,4-12-16,3-18 16,2-15-16,3-20 15,8-24 1</inkml:trace>
  <inkml:trace contextRef="#ctx0" brushRef="#br0" timeOffset="182136.3909">26676 13833 0,'0'0'0,"0"0"16,-8 25-16,0 21 15,-6 26 1,5-5-16,3 0 16,2-2-16,0-4 15,4-61 1,0 55-16,0-7 16,0-48-1,0 0-15,6 35 16,7-20-16,5-21 15,14-26 1,7-14-16,3-8 16,-5 3-1,-6-8-15</inkml:trace>
  <inkml:trace contextRef="#ctx0" brushRef="#br0" timeOffset="182667.2322">27106 13762 0,'0'0'0,"0"0"16,0 0-1,0 0-15,0 0 16,-4 27-16,2 24 16,-3 30-1,1 12-15,4-6 16,-2-13-1,4-16-15,-2-58 16,0 0-16,7 32 16,8-21-1,6-24-15,3-10 16,-1-9 0,8-17-16,3-7 15,-1-4-15,0 7 16,0 6-1,-33 47-15,32-34 16,-1 14 0,-6 15-16,-4 15 15,1 12-15,-6 12 16,-1 11 0,-2 17-16,0 0 15,-4 3 1,-2-5-16,0-2 15,-7-58-15,6 58 16,-6-58 0,0 0-16,0 0 15,12 48 1,2-17-16,-1-29 16</inkml:trace>
  <inkml:trace contextRef="#ctx0" brushRef="#br0" timeOffset="182870.3348">27797 13627 0,'0'0'0,"0"0"15,0 0 1,0 0-16,0 0 16,0 0-16</inkml:trace>
  <inkml:trace contextRef="#ctx0" brushRef="#br0" timeOffset="183183.0455">28012 14039 0,'0'0'0,"0"0"16,0 0-1,0 0-15,0 0 16,16 7-16,15 6 15,6 4 1,-6 8-16,-1 10 16,-12 8-1,-11 18-15,-18 24 16,-29 44-16,-34 61 16,-43 67-1,-16 41-15</inkml:trace>
  <inkml:trace contextRef="#ctx0" brushRef="#br0" timeOffset="184229.4949">22988 15140 0,'0'0'16,"0"0"-16,0 0 15,-6-2-15,-1-9 16,1-1 0,6 2-16,4 10 15,0 13 1,1 23-16,-3 24 15,-4 27 1,-1 38-16,-1 9 16,4 0-16,4-8 15,8-21 1,5-25-16,6-26 16,-1-24-16,1-15 15,-3-12 1,0-6-16,-1-8 15,-3-8-15,-16 19 16,13-20 0,-13 20-16,9-18 15,-9 18 1,0-11-16,-4 8 16,-5 15-16,3 8 15,1 9 1,1 6-16,4 9 15,0 9 1,6 4-16,3-4 16,2-3-16,3 2 15,2-5 1,4 2-16,0-2 16,-1 0-1,2 3-15,2 3 16,-4 7-16,4 5 15,-3 7 1,2 17-16,-4-2 16,-9-5-16,-9-16 15,-12-24 1,-6-6-16,-5-1 16,-13 3-1,-5 8-15,-10 11 16,-21 14-1,-24 5-15,-23-6 16,-30-16-16</inkml:trace>
  <inkml:trace contextRef="#ctx0" brushRef="#br0" timeOffset="193492.948">29636 4163 0,'0'0'15,"0"0"-15,0 0 16,0 0-16,-5-1 16,3-13-1,-2-2-15,8 0 16,7 7-1,12 4-15,3 5 16,11 0-16,0 1 16,19-1-1,9 0-15,7-1 16,8-5 0,29 2-16,22-3 15,2 7-15,-10 2 16,-11 3-1,-14-1-15,-4 3 16,-5 2-16,-1 0 16,-1 0-1,2 0-15,1-3 16,-4 1 0,-3-2-16,-12 0 15,-71-5-15,51 4 16,-51-4-1,39 4-15,-13-6 16</inkml:trace>
  <inkml:trace contextRef="#ctx0" brushRef="#br0" timeOffset="194022.1332">30745 4092 0,'0'0'0,"0"0"16,0 0 0,0 0-16,0 0 15,0 0-15,0 0 16,0 0 0,0 0-16,0 13 15,0 10 1,0 6-16,0-9 15,-5-5-15,5-15 16,-2 11-16,-2-2 16,0 0-16,1 2 15,-1 3 1,0-3-16,-1 5 16,1 2-1,0 5 1,0 7-1,2 4-15,-5 6 0,0 14 16,-4 6-16,0 5 31</inkml:trace>
  <inkml:trace contextRef="#ctx0" brushRef="#br0" timeOffset="201591.8858">31031 3689 0,'0'0'0,"0"0"16,0 0-1,0 0-15,-12-14 16,-5-15-16,-5-5 16,1-6-1,-5-1-15,5 1 16,1 2-16,-2 1 15,-2 2 1,-4 4-16,-7 9 16,-10 6-1,-9 11-15,-4 10 16,-3 8-16,7 7 16,4 8-1,8 3-15,11 7 16,7 0-1,14 4-15,10 2 16,6 2-16,11-2 16,7-2-1,-24-42-15,31 32 16,4-12-16,11-18 16,-2-8-1,4-15-15,0-8 16,-1-4-1,-2-5-15,-3-2 16,-7-2-16,-5-1 16,-7 9-1,-6 2-15,-8 14 16,-2 3 0,-3 9-16,1 7 15,-1 11 1,0 6-16,2 6 15,8 8-15,5 3 16,7 12 0,5 3-16,0-3 15,2-5-15,-3-7 16,-3-7 0,-7-10-16,3-6 15,1-2 1,3-5-16,2 2 15</inkml:trace>
  <inkml:trace contextRef="#ctx0" brushRef="#br0" timeOffset="202497.9573">30738 4217 0,'0'0'0,"0"0"15,0 0-15,0 0 16,-4-3-16,2-3 15,-3 0 1,1 3-16,4 3 16,-4 0-1,4 0-15,0 0 16,0 0-16,-7 27 16,-1 18-1,-5 13-15,1-7 16,4 1-1,4 0-15,1-2 16,6 1-16,-1 0 16,4 1-1,-2-1-15,3 1 16,2 2-16,0-2 16,1-1-1,3-2-15,-6-3 16,-1 2-1,-6-48-15,0 0 16,2 46-16,-2-46 16,0 0-1,0 0-15,3 41 16,-3-41 0,0 0-16,0 0 15,2 31-15,-2-31 16,0 0-1,0 0-15,-2 9 16,-1-16 0</inkml:trace>
  <inkml:trace contextRef="#ctx0" brushRef="#br0" timeOffset="202951.2626">30579 4878 0,'0'0'0,"0"0"16,0 0 0,0 0-16,0 0 15,0 20 1,4 16-16,3 18 15,2-5-15,-1-2 16,9-4 0,-17-43-16,18 37 15,2-1 1,-20-36-16,24 36 16,-24-36-16,24 27 15,-2-14 1,-5-11-16,-1-10 15,-1-9-15,-1-7 16,3-3 0,3-8-16,8-11 15,3-2 1,6 1-16,2 0 16,-5 4-1,-34 43-15,35-49 16</inkml:trace>
  <inkml:trace contextRef="#ctx0" brushRef="#br0" timeOffset="203060.6973">31191 4974 0,'0'0'15,"0"0"-15,0 0 16</inkml:trace>
  <inkml:trace contextRef="#ctx0" brushRef="#br0" timeOffset="208668.4306">29724 5218 0,'0'0'0,"0"0"16,0 0-16,0 0 15,-7 20 1,1 23-16,-9 19 16,1 3-16,1-2 15,5 8 1,-1 5-16,7 21 16,2 9-1,4-10-15,3-13 16,-1-13-16,4-20 15,-10-50 1,0 0-16,0 0 16,9 43-1,7-17-15,3-21 16,-3-21-16,2-19 16</inkml:trace>
  <inkml:trace contextRef="#ctx0" brushRef="#br0" timeOffset="209605.728">29799 5466 0,'0'0'0,"0"0"16,0 0-16,0 0 16,15-3-1,24-8-15,23 1 16,10-2-1,6 5-15,21 4 16,-3 0-16,6 1 16,1 2-1,5 0-15,1 0 16,5 0 0,4 0-16,1 0 15,4 0-15,7 5 16,0 0-1,-4 0-15,-7 2 16,-7-1 0,-14 1-16,-9 0 15,-11-3-15,-11-2 16,-18-2 0,-49 0-16,43-2 15,-43 2 1,0 0-16,0 0 15,37-2-15,-37 2 16,32 4 0,-12 6-16,-11 5 15,-9 6-15,-2 8 16,-3 4 0,-5 10-16,-2 10 15,1 7 1,0 1-16,5 4 15,2-1-15,4 3 16,0-1 0,0 2-16,-4-1 15,-3-4 1,-3-5-16,10-58 16,-16 51-1,16-51-15,-22 40 16,-9-10-16,-10-16 15,-5-13 1,-7-8-16,-10-6 16,-2-2-16,-14-3 15,-28-3 1,-23-1-16,-14-1 16,-9 6-1,5 6-15,3 8 16,1 3-16,2 5 15,2 2 1,-1-2-16,4-4 16,0 4-1,0 1-15,0 11 16,6 2-16,16 8 16,6 2-1,21 5-15,17-8 16,71-26-16,0 0 15,-42 15 1,31-15-16</inkml:trace>
  <inkml:trace contextRef="#ctx0" brushRef="#br0" timeOffset="210339.9341">30407 5828 0,'0'0'0,"0"0"16,0 13-1,0 7-15,-4 0 16,2-13 0,-3-9-16,-1-9 15,-5-9 1,-1 0-16,-1 0 15,-1-3-15,1-2 16,-5 3 0,1 0-16,-1 3 15,-4 7-15,3 5 16,-1 10 0,-3 7-16,2 10 15,0 9 1,7 8-16,3 9 15,6 5 1,10-1-16,9-8 16,3-8-16,9-10 15,-4-15 1,4-7-16,0-10 16,0-6-16,1-4 15,-3-2 1,-1 0-16,-2-3 15,3 6 1,-2-1-16,2 5 16,0 3-16,4 4 15,1 3 1,2 8-16,4 2 16,4 4-1,7 7-15,2 4 16,-4 0-16,-2 5 15</inkml:trace>
  <inkml:trace contextRef="#ctx0" brushRef="#br0" timeOffset="210527.3923">30763 5825 0,'0'0'0,"0"0"16,0 0-16,20 0 15,21-4 1,29 3-16,8 2 16,19 8-1,-16 0-15,-81-9 16,73 11-16</inkml:trace>
  <inkml:trace contextRef="#ctx0" brushRef="#br0" timeOffset="210762.064">30986 5618 0,'0'0'16,"0"0"-16,0 20 16,0 23-1,0 23-15,0 8 16,0 11-1,0 0-15,6-6 16,8-4-16,1-5 16,-15-70-1,27 44-15</inkml:trace>
  <inkml:trace contextRef="#ctx0" brushRef="#br0" timeOffset="211292.8525">31438 5591 0,'0'0'0,"0"0"16,0 0-16,0 0 15,0 25-15,4 24 16,0 27-1,-2 11-15,1 0 16,-2-2 0,-1-12-16,0-73 15,0 68-15,0-68 16,-4 47 0,4-47-16,-8 33 15,8-33 1,-14 8-16,4-19 15,10-8-15,10-3 16,10-8 0,9 1-16,13-6 15,9 2 1,4 10-16,-2 3 16,-3 9-1,-3 6-15,-47 5 16,37 9-16,-11 4 15,-14 5 1,-12 1-16,-14 2 16,-10 2-1,-15 3-15,-36 17 16,-43 33-16,-63 60 16</inkml:trace>
  <inkml:trace contextRef="#ctx0" brushRef="#br0" timeOffset="214745.5651">31019 6397 0,'0'0'15,"0"0"-15,0 0 16,0 0-16,0 0 16,0 25-1,0 15-15,0 19 16,0-10 0,0-1-16,0-3 15,0-45 1,3 45-16,-3-45 15,0 45-15,0-45 16,-7 44 0</inkml:trace>
  <inkml:trace contextRef="#ctx0" brushRef="#br0" timeOffset="214948.4828">30852 6684 0,'0'0'15,"0"0"1,0 0-16,0 0 16,0 0-16,3 18 15,8 13 1,11 7-16,4-5 16,5-2-16,6-3 15,0-7 1</inkml:trace>
  <inkml:trace contextRef="#ctx0" brushRef="#br0" timeOffset="215104.5043">31326 6768 0,'0'0'0,"0"0"16,0 0-16,-19 7 15,-21 7 1,-16 10-16,-1 7 15,-3 0 1,-1-3-16</inkml:trace>
  <inkml:trace contextRef="#ctx0" brushRef="#br0" timeOffset="215463.9284">29768 7070 0,'0'0'15,"0"0"-15,-7 25 16,1 21-1,-3 28-15,2 18 16,5 2-16,4 2 16,5 2-1,2-4-15,2-7 16,-4-9-16,-1-11 16,-6-67-1,0 0-15,0 0 16,7 32-1,15-32-15</inkml:trace>
  <inkml:trace contextRef="#ctx0" brushRef="#br0" timeOffset="216198.0056">29888 7159 0,'0'0'15,"0"0"-15,27 0 16,29 0 0,36 0-16,29 0 15,10 0-15,10 0 16,6 0 0,35 0-16,9 0 15,-5-2 1,-16-7-16,-20-4 15,-20-4-15,-18 7 16,-13 1 0,-3 5-16,-7 6 15,-11 5-15,-16 2 16,-15 4 0,-12 2-16,-3 8 15,-6 6 1,-5 5-16,-10 6 15,-2 2-15,-7 7 16,2 5 0,-2 6-16,2 3 15,2 2 1,-4 2-16,0-1 16,-2 0-16,-2-6 15,-6-6 1,8-54-16,-12 40 15,-10-11-15,-9-18 16,-1-11 0,-15-5-16,-18-6 15,-10-2 1,-33-9-16,-24-6 16,-24-1-1,-7 7-15,4 2 16,3 5-16,4 6 15,-4 6 1,-5 8-16,-7 4 16,1 8-1,9 4-15,18 4 16,26-5-16,114-20 16,-81 8-1,26-10-15,28-7 16</inkml:trace>
  <inkml:trace contextRef="#ctx0" brushRef="#br0" timeOffset="216745.1099">30143 7267 0,'0'0'0,"0"0"16,0 0-1,0 0-15,0 0 16,0 22-16,5 25 16,-3 23-1,-4 3-15,-7 9 16,2-8 0,7-8-16,2-20 15,-2-46-15,0 0 16,11 34-1,-11-34-15,11 13 16,2-22 0,-7-9-16,-1-4 15,1-1-15,3-3 16,4-3 0,4-3-16,6 3 15,3 5-15,0 1 16,5 7-1,-31 16-15,29-4 16,-1 6 0,-9 13-16,-9 4 15,-10 6 1,-12 2-16,-7 4 16,-3 0-16,22-31 15,0 0 1,0 0-16,-22 26 15,7-8-15,5-11 16,18-11 0</inkml:trace>
  <inkml:trace contextRef="#ctx0" brushRef="#br0" timeOffset="216932.5021">30524 7521 0,'0'0'15,"0"0"1,0 0-16,20 0 16,22 0-16,23 0 15,0-6 1,2-3-16,-6 2 16,-61 7-16,50-4 15</inkml:trace>
  <inkml:trace contextRef="#ctx0" brushRef="#br0" timeOffset="217135.5775">30765 7336 0,'0'0'15,"0"0"-15,0 0 16,0 20-16,4 20 15,0 23 1,1-2-16,0 1 16,4-3-1,8-2-15,13-13 16</inkml:trace>
  <inkml:trace contextRef="#ctx0" brushRef="#br0" timeOffset="217447.7532">31504 7360 0,'0'0'16,"0"0"-16,0 0 16,-18-2-1,-14-4-15,-8 6 16,9 11-1,7 11-15,9 5 16,8 4-16,7 0 16,7 8-1,10 4-15,12-4 16,19-10 0,19-13-16,28-16 15,56-22-15</inkml:trace>
  <inkml:trace contextRef="#ctx0" brushRef="#br0" timeOffset="229627.8921">30844 7832 0,'0'0'0,"0"0"15,0 0 1,0 0-16,0 0 16,-8 20-1,1 21-15,-2 17 16,5-1-16,-1 0 16,5-4-1,3 3-15,1-1 16,-2 2-1,-6-4-15,-5-5 16,-6-9-16,-4-14 16,3-14-1</inkml:trace>
  <inkml:trace contextRef="#ctx0" brushRef="#br0" timeOffset="229830.6736">30565 8296 0,'0'0'16,"0"0"-16,0 0 16,0 0-1,0 0-15,0 0 16,16 12 0,14 6-16,10 2 15,0-2-15</inkml:trace>
  <inkml:trace contextRef="#ctx0" brushRef="#br0" timeOffset="229986.8915">31029 8236 0,'0'0'0,"0"0"15,-16 14 1,-11 6-16,-14 9 15,-10 4-15,-2 5 16,-3 2 0</inkml:trace>
  <inkml:trace contextRef="#ctx0" brushRef="#br0" timeOffset="230362.0994">29599 8588 0,'0'0'0,"0"0"15,-6 22-15,2 28 16,-9 27 0,2 28-16,-2 6 15,1 6 1,1 3-16,2 1 16,7-14-1,2-19-15,2-13 16,3-12-16,-5-63 15,0 0 1,6 49-16</inkml:trace>
  <inkml:trace contextRef="#ctx0" brushRef="#br0" timeOffset="231142.9972">29810 8714 0,'26'-2'15,"18"-4"-15,28-8 16,12-4-16,32 1 16,45-6-1,35 0-15,-1 4 16,9-2-16,-1-1 15,-10 4 1,-15 0-16,-10 3 16,-10-4-1,-12 2-15,-16 2 16,-19-1 0,-13 5-16,-7 1 15,-12 8-15,-17 7 16,-16 6-1,-12 4-15,-2 8 16,-5 8 0,-6 7-16,-4 5 15,-9 5-15,-4 6 16,-4 9 0,-2 6-16,2 5 15,-2 20 1,0 4-16,0 0 15,-2-8-15,2-14 16,-4-9 0,6-67-16,0 0 15,-9 47-15,-6-11 16,-14-7 0,-16-7-16,-16-6 15,-15-8 1,-32 1-16,-28-3 15,-18-3 1,-4-1-16,-6 1 16,-3-1-16,-5-2 15,-5-2 1,-9-1-16,-1 1 16,-3 2-1,11 2-15,7 1 16,15 8-16,19 2 15,15 8 1,21-4-16,26-3 16,76-14-16,-52 0 15</inkml:trace>
  <inkml:trace contextRef="#ctx0" brushRef="#br0" timeOffset="231408.5598">29882 8938 0,'0'0'0,"0"0"16,0 20-16,4 20 16,1 29-1,-3 12-15,0 26 16,0 1-16,-2 3 15,0-4 1,0-6-16,0-101 16,-2 85-1,-7-22-15,-6-35 16</inkml:trace>
  <inkml:trace contextRef="#ctx0" brushRef="#br0" timeOffset="231705.3693">29759 9177 0,'0'0'0,"16"-20"15,8-7-15,11-7 16,6 3 0,1 9-16,4 8 15,-5 12-15,-41 2 16,34 12-1,-17 10-15,-15 13 16,-11 11 0,-14 13-16,-6 0 15,0-5-15,5-12 16,3-13 0,10-18-16,6-11 15,12-13-15,11-14 16</inkml:trace>
  <inkml:trace contextRef="#ctx0" brushRef="#br0" timeOffset="232033.6509">30211 8907 0,'0'0'16,"0"0"-16,0 0 15,2 17 1,8 19-16,2 20 15,-1 4-15,-5 3 16,-4 2 0,-2-7-16,-2-5 15,2-53 1,0 0-16,0 0 16,-8 36-16,6-22 15,10-30 1,6-15-16,6-5 15,1-7 1,5 1-16,3 2 16,5 2-16,-3 4 15,-2-1 1</inkml:trace>
  <inkml:trace contextRef="#ctx0" brushRef="#br0" timeOffset="232470.701">30601 8932 0,'0'0'0,"0"0"16,0 0-16,0 0 16,0 19-1,-5 22-15,3 21 16,-4 3-16,-1 0 15,1-5 1,6-60-16,0 0 16,0 0-1,-2 46-15,6-21 16,11-29 0,8-22-16,-5-8 15,-4-4-15,1 4 16,-6 8-1,-1 7-15,1 10 16,1 9-16,-4 12 16,-2 12-1,-2 9-15,0 6 16,-2-39 0,0 0-16,2 45 15,-2-45-15,0 0 16,9 37-1,0-14-15,-3-16 16</inkml:trace>
  <inkml:trace contextRef="#ctx0" brushRef="#br0" timeOffset="232705.0231">30879 9061 0,'0'0'16,"0"0"-16,0 0 15,0 0-15,0 0 16,0 0 0,0 0-16,0 0 15,0 0-15,11 4 16,20 1-1</inkml:trace>
  <inkml:trace contextRef="#ctx0" brushRef="#br0" timeOffset="233298.9572">31428 8766 0,'0'0'0,"0"0"15,0 0 1,0 0-16,0 0 16,-6-14-1,-8-10-15,-6-7 16,0 8-16,-1 6 16,2-1-1,-7 0-15,5 1 16,-2 2-16,2 6 15,5 3 1,0 6-16,2 6 16,3 8-1,5 8-15,-2 7 16,6 7-16,4 11 16,4 13-1,-2 6-15,0 4 16,-1 1-16,-6 4 15,-8 19 1,-8-3-16,-2-11 16,-6-17-1,2-29-15,0-16 16,4-18-16,5-13 16</inkml:trace>
  <inkml:trace contextRef="#ctx0" brushRef="#br0" timeOffset="233423.9815">31011 9076 0,'0'0'0,"0"0"16,11-11-1,15-4-15,9-3 16,11 7 0,5 6-16,1 7 15</inkml:trace>
  <inkml:trace contextRef="#ctx0" brushRef="#br0" timeOffset="233689.1869">31551 8800 0,'0'0'16,"0"0"-16,-15 17 15,-6 12-15,-3 9 16,4 4 0,7 1-16,11 2 15,15-7-15,11-5 16,9-5 0,11-14-16,3-11 15</inkml:trace>
  <inkml:trace contextRef="#ctx0" brushRef="#br0" timeOffset="233892.5864">32298 8811 0,'0'0'0,"0"0"15,0 0-15,12 15 16,7 12 0,-1 13-16,-16 16 15,-14 11 1</inkml:trace>
  <inkml:trace contextRef="#ctx0" brushRef="#br0" timeOffset="253575.6521">30798 9481 0,'0'0'16,"0"0"-1,0 0-15,0 0 16,0 0-1,0 0-15,-4 20 16,2 14-16,-3 17 16,1-2-1,4 4-15,-3 1 16,3 4-16,0 2 16,-2 3-1,-3 0-15,1 2 16,-2-1-1,0 2-15,3-11 16,1-6-16,2-49 16,0 49-1,0-49-15,0 0 16,0 0 0,-3 47-16,3-47 15,-7 36-15,-5-18 16</inkml:trace>
  <inkml:trace contextRef="#ctx0" brushRef="#br0" timeOffset="253809.6288">30613 10102 0,'0'0'0,"0"0"16,0 0-1,0 0-15,0 0 16,0 0 0,2 21-16,12 12 15,3 3 1,8-3-16,6-4 16,5-7-16,4-6 15</inkml:trace>
  <inkml:trace contextRef="#ctx0" brushRef="#br0" timeOffset="254012.7025">31250 10042 0,'0'0'0,"0"0"16,0 0 0,0 0-16,-27 7 15,-27 7 1,-19 13-16,-8 16 15,-1 9-15,13-1 16,14-2 0,13-6-16,15-13 15</inkml:trace>
  <inkml:trace contextRef="#ctx0" brushRef="#br0" timeOffset="254450.109">29679 10223 0,'0'0'0,"0"0"15,-8 27 1,-5 28-16,-7 26 16,-3 22-1,-3 28-15,6 17 16,7 19-16,6-4 15,4-13 1,3-18-16,0-20 16,-2-19-1,0-17-15,2-76 16,0 0 0,0 0-16,4 43 15,2-43-15,0-31 16</inkml:trace>
  <inkml:trace contextRef="#ctx0" brushRef="#br0" timeOffset="255215.8777">29771 10526 0,'0'0'16,"4"-20"-16,8-11 15,13-5-15,9 7 16,11 5-1,9 6-15,11 8 16,13 5 0,26 5-16,21 2 15,12 4-15,14-4 16,-2-2 0,-2-6-16,2-4 15,-4-1 1,-3-4-16,-10-1 15,-18-2-15,-17 3 16,-6 4 0,-12 2-16,-12 9 15,-12 2-15,-15 7 16,3 6 0,-4 8-16,-3 6 15,-6 6 1,1 5-16,-9 8 15,-1 5 1,-5 8-16,-2 8 16,-6 5-16,-2 20 15,-4 9 1,-2 1-16,-4-3 16,0-8-1,2-12-15,-2-9 16,4-72-16,-2 53 15,2-53-15,-9 40 16,-16-6 0,-17-7-16,-22-9 15,-13-5 1,-37-4-16,-22-5 16,-13-11-1,-4-6-15,3-2 16,0 1-16,3 3 15,-5 4 1,1 5-16,0 4 16,7 5-1,3 2-15,5 4 16,18-1-16,24-7 16,26-8-1,68 3-15,-40-16 16,13-15-1,9-16-15</inkml:trace>
  <inkml:trace contextRef="#ctx0" brushRef="#br0" timeOffset="255762.3065">30154 10490 0,'0'0'16,"0"25"0,0 16-16,0 28 15,-4 11-15,-5 25 16,-5 4 0,-1 3-16,2-2 15,0-16-15,13-94 16,0 0-1,0 0-15,-9 67 16,9-67 0,-14 29-16,4-29 15,2-16-15,8-13 16,5-14 0,6-12-16,7-3 15,2 2 1,8 7-16,6 6 15,3 12-15,2 10 16,2 17 0,-6 11-16,-11 11 15,-9 11 1,-13 11-16,-16 14 16,-13 6-16,-8 3 15,-6-5 1,41-58-16,-42 47 15,42-47 1,-37 31-16,16-22 16,21-22-16,19-17 15</inkml:trace>
  <inkml:trace contextRef="#ctx0" brushRef="#br0" timeOffset="256012.6219">30667 10493 0,'0'0'0,"0"0"16,0 0-16,-16 24 15,-4 15 1,-10 28-16,6 9 16,4 22-1,13 4-15,16-10 16,11-21-16,14-8 15,6-18 1,5-12-16,4-10 16,0-12-16</inkml:trace>
  <inkml:trace contextRef="#ctx0" brushRef="#br0" timeOffset="256246.6915">31219 10732 0,'0'0'0,"0"0"15,15-9-15,14-4 16,4 2 0,-6 9-16,-3 8 15,-6 16-15,-13 16 16,-12 31-1,-19 28-15,-28 77 16,-28 107-16</inkml:trace>
  <inkml:trace contextRef="#ctx0" brushRef="#br0" timeOffset="258449.2386">30968 11516 0,'0'0'0,"0"0"16,0 0-16,0 0 16,0 0-16,-7 25 15,-9 19 1,-6 21-16,2-4 15,5-1 1,2 5-16,2-3 16,4-3-16,5-6 15,2-53 1,0 51-16,0-51 16,0 0-1,4 43-15,-4-43 16,13 29-16</inkml:trace>
  <inkml:trace contextRef="#ctx0" brushRef="#br0" timeOffset="258699.4726">30736 11954 0,'0'0'16,"0"0"-1,0 0-15,0 0 16,0 22 0,0 19-16,9 14 15,9-10-15,6-11 16,9-12 0,11-10-16,11-22 15,2-28-15</inkml:trace>
  <inkml:trace contextRef="#ctx0" brushRef="#br0" timeOffset="258824.2354">31260 11967 0,'0'0'15,"0"0"-15,0 0 16,0 0 0,-26 12-16,-15 7 15,-25 20-15,-18 17 16,-6 17-1</inkml:trace>
  <inkml:trace contextRef="#ctx0" brushRef="#br0" timeOffset="259214.6508">29684 12256 0,'0'0'0,"0"0"15,-5 24 1,-5 28-16,-5 28 15,-3 19-15,3 19 16,1 18 0,6 23-16,0 2 15,4-12 1,2-19-16,2-21 16,2-19-16,-2-90 15,0 0 1,-2 56-16,-7-43 15</inkml:trace>
  <inkml:trace contextRef="#ctx0" brushRef="#br0" timeOffset="260027.0887">29734 12517 0,'0'0'16,"0"0"-16,18-11 15,16-5 1,16-3-16,9 2 16,17 4-1,37-5-15,34-4 16,27-5-16,4 0 16,-7 3-1,-13 6-15,-5 3 16,-11-2-16,-10 3 15,-15-3 1,-5 4-16,-15-1 16,-9 3-1,-16 5-15,-11 6 16,-14 2-16,-6 7 16,-3 3-1,-1 5-15,-37-17 16,33 24-1,-7 8-15,-6 8 16,-7 3-16,-4 3 16,-1 8-1,-2 6-15,-1 7 16,1 7 0,-2 23-16,3 12 15,0-9-15,0-1 16,2-10-1,-1-9-15,-4-9 16,-2-17 0,-2-54-16,-4 43 15,-8-5-15,-16-12 16,-5-9 0,-8-7-16,-19-3 15,-9 0-15,-10-5 16,-29 0-1,-18-1-15,-13-1 16,-2 0 0,12 4-16,7-4 15,1-5 1,-2-2-16,-4-4 16,4 2-16,0 3 15,4 6 1,5 5-16,14 1 15,10 5-15,16-4 16,17-3 0,16-6-16,12-7 15,15-7 1,14-8-16</inkml:trace>
  <inkml:trace contextRef="#ctx0" brushRef="#br0" timeOffset="260339.5172">30373 12635 0,'0'0'0,"0"0"16,-27 15-16,-14 9 15,-22 25 1,-4 29-16,4 25 16,19 7-1,16-8-15,24-20 16,16-19-16,10-27 16,14-6-1,14-11-15,17-5 16,12-14-16,20-8 15</inkml:trace>
  <inkml:trace contextRef="#ctx0" brushRef="#br0" timeOffset="260589.3446">30800 12672 0,'0'0'0,"-15"22"15,-5 7-15,0 10 16,2 7 0,7 3-16,11 0 15,14 0-15,8-2 16,11-4-1,6-12-15,3-18 16</inkml:trace>
  <inkml:trace contextRef="#ctx0" brushRef="#br0" timeOffset="260854.9316">31349 12609 0,'0'0'0,"16"-9"16,11-7-16,12-2 15,1 7-15,4 4 16,-1 10 0,-3 10-16,-5 9 15,-5 16 1,-13 16-16,-19 24 15,-24 63-15,-37 94 16</inkml:trace>
  <inkml:trace contextRef="#ctx0" brushRef="#br0" timeOffset="264902.3441">30794 13478 0,'0'0'0,"0"0"15,0 0-15,0 23 16,-5 21-16,3 24 16,-2 1-1,-1 2-15,5 0 16,7-1 0,0-1-16,1-2 15,1-2-15,-2-3 16,-1-4-1,1-2-15,-5-5 16,-2-8 0,0-43-16,-9 29 15,-2-18-15,0-15 16</inkml:trace>
  <inkml:trace contextRef="#ctx0" brushRef="#br0" timeOffset="265136.666">30565 13943 0,'0'0'15,"0"0"1,0 0-16,0 0 16,0 0-16,10 15 15,9 10 1,7 8-16,-2 6 15,1 4-15,-3 9 16,1 0 0,-23-52-16,26 49 15,1-11 1</inkml:trace>
  <inkml:trace contextRef="#ctx0" brushRef="#br0" timeOffset="265417.8525">31187 14019 0,'0'0'16,"0"0"-16,0 0 15,0 0 1,0 0-16,0 0 16,0 0-1,0 0-15,-23 11 16,-12 6-16,-20 16 15,-6 13 1,-15 21-16,-2 17 16,11-3-1,13-2-15,14-15 16,6-11-16</inkml:trace>
  <inkml:trace contextRef="#ctx0" brushRef="#br0" timeOffset="266550.9067">29587 14519 0,'-22'25'0,"-3"6"16,-10 12 0,1-3-16,3 2 15,2-4 1,29-38-16,-27 35 0,27-35 16,0 0-1,0 0-15,-21 25 16,21-25-16,0 0 15,0 0 1,-13 16-16,13-16 16,0 0-1,-11 11-15,11-11 16,-14 16-16,-3 2 16,17-18-1,0 0-15,0 0 16,-20 20-1,20-20-15,0 0 16,-16 25-16,5 2 16,4 4-1,0 4-15,3 5 16,-1 11-16,0 1 16,8-1-1,4-6-15,2-2 16,9-7-1,4 1-15,3-1 16,4 2-16,7 4 16,1 5-1,6-4-15,6-5 16,2-12 0,4-10-16</inkml:trace>
  <inkml:trace contextRef="#ctx0" brushRef="#br0" timeOffset="267058.0788">29617 14497 0,'0'0'0,"0"0"16,0 0-1,0 0-15,21 0 16,25-7-1,27-6-15,-1-5 16,-2-2 0,27-8-16,17 6 15,-5 2-15,3 7 16,5 2 0,10 2-16,6 0 15,0 2 1,-2 1-16,-3 3 15,-3 3-15,-6 0 16,-9 0 0,-8 0-16,-6 3 15,-3 1 1,-13 3-16,-6 0 16,-7-3-16,-23 7 15,-12 5-15</inkml:trace>
  <inkml:trace contextRef="#ctx0" brushRef="#br0" timeOffset="267448.9271">32082 14280 0,'0'0'15,"0"0"-15,0 0 16,17 7 0,20 6-16,15 12 15,-6 3 1,4 6-16,-1 4 16,-3 7-1,-3 4-15,-8 5 16,-11 4-16,-12 6 15,-10 6 1,-10 3-16,-16 22 16,-19 5-1,-12-6-15,-12-5 16,-8-1-16,-2-2 16,-10 3-1,0-3-15</inkml:trace>
  <inkml:trace contextRef="#ctx0" brushRef="#br0" timeOffset="267917.2782">29462 15379 0,'0'0'15,"0"0"-15,0 0 16,28 0-1,26 0-15,36 0 16,20 5 0,8 1-16,7 11 15,11 7-15,21 9 16,8-4 0,5-7-16,7-10 15,3-14 1,10-10-16,-3-10 15,-6 4-15,-15 0 16,-18 9 0,-16 5-16,-24 6 15,-17 3 1,-22 1-16,-33-7 16,-13-11-16</inkml:trace>
  <inkml:trace contextRef="#ctx0" brushRef="#br0" timeOffset="268245.4246">29739 14661 0,'0'0'16,"0"0"-16,0 0 16,0 0-16,0 0 15,27 0 1,33-7-16,34-7 15,11-6 1,-1 1-16,-16 4 16,-21-3-16</inkml:trace>
  <inkml:trace contextRef="#ctx0" brushRef="#br0" timeOffset="268573.472">29969 14548 0,'0'0'0,"0"0"16,-15 18-1,-6 6-15,-4 12 16,3 7-16,5 8 16,5 10-1,10 6-15,7 4 16,10 3-1,11 13-15,13-9 16,8-13-16,2-23 16,-4-24-1,-6-15-15,8-8 16,-3-13-16,-1-9 16,5-8-1,-4-6-15,-4-6 16,-15-1-16</inkml:trace>
  <inkml:trace contextRef="#ctx0" brushRef="#br0" timeOffset="268776.4351">29947 15039 0,'0'0'0,"0"0"16,0 16-1,0 6-15,14 1 16,12-21 0,14-18-16,19-19 15,13-16-15,30-26 16,11-19 0</inkml:trace>
  <inkml:trace contextRef="#ctx0" brushRef="#br0" timeOffset="268995.4879">30646 14611 0,'0'0'0,"0"0"15,-6 25-15,-10 28 16,-9 21 0,-9 20-16,1 17 15,7 3 1,7-10-16,19-104 15,0 66-15,10-46 16,2-34 0</inkml:trace>
  <inkml:trace contextRef="#ctx0" brushRef="#br0" timeOffset="269291.9486">30592 14798 0,'0'0'16,"0"0"-16,0 0 15,2 23-15,15 17 16,8 20 0,-1-4-16,4 3 15,-4-7 1,-24-52-16,0 0 16,26 44-16,-3-22 15,-8-27 1,-2-22-16,0-20 15,3-28 1,2-32-16,-2-13 16,-16 120-1,14-109-15,-14 109 16,17-67-16,3 36 16</inkml:trace>
  <inkml:trace contextRef="#ctx0" brushRef="#br0" timeOffset="269823.3857">31189 14541 0,'0'0'16,"0"0"0,0 20-16,2 23 15,-2 26-15,-2 12 16,2 26-1,0 7-15,0-5 16,-4-6-16,4-103 16,0 0-1,-5 76-15,1-45 16,2-50-16,2-38 16,4-23-1,7-29-15,7 3 16,2 15-1,-6 17-15,5 14 16,2 16-16,2 10 16,7 7-1,6 9-15,6 9 16,2 9 0,4 9-16,-3 9 15,-5 10-15,-10 15 16,-8 13-1,-15 13-15,-14 15 16,-23 34 0,-21 18-16,-11-9 15,2-33-15,5-35 16,4-27 0,9-22-16,2-15 15,1-13 1,0-13-16</inkml:trace>
  <inkml:trace contextRef="#ctx0" brushRef="#br0" timeOffset="269979.6347">30992 14997 0,'0'0'0,"0"0"15,19 0 1,24 0-16,37 0 0,29-6 31,9-8-31</inkml:trace>
  <inkml:trace contextRef="#ctx0" brushRef="#br0" timeOffset="276962.432">29460 9606 0,'0'0'0,"0"0"16,0 0-16,0 0 15,0 0 1,0 0-16,0 0 16,0 0-1,0 0-15,19 0 16,22 0-16,15 0 16,6 0-1,-2 0-15,3 0 16,2 0-16,2 0 15,1 0 1,2-2-16,0-1 16,0-1-1,5 0-15,25-1 16,15 0-16,-5 0 16,-8-3-1,1 1-15,-2 5 16,-2 4-1,2 1-15,2 3 16,5-3-16,-2 0 16,5-6-1,3 0-15,-3-1 16,3-3 0,-4-1-16,-7-2 15,-4 2-15,-9 1 16,-11 3-1,-4 1-15,-1 1 16,0 0 0,-5-1-16,-16 1 15,-53 2-15,0 0 16,46-2 0,-46 2-16,0 0 15,0 0 1,41-4-16,-41 4 15,0 0-15,0 0 16,28-9 0,-28 9-16,0 0 15,10-11 1,-10 11-16,4-14 16,-4 14-16,6-15 15,0-5 1</inkml:trace>
  <inkml:trace contextRef="#ctx0" brushRef="#br0" timeOffset="277868.1281">29496 11438 0,'0'0'0,"0"0"16,0 0-1,15 0-15,20 0 16,18 0-1,0 0-15,3 0 16,2 0-16,2 5 16,5-4-1,5 4-15,5-1 16,16-4 0,3 3-16,0-3 15,2 0-15,4 0 16,0 0-1,-1 0-15,5 3 16,-4 3-16,5 1 16,-1-1-1,0-1 1,1-5-16,-1 0 16,-4-3-16,-1 3 15,-6-4 1,-6 1-16,-7 3 15,-5 3-15,-11 1 16,-16 1 0,-10 4-16,-38-9 15,36 11-15,-36-11 16,0 0 0,0 0-16,27 11 15,-27-11 1,0 0-16,0 0 15,19 12-15,-4-4 16</inkml:trace>
  <inkml:trace contextRef="#ctx0" brushRef="#br0" timeOffset="278789.7945">29515 13471 0,'0'0'0,"0"0"16,0 0-1,0 0-15,0 0 16,0 0-16,21 0 16,23 0-1,24 0-15,-1 0 16,-1 5-1,4-3-15,1 4 16,1 1-16,4 0 16,15-3-1,0-1-15,-1 1 16,0-2 0,-7 1-16,5 1 15,7-1-15,-1-2 16,4 2-1,10-1-15,-4-2 16,-1 0 0,-4-2-16,3 2 15,-3 4-15,-4-3 16,-7 5 0,-3-1-16,-6 1 15,-4-2-15,-8 1 16,-16 0-1,-51-5-15,47 9 16,-47-9 0,49 6-16,-49-6 15,0 0-15,56 9 16</inkml:trace>
  <inkml:trace contextRef="#ctx0" brushRef="#br0" timeOffset="278915.0779">32290 13563 0,'0'0'0,"0"0"16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3:13:35.553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73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10-27T03:46:11.297"/>
    </inkml:context>
  </inkml:definitions>
  <inkml:trace contextRef="#ctx0" brushRef="#br0">2344 4056 0,'0'0'16,"0"0"-16,0 0 15,0 0 1,0 0-16,-4 23 15,2 16-15,-2 22 16,10-3 0,8 0-16,5-9 15,5-7 1,0-1-16,-24-41 16,29 36-16,-29-36 15,0 0 1,24 24-16,2-15 15,-5-13 1,0-16-16,8-9 16,14-21-16,5-6 15,24-19 1,13-12-16,-1 2 16,-3 6-16</inkml:trace>
  <inkml:trace contextRef="#ctx0" brushRef="#br0" timeOffset="402.9119">3394 3898 0,'0'0'0,"0"0"0,0 0 15,0 0 1,-10 27-16,-11 15 16,-8 29-1,-8 28-15,-6 26 16,-3 11-16,-7 18 15,3-2 1,1-4-16,6-12 16,6-11-16,8-27 15,7-22 1,22-76-16,-12 45 16,8-32-1,4-31-15,8-22 16,3-38-16</inkml:trace>
  <inkml:trace contextRef="#ctx0" brushRef="#br0" timeOffset="716.8131">3388 3913 0,'0'0'0,"0"0"15,0 0-15,0 0 16,14 26-1,7 22-15,9 28 16,3 31-16,6 21 16,-5 6-1,-6 11-15,-8-6 16,-9-7 0,-3-17-16,-8-5 15,-2-19-15,-7-14 16,9-77-1,-4 62-15,4-62 16,-11 40 0,-9-22-16,-13-27 15</inkml:trace>
  <inkml:trace contextRef="#ctx0" brushRef="#br0" timeOffset="866.3472">3103 4737 0,'0'0'0,"0"0"16,0 0 0,13-2-16,22-9 15,30 0-15,20 0 16,25 4 0,-1 3-16</inkml:trace>
  <inkml:trace contextRef="#ctx0" brushRef="#br0" timeOffset="1216.5125">3931 4011 0,'0'0'0,"0"0"15,0 0-15,-5 25 16,3 29 0,-2 37-16,0 34 15,4 14 1,-2 6-16,2 29 16,0 5-16,2-12 15,2-14 1,2-19-16,2-28 15,-2-14 1,-6-92-16,0 78 16,0-78-16,-9 43 15,-8-44 1</inkml:trace>
  <inkml:trace contextRef="#ctx0" brushRef="#br0" timeOffset="1499.8526">3857 4103 0,'0'0'16,"0"0"-16,21-1 16,30-11-16,29 2 15,19 6 1,-14 10-16,-11 14 15,-74-20 1,51 30-16,-25 4 16,-21 6-16,-16 11 15,-18 6 1,-19 9-16,-24 18 16,-18 8-16</inkml:trace>
  <inkml:trace contextRef="#ctx0" brushRef="#br0" timeOffset="1834.3282">4463 4020 0,'0'0'16,"0"0"-16,23 5 16,22-3-1,23 3-15,4-1 16,-1-4-1,1-4-15,-2 2 16,-6-3-16,-64 5 16,0 0-1,54 0-15</inkml:trace>
  <inkml:trace contextRef="#ctx0" brushRef="#br0" timeOffset="2300.0937">4722 4068 0,'0'0'16,"0"0"-16,0 22 16,0 22-1,4 28-15,1 10 16,-3 30 0,1 6-16,-3 8 15,-7 3-15,-7 1 16,-12-1-1,-12-6-15,-7-23 16,45-100-16,-38 66 16,38-66-1,-35 29-15,10-27 16,25-2 0,-14-11-16,6-9 15,10-5-15,4-1 16,11-3-1,11-1-15,13-1 16,5 6-16,6 7 16,8 8-1,7 4-15,5 6 16,3 10 0,26 6-16,13 8 15,2-2 1,-4 3-16,-23-5 15,-15-6-15</inkml:trace>
  <inkml:trace contextRef="#ctx0" brushRef="#br0" timeOffset="4016.3457">7557 3916 0,'0'0'16,"0"0"-16,0 0 16,3-18-1,5-14-15,-4-8 16,-16 15-16,-14 16 15,-17 12 1,-18 8-16,-16 7 16,-33 15-1,-17 14-15,5 13 16,27 6-16,28-9 16,22 4-1,17-1-15,18-2 16,10 5-1,8 6-15,14 12 16,13 27-16,12 22 16,4 7-1,-6-10-15,-16-22 16,-13-13-16,-14-17 16,-8-12-1,-10-16-15,-5-8 16,1-4-1,-4-1-15,2-6 16,22-28-16,0 0 16,0 0-1,-21 21-15,21-21 16,-13 6 0,6-8-16,10-7 15,5-7-15,9 1 16,7-1-1,0 2 1,5 8-16,2 6 16,3 6-16,-3 13 15,0 7-15,1 19 16,-9 13 0,-11 11-16,-4 14 15,-13 35-15,-8 37 16,-8 12-1,-6 7-15,-2-2 16,-2 8 0,-6 18-16,-6 25 15,-4 25-15,2 1 16,5 10 0,4 11-16,-2 2 15,9 6-15,-2-2 16,6 2-1,1 4-15,3 4 16,3 6 0,5 14-16,3 20 15,10 18 1,2 10-16,6 5 16,13-1-16,8-3 15,9-16 1,2-10-16,7-19 15,4-15 1,4-22-16,2-18 16,-4-16-16,3-14 15,4-7 1,6-7-16,3-7 16,-2-23-16,2-7 15,-1-9 1,1-19-16,-9-28 15,-11-31 1,-49-87-16,42 60 16,-42-60-16,39 38 15,-39-38 1,29 12-16,-5-18 16,-5-5-1,5-9-15,-4-4 16</inkml:trace>
  <inkml:trace contextRef="#ctx0" brushRef="#br0" timeOffset="4160.0001">8184 16206 0,'0'0'16,"0"0"-1,0 0-15</inkml:trace>
  <inkml:trace contextRef="#ctx0" brushRef="#br0" timeOffset="8390.4298">8336 4141 0,'0'0'16,"0"0"-16,0 0 15,-6 21 1,4 13-16,-4 20 16,-3 7-16,-1 3 15,2 8 1,2 8-16,4 18 16,-1 1-16,1 6 15,2 7 1,0-1-16,-4 4 15,-2-8 1,-4-2-16,1-9 16,3-14-16,2-15 15,4-67 1,-2 51-16,2-51 16,2 43-1,6-2-15,9-8 16</inkml:trace>
  <inkml:trace contextRef="#ctx0" brushRef="#br0" timeOffset="8565.9726">8791 5765 0,'0'0'16,"0"0"-16,0 0 15,0 0 1,0 0-16,0 0 16</inkml:trace>
  <inkml:trace contextRef="#ctx0" brushRef="#br0" timeOffset="8906.4524">9980 4110 0,'0'0'16,"0"0"-1,-24 18-15,-13 13 16,-24 22-16,-23 27 16,-12 19-1,-2 4-15,11-12 16,16-21-16,71-70 16,0 0-1,-54 36-15,20-32 16</inkml:trace>
  <inkml:trace contextRef="#ctx0" brushRef="#br0" timeOffset="9083.6664">9728 4438 0,'0'0'0,"0"0"15,0 0-15,0 0 16,13 25-1,7 15-15,16 24 16,4 24 0,1 6-16,-10-3 15</inkml:trace>
  <inkml:trace contextRef="#ctx0" brushRef="#br0" timeOffset="9659.046">10180 4311 0,'0'0'16,"0"0"-16,0 0 16,-5 26-16,0 23 15,-5 25 1,-7 5-16,2-12 15,1-18-15,14-49 16,-9 36 0,7-21-16,4-17 15,7-16 1,3-15-16,0-10 16,10-12-1,0-2-15,0 0 16,4 0-16,6 4 15,-1-1 1,0 6-16,-31 48 16,27-48-16,-27 48 15,0 0 1,0 0-16,26-36 16,-6 14-1,-10 22-15,-1 14 16,1 17-16,-6 13 15,2 28 1,-4 8-16,1 30 16,-1 13-16,-2-7 15,-2-20 1,2-27-16,0-69 16,0 0-1,0 45-15,-7-9 16,-1-16-16,-2-11 15</inkml:trace>
  <inkml:trace contextRef="#ctx0" brushRef="#br0" timeOffset="10055.8941">9882 5263 0,'0'0'16,"0"24"-16,0 16 16,0 20-1,2-1 1,11-3-16,9-11 0,10-10 16,6-8-1,10-9-15,0-14 16,5-12-16,0-17 15,-7-13 1,-14-11 0,-14-5-16,-16-1 15,-13-2-15,-19 11 16,-10 7-16,-13 20 16,-7 12-1,-8 18-15,6 9 16,8 8-16,19 2 15,23-17 1,26-17-16</inkml:trace>
  <inkml:trace contextRef="#ctx0" brushRef="#br0" timeOffset="10305.583">10928 4229 0,'0'0'0,"-21"28"15,-5 15-15,-22 28 16,-15 22 0,-8 6-16,14-14 15,57-85-15,0 0 16,-40 49-1,30-49-15,24-31 16</inkml:trace>
  <inkml:trace contextRef="#ctx0" brushRef="#br0" timeOffset="10474.9403">10816 4403 0,'0'0'0,"0"0"15,0 0 1,12 15-16,8 10 15,10 8-15,4 5 16,5 3 0,3-4-16,-5-1 15,-37-36-15,41 31 16</inkml:trace>
  <inkml:trace contextRef="#ctx0" brushRef="#br0" timeOffset="10661.7532">11013 4425 0,'0'0'0,"0"0"15,19-2 1,25-5-16,22 0 16,4 7-1,1 4-15,-7-4 16,-5-13-16,-14-16 15</inkml:trace>
  <inkml:trace contextRef="#ctx0" brushRef="#br0" timeOffset="10788.2799">11817 4997 0,'-42'5'0,"-7"-2"15</inkml:trace>
  <inkml:trace contextRef="#ctx0" brushRef="#br0" timeOffset="11421.7242">10980 5147 0,'0'0'16,"0"0"-1,0 0-15,-5 24 16,2 21-16,-1 21 16,8 0-1,8-6-15,7-7 16,8-8-1,5-9-15,6-7 16,4-9-16,7-9 16,7-15-1,5-16-15,-4-14 16,-4-13-16,-14-8 16,-12-6-1,-9 1-15,-15 4 16,-12 9-1,-14 13-15,-15 12 16,-10 13-16,-13 13 16,-6 12-1,2 7-15,7 1 16,11-2 0,16-4-16,10-8 15,14-6-15,14-7 16,16-8-1,14-11-15,24-16 16</inkml:trace>
  <inkml:trace contextRef="#ctx0" brushRef="#br0" timeOffset="12005.7344">11551 3618 0,'0'0'15,"0"0"1,0 0-16,-6 21 15,-1 19-15,-4 24 16,2 11 0,-7 20-16,2 5 15,1 3 1,4 2-16,5-2 16,6-7-1,4-11-15,-1-15 16,2-20-16,-1-9 15,-6-41 1,8 38-16,-8-38 16,0 0-16,9 38 15,-9-38 1,0 0-16,0 0 16,9 31-16,-1-11 15</inkml:trace>
  <inkml:trace contextRef="#ctx0" brushRef="#br0" timeOffset="12227.2344">12222 4184 0,'0'0'0,"0"0"16,0 0-16,0 0 15,0 0 1,0 0-16</inkml:trace>
  <inkml:trace contextRef="#ctx0" brushRef="#br0" timeOffset="12410.2746">12177 4592 0,'0'0'16,"0"0"-16,0 0 16,0 0-1,14 18-15,5 7 16,10 8-16,4-6 15</inkml:trace>
  <inkml:trace contextRef="#ctx0" brushRef="#br0" timeOffset="12806.4933">12637 3727 0,'0'0'0,"0"0"15,29 0-15,31-4 16,36-1-16,18 4 16,-4-2-1,-1 2-15,-3 1 16,-6 0 0,-1 0-16,-10 0 15,-5 0-15,-18 1 16,-66-1-1,40 4-15,-19 8 16</inkml:trace>
  <inkml:trace contextRef="#ctx0" brushRef="#br0" timeOffset="13272.0476">13225 3637 0,'0'0'0,"0"0"15,0 0-15,0 30 16,0 28 0,5 36-16,2 18 15,-1 3 1,0 7-16,-1 1 16,-5 4-16,-5-4 15,-3-5-15,-5-9 16,-7-10-1,-3-18-15,-4-21 16,2-20 0,-1-13-16,-5-7 15,-4-5-15,-2-4 16,-15 3 0,52-14-16,-49 14 15,49-14 1,0 0-16,-39 6 15,17 1-15,28-2 16,23-1 0,20-2-16,31 3 15,36 8 1,36 12-16,1 8 16,-20 3-16,-31-11 15,-36-19 1</inkml:trace>
  <inkml:trace contextRef="#ctx0" brushRef="#br0" timeOffset="13804.9923">13756 4628 0,'0'0'0,"0"0"15,0 25 1,0 26-16,0 30 16,0 14-16,0-3 15,0-9 1,6-11-16,-6-72 16,8 53-1,-8-53-15,0 0 16,0 0-16,7 38 15,-3-25 1,6-33-16,5-16 16,7-18-1,6-10-15,3-3 16,11-16-16,3 10 16,-1 16-1,-44 57-15,38-25 16,1 15-16,1 17 15,-5 12 1,-5 20-16,-3 10 16,-5 12-1,-7 8-15,-3 2 16,-4 1 0,-4-3-16,3-4 15,-7-65-15,4 58 16,-4-58-1,0 0-15,4 38 16,7-29-16</inkml:trace>
  <inkml:trace contextRef="#ctx0" brushRef="#br0" timeOffset="14055.1451">14526 4773 0,'0'0'0,"0"0"16,0 25-16,0 25 16,0 25-1,0 16-15,7-1 16,2-5 0,2-7-16,-4-6 15,3-19-15,-10-53 16,5 36-1,-5-27-15,0-23 16</inkml:trace>
  <inkml:trace contextRef="#ctx0" brushRef="#br0" timeOffset="14211.8589">14308 4148 0,'-5'-7'15,"1"-2"-15,4 2 16,-2 12 0,4 10-16,7 6 15,6-10-15</inkml:trace>
  <inkml:trace contextRef="#ctx0" brushRef="#br0" timeOffset="14473.2279">14507 4219 0,'0'0'0,"0"0"15,0 0 1,28 0-16,32 0 16,36 0-16,27 4 15,-2 2 1,-5 0-16,-7 1 15,-8-1 1,-7-4-16,-7 0 16,-13 1-16,-20-15 15,-28-12 1</inkml:trace>
  <inkml:trace contextRef="#ctx0" brushRef="#br0" timeOffset="14856.4601">14945 3373 0,'0'0'0,"0"0"16,0 23-16,0 25 15,8 34 1,2 35-16,9 17 16,3 23-16,5 27 15,-1 12 1,-1 2-16,-9-13 16,-2-6-1,-8-20-15,-4-23 16,-2-25-16,3-30 15,-3-81 1,0 0-16,0 0 16,16 57-1,7-45-15,12-34 16</inkml:trace>
  <inkml:trace contextRef="#ctx0" brushRef="#br0" timeOffset="15071.8416">15596 4613 0,'0'26'0,"0"21"16,7 24-16,6 21 16,7 20-1,3 6-15,-5-1 16,-5-17-1,-13-100-15,3 67 16,-11-45-16,-4-22 16</inkml:trace>
  <inkml:trace contextRef="#ctx0" brushRef="#br0" timeOffset="15239.1434">15668 4025 0,'0'-5'16,"0"-2"-16,0 5 16,0 11-1,9 13-15,15 15 16,18 0 0</inkml:trace>
  <inkml:trace contextRef="#ctx0" brushRef="#br0" timeOffset="16324.3986">16487 5099 0,'0'0'16,"0"0"-16,0 0 15,0 0 1,0 0-16,-4-20 15,-2-16-15,-17-25 16,-9 11 0,-3 0-16,-5 5 15,-1 6-15,41 39 16,0 0 0,-42-30-16,5 22 15,-7 25 1,7 24-16,1 19 15,7 11-15,2 17 16,27-88 0,-15 80-16,15-80 15,-2 56 1,2-56-16,4 27 16,7-23-16,5-10 15,10-12 1,6-9-16,10-6 15,0-3 1,-5 2-16,-9 8 16,-6 5-16,-6 13 15,2 5 1,-2 10-16,-1 11 16,1 11-16,-3 11 15,-1 16 1,-3 2-1,-1-5-15,4-4 16,-12-49-16,16 41 16,2-3-16,-18-38 15,24 34 1,12-6-16,7-5 16,6-7-1,0-12-15,-2-11 16,-1-15-16,2-23 15,-4-19 1,10-48-16,6-47 16,1-33-16,-6-13 15,1 6 1,-5 6-16,-3 8 16,-11 1-1,-12 11-15,-16 12 16,-14 11-16,-13 18 15,-1 27 1,-6 18-16,0 20 16,25 67-1,-27-38-15,-6 15 16,-10 20 0,1 18-16,0 16 15,1 18-15,5 19 16,1 32-1,3 31-15,7 21 16,8 29-16,6 16 16,2 13-1,7 7-15,8 8 16,8-28-16,10-45 16,8-27-1,4-34-15,-3-21 16,0-23-1,-3-20-15,1-10 16,6-10-16,13-18 16,4-25-1</inkml:trace>
  <inkml:trace contextRef="#ctx0" brushRef="#br0" timeOffset="16604.813">17702 4713 0,'0'0'0,"0"29"16,0 20-16,4 34 15,2 29 1,1 6-16,0 0 15,-3-6-15,-1-9 16,-3-103 0,-3 85-16,3-85 15,-7 42-15,-14-46 16</inkml:trace>
  <inkml:trace contextRef="#ctx0" brushRef="#br0" timeOffset="16751.7359">17592 4195 0,'0'0'0,"0"0"16,20 0-16,15-4 15</inkml:trace>
  <inkml:trace contextRef="#ctx0" brushRef="#br0" timeOffset="17156.0656">18064 4405 0,'0'0'0,"0"0"16,0 0-1,17 6-15,20 3 16,26 7-16,-5 0 16,-2-1-16,-2 3 15,-7 4 1,-7 5-16,-11 9 16,-15 7-1,-20 12-15,-20 9 16,-13 6-16,-18 17 15,-3-2 1,15-18-16,45-67 16,0 0-16,-20 50 15,24-20 1,20-9-16,9-6 16,17-1-1,25-1-15,25-8 16,10-16-1</inkml:trace>
  <inkml:trace contextRef="#ctx0" brushRef="#br0" timeOffset="17422.343">18110 4773 0,'0'0'0,"0"0"16,0 0-16,16 7 16,20 6-1,14 12-15,5 5 16,9 0-16,5-3 16,19 6-1,0-1-15,-11-7 16,-14 1-16,-23-15 15,-14-13 1</inkml:trace>
  <inkml:trace contextRef="#ctx0" brushRef="#br0" timeOffset="17923.1507">18791 4726 0,'0'0'16,"0"0"-16,13 13 15,6 10-15,14 8 16,6 3 0,8-1-16,6-6 15,4-11 1,-3-14-16,3-15 15,-8-15-15,-7-9 16,-8-8 0,-14-5-16,-12 0 15,-12 0 1,-13 5-16,-12 10 16,-8 10-16,-7 12 15,-6 17 1,-3 19-16,0 20 15,1 15-15,-2 29 16,10 24 0,21 6-16,21-10 15,20-18-15,13-15 16,12-16 0,4-22-16,9-14 15,15-13 1,19-18-16,39-18 15,39-24-15</inkml:trace>
  <inkml:trace contextRef="#ctx0" brushRef="#br0" timeOffset="18391.1449">20940 3234 0,'-6'-29'16,"0"-15"-16,-8-10 16,-13 13-1,-16 13-15,-25 11 16,-26 20-16,-38 19 15,-35 34 1,-8 23-16,28 14 16,29 10-1,26 8-15,22 8 16,14 11-16,14 13 16,11 15-1,14 18-15,13 8 16,14 8-16,9 0 15,8-17 1,3-28-16,3-27 16,5-33-1,7-30-15,-1-33 16,17-19-16,23-21 16,47-31-1,41-38-15,-12-20 16</inkml:trace>
  <inkml:trace contextRef="#ctx0" brushRef="#br0" timeOffset="18805.9549">20425 4280 0,'0'0'0,"0"0"16,0 24-16,0 27 15,0 37 1,0 24-16,6 3 16,4-5-1,1-12-15,-1-8 16,-10-90 0,14 71-16,-14-71 15,0 0-15,11 47 16,-6-27-1,1-28 1,-2-20-16,6-18 16,9-24-16,2-13 15,14-24-15,9-11 16,4 17 0,2 28-16,-3 33 15,-7 26-15,5 14 16,0 18-1,-1 10-15,-1 10 16</inkml:trace>
  <inkml:trace contextRef="#ctx0" brushRef="#br0" timeOffset="19071.5918">21288 4479 0,'0'0'0,"0"0"16,0 0 0,0 0-16,0 0 15,0 0 1,0 31-16,4 29 16,4 31-16,0 14 15,7-1 1,1-13-16,-3-13 15,-13-78 1,0 0-16,10 54 16,-8-34-16</inkml:trace>
  <inkml:trace contextRef="#ctx0" brushRef="#br0" timeOffset="19246.8837">21096 3844 0,'0'0'0,"0"0"15,0 0 1,0 0-16,0 0 16,0 0-16</inkml:trace>
  <inkml:trace contextRef="#ctx0" brushRef="#br0" timeOffset="19487.971">21359 3835 0,'0'0'0,"0"0"15,0 0 1,22 6-16,30 2 16,38 2-1,28 4-15,12 4 16,1 2-1,-13 0-15,-19 1 16,-16-2-16,-15-1 16,-15-9-1,-9-9-15,-5-9 16,-11-13-16,-17-11 16</inkml:trace>
  <inkml:trace contextRef="#ctx0" brushRef="#br0" timeOffset="19854.7761">21896 2923 0,'0'0'0,"-7"29"16,-2 22-1,-9 37-15,-2 26 16,-3 22-16,3 32 16,4 21-1,8 11-15,6 7 16,8 10 0,1 13-16,0-9 15,-3-12-15,3-31 16,1-27-1,2-23-15,-10-128 16,13 92 0,-13-92-16,14 49 15,8-40-15,5-27 16</inkml:trace>
  <inkml:trace contextRef="#ctx0" brushRef="#br0" timeOffset="20088.3565">22352 4434 0,'0'0'0,"0"0"16,2 22 0,8 25-16,6 31 15,2 23-15,1 6 16,-7-4-1,-2-13-15,-4-17 16,-6-73 0,9 43-16,0-32 15,4-27-15</inkml:trace>
  <inkml:trace contextRef="#ctx0" brushRef="#br0" timeOffset="20242.3269">22347 3856 0,'0'0'0,"0"0"16,11 19 0,7 5-16</inkml:trace>
  <inkml:trace contextRef="#ctx0" brushRef="#br0" timeOffset="20605.3753">23399 4411 0,'0'0'0,"0"0"16,0 0-16,-18-8 16,-11-4-16,-12 5 15,-10 18 1,-4 12-16,-1 13 16,1 12-1,0 5-15,0 27 16,6 17-16,20 2 15,22-9 1,22-16-16,27-12 16,28-15-1,31-14-15,28-20 16,14-21-16</inkml:trace>
  <inkml:trace contextRef="#ctx0" brushRef="#br0" timeOffset="21622.6379">24190 4724 0,'0'0'0,"0"0"15,0 0-15,-18-13 16,-8-10-1,-14-1-15,-10 2 16,-1 5-16,51 17 16,-52-12-1,52 12-15,-51-5 16,6 7-16,3 18 16,6 14-1,10 15-15,3 13 16,14 5-1,9 2-15,9-6 16,6-8-16,9-16 16,2-14-1,5-19-15,8-10 16,7-16 0,-1-12-16,-5-6 15,-7-1-15,-10-2 16,-8 5-1,-6 5-15,-7 10 16,-2 9-16,-4 5 16,-5 9-1,0 12-15,0 8 16,5 7 0,6 7-16,11 2 15,17 5 1,5-6-16,10-10 15,4-14-15,7-13 16,7-22 0,5-21-16,22-37 15,18-49 1,-1-40-16,-13-11 16,-16-14-16,-18 1 15,-13-3 1,-8 2-16,-16 3 15,-2 2-15,-15 13 16,-8 21 0,-9 23-16,11 132 0,-18-105 15,-3 25 1,-8 17-16,-3 30 16,-11 16-16,-11 14 15,-5 16 1,-5 17-16,2 20 15,-3 29 1,7 21-16,20 12 16,13 15-16,10 21 15,11 20 1,-1 21-16,5 28 16,0 42-16,0-2 15,9 0 1,8-2-16,10-21 15,7-28 1,7-57-16,5-42 16,6-37-1,10-34-15,5-32 16,16-20-16,42-28 16</inkml:trace>
  <inkml:trace contextRef="#ctx0" brushRef="#br0" timeOffset="22122.2557">26463 2988 0,'-32'0'0,"-20"7"16,-32 10-1,-34 26-15,-34 35 16,-27 34-16,6 21 16,6 23-1,38-3-15,35-11 16,30-10-1,30-13-15,32-18 16,25-16-16,34-17 16,32-13-1,46-8-15,34-4 16,12-8 0,-23 1-16,-32-5 15,-43-2-15,-83-29 16,36 29-1,-34-4-15,-19-1 16,-20 1-16,-25 9 16,-21 1-1,-37 10-15,-35 8 16,3 1 0,29-9-16</inkml:trace>
  <inkml:trace contextRef="#ctx0" brushRef="#br0" timeOffset="22571.7532">26246 4360 0,'0'0'15,"0"0"-15,12 18 16,9 11-1,10 9-15,13 6 16,6-3 0,17-4-16,20-1 15,15-15-15,-6-28 16,-25-18 0,-24-12-16,-22 0 15,-13 0 1,-15-3-16,-16 4 15,-16 4-15,-14 14 16,-14 12 0,-5 12-16,-6 17 15,-14 22 1,-1 24-16,20 12 16,23 3-16,29-6 15,21-6 1,19-19-16,22-15 15,23-8 1,57-15-16,50-22 16,29-29-16</inkml:trace>
  <inkml:trace contextRef="#ctx0" brushRef="#br0" timeOffset="22855.0421">27592 4271 0,'0'0'16,"0"0"-16,-21 4 16,-19 9-16,-13 18 15,-2 17 1,5 19-16,-9 24 16,12 16-1,19-10-15,18-17 16,12-15-16,15-22 15,8-1 1,14-6-16,18-5 16,15-14-1,38-17-15,22-22 16</inkml:trace>
  <inkml:trace contextRef="#ctx0" brushRef="#br0" timeOffset="23123.6544">27636 3818 0,'0'0'15,"27"0"-15,29 0 16,42 6-1,41 2-15,5 4 16,25 6-16,-17 0 16,-29 3-1,-27-3-15,-23-3 16,-73-15-16,52-3 16,-26-15-1</inkml:trace>
  <inkml:trace contextRef="#ctx0" brushRef="#br0" timeOffset="23504.7714">28246 2823 0,'0'0'0,"0"0"15,0 32-15,0 32 16,0 45 0,-5 36-16,-1 46 15,-6 30-15,4 8 16,3-5 0,5-12-16,0-8 15,2-12 1,3-18-16,3-20 15,0-22-15,-2-29 16,4-21 0,-10-82-16,0 0 15,0 0 1,14 63-16,-2-38 16,9-36-16,5-25 15</inkml:trace>
  <inkml:trace contextRef="#ctx0" brushRef="#br0" timeOffset="23725.0102">28742 4443 0,'0'0'0,"0"36"15,4 26 1,2 33-16,-2 21 15,-4-12 1,2-12-16,-2-92 16,0 0-16,0 0 15,2 62 1,5-40-16</inkml:trace>
  <inkml:trace contextRef="#ctx0" brushRef="#br0" timeOffset="23878.6188">28673 3743 0,'0'0'0,"0"0"16,0 0-1,0 0-15</inkml:trace>
  <inkml:trace contextRef="#ctx0" brushRef="#br0" timeOffset="24306.1589">29243 4071 0,'0'0'15,"0"0"-15,-14 25 16,-1 13-16,-9 27 15,1 7 1,8 21-16,5 12 16,18-1-1,11-9-15,8-16 16,6-21 0,-1-27-16,-1-19 15,-4-20-15,-7-14 16,2-14-1,-1-15-15,-10-5 16,-4 2 0,-14 6-16,-11 7 15,-20 14-15,-15 11 16,-17 11 0,-4 6-16,-19 10 15,93-11-15,0 0 16,-72 9-1,47-9-15,38-16 16</inkml:trace>
  <inkml:trace contextRef="#ctx0" brushRef="#br0" timeOffset="24889.7704">29698 4056 0,'0'0'0,"0"0"15,0 0-15,0 18 16,0 22 0,4 25-16,2 13 15,-3 22-15,-1 3 16,0 0 0,-2 0-16,0-5 15,0-4 1,0-14-16,0-80 15,0 0-15,0 0 16,0 50 0,-2-39-16,4-29 15,7-18 1,6-9-16,12-19 16,9-8-16,15-24 15,13-9 1,6 6-16,0 21 15,-11 23 1,-2 15-16,-9 20 16,-1 6-16,6 12 15,-1 13 1,7 11-16,-4 19 16,-2 12-16,1 28 15,-1 26 1,-14 7-16,-17 4 15,-14-9 1,-10-10-16,-2-5 16,-4-18-16,8-76 15,-9 65 1,9-65-16,0 0 16,0 0-1,2 42-15,9-13 16</inkml:trace>
  <inkml:trace contextRef="#ctx0" brushRef="#br0" timeOffset="25067.7663">31330 5394 0,'0'0'16,"0"29"-16,0 7 16</inkml:trace>
  <inkml:trace contextRef="#ctx0" brushRef="#br0" timeOffset="39289.0682">8122 7318 0,'-19'-18'16,"-4"-6"-16,-2-7 15,4-3 1,8-2-16,13-3 16,11 2-1,16-3-15,10 5 16,10 3-16,9 12 15,5 13 1,-3 14-16,-4 17 16,-10 19-16,-11 13 15,-10 16 1,-14 20-16,-18 12 16,-16 3-1,-17-8-15,-16-4 16,-9 2-16,-14 5 15,-11 6 1,-3 1-16,3-4 16,12-11-1,14-20-15,66-74 16,0 0-16,0 0 16,-44 48-1,24-31-15,22-20 16,14-11-1,9-3-15,11-3 16,17-9-16,10 2 16,6 2-16,6 9 15,25 5 1,11 20-16,-1 16 16,-14 12-1,-14 8-15,-15 3 16,-7-1-1</inkml:trace>
  <inkml:trace contextRef="#ctx0" brushRef="#br0" timeOffset="39454.9846">8901 8353 0,'0'0'15,"0"0"-15,14 15 16,10 10 0,11 6-16,8 3 15</inkml:trace>
  <inkml:trace contextRef="#ctx0" brushRef="#br0" timeOffset="39908.3393">9766 7095 0,'0'0'16,"0"0"0,16-3-16,26-10 15,23-14 1,4-7-16,25-14 16,0-7-16,-94 55 15,0 0-15,0 0 16,60-32-1,-40 24-15,-29 24 16,-15 18 0,-23 22-16,-16 17 15,-38 44 1,-23 28-16,11-11 16,31-35-16,82-99 15,-45 51 1,39-51-16,24-30 15</inkml:trace>
  <inkml:trace contextRef="#ctx0" brushRef="#br0" timeOffset="40056.1749">10070 7157 0,'2'0'15,"5"4"1,6 2-16,7 6 16,4 8-16,0 8 15,0 1 1,9 13-16,-33-42 15,34 47-15</inkml:trace>
  <inkml:trace contextRef="#ctx0" brushRef="#br0" timeOffset="40338.8646">10497 6462 0,'0'0'0,"0"0"16,0 0-16,2 26 16,5 29-16,7 36 15,3 28 1,3 22-16,-3 21 16,-5-1-1,-6-4-15,-3-16 16,-3-4-16,-5-15 15,1-22 1,-4-17-16,0-12 16,-3-22-16,-3-8 15</inkml:trace>
  <inkml:trace contextRef="#ctx0" brushRef="#br0" timeOffset="40538.2371">10114 7953 0,'0'0'0,"0"0"16,0 0-1,9 22-15,14 16 16,15 20-16,10 0 16,27 9-1,17-9-15,-2-20 16,-3-24-1,3-24-15</inkml:trace>
  <inkml:trace contextRef="#ctx0" brushRef="#br0" timeOffset="41289.5275">11138 6757 0,'0'0'15,"0"0"1,0 0-16,0 0 15,-7 11-15,0 7 16,-1 2-16,3-6 16,1-5-1,2-3-15,2-1 16,-2-3 0,2-4-16,0 2 15,0-5 1,0 1-16,0 0 15,0 1-15,0-1 16,-3 4 0,0-5-16,3 3 15,-2 0-15,0 0 16,0-1 0,-4 6-16,-5 1 15,-7 7 1,-6 11-16,-2 10 15,-8 22-15,-1 9 16,5 10 0,4 20-16,17 5 15,25-21 1,19-34-16,10-37 16,6-23-16,10-22 15,-3-16 1,7-24-16,-9-10 15,-22 11 1,-21 13-16,-15 20 16,-9 13-16,-15 13 15,-7 12 1,-12 7-16,-18 11 16,-1 7-16,5 7 15,13-3 1,12-11-16,23-15 15</inkml:trace>
  <inkml:trace contextRef="#ctx0" brushRef="#br0" timeOffset="41523.4662">11674 6143 0,'0'0'0,"0"0"16,0 23-16,4 26 15,1 33 1,-3 32-16,1 9 16,-3 4-16,-5 3 15,0-6 1,3-9-16,0-12 16,2-14-1,0-5-15,0-84 16,0 90-16</inkml:trace>
  <inkml:trace contextRef="#ctx0" brushRef="#br0" timeOffset="41922.785">11191 7541 0,'0'0'16,"0"0"-16,3 28 15,8 23 1,4 31-16,8 12 16,-1 3-1,2-11-15,-7-11 16,7-11-16,1-24 16,1-13-1,1-16-15,2-13 16,7-16-1,9-18-15,-1-18 16,-6-8-16,-3-8 16,-7-23-1,-10-10-15,-14 9 16,-11 25 0,7 69-16,0 0 15,-19-39-15,-8 15 16,-5 18-1,1 10-15</inkml:trace>
  <inkml:trace contextRef="#ctx0" brushRef="#br0" timeOffset="42089.0542">11225 7943 0,'0'0'0,"0"0"15,16 0 1,24-7-16,20-1 15,10-6-15,1 2 16,3-5 0,13 2-16,-4-1 15</inkml:trace>
  <inkml:trace contextRef="#ctx0" brushRef="#br0" timeOffset="42311.9696">12403 6756 0,'0'0'15,"0"0"1,0 0-16,0 0 15,0 0-15,0 0 16,0 0 0</inkml:trace>
  <inkml:trace contextRef="#ctx0" brushRef="#br0" timeOffset="42505.2035">12449 7532 0,'0'0'0,"0"0"16,21 14-16,8 1 15</inkml:trace>
  <inkml:trace contextRef="#ctx0" brushRef="#br0" timeOffset="47305.3027">13120 6250 0,'0'0'16,"0"0"-16,0 0 16,0 0-1,0 0-15,23 0 16,24 0-16,26 0 15,19 0 1,0 0-16,6 0 16,3 0-1,-1 7-15,-5 4 16,-7 2-16,-9-2 16,-15-6-1,-64-5-15,52 2 16,-52-2-16,37-4 15,-12-5 1</inkml:trace>
  <inkml:trace contextRef="#ctx0" brushRef="#br0" timeOffset="47804.1595">13230 6310 0,'0'0'16,"0"0"0,0 0-16,-7 25 15,-2 24 1,-4 29-16,2 21 15,4 8-15,5 7 16,-5 8 0,2 13-16,3 8 15,6 0-15,1-14 16,4-17 0,5-16-16,10-11 15,5-18-15,-3-18 16,6-10-1,3-2-15,12-5 16,8-8 0,7-6-16,9-7 15,7-4-15,24-5 16,7-9 0,-14-4-16,-5 0 15,-18 4 1,-14 0-16,-58 7 15,0 0 1,53-8-16</inkml:trace>
  <inkml:trace contextRef="#ctx0" brushRef="#br0" timeOffset="48087.4452">13241 7274 0,'0'0'0,"0"0"16,0 0-16,22-3 15,25-4 1,35-4-16,25 5 16,3 1-16,-7-4 15</inkml:trace>
  <inkml:trace contextRef="#ctx0" brushRef="#br0" timeOffset="48659.0657">14072 7257 0,'0'0'16,"0"0"-1,0 28-15,-5 27 16,3 30-16,-5 20 15,5-4 1,2-10-16,5-6 16,-5-85-1,4 74-15,-4-74 16,0 0-16,2 50 16,1-30-1,1-28-15,5-16 16,10-23-1,9-11-15,1-4 16,2 1 0,-1-3-16,1 3 15,-2 10-15,1 6 16,-30 45-16,33-36 16,2 10-1,6 12-15,-2 14 16,0 12-16,-5 11 15,-3 16 1,-4 8-16,-6 7 16,-5 1-1,-1-1-15,-15-54 16,0 0 0,0 0-16,19 40 15,-1-25-15,-7-30 16,-11-28-1</inkml:trace>
  <inkml:trace contextRef="#ctx0" brushRef="#br0" timeOffset="48905.0397">14544 6813 0,'0'0'15,"0"0"-15,22 0 16,29 4-16,32-1 16,22 6-1,4-3 1,1 1-16,-1 0 16,-5 0-16,-15-3 15,-12-1 1,-18-17-16,-28-13 15</inkml:trace>
  <inkml:trace contextRef="#ctx0" brushRef="#br0" timeOffset="49276.3365">14935 5835 0,'0'0'16,"0"0"-16,-5 24 15,1 32 1,-6 40-16,2 40 16,4 14-16,1 46 15,1 10 1,4-1-16,7-19 15,0-19 1,2-15-16,0-20 16,1-33-16,-4-18 15,-8-81 1,11 65-16,-11-65 16,0 0-16,13 44 15,0-27 1,-1-17-16</inkml:trace>
  <inkml:trace contextRef="#ctx0" brushRef="#br0" timeOffset="49773.1231">15355 7188 0,'0'0'0,"11"23"16,7 6-16,10 9 16,7-5-16,5-5 15,4-9 1,6-12-16,3-12 16,-4-12-1,-2-10-15,-12-6 16,-9-1-16,-17-2 15,-14 7 1,-15 2-16,-12 6 16,-8 9-1,-14 9-15,-4 13 16,2 15-16,6 12 16,7 15-1,7 12-15,5 26 16,16 8-1,19 5-15,13-12 16,10-19-16,7-16 16,-34-56-1,38 28-15,4-12 16,10-14-16,3-17 16,3-16-1,4-21-15</inkml:trace>
  <inkml:trace contextRef="#ctx0" brushRef="#br0" timeOffset="50137.8709">16063 7161 0,'0'0'15,"0"0"-15,3 27 16,9 27-1,11 18-15,5 8 16,-5 5 0,-3-8-16,-20-77 15,16 68-15,-16-68 16,0 0 0,2 47-16,-4-17 15,-3-24-15,5-17 16,5-18-1,10-16-15,17-24 16,17-30 0,19-15-16,7 12 15,8 17-15,2 29 16,1 18 0,-5 25-16,4 10 15</inkml:trace>
  <inkml:trace contextRef="#ctx0" brushRef="#br0" timeOffset="50621.7456">17802 5973 0,'-16'-20'16,"-2"-6"-16,-9-6 15,-15 5 1,-16 16-16,-14 15 15,-8 23 1,-22 27-16,-11 31 16,9 24-16,14 18 15,19 7 1,19 9-16,19 10 16,17 3-16,18-2 15,23-11 1,17-15-16,14-25 15,4-17 1,5-28-16,7-23 16,6-22-16,7-21 15,7-14 1,-2-11-16,-9-10 16</inkml:trace>
  <inkml:trace contextRef="#ctx0" brushRef="#br0" timeOffset="51004.388">17870 6834 0,'0'0'0,"0"0"15,0 30-15,0 31 16,5 38-16,2 23 15,0 6 1,-1-8-16,-2-6 16,-4-114-1,2 96-15,-2-96 16,-2 67 0,-2-37-16,-2-30 15,1-30-15,16-19 16,15-17-1,9-7-15,20-25 16,8-7-16,0 11 16,-5 25-1,-7 24-15,-8 20 16,-1 17 0,-1 8-16,-3 7 15</inkml:trace>
  <inkml:trace contextRef="#ctx0" brushRef="#br0" timeOffset="51255.9282">18604 6992 0,'0'0'0,"0"0"16,0 0-16,2 24 15,5 30-15,4 35 16,-4 28-1,1-2-15,-1-5 16,-2-9 0,-3-12-16,-2-89 15,0 0-15,0 0 16,-2 45 0,-3-59-16</inkml:trace>
  <inkml:trace contextRef="#ctx0" brushRef="#br0" timeOffset="51396.5599">18458 6438 0,'0'0'0,"0"0"16,0 0-16,0 0 15,19 7 1,30 4-16</inkml:trace>
  <inkml:trace contextRef="#ctx0" brushRef="#br0" timeOffset="51640.1254">18845 6653 0,'0'0'0,"0"0"16,0 0-16,0 0 15,25 0 1,32 4-16,26-2 16,23 7-16,-4-3 15,1 2 1,-7-6-16,-4-4 16,-7-10-16,-21-19 15,-25-8 1</inkml:trace>
  <inkml:trace contextRef="#ctx0" brushRef="#br0" timeOffset="51970.6043">19283 5682 0,'0'0'16,"0"0"-16,0 21 15,0 28 1,0 38-16,0 42 16,5 19-1,2 45-15,-5 25 16,2 3-16,3-13 16,-1-13-1,-1-13-15,6-16 16,0-24-1,5-20-15,-4-31 16,-12-91-16,17 63 16,1-27-1,4-23-15,5-20 16</inkml:trace>
  <inkml:trace contextRef="#ctx0" brushRef="#br0" timeOffset="52188.2914">19833 7104 0,'0'0'0,"0"29"16,5 20 0,-1 25-16,0 13 15,-4-87-15,8 81 16,-8-81-1,6 57-15,-2-37 16,5-35-16</inkml:trace>
  <inkml:trace contextRef="#ctx0" brushRef="#br0" timeOffset="52354.6558">19744 6361 0,'0'0'0,"0"0"16,8 19 0,12 12-16,11 8 15,12 9-15,8-3 16</inkml:trace>
  <inkml:trace contextRef="#ctx0" brushRef="#br0" timeOffset="52654.5511">20559 6940 0,'0'0'0,"0"0"16,0 0-16,-20 0 15,-17 7 1,-18 7-16,14 11 15,3 14-15,7 8 16,8 12 0,7 3-16,12 4 15,10 6 1,10 0-16,8-5 16,12-7-16,13-11 15,13-13 1,13-13-16</inkml:trace>
  <inkml:trace contextRef="#ctx0" brushRef="#br0" timeOffset="53540.1239">21277 7379 0,'0'0'0,"-5"-21"15,1-15 1,0-19-16,0 3 16,2 4-16,-4 2 15,-9 9 1,-4 3-16,-3 14 16,-3 8-16,3 10 15,-7 14 1,-4 14-1,-3 22-15,5 9 16,8 8-16,7-4 16,6-3-1,8-13-15,2-12 16,4-18-16,4-12 16,8-13-1,1-10-15,6-4 16,0-5-16,0-2 15,0-1 1,0 10-16,-9 8 16,-4 13-1,-3 2-15,-5 13 16,-2 8-16,3 7 16,1 7-1,6 5-15,11 8 16,8-5-1,14-8-15,10-11 16,13-21-16,5-25 16,27-41-1,14-49-15,-13-37 16,-21-20 0,-23-1-16,-17 1 15,-13 8-15,-13-1 16,-6-5-1,-6 8-15,-6 13 16,-8 17 0,-4 30-16,-5 22 15,23 76-15,-22-50 16,3 37 0,-2 22-16,1 18 15,2 20 1,-7 33-16,-6 52 15,0 58-15,4 42 16,11 21 0,16-22-16,14-24 15,13-35-15,9-22 16,7-21 0,10-22-16,4-24 15,0-18 1,5-21-16,3-25 15,-7-22-15</inkml:trace>
  <inkml:trace contextRef="#ctx0" brushRef="#br0" timeOffset="54020.291">23299 5509 0,'0'0'0,"-23"0"15,-21 11 1,-24 16-16,-9 19 16,-33 36-16,-38 53 15,6 20 1,25 0-16,38-12 15,31-11 1,28-17-16,29-25 16,31-6-16,25-12 15,29-8 1,17-13-16,10-8 16,-7-12-1,-114-31-15,87 31 16,-35-1-16,-33-3 15,-21-1 1,-15 7-16,-31 14 16,-16 4-16,-36 23 15,-37 14 1,-8-1-16,22-20 16,30-20-1,34-30-15,28-18 16</inkml:trace>
  <inkml:trace contextRef="#ctx0" brushRef="#br0" timeOffset="54716.3779">23241 6925 0,'0'0'0,"0"0"16,0 0-1,13 18-15,14 9 16,11 9 0,9-3-16,6-6 15,9-12-15,5-10 16,-5-16 0,-9-12-16,-10-13 15,-14-6-15,-19-7 16,-14-1-1,-12 9-15,-10 2 16,-10 10 0,-7 14-16,-6 15 15,-2 15-15,-3 21 16,3 18 0,-7 33-16,7 26 15,15 8-15,24-5 16,28-21-1,16-33-15,14-31 16,15-20 0,21-24-16,41-32 15,38-40 1,18-31-16,-20-9 16,-34 9-16,-40 13 15,-27 18 1,-58 85-16,31-63 15,-31 63-15,-2-31 16,-19 24 0,-16 18-16,-11 21 15,-6 19-15,-19 36 16,5 24 0,15 4-16,27-3 15,28-23 1,24-12-16,27-19 15,15-14 1,20-19-16,10-23 16,10-22-16,-6-25 15,-8-22 1</inkml:trace>
  <inkml:trace contextRef="#ctx0" brushRef="#br0" timeOffset="54957.2272">24566 6607 0,'0'0'0,"0"0"16,0 0-16,0 0 16,22 7-1,29 7-15,30 1 16,22 1-16,28-12 15,-4-14 1,-4-13-16,-24-17 16,-23-10-16,-20-9 15</inkml:trace>
  <inkml:trace contextRef="#ctx0" brushRef="#br0" timeOffset="55291.1181">25056 5623 0,'-6'31'0,"-2"22"16,-3 28-1,-7 44-15,3 29 16,-9 36-1,0 15-15,5 10 16,7-12-16,3-6 16,7-18-1,2-18-15,9-27 16,5-33 0,5-35-16,5-32 15,8-21-15,2-22 16,3-20-1,17-31-15</inkml:trace>
  <inkml:trace contextRef="#ctx0" brushRef="#br0" timeOffset="55488.7209">25596 6871 0,'2'30'15,"0"16"-15,3 23 16,-3 17 0,-2 19-16,-2-10 15,2-95 1,0 0-16,2 97 16</inkml:trace>
  <inkml:trace contextRef="#ctx0" brushRef="#br0" timeOffset="55655.3393">25665 6228 0,'0'0'16,"0"0"-16,0 24 15,3 28 1,15 17-16,15-15 15</inkml:trace>
  <inkml:trace contextRef="#ctx0" brushRef="#br0" timeOffset="56523.7825">26320 6527 0,'0'0'15,"-7"27"1,-2 22-16,-11 30 15,-4 21-15,-5 14 16,6 4 0,12-4-16,13-27 15,13-19 1,9-33-16,9-13 16,14-17-16,6-23 15,1-20 1,-6-13-16,-13-10 15,-14 1 1,-9 2-16,-16 5 16,-12 8-16,-15 13 15,-14 17 1,-8 19-16,-6 12 16,3 6-1,56-22-15,-43 27 16,17-4-16,22-15 15,14-10 1,20-15-16,13-11 16,15-16-1,7-6-15,15-12 16,10 2-16,-8 17 16,-15 21-1,-14 20-15,-8 15 16,-3 18-1,-9 18-15,-14 14 16,-10 12-16,-11 22 16,-9 9-1,-4-15-15,15-91 16,0 0-16,0 0 16,-13 62-1,9-31-15,10-27 16,14-24-1,8-21-15,16-27 16,21-32-16,19-28 16,-4 13-1,-7 27-15,-15 39 16,-3 22 0,-14 25-16,2 18 15,-5 17-15,-4 23 16,-12 15-1,-2 39-15,-11 24 16,-5 5 0,-4 1-16,0-24 15,3-30-15,-3-86 16,0 0 0,0 0-16,9 51 15,8-27 1,5-15-16</inkml:trace>
  <inkml:trace contextRef="#ctx0" brushRef="#br0" timeOffset="56665.3393">28144 7358 0,'0'0'15,"0"0"-15</inkml:trace>
  <inkml:trace contextRef="#ctx0" brushRef="#br0" timeOffset="68488.5783">7862 9465 0,'0'0'16,"0"0"-16,0 0 16,0-15-16,13-18 15,10-10 1,17 2-16,8-2 15,11 10-15,5 4 16,-1 14 0,-3 13-16,-10 17 15,-17 14 1,-14 16-16,-23 13 16,-13 13-1,-12 7-15,-20 23 16,-16 9-1,0-15-15,5-18 16,11-12-16,49-65 16,-43 46-16,43-46 15,0 0 1,-21 23-16,14-16 16,14-17-16,12-7 15,12-9 1,19-13-16,6-1 15,3 3 1,-1 7-16,1 8 16,-3 8-16,-4 8 15,-6 15 1,-2 10-16,-16 13 16,-8 14-1,-13 10-15,-10 9 16,-12 8-16,-18 24 15,-17 10 1,-10-7-16,-5-13 16,2-22-16,5-17 15,5-14 1,6-16-16,3-8 16,-8-3-1,3-7-15,-5-5 16,5 1-16,1-4 15,11-7 1,37 15 0,-34-20-16,34 20 15,-17-26-15,12-8 16,12-2-16,6-1 16</inkml:trace>
  <inkml:trace contextRef="#ctx0" brushRef="#br0" timeOffset="68738.2341">8834 10536 0,'0'0'16,"0"0"-16,0 0 16,0 0-1,0 0-15,27 10 16,32 11-16</inkml:trace>
  <inkml:trace contextRef="#ctx0" brushRef="#br0" timeOffset="69187.0928">10007 9070 0,'0'0'16,"0"0"-16,0 0 15,13-12 1,15-7-16,9-8 15,10 0-15,3 4 16,-4 8 0,0 6-16,-11 9 15,-13 9 1,-15 11-16,-16 11 16,-17 13-16,-22 20 15,-30 27 1,-23 23-16,-1-4 15,17-21 1,85-89-16,-62 62 16</inkml:trace>
  <inkml:trace contextRef="#ctx0" brushRef="#br0" timeOffset="69355.1658">10206 9188 0,'0'0'16,"0"0"-16,0 0 15,24 0 1,24 6-16,21 13 16,-15 10-16,-14 11 15,-7 11 1</inkml:trace>
  <inkml:trace contextRef="#ctx0" brushRef="#br0" timeOffset="69572.3929">10130 9465 0,'0'0'0,"0"0"16,0 0-16,0 0 16,0 0-1,13 23-15,6 13 16,3 18-16,-11 1 15,-17 0 1,-19 1-16,-20-7 16</inkml:trace>
  <inkml:trace contextRef="#ctx0" brushRef="#br0" timeOffset="69739.2379">9699 10061 0,'0'0'0,"0"0"16,11-15-16,14-12 15,16-11 1,22-3-16,39-12 16,36-4-1,25-6-15,2 15 16,-37 11-16,-45 5 16</inkml:trace>
  <inkml:trace contextRef="#ctx0" brushRef="#br0" timeOffset="70138.1524">10045 10178 0,'-18'22'0,"-2"7"16,0 14-1,3 10-15,7 6 16,12 3-1,12-2-15,8-6 16,13-14-16,8-11 16,11-15-1,9-16-15,-1-14 16,-6-15 0,-10-10-16,-14-10 15,-11-3-15,-21 0 16,-19 6-1,-12 5 1,-13 14-16,-10 7 16,-7 16-16,-2 10 15,6 13 1,3 8-16,14 8 16,15 3-16,21-9 15,22-21-15</inkml:trace>
  <inkml:trace contextRef="#ctx0" brushRef="#br0" timeOffset="70571.1752">10828 9268 0,'0'0'16,"0"0"-16,0 0 15,17-2-15,26-13 16,20-8 0,5-1-16,6-3 15,14-2 1,-88 29-16,0 0 16,0 0-16,72-16 15,-36 21 1,-44 19-16,-22 12 15,-14 13-15,-10 16 16,-19 24 0,-4 17-16,13-2 15,64-104 1,-38 85-16,29-33 16,24-30-16,13-22 15,12-13 1,24-25-16,35-34 15,24-29 1,-10 1-16,-38 29 16,-31 19-16</inkml:trace>
  <inkml:trace contextRef="#ctx0" brushRef="#br0" timeOffset="71204.8234">11131 9644 0,'-28'31'16,"-11"18"-1,-6 17-15,-2 20 16,8 16-16,11-17 16,22-19-1,10-31-15,12-26 16,6-24-16,7-25 16,25-34-1,17-33-15,21-20 16,-20 25-16,-25 44 15,-21 36 1,-15 15-16,-1 10 16,-6 10-1,-6 17-15,-12 14 16,-17 25 0,-22 36-16,-25 22 15,-10-2-15,3-19 16,16-35-16,8-24 15,61-47 1,-48 25-16,48-25 16,-32 2-1,16-14-15,14-7 16,11-8 0,13-4-16,14-7 15,11 5-15,7 5 16,3 9-1,6 7-15,5 10 16,1 8-16,1 10 16,-4 11-1,-1 4-15,-5 5 16,-2 2 0,-2-4-16,-6-3 15,-50-31-15,48 24 16,-2-8-1,-46-16-15,44 9 16,-4-11 0,3-14-16,7-13 15</inkml:trace>
  <inkml:trace contextRef="#ctx0" brushRef="#br0" timeOffset="71404.821">12220 9145 0,'0'0'0,"0"0"16,0 0 0,0 0-16,15 8 15,16 4 1,3 13-16</inkml:trace>
  <inkml:trace contextRef="#ctx0" brushRef="#br0" timeOffset="71603.1887">12255 9653 0,'0'0'0,"0"0"16,0 0 0,25 7-16,28 5 15,22 16 1,11 14-16</inkml:trace>
  <inkml:trace contextRef="#ctx0" brushRef="#br0" timeOffset="80604.1534">13562 8167 0,'0'0'16,"0"0"-16,0 0 16,-4 19-16,-2 24 15,-9 27 1,1 6-16,2 20 15,8 27 1,1 11-16,-2 10 16,-1 16-16,-7 9 15,-5-3 1,-5 4-16,2-12 16,0-14-1,6-31-15,15-113 16,0 0-16,-8 80 15,8-80 1,0 57-16,0-57 16,16 19-1,10-14-15,3-7 16,10-7-16,18-4 16,5-5-1,5 4-15,2 1 16,0 9-16,1 6 15,-3 13 1,-2 6-16,-5 8 16,-2 1-1,-5 0-15,-3-10 16,-1-14 0</inkml:trace>
  <inkml:trace contextRef="#ctx0" brushRef="#br0" timeOffset="81119.786">14204 9615 0,'0'0'16,"0"0"-1,12 16-15,11 3 16,14 6 0,7-7-16,8-6 15,-3-10-15,0-11 16,-5-7 0,-5-13-16,-11-5 15,-8-7-15,-9-7 16,-8-1-1,-14 0-15,-4 4 16,-12 7 0,-4 9-16,-5 11 15,-3 13-15,-4 13 16,0 16 0,0 16-16,-2 19 15,8 10 1,-4 31-16,13 21 15,22-5-15,20-13 16,16-29 0,5-22-16,4-19 15,8-11-15,13-7 16,9-5 0,9-4-16</inkml:trace>
  <inkml:trace contextRef="#ctx0" brushRef="#br0" timeOffset="81654.2054">15206 9825 0,'0'0'0,"0"0"16,0 0-16,-5-20 15,1-18 1,0-21-16,-2 9 15,-1-2 1,-7 7-16,-1 12 16,15 33-16,-20-22 15,1 8 1,-11 14-16,-3 11 16,-3 12-16,-7 17 15,5 13 1,5 12-16,4 7 15,0 23 1,6 11-16,15-12 16,12-27-16,9-27 15,11-20 1,8-20-16,7-18 16,11-27-1,4-19-15,4-22 16,-7-7-16,-16 14 15,-16 24 1,-11 19-16,1 18 16,-3 12-1,1 7-15,-1 15 16,1 13-16,0 12 16,6 14-1,5 4-15,1-3 16</inkml:trace>
  <inkml:trace contextRef="#ctx0" brushRef="#br0" timeOffset="82036.3442">15533 9264 0,'0'0'0,"0"0"15,0 0-15,0 26 16,0 31-16,7 30 16,5 22-1,1 3-15,1 0 16,1-7-16,3-9 16,-3-15-1,-15-81-15,0 0 16,0 0-1,14 48-15,-6-34 16,5-28 0,0-15-16,5-18 15,10-26-15,20-36 16,20-32 0,-1 0-16,-7 22 15,-12 37-15,-8 23 16,-9 22-1</inkml:trace>
  <inkml:trace contextRef="#ctx0" brushRef="#br0" timeOffset="82486.3074">16092 9588 0,'0'0'15,"0"0"1,0 0-16,0 0 15,18 18-15,13 7 16,21 8 0,4-7-16,1-9 15,7-19 1,-2-19-16,1-13 16,-11-10-16,-4-7 15,-15-5 1,-12 2-16,-17 5 15,-16 4-15,-11 12 16,-10 10 0,-13 17-16,-10 17 15,-3 15 1,2 23 0,-11 31-16,6 20 0,15 9 15,19 3 1,18-16-16,20-11 15,16-21 1,6-25-16,8-13 16,15-5-16,15-8 15,15-9 1,30-10-16,20-12 16</inkml:trace>
  <inkml:trace contextRef="#ctx0" brushRef="#br0" timeOffset="82919.763">18030 8361 0,'-16'-24'0,"-5"-5"31,-10-4-31,-13 8 0,-10 17 16,-10 18-16,-8 24 16,-22 33-1,-7 36-15,3 29 16,13 22-16,20 2 15,23 4 1,17-7-16,21-17 16,12-14-1,20-21-15,9-16 16,15-16-16,8-13 16,12-13-1,8-15 1,10-11-16,-3-20 15,-7-15-15</inkml:trace>
  <inkml:trace contextRef="#ctx0" brushRef="#br0" timeOffset="83338.0407">18014 9144 0,'0'0'16,"-5"28"0,1 24-16,2 30 15,-3 26-15,5 4 16,-3-3 0,3-4-16,0-11 15,0-94-15,0 83 16,0-83-1,0 0 1,0 56-16,0-39 16,3-28-16,16-28 15,12-16 1,13-12-16,30-29 16,16-29-16,-4 9 15,-23 29 1,-63 87-16,44-59 15,-44 59-15,30-30 16,3 14 0,-6 16-16,-2 11 15,0 4-15</inkml:trace>
  <inkml:trace contextRef="#ctx0" brushRef="#br0" timeOffset="83719.9381">18885 9532 0,'0'0'0,"0"0"16,0 0-16,0 0 16,0 0-16,0 0 15,0 0 1,0 0-16,0 13 15,0 10 1,0 6-16,0-9 16,0-6-16,-4-6 15,2 6 1,-3 1-16,1 7 16,4 12-1,4 9-15,-2 3 16,3 3-16,-3 3 15,-2-3 1,0 0-16,0-49 16,0 0-16,4 39 15,4-12 1</inkml:trace>
  <inkml:trace contextRef="#ctx0" brushRef="#br0" timeOffset="83966.1283">18716 8764 0,'0'0'15,"0"0"-15,0 0 16,0 0-1,0 0-15,2 19 16,15 17-16,10 12 16,11-13-1,5 1-15</inkml:trace>
  <inkml:trace contextRef="#ctx0" brushRef="#br0" timeOffset="84249.5405">19058 8978 0,'0'0'16,"0"0"-16,0 0 15,24-2-15,29-9 16,32-1-1,23 1-15,-5 7 16,1 4 0,2 4-16,-3 5 15,4 0-15,-2 0 16,-11-9 0,-14-20-16</inkml:trace>
  <inkml:trace contextRef="#ctx0" brushRef="#br0" timeOffset="84589.3607">19631 8183 0,'0'0'0,"6"23"15,0 18-15,3 33 16,-3 36 0,-4 19-16,0 17 15,2 41-15,-4 16 16,4-4 0,0-25-16,5-12 15,-1-24 1,2-17-16,-1-25 15,0-21-15,3-13 16,-2-25 0,9-10-16,6-11 15,15-11-15</inkml:trace>
  <inkml:trace contextRef="#ctx0" brushRef="#br0" timeOffset="84804.05">20316 9224 0,'0'0'0,"0"0"16,2 25-16,9 19 16,5 28-1,-1-3-15,1-6 16,-16-63-16,20 53 15,3-20 1,1-21-16</inkml:trace>
  <inkml:trace contextRef="#ctx0" brushRef="#br0" timeOffset="84969.6097">20404 8622 0,'0'0'16,"0"0"-16,12 15 16,11 9-1,12 12-15</inkml:trace>
  <inkml:trace contextRef="#ctx0" brushRef="#br0" timeOffset="85303.0861">21319 9076 0,'0'0'0,"0"0"15,-19 0-15,-23-4 16,-14 4-1,1 9-15,4 16 16,6 6 0,6 9-16,4 5 15,8 8 1,9 7-16,11 12 16,14 4-16,16 16 15,21-7-15,15-21 16,14-21-1,14-28-15,14-26 16</inkml:trace>
  <inkml:trace contextRef="#ctx0" brushRef="#br0" timeOffset="86153.1135">22049 9308 0,'0'0'16,"-20"-13"-16,-5-7 15,-8-9-15,-5 5 16,-2 1 0,40 23-16,0 0 15,0 0-15,-39-20 16,-1 13-1,3 19-15,4 15 16,3 17 0,10 16-16,7 8 15,6 1 1,12-2-16,8-11 16,13-16-16,11-22 15,5-18 1,-2-16-16,-2-4 15,-7 1 1,-8 7-16,0 3 16,-2 5-16,2 6 15,1 11 1,1 9-16,3 7 16,-2 16-16,0-4 15,3-8 1,1-13-16,-1-18 15,8-22 1,18-32-16,16-43 16,18-60-16,-4-32 15,-19-17 1,-20 6-16,-19 9 16,-16 16-1,-18 13-15,-11 18 16,-9 19-16,-2 23 15,5 21 1,-1 17-16,25 62 16,-18-35-16,1 23 15,1 16 1,4 21-16,-1 15 16,-2 30-1,1 17-15,3 49 16,-2 58-16,6 30 15,5 12 1,4-14-16,5-8 16,4-19-1,9-4-15,9-4 16,14-11 0,10-25-16,12-31 15,8-45-15,6-53 16,13-40-1</inkml:trace>
  <inkml:trace contextRef="#ctx0" brushRef="#br0" timeOffset="86653.3835">23958 7794 0,'0'0'16,"-36"0"-16,-29 0 15,-35 18-15,-32 38 16,-12 42 0,-2 37-16,14 18 15,16 19-15,24 2 16,29-17-1,30-22-15,28-29 16,25-37 0,18-30-16,23-20 15,15-17 1,38-12-16,18-13 16,-7 3-16,-25 9 15,-100 11 1,67 4-16,-35 12 15,-21 9-15,-22 11 16,-17 8 0,-20 30-16,-29 35 15,-26 32-15,2 2 16,16-33 0,85-110-16,-61 53 15,30-53 1,26-31-16</inkml:trace>
  <inkml:trace contextRef="#ctx0" brushRef="#br0" timeOffset="87087.5934">23931 9106 0,'0'0'15,"0"0"1,0 0-16,13 13 16,9 5-16,12 2 15,7-9 1,6-14-16,2-14 16,-1-12-1,-4-9-15,-11-4 16,-16 4-16,-11 6 15,-18 12 1,-11 11-16,-10 11 16,-9 12-16,-12 17 15,3 11 1,4 10-16,9 12 16,0 24-1,16 12-15,22 5 16,22-15-16,21-25 15,21-25 1,17-23-16,13-25 16,2-22-1</inkml:trace>
  <inkml:trace contextRef="#ctx0" brushRef="#br0" timeOffset="87382.2685">24823 8815 0,'-23'23'0,"-3"10"15,-13 22-15,6 11 16,0 14-1,1 27-15,10 14 16,22-11 0,13-21-16,17-25 15,6-28-15,7-16 16,18-13 0,11-25-16,4-20 15</inkml:trace>
  <inkml:trace contextRef="#ctx0" brushRef="#br0" timeOffset="87693.8254">24864 8567 0,'0'0'0,"0"0"16,0 0-1,28 0-15,30 0 16,38 0 0,29 0-16,2 0 15,8 0-15,-1 0 16,-5 0 0,-17-9-16,-112 9 15,86-22 1,-36-7-1,-27-1-15,-23 2 0,-9-3 16,-9-17 0,-9-19-16</inkml:trace>
  <inkml:trace contextRef="#ctx0" brushRef="#br0" timeOffset="88005.1489">25614 7722 0,'0'0'0,"0"0"15,0 0 1,-7 32-16,-6 35 16,-10 36-16,-9 47 15,-1 46 1,0 27-16,4 19 16,6-21-1,8-7-15,6-21 16,9-9-16,2-2 15,5-12 1,-1-23-16,1-20 16,4-22-16,-1-20 15,-10-85 1,11 67-16,0-29 16,2-22-1,1-27-15</inkml:trace>
  <inkml:trace contextRef="#ctx0" brushRef="#br0" timeOffset="88219.3876">25987 9092 0,'0'0'15,"0"29"-15,0 25 16,0 33-1,0 26-15,0-5 16,0-12-16,0-96 16,0 0-1,4 67-15,15-42 16</inkml:trace>
  <inkml:trace contextRef="#ctx0" brushRef="#br0" timeOffset="88365.1888">26015 8639 0,'0'0'0,"0"0"15,0 0-15,0 0 16,0 0 0,0 0-16</inkml:trace>
  <inkml:trace contextRef="#ctx0" brushRef="#br0" timeOffset="88703.1026">26459 9175 0,'0'0'16,"-7"24"-16,0 16 15,0 23 1,10-5-16,11-4 15,10-11-15,11-17 16,5-15 0,8-17-16,-8-19 15,-8-9 1,-16-3-16,-16 3 16,-12 7-16,-8 11 15,-5 6 1,-4 2-16,-4 8 15,-1 11-15,3 7 16,11 10 0,9 1-16,13-1 15</inkml:trace>
  <inkml:trace contextRef="#ctx0" brushRef="#br0" timeOffset="89239.8689">26921 9124 0,'0'0'16,"0"0"-16,0 0 16,16 15-16,11 11 15,4 15 1,-2 13-16,-9 12 16,-6 11-1,-8 21-15,-8 11 16,2-109-16,0 0 15,0 0 1,-9 83-16,4-38 16,8-41-16,8-24 15,6-14 1,14-21-16,11-12 16,16-25-1,9-8-15,1 11 16,-7 28-16,-10 25 15,-12 23 1,-2 10-16,1 17 16,0 13-1,-2 17-15,-7 19 16,-8 17-16,-12 37 16,-12 33-1,-12 6-15,-6-18 16,-3-19-1,6-28-15,18-91 16,0 0-16,0 0 16,-14 60-1,10-33-15,8-18 16,16-13-16,18-12 16</inkml:trace>
  <inkml:trace contextRef="#ctx0" brushRef="#br0" timeOffset="89444.1517">28284 10026 0,'0'0'16,"0"0"-16,0 0 16</inkml:trace>
  <inkml:trace contextRef="#ctx0" brushRef="#br0" timeOffset="94070.1144">8309 11811 0,'0'0'16,"-29"6"-16,-19 10 15,-18 16-15,-6 17 16,-8 20-1,-2 16-15,-8 22 16,-4 21 0,13-1-16,13 0 15,9-8-15,20-20 16,39-99 0,-23 73-16,23-73 15,-2 47 1,17-31-16,9-19 15,10-10-15,11-7 16,17-7 0,10 2-16,24 3 15,14 6 1,-7 14-16,-14 13 16,-16 10-16,-8 3 15,-16-2 1,-8 1-16,2-1 15,-43-22-15,43 21 16,5-13 0,-6-10-16</inkml:trace>
  <inkml:trace contextRef="#ctx0" brushRef="#br0" timeOffset="94419.6053">8299 11489 0,'0'0'16,"0"0"-16,-4 23 16,0 26-16,-7 38 15,-3 38 1,1 23-16,1 41 15,-8 45 1,2 37-16,8-21 16,10-15-16,2-17 15,4-34 1,4-49-16,0-35 16,-10-100-1,14 74-15,7-21 16,1-28-16,-1-18 15</inkml:trace>
  <inkml:trace contextRef="#ctx0" brushRef="#br0" timeOffset="94593.5111">8789 13415 0,'0'0'0,"0"0"16,0 0-16,0 0 16,0 0-1,17 7 1,26 11-16</inkml:trace>
  <inkml:trace contextRef="#ctx0" brushRef="#br0" timeOffset="94837.8137">9595 11699 0,'0'0'0,"0"0"16,0 0-16,0 0 15,21 0 1,28-6-16,23-3 31,-6 1-31</inkml:trace>
  <inkml:trace contextRef="#ctx0" brushRef="#br0" timeOffset="95302.5801">9618 12032 0,'0'0'0,"0"0"16,0 0 0,0 11-16,2 1 15,17-1-15,9-20 16,13-11 0,6-5-16,-5 1 15,-8 5-15,-12 11 16,-15 12-1,-12 14-15,-11 16 16,-7 15 0,-13 34-16,-7 37 15,-4 34-15,16 3 16,19-43 0,12-114-16,14 60 15,10-37 1,9-31-16,0-17 15,4-16-15,2-15 16,-8-9 0,-9 2-16,-16 6 15,-8 7 1,-8 12-16,-9 7 16,-3 16-16,-3 10 15,-7 10 1,-1 11-16,0 19 15,33-35-15,-28 44 16</inkml:trace>
  <inkml:trace contextRef="#ctx0" brushRef="#br0" timeOffset="95902.7294">10138 11825 0,'0'0'0,"0"0"16,0 19 0,5 22-16,-5 26 15,-7 11 1,-8 22-16,1-3 16,4-3-16,10-94 15,0 0 1,0 0-16,-2 58 15,6-50 1,9-48-16,13-34 16,16-28-16,4-16 15,2-3 1,-2 3-16,-6 15 16,-9 17-1,-2 20 1,-6 21-16,-23 45 0,0 0 15,22-31 1,2 15-16,-7 18 16,-9 16-1,0 13-15,-4 19 16,-2 24-16,-2 44 16,-4 51-1,-4 37-15,-4 18 16,-1 11-16,-2-10 15,6-7 1,-1-9-16,2-28 16,2-21-1,4-25-15,4-33 16,-2-102-16,0 0 16,0 0-1,6 56-15,2-53 16,-4-39-1</inkml:trace>
  <inkml:trace contextRef="#ctx0" brushRef="#br0" timeOffset="96254.8866">10921 11791 0,'0'0'0,"0"0"16,0 0-16,18-2 16,23-9-1,13-5-15,-6 5 16,-12 2 0,-10 11-16,-12 7 15,-9 11 1,-10 16-16,-9 13 15,-14 25-15,-14 40 16,-17 36 0,1 8-16,8-24 15,50-134-15,-33 96 16,13-42 0,14-41-16,1-30 15</inkml:trace>
  <inkml:trace contextRef="#ctx0" brushRef="#br0" timeOffset="96437.3784">11124 12082 0,'0'0'16,"0"0"-16,2 17 16,12 17-16,4 6 15,7-1 1,-1-4-16,1-6 15,0-9-15,-7-11 16</inkml:trace>
  <inkml:trace contextRef="#ctx0" brushRef="#br0" timeOffset="96803.3125">11283 12158 0,'0'0'0,"0"0"16,0 0-16,0 0 15,10-19-15,9-14 16,16-23 0,5-2-16,-1 0 15,-39 58 1,33-56-16,-33 56 16,0 0-16,0 0 15,25-42 1,-7 20-16,-8 24 15,-6 15 1,-2 15-16,-4 19 16,0 25-1,0 38-15,-3 31 16,0 18-16,3-6 16,2-34-1,0-123-15,0 0 16,0 0-16,2 68 15,6-65 1,0-45-16</inkml:trace>
  <inkml:trace contextRef="#ctx0" brushRef="#br0" timeOffset="97149.354">11661 11333 0,'0'0'0,"0"38"15,0 27-15,5 40 16,1 33-16,0 15 16,6 43-1,-3 20-15,-1 8 16,-3-8-1,-5-5-15,-3-8 16,-3-6-16,-5-21 16,-3-24-1,6-29-15,8-123 16,-9 83 0,0-32-16,9-51 15,-2 11-15,11-31 16</inkml:trace>
  <inkml:trace contextRef="#ctx0" brushRef="#br0" timeOffset="97347.0917">12122 11872 0,'0'0'16,"0"0"-16,0 0 16,0 0-1,0 0-15,0 0 16</inkml:trace>
  <inkml:trace contextRef="#ctx0" brushRef="#br0" timeOffset="97522.297">12314 12472 0,'0'0'16,"0"0"-16,0 0 15,0 0-15,0 0 16</inkml:trace>
  <inkml:trace contextRef="#ctx0" brushRef="#br0" timeOffset="109254.5458">13736 10801 0,'0'0'0,"-12"27"15,-2 14 1,-11 28-16,2 13 16,-6 39-16,-3 40 15,-1 26 1,6-1-16,3 1 16,8-6-1,6-9-15,3-15 16,3-10-16,2-6 15,-3-7 1,2-20-16,-1-20 16,0-20-16,4-74 15,0 0 1,-11 52-16,2-37 16,2-29-1,7-26-15</inkml:trace>
  <inkml:trace contextRef="#ctx0" brushRef="#br0" timeOffset="109636.0592">13777 11040 0,'0'0'16,"0"0"-16,20-2 15,27-5 1,23 1-16,3 7 16,12 20-1,-9 22-15,-2 19 16,-5 18 0,-11 14-16,-18 16 15,-18 15-15,-20 8 16,-22-1-1,-22-1-15,-16 2 16,-13-5-16,-10-12 16,-13-9-1,-6-13-15,-3-15 16,5-21-16,4-16 16,4-20-1,21-17-15</inkml:trace>
  <inkml:trace contextRef="#ctx0" brushRef="#br0" timeOffset="109838.0598">13178 12015 0,'0'0'0,"0"0"16,25 0-1,26 0-15,36 0 16,27 0-16,5 6 16,-3 8-1</inkml:trace>
  <inkml:trace contextRef="#ctx0" brushRef="#br0" timeOffset="110313.9366">14405 12328 0,'0'0'0,"0"0"16,0 0 0,0 0-16,0 0 15,16 11 1,13 0-16,16 0 15,8-15-15,3-14 16,4-10 0,-6-7-16,-9-3 15,-14 0-15,-13 4 16,-14 5 0,-4 29-16,-11-18 15,-15 11 1,-11 12-16,-5 13 15,-9 16 1,-1 15-16,3 6 16,0 23-16,14 3 15,12-4 1,15-13-16,12-20 16,9-10-16,9-7 15,5-7 1,11-4-16,22-3 15,10-11 1,7-10-16,24-17 16</inkml:trace>
  <inkml:trace contextRef="#ctx0" brushRef="#br0" timeOffset="110736.1491">15397 10763 0,'0'0'0,"0"0"16,-6 23-16,-8 23 16,-3 30-1,-2 30-15,-1 32 16,2 36 0,-2 23-16,3 8 15,1 10-15,3-17 16,1-16-1,1-20-15,5-27 16,1-32-16,8-32 16,-3-71-1,6 40-15,5-26 16,1-26-16</inkml:trace>
  <inkml:trace contextRef="#ctx0" brushRef="#br0" timeOffset="111152.3339">15451 12089 0,'0'0'0,"0"0"15,0 0-15,0 0 16,3 20-16,12 20 16,7 11-1,3-9-15,-1-2 16,3-11-1,2-12-15,0-15 16,-5-11-16,6-11 16,-6-12-1,1-8-15,-10 2 16,-6 2 0,-9 11-16,-9 7 15,-8 10-15,-10 13 16,-4 15-1,-3 11-15,-4 20 16,7 7 0,9 5-16,10-3 15,12-2-15,17-4 16,11-14 0,18-11-16,13-20 15,3-22-15,3-21 16</inkml:trace>
  <inkml:trace contextRef="#ctx0" brushRef="#br0" timeOffset="111436.6688">15787 11599 0,'0'0'0,"0"0"16,0 0-16,23 6 15,29 4 1,31 5-16,13-1 16,13-8-16,1-8 15,0-9 1,-3-3-16,-15-4 15,-24 3-15,-24-3 16</inkml:trace>
  <inkml:trace contextRef="#ctx0" brushRef="#br0" timeOffset="111770.2422">16247 10735 0,'0'0'16,"-7"35"-16,-2 27 16,-10 44-1,-3 39-15,-4 34 16,3 32-16,6 9 15,6 1 1,6-25-16,5-37 16,5-14-1,1-17-15,1-27 16,0-21-16,-7-80 16,0 0-1,8 49-15,3-38 16</inkml:trace>
  <inkml:trace contextRef="#ctx0" brushRef="#br0" timeOffset="112222.1837">16334 11972 0,'0'0'15,"5"22"-15,6 14 16,6 6 0,12 5-16,7-2 15,7-7-15,8-11 16,4-16 0,1-13-16,3-18 15,-6-16-15,-4-13 16,-13-9-1,-14-2-15,-22 2 16,-13 6-16,-14 9 16,-13 19-1,-7 15-15,-4 18 16,-3 22 0,3 21-16,6 19 15,4 30 1,16 17-16,22 1 15,23-3-15,22-16 16,22-19 0,12-17-16,21-16 15,10-29-15,11-21 16</inkml:trace>
  <inkml:trace contextRef="#ctx0" brushRef="#br0" timeOffset="112642.7522">18193 10549 0,'-31'-5'16,"-19"-2"-16,-19 1 16,-14 17-16,-19 27 15,-13 40 1,-8 40-16,7 44 16,26 17-16,28 3 15,30 2 1,20-6-16,20-6 15,15-17 1,15-19-16,9-22 16,12-20-16,5-25 15,7-20 1,6-22-16,7-21 16,5-17-1,-3-24-15,-13-19 16</inkml:trace>
  <inkml:trace contextRef="#ctx0" brushRef="#br0" timeOffset="113019.0774">18175 11582 0,'0'0'0,"0"0"16,-7 26-16,1 30 15,-4 33 1,2 27-16,-1 13 16,3 0-1,3-5-15,-1-13 16,2-16-16,2-95 16,0 0-1,0 0-15,-4 66 16,4-45-1,4-32-15,11-20 16,10-28 0,16-30-16,33-53 15,28-33-15,-11 29 16,-20 44 0,-10 30-16,-12 23 15,-18 16-15</inkml:trace>
  <inkml:trace contextRef="#ctx0" brushRef="#br0" timeOffset="113221.3311">18917 11601 0,'0'0'15,"0"0"-15,0 0 16,2 27 0,6 24-1,2 30-15,-3 15 16,-7 7-16,-2 4 15,-3 2 1,5-6-16,-2-19 16,2-84-16,0 0 15,0 48-15,0-50 16</inkml:trace>
  <inkml:trace contextRef="#ctx0" brushRef="#br0" timeOffset="113395.0414">18876 11112 0,'0'0'0,"0"0"16,0 0 0,0 0-16,0 0 15,19 7 1,28 4-16</inkml:trace>
  <inkml:trace contextRef="#ctx0" brushRef="#br0" timeOffset="113620.0473">19111 11340 0,'0'0'0,"0"0"16,0 0-16,26 0 15,31 0 1,32-3-16,19-5 16,-3-3-16,7-5 15,3-5 1,4-7-16,-7-6 16</inkml:trace>
  <inkml:trace contextRef="#ctx0" brushRef="#br0" timeOffset="113970.3175">19580 10580 0,'0'0'15,"-6"28"1,-2 27-16,2 34 16,4 34-1,2 16-15,2 21 16,-2 50-16,0 21 16,0-8-1,0-15-15,0-16 16,4-20-1,0-22-15,8-26 16,2-33-16,6-25 16,7-30-1,6-28-15,6-18 16</inkml:trace>
  <inkml:trace contextRef="#ctx0" brushRef="#br0" timeOffset="114220.9444">20208 11590 0,'0'0'16,"0"29"-16,0 25 15,0 35-15,0 23 16,0-4-1,0-8-15,4-13 16,-4-87 0,0 0-16,0 0 15,5 64-15</inkml:trace>
  <inkml:trace contextRef="#ctx0" brushRef="#br0" timeOffset="114375.8561">20132 10964 0,'0'0'0,"0"0"16,0 0 0,11 18-16,15 16 15</inkml:trace>
  <inkml:trace contextRef="#ctx0" brushRef="#br0" timeOffset="114705.1055">20912 11333 0,'0'0'0,"0"0"15,-20 0-15,-16 7 16,-20 6 0,3 9-16,8 10 15,-1 8 1,5 5-16,5 6 16,7 10-1,10 8-15,7 4 16,14 22-16,20-4 15,16-18-15,16-17 16,17-18 0,8-20-16,8-18 15</inkml:trace>
  <inkml:trace contextRef="#ctx0" brushRef="#br0" timeOffset="115652.2569">21564 11838 0,'0'0'15,"0"0"-15,-10-16 16,-4-9-16,-1-6 16,-1 2-1,4-4-15,-1 0 16,-1-3-16,-5 0 15,19 36 1,-29-20-16,-2 20 16,-4 18-1,-6 20-15,5 20 16,6 15-16,6 30 16,13 11-1,11-114-15,9 87 16,15-40-1,8-35-15,1-26 16,3-12-16,12-24 16,-4-3-1,-5 1-15,-2 3 16,-6 13-16,-4 9 16,-10 16-1,1 11-15,-2 14 16,-4 17-1,-6 18-15,1 25 16,8 31-16,5 11 16,13-11-1,6-38-15,6-36 16,-3-33 0,5-27-16,9-29 15,15-47 1,13-56-16,2-38 15,-1-22-15,-16 11 16,-5 0-16,-16 4 16,-11 19-1,-11 8-15,-12 7 16,-19 27 0,-14 24-16,-9 31 15,-6 31-15,6 22 16,-4 17-1,-4 18-15,1 18 16,-11 24 0,2 25-16,-14 47 15,-4 51 1,5 43-16,18 23 16,16 10-16,17-18 15,16-10 1,9-27-16,14-9 15,9-11-15,12-13 16,5-12 0,3-28-16,-2-23 15,2-17 1,1-22-16,-3-19 16,-3-24-16,-5-16 15,11-29 1,4-24-16</inkml:trace>
  <inkml:trace contextRef="#ctx0" brushRef="#br0" timeOffset="116154.8846">23741 10350 0,'0'0'0,"-16"-20"15,-3 0 1,-14 0-16,-20 20 16,-15 22-16,-15 23 15,-32 42 1,-31 49-16,4 31 16,28 5-1,48-33-15,29-25 16,21-15-1,22-17-15,14-15 16,9-22-16,10-7 16,11-5-1,10 1-15,7-3 16,14 5-16,-3 2 16,-15 1-1,-25 2-15,-19 1 16,-14 5-1,-16 3-15,-14-6 16,-12-3-16,-10-5 16,-9-10-1,-7-8-15,1-7 16,1-11 0,6-9-16,7-11 15,17-13 1,25-16-16</inkml:trace>
  <inkml:trace contextRef="#ctx0" brushRef="#br0" timeOffset="116619.7584">23663 11494 0,'0'0'15,"16"16"-15,11 4 16,6 2 0,7 2-16,2-6 15,2-4-15,0-10 16,3-12 0,-5-14-16,-1-16 15,-10-1 1,-13-5-16,-14-3 15,-15 4-15,-10 5 16,-10 9 0,-6 9-16,-11 17 15,-5 18 1,-3 15-16,0 22 16,-7 31-16,8 26 15,19 14 1,23-7-16,21-11 15,16-21-15,13-18 16,9-18 0,4-16-16,8-12 15,13-13 1,11-16-16,24-26 16,17-31-16</inkml:trace>
  <inkml:trace contextRef="#ctx0" brushRef="#br0" timeOffset="116870.3786">24639 11306 0,'0'0'16,"-20"6"-16,-11 15 16,-9 15-1,-2 18-15,3 15 16,0 24-16,7 15 15,23-10 1,20-15-16,21-16 16,13-16-16,5-22 15,9-18 1,3-20-16,1-17 16</inkml:trace>
  <inkml:trace contextRef="#ctx0" brushRef="#br0" timeOffset="117122.8964">24788 11174 0,'0'0'0,"0"0"15,0 0-15,17-2 16,25-5-1,30-4-15,5 7 16,20 0-16,1 1 16,3-4-1,-3-6-15,-8-12 16,-16-2-16,-16-8 16,-25-3-1</inkml:trace>
  <inkml:trace contextRef="#ctx0" brushRef="#br0" timeOffset="117453.7911">25357 10089 0,'0'0'15,"0"0"-15,-7 26 16,-6 35-1,-8 32-15,-5 42 16,-5 68-16,-3 45 16,9 20-1,6-9-15,0-4 16,1-14 0,8-20-16,7-13 15,8-36-15,6-19 16,0-20-1,2-26-15,7-20 16,2-19 0,-3-30-16</inkml:trace>
  <inkml:trace contextRef="#ctx0" brushRef="#br0" timeOffset="117736.523">25754 11501 0,'0'27'16,"-4"21"-16,0 31 15,-9 37 1,1 16-16,-1 8 15,-3 17-15,3-16 16,13-141 0,0 0-16,-6 94 15,6-67 1,8-48-16</inkml:trace>
  <inkml:trace contextRef="#ctx0" brushRef="#br0" timeOffset="117904.4297">25761 11079 0,'0'0'0,"0"0"16,0 0-16,0 0 16,0 19-1,0 19-15,0 14 16</inkml:trace>
  <inkml:trace contextRef="#ctx0" brushRef="#br0" timeOffset="118803.3249">26197 11306 0,'0'0'0,"-5"31"16,1 25-1,-5 36-15,1 28 16,3 5-16,5-4 16,7-15-1,10-24-15,12-24 16,1-36-16,-4-22 16,1-15-1,2-17-15,3-21 16,-6-12-1,-5-2-15,-13 5 16,-8 62-16,0-54 16,-8 13-1,-8 15-15,-5 21 16,0 17-16,-2 13 16,0 8-1,23-33-15,-17 45 16,10-12-1,14-22-15,10-18 16,12-22-16,15-22 16,2-6-1,15-18-15,-2 8 16,2 9 0,-7 20-16,-14 21 15,-2 14 1,-3 16-16,-5 19 15,-8 16-15,-9 22 16,-6 15 0,-11 36-16,-5 21 15,-4-5 1,13-137-16,0 0 16,0 0-16,-7 89 15,12-57 1,7-46-16,11-24 15,8-23 1,12-19-16,19-40 16,23-30-16,9-7 15,-9 32 1,-14 43-16,-12 30 16,-6 24-1,-10 19-15,-3 15 16,0 23-1,-2 23-15,-9 21 16,2 45-16,-11 52 16,-15 30-1,-14-6-15,-5-22 16,1-38-16,4-40 16,9-94-1,0 0-15,0 0 16,-4 53-16,4-53 15,6 25 1,6-20-16</inkml:trace>
  <inkml:trace contextRef="#ctx0" brushRef="#br0" timeOffset="118997.7527">28243 12151 0,'0'0'0,"0"0"16,0 0-16,0 0 16,0 0-1</inkml:trace>
  <inkml:trace contextRef="#ctx1" brushRef="#br0">16245 10830 0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1:32:29.87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1480 3419 0,'0'0'0,"0"0"15,0 0 1,0-11-16,0-9 16,0 0-16,0 16 15,0 13 1,0 14-16,8 15 16,3 10-16,1 13 15,4-1 1,0 0-16,2 7 15,4-2 1,5-7-16,-27-58 16,32 45-16,-2-14 15,-1-21 1,-6-11-16,-3-15 16,4-11-1,2-11-15,9-20 16,2-4-16,-1-6 15,11-12 1,2 2-16,0 9 16,1 12-1,-1 16-15,-13 9 16,-7 7-16</inkml:trace>
  <inkml:trace contextRef="#ctx0" brushRef="#br0" timeOffset="109.7357">2421 3281 0,'0'0'0,"0"0"16,0 0-16,0 0 15</inkml:trace>
  <inkml:trace contextRef="#ctx0" brushRef="#br0" timeOffset="6373.8639">4689 3755 0,'0'0'15,"0"0"-15,0 0 16,0-21-16,0-15 16,0-13-1,-5 7-15,3 4 16,-2 0-1,-3 0-15,0 0 16,-8-4-16,-4 2 16,-2 1-1,-4-1-15,-4-1 16,-5 4-16,-3 3 16,-4 8-1,-5 11-15,-4 7 16,-4 10-1,1 12-15,-3 8 16,1 10-16,-2 8 16,5 10-1,4 2-15,5 9 16,3 17-16,14 7 16,16-5-1,18-2-15,13-9 16,11-15-1,7-11-15,11-9 16,8-9-16,3-13 16,-6-9-1,-2-9-15,-3-6 16,-8-8 0,-5-5-16,-6-2 15,-7-4-15,-6-1 16,-7 2-1,0 1-15,-2-5 16,0 0 0,-3 3-16,2 0 15,-4 4-15,0 5 16,-2 6 0,3 5-16,0 7 15,-2 5 1,5 9-16,-1 6 15,0 5-15,1 11 16,4 6 0,5 13-16,3 7 15,7 2-15,1 1 16,3-2 0,2-6-16,0-6 15,-33-47 1,0 0-16,34 38 15,-34-38-15,33 26 16,-33-26 0,0 0-16,0 0 15,33 18 1,-3-7-16</inkml:trace>
  <inkml:trace contextRef="#ctx0" brushRef="#br0" timeOffset="6498.6404">5009 4166 0,'0'0'15,"0"0"1,0 0-16</inkml:trace>
  <inkml:trace contextRef="#ctx0" brushRef="#br0" timeOffset="9982.2378">3805 4479 0,'0'0'0,"21"0"15,17 0-15,20 0 16,3 0-16,1 5 16,6-4-1,6 6-15,14 3 16,2-5-1,2-2-15,2 3 16,4-1-16,2-1 16,3 3-1,0 2-15,-1 0 16,2 0-16,-10-7 16,-14 1-1,-80-3-15,76 0 16,-5-3-1,-16-2-15,-55 5 16,0 0-16,37-11 16,-4-11-1</inkml:trace>
  <inkml:trace contextRef="#ctx0" brushRef="#br0" timeOffset="10335.9783">4736 4613 0,'0'0'0,"0"0"16,0 0-1,0 0 1,-5 19-16,3 17 0,-3 18 16,1-5-16,4 0 15,-3 1 1,3-2-16,3 0 16,1-6-16,-4-42 15,12 40 1,-12-40-16,6 36 15,-4-7-15,-13-11 16</inkml:trace>
  <inkml:trace contextRef="#ctx0" brushRef="#br0" timeOffset="10523.117">4432 5057 0,'0'0'15,"0"0"-15,0 0 16,0 0 0,13 20-16,10 7 15,17 8 1,9-10-16,11-9 16</inkml:trace>
  <inkml:trace contextRef="#ctx0" brushRef="#br0" timeOffset="10694.9498">5087 5046 0,'0'0'0,"0"0"16,0 0-16,0 0 16,-18 11-16,-13 9 15,-14 13 1,-7 4-16,-7 0 15</inkml:trace>
  <inkml:trace contextRef="#ctx0" brushRef="#br0" timeOffset="11132.3545">3440 5443 0,'0'0'0,"-7"23"16,1 17-16,-3 25 16,4 11-1,1 27-15,2 11 16,0 10-16,2 6 16,0 2-1,0-4-15,0-8 16,0-18-1,-5-14-15,5-88 16,0 0-16,0 0 16,0 58-1,0-42-15,2-40 16</inkml:trace>
  <inkml:trace contextRef="#ctx0" brushRef="#br0" timeOffset="11913.7576">3480 5535 0,'0'0'16,"0"0"-16,24-3 16,33-3-1,35-5-15,35-1 16,9 4-1,11 4-15,36-3 16,8-6 0,-2-6-16,-6 1 15,-1-4-15,-6 0 16,-13 2 0,-7 2-16,-13 5 15,-10 3-15,-10 6 16,-9 4-1,-14 9-15,-11 7 16,-20 4 0,-22 0-16,-8 2 15,-8 9-15,-7 5 16,-4 7 0,-3 9-16,-4 3 15,0 12-15,0 9 16,3 24-1,1 21-15,-3 8 16,-3 6 0,-7-6-16,-8-5 15,-5-11-15,-9-16 16,-1-15 0,-1-17-16,20-65 15,-21 40 1,-1-11-16,-3-9 15,-6-6-15,-13-3 16,-24 0 0,-15-2-16,-40 0 15,-41-5 1,-26-8-16,0-7 16,0-14-16,1-2 15,-1-5 1,-2 6-16,1 1 15,1 12-15,11 8 16,4 5 0,30 0-16,22 0 15,33 0 1,24-6-16,30-10 16,18-11-16</inkml:trace>
  <inkml:trace contextRef="#ctx0" brushRef="#br0" timeOffset="12460.1794">3955 5688 0,'0'0'15,"0"0"-15,0 0 16,0 0-16,0 27 15,8 30 1,3 35-16,0 19 16,3 2-16,-4-1 15,1-2 1,-7-7-16,-8-9 16,4-94-1,-8 76-15,8-76 16,-13 56-16,-1-30 15,1-23 1,1-12-16,7-16 16,5-13-1,17-22-15,5-9 16,12-1-16,14-17 16,12 5-1,9 22-15,-7 28 16,-11 25-16,-4 16 15,-10 16 1,-5 12-16,-17 9 16,-15 7-1,-17 4-15,-18 3 16,-13-5-16,0-5 16,48-50-1,0 0-15,-48 35 16,13-18-1,22-25-15,19-26 16</inkml:trace>
  <inkml:trace contextRef="#ctx0" brushRef="#br0" timeOffset="12632.0101">4615 5953 0,'0'0'15,"0"0"-15,0 0 16,15 7-1,15 6-15,12 5 16,8 4-16,12-4 16,10-4-1,5-9-15,19-5 16</inkml:trace>
  <inkml:trace contextRef="#ctx0" brushRef="#br0" timeOffset="12882.3319">4818 5774 0,'0'0'0,"0"0"16,0 23-16,0 21 15,5 32-15,2 20 16,-1 7-1,3 2-15,2-3 16,3-12 0,2-18-16,1-28 15,8-14-15</inkml:trace>
  <inkml:trace contextRef="#ctx0" brushRef="#br0" timeOffset="13241.3172">5951 5835 0,'0'0'15,"0"0"-15,-19-10 16,-14 0 0,-18 2-16,-4 18 15,-2 14 1,7 12-16,2 11 15,13 8-15,10 6 16,17 2 0,12-3-16,16-5 15,18-10 1,11-11-16,6-14 16,2-9-16,-57-11 15,0 0 1,0 0-16,51 12 15,-51-12 1,0 0-16,47 10 16,-47-10-16,0 0 15,39 14 1</inkml:trace>
  <inkml:trace contextRef="#ctx0" brushRef="#br0" timeOffset="13647.7494">4830 6901 0,'0'0'0,"0"0"16,0 0-16,0 0 15,0 0 1,0 24 0,4 21-16,0 24 15,-2 2-15,-2 1 16,-2-1-16,-4 1 15,-3-6 1,0 0-16,-2-6 16,11-60-1,0 0-15,-11 40 16,-7-20-16</inkml:trace>
  <inkml:trace contextRef="#ctx0" brushRef="#br0" timeOffset="13850.5133">4662 7358 0,'0'0'15,"0"0"-15,0 0 16,12 21 0,7 12-16,12 14 15,4 0-15,0-2 16,5-6-1,0-5-15,3-12 16,-3-10 0</inkml:trace>
  <inkml:trace contextRef="#ctx0" brushRef="#br0" timeOffset="14022.4386">5280 7327 0,'0'0'0,"0"0"15,-23 18-15,-16 11 16,-18 21 0,-15 21-16,-4 9 15,11-9-15,14-8 16,6-23 0,2-22-16</inkml:trace>
  <inkml:trace contextRef="#ctx0" brushRef="#br0" timeOffset="14460.0809">3506 7704 0,'0'0'0,"0"0"15,-4 28-15,2 26 16,-2 39 0,-2 30-16,2 11 15,0 11 1,-2 25-16,4 6 15,2-13-15,4-20 16,2-29 0,0-11-16,2-7 15,-4-13 1,-4-83-16,0 0 16,0 0-16,2 45 15,3-56 1,0-46-16,1-36 15,5-59 1</inkml:trace>
  <inkml:trace contextRef="#ctx0" brushRef="#br0" timeOffset="15193.995">3744 7881 0,'0'0'0,"0"0"16,22 7-16,31 2 15,38 4 1,31 2-16,21 3 16,26 3-16,4-8 15,-1-8 1,1-5-16,-2-7 16,1-11-16,3-6 15,-6-10 1,1 0-16,-4-1 15,-10 6 1,-13 10-16,-25 13 16,-24 8-16,-26 6 15,-25 9 1,-10 1-16,-9 8 16,-6-1-1,-9 5-15,-1 7 16,-6 14-16,-2 10 15,-6 10 1,-1 13-16,3 31 16,4 26-1,9 4-15,7-10 16,7-17-16,9-6 16,-3-17-1,-2-9-15,-11-15 16,-10-23-1,-6-48-15,-6 39 16,-14-8-16,-16-10 16,-14-9-1,-12-4-15,-16-2 16,-45-1-16,-43 1 16,-25 1-1,1 3-15,4-6 16,5-3-1,-2-2-15,0-2 16,1-5-16,10 1 16,14 0-1,5 0-15,15 5 16,19 2 0,19 2-16,18 1 15,17-3-15,65 0 16,-38-9-1</inkml:trace>
  <inkml:trace contextRef="#ctx0" brushRef="#br0" timeOffset="15553.5816">4437 8296 0,'0'0'15,"-23"-13"-15,-5-7 16,-9 3 0,-3 10-16,-2 15 15,-7 20 1,-2 14-16,11 11 15,4 8-15,12 6 16,13 2 0,14-2-16,14 2 15,10-1 1,16-4-16,26 8 16,21-3-16,6-20 15,-5-22 1,-8-23-16</inkml:trace>
  <inkml:trace contextRef="#ctx0" brushRef="#br0" timeOffset="15803.1732">4702 8681 0,'0'0'16,"0"0"-16,0 0 15,0 0 1,27 0-16,34-5 16,31 1-16,19 2 15,-5 0 1,-11-1-16,-9 3 16,-11-2-1,-75 2-15,53-14 16,-30-6-16</inkml:trace>
  <inkml:trace contextRef="#ctx0" brushRef="#br0" timeOffset="16022.2472">4952 8384 0,'0'0'0,"0"0"16,0 20-16,0 20 15,0 32 1,0 8-16,5 23 16,-1-2-1,2-3-15,3-7 16,6-6-16,7-11 16</inkml:trace>
  <inkml:trace contextRef="#ctx0" brushRef="#br0" timeOffset="17131.3434">4065 7709 0,'0'0'16,"0"0"-16,0 0 16,-11 4-16,-5 10 15,3 8 1,8 14-16,-1 4 15,-1 20-15,1 8 16,-3 3 0,2-2-16,7-69 15,-7 65 1,7-65-16,0 0 16,0 0-16,-4 58 15,4-58 1,0 0-16,0 0 15,-3 45 1,3-45-16,0 0 16,-4 27-16,4-27 15,-9 11 1,0-14-16</inkml:trace>
  <inkml:trace contextRef="#ctx0" brushRef="#br0" timeOffset="18287.3372">6214 8851 0,'0'0'0,"0"-22"16,0-17-16,0-14 15,-6 4 1,1 6-16,-12 2 15,-8 11-15,-6 3 16,-9 2 0,-5 7-16,-5 12 15,0 12-15,-4 15 16,3 14 0,2 19-16,6 8 15,5 26-15,18-1 16,16-16-1,15-26-15,9-19 16,6-14 0,4-19-16,6-17 15,12-28-15,6-21 16,15-44 0,10-41-16,-8-21 15,-19 9 1,-20 22-16,-22 24 15,-10 27-15,-8 22 16,8 75 0,0 0-16,-19-49 15,1 32-15,5 29 16,2 19 0,-1 23-16,6 31 15,1 49 1,14 49-16,9 31 15,7-13-15,-1-19 16,1-33 0,-1-33-16,-1-24 15,-6-25 1,-1-20-16,1-7 16,-17-40-16,0 0 15,19 38 1</inkml:trace>
  <inkml:trace contextRef="#ctx0" brushRef="#br0" timeOffset="18443.1953">6435 9168 0,'0'0'0,"0"0"15</inkml:trace>
  <inkml:trace contextRef="#ctx0" brushRef="#br0" timeOffset="19114.9239">5004 9305 0,'0'0'16,"0"0"-1,0 26-15,0 26 16,0 28-16,0 17 16,0 3-1,0-2-15,0 0 16,0-4 0,0-4-16,5-12 15,1-11-15,-6-67 16,0 0-1,5 46-15,-5-14 16,-7-21 0,-9-31-16,-1-21 15</inkml:trace>
  <inkml:trace contextRef="#ctx0" brushRef="#br0" timeOffset="19286.7598">4722 9990 0,'0'0'15,"0"0"-15,0 22 16,9 19 0,9 17-16,11-9 15,4-6-15,12-6 16,7-8 0,1-6-16,-1-3 15</inkml:trace>
  <inkml:trace contextRef="#ctx0" brushRef="#br0" timeOffset="19474.2195">5366 10017 0,'0'0'0,"0"0"16,-13 18-16,-12 13 15,-15 18 1,-9 9-16,-14 16 15,-8 4-15,71-78 16,-63 76 0</inkml:trace>
  <inkml:trace contextRef="#ctx0" brushRef="#br0" timeOffset="19943.2375">3407 10334 0,'0'0'15,"-7"36"-15,-3 29 16,-5 49-16,-5 44 15,-5 50 1,9 27-16,1 15 16,9-17-16,-4-15 15,1-12 1,0-31-16,3-28 16,1-29-1,5-118-15,0 0 16,-9 63-1,2-61-15,1-41 16</inkml:trace>
  <inkml:trace contextRef="#ctx0" brushRef="#br0" timeOffset="20755.1724">3756 10553 0,'26'-4'0,"20"-8"16,29-2-1,25-9-15,26-2 16,20 3 0,36 4-16,21 5 15,19-1-15,16 0 16,1 1-1,-2 0-15,-5 0 16,-11-2-16,-6 5 16,-34 1-1,-19 2-15,-20 7 16,-15 3 0,-24 5-16,-11 3 15,-18 10-15,-12 3 16,-14 3-1,-13 2-15,-4 12 16,-11 6 0,-6 10-16,-3 10 15,-2 9-15,-2 27 16,-3 18 0,1 4-16,3 4 15,2-1-15,5-6 16,-7-5-1,2-11-15,-8-16 16,-2-90 0,3 72-16,-3-72 15,-15 45 1,-14-14-16,-23-9 16,-27-6-16,-40-4 15,-44-4 1,-26-5-16,1-6 15,-9 3-15,-1 4 16,-8 3 0,-5 4-16,2-4 15,-3-3 1,-3-4-16,0-4 16,9-3-16,6-5 15,7-6 1,17 0-16,21-3 15,13 1 1,20 4-16,17 7 16,21 5-16,84 4 15,-61-7 1,26-8-16</inkml:trace>
  <inkml:trace contextRef="#ctx0" brushRef="#br0" timeOffset="21020.7374">3880 10808 0,'0'0'0,"0"31"16,-4 29-1,0 45-15,-15 55 16,-6 49-16,-3 28 15,8 7 1,10-43-16,8-58 16,6-45-1,-4-98-15,14 51 16,-3-37-16,-6-32 16</inkml:trace>
  <inkml:trace contextRef="#ctx0" brushRef="#br0" timeOffset="21301.924">3949 10842 0,'0'0'16,"20"-14"-16,5 1 16,11-3-1,-3 16-15,-10 18 16,-12 18-1,-15 18-15,-13 30 16,-21 39 0,-15 27-16,-10-3 15,63-147-15,0 0 16,-53 101 0,26-61-16,25-48 15,15-24-15,12-24 16</inkml:trace>
  <inkml:trace contextRef="#ctx0" brushRef="#br0" timeOffset="21583.4242">4349 10866 0,'0'0'0,"0"30"15,0 21-15,0 33 16,0 31-1,0-6-15,0-6 16,0-103-16,0 0 16,0 0-1,0 62-15,2-44 16,16-45 0,7-15-16,15-16 15,10-14-15,17-13 16,8-7-1,-3 12-15</inkml:trace>
  <inkml:trace contextRef="#ctx0" brushRef="#br0" timeOffset="21724.032">4825 11067 0,'0'0'0,"0"0"15,0 0 1,0 0-16,2 20 15,9 18-15,0 23 16,2 6 0,-7 11-16</inkml:trace>
  <inkml:trace contextRef="#ctx0" brushRef="#br0" timeOffset="22239.5246">4897 10646 0,'0'0'15,"0"0"1,2 30-16,4 33 16,6 30-16,-5 17 15,-5-14 1,2-17-16,-4-79 15,14 53 1,3-35-16,-17-18 16,0 0-16,19 0 15,-4-7 1,3 7-16,2 7 16,0 10-16,0 15 15,-2 12 1,2 23-16,-7 5 15,-1 0 1,-12-72-16,6 57 16,-6-19-16,-2-26 15,2-26 1,0-17-16,2-11 16,5-17-1,5 2-15,7 5 16,9 10-16,3 8 15,2 12 1,2 13-16,-3 15 16,-3 13-1,-5 8-15,-5 2 16</inkml:trace>
  <inkml:trace contextRef="#ctx0" brushRef="#br0" timeOffset="22473.5365">5380 10893 0,'0'0'0,"0"0"16,0 0-16,0 0 16,21 6-1,27 3-15,29 5 16,18-3-1,-6-4-15,-19-9 16,-30-7-16,-16-19 16</inkml:trace>
  <inkml:trace contextRef="#ctx0" brushRef="#br0" timeOffset="22676.641">5570 10741 0,'0'0'0,"-12"29"16,-1 13-16,-3 37 16,4 37-1,6 51-15,10 28 16,10-12 0,13-21-16,-27-162 15,38 122-15</inkml:trace>
  <inkml:trace contextRef="#ctx0" brushRef="#br0" timeOffset="23020.2901">6323 10806 0,'0'0'0,"-8"-18"15,-7-12-15,-5-5 16,-5 1-1,-6 8-15,-3 9 16,-5 5 0,-8 9-16,0 10 15,2 9-15,4 8 16,8 12 0,9 16-16,11 12 15,3 20 1,8 31-16,-2 39 15,2 5-15,-1-14 16,-3-20 0,-9-20-16,0-23 15,-5-21 1,3-34-16,-1-25 16,-3-19-16</inkml:trace>
  <inkml:trace contextRef="#ctx0" brushRef="#br0" timeOffset="23176.611">5686 11364 0,'0'-9'16,"0"-9"-16,0 5 16,0 0-16,9 6 15,11 7 1,13 8-16,18 11 16,19 5-16,3-6 15,21-7 1,9-13-16</inkml:trace>
  <inkml:trace contextRef="#ctx0" brushRef="#br0" timeOffset="23426.4484">6459 10884 0,'0'0'0,"-18"13"15,-5 9 1,-6 19-16,5 24 16,4 20-16,5 40 15,8 27 1,14-18-16,12-45 16,8-42-1,-2-33-15,1-17 16</inkml:trace>
  <inkml:trace contextRef="#ctx0" brushRef="#br0" timeOffset="23598.2789">6966 10730 0,'0'0'15,"0"0"1,0 0-16,16 24 15,2 23-15,0 53 16,-22 97-16,-33 119 16</inkml:trace>
  <inkml:trace contextRef="#ctx0" brushRef="#br0" timeOffset="26207.4155">7272 11780 0,'0'0'16,"0"0"-16,0 0 15,0 0 1,0 0-16</inkml:trace>
  <inkml:trace contextRef="#ctx0" brushRef="#br0" timeOffset="27215.7975">10541 3434 0,'-4'8'16,"-1"9"-1,5-17-15,-6 34 0,0 18 16,-8 17-16,1 11 15,-4 22 1,8 36 0,1 18-16,6 9 15,-2 3-15,0-7 0,0-8 16,-3-19 15,-1-19-31,-2-26 16,10-89-16,0 0 15,-17 52 1,1-50-16,1-29 16</inkml:trace>
  <inkml:trace contextRef="#ctx0" brushRef="#br0" timeOffset="27534.9973">10416 3462 0,'0'-5'0,"0"-2"16,6-1-16,8 1 15,11 6 1,9 2-16,6 10 16,1 14-1,1 9-15,-7 6 16,-6 4-16,-14 10 15,-15 9 1,-17 6-16,-21 5 16,-28 15-1,-9 0-15,4-22 16,24-31-16,33-38 16,28-23-16,19-22 15</inkml:trace>
  <inkml:trace contextRef="#ctx0" brushRef="#br0" timeOffset="27843.9066">11015 3493 0,'0'0'32,"0"0"-32,2 24 0,5 25 0,3 28 15,-7 21 16,-6-2-31,-7-2 16,-13-7-16,-6-20 16,29-67-1,-28 40-15,3-28 16,9-28-16,10-18 16,3-13-16,8-22 15,5 2 1,4 4-16,7 12 15,5 10 1,7 10-16,9 13 16</inkml:trace>
  <inkml:trace contextRef="#ctx0" brushRef="#br0" timeOffset="28047.3075">11387 3589 0,'0'0'16,"0"0"-16,0 0 15,0 27 1,0 29-16,0 27 16,0 15-1,0-9-15,0-6 16,6-9-16</inkml:trace>
  <inkml:trace contextRef="#ctx0" brushRef="#br0" timeOffset="28218.7904">11418 3359 0,'0'0'0,"0"0"15,0 0 1,0 0-16,0 0 16</inkml:trace>
  <inkml:trace contextRef="#ctx0" brushRef="#br0" timeOffset="28593.8649">11466 3963 0,'0'0'16,"0"0"-16,0 0 16,0 0-1,2 0-15,12-10 16,2-12-16,0-10 16,-1-5-1,1-17-15,4 3 16,-1 5-1,5 7-15,3 12 16,-3 10-16,0 14 16,2 9-1,2 9-15,-3 16 16,-3 10 0,-3 10-16,-3 9 15,-2-2-15,-14-58 16,10 57-1,5-8-15,7-19 16,3-28-16</inkml:trace>
  <inkml:trace contextRef="#ctx0" brushRef="#br0" timeOffset="28859.276">11926 3388 0,'0'0'16,"0"0"0,0 0-16,19 5 15,19-2 1,22 9-16,3 4 15,-4-1-15,4-4 16,-2-2 0,-5-9-16,-10-11 15</inkml:trace>
  <inkml:trace contextRef="#ctx0" brushRef="#br0" timeOffset="29093.7805">12118 3118 0,'0'0'16,"0"0"-16,0 0 15,-6 28-15,0 29 16,-3 30 0,3 19-16,2 7 15,2 1 1,0 0-16,4-10 15,8-10 1,13-29-16,12-35 16</inkml:trace>
  <inkml:trace contextRef="#ctx0" brushRef="#br0" timeOffset="29468.5074">12910 3459 0,'0'-24'0,"0"-15"15,4-12 1,3-1-16,0 0 16,-1 0-16,-6 1 15,-4 4 1,-12 0-16,-5 9 16,-8 6-16,-5 8 15,-5 8 1,0 13-16,-2 6 15,1 13 1,2 14-16,6 14 16,10 12-16,11 13 15,9 12 1,4 23-16,4 24 16,-1-3-1,-5 1-15,-7-18 16,-6-18-16,0-21 15,13-69 1,0 0-16,-15 38 16,-4-18-16</inkml:trace>
  <inkml:trace contextRef="#ctx0" brushRef="#br0" timeOffset="29640.7176">12268 3576 0,'0'0'0,"0"0"16,0 0-16,26-2 16,27-6-1,30 2-15,24 8 16,1 8-16,-3-2 16</inkml:trace>
  <inkml:trace contextRef="#ctx0" brushRef="#br0" timeOffset="29921.8585">13228 3049 0,'0'0'0,"0"0"15,-16 15-15,-11 14 16,-11 21-1,-2 10-15,4 11 16,0 19-16,9 14 16,10-10-1,10-10-15,7-5 16,9-8 0,6-21-16,10-16 15,8-19-15,8-28 16</inkml:trace>
  <inkml:trace contextRef="#ctx0" brushRef="#br0" timeOffset="30187.1005">13734 3075 0,'0'0'0,"0"0"15,22 7-15,17 6 16,12 10-1,-2 5-15,3 7 16,2 0 0,-1 5-16,-1 7 15,-15 5-15,-19 10 16,-20 9 0,-24 13-16,-31 19 15,-25 14 1,-3-16-16,27-48 15,29-35-15</inkml:trace>
  <inkml:trace contextRef="#ctx0" brushRef="#br0" timeOffset="30327.7164">14595 3782 0,'0'0'0,"0"0"16,0 0-16,-20 19 15,-13 10-15,-24 18 16</inkml:trace>
  <inkml:trace contextRef="#ctx0" brushRef="#br0" timeOffset="35989.8082">10228 4458 0,'30'-4'0,"23"-12"15,19-2 1,8-2-16,39-2 16,38-10-1,20 5-15,7 0 16,5 6 0,-3 5-16,5 7 15,3 2-15,6 7 16,2 0-16,10 0 15,1 4 1,1-1-16,-6-1 16,-9 0-1,-18 0-15,-6-2 16,-17-2 0,-10-2-16,-21-3 15,-22 0-15,-16 4 16,-10 0-1,-12 3-15,-17 3 16,-50-3-16,41 6 16,-7 2-1,-17-1-15</inkml:trace>
  <inkml:trace contextRef="#ctx0" brushRef="#br0" timeOffset="36427.0214">12257 4306 0,'0'0'16,"0"0"-16,0 0 15,0 0-15,-4 20 16,0 23 0,-8 20-16,1 7 15,3 1-15,3 4 16,0 14-1,3-6-15,2-6 16,4-11 0,-1-15-16,-3-51 15,5 50-15,-5-50 16,-8 45 0,0-19-16,-5-19 15,-1-17 1</inkml:trace>
  <inkml:trace contextRef="#ctx0" brushRef="#br0" timeOffset="36614.2816">11928 4880 0,'0'0'0,"0"0"16,0 0-16,0 0 15,0 0 1,14 18-16,10 9 15,9 7 1,6-3-16,16-9 16,7-16-16,11-12 15</inkml:trace>
  <inkml:trace contextRef="#ctx0" brushRef="#br0" timeOffset="36801.7443">12645 4807 0,'0'0'0,"0"0"15,0 0 1,0 0-16,-20 7 16,-19 10-16,-12 12 15,3 9 1,2 5-16,2 2 16,0-5-16,44-40 15,-46 33 1</inkml:trace>
  <inkml:trace contextRef="#ctx0" brushRef="#br0" timeOffset="37270.3883">9792 5247 0,'0'0'0,"0"0"16,-4 23-16,0 23 16,-6 32-1,2 25-15,3 6 16,3 12-16,0 7 16,2 5-1,2 1-15,0-2 16,5-11-1,-5-13-15,0-18 16,-2-90-16,0 0 16,4 63-1,6-38-15,3-36 16,6-22 0</inkml:trace>
  <inkml:trace contextRef="#ctx0" brushRef="#br0" timeOffset="38192.4194">10064 5381 0,'0'0'15,"21"-11"-15,20-5 16,34-13 0,50-7-16,55 0 15,34 1-15,19 8 16,-23 7-1,-16 4-15,-2 0 16,7-3 0,9-2-16,18-3 15,17-3-15,-2-3 16,-2 7 0,5 2-16,-9 8 15,-14 0 1,-27 3-16,-36 4 15,-18-1-15,-19 3 16,-23-3 0,-11 7-16,-11 3 15,-13 1 1,-16 5-16,-12 4 16,-5 7-16,-11 3 15,-7 3 1,-6 10-16,-6 9 15,-4 22 1,-3 9-16,-4 31 16,-2 25-16,4 11 15,7 4 1,4-13-16,7-11 16,2-2-16,0-1 15,0-1 1,-9-10-16,-8-10 15,-15-12 1,-4-18-16,-2-24 16,-8-16-16,-16-9 15,-17-14 1,-18-6-16,-41-11 16,-55-4-16,-44-5 15,-26-1 1,12 10-16,2 3 15,-1-1 1,-4-4-16,2-11 16,7 0-16,-5-1 15,0 5 1,4 5-16,8 8 16,14 5-1,34-2-15,16 0 16,20-3-16,16 0 15,25 0 1,8 5-16,10 4 16,12 9-1,6 4-15,22 3 16,44-18-16,0 0 16,-32 18-1,19-7-15,17-11 16,16-12-16</inkml:trace>
  <inkml:trace contextRef="#ctx0" brushRef="#br0" timeOffset="38410.7508">11066 5792 0,'0'0'0,"27"0"16,20 0 0,18-4-16</inkml:trace>
  <inkml:trace contextRef="#ctx0" brushRef="#br0" timeOffset="38551.5021">11824 5881 0,'0'0'16,"0"0"-16,19 0 15,20 5-15,21 0 16</inkml:trace>
  <inkml:trace contextRef="#ctx0" brushRef="#br0" timeOffset="38738.8013">13270 5763 0,'0'0'0,"0"0"15,22-2-15,23-5 16,24-4 0,5 9-16,10 4 15</inkml:trace>
  <inkml:trace contextRef="#ctx0" brushRef="#br0" timeOffset="39176.208">11968 6552 0,'0'0'0,"0"0"15,0 0 1,0 0-16,0 27 16,4 24-16,0 29 15,-2 14 1,3 0-16,-3 0 15,0 2 1,-4 6-16,2 1 16,-4 0-16,-1-2 15,-1-9 1,-4-14-16,-8-18 16,-2-24-16,-3-23 15,6-19 1</inkml:trace>
  <inkml:trace contextRef="#ctx0" brushRef="#br0" timeOffset="39348.2779">11584 7495 0,'0'0'0,"0"0"16,0 0-1,14 13-15,16 9 16,10 12-1,6 2-15,6-3 16,8 1-16</inkml:trace>
  <inkml:trace contextRef="#ctx0" brushRef="#br0" timeOffset="39504.5846">12425 7490 0,'0'0'0,"-24"7"16,-19 11-16,-19 16 16,-3 10-1,-23 21-15,-21 6 16,-5-4-16</inkml:trace>
  <inkml:trace contextRef="#ctx0" brushRef="#br0" timeOffset="39848.2957">9795 8011 0,'-9'29'0,"3"23"15,-6 23-15,3 34 16,1 10 0,2 5-16,4-4 15,2 2-15,8-3 16,5-4-1,7-4-15,1-18 16,-21-93-16,19 67 16</inkml:trace>
  <inkml:trace contextRef="#ctx0" brushRef="#br0" timeOffset="40660.2418">10138 8170 0,'26'-5'0,"21"-13"16,25-4-16,32-8 15,44 2-15,35 6 16,29 5 0,9 13-16,15-3 15,-7 1 1,8-10-16,3-5 15,7-11-15,1-2 16,2-4 0,-3-2-16,-4 2 15,-11 4 1,-17 12-16,-30 8 16,-28 14-16,-32 10 15,-32 7 1,-25 10-16,-28 1 15,-9 7-15,-8 5 16,-10 9 0,-5 7-16,-8 11 15,-4 13 1,-5 31-16,-7 19 16,3 11-16,-7 18 15,7 0 1,9-8-16,4-14 15,2-10 1,0-24-16,-2-15 16,0-88-16,-4 69 15,-8-22 1,-8-14-16,-15-11 16,-19-11-1,-19-4-15,-44-7 16,-47 2-16,-34 1 15,-6-3 1,-19-3-16,-9-1 16,2-3-1,2-6-15,-3-3 16,2-6-16,-4 3 16,-1 4-1,5-3-15,9 5 16,7 6-1,23 5-15,15 2 16,12 2-16,20-2 16,16-2-1,33-7-15,21-2 16,23-4 0,18-5-16,17-6 15</inkml:trace>
  <inkml:trace contextRef="#ctx0" brushRef="#br0" timeOffset="40816.7593">10622 8781 0,'0'0'16,"25"0"-1,23 5-15,19-3 16</inkml:trace>
  <inkml:trace contextRef="#ctx0" brushRef="#br0" timeOffset="40988.2979">11707 8739 0,'0'0'0,"0"0"16,19 6-16,23 3 16,27 8-1</inkml:trace>
  <inkml:trace contextRef="#ctx0" brushRef="#br0" timeOffset="41160.3455">12866 8760 0,'0'0'0,"21"-6"15,24 0-15,25 0 16,11 6 0,12 8-16</inkml:trace>
  <inkml:trace contextRef="#ctx0" brushRef="#br0" timeOffset="41285.4464">13902 8844 0,'0'0'0,"0"0"16,0 0 0,0 0-16,2-2 15,12-11 1</inkml:trace>
  <inkml:trace contextRef="#ctx0" brushRef="#br0" timeOffset="41691.6366">12087 9396 0,'0'0'16,"-4"22"-16,0 18 15,-7 30 1,-4 14-16,-2 23 15,1 13 1,8-2-16,8-2 16,8-16-16,2-17 15,0-15 1,-3-19-16,-7-49 16,6 46-1,-4 3-15,-10-11 16,-17-19-16</inkml:trace>
  <inkml:trace contextRef="#ctx0" brushRef="#br0" timeOffset="41863.1">11858 10252 0,'0'0'0,"0"0"16,2 17-16,9 21 15,5 16 1,8-7-16,7-5 16,14-6-1,13-16-15,13-18 16</inkml:trace>
  <inkml:trace contextRef="#ctx0" brushRef="#br0" timeOffset="42019.3141">12631 10247 0,'0'0'16,"-26"7"-16,-22 13 16,-31 16-1,-23 22-15,-35 24 16,-7 14 0,21-13-16</inkml:trace>
  <inkml:trace contextRef="#ctx0" brushRef="#br0" timeOffset="42425.8622">10136 10328 0,'0'0'15,"-13"27"-15,-5 12 16,-6 33 0,-3 38-16,-2 32 15,2 29 1,-1 16-16,3 1 15,-1-3-15,2-11 16,0-15 0,8-13-16,8-31 15,0-31-15,8-84 16,-6 46 0,4-34-16,4-33 15,0-24 1,2-37-16</inkml:trace>
  <inkml:trace contextRef="#ctx0" brushRef="#br0" timeOffset="43222.5345">10244 10857 0,'28'-4'0,"24"-7"15,29-5 1,34-4-16,25 0 15,35-5 1,32-1-16,24-2 16,32-1-16,-4 5 15,1 1 1,5 0-16,-6 7 16,-6 0-16,-11 5 15,-17 6 1,-20 10-16,-37 6 15,-20 7 1,-21 6-16,-27-1 16,-23 1-16,-22 3 15,-20-2 1,-12 4-16,-5 8 16,-5 8-1,-5 8-15,-6 8 16,-2 13-16,0 29 15,4 20 1,5 6-16,8 1 16,6-6-1,10-7-15,8-5 16,4-12-16,-3-13 16,-6-6-1,-11-12-15,-20-20 16,-13-7-16,-9-1 15,-21-10 1,-20-3-16,-21-16 16,-40-9-1,-44-13-15,-30-15 16,-5-7-16,-5-7 16,-16-1-1,-22-2-15,-3 12 16,-3 11-1,-4 10-15,-1-1 16,-1 8-16,7 9 16,8 7-1,9 1-15,12-1 16,17-3 0,27-2-16,23 0 15,17-6-15,23-3 16,16-3-1,18 0-15,76 3 16,-72 0 0</inkml:trace>
  <inkml:trace contextRef="#ctx0" brushRef="#br0" timeOffset="43394.0275">10365 11483 0,'0'0'0,"0"0"16,20 0 0,15 0-16</inkml:trace>
  <inkml:trace contextRef="#ctx0" brushRef="#br0" timeOffset="43565.8341">11216 11378 0,'0'0'0,"0"0"16,22 6-16,25 8 15,21 6-15</inkml:trace>
  <inkml:trace contextRef="#ctx0" brushRef="#br0" timeOffset="43722.0488">12314 11404 0,'0'0'0,"0"0"16,24 11-16,18 5 16,27 12-16</inkml:trace>
  <inkml:trace contextRef="#ctx0" brushRef="#br0" timeOffset="43909.5116">13568 11503 0,'0'0'0,"0"0"16,15 0-16,24 0 16,24 0-16</inkml:trace>
  <inkml:trace contextRef="#ctx0" brushRef="#br0" timeOffset="46862.3002">12340 12244 0,'0'0'0,"0"0"16,-11 18-16,-4 10 16,-5 12-1,6 2-15,2 7 16,8 7-16,2 4 16,2 6-1,2-5-15,4 0 16,4-4-16,6-5 15,0-7 1,-16-45-16,17 40 16,-1-4-16</inkml:trace>
  <inkml:trace contextRef="#ctx0" brushRef="#br0" timeOffset="47081.0207">12175 12893 0,'0'0'0,"0"0"15,0 0-15,0 0 16,0 0 0,0 0-16,10 19 15,5 10-15,11 10 16,5-3-1,8-7-15</inkml:trace>
  <inkml:trace contextRef="#ctx0" brushRef="#br0" timeOffset="47221.2572">12766 12787 0,'0'0'0,"0"0"15,0 0-15,-23 18 16,-15 13 0,-22 23-16,-21 15 15</inkml:trace>
  <inkml:trace contextRef="#ctx0" brushRef="#br0" timeOffset="47797.4412">10614 13272 0,'0'0'16,"0"0"-16,0 0 16,0 0-16,19 5 15,24-3 1,24 2-16,3 1 15,11-5-15,20 2 16,4-2 0,9-2-16,9-1 15,10-7 1,13-4-16,26-4 16,12-2-1,-13-2-15,-4-1 16,-1 6-16,3 1 15,-7 0 1,-3 1-16,-9 1 16,-14 5-16,-9 5 15,-7 0 1,-1 1-16,-5 1 31,-16 2-31,-4 5 0,-15-1 16</inkml:trace>
  <inkml:trace contextRef="#ctx0" brushRef="#br0" timeOffset="48094.2443">14341 13259 0,'0'0'0,"0"0"15,0 0-15,0 0 16,0 0-16,2 18 16,11 17-1,9 13-15,5-1 16,-2 1 0,-7 13-16,-10 10 15,-12 10-15,-21 31 16,-26 22-1,-28 9-15,-18-5 16,-10-22-16</inkml:trace>
  <inkml:trace contextRef="#ctx0" brushRef="#br0" timeOffset="48735.0533">10598 13404 0,'-20'26'16,"-1"15"-16,-12 24 16,6 13-1,-1 34-15,8 25 16,16 9-16,12-11 15,13-26 1,11-15-16,15-16 16,6-15-16,9-19 15,17-8 1,13-11-16,13-9 16,22-10-1,18-6-15,24-11 16,4 0-16,0-2 15,3-3 1,2-2-16,5 4 16,1 8-16,-7-1 15,-7 3 1,2-5-16,-7-5 16,-6 1-1,-9-1-15,-17 6 16,-16-2-16,-8 0 15,-13-2 1,-11-4-16,-21-2 16,-27-2-16,-19-3 15</inkml:trace>
  <inkml:trace contextRef="#ctx0" brushRef="#br0" timeOffset="49078.4012">11203 13860 0,'0'0'15,"0"0"-15,15 0 16,26-5-16,28-2 16,14-4-1,18-8-15,15-8 16,11-5-1,-4-5-15,-14 0 16</inkml:trace>
  <inkml:trace contextRef="#ctx0" brushRef="#br0" timeOffset="49390.8309">11457 13797 0,'0'0'0,"-22"18"16,0 12-1,-6 16-15,2 13 16,8 12 0,7 9-16,9 27 15,13 10-15,18-13 16,11-27-1,5-31-15,-2-23 16,-1-16 0,9-9-16,3-12 15,4-8-15,-4-12 16,-8-1 0</inkml:trace>
  <inkml:trace contextRef="#ctx0" brushRef="#br0" timeOffset="49609.5315">11297 14289 0,'0'0'15,"0"0"1,0 0-16,17-2 15,26-17-15,26-19 16,25-10 0,29-15-16,16-9 15</inkml:trace>
  <inkml:trace contextRef="#ctx0" brushRef="#br0" timeOffset="49828.2267">12118 13766 0,'0'0'0,"-6"23"16,-3 12-16,-9 28 16,1 0-16,0 1 15,4 2 1,9 0-16,4-66 15,2 58-15</inkml:trace>
  <inkml:trace contextRef="#ctx0" brushRef="#br0" timeOffset="50171.9037">12112 13815 0,'0'0'16,"0"0"-16,0 0 15,0 0 1,2 25-16,10 22 16,3 24-1,7-3-15,4-8 16,1 0-16,1-4 16,-28-56-1,31 42-15,1-15 16,-1-16-16,-9-22 15,-4-13 1,1-16-16,0-19 16,-3-9-1,-3 2-15,-2-3 16,3-3-16,3 1 16,6-1-1,13-17-15,8-11 16</inkml:trace>
  <inkml:trace contextRef="#ctx0" brushRef="#br0" timeOffset="50374.9778">12726 13502 0,'-4'28'0,"-3"22"16,-1 18-1,-4 17-15,1 19 16,7 6-1,2-5-15,8-9 16,1-11-16,-7-85 16,8 74-1,-8-74-15,10 46 16,-4-34 0</inkml:trace>
  <inkml:trace contextRef="#ctx0" brushRef="#br0" timeOffset="50703.1448">12818 13471 0,'0'0'0,"0"0"16,0 0 0,18-2-16,18-5 15,20 3 1,3 8-16,3 21 15,-6 10-15,-8 13 16,0 7 0,-6 13-16,-5 25 15,-18 25-15,-26 12 16,-24 4 0,-22 0-16,-15-17 15,-1-28 1,2-27-16,-1-23 15,6-22-15,10-19 16,8-15 0</inkml:trace>
  <inkml:trace contextRef="#ctx0" brushRef="#br0" timeOffset="50921.7346">12535 14121 0,'0'0'16,"0"0"-16,0 0 15,22 0 1,26-2-16,34-16 16,22-17-1,21-12-15,20 0 16</inkml:trace>
  <inkml:trace contextRef="#ctx0" brushRef="#br0" timeOffset="51062.6482">13399 14055 0,'0'0'16,"0"0"-16,0 0 15</inkml:trace>
  <inkml:trace contextRef="#ctx0" brushRef="#br0" timeOffset="53858.9526">12294 13145 0,'0'0'0,"0"0"16,-24 5 0,-13 2-16,-17 5 15,7 2-15,2 1 16,5-1-1,-2 2-15,-5 2 16,-4 0 0,-3 1-16,-6 1 15,-4 6-15,-9-3 16,-16 11 0,-10 0-16,-1-1 15,5-4 1,1-2-16,-3 0 15,-1-5-15,-1 3 16,1-3 0,-1 3-16,-1-3 15,-3 3-15,3-2 16,0-4 0,-1-4-16,5-1 15,-1-5 1,5-4-16,7-8 15,-3-1-15,1-5 16,3-4 0,3-5-16,-2-4 15,4-8 1,3-3-16,3-6 16,3-2-16,1-2 15,2-4 1,0-2-16,5-2 15,1-1 1,-1-2-16,3-2 16,0-2-16,-2 5 15,1 1 1,-1 1-16,0 2 16,1 2-1,2-5-15,0 3 16,-1 1-16,7 0 15,5 4 1,2 4-16,-2-5 16,0-2-16,-2 0 15,-3 2 1,1 4-16,1 0 16,4 1-1,1 4-15,5 0 16,-1 0-1,6 3-15,3 2 16,32 31-16,-27-32 16,4 3-1,23 29-15,0 0 16,0 0-16,-23-22 16,5 11-1,18 11-15,-14 2 16,1 9-1,4 7-15,5 6 16,-1 5-16,5 3 16,3 4-1,1 6-15,0 11 16,0 6-16,2 1 16,-4 3-1,0 2-15,-2-1 16,0-64-1,2 65 1,-2-65-16,0 0 0,0 51 16,0-16-1,2-21-15</inkml:trace>
  <inkml:trace contextRef="#ctx0" brushRef="#br0" timeOffset="54202.2371">7278 12012 0,'0'0'16,"0"0"-16,0 0 15,0 0-15,21 0 16,19 0-1,22 0-15,3 5 16,5-3 0,-1 2-16,5 1 15,12-5-15,-4 2 16,-4 0 0,-7 5-16,-15 0 15,3 0 1,-2-3-16,-1-6 15,-12-5-15,-5-6 16</inkml:trace>
  <inkml:trace contextRef="#ctx0" brushRef="#br0" timeOffset="55139.831">7487 10187 0,'0'0'16,"0"0"-16,0 0 16,0 0-16,-7-2 15,1-10 1,-4-3-16,6-6 15,0-5 1,2-5-16,-3-7 16,0-5-16,-2 1 15,-4-3 1,2-2-16,-2-11 16,6-11-16,3-14 15,2-32 1,10-25-16,-2-18 15,3-8 1,-5 8-16,4 1 16,0 6-16,2-6 15,4-1 1,9-12-16,6-4 16,9-7-1,12-14-15,1-3 16,7-2-16,-1 9 15,-2 18 1,0 5-16,1 8 16,9-4-1,6 1-15,10-2 16,-2 8-16,-5 13 16,0 2-1,-3 12-15,-1 9 16,-1 8-16,3 11 15,16 0 1,5 5-16,19 3 16,6 12-1,-5 15-15,-12 22 16,-12 15 0,-1 19-16,-12 7 15,-9 4-15,-13-2 16,-7 2-1,4 0-15,-5 6 16,-48-6-16,45 8 16,-3 12-1,-2 2-15,-6 4 16,-7 3-16,-7 3 16</inkml:trace>
  <inkml:trace contextRef="#ctx0" brushRef="#br0" timeOffset="55546.0116">9795 4123 0,'0'0'16,"0"0"-16,0 0 15,0 0-15,25 7 16,23 8 0,20 12-16,-6 7 15,-1 2 1,-1 2-16,-9 4 15,-13-1-15,-11 3 16,-18-2 0,-16 3-16,-22 4 15,-24 7-15,-43 25 16,-52 39 0,-49 50-16,-41 58 15,-4 26 1</inkml:trace>
  <inkml:trace contextRef="#ctx0" brushRef="#br0" timeOffset="61247.5679">5364 12104 0,'0'0'0,"0"0"16,-7 20 0,1 18-16,-4 25 15,6 6 1,-3 9-16,-3 22 16,2 1-1,-1-2-15,7-9 16,-1-11-16,3-12 15,0-67-15,3 51 16,-3-51 0,0 0-16,0 0 15,2 38 1,2-10-16,-1-20 16</inkml:trace>
  <inkml:trace contextRef="#ctx0" brushRef="#br0" timeOffset="61497.8262">5082 12796 0,'0'0'15,"0"0"-15,0 0 16,9 16-16,11 4 15,5 5 1,0-5-16,2-2 16,9-5-1,1-9-15</inkml:trace>
  <inkml:trace contextRef="#ctx0" brushRef="#br0" timeOffset="61653.6813">5629 12651 0,'0'0'16,"0"0"-16,0 0 16,-18 18-1,-13 11-15,-12 16 16,-3-1-16,0 3 16,0-2-1,4-5-15</inkml:trace>
  <inkml:trace contextRef="#ctx0" brushRef="#br0" timeOffset="62177.9164">3219 13246 0,'-9'34'0,"3"26"16,-6 29 0,-2 35-16,0 18 0,-6 21 15,10 2 1,-4-6-16,5-1 15,1-4 1,2-8-16,-2-10 16,1-15-16,3-25 15,4-96 1,0 0-16,-11 65 16,2-41-16,1-35 15,6-29 1,2-34-16</inkml:trace>
  <inkml:trace contextRef="#ctx0" brushRef="#br0" timeOffset="63083.623">3314 13565 0,'0'0'0,"18"-9"16,16-6-16,16-4 15,10-1-15,11-2 16,37-11 0,34-7-16,35-3 15,26-2 1,6 1-16,0 1 16,1 3-1,3 6-15,-3 8 16,-3 3-16,-6 5 15,-9 10 1,-17 5-16,-17 3 16,-6 3-16,-10-1 15,-11-2 1,-12-2-16,-10-1 16,-13 3-1,-16 3-15,-13 1 16,-24 3-16,-7 4 15,-36-11 1,25 16-16,-6 1 16,-3 7-1,-5 9-15,-3-2 16,3 7-16,-7 13 16,-2 5-1,1 6-15,-1 7 16,-2 9-1,0 32-15,-2 18 16,-1 1-16,1-12 16,-4-17-1,-7-17-15,0-23 16,-5-20-16,-4-6 16,-16-6-1,-11-3-15,-13-2 16,-15-5-1,-32 1-15,-23 0 16,-13-11-16,-14-8 16,-2-8-1,0-4-15,-1-1 16,-7 0 0,0-1-16,-8 3 15,3 4-15,-2 3 16,2-1-1,1 5-15,10 5 16,4-1 0,8 5-16,12 4 15,9 5-15,18 5 16,16 1 0,10 3-16,18-2 15,68-25 1,-42 11-16,13-11 15,13-18-15,12-13 16</inkml:trace>
  <inkml:trace contextRef="#ctx0" brushRef="#br0" timeOffset="63661.924">4380 13377 0,'0'0'0,"0"23"15,0 17 1,0 27-16,0 13 16,0 26-16,0-2 15,6 3 1,9-6-16,-4-11 15,1-15 1,-2-15-16,-10-60 16,7 43-16,-7-43 15,0 0 1,2 34-16,-6-19 16,2-12-1,-3-14-15,7-16 16,5-13-16,7-19 15,7-5 1,4 1-16,7 3 16,-1 6-16,4 11 15,2 12 1,-2 11-16,-4 14 16,-9 10-1,-4 9-15,-6 14 16,-10 9-16,-6 6 15,-15 19 1,-5 2-16,-7-4 16,0-7-1,31-52-15,-32 40 16,3-15-16,13-18 16,14-18-1,14-18-15</inkml:trace>
  <inkml:trace contextRef="#ctx0" brushRef="#br0" timeOffset="63958.4302">5111 13393 0,'0'0'0,"-12"22"16,-5 13-16,-4 13 15,4 10 1,3 7 0,6 4-16,8 0 15,6-2-15,10-2 16,7-4 0,9-6-16,5-3 15,7-10-15,8-7 16,6-12-1,1-9-15,-2-17 16</inkml:trace>
  <inkml:trace contextRef="#ctx0" brushRef="#br0" timeOffset="64255.5845">5909 13491 0,'0'0'0,"0"0"16,0 0-16,21 0 16,18 5-1,16 1-15,-10 17 16,-13 13 0,-11 11-16,-11 10 15,-12 15-15,-13 6 16,-15 28-1,-14 7-15,-2-8 16,2-19 0,44-86-16,0 0 15,0 0-15,-29 55 16,18-30 0</inkml:trace>
  <inkml:trace contextRef="#ctx0" brushRef="#br0" timeOffset="64427.0978">6347 13916 0,'0'0'0,"0"0"15,0 0 1,0 0-16</inkml:trace>
  <inkml:trace contextRef="#ctx0" brushRef="#br0" timeOffset="75612.3476">17478 2369 0,'0'0'16,"0"0"-16,0 0 15,0 0-15,-11 18 16,-2 13 0,-8 19-16,6 17 15,1 15-15,3 41 16,1 37-1,10 22 1,6-3-16,4-14 16,-3-13-16,-1-12 15,-6-5-15,-4-13 16,-2-12 0,-3-23-16,9-87 15,0 0 1,-10 49-16,4-35 15,-3-28-15,1-15 16,4-13 0,-2-23-16,8-11 15,8-24 1,5-14-16,7 8 16,7 17-16,5 17 15,2 12 1,-1 26-16,1 8 15,7 13 1,3 13-16,-2 11 16,-9 14-16,-8 10 15,-15 12 1,-14 14-16,-11 10 16,-11 9-16,-18 19 15,-21 8 1,-5-11-16,-3-20 15,71-76 1,-52 40-16,33-44 16,23-39-16</inkml:trace>
  <inkml:trace contextRef="#ctx0" brushRef="#br0" timeOffset="75909.1921">18385 2816 0,'0'0'0,"0"0"16,-13 25-1,-10 12-15,-8 31 16,-12 24-16,-2 19 15,8 7 1,6-1-16,11-10 16,13-13-1,11-12-15,17-12 16,8-17-16,14-8 16,16-12-1,17-8-15</inkml:trace>
  <inkml:trace contextRef="#ctx0" brushRef="#br0" timeOffset="76346.6053">19952 3001 0,'0'0'0,"27"5"16,16 1-1,20 20-15,-11 9 16,-10 12 0,-9 9-16,-8 16 15,-11 24-15,-22 19 16,-15 8-1,-24-2-15,-10-16 16,-5-22-16,8-28 16,54-55-1,-33 21-15,24-25 16,22-15 0,12 2-16,8-1 15,13 4-15,-5 10 16,-8 8-1,-9 10-15,-11 8 16,-13-22 0,3 27-16</inkml:trace>
  <inkml:trace contextRef="#ctx0" brushRef="#br0" timeOffset="77268.2512">17205 4246 0,'0'0'0,"0"0"15,0 0 1,0 0-16,0 0 16,0 0-1,0 0-15,25 0 16,26 4-16,36-2 16,23 8-1,10-4-15,5 3 16,12 0-16,6 3 15,24 1 1,10 5-16,-3-10 16,1-1-1,3-9-15,10-3 16,7-1-16,-1-3 16,-2-2-1,0 9-15,-11 6 16,-8 7-1,-22-1-15,-15 2 16,-15-5-16,-14-5 16,-15-2-1,-18 0-15,-74 0 16,0 0 0,44 2-16,-35-2 15</inkml:trace>
  <inkml:trace contextRef="#ctx0" brushRef="#br0" timeOffset="77627.2082">19124 4443 0,'0'0'0,"0"0"15,0 0-15,-4 20 16,2 20 0,-3 21-16,0 5 15,5-3-15,8-7 16,-8-56-1,0 0-15,6 51 16,-6-51 0,0 0-16,0 0 15,4 37-15,-6-11 16</inkml:trace>
  <inkml:trace contextRef="#ctx0" brushRef="#br0" timeOffset="77799.0678">18944 4773 0,'0'0'0,"0"0"16,0 0-16,0 0 15,2 20 1,10 14-16,7 15 16,5-7-16,11-8 15,9-7 1,17-9-16</inkml:trace>
  <inkml:trace contextRef="#ctx0" brushRef="#br0" timeOffset="77955.5709">19582 4823 0,'0'0'0,"0"0"15,0 0-15,-20 6 16,-22 10-16,-21 13 15,-3 11 1,-30 16-16</inkml:trace>
  <inkml:trace contextRef="#ctx0" brushRef="#br0" timeOffset="78361.6898">17418 5202 0,'0'0'0,"0"0"16,0 25-16,0 24 16,0 31-1,0 25-15,0 8 16,0 1-16,6 1 16,3-1-1,1-9-15,-2-13 16,-8-92-1,0 0-15,0 0 16,9 64-16,0-39 16,3-40-1,3-30-15</inkml:trace>
  <inkml:trace contextRef="#ctx0" brushRef="#br0" timeOffset="79095.6305">17627 5311 0,'0'0'16,"27"0"-16,25-8 15,40-8-15,31-1 16,33-4 0,31 6-16,17 5 15,-2 6-15,-6 4 16,-10-2-1,3-5-15,1-4 16,-5-7 0,-16-4-16,-22-6 15,-25 5-15,-23 7 16,-15 11 0,-9 5-16,-11 11 15,-11 3 1,-6 8-16,-4 10 15,-8 8-15,-8 8 16,-7 13 0,-6 8-16,-2 5 15,-4 20-15,3 5 16,1 1 0,3-5-16,5-3 15,0-9 1,3 2-16,-3-3 15,-9-3-15,-7-9 16,-10-19 0,-9-11-16,-12-7 15,-12-10 1,-16-15-16,-15-13 16,-15-16-1,-33-17-15,-38-9 16,-22-5-16,0 10 15,-6 6 1,-1 17-16,-9 7 16,-5 14-16,-7 10 15,-4 5 1,9-1-16,13 6 16,21 3-1,11-5-15,17 5 16,21-5-16,27-5 15,91-15 1,-57-4-16,30-19 16</inkml:trace>
  <inkml:trace contextRef="#ctx0" brushRef="#br0" timeOffset="79251.8401">17962 5864 0,'0'0'16,"0"0"-16,21 0 15,13 0 1</inkml:trace>
  <inkml:trace contextRef="#ctx0" brushRef="#br0" timeOffset="79392.7857">18566 5828 0,'0'0'15,"0"0"-15,0 0 16,23 4-16,39 0 16</inkml:trace>
  <inkml:trace contextRef="#ctx0" brushRef="#br0" timeOffset="79564.2985">19386 5835 0,'0'0'0,"0"0"16,24 0-1,30 0-15,27 0 16,15 0-16</inkml:trace>
  <inkml:trace contextRef="#ctx0" brushRef="#br0" timeOffset="79673.9869">20189 5866 0,'0'0'16,"0"0"-16,0 0 15,0 0-15,0 0 16,0 0-1</inkml:trace>
  <inkml:trace contextRef="#ctx0" brushRef="#br0" timeOffset="80189.4981">18960 6200 0,'0'0'15,"0"0"-15,0 0 16,0 0 0,0 0-16,-6 25 15,4 27 1,-2 27-16,-2 15 15,-1-1-15,5-6 16,2-4 0,4-5-16,-4-2 15,0-76 1,0 71-16,0-71 16,-10 54-1,-12-16-15,0-27 16,3-17-16,-2-8 15,-5-8 1,26 22-16,-32-25 16,32 25-16,0 0 15,0 0 1,-31-29-16,12 11 16,17 18-16,16 9 15,11 7 1,15 2-16,22-3 15,8-11 1</inkml:trace>
  <inkml:trace contextRef="#ctx0" brushRef="#br0" timeOffset="80376.616">19299 6844 0,'0'0'0,"0"0"15,-20 12 1,-10 7-16,-16 15 16,-7 9-16,-6 6 15,-16 16 1</inkml:trace>
  <inkml:trace contextRef="#ctx0" brushRef="#br0" timeOffset="80767.1224">17387 7286 0,'0'0'16,"0"0"-16,0 0 16,-6 25-1,4 24-15,-2 30 16,0 25-16,4 11 16,-3 8-1,1 6-15,-4 6 16,-10-4-1,-2-1-15,-3-16 16,21-114-16,0 0 16,0 0-1,-8 76-15,10-47 16,17-47 0,21-30-16</inkml:trace>
  <inkml:trace contextRef="#ctx0" brushRef="#br0" timeOffset="81470.0934">17618 7452 0,'27'-13'15,"20"-8"1,27-9-16,33-4 16,37-2-16,24 4 15,19 3-15,5 5 16,4 8-1,2 1-15,0-1 16,7-2 0,8 1-16,-10-3 15,-9-3 1,-16 1-16,-7 6 16,-19 5-16,-15 8 15,-21 6 1,-21 10-16,-18 10 15,-19 10 1,-22-2-16,-10 7 16,-6 10-16,-6 13 15,-7 4 1,-5 12-16,-2 26 16,0 15-1,5-2-15,-1 1 16,0-13-16,3-9 15,-4-13 1,-3-7-16,-8-3 16,-5-15-16,-14-6 15,-11-2 1,-19-5-16,-15-8 16,-36-7-16,-30-14 15,-22-22 1,-11-17-16,5-11 15,-3 1 1,-12 0-16,-14 10 16,-12 4-1,-8 13-15,-1 9 16,-14 9-16,10 1 16,15 6-1,28 2-15,23-5 16,16-3-16,17-8 15,24-8 1,28-5-16,36-16 16,22-8-16</inkml:trace>
  <inkml:trace contextRef="#ctx0" brushRef="#br0" timeOffset="81642.3106">17907 7836 0,'0'0'0,"0"0"15,22 0-15,27 0 16,34-6-16</inkml:trace>
  <inkml:trace contextRef="#ctx0" brushRef="#br0" timeOffset="81798.139">18983 7803 0,'0'0'16,"0"0"0,27 0-16,32 0 15,35 0-15,26 0 16</inkml:trace>
  <inkml:trace contextRef="#ctx0" brushRef="#br0" timeOffset="81954.7492">20215 7738 0,'0'0'0,"20"0"15,20 0-15,25 0 16,11 0-1,18 4-15,-3 6 16,-8 8 0</inkml:trace>
  <inkml:trace contextRef="#ctx0" brushRef="#br0" timeOffset="82532.4244">18845 8438 0,'0'0'0,"0"0"15,0 24-15,0 27 16,0 30 0,-4 24-16,0 7 15,0 6 1,0-2-16,2-13 16,2-12-1,-2-10-15,2-81 16,-11 72-16,11-72 15,-19 45 1,0-19-16,-1-22 16,-1-14-16,0-15 15,-7-9 1,-1-4-16,-2 7 16,31 31-16,0 0 15,0 0 1,-20-15-16,9 9 15,16 18 1,13 10-16,13 7 16,18 5-16,9-7 15,5-12 1,1-15-16,-3-13 16</inkml:trace>
  <inkml:trace contextRef="#ctx0" brushRef="#br0" timeOffset="82688.8869">19308 9148 0,'0'0'15,"0"0"-15,-23 13 16,-15 10-16,-20 12 16,-7 10-1,-21 16-15,-17 6 16,5-2-1,2 4-15</inkml:trace>
  <inkml:trace contextRef="#ctx0" brushRef="#br0" timeOffset="83250.9628">17676 9719 0,'0'0'0,"21"0"16,19 5 0,27-1-16,13-1 15,34 2-15,19-5 16,16-8 0,48-15-16,6-7 15,6-1 1,-13 11-16,-15 8 15,-16 10-15,-18 9 16,-10 7 0,-8 3-16,-4 2 15,-9-7 1,-1-1-16</inkml:trace>
  <inkml:trace contextRef="#ctx0" brushRef="#br0" timeOffset="83548.0334">20627 9765 0,'0'0'16,"0"0"-16,0 0 15,13 15 1,11 12-16,7 13 15,3 7 1,-5 9-16,0 6 16,-2 6-16,-4 5 15,-6 24 1,-5 16-16,-26-1 16,-26-5-1,-32 0-15,-26 5 16</inkml:trace>
  <inkml:trace contextRef="#ctx0" brushRef="#br0" timeOffset="84110.1153">17441 9887 0,'0'0'0,"-15"25"16,-3 8-16,-7 33 15,8 16 1,1 38-16,14 32 16,18 0-1,17-23-15,11-34 16,13-21-16,14-25 16,20-22-1,23-17-15,28-12 16,27-8-1,19-13-15,1 1 16,11-7-16,-6 0 16,6-3-1,-2 8-15,-11 11 16,-3 8 0,-1 10-16,-10 10 15,-24 7-15,-14 7 16,-12 0-1,-11-6-15,-19-9 16,-15-13-16,-20-9 16,-40-10-1,-34-5-15</inkml:trace>
  <inkml:trace contextRef="#ctx0" brushRef="#br0" timeOffset="84438.1722">18116 10032 0,'0'0'0,"28"-4"15,27-5-15,37-6 16,22-1 0,9-1-16,4 4 15,-8 3 1,-119 10-16,111-5 15</inkml:trace>
  <inkml:trace contextRef="#ctx0" brushRef="#br0" timeOffset="84766.2179">18195 10097 0,'0'0'0,"-22"16"15,-1 4 1,-9 14-16,13 4 16,7 9-16,12 6 15,10 5 1,7 3-16,13-1 16,7-4-1,4-7-15,6-4 16,4-12-16,10-11 15,3-12 1,3-12-16,3-19 16,-1-8-16,15-20 15,0-12 1,-22 2-16,-20 7 16</inkml:trace>
  <inkml:trace contextRef="#ctx0" brushRef="#br0" timeOffset="84969.2966">18039 10515 0,'0'0'0,"0"0"16,0 0-1,0 0-15,22-2 16,31-15-1,34-15-15,32-20 16,29-17-16,-1-11 16</inkml:trace>
  <inkml:trace contextRef="#ctx0" brushRef="#br0" timeOffset="85172.7459">18897 10001 0,'0'0'15,"0"0"-15,0 0 16,-16 25-16,-7 20 16,-10 31-1,-1 27-15,9 17 16,17-12 0,14-28-16,6-35 15,5-37-15,4-16 16</inkml:trace>
  <inkml:trace contextRef="#ctx0" brushRef="#br0" timeOffset="85469.1887">18864 10233 0,'0'-2'0,"-6"-4"16,0-11-1,-7 1-15,3 5 16,8 6 0,12 12-16,5 13 15,9 13-15,1 12 16,1 4-1,1 5-15,2-3 16,0-8 0,3-10-16,-5-15 15,-5-21-15,-2-12 16,2-18 0,-1-28-16,-5-16 15,-7-25 1,-11-12-16,-8 11 15,10 103-15,-11-78 16,11 78 0,-6-51-16,10 31 15</inkml:trace>
  <inkml:trace contextRef="#ctx0" brushRef="#br0" timeOffset="86047.1777">19525 9906 0,'0'0'0,"0"0"15,0 0 1,0 0-16,2 24 16,4 27-16,6 31 15,-10 19 1,-2 4-16,-2-4 15,-3-9 1,0-12-16,5-80 16,-8 54-1,1-37-15,3-36 16,0-33-16,4-22 16,2-21-1,0 5-15,-4 15 16,2 11-16,4 20 15,7 10 1,5 8-16,5 7 16,13 4-1,7 1-15,11 5 16,9 4-16,0 2 16,-1 7-1,-3 7-15,-13 10 16,-10 10-1,-20 9-15,-14 11 16,-19 12-16,-17 4 16,-25 23-1,-14 5-15,-6-7 16,7-24-16,12-28 16,62-36-1,-50 15-15,-2-12 16</inkml:trace>
  <inkml:trace contextRef="#ctx0" brushRef="#br0" timeOffset="86203.7184">19422 10269 0,'0'0'0,"0"0"15,0 0-15,0 0 16,0 0-1,27 5-15,28-3 16,33 3-16</inkml:trace>
  <inkml:trace contextRef="#ctx0" brushRef="#br0" timeOffset="97310.2548">22881 3993 0,'0'0'16,"0"0"-16,0 0 16,0 20-1,-4 19-15,2 19 16,-2 7 0,1 3-16,8 8 15,3 21 1,-1-1-16,-3 2 15,-2-4-15,0-7 16,-2-4 0,0-12-1,0-71-15,3 57 0,-3-57 16,0 0 0,0 0-16,3 44 15,3-22 1,0-24-16,-1-18 15</inkml:trace>
  <inkml:trace contextRef="#ctx0" brushRef="#br0" timeOffset="98341.5968">22833 4038 0,'0'0'15,"0"0"1,0 0-16,10-8 16,12-9-16,9 2 15,8 4 1,19 4-16,13 0 16,14 3-1,42-1-15,43-1 16,23 4-16,1-2 15,-6-2 1,-5 2-16,-9 4 16,-10 4-16,-4 3 15,-4 1 1,-5-2-16,-6 2 16,-1 2-16,0-2 15,-3-1 1,-5 2-16,-9 0 15,-13 0 1,-13 0-16,-12 0 16,-12 0-1,-15-2-15,-18 3 16,-44-10-16,38 11 16,-38-11-1,36 20-15,-10-1 16,-26-19-16,19 27 15,-8 0 1,-1 6 0,-4 5-16,-4 14 15,3 5-15,-3 6 16,4 3-16,2 0 16,0 5-1,5 1-15,3-1 16,-1-1-1,0-6-15,-4-5 16,-11-59-16,0 0 16,8 53-1,-8-8-15,-11-14 16,-12-13 0,-10-8-16,-13-3 15,-29-4-15,-36 0 16,-32-3-1,-28-3-15,-4-1 16,6-2 0,5 1-16,0-5 15,-3-5-15,3-5 16,2-1 0,3-1-16,-2 3 15,5-1-15,3 10 16,3 4-1,4 8-15,4 4 16,6 2 0,6 7-16,15-2 15,9 3-15,19-7 16,87-9 0,-71 6-16,71-6 15,-38-2 1,22-5-16,27-4 15,14-2-15,20-5 16,24-4 0</inkml:trace>
  <inkml:trace contextRef="#ctx0" brushRef="#br0" timeOffset="98763.0519">24720 5014 0,'0'0'0,"0"0"15,0 0 1,0 0-16,0 0 16,0 25-16,0 17 15,5 26 1,-1 1-16,0 4 16,3 13-1,0-4-15,-3-6 16,3-2-16,0-2 15,-5-15 1,-2-57-16,0 54 16,0-54-16,-9 43 15,-2-25 1,-3-24-16,1-11 16</inkml:trace>
  <inkml:trace contextRef="#ctx0" brushRef="#br0" timeOffset="98997.3729">24356 5526 0,'0'0'0,"0"0"16,0 0-16,0 0 16,2 18-1,11 18-15,9 8 16,7-3-1,5-3-15,4-5 16,6-4-16,-1-4 16,4-3-1,3-6-15,-3-9 16</inkml:trace>
  <inkml:trace contextRef="#ctx0" brushRef="#br0" timeOffset="99356.6664">25147 5488 0,'0'0'15,"0"0"-15,0 0 16,-22 14 0,-16 10-16,-28 21 15,-18 24 1,-20 16-16,6 2 15,14-4-15,19-21 16,65-62 0,0 0-16,0 0 15,-36 34-15,36-34 16,0 0 0,0 0-16,-16 11 15,16-11-15,0 0 16,0 0-1,-7 0-15,7 0 16,0 0 0,-4-2-16,-5-1 15,-2 8-15</inkml:trace>
  <inkml:trace contextRef="#ctx0" brushRef="#br0" timeOffset="99997.5254">23037 5935 0,'0'0'0,"0"0"0,2 20 15,9 21 1,1 28-16,-2 15 15,-2 33 1,1 8-16,0 15 16,2 17-16,-6-5 15,-1-7 1,3-12-16,1-15 16,4-15-1,1-21-15,0-13 16,-4-23-16,3-7 15,-12-39 1,13 33-16,3-10 16,0-19-1,-1-15-15</inkml:trace>
  <inkml:trace contextRef="#ctx0" brushRef="#br0" timeOffset="100965.6777">23444 6022 0,'25'0'0,"26"0"16,25 0-1,36-6-15,19-3 16,20-5-16,34 0 16,25-5-1,5 5-15,-17 3 16,-13 3 0,-3 3-16,-10 3 15,-13 2-15,-12 0 16,-12 2-1,-27 3-15,-11 0 16,-6 2 0,-15 2-16,-7-4 15,-69-5-15,54 7 16,-9-7 0,-45 0-16,0 0 15,0 0-15,40 0 16,-40 0-1,0 0-15,29 0 16,-29 0 0,17 8-16,-7 8 15,-1 7-15,-1 6 16,-1 6 0,2 8-16,-1 20 15,0 6 1,2 11-16,0 27 15,3 19-15,3 3 16,-3-6 0,5-14-16,-5-22 15,2-10 1,-15-77-16,9 60 16,-9-60-16,0 0 15,2 44 1,-9-12-16,-12-10 15,-2-8 1,-18-2-16,-19 0 16,-11-3-16,-11-2 15,-41 3 1,-35-7-16,-21-3 16,-4-3-1,-2-7-15,-1-1 16,6 2-16,0 1 15,-2 4 1,4-1-16,5 5 16,5 8-1,0 5-15,7 7 16,8-2-16,14 0 16,18-7-1,26-4-15,24-3 16,19-4-16,50 0 15,0 0 1,0 0-16,-42 0 16</inkml:trace>
  <inkml:trace contextRef="#ctx0" brushRef="#br0" timeOffset="101106.6057">23379 7432 0,'0'0'0,"0"0"16,0 0-1,0 0-15</inkml:trace>
  <inkml:trace contextRef="#ctx0" brushRef="#br0" timeOffset="104824.5551">27942 7340 0,'0'5'16,"0"2"-16,0-1 16,0 1-1,0-4-15,0 3 16,0-6-16,0 3 16,5-3-1,2-3-15,2 0 16,3-3-1,9-3-15,-15-2 16,-25-5-16</inkml:trace>
  <inkml:trace contextRef="#ctx0" brushRef="#br0" timeOffset="107620.4274">26642 5847 0,'0'0'16,"0"0"-16,0 0 16,2-15-1,18-20-15,18-15 16,16-3-16,31-25 15,28-18 1,24-16-16,14-11 16,7-2-1,13-5-15,6 3 16,13-10 0,-3 13-16,1 3 15,-2 3-15,-8 7 16,-19 18-1,-9 6-15,-11 7 16,-10 9-16,-17 9 16,-16 13-1,-16 7-15,-13 6 16,-11 7 0,-16 9-16,-40 20 15,36-17-15,-36 17 16,0 0-1,36-14-15,-36 14 16,0 0 0,0 0-16,33-11 15,-33 11-15,0 0 16,0 0 0,26-4-16,-26 4 15,0 0 1,0 0-16,12 2 15,-12-2 1,0 0-16,9 8 16,-9-8-16,10 20 15,0 10-15,1 2 16,0 10 0,1 13-16,-3 8 15,-5 8 1,-1 14-16,-6 33 15,-4 42 1,-7 20-16,-1 3 16,2 5-16,0 0 15,-3 1 1,1 8-16,3 7 16,7 12-16,3 14 15,4-7 1,6-8-16,-4-12 15,8 4 1,-2 0-16,9 1 16,-2-5-16,2 2 15,0-1 1,6-5-16,-5-16 16,5-9-1,-3-15-15,-3-10 16,3-16-16,-9-29 15,-4-17 1,-9-87-16,4 67 16,-4-67-1,-2 38-15,-9-18 16,-7-13-16,-3-11 16,-6-10-1,-8-4-15,-17-11 16,-8-6-1,-9-4-15,-33-13 16,-20-16-16,-23-11 16,-7-3-1,7 4-15,0-3 16,0 6 0,-6-4-16,-3 1 15,1 0-15,-2 2 16,-3-4-1,-6-1-15,-1-6 16,-7-5-16,9 0 16,7-2-1,10-10-15,17 6 16,15 1 0,18 13-16,20 13 15,9 14-15,12 12 16,20 16-1,35 29 1,-31-21-16,31 21 16,0 0-16,0 0 15,-29-19-15,29 19 16,-20-4 0,10 8-16,10 7 15,10 10 1,6 4-16,6 8 15,13 12-15,7 6 16,6 7 0,16 24-16,8 16 15,-2 10-15,-13 2 16,-9-7 0,-13-8-16,-8-3 15,-5-14 1,-1-10-16,-21-68 15,0 0-15,11 49 16,-11-49 0,9 35-16,-3-17 15,-1-25 1,6-19-16</inkml:trace>
  <inkml:trace contextRef="#ctx0" brushRef="#br0" timeOffset="107885.987">26410 7267 0,'0'0'16,"0"0"-16,0 0 16,0 0-1,0 0-15,25-3 16,32-8-16,33-4 15,18-6 1,5-1-16,-1 4 16,-7 8-16,-10 4 15,-3 6 1,-14 6-16,-10 1 16,-19 1-1</inkml:trace>
  <inkml:trace contextRef="#ctx0" brushRef="#br0" timeOffset="108010.9587">27669 7388 0,'0'0'16,"0"0"0,0 0-16,0 0 15</inkml:trace>
  <inkml:trace contextRef="#ctx0" brushRef="#br0" timeOffset="111307.093">24323 7508 0,'0'0'0,"0"0"0,0 0 16,-6-9-1,-5-9-15,-2 0 16,5 16 0,0 15-16,2 16 15,1 9-15,1 18 16,4 16 0,0 13-16,-4 31 15,0 29-15,-4 7 16,-3-11-1,1-10-15,-2-7 16,-2-4 0,5-6-16,2-18 15,3-11-15,4-16 16,0-22 0,0-47-16,0 0 15,2 38 1,-2-38-16,4 25 15,1-21-15</inkml:trace>
  <inkml:trace contextRef="#ctx0" brushRef="#br0" timeOffset="111604.221">23833 8800 0,'0'0'0,"0"0"15,0 0 1,15 19-16,10 11 16,15 21-1,-2 2-15,-4 4 16,-3 0-16,0 1 15,0-4 1,4-9-16,2-14 16,8-15-16,6-23 15,3-20 1</inkml:trace>
  <inkml:trace contextRef="#ctx0" brushRef="#br0" timeOffset="111963.1949">24954 8536 0,'0'0'0,"0"0"15,0 0 1,0 0-16,-27 6 16,-26 10-1,-18 14-15,-10 19 16,-8 13-1,-4 16-15,3 9 16,2-2-16,17-7 16,15-11-1,14-11-15,42-56 16,0 0-16,0 0 16,-29 38-1,29-38-15,0 0 16,0 0-1,-20 23-15,20-23 16,0 0-16,-9 13 16,11-6-1</inkml:trace>
  <inkml:trace contextRef="#ctx0" brushRef="#br0" timeOffset="113556.5789">24436 9305 0,'0'0'0,"0"0"15,0 0 1,18-18-16,15-12 16,22-16-1,5 0-15,20-11 16,17-6-16,-4 0 15,3 3 1,0 0-16,2 2 16,1-1-1,2 6-15,-1-2 16,3 0-16,5 2 16,3-5-1,10-3-15,-9 5 16,-5 3-1,-10-1-15,-12 7 16,-4 5-16,-13 6 16,-13 6-1,-13 7-15,-6 3 16,3-3 0,-2-1-16,4-4 15,0 0-15,3-1 16,-5 2-1,-1 0-15,-38 27 16,39-24 0,-39 24-16,38-20 15,-38 20-15,35-16 16,-35 16 0,0 0-16,0 0 15,34-11 1,-34 11-16,0 0 15,0 0-15,23-2 16,-23 2 0,0 0-16,0 0 15,12 0-15,-12 0 16,0 0 0,0 0-16,10 0 15,-10 0 1,11 2-16,-11-2 15,20 4-15</inkml:trace>
  <inkml:trace contextRef="#ctx0" brushRef="#br0" timeOffset="114165.8455">27152 7765 0,'0'0'0,"0"0"16,0 0-1,0 0-15,0 0 16,0 20-16,0 19 15,0 20 1,0 6-16,0 7 16,0 3-1,0 16-15,0 4 16,0 1-16,0 4 16,0 8-1,0 8-15,-2 4 16,-1 10-1,-2 11-15,-1 22 16,-3-1-16,7-1 16,-1-3-1,1-2-15,-5-2 16,-4 0-16,0 3 16,-1-3-1,2-4-15,-3-5 16,1-7-1,8-13-15,0-18 16,1-21 0,3-86-16,0 75 15,0-75-15,0 0 16,0 0-16,-2 56 16,2-56-1,-2 27-15,0-27 16</inkml:trace>
  <inkml:trace contextRef="#ctx0" brushRef="#br0" timeOffset="114634.4656">26718 10732 0,'0'0'0,"5"22"16,8 14 0,9 16-16,5 2 15,7 5-15,3 4 16,1 2 0,10 10-16,-7 2 15,-41-77 1,0 0-16,0 0 15,39 54-15,-5-39 16,-3-30 0,2-17-16,14-24 15,6-14-15,21-25 16,18-22 0,-5 13-16,-16 15 15,-21 32 1,-50 57-16,29-49 15,-29 49-15,13-34 16,-13 34 0,0 0-16,0 0 15,0-19 1,-4 10-16,4 9 16,-5 4-16</inkml:trace>
  <inkml:trace contextRef="#ctx0" brushRef="#br0" timeOffset="115447.1328">26983 11535 0,'0'0'0,"0"0"16,0 0-1,-15-14-15,-5-6 16,-11-9-16,-1 1 15,-5 2 1,-6-3-16,-4-2 16,-6-5-1,-4-5-15,-5-3 16,-20-17-16,-20-12 16,-5-7-1,7-1-15,3 3 16,2 4-1,-1 1-15,-3-1 16,1 2-16,2 1 16,4-1-1,0 1-15,8-5 16,3 2-16,5-7 16,-4-1-1,0-1-15,-6 1 16,-3-1-1,7 11-15,8 12 16,11 13 0,3 5-16,60 42 15,-52-36-15,52 36 16,0 0 0,0 0-16,-36-20 15,14 8-15,11 17 16,7 9-1,4 7-15,9 15 16,7 12 0,3 19-16,3 9 15,6 26-15,-3 14 16,-6-11 0,-19-105-16,16 84 15,-16-84 1,0 0-16,0 0 15,8 47-15,-8-44 16,-10-26 0</inkml:trace>
  <inkml:trace contextRef="#ctx0" brushRef="#br0" timeOffset="115728.2715">24432 9588 0,'0'0'15,"0"0"-15,0 0 16,0 0 0,27-9-16,22-9 15,29-13 1,30-11-16,17-9 16,-7 6-1,-13 9-15,-26 20 16,-22 14-16,-57 2 15,41 4 1,-41-4-16,44 0 16,19-9-16</inkml:trace>
  <inkml:trace contextRef="#ctx0" brushRef="#br0" timeOffset="116321.9482">24072 9678 0,'0'0'0,"0"0"16,0 0-1,0 0-15,0 0 16,0 0-16,0 24 16,0 23-1,0 29-15,0 22 16,0 7-1,0 4-15,0 15 16,4 3-16,1 10 16,-1 3-1,-1 12-15,3 41 16,0 12 0,-2-13-16,-2-9 15,2-2-15,-4-4 16,-2-8-1,-2-1-15,4-3 16,0-8 0,0-17-16,0-12 15,2-16-15,0-14 16,3-14 0,-3-16-16,-2-68 15,0 0-15,0 0 16,0 42-1,0-42-15,-5 18 16,-1-25 0</inkml:trace>
  <inkml:trace contextRef="#ctx0" brushRef="#br0" timeOffset="116696.8714">23817 12454 0,'0'0'0,"0"0"15,9 17 1,11 9-16,5 17 16,6 15-16,0 16 15,13 36 1,2 25-16,-2-5 15,-44-130-15,37 107 16,-37-107 0,0 0-16,21 58 15,-2-33 1,-1-25-16,3-16 16,3-13-1,4-11-15,12-23 16,21-22-16,5-15 15,2-1 1,-11 12-16</inkml:trace>
  <inkml:trace contextRef="#ctx0" brushRef="#br0" timeOffset="116806.2276">24523 12557 0,'0'0'16,"0"0"-16,0 0 15</inkml:trace>
  <inkml:trace contextRef="#ctx0" brushRef="#br0" timeOffset="119555.5614">24621 13252 0,'0'0'0,"0"0"15,0 0 1,0 0-16,16-11 16,12-9-1,7-9-15,7 2 16,4-2 0,-1-2-16,10-3 15,3 0-15,5-3 16,1-1-1,23-12-15,14-7 16,0-4-16,-1-1 16,1-1-1,1 3-15,3-3 16,0 2 0,3-1-16,-4 1 15,-1 2-15,-4 0 16,-5 11-1,0 1-15,-4-1 16,-7 4 0,-6 6-16,-8 7 15,-2 0-15,-2-1 16,-16 7 0,-2 5-16,-2 0 15,-6 1-15,-5-6 16</inkml:trace>
  <inkml:trace contextRef="#ctx0" brushRef="#br0" timeOffset="120320.7982">27225 11994 0,'0'0'16,"0"0"-16,-7 25 15,-1 22 1,-6 24-16,1 3 16,-1 11-16,3 2 15,3 2 1,-2 5-16,6 7 16,-2 11-1,1-1-15,2 3 16,3 3-16,-2 5 15,2 8 1,-2-2-16,-3 3 16,2 3-16,1 0 15,2-2 1,0 0-16,2-2 16,-2 3-1,0-1-15,0 2 16,-2-2-16,0-2 15,0-5 1,-4-4-16,1-7 16,-1-14-1,3-6-15,-2-12 16,5-13-16,3-13 16,-1-9-1,-2-47-15,9 43 16,-9-43-1,13 31-15</inkml:trace>
  <inkml:trace contextRef="#ctx0" brushRef="#br0" timeOffset="121414.1765">27134 16148 0,'0'0'15,"0"0"1,0 0-16,0 0 16,0 0-16,0 0 15,0 0 1,0 0-16,0 0 16,-19-3-16,-9-9 15,-8-3 1,-2-6-16,0 0 15,0-4-15,-3-1 16,-5-5 0,-3-2-16,-3-6 15,-5-2 1,-2-3-16,-5-5 16,-15-12-1,-13-8-15,7 2 16,6-2-16,0-2 15,3-8 1,-4-4-16,-1-1 16,-4-12-16,-2-5 15,1-2 1,2 3-16,1-5 16,0 0-1,3 2-15,0 2 16,3 6-16,4 3 15,4 4 1,4 6-16,5 0 16,3 1-16,6 3 15,9 11 1,4 6-16,5 12 16,8 9-1,-2 5-15,27 35 16,0 0-16,0 0 15,-27-27 1,27 27-16,-20-12 16,5 15-1,1 14-15,5 12 16,3 11-16,4 21 16,0 13-1,4 30-15,2 18 16,2 5-1,-3-15-15,-3-112 16,0 89-16,0-89 16,0 0-1,-5 60-15,3-37 16,0-30 0,2-20-16,-6-18 15</inkml:trace>
  <inkml:trace contextRef="#ctx0" brushRef="#br0" timeOffset="121648.4985">24615 13469 0,'0'0'16,"0"0"-16,0 0 15,20 0-15,20-4 16,25-1-1,0 3-15,0-1 16,2 8 0,2 4-16,0 4 15,8 1-15,15-3 16</inkml:trace>
  <inkml:trace contextRef="#ctx0" brushRef="#br0" timeOffset="121758.1894">25527 13574 0,'0'0'16,"0"0"-16,0 0 15,0 0 1,0 0-16,0 0 16</inkml:trace>
  <inkml:trace contextRef="#ctx0" brushRef="#br0" timeOffset="122335.8479">24119 13412 0,'0'0'0,"0"0"16,0 0-16,0 28 15,-4 30 1,2 40-16,-5 34 16,3 20-1,-6 48-15,-10 27 16,0-6-16,-1-4 16,6-7-1,4-20-15,2-2 16,5-1-1,4-3-15,0-16 16,2-15-16,4-14 16,-1-17-1,0-13-15,-3-10 16,2-12 0,-4-87-16,0 0 15,0 0-15,0 60 16,-4-42-1,-14-30-15,-8-22 16</inkml:trace>
  <inkml:trace contextRef="#ctx0" brushRef="#br0" timeOffset="122679.5207">23616 15709 0,'0'0'0,"0"0"0,9 25 16,8 18-1,14 31-15,10 29 16,14 22 0,2 2-16,6 4 15,-5-16-15,-9-23 16,-9-26-1,-4-14-15,-36-52 16,32 24 0,-3-12-16,0-22 15,-4-11-15,3-20 16,7-26 0,19-36-16,2-27 15,-2-15 1</inkml:trace>
  <inkml:trace contextRef="#ctx0" brushRef="#br0" timeOffset="122804.8034">24538 15867 0,'0'0'15,"0"0"1,0 0-16</inkml:trace>
  <inkml:trace contextRef="#ctx0" brushRef="#br1" timeOffset="137305.7014">27281 8126 0,'-42'34'0,"-18"13"16,-40 29-16,-13 18 15,-12 4 1,9-6-16,14-10 16,24-7-1,29-20-15,39-19 16,28-30-16</inkml:trace>
  <inkml:trace contextRef="#ctx0" brushRef="#br1" timeOffset="137540.0356">27697 8071 0,'-41'18'0,"-23"11"16,-32 18-16,-43 30 16,-31 35-1,-11 36-15,20 10 16,43-23-16,49-28 16,32-22-1,29-25-15</inkml:trace>
  <inkml:trace contextRef="#ctx0" brushRef="#br1" timeOffset="137774.2903">27612 8549 0,'-29'9'15,"-25"13"-15,-25 19 16,-36 35-1,-62 56-15,-37 55 16,47-6 0,50-22-16,57-43 15,35-38-15,38-42 16,22-27 0</inkml:trace>
  <inkml:trace contextRef="#ctx0" brushRef="#br1" timeOffset="137961.4605">27566 8987 0,'-24'14'0,"-16"14"15,-33 26-15,-48 40 16,-62 69 0,-40 69-16,50-11 15,52-31 1,63-58-16,58-80 15,34-61-15,21-34 16</inkml:trace>
  <inkml:trace contextRef="#ctx0" brushRef="#br1" timeOffset="138164.5252">27706 9251 0,'0'0'16,"-37"21"-16,-25 18 15,-30 31 1,-52 55-16,-42 55 16,5 24-16,53-33 15,53-43 1,75-128-16,-26 85 16,41-47-16,22-33 15</inkml:trace>
  <inkml:trace contextRef="#ctx0" brushRef="#br1" timeOffset="138336.6593">27690 9667 0,'-30'26'0,"-25"19"16,-30 27-1,-51 55-15,-48 67 16,8 22-16,58-37 15,57-62 1,43-48-16</inkml:trace>
  <inkml:trace contextRef="#ctx0" brushRef="#br1" timeOffset="138539.8189">27690 10080 0,'-36'20'16,"-22"15"-16,-27 26 16,-38 42-1,-32 48-15,13 19 16,28 0-16,56-49 16,38-50-1,23-39-15</inkml:trace>
  <inkml:trace contextRef="#ctx0" brushRef="#br1" timeOffset="138742.5499">27433 10533 0,'-29'23'0,"-16"17"16,-22 27-16,-25 36 16,-24 53-1</inkml:trace>
  <inkml:trace contextRef="#ctx0" brushRef="#br2" timeOffset="143379.2023">27779 11579 0,'0'0'0,"-31"6"16,-27 14-16,-29 17 16,-27 25-1,-44 33-15,-31 35 16,-7 25-16,32-7 15,30-3 1,34-18-16,25-11 16,22-13-1,33-34-15,27-31 16,21-20-16</inkml:trace>
  <inkml:trace contextRef="#ctx0" brushRef="#br2" timeOffset="143629.1463">27669 12089 0,'0'0'16,"-28"15"-16,-19 10 15,-36 24-15,-49 40 16,-37 44-1,-5 18-15,17 10 16,34-18 0,43-27-16,25-16 15,32-26-15,21-22 16,19-31-16</inkml:trace>
  <inkml:trace contextRef="#ctx0" brushRef="#br2" timeOffset="143863.4678">27792 12584 0,'-36'25'0,"-25"17"16,-51 39-16,-58 48 15,-45 52-15,-4 36 16,41 0-1,45-18-15,49-29 16,43-57 0,37-41-16,21-47 15,17-25-15</inkml:trace>
  <inkml:trace contextRef="#ctx0" brushRef="#br2" timeOffset="144097.8185">27713 13295 0,'-46'26'15,"-27"22"1,-52 41-16,-44 54 16,-29 62-16,42-6 15,46-20 1,56-52-16,54-127 15,-11 80 1,32-52-16,10-27 16</inkml:trace>
  <inkml:trace contextRef="#ctx0" brushRef="#br2" timeOffset="144285.5726">27254 14133 0,'-25'31'16,"-8"18"-1,-13 27-15,-20 33 16,-8 37-16,8 14 16,21-12-16</inkml:trace>
  <inkml:trace contextRef="#ctx0" brushRef="#br2" timeOffset="144535.5155">27392 14305 0,'-28'38'0,"-20"22"16,-24 45-16,-16 42 16,3 21-1,27-23-15,22-36 16,18-32-16,18-77 16,-5 66-1</inkml:trace>
  <inkml:trace contextRef="#ctx0" brushRef="#br2" timeOffset="144723.036">27285 14854 0,'-26'40'16,"-8"23"-16,-12 32 15,-15 54-15,-6 36 16,24-33 0,27-50-16</inkml:trace>
  <inkml:trace contextRef="#ctx0" brushRef="#br2" timeOffset="144941.7338">27692 14854 0,'-27'18'0,"-13"15"15,-27 25 1,-24 41-16,-37 59 16,-19 66-16,24 20 15,44-19 1,33-15-16</inkml:trace>
  <inkml:trace contextRef="#ctx0" brushRef="#br0" timeOffset="153363.1559">22264 4166 0,'0'0'0,"0"0"15,0 0-15,0 0 16,0 0-16,0 0 16,-4 18-1,2 9-15,-3 12 16,0-1-16,5-2 16,-2 3-1,0 1-15,-3 4 16,-1 5-1,-3 7-15,-4-2 16,0 1 0,-1 6-16,0 8 15,-2 4-15,-1 24 16,-6 10 0,3-5-16,1-7 15,2 1 1,4-5-16,4-5 15,0 0-15,5 2 16,1 0 0,1 3-16,-2-9 15,0-2-15,-2-11 16,6-69 0,0 0-16,-6 48 15,6-48 1,0 0-16,0 0 15,-6 33-15,6-33 16,0 0 0,-9 12-16,3-19 15</inkml:trace>
  <inkml:trace contextRef="#ctx0" brushRef="#br0" timeOffset="153613.0994">21731 5908 0,'0'0'16,"0"0"-16,0 0 16,0 0-1,0 0-15,19 14 16,17 3-16,15 12 15,3 5 1,-6 0-16,-2 1 16,-6-8-16,-9-14 15</inkml:trace>
  <inkml:trace contextRef="#ctx0" brushRef="#br0" timeOffset="153894.447">22610 5734 0,'0'0'0,"0"0"15,0 0 1,0 0-16,-17 13 16,-10 7-1,-13 12-15,-10 4 16,-5 6-16,-4 5 15,-13 15 1,-5 2-16,14-9 16,63-55-1,0 0-15,0 0 16,-40 36-16,20-19 16,13-19-1</inkml:trace>
  <inkml:trace contextRef="#ctx0" brushRef="#br0" timeOffset="154050.4996">22340 6047 0,'0'0'0,"0"0"15,0 0-15,0 0 16</inkml:trace>
  <inkml:trace contextRef="#ctx0" brushRef="#br1" timeOffset="158199.8589">22071 6309 0,'0'0'0,"0"0"16,0 0 0,-9-3-16,1-4 15,-5-4-15,3 9 16,4 6 0,1 10-16,3 12 15,2 12 1,-2 12-16,-2 8 15,-4 2 1,-2 4-16,-3 10 16,-5 25-16,-3 14 15,3 7 1,2 7-16,8 8 16,1 9-1,7 0-15,-2 1 16,2 1-16,-4 4 15,-3 7 1,-4-1-16,2 3 16,1 1-16,2-6 15,0-13 1,-4-2-16,-1-8 16,0-7-1,-2-4-15,-5-3 16,-2-12-16,-4-14 15,3-10 1,3-12-16,5-15 16,13-54-1,-11 51-15,11-51 16,0 0-16,0 0 16,-12 47-1,12-47-15,-6 33 16,4-19-1,2-18-15,6-12 16</inkml:trace>
  <inkml:trace contextRef="#ctx0" brushRef="#br1" timeOffset="158637.4729">21420 9371 0,'0'0'0,"0"0"16,13 21 0,10 15-16,10 22 15,-1 11-15,3 24 16,-2 15-1,-7-14-15,-7-14 16,-19-80 0,0 0-16,0 0 15,20 53-15,0-28 16,2-27 0,8-12-16,8-15 15,20-17 1,24-28-16,18-20 15,6-9-15,-14 7 16,-28 15 0,-16 12-16,-13 11 15,-13 18-15,-2 4 16,-1 5 0,-6 4-16</inkml:trace>
  <inkml:trace contextRef="#ctx0" brushRef="#br1" timeOffset="158777.7345">22503 9108 0,'0'0'0,"0"0"16,0 0-16,0 0 15</inkml:trace>
  <inkml:trace contextRef="#ctx0" brushRef="#br0" timeOffset="163496.378">21795 10187 0,'0'0'0,"0"0"16,-7 29-16,-4 27 15,-9 27 1,-8 17-16,-5 19 16,9-1-1,13-9-15,8-17 16,10-14-16,7-9 16,-1-13-1,-2-4-15,0 3 16,-5-1-16,-3-2 15,-3-1 1,0-51-16,-7 43 16,7-43-1,-13 30-15,-3-19 16,3-14-16</inkml:trace>
  <inkml:trace contextRef="#ctx0" brushRef="#br0" timeOffset="163840.3768">21396 10875 0,'0'0'0,"0"0"16,0 0-1,0 24-15,4 28 16,2 26-1,8 18-15,3 2 16,6-1-16,-4-2 16,4-7-1,2-15-15,2-7 16,-27-66 0,24 44-16,-24-44 15,0 0-15,27 33 16,7-8-1,8-16-15,3-20 16,4-22-16</inkml:trace>
  <inkml:trace contextRef="#ctx0" brushRef="#br0" timeOffset="164137.2199">22204 10924 0,'0'0'16,"0"0"-16,0 0 15,0 0-15,-20 20 16,-10 14 0,-16 21-16,-4 12 15,-12 25 1,-5 13-16,5-2 15,5-11-15,15-20 16,42-72 0,-31 55-16,31-55 15,-14 34 1,14-34-16,3 22 16,17-9-16</inkml:trace>
  <inkml:trace contextRef="#ctx0" brushRef="#br0" timeOffset="164277.5347">21867 11655 0,'0'0'0,"0"0"16,-13 13-16,-8 12 15,-2 8 1</inkml:trace>
  <inkml:trace contextRef="#ctx0" brushRef="#br2" timeOffset="168263.9098">21814 11686 0,'0'0'16,"-6"31"0,0 23-16,-5 35 15,-1 33-15,4 5 16,3 2-1,3 7-15,0 7 16,2 7 0,-7 42-16,-6 0 15,-11 3-15,5-8 16,-1-7 0,4-16-16,5-20 15,7-24-15,2-20 16,4-11-1,0-14-15,-2-11 16,0-14 0,0-50-16,2 44 15,-2-44-15,4 34 16,1-23 0,-5-18-16</inkml:trace>
  <inkml:trace contextRef="#ctx0" brushRef="#br2" timeOffset="168716.9318">21331 13630 0,'0'35'0,"0"23"16,6 30-16,5 37 15,7 11 1,7 21-16,6-5 16,0-20-16,0-34 15,1-27 1,-3-28-16,-5-23 15,-2-15 1,4-13-16,0-12 16,5-13-16,11-23 15,2-16 1,13-35-16,17-40 16,8-23-1,-6 9-15,-15 21 16,-17 27-16,-7 29 15,-9 19 1,-3 20-16,-5 0 16</inkml:trace>
  <inkml:trace contextRef="#ctx0" brushRef="#br2" timeOffset="168873.1469">22331 13496 0,'0'0'16,"0"0"-1,0 0-15,0 0 16</inkml:trace>
  <inkml:trace contextRef="#ctx0" brushRef="#br0" timeOffset="173012.2228">21545 14771 0,'0'0'15,"0"0"-15,-5 21 16,1 21-16,-7 32 15,-5 26 1,0 10-16,2 8 16,8 14-1,3 11-15,6 9 16,1 3-16,1-1 16,-3 4-1,-4 12-15,-3-1 16,1 3-1,4 0-15,2-6 16,2-19 0,3-26-16,-7-121 15,7 89-15,-7-89 16,0 52-16,-9-37 16,-9-28-1</inkml:trace>
  <inkml:trace contextRef="#ctx0" brushRef="#br0" timeOffset="173340.6282">21160 17029 0,'0'0'0,"9"26"15,9 10-15,11 21 16,9 7 0,5 3-16,12 19 15,6 8 1,-61-94-16,51 70 16,-10-33-16,-15-30 15,-10-24 1,-1-19-16,8-31 15,9-23-15,16-47 16,29-49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1:36:29.11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2741 3675 0,'0'0'15,"0"0"-15,0 0 16,0 0-1,0 0-15,0 0 16,0 0-16,0 0 16,2 19-1,12 21-15,5 10 16,1-5 0,3-4-16,-3 0 15,0-3-15,-20-38 16,0 0-1,20 33-15,-20-33 16,24 23 0,-2-19-16,4-13 15,3-6-15,4-14 16,12-11 0,2-12-16,3-4 15,16-18-15,6-6 16,-8 8-1,-8 14-15,-12 11 16,-11 14 0,-33 33-16,30-36 15</inkml:trace>
  <inkml:trace contextRef="#ctx0" brushRef="#br0" timeOffset="125.264">3723 3417 0,'0'0'0,"0"0"16,0 0-16,0 0 15,0 0-15</inkml:trace>
  <inkml:trace contextRef="#ctx0" brushRef="#br0" timeOffset="48587.0145">5315 4864 0,'0'0'15,"-8"33"-15,-1 18 16,-9 31-16,-1 15 16,-6 12-1,3 7-15,2 23 16,-3 24-1,1 15-15,-5 17 16,10 21-16,-6 34 16,5 3-1,7 7-15,2 10 16,9 11 0,0 12-16,5 8 15,-5 10-15,6 6 16,0 8-1,6 3-15,-3-2 16,2-2 0,1-2-16,-3-1 15,-3 0-15,-2-3 16,4-6 0,-2-2-16,1-6 15,-5-10 1,2-11-16,2-12 15,2-20-15,0-30 16,5-29 0,2-42-16,0-30 15,-1-28-15,-14-92 16,0 0 0,0 0-16,6 57 15,-3-36 1,-6-38-16,-5-38 15,-10-56-15</inkml:trace>
  <inkml:trace contextRef="#ctx0" brushRef="#br0" timeOffset="50101.9746">5632 4766 0,'0'0'0,"0"0"31,0 0-31,18 0 16,20-4-16,26-1 15,10 4-15,22-2 0,6 2 16,4 1 0,11 1-16,12 6 31,12 1-31,16-1 0,45-2 15,19 0-15,-1-8 32,-13-4-17,-3 0-15,-12 7 16,5 3-16,10-1 0,21 2 31,21 5-31,-1-4 16,2 2-16,2 0 0,0 6 31,4 0-31,-6 1 0,-4 1 31,-3 5-31,4 0 0,-1-2 16,-1 5-16,-2 4 16,-4 0-16,-2 2 15,-12-3 1,0 5-16,-14-2 15,-18 0-15,-7-8 16,-1-1 15,-1-7-31,-4 1 16,-1-3-16,0 2 0,-5 1 31,-8-1-31,-1 5 0,-2-3 31,-7 5-31,-12-2 16,-13 5-16,-8-5 0,-2 2 31,-4-2-31,-8-5 0,-12-4 16,-3 0-16,-11-5 16,-7-1-16,-9-3 15,-67 0 1,49-4-16,-49 4 15,0 0 17,0 0-32,41-3 15,-41 3-15,37 3 0,-5 9 32,-9 7-32,-8-1 0,-2 6 15,1 8-15,-4 5 31,-3 14-31,-4 8 0,-6 8 32,-4 8-32,-10 35 0,-3 20 15,-5 17-15,-1 12 16,1 4-16,7 2 16,2 5 15,1 2-31,-5 12 0,-2 14 15,-6 20-15,-2 25 32,-1-9-32,1 1 15,5 0 1,5 6-16,1 4 16,3 5-16,1-2 0,0 3 31,2 8-31,1 5 0,4-1 31,-1-2-31,3-1 16,0 2-16,4-10 0,-2-4 15,2-10-15,2-9 16,4-15 0,0-31-16,2-15 15,2-16-15,1-11 16,-7-12-1,-13-15-15,-9-17 16</inkml:trace>
  <inkml:trace contextRef="#ctx0" brushRef="#br0" timeOffset="51414.4607">5344 14041 0,'0'0'16,"0"0"-16,0 0 15,0 0 1,11 14-16,11 6 16,12 6-16,4-3 15,6-3 1,12-5-1,6-6-15,13-7 16,30-6-16,24-7 16,20-7-16,11-6 15,0 1 1,4 5-16,1 3 16,6 4-1,4-3-15,6 1 16,16-8-16,6-8 15,11-2 1,19-5-16,-7 3 16,-1 4-1,3 0-15,2 2 16,7 5 0,5 6-16,2 3 15,2 2-15,1 2 16,10-3-1,3-1-15,-1-2 16,1-1-16,1-2 16,-5 0-1,-4 2-15,-4 2 16,4-3-16,-6 1 16,-6-1-1,-1-3-15,-2 1 16,-7-1-1,-4 3-15,-11-3 16,-19 5-16,-3 5 16,-9 5-1,-11 5-15,-19 5 16,-20 4 0,-18 7-16,-6 1 15,-16 3-15,-16 0 16,-8 0-1,-70-20-15,55 17 16,-55-17 0,53 11-16,2 2 15,-7 0-15,-4 1 16,-5-3 0</inkml:trace>
  <inkml:trace contextRef="#ctx0" brushRef="#br0" timeOffset="51617.6483">15816 13641 0,'0'0'0,"0"0"16,0 0 0,0 0-16</inkml:trace>
  <inkml:trace contextRef="#ctx0" brushRef="#br0" timeOffset="52664.0135">8824 8992 0,'0'0'0,"0"0"16,0 0-1,0 0-15,0 0 16,0 0 0,0 0-16,0 0 15,0 0-15,2 18 16,9 17-1,1 19-15,4 2 16,-5 2-16,1 16 16,-6 26-1,-1 20-15,-5 6 16,-5-6-16,3-13 16,4-22-1,3-19-15,-5-66 16,6 42-1,-6-42-15,15 31 16,2-11-16,5-11 16,5-4-1,4-5-15,3-5 16,8-1 0,10-4-16,4-1 15,2-2-15,-3 0 16,2-1-1,-4 3-15,-3 2 16,-4 2 0,-46 7-16,45-4 15,-45 4-15,45 0 16,-45 0 0,49 9-16</inkml:trace>
  <inkml:trace contextRef="#ctx0" brushRef="#br0" timeOffset="52992.0705">9759 8918 0,'0'0'15,"-6"26"1,-4 22-16,-3 32 16,3 34-16,0 14 15,-1 16 1,2 19-16,4-8 16,8-25-16,1-28 15,3-26 1,-7-76-16,0 0 15,5 40 1,-7-38-16,-6-21 16</inkml:trace>
  <inkml:trace contextRef="#ctx0" brushRef="#br0" timeOffset="53507.8338">9639 9150 0,'0'0'15,"12"-16"1,13-4-16,13-4 16,7 4-16,4 11 15,1 9 1,-6 11-16,-7 9 16,-11 9-16,-11 11 15,-15 7 1,-10 9-16,-17 6 15,-9 6 1,-18 16-16,-7 4 16,8-19-1,53-69-15,0 0 16,-40 37-16,21-27 16,21-20-1,13-9-15,12-13 16,17-14-16,10-3 15,6 1 1,18-1-16,1 12 16,-11 23-1,-29 21-15,-19 18 16,-18 8-16,-17 14 16,-26 24-1,-32 35-15,-30 27 16,-2-5-16,23-41 15,82-87 1,-45 38-16,35-45 16,26-28-1,27-33-15</inkml:trace>
  <inkml:trace contextRef="#ctx0" brushRef="#br0" timeOffset="53741.8893">10414 8892 0,'0'0'0,"0"26"15,4 23-15,-2 36 16,-4 31 0,-4 11-16,-7 7 15,-7 3-15,-6 4 16,2-12-1,9-30-15,1-30 16,14-69 0,-11 33-16,-4-30 15</inkml:trace>
  <inkml:trace contextRef="#ctx0" brushRef="#br0" timeOffset="54085.4538">10383 9052 0,'12'-27'0,"9"-11"16,16-13 0,9 4-16,12 9 15,3 11-15,3 22 16,-1 19 0,-1 17-16,-5 20 15,-2 26 1,-10 19-16,-18 10 15,-23 2-15,-17-3 16,-20-2 0,-17-9-16,-12-8 15,-10-9 1,-2-14-16,-3-14 16,-2-14-16,-3-10 15,10-14 1,9-21-16,21-13 15</inkml:trace>
  <inkml:trace contextRef="#ctx0" brushRef="#br0" timeOffset="54210.4252">10191 9410 0,'0'0'0,"0"0"16,0 0-16,22-3 15,25-10 1,22 2-16,-3 6 15,6 8-15</inkml:trace>
  <inkml:trace contextRef="#ctx0" brushRef="#br0" timeOffset="54366.6346">10928 9698 0,'0'0'0,"0"0"16,0 0-16,0 0 16</inkml:trace>
  <inkml:trace contextRef="#ctx0" brushRef="#br0" timeOffset="61536.9166">7757 5029 0,'0'0'0,"0"0"16,0 0 0,0 0-16,0 0 15,0 0 1,0 0-16,0 0 15,0 0-15,0 0 16,0 0 0,0 0-16,-7 6 15,0 2-15,-2 8 16,5 2 0,-2 0-16,-1-3 15,-2 2 1,2-2-16,3-4 15,-2 0-15,1 3 16,-2-1 0,3 3-16,-2-1 15,4 1 1,-2-1-16,-3 6 16,7-21-16,0 0 15,-5 19 1,5-19-16,-4 25 15,4-25-15,0 0 16,-2 32 0,2-32-16,0 0 15,-5 31 1,5-31-16,-2 31 16,2-31-16,0 0 15,-4 34 1,4-34-16,0 0 15,0 0 1,-2 36-16,2-36 16,0 0-16,-2 35 15,2-35 1,0 0-16,0 38 16,0-38-16,2 43 15,-2-43 1,0 0-16,0 0 15,0 45 1,0-45-16,0 0 16,4 42-16,-4-42 15,0 0 1,2 42-16,-2-42 16,0 0-1,2 43-15,-2-43 16,0 0-16,3 45 15,-3-45 1,0 0-16,2 42 16,-2-42-16,0 0 15,0 45 1,0-45 0,0 0-16,2 42 15,-2-42-15,0 44 16,0-44-16,0 0 15,2 43 1,-2-43-16,-2 42 16,2-42-1,0 43-15,0-43 16,0 0-16,-4 42 16,4-42-1,0 0-15,0 42 16,0-42-1,0 0-15,-3 48 16,3-48-16,-2 49 16,2-49-1,-4 47-15,4-47 16,-2 45 0,-2-1-16,4-44 15,-3 43-15,3-43 16,-7 42-1,7-42-15,-4 43 16,4-43-16,-5 45 16,5-45-1,-2 44-15,2-44 16,-4 45 0,4-45-16,-4 46 15,4-46-15,-2 48 16,2-48-1,-3 46-15,3-46 16,0 49 0,0-49-16,0 48 15,0-48-15,-2 51 16,2-51 0,-3 52-16,3-52 15,-2 51 1,2-51-16,-2 50 15,2-50-15,0 50 16,0-50 0,0 52-16,-2-1 15,2-51-15,0 47 16,0-47 0,0 49-16,0-49 15,0 49 1,2-2-16,-2-47 15,2 47-15,0 0 16,-2 0 0,-2-5-16,2-42 15,0 45-15,-2 2 16,2-47 0,0 48-16,-2 4 15,0-2 1,-1-3-16,1-3 15,0 1 1,-2-1-16,0 1 16,-5-4-16,3 1 15,1-2 1,1 2-16,4-42 16,-6 43-16,1 2 15,0 4 1,3-5-16,0 1 15,-2 0 1,-1-1-16,-1-1 16,6-43-16,-4 45 15,-4-1 1,8-44-16,-2 52 16,-4-3-1,6-49-15,-5 54 16,1-3-16,4-51 15,-4 52 1,2-3-16,2-49 16,0 51-16,0-51 15,-2 52 1,-2 1-16,4-53 16,0 51-1,0-51-15,-4 51 16,2 4-16,2-55 15,-4 54 1,4-54-16,-2 50 16,2-50-1,-3 54-15,3-54 16,0 54-16,0-5 16,0-49-1,0 48-15,0-48 16,0 50-1,0-50-15,-2 47 16,2-47-16,0 47 16,0-47-1,0 0-15,0 46 16,0-46-16,0 0 16,0 0-1,0 46-15,0-46 16,0 0-1,0 0-15,2 42 16,-2-42-16,0 0 16,0 0-1,3 33-15,-3-33 16,0 0 0,0 0-16,0 23 15,0-23-15,0 0 16,0 0-1,0 15-15,0-15 16,0 0 0,0 0-16,0 11 15,0-11-15,0 0 16,0 0 0,4 8-16,2-4 15</inkml:trace>
  <inkml:trace contextRef="#ctx0" brushRef="#br0" timeOffset="74533.9474">9555 10689 0,'0'0'0,"0"0"15,0 0 1,0 0-16,0 0 15,0 0-15,14-22 16,9-14 0,15-17-16,6 4 15,8 9-15,-2 8 16,1 17 0,-12 17-16,-14 20 15,-19 16 1,-12 16-16,-11 11 15,-12 9-15,-17 19 16,-2 6 0,1-19-16,47-80 15,0 0 1,0 0-16,-34 56 16,18-25-16,16-22 15,11-16 1,12-18-16,11-17 15,18-30 1,23-35-16,19-29 16,-8 4-1,-27 32-15,-59 100 16,0 0-16,26-65 16,-26 65-1,2-29-15,-15 26 16,-7 24-16,-2 8 15,-2 16 1,-8 17-16,3 8 16,2 19-16,7 2 15,14-10 1,10-15-16,8-20 16,9-15-1,10-5-15,13-10 16,4-7-16,7-9 15,6-4 1,0-7-16,-3-4 16,-58 15-1,54-14-15,-54 14 16,0 0-16,48-18 16</inkml:trace>
  <inkml:trace contextRef="#ctx0" brushRef="#br0" timeOffset="74690.4949">10673 11158 0,'0'0'0,"0"0"15,0 0-15,0 0 16</inkml:trace>
  <inkml:trace contextRef="#ctx0" brushRef="#br0" timeOffset="79361.3682">7789 4834 0,'0'0'0,"0"0"15,0 0-15,0 0 16,0 0 0,0 0-16,0 0 15,0 0-15,0 0 16,0 0 0,0 0-16,0 0 15,0 0-15,0 0 16,0 0-1,0 0-15,0 0 16,0 0 0,0 0-16,0 0 15,0 0-15,0 0 16,0 0 0,0 0-16,0 0 15,0 0 1,0 0-16,0 0 15,0 0 1,0 0-16,0 0 16,0 0-16</inkml:trace>
  <inkml:trace contextRef="#ctx0" brushRef="#br0" timeOffset="80528.707">8443 4112 0,'0'0'16,"0"0"-16,0 0 15,0 0 1,0 0-16,-18 18 15,-8 11-15,-13 15 16,5 5 0,11 3-16,4 1 15,11 3 1,8-5-16,8-1 16,13-8-16,12-3 15,14-9 1,8-5-16,-55-25 15,63 18 1,-63-18-16,58 7 16,-8-14-16,-19-13 15,-14-9 1,-15-5-16,-4-3 16,-11-13-16,-9 4 15,-9 5 1,-10 8-16,-1 7 15,-4 5 1,-2 8-16,2 8 16,-2 5-16,6 9 15,5 6 1,-1 5-16,38-20 16,-23 25-16</inkml:trace>
  <inkml:trace contextRef="#ctx0" brushRef="#br0" timeOffset="80919.5165">8896 4061 0,'0'0'15,"0"0"-15,0 0 16,0 0-16,-24 7 15,-20 10 1,-15 12-16,4 11 16,-2 8-1,-3 10-15,-13 16 16,-15 10-16,6 1 16,4-3-1,13-6-15,7-6 16,14-10-16,44-60 15,0 0 1,0 0-16,-31 46 16,31-46-1,0 0-15,0 0 16,-15 27 0,13-13-16,2-14 15,7 0-15</inkml:trace>
  <inkml:trace contextRef="#ctx0" brushRef="#br0" timeOffset="81044.2093">8414 4753 0,'0'0'0,"0"0"15</inkml:trace>
  <inkml:trace contextRef="#ctx0" brushRef="#br0" timeOffset="82918.7861">10720 11040 0,'0'0'16,"-12"22"-16,-8 12 15,-11 27 1,-6 12-16,-15 37 16,-12 30-16,-2 8 15</inkml:trace>
  <inkml:trace contextRef="#ctx0" brushRef="#br0" timeOffset="84090.6965">10916 10546 0,'0'0'0,"0"0"16,0 0-16,19-2 16,23-11-1,13-12-15,2-2 16,-2-2-16,2-2 16,-57 31-1,46-20-15,-8 18 16,-13 19-16,-13 15 15,-8 3 1,-4 10-16,0-45 16,0 60-1,0-60-15,0 0 16,4 48-16,5-17 16,5-24-1,5-23-15,4-15 16,10-18-1,1-10-15,0-1 16,-1-3-16,-33 63 16,31-60-1,-31 60-15,0 0 16,31-47-16,-3 18 16,-4 18-1,-6 18-15,-3 13 16,-6 18-1,-4 24-15,-5 17 16,-2 42-16,-8 40 16,-2 23-1,-4 2-15,3-10 16,4-14 0,4-6-16,1-19 15,-3-13-15,-2-12 16,-3-16-1,1-9-15,-4-21 16,15-66 0,-18 40-16,-7-14 15,-1-10-15,-4-14 16,1-6 0,-4-12-16,-1-15 15,-6-21-15,5-15 16,-9-29-1,5-22-15,-1-6 16,6 11 0,5 14-16,9 12 15,7 14-15,11 3 16,4 12 0,4 7-16,7-1 15,8 6 1,5 3-16,8 9 15,10 6-15,9 5 16,4 7 0,8 5-16,2 7 15,2 4 1,-2 7-16,-2 4 16,-6 5-16,-11 1 15,-5 1 1,-43-18-16,38 22 15,-5 1 1</inkml:trace>
  <inkml:trace contextRef="#ctx0" brushRef="#br0" timeOffset="84246.7324">12132 11176 0,'0'0'15,"0"0"-15,0 0 16</inkml:trace>
  <inkml:trace contextRef="#ctx0" brushRef="#br0" timeOffset="90198.7119">7768 4729 0,'0'0'16,"0"0"0,0 0-16,0 0 15,0 0-15,0 0 16,0 0-16,0 0 15,0 0 1,0 0-16,0 0 16,0 0-1,0 0-15,0 20 16,0 16-16,0 16 16,-7 0-1,-1 0-15,-8 4 16,-2-3-16,2 3 15,-1 5 1,0 3-16,4 1 16,2 4-1,-2-2-15,1 0 16,1 0-16,1-2 16,-6-4-1,1-6-15,15-55 16,-22 45-1,0-16-15</inkml:trace>
  <inkml:trace contextRef="#ctx0" brushRef="#br0" timeOffset="90636.1749">7628 4793 0,'0'0'15,"0"0"-15,0 0 16,0 0 0,-5 30-16,0 25 15,-6 33-15,-4 16 16,-3 4 0,-1 1-16,6 3 15,-1-8 1,-1 2-16,5-8 15,-4-2-15,5-8 16,-1-11 0,10-77-16,-12 72 15,3-24-15,2-25 16</inkml:trace>
  <inkml:trace contextRef="#ctx0" brushRef="#br0" timeOffset="91056.7354">7779 4713 0,'0'0'0,"0"0"16,0 24-16,0 25 15,-5 32 1,1 24-16,-3 7 16,-1 11-16,-10 11 15,-5 17 1,-12 27-16,-4-1 15,-4-2 1,-1-25-16,6-32 16,10-28-1,28-90-15,0 0 16,0 0-16,-15 58 16,9-29-1,6-28-15,10-13 16</inkml:trace>
  <inkml:trace contextRef="#ctx0" brushRef="#br0" timeOffset="91416.33">7719 5238 0,'-13'43'16,"-7"19"-16,-5 32 15,-6 44-15,-12 41 16,0 29-1,0 8-15,6 3 16,3-22-16,5-35 16,8-20-1,5-16-15,9-35 16,7-91-16,0 0 16,-6 44-1,4-42-15</inkml:trace>
  <inkml:trace contextRef="#ctx0" brushRef="#br0" timeOffset="91822.4833">7774 4789 0,'0'0'0,"0"0"15,0 0-15,0 27 16,0 27 0,0 33-16,0 26 15,0 8-15,0 6 16,-6 9-1,-7 12-15,-14 31 16,-8 19 0,-2 1-16,-1-17 15,5-15-15,1-15 16,3-14 0,6-17-16,2-24 15,21-97 1,0 0-16,-8 57 15,6-50-15</inkml:trace>
  <inkml:trace contextRef="#ctx0" brushRef="#br0" timeOffset="92213.0719">7873 5059 0,'-5'29'16,"-1"20"-1,-5 30-15,-12 30 16,-5 29-16,-7 37 15,0 28 1,-2 23-16,-7 28 16,4-12-1,5-1-15,-3-6 16,9-17-16,2-18 16,9-39-16,10-23 15,3-20 1,5-26-16,0-92 15,0 0 1,11 67-16</inkml:trace>
  <inkml:trace contextRef="#ctx0" brushRef="#br0" timeOffset="92619.1868">7826 4986 0,'0'0'0,"-10"28"16,-6 17-16,-7 38 15,-6 45 1,-5 54-16,-1 51 16,1 35-1,7-4-15,12 7 16,-1 12-16,3 18 16,-6 12-1,4 9-15,-5-7 16,1-16-16,-2-28 15,7-44 1,4-41-16,8-64 16,2-122-1,-10 81-15</inkml:trace>
  <inkml:trace contextRef="#ctx0" brushRef="#br0" timeOffset="93103.1341">7905 5098 0,'0'0'0,"-15"37"15,-2 28-15,-9 37 16,-8 57 0,-7 62-16,-5 47 15,8-8-15,6 1 16,6 3-1,-5-4-15,4-2 16,-1 4 0,6-3-16,-3 7 15,6 4-15,-1 0 16,6-8 0,2-8-16,10-17 15,-2-27-15,0-40 16,1-38-1,3-34-15,0-98 16,5 47 0,3-40-16</inkml:trace>
  <inkml:trace contextRef="#ctx0" brushRef="#br0" timeOffset="93587.5353">7998 4796 0,'-16'24'0,"-3"16"15,-12 32 1,-3 35-16,-9 47 16,-3 47-16,-2 29 15,9 23 1,14-1-16,7 1 15,6 15 1,-4 14-16,-5 24 16,-10 28-16,-2 19 15,1 18 1,1 1-16,4-8 16,0-18-1,8-22-15,6-20 16,-1-25-16,-3-28 15,-7-30 1</inkml:trace>
  <inkml:trace contextRef="#ctx0" brushRef="#br0" timeOffset="114124.3378">17410 4068 0,'0'0'16,"0"0"-16,0 0 16,-6-9-16,-3-10 15,-5 4 1,6 13-16,1 17 16,5 15-1,6 16-15,7 8 16,5 10-16,7 4 15,0-5 1,3-3-16,-4-2 16,-22-58-1,0 0-15,0 0 16,20 44-16,-5-19 16,-8-30-1,2-15-15,-2-11 16,6-9-1,8-16-15,8-2 16,8 0-16,8-1 16,2 8-1</inkml:trace>
  <inkml:trace contextRef="#ctx0" brushRef="#br0" timeOffset="114467.9858">18441 3761 0,'0'0'16,"0"0"0,0 0-16,-7 21 15,-11 18-15,-11 22 16,-4 9-1,-13 32-15,-4 29 16,0 30 0,0 20-16,-1 14 15,0 11-15,-7 3 16,-9 2 0,4-24-16,8-47 15,6-34-15,11-48 16,16-44-1,10-37-15,12-33 16</inkml:trace>
  <inkml:trace contextRef="#ctx0" brushRef="#br0" timeOffset="114827.274">18396 3750 0,'0'0'16,"0"0"0,9 0-16,9 0 15,10 16-15,-2 17 16,1 25 0,-1 16-16,5 35 15,1 26 1,-3 12-16,-7 5 15,-9-2-15,-6 1 16,-7 2 0,-4-8-16,-1-9 15,-1-13 1,-2-25-16,-4-19 16,-4-20-16,-2-23 15,-11-13 1,-7-19-16,-2-15 15</inkml:trace>
  <inkml:trace contextRef="#ctx0" brushRef="#br0" timeOffset="114983.494">18037 4739 0,'0'0'0,"29"-4"16,21-2-16,35 3 15,18 9 1,-2 11-16,-11 0 16,-15-6-16</inkml:trace>
  <inkml:trace contextRef="#ctx0" brushRef="#br0" timeOffset="115358.4041">18910 3942 0,'0'0'16,"0"0"-1,0 22-15,4 25 16,1 29-16,5 32 15,-2 15 1,7 15-16,1 34 16,-3 16-1,-3 4-15,-8 0 16,-4-13-16,-6-14 16,0-24-1,-1-23-15,3-26 16,6-92-1,-12 62-15,1-28 16,-5-29-16,0-26 16</inkml:trace>
  <inkml:trace contextRef="#ctx0" brushRef="#br0" timeOffset="115718.0727">18843 4064 0,'0'0'0,"15"-12"15,12-4-15,15-2 16,8 5 0,9 10-16,7 8 15,1 8-15,0 5 16,-4 8-1,-8 9-15,-11 5 16,-18 6 0,-21 4-16,-24 1 15,-18 5-15,-20-3 16,-25 8 0,-15-7-16,16-25 15,24-23 1,24-19-16,19-9 15,10-9-15</inkml:trace>
  <inkml:trace contextRef="#ctx0" brushRef="#br0" timeOffset="115920.8058">19797 3980 0,'0'0'15,"30"0"-15,18 0 16,29 0 0,7 0-16,-10 0 15,-74 0-15,67 7 16,-67-7 0,49 11-16</inkml:trace>
  <inkml:trace contextRef="#ctx0" brushRef="#br0" timeOffset="116499.1101">19858 3873 0,'0'0'0,"0"0"16,2 20-16,11 21 15,7 21 1,0 5-16,-1 9 15,1 24 1,2 14-16,-5-7 16,-1 0-1,-7 3-15,-5 2 16,-2-1-16,-4 3 16,-2-4-1,-7-5-15,-7-11 16,0-18-16,-8-18 15,26-58 1,-30 35-16,-4-16 16,-7-13-1,-2-8-15,2-14 16,4-4-16,37 20 16,-30-29-1,30 29-15,-17-30 16,19 2-16,15 10 15,11 5 1,7 6-16,8 5 16,18 6-1,1 3-15,1 2 16,0 1-16,-6 2 16,-57-12-1,52 14-15,-52-14 16,47 13-1,-47-13-15,39 18 16,0 2-16,-39-20 16,42 23-1</inkml:trace>
  <inkml:trace contextRef="#ctx0" brushRef="#br0" timeOffset="116717.4714">20832 4331 0,'0'0'0,"0"0"16,0 0-1,0 0-15,0 0 16</inkml:trace>
  <inkml:trace contextRef="#ctx0" brushRef="#br0" timeOffset="116905.2561">20818 4860 0,'0'0'0,"0"0"15,0 0-15,0 0 16,12 22 0,14 24-16</inkml:trace>
  <inkml:trace contextRef="#ctx0" brushRef="#br0" timeOffset="119628.3806">22756 4087 0,'-21'-19'15,"-4"-13"-15,-10-15 16,0 4-1,-6-2-15,-6 3 16,0 2 0,-4 7-16,-2 6 0,-6 11 15,-6 16 1,-6 14-16,-5 15 16,-23 24-16,-10 33 15,1 19 1,14 13-16,24 5 15,15 6 1,20 3-16,20 2 16,15-11-16,17 2 15,21-7 1,12-6-16,16-15 16,6-9-1,5-20-15,3-8 16,0-15-16,-3-19 15,-9-10 1,-9-16-16,-4-9 16,3-13-1,1-14-15</inkml:trace>
  <inkml:trace contextRef="#ctx0" brushRef="#br0" timeOffset="120018.9416">22454 4704 0,'0'0'0,"0"0"16,0 20-16,0 20 16,0 27-1,0 11-15,0 23 16,0 3-1,-6 2-15,-3-3 16,-1-11-16,10-92 16,0 0-1,-10 67-15,-1-40 16,-2-30 0,7-12-16,2-22 15,4-12 1,6-20-16,11-4 15,12-17-15,8 5 16,15 14 0,13 20-16,6 21 15,4 17-15,-4 15 16</inkml:trace>
  <inkml:trace contextRef="#ctx0" brushRef="#br0" timeOffset="120487.5606">22845 4925 0,'0'0'0,"0"0"16,0 0-16,0 0 15,14 20 1,13 12-16,14 9 15,7-7 1,1-9-16,3-14 16,-3-18-16,-1-15 15,-4-16 1,-9-11-16,-11-12 16,-13-1-16,-13 4 15,-13 6 1,-14 12-16,-11 11 15,-5 16 1,-4 17-16,2 19 16,0 19-16,5 18 15,-6 30 1,11 22-16,12-1 16,21-8-1,15-9-15,20-18 16,13-18-16,15-25 15,19-19 1,40-18-16,43-30 16</inkml:trace>
  <inkml:trace contextRef="#ctx0" brushRef="#br0" timeOffset="121034.3115">23904 5068 0,'0'0'16,"0"0"-16,-6-18 16,-7-18-1,-5-12-15,-8 7 16,2-2-16,-9 3 16,-4 5-1,-2 8-15,1 9 16,-1 12-1,2 14-15,6 19 16,4 18-16,7 16 16,6 14-1,12 26-15,10 6 16,13-20-16,-21-87 16,25 58-1,2-27-15,2-22 16,0-15-1,-3-19-15,5-16 16,5-18-16,-4-5 16,-12-2-1,-4 10-15,-6 13 16,-1 15 0,-2 14-16,2 17 15,2 12-15,6 14 16,2 9-1,12 16-15,3-3 16,7-6-16,2-9 16,9-10-1,6-15-15,3-12 16,-7-22-16</inkml:trace>
  <inkml:trace contextRef="#ctx0" brushRef="#br0" timeOffset="121284.5784">23906 4235 0,'0'0'15,"0"0"1,23 7-16,25 8 15,20 12-15,15 7 16,18 0 0,6-6-16,5-8 15,-1-9-15,-12-9 16,-20-10 0,-24-17-16</inkml:trace>
  <inkml:trace contextRef="#ctx0" brushRef="#br0" timeOffset="121706.383">24297 3444 0,'0'0'16,"-6"22"-16,-4 17 15,-2 25 1,-1 18-16,3 30 16,4 23-16,6 16 15,2 29 1,0 4-16,-2 2 15,0-8 1,0-6-16,4-15 16,8-22-16,-3-24 15,-1-24 1,4-13-16,-12-74 16,0 0-1,0 0-15,6 49 16,-1-33-1,-1-30-15</inkml:trace>
  <inkml:trace contextRef="#ctx0" brushRef="#br0" timeOffset="122393.3798">24498 4735 0,'0'0'0,"0"0"16,0 25-16,10 22 16,7 20-1,11-11-15,5-9 16,9-7 0,12-11-16,6-16 15,6-13-15,0-13 16,-5-15-1,-8-4-15,-12-13 16,-18-4-16,-11-1 16,-16-1-1,-14 5-15,-11 5 16,-14 7 0,-4 12-16,-4 13 15,-5 12-15,3 14 16,-1 19-1,3 14-15,1 12 16,6 25 0,7 21-16,26-11 15,20-5-15,16-13 16,13-8 0,13-9-16,10-8 15,8-16-15,5-11 16,4-17-1,-1-10-15,-4-8 16,-4-10 0,-16 0-16,-10-2 15,-43 20-15,0 0 16,0 0 0,36-22-16,-36 22 15,0 0 1,0 0-16,26-21 15,-26 21-15,0 0 16,0 0 0,16-10-16,-16 10 15,16-7 1,4 2-16</inkml:trace>
  <inkml:trace contextRef="#ctx0" brushRef="#br0" timeOffset="123799.6691">25160 3580 0,'0'0'0,"0"0"15,0 0-15,21 0 16,26-4 0,31 0-16,24 1 15,6 3 1,5 3-16,10 3 15,2 1-15,-1-1 16,-4-1 0,-3-5-16,-7-5 15,-15 1 1,-11-1-16,-84 5 16,65-10-16,-26-6 15</inkml:trace>
  <inkml:trace contextRef="#ctx0" brushRef="#br0" timeOffset="124127.4733">25866 3685 0,'0'0'16,"-16"32"-16,-1 12 15,-5 30 1,1 33-16,3 30 16,12 21-1,1 14-15,10 0 16,1 3-16,4 3 16,-2 8-1,2-4-15,-2-16 16,1-30-1,1-31-15,-10-105 16,0 0-16,15 52 16,5-48-1,1-42-15,11-42 16</inkml:trace>
  <inkml:trace contextRef="#ctx0" brushRef="#br0" timeOffset="124720.9728">26590 3345 0,'0'0'16,"0"0"0,0 0-16,0 28 15,6 34-15,2 39 16,3 32-1,1 11-15,-6 7 16,0 44-16,-8 9 16,-2-3-1,-10-12-15,-1-28 16,-3-23 0,5-33-16,5-15 15,8-90-15,0 0 16,0 0-1,-7 63-15,7-44 16,9-27 0,6-24-16,9-12 15,14-30-15,18-36 16,6-21 0,-3 6-16,-15 26 15,-44 99 1,39-53-16,-13 32 15,-4 25-15,-4 21 16,-3 11 0,4 24-16,-3 12 15,0 13-15,-1 27 16,-4 15 0,-9-6-16,-2-121 15,-4 94 1,4-94-16,0 0 15,0 44-15,4-41 16</inkml:trace>
  <inkml:trace contextRef="#ctx0" brushRef="#br0" timeOffset="125127.1359">27223 4608 0,'0'0'16,"4"24"-16,13 19 15,4 21 1,2 8-16,-1 26 16,-7 17-1,-5-12-15,-8-12 16,-2-91-16,-2 71 15,-6-24 1,0-18-16,-5-20 16,1-13-16,3-14 15,3-13 1,4-16-16,8-18 16,11-7-1,12 1-15,19-14 16,19 1-16,2 18 15,-6 26 1,-5 24-16,-11 16 16,-47 0-16,42 21 15</inkml:trace>
  <inkml:trace contextRef="#ctx0" brushRef="#br0" timeOffset="125564.8738">27717 4852 0,'0'0'15,"0"0"-15,0 0 16,22 6-16,26 7 16,20 5-1,-2 0-15,-4-7 16,-1-4-1,-11-14-15,-8-6 16,-15-14-16,-11-3 16,-18-4-1,-8 5-15,-15 0 16,-11-3 0,-7 5-16,-2 12 15,0 6-15,1 13 16,1 10-1,3 12-15,5 14 16,5 12-16,10 9 16,11 1-1,16 3-15,11-5 16,18-7 0,13-8-1,16-9-15,36-3 16,26-12-16</inkml:trace>
  <inkml:trace contextRef="#ctx0" brushRef="#br0" timeOffset="126126.9045">28825 4909 0,'0'0'0,"0"0"15,-6-20-15,-5-15 16,-6-14 0,-1 10-16,-3 10 15,-2 8 1,1 2-16,-6 4 16,2 8-16,-5 7 15,-3 9 1,-2 9-16,-1 19 15,1 10 1,7 9-16,6 9 16,10 2-16,6 5 15,9-5 1,10-7-16,1-9 16,7-15-16,10-22 15,-1-18 1,4-21-16,7-22 15,-2-9 1,-7-5-16,-2 4 16,-6 5-16,-7 8 15,-5 8 1,-5 18-16,-4 7 16,-2 12-1,-4 11-15,4 12 16,2 8-1,8 6-15,9 10 16,14 4-16,13-5 16,14 0-1,26 2-15,20-7 16</inkml:trace>
  <inkml:trace contextRef="#ctx0" brushRef="#br0" timeOffset="127032.9499">29515 5041 0,'0'0'0,"0"0"16,0 0-16,12-2 16,13-5-1,8 4-15,-3 4 16,-9 10-1,-9-4-15,-12-3 16,-14-6-16,-11-7 16,-13-11-1,-8-4-15,-8 1 16,-11 1-16,-4 4 16,-3 5-1,3 3-15,6 10 16,10 6-1,6 5-15,47-11 16,-36 21-16,12 11 16,14 8-1,16 3-15,17 2 16,16-5 0,12 0-16,9-11 15,5-6-15,3-17 16,-2-17-1,2-18-15,-4-23 16,12-30 0,-4-39-16,-16-29 15,-22-20-15,-24-4 16,-14 0 0,-8-7-16,3 0 15,5 8 1,4 22-16,2 21 15,0 32-15,0 15 16,-4 23 0,2 60-16,-7-38 15,7 38-15,-12-20 16,-9 12 0,5 10-16,-1 8 15,3 13 1,4 13-16,2 17 15,4 30-15,-3 51 16,-1 56 0,7 47-16,6 26 15,6-19 1,3-25-16,8-26 16,3-49-16,4-26 15,2-28 1,0-25-16,-7-20 15,-24-45 1,26 33-16,-1-11 16,-25-22-16,28 9 15,-5-9 1,0-13-16,0-9 16</inkml:trace>
  <inkml:trace contextRef="#ctx0" brushRef="#br0" timeOffset="127205.1136">30471 5120 0,'0'0'16,"0"0"-16,-10 19 15,-3 6 1</inkml:trace>
  <inkml:trace contextRef="#ctx0" brushRef="#br0" timeOffset="135327.9538">21833 5718 0,'0'0'16,"0"0"0,0 0-16,0 0 15,21 0 1,18-6-16,22-3 16,1 2-16,3 5 15,-1 4 1,6 2-16,1 3 15,7 4-15,14 7 16,-4 2 0,6 2-16,10-5 15,3-7 1,2-3-16,5-4 16,4-6-16,7 1 15,6 2 1,-4 0-16,1-3 15,2-1 1,1-2-16,7-1 16,6-5-16,1 4 15,0-3 1,1-3-16,-1 1 16,2-1-1,4 5-15,1-2 16,1 2-16,2 1 15,1 2 1,1 2-16,-1-2 16,0 1-16,1-1 15,-1 1 1,1-1-16,-6-2 16,3 4-1,-1 0-15,-1-3 16,-1 1-16,4-4 15,-5 1 1,-3 0-16,-2 1 16,-2-2-1,-2 2-15,-3-2 16,0 2-16,-9 1 16,-6 3-1,0 4-15,2-3 16,-3 3-1,-3-2-15,-6 2 16,-7 0-16,-4 0 16,-5 0-1,-6 2-15,-10 1 16,-12 1 0,-69-4-16,59 5 15,-4-3-15,-1 3 16,-3-3-1,-4 4-15</inkml:trace>
  <inkml:trace contextRef="#ctx0" brushRef="#br0" timeOffset="135687.2418">30638 5387 0,'0'0'15,"0"0"-15,0 0 16,0 0 0,-21 7-16,-19 4 15,-13 12 1,2 1-16,3 8 15,-4 4-15,0 1 16,1 4 0,4-1-16,4 0 15,0 0-15,7-2 16,36-38 0,0 0-16,-26 32 15,12-8 1,18-13-16</inkml:trace>
  <inkml:trace contextRef="#ctx0" brushRef="#br0" timeOffset="136062.7079">30798 5522 0,'0'0'16,"0"0"-16,0 0 0,-22 13 15,-14 7 1,-18 14-1,-3 0-15,-1 3 16,0 1-16,1 0 16,2 2-16,2-4 15,10 2 1,-2-2-16,8-2 16,2-1-1,35-33-15,0 0 16,-27 35-16</inkml:trace>
  <inkml:trace contextRef="#ctx0" brushRef="#br0" timeOffset="136203.6301">30327 6134 0,'0'0'0,"0"0"15,0 0 1</inkml:trace>
  <inkml:trace contextRef="#ctx0" brushRef="#br0" timeOffset="139484.193">18267 6229 0,'0'0'0,"0"0"15,-23 17-15,-11 7 16,-18 16 0,-5 7-16,-5 9 15,-17 22 1,-11 19-16,6 5 15,8-1-15,17-12 16,59-89 0,0 0-16,-26 72 15</inkml:trace>
  <inkml:trace contextRef="#ctx0" brushRef="#br0" timeOffset="139686.967">17962 6670 0,'0'0'16,"0"0"-16,0 0 15,0 0 1,10 20-16,11 7 16,13-1-16,11-7 15</inkml:trace>
  <inkml:trace contextRef="#ctx0" brushRef="#br0" timeOffset="140046.1818">18641 6350 0,'0'0'16,"0"0"-16,-21 14 15,-17 13 1,-25 24-16,-22 28 15,-16 23-15,-2 3 16,8-6 0,12-19-16,20-22 15,63-58 1,0 0-16,-40 34 16,29-32-16,27-25 15,10-10 1,19-18-16,-45 51 15,52-48 1,-52 48-16,45-40 16,-3 11-16,-5 16 15,4 13 1,0 11-16,5 11 16,6 8-1,-4 3-15,0 1 16</inkml:trace>
  <inkml:trace contextRef="#ctx0" brushRef="#br0" timeOffset="140311.7465">17686 7343 0,'0'0'0,"0"0"16,0 0-16,18 0 16,26 0-1,28 0-15,7 0 16,25 4-16,3 3 16,9 4-1,7 1-15,3 0 16,-3 2-16</inkml:trace>
  <inkml:trace contextRef="#ctx0" brushRef="#br0" timeOffset="140780.3904">18772 6540 0,'0'0'15,"0"0"-15,0 0 16,21 0 0,31 0-16,26-4 15,15-1-15,-12 1 16,-81 4-1,63-2-15,-63 2 16,34-4 0,-23 4-16,-25 15 15,-8 12-15,-2 9 16,-8 6 0,4 7-16,-1 2 15,6 5-15,6-2 16,17-54-1,-4 47-15,14-5 16,12-12 0,9-15-16,14-15 15,22-18-15,5-17 16,19-29 0</inkml:trace>
  <inkml:trace contextRef="#ctx0" brushRef="#br0" timeOffset="141155.3006">19371 6739 0,'0'0'15,"0"0"1,15-17-16,16-15 16,20-17-16,4 0 15,-4 0 1,-4-1-16,-47 50 15,0 0 1,0 0-16,35-43 16,-35 43-16,27-28 15,-11 19 1,-9 23-16,-3 8 16,1 14-16,-3 8 15,2 21 1,0 9-16,4 22 15,-2 15 1,3-8-16,-3-22 16,-6-81-16,0 0 15,10 43 1,1-39-16,-1-29 16</inkml:trace>
  <inkml:trace contextRef="#ctx0" brushRef="#br0" timeOffset="141452.2719">19969 6067 0,'0'0'16,"0"0"-16,0 24 16,7 32-1,4 35-15,4 31 16,1 14-1,2 22-15,-6 1 16,-1-9-16,-4-7 16,-3-2-1,-4 0-15,-2-5 16,-5-16-16,-2-24 16,9-96-1,0 0-15,0 0 16,-2 52-1,11-54-15,15-46 16</inkml:trace>
  <inkml:trace contextRef="#ctx0" brushRef="#br0" timeOffset="141686.4304">20425 6453 0,'0'0'0,"0"0"16,25-8 0,17-8-16,28-11 15,14-2-15,4-2 16,-17 4 0,-71 27-16,45-27 15,-29 5-15</inkml:trace>
  <inkml:trace contextRef="#ctx0" brushRef="#br0" timeOffset="141905.136">20483 6525 0,'-9'4'16,"1"5"-16,-6 3 15,5 3-15,5 1 16,8 6 0,5 3-16,9 0 15,16-1 1,10-8-16,14-10 15,13-12-15,10-13 16,17-10 0,1-6-16,-24 6 15,-75 29 1,0 0-16,59-14 16</inkml:trace>
  <inkml:trace contextRef="#ctx0" brushRef="#br0" timeOffset="142436.2605">20419 7425 0,'0'0'0,"0"0"16,0 0-16,0 0 16,20-13-1,15-8-15,26-5 16,8 0-16,24 1 15,12 0 1,-6 10-16,-9 0 16,-16 7-1,-8 2-15,-16 1 16,-50 5-16,46-7 16,-46 7-1,47-6-15,4 1 16</inkml:trace>
  <inkml:trace contextRef="#ctx0" brushRef="#br0" timeOffset="142655.3032">21714 6468 0,'0'0'0,"0"0"16,0 0-1,0 0-15,0 0 16,0 0 0,0 0-16</inkml:trace>
  <inkml:trace contextRef="#ctx0" brushRef="#br0" timeOffset="142842.4192">21814 7059 0,'0'0'15,"0"0"-15,0 0 16,0 0-1,10 16-15,18 17 16</inkml:trace>
  <inkml:trace contextRef="#ctx0" brushRef="#br0" timeOffset="143115.4932">22454 6125 0,'0'0'15,"0"0"1,18 16-16,11 3 16,16 9-16</inkml:trace>
  <inkml:trace contextRef="#ctx0" brushRef="#br0" timeOffset="143677.866">22296 6445 0,'0'0'16,"0"0"-1,0 0-15,0 0 16,20 0-16,22-7 16,29-4-1,3 2-15,6-7 16,-80 16-1,0 0-15,0 0 16,53-11-16,-31 4 16,-24 7-1,-16 9-15,-14 11 16,-8 12-16,-14 16 16,0 13-1,-13 24-15,7 11 16,23-9-1,22-23-15,22-18 16,18-13-16,16-13 16,15-13-1,10-18-15,8-16 16,7-20 0,-12-9-16,-25 2 15,-23 13-15,-19 5 16,-15 9-1,-15 11-15,-17 9 16,-24 7-16,-6 9 16,-23 11-1,-1 4-15,25-9 16,41-14 0,33-14-16,27-20 15,33-24-15</inkml:trace>
  <inkml:trace contextRef="#ctx0" brushRef="#br0" timeOffset="143943.5377">22939 5997 0,'0'0'0,"0"0"15,0 28 1,0 27-16,6 31 15,5 18 1,6 6-16,3-1 16,-3-4-16,2-2 15,-4-3 1,-6-6-16,0-15 16,-9-79-16,6 71 15,-6-28 1,-2-17-16</inkml:trace>
  <inkml:trace contextRef="#ctx0" brushRef="#br0" timeOffset="144130.8986">22995 6567 0,'0'0'0,"0"0"15,13-11 1,18-9-16,22-5 15,15-1 1,40-9-16,25-4 16,-133 39-16,157-36 15</inkml:trace>
  <inkml:trace contextRef="#ctx0" brushRef="#br0" timeOffset="144662.3163">22577 7365 0,'0'0'0,"0"0"16,16 14-1,7 3-15,19 8 16,0-3-1,4-2-15,-5-2 16,-41-18-16,0 0 16,0 0-1,38 9-15,-8-9 16,-17-9-16,-10-4 16,-17-1-1,-10 0-15,-5 2 16,2-4-1,2 0-15,6-1 16,8-6-16,15 0 16,18-4-1,11-1-15,15-5 16,9 8 0,0 7-16,-57 18 15,57-5-15,-9 12 16,-13 11-1,-18 7-15,-19 4 16,-9 9-16,-12 11 16,23-49-1,-23 49-15,11-7 16,16-13 0,13-29-16,13-29 15</inkml:trace>
  <inkml:trace contextRef="#ctx0" brushRef="#br0" timeOffset="144896.6364">23973 6067 0,'0'0'0,"-24"29"16,-14 13-1,-16 28-15,-13 24 16,-4 15 0,9-9-16,62-100 15,0 0-15,-43 68 16,27-48 0</inkml:trace>
  <inkml:trace contextRef="#ctx0" brushRef="#br0" timeOffset="145083.7929">23841 6203 0,'0'0'16,"0"0"-16,19 0 15,19 5 1,20-1-16,-2 12 16,-1 4-16,-7 7 15,-1 0 1,-12 6-16,-7 0 15</inkml:trace>
  <inkml:trace contextRef="#ctx0" brushRef="#br0" timeOffset="145412.1026">23166 6723 0,'0'0'16,"0"0"-16,26 0 15,30-3 1,38-4-16,33-3 16,11-3-1,34-7-15,13 4 16,-1 1-16,-19 4 15,-24 0 1,-29 7-16,-37-2 16,-75 6-1,0 0-15,0 0 16,55 0-16,-38 3 16,-19 4-1</inkml:trace>
  <inkml:trace contextRef="#ctx0" brushRef="#br0" timeOffset="145740.2201">23940 6625 0,'0'0'0,"0"0"15,0 25-15,0 27 16,0 25-1,0 19-15,0 3 16,0-3-16,0 1 16,7-8-1,6 0-15,-2-5 16,-1-7 0,-6-14-16,-4-63 15,0 0-15,0 0 16,3 44-1,-3-44-15,2 27 16,0-21 0,2-12-16</inkml:trace>
  <inkml:trace contextRef="#ctx0" brushRef="#br0" timeOffset="145927.6744">24521 7506 0,'0'0'0,"0"0"15,0 0-15</inkml:trace>
  <inkml:trace contextRef="#ctx0" brushRef="#br0" timeOffset="154191.1078">17824 8301 0,'0'0'0,"0"0"15,0 0-15,0 0 16,0 0 0,0 0-16,0 0 15,0 20-15,0 12 16,0 14 0,7-3-16,4-3 15,2 0 1,0-4-16,1-5 15,-3-4-15,-11-27 16,12 23 0,-12-23-16,0 0 15,16 21-15,6-11 16,4-10 0,0-10-16,6-18 15,11-16 1,3-13-16,4-5 15,8-20 1,5-10-16,-11 13 16,-12 21-16,-11 18 15,-6 8 1,2 8-16,-25 24 16,0 0-16,0 0 15,21-20 1,-8 4-16</inkml:trace>
  <inkml:trace contextRef="#ctx0" brushRef="#br0" timeOffset="154300.8491">18504 8151 0,'0'0'0,"0"0"15,0 0 1</inkml:trace>
  <inkml:trace contextRef="#ctx0" brushRef="#br0" timeOffset="157159.191">19016 7872 0,'0'0'0,"0"0"15,0 0 1,0 0-16,17 7 15,16 4 1,7 9-16,4 6 16,-3 7-16,4 0 15,0 0 1,0 3-16,-45-36 16,41 40-16</inkml:trace>
  <inkml:trace contextRef="#ctx0" brushRef="#br0" timeOffset="157768.7338">19008 8479 0,'0'0'0,"0"0"16,23-15-16,19-11 15,26-15 1,16-6-16,17 0 16,-17 5-1,-84 42-15,0 0 16,0 0-16,58-29 16,-37 18-1,-32 15-15,-16 13 16,-14 8-1,-19 21-15,-17 23 16,-7 20-16,6 18 16,13-4-1,25-7-15,19-13 16,15-11 0,12-19-16,10-11 15,14-4-15,12-13 16,13-16-1,6-16-15,-3-18 16,-8-13-16,-15-6 16,-10-8-1,-15-1-15,-16 2 16,-16 1 0,-9 8-16,-9 11 15,-12 8 1,-6 16-16,-5 16 15,4 9-15,2 11 16,57-29 0,0 0-16,-40 20 15,30-15-15</inkml:trace>
  <inkml:trace contextRef="#ctx0" brushRef="#br0" timeOffset="158049.997">19625 7701 0,'0'0'15,"0"0"1,0 28-16,0 33 16,0 34-16,4 28 15,4 5 1,2 1-16,-3 3 15,-1 0-15,2-4 16,-4-2 0,-2-9-16,0-12 15,-2-105-15,0 0 16,0 0 0,-6 67-16,-10-47 15</inkml:trace>
  <inkml:trace contextRef="#ctx0" brushRef="#br0" timeOffset="158221.7846">19652 8384 0,'0'0'16,"0"0"-16,20-14 16,12-6-16,12-6 15,7 1 1,10 1-16,1 3 15,1 3 1,-10 7-16</inkml:trace>
  <inkml:trace contextRef="#ctx0" brushRef="#br0" timeOffset="158784.1556">19243 9308 0,'0'0'0,"0"0"15,0 0 1,11 21-16,12 13 16,14 14-1,6-1-15,2-2 16,2-5-16,-47-40 15,0 0 1,0 0-16,36 35 16,-21-14-1,-19-10-15,-14-13 16,-7-7-16,1-7 16,1-4-1,3-8-15,7-6 16,7-2-1,10 0-15,9 1 16,13-1-16,8 9 16,5 10-1,3 8-15,-3 6 16,1 12 0,-7 5-16,-12 3 15,-3 8-15,-7 8 16,-11 7-1,-6 14-15,-5 7 16,11-61 0,-14 57-16,5-5 15,14-18-15,9-25 16,11-26 0</inkml:trace>
  <inkml:trace contextRef="#ctx0" brushRef="#br0" timeOffset="159033.8767">20381 7988 0,'0'0'0,"0"0"15,-15 18-15,-6 14 16,-18 23 0,-5 15-16,-14 23 15,-5 10 1,9-11-16,15-35 16,13-36-16</inkml:trace>
  <inkml:trace contextRef="#ctx0" brushRef="#br0" timeOffset="159221.558">20362 7959 0,'0'0'16,"0"0"-16,0 0 15,21 0 1,12 7-16,11 11 16,-12 13-16,-7 8 15,-5 14 1,-1 0-16,2 3 15,-21-56 1,20 65-16</inkml:trace>
  <inkml:trace contextRef="#ctx0" brushRef="#br0" timeOffset="159518.0324">19777 8739 0,'0'0'0,"26"-15"15,19-8 1,29-15-16,35-6 16,37-1-1,10 11-15,-6 10 16,-20 8-16,-22 5 15,-20 4 1,-18 4-16,-70 3 16,0 0-1,39-2-15,-13-3 16</inkml:trace>
  <inkml:trace contextRef="#ctx0" brushRef="#br0" timeOffset="159783.9495">20392 8625 0,'0'0'0,"0"22"16,0 21-16,6 31 16,6 29-1,1 12-15,-5 11 16,-2 8-1,-2 9-15,0 2 16,1 11-16,5-2 16,2-16-1,3-19-15,8-31 16,8-33-16</inkml:trace>
  <inkml:trace contextRef="#ctx0" brushRef="#br0" timeOffset="160189.8584">22031 7943 0,'0'0'16,"0"0"0,0 0-16,-11 28 15,3 9 1,-2 24-16,12-4 16,10-5-16,5-11 15,10-18 1,1-18-16,-2-10 15,1-12-15,2-8 16,-1-8 0,-11 2-16,-10 4 15,-14 7 1,-8 5-16,-17 6 16,-11 11-16,-20 6 15,-3 18 1,-3 4-16,-18 20 15</inkml:trace>
  <inkml:trace contextRef="#ctx0" brushRef="#br0" timeOffset="160440.0759">21477 8643 0,'0'0'16,"0"0"-16,20-3 15,25-15 1,24-8-16,23-12 16,33-7-16,14-1 15,17-3 1,-13 8-16,-31 14 16,-112 27-1,80-4-15</inkml:trace>
  <inkml:trace contextRef="#ctx0" brushRef="#br0" timeOffset="160674.3239">21869 8538 0,'0'0'15,"0"0"-15,-11 20 16,-7 16-16,-8 19 15,-5 13 1,-8 21-16,-9 12 16,4-5-1,3-9-15,8-12 16,33-75 0,-24 74-16</inkml:trace>
  <inkml:trace contextRef="#ctx0" brushRef="#br0" timeOffset="160814.609">21854 8889 0,'0'0'0,"21"-18"15,15-11-15,26-13 16,19-10 0,6 5-16,-1 9 15,-17 12-15,-16 5 16,-26 5-1</inkml:trace>
  <inkml:trace contextRef="#ctx0" brushRef="#br0" timeOffset="161142.6599">22463 7809 0,'0'0'15,"0"0"-15,0 0 16,0 0-16,0 25 16,5 26-1,1 33 1,1 21-16,-1 4 16,-4 0-16,-4 5 15,-2 0-15,4-2 16,2-5-1,4-8-15,6-13 16,-8-5 0,-1-12-16,-6-16 15,-8-8-15,0-18 16,5-15 0</inkml:trace>
  <inkml:trace contextRef="#ctx0" brushRef="#br0" timeOffset="161361.3653">22039 9266 0,'0'0'15,"0"0"1,2 21-16,15 18 16,6 20-16,8-6 15,5 1 1,7-7-16,8-7 15,9-13 1,11-14-16,6-20 16,15-26-16</inkml:trace>
  <inkml:trace contextRef="#ctx0" brushRef="#br0" timeOffset="162158.0554">22881 7879 0,'0'0'0,"0"0"16,0 0-1,21 6-15,20 6 16,16 8-16,-9 5 15,-9 4 1,-12 4-16,-18 1 16,-18-5-1,-13-3-15,-15 3 16,-14 7 0,-1-5-16,52-31 15,0 0-15,0 0 16,-42 23-1,13-10-15,25-13 16,17-6-16,13-7 16,10-4-1,7-2-15,-7 5 16,-10 7-16,-15 12 16,-13 8-1,-16 18-15,-11 14 16,-15 25-1,-21 39-15,-14 36 16,6 12 0,31-28-16,24-38 15,26-42 1,10-26-16,12-23 16,8-15-16,19-26 15,6-17-15,16-25 16,-6-5-1,-23 8-15,-50 80 16,17-52-16,-23 20 16,-17 21-1,-7 11-15,-3 9 16,33-9 0,0 0-16,0 0 15,-29 6 1,17-3-16,18-10 15,23-6-15,21-10 16,21-6 0,31-9-16,-102 38 15,114-40 1,-114 40-16,0 0 16,103-37-16</inkml:trace>
  <inkml:trace contextRef="#ctx0" brushRef="#br0" timeOffset="162314.6016">23245 8621 0,'0'0'16,"0"0"-16,0 0 15,0 0 1,0 0-16,25 0 16,31-10-16,31-7 15,4-12 1,-6-7-16</inkml:trace>
  <inkml:trace contextRef="#ctx0" brushRef="#br0" timeOffset="162595.4614">23648 7859 0,'0'0'16,"0"0"-16,0 0 16,0 29-1,0 31-15,0 34 16,0 22-16,0 2 16,0-1-1,6-8-15,10-7 16,2-9-16,2-15 15,-7-7 1,-2-19 0</inkml:trace>
  <inkml:trace contextRef="#ctx0" brushRef="#br0" timeOffset="162985.9929">23265 9144 0,'0'0'16,"0"21"-1,0 13-15,9 18 16,6-1-16,11-6 16,7-9-1,12-5-15,12-17 16,9-17-1,-1-22-15,-11-10 16,-10-5-16,-24-3 16,-20 7-1,-11 9-15,-7 9 16,-6 3 0,-8 4-16,-9 6 15,-8 7-15,0 8 16,1 1-1,2 4-15,13 3 16,11-2 0,19-9-16</inkml:trace>
  <inkml:trace contextRef="#ctx0" brushRef="#br0" timeOffset="163360.913">24156 8444 0,'0'0'16,"0"0"-16,0 0 15,-19 0-15,-16 14 16,-15 13 0,6 17-16,0 12 15,11 8 1,8-1-16,15-4 15,14-13-15,16-12 16,16-23 0,6-20-16,10-23 15,0-10 1,-13-9-16,-8-1 16,-20 5-16,-15 10 15,-16 10 1,-14 16-16,-10 11 15,-12 9 1,56-9-16,0 0 16,-63 6-16</inkml:trace>
  <inkml:trace contextRef="#ctx0" brushRef="#br0" timeOffset="163704.914">24483 7722 0,'0'0'16,"0"0"-16,0 23 15,0 24 1,0 31-16,4 31 16,1 15-1,1 12-15,6 12 16,7 30-16,7 18 15,-8 1 1,-12-10-16,-10-10 16,-7-18-1,-5-9-15,-5-21 16,4-27-16,-1-21 16,18-81-1,0 0-15,-9 51 16,9-44-16,2-30 15</inkml:trace>
  <inkml:trace contextRef="#ctx0" brushRef="#br0" timeOffset="164001.395">25559 8033 0,'0'0'0,"0"0"16,15 7-1,23 2-15,25 9 16,-1 1 0,-1 2-16,-1 3 15,-3 5-15,-12 5 16,-12 6-1,-16 2-15,-22 8 16,-20 1 0,-19 0-16,-11-4 15</inkml:trace>
  <inkml:trace contextRef="#ctx0" brushRef="#br0" timeOffset="164376.3189">25643 8426 0,'0'0'15,"0"0"-15,0 0 16,0 0 0,9 21-16,4 9 15,3 18-15,-9 9 16,-14 6 0,-11 9-16,-14-6 15,-18 15 1,-9-13-16,-1-18 15,10-20-15,19-21 16,14-14 0,12-6-16,10-7 15,12-4 1,16-5-16,18-4 16,8 4-16,13 4 15,28-3 1,21 1-16,6 5 15,-2 6 1,-13 6-16,-14-4 16,-10 2-16,-22-1 15</inkml:trace>
  <inkml:trace contextRef="#ctx0" brushRef="#br0" timeOffset="164751.5751">26231 7962 0,'0'0'16,"0"0"-16,0 0 16,0 0-1,27 0-15,28 0 16,30-9-16,7-8 15,-92 17 1,0 0-16,0 0 16,62-15-1,-32 15-15,-28 15 16,-19 15-16,-17 15 16,-20 24-1,-21 29-15,-9 20 16,10-10-1,74-108-15,0 0 16,-38 67-16,38-45 16,30-36-1</inkml:trace>
  <inkml:trace contextRef="#ctx0" brushRef="#br0" timeOffset="164907.7554">26496 8136 0,'0'0'16,"0"0"-1,0 0-15,2 20 16,14 20-16,9 14 16,1-3-1,-3-2-15,2 0 16,-25-49 0,0 0-1,20 50-15</inkml:trace>
  <inkml:trace contextRef="#ctx0" brushRef="#br0" timeOffset="165079.2747">26535 8167 0,'0'0'16,"21"0"-16,27-4 15,26-1 1,19 1-16,3 1 15,-2-5-15</inkml:trace>
  <inkml:trace contextRef="#ctx0" brushRef="#br0" timeOffset="165407.3195">27058 7379 0,'0'0'0,"0"0"16,0 0 0,0 27-16,-5 26 15,3 39 1,-7 28-16,-2 10 16,-5 15-16,0 13 15,7-6 1,4-15-16,1-10 15,6-20-15,7-20 16,0-20 0,-9-67-16,9 45 15,-9-45 1,3 36-16,-10-9 16</inkml:trace>
  <inkml:trace contextRef="#ctx0" brushRef="#br0" timeOffset="165844.7263">26543 8657 0,'0'0'16,"-6"28"-1,-8 22-15,-1 23 16,-1 23-16,12 18 15,14-5 1,15-8-16,10-14 16,7-21-1,2-18-15,-4-25 16,1-20-16,7-24 16,0-21-1,-4-19-15,-1-19 16,-14-10-16,-22 8 15,-21 6 1,-12 6-16,-15 19 16,-1 18-1,-10 15-15,-8 11 16,-12 14-16,-4 16 16,-22 25-1,-2 19-15,16 11 16,30-4-1,26-9-15,33-27 16,20-23-16</inkml:trace>
  <inkml:trace contextRef="#ctx0" brushRef="#br0" timeOffset="166001.3181">27448 9242 0,'0'0'0,"0"0"16,0 0-1,0 0-15</inkml:trace>
  <inkml:trace contextRef="#ctx0" brushRef="#br0" timeOffset="180357.0622">19085 9885 0,'0'0'0,"0"0"16,0 0-16,21 5 15,25-3-15,20 2 16,4 1-1,1-5-15,5 0 16,18-5 0,2 1-16,0 2 15,0-1-15,3-3 16,1 1 0,2 1-16,6 4 15,6-2-15,-2 0 16,0-4-1,1 4 1,3 2-16,7 5 16,4-5-16,-1 0 15,-7 0 1,2-3-16,-3 1 16,3-2-16,-1-2 15,3-1 1,0 0-16,-4 3 15,-4-3-15,1 5 16,-4 2 0,-7 0-16,-3 0 15,-4 0 1,-2 5-16,0-3 16,-3 0-1,-5 0-15,-8 0 16,1 1-16,-3-6 15,-2 1 1,-3 0-16,-5-2 16,-17-1-16,-51 5 15,49-3 1,-49 3-16,47 0 16,-47 0-1,49-2-15,-49 2 16,0 0-16,49-2 15,-49 2 1,49-6-16,3-5 16</inkml:trace>
  <inkml:trace contextRef="#ctx0" brushRef="#br0" timeOffset="180576.1229">24223 9845 0,'0'0'0,"0"0"16</inkml:trace>
  <inkml:trace contextRef="#ctx0" brushRef="#br0" timeOffset="181544.2993">18883 9955 0,'0'0'16,"0"0"-16,0 0 15,0 0 1,0 0-16,-13 20 15,-5 16 1,-9 24-16,6 16 16,-5 29-1,4 24-15,4 9 16,5 17-16,2-5 16,1 0-16,2 1 15,-2-4 1,1-1-16,7-10 15,-1-8 1,-1-19-16,0-13 16,4-96-1,-7 82-15,7-82 16,-6 57-16,-1-37 16,-2-27-1,-2-13-15</inkml:trace>
  <inkml:trace contextRef="#ctx0" brushRef="#br0" timeOffset="181935.0495">18698 10357 0,'0'0'0,"25"-4"15,18-6 1,30-1-16,-2 3 16,0 9-1,4 17-15,0 25 16,-6 17-16,-6 17 16,-12 16-1,-11 12-15,-15 4 16,-11 3-1,-12-3-15,-11-6 16,-10-15-16,-13-12 16,-8-10-1,-14-1-15,-11-7 16,-14 0 0,-10-8-16,-5-17 15,3-22-15</inkml:trace>
  <inkml:trace contextRef="#ctx0" brushRef="#br0" timeOffset="182169.1528">18300 11141 0,'0'0'0,"0"0"15,0 0-15,0 0 16,20 0-1,27-5-15,31-3 16,29-8 0,18-9-16,19-6 15,12 1 1,-9 18-16,-33 16 16,-33 14-16</inkml:trace>
  <inkml:trace contextRef="#ctx0" brushRef="#br0" timeOffset="182856.8455">19788 10444 0,'0'0'0,"0"0"16,0 0-16,-5 27 15,-1 28 1,-9 39-16,-8 27 16,-1 27-16,-2 10 15,5-17 1,9-33-16,12-108 15,0 0 1,0 0-16,-2 64 16,10-37-16,11-34 15,8-25 1,6-14-16,3-10 16,-1-2-1,-35 58-15,0 0 16,39-52-16,-1 16 15,-5 26 1,-10 16-16,-8 21 16,-1 14-1,1 18-15,3 11 16,-1-1-16,9-5 16,1-5-1,4-9-15,0-20 16,3-16-16,-5-21 15,2-21 1,5-29-16,-3-26 16,0-46-1,-4-50-15,-12-26 16,-13 13-16,-15 33 16,-14 31-1,-4 33-15,3 28 16,26 67-1,-29-37-15,-1 27 16,3 15-16</inkml:trace>
  <inkml:trace contextRef="#ctx0" brushRef="#br0" timeOffset="183309.5255">20706 10410 0,'0'0'0,"0"0"16,-4 27 0,-3 36-16,-11 42 15,-11 37-15,-6 29 16,7 5-1,17-27 1,11-39-16,11-40 16,8-34-16,10-19 15,2-21-15,7-19 16,16-28 0,18-43-16,6-38 15,-11-9 1,-23 14-16,-24 31 15,-16 18-15,-17 20 16,-11 20 0,-9 12-16,-13 12 15,-11 9 1,-9 12-16,0 10 16,7 11-16,11 3 15,16 4 1,14-1-16,16-9 15</inkml:trace>
  <inkml:trace contextRef="#ctx0" brushRef="#br0" timeOffset="183606.3274">21239 10171 0,'0'0'0,"0"36"16,4 29-16,-2 47 16,-8 41-16,-10 53 15,-9 15 1,4-28-16,2-51 16,6-27-1,5-35-15,8-80 16,0 0-16,-8 55 15,-1-34 1,3-27-16,6-22 16</inkml:trace>
  <inkml:trace contextRef="#ctx0" brushRef="#br0" timeOffset="184137.4569">21200 10305 0,'0'0'15,"0"0"-15,21-2 16,18-5-16,22 1 16,-1 8-1,-1 20-15,-15 21 16,-10 8-16,-12 7 16,-8 2-1,-16-1-15,-12-6 16,-8-4-1,-12-11-15,-6-5 16,-4-5-16,-2-6 16,0-6-1,46-16-15,-48 11 16,48-11 0,0 0-16,0 0 15,-35 9-15,18-3 16,17 1-1,10 7-15,11 4 16,4 7 0,7 5-16,11 19 15,-1 5-15,4 4 16,-5 2 0,11 14-16,-6-4 15,-3-10-15,-43-60 16,30 49-1,-30-49-15,0 0 16,0 0 0,21 33-16,-21-33 15,27 16-15,11-22 16</inkml:trace>
  <inkml:trace contextRef="#ctx0" brushRef="#br0" timeOffset="184449.8866">21898 10123 0,'0'0'16,"0"0"-16,0 24 15,4 29 1,0 37-16,-2 42 15,1 13 1,-8 42-16,-3 17 16,-7-10-16,5-31 15,4-31 1,4-32-16,-1-17 16,3-83-16,0 0 15,0 49 1,0-53-16,5-46 15</inkml:trace>
  <inkml:trace contextRef="#ctx0" brushRef="#br0" timeOffset="184762.3211">21871 10405 0,'0'0'0,"0"0"16,25-1-16,24-10 15,26 2 1,15 11-16,-7 20 16,-12 16-1,-8 12-15,-10 10 16,-12 12-16,-19 12 16,-17 14-1,-21 14-15,-18-5 16,-17-2-16,-15-7 15,-4-10 1,0-24-16,6-19 16,-1-13-1,11-17-15,4-13 16,2-11-16</inkml:trace>
  <inkml:trace contextRef="#ctx0" brushRef="#br0" timeOffset="185184.4596">21656 10893 0,'0'0'0,"0"0"15,25 0-15,27 0 16,25 0-1,13 0-15,-9 0 16,-81 0 0,70 4-16,-70-4 15,0 0-15,0 0 16,51 4 0,-51-4-16,0 0 15,0 0-15,37 10 16,-37-10-1,0 0-15,0 0 16,22 7 0,-22-7-16,0 0 15,0 0 1,9 1-16,-9-1 16,0 0-16,0 0 15,2 3 1,-8-1-16</inkml:trace>
  <inkml:trace contextRef="#ctx0" brushRef="#br0" timeOffset="186106.1097">23550 10229 0,'0'0'0,"0"0"16,0 0-16,-5 25 16,0 28-1,-6 39-15,-6 34 16,5 23-16,1 19 15,7-8 1,-2-14-16,4-30 16,2-116-1,0 0-15,8 73 16,7-57-16,7-40 16,10-30-1,8-24-15,10-34 16,2-22-1,-52 134-15,45-112 16,-45 112-16,38-64 16,-9 47-1,-8 35-15,-13 23 16,-1 26-16,-3 16 16,3 35-1,11 20-15,9-24 16,-27-114-1,0 0-15,40 70 16,1-52-16,-8-32 16,-4-17-1,-2-23-15,-3-21 16,-3-40 0,-11-25-16,-16-19 15,-11 7 1,-13 29-16,1 27 15,2 20-15,27 76 16,-20-58 0,20 58-16,-13-33 15</inkml:trace>
  <inkml:trace contextRef="#ctx0" brushRef="#br0" timeOffset="186449.4345">24354 10261 0,'0'0'16,"0"0"-16,0 0 15,0 0-15,0 0 16,0 0 0,21 0-16,24 4 15,25-2 1,-3 3-16,4-8 16,-3 1-16,-4 0 15,-64 2 1,0 0-16,61 4 15</inkml:trace>
  <inkml:trace contextRef="#ctx0" brushRef="#br0" timeOffset="186918.0783">24562 10305 0,'0'0'16,"0"0"-16,0 0 15,0 0 1,0 0-16,9 27 16,4 20-16,5 24 15,-8 15 1,-7 24-16,-10 17 16,-15-9-1,-14-10-15,-4-20 16,0-18-16,0-15 15,40-55 1,-39 39-16,2-18 16,37-21-1,-37 14-15,37-14 16,-32 0-16,32 0 16,-16-7-1,13 0-15,12 1 16,9 6-1,10 5-15,7 3 16,7 4-16,19-1 16,-2-2-1,7-5-15,-4-1 16,1-3-16,-63 0 16,60-3-1</inkml:trace>
  <inkml:trace contextRef="#ctx0" brushRef="#br0" timeOffset="187261.7561">25136 10131 0,'0'0'0,"0"0"15,-7 29 1,-6 29-16,-10 29 16,-8 25-16,-2 24 15,4 12 1,6 0-16,8-17 15,1-21-15,5-17 16,9-93 0,0 0-16,0 0 15,-6 59 1,12-48-16,7-34 16</inkml:trace>
  <inkml:trace contextRef="#ctx0" brushRef="#br0" timeOffset="187668.253">25060 10339 0,'0'0'15,"0"0"1,0 0-16,0 31 16,4 36-16,3 36 15,1 29 1,10-7-16,10-3 15,3-15 1,2-28-16,1-20 16,-3-26-16,-2-13 15,-2-14 1,-4-10-16,-4-16 16,0-18-16,0-29 15,-5-23 1,-6-45-16,-1-49 15,-9-1 1,-11 38-16,-1 41 16,-1 37-16,15 69 15,-13-41 1,-3 22-16,7 21 16,5 13-1</inkml:trace>
  <inkml:trace contextRef="#ctx0" brushRef="#br0" timeOffset="187980.4289">25866 10124 0,'0'0'0,"0"0"16,-6 29-1,-12 34-15,-11 31 16,-18 38-16,-2 22 16,5-3-1,9-27-15,7-26 16,28-98-1,-25 74-15,25-74 16,-14 40-16,17-36 16</inkml:trace>
  <inkml:trace contextRef="#ctx0" brushRef="#br0" timeOffset="188277.1513">25802 10212 0,'0'0'0,"0"0"16,0 0 0,17 11-16,14 13 15,13 19 1,-5 13-16,-5 15 16,-2 27-16,-6 21 15,-13 5 1,-13 9-16,-13-4 15,-7-1-15,-7-5 16,-5-16 0,-1-34-16,3-30 15,9-36 1,3-23-16,5-22 16,-1-36-16</inkml:trace>
  <inkml:trace contextRef="#ctx0" brushRef="#br0" timeOffset="188433.6949">25623 10678 0,'2'-2'0,"0"0"16,4-3 0,6 3-16,14 4 15,7 7 1,15 5-16,11-1 16,9 0-16,2-5 15,-2-2 1</inkml:trace>
  <inkml:trace contextRef="#ctx0" brushRef="#br0" timeOffset="188761.4165">26333 10017 0,'0'0'0,"0"0"16,2 25-16,15 23 16,-2 35-1,3 29-15,-14 42 16,-8 32-16,-12 33 16,-3 16-1,0-25-15,8-38 16,4-28-16,0-21 15,3-29 1,4-94-16,0 0 16,0 0-1,-9 61-15,-5-34 16</inkml:trace>
  <inkml:trace contextRef="#ctx0" brushRef="#br0" timeOffset="189042.6038">26238 10231 0,'0'0'16,"15"-13"-16,9-5 16,14-1-1,3 9-15,1 12 16,-7 17-1,-3 10-15,-9 11 16,-9 4-16,-12 6 16,-12 0-1,-3 5-15,-7-4 16,-10-2 0,30-49-16,-35 45 15,-5-7-15</inkml:trace>
  <inkml:trace contextRef="#ctx0" brushRef="#br0" timeOffset="189261.4147">26592 10178 0,'0'0'0,"0"0"16,21 0-1,26 5-15,22-3 16,3 2 0,6-1-16,13-6 15,-8-3-15,-9-1 16,-9 0 0</inkml:trace>
  <inkml:trace contextRef="#ctx0" brushRef="#br0" timeOffset="189776.8121">26823 10151 0,'0'0'0,"0"0"16,0 25-16,6 24 15,6 29 1,-1 31-16,0 8 15,-7 5 1,-4 2-16,-2 0 16,-7-5-16,-4-12 15,-7-15 1,-2-20-16,-8-24 16,5-21-16,4-13 15,-2-10 1,-3-8-16,0-7 15,5-10 1,3-7-16,5-6 16,7-4-16,10-3 15,4 4 1,15 5-16,8 8 16,13 8-1,10 7-15,9 9 16,5 5-1,2 6-15,2 3 16,-72-14-16,66 13 16,-66-13-1,66 18-15,-66-18 16,57 16 0,-6 1-16,-10 3 15</inkml:trace>
  <inkml:trace contextRef="#ctx0" brushRef="#br0" timeOffset="189949.03">27858 11141 0,'0'0'0,"0"0"15,0 0-15,0 0 16</inkml:trace>
  <inkml:trace contextRef="#ctx0" brushRef="#br0" timeOffset="197025.1669">30188 11165 0,'0'0'0,"0"0"15,-21 0 1,-21 5-16,-18-1 16,1 8-16,0 1 0,7 0 31,3 1-31,-4-1 0,-1-1 31,-3-3-31,-4-5 16,-4-4-16,-1 0 0,-5-2 31,-2-3-31,-17-4 16,-1-4-1,4-3-15,3-4 0,6 0 0,2-7 16,5-2 0,2-7-16,4-5 15,0-6-15,5-1 16,0-6 15,4 1-31,2-5 16,8-2-1,-2 1-15,6-1 16,5-3-16,10 8 0,6-1 31,8-7-31,1-2 0,8-2 31,6-7-31,12-12 16,16-6-16,9 2 0,9 5 31,13 7-31,1 7 0,6 6 0,6 5 16,6 6 0,12-1-16,4 5 15,2 5 16,1 5-31,1 7 16,4 1-16,-5 10 0,1 4 31,4 7-31,1 2 0,-3 2 16,2 7-16,-8 4 31,0 6-31,-4 5 0,-10 6 31,-2 5-31,-3 8 0,-9 3 32,0 6-32,-7 4 0,0 2 0,-10 10 15,3 3 1,-11 7-16,-3 1 16,-9 5-1,-8 3-15,-6 7 16,-8 1-1,-9 1-15,-4-2 32,-12 2-32,-1-1 15,-12 0-15,-6-8 0,-7 0 16,-11 1-16,-10-3 16,-13 1 15,-2-5-16,-4-5-15,-4-2 0,1-9 0,3-5 16,2-11-16,12-6 16,4-5-1,14-9-15,11-8 16,-2-9 0</inkml:trace>
  <inkml:trace contextRef="#ctx0" brushRef="#br0" timeOffset="197368.8389">28664 9713 0,'0'0'0,"0"0"15,0 0 1,0 0-16,15 6 15,17 6 1,3 6-16,0 4 16,-10-3-16</inkml:trace>
  <inkml:trace contextRef="#ctx0" brushRef="#br0" timeOffset="197947.1867">28631 9992 0,'0'0'0,"0"0"16,0 0-16,0 0 15,0 0 1,0 0-16,17-2 16,24-9-1,14-5-15,-6-2 16,-10 1-16,-8 1 15,-15 7 1,-10 5-16,-8 4 16,-10 7-16,-5 8 15,-9 9 1,-9 10-16,-4 15 16,0 5-1,1 8-15,7 2 16,7-3-16,24-61 15,-13 59 1,11-13-16,10-10 16,10-16-1,7-13-15,3-9 16,1-11-16,-2-5 16,-4-10-1,-5 2-15,-10-3 16,-3 0-1,-8 4-15,-5 4 16,-8 4-16,-3 9 16,-10 5-1,-3 8-15,1 1 16,0 3 0,4-1-16,8-8 15,10-8-15,9-12 16,11-9-1</inkml:trace>
  <inkml:trace contextRef="#ctx0" brushRef="#br0" timeOffset="198212.4032">29040 9550 0,'0'0'15,"0"0"-15,0 0 16,-4 28-1,1 27-15,-2 31 16,0 20 0,5-3-16,-2-5 15,2-1-15,2-8 16,6-5 0,-1-7-16,2-11 15,-9-66-15,0 0 16,0 0-1,-3 54-15</inkml:trace>
  <inkml:trace contextRef="#ctx0" brushRef="#br0" timeOffset="198384.2341">29031 10078 0,'0'0'0,"0"0"16,0 0-16,20-12 15,18-3-15,19-10 16,2 5 0,-12 8-16,-9 10 15</inkml:trace>
  <inkml:trace contextRef="#ctx0" brushRef="#br0" timeOffset="198915.719">28800 10479 0,'0'0'0,"0"0"15,0 25 1,0 17-16,8 17 16,7-10-16,6-11 15,-4-9 1,3-9-16,-7-7 15,-13-13 1,14 12-16,-6-3 16,-6-3-16,-6-6 15,-2-2 1,-4-4-16,4-9 16,-3 0-1,3-3-15,8-6 16,6-3-1,7-4-15,7-1 16,2 3-16,7 5 16,-6 8-1,-6 11-15,-4 8 16,-2 6-16,-6 7 16,-2 4-1,-5 3-15,-8 5 16,8-28-1,-11 27-15,11-27 16,0 0-16,-11 29 16,11-29-1,0 0-15,-5 26 16,10-9 0,15-17-16</inkml:trace>
  <inkml:trace contextRef="#ctx0" brushRef="#br0" timeOffset="199354.5333">29522 9807 0,'0'0'16,"0"0"-16,0 0 31,-17 21-31,-9 16 16,-13 21-1,-3 7-15,-10 15 16,0-4-16,52-76 15,-36 56 1,18-33-16,21-25 16</inkml:trace>
  <inkml:trace contextRef="#ctx0" brushRef="#br0" timeOffset="199510.5478">29515 9803 0,'0'0'0,"0"0"15,0 0-15,7 4 16,5 0-1,3 10-15,1 1 16,4 3 0,-2 0-16,0 2 15,-1 5-15,-1-1 16,-7 6 0</inkml:trace>
  <inkml:trace contextRef="#ctx0" brushRef="#br0" timeOffset="199760.3751">29078 10346 0,'0'0'0,"0"0"16,0 0-16,20-3 15,26-10 1,24-10-16,4-1 15,22-9-15,20-9 16,-1 7 0,-13 2-16,-26 13 15,-76 20 1,53-5-16,-28 16 16</inkml:trace>
  <inkml:trace contextRef="#ctx0" brushRef="#br0" timeOffset="199995.0093">29554 10162 0,'0'0'16,"0"0"-16,0 0 15,0 0 1,0 0-16,0 21 16,0 21-1,0 25-15,-5 9 16,0 20-16,1 5 15,2 3 1,0-3-16,2-10 16,4-22-16,5-30 15,4-30 1</inkml:trace>
  <inkml:trace contextRef="#ctx0" brushRef="#br0" timeOffset="200510.5666">29829 9847 0,'0'0'16,"0"0"-16,0 0 16,0 0-1,0 29-15,5 25 16,-1 28-16,-2 14 15,-2-8 1,-2-6-16,2-82 16,0 0-1,-7 69-15,7-69 16,-7 37-16,2-28 16,0-29-1,5-14-15,3-11 16,9 1-1,3-3-15,10 0 16,5-1-16,4 3 16,4 8-1,-3 8-15,1 13 16,-8 13 0,-8 8-16,-11 9 15,-7 10 1,-9 8-16,-10 11 15,-10 10-15,-5 5 16,-1-2 0,0-7-16,33-49 15,-32 41 1,9-20-16,17-22 16</inkml:trace>
  <inkml:trace contextRef="#ctx0" brushRef="#br0" timeOffset="200682.3748">30079 10046 0,'0'-6'15,"0"-3"-15,0-3 16,7 5 0,6-1-16,8 3 15,11 3 1,8-1-16,7 1 16,8 2-16,-55 0 15,60 0 1</inkml:trace>
  <inkml:trace contextRef="#ctx0" brushRef="#br0" timeOffset="200885.1357">30057 10225 0,'0'0'0,"0"0"15,0 0 1,15 0-16,23 0 15,19 0 1,1-4-16,1-4 16,-59 8-16,58-6 15,7-1 1</inkml:trace>
  <inkml:trace contextRef="#ctx0" brushRef="#br0" timeOffset="201151.0647">30497 9568 0,'0'0'0,"0"0"16,0 0-16,-8 20 16,0 23-1,-6 26-15,3 5 16,0 12-16,4-6 15,7-5 1,10-8-16,-2-16 16,1-8-1,-1-1-15,-8-42 16,8 43-16,-4-1 16</inkml:trace>
  <inkml:trace contextRef="#ctx0" brushRef="#br0" timeOffset="201463.418">30154 10426 0,'0'0'0,"0"0"16,-6 22-16,-3 19 15,-5 21-15,7-5 16,7-2-1,14-13-15,10-10 16,6-19 0,-1-11-16,-2-11 15,5-9-15,-4-13 16,1-12 0,-12-1-16,-9-1 15,-16 8 1,-11 5-16,-12 17 15,-19 12-15,-23 24 16,-41 36 0</inkml:trace>
  <inkml:trace contextRef="#ctx0" brushRef="#br0" timeOffset="207852.3297">31663 9392 0,'0'0'0,"0"0"15,0 0-15,0 0 16,0 0-1,0 0-15,0 0 16,-11 6-16,-6 7 16,-3 5-1,5 0-15,2 0 16,-4 3 0,1 3-16,-6 6 15,-8 11-15,1 9 16,-2 3-1,1 7-15,-1 6 16,3 5 0,1 29-16,-1 19 15,9 4-15,5 0 16,14-12 0,11-10-16,9-3 15,10-7 1,7-3-16,6-15 15,3-5-15,7-1 16,6-3 0,-4-6-16,2-6 15,-7-5 1,-50-47-16,40 32 16,-40-32-16,0 0 15,0 0 1,31 24-16,-31-24 15,0 0-15,0 0 16,22 17 0,-22-17-16,0 0 15,11 9 1,-11-9-16,0 0 16,0 0-16,-3 2 15,3-2 1,0 0-16,0 0 15,-8-2 1,-7-2-16</inkml:trace>
  <inkml:trace contextRef="#ctx0" brushRef="#br0" timeOffset="215569.5948">22174 11957 0,'0'0'0,"0"0"16,0 0-1,0 0-15,-10 25 16,-9 10-16,-3 25 16,3 2-1,-2 10-15,-2 22 16,4 17-16,5-1 15,5 4 1,1-2-16,2 0 16,2-3-1,2-4-15,0-9 16,0-9-16,0-8 16,-1-8-1,3-17-15,0-54 16,0 46-1,0-46-15,0 0 16,0 0-16,5 40 16,-5-40-1,10 28-15,-10-28 16,21 11 0,3-11-16,10-3 15,0-5-15,7-3 16,14-6-1,2 0-15,6 1 16,5 3 0,5 6-16,23 5 15,11 8 1,-3 6-16,-17 1 16,-18 3-16,-18-6 15,-51-10 1,41 15-16,-41-15 15,0 0-15,33 17 16,-33-17 0,0 0-16,0 0 15,23 18 1,-23-18-16,15 11 16,-4-11-16,5-13 15,4-18-15</inkml:trace>
  <inkml:trace contextRef="#ctx0" brushRef="#br0" timeOffset="215944.214">23156 11928 0,'0'0'15,"0"0"1,0 0-16,0 0 16,0 0-16,-14 26 15,-3 23 1,-10 41-16,-5 44 16,-3 55-1,8 17-15,2-5 16,7-20-16,4-17 15,6-22 1,1-14-16,0-21 16,-2-11-1,3-11-15,0-14 16,6-71-16,-8 45 16,0-14-1,1-17-15,-1-26 16,-6-26-16</inkml:trace>
  <inkml:trace contextRef="#ctx0" brushRef="#br0" timeOffset="216366.3156">23002 12079 0,'0'0'0,"0"0"16,15-9-16,16-4 16,15-1-1,7 8-15,5 6 16,7 6 0,-2 6-16,-3 5 15,-5 5-15,-10 3 16,-14 5-1,-15 0-15,-20 2 16,-14 8-16,-25 12 16,-9 4-1,-27 15-15,-11 10 16,2-10 0,18-19-16,11-19 15,59-33-15,-39 16 16,39-16-1,0 0-15,-27 4 16,14-7 0,22-7-16</inkml:trace>
  <inkml:trace contextRef="#ctx0" brushRef="#br0" timeOffset="216928.367">23701 12019 0,'0'0'16,"0"0"-16,0 0 15,0 0 1,0 29-16,0 29 16,-5 36-16,1 27 15,0 8 1,1 10-16,1 6 15,2 27 1,0-2-16,5-23 16,3-29-16,6-30 15,-3-16 1,3-22-16,-14-50 16,0 0-1,12 29-15,0-29 16,4-27-16,-1-17 15,12-35 1,11-50-16,11-51 16,7-37-1,0-4-15,-5 42 16,-10 42-16,-3 24 16,-1 19-1,-7 9-15,-10 4 16</inkml:trace>
  <inkml:trace contextRef="#ctx0" brushRef="#br0" timeOffset="217428.3623">24310 12187 0,'0'0'16,"0"0"-16,-6 22 16,-7 28-1,-5 25-15,-7 26 16,8 30 0,3 19-16,14 13 15,14-12-15,9-29 16,4-31-1,11-31-15,-5-30 16,6-19-16,2-20 16,4-20-1,-4-18-15,0-17 16,2-28 0,-12-20-16,-16 5 15,-15 5-15,-17 4 16,-17 14-1,-13 19-15,-11 15 16,-9 19 0,-4 14-16,10 15 15,3 6-15,4 9 16,54-13 0,-44 20-16,15 2 15,18-5 1</inkml:trace>
  <inkml:trace contextRef="#ctx0" brushRef="#br0" timeOffset="217678.4792">24641 12099 0,'0'0'15,"0"0"-15,22 0 16,17 5 0,26-3-16,4 2 15,5 1 1,14-5-16,-7 2 16,-10-2-16,-71 0 15,52 0 1</inkml:trace>
  <inkml:trace contextRef="#ctx0" brushRef="#br0" timeOffset="218162.7872">24958 12129 0,'0'0'15,"0"0"-15,-6 24 16,0 23-16,-3 29 15,3 20 1,2 4-16,2 3 16,0 2-1,-4-2-15,-9-4 16,-13-6-16,-3-12 16,-2-16-1,2-18-15,31-47 16,-35 33-16,35-33 15,-38 25 1,38-25-16,-33 11 16,33-11-1,-22 0-15,10-9 16,14-3-16,13-1 16,7 2-1,11-1-15,9 0 16,17 1-1,1 1-15,3 3 16,0 1-16,-3 4 16,-2-1-1,-58 3-15,55 0 16,-1 0 0,-4-1-16</inkml:trace>
  <inkml:trace contextRef="#ctx0" brushRef="#br0" timeOffset="218506.1287">25583 11914 0,'0'0'0,"0"0"15,0 0-15,0 29 16,-7 33 0,-2 45-16,-8 42 15,-2 27-15,1 9 16,7-9 0,2-19-16,5-21 15,-3-13 1,-2-18-16,-2-17 15,-2-17-15,13-71 16,0 0 0,-9 31-16,2-31 15,4-31-15</inkml:trace>
  <inkml:trace contextRef="#ctx0" brushRef="#br0" timeOffset="218912.5932">25636 11982 0,'0'0'0,"0"0"16,16-10-16,16-1 16,14 2-1,6 9-15,3 15 16,2 12-16,-2 16 15,-5 10 1,-6 17-16,0 29 16,-5 19-16,-19 9 15,-20-7 1,-22-5-16,-19-8 16,-19-5-1,-19 4-15,-5-10 16,-8-12-16,1-10 15,1-18 1,7-20-16,9-18 16,8-16-1,14-15-15,10-10 16,6-15-16,11-11 16,12-16-1</inkml:trace>
  <inkml:trace contextRef="#ctx0" brushRef="#br0" timeOffset="219334.1813">25200 12744 0,'0'0'0,"0"0"16,0 0-1,21 0-15,23-3 16,24-2-16,5 3 16,14 2-1,-1 5-15,-7 0 16,-2 3 0,-77-8-16,63 17 15,-63-17-15,31 16 16,-31-16-1,0 0-15,10 13 16,-10-13 0,0 0-16,0 7 15,0-7-15,0 0 16,0 0 0,-6 3-16,6-3 15,0 0 1,0 0-16,-6-7 15,-4-2-15</inkml:trace>
  <inkml:trace contextRef="#ctx0" brushRef="#br0" timeOffset="221438.6075">28946 13029 0,'0'0'0,"-28"6"15,-15 9 1,-19 6-16,1 4 16,-5 7-16,-7-2 31,-23 10-31,-14 3 15,3-4-15,7-9 16,-2-10 0,0-13-16,1-9 15,-2-6-15,1-11 16,0-4 0,-2-8-16,4-2 15,4-10-15,8-6 16,6-9-1,12-9-15,14-10 16,14-16 0,11-7-16,8-10 15,14-3-15,9-1 16,9 8 0,8 8-16,7 4 15,12 7 1,11 9-16,10 4 15,16 0-15,19-1 16,13 3 0,17 5-16,10 11 15,-3 13-15,7 14 16,4 10 0,7 9-16,0 4 15,-2 4 1,-7 6-16,-8 14 15,-15 14-15,-13 10 16,-17 11 0,-11 19-16,-11 17 15,-19 10 1,-13 10-16,-15 9 16,-10 12-1,-15 0-15,-10-5 16,-12-2-16,-9-2 15,-16-6-15,-13-2 16,-1-11 0,-8-4-16,1-10 15,2-24 1,0-10-16,8-19 16,9-12-1,12-21-15,1-16 16</inkml:trace>
  <inkml:trace contextRef="#ctx0" brushRef="#br0" timeOffset="221922.8679">27200 12099 0,'0'0'0,"0"0"15,0 0-15,0 25 16,0 22-16,7 24 15,4 1 1,2-3-16,6-6 16,4-15-1,0 0-15,6-10 16,3-9 0,1-14-16,-4-12 15,0-15-15,3-17 16,3-20-1,-4-11-15,-6-9 16,-6 2-16,-8 2 16,-7 4-1,-6 10-15,2 51 16,0 0 0,-9-45-16,-2 5 15</inkml:trace>
  <inkml:trace contextRef="#ctx0" brushRef="#br0" timeOffset="222110.3308">27265 12350 0,'0'0'0,"0"0"15,0 0 1,0 0-16,0 0 15,16 0-15,22-9 16,22-11 0,-2-11-16,3-5 15</inkml:trace>
  <inkml:trace contextRef="#ctx0" brushRef="#br0" timeOffset="222329.0256">27721 12106 0,'0'0'16,"0"0"-16,0 0 15,16-16 1,13-10-16,12-8 16,-2 9-1,-10 8-15,-13 11 16,-12 6-16,-6 4 15</inkml:trace>
  <inkml:trace contextRef="#ctx0" brushRef="#br0" timeOffset="222501.085">27658 12351 0,'0'0'0,"0"0"16,0 0-1,0 0-15,16-8 16,11-10-16,13-9 15,4-6 1,4-3-16,-8-2 16,-11 0-16</inkml:trace>
  <inkml:trace contextRef="#ctx0" brushRef="#br0" timeOffset="222704.2862">27973 11793 0,'0'0'0,"0"0"16,0 0-16,0 0 16,-6 21-1,-3 21-15,-7 23 16,-1 2-16,3 4 16,3 5-1,2 21-15,-1 1 16,0-16-1</inkml:trace>
  <inkml:trace contextRef="#ctx0" brushRef="#br0" timeOffset="222891.3985">27669 12772 0,'0'0'0,"0"0"15,0 0-15,10 18 16,10 7 0,6 6-16,10-13 15,7-12-15,6-15 16,2-16 0</inkml:trace>
  <inkml:trace contextRef="#ctx0" brushRef="#br0" timeOffset="223282.0507">28219 11959 0,'0'0'16,"0"0"-16,0 0 15,-13 20 1,-9 13-16,-11 21 15,-2 4-15,2 0 16,33-58 0,-24 45-16,7-21 15,17-28 1,6-16-16,7-14 16,3-1-16,3-6 15,-1 10 1,-1 11-16,7 4 15,3 1 1,6 3-16,5 4 16,7 1-16,-3 4 15,-8 10 1,-16 4-16,-12 7 16,-14 5-16</inkml:trace>
  <inkml:trace contextRef="#ctx0" brushRef="#br0" timeOffset="223500.662">28028 12382 0,'0'0'16,"0"0"-16,-14 5 15,-6 5 1,-1 3-16,17-4 16,18-7-1,17-11-15,22-13 16,11-14-16,22-13 31,14-12-31,-3 6 0,-97 55 16,85-45-16</inkml:trace>
  <inkml:trace contextRef="#ctx0" brushRef="#br0" timeOffset="223750.9158">28340 12232 0,'0'0'16,"0"0"-16,-7 19 16,-1 20-1,-11 18-15,4 8 16,2 6 0,2 17-16,2 30 15,0 29-15,3-1 16,9-30-1,4-29-15,3-26 16,-10-61-16,6 24 16,-4-26-1</inkml:trace>
  <inkml:trace contextRef="#ctx0" brushRef="#br0" timeOffset="224266.2257">28591 11929 0,'0'0'0,"0"0"16,-8 25 0,0 24-16,-8 34 15,-2 18-15,2 8 16,4-5-1,0-12-15,3-18 16,9-74 0,0 0-16,-6 49 15,6-49 1,-4 19-16,-1-26 16,5-16-16,5-10 15,3-9 1,10-21-16,6-3 15,5-2-15,6 3 16,-4 7 0,0 11-16,-5 14 15,-1 10 1,-9 16-16,-7 12 16,-7 8-16,-9 14 15,-11 14 1,-12 12-16,-1 5 15,0-3 1,31-55-16,0 0 16,-23 41-16,13-21 15,12-24 1</inkml:trace>
  <inkml:trace contextRef="#ctx0" brushRef="#br0" timeOffset="224422.3317">28817 11975 0,'0'0'16,"0"0"-16,0 0 16,0 0-1,0 0-15,17 4 16,18-1-16,17 1 16,-7 0-1,-9-2-15,-17 4 16</inkml:trace>
  <inkml:trace contextRef="#ctx0" brushRef="#br0" timeOffset="224625.4964">28800 12236 0,'0'0'15,"0"0"-15,0 0 16,0 0-1,0 0-15,21 0 16,14-4 0,15-1-16,-10-1 15,-15-8-15</inkml:trace>
  <inkml:trace contextRef="#ctx0" brushRef="#br0" timeOffset="224875.4408">29094 11820 0,'0'0'16,"0"0"-16,0 0 15,-8 18-15,-3 22 16,-6 16 0,-1 4-16,1 7 15,11 5 1,6 2-16,6 10 15,7-1-15,0-9 16,-2-11 0,-11-63-16,-5 44 15,-14-13-15</inkml:trace>
  <inkml:trace contextRef="#ctx0" brushRef="#br0" timeOffset="225312.7306">28838 12403 0,'0'0'16,"0"0"-16,-13 16 15,-6 8 1,-4 15-16,5 11 16,3 9-16,5 5 15,4 6 1,6-3-16,6-4 15,6-10-15,-12-53 16,17 40 0,5-13-16,0-18 15,-1-11 1,-3-12-16,-5-7 16,-3-9-16,-8-2 15,-4-3 1,-6 0-16,-5-1 15,-9 0 1,-10 7-16,-6 6 16,-1 12-16,-7 9 15,7 7 1,39-5-16,0 0 16,-31 13-1,12-2-15,12 0 16</inkml:trace>
  <inkml:trace contextRef="#ctx0" brushRef="#br0" timeOffset="225843.8551">29679 11655 0,'0'0'0,"19"13"15,11 5-15,13 13 16,0 7-1,5 6-15,1 13 16,9 25-16,-2 26 16,-11 15-1,-14 9-15,-22 6 16,-18 14 0,-17 4-16,-16 14 15,-8 0-15,-9 0 16,0-3-1,0-12-15,8-21 16,7-29 0,12-36-16,32-69 15,-33 51-15,33-51 16,0 0 0,0 0-16,-25 30 15,25-30 1,0 0-16,0 0 15,-18 12-15,8-12 16,10-8 0</inkml:trace>
  <inkml:trace contextRef="#ctx0" brushRef="#br0" timeOffset="226047.3006">30501 13275 0,'0'0'0,"0"0"15,0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2:24:40.12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3763 0,'0'0'0,"0"0"16,0 0-1,0 0 1,2 27-16,10 20 0,10 15 16,1-3-1,4 6-15,4 4 16,6 11-1,-2-2-15,-35-78 16,32 61-16,-32-61 16,0 0-1,24 31-15,-2-18 16,1-15 0,-3-11-16,2-8 15,4-10-15,9-15 16,4-5-1,-5-8-15,-1 3 16,-1 0-16,-5 3 16,-27 53-1,23-54-15,-23 54 16,0 0 0,0 0-16,21-45 15,-21 45-15,0 0 16,0 0-1,18-38-15,-18 38 16,16-27 0,4 12-16</inkml:trace>
  <inkml:trace contextRef="#ctx0" brushRef="#br0" timeOffset="1166.3333">3046 3730 0,'0'0'16,"0"0"-16,0 0 15,26-3 1,26-3-16,32-4 15,14 2-15,-10-6 16,-8 0 0,-80 14-16,69-19 15,-69 19 1,0 0-16,40-11 16,-29 5-1,-27 8-15,-21 6 16,-26 9-16,-13 6 15,-23 11 1,-7 6-16,18 3 16,25-5-16,34-9 15,16-7 1,13 1-16,11-7 16,9-1-1,15 0-15,11-4 16,14 5-16,4-2 15,-3-1 1,-7 5-16,-54-18 16,50 23-16,-50-23 15,37 28 1,-15 1-16,-17-4 16,-15-4-1,-16-2-15,-15-1 16,-27 4-16,-13 0 15,-35 12 1,-24 13-16,12 2 16,128-49-1,0 0-15,0 0 16,-81 40-16,66-19 16,36-14-1,30-12-15,21-2 16,47-9-1,47-4-15,17 2 16,-13 10-16,-27 8 16,-26 8-1,-27 6-15,-27 2 16,-27-1 0,-23-1-16</inkml:trace>
  <inkml:trace contextRef="#ctx0" brushRef="#br0" timeOffset="1582.6836">3078 4809 0,'0'0'15,"0"0"-15,-6 27 16,-1 24-1,-2 28-15,1 12 16,6 2-16,12 2 16,6-4-1,17-4-15,11-18 16,13-12 0,6-24-16,-4-26 15,-3-18 1,2-20-16,-4-19 15,-9-15-15,-6-19 16,-23-11 0,-27 12-16,-25 8 15,-25 12-15,-11 17 16,-5 12 0,3 14-16,10 13 15,18 12 1,18 3-16,12 6 15</inkml:trace>
  <inkml:trace contextRef="#ctx0" brushRef="#br0" timeOffset="1950.1449">4139 4105 0,'0'0'0,"0"0"16,0 0-16,0 0 15,0 0 1,9 18-16,10 7 16,23 2-16,10-6 15,9-6 1,-61-15-16,60 10 15,-10 4 1,-17 6-16,-22 9 16,-24 6-16,-28 21 15,-26 12 1,-35 23-16,-29 21 16,131-112-1,-113 80-15,53-50 16</inkml:trace>
  <inkml:trace contextRef="#ctx0" brushRef="#br0" timeOffset="2314.6921">4858 3457 0,'0'0'16,"0"0"-16,-4 31 16,2 32-1,-5 42-15,-2 29 16,3 10-16,3 7 16,-3 46-1,-1 8-15,-4-1 16,4-31-16,3-8 15,4-12 1,0-10-16,4-18 16,3-20-1,-1-20-15,-6-16 16,0-69-16,0 0 16,0 0-1,-4 29-15,-5-31 16</inkml:trace>
  <inkml:trace contextRef="#ctx0" brushRef="#br0" timeOffset="2550.5459">5199 3749 0,'0'0'16,"0"0"-16,11 14 16,9 11-1,7 8-15,2 5 16,-3-2 0,-1-2-16</inkml:trace>
  <inkml:trace contextRef="#ctx0" brushRef="#br0" timeOffset="3351.051">5145 4175 0,'0'0'15,"0"0"-15,0 0 16,0 0 0,18 0-16,20 0 15,24-5-15,3 1 16,-5 0-1,-60 4-15,0 0 16,0 0-16,55-5 16,-22 2-1,-20 11-15,-24 5 16,-18 14 0,-9 8-16,-5 5 15,1 5-15,6-3 16,11 3-1,12-7-15,13-1 16,13-11 0,12-13-16,9-6 15,3-10-15,8-10 16,-4-7 0,-10-7-16,-9-2 15,-15 2 1,-9 0-16,-10 3 15,-7 4-15,-6 6 16,-3 7 0,2 12-16,-5 11 15,6 13 1,-2 18-16,11 4 16,12 7-16,4-4 15,0-54 1,6 51-16,-6-51 15,3 52 1,-3-52-16,-7 49 16,-13-5-16,-15-5 15,-12-5 1,-9-4-16,-7-8 16,3-1-16,60-21 15,0 0 1,-52 13-16,19-4 15,22-9 1,20-5-16,24-1 16,23-5-16,28-1 15,35 0 1,33-5-16,4 8 16,-16 5-16,-26 4 15,-33-3 1,-81 3-16,63-8 15,-36-11 1,-21-7-16</inkml:trace>
  <inkml:trace contextRef="#ctx0" brushRef="#br0" timeOffset="3767.0115">5760 3373 0,'0'0'0,"0"0"16,0-9-1,4 2-15,0 2 16,-2 31-16,1 30 16,0 29-1,-3 41-15,2 13 16,2 8-16,5 36 15,-3 17 1,8 13-16,-3-23 16,2-4-16,-4-3 15,0-9 1,-9-13-16,-5-18 16,-3-19-1,-6-27-15,1-18 16,-5-16-1,18-63-15,-17 33 16,-7-16-16,0-17 16,-3-22-1,3-25-15</inkml:trace>
  <inkml:trace contextRef="#ctx0" brushRef="#br0" timeOffset="3933.5748">5766 4666 0,'0'0'16,"16"-11"-16,11 0 16,15 2-1,14 6-15,8 15 16,12 8 0,28 15-16,16 11 15</inkml:trace>
  <inkml:trace contextRef="#ctx0" brushRef="#br0" timeOffset="4098.2877">6588 5439 0,'0'0'0,"0"0"15,0 0-15,0 0 16</inkml:trace>
  <inkml:trace contextRef="#ctx0" brushRef="#br0" timeOffset="51214.9916">7205 4335 0,'0'0'15,"0"0"-15,0 0 16,0 0 0,23 0-16,19 0 15,23 5-15,-3-1 16,5 5 0,7-2-16,18-3 15,-3 1 1,-8-5-16,-8-9 15,-10-9-15</inkml:trace>
  <inkml:trace contextRef="#ctx0" brushRef="#br0" timeOffset="51548.5462">7230 4775 0,'0'0'0,"0"0"15,0 0 1,20 0-16,24 0 15,24-4 1,4-1-16,22 3 16,3-2-16,2-4 15,-5-2 1,-14-3-16,-80 13 16,67-30-16</inkml:trace>
  <inkml:trace contextRef="#ctx0" brushRef="#br0" timeOffset="51932.3084">7710 4092 0,'0'0'15,"0"0"-15,-4-16 16,4-14-16,2-3 15,14 18 1,6 17-16,6 11 16,2 8-1,6 9-15,10 13 16,6 7-16,-1-1 16,-6 0-1,-7 0-15,-11 0 16,-12 3-16,-7 3 15,-19 6 1,-8 8-16,-16 7 16,-24 29-1,-17 24-15,-2 1 16,13-13-16,18-33 16,16-24-1</inkml:trace>
  <inkml:trace contextRef="#ctx0" brushRef="#br0" timeOffset="52265.0469">8855 3706 0,'0'0'0,"0"0"16,25 0-1,30 7-15,23 3 16,-2 13 0,-11 0-16,-18 0 15,-14 4-15,-8 4 16,-14 6-1,-11-2-15,-8-1 16,-16 6-16,-11 10 16,-8 3-1,-6-9-15</inkml:trace>
  <inkml:trace contextRef="#ctx0" brushRef="#br0" timeOffset="52466.1986">8855 4096 0,'0'0'0,"0"0"15,0 0-15,0 0 16,8 18 0,3 11-16,-2 12 15,-12 4-15,-12-1 16,-11-3-1</inkml:trace>
  <inkml:trace contextRef="#ctx0" brushRef="#br0" timeOffset="52648.5993">8488 4449 0,'0'0'16,"17"-4"-16,23-3 15,35-2 1,29 3-16,15 3 15,6 1-15,0 0 16,-7 2 0,-12 0-16,-15 2 15,-91-2 1,72 7-16</inkml:trace>
  <inkml:trace contextRef="#ctx0" brushRef="#br0" timeOffset="53065.9827">8878 4809 0,'0'0'0,"0"22"16,0 18-16,0 19 15,0 1 1,0 0-16,8 0 15,7 1 1,10-8-16,6-10 16,4-7-1,8-12-15,6-17 16,6-20-16,-3-21 16,-3-17-1,-12-14-15,-11-15 16,-19-1-16,-24 16 15,-22 18 1,-12 13-16,-13 7 16,-7 13-16,4 7 15,7 9 1,13 9-16,21 5 16,19-9-1,22-14-15</inkml:trace>
  <inkml:trace contextRef="#ctx0" brushRef="#br0" timeOffset="53449.1708">9970 3755 0,'0'0'0,"0"0"15,-16 20 1,-7 11-16,-6 20 16,7 1-1,13 2-15,9-8 16,15-9 0,12-12-16,11-17 15,12-11-15,6-14 16,-6-6-1,-4-4-15,-13-2 16,-18 2-16,-17 5 16,-20 2-1,-23 7-15,-23 2 16,-14 11-16,-24 12 16,-15 18-1,15 10-15,30 0 16</inkml:trace>
  <inkml:trace contextRef="#ctx0" brushRef="#br0" timeOffset="53648.5688">9493 4375 0,'0'0'16,"33"0"0,33 0-16,41-6 15,39-6-15,29-5 16,-11-1-1,-28 0-15,-30 6 16,-106 12 0,0 0-16,65-6 15,-42 4-15,-27-5 16</inkml:trace>
  <inkml:trace contextRef="#ctx0" brushRef="#br0" timeOffset="53882.7473">9860 4331 0,'0'0'15,"0"26"1,0 20-16,0 20 16,0 6-16,0 0 15,8-1 1,6 1-16,3-8 15,-3-10-15,-14-54 16,6 43 0,-6-19-16</inkml:trace>
  <inkml:trace contextRef="#ctx0" brushRef="#br0" timeOffset="54132.5853">10155 4349 0,'0'0'16,"0"22"-16,0 23 15,7 28 1,1 28-16,4 6 16,-1-2-16,4-7 15,1-8 1,2-19-16,-2-15 15,0-9-15,-16-47 16,15 34 0,1-16-16</inkml:trace>
  <inkml:trace contextRef="#ctx0" brushRef="#br0" timeOffset="54468.0308">10547 4013 0,'0'0'16,"0"0"-16,23 0 16,29-6-16,30-10 15,15-4 1,-6-7-16,-91 27 15,74-15 1,-74 15-16,49 5 16,-30 19-16,-25 11 15,-19 10 1,-23 24-16,-29 23 16,-19 20-1,11-14-15,27-23 16,58-75-16,-28 30 15,21-37 1</inkml:trace>
  <inkml:trace contextRef="#ctx0" brushRef="#br0" timeOffset="54632.2409">10821 4202 0,'0'0'0,"0"0"15,18 6-15,19 12 16,17 11-1,-2 11-15,5 5 16,4-1-16,2-1 16,-10-23-1</inkml:trace>
  <inkml:trace contextRef="#ctx0" brushRef="#br0" timeOffset="54982.4947">11306 3455 0,'0'0'16,"-5"22"-16,1 20 16,2 32-1,-2 31-15,4 16 16,0 16-1,2 12-15,11 46 16,3 10-16,1-6 16,-5-23-1,-8-21-15,-2-17 16,2-29 0,0-10-16,-1-12 15,-8-23 1,5-64-16,-4 34 15,-4-25-15,-4-20 16</inkml:trace>
  <inkml:trace contextRef="#ctx0" brushRef="#br0" timeOffset="55148.514">11259 4248 0,'0'0'0,"22"-5"16,27-3 0,39-4-16,37 0 15,10 4-15,11 7 16</inkml:trace>
  <inkml:trace contextRef="#ctx0" brushRef="#br0" timeOffset="55565.816">12150 3738 0,'0'0'16,"0"0"-16,-11 25 15,0 18-15,-5 19 16,12 4 0,10-7-16,10-7 15,11-15 1,13-14-16,7-18 16,7-13-16,-3-14 15,-3-6 1,-13-6-16,-11-4 15,-17 0 1,-16 0-16,-20 7 16,-14 7-16,-8 7 15,-8 11 1,3 10-16,-1 12 16,12 4-1,12 1-15</inkml:trace>
  <inkml:trace contextRef="#ctx0" brushRef="#br0" timeOffset="55815.1156">11860 4331 0,'0'0'16,"0"0"-1,0 0-15,0 0 16,0 0-16,27 0 15,28 0 1,39 0-16,25 0 16,-4-7-1,-3-6-15,-16 0 16,-96 13-16,84-18 16,-84 18-1,39-14-15,-39 8 16</inkml:trace>
  <inkml:trace contextRef="#ctx0" brushRef="#br0" timeOffset="56048.4152">12022 4407 0,'0'0'15,"0"0"-15,0 0 16,0 27-1,0 20-15,-4 20 16,2-2-16,-5-1 16,-5-4-1,-4-8-15,-3-12 16,19-40 0,-17 25-16,5-23 15</inkml:trace>
  <inkml:trace contextRef="#ctx0" brushRef="#br0" timeOffset="56214.7031">12122 4597 0,'0'0'0,"23"-5"15,25-6-15,23-6 16,1 3 0,10 5-16,26-2 15,11 2-15,-10 0 16,-21-7-1,-20-13-15</inkml:trace>
  <inkml:trace contextRef="#ctx0" brushRef="#br0" timeOffset="56551.1964">12791 3468 0,'0'0'0,"0"0"15,0 23-15,0 26 16,0 34 0,0 28-16,-4 17 15,0 8 1,-1 5-16,5-3 15,3-4-15,3-9 16,0-13 0,2-21-16,-4-16 15,-4-75 1,0 0-16,0 0 16,-2 50-16,-10-25 15</inkml:trace>
  <inkml:trace contextRef="#ctx0" brushRef="#br0" timeOffset="56810.9269">12312 4898 0,'0'0'16,"0"0"-16,0 25 15,8 24 1,8 22-16,6-1 15,4-10 1,8-2-16,9-8 16,16-15-16,16-15 15,39-20 1,29-18-16,15-15 16,1-11-1,-24 3-15</inkml:trace>
  <inkml:trace contextRef="#ctx0" brushRef="#br0" timeOffset="56961.5921">13741 5356 0,'0'0'0,"0"0"16,-7 18-16,-1 10 15</inkml:trace>
  <inkml:trace contextRef="#ctx0" brushRef="#br0" timeOffset="64848.9034">6186 7490 0,'0'0'15,"0"0"-15,22 0 16,25 0-16,23 0 16,1 0-1,7 0-15,18 0 16,6 0 0,2 5-16,2-1 15,10 0-15,6-1 16,5-1-1,10-2-15,-1 0 16,13 0-16,35 0 16,0-2-1,-16 2-15,-5 7 16,1 0 0,5-1-16,-2 3 15,8-3-15,-2-1 16,6 0-1,2 0-15,-6 0 16,-7-2 0,10-3-16,-3-3 15,-6 3-15,1 3 16,1-1 0,4-2-16,-1-2 15,1 2-15,-1 2 16,-2 2-1,-7-2-15,-1 3 16,-11 0 0,-9 2-16,-10-3 15,-7 3-15,0-1 16,0 6 0,4-1-16,-4-5 15,-4 0 1,-7-1-16,-16-2 15,-17-8-15</inkml:trace>
  <inkml:trace contextRef="#ctx0" brushRef="#br0" timeOffset="65731.44">7840 7509 0,'-29'-1'0,"-14"-1"16,-15-3-1,-5 1-15,-3-5 16,-6 0-16,0-2 16,5 0-1,4-3-15,1 0 16,-3-3-1,5-6-15,4-1 16,6-8-16,2-3 16,6-7-16,13-5 15,8-9 1,12-2-16,9-4 16,11-1-1,10 0-15,10 0 16,7 1-1,14 3-15,18-10 16,24-2-16,10 10 16,3 15-1,1 12-15,-12 19 16,-5 12-16,-11 17 16,-13 15-1,-14 4-15,-5 5 16,-6 9-1,-4 7-15,-7 4 16,-6 5-16,-11-1 16,-10 2-1,-16 4-15,-14-1 16,-14 4-16,-21 19 16,-17 11-1,-2-10-15,4-8 16,22-25-1,21-22-15,23-28 16,13-16-16</inkml:trace>
  <inkml:trace contextRef="#ctx0" brushRef="#br0" timeOffset="66709.9202">11512 7796 0,'-26'-4'16,"-13"-12"-16,-15-4 15,-2-7 1,-8-1-16,-4-6 16,-15-9-16,0-9 15,6 0 1,9 0-16,11-4 16,7-7-16,8-1 15,9-6 1,5-1-16,10-3 15,12 0 1,10 3-16,10 13 16,7 2-16,19 1 15,8-2 1,22-6-16,12 8 16,7 8-1,5 20-15,0 13 16,0 17-16,2 11 15,3 14 1,-8 10-16,-6 14 16,-11 4-16,-12 6 15,-11 3 1,-8 7-16,-16-3 16,-15 3-1,-17-10-15,-14-4 16,-12 2-16,-15 0 15,-33 9 1,-19 4-16,-12-9 16,-5-8-1,5-12-15,9-10 16,14-14 0,14-9-16,73-11 15,-57 3-15,57-3 16,-28-11-16,14-10 15</inkml:trace>
  <inkml:trace contextRef="#ctx0" brushRef="#br0" timeOffset="66904.7928">11553 7541 0,'0'0'0,"0"0"16,0 0-16</inkml:trace>
  <inkml:trace contextRef="#ctx0" brushRef="#br0" timeOffset="72765.6246">7482 7785 0,'0'0'15,"0"0"-15,-20 0 16,-18 0-1,-11 5-15,6-1 16,3 9-16,11 8 16,5 3-1,5 1-15,-1 8 16,2 11-16,5 2 16,9-1-1,6-1-15,7-2 16,11-3-1,10-6-15,10-7 16,9-3 0,8-8-16,8-1 15,5-7-15,1-5 16,0-9-16,-3-4 16,-8-5-1,-9-6-15,-11-6 16,-7-6-1,-18-4-15,-9-7 16,-12 1-16,-7-4 16,-12 5-1,-6 3-15,-10 7 16,-6 4 0,-6 9-16,-4 9 15,-3 6-15,-3 10 16,1 8-1,1 7-15,5 7 16,3 6 0,9 6-16,9-2 15</inkml:trace>
  <inkml:trace contextRef="#ctx0" brushRef="#br0" timeOffset="73381.4513">7495 8660 0,'0'0'15,"0"0"1,0 0-16,0 0 16,-13 21-16,-5 15 15,-6 18 1,3 1-16,5 3 15,10-4-15,6 0 16,6-7 0,10-7-16,5-6 15,11-8 1,5-12-16,5-10 16,6-13-16,0-9 15,4-13 1,-8-7-16,-2-9 15,-14-2 1,-10-3-16,-16-1 16,-15-1-16,-14 5 15,-11 2 1,-11 9-16,-12 6 16,-1 11-1,-12 12-15,-18 13 16,-6 11-16,14 13 15,16 5 1,15 9-16,12 1 16,17-5-1,8 3-15</inkml:trace>
  <inkml:trace contextRef="#ctx0" brushRef="#br0" timeOffset="73931.5686">7464 9708 0,'0'0'15,"0"0"-15,0 0 16,0 0-16,-6 21 16,-1 15-1,-2 10-15,7-10 16,9-9-1,8-9-15,12-11 16,4-12-16,4-8 16,9-12-1,0-13-15,1-4 16,-9-6 0,-12-1-16,-11 3 15,-15 3-15,-11 3 16,-19 9-1,-5 4-15,-8 9 16,-4 9-16,-3 11 16,-1 9-1,1 12-15,8 8 16,6 7 0,6 4-16,12 6 15</inkml:trace>
  <inkml:trace contextRef="#ctx0" brushRef="#br0" timeOffset="74448.1529">7485 10560 0,'0'0'16,"0"0"-16,0 0 15,0 18 1,0 11-16,2 10 15,12-13-15,0-11 16,7-8 0,-2-4-16,7-11 15,-2-7 1,3-8-16,-5-10 16,-4-11-1,-7-5-15,-8-1 16,-10 3-16,-7 7 15,-6 5-15,-7 10 16,-2 14 0,-7 13-16,-6 15 15,-11 20 1,1 14-16,8 9 16,-6 25-1,10 9-15,20-10 16,20-19-16</inkml:trace>
  <inkml:trace contextRef="#ctx0" brushRef="#br0" timeOffset="75231.2074">11493 7803 0,'0'0'0,"-29"16"16,-9 8-1,-18 18-15,0 9 16,-9 19-1,7 4-15,16 0 16,15-7-16,16-18 16,13-9-1,11-4-15,16-7 16,13-9 0,4-9-16,6-11 15,4-11-15,-5-7 16,2-11-1,-6-4-15,-6-7 16,-10-6-16,-16-2 16,-11-4-1,-13 0-15,-13 8 16,-11 1 0,-12 10-16,-6 9 15,-6 8 1,-3 9-16,-3 11 15,7 7-15,6 10 16,12 7-16</inkml:trace>
  <inkml:trace contextRef="#ctx0" brushRef="#br0" timeOffset="75748.2771">11047 9001 0,'0'0'15,"0"0"1,0 0-16,0 0 15,0 0-15,0 0 16,0 15 0,9 11-16,11 4 15,4-14 1,10-8-16,0-3 16,5-10-16,15-6 15,-3-9 1,-2-8-16,-13-8 15,-11-3-15,-12-3 16,-13 4 0,-11 0-16,-16 7 15,-5 6 1,-9 8-16,-6 6 16,-2 11-16,-3 4 15,2 11 1,2 6-16,4 3 15,13 5 1,12 5-16,10-6 16,14-10-16</inkml:trace>
  <inkml:trace contextRef="#ctx0" brushRef="#br0" timeOffset="76248.7262">11153 9499 0,'0'0'0,"0"0"16,0 0-16,0 0 15,2 20 1,13 16-16,6 6 16,10-8-16,8-5 15,4-7 1,-43-22-16,47 11 16,-47-11-1,44-5-15,-6-12 16,-14-15-1,-8-3-15,-14-1 16,-7 5-16,-6 1 16,-9 6-1,-1-1-15,-8 5 16,-5 7 0,-5 6-16,-4 10 15,-5 8-15,6 9 16,6 6-1,7 10-15,14 3 16,7-2-16,10-1 16</inkml:trace>
  <inkml:trace contextRef="#ctx0" brushRef="#br0" timeOffset="76714.7427">11201 10212 0,'0'0'15,"0"0"-15,-7 19 16,0 17-1,-1 18-15,3-5 16,5-2 0,9-4-16,9 1 15,6-2-15,4-8 16,4-7 0,3-5-16,0-8 15,3-11-15,2-15 16,-3-17-1,0-9-15,-13-10 16,-10-3 0,-16 0-16,-14 2 15,-9 2-15,-11 7 16,-12 6 0,-13 12-16,-13 13 15,-24 18 1,-16 24-16,-6 26 15,-5 17-15</inkml:trace>
  <inkml:trace contextRef="#ctx0" brushRef="#br0" timeOffset="85185.8424">8016 8131 0,'0'0'0,"0"0"16,0 0 0,21 0-16,18-6 15,24-10-15,-9-1 16,-4-8-1,-4-4-15,-5-3 16,-3-5 0,-5-4-16,-9-6 15,-6-4-15,-5-3 16,-5-4 0,-6 0-16,-4-5 15,-6-2-15,-3 3 16,0 0-1,-5 3-15,-1 3 16,-10 8 0,-3 2-16,-1 11 15,-2 2-15,-2 6 16,-1 4 0,36 23-16,-41-20 15,41 20 1,0 0-16,0 0 15,-40-14-15,40 14 16,0 0 0,-34-4-16,14 8 15,14 5-15,6-9 16,2 12 0,6 1-16,10 3 15,0 5 1,-18-21-16,17 26 15,-5 5-15,-12-31 16,8 34 0,-8-34-16,0 0 15,0 0-15,2 29 16,-2-29 0,0 0-16,2 18 15,0-17 1</inkml:trace>
  <inkml:trace contextRef="#ctx0" brushRef="#br0" timeOffset="85381.9582">8219 6936 0,'0'0'0,"0"0"15,0 0 1,0 0-16,18 0 15,27 7 1,29 4-16,19 13 16,19 5-16</inkml:trace>
  <inkml:trace contextRef="#ctx0" brushRef="#br0" timeOffset="126496.8809">7932 8140 0,'0'0'16,"0"0"-16,-20 7 15,-14 6-15,-9 3 16,-1 6 0,-1-1-16,0-4 15,-2 1 1,0 0-16,-3-4 15,0-5-15,1-3 16,2-6 0,0-5-16,4-3 15,0-8 1,8-4-16,1-5 16,12-6-16,7-7 15,8-5 1,9-1-16,11-3 15,7-3-15,8 1 16,3 3 0,7 6-16,4 4 15,3 9 1,1 12-16,2 8 16,0 14-16,0 6 15,-4 12 1,-1 6-16,-7 11 15,-7 5 1,-7 8-16,-5 2 16,-8 5-1,-6 1-15,-8-3 16,-8 0-16,-5-1 16,-1-7-16,-6-8 15,3-11 1,22-33-16,-30 25 15,30-25 1,-27 7-16,10-16 16,10-11-16</inkml:trace>
  <inkml:trace contextRef="#ctx0" brushRef="#br0" timeOffset="127264.4148">7840 7302 0,'0'0'0,"0"0"16,0 0-1,-20 5-15,-19-1 16,-16 7-16,-8 6 16,1-2-1,-1 2-15,-5-5 16,-7-7-1,-11-12-15,7-9 16,7-10-16,11-7 16,15-5-1,6-3-15,1-7 16,8-5-16,10-5 16,2-3-1,13-1-15,8 0 16,9-1-1,11 3-15,11 2 16,11 4 0,8 6-16,7 11 15,7 5-15,24 5 16,8 14 0,4 13-16,-16 11 15,-10 8-15,-11 10 16,-13 0-1,-12 5-15,-5 7 16,-6 7 0,-6 6-16,-5 3 15,-6 1-15,-6 3 16,-8 2 0,-11-4-16,-13 2 15,-7 1-15,-9-3 16,-3-6-1,-2-9-15,4-6 16,6-8 0,8-13-16,13-11 15</inkml:trace>
  <inkml:trace contextRef="#ctx0" brushRef="#br0" timeOffset="127428.3056">7759 7278 0,'0'0'0,"0"0"16,0 0 0,0 0-16,0 0 15</inkml:trace>
  <inkml:trace contextRef="#ctx0" brushRef="#br0" timeOffset="128331.0658">11480 7640 0,'0'0'15,"-36"-5"-15,-19-6 16,-28-7-16,-13-4 16,-14-1-1,7 1-15,13-8 16,13-5-16,5-5 15,9-9 1,7-5-16,12-3 16,10 7-1,12 1-15,7-5 16,15-1-16,15-8 16,20-4-1,33-18-15,24-4 16,9 13-1,3 11-15,-9 20 16,-11 23-16,-11 15 16,-3 14-1,-7 4-15,-6 7 16,4 6-16,-1 8 16,-2 1-1,-4 5-15,-12 8 16,-10 7-1,-17 5-15,-17 9 16,-21 5-16,-18 19 16,-18 9-1,3-14-15,4-13 16,15-20 0,12-16-16,10-11 15,11-12-15,10-12 16</inkml:trace>
  <inkml:trace contextRef="#ctx0" brushRef="#br0" timeOffset="128463.1325">11714 7298 0,'0'0'0,"0"0"16,0 0-1,0 0-15</inkml:trace>
  <inkml:trace contextRef="#ctx0" brushRef="#br0" timeOffset="140380.8879">7947 8350 0,'0'0'0,"0"0"16,-22 0 0,-17 0-16,-19 0 15,7 0-15,2 0 16,0 0 0,-2 0-16,51 0 15,-56 0-15,-3 0 16,2-6-1,4-6-15,7-1 16,6-5 0,6-2-16,34 20 15,-28-27 1,3-6-16,6-7 16,11-1-16,5 2 15,10-5 1,6 2-16,6 1 15,5 0 1,5 3-16,4 6 16,8 3-16,2 7 15,6 9 1,2 4-16,6 5 16,0 10-16,3 1 15,-4 6 1,-2 9-16,-7 3 15,-9 6 1,-4 7-16,-12 3 16,-7 3-16,-13 0 15,-10 6 1,-13 1-16,-8 5 16,-7 0-1,-1-2-15,-2-10 16,4-6-16,3-9 15,11-6 1,5-10-16,6-7 16,4-4-16</inkml:trace>
  <inkml:trace contextRef="#ctx0" brushRef="#br0" timeOffset="140625.0532">7871 8330 0,'0'0'15,"0"0"-15,0 0 16,0 0-1,0 0-15,0 0 16,0 0-16,0 0 16,0 0-16</inkml:trace>
  <inkml:trace contextRef="#ctx0" brushRef="#br0" timeOffset="141582.0668">7998 8498 0,'0'0'16,"0"0"-16,0 0 15</inkml:trace>
  <inkml:trace contextRef="#ctx0" brushRef="#br0" timeOffset="141969.0464">8661 6782 0,'0'0'16,"0"0"-1,0 0-15,0 0 16</inkml:trace>
  <inkml:trace contextRef="#ctx0" brushRef="#br0" timeOffset="143064.045">9178 10991 0,'0'0'0,"-20"25"15,-1 8 1,-19 23-16,7 7 15,4 6-15,1 25 16,13 13 0,11-9-16,17-13 15,19-13 1,15-14-16,16-13 16,10-16-16,12-13 15,7-14 1,0-12-16,-6-12 15,-10-7-15,-9-9 16,-13-7 0,-21-1-16,-7-8 15,-6-4 1,-7-10-16,-13 4 16,-11-1-16,-11 0 15,-13 8 1,-12 5-16,-16 12 15,-20 0 1,-18 15-16,-10 18 16,-2 16-16,4 14 15,6 12 1,13 12-16,6 11 16,17 18-1,13 14-15</inkml:trace>
  <inkml:trace contextRef="#ctx0" brushRef="#br0" timeOffset="161846.0315">12599 10267 0,'0'0'16,"0"0"-16,-25 7 15,-21 11 1,-17 11-16,4 7 16,59-36-16,-70 47 15,-22 22-15,-13 23 16,-4 15-16,1 9 16,5-3-1,0 6-15,1 0 16,0 8-1,-2 3-15,8-1 16,6-8-16,15-12 16,10-13-1,11-13-15,10-9 16,1-16 0,14-15-16,29-43 15,0 0-15,0 0 16,-20 30-1,16-14-15,13-16 16</inkml:trace>
  <inkml:trace contextRef="#ctx0" brushRef="#br0" timeOffset="162446.1827">12887 10097 0,'0'0'0,"-19"21"15,-7 5-15,-9 15 16,-4 7 0,-9 11-16,-19 25 15,-18 29-15,-18 18 16,-2 7-1,4-3-15,1 1 16,1 0 0,-3 8-16,0 0 15,3 7-15,-6 7 16,2 8 0,9-4-16,13-8 15,17-6 1,3-5-16,11-16 15,6-10-15,13-11 16,4-16 0,8-14-16,1-18 15,18-58 1,-9 45-16,9-45 16,0 0-16,0 0 15,0 31 1,15-19-16</inkml:trace>
  <inkml:trace contextRef="#ctx0" brushRef="#br0" timeOffset="162632.0435">11598 12448 0,'0'0'0,"0"0"16,0 0-16,0 0 15</inkml:trace>
  <inkml:trace contextRef="#ctx0" brushRef="#br0" timeOffset="163329.5905">12866 8384 0,'0'0'16,"0"0"-16,0 0 15,0 0-15,19 0 16,24-2-1,28-5-15,15-4 16,23-5-16,5 0 16,0 5-1,-3 5-15,-3 6 16,-8 2 0,-6 7-16,-13 2 15,-12 2-15,-69-13 16,60 4-1</inkml:trace>
  <inkml:trace contextRef="#ctx0" brushRef="#br0" timeOffset="163648.5523">12918 8752 0,'0'0'0,"0"0"15,0 0-15,21-2 16,24-9 0,26-4-16,5-3 15,25-3 1,22 4-16,4 3 15,-4 5-15,-10 3 16,-14 4 0,-7 2-16,-12-3 15,-8-2 1,-16 1-16</inkml:trace>
  <inkml:trace contextRef="#ctx0" brushRef="#br0" timeOffset="164046.3349">13677 8057 0,'0'0'0,"0"0"15,0 0 1,0 0-16,20 5 15,19 2 1,26 13-16,-2 5 16,-3 1-1,5 8-15,0 4 16,5 15-16,-18 9 16,-22 6-1,-25-7-15,-24 2 16,-20 12-16,-40 30 15,-35 31 1,-14 14-16,17-16 16,27-18-1,23-20-15,61-96 16,-31 69-16,27-19 16,21-26-1</inkml:trace>
  <inkml:trace contextRef="#ctx0" brushRef="#br0" timeOffset="164189.9828">14233 9194 0,'0'0'15,"0"0"-15,0 0 16</inkml:trace>
  <inkml:trace contextRef="#ctx0" brushRef="#br0" timeOffset="170599.14">15239 6228 0,'0'0'0,"0"0"15,-18 0 1,-10 5-16,28-5 0,-37 6 16,1 18-16,0 19 15,-1 12 1,-4 22-16,-10 35 15,-7 31-15,-1 8 16,6-9 0,10-20-16,12-17 15,5-20-15,8-12 16,3-16 0,15-57-16,0 0 15,0 0 1,-11 29-16,5-27 15,1-32-15,-1-32 16</inkml:trace>
  <inkml:trace contextRef="#ctx0" brushRef="#br0" timeOffset="170879.8586">14928 6248 0,'0'0'0,"0"0"16,0 0-16,17 0 15,20 11 1,3 11-16,-5 20 16,-1 21-16,-2 13 15,-4 34 1,-3 20-16,-10 2 16,-3-5-1,-9-20-15,-1-22 16,-7-18-16,5-67 15,-8 39 1,-9-5-16,-14-9 16,-16-7-16,-14-9 15</inkml:trace>
  <inkml:trace contextRef="#ctx0" brushRef="#br0" timeOffset="171063.3553">14740 6875 0,'0'0'16,"0"0"-16,0 0 16,0 0-1,20 0-15,25 5 16,23-2 0,6 0-16,20 0 15,-4-8-15</inkml:trace>
  <inkml:trace contextRef="#ctx0" brushRef="#br0" timeOffset="171330.1517">15348 6309 0,'0'0'0,"0"0"16,0 0-1,18 0-15,24 0 16,25 0-16,10 4 16,16 0-1,3 0-15,-6-2 16,-90-2-16,0 0 16,0 0-1,71-3-15,-32-7 16</inkml:trace>
  <inkml:trace contextRef="#ctx0" brushRef="#br0" timeOffset="171563.021">15591 6420 0,'0'0'0,"0"0"15,0 0-15,-6 25 16,0 18-1,-3 25-15,4 6 16,0 19 0,1 6-16,-2-1 15,1-2-15,3-4 16,9-12 0,10-15-16,-17-65 15,29 43-15</inkml:trace>
  <inkml:trace contextRef="#ctx0" brushRef="#br0" timeOffset="171848.6609">16052 6158 0,'0'0'0,"0"0"16,-5 20-1,1 23 1,-7 33-16,-7 29 16,-4 7-16,-1 4 15,5 5 1,4-9-16,8-28 16,6-21-16,0-63 15,12 36 1,1-21-16,3-17 15,1-21-15,0-17 16</inkml:trace>
  <inkml:trace contextRef="#ctx0" brushRef="#br0" timeOffset="172346.4811">16072 6246 0,'0'0'0,"0"0"16,0 0-16,0 0 15,0 0 1,2 26-16,5 28 16,6 22-16,1 11 15,-3-6 1,-4-10-16,2-19 16,-9-52-16,13 33 15,7-13 1,9-15-16,11-21 15,18-24 1,7-19-16,21-30 16,5-25-16,-20 14 15,-71 100 1,0 0-16,0 0 16,43-63-1,-23 39-15,-13 30 16,-10 19-16,-5 11 15,-6 17 1,-4 23-16,-9 34 16,0 17-1,6-6-15,8-18 16,13-103-16,2 75 16,-2-75-1,20 63-15,2-23 16,7-8-1,4-6-15</inkml:trace>
  <inkml:trace contextRef="#ctx0" brushRef="#br0" timeOffset="172529.1392">16740 7286 0,'0'0'0,"0"0"16,-5-8-1,3-8-15,-9 3 16,-2 20-16</inkml:trace>
  <inkml:trace contextRef="#ctx0" brushRef="#br0" timeOffset="173112.8089">14255 6639 0,'-31'-14'0,"-14"-1"16,-17-10 0,-6 7-16,-9 5 15,-31 2 1,-24 6-16,-7 7 15,-7 10-15,9 1 16,8 5 0,14-5-16,9-3 15,8-3 1,2 1-16,6 7 16,15-1-16,9-3 15,66-11 1,-48 7-16,48-7 15,0 0 1,-35-5-16,22-10 16</inkml:trace>
  <inkml:trace contextRef="#ctx0" brushRef="#br0" timeOffset="173396.3364">12474 6373 0,'0'0'16,"0"0"-16,0 0 16,-25 16-16,-12 13 15,-22 21 1,-5 22-16,6 11 16,18-4-1,20-15-15,14-17 16,14-11-1,12-14-15,11-9 16,15-6-16,29-4 16,29-1-1,17 0-15,-2 9 16</inkml:trace>
  <inkml:trace contextRef="#ctx0" brushRef="#br0" timeOffset="173806.7001">14208 6326 0,'0'0'0,"21"0"15,7 7-15,18 9 16,-6 8-16,-11 10 16,-6 6-1,-7 2-15,-6 5 16,-10 0-1,-12 4-15,-17 5 16,-12 0-16,-16 0 16,-14 10-1,-10 2-15,9-18 16,19-8 0,53-42-16,0 0 15,-31 28-15</inkml:trace>
  <inkml:trace contextRef="#ctx0" brushRef="#br0" timeOffset="173943.7003">14208 6954 0,'0'0'0,"0"0"15,0 0-15,0 0 16</inkml:trace>
  <inkml:trace contextRef="#ctx0" brushRef="#br0" timeOffset="182646.8695">11731 8393 0,'0'0'0,"0"0"16,0 0-16,-24 0 16,-17 4-1,-17 3-15,6 9 16,8 3-1,5 0-15,39-19 16,-45 14-16,45-14 16,-52 10-1,-4-3-15,-1-9 16,1-6-16,4-2 16,6-3-1,3-5-15,1-5 16,42 23-1,-38-28-15,3-11 16,7-3-16,6-3 16,11 0-1,6-1-15,10-6 16,10 3 0,8-3-16,9 6 15,5-4-15,8 3 16,4 5-1,0 6-15,2 10 16,-1 5 0,0 10-16,-2 5 15,4 7 1,-1 8-16,-5 7 16,2 7-16,-4 3 15,-3 6-15,-8 6 16,-6 6-1,-5 4-15,-5 0 16,-8 0 0,-12 1-16,-7-5 15,-3-2-15,-9 0 16,-7-3 0,-11-3-16,0 0 15,-3-7 1,2-1-16,41-28 15,-39 23-15,39-23 16,-45 23 0,45-23-16,0 0 15,-53 16-15,-17-9 16</inkml:trace>
  <inkml:trace contextRef="#ctx0" brushRef="#br0" timeOffset="182842.8436">11490 8439 0,'0'0'0,"0"0"16,0 0-16,0 0 15,0 0-15</inkml:trace>
  <inkml:trace contextRef="#ctx0" brushRef="#br0" timeOffset="192030.2359">14206 7492 0,'0'0'0,"0"0"16,0 0-1,0 0-15,0 0 16,21-2-16,22-5 16,32-4-1,21 4-15,7-1 16,7-1-16,4 0 15,6 2 1,14 3-16,6 1 16,5 2-1,-5-2-15,-4 3 16,-3 3-16,-8 1 16,3-3-1,4 6-15,-4 0 16,-7-2-1,-7 4-15,-12-1 16,-7 4-16,-5-3 16,-14-3-1,-14 1-15,-14 0 16,-48-7 0,40 9-16,-40-9 15,0 0-15,0 0 16,36 6-1,-36-6-15,0 0 16,20 7 0,-20-7-16,4 4 15,-4-4-15,0 0 16,-2 0-16</inkml:trace>
  <inkml:trace contextRef="#ctx0" brushRef="#br0" timeOffset="192312.3484">17216 7325 0,'0'0'0,"0"0"16,0 0-16,0 0 15,-21 15 1,-12 12-16,-16 18 15,0 2-15,3 7 16,0-3 0,7 0-16,39-51 15,0 0 1,0 0-16,-31 45 16,9-12-16,25-13 15,16-20-15</inkml:trace>
  <inkml:trace contextRef="#ctx0" brushRef="#br0" timeOffset="192678.8888">17422 7394 0,'0'0'15,"-23"14"1,-8 3-16,-7 10 16,-5 7-16,2 4 15,-2 2 1,0-2-16,6 1 16,3 0-16,34-39 15,0 0 1,0 0-16,-29 31 15,29-31 1,0 0-16,0 0 16,-25 25-16,25-25 15,0 0 1,0 0-16,-17 13 16,3-8-16</inkml:trace>
  <inkml:trace contextRef="#ctx0" brushRef="#br0" timeOffset="193462.9864">16150 8660 0,'0'0'15,"-21"0"-15,-19 0 16,-17 0 0,-1-6-16,-2-1 15,-3-1-15,1-6 16,3-1-1,8-6-15,-3-5 16,-1-4-16,1-3 16,2-5-1,3-6-15,4-8 16,8-1-16,3-6 16,9-3-1,12-4-15,8 2 16,10-3-1,12 3-15,10-2 16,14 2-16,21-12 16,23 0-1,7 13-15,4 16 16,2 14 0,-3 13-16,-3 11 15,-11 15-15,1 14 16,-10 9-1,-2 11-15,-5 10 16,-12 6 0,-4 4-16,-12 6 15,-9 4-15,-13 4 16,-7 0 0,-13-1-16,-8 2 15,-12 1 1,-10-5-16,-8 0 15,-10-3-15,-8-4 16,-8-4 0,-5-3-16,-2-4 15,-2-8 1,6-5-16,72-40 16,-65 25-16,65-25 15,-47 8 1,22-12-16,11-10 15</inkml:trace>
  <inkml:trace contextRef="#ctx0" brushRef="#br0" timeOffset="217361.8783">13841 9624 0,'0'0'0,"0"0"16,-13 24-16,-3 14 15,-7 23 1,0 8-16,7 9 16,-2 29-16,4 16 15,6 3 1,6-11-16,6-9 16,5-19-1,4-16-15,1-22 16,2-9-16,-16-40 15,25 39 1,-25-39-16,37 26 16,15-10-16,12-16 15,6-9 1,13-13-16,24-14 16,20-4-1,2 2-15,4 9 16,-10 7-16,-3 5 15,1 13 1,0 4-16,-2 3 16,-2 1-1,-5 3-15,-8 2 16,-3 6-16,-2 1 16,-9 4-1,-8 0-15,-8 1 16,-3 3-16,-6 5 15,-15-3 1,-11 2 0,-39-28-16,0 0 15,0 0-15,36 24 16,-5-10 0,-13-17-16,-5-10 15,-1-19-15,-3-10 16,4-25-1,-1-11-15,5-32 16,4-17-16,-1-3 16,-3 10-1,-1 15-15,0 13 16,-7 9 0,-4 12-16,-5 17 15,0 6-15,0 48 16,-5-46-1,-4 4-15,-12 6 16,-10 7 0,-11 7-16,-8 6 15,-9 7-15,-11 5 16,-8 2 0,-25 4-16,-15 2 15,-5 3-15,-5 2 16,-2 2-1,1-2-15,8 2 16,5-4 0,1 2-16,-2-4 15,7-5-15,12 2 16,4-2 0,7 2-16,7-2 15,4 4 1,6-4-16,17 4 15,6 2-15,2 1 16,3 1 0,6-4-16,7 2 15,7-3-15,1 2 16,4 4 0,-2 2-16,6 0 15,2 0 1,2-2-16,5 2 15,-1-1-15,18-1 16,29-1 0</inkml:trace>
  <inkml:trace contextRef="#ctx0" brushRef="#br0" timeOffset="217543.6203">14164 9816 0,'0'0'16,"0"0"-16,0 0 16,0 0-1</inkml:trace>
  <inkml:trace contextRef="#ctx0" brushRef="#br0" timeOffset="224295.749">9702 7761 0,'0'0'0,"0"0"15,-20 17-15,-8 17 16,-16 22 0,1 9-16,-2 22 15,6 7 1,17-16-16,14-18 16</inkml:trace>
  <inkml:trace contextRef="#ctx0" brushRef="#br0" timeOffset="224679.7387">9880 7881 0,'0'0'0,"0"0"16,-12 16-16,-3 12 15,-3 13 1,1 8-16,0 7 15,8 9-15,3-1 16,6 1 0,6-6-1,10-13-15,3-15 16,3-19-16,5-19 16,-1-15-1,-1-16-15,-5-13 16,-13-2-16,-10 0 15,-9 7 1,-8 6-16,-2 6 16,1 10-16,3 5 15,-1 8 1,0 7-16,0 10 16,6 5-1,1 6-15</inkml:trace>
  <inkml:trace contextRef="#ctx0" brushRef="#br0" timeOffset="225129.0785">10267 7865 0,'0'0'15,"0"0"-15,0 0 16,-7 25-16,-7 20 15,-4 20 1,1-3-16,3 1 16,8-3-1,6-60-15,0 51 16,10-11-16,11-13 16,1-15-1,3-14-15,1-15 16,1-12-1,0-13-15,-9-5 16,-8-2-16,-8 2 16,-7 0-1,-7 7-15,-3 4 16,-10 12 0,-4 10-16,-6 14 15,-10 10-15,-6 7 16,3 4-1,8 3-15,40-24 16,-22 20 0,18-7-16</inkml:trace>
  <inkml:trace contextRef="#ctx0" brushRef="#br0" timeOffset="225561.6401">10841 7675 0,'0'0'0,"0"0"15,0 0-15,-25 11 16,-13 10 0,-22 17-16,-1 11 15,-8 18 1,3 5-16,66-72 15,-39 57-15,30-25 16,15-19 0,13-8-16,10-5 15,9-5 1,7-4-16,-5 0 16,-7 5-16,-9 4 15,-7 2 1,-17-2-16,11 7 15,-6 9 1,-10 8-16,-11 15 16,-13 16-16,-7 8 15,1-1 1,35-62-16,0 0 16,-36 51-16,9-26 15,9-36 1</inkml:trace>
  <inkml:trace contextRef="#ctx0" brushRef="#br0" timeOffset="225745.8997">10631 7586 0,'0'0'0,"0"0"16,0 0-16,0 32 15,0 39 1,0 56-16,0 68 15,0 107 1,6 73-16,21 27 16</inkml:trace>
  <inkml:trace contextRef="#ctx0" brushRef="#br0" timeOffset="227131.1905">16887 7589 0,'0'0'15,"0"0"1,-13 21-16,-5 13 15,-6 23-15,0 5 16,3 5 0,8 2-16,3-4 15,8-7 1,4-5-16,2-8 16,-4-45-16,0 0 15,15 40 1,-15-40-16,25 26 15,4-12-15,-29-14 16,28 7 0,-28-7-1,35 7-15,-35-7 16,28 10-16,-8 8 16,-13 5-16,-14 4 15,-8 0 1,-10 0-16,-9-5 15,-8-2 1,-5-11-16,5-11 16,3-18-16,6-20 15</inkml:trace>
  <inkml:trace contextRef="#ctx0" brushRef="#br0" timeOffset="227278.3615">16610 7854 0,'0'0'0,"0"0"16,0 0-16,23 5 16,25-1-16,26 5 15,27-4 1,2-23-16</inkml:trace>
  <inkml:trace contextRef="#ctx0" brushRef="#br0" timeOffset="227745.4507">17243 7816 0,'0'0'0,"0"0"16,-19 18-16,-7 11 16,-14 18-1,1 9-15,2 6 16,8 3-1,5 5-15,11-8 16,8-4-16,5-58 16,5 47-1,12-13-15,8-14 16,1-17 0,-1-15-16,2-6 15,-1-12-15,1-7 16,-9-3-1,-5-3-15,-9 1 16,-6 3-16,-9 5 16,-2 4-1,-5 1-15,-2 4 16,-2 3 0,-3 7-16,-1 3 15,1 10-15,0 4 16,25-2-1,-19 15-15,10-1 16,13-2 0</inkml:trace>
  <inkml:trace contextRef="#ctx0" brushRef="#br0" timeOffset="228178.047">17660 7669 0,'0'0'15,"0"0"-15,0 0 16,-13 16 0,-11 10-16,-9 15 15,-6 6 1,-3 6-16,42-53 16,-42 56-16,42-56 15,0 0 1,-32 51-16,17-10 15,17-15-15,11-14 16,8-10 0,8-7-1,0-2-15,2 3 16,-1 0-16,-30 4 16,23 2-16,-7 11 15,-10 9 1,-14 7-16,-12 11 15,-17 10 1,0 1-16,37-51 16,0 0-16,-37 43 15,5-17 1,13-19-16,15-20 16,4-21-16,0-19 15</inkml:trace>
  <inkml:trace contextRef="#ctx0" brushRef="#br0" timeOffset="228478.1168">17516 7582 0,'0'0'0,"0"0"16,0 0-16,0 0 16,0 28-1,-4 33-15,1 35 16,-4 22-1,5 5-15,-2 5 16,-3 1-16,-4-4 16,0-4-1,-2-11-15,0-21 16,13-89-16,0 0 16,0 0-1,-4 65-15,4-65 16,0 0-16,0 29 15,6-16 1,9-11-16</inkml:trace>
  <inkml:trace contextRef="#ctx0" brushRef="#br0" timeOffset="228596.9664">17645 8610 0,'0'0'15,"0"0"-15,0 0 16</inkml:trace>
  <inkml:trace contextRef="#ctx0" brushRef="#br0" timeOffset="235562.7152">14110 9999 0,'0'0'0,"0"0"16,0 0-1,-11 0-15,5 0 16,1 0-16,14 0 15,-4 0 1,17 0-16,20-5 16,19 3-1,-4 4-15,-2 8 16,-55-10-16,43 17 16,-43-17-1,31 25-15,-17 4 16,-18 0-1,-10-4-15,-13 6 16,-10 7-16,-5-3 16,1-3-1,1-5-15,40-27 16,-41 20-16,41-20 16,-36 12-1,10-8-15,6-4 16,9 0-1,9-3-15,9 2 16,12-6-16,12-3 16,12-1-1,18-2-15,8 2 16,6 6-16,23 1 16,25 10-1,16 12-15</inkml:trace>
  <inkml:trace contextRef="#ctx0" brushRef="#br0" timeOffset="236877.969">14963 9899 0,'0'0'15,"0"0"-15,0 0 16,-13 7-1,-9 1-15,-9 17 16,7 9 0,4 8-16,10 6 15,10 4-15,8 4 16,11-4 0,8-12-16,6-11 15,3-18-15,-7-13 16,-6-14-1,-2-6-15,-3-5 16,-5-4 0,-1-1-16,-8 2 15,-4 5-15,-6 3 16,-4 4 0,-3 3-16,-3 9 15,-3 4 1,1 4-16,3 1 15,0 0-15,9-3 16,1 0 0,10-3-16,14-8 15,12-10 1,11-3-16,12-5 16,-54 29-16,50-25 15,-4 10 1,-46 15-16,37-3 15,-8 14 1,-11 9-16,-9 9 16,-5 5-16,-4 6 15,-2 9 1,-2-2-16,4-47 16,-2 45-1,6-6-15,-4-39 16,11 28-16,8-15 15,8-6 1,6-11-16,7-8 16,9-8-1,0-2-15,-4-1 16,-45 23-16,0 0 16,0 0-1,38-17-15,-38 17 16,22-20-16,-20 4 15,-8 0 1,-10 3-16,16 13 16,0 0-16,-20-11 15,20 11 1,0 0-16,-24-7 16,24 7-1,-22 0-15,22 0 16,-17 2-1,15 1-15,14-3 16,8-5-16,6-6 16,5-1-1,2 2-15,-33 10 16,37-9 0,-37 9-16,36-5 15,-5 7-15,-7 12 16,-5 8-1,-7 9-15,-4 10 16,-4 12-16,0 1 16,1-3-1,-5-51-15,8 47 16,10-9 0,6-11-16,-3-11 15,6-10-15,0-6 16,2-8-1,-2-13-15,0-10 16,0-12 0,-10-1-16,-10-3 15,-10 4-15,-10 8 16,-7 3 0,-4 15-16,-7 1 15,-10 11 1,-7 8-16,-5 8 15,0 9-15,6 5 16,4 6 0,43-31-16,-31 38 15</inkml:trace>
  <inkml:trace contextRef="#ctx0" brushRef="#br0" timeOffset="237031.3084">16045 10542 0,'0'0'0,"0"0"16,0 0 0</inkml:trace>
  <inkml:trace contextRef="#ctx0" brushRef="#br0" timeOffset="243229.3507">14133 11304 0,'0'0'0,"0"0"16,0 0-16,0 0 15,0 0 1,12-13-16,11-10 15,11-6 1,3 2-16,2 7 16,-3 11-16,-11 12 15,-6 8 1,-7 14-16,-8 10 16,-8 14-1,-10 18-15,-9 7 16,-2 20-16,25-94 15,-28 98 1,28-98-16,-16 70 16,16-46-16,12-27 15,5-13 1,10-16-16,9-11 16,3-2-1,3 7-15,-42 38 16,39-31-16,1 13 15,-8 16 1,-16 13-16,-16 16 16,-11 13-1,-16 21-15,-4 10 16,-16 28-16,0 10 16,47-109-1,-43 100-15,43-100 16,-23 61-16,23-41 15,16-35 1,9-24-16</inkml:trace>
  <inkml:trace contextRef="#ctx0" brushRef="#br0" timeOffset="244511.1597">14820 11192 0,'0'0'16,"0"0"-1,0 0-15,0 0 16,-13 30 0,-3 16-16,-7 28 15,-1 20-15,4 9 16,16-12 0,6-22-16,-2-69 15,11 45-15,7-20 16,3-14-1,-2-18-15,8-15 16,4-18-16,5-21 16,-5-7-1,0-18-15,-10 4 16,-11 10 0,-10 29-16,-4 16 15,-2 12-15,-1 9 16,-7 3-1,-3 12-15,1 9 16,1 9 0,4 0-16,2 2 15,7-3 1,8-3-16,8-10 16,11-7-16,8-12 15,10-16 1,12-16-16,2-7 15,-57 45-15,0 0 16,0 0 0,50-43-16,-50 43 15,43-26 1,-7 22-16,-19 15 16,-7 15-16,-10 15 15,-3 17 1,-4 7-16,-2 2 15,3 2-15,4-6 16,2-63 0,4 55-16,9-15 15,5-17 1,0-26-16,9-18 16,2-18-1,7-23-15,-3-8 16,4-12-16,-37 82 15,24-80 1,-24 80-16,0 0 16,0 0-1,9-70-15,-9 70 16,-2-40-16,-8 22 16,10 18-1,-6-4-15,6 4 16,-7 5-16,9 3 15,7-1 1,11-7-16,7-7 16,7-5-1,8-5-15,7-8 16,1 0-16,-50 25 16,46-17-1,-2 8-15,-5 9 16,-8 9-16,-8 8 15,-7 10 1,-6 12-16,-4 14 16,-6 10-1,-6 3-15,0 6 16,4 2-16,2 15 16,6-1-1,6-15-15,-12-73 16,0 0-1,19 47-15,4-29 16,3-24-16,0-15 16,7-17-1,7-20-15,-4-7 16,-3-24-16,-6-1 16,-18 8-1,-14 13-15,-10 21 16,-10 12-1,-13 10-15,-18 19 16,-19 19 0,-40 34-16,-34 40 15</inkml:trace>
  <inkml:trace contextRef="#ctx0" brushRef="#br0" timeOffset="245210.827">13739 10871 0,'0'0'0,"-21"15"16,-4 13 0,-16 16-16,-6 24 15,-19 40 1,-13 37-16,5 17 16,23-24-16,51-138 15,-31 103 1,31-103-16,-12 62 15,22-37-15,10-28 16,11-17 0,4-12-16,22-21 15,23-14 1,9-4-16,-6 13 16,-83 58-16,69-40 15,-20 26 1,-20 18-16,-17 17 15,-15 10 1,-13 20-16,-11 21 16,-17 32-16,-8 16 15,4-9 1,48-111-16,0 0 16,-46 78-1,15-44-15,12-36 16,9-25-16,8-20 15</inkml:trace>
  <inkml:trace contextRef="#ctx0" brushRef="#br0" timeOffset="245512.2836">13486 10853 0,'0'0'0,"0"0"15,0 20 1,0 21-16,0 30 16,5 15-1,-1 35-15,0 9 16,-4 15 0,-2 38-16,-4 14 15,-5-12-15,4-30 16,4-41-16,3-114 15,0 0 1,0 0-16,-4 46 16,-2-59-1</inkml:trace>
  <inkml:trace contextRef="#ctx0" brushRef="#br0" timeOffset="245694.5555">13656 10806 0,'0'0'0,"0"0"15,0 33-15,0 47 16,6 77 0,4 87-16,21 86 15,19 59-15,23 60 16</inkml:trace>
  <inkml:trace contextRef="#ctx0" brushRef="#br0" timeOffset="254494.5899">8878 5685 0,'0'0'0,"0"0"15,0 0-15,-6-3 16,2-9-1,1-4-15,10-3 16,9 7 0,11 3-16,7 4 15,5 0-15,22 1 16,10-1 0,12 1-16,28-3 15,21 1-15,5-1 16,4 2-1,-10 3-15,-8 2 16,2 0-16,4-2 16,6-3-1,8-5-15,9-2 16,-1 3 0,2 0-16,-1 3 15,3-3-15,-2-1 16,1 6-1,-3 2-15,-6 2 16,-5 2 0,-3 2-16,-3-1 15,-5-6-15,-2 2 16,-2-4 0,-4 1-16,-7-1 15,-15 3 1,-5 4-16,-16 0 15,-13-2-15,-9-2 16,-1-2 0</inkml:trace>
  <inkml:trace contextRef="#ctx0" brushRef="#br0" timeOffset="254744.7091">13766 5287 0,'0'0'0,"0"0"16,0 0-16,-25 12 15,-15 7 1,-20 15-16,-7 1 16,-18 17-16,-5 8 15,15-2 1,12-6-16,10-3 15,16-11-15,17-7 16,14-11 0</inkml:trace>
  <inkml:trace contextRef="#ctx0" brushRef="#br0" timeOffset="254928.034">13966 5381 0,'0'0'16,"-24"13"-16,-18 8 15,-43 18 1,-66 47-16,-112 86 16,-74 89-16</inkml:trace>
  <inkml:trace contextRef="#ctx0" brushRef="#br0" timeOffset="268744.5355">18610 5178 0,'0'0'15,"0"0"-15,0 0 16,0 0-16,-6 20 16,0 20-1,-5 24-15,0-1 16,1 9 0,-2 2-16,-3 13 15,2 18-15,-1 13 16,4 9-1,-9 13-15,4 5 16,-6 6-16,-1 5 16,-3 12-1,-1 15-15,-1 12 16,0 12 0,7 6-16,0-1 15,0 5-15,-1 20 16,2-5-1,3 7-15,1 5 16,3 6 0,5 5-16,-3 8 15,-2 7-15,1 1 16,7 4 0,4 4-16,-4 2 15,-3 0-15,3 4 16,6 3-1,4-4-15,3 4 16,-2-6 0,-5 4-16,2-1 15,-2-1 1,0-5-16,0-8 16,6-10-1,7-15-15,-1-14 16,-1-13-16,-1-11 15,2-30 1,-2-1-16,2-9 16,-3-5-16,-1-15 15,0-15 1,-2-20-16,1-11 16,1-8-1,0-13-15,1-10 16,1-16-16,-3-1 15,-2-4 1,-9-12-16,-14-12 16</inkml:trace>
  <inkml:trace contextRef="#ctx0" brushRef="#br0" timeOffset="268911.7045">18304 16744 0,'0'0'0,"0"0"15,0 0 1,0 0-16,0 0 16</inkml:trace>
  <inkml:trace contextRef="#ctx0" brushRef="#br0" timeOffset="271093.3461">22172 5077 0,'0'0'0,"0"0"16,0 0-16,0 0 15,0 0 1,-6 21-16,-4 25 16,-5 32-16,-5 27 15,1 31 1,0 30-16,4 17 15,1 5 1,1-3-16,1-2 16,1-13-16,1-11 15,0-5 1,4-10-16,3-18 16,6-20-1,9-22-15,7-24 16,3-25-16,8-16 15,7-15 1,21-8-16,14-13 16,17-10-1,38-18-15,46-15 16,27-5-16,-7 10 16,-16 12-1,-1 14-15,5 6 16,8 5-1,4 8-15,4 5 16,0 7-16,-4 9 16,0 14-1,-5 4-15,-3 7 16,3 1-16,0 4 16,-3 1-1,-2-2-15,-3 0 16,-14 0-1,-16-3-15,-12-2 16,-23-8-16,-19-7 16,-16-9-1,-15-11-15,-16-6 16,-6-10 0,2-9-16,-1-12 15,1-13-15,-3-17 16,5-31-1,0-34-15,-3-24 16,-2-17 0,-7 2-16,0-6 15,4-4-15,-2-4 16,5 13 0,-7 17-16,0 17 15,-4 13 1,-3 13-16,-8 14 15,-5 13-15,-8 18 16,-9 22 0,-9 7-16,-16 5 15,-16 4 1,-16 2-16,-20 2 16,-34-4-16,-29 3 15,-24-1 1,-19 4-16,-9 2 15,-17 1 1,-18 5-16,-29 4 16,1 2-16,-4 3 15,-2 1 1,-4 7-16,6 3 16,-3-1-16,12 3 15,1 2 1,12 7-16,14 0 15,19-1 1,39-7-16,26-3 16,17-5-16,29-7 15,15 1 1,14-2-16,20 3 16,6 0-1,-8 8-15,0 4 16,-4 9-16,9 12 15,15 3 1</inkml:trace>
  <inkml:trace contextRef="#ctx0" brushRef="#br0" timeOffset="271793.2523">23044 5446 0,'0'0'0,"0"0"16,0-16-16,18-12 16,16-6-1,24 9-15,13 7 16,12 9-16,12 4 16,6 15-1,-26 5-15,-21 10 16,-20 1-1,-16 10-15,-13 12 16,-18 7-16,-22 14 16,-34 24-1,-31 14-15,-16 0 16,4-12 0,112-95-16,0 0 15,-85 63-15,41-38 16,37-32-1,27-14-15,24-9 16,24-13 0,39-10-16,32-12 15,-4 14-15,-22 12 16,-33 26 0,-32 17-16,-31 17 15,-17 6 1,-17 11-16,-27 22 15,-36 38-15,-41 36 16,-20 18 0,21-16-16,37-35 15,83-101-15,-37 54 16,41-52 0,29-27-16</inkml:trace>
  <inkml:trace contextRef="#ctx0" brushRef="#br0" timeOffset="273027.8223">24295 5479 0,'-26'23'0,"-8"7"15,-16 29 1,-7 25-16,-6 36 15,12 2 1,20-1-16,31-25 16,22-31-16,16-35 15,16-21 1,8-26-16,12-19 16,18-31-16,1-22 15,-24-9 1,-22 2-16,-26 13 15,-19 12 1,-11 21-16,-10 14 16,-9 7-16,-8 12 15,-7 12 1,2 10-16,12-1 16,15 0-1,14-4-15,18-4 16,22-7-16,29-7 15,16-7 1,30-6-16,16 2 16,-19 11-1,-26 12-15,-28 12 16,-21 7-16,-15 12 16,-12 7-1,-12 3-15,-14 14 16,-16 21-1,-22 26-15,-11 10 16,9-3-16,56-103 16,-34 86-1,32-34-15,21-31 16,14-16-16,7-14 16,23-18-1,-1-15-15,19-26 16,2-21-1,-14-5-15,-22 5 16,-25 16-16,-22 73 16,2-57-1,-12 26-15,-13 16 16,-9 12 0,-9 12-16,-13 15 15,4 8-15,50-32 16,-33 34-1,22-5-15,26-14 16,21-10 0,25-10-16,26-10 15,33-10-15,26-4 16,-3 6 0,-20 15-16,-32 14 15,-21 17 1,-26 6-16,-15 11 15,-16 14-15,-22 12 16,-18 13 0,-25 21-16,-23 13 15,-1-5-15,10-5 16,18-16 0,29-20-16,21-21 15,17-16 1,15-14-16,13-16 15,31-16 1,32-27-16,24-32 16,-14-21-16,-26-7 15,-30-2 1,-22 9-16,-21 7 16,-17 5-16,-18 9 15,-15 11 1,-12 17-16,-12 11 15,-19 13 1,-33 10-16,-25 19 16,8 21-16,15 13 15,39 3 1</inkml:trace>
  <inkml:trace contextRef="#ctx0" brushRef="#br0" timeOffset="273161.7646">26887 5906 0,'0'0'0,"0"0"16,-13 16-16,-5 1 16</inkml:trace>
  <inkml:trace contextRef="#ctx0" brushRef="#br0" timeOffset="296977.0103">20070 6728 0,'0'0'0,"0"0"15,-14-2 1,-6-4-16,-11 0 16,0 20-16,2 20 15,-3 26 1,-8 25-16,-16 43 15,-15 52 1,-5 13-16,6-8 16,15-26-16,10-21 15,13-26 1,10-32-16,22-80 16,0 0-16,-9 56 15,9-31 1,12-30-16,5-27 15,11-29-15</inkml:trace>
  <inkml:trace contextRef="#ctx0" brushRef="#br0" timeOffset="297277.5593">19885 6793 0,'0'0'15,"0"0"-15,10-2 16,15-5-16,11 14 15,-7 22 1,0 22-16,-7 27 16,3 37-1,-3 41-15,-4 18 16,-7 1-16,-2-8 16,-7-10-1,-4-17-15,-5-8 16,-8-21-16,-1-19 15,-1-21 1,17-71-16,-18 43 16,-6-18-1,-6-25-15,-8-25 16</inkml:trace>
  <inkml:trace contextRef="#ctx0" brushRef="#br0" timeOffset="297443.3924">19691 7450 0,'0'0'16,"0"0"-1,0 0-15,24 0 16,23-4 0,29 1-16,18 8 15,-6 4-15,-9 4 16</inkml:trace>
  <inkml:trace contextRef="#ctx0" brushRef="#br0" timeOffset="298188.7689">20394 8346 0,'0'0'16,"0"0"0,-20 0-16,-19 0 15,-21 4 1,-7 3-16,-9 8 16,-12 1-16,-8-5 15,-10-9-15,1-13 16,5-11-1,-2-11-15,11-10 16,1-6 0,13-9-16,10-9 15,17-9-15,10-12 16,15-12 0,15-14-16,10-4 15,15-5 1,13 1-16,13 9 15,10 8-15,14 7 16,17 4 0,19 5-16,15 6 15,19 2 1,-6 15-16,-6 17 16,-17 22-16,-12 20 15,-14 15 1,-6 18-16,-1 16 15,-3 16 1,-7 14-16,-9 11 16,1 15-16,-13 11 15,-14 9 1,-11 10-16,-21-7 16,-17 0-1,-13-6-15,-14-1 16,-10-7-16,-14-4 15,-4-11 1,-3-5-16,-1-8 16,9-10-16,-3-9 15,14-11 1,8-6-16,52-43 16,0 0-16,0 0 15,-31 26 1</inkml:trace>
  <inkml:trace contextRef="#ctx0" brushRef="#br0" timeOffset="298344.278">20360 8286 0,'0'0'0,"0"0"15,0 0 1</inkml:trace>
  <inkml:trace contextRef="#ctx0" brushRef="#br0" timeOffset="301344.0754">20828 7536 0,'0'0'15,"0"0"-15,0 0 16,0 0-16,24 5 16,21 3-1,24 9-15,-7 3 16,3-2 0,4-2-16,10-7 15,21-3-15,12-8 16,-23 0-1,-89 2-15,75-9 16</inkml:trace>
  <inkml:trace contextRef="#ctx0" brushRef="#br0" timeOffset="301659.4519">21315 7267 0,'0'0'16,"0"0"-16,0 0 16,-7-3-1,-1-4-15,-8 3 16,-4 18 0,10 15-1,3 15-15,3 17 0,2 15 16,-2 31-1,0 24-15,2 6 16,8-5 0,2-30-16,5-16 15,-13-86-15,21 62 16,6-24 0</inkml:trace>
  <inkml:trace contextRef="#ctx0" brushRef="#br0" timeOffset="302009.4694">21658 7470 0,'0'0'16,"0"0"-16,0 0 15,3-2 1,8-5-16,0 0 15,2 14-15,-1 15 16,-2 10 0,-5 6-16,-2 13 15,-11 19 1,-2 14-16,-17 39 16,-8 34-16,-2 1 15,13-35 1,13-41-16,11-82 15,-3 58-15,3-58 16,12 37 0,3-20-16,8-8 15</inkml:trace>
  <inkml:trace contextRef="#ctx0" brushRef="#br0" timeOffset="302860.4787">22092 7667 0,'0'0'16,"0"0"-16,0 0 16,-6 26-1,-5 33-15,-8 21 16,4 13-16,10 6 15,14-8 1,14-28-16,5-27 16,9-21-1,2-15-15,6-15 16,-2-18-16,-5-14 16,-11-12-1,-16-1-15,-11-2 16,-11 2-1,-9 6-15,-10 11 16,-3 12-16,-1 6 16,0 10-1,14 5-15,7 8 16,7 0-16,6 0 16,13-3-1,16 2-15,13-7 16,20-6-1,9-3-15,-71 19 16,67-21-16,-3 8 16,-64 13-1,54-2-15,-10 15 16,-15 16 0,-10 16-16,-17 13 15,-11 13-15,-3 10 16,-5 26-1,7 9-15,10-6 16,16-28 0,18-26-16,4-26 15,9-15-15,12-10 16,5-15 0,1-10-16,-4-13 15,-11-10 1,-5-8-16,-9-9 15,-7-5-15,-9-5 16,-11-3 0,-11-15-16,-17 2 15,-14 14 1,-12 18-16,-2 21 16,-7 13-16,-8 16 15,-9 19 1,-6 21-16,-17 31 15,-1 31-15,19 14 16</inkml:trace>
  <inkml:trace contextRef="#ctx0" brushRef="#br0" timeOffset="307393.8033">28479 6972 0,'0'0'0,"-8"20"15,-1 13 1,-6 30-16,2 5 16,0 7-16,1 30 15,6 27 1,-3 2-16,5 2 16,-3 0-1,2-8-15,1-19 16,4-14-16,-2-15 15,2-80 1,-7 62-16,-2-26 16,-3-27-16,3-20 15</inkml:trace>
  <inkml:trace contextRef="#ctx0" brushRef="#br0" timeOffset="308009.9876">28275 7440 0,'0'0'0,"5"-19"16,11-17-1,15-9-15,14 12 16,8 2-16,6 6 16,1 10-1,-6 7-15,-10 8 16,-13 14-1,-18 8-15,-15 5 16,-13 9-16,-19 16 16,-8 1-1,-7 1-15,-1-5 16,6-7-16,6-11 16,9-6-1,11-6-15,9-13 16,16-6-1,13-6-15,11-8 16,11-4-16,17-5 16,-4 3-1,4 2-15,-7 8 16,-2 4 0,-6 12-16,-11 4 15,-9 8-15,-12 7 16,-8 6-1,-12 7-15,-11 12 16,-13 1 0,-7-2-16,-8-2 15,-3-5-15,-1-6 16,-1-7 0,52-29-16,-53 20 15,6-7 1,47-13-16,-43 0 15,19-8-15,19-8 16,19-9 0,13-9-16,16-12 15</inkml:trace>
  <inkml:trace contextRef="#ctx0" brushRef="#br0" timeOffset="308755.1543">28963 8315 0,'0'0'16,"-28"6"-16,-20 3 16,-20 5-16,-1-1 15,5-2 1,2-2-16,-3-2 16,-6-7-1,-3-7-15,-18-9 16,-2-6-16,4-14 15,2-2 1,13-2-16,11-9 16,6-5-1,9-6-15,8-9 16,15-3-16,12-10 16,14-5-1,14-5-15,15-2 16,14-2-16,12 3 15,6 7 1,10 10-16,8 14 16,7 11-1,8 10-15,7 10 16,3 11-16,4 13 16,-1 14-1,-5 13-15,-8 16 16,-8 11-1,-12 11-15,-14 9 16,-7 13-16,-12 16 16,-17 10-1,-17 5-15,-16 7 16,-15 10-16,-17 1 16,-10-10-1,-9-15-15,0-9 16,5-22-1,6-14-15,7-15 16,8-15 0,34-29-16,-24 27 15</inkml:trace>
  <inkml:trace contextRef="#ctx0" brushRef="#br0" timeOffset="308905.6942">29010 8361 0,'0'0'0,"0"0"16,0 0 0</inkml:trace>
  <inkml:trace contextRef="#ctx0" brushRef="#br0" timeOffset="309538.5046">29775 7597 0,'0'0'0,"0"0"16,0 0-16,27 0 15,33-4 1,30 0-16,13-1 16,-6-2-16,-3 0 15,-3 9 1,-7 10-16,-4 10 16</inkml:trace>
  <inkml:trace contextRef="#ctx0" brushRef="#br0" timeOffset="310176.69">31052 6699 0,'0'0'0,"0"0"16,0 21-1,0 21-15,0 30 16,-4 12-16,-1 28 16,1 4-1,2 5-15,0 0 16,2-1-1,0 1-15,-4-10 16,-1-8-16,5-103 16,0 0-1,0 0-15,-7 78 16,5-28 0,4-39-16,8-18 15,4-11-15,14-11 16,12-11-1,9-5-15,8-2 16,2 7 0,2 5-16,-6 10 15,-3 14-15,-10 11 16,-11 13 0,-12 11-16,-8 15 15,-11 16 1,-13 12-16,-17 7 15,-18 20-15,-14 4 16,-6-15 0,0-34-16,5-27 15,14-26 1,5-16-16,7-23 16,11-21-16</inkml:trace>
  <inkml:trace contextRef="#ctx0" brushRef="#br0" timeOffset="310325.8676">30988 7412 0,'0'0'0,"23"-4"15,27-8 1,21-7-16,31-4 16,25 2-16,7 6 15,-12 11 1,-17 12-16</inkml:trace>
  <inkml:trace contextRef="#ctx0" brushRef="#br0" timeOffset="310758.7488">31907 7257 0,'0'0'0,"0"0"16,0 0-16,0 23 15,0 24 1,0 29-16,0 18 16,0 2-16,-6 2 15,2 1 1,0-4-16,2-5 16,6-11-1,8-13-15,12-26 16,7-17-1,11-23-15,9-20 16,6-25-16,-3-19 16,10-26-1,-14-20-15,-18 1 16,-21 10-16,-24 12 16,-11 20-1,-9 23-15,-9 10 16,-11 11-1,-4 13-15,-4 8 16,9 11-16,5 6 16,19 7-1,18 1-15</inkml:trace>
  <inkml:trace contextRef="#ctx0" brushRef="#br0" timeOffset="310927.0153">32779 7856 0,'0'0'0,"0"0"16,0 0-16,0 0 15</inkml:trace>
  <inkml:trace contextRef="#ctx0" brushRef="#br0" timeOffset="315892.8286">20492 8622 0,'0'0'0,"0"0"16,0 0-16,0 0 16,23 0-16,18 0 15,28 0 1,-3 0-16,5 0 15,6 0 1,16 0-16,5 0 16,5 0-16,5 0 15,1-3 1,7-2-16,5 1 16,0 1-1,-1-1-15,10 1 16,6 3-16,-1 3 15,-15 4 1,3-1-16,0 0 16,2-1-16,-6 0 15,-8-3 1,-11-2-16,-8 3 16,-13-3-1,-15 0-15,-64 0 16,0 0-16,48 3 15,-48-3 1,0 0-16,0 0 16,33 9-1,-33-9-15,25 21 16</inkml:trace>
  <inkml:trace contextRef="#ctx0" brushRef="#br0" timeOffset="316019.2891">23542 8637 0,'0'0'0,"0"0"16</inkml:trace>
  <inkml:trace contextRef="#ctx0" brushRef="#br0" timeOffset="318925.6256">17504 4282 0,'-8'-27'16,"-5"-17"-16,-8-13 16,-2-1-16,2-2 15,0-1 1,-1 2-16,-3 0 16,1 8-1,-3 6-15,-4 7 16,-11 9-16,-1 10 15,-11 11 1,-2 13-16,-4 15 16,2 9-16,3 11 15,2 10 1,4 7-16,-2 17 16,6 9-1,16-5-15,9 3 16,16 1-16,8 1 15,14-3 1,7-4-16,10-2 16,5-11-16,12-10 15,1-17 1,-5-22-16,0-24 16,13-19-1,1-20-15,17-33 16,-1-24-1,-12 0-15,-18 3 16,-15 24-16,-12 19 16,-8 26-1,-3 18-15,1 9 16,-3 12-16,1 11 16,1 11-1,-4 9-15,-2 8 16,3 14-1,1 5-15,4-3 16,3 1-16,3-6 16,10-3-1,3-9-15,6-10 16,6-11 0,2-15-16,-1-18 15</inkml:trace>
  <inkml:trace contextRef="#ctx0" brushRef="#br0" timeOffset="319109.4825">17862 3824 0,'0'0'0,"20"0"15,21 0 1,25 5-16,19-4 15,20 10-15,-105-11 16,112 16 0</inkml:trace>
  <inkml:trace contextRef="#ctx0" brushRef="#br0" timeOffset="319292.6349">17882 4199 0,'0'0'0,"0"0"16,28 4-16,31-1 15,40 2-15,26 1 16,0 3 0,0 2-16</inkml:trace>
  <inkml:trace contextRef="#ctx0" brushRef="#br0" timeOffset="319911.8522">19347 4154 0,'0'0'0,"0"0"15,-6-22 1,-5-23-16,-9-12 15,-7 2 1,-5-1-16,-1-4 16,0 0-16,0 4 15,33 56 1,0 0-16,-34-40 16,-4 22-1,-2 29-15,-3 20 16,0 24-16,6 9 15,-1 28 1,9 10-16,14-5 16,9-8-16,12-11 15,4-11 1,-10-67-16,21 47 16,2-16-1,7-16-15,-3-21 16,4-18-16,12-28 15,-1-12 1,7-31-16,-4-10 16,-14 12-16,-8 29 15,-13 28 1,-1 20-16,-2 16 16,2 9-1,3 12-15,4 13 16,3 9-16,15 12 15,3 4 1,8-4-16,2-1 16,5-9-1,-52-45-15,53 34 16,-3-10-16,-8-13 16</inkml:trace>
  <inkml:trace contextRef="#ctx0" brushRef="#br0" timeOffset="320143.1472">19594 3877 0,'0'0'16,"0"0"0,29 0-16,35 5 15,40 2-15,18 13 16,9 10-1,-2 6-15,-24-9 16,-105-27-16,75 9 16,-30-15-1,-24-19-15</inkml:trace>
  <inkml:trace contextRef="#ctx0" brushRef="#br0" timeOffset="320426.6634">20128 3455 0,'0'0'0,"0"0"16,-7 20-1,-2 22 1,-6 30-16,-1 11 16,1 24-16,3 27 15,4-1 1,8-4-16,6-20 15,5-18-15,3-17 16,-1-16 0,-13-58-16,0 0 15,0 0 1,20 36-16,9-24 16,9-26-16</inkml:trace>
  <inkml:trace contextRef="#ctx0" brushRef="#br0" timeOffset="320710.1269">20771 3506 0,'0'0'0,"-4"34"15,-1 22 1,3 35-16,-2 23 15,4 4 1,-2-3-16,2-8 16,-4-13-16,4-94 15,-5 79 1,5-79-16,0 0 16,-5 55-16,8-31 15,12-28 1,16-18-16</inkml:trace>
  <inkml:trace contextRef="#ctx0" brushRef="#br0" timeOffset="320883.7668">21268 3593 0,'0'0'16,"0"0"-16,0 0 15,0 0 1,0 0-16,0 21 16,0 6-1,6 1-15</inkml:trace>
  <inkml:trace contextRef="#ctx0" brushRef="#br0" timeOffset="321142.4685">21420 4148 0,'0'0'0,"0"0"16,0 0-16,2 20 16,5 20-1,4 20-15,-7 7 16,-4 3-1,-11 4-15,-22 17 16,-28-2-16,-22-3 16,-18 5-1,-13 3-15,-11 2 16</inkml:trace>
  <inkml:trace contextRef="#ctx0" brushRef="#br0" timeOffset="321666.7055">21308 5296 0,'0'0'16,"0"0"-16,-27-3 16,-33-3-1,-43-5-15,-42-2 16,-39-8 0,-33-1-16,-35-9 15,7-5-15,-7-3 16,-18 6-1,-6 7-15,-16 1 16,1 13 0,-11 8-16,5 7 15,6 9-15,9-2 16,14 3 0,9 5-16,15 3 15,30-2 1,47-5-16,41-7 15,37-9-15,89 2 16,0 0 0,-54-8-16,54 8 15,0 0 1,-27-1-16,21 2 16,19 7-16</inkml:trace>
  <inkml:trace contextRef="#ctx0" brushRef="#br0" timeOffset="321793.0061">16806 5137 0,'0'0'0,"0"0"16,0 0-1</inkml:trace>
  <inkml:trace contextRef="#ctx0" brushRef="#br0" timeOffset="382358.5843">16610 5014 0,'0'0'16,"0"0"-16,0 0 16,0 0-1,0 0-15,16-2 16,22-5-16,18-3 16,5 5-1,1 1-15,10 0 16,1 4-1,19-1-15,4 1 16,2 0-16,7 0 16,3 0-1,5-4-15,1-1 16,7-4-16,13 3 16,4-2-1,7 7-15,-10 2 16,1-1-1,1 0-15,-6 0 16,-5 3 0,-1 2-16,5-1 15,-3 3-15,0-3 16,-4 3 0,-2-5-16,-6-1 15,0 5-15,-10-2 16,0-1-1,-5-1-15,-1-2 16,-4 2 0,-14-2-16,-4 0 15,-4-2-15,-4 0 16,-11-1 0,-4 1-16,2 2 15,-3 0 1,1-2-16,-3 0 15,-4 2-15,-4-5 16</inkml:trace>
  <inkml:trace contextRef="#ctx0" brushRef="#br0" timeOffset="382523.1779">21129 5160 0,'0'0'16,"0"0"-16,0 0 15,0 0-15,0 0 16</inkml:trace>
  <inkml:trace contextRef="#ctx0" brushRef="#br0" timeOffset="441590.0073">20689 8643 0,'0'0'15,"0"0"-15,0 0 16,0 0-16,0 0 15,19 0 1,23-4-16,17-1 16,7-2-1,3 1-15,1-1 16,7 4-16,15 2 16,4 1-1,-3 0-15,8 0 16,2 0-1,6 1-15,1 4 16,1 0-16,1-1 16,5 0-1,3-1-15,3 2 16,-2-2 0,-4 2-16,-4-1 15,-15 1-15,-9-2 16,-10 0-1,-10 0-15,-69-3 16,54 7-16,-54-7 16,0 0-1,0 0-15,46 9 16,-46-9 0,0 0-16,0 0 15,41 11-15,-41-11 16,0 0-1,36 11-15</inkml:trace>
  <inkml:trace contextRef="#ctx0" brushRef="#br0" timeOffset="441765.1589">23477 8766 0,'0'0'0,"0"0"15,0 0-15</inkml:trace>
  <inkml:trace contextRef="#ctx0" brushRef="#br0" timeOffset="444373.0496">20246 9081 0,'0'0'15,"0"0"-15,-7 23 16,-1 18-1,-8 27-15,1-1 16,1 2-16,5 4 16,-2 19-1,0 2-15,3-14 16,8-80 0,-6 72-16,6-72 15,0 0-15,0 0 16,-4 45-1,4-45-15,2 29 16,2-20-16,6-13 16</inkml:trace>
  <inkml:trace contextRef="#ctx0" brushRef="#br0" timeOffset="444582.8957">20494 9876 0,'0'0'0,"0"0"15,0 0 1,0 0-16,0 0 15</inkml:trace>
  <inkml:trace contextRef="#ctx0" brushRef="#br0" timeOffset="444986.9906">21227 9029 0,'0'0'0,"-6"32"16,-3 21-16,-9 34 16,-1 17-16,-3 5 15,8-2 1,10-9-16,6-10 15,8-21 1,10-28-16,11-16 16</inkml:trace>
  <inkml:trace contextRef="#ctx0" brushRef="#br0" timeOffset="445824.2219">21617 9106 0,'0'0'0,"0"0"16,-6 31-1,2 26-15,-5 36 16,0 14-16,7-11 16,2-96-1,6 76-15,10-23 16,16-26-1,8-23-15,10-12 16,0-15-16,-1-15 16,-6-11-1,-8-9-15,-12-5 16,-7-1 0,-11 4-16,-10 4 15,-5 7-15,-3 11 16,-3 8-1,4 12-15,1 12 16,-3 8-16,3 12 16,3 4-1,8 6-15,6 3 16,13-5 0,12-2-16,15-13 15,16-9-15,5-12 16,-2-4-1,-65 18-15,60-22 16,-60 22 0,54-13-16,-9 8 15,-14 16-15,-15 14 16,-12 15 0,-6 24-16,-7 9 15,2 1 1,3 10-16,10-8 15,16-13-15,7-30 16,5-15 0,7-14-16,3-17 15,4-17-15,-7-16 16,-4-12 0,-11-9-16,-7-2 15,-15 0 1,-16 3-16,-7 8 15,-13 12 1,-9 13-16,-5 12 16,-6 19-16,-4 10 15,0 19 1,6 12-16,13 5 16,19-4-16,31-15 15,29-19 1</inkml:trace>
  <inkml:trace contextRef="#ctx0" brushRef="#br0" timeOffset="446173.3529">23026 8851 0,'0'0'0,"0"0"16,0 0-1,0 0-15,-7 26 16,-6 30-16,-5 23 15,-3 10 1,1-2-16,20-87 16,-2 67-1,7-33-15,12-23 16,4-18-16,13-18 16,8-19-1,-2-8-15,-9-1 16,-8 4-1,-15 8-15,-8 10 16,-10 14-16,-8 8 16,-11 11-1,-4 6-15,-4 11 16,0 1 0,10 1-16,10-11 15</inkml:trace>
  <inkml:trace contextRef="#ctx0" brushRef="#br0" timeOffset="446424.7217">23635 8435 0,'0'0'0,"0"0"15,0 0-15,0 27 16,-4 31-1,2 29-15,-5 18 16,5-6 0,0-6-16,2-5 15,0-10-15,0-78 16,-4 72 0,0-20-16,-8-4 15</inkml:trace>
  <inkml:trace contextRef="#ctx0" brushRef="#br0" timeOffset="446790.1849">22956 9586 0,'0'0'15,"0"0"1,0 0-16,17-8 15,12-10-15,8-5 16,4-2 0,-3 3-16,-5 6 15,-13 9 1,-4 9-16,-7 10 16,-2 10-16,-7 7 15,-5 9 1,3 9-16,0-6 15,2-9-15,7-11 16,6-4 0,12-14-16,8-10 15,8-10 1,16-11-16,11 2 16</inkml:trace>
  <inkml:trace contextRef="#ctx0" brushRef="#br0" timeOffset="447191.0174">23370 9463 0,'0'0'16,"0"0"-16,0 0 16,0 0-16,0 0 15,21-13 1,17-12-16,14-13 15,-52 38 1,55-38-16,-55 38 16,49-24-1,-9 19-15,-11 20 16,-13 17-16,-9 15 16,-5 27-1,-8 33-15,-4 27 16,-1-1-16,3-16 15,8-117 1,-5 87-16,5-87 16,0 0-1,0 0-15,-4 52 16,4-52-16,0 0 16,4 19-1,-1-19-15,-3-11 16</inkml:trace>
  <inkml:trace contextRef="#ctx0" brushRef="#br0" timeOffset="448489.6487">20743 9239 0,'0'0'0,"0"0"15,0 0 1,13-15-16,12-12 16,10-9-16,5 2 15,1 11 1,-4 7-16,-5 16 16,-12 13-16,-13 18 15,-9 16 1,-16 23-16,-7 7 15,-13 22 1,-2-5-16,40-94 16,0 0-1,-29 64-15,12-41 16,13-23-16,12-11 16,10-12-1,13-10-15,8-14 16,9 2-16,-48 45 15,46-37 1,-2 10-16,-9 18 16,-18 18-1,-15 18-15,-14 18 16,-17 26-16,-18 31 16,-9 14-1,56-116-15,0 0 16,0 0-1,-36 92-15,33-54 16,28-54-16,8-24 16</inkml:trace>
  <inkml:trace contextRef="#ctx0" brushRef="#br0" timeOffset="448923.1556">21372 9034 0,'0'0'15,"0"0"-15,0 0 16,-13 24-16,-9 22 16,-9 29-1,-7 33-15,3 15 16,18-7 0,11-16-16,12-28 15,5-30-15,-11-42 16,27 27-1,3-18-15,1-9 16,4-14 0,6-19-16,-7-18 15,-8-12-15,-4-13 16,-2-26 0,-11-13-16,-16 15 15,-6 28 1,-5 32-16,-6 15 15,-3 19-15,-5 12 16,-6 19 0,-15 18-16,2 15 15,-11 24 1,7 14-16,6-20 16,-2-35-16</inkml:trace>
  <inkml:trace contextRef="#ctx0" brushRef="#br0" timeOffset="449053.2818">21475 9318 0,'0'0'0,"0"0"16,0 0-16,0 0 15</inkml:trace>
  <inkml:trace contextRef="#ctx0" brushRef="#br0" timeOffset="450490.5864">24060 8995 0,'0'0'0,"0"0"15,-17 15-15,-7 9 16,-7 12-1,-1 13-15,5 4 16,7 8 0,7-1-16,6-4 15,9-7-15,9-10 16,12-15 0,3-11-16,4-11 15,3-6 1,-6-7-16,-3-10 15,-8-2-15,-9-9 16,-7 1 0,-7-1-16,-9 3 15,-4 7 1,-6 6-16,-1 5 16,-1 6-16,4 3 15,4 4 1,6-2-16,10-4 15,8-3-15,15-6 16,9-9 0,13-10-16,12-12 15,4 1 1,-5-2-16,-1 8 16,-10 5-16,-8 12 15,-6 9 1,-8 11-16,-6 15 15,-5 15 1,-8 14-16,0 23 16,-8 12-16,-3 29 15,1 20 1,8 2-16,6-16 16,2-27-16,9-29 15,-15-58 1,23 24-16,-1-21 15,5-19 1,5-17-16</inkml:trace>
  <inkml:trace contextRef="#ctx0" brushRef="#br0" timeOffset="450823.613">24709 9070 0,'0'0'16,"0"0"-16,-11 22 15,-7 18 1,-8 25-16,3 6 16,23-71-1,0 0-15,0 0 16,-16 70-16,16-37 16,6-30-1,8-21-15,-1-12 16,-1-7-1,-7-10-15,-10 6 16,-7 10-16,-3 11 16,-6 9-1,-5 6-15,-1 5 16,2 3 0,5-1-16,12-2 15,8-12-15,15-9 16</inkml:trace>
  <inkml:trace contextRef="#ctx0" brushRef="#br0" timeOffset="450928.9481">24912 8685 0,'0'0'0,"0"23"15,0 14 1</inkml:trace>
  <inkml:trace contextRef="#ctx0" brushRef="#br0" timeOffset="450973.1701">25739 10164 0,'0'21'0,"0"15"15,0 10-15</inkml:trace>
  <inkml:trace contextRef="#ctx0" brushRef="#br0" timeOffset="457634.5543">24858 8766 0,'0'0'16,"0"0"-16,-22 15 16,-9 15-1,-16 13-15,5 16 16,6 6-1,2 24-15,5 5 16,12 2-16,10-13 16,9-20-1,5-21-15,-7-42 16,15 29 0,5-15-16,1-12 15,1-9-15,0-11 16,-2-9-1,-5-8-15,-1-12 16,-7-1 0,-5 2-16,-6 1 15,-5 10-15,-9 10 16,18 25 0,-23-18-16,23 18 15,0 0-15,-26-18 16,26 18-1,0 0-15,-22-17 16,7-4 0,11 1-16,6 2 15</inkml:trace>
  <inkml:trace contextRef="#ctx0" brushRef="#br0" timeOffset="458067.8904">25075 8447 0,'0'0'0,"0"0"15,-7 28 1,-5 33-16,-7 28 16,-3 23-16,1 31 15,4 19 1,6 0-16,7-3 15,-2-10-15,2-6 16,0-8 0,2-8-16,-3-27 15,5-100 1,0 0-16,0 0 16,-4 61-1,-21-53-15,-25-41 16</inkml:trace>
  <inkml:trace contextRef="#ctx0" brushRef="#br0" timeOffset="458163.4748">25766 10319 0,'2'-5'0,"0"-2"16</inkml:trace>
  <inkml:trace contextRef="#ctx0" brushRef="#br0" timeOffset="458401.2921">25037 9455 0,'0'0'0,"0"0"16,0 0-1,0 0-15,15 3 16,24 0-16,20 1 16,0 0-1,2-4-15,-8-6 16</inkml:trace>
  <inkml:trace contextRef="#ctx0" brushRef="#br0" timeOffset="458667.9737">25473 8663 0,'0'0'0,"0"0"15,0 0-15,16 20 16,8 14-1,17 13-15,-8-7 16,-4-6 0,-9-15-16,-11-9 15,-9-10-15,-4-7 16,-6-7 0</inkml:trace>
  <inkml:trace contextRef="#ctx0" brushRef="#br0" timeOffset="459035.2309">24847 9121 0,'0'0'16,"0"0"-16,0 0 15,0 0-15,20 4 16,21 1 0,19 9-16,1 2 15,-3-4 1,7 2-16,4-3 16</inkml:trace>
  <inkml:trace contextRef="#ctx0" brushRef="#br0" timeOffset="459850.9533">25435 9081 0,'0'0'0,"0"0"0,16-2 15,17-12 1,10-4-16,4-4 16,2-2-1,-1-1-15,-48 25 16,0 0-16,0 0 16,39-23-1,-12 6-15,-23 14 16,-15 12-1,-11 14-15,-9 13 16,-15 21-16,-2 15 16,-8 29-1,2 13-15,19-4 16,18-28 0,20-24-16,13-29 15,4-14-15,7-12 16,4-10-1,3-13-15,6-16 16,-9-8 0,-11-5-16,-14 1 15,-10 6-15,-12 2 16,-8 9 0,-10 6-16,-2 12 15,-1 8-15,1 3 16,12 2-1,12-5-15,14-6 16</inkml:trace>
  <inkml:trace contextRef="#ctx0" brushRef="#br0" timeOffset="460119.9077">25962 8413 0,'0'0'15,"0"0"1,0 25-16,0 24 16,0 31-16,0 32 15,0 4 1,0 4-16,0 8 16,0 1-16,0 1 15,0-7 1,0-8-16,0-115 15,0 0 1,-6 84-16,-4-48 16,-3-52-16</inkml:trace>
  <inkml:trace contextRef="#ctx0" brushRef="#br0" timeOffset="460267.7969">25971 9177 0,'0'-5'16,"0"-7"-16,9-11 15,14-6 1,8-3-16,18-2 15,10-3 1,3 1-16,-62 36 16,0 0-16,61-25 15</inkml:trace>
  <inkml:trace contextRef="#ctx0" brushRef="#br0" timeOffset="460817.0734">25592 9733 0,'0'0'0,"0"25"16,0 16-16,2 14 16,11-3-1,5-10-15,4-4 16,2-3-16,-24-35 15,0 0 1,0 0-16,17 30 16,-11-15-1,-6-10-15,-4-13 16,-2-6 0,1-4-16,3-5 15,2-2-15,7 3 16,5-4-1,11 1-15,4 0 16,5 8-16,-4 3 16,-28 14-1,27-7-15,-8 14 16,-5 9 0,-12 8-16,-6 10 15,-8 1-15,12-35 16,0 0-1,0 0-15,-8 34 16,8-34-16,-7 29 16,9-11-1,7-7-15,13-9 16,10-8 0,6-3-16,9-5 15,-2 5-15</inkml:trace>
  <inkml:trace contextRef="#ctx0" brushRef="#br0" timeOffset="460936.8642">26310 10200 0,'0'0'15,"0"0"-15</inkml:trace>
  <inkml:trace contextRef="#ctx0" brushRef="#br0" timeOffset="464623.7638">20215 10849 0,'0'0'16,"0"0"-16,0 0 15,0 0 1,-20-3-16,-15-4 16,-11-4-16,13 4 15,8-4 1,15-2-16,5-3 15,10-8 1,10-7-16,11-8 16,15-10-16,4 0 15,-1 4 1,6 5-16,-3 11 16,1 7-1,0 13-15,-8 9 16,-5 13-16,-8 11 15,-11 6 1,-7 10-16,-9 17 16,-12 9-16,-9 3 15,-9 5 1,-19 20-16,-10 9 16,-5-7-1,3-14-15,4-14 16,3-16-16,3-9 15,10-14 1,41-29-16,-38 23 16,38-23-1,-37 13-15,37-13 16,0 0-16,-27 3 16,13-11-1,14 0-15,10-6 16,8 3-1,8-4-15,5-1 16,8 2-16,12 3 16,1 7-1,3 4-15,-2 2 16,-1 5 0,-3 2-16,-49-9 15,50 6-15,-50-6 16,44 7-1,-44-7-15,46 7 16,-1 0-16</inkml:trace>
  <inkml:trace contextRef="#ctx0" brushRef="#br0" timeOffset="464840.8453">20942 11420 0,'0'0'0,"0"0"15,0 0 1,0 0-16,0 0 15,0 0-15</inkml:trace>
  <inkml:trace contextRef="#ctx0" brushRef="#br0" timeOffset="467406.9504">21190 10725 0,'0'0'15,"4"-20"-15,10-13 16,9-11-16,8 2 16,1 9-1,-1 13-15,-8 16 16,-7 11-1,-8 13-15,-6 13 16,-6 12 0,-7 18-16,-9 1 15,-7 5-15,-8 15 16,35-84 0,0 0-16,-28 64 15,18-35-15,14-29 16,11-16-1,8-8-15,8-3 16,7-5-16,-1 8 16,1 6-1,-7 7-15,-31 11 16,23 6 0,-5 12-16,-8 11 15,-12 12-15,-14 17 16,-5 0-1,1 2-15,20-60 16,0 0 0,0 0-16,-13 43 15,11-25-15,15-34 16</inkml:trace>
  <inkml:trace contextRef="#ctx0" brushRef="#br0" timeOffset="467689.0483">21783 10312 0,'0'0'16,"0"0"-16,0 0 15,0 20 1,0 22-16,0 28 16,0 9-16,0 18 15,0 4 1,0-3-16,-4-2 15,-2-7-15,-3-10 16,9-79 0,0 0-16,0 0 15,-9 58 1,9-58-16,-5 29 16,12-27-16,4-17 15,4-11 1</inkml:trace>
  <inkml:trace contextRef="#ctx0" brushRef="#br0" timeOffset="468406.1341">21906 10435 0,'0'0'0,"0"0"16,0 0-16,0 0 16,-13 11-1,-9 14-15,-9 17 16,3 19-16,2 16 16,0 40-1,8 26-15,18-8 16,13-33-1,9-38-15,5-33 16,2-14-16,-2-22 16,0-13-1,-3-18-15,2-19 16,-7-15 0,-12-2-16,-9-2 15,-14-12 1,-9 3-16,-4 9 15,0 21-15,4 19 16,2 10 0,4 13-16,3 11 15,-1 13-15,1 12 16,1 3-16</inkml:trace>
  <inkml:trace contextRef="#ctx0" brushRef="#br0" timeOffset="468873.1242">22191 10468 0,'0'0'16,"0"0"-16,-5 28 15,3 25 1,-2 29-16,-2 12 15,6-11-15,0-83 16,10 65 0,10-23-16,7-17 15,4-18 1,-1-7-16,3-9 16,2-14-16,6-17 15,-5-11 1,-5-12-16,-10-6 15,-11 0-15,-8 4 16,-9 7 0,-6 8-16,-5 12 15,-2 12 1,-2 14-16,-8 12 16,-3 16-16,0 18 15,-8 17 1,10 5-16,11 2 15,18-9 1,15-13-16,18-25 16,12-24-16</inkml:trace>
  <inkml:trace contextRef="#ctx0" brushRef="#br0" timeOffset="469223.5889">22839 10256 0,'0'0'0,"0"0"16,-8 25-16,-5 28 16,-5 30-1,-3 19-15,3 26 16,13-9-16,16-27 16,11-35-1,7-34-15,0-23 16,1-20-1,3-20-15,2-23 16,-9-6-16,-13 1 16,-13 3-1,-9 10-15,-8 5 16,-6 10 0,-6 9-16,-2 13 15,1 13-15,3 10 16,3 4-1,11 2-15</inkml:trace>
  <inkml:trace contextRef="#ctx0" brushRef="#br0" timeOffset="469406.9855">23241 10511 0,'0'0'0,"17"14"16,14 1-1,17 3-15,12-2 16,14-8-16,31-1 16,15-11-1,-6-12-15,-28-9 16</inkml:trace>
  <inkml:trace contextRef="#ctx0" brushRef="#br0" timeOffset="469639.5424">23741 10233 0,'0'0'0,"0"0"16,-6 23 0,-4 26-16,-5 36 15,-1 27 1,3 15-16,2 10 15,4 4-15,14-25 16,8-32 0,10-30-16,6-32 15,18-22-15</inkml:trace>
  <inkml:trace contextRef="#ctx0" brushRef="#br0" timeOffset="469857.1042">24238 10312 0,'0'0'15,"-7"28"1,-5 20-16,-5 26 16,-2 22-16,8 22 15,9 3 1,13-11-16,10-41 15,0-41-15</inkml:trace>
  <inkml:trace contextRef="#ctx0" brushRef="#br0" timeOffset="470589.9113">24494 10490 0,'0'0'0,"0"0"15,-4 27 1,1 27-16,-1 26 16,2 12-16,6-9 15,9-13 1,5-26-16,10-20 16,-6-17-1,0-16-15,-2-13 16,-2-17-16,-9-16 15,-7-1 1,-8 1-16,-6 7 16,-5 10-1,-4 9-15,2 12 16,-3 8 0,-2 4-16,4 5 15,7 3-15,13-6 16,11-6-1,16-6-15,14-10 16,14-9-16,1 1 16,-2 4-1,-54 29-15,50-22 16,-6 10-16,-5 10 16,-5 16-1,-13 8-15,-5 13 16,-4 28-1,-5 13-15,-5 32 16,4 16-16,-6-124 16,12 105-1,8-35-15,7-46 16,0-27 0,2-18-16,-2-13 15,2-17-15,-6-5 16,-10-4-1,-11 2-15,-11 4 16,-9 7 0,-11 7-16,-5 7 15,-3 10-15,37 23 16,0 0 0,-36-16-16,9 12 15,14 6 1,17 0-16,13-6 15</inkml:trace>
  <inkml:trace contextRef="#ctx0" brushRef="#br0" timeOffset="471239.9698">25477 10240 0,'0'0'16,"0"0"-16,0 0 15,0 0-15,0 29 16,-4 30 0,0 27-16,-7 13 15,4-14 1,7-85-16,0 69 16,9-24-16,13-18 15,4-20 1,5-14-16,-1-7 15,-3-10 1,-27 24-16,20-29 16,-9-5-16,-11 3 15,-6 6 1,-3 8-16,-1 8 16,0 2-1,1 2-15,5-2 16,1 1-16,10-8 15,6-6 1,14-9-16,10-9 16,9-4-16,-2 4 15,4 7 1,-48 31-16,48-23 16,4 8-1,-6 10-15,-10 14 16,-15 9-16,-15 11 15,-12 9 1,-17 14-16,-9 4 16,-3 2-1,35-58-15,0 0 16,0 0-16,-28 49 16,15-16-1,18-22-15,18-17 16,12-19-1,23-17-15,3-10 16,4-24-16</inkml:trace>
  <inkml:trace contextRef="#ctx0" brushRef="#br0" timeOffset="471406.7772">26212 10183 0,'0'0'15,"0"0"-15,0 0 16,-6 22-1,-3 20-15,-7 28 16,3-6 0,2 1-16,2 0 15,9-65-15,-8 74 16</inkml:trace>
  <inkml:trace contextRef="#ctx0" brushRef="#br0" timeOffset="471556.5954">25811 11011 0,'0'0'16,"0"0"-16,0 0 15,16 14-15,12 1 16,17-4 0,11-15-16,13-20 15</inkml:trace>
  <inkml:trace contextRef="#ctx0" brushRef="#br0" timeOffset="471739.1321">26435 10263 0,'0'0'16,"0"0"-16,-12 22 15,-13 18 1,-10 29-16,-15 27 15,-3 14 1,5-11-16,9-25 16</inkml:trace>
  <inkml:trace contextRef="#ctx0" brushRef="#br0" timeOffset="471889.9639">26310 10529 0,'0'0'16,"0"0"-16,0 0 15,0 0 1,0 0-16,16 17 16,14 6-16,6 4 15,-1-12 1</inkml:trace>
  <inkml:trace contextRef="#ctx0" brushRef="#br0" timeOffset="472138.9383">26571 9834 0,'0'0'16,"0"22"-16,6 21 16,3 29-1,-3 17-15,0 27 16,-2 2-16,-4-4 15,2-5 1,-2-13-16,0-10 16,0-86-1,0 84-15</inkml:trace>
  <inkml:trace contextRef="#ctx0" brushRef="#br0" timeOffset="472306.0163">26506 10433 0,'0'0'0,"19"-11"16,12-7-1,19-10-15,10-5 16,5 0 0,-8-3-16,-18-5 15</inkml:trace>
  <inkml:trace contextRef="#ctx0" brushRef="#br0" timeOffset="472488.8306">26412 10942 0,'0'0'16,"0"0"-16,0 0 15,0 0 1,21 11-16,21 5 15,24-3-15,1-13 16,-1-18-16</inkml:trace>
  <inkml:trace contextRef="#ctx0" brushRef="#br0" timeOffset="472618.9714">27120 10871 0,'0'0'0,"18"13"16,5 0-16</inkml:trace>
  <inkml:trace contextRef="#ctx0" brushRef="#br0" timeOffset="475390.2657">20275 12130 0,'0'0'0,"0"0"15,0 0-15,0 0 16,12-15 0,10-10-16,9-8 15,3 2-15,4 3 16,-5 12 0,-2 6-16,-13 14 15,-6 14 1,-10 16-16,-8 13 15,-11 19-15,0 4 16,-1-3-16,18-67 16,0 0-1,-13 58-15,13-58 16,-6 47 0,12-11-16,7-20 15,9-10-15,8-10 16,5-7-1,5-5-15,10-4 16,-50 20 0,46-13-16,-11 15 15,-14 13 1,-14 19-16,-12 15 16,-10 25-16,-17 29 15,-8 18 1,-3-8-16,8-17 15,35-96-15,0 0 16,-20 66 0,17-38-16,12-19 15</inkml:trace>
  <inkml:trace contextRef="#ctx0" brushRef="#br0" timeOffset="475584.7879">21116 12483 0,'0'0'16,"0"0"-16,-4 21 16,0 17-16,0 13 15,0-4 1,8-11-16,12-9 15</inkml:trace>
  <inkml:trace contextRef="#ctx0" brushRef="#br0" timeOffset="476005.9187">21484 11661 0,'0'0'0,"0"0"16,0 0-1,0 0-15,0 0 16,0 0-16,0 0 16,0 0-1,18 5-15,18-3 16,11 3-1,-2-7-15,-10-1 16,-6 1-16,-7 7 16,-7 6-1,-13 9-15,-9 8 16,-5 11-16,-10 18 16,-7 15-1,-9 24-15,-7 14 16,3-10-1,42-100-15,0 0 16,-31 63-16,17-48 16,14-35-16</inkml:trace>
  <inkml:trace contextRef="#ctx0" brushRef="#br0" timeOffset="476173.9439">21755 11697 0,'0'0'15,"0"0"-15,0 0 16,0 0 0,0 0-16,20 5 15,19-1-15,16 5 16,-10 0 0,-10 0-16,-5-2 15</inkml:trace>
  <inkml:trace contextRef="#ctx0" brushRef="#br0" timeOffset="476356.5682">21775 12046 0,'0'0'0,"0"0"16,0 0-16,0 0 15,20 0 1,27-5-16,19 1 15,-3-3-15,-11-6 16</inkml:trace>
  <inkml:trace contextRef="#ctx0" brushRef="#br0" timeOffset="476573.4253">22168 11461 0,'0'0'16,"0"0"-16,0 26 16,-4 28-16,1 30 15,-4 24 1,3 3-16,-3-3 16,3-7-16,-5-21 15,-7-24 1</inkml:trace>
  <inkml:trace contextRef="#ctx0" brushRef="#br0" timeOffset="476923.4089">21808 12494 0,'0'0'0,"0"0"16,0 0-16,0 0 15,18-9 1,16-10-16,24-21 16,3-14-16,5-13 15,-66 67 1,0 0-16,51-49 16,-24 33-1,-17 25-15,-8 13 16,-4 17-16,-4 13 15,2 2 1,6-4-16,6-5 16,7-12-1,5-15-15,10-11 16,3-12-16,0-13 16</inkml:trace>
  <inkml:trace contextRef="#ctx0" brushRef="#br0" timeOffset="477188.7677">22499 11637 0,'0'0'0,"0"0"15,0 0-15,20-9 16,13-7-16,14-2 15,2 3 1,-2 11-16,-9 5 16,-6 13-1,-14 6-15,-7 14 16,-11 13 0,-13 17-16,-7 6 15,-6 1-15</inkml:trace>
  <inkml:trace contextRef="#ctx0" brushRef="#br0" timeOffset="477505.7633">22566 11825 0,'0'0'0,"0"0"16,0 0-16,0 0 15,0 24-15,0 21 16,-6 20-1,-4-7-15,-5-7 16,15-51 0,-16 38-16,16-38 15,0 0-15,0 0 16,-12 29 0,8-11-16,11-9 15,6-9 1,14-7-16,6-4 15,11-3-15,16-1 16,5-1 0,-65 16-16,71-13 15</inkml:trace>
  <inkml:trace contextRef="#ctx0" brushRef="#br0" timeOffset="477824.3274">23111 11134 0,'0'0'0,"0"0"16,0 30-16,0 32 16,0 41-16,0 33 15,0 11 1,0 38-16,0 19 15,0-3 1,-4-6-16,-3-14 16,3-15-16,2-13 15,2-23 1,0-39-16,0-91 16,0 0-1,2 65-15,2-43 16,-2-26-16</inkml:trace>
  <inkml:trace contextRef="#ctx0" brushRef="#br0" timeOffset="478005.9216">23107 11957 0,'0'0'16,"0"0"-16,0 0 15,22 0 1,27-5-16,14 1 16,-10 2-16</inkml:trace>
  <inkml:trace contextRef="#ctx0" brushRef="#br0" timeOffset="478173.6528">23540 11503 0,'0'0'15,"0"0"-15,0 0 16,0 0 0,0 0-16,0 0 15</inkml:trace>
  <inkml:trace contextRef="#ctx0" brushRef="#br0" timeOffset="478347.7925">23741 11817 0,'0'0'15,"0"0"-15,0 0 16,0 0-1,14 21-15,15 24 16</inkml:trace>
  <inkml:trace contextRef="#ctx0" brushRef="#br0" timeOffset="478955.6954">24229 11404 0,'0'0'0,"0"0"15,0 0 1,19-1-16,22-13 15,14-8 1,-8-1-16,-2 5 16,-6 4-16,-13 11 15,-13 12 1,-11 8-16,-10 19 16,-10 16-1,-11 23-15,-14 37 16,-2 18-16,45-130 15,0 0 1,0 0-16,-25 103 16,27-59-16,17-42 15,8-15 1,2-7-16,-2 2 16,6-3-1,-33 21-15,40-24 16,-40 24-16,39-15 15,-6 15 1,-18 18-16,-15 22 16,-17 32-16,-12 12 15,-19 34 1,-5 14-16,53-132 16,0 0-1,0 0-15,-33 88 16,29-75-16</inkml:trace>
  <inkml:trace contextRef="#ctx0" brushRef="#br0" timeOffset="479192.4109">24921 11315 0,'0'0'0,"0"0"15,0 29-15,0 31 16,-4 34-16,-1 27 16,1 0-1,2 1-15,0 2 16,2-1 0,2-7-16,4-11 15,7-25-15,8-26 16</inkml:trace>
  <inkml:trace contextRef="#ctx0" brushRef="#br0" timeOffset="480055.934">25312 11576 0,'0'0'0,"-6"29"16,-4 23 0,-3 24-16,2 11 15,6-9-15,10-12 16,10-27 0,10-7-16,5-21 15,-4-14 1,-1-12-16,-1-12 15,1-13-15,-5-11 16,-9-3 0,-7 5-16,-6 4 15,-4 7 1,-5 11-16,-3 14 16,0 5-16,1 7 15,4 1 1,0 0-16,5-2 15,8-3-15,9-8 16,13-5 0,9-7-16,12-2 15,4 1 1,1 6-16,-2 4 16,-6 9-16,-3 12 15,-5 9 1,-15 7-16,-5 13 15,-8 15 1,-1 23-16,-5 8 16,2 25-16,6 7 15,7-19 1,11-32-16,5-30 16,5-17-1,7-19-15,6-10 16,5-17-16,-3-6 15,-5-7 1,-6-6-16,-9-5 16,-10-1-1,-10-2-15,-10 1 16,-10 0-16,-13 7 16,-9 8-1,-7 9-15,-5 14 16,-5 14-1,-1 14-15,-3 15 16,4 6-16,3 5 16,9 2-1,13 3-15,9 2 16,14-1-16,14-4 16,11-7-1</inkml:trace>
  <inkml:trace contextRef="#ctx0" brushRef="#br0" timeOffset="480221.2892">26834 12012 0,'0'0'15,"0"0"-15,0 0 16</inkml:trace>
  <inkml:trace contextRef="#ctx0" brushRef="#br0" timeOffset="488706.7157">20697 13237 0,'0'0'15,"-24"20"-15,-9 8 16,-22 22-1,1 13-15,-11 19 16,-3 18-16,7 3 16,11-6-1,6-22-15,11-9 16,9-19-16,4-8 16,20-39-1,0 0-15,0 0 16,-19 40-1,13-8-15,8-16 16,13-16-16,2-7 16,12-9-1,4-4-15,13-2 16,2-1 0,4 11-16,6 7 15,5 2-15,1 8 16,3 6-1,-3 5-15,-1 6 16,-7 5 0,-56-27-16,52 30 15,-6 5-15,-46-35 16,0 0 0,46 31-16,-46-31 15,33 15 1,-18-15-16</inkml:trace>
  <inkml:trace contextRef="#ctx0" brushRef="#br0" timeOffset="488989.8944">20850 13261 0,'0'0'15,"0"0"-15,-6 19 16,-3 28 0,-8 28-16,-1 30 15,5 25 1,4 19-16,5 23 16,8-4-16,7-14 15,9-14 1,8-14-16,1-21 15,-29-105 1,26 94-16</inkml:trace>
  <inkml:trace contextRef="#ctx0" brushRef="#br0" timeOffset="489172.4952">21427 14311 0,'0'0'0,"0"0"15,0 21 1,0 18-16,2 13 16,11-7-1</inkml:trace>
  <inkml:trace contextRef="#ctx0" brushRef="#br0" timeOffset="489606.1807">21935 13476 0,'0'0'0,"0"0"16,0 0-1,0 0-15,21-14 16,12-13-16,21-15 16,2-3-1,-1-2-15,-55 47 16,0 0-1,52-33-15,-8 15 16,-13 22 0,-16 21-16,-15 15 15,-15 27-15,-4 15 16,-14 35-16,-5 28 16,1-4-1,16-26-15,21-115 16,-6 69-1,14-44-15,2-30 16</inkml:trace>
  <inkml:trace contextRef="#ctx0" brushRef="#br0" timeOffset="489907.3676">22544 12754 0,'0'0'0,"0"0"16,0 25 0,0 30-16,-5 39 15,1 36-15,0 17 16,2 38 0,-1 16-16,6-8 15,1-16 1,5-14-16,3-11 15,4-8-15,2-14 16,-2-19 0,-4-16-16,3-19 15,-15-76-15,11 50 16,-9-39 0</inkml:trace>
  <inkml:trace contextRef="#ctx0" brushRef="#br0" timeOffset="490558.1674">22964 13016 0,'0'0'0,"11"-23"15,7-11 1,8-14-16,1 7 15,-1 12-15,-2 18 16,-13 17 0,-11 19-16,-7 18 15,-10 33 1,-13 42-16,-8 34 16,5-6-1,33-146-15,-21 118 16,21-118-16,0 69 15,12-47 1,6-24-16,4-21 16,2-6-1,7-17-15,1-4 16,-5 4-16,-27 46 16,24-40-1,-24 40-15,22-23 16,-10 18-16,-7 19 15,-8 17 1,-6 13-16,-7 24 16,-1 6-1,-3 19-15,-3-3 16,23-90-16,0 0 16,0 0-1,-17 75-15,17-75 16,-13 53-1,11-36-15,10-23 16,6-15-16,5-19 16,17-22-1,4-12-15,23-27 16,13-15 0,-3 18-16,-14 31 15,-20 32-15</inkml:trace>
  <inkml:trace contextRef="#ctx0" brushRef="#br0" timeOffset="491023.3943">23252 14191 0,'0'0'15,"0"0"-15,2-29 16,16-35 0,9-20-16,11-14 15,4-3-15,-6 20 16,-36 81 0,33-52-16,-4 27 15,0 20-15,-8 16 16,-6 16-1,1 17-15,-3 33 16,1 39 0,-1 47-16,-7 27 15,0-5 1,-4-19-16,0-24 16,0-25-16,0-26 15,-2-21 1,0-21-16,0-49 15,0 0-15,0 0 16,-2 40 0,2-40-16,0 26 15,0-27 1,-2-26-16</inkml:trace>
  <inkml:trace contextRef="#ctx0" brushRef="#br0" timeOffset="491207.3136">23985 13360 0,'0'0'0,"0"0"15,0 0 1,0 0-16,0 0 15</inkml:trace>
  <inkml:trace contextRef="#ctx0" brushRef="#br0" timeOffset="491372.4606">24045 13829 0,'0'0'16,"0"0"-16,0 0 16,0 0-16</inkml:trace>
  <inkml:trace contextRef="#ctx0" brushRef="#br0" timeOffset="492856.4581">24501 12844 0,'0'0'0,"-5"26"15,1 19 1,-3 29-16,1 26 16,-1 8-1,5 1-15,-5-3 16,3-4-16,-1-15 16,5-87-1,-6 72-15,6-72 16,-9 40-16,-5-25 15,-2-20 1</inkml:trace>
  <inkml:trace contextRef="#ctx0" brushRef="#br0" timeOffset="493156.1677">24439 13111 0,'0'0'0,"0"0"16,17-8-1,14-6-15,14-2 16,4 3-16,1 3 16,-1 2-1,-9 13-15,-9 10 16,-15 10 0,-11 13-16,-14 17 15,-7 4-15,-9-1 16,-3-7-1,-3-6-15,31-45 16,-32 37 0,32-37-16,0 0 15,-29 30-15,4-14 16</inkml:trace>
  <inkml:trace contextRef="#ctx0" brushRef="#br0" timeOffset="493555.28">24839 13218 0,'0'0'0,"0"0"15,0 0-15,0 0 16,19 0 0,23-2-16,14-5 15,-6-4 1,-8-2-16,-11 0 15,-13-1-15,-6 3 16,-8-2 0,-1 0-16,-3 1 15,-3 6 1,3 3-16,-2 6 16,2 10-16,0 7 15,0 13 1,-4 19-16,-3 22 15,-4 31 1,-3 20-16,5-7 16,9-118-16,0 0 15,-2 87 1,9-53-16,3-43 16,4-33-16,-4-39 15</inkml:trace>
  <inkml:trace contextRef="#ctx0" brushRef="#br0" timeOffset="493822.7101">25292 12627 0,'0'0'0,"0"0"16,0 28-16,0 38 16,0 41-1,0 40-15,-7 43 16,-3 27-16,-2 2 15,8-9 1,1-12-16,6-10 16,1-4-1,5-19-15,4-13 16,3-20-16,3-31 16,-19-101-1,0 0-15,24 77 16</inkml:trace>
  <inkml:trace contextRef="#ctx0" brushRef="#br0" timeOffset="494639.3938">25475 12893 0,'0'0'0,"0"0"16,0 19-16,5 26 16,2 31-1,-1 36-15,3 11 16,0 2 0,-2-7-16,-3-16 15,-4-102-15,0 0 16,0 0-1,-4 69-15,-1-48 16,-4-36 0,5-27-16,2-24 15,4-9-15,11-19 16,9 1 0,17-7-16,3 11 15,5 16 1,-6 21-16,-10 25 15,-2 16-15,-7 13 16,-10 10 0,-8 15-1,-10 16-15,-12 25 16,-10 15-16,-14 34 16,-10 18-16,8-14 15,44-121 1,0 0-16,0 0 15,-33 74 1,15-47-16,16-34 16,10-13-16,10-12 15,4-1 1,-22 33-16,34-40 16,2 6-16,-1 14 15,-6 15 1,-14 17-16,-3 14 15,-10 22 1,-6 23-16,-8 18 16,-1 32-16,-5 24 15,7-11 1,5-27-16,6-107 16,2 77-1,-2-77-15,11 44 16,7-31-16,3-16 15,5-14 1,5-9-16,16-23 16,4-14-1,16-34-15</inkml:trace>
  <inkml:trace contextRef="#ctx0" brushRef="#br0" timeOffset="495039.7083">25995 13254 0,'0'0'0,"0"0"16,0 0-16,0 0 16,0 0-1,17-8-15,7-8 16,12-2-1,-3 3-15,-3 10 16,-6 10-16,-4 14 16,-13 17-1,-7 18-15,-5 24 16,-5 34 0,-4 8-16,14-120 15,-5 103-15,8-40 16,6-42-1,6-24-15,10-20 16,0-17-16,15-26 16,15-37-1,10-27-15,-9 0 16,-15 10 0</inkml:trace>
  <inkml:trace contextRef="#ctx0" brushRef="#br0" timeOffset="495340.922">26529 12535 0,'0'0'0,"0"25"16,0 29 0,0 39-16,0 53 15,4 55 1,0 48-16,2 1 15,-4-10-15,-2-19 16,5-14 0,-1-20-16,3-27 15,-3-30 1,-2-36-16,-2-94 16,4 73-16,-4-73 15,0 0 1,9 49-16,-3-35 15,-6-26-15</inkml:trace>
  <inkml:trace contextRef="#ctx0" brushRef="#br0" timeOffset="495488.5071">26874 14050 0,'0'0'16,"0"0"-16,0 0 16</inkml:trace>
  <inkml:trace contextRef="#ctx0" brushRef="#br0" timeOffset="500372.7983">28454 8565 0,'0'0'16,"23"0"-1,19 0-15,30-5 16,6-1-16,22-1 16,6 0-1,5 0-15,5 1 16,5-1-1,2 6-15,4-2 16,1 0 0,-1 6-16,0 1 15,-2 3-15,5-1 16,-3 3 0,3 0-16,9 0 15,10-4-15,-6-5 16,-10-2-1,-7-3-15,-5 1 16,-1 1 0,-4 1-16,-4 2 15,-15 0-15,-4 5 16,-7-1 0,-10-2-16,0 1 15,-5 1 1,-17 0-16,-11 3 15,-1 0-15,3 0 16,-6 1 0</inkml:trace>
  <inkml:trace contextRef="#ctx0" brushRef="#br0" timeOffset="500524.408">32449 8640 0,'0'0'15,"0"0"1,0 0-16</inkml:trace>
  <inkml:trace contextRef="#ctx0" brushRef="#br0" timeOffset="502722.1805">28561 8826 0,'0'0'0,"0"0"16,0 0-1,-7 23-15,-1 21 16,-6 25-16,1 12 15,0 13 1,1-3-16,4 1 16,4-9-1,1-10-15,3-10 16,0-63 0,0 47-16,0-47 15,0 0-15,0 0 16,7 35-1,-7-35-15,13 23 16</inkml:trace>
  <inkml:trace contextRef="#ctx0" brushRef="#br0" timeOffset="502936.3432">28918 9543 0,'0'0'0,"0"0"16,0 0-16,0 0 15,0 0-15</inkml:trace>
  <inkml:trace contextRef="#ctx0" brushRef="#br0" timeOffset="504273.3378">29386 8918 0,'0'0'0,"0"0"16,0 0-16,0 0 15,25-8 1,16-10-16,29-12 16,17-11-1,-87 41-15,83-35 16,-83 35 0,58-11-16,-31 19 15,-21 15-15,-12 6 16,-14 11-1,-13 17-15,-11 6 16,-17 25 0,-14 17-16,2 0 15,13-13-15,60-92 16,0 0 0,-25 55-16,29-38 15,20-31-15,8-15 16,9-7-1,-1 0-15,0 5 16,-40 31 0,40-21-16,-3 13 15,-14 11-15,-10 9 16,-9 11 0,-8 6-16,-11 9 15,-10 12-15,-2 1 16,-1-4-1,28-47-15,0 0 16,-23 43 0,15-20-16,19-20 15,20-21-15</inkml:trace>
  <inkml:trace contextRef="#ctx0" brushRef="#br0" timeOffset="505505.6748">30079 8936 0,'0'0'16,"0"0"-16,-18 24 15,-7 19 1,-13 26-16,-2 20 16,6 12-16,18-18 15,14-21 1,13-24-16,15-18 15,5-16 1,1-12-16,7-15 16,6-15-1,-8-8-15,-8-3 16,-8-3-16,-12 5 16,-9 2-1,-4 8-15,-3 3 16,-1 14-1,-7 4-15,-3 7 16,-2 9-16,-2 5 16,5 3-1,5 4-15,8-6 16,10-1-16,17-12 16,14-9-1,24-17-15,1-5 16,-1-2-1,-61 40-15,55-29 16,-4 9-16,-14 15 16,-12 14-1,-17 9-15,-8 13 16,-6 11 0,-12 19-16,-3 4 15,0 2-15,21-67 16,-16 65-1,16-65-15,-7 55 16,14-12-16,13-21 16,5-18-1,6-10-15,5-14 16,8-11 0,-7-9-16,-2-5 15,-9-2 1,-8 3-16,-5 1 15,-13 43-15,7-38 16,-7 38 0,0 0-16,0-32 15,-9 17-15,-2 11 16,-4 10 0,2 7-16,6 5 15,3 5-15,4-23 16,6 22-1,12 0 1,6-4-16,6-8 16,10-10-16,6-8 15,2-7 1,-4-3-16,3 0 16,-2 0-16,-3 3 15,-1 4 1,-6 6-16,-8 10 15,-10 8 1,-7 11-16,-8 10 16,-10 11-16,-2 11 15,-1 1 1,-1-3-16,12-54 16,-8 49-1,8-49-15,0 0 16,2 39-16,12-15 15,5-20 1,9-13-16,-3-15 16,5-7-16,-5-14 15,-12-2 1,-9 2-16,-10 2 16,-9 9-1,-10 6-15,-3 13 16,-3 6-16,-4 7 15,35 2 1,-29 2-16,6 3 16,13-1-16</inkml:trace>
  <inkml:trace contextRef="#ctx0" brushRef="#br0" timeOffset="505905.8921">31708 8795 0,'0'0'16,"0"0"-16,-8 18 15,-4 15-15,-3 10 16,5 1-1,8 1-15,14-7 16,13-11 0,7-16-16,7-13 15,0-13-15,3-15 16,-8-3 0,-15 3-16,-9 8 15,-10 4-15,-12 9 16,-5 9-1,-6 9-15,-6 7 16,3 2 0,5 0-16,13-9 15,12-14 1,19-15-16</inkml:trace>
  <inkml:trace contextRef="#ctx0" brushRef="#br0" timeOffset="506089.103">32303 8493 0,'0'0'16,"0"0"-16,0 0 15,0 26 1,-5 22-16,0 28 16,-8 18-16,1-2 15,-1-6 1,13-86-16,-11 83 15</inkml:trace>
  <inkml:trace contextRef="#ctx0" brushRef="#br0" timeOffset="506422.2318">31777 9287 0,'0'0'16,"0"0"-16,0 0 15,0 0 1,0 0-16,0 0 16,16-9-16,16-9 15,8-5 1,-8 3-16,-4 4 16,-14 12-1,-4 4-15,-3 9 16,-5 4-16,-2 7 15,0 1 1,2-3-16,2-3 16,8-3-16,6-6 15,11-6 1,5-5-16,8-11 16,5-8-1</inkml:trace>
  <inkml:trace contextRef="#ctx0" brushRef="#br0" timeOffset="506779.8606">32183 9142 0,'0'0'16,"0"0"0,0 0-16,0 0 15,0 0-15,0 0 16,19-10-1,9-8-15,8-4 16,-4 2-16,-10 6 16,-5 8-1,0 6-15,-4 6 16,-5 6 0,1 8-16,1 9 15,-6 7-15,-4 10 16,-4 15-1,-4 3-15,-3-1 16,11-63 0,0 0-16,0 0 15,-10 54-15,3-23 16,7-31 0</inkml:trace>
  <inkml:trace contextRef="#ctx0" brushRef="#br0" timeOffset="507139.7246">32609 8714 0,'0'0'15,"0"0"-15,0 0 16,0 0 0,0 0-16,2 18 15,14 7 1,8-1-16,3-10 15,1-9-15,3-5 16,3-3 0,0-1-16,-5 1 15,-5 6 1,-10 5-16,-7 8 16,-9 9-16,-13 10 15,-13 17 1,-7 6-16,-1 2 15,-2 1 1,38-61-16,0 0 16,-29 47-16,13-27 15,16-30 1</inkml:trace>
  <inkml:trace contextRef="#ctx0" brushRef="#br0" timeOffset="507472.8189">33113 8258 0,'0'0'16,"0"0"-16,0 23 16,4 23-1,0 28-15,5 23 16,5 5-16,4 12 15,-4 5 1,-1 17-16,-13 20 16,-9 1-1,-6-7-15,-4-12 16,7-22-16,12-116 16,0 0-1,0 0-15,2 79 16,14-44-1,12-32-15</inkml:trace>
  <inkml:trace contextRef="#ctx0" brushRef="#br0" timeOffset="507577.8669">33363 9429 0,'0'0'15,"0"0"-15,0 0 16,0 0-1</inkml:trace>
  <inkml:trace contextRef="#ctx0" brushRef="#br0" timeOffset="508489.4644">28477 10301 0,'0'0'0,"-25"-5"16,-11-1-16,-11-3 15,13-5 1,16-1-16,16-4 16,14-2-16,12-8 15,19-14 1,8 3-16,8 6 16,-4 14-16,-1 11 15,-7 18 1,-14 13-16,-11 14 15,-14 9 1,-12 6-16,-17 5 16,-4 0-16,-6-3 15,-2-4 1,-1-6-16,3-7 16,6-12-1,5-8-15,3-5 16,0-6-16,4-3 15,4-2 1,4-5-16,7 3 16,5-5-1,6 1-15,6 0 16,8 0-16,2 2 16,6 6-1,6 4-15,10 4 16,8 3-16,1 3 15,-60-16 1,71 20-16</inkml:trace>
  <inkml:trace contextRef="#ctx0" brushRef="#br0" timeOffset="508684.6477">29240 10663 0,'0'0'16,"0"0"0,0 0-16,0 0 15,0 0-15</inkml:trace>
  <inkml:trace contextRef="#ctx0" brushRef="#br0" timeOffset="509305.395">29569 10113 0,'0'0'0,"0"0"15,0 0-15,0 0 16,0 0 0,0 0-16,0 0 15,20-13 1,12-12-16,16-10 15,-2 7-15,-9 13 16,-3 12 0,-12 13-16,-13 10 15,-9 11 1,-9 11-16,-12 19 16,-3 4-16,-2-3 15,26-62 1,0 0-16,0 0 15,-20 54 1,11-23-16,16-22 16,6-14-16,7-8 15,5-5 1,-25 18-16,29-18 16,-29 18-16,29-11 15,-3 11 1,-6 14-16,-13 13 15,-9 12 1,-13 22-16,-10 3 16,0 3-1,25-67-15,-26 60 16,26-60-16,-14 43 16,14-20-16,12-28 15</inkml:trace>
  <inkml:trace contextRef="#ctx0" brushRef="#br0" timeOffset="510472.0045">30161 10044 0,'0'0'0,"0"0"16,-7 19-1,-6 26-15,-8 18 16,2-3-16,6 8 15,6-6 1,5-4-16,2-58 16,7 45-1,3-16-15,8-20 16,-7-11 0,3-17-16,-1-5 15,-4-9-15,1-5 16,-4-8-1,-3 9-15,-3 8 16,-3 9-16,1 6 16,0 5-1,0 6-15,4 3 16,7 1 0,7-1-16,5-4 15,10-8-15,9-5 16,5-10-1,6 2-15,-51 25 16,46-20 0,1 9-16,-7 13 15,-9 12-15,-8 8 16,-10 12 0,-3 6-16,-10-40 15,0 0 1,7 47-16,-7-47 15,10 40-15,-1-13 16,5-19 0,-3-9-16,9-15 15,-3-11 1,5-11-16,4-14 16,-6-3-16,-7-1 15,-13 56 1,0 0-16,0 0 15,4-42 1,-10 14-16,-5 27 16,-1 14-16,2 14 15,3 6 1,0 3-16,7 5 16,7 6-16,2-6 15,1-5 1,3-7-16,-13-29 15,23 24 1,1-6-16,5-8 16,0-8-1,-1-11-15,1-7 16,-5-8-16,-24 24 16,20-27-1,-20 27-15,0 0 16,0 0-16,19-29 15,-19 29 1,10-25-16,-5 13 16,-5 9-1,-3 12-15,-1 6 16,2 10 0,2-25-16,0 27 15,0-27-15,4 28 16,-4-28-1,12 23-15,5-7 16,3-14 0,6-9-16,-6-11 15,2-9-15,-4-6 16,-5-7 0,-13 40-16,2-35 15,-2 35-15,-6-28 16,-3 9-1,-7 7-15,7 12 16</inkml:trace>
  <inkml:trace contextRef="#ctx0" brushRef="#br0" timeOffset="510805.5326">31397 10123 0,'0'0'15,"0"0"-15,0 0 16,0 0 0,0 0-16,19 0 15,21 0 1,21 0-16,-8 0 16,0 0-16</inkml:trace>
  <inkml:trace contextRef="#ctx0" brushRef="#br0" timeOffset="511336.2536">32067 9608 0,'0'0'0,"0"0"16,0 20-16,0 20 15,-6 30 1,2 8-16,-6 16 15,3-7 1,7-87-16,-4 78 16,4-78-1,0 0-15,0 0 16,2 65-16,-2-65 16,11 33-1,9-17-15,1-16 16,1-6-16,-22 6 15,22-7 1,0 2-16,-1 7 16,-3 8-1,-10 7-15,-4 11 16,-9 5 0,-6 5-16,11-38 15,-22 44-15,22-44 16,-21 33-1,-3-12-15</inkml:trace>
  <inkml:trace contextRef="#ctx0" brushRef="#br0" timeOffset="511506.2815">32012 10026 0,'0'0'0,"0"0"15,0 0-15,0 0 16,22-2-1,21-10-15,24-3 16,0-7-16,-8-1 16</inkml:trace>
  <inkml:trace contextRef="#ctx0" brushRef="#br0" timeOffset="511889.2022">32451 9937 0,'0'0'15,"0"0"-15,0 0 16,-7 18 0,-1 17-16,-6 19 15,7 2-15,-2 4 16,5 5 0,2 4-16,2 0 15,6-8 1,-6-61-16,20 49 15,5-20-15,11-18 16,-1-18 0,-7-13-16,-1-11 15,-3-16 1,-10-4-16,-10 1 16,-8 6-16,-6 4 15,-7 4 1,-2 7-16,-4 11 15,1 2 1,-5 7-16,9 7 16,0 7-16,1 1 15,1 7 1</inkml:trace>
  <inkml:trace contextRef="#ctx0" brushRef="#br0" timeOffset="512656.9047">32842 9813 0,'0'0'0,"0"0"16,0 0-16,0 0 16,-14 27-1,-7 20-15,-7 23 16,1 13-16,27-83 15,-15 73 1,13-24-16,9-24 16,10-19-1,3-12-15,8-10 16,1-11-16,1-10 16,-9 1-1,-8 2-15,-11 8 16,-2 5-1,-3 4-15,-4 2 16,2 7-16,3-2 16,0 5-1,4-5-15,5 2 16,7-3 0,7-1-16,7 1 15,5 0-15,-1-1 16,-1 2-1,1 3-15,-6 3 16,-11 4-16,-5 6 16,-14 14-1,-5 7-15,-1 9 16,10-36 0,-15 37-16,15-37 15,0 0-15,-9 41 16,11-16-1,11-21-15,9-18 16,4-17 0,11-20-16,-7-3 15,-30 54-15,20-51 16,-20 51 0,0 0-16,13-35 15,-13 16-15,-7 15 16,-1 15-1,0 13-15,0 15 16,-4 14 0,6 9-16,-2 5 15,4 1 1,-5-4-16,-3 0 16</inkml:trace>
  <inkml:trace contextRef="#ctx0" brushRef="#br0" timeOffset="512872.6225">32902 10500 0,'0'0'16,"0"0"-16,0 0 16,17 6-16,14 7 15,11-1 1,7-10-16,10-18 15,8-22 1,12-29-16,-4-24 16</inkml:trace>
  <inkml:trace contextRef="#ctx0" brushRef="#br0" timeOffset="512968.7183">33361 10317 0,'0'0'15,"0"30"-15,4 13 16</inkml:trace>
  <inkml:trace contextRef="#ctx0" brushRef="#br0" timeOffset="515288.2315">28331 11306 0,'0'0'16,"0"0"0,0 0-16,0 0 15,15-13-15,13-8 16,10-5-1,-5 8-15,-7 9 16,-9 12 0,-11 10-16,-10 7 15,-11 14-15,-6 8 16,-8 14 0,4-2-16,1-6 15,4-7 1,8-12-16,5-13 15,12-9-15,6-10 16,10-6 0,5-5-16,5-3 15,0 3 1,1 3-16,-32 11 16,29-2-16,-4 11 15,-10 9 1,-10 11-16,-14 13 15,-13 24 1,-14 13-16,-15 31 16,-11 22-16,7-12 15,22-35 1,33-85-16,-9 49 16</inkml:trace>
  <inkml:trace contextRef="#ctx0" brushRef="#br0" timeOffset="515471.3599">28859 11885 0,'0'0'15,"0"0"-15,0 0 16,0 23-16,0 17 15,0 13 1</inkml:trace>
  <inkml:trace contextRef="#ctx0" brushRef="#br0" timeOffset="515827.0184">29249 11243 0,'0'0'0,"0"0"16,0 0-16,0 0 16,19 0-1,17-8-15,10-4 16,-10 1-1,-11 2-15,-12 9 16,-18 16-16,-10 16 16,-11 13-1,-13 17-15,-8 16 16,-14 30 0,-7 24-16,11-15 15,57-117-15,0 0 16,-31 81-1</inkml:trace>
  <inkml:trace contextRef="#ctx0" brushRef="#br0" timeOffset="515991.9162">29375 11423 0,'0'0'0,"0"0"16,0 0-16,0 0 15,23 0-15,19-9 16,16-7 0,-12-4-16</inkml:trace>
  <inkml:trace contextRef="#ctx0" brushRef="#br0" timeOffset="516188.3408">29361 11675 0,'0'0'16,"0"0"-16,0 0 15,0 0 1,23-2-16,26-12 16,18-6-16,-9-7 15,5-3 1</inkml:trace>
  <inkml:trace contextRef="#ctx0" brushRef="#br0" timeOffset="516404.6023">29775 11060 0,'0'0'0,"0"0"16,-7 23-16,0 25 15,-4 31 1,-2 22-16,0 6 16,4 3-16,5-8 15,-5-10 1,-1-23-16</inkml:trace>
  <inkml:trace contextRef="#ctx0" brushRef="#br0" timeOffset="516755.0761">29411 12173 0,'0'0'0,"13"-20"16,11-11-1,15-23-15,3-2 16,0 3-1,-42 53-15,0 0 16,36-43-16,-7 21 16,-13 17-1,-10 16-15,-3 10 16,-1 6-16,0 1 16,0-1-1,2-4-15,4-6 16,5-3-1,8-10-15,5-4 16,8-11-16,1-9 16,8-18-1</inkml:trace>
  <inkml:trace contextRef="#ctx0" brushRef="#br0" timeOffset="517022.3131">29987 11373 0,'0'0'15,"0"0"1,0 0-16,0 0 16,21-11-16,13-7 15,18-6 1,-5 1-16,-8 15 15,-11 8-15,-11 10 16,-7 9 0,-10 14-16,-10 9 15,-9 14-15</inkml:trace>
  <inkml:trace contextRef="#ctx0" brushRef="#br0" timeOffset="517405.1376">30023 11549 0,'0'0'16,"0"0"-16,0 0 15,0 0 1,0 21-16,-7 17 16,-1 18-16,-2 2 15,-5-2 1,15-56-16,0 0 15,-18 47-15,18-47 16,-16 31 0,7-18-1,9-15-15,9-7 16,7-6-16,6-6 16,5-4-16,4-1 15,12-1 1,-4 9-16,3 9 15,-9 16 1,-10 11-16,0 9 16,-23-27-16,18 24 15,-4-12 1,-4-26-16</inkml:trace>
  <inkml:trace contextRef="#ctx0" brushRef="#br0" timeOffset="517722.4695">30438 10908 0,'0'0'15,"0"0"-15,0 0 16,0 0-16,0 30 16,0 31-1,0 38-15,-4 29 16,-3 1-1,-1 3-15,0 2 16,4-7-16,4-6 16,2-8-1,4-13-15,-4-7 16,0-6 0,-2-6-16,-4-8 15,4-73-15,0 0 16,-8 46-1,0-31-15</inkml:trace>
  <inkml:trace contextRef="#ctx0" brushRef="#br0" timeOffset="517889.6121">30388 11599 0,'0'0'0,"0"0"15,0 0-15,0 0 16,17-2 0,23-10-16,21-1 15</inkml:trace>
  <inkml:trace contextRef="#ctx0" brushRef="#br0" timeOffset="518042.0819">30820 11186 0,'0'0'0,"0"0"15,0 0 1,0 0-16,0 0 16,0 0-16</inkml:trace>
  <inkml:trace contextRef="#ctx0" brushRef="#br0" timeOffset="518221.5674">30860 11612 0,'0'0'16,"0"0"-16,0 0 15,0 0 1,2 23-16,13 17 15,4 7 1</inkml:trace>
  <inkml:trace contextRef="#ctx0" brushRef="#br0" timeOffset="518621.3722">31140 11143 0,'0'0'0,"0"0"16,0 0-16,0 0 16,18 0-16,11 7 15,9 13 1,-24 20-16,-10 12 16,-8 10-1,-6 6-15,-10 1 16,-6-2-1,-1-1-15,27-66 16,0 0-16,0 0 16,-27 56-1,9-13-15,16-19 16,8-19-16,11-12 16,9-4-1,3-2-15,5 1 16,3 1-1,9 0-15,3 2 16,4 3-16,-5-6 16</inkml:trace>
  <inkml:trace contextRef="#ctx0" brushRef="#br0" timeOffset="519090.7881">31554 11266 0,'0'0'0,"0"0"15,0 0 1,20 0-16,29-9 16,20-11-16,-16-12 15,-9-8 1,-8-8-16,-9-4 15,-8-2-15,-10 3 16,-9 51 0,2-42-16,-2 42 15,-6-34 1,-9 19-16,-6 15 16,2 12-16,-2 15 15,-2 16 1,-1 20-16,-1 10 15,5 31-15,-4 27 16,7 12 0,0 13-16,0-8 15,1-3 1,1-9-16,4-11 16,5-22-16,1-22 15,5-81 1,0 49-16,3-43 15,-3-26-15</inkml:trace>
  <inkml:trace contextRef="#ctx0" brushRef="#br0" timeOffset="519521.5962">32150 10832 0,'0'0'0,"0"0"15,0 0 1,-6 25-16,-4 25 16,-8 39-16,-1 27 15,-7 27 1,4 11-16,11-19 16,7-24-1,4-111-15,6 75 16,-6-75-1,15 48-15,7-29 16,2-17-16,-1-5 16,3-11-1,3-4-15,-1-2 16,-28 20-16,25-16 16,-25 16-1,27-9-15,-10 18 16,-7 16-1,-16 18-15,-6 12 16,-12 4-16,24-59 16,-29 42-1,29-42-15,-40 15 16</inkml:trace>
  <inkml:trace contextRef="#ctx0" brushRef="#br0" timeOffset="519654.8352">32057 11367 0,'0'0'0,"0"0"16,14-9 0,16-7-16,15-6 15,9 4-15,1-3 16,0 4 0</inkml:trace>
  <inkml:trace contextRef="#ctx0" brushRef="#br0" timeOffset="520055.2098">32569 11098 0,'0'0'16,"0"0"-16,0 0 15,0 0-15,-13 25 16,1 17 0,-8 25-16,8 7 15,3 23 1,5 12-16,15-13 15,3-13-15,8-23 16,1-22 0,2-16-16,6-17 15,3-18 1,3-19-16,0-25 16,-3-11-1,-8-19-15,-10-5 16,-16 7-16,-16 14 15,-4 26 1,-7 14-16,-5 11 16,0 10-16,3 10 15,-5 10 1,3 5-16,1 10 16,1 11-1,12 4-15</inkml:trace>
  <inkml:trace contextRef="#ctx0" brushRef="#br0" timeOffset="520229.2133">33111 11816 0,'0'0'16,"0"0"-16</inkml:trace>
  <inkml:trace contextRef="#ctx0" brushRef="#br0" timeOffset="522339.1744">28510 12734 0,'0'0'0,"-22"22"16,-10 9-16,-17 23 15,0 5-15,-5 12 16,8 0 0,46-71-16,0 0 15,0 0-15,-33 56 16,20-20-1,13-36-15,3 20 16,10-6 0,10-8-16,8-3 15,12-3 1,13 0-16,8 1 16,6 1-16,6 1 15,17-1 1,-93-2-16,101-2 15</inkml:trace>
  <inkml:trace contextRef="#ctx0" brushRef="#br0" timeOffset="522589.1779">28691 12600 0,'0'0'16,"-7"35"-16,0 26 15,-1 44 1,1 35-16,5 15 16,4 37-16,9-9 15,11-33 1,4-38-16,-5-39 15</inkml:trace>
  <inkml:trace contextRef="#ctx0" brushRef="#br0" timeOffset="522757.841">29080 13487 0,'0'0'16,"0"0"-16,0 0 16,0 0-16,0 0 15</inkml:trace>
  <inkml:trace contextRef="#ctx0" brushRef="#br0" timeOffset="523107.9233">29238 12823 0,'0'0'0,"0"0"16,0 0-1,0 0-15,0 0 16,20-8-1,16-11-15,18-5 16,-7 4-16,-7 7 16,-11 8-1,-12 10-15,-8 8 16,-9 14 0,-7 10-16,-9 22 15,-1 7-15,-2 7 16,19-73-1,-19 82-15,16-24 16,6-43 0</inkml:trace>
  <inkml:trace contextRef="#ctx0" brushRef="#br0" timeOffset="523389.4866">29665 12365 0,'0'0'0,"0"0"15,0 0-15,0 32 16,6 33 0,3 42-16,-3 42 15,2 50-15,-6 27 16,0 6 0,-2-20-16,0-17 15,0-27 1,0-28-16,0-42 15,0-17 1,0-81-16,2 58 16,-4-40-16,-4-31 15</inkml:trace>
  <inkml:trace contextRef="#ctx0" brushRef="#br0" timeOffset="523933.9412">29929 12472 0,'0'0'0,"0"0"16,0 0-16,14 0 16,10 0-1,1 16-15,-19 22 16,-12 25-16,-10 20 15,-11 32 1,0 25-16,27-140 16,-21 123-1,21-123-15,-2 68 16,18-52-16,9-32 16,4-22-1,6-17-15,1-8 16,1 1-16,-8 10 15,-6 9 1,-23 43-16,19-22 16,-9 18-1,-4 19-15,-9 16 16,-8 19 0,-5 22-16,-4 11 15,-6 27-15,-1 11 16,27-121-1,0 0-15,0 0 16,-16 91-16,19-53 16,12-42-1,6-18-15,5-13 16,18-26 0,21-27-16,12-19 15,-4-4-15</inkml:trace>
  <inkml:trace contextRef="#ctx0" brushRef="#br0" timeOffset="524322.9807">30206 13585 0,'0'0'0,"0"0"15,0 0-15,2-29 16,13-34 0,10-23-16,11-15 15,13-4 1,-3 22-16,-46 83 16,44-47-16,-11 30 15,-6 23 1,-9 23-16,-6 16 15,-4 35-15,-3 50 16,-7 48 0,-3 26-16,1-26 15,4-41 1,0-45-16,0-92 16,9 46-16,-1-32 15,2-23 1</inkml:trace>
  <inkml:trace contextRef="#ctx0" brushRef="#br0" timeOffset="524487.7421">30745 12721 0,'0'0'16,"0"0"-16,0 0 15,0 0 1,0 0-16,0 0 16</inkml:trace>
  <inkml:trace contextRef="#ctx0" brushRef="#br0" timeOffset="524652.8725">30789 13254 0,'0'0'16,"0"0"-1,0 0-15,0 0 16,0 0-16</inkml:trace>
  <inkml:trace contextRef="#ctx0" brushRef="#br0" timeOffset="525571.3808">31102 12600 0,'0'0'16,"0"0"-16,0 20 16,5 27-1,-1 29-15,0 27 16,4-1 0,-2-8-16,-6-94 15,0 0-15,0 0 16,1 61-1,1-46-15,0-37 16,2-27 0,0-16-16,4-6 15,8 6 1,5 6-16,9 4 16,1 3-16,2 7 15,1 14-15,-7 13 16,-10 21-1,-11 17-15,-6 15 16,-8 17 0,-10 24-16,-10 24 15,-4 10 1,32-110-16,0 0 16,0 0-16,-25 89 15,14-46 1,20-36-16,4-30 15,3-13-15,3-19 16,2-7 0,0 1-16,-4 11 15,-3 10 1,-6 8-16,1 13 16,3-1-1,2 0-15,10-7 16,3-6-16,8-16 15,3-1 1,-4-4-16,-34 54 16,0 0-16,0 0 15,32-44 1,-7 10-16,-8 25 16,-11 20-1,-3 18-15,-3 16 16,-3 20-16,1 9 15,2 26 1,0 9-16,0-10 16,-2-23-1,2-76-15,0 0 16,0 47-16,4-32 16,5-28-1,1-22-15,5-26 16</inkml:trace>
  <inkml:trace contextRef="#ctx0" brushRef="#br0" timeOffset="525887.7297">31819 12179 0,'0'0'0,"0"0"15,0 0-15,0 0 16,0 12 0,0 19-16,-4 25 15,2 25-15,-5 37 16,5 19-1,0 10-15,4 39 16,2 14 0,5-7-16,1-28 15,1-16-15,-3-6 16,-2-19 0,-2-11-16,3-3 15,-7-7-15,-2-18 16,2-85-1,0 0-15,0 0 16,-11 59 0,1-36-16,6-29 15,0-26-15</inkml:trace>
  <inkml:trace contextRef="#ctx0" brushRef="#br0" timeOffset="526588.6391">32021 12460 0,'0'0'0,"0"0"16,0 0-16,0 23 15,4 29 1,0 28-16,-1 14 15,-1-9 1,-2-85-16,0 0 16,0 0-16,2 56 15,-2-39 1,2-31-16,5-20 16,3-13-16,8-2 15,8 4 1,3-4-16,3 0 15,8 4 1,-6 10-16,-4 10 16,-6 16-16,-11 14 15,-13 9 1,-11 18-16,-7 13 16,-10 20-1,-1 4-15,-7 12 16,36-81-16,0 0 15,0 0 1,-31 73-16,31-73 16,-16 47-1,16-32-15,7-16 16,-7 1-16,0 0 16,11-7-1,3 3-15,-1 8 16,-4 16-1,-7 13-15,-7 21 16,-1 29-16,-2 28 16,3 13-1,5-124-15,5 104 16,7-36 0,4-42-16,4-23 15,7-12-15,5-19 16,17-20-1,-5-20-15</inkml:trace>
  <inkml:trace contextRef="#ctx0" brushRef="#br0" timeOffset="527122.564">32472 12640 0,'0'0'0,"0"0"15,0 0-15,0 0 16,15-8 0,10-13-16,13-6 15,-2 0 1,-3 7-16,-1 6 16,-13 10-16,-4 8 15,-6 15 1,-14 14-16,0 14 15,-13 25 1,3 6-16,-1 20 16,16-98-16,-8 94 15,18-38 1,12-39-16,4-32 16,7-20-16,14-35 15,12-42 1,9-38-16,-12-11 15,-16 21 1,-12 26-16,-7 23 16,-21 91-16,0 0 15,18-59 1,-8 35-16,-2 26 16,-6 20-16,-4 25 15,-6 49 1,-10 92-16,-3 143 15,13 95 1,39 73-16,37 72 16</inkml:trace>
  <inkml:trace contextRef="#ctx0" brushRef="#br1" timeOffset="587353.8302">19989 12796 0,'0'0'16,"0"0"-16,0 0 15,0 0 1,18 5-16,19-3 16,16 3-1,-5-1-15,4-4 16,4 3-16,7-3 16,0 0-1,3 0-15,4 0 16,0-5-16,7-2 15,13 0 1,-5-4-16,-4-2 16,0-1-16,3 6 15,-2 1 1,5 0 0,2-2-16,3 0 15,2 0-15,2 0 16,4 0-1,3-4-15,0-1 16,1 1-16,0 0 16,3 2-1,1-1-15,-2 0 16,2 0 0,1 3-16,-1 0 15,-1 0-15,1 0 16,-2 0-1,2 3-15,-3 1 16,3 2 0,-1 0-16,-4 3 15,7 3-15,-7-2 16,5-1 0,-6-4-16,4 1 15,1-4-15,-5-1 16,4-1-1,-6-3-15,3-1 16,-2 2 0,-3-1-16,-2 8 15,-2 2-15,-3-3 16,3 1 0,-2 0-16,-2-3 15,-1 0 1,-2 0-16,1-2 15,-6 5-15,-2 0 16,0-1 0,-1 0-16,-6 3 15,2 0 1,-8-2-16,-12 2 16,-6-1-16,1-1 15,1 4 1,-4 0-16,0 2 15,-47-2 1,47 0-16,0 2 16,-2 1-1,-45-3-15,0 0 16,0 0-16,42 2 16,-42-2-16,0 0 15,0 0 1,38 0-16,-38 0 15,0 0 1,34-12-16</inkml:trace>
  <inkml:trace contextRef="#ctx0" brushRef="#br1" timeOffset="587887.5612">27210 11715 0,'0'0'0,"-18"21"15,-9 5-15,-13 19 16,-8 8-1,-2 16-15,-18 30 16,-10 31-16,4-3 16,9-9-1,19-27-15,4-12 16,15-17 0,4-19-16,3-5 15,20-38-15,-17 38 16,17-38-1,0 0-15,0 0 16,-13 38 0,11-9-16,6-16 15</inkml:trace>
  <inkml:trace contextRef="#ctx0" brushRef="#br1" timeOffset="588400.0794">27435 11757 0,'0'0'15,"0"0"-15,-18 16 16,-11 14 0,-12 18-16,-2 13 15,-13 28-15,-5 20 16,4 10 0,2 2-1,7-5-15,0-2 16,4-5-16,3-8 15,10-19 1,4-13-16,27-69 16,0 0-16,0 0 15,-19 56 1,19-56-16,0 0 16,0 0-16,-12 33 15,12-33 1,0 0-16,0 0 15,-9 17 1,9-17-16,0 0 16,0 0-16,-6 7 15,6-7 1,-8 2-16</inkml:trace>
  <inkml:trace contextRef="#ctx0" brushRef="#br1" timeOffset="593504.3878">19797 8599 0,'0'0'16,"0"0"-1,0 0-15,0 0 16,0 0-16,0 0 16,-12 20-1,-1 6-15,-5 10 16,5 4 0,3 5-16,0 4 15,2 7-15,-1 2 16,-2 5-1,3 6-15,-1 4 16,-7 26 0,1 17-16,-3 4 15,3-1-15,1-7 16,-2-5 0,0 0-16,6 3 15,-3 1-15,1 6 16,1 7-1,3-3-15,-2-2 16,4 0 0,-1-4-16,7 6 15,-2 0-15,-2 4 16,-7 2 0,3 1-16,4-8 15,4-3 1,-3-12-16,1-9 15,2-8-15,0-2 16,-2-10 0,-2 0-16,-1-7 15,2-13 1,-1-5-16,0-1 16,4-50-16,0 0 15,0 0 1,-2 40-16,2-40 15,0 0 1,0 0-16,-9 30 16,4-25-16,3-16 15</inkml:trace>
  <inkml:trace contextRef="#ctx0" brushRef="#br1" timeOffset="593954.5607">19196 12084 0,'0'0'16,"0"0"-16,0 0 15,0 26 1,0 22-16,9 21 15,4 0 1,5-6-16,0-8 16,3 2-1,-1-5-15,1-4 16,-21-48-16,27 40 16,-27-40-1,30 29-15,3-18 16,-4-15-16,-4-14 15,0-13 1,4-21-16,0-9 16,2-5-1,3-19-15,3-2 16,1 4-16,2 12 16,-3 6-1,0 9-15,-9 16 16</inkml:trace>
  <inkml:trace contextRef="#ctx0" brushRef="#br1" timeOffset="594066.8952">19838 12012 0,'0'0'0,"0"0"16</inkml:trace>
  <inkml:trace contextRef="#ctx0" brushRef="#br1" timeOffset="596838.3606">26782 11046 0,'0'0'0,"0"0"16,-24 0-16,-23 0 16,-25 5-1,6 23-15,7 12 16,10 9-16,4 5 16,10 5-1,11 0-15,8-3 16,11-5-1,10-6-15,15-7 16,9-4-16,10-6 16,9-10-1,4-5-15,3-3 16,-1-1 0,-4 2-16,-50-11 15,41 15-15,-3-1 16,-2-5-1</inkml:trace>
  <inkml:trace contextRef="#ctx0" brushRef="#br1" timeOffset="597041.6245">26841 11400 0,'0'0'16,"0"0"-16,0 0 15,0 0-15,0 0 16,0 0 0,0 0-16</inkml:trace>
  <inkml:trace contextRef="#ctx0" brushRef="#br1" timeOffset="597537.6877">27509 10960 0,'0'0'0,"0"0"16,-13-9-16,-12 0 15,-9 5-15,1 13 16,-7 15 0,-5 19-16,1 3 15,2 4 1,42-50-16,-29 44 15,12-1-15,17-10 16,13-10 0,10-5-16,8-5 15,7 0 1,11 2-16,-49-15 16,49 23-16,-49-23 15,0 0 1,0 0-16,43 25 15,-43-25 1,27 22-16,-18-4 16,-28 0-16,-27 15 15,-54 34 1,-100 81-16</inkml:trace>
  <inkml:trace contextRef="#ctx0" brushRef="#br1" timeOffset="603787.3074">27335 7059 0,'0'0'15,"0"0"-15,-25 5 16,-24 1 0,-25 14-16,-13 14 15,2 9-15,5 7 16,3 7-1,9 0-15,3 0 16,8-5 0,57-52-16,-49 50 15,26-19-15,17-13 16</inkml:trace>
  <inkml:trace contextRef="#ctx0" brushRef="#br1" timeOffset="604054.2779">27306 7113 0,'0'0'15,"0"0"-15,0 0 16,-25 11 0,-14 9-16,-27 11 15,-10 9 1,-39 23-16,-45 30 16,-32 37-16</inkml:trace>
  <inkml:trace contextRef="#ctx0" brushRef="#br1" timeOffset="614682.1429">30081 9667 0,'0'0'0,"0"0"16,0 0-1,0 0-15</inkml:trace>
  <inkml:trace contextRef="#ctx0" brushRef="#br1" timeOffset="615514.9799">27042 7406 0,'0'0'0,"0"0"16,0 0-16,0 0 15,0 0 1</inkml:trace>
  <inkml:trace contextRef="#ctx0" brushRef="#br1" timeOffset="615688.7932">27042 7406 0,'0'0'16,"0"0"-1,0 0-15,0 0 16</inkml:trace>
  <inkml:trace contextRef="#ctx0" brushRef="#br1" timeOffset="615865.3052">27042 7641 0,'0'0'0,"0"0"15,0 0 1,0 0-16,0 0 16</inkml:trace>
  <inkml:trace contextRef="#ctx0" brushRef="#br1" timeOffset="616038.4231">27042 7641 0,'0'0'15,"0"0"-15,0 0 16,0 0-16,0 0 16</inkml:trace>
  <inkml:trace contextRef="#ctx0" brushRef="#br1" timeOffset="616192.9624">27198 7674 0,'0'0'0,"0"0"15,0 0-15,0 0 16</inkml:trace>
  <inkml:trace contextRef="#ctx0" brushRef="#br1" timeOffset="625986.143">29629 9705 0,'0'0'0,"0"0"16,23 0-1,21-5-15,28-2 16,0-4-16,-1-4 16,-2 1-1,10-2-15,18 0 16,17 3-16,-5 4 15,-1 3 1,1 3-16,-1-4 16,4 3-1,1 0-15,8 1 16,9-1-16,3-3 16,-8 3-1,-5 0-15,-7 4 16,-9 2-1,1-2-15,-3 0 16,2 0-16,-7 2 16,0-4-1,-4 2-15,-9-2 16,-10 4 0,-7 0-16,-12 2 15,-55-4-15,47 5 16,5 1-1,-1 1-15,-4 4 16,-5 7-16</inkml:trace>
  <inkml:trace contextRef="#ctx0" brushRef="#br1" timeOffset="626720.2716">29661 10750 0,'0'0'0,"0"0"15,19 0 1,29 0-16,23-4 15,10-3 1,22-2-16,2-3 16,5-1-16,5 2 15,8-3 1,4 6-16,-2-1 16,1 7-1,-1 2-15,7 0 16,2 0-16,8-3 15,11-4 1,-1-1-16,-2 1 16,-3-1-1,3-2-15,-5 0 16,-8 7-16,-4 3 16,-12 0-1,-8 2-15,-11 4 16,-4 12-1,-7 16-15</inkml:trace>
  <inkml:trace contextRef="#ctx0" brushRef="#br1" timeOffset="627469.7945">29205 12254 0,'0'0'0,"0"0"16,18 0-16,20-7 15,20-2 1,5 0-16,7 2 15,12-4-15,13-2 16,10 0 0,7-3-16,5 0 15,12 0 1,12 1-16,14-3 16,1 3-16,2 1 15,6 0 1,1 1-16,-5 2 15,0 2-15,-2 7 16,-8-1 0,-1 1-16,1-2 15,-5-3 1,-2 5-16,-5 2 16,0 7-16,-11-1 15,-13 1 1,-17-9-16,-7-14 15</inkml:trace>
  <inkml:trace contextRef="#ctx0" brushRef="#br1" timeOffset="628349.9284">29366 14079 0,'0'0'16,"29"-4"-16,26-7 16,24-7-1,15-7-15,20 2 16,0 3 0,6 5-16,5-1 15,7 3-15,-2 2 16,1 2-1,4 4-15,-2 0 16,2 3-16,-1 0 16,0 2-1,0-4-15,-2-1 16,-2 1 0,-6 1-16,-2-1 15,-7 2-15,-3-3 16,-9 3-1,-8-3-15,1 3 16,-9 1 0,-10-2-16,-4 3 15,-2 0 1,-17 0-16,-4 0 16,-3 4-16,-1 1 15,5 1 1,-7-1-16,0 2 15,-44-7-15,51 2 16</inkml:trace>
  <inkml:trace contextRef="#ctx0" brushRef="#br1" timeOffset="628769.1874">33343 13556 0,'0'0'16,"0"0"-16,-22 14 16,-17 10-1,-16 16-15,-5 11 16,-15 21-16,-5 16 15,12 1 1,16-9-16,14-11 16,10-8-1,28-61-15,-13 47 16</inkml:trace>
  <inkml:trace contextRef="#ctx0" brushRef="#br1" timeOffset="629165.0574">33353 13719 0,'0'0'15,"0"0"-15,-21 21 16,-15 12-1,-17 20-15,-20 19 16,-16 16-16,2 2 16,-1 11-1,20-5-15,12-4 16,56-92-16,-45 76 16</inkml:trace>
  <inkml:trace contextRef="#ctx0" brushRef="#br1" timeOffset="630653.5699">28396 13076 0,'0'0'16,"-29"7"-16,-13-1 16,-18 3-16,7-4 15,4-3 1,5-7-16,2-10 16,-1-10-1,5-6-15,5-5 16,2-10-16,1-13 15,3-10 1,2-29-16,10-20 16,9-8-1,4-8-15,2 0 16,0 0-16,2 2 16,0-2-1,0-2-15,-2-7 16,-2 2-16,2 3 15,-2-6 1,2-1-16,0-2 16,-2-3-1,-6 0-15,-2 0 16,-9 1-16,-3 1 16,-7 1-1,-6 4-15,-4 4 16,3 6-1,3-2-15,-1 3 16,-1 12-16,-5-1 16,-6 3-1,3 4-15,-2-1 16,0 6 0,0 2-16,2 4 15,6 5-15,-1 2 16,1 4-1,4 3-15,2 13 16,0 16 0,3 17-1,2 10-15,26 33 16,0 0-16,0 0 16,-22-30-16,6 11 15,12 9 1,4 10-16,0 3 15,4 9-15,3 9 16,-5 13 0,-2 9-16,-4 21 15,-7 9 1,-2 33-16,-10 19 16,0 0-16,-1-7 15,4-17 1,-2-18-16,5-16 15,17-67-15,0 0 16,0 0 0,-7 36-16,7-25 15,5-22-15</inkml:trace>
  <inkml:trace contextRef="#ctx0" brushRef="#br1" timeOffset="630869.4517">26887 7736 0,'0'0'0,"0"0"15,0 0 1,0 0-16,0 0 16,21 0-1,28 0-15,34 0 16,31 0-16,5 0 15,-10 6 1,-20 13-16,-31 10 16</inkml:trace>
  <inkml:trace contextRef="#ctx0" brushRef="#br1" timeOffset="631046.6817">27308 8160 0,'0'0'16,"0"0"0,0 0-16,0 0 15</inkml:trace>
  <inkml:trace contextRef="#ctx0" brushRef="#br1" timeOffset="631938.8612">27819 5820 0,'-24'-23'15,"-3"-4"-15,-9-11 16,8 2 0,5 3-16,14 1 15,13 7-15,15 8 16,9 2 0,17 5-1,18 6-15,10 6 16,19 10-16,-5 9 15,-13 15-15,-27 3 16,-30 0 0,-23 6-16,-23 11 15,-21 6 1,-29 23-16,-18 7 16,8-9-16,10-16 15,79-67 1,0 0-16,0 0 15,-44 44 1,28-26-16,23-13 16,15-10-16,14-2 15,11-4 1,22-4-16,14 4 16,31-6-16,19 2 15,5-4 1</inkml:trace>
  <inkml:trace contextRef="#ctx0" brushRef="#br1" timeOffset="632469.6556">28508 5721 0,'0'0'0,"0"0"15,0 0 1,0 0-16,0 0 16,22 0-16,27 0 15,20-3 1,-2-12-16,-15-10 16,-13-8-1,-7-10-15,-7-9 16,-9 1-16,-8-5 15,-12 7 1,-4 3-16,-8 9 16,16 37-1,-21-22-15,2 18 16,0 15 0,0 14-16,-4 15 15,-1 24-15,-3 17 16,-7 36-1,1 38-15,4 17 16,6-11-16,3-20 16,2-18-1,5-20-15,-1-14 16,4-17 0,10-72-16,0 0 15,-3 45-15,10-30 16,13-32-1,15-32-15</inkml:trace>
  <inkml:trace contextRef="#ctx0" brushRef="#br1" timeOffset="632920.2174">29159 4898 0,'0'0'0,"0"0"15,0 20-15,0 25 16,0 31 0,0 35-16,0 17 15,-5 9-15,-5 5 16,-5 1 0,-12 10-16,-2-18 15,3-34 1,26-101-16,0 0 15,0 0-15,-16 54 16,13-34 0,13-25-16,10-10 15,8-8 1,11-3-16,10-11 16,0 9-16,0 6 15,-4 11 1,-8 12-16,-7 13 15,-16 9-15,-12 8 16,-12 4 0,-7 1-16,-17 5 15,-4-8 1,-5-14-16,-1-13 16</inkml:trace>
  <inkml:trace contextRef="#ctx0" brushRef="#br1" timeOffset="633103.3473">29044 5624 0,'0'0'16,"0"0"-16,21-8 15,18-6 1,31-4-16,14 5 16,26 2-1,16 1-15,-11 9 16,-9 2-16,-24-1 15,-17-3 1</inkml:trace>
  <inkml:trace contextRef="#ctx0" brushRef="#br1" timeOffset="633503.5827">29886 5522 0,'0'0'0,"0"0"15,0 0-15,-15 18 16,-10 13-16,-13 27 15,1 16 1,-4 33-16,3 21 16,15-1-1,19-9-15,18-24 16,9-29-16,12-29 16,5-14-1,14-13-15,6-16 16,7-17-1,-4-12-15,-7-16 16,-4-23-16,-17-12 16,-26-3-1,-26 2-15,-19 8 16,-14 5 0,-18 12-16,-7 16 15,-4 16 1,6 20-16,0 20 15,21 14-15,9 17 16,8 10 0,19 8-16</inkml:trace>
  <inkml:trace contextRef="#ctx0" brushRef="#br1" timeOffset="633707.1944">30513 6502 0,'0'0'16,"0"0"-1,0 0-15</inkml:trace>
  <inkml:trace contextRef="#ctx0" brushRef="#br1" timeOffset="645620.0451">20066 13037 0,'0'0'0,"0"0"15,0 0-15,0 0 16,19 5 0,24-2-16,22 2 15,-5-4-15,1-5 16,1-3-1,3-3-15,4 0 16,2-2 0,6 0-16,5-2 15,2 0-15,2 1 16,-1 3 0,3-2-16,6 3 15,-1 0 1,1 0-16,4-2 15,9 1-15,-4 2 16,-2 3 0,-1 0-16,0 2 15,4 0 1,-1 3-16,-6 0 16,4 0-16,0 0 15,3-2 1,2-4-16,-1 1 15,-3 1-15,2-4 16,0 4 0,0 0-16,3 1 15,-5-1 1,1-1-16,-1-1 16,-1-3-16,0 0 15,-3 2 1,1 1-16,-3 2 15,0-4 1,-1 6-16,-1-1 16,-4 2-1,-1-6-15,1 0 16,2 1-16,-3-3 16,0 0-1,-1-2-15,-4 4 16,-4 0-16,2 5 15,0 0 1,-4 2-16,0-3 16,-4 1-1,-3 0-15,-10-2 16,0-3-16,-2 3 16,7-4-1,-2 2-15,1-1 16,-3 3-1,-3 1-15,-2 2 16,-2 1-16,-2 0 16,-53 0-1,51 0-15,-51 0 16,56 0 0,-56 0-16,54 0 15,-54 0-15,0 0 16,48 4-1,-48-4-15,46 3 16,-2 1-16</inkml:trace>
  <inkml:trace contextRef="#ctx0" brushRef="#br1" timeOffset="645801.4569">26687 12687 0,'0'0'16,"0"0"-16,0 0 15</inkml:trace>
  <inkml:trace contextRef="#ctx0" brushRef="#br1" timeOffset="653353.1503">21852 14479 0,'0'0'16,"0"0"-1,0 0-15,0 0 16,0 0 0,17 0-16,20 0 15,20 0-15,-6 0 16,0 0 0,3 0-16,1 0 15,6 0 1,2 0-16,6 0 15,1 0-15,3 0 16,16 0 0,1-7-16,-6 3 15,4 4-15,3-3 16,3 3 0,2 0-16,10 3 15,-2-3 1,2 2-16,3-4 15,-3-3-15,-2 1 16,4-1 0,1 1-16,-1 4 15,-1 0 1,1 0-16,-3 0 16,2 0-16,3 0 15,-5 4 1,3-1-16,-6 3 15,6 1 1,-5-2-16,-3 1 16,1 1-16,-2-1 15,-1-3 1,-3-2-16,-1 2 16,-9-1-16,3 1 15,-3-3 1,-3-3-16,-3 1 15,-6-2 1,-2 4-16,-17 4 16,-9 1-1,0 4-15,-45-9 16,45 6-16,-45-6 16,48 9-1,0 2-15,-48-11 16,44 7-16,-44-7 15,48-2 1</inkml:trace>
  <inkml:trace contextRef="#ctx0" brushRef="#br1" timeOffset="653686.6321">27001 14186 0,'0'0'15,"0"0"-15,0 0 16,-20 11 0,-11 10-16,-6 5 15,-2 7-15,-1 6 16,2 5-1,2 1-15,3 2 16,2-2-16,1-2 16,3-3-1,27-40-15,-20 38 16,20-38 0,-13 33-16,11-13 15</inkml:trace>
  <inkml:trace contextRef="#ctx0" brushRef="#br1" timeOffset="653969.701">27098 14291 0,'0'0'16,"0"0"-1,-19 14-15,-4 6 16,-11 11-16,-5 7 16,2 5-16,-3 8 15,3 1 1,2 3-16,6 1 15</inkml:trace>
  <inkml:trace contextRef="#ctx0" brushRef="#br1" timeOffset="659100.1682">26756 14253 0,'0'0'16,"0"0"-16,0 0 15,0 0-15,0 0 16,0 0-1,0 0-15,0 0 16</inkml:trace>
  <inkml:trace contextRef="#ctx0" brushRef="#br1" timeOffset="659796.6349">27296 6907 0,'0'0'16,"0"0"-16,0 0 15,0 0 1,0 0-16,0 0 16,0 0-16</inkml:trace>
  <inkml:trace contextRef="#ctx0" brushRef="#br1" timeOffset="661037.6707">27679 6531 0,'0'0'0,"0"0"15,0 0-15,0 0 16,20 0-16,18 0 15,17 5 1,-1-3-16,0 3 16,-54-5-1,60 4-15,2-4 16,6 3-16,-3-3 16,1 2-1,7 2-15,0 1 16,12-1-1,0-2-15,-7 1 16,2-3-16,0 2 16,6-1-1,1 5-15,5-4 16,5 2 0,9-4-16,-3 0 15,-3-2-15,-2 4 16,-2 1-1,-2-1-15,-14 4 16,-3-2-16,-7 2 16,-13-2-1,-3 0-15,-3-1 16,1 1 0,-52-4-16,46 4 15,-46-4-15,0 0 16,0 0-1,43 3-15,-43-3 16,0 0 0,0 0-16,38 2 15,-38-2-15,0 0 16,0 0 0,29 3-16,-29-3 15,0 0 1,0 0-16,15 1 15,-15-1-15,0 0 16,0 0 0,12 2-16,-12-2 15,0 0 1,0 0-16,9 0 16,-9 0-16,0 0 15,0 0 1,4 0-16,-4 0 15,0 0 1,0 0-16,4 0 16,-4 0-16,0 0 15,0 0 1,2 0-16,-2 0 16,0 0-16,0 0 15,2 0 1,-2 0-16,0 0 15,0 0 1,0 0-16,0 0 16,0 0-16,0 0 15,3-2 1,-3 2-16,0 0 16,0 0-1,0 0 1,0 0-16,0 0 0,0 0 15,0-1 1,0 1-16,0 0 16,0 0-1,6-3-15,-6 3 16,4 0-16,9 4 16</inkml:trace>
  <inkml:trace contextRef="#ctx0" brushRef="#br1" timeOffset="663788.6684">27795 4420 0,'0'0'0,"0"0"16,0 0 0,16-13-16,13-8 15,10-1 1,9 2-16,6 7 16,1 1-16,3 7 15,-6 5 1,-52 0-16,40 17 15,-16 5 1,-19 7-16,-18 5 16,-16 8-16,-21 7 15,-4 3 1,-11 10-16,65-62 16,0 0-1,-48 54-15,28-16 16,28-22-1,21-14-15,7-11 16,12 0-16,7-5 16,0 6-1,-55 8-15,48-5 16,-5 10-16,-15 6 16,-16 7-1,-12 7-15,-16 7 16,-15 9-1,-16 17-15,-19 18 16,-11 4-16,10-8 16,67-72-1,0 0-15,-34 45 16,34-34-16,23-21 16</inkml:trace>
  <inkml:trace contextRef="#ctx0" brushRef="#br1" timeOffset="664101.6626">28633 4143 0,'0'0'0,"0"0"16,0 23-1,0 23-15,0 28 16,0 24-16,-4 5 16,-1 5-1,-2 1-15,1 1 16,-3-3 0,-2-7-16,1-12 15,6-17 1,4-71-16,2 47 15,5-19-15,5-18 16</inkml:trace>
  <inkml:trace contextRef="#ctx0" brushRef="#br1" timeOffset="664968.4438">29125 4367 0,'0'0'0,"-19"15"15,-5 10-15,-9 13 16,-1 11 0,3 9-16,6 7 15,12 0 1,9-8-16,15-10 15,11-10-15,9-18 16,3-16 0,4-12-16,4-18 15,-1-11 1,-10-11-16,-9-5 16,-7-1-1,-11 1-15,-8 7 16,-7 7-16,-5 11 15,4 9 1,-4 8-16,7 6 16,5 4-1,8 2-15,18 2 16,14-2-16,16-2 16,19-3-1,7-2-15,16-2 16,-5-4-16,-89 13 15,0 0 1,73-6-16,-73 6 16,48 8-16,-28 16 15,-13 8 1,-10 4-16,-3 4 16,-6 13-1,6 4-15,2 3 16,4-2-16,10 0 15,11-2 1,10-4-16,9-13 16,7-7-1,7-12-15,4-16 16,-1-15-16,4-11 16,-6-14-1,-2-9-15,-12-6 16,-7-8-1,-13 2-15,-13-1 16,-14 2-16,-13 9 16,-21 7-1,-10 9-15,-13 8 16,-9 16 0,1 12-16,1 13 15,8 12-15,10 4 16,19 11-1,15 4-15</inkml:trace>
  <inkml:trace contextRef="#ctx0" brushRef="#br1" timeOffset="665148.2078">30886 5086 0,'0'0'0,"0"0"16</inkml:trace>
  <inkml:trace contextRef="#ctx0" brushRef="#br1" timeOffset="686002.3746">13960 4889 0,'0'0'0,"-15"-13"16,-4-7-16,-3-7 15,9 5-15,2-3 16,7-1 0,6-6-16,7-1 15,6-3-15,9-9 16,12-2 0,7-4-16,6-3 15,11-6 1,32-19-16,33-19 15,23-11-15,3 2 16,2 0 0,1 4-16,3 4 15,-6 6 1,-5 3-16,-4 8 16,4 1-16,-1 5 15,11-2 1,8-2-16,16-1 15,6 1 1,16-1-16,-2 7 16,1 5-16,-2 9 15,-7 8 1,-10 9-16,-2 0 16,4 2-16,1 7 15,9 4 1,12 1-16,11 1 15,18 6 1,-14 9-16,-4 8 16,-9 5-16,-19 9 15,-1 2 1,6 9-16,12 8 16,7 1-1,-2 7-15,-2 4 16,-9 6-16,-3 5 15,-6 7 1,-16 3-16,-4 9 16,-11 7-1,-4 11-15,-3 3 16,-10 6-16,-5 3 16,2 2-1,-7 3-15,-4 2 16,-10-3-1,-13-6-15,-10-4 16,-17-8 0,-4 5-16,-15-9 15,-9-3-15,-6-10 16,-9-10-16,-10-7 16,-1-3-1,-6 3-15,3-1 16,-7 1-1,-15-52-15,13 50 16,-13-50-16,7 50 16</inkml:trace>
  <inkml:trace contextRef="#ctx0" brushRef="#br1" timeOffset="686434.6809">23602 4353 0,'0'0'0,"0"0"16,0 0 0,12 14-16,5 10 15,11 10 1,-4 5-16,3 4 15,0 5-15,5-1 16,-1-5 0,-31-42-16,0 0 15,31 38-15,3-14 16,5-13 0,4-12-16,4-16 15,4-14 1,4-9-16,-3-13 15,7-24-15,-6-8 16,-9-6 0,-12 11-16,-5 15 15,-27 65 1,24-49-16,5 11 16,5 4-16,2 12 15</inkml:trace>
  <inkml:trace contextRef="#ctx0" brushRef="#br1" timeOffset="686564.7294">24758 4243 0,'0'0'16,"0"0"-16,0 0 15,0 0 1</inkml:trace>
  <inkml:trace contextRef="#ctx0" brushRef="#br1" timeOffset="697388.4506">23064 6693 0,'0'0'0,"0"0"16,0 0-1,19 0-15,18-7 16,23-2 0,3 0-16,7 2 15,5-1-15,18 3 16,5 0-1,0 5-15,4-2 16,8 4 0,6 3-16,10 0 15,1-4-15,2 2 16,0-3 0,11-3-16,4 6 15,-7 1 1,-6 3-16,-8-5 15,-2 0-15,-3-2 16,-1 2 0,-6 1-16,-11 2 15,-6-1-15,-13 3 16,-9-3 0,-12 1-16,-6-1 15,2-2-15,3 3 16,-2-4-1,-3-1-15,-54 0 16,51 0 0,-51 0-16,0 0 15,56 3 1</inkml:trace>
  <inkml:trace contextRef="#ctx0" brushRef="#br1" timeOffset="697680.8071">26613 6583 0,'0'0'0,"0"0"16,0 0-16,0 0 15,0 0 1,-23 16-16,-11 13 15,-16 13 1,-1 8-16,-2-2 16,5 1-16,0-2 15,7-4 1,41-43-16,0 0 16,-31 33-1,18-12-15</inkml:trace>
  <inkml:trace contextRef="#ctx0" brushRef="#br1" timeOffset="697869.1972">26807 6643 0,'0'0'16,"0"0"-1,0 0-15,-15 11 16,-17 12-1,-23 23-15,-21 24 16,-49 52-16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2:36:29.6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6601 5311 0,'0'0'16,"0"0"-1,21-18-15,21-17 16,30-21-16,37-22 16,28-14-1,-1 12-15,-36 33 16,-30 29-16,-23 16 15,-2 14 1,1 5-16,15 12 16,18 2-16,46 5 15,55-7 1,52-16-16,21-19 16,-31-11-1,-31-7-15,-38 11 16,-17 7-16,-7 6 15,-6 0 1,11 4-16,19 5 16,20 0-1,22 0-15,15 0 16,25-3-16,6 1 16,-11-7-1,-11 7-15,-13 4 16,-28 2-1,-12 1-15,-10 0 16,-4-2-16,-7 7 16,-4 1-1</inkml:trace>
  <inkml:trace contextRef="#ctx0" brushRef="#br0" timeOffset="683.3003">6876 5776 0,'0'0'15,"0"0"-15,0 0 16,19-9-1,14-2-15,18-2 16,17 2 0,19-5-16,55-8 15,75-23-15,69-23 16,-47 17 0,-44 19-16,-50 23 15,-24 13 1,-20 7-16,-4 6 15,4 8-15,9 0 16,7-6 0,27-8-16,21-13 15,12-12 1,-1-4-16,-10 7 16,-19 8-16,-20 10 15,-12 8 1,-6-1-16,13-4 15,25-6-15,23-4 16,15-4 0,2-1-16,-13 7 15,-26 11 1,-23 14-16,-15 3 16,-8 13-1,4 4-15,-8 1 16</inkml:trace>
  <inkml:trace contextRef="#ctx0" brushRef="#br0" timeOffset="1401.8983">6948 6353 0,'0'0'0,"26"-13"16,22-12-1,34-18-15,38-12 16,36-10-16,13 7 15,-19 21 1,-29 22-16,-19 15 16,-3 8-1,4 9-15,8-1 16,12-8-16,24-8 16,19-8-1,8-10-15,3-2 16,-12 0-1,-9 8-15,-19 10 16,-7 4-16,-12 5 16,1 0-1,4 2-15,12-7 16,27-6-16,16-13 16,8 0-1,-10-1-15,-30 9 16,-28 9-1,-23 4-15,-20 5 16,-4 5-16,-5-1 16,7 1-1,23-3-15,60-4 16,38-7 0,10-9-16</inkml:trace>
  <inkml:trace contextRef="#ctx0" brushRef="#br0" timeOffset="1499.9483">12559 6083 0,'3'0'0,"3"0"16,19 5 0,9-4-16,10 4 15</inkml:trace>
  <inkml:trace contextRef="#ctx0" brushRef="#br0" timeOffset="1646.8025">12877 6239 0,'0'0'16</inkml:trace>
  <inkml:trace contextRef="#ctx0" brushRef="#br0" timeOffset="2699.6493">7572 7363 0,'0'0'0,"0"0"16,29 0-16,31-5 16,34 1-1,19-1-15,-7-8 16,-6-1-1,-15-1-15,-20 6 16,-65 9-16,40 2 16,-11 5-1,-9 6-15,-5 7 16,-5 7 0,-4 14-16,0 19 15,-4 11-15,-2 10 16,0 24-1,-2 9-15</inkml:trace>
  <inkml:trace contextRef="#ctx0" brushRef="#br0" timeOffset="2950.9547">7695 7903 0,'0'0'16,"0"0"-16,0 0 16,11 22-1,5 15-15,-1 18 16,-11 5 0,-15 3-16,-13-5 15,-17-9-15,-8-13 16,-10-13-1</inkml:trace>
  <inkml:trace contextRef="#ctx0" brushRef="#br0" timeOffset="3138.4311">7194 8283 0,'0'0'0,"0"0"16,0 0-16,0 0 15,30 0 1,32 0-16,40 0 15,30-4-15,4 0 16,1 4 0,-3 6-16,-4 12 15,-5 9 1,-12 6-16</inkml:trace>
  <inkml:trace contextRef="#ctx0" brushRef="#br0" timeOffset="3622.6103">7544 8710 0,'0'0'16,"0"0"-16,-6 25 15,-1 23 1,0 31-16,7 26 16,12 7-16,7 3 15,13 2 1,11-10-16,2-28 16,2-26-1,-6-25-15,7-25 16,3-21-16,5-26 15,-5-25 1,4-36-16,-18-29 16,-28-5-1,-30 18-15,-23 24 16,-20 20-16,-20 17 16,-12 17-1,-6 30-15,-4 28 16,2 28-16,15 24 15,21 11 1,35-2-16,40-23 16,32-25-16</inkml:trace>
  <inkml:trace contextRef="#ctx0" brushRef="#br0" timeOffset="4022.579">8997 7289 0,'0'0'16,"-23"17"-16,-5 8 16,-17 23-1,5 12-15,13 7 16,21-1-1,19-3-15,26-12 16,22-16-16,11-24 16,4-21-1,15-21-15,-5-16 16,-26-4 0,-60 51-1,36-50-15,-30 10 0,-17 5 16,-18 13-1,-16 10-15,-31 12 16,-40 20 0,-38 29-16,-14 25 15,29 9-15,28-5 16</inkml:trace>
  <inkml:trace contextRef="#ctx0" brushRef="#br0" timeOffset="4216.227">8370 8080 0,'0'0'16,"0"0"-16,27 0 16,32-6-1,40-9 1,33-4-16,18-6 16,18-2-16,-3 8 15,-25 1-15,-140 18 16,103-5-1,-44 2 1,-36-1-16</inkml:trace>
  <inkml:trace contextRef="#ctx0" brushRef="#br0" timeOffset="4471.9716">8716 8013 0,'0'0'15,"-7"33"-15,-1 28 16,-11 38 0,1 34-16,3 13 15,-1 18 1,5-2-16,7-15 16,4-24-16,-3-29 15,3-94 1,9 60-16,7-40 15,1-36 1,1-26-16</inkml:trace>
  <inkml:trace contextRef="#ctx0" brushRef="#br0" timeOffset="4749.8113">9130 8013 0,'0'0'0,"0"0"16,0 0-16,0 0 15,4 32 1,7 41-16,0 70 16,-4 20-1,-10 53-15,-3 31 16,-7-20-16,-6-15 16,6-17-1,3-21-15,8-22 16,0-24-16,2-43 15,0-85 1,4 58-16,10-27 16,7-24-16,3-19 15</inkml:trace>
  <inkml:trace contextRef="#ctx0" brushRef="#br0" timeOffset="5105.8332">9851 7701 0,'0'0'0,"0"0"16,20 3-1,22 0-15,32-3 16,20-9-16,5-15 15,-10-6 1,-89 30-16,69-22 16,-33 20-1,-29 17-15,-23 17 16,-20 23-16,-26 32 16,-41 61-1,-41 55-15,13-17 16,32-55-1,99-131-15,-60 72 16,18-39-16</inkml:trace>
  <inkml:trace contextRef="#ctx0" brushRef="#br0" timeOffset="5288.776">10253 7899 0,'0'0'0,"0"0"15,9 15-15,7 17 16,9 10 0,1 15-16,7 9 15,17 30-15,7 14 16,4-9 0,-25-44-16,-34-53 15</inkml:trace>
  <inkml:trace contextRef="#ctx0" brushRef="#br0" timeOffset="5607.9543">10678 7095 0,'0'0'16,"0"40"-16,0 36 15,0 67-15,0 20 16,0 56 0,0 40-16,-5-15 15,-2-1 1,3-8-16,2-10 16,2-22-16,0-34 15,0-43 1,0-126-16,0 86 15,0-86-15,-3 57 16,1-41 0,4-32-16</inkml:trace>
  <inkml:trace contextRef="#ctx0" brushRef="#br0" timeOffset="5766.4276">10723 7969 0,'24'-3'16,"27"-4"-16,29 1 15,37-4 1,6 6-16</inkml:trace>
  <inkml:trace contextRef="#ctx0" brushRef="#br0" timeOffset="6339.2259">11659 7463 0,'0'0'16,"0"0"-16,0 0 31,-14 23-31,-1 12 0,-5 23 15,15 4 1,14-1-16,12-5 16,12-18-16,6-15 15,7-21 1,0-16-16,2-19 16,-6-12-1,-7-6-15,-9-3 16,-16 0-16,-4 8 15,-18 5 1,-20 15-16,-19 15 16,-17 19-1,-9 21-15,-28 27 16,-14 23-16,6 5 16,21-5-1,27-10-15,18-6 16,15-2-1,13-7-15,19-54 16,-10 52-16,10-52 16,10 42-1,24-13-15,28-24 16,24-18-16,49-27 16,61-28-1,17-8-15,-22 12 16,-71 23-1,-52 12-15</inkml:trace>
  <inkml:trace contextRef="#ctx0" brushRef="#br0" timeOffset="6538.3197">11630 8062 0,'-18'27'0,"-5"13"15,-10 25-15,-1 13 16,-10 38 0,-1 36-16,9 5 15,13-23-15,10-39 16,13-95 0,0 0-16,2 72 15</inkml:trace>
  <inkml:trace contextRef="#ctx0" brushRef="#br0" timeOffset="6706.0081">11851 8258 0,'0'0'0,"29"-4"16,24-4-16,36-11 15,21-8 1,11-10-16,-3-17 15</inkml:trace>
  <inkml:trace contextRef="#ctx0" brushRef="#br0" timeOffset="6934.2716">12447 7418 0,'0'0'0,"0"0"15,0 34 1,-4 35-16,2 45 16,-9 29-16,-1 10 15,0 30-15,0-11 16,-4-27 0,-2-22-16,-4-40 15,-2-39 1</inkml:trace>
  <inkml:trace contextRef="#ctx0" brushRef="#br0" timeOffset="7105.9902">11887 8777 0,'0'0'0,"0"0"16,2 24-16,20 17 15,17 12 1,14-8-16,16-11 15,32-15 1,20-23-16</inkml:trace>
  <inkml:trace contextRef="#ctx0" brushRef="#br0" timeOffset="7439.583">12785 7698 0,'0'0'16,"0"0"-16,0 0 15,22-9 1,21-11-16,23-9 16,7 2-1,-73 27-15,77-29 16,-77 29-16,65-14 15,-41 26 1,-28 19-16,-20 14 16,-22 33-1,-29 42-15,-23 46 16,1-2-16,33-40 16,64-124-1,-34 80-15</inkml:trace>
  <inkml:trace contextRef="#ctx0" brushRef="#br0" timeOffset="7589.2974">13112 7845 0,'0'0'0,"0"0"16,2 20-1,11 23-15,5 13 16,1 0-1,4-2-15,4-6 16</inkml:trace>
  <inkml:trace contextRef="#ctx0" brushRef="#br0" timeOffset="7772.6775">13276 7816 0,'26'-4'0,"15"-14"16,22-4 0,9-5-16,28-11 15,15-13-15,-13-12 16</inkml:trace>
  <inkml:trace contextRef="#ctx0" brushRef="#br0" timeOffset="8005.9746">13830 7117 0,'0'0'0,"0"0"16,0 27 0,0 31-16,0 33 15,5 25 1,-1 3-16,1 2 15,-5 0-15,-5-6 16,-14 0 0,-22-18-16,-20-20 15</inkml:trace>
  <inkml:trace contextRef="#ctx0" brushRef="#br0" timeOffset="8317.4092">12984 8547 0,'0'0'0,"5"35"15,8 23 1,9 30-16,13 15 16,15 13-16,5-9 15,15-22 1,-5-30-16,2-25 15,-11-28 1,2-17-16,3-19 16,-1-24-16,9-34 15,-9-24 1,-17-2-16,-25 1 16,-20 10-1,-19 23-15,-11 12 16,-9 13-16</inkml:trace>
  <inkml:trace contextRef="#ctx0" brushRef="#br0" timeOffset="8487.7311">13037 9039 0,'0'0'0,"22"-10"16,19-7-16,28-13 15,42-19 1,42-17-16,19-18 16,-9 0-16</inkml:trace>
  <inkml:trace contextRef="#ctx0" brushRef="#br0" timeOffset="8916.421">14190 7477 0,'0'0'16,"24"-5"-16,19-2 16,31-1-1,22 1-15,-7 9 16,-10 9-1,-16 18-15,-32 3 16,-20 10-16,-24 12 16,-27 11-1,-41 31-15,-44 29 16,-19 7 0,15-23-16,129-109 15,-101 77-15,42-43 16,47-36-1,28-18-15,26-16 16,26-13-16,47-22 16,57-21-1,18 6-15,-17 18 16,-41 26 0,-49 15-16,-48 9 15</inkml:trace>
  <inkml:trace contextRef="#ctx0" brushRef="#br0" timeOffset="9138.6122">14222 8292 0,'0'27'16,"0"13"-16,0 16 15,9 6 1,11 12-16,17 4 15,18-8-15,9-17 16,10-19 0,15-23-16,10-27 15,15-37-15,4-35 16</inkml:trace>
  <inkml:trace contextRef="#ctx0" brushRef="#br0" timeOffset="9406.5838">15314 7624 0,'0'0'16,"21"0"-16,21-2 16,32-10-16,25-3 15,-2 2 1,-3 10-16,-19 14 15,-17 19 1,-20 3-16,-19 15 16,-13 14-16,-12 11 15,-21 26 1,-20 6-16,-10-16 16,-6-15-1</inkml:trace>
  <inkml:trace contextRef="#ctx0" brushRef="#br0" timeOffset="9622.6182">15337 8101 0,'23'-6'15,"18"-12"-15,24-6 16,14-5-16,35-11 15,29-8 1,-4 7-16,-139 41 16,113-43-16</inkml:trace>
  <inkml:trace contextRef="#ctx0" brushRef="#br0" timeOffset="9971.7651">15552 8147 0,'0'0'0,"-4"23"16,-1 14-1,-3 23-15,1 0 16,3 6-16,-7 0 16,-5-5-1,-10-10-15,-10 0 16,-8-5-1,44-46-15,0 0 16,0 0-16,-41 35 16,22-14-1,25-17-15,23-11 16,20-6-16,25-5 16,28-2-1,23 1-15,10 11 16,-10 5-1,-7 6-15,-4-1 16,-7-8-16</inkml:trace>
  <inkml:trace contextRef="#ctx0" brushRef="#br0" timeOffset="10438.4279">16422 7615 0,'0'0'0,"26"-5"16,21-5 0,24-11-16,14-5 15,9-10-15,-7-11 16,-17-5-1,-29 11-15,-41 41 16,12-34 0,-26 18-16,-15 16 15,-18 16-15,-24 24 16,-32 34 0,-22 39-16,5 24 15,30-5-15,45-20 16,33-30-1,24-26-15,18-23 16,14-10 0,21-12-16,19-11 15,33-11-15,28-12 16,-2 2 0,-29 2-16,-40 17 15,-34 14 1,-35 3-16</inkml:trace>
  <inkml:trace contextRef="#ctx0" brushRef="#br0" timeOffset="10689.1366">16137 8766 0,'27'-2'0,"23"-5"15,31-2 1,44-8-16,26-2 16,23 2-16,2 7 15,-13 4 1,-12 1-16,-18 3 16,-14 2-16,-14 0 15,-23 2 1</inkml:trace>
  <inkml:trace contextRef="#ctx0" brushRef="#br0" timeOffset="10851.7166">18212 8610 0,'0'0'16,"0"0"-16,0 0 16</inkml:trace>
  <inkml:trace contextRef="#ctx0" brushRef="#br0" timeOffset="15972.4729">19145 6471 0,'-23'22'0,"-6"10"16,-15 24-16,-8 8 15,-26 42 1,-29 47-16,-23 47 15,-15 36-15,13-7 16,7 11 0,3 2-16,12 2 15,7-19-15,18-19 16,18-32 0,22-45-16,14-28 15,31-101 1,-18 71-16,18-71 15,7 34-15,24-30 16</inkml:trace>
  <inkml:trace contextRef="#ctx0" brushRef="#br0" timeOffset="16422.6169">19887 6411 0,'-23'24'16,"-6"19"-16,-25 29 15,-21 35 1,-37 60-16,-33 59 16,-14 31-16,12 0 15,3 4 1,11 3-16,10-3 16,15-11-1,21-26-15,20-27 16,20-46-16,13-28 15,8-31 1,8-27-16,1-23 16,17-42-1,0 0-15,-8 30 16,6-19-16,12-22 16,14-30-1</inkml:trace>
  <inkml:trace contextRef="#ctx0" brushRef="#br0" timeOffset="16652.1078">19525 7606 0,'28'-2'16,"23"0"-1,17-3-15,17 5 16,20 5-16,7 3 16,4 0-1,0 1-15,-6 5 16,-12 3 0,-8-4-16</inkml:trace>
  <inkml:trace contextRef="#ctx0" brushRef="#br0" timeOffset="16971.8858">19466 8126 0,'0'0'0,"0"0"15,0 0-15,0 0 16,26 0 0,25 0-16,33 0 15,28 0-15,11 0 16,11-6 0,7-3-16,-3 1 15,-7 2 1,-16 4-16,-115 2 15,99-2-15,-99 2 16,84-11 0</inkml:trace>
  <inkml:trace contextRef="#ctx0" brushRef="#br0" timeOffset="17405.1535">20038 7377 0,'0'0'0,"0"0"16,0 0 0,28 4-16,27 3 15,39 11 1,20 10-16,13 10 15,-4 7-15,-18 2 16,-22 2 0,-20 5-16,-21 1 15,-22-3 1,-18-1-16,-17 14 16,-23 11-16,-41 33 15,-39 32 1,-36 20-16,-14 4 15,25-33 1,34-35-16,24-26 16,85-71-16,0 0 15,0 0 1,-40 38-16,38-29 16</inkml:trace>
  <inkml:trace contextRef="#ctx0" brushRef="#br0" timeOffset="17611.6903">21270 8357 0,'0'0'0,"0"0"16,0 0-16</inkml:trace>
  <inkml:trace contextRef="#ctx0" brushRef="#br0" timeOffset="19151.3442">17491 6111 0,'0'0'0,"-29"23"16,-11 13-1,-30 29-15,-28 35 16,-33 43-16,1 4 16,22-21-1,31-31-15,77-95 16,0 0-16,-55 58 16</inkml:trace>
  <inkml:trace contextRef="#ctx0" brushRef="#br0" timeOffset="19366.1937">17115 6483 0,'0'0'16,"0"0"-16,0 0 15,16 19-15,9 17 16,12 25 0,-4 8-16,7 19 15,-40-88-15,0 0 16,0 0-1,33 68-15,-8-48 16,-13-47 0,0-30-16</inkml:trace>
  <inkml:trace contextRef="#ctx0" brushRef="#br0" timeOffset="19616.2339">17672 5888 0,'0'0'0,"0"0"15,-7 20-15,-4 27 16,-7 29 0,-4 34-16,4 35 15,5 27 1,9 15-16,-6-5 16,5-20-16,3-27 15,2-28 1,0-27-16,0-80 15,0 0-15,0 0 16,2 49 0,3-28-16</inkml:trace>
  <inkml:trace contextRef="#ctx0" brushRef="#br0" timeOffset="19949.7691">17719 6168 0,'0'0'16,"0"0"-16,0 0 15,0 0 1,22 4-16,25-2 16,25 2-16,-72-4 15,0 0 1,0 0-16,67 10 15,-20 2 1,-32 16-16,-24 3 16,-13 9-16,-22 18 15,-10 7 1,-18 15-16,1-1 16,71-79-1,-50 47-15,39-39 16,27-26-16,16-12 15</inkml:trace>
  <inkml:trace contextRef="#ctx0" brushRef="#br0" timeOffset="20082.8648">17998 6382 0,'0'0'0,"0"4"15,5 1 1,1 8-16,2 7 16,-2 9-1,6 3-15,1-6 16,3 1-16,3-6 15</inkml:trace>
  <inkml:trace contextRef="#ctx0" brushRef="#br0" timeOffset="20450.4368">18262 5928 0,'0'0'15,"0"22"-15,0 24 16,0 25-16,0 14 16,0 24-1,0 1-15,-4-3 16,-2-6-16,-7-15 16,-2-10-1,15-76-15,-20 43 16,5-32-1,3-24-15,8-16 16,6-11-16,2-19 16,6 1-1,5 2-15,7 4 16,8 5 0,12 3-16,7 7 15,7 10-15,-3 9 16,-7 9-1,-13 12-15</inkml:trace>
  <inkml:trace contextRef="#ctx0" brushRef="#br0" timeOffset="20749.5316">17697 7102 0,'0'0'0,"0"0"15,22-21-15,20-13 16,28-17 0,13-2-16,1 6 15,-84 47 1,66-25-16,-25 21 16,-13 17-16,-13 11 15,-13 8 1,-8 10-16,-12 15 15,-3-2-15,-1 3 16,0-2 0,7-1-16,6-3 15</inkml:trace>
  <inkml:trace contextRef="#ctx0" brushRef="#br0" timeOffset="20897.1605">18337 7286 0,'0'0'15,"0"0"1,0 0-16,0 0 16</inkml:trace>
  <inkml:trace contextRef="#ctx0" brushRef="#br0" timeOffset="21468.679">11113 9702 0,'0'0'15,"0"0"-15,0 0 16,0 0-16</inkml:trace>
  <inkml:trace contextRef="#ctx0" brushRef="#br0" timeOffset="21623.2979">11013 10198 0,'0'0'0,"0"0"15,0 0-15</inkml:trace>
  <inkml:trace contextRef="#ctx0" brushRef="#br0" timeOffset="21786.9256">10957 10669 0,'0'0'0,"0"0"16,0 0 0,0 0-16,0 0 15</inkml:trace>
  <inkml:trace contextRef="#ctx0" brushRef="#br0" timeOffset="21943.3155">10897 10958 0,'0'0'0,"0"0"15,0 0 1,0 0-16,0 0 15</inkml:trace>
  <inkml:trace contextRef="#ctx0" brushRef="#br0" timeOffset="22118.7955">10881 11393 0,'0'0'0,"0"0"16,0 0 0,0 0-16,0 0 15</inkml:trace>
  <inkml:trace contextRef="#ctx0" brushRef="#br0" timeOffset="22222.9413">10782 11494 0,'0'0'0,"0"0"16,0 0 0</inkml:trace>
  <inkml:trace contextRef="#ctx0" brushRef="#br0" timeOffset="24605.8611">11158 12093 0,'-30'24'15,"-9"8"1,-13 15-16,6 1 15,6 9-15,8-1 16,16-3 0</inkml:trace>
  <inkml:trace contextRef="#ctx0" brushRef="#br0" timeOffset="24907.2902">11406 12359 0,'-41'49'0,"-14"33"16,-41 83 0,-15 57-16</inkml:trace>
  <inkml:trace contextRef="#ctx0" brushRef="#br0" timeOffset="26387.9217">16868 11302 0,'0'0'16,"0"0"-16,19-13 15,15-8-15,17-5 16,4 6-1,-4 10-15,-2 13 16,-9 10 0,-6 12-1,-11 11-15,-6 10 16,-10 6-16,-12 8 16,-8-2-16,-8 2 15,21-60 1,0 0-16,-16 45 15,14-32 1,20-32-16,10-17 16,20-25-16,19-23 15,11-13 1,-4 8-16,-74 89 16,60-61-1,-10 28-15,-19 24 16,-9 16-16,-3 6 15,-8 12 1,-6 8-16,-15 12 16,-17 20-16,-18 5 15,-32 16 1,-44 6-16</inkml:trace>
  <inkml:trace contextRef="#ctx0" brushRef="#br0" timeOffset="26605.8184">16762 11932 0,'0'0'0,"0"0"16,0 0-1,16-9-15,14-14 16,20-3-16,18-7 16,39-9-1,32-4-15,25-5 16,0 10-16,-21 15 15,-32 10 1,-34 14-16</inkml:trace>
  <inkml:trace contextRef="#ctx0" brushRef="#br0" timeOffset="27089.1473">17193 11998 0,'0'0'15,"0"0"-15,0 0 16,23-8 0,15-13-16,26-5 15,9-1-15,11-6 16,-84 33-1,0 0-15,68-29 16,-39 18-16,-32 11 16,-15 13-1,-17 9-15,-16 18 16,-12 9 0,-19 27-16,-3 18 15,2 11-15,15-4 16,24-7-1,22-12-15,15-10 16,18-20 0,9-8-16,11-10 15,17-11-15,9-13 16,15-17 0,4-15-16,18-23 15,6-13-15,-14 0 16,-25-4-1,-26 1-15</inkml:trace>
  <inkml:trace contextRef="#ctx0" brushRef="#br0" timeOffset="27289.8648">17025 12511 0,'0'0'15,"0"0"-15,0 0 16,15-2 0,23-15-16,20-4 15,7-4-15,13 0 16,24-6 0,13-8-16,-13-2 15</inkml:trace>
  <inkml:trace contextRef="#ctx0" brushRef="#br0" timeOffset="27388.2975">17849 12341 0,'0'0'0</inkml:trace>
  <inkml:trace contextRef="#ctx0" brushRef="#br0" timeOffset="27772.4022">18517 10978 0,'-27'32'0,"-12"20"16,-12 27-16,-10 31 16,-16 46-16,-6 20 15,5 1 1,4-3-1,9-9-15,17-17 16,16-16-16,18-34 16,16-22-1,12-29-15,3-36 16,7-29-16</inkml:trace>
  <inkml:trace contextRef="#ctx0" brushRef="#br0" timeOffset="28038.6645">18942 11051 0,'-28'32'15,"-14"21"-15,-18 28 16,-27 55-1,-23 55-15,-3 50 16,16-18-16,27-6 16,18-16-1,23-29-15,5-29 16,16-27 0,14-36-16,10-24 15</inkml:trace>
  <inkml:trace contextRef="#ctx0" brushRef="#br0" timeOffset="28220.1444">18791 12207 0,'0'0'15,"0"0"-15,-15 26 16,-3 8 0</inkml:trace>
  <inkml:trace contextRef="#ctx0" brushRef="#br0" timeOffset="29567.5531">19783 7247 0,'37'-5'16,"25"-6"-16,35-5 16,36-2-16,24 3 15,21 10 1,12 14-16,1 2 16,1-1-1,4-13-15,5-11 16,3-12-1,-28-3-15,-40 4 16,-136 25-16,0 0 16,0 0-1,92-11-15,-92 11 16,0 0-16,0 0 16,40 0-1,-30 9-15,-12 0 16,-9 5-16,0 3 15,-4 10 1,-1 11-16,-2 16 16,3 10-1,1 17-15,2 35 16,-2 42 0,2 33-16,1 12 15,5 13-15,6 26 16,0-3-1,4 2-15,-2 9 16,9 1 0,6-5-16,2-3 15,2-4 1,-1-7-16,-5-4 16,3-11-16,-3-13 15,-2-28-15,-3-19 16,-3-17-1,-5-17-15,-2-25 16,-6-22 0,6-76-16,-11 54 15,-8-23-15,-1-13 16,-6-9 0,-11 0-16,-7-2 15,-23-1 1,-14 1-16,-35-3 15,-35-4-15,-15-2 16,-5-7 0,4-2-16,1-7 15,-14 1-15,-24-5 16,-25-1 0,-33-6-16,10 11 15,1 7 1,5 6-16</inkml:trace>
  <inkml:trace contextRef="#ctx0" brushRef="#br0" timeOffset="31839.3071">23173 7461 0,'0'0'0,"-28"7"15,-19 11-15,-18 17 16,-4 26-16,-3 19 15,0 21 1,13 8-16,16 7 16,27-11-16,20-17 15,21-26 1,13-29-16,13-21 16,15-24-1,6-22-15,11-30 16,-8-25-1,-25-5-15,-22 2 16,-19 14-16,-18 11 16,-9 22-1,-7 14-15,-8 9 16,-13 18-16,-9 15 16,-6 15-1,61-26-15,0 0 16,-44 29-1,24-11-15</inkml:trace>
  <inkml:trace contextRef="#ctx0" brushRef="#br0" timeOffset="32088.7829">23583 6733 0,'0'0'0,"0"23"15,4 18-15,0 35 16,1 40 0,-5 13-16,0 20 15,-5 32-15,-1 9 16,4-7 0,2-30-16,0-24 15,0-29-15,-4-13 16,4-87-1,-8 97-15</inkml:trace>
  <inkml:trace contextRef="#ctx0" brushRef="#br0" timeOffset="32572.0418">23068 8657 0,'0'0'15,"0"0"-15,2 24 16,11 30 0,2 24-16,7 11 15,7-9 1,-2-10-16,-27-70 16,0 0-16,18 49 15,-9-31 1,-9-20-16,-2-16 15,-1-14 1,1-13-16,2-17 16,7-3-16,7-4 15,10 4 1,9 5-16,8 6 16,6 14-1,-3 13-15,-4 14 16,-7 11-16,-10 11 15,-13 9 1,-6 11-16,-16 13 16,-13 16-1,-6 4-15,-2 1 16,-1-5-16,3-4 16,31-54-1,0 0-15,-22 37 16,11-18-16</inkml:trace>
  <inkml:trace contextRef="#ctx0" brushRef="#br0" timeOffset="32888.259">23824 7669 0,'0'0'0,"0"0"16,0 0-16,17-2 16,22-5-1,16-4-15,-7 8 16,-8 9 0,-18 13-16,-13 12 15,-16 9-15,-11 17 16,-11 7-1,-7 12-15,-15 27 16,-9 11-16,60-114 16,0 0-1,-47 86-15,29-61 16</inkml:trace>
  <inkml:trace contextRef="#ctx0" brushRef="#br0" timeOffset="33021.3475">24185 7680 0,'0'0'16,"0"0"0,22-2-16,13-5 15,18 3 1,-14 8-16,-17 14 16</inkml:trace>
  <inkml:trace contextRef="#ctx0" brushRef="#br0" timeOffset="33187.7448">24104 8020 0,'0'0'15,"0"0"-15,11-14 16,13-8 0,14-9-16,8-5 15,4-2 1,4-7-16</inkml:trace>
  <inkml:trace contextRef="#ctx0" brushRef="#br0" timeOffset="33405.2068">24550 7481 0,'0'0'0,"0"0"0,-4 25 15,2 26 1,-4 32-16,-5 24 15,5 5 1,3 0-16,-3-8 16,2-9-16,4-95 15,0 0 1,-5 55-16,0-46 16</inkml:trace>
  <inkml:trace contextRef="#ctx0" brushRef="#br0" timeOffset="33672.3884">24702 7247 0,'0'0'16,"0"0"-16,0 0 15,0 0 1,0 27-16,0 32 16,0 44-1,0 38-15,0 11 16,2 47-16,5 18 15,4 13 1,-2-11-16,-5-5 16,-4-10-1,0-26-15,0-37 16,0-51-16,-2-30 16,2-38-1</inkml:trace>
  <inkml:trace contextRef="#ctx0" brushRef="#br0" timeOffset="34155.1258">25377 7238 0,'0'0'16,"-15"21"-1,-5 16-15,-14 32 16,-11 40-16,-1 41 16,10 2-1,20-31-15,16-36 16,16-34-16,7-30 16,9-16-1,7-15-15,14-24 16,-2-17-1,-6-10-15,-4-17 16,-22 0 0,-23 9-16,-16 26 15,-5 18-15,-6 10 16,4 9 0,0 1-16,7 3 15,4-5-15,14 1 16,16-7-1,19-11-15,32-11 16,35-23 0,25-13-16,1 5 15,-35 23-15,-91 43 16,45-6 0,-31 21-16</inkml:trace>
  <inkml:trace contextRef="#ctx0" brushRef="#br0" timeOffset="34321.9812">25513 7821 0,'0'0'0,"0"0"15,0 0-15,22-18 16,24-13 0,29-20-16,23-18 15,16-13 1,-9 2-16</inkml:trace>
  <inkml:trace contextRef="#ctx0" brushRef="#br0" timeOffset="34524.1035">25999 7012 0,'0'0'0,"0"0"16,0 24-16,0 26 15,0 35 1,0 29-16,0 9 16,0 4-16,0 0 15,4-4 1,0-9-16,1-16 16</inkml:trace>
  <inkml:trace contextRef="#ctx0" brushRef="#br0" timeOffset="34872.2798">25719 8364 0,'0'0'0,"-7"23"16,-6 16-1,-2 20-15,4 1 16,13-1-16,13-3 15,14-15 1,10-18-16,9-23 16,4-23-1,-5-21-15,-10-10 16,-12-2-16,-21 5 16,-19 4-1,-18 6-15,-13 12 16,-4 11-16,-5 14 15,2 8 1,7 14-16,9 2 16,24-1-1,19-17-15</inkml:trace>
  <inkml:trace contextRef="#ctx0" brushRef="#br0" timeOffset="35321.721">26486 7124 0,'0'0'15,"0"0"-15,-19 20 16,-13 18 0,-14 27-16,-8 31 15,8 18-15,15-5 16,24-23-1,16-31-15,15-30 16,2-24 0,9-9-16,5-16 15,10-19-15,1-7 16,-14-1 0,-10 7-16,-12 3 15,-13 12 1,-15 10-16,-6 7 15,-4 6-15,1 1 16,3 0 0,7-2-16,12-1 15,16-10 1,17-5-16,26-10 16,5 0-16,7 1 15,15-1 1,-86 33-16,75-27 15</inkml:trace>
  <inkml:trace contextRef="#ctx0" brushRef="#br0" timeOffset="35504.9355">26592 7589 0,'0'0'0,"0"0"15,16-3 1,26-17-16,26-16 15,19-22 1,21-23-16,-8-3 16,-20-1-16,-26 7 15,-28 6 1</inkml:trace>
  <inkml:trace contextRef="#ctx0" brushRef="#br0" timeOffset="35655.2768">27134 6878 0,'0'0'16,"0"0"-16,0 26 16,0 29-16,0 29 15,-4 24 1,-4-6-16,-4-1 16</inkml:trace>
  <inkml:trace contextRef="#ctx0" brushRef="#br0" timeOffset="36056.3482">26537 8247 0,'0'0'0,"0"0"16,19-23-16,15-23 16,24-25-1,19-19-15,15-10 16,-10 15-1,-11 25-15,-19 26 16,-14 21-16,-3 13 16,-8 17-1,-7 13-15,-1 19 16,-4 33-16,-2 48 16,-4 51-1,-11 43-15,-9 21 16,-11-18-1,-5-13-15,-5-23 16,-8-9-16,-4-21 16,1-30-1,12-33-15,31-98 16,-25 63 0,25-63-16,-17 31 15,4-22-15,11-11 16</inkml:trace>
  <inkml:trace contextRef="#ctx0" brushRef="#br0" timeOffset="36222.6461">27790 8643 0,'0'0'15,"0"0"1,0 0-16,0 0 16</inkml:trace>
  <inkml:trace contextRef="#ctx0" brushRef="#br0" timeOffset="36821.9806">23198 9899 0,'-25'-5'15,"-8"-6"1,-15 0-16,-9 13 16,-7 27-16,-1 31 15,-12 38 1,-4 57-16,6 34 16,26 13-1,20 3-15,17-3 16,12-8-16,16-13 15,12-16 1,12-25-16,15-27 16,8-35-1,7-27-15,-2-30 16,-5-24-16,4-22 16,9-21-1,20-30-15,14-25 16,-12-6-16</inkml:trace>
  <inkml:trace contextRef="#ctx0" brushRef="#br0" timeOffset="37155.4215">23429 10922 0,'0'0'15,"-6"25"-15,-2 19 16,-1 39-1,0 34-15,0 12 16,-2 4-16,0 1 16,-3-10-1,14-124-15,0 0 16,0 0 0,-13 80-16,11-55 15,9-45-15,11-28 16,8-24-1,21-39-15,24-34 16,10-4-16,-5 28 16,-12 33-1,-9 33-15,-6 17 16,-9 11-16</inkml:trace>
  <inkml:trace contextRef="#ctx0" brushRef="#br0" timeOffset="37337.612">23981 11054 0,'0'0'0,"0"0"16,0 0-16,2 17 15,5 24 1,3 19-16,-5 10 16,-2 3-16,-6 21 15,-4-9 1,-1-15-16,-5-24 15,-6-14-15,1-19 16</inkml:trace>
  <inkml:trace contextRef="#ctx0" brushRef="#br0" timeOffset="37513.6277">23764 10500 0,'0'0'0,"0"0"16,0 0-16,0 0 15,15 6 1,27 13-16</inkml:trace>
  <inkml:trace contextRef="#ctx0" brushRef="#br0" timeOffset="37688.6644">24334 10574 0,'0'0'0,"24"4"15,20 0 1,31-1-16,17-6 16,2-1-1,-6-3-15,-8 1 16</inkml:trace>
  <inkml:trace contextRef="#ctx0" brushRef="#br0" timeOffset="38020.7717">24663 9644 0,'0'0'0,"-7"23"16,-8 21-16,-5 32 16,-8 40-1,-6 59-15,4 39 16,9 17-16,-4 14 16,3-20-1,7-17-15,3-34 16,8-21-1,6-24-15,2-20 16,4-15-16,2-13 16,3-14-1,5-25-15,0-17 16,-3-18-16</inkml:trace>
  <inkml:trace contextRef="#ctx0" brushRef="#br0" timeOffset="38238.2949">24877 10974 0,'0'0'0,"0"0"16,2 22 0,5 22-16,3 35 15,-2 21 1,-6 3-16,-4-10 15,2-93-15,0 0 16,-8 54-16,0-56 16</inkml:trace>
  <inkml:trace contextRef="#ctx0" brushRef="#br0" timeOffset="38388.6353">24756 10401 0,'0'0'15,"0"0"-15,0 0 16,0 0 0,2 25-16,14 20 15,13 15-15</inkml:trace>
  <inkml:trace contextRef="#ctx0" brushRef="#br0" timeOffset="38688.6715">25444 10907 0,'0'0'15,"0"0"-15,0 0 16,0 0 0,-16-3-16,-10-4 15,-12 3 1,2 15-16,4 15 15,1 18-15,2 8 16,2 16 0,7 6-16,9 20 15,11-3 1,18-19-16,11-28 16,13-19-16,17-18 15,17-21 1</inkml:trace>
  <inkml:trace contextRef="#ctx0" brushRef="#br0" timeOffset="39520.8353">26094 11208 0,'0'0'0,"0"0"16,0 0-16,-11-11 15,-7-10 1,-6-3-16,4 2 16,-2-3-1,-2 5-15,1 4 16,-4 5-16,0 11 16,2 9-1,2 11-15,6 14 16,3 17-16,6 5 15,8-3 1,8-10-16,10-19 16,5-21-1,3-14-15,6-14 16,2-9-16,-1 8 16,-3 8-1,-4 13-15,0 10 16,3 9-1,-1 11-15,-2 14 16,5 10-16,-2 1 16,-29-50-1,32 45-15,1-17 16,5-14 0,5-21-16,3-22 15,7-29-15,15-50 16,15-61-1,1-54-15,-12-33 16,-24 19 0,-20 15-16,-8 9 15,-4 27-15,-7 10 16,-16 16 0,-9 17-16,-10 28 15,-5 37 1,31 78-1,-34-47-15,7 31 0,0 21 16,4 20 0,-3 21-16,-1 42 15,1 53-15,-7 77 16,7 82 0,13-14-16,17 0 15,-4 15 1,7 14-16,8 3 15,10-8 1,12-13-16,12-24 16,9-29-16,11-34 15,11-38 1,-11-58-16,-13-41 16</inkml:trace>
  <inkml:trace contextRef="#ctx0" brushRef="#br0" timeOffset="40074.4022">29421 8849 0,'0'0'16,"-17"-16"-16,-12-2 15,-23 3 1,-22 23-16,-42 41 16,-42 56-1,-28 63-15,-1 51 16,32 15-16,25 11 15,28-5 1,29-12-16,23-22 16,31-41-1,21-42-15,23-34 16,19-39-16,10-26 16,11-15-1,12-11-15,26-7 16,6-4-1,-26 8-15,-29 12 16,-30 15-16,-16 12 16,-20 10-1,-18 33-15,-25 41 16,-23 34 0,-8 4-16,20-33 15,66-123-15,-50 76 16,28-49-1,20-32-15</inkml:trace>
  <inkml:trace contextRef="#ctx0" brushRef="#br0" timeOffset="40471.587">28709 10858 0,'0'0'0,"0"0"16,0 0-1,14 21-15,7 8 16,10 7 0,9-4-16,4-15 15,7-14-15,5-19 16,-3-15 0,-7-11-16,-11-8 15,-15 3 1,-15 5-16,-13 6 15,-9 18-15,-12 9 16,-6 14 0,-7 15-16,-4 20 15,-2 18 1,2 33-16,5 30 16,15 11-16,24-13 15,21-21 1,21-36-16,10-40 15,17-31-15,10-30 16</inkml:trace>
  <inkml:trace contextRef="#ctx0" brushRef="#br0" timeOffset="40689.064">29689 10580 0,'0'0'0,"-28"27"16,-10 15-16,-14 27 16,-1 34-16,6 25 15,22 2 1,25-17-16,21-37 16,25-29-1,8-36-15,13-22 16,18-23-16</inkml:trace>
  <inkml:trace contextRef="#ctx0" brushRef="#br0" timeOffset="40954.1229">29567 10365 0,'0'0'16,"34"-10"-1,21-6-15,37-11 16,37-7-16,36-8 16,18-11-1,-16-10-15,-31-13 16,-40-11-1,-29-2-15</inkml:trace>
  <inkml:trace contextRef="#ctx0" brushRef="#br0" timeOffset="41288.3926">30445 8439 0,'0'0'16,"-13"25"0,-4 13-16,-12 34 15,-17 49-15,-8 56 16,-7 64 0,7 42-16,6 3 15,13 13 1,0 16-16,7 2 15,5-1-15,11-22 16,5-21 0,9-41-16,11-46 15,3-61-15,3-45 16,9-41 0,1-33-16</inkml:trace>
  <inkml:trace contextRef="#ctx0" brushRef="#br0" timeOffset="41487.223">30432 10596 0,'0'0'16,"0"0"-16,0 20 15,4 29 1,0 33-16,-2 35 15,4 10-15,-2 1 16,5-17 0,-1-21-16</inkml:trace>
  <inkml:trace contextRef="#ctx0" brushRef="#br0" timeOffset="41659.7945">30465 10171 0,'0'0'16,"0"0"-16,0 0 15,0 0 1,0 0-16,8 18 16,16 16-16</inkml:trace>
  <inkml:trace contextRef="#ctx0" brushRef="#br0" timeOffset="42471.3053">31037 10435 0,'0'0'16,"-6"29"-16,-8 18 15,-3 22-15,3 2 16,2 4-1,12 11-15,12-9 16,10-28-16,5-29 16,5-25-1,-5-15-15,2-17 16,2-17-16,-11-5 16,-11 6-1,-14 10-15,-13 14 16,-8 22-1,-8 17-15,-5 12 16,-7 18-16,46-40 16,-35 38-1,14-16-15,21-26 16,17-23 0,13-18-16,16-19 15,27-21-15,11-2 16,3 20-1,-6 28-15,-18 32 16,-19 19 0,-11 15-16,-10 22 15,-14 20-15,-11 19 16,-11 32 0,-12 26-16,-2-11 15,27-135 1,0 0-16,0 0 15,-9 92-15,20-60 16,10-41 0,14-30-16,10-18 15,7-17 1,21-31-16,6-22 16,-3 18-16,-18 34 15,-58 75 1,51-37-16,-15 25 15,-1 24-15,-11 11 16,-7 18 0,-9 28-16,-5 23 15,-8 48 1,-10 59-16,-7 13 16,5-20-16,4-46 15,5-32 1,3-33-16,14-21 15,2-25 1,6-17-16</inkml:trace>
  <inkml:trace contextRef="#ctx0" brushRef="#br0" timeOffset="42610.1507">32735 11396 0,'0'0'0,"0"0"16,0 0-16</inkml:trace>
  <inkml:trace contextRef="#ctx0" brushRef="#br0" timeOffset="68671.1092">4849 10864 0,'0'0'0,"-4"29"16,-1 18-1,-5 24-15,-4 3 16,-6 5-16,4-1 15,1-2 1,-1-7-16,3-15 16,13-54-1,0 0-15,0 0 16,-14 39-16,14-39 16,-11 21-1,7-26-15,8-19 16,9-22-1,19-20-15,17-32 16,10-16-16,-2 4 16,-2 21-1,-9 29-15,-4 21 16,-3 21-16,-2 7 16,9 7-1</inkml:trace>
  <inkml:trace contextRef="#ctx0" brushRef="#br0" timeOffset="69237.832">5926 10953 0,'0'0'0,"-17"-18"15,-5-6-15,-10-9 16,1-1 0,0 0-16,2 5 15,29 29-15,-30-27 16,1 8-1,0 9-15,1 15 16,-2 12 0,-6 12-16,-3 21 15,-2 8-15,8 11 16,-1 24 0,10 2-16,14-13 15,15-26 1,-5-56-16,18 30 15,9-24-15,11-17 16,18-25 0,4-15-16,16-16 15,-5 2 1,-19 23-16,-26 25 16,-10 16-16,-3 5 15,2 10 1,2 8-16,3 5 15,1 4 1,0-4-16,6-5 16</inkml:trace>
  <inkml:trace contextRef="#ctx0" brushRef="#br0" timeOffset="69538.0174">6443 10623 0,'0'0'0,"0"0"16,-23 13-16,-12 12 16,-18 19-1,1 12-15,-6 25 16,8 7-16,17-8 15,16-19 1,12-13-16,10-6 16,8-2-1,11-4-15,11-5 16,11-8 0,7-12-16</inkml:trace>
  <inkml:trace contextRef="#ctx0" brushRef="#br0" timeOffset="69972.2603">7178 11150 0,'0'0'0,"0"0"16,0 0-16,0 0 16,-4-9-1,2-7-15,-3-4 16,-1 11-1,1 3-15,-2 3 16,5 3-16,0 0 16,0 3-1,2-3-15,0 2 16,0-2 0,0 0-16,-2 0 15,-1 0-15,1 0 16,2-2-1,5 2-15,1 0 16,0-3-16</inkml:trace>
  <inkml:trace contextRef="#ctx0" brushRef="#br0" timeOffset="70736.437">6707 10976 0,'0'0'0,"0"0"16,0 0 0,0 0-16,0 0 15,17 6 1,16 8-16,13 4 15,0-1-15,6-5 16,6-8 0,3-11-16,1-15 15,-6-9 1,-10-7-16,-10-10 16,-15-4-16,-15-3 15,-10 4 1,-7 7-16,-12 3 15,-8 12 1,-6 7-16,-9 11 16,2 11-16,0 11 15,-4 10 1,6 5-16,1 12 16,6 5-1,6 3-15,9 3 16,9 2-16,4 3 15,12-4 1,8-2-16,9-1 16,7-4-16,6-8 15,9-2 1,2-9-16,4-7 16,1-12-1,7-12-15,7-11 16,9-11-16,26-15 15,21-12 1,-7-1-16,-5 7 16</inkml:trace>
  <inkml:trace contextRef="#ctx0" brushRef="#br0" timeOffset="71270.2574">6785 11832 0,'-20'-16'15,"-7"-4"-15,-10-3 16,-11 10-16,-6 10 16,-9 15-1,-5 18-15,-20 29 16,-1 24 0,12 19-16,14 13 15,13 5-15,16 2 16,18-5-1,22-10-15,9-19 16,17-21 0,15-23-16,7-23 15,19-19-15,14-20 16,34-20 0</inkml:trace>
  <inkml:trace contextRef="#ctx0" brushRef="#br0" timeOffset="71686.9047">7016 12117 0,'0'0'0,"0"0"16,-16 0-16,-16 7 15,-10 13 1,9 15-16,7 18 15,8 11-15,10 10 16,8 16 0,8-2-16,12-19 15,6-31-15,5-26 16,2-24 0,0-21-16,13-32 15,-2-32 1,-10-16-1,-30 15-15,-22 31 16,-6 29-16,-7 13 16,0 10-16,-1 15 15,1 11 1,-5 15-16,-12 29 16,7 16-16,-4 29 15,15 15 1,19-17-16</inkml:trace>
  <inkml:trace contextRef="#ctx0" brushRef="#br0" timeOffset="72121.9329">7901 12276 0,'0'0'0,"0"0"15,0 0 1,-19-15-16,-4-14 16,-3-10-1,2-3-15,-4-3 16,0 0-16,-6 3 15,3 6 1,-3 5-16,-2 11 16,-1 11-1,-2 14-15,2 19 16,2 16-16,-1 16 16,5 6-1,6 6-15,25-68 16,0 0-16,0 0 15,-21 60 1,11-13-16,7-18 16,6-18-1,1-15-15</inkml:trace>
  <inkml:trace contextRef="#ctx0" brushRef="#br0" timeOffset="72720.2444">7442 11894 0,'0'0'0,"0"0"16,0 0-1,0 24-15,0 27 16,-5 30 0,-4 22-16,-10 0 15,-6-2-15,-4-8 16,29-93-1,0 0-15,0 0 16,-16 62 0,12-45-16,16-35 15,7-22-15,10-30 16,16-21 0,2-12-16,-3 20 15,-7 29 1,-11 25-16,0 16 15,-1 13-15,-3 11 16,4 9 0,-2 15-16,2 22 15,-1 13-15,-4 5 16,-1 29 0,-7 8-16,-7-2 15,-6-18 1,-4-19-16,0-10 15,4-63-15,2 38 16</inkml:trace>
  <inkml:trace contextRef="#ctx0" brushRef="#br0" timeOffset="73487.5246">8613 12185 0,'0'0'0,"0"0"16,0 0-16,0 0 15,-14-3 1,-10-8-16,-8-5 15,6-2 1,2-4-16,-1-3 16,-3-1-16,0-1 15,-8 2 1,0 10-16,1 10 16,8 7-1,-2 16-15,1 13 16,2 25-16,3 18 15,4 31 1,13 18-16,14-13 16,-8-110-16,19 69 15,6-55 1,0-35-16,4-33 16,9-42-1,21-80-15,21-96 16,2-15-16,-5 37 15,-9 24 1,-1 18-16,-9 21 16,-14 39-1,-15 30-15,-14 35 16,-15 83-16,0 0 16,0-46-1,-7 41-15,-7 27 16,-3 25-1,-7 34-15,-8 46 16,-6 57 0,5 36-16,3 22 15,14-26-15,3-17 16,4-33-16,5-10 16,1-18-1,1-17-15,2-18 16,7-23-1,-7-80-15,0 0 16,18 54-16,11-34 16</inkml:trace>
  <inkml:trace contextRef="#ctx0" brushRef="#br0" timeOffset="73687.0455">8972 11867 0,'0'0'0,"-4"29"16,0 21-1,-5 25-15,-3 14 16,2-6 0,10-83-16,0 0 15,-9 49-15,9-40 16</inkml:trace>
  <inkml:trace contextRef="#ctx0" brushRef="#br0" timeOffset="73838.0726">8859 11232 0,'0'0'0,"0"0"16,0 0-16,0 0 15,0 0-15,0 0 16</inkml:trace>
  <inkml:trace contextRef="#ctx0" brushRef="#br0" timeOffset="74054.5714">9035 11510 0,'0'0'16,"0"0"-16,0 0 15,0 0-15,27 0 16,24 0 0,25 0-16,12 0 15,-3-9 1,-1-12-16,-8-10 16,-11-9-16,-18-9 15</inkml:trace>
  <inkml:trace contextRef="#ctx0" brushRef="#br0" timeOffset="74371.3803">9545 10489 0,'0'0'0,"0"0"15,0 0 1,-7 26-16,-2 35 15,-6 41 1,-1 41-16,3 32 16,2 26-16,3 13 15,1 3 1,7 6-16,2-13 16,3-27-1,1-13-15,0-18 16,7-20-16,-1-29 15,-12-103 1,17 81-16,3-35 16,-3-41-1,-5-30-15</inkml:trace>
  <inkml:trace contextRef="#ctx0" brushRef="#br0" timeOffset="74554.7">9766 11709 0,'0'0'16,"0"0"-1,0 21-15,0 27 16,0 21-16,4 5 16,-4-74-1,0 0-15,4 76 16</inkml:trace>
  <inkml:trace contextRef="#ctx0" brushRef="#br0" timeOffset="74720.9182">9739 11255 0,'0'0'0,"0"0"15,0 0-15,0 20 16,0 25-1,10 27-15,5 9 16</inkml:trace>
  <inkml:trace contextRef="#ctx0" brushRef="#br0" timeOffset="75350.8591">10138 11789 0,'0'0'0,"0"0"15,0 0-15,3 20 16,9 22 0,-1 25-16,2 9 15,3 12-15,-1-12 16,-15-76 0,0 0-16,20 51 15,-4-33 1,-2-27-16,-5-16 15,0-15-15,0-16 16,-7-2 0,-2 2-16,0 9 15,-2 14-15,0 10 16,-1 10 0,-3 8-16,1 8 15,-2 4 1,5-3-16,2 0 15,7-4-15,6-8 16,10-15 0,8-12-16,14-19 15,-4-2 1,2 5-16,-43 51 16,45-41-16,0 19 15,-6 17 1,0 17-16,-6 19 15,-6 23-15,-6 15 16,-4 16 0,1 22-16,2 3 15,-20-110 1,24 74-16,13-39 16,3-31-1,1-15-15,7-5 16,-6 10-16,-7 17 15,-7 24 1,-8 35-16,-9 42 16</inkml:trace>
  <inkml:trace contextRef="#ctx0" brushRef="#br0" timeOffset="117535.4705">22785 12256 0,'0'0'15,"4"20"-15,11 7 16,14 2-16,15-11 16,6-11-1,16-17-15,11-7 16,24-15 0,17-4-16,1 1 15,2 8 1,-2 12-16,-3 3 15,2 5-15,3 5 16,7-2 0,5 4-16,7-5 15,15 1-15,-1-3 16,5 0 0,9 0-16,5-1 15,0-2-15,6 4 16,8-3-1,13 1-15,-2-4 16,4 5 0,4-2-16,0 3 15,0-8-15,0 3 16,2 4 0,-4 3-16,-2 6 15,2 3 1,0-1-16,-8 1 15,-7-1-15,1 0 16,-2-4 0,1 0-16,-7 0 15,-5 0 1,-9 5-16,-3 0 16,-5-1-16,-4-6 15,-9 0 1,-7 2-16,-4 0 15,-1 2 1,-1-2-16,-14 0 16,-1-2-16,-7 2 15,-11 2 1,-3-2-16,-7 0 16,-16 2-1,-8 0-15,-67-2 16,57 5-16,-57-5 15,53 2 1,1 2-16,-3-2 16,-51-2-1,49 5-15,-3-3 16,5-4-16,-5-3 16</inkml:trace>
  <inkml:trace contextRef="#ctx0" brushRef="#br0" timeOffset="117836.8829">32333 11582 0,'0'0'0,"-28"22"16,-11 4-1,-20 19-15,-20 10 16,-7 8-16,8 0 16,5-1-1,3 3-15,12-7 16,14 0-1,21-16-15,21-8 16</inkml:trace>
  <inkml:trace contextRef="#ctx0" brushRef="#br0" timeOffset="118086.0022">32601 11679 0,'0'0'16,"-26"5"-16,-27 10 15,-39 19-15,-74 44 16,-116 76-1,-88 74-15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2:38:35.02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3741 4449 0,'0'0'16,"0"0"-16,-16 14 15,-8 10-15,-12 16 16,-3 14 0,-7 13-16,-18 41 15,-16 34 1,-3 15-16,13-19 15,17-21-15,11-24 16,7-17 0,11-13-16,24-63 15,-9 40 1,13-13-16</inkml:trace>
  <inkml:trace contextRef="#ctx0" brushRef="#br0" timeOffset="155.9189">3611 5450 0,'0'0'15,"0"0"1,0 0-16,0 0 16,0 0-16,0 0 15</inkml:trace>
  <inkml:trace contextRef="#ctx0" brushRef="#br0" timeOffset="682.4998">5155 4429 0,'0'0'16,"-13"-20"-16,-7-3 15,-9-3 1,-11 8-16,-11 10 16,-12 14-1,-4 11-15,-2 12 16,-12 19-16,10 5 15,21 5 1,29-4-16,25-17 16,15-3-1,23 0-15,15-1 16,9 3-16,13 14 16,-5 9-1,-22 7-15,-26 3 16,-28-2-16,-25-9 15,-13-9 1,-18 1-16,-22-4 16,-10-15-1,9-15-15,13-14 16,21-11-16,11-7 16,5-6-1,8-7-15,12-7 16,8-6-1</inkml:trace>
  <inkml:trace contextRef="#ctx0" brushRef="#br0" timeOffset="1416.8095">5500 4445 0,'0'0'15,"0"0"-15,0 0 16,-18 27 0,-6 24-16,-10 32 15,-4 37-15,-2 32 16,9 0-1,10-32-15,13-29 16,8-91 0,0 0-16,-3 52 15,8-31-15,5-28 16,12-13 0,11-18-16,11-25 15,14-21-15,-2-8 16,-56 92-1,45-82-15,-21 28 16,-24 54-16,16-25 16,-9 24-1,-1 13-15,1 15 16,4 11 0,4 18-16,2 6 15,3 5-15,4 3 16,3-3-1,3-4-15,-30-63 16,33 51 0,0-10-16,4-18 15,3-16-15,4-18 16,2-23 0,-3-21-16,-5-19 15,5-35 1,-7-35-16,-15-3 15,-13 20-15,-16 31 16,-9 20 0,-8 24-16,3 26 15,0 14-15,22 12 16,-19-2 0,7 4-16,10 5 15</inkml:trace>
  <inkml:trace contextRef="#ctx0" brushRef="#br0" timeOffset="1617.6834">6859 4199 0,'0'0'16,"0"0"-16,0 0 15,0 0 1,13 18-16,14 13 16,13 16-16,-2 0 15,-4-7 1</inkml:trace>
  <inkml:trace contextRef="#ctx0" brushRef="#br0" timeOffset="2133.6058">6774 4548 0,'0'0'0,"0"0"16,0 0-16,0 0 15,0 0 1,18 4-16,24-1 16,28 1-1,-2 0-15,0-4 16,-68 0-16,0 0 15,0 0 1,53-4-16,-19 6 16,-25 12-1,-25 14-15,-11 11 16,-9 14-16,-7 12 16,-16 24-1,-1 14-15,16-7 16,27-27-16,17-31 15,15-13 1,8-21-16,4-15 16,4-13-1,11-16-15,-5-10 16,-6-4-16,-9 3 16,-11 0-1,-13 4-15,-18 9 16,-13 11-1,-13 9-15,-4 11 16,0 7-16,8 0 16,15-2-1,23-6-15,19-13 16</inkml:trace>
  <inkml:trace contextRef="#ctx0" brushRef="#br0" timeOffset="2700.6981">7370 4300 0,'0'0'0,"0"0"16,0 19-1,0 25-15,0 22 16,0 8 0,0 18-16,0 4 15,5-5-15,0-2 16,-1-8-1,-4-81-15,0 0 16,2 58 0,-2-38-16,0-29 15,5-26-15,5-21 16,11-16 0,4-15-16,0-4 15,0-2-15,0 4 16,2 2-1,-2 2-15,-2 11 16,-6 9 0,-17 65-16,0 0 15,16-37-15,-3 17 16,-5 20 0,2 18-16,-4 15 15,-1 18 1,2 30-16,2 40 15,2 40-15,0 17 16,1-3 0,-2-14-16,1-10 15,1-14 1,-4-17-16,-1-14 16,0-22-16,-7-84 15,0 0 1,0 0-16,2 60 15,-2-39-15,2-31 16</inkml:trace>
  <inkml:trace contextRef="#ctx0" brushRef="#br0" timeOffset="3150.048">7797 4395 0,'0'0'0,"0"0"16,21-2-16,23-9 15,26 0 1,-70 11-16,68-8 16,-7 9-16,-15 13 15,-20 11 1,-24 6-16,-15 7 15,-21 11 1,-13 7-16,-10-1 16,57-55-16,0 0 15,-62 61 1,24-30-16,42-33 16,28-27-1,15-14-15,12-5 16,16-13-16,4 4 15,-14 5 1,-65 52-16,50-29 16,-50 29-16,41-8 15,-5 18 1,-36-10-16,19 20 16</inkml:trace>
  <inkml:trace contextRef="#ctx0" brushRef="#br0" timeOffset="3333.5578">8190 4584 0,'0'0'15,"0"0"-15,0 0 16,0 0-16,27 0 16,28-5-1,23 1-15,6 4 16,-84 0-1,67 0-15,-20-5 16</inkml:trace>
  <inkml:trace contextRef="#ctx0" brushRef="#br0" timeOffset="3583.1224">8578 4087 0,'0'0'0,"0"0"15,0 0 1,0 27-16,0 25 16,0 28-1,0 16-15,0-4 16,4-5 0,1-5-16,-1-3 15,-2-8-15,-4-13 16,-5 1-1,7-59-15,-23 58 16</inkml:trace>
  <inkml:trace contextRef="#ctx0" brushRef="#br0" timeOffset="3916.8556">8070 5234 0,'0'0'0,"0"0"15,0 0-15,20-14 16,16-8 0,24-16-16,1 2 15,-1 5-15,-60 31 16,0 0 0,49-18-16,-11 20 15,-20 20-15,-16 10 16,-9 1-1,-1 7-15,-2 5 16,4-9 0,4-14-16,8-8 15,14-14-15,20-16 16,30-19 0,28-37-16,23-49 15</inkml:trace>
  <inkml:trace contextRef="#ctx0" brushRef="#br0" timeOffset="4083.2204">8972 4141 0,'0'0'16,"0"0"-16,0 0 15,0 0 1,0 0-16,16 13 15,11 10-15,3 8 16</inkml:trace>
  <inkml:trace contextRef="#ctx0" brushRef="#br0" timeOffset="4550.3449">8727 4567 0,'0'0'0,"0"0"15,16-8 1,12-12-16,15-5 16,6-2-16,8 3 15,-3-3 1,-54 27-16,0 0 16,53-18-16,-14 9 15,-16 13 1,-21 15-16,-15 13 15,-16 16 1,-19 17-16,-20 24 16,-13 7-16,7-4 15,74-92 1,0 0-16,-56 64 16,39-44-1,24-30-15,19-20 16,14-8-16,10-2 15,-4 0 1,-5 7-16,-5 3 16,-36 30-1,33-20-15,2 14 16,-3 10-16,-3 12 16,-2 10-1,-6 5-15,3 8 16</inkml:trace>
  <inkml:trace contextRef="#ctx0" brushRef="#br0" timeOffset="5416.4762">9364 4324 0,'0'0'0,"0"0"16,0 0-1,0 22-15,0 25 16,-4 27-16,-1 20 16,-2-2-1,-2-3-15,-2-13 16,11-76 0,0 0-16,-14 53 15,8-35-15,1-29 16,7-13-1,7-16-15,13-27 16,10-10-16,15-23 16,14-12-1,3 6-15,-7 16 16,-13 24 0,-44 66-16,0 0 15,0 0-15,29-42 16,-17 25-1,-2 17-15,-3 11 16,0 16-16,-3 12 16,4 27-1,-4 11-15,-2 30 16,-6 21 0,-8-3-16,-4-11 15,-2-24-15,-7-14 16,-6-12-1,-2-12-15,-3-12 16,-6-11 0,-8-9-16,-1-2 15,0 3-15,-1-2 16,52-19 0,-44 18-16,44-18 15,0 0-15,-34 3 16,18-17-1,25-8-15,19-12 16,23-10 0,12-2-16,21 6 15,-2 16-15,-3 26 16,-19 27 0,-21 14-16,-15 15 15,-9 20 1,-7 37-16,-16 41 15,-17 15-15,-19 1 16,-4-6 0,-7-16-16,2-26 15,53-124 1,0 0-16,-44 79 16,10-41-16,14-38 15,13-22 1</inkml:trace>
  <inkml:trace contextRef="#ctx0" brushRef="#br0" timeOffset="5608.9781">10791 4380 0,'0'0'0,"0"0"16,0 0-16,0 0 15</inkml:trace>
  <inkml:trace contextRef="#ctx0" brushRef="#br0" timeOffset="5782.5014">10785 5070 0,'0'0'16,"0"0"-16,13 16 16,7 8-1,3 10-15</inkml:trace>
  <inkml:trace contextRef="#ctx0" brushRef="#br0" timeOffset="13616.5978">11757 4335 0,'0'0'16,"0"0"0,0 0-16,20 0 15,27 0-15,28-1 16,27-9-1,-2-5-15,-8-3 16,-92 18 0,64-18-16,-30 0 15,-27 5-15,-20 2 16,-10 6 0,-11 5-16,-9 6 15,-14 10-15,-7 11 16,-1 9-1,-16 24-15,-4 14 16,16 6 0,14-2-16,20-4 15,15-2-15,18-5 16,11-16 0,11-4-16,6-2 15,11-1-15,7-6 16,5-9-1,9-6-15,7-14 16,11-9 0,18-18-16,4-11 15</inkml:trace>
  <inkml:trace contextRef="#ctx0" brushRef="#br0" timeOffset="14049.8855">12045 4818 0,'0'0'16,"0"0"-16,30-9 16,25-14-16,33-7 15,25-13 1,17-2-1,-23 2-15,-44 13 0,-34 5 16,-21 0 0,-12 12-16,-7 2 15,-5 6 1,16 5-16,0 0 16,-17 5-16,2 4 15,3 6 1,-2 7-16,7 6 15,-1 7 1,3 10-16,3 17 16,0 8-16,2 1 15,4 8 1,3 19-16,1 4 16,-8-102-1,0 0-15,10 72 16</inkml:trace>
  <inkml:trace contextRef="#ctx0" brushRef="#br0" timeOffset="14418.5215">12877 4118 0,'0'0'0,"0"0"16,0 0-16,0 23 16,-5 23-1,3 31-15,-4 23 16,4 12 0,-1 14-16,3 4 15,3 5-15,3 1 16,5-4-1,0-2-15,-2-10 16,-5-6-16,1-7 16,-3-13-1,-2-94-15,2 81 16,-2-81-16,0 54 16,2-39-1,5-33-15,2-19 16</inkml:trace>
  <inkml:trace contextRef="#ctx0" brushRef="#br0" timeOffset="14555.8864">13695 5542 0,'8'0'0,"7"0"16,6 0-1</inkml:trace>
  <inkml:trace contextRef="#ctx0" brushRef="#br0" timeOffset="14910.2186">13074 4753 0,'0'0'0,"0"0"16,0 0 0,17 0-16,25 0 15,28 4 1,5-1-16,23 3 16,-6-8-16,-8-10 15</inkml:trace>
  <inkml:trace contextRef="#ctx0" brushRef="#br0" timeOffset="15543.5927">13114 4413 0,'0'0'0,"0"0"16,0 0-16,19 0 16,17-4-16,20 2 15,-9 4 1,-2 2-16,-5 1 16,-5 4-1,-35-9-15,37 7 16,-37-7-16,35 7 15,-35-7 1,43 8-16,-7 6 16,-5 7-16,-12 5 15,-3 0 1,-3 11-16,2 9 16,-2 8-1,-5-1-15,0 1 16,-10 3-16,-6 3 15,-9 0 1,-11 0-16,-11 0 16,-8-2-16,-20 18 15,-17 6 1,2 2-16,8-15 16,74-69-1,-51 49-15</inkml:trace>
  <inkml:trace contextRef="#ctx0" brushRef="#br0" timeOffset="15893.3502">13666 4771 0,'0'0'0,"0"0"16,0 0-1,27 0-15,26-7 16,29-5-1,10-11-15,-9-4 16,-5 2 0,-11-2-16,-19 5 15,-48 22-15,33-25 16,-9-14 0,-11-9-16</inkml:trace>
  <inkml:trace contextRef="#ctx0" brushRef="#br0" timeOffset="16143.5505">14320 4221 0,'0'0'15,"0"0"-15,0 0 16,-4 21 0,0 19-16,-7 24 15,5 10-15,2 24 16,-1 14-1,3 11-15,2 11 16,0 14 0,0 44-16,2 29 15,3 12-15,7-4 16,10 4 0</inkml:trace>
  <inkml:trace contextRef="#ctx0" brushRef="#br0" timeOffset="76882.933">5578 5665 0,'0'0'0,"0"0"15,0 0 1,0 0-16,0 0 16,0 0-1,0 0-15,0 0 16,0 0-16,0 0 15,0 0 1,18 6-16,18 4 16,13 3-1,-4-4-15,-1 3 16,-1-2-16,-3 1 16,10-2-1,-2 0-15,9 0 16,-2 0-16,8-3 15,1 1 1,8-2-16,5-5 16,16 2-1,7 1-15,-2-3 16,-4 0-16,-6 0 16,4 0-1,-2 0-15,4 2 16,2 0-1,10-1-15,-1-1 16,3 3 0,1-1-16,1-2 15,-4 0-15,2 7 16,-5 1 0,1 0-16,0 3 15,-1 3-15,0-1 16,5 0-1,2 1-15,-1-3 16,7 0 0,10 1-16,10-7 15,3 1-15,-6-6 16,-12-7 0</inkml:trace>
  <inkml:trace contextRef="#ctx0" brushRef="#br0" timeOffset="77965.5692">15110 4764 0,'0'0'15,"19"0"-15,16 0 16,24-4-1,3 0-15,8 0 16,3-1-16,15-3 16,-3 4-1,-5 1-15,-4 2 16,-76 1 0,74 0-16,-74 0 15,0 0-15,0 0 16,58 0-1,-31-9-15,-21-11 16</inkml:trace>
  <inkml:trace contextRef="#ctx0" brushRef="#br0" timeOffset="78231.24">15010 4970 0,'0'0'16,"0"0"0,0 0-16,0 0 15,0 0-15,21 0 16,20 0 0,34 0-16,19 0 15,4 0-15,7 0 16,-4 0-1,-5 0-15,-9 0 16,-13-4 0,-14-14-16,-20-9 15</inkml:trace>
  <inkml:trace contextRef="#ctx0" brushRef="#br0" timeOffset="78616.9029">15810 4346 0,'0'0'0,"0"0"15,0 0 1,23 6-1,22-1-15,20 16 0,-12 8 16,-8 7 0,-8 5-16,-7 7 15,-14 4 1,-16 3-16,-11 3 16,-15-2-16,-5 2 15,-6-5 1,-2 4-16,0-4 15,4 2 1,12-3-16,4-2 16,14-10-16,14-15 15,12-25 1</inkml:trace>
  <inkml:trace contextRef="#ctx0" brushRef="#br0" timeOffset="78881.2253">16810 4337 0,'0'0'0,"0"0"16,0 0-16,-14 20 16,-8 14-1,-15 24-15,-2 7 16,-12 24-16,-7 10 15,6-10 1,8-9-16,7-13 16,37-67-1,0 0-15,-22 48 16,15-35-16</inkml:trace>
  <inkml:trace contextRef="#ctx0" brushRef="#br0" timeOffset="79450.9369">16655 4646 0,'0'0'0,"0"0"16,0 0-1,0 0-15,12 15 16,8 12-16,7 9 16,2 8-1,-1-1-15,-28-43 16,0 0-1,30 37-15,-4-15 16,-10-18-16,-7-15 16,-5-10-1,-2-7-15,-2-9 16,2-1 0,8-8-16,5 1 15,10 3-15,11-1 16,6 1-1,5-3-15,-2 3 16,-45 42 0,41-41-16,-41 41 15,0 0-15,0 0 16,35-36 0,-8 14-16,-9 16 15,-5 11-15,-3 14 16,1 14-1,-3 17-15,1 19 16,-5 10 0,1 30-16,-5 16 15,-3-9 1,-1-15-16,0-23 16,2-13-16,0-19 15,2-46 1,0 0-16,0 0 15,0 28-15,0-28 16</inkml:trace>
  <inkml:trace contextRef="#ctx0" brushRef="#br0" timeOffset="79800.4293">17454 4076 0,'0'0'15,"0"23"1,0 19-16,0 28 16,0 14-16,0 30 15,0 13 1,0 12-16,0 11 15,0 35 1,0 1-16,0-23 16,0-34-16,0-28 15,8-15 1,1-5-16,1-7 16,-2-11-16,-8-63 15,0 0 1,13 46-16</inkml:trace>
  <inkml:trace contextRef="#ctx0" brushRef="#br0" timeOffset="80331.4259">17737 4525 0,'0'0'0,"0"0"16,0 0-16,2 23 16,4 24-16,6 28 15,-5 19 1,-5-2-16,-2-92 16,2 78-1,-2-78-15,2 56 16,-4-34-16,-2-24 15,-6-18 1,1-16-16,-1-9 16,5-6-1,12-2-15,6 4 16,9 6-16,8 3 16,12 3-1,7 15-15,3 10 16,1 12-16,-3 12 15,-6 10 1,-10 8-16,-12 3 16,-12 3-1,-14-3-15,-8-3 16,-12 3 0,-11 6-16,-7-4 15,-6-4-15,4-4 16,2-11-1,12-21-15,15-20 16</inkml:trace>
  <inkml:trace contextRef="#ctx0" brushRef="#br0" timeOffset="80647.1721">18356 3946 0,'0'0'15,"0"0"-15,0 0 16,0 23 0,-5 26-16,3 36 15,-5 31-15,7 11 16,7 6 0,9 2-16,2 0 15,-1 8 1,1 11-16,-7-11 15,-1-14-15,-8-17 16,-2-20 0,0-92-16,-7 73 15,7-73-15,-7 48 16,0-39 0,3-27-16</inkml:trace>
  <inkml:trace contextRef="#ctx0" brushRef="#br0" timeOffset="80815.1049">18410 4720 0,'0'0'0,"26"-14"16,17-4-16,26-6 15,16 2 1,17-1-16,11-6 15</inkml:trace>
  <inkml:trace contextRef="#ctx0" brushRef="#br0" timeOffset="81030.9025">18854 4369 0,'0'0'15,"0"0"1,27 0-16,27-6 16,27-4-16,16 3 15,-10 1 1,-87 6-16,75-3 16,-75 3-1,51-2-15</inkml:trace>
  <inkml:trace contextRef="#ctx0" brushRef="#br0" timeOffset="81750.9406">18991 4481 0,'0'0'0,"0"0"16,0 0-16,0 24 16,0 19-1,-6 22-15,4-1 16,-4-9-16,6-55 15,0 0 1,0 0-16,-4 45 16,4-22-1,6-23-15,6-18 16,11-11 0,7 2-16,3 0 15,-2 1-15,2 8 16,-7 9-16,-6 7 15,-4 11 1,-3 8-16,-11 10 16,-8 11-1,-19 9-15,-8 5 16,-8-6 0,-1-8-16,42-38 15,0 0-15,-38 25 16,9-14-1,29-11-15,-11 0 16,11-9-16,8 0 16,7 3-1,7 6-15,-2 6 16,2 7 0,-2 6-16,0 8 15,-5 4-15,-5 4 16,-7 6-1,-10 7-15,-14 2 16,-10-1 0,-6-2-16,-11 0 15,2-8-15,46-39 16,-46 38 0,46-38-16,-36 28 15,14-8-15,18-9 16,12-2-1,15 0-15,13 3 16,11-1 0,27 1-16,36 5 15,21-19-15,3-32 16</inkml:trace>
  <inkml:trace contextRef="#ctx0" brushRef="#br0" timeOffset="82547.7726">19799 4449 0,'0'0'16,"0"0"-16,-22 5 15,-24 8 1,-19 16-16,7 14 15,6 10 1,3 19-16,14-1 16,25-13-16,16-14 15,15-10 1,10-5-16,13-8 16,13-14-16,-2-14 15,2-9 1,-9-9-16,-12-10 15,-11-8 1,-16-7-16,-14-5 16,-14 2-16,-17-1 15,-7 3 1,3 4-16,2 4 16,9 10-1,11 3-15,16 15 16,10 4-16,15 3 15,10-2 1,11-3-16,10-10 16,5-1-1,-4-6-15,2-3 16,-6 1-16,-6 4 16,-45 28-1,0 0-15,40-20 16,-40 20-1,33-2-15,-11 15 16,-7 21-16,-9 11 16,-6 26-1,-2 9-15,-4 36 16,3 34-16,6 4 16,8-5-1,1-10-15,4-3 16,-5-6-1,-7-9-15,-4-10 16,-6-16 0,0-24-16,6-71 15,0 0-15,0 0 16,-5 43 0,5-43-16,0 25 15,9-25-15,11-21 16</inkml:trace>
  <inkml:trace contextRef="#ctx0" brushRef="#br0" timeOffset="83476.6618">21341 3849 0,'0'0'15,"0"0"1,0 0-16,-20 4 16,-22 2-16,-23 19 15,6 18 1,4 12-16,-12 31 16,-6 21-16,5 9 15,8 11 1,6 5-16,12 4 15,12 1 1,17 1-16,17-4 16,15-9-16,12-2 15,9-5 1,8-8-16,0-11 16,-3-22-1,0-17-15,-8-17 16,-37-43-16,33 27 15,4-13 1,1-8-16,6-12 16,4-15-16</inkml:trace>
  <inkml:trace contextRef="#ctx0" brushRef="#br0" timeOffset="83833.7096">21654 4252 0,'0'0'15,"-4"34"-15,0 26 16,1 41-1,-1 29-15,4 9 16,-2 8-16,2 33 16,-5 15-1,-2-5-15,-1-25 16,0-33 0,4-36-16,4-96 15,0 0-15,0 0 16,-3 58-1,1-42-15,-3-41 16,1-25-16</inkml:trace>
  <inkml:trace contextRef="#ctx0" brushRef="#br0" timeOffset="84165.3284">21609 4456 0,'0'0'0,"0"0"16,18-9 0,16-4-16,15-1 15,9 7-15,7 10 16,2 6 0,0 7-16,-9 3 15,-12 8 1,-15 0-16,-14 9 15,-22 4-15,-17 9 16,-21 9 0,-14 5-16,-33 25 15,-8 12-15,31-16 16,50-30 0,47-31-16,24-23 15</inkml:trace>
  <inkml:trace contextRef="#ctx0" brushRef="#br0" timeOffset="84348.1869">22566 5368 0,'0'0'0,"-20"13"15,-9 8-15,-9 9 16,-7 11 0,4 6-16</inkml:trace>
  <inkml:trace contextRef="#ctx0" brushRef="#br0" timeOffset="84865.3233">22971 4416 0,'0'0'15,"0"0"-15,0 0 16,0 22-16,0 24 15,0 26 1,4 29-16,3 8 16,-1 12-1,4 2-15,-2-1 16,5-5-16,3-5 16,6-21-1,-3-21-15,-19-70 16,0 0-16,18 40 15,-1-18 1,-1-17 0,-1-14-16,5-16 15,3-17-15,6-29 16,2-46 0,5-48-16,-2-25 15,-7 2-15,-5 19 16,-5 30-1,-1 22-15,4 31 16,1 26-16,-1 21 16,1 8-1</inkml:trace>
  <inkml:trace contextRef="#ctx0" brushRef="#br0" timeOffset="85531.3866">24097 4159 0,'-25'9'15,"-13"14"-15,-11 17 16,-5 15-1,-10 34-15,-1 23 16,20 0 0,27-7-16,22-29 15,20-29-15,2-29 16,2-21 0,8-8-16,5-13 15,5-12-15,-2-4 16,-11 0-1,-9-1-15,-13 5 16,-15 9 0,-14 3-16,-8 4 15,-9 0 1,35 20-16,-31-21 16,14-9-16,21 3 15,20-5 1,33-3-16,18 1 15,30 1-15,18 4 16,-6 13 0,-26 16-1,-91 0-15,54 14 16,-27 6-16,-23 4 16,-15 5-16,-18 7 15,-21 16 1,-3-1-16,-17 12 15,70-63 1,0 0-16,-51 44 16,34-26-16,24-25 15,17-8 1,13-10-16,22-13 16,5-2-1,20-14-15</inkml:trace>
  <inkml:trace contextRef="#ctx0" brushRef="#br0" timeOffset="85764.3">24694 4040 0,'0'0'0,"0"0"16,0 0-1,2 28-15,4 29 16,5 32-16,-8 23 15,-6-2 1,-4-1-16,1-6 16,4-6-1,0-8-15,-5-5 16,7-84-16,-22 85 16</inkml:trace>
  <inkml:trace contextRef="#ctx0" brushRef="#br0" timeOffset="85964.7579">24332 5091 0,'0'0'0,"0"0"16,18 18-16,17 12 16,24 17-1,20 5-15,10-14 16,3-29-1,-13-31-15,-8-34 16,-4-30-16</inkml:trace>
  <inkml:trace contextRef="#ctx0" brushRef="#br0" timeOffset="86181.34">25508 4036 0,'0'0'0,"-21"20"16,-15 11-16,-25 27 16,-21 28-1,-20 25-15,5-4 16,21-20 0,76-87-16,0 0 15,0 0-15,-43 48 16,36-37-1</inkml:trace>
  <inkml:trace contextRef="#ctx0" brushRef="#br0" timeOffset="86364.9644">25352 4340 0,'0'0'0,"0"0"15,14 15 1,8 12-16,9 9 15,8 0-15,3-5 16,5-6 0,-2-14-16,-6-14 15</inkml:trace>
  <inkml:trace contextRef="#ctx0" brushRef="#br0" timeOffset="86636.385">25940 3689 0,'0'0'0,"-4"25"15,-1 20 1,-5 31-16,-4 28 16,5 9-16,5 5 15,-4 4 1,-1 11-16,5 1 15,4-13-15,6-12 16,5-24 0,-11-85-16,0 0 15,0 0 1,6 44-16,-4-41 16</inkml:trace>
  <inkml:trace contextRef="#ctx0" brushRef="#br0" timeOffset="86782.8723">25892 4386 0,'0'0'0,"19"0"15,16-6 1,26-3-16,9 2 16,3 3-1,15-1-15</inkml:trace>
  <inkml:trace contextRef="#ctx0" brushRef="#br0" timeOffset="86997.704">25484 4945 0,'0'0'15,"5"23"-15,10 12 16,12 19-1,13 2-15,10 2 16,23 12-16,17-12 16,-1-34-1,-6-36-15,-9-25 16</inkml:trace>
  <inkml:trace contextRef="#ctx0" brushRef="#br0" timeOffset="87365.0408">26736 4000 0,'0'0'0,"20"30"15,12 9-15,12 33 16,5 30-1,3 26-15,-12 13 16,-18 4 0,-25-4-16,-21-3 15,-23-1-15,-16-6 16,-13-3 0,-6-10-16,-3-13 15,5-20 1,6-13-16,11-17 15,13-12-15,50-43 16,-35 29 0,15-11-16,22-9 15</inkml:trace>
  <inkml:trace contextRef="#ctx0" brushRef="#br0" timeOffset="87510.1823">27118 5741 0,'0'0'0,"0"0"16,0 0 0</inkml:trace>
  <inkml:trace contextRef="#ctx0" brushRef="#br0" timeOffset="100214.0667">5169 5938 0,'0'0'0,"-6"30"15,-2 24-15,0 35 16,1 33-16,5 5 16,0 11-1,0 7-15,2 32 16,0 4-16,0-15 16,0-27-1,-4-37-15,4-102 16,0 0-1,0 0-15,-10 75 16,-3-30 0,1-34-16,12-20 15,10-13-15,9-14 16,14-24 0,15-7-16,21-22 15,18-8-15,-1 13 16,-13 25-1,-17 32-15,-19 23 16,-10 11 0,-8 11-16,-14 7 15,-10 8-15,-14 7 16,-16 11 0,-7-1-16,-8-3 15,4-7 1,-2-7-16,48-33 15,0 0-15,-39 25 16,14-14 0</inkml:trace>
  <inkml:trace contextRef="#ctx0" brushRef="#br0" timeOffset="100627.9842">6018 6858 0,'0'0'16,"0"0"-16,-10 22 15,-9 16 1,-7 20-16,1 7 16,9 0-16,8-3 15,8-8 1,16-12-16,7-17 15,6-21 1,-1-12-16,-2-15 16,-1-6-16,2-14 15,-9 1 1,-7 2-16,-8 4 16,-8 10-16,-4 5 15,-7 8 1,-5 8-16,-5 8 15,-3 3-15,4 2 16,9-4 0,10-2-1,17-7-15,19-6 16,17-11-16</inkml:trace>
  <inkml:trace contextRef="#ctx0" brushRef="#br0" timeOffset="100997.718">6582 6791 0,'0'0'16,"0"0"-16,0 0 16,-12 20-16,-7 13 15,-13 19 1,1 4-16,9 2 16,1 0-1,15-9-15,8-5 16,14-10-1,8-14-15,2-15 16,7-10-16,5-11 16,-1-9-1,-6-8-15,-5-2 16,-9 1-16,-5-2 16,-10 10-1,-8 1-15,-6 7 16,-11 10-1,-11 8-15,-8 11 16,-12 14-16,3 5 16,51-30-1,-38 22-15,20-8 16</inkml:trace>
  <inkml:trace contextRef="#ctx0" brushRef="#br0" timeOffset="101447.0891">7112 5944 0,'0'0'0,"0"0"15,0 0-15,0 24 16,0 30-1,0 29-15,0 24 16,0 7-16,0 5 16,0 1-1,0 8-15,0 3 16,0 8 0,0 4-16,0 0 15,0-9-15,0-16 16,0-24-1,0-94-15,0 0 16,0 0 0,0 67-16,0-67 15,0 0-15,0 0 16,0 31 0,0-31-16,-2 9 15,2-9-15,0 0 16,-4 0-1,-5-9-15</inkml:trace>
  <inkml:trace contextRef="#ctx0" brushRef="#br0" timeOffset="101998.1194">9053 6445 0,'0'0'16,"-16"31"-16,-2 15 16,-11 38-16,-6 32 15,-10 30 1,5 7-16,13-23 15,12-30 1,5-20-16,10-80 16,-6 43-16,2-40 15</inkml:trace>
  <inkml:trace contextRef="#ctx0" brushRef="#br0" timeOffset="102314.6894">9076 6194 0,'0'0'15,"0"0"-15,13 14 16,9 7-16,14 18 16,4 10-1,3 16-15,10 29 16,9 26-1,-5 19-15,-13 10 16,-14-3-16,-17 1 16,-13-4-1,-17-13-15,-11-21 16,-3-16-16,-7-20 16,-1-26-1,4-23-15,-7-21 16,-10-20-16</inkml:trace>
  <inkml:trace contextRef="#ctx0" brushRef="#br0" timeOffset="102481.4336">9019 6961 0,'0'0'15,"0"0"-15,28 0 16,22 0-1,33 4-15,20 1 16,3-1-16,-4-2 16</inkml:trace>
  <inkml:trace contextRef="#ctx0" brushRef="#br0" timeOffset="102679.5854">10123 6614 0,'0'0'16,"0"0"-16,0 0 15,20 4-15,17 1 16,11 6-1</inkml:trace>
  <inkml:trace contextRef="#ctx0" brushRef="#br0" timeOffset="102898.041">10385 7064 0,'0'0'15,"0"0"-15,2 17 16,16 20 0,3 24-16,-6 19 15,-26 64-15,-64 106 16,-81 125 0</inkml:trace>
  <inkml:trace contextRef="#ctx0" brushRef="#br0" timeOffset="106999.6645">11701 7801 0,'0'0'0,"-18"23"16,-4 9 0,-14 29-16,0 19 15,-4 38-15,1 30 16,9-3-1,14-33-15,11-33 16,5-79 0,0 0-16,5 46 15,13-37-15,7-29 16,4-15 0,11-26-16,0 0 15,-40 61-15,38-49 16,-38 49-1,31-27-15,-4 25 16,-10 21 0,-5 16-16,0 20 15,-5 8-15,-3-2 16,-4-61 0,11 51-16,11-17 15,7-20 1,5-24-16,3-21 15,11-25-15,-4-15 16,3-25 0,-4-12-16,-16 10 15,-7 9-15,1 9 16</inkml:trace>
  <inkml:trace contextRef="#ctx0" brushRef="#br0" timeOffset="107492.5701">12597 6713 0,'0'0'16,"0"0"-16,-7 26 16,-6 35-16,-11 33 15,-14 47 1,-12 41-16,-7 29 15,-4 14 1,12-19-16,10-30 16,11-11-1,3-21-15,10-30 16,15-114-16,0 0 16,-4 62-16,17-46 15,11-36 1,14-24-16,10-20 15,13-25 1,11-11-16,-72 100 16,69-81-16,-11 35 15,-11 29 1,-21 22-16,-13 12 16,-9 11-1,-4 17-15,-2 24 16,-3 11-16,1 27 15,4 9 1,11-24-16,9-50 16,5-46-1,1-25-15</inkml:trace>
  <inkml:trace contextRef="#ctx0" brushRef="#br0" timeOffset="107663.6708">12999 7997 0,'0'0'16,"0"0"-16,0 0 16,-4 27-1,0 29-15,-8 24 16,-3 10-16,15-90 16,-12 60-1,5-33-15</inkml:trace>
  <inkml:trace contextRef="#ctx0" brushRef="#br0" timeOffset="107833.5267">12932 7368 0,'0'0'15,"0"0"-15,-6 20 16,-2 17-1,4 12-15,16-10 16,17-16-16</inkml:trace>
  <inkml:trace contextRef="#ctx0" brushRef="#br0" timeOffset="108260.5628">13786 6429 0,'-24'31'0,"-8"23"16,-13 26-16,-5 29 15,-17 48-15,3 24 16,11-2-1,16-10-15,13-12 16,10-7 0,6-7-16,4 0 15,1-3-15,-3-1 16,-4-7 0,4-12-16,-5-6 15,-5-13 1,-6-10-16,22-91 15,-16 73-15,16-73 16,0 0 0,0 0-16,-9 41 15,7-21 1,7-15-16,5-12 16</inkml:trace>
  <inkml:trace contextRef="#ctx0" brushRef="#br0" timeOffset="108764.6049">13744 8097 0,'0'0'0,"0"0"15,2 23 1,12 15-16,10 11 16,7-13-16,5-9 15,6-16 1,3-22-16,6-20 16,3-22-1,9-26-15,-8-13 16,-28 13-16,-27 24 15,-18 21 1,-15 19-16,-9 15 16,-10 13-1,-4 21-15,-5 15 16,-12 36-16,1 28 16,21 22-1,24 3-15,29-18 16,19-29-16,13-27 15,3-30 1,14-14 0,15-17-16,16-15 15,34-22-15,27-22 16,-1-15-16</inkml:trace>
  <inkml:trace contextRef="#ctx0" brushRef="#br0" timeOffset="109164.1698">15346 6447 0,'-25'20'0,"-9"15"16,-14 28-16,-13 40 16,-15 53-1,0 44-15,9 14 16,12 16 0,16-24-16,23-35 15,20-19-15,22-15 16,11-17-1,15-21-15,11-19 16,14-15-16,-3-16 16,-6-16-1,-68-33-15,59 23 16,-59-23 0,46 11-16,-46-11 15,38 11-15</inkml:trace>
  <inkml:trace contextRef="#ctx0" brushRef="#br0" timeOffset="109319.7573">15775 8703 0,'0'0'15,"0"0"-15</inkml:trace>
  <inkml:trace contextRef="#ctx0" brushRef="#br0" timeOffset="111399.7197">16760 6795 0,'0'0'0,"-17"27"15,-8 15 1,-12 32-16,-7 38 16,-8 45-1,-1 35-15,8-1 16,10 0-16,5-18 15,1-23 1,10-25-16,3-35 16,16-90-16,0 0 15,-13 53 1,2-35-16,-1-26 16,5-24-1</inkml:trace>
  <inkml:trace contextRef="#ctx0" brushRef="#br0" timeOffset="111699.4384">16696 6768 0,'0'0'0,"0"0"16,20 18-1,13 16-15,19 30 16,5 35-1,0 36-15,-13 25 16,-8 19 0,-13-3-16,-12-5 15,-5-4-15,-8-13 16,-6-27-16,-4-33 16,-2-32-1,1-23-15,-7-17 16,-5-14-1,-4-13-15,-7-11 16</inkml:trace>
  <inkml:trace contextRef="#ctx0" brushRef="#br0" timeOffset="111914.449">16524 7641 0,'0'0'0,"0"0"15,21 0-15,27 8 16,28 1 0,13 15-16,-2 3 15,1 2-15,-3-4 16,-12-3 0,-73-22-16,65 19 15</inkml:trace>
  <inkml:trace contextRef="#ctx0" brushRef="#br0" timeOffset="112247.0153">16068 6559 0,'0'0'0,"-14"24"16,1 16-16,-12 27 15,1 20 1,-4 34-16,1 31 15,8-3 1,11-21-16,4-23 16,8-13-16,8-12 15,3-6-15</inkml:trace>
  <inkml:trace contextRef="#ctx0" brushRef="#br0" timeOffset="112597.5042">15752 8243 0,'0'0'16,"0"0"-16,3 20 15,15 18 1,6 11-16,5-4 15,4-9 1,-1-9-16,-1-18 16,-6-17-1,-10-4-15,-1-9 16,-8-4-16,-6 1 16,-6 1-1,-6 4-15,-5 8 16,-5 6-16,-7 7 15,-3 9 1,3 7-16,2 0 16</inkml:trace>
  <inkml:trace contextRef="#ctx0" brushRef="#br0" timeOffset="112947.7356">17594 6726 0,'26'5'15,"17"3"-15,17 15 16,0 10 0,6 16-16,10 32 15,6 37-15,-12 25 16,-12 18 0,-27 5-16,-24 10 15,-38 14-15,-41 34 16,-60 79-1,-30 34-15</inkml:trace>
  <inkml:trace contextRef="#ctx0" brushRef="#br0" timeOffset="114329.9802">19547 6639 0,'0'0'16,"-35"11"-16,-15 9 16,-28 16-1,-16 15-15,-5 12 16,21-5-16,78-58 16,0 0-1,-47 54-15,37-19 16,20-6-1,13-11-15,8-2 16,12-3-16,8 10 16,1 1-1,-8 7-15,-11 7 16,-15 12-16,-18 5 16,-16 8-1,-15 4-15,-20 27 16,-21 7-1,5-12-15,67-89 16,0 0-16,0 0 16,-49 55-1,30-30-15,21-25 16,6-4 0,-8 4-16,16-2 15,2 2-15,0 11 16,-3 7-1,-3 10-15,-3 10 16,-5 21 0,-2 9-16,-2 7 15,3 32-15,1 27 16,3 9 0,4 2-16,9-20 15,9-24 1,10-28-16,4-35 15,10-38-15,13-31 16</inkml:trace>
  <inkml:trace contextRef="#ctx0" brushRef="#br0" timeOffset="115015.091">20546 6898 0,'0'0'0,"0"0"15,22-2 1,30-16-16,23-4 15,17-7-15,0 8 16,-27 19 0,-32 13-16,-19 8 15,-14 7 1,-12 12-16,-14 20 16,-11 10-16,-11 29 15,-6 18 1,2 5-16,17-11 15,14-21 1,17-17-16,8-24 16,9-14-1,2-8-15,5-14 16,4-6-16,5-8 16,-29 3-16,30-9 15,-30 9 1,24-8-16,-8 4 15,-12 10 1,-6 14-16,-9 11 16,-9 19-16,-8 24 15,-7 30 1,0 19-16,14 6 16,26-10-1,23-19-15,17-21 16,9-16-16,3-10 15,4-4 1,-7-9-16,-54-40 16,0 0-1,0 0-15,32 34 16,-32-34-16,10 38 16</inkml:trace>
  <inkml:trace contextRef="#ctx0" brushRef="#br0" timeOffset="115169.6177">21648 8869 0,'0'0'15,"0"0"-15,0 0 16</inkml:trace>
  <inkml:trace contextRef="#ctx0" brushRef="#br0" timeOffset="123272.5377">15726 8831 0,'0'0'16,"0"0"-16,0 0 15,17 0 1,25-7-16,20-2 15,3 2-15,1 3 16,6 1 0,9 2-16,21-2 15,6 3 1,1 0-16,3-2 16,4-3-16,0 1 15,-6 4 1,-13 7-16,-3 6 15,-13 0 1,-5 3-16,-10-2 16,-66-14-16,48 11 15,-48-11 1,0 0-16,0 0 16,36 11-1,-36-11-15,0 0 16,0 0-16,24 9 15,-24-9 1,0 0-16,0 0 16,9 4-1,-9-4-15,0 0 16,0 0-16,4 3 16,-6-3-16</inkml:trace>
  <inkml:trace contextRef="#ctx0" brushRef="#br0" timeOffset="124546.4431">17364 6863 0,'0'0'15,"0"0"-15,-14-9 16,-4-10 0,-2-3-16,11 0 15,7-5-15,11-4 16,9-7 0,18-16-16,10-4 15,22-21 1,16-12-16,8-2 15,2 8 1,-5 10-16,-5 15 16,2 5-16,4 3 15,4 5 1,4 9-16,2 5 16,3 3-1,0 8-15,4 11 16,-1 9-16,-2 9 15,-4 12 1,-4 11-16,1 6 16,-3 6-16,-4 7 15,-4 0 1,-3 9-16,-4 2 16,-6 5-1,-13 5-15,-13-1 16,-10 0-16,-9 8 15,-6-2 1,-6 1-16,-10-9 16,0-16-1,-6-6-15,-6-2 16,6-43-16,-8 40 16,8-40-1,-5 29-15,12-18 16</inkml:trace>
  <inkml:trace contextRef="#ctx0" brushRef="#br0" timeOffset="124980.5225">19660 6424 0,'0'0'0,"0"0"16,0 0-1,0 0-15,10 23 16,5 11-16,8 10 16,2 7-1,2 6-15,-2-4 16,5 0-1,-5 1-15,-25-54 16,0 0-16,0 0 16,22 47-1,-2-14 1,-2-20-16,-2-19 16,4-16-16,9-16 15,13-22-15,21-35 16,12-16-1,4-10-15,1 3 16,-8 18 0,-3 17-16</inkml:trace>
  <inkml:trace contextRef="#ctx0" brushRef="#br0" timeOffset="127197.4526">19775 8764 0,'0'0'0,"0"0"16,0 0-16,18 0 15,20-4 1,18-2-16,0 4 16,-3 0-16,3 0 15,2 4 1,3 2-16,3 2 16,1-2-1,-1 3-15,-1 8 16,-7-1-16,-2-1 15</inkml:trace>
  <inkml:trace contextRef="#ctx0" brushRef="#br0" timeOffset="136313.5148">16490 8588 0,'0'0'0,"0"0"15,0 0-15,0 0 16,0 0 0,0 0-16,13 6 15,16 7-15,8 2 16,0 0 0,10-7-16,9-6 15,1 0 1,6 0-16,1 4 15,0-2-15,1 5 16,0 2 0,-5 0-16,-2 0 15,-2-4-15,-3-5 16,-3-2 0,-50 0-16,46 0 15,-46 0-15,0 0 16,55-2-1</inkml:trace>
  <inkml:trace contextRef="#ctx0" brushRef="#br0" timeOffset="143912.588">16396 6266 0,'0'0'15,"0"0"1,0 0-16,0 0 16,-11 18-16,-9 13 15,-4 20 1,-8 16-16,-9 43 15,-13 44 1,2 27-16,0-3 16,12-7-16,11-19 15,9-11 1,9-12-16,2-4 16,4 0-16,-7 2 15,2-8 1,-4-10-16,-1-19 15,-1-16 1,16-74-16,-11 54 16,11-54-16,0 0 15,-12 35 1,2-17-16,3-18 16,7-14-1,7-18-15</inkml:trace>
  <inkml:trace contextRef="#ctx0" brushRef="#br0" timeOffset="144446.2604">16278 6114 0,'0'0'15,"0"0"-15,0 0 16,11 18-16,6 10 16,8 17-1,2 7-15,2 8 16,4 9-1,15 30-15,2 23 16,-4 22 0,-2 14-16,-9-3 15,-5-8-15,-1-2 16,0 0 0,4-5-16,4-5 15,-1-1-15,1-2 16,-3-2-1,-3-12-15,-8-4 16,-8-14-16,-9-8 16,-6-18-1,0-16-15,0-58 16,0 0 0,-4 33-16,-5-15 15,-4-11 1,-7-14-16,-5-12 15,-2-20-15</inkml:trace>
  <inkml:trace contextRef="#ctx0" brushRef="#br0" timeOffset="144866.5786">15883 7399 0,'0'0'0,"0"0"16,0 0-16,0 0 15,17 4 1,20 1-16,24 5 15,7 1-15,7-1 16,17-3 0,1-1-16,-7 5 15,1 5 1,-7-5-16,-6 0 16,-11-3-16,-63-8 15,44 6 1,-44-6-16,0 0 15,0 0-15,38 5 16,-38-5 0,0 0-1,0 0-15,25 1 16</inkml:trace>
  <inkml:trace contextRef="#ctx0" brushRef="#br0" timeOffset="145332.4812">16378 6094 0,'0'0'0,"0"0"15,-20 11 1,-12 12-16,-10 17 16,0 20-1,-5 33-15,-4 33 16,6 15-16,0 19 16,5 7-1,2 2-15,5-4 16,6 0-1,2-4-15,6-7 16,4-6-16,5-3 16,-4-2-1,1-7-15,-5-9 16,1-15-16,-7-23 16,2-19-1,22-70-15,-18 36 16,3-21-1,8-17-15,5-18 16,4-23-16</inkml:trace>
  <inkml:trace contextRef="#ctx0" brushRef="#br0" timeOffset="145812.6785">16360 6038 0,'0'0'16,"0"0"0,0 0-16,0 0 15,0 0-15,10 27 16,9 19-1,12 32-15,11 28 16,2 23 0,-1 19-16,-1 3 15,-5 4-15,-1 8 16,-4 5 0,-4 0-16,3-10 15,4-7 1,-4-9-16,0-1 15,4-9-15,2-6 16,-4-14 0,-7-7-16,-8-16 15,-3-15-15,-9-16 16,-6-58 0,0 41-16,-4-15 15,-8-10 1,-6-12-16,-6-11 15</inkml:trace>
  <inkml:trace contextRef="#ctx0" brushRef="#br0" timeOffset="146213.3142">15747 7339 0,'0'0'0,"0"0"16,0 0-16,0 0 15,0 0 1,24 6-16,25 7 15,22 6 1,0-7-16,6 0 16,21-4-16,12 0 15,-12-4 1,-16 3-16,-12-1 16,-20 0-1,-6 0-15,-44-6 16,42 6-16,-2-4 15,-4-4 1,-14-7-16</inkml:trace>
  <inkml:trace contextRef="#ctx0" brushRef="#br0" timeOffset="146645.2297">16275 6168 0,'0'0'15,"-7"29"-15,-3 24 16,-11 32-1,-4 29-15,-10 47 16,-11 35-16,-7 8 16,7-3-1,3-6-15,7-12 16,3 4 0,7-1-16,2-1 15,-5-6-15,6-18 16,-2-27-1,1-24-15,2-35 16,22-75-16,0 0 16,-21 47-1,9-33-15,8-28 16,8-24 0,10-38-16</inkml:trace>
  <inkml:trace contextRef="#ctx0" brushRef="#br0" timeOffset="147113.8108">16328 6125 0,'0'0'0,"0"0"16,11 22 0,2 14-16,16 24 15,2 14-15,16 27 16,6 28 0,6 26-16,-6 11 15,-8 1-15,-8 0 16,-8-1-1,-2 5-15,-2-6 16,2-6 0,-2-11-16,1-10 15,6-8 1,-3-14-16,-5-7 16,-6-13-16,-7-8 15,-7-16 1,-6-26-16,2-46 15,-9 40 1,-11-9-16,-4-13 16,0-18-16,-8-15 15</inkml:trace>
  <inkml:trace contextRef="#ctx0" brushRef="#br0" timeOffset="147465.6031">15906 7371 0,'0'0'16,"0"0"-16,21 8 15,21 4 1,24 6-16,-2 2 16,9-3-16,26-4 15,11 0 1,-14-4-16,-11 0 16,-19 2-1,-19-3-15,-47-8 16,39 12-16,-6 3 15,-4 0 1,-29-15-16,25 10 16</inkml:trace>
  <inkml:trace contextRef="#ctx0" brushRef="#br0" timeOffset="147591.7059">16806 7680 0,'0'0'0,"0"0"15,0 0 1,0 0-16,0 0 16</inkml:trace>
  <inkml:trace contextRef="#ctx0" brushRef="#br0" timeOffset="164496.1888">11393 8974 0,'0'0'0,"0"0"16,0 0-16,0 0 15,23 4 1,23-1-16,23 1 16,5 0-1,15-4-15,5 3 16,5-3-16,7 0 15,9 0 1,1 0-16,5 0 16,4 3-16,4 3 15,3 3 1,9-3-16,22 3 16,16-9-1,2-4-15,0 1 16,-7 3-1,-8 4-15,6 6 16,2-3-16,-6 1 16,1-1-1,11-3-15,9 1 16,-6-3 0,-10 0-16,-4 5 15,8-2-15,8-1 16,3 3-1,-4-3-15,-10 1 16,-4-3-16,2 1 16,0-1-1,-5 0-15,-6-4 16,-7 2 0,-11 0-16,-18 0 15,-16 2-15,-17 0 16,-9 1-1,-11 1-15,-12 3 16,-6-1-16,4 3 16,-2-4-1,-1-4-15</inkml:trace>
  <inkml:trace contextRef="#ctx0" brushRef="#br0" timeOffset="164624.7338">18410 9142 0,'0'0'16,"0"0"-16,0 0 15,0 0-15,0 0 16</inkml:trace>
  <inkml:trace contextRef="#ctx0" brushRef="#br0" timeOffset="165363.0136">11663 9211 0,'0'0'0,"-26"17"16,-13 10-16,-30 24 16,-29 32-16,-32 35 15,-11 25 1,9 6-16,11-8 16,21-6-16,20-12 15,13-9 1,13-16-16,14-4 15,6-6 1,16-17-16,18-71 16,2 44-16</inkml:trace>
  <inkml:trace contextRef="#ctx0" brushRef="#br0" timeOffset="165711.6073">12147 9206 0,'-25'9'16,"-18"11"-1,-14 13-15,-7 17 16,-32 32-16,-31 37 16,-17 30-1,8 15-15,13 5 16,11-1-16,12-3 16,12-6-1,18-5-15,11-15 16,17-21-1,22-24-15,20-94 16,-2 62-16</inkml:trace>
  <inkml:trace contextRef="#ctx0" brushRef="#br0" timeOffset="166162.7027">12175 9626 0,'0'0'0,"0"0"16,-14 18-16,-10 17 15,-12 26 1,3 12-16,1 26 15,10 6-15,17-22 16,14-27 0,9-29-16,8-21 15,3-14-15,4-15 16,6-20 0,-2-6-16,-6-5 15,-11 5 1,-14 3-16,-8 8 15,-9 4-15,-5 17 16,-4 7 0,-6 8-16,-1 11 15,-2 5 1,6-2-16,13-3 16,12-11-16,15-22 15</inkml:trace>
  <inkml:trace contextRef="#ctx0" brushRef="#br0" timeOffset="166378.3783">12629 9275 0,'0'0'0,"0"22"16,0 16-16,0 30 15,0 12 1,-4 25-16,-6 5 15,-4-1 1,3 1-16,5-3 16,-8-5-16,1-7 15,-11-17 1,-4-9-16</inkml:trace>
  <inkml:trace contextRef="#ctx0" brushRef="#br0" timeOffset="166907.8572">12091 10517 0,'0'0'0,"0"0"15,0 25 1,0 22-16,0 22 16,6-2-1,7-6-15,7-17 16,5-19-16,-3-14 15,1-13 1,-1-12-16,0-6 16,-4-11-16,-5-2 15,-3-3 1,-4 0-16,1 3 16,2 1-1,4 3-15,3-2 16,3 4-1,6 0-15,-25 27 16,30-25-16,-30 25 16,35-15-1,-4 15-15,-15 14 16,-14 12-16,-9 10 16,-8 9-1,-8 13-15,-3-2 16,4 0-1,-1-3-15,23-53 16,-14 54-16,14-54 16,-6 49-1,15-16 1,8-21-16,11-21 16,7-23-16,26-28 15</inkml:trace>
  <inkml:trace contextRef="#ctx0" brushRef="#br0" timeOffset="167695.3841">12866 9965 0,'0'0'16,"0"0"-16,0 0 15,0 0-15,15-13 16,16-9-1,19-14-15,1 2 16,-51 34 0,44-24-16,-8 18 15,-17 19-15,-17 12 16,-14 19 0,-12 23-16,-10 11 15,-15 23 1,-7 4-16,56-105 15,-46 77-15,23-52 16,27-43 0,19-26-16,12-26 15,22-28-15,9-9 16,-1 14 0,-9 26-16,-11 22 15,-10 18 1,4 7-16,-39 20 15,38-11 1,-10 13-16,-13 11 16,-15 7-16,-10 12 15,-11 10 1,-5 16-16,-1 2 16,27-60-16,0 0 15,0 0 1,-22 52-16,8-16 15,17-26 1,12-25-16,15-23 16,11-26-16,17-28 15,3-13 1,-61 105-16,49-94 16,-49 94-1,0 0-15,28-58 16,-17 38-16,-7 26 15,-4 15 1,0 12-16,-4 14 16,-5 24-16,-3 9 15,-4 33 1,0 12-16,8 4 16,3-19-1,5-110-15,0 0 16,3 71-16,3-55 15,6-41 1</inkml:trace>
  <inkml:trace contextRef="#ctx0" brushRef="#br0" timeOffset="167912.8835">13793 9490 0,'0'0'0,"0"0"16,0 24-1,4 30-15,0 38 16,-4 37-16,-2 17 16,-4 34-1,-3 12-15,4-13 16,7-31 0,14-35-16,15-28 15</inkml:trace>
  <inkml:trace contextRef="#ctx0" brushRef="#br0" timeOffset="168512.194">14316 9693 0,'0'0'0,"0"0"15,-13 18-15,-6 18 16,-14 27-1,-2 17-15,-7 34 16,5 15-16,22-19 16,15-39-1,13-38-15,2-22 16,3-19 0,4-17-16,6-15 15,5-24-15,-6-6 16,3-18-1,-11 11-15,-13 12 16,-6 27 0,-6 13-16,-3 10 15,3 4-15,-3-1 16,9 3 0,13-6-1,10-5-15,14-9 16,22-13-16,9-8 15,24-12-15,6 1 16,-98 61 0,79-40-16,-31 26 15,-30 26 1,-18 8-16,-16 10 16,-7 13-16,-18 18 15,-1 2 1,-10 12-1,8-10-15,10-16 16,18-28-16,16-17 16,11-11-16,16-13 15,17-20 1,18-27-16,23-38 16</inkml:trace>
  <inkml:trace contextRef="#ctx0" brushRef="#br0" timeOffset="168712.6162">14972 9329 0,'0'0'0,"0"0"16,0 0-16,-6 20 15,-1 16 1,-2 17-16,4 8 16,1 3-1,2 10-15,2 27 16,6 6-16,4 6 15,-10-5 1,-8-16-16</inkml:trace>
  <inkml:trace contextRef="#ctx0" brushRef="#br0" timeOffset="169112.0549">14810 10256 0,'0'0'0,"0"0"15,-16 25-15,-4 18 16,-12 30-16,4 26 16,5 13-1,17-15-15,6-97 16,13 71-1,11-39-15,7-34 16,1-28-16,-1-21 16,0-16-1,1-26-15,-7-6 16,-19 17 0,-19 30-16,-9 25 15,-4 18-15,-1 14 16,-6 15-1,-9 22-15,4 9 16,14 3-16,12-9 16,15-21-1,8-25-15</inkml:trace>
  <inkml:trace contextRef="#ctx0" brushRef="#br0" timeOffset="169677.9774">15335 9478 0,'0'0'0,"-16"25"15,-4 12-15,-16 31 16,-8 35 0,5 20-16,19-5 15,16-19 1,12-42-16,10-36 15,8-27-15,7-24 16,9-21 0,4-20-16,4-30 15,-1-7-15,-13 17 16,-20 35 0,-11 29-16,-8 17 15,-1 7 1,-1 7-16,1 5 15,1 0-15,1 0 16,7-7 0,6-2-16,9-11 15,11-8 1,12-6-16,12-11 16,3 0-16,-58 36 15,54-26 1,-8 11-16,-17 20 15,-21 13-15,-12 13 16,-10 10 0,-7 10-16,-7 0 15,28-51 1,0 0-16,-25 38 16,14-13-16,16-25 15,18-21 1,17-19-16</inkml:trace>
  <inkml:trace contextRef="#ctx0" brushRef="#br0" timeOffset="169862.8668">16050 9360 0,'0'0'15,"0"0"-15,0 0 16,-5 21-16,-1 23 15,-8 23 1,-1 7-16,-6 6 16,-2 2-16</inkml:trace>
  <inkml:trace contextRef="#ctx0" brushRef="#br0" timeOffset="170178.938">15636 10437 0,'0'0'0,"0"0"16,0 0-16,2-15 16,13-23-1,13-21-15,9-1 16,6-2-16,12-10 16,-3 12-1,-4 15-15,-48 45 16,37-18-1,-3 21-15,-7 17 16,-6 10-16,-6 20 16,-2 26-1,-6 42-15,-3 41 16,-6 15 0,2-24-16,4-34 15,7-42-15,12-42 16,2-40-1</inkml:trace>
  <inkml:trace contextRef="#ctx0" brushRef="#br0" timeOffset="170378.2161">16727 9771 0,'-21'29'15,"-2"14"-15,-19 24 16,-4 29-16,-10 24 16,12-3-1,5-36-15,7-47 16</inkml:trace>
  <inkml:trace contextRef="#ctx0" brushRef="#br0" timeOffset="170529.3343">16704 9912 0,'0'0'0,"0"0"16,0 0-16,14 25 15,5 13-15,15 22 16,-34-60 0,27 69-16</inkml:trace>
  <inkml:trace contextRef="#ctx0" brushRef="#br0" timeOffset="170794.9271">17141 9340 0,'0'0'0,"0"0"15,0 29 1,4 31-16,0 37 15,-1 30-15,1 2 16,0 6 0,6-8-16,-4-9 15,5-17 1,-11-101-16,0 0 16,16 69-16,1-48 15,0-38 1</inkml:trace>
  <inkml:trace contextRef="#ctx0" brushRef="#br0" timeOffset="171080.8522">17389 9719 0,'0'0'16,"0"0"-16,15-8 15,11-8-15,15-4 16,2-2-16,3-3 15,-46 25 1,0 0-16,43-16 16,-14 14-1,-22 20-15,-14 21 16,-17 27-16,-9 19 16,-20 36-1,-9 24-15,62-145 16,0 0-16,-40 103 15,26-72 1,14-60-16</inkml:trace>
  <inkml:trace contextRef="#ctx0" brushRef="#br0" timeOffset="171229.2132">17606 9868 0,'2'0'0,"4"4"16,5 3-1,11 13-15,1 6 16,2 6-1,3-1-15,3-4 16,3-14-16,-4-20 16,-2-22-16</inkml:trace>
  <inkml:trace contextRef="#ctx0" brushRef="#br0" timeOffset="171429.3099">18077 9239 0,'0'0'16,"0"0"-16,0 27 16,4 27-1,-2 36-15,-4 28 16,-2 2 0,-3-3-16,-2-12 15,-4-18-15,-5-20 16</inkml:trace>
  <inkml:trace contextRef="#ctx0" brushRef="#br0" timeOffset="171578.8342">17929 10019 0,'14'-20'16,"12"-16"-16,19-15 15,9-3 1,22-4-16,-76 58 15,72-42-15,-17 26 16</inkml:trace>
  <inkml:trace contextRef="#ctx0" brushRef="#br0" timeOffset="171875.5907">17606 10779 0,'0'0'15,"0"0"-15,0 0 16,12-22 0,17-25-16,26-34 15,33-35 1,19-7-16,-9 27 16,-32 48-16,-28 40 15,-17 28 1,-10 21-16,-11 23 15,-13 28-15,-6 49 16,-14 49 0,-3-2-16,11-45 15,25-143 1,2 105-16</inkml:trace>
  <inkml:trace contextRef="#ctx0" brushRef="#br0" timeOffset="172033.1711">18821 10394 0,'0'0'16,"0"0"-16,0 0 15</inkml:trace>
  <inkml:trace contextRef="#ctx0" brushRef="#br0" timeOffset="175496.0245">11030 13275 0,'-24'37'15,"-7"22"-15,-14 28 16,-11 46-1,0 29-15,12-13 16,17-30 0,11-30-16,16-89 15,3 69-15</inkml:trace>
  <inkml:trace contextRef="#ctx0" brushRef="#br0" timeOffset="175758.7903">11705 13091 0,'-33'38'0,"-18"25"15,-25 40-15,-7 31 16,2 27 0,16 8-16,24-5 15,29-28-15,22-33 16,8-40 0</inkml:trace>
  <inkml:trace contextRef="#ctx0" brushRef="#br0" timeOffset="176195.4794">15123 12879 0,'-23'21'0,"-7"7"16,-20 19-16,-11 11 16,-19 37-1,-12 25-15,21 5 16,31-25-16,28-32 15,15-29 1</inkml:trace>
  <inkml:trace contextRef="#ctx0" brushRef="#br0" timeOffset="176411.3048">15462 12867 0,'-20'26'0,"-10"11"16,-14 26-1,-17 31-15,-9 40 16,-3 27-16,23 7 16,22-28-1,20-37-15</inkml:trace>
  <inkml:trace contextRef="#ctx0" brushRef="#br0" timeOffset="176864.0778">17084 12437 0,'0'0'15,"20"-9"-15,9-9 16,16-7-1,7-3-15,5-4 16,4-2-16,-1 4 16,-60 30-1,57-28-15,-16 17 16,-20 18 0,-24 18-16,-23 19 15,-23 30-15,-27 42 16,-20 43-1,8 6-15,26-32 16,62-133 0,-30 88-16,24-41 15,12-29-15</inkml:trace>
  <inkml:trace contextRef="#ctx0" brushRef="#br0" timeOffset="177024.7874">17402 12754 0,'0'0'0,"0"0"16,0 0 0,12 13-16,13 7 15,9 8 1,-1 1-16,-2-1 16,-6-3-16</inkml:trace>
  <inkml:trace contextRef="#ctx0" brushRef="#br0" timeOffset="177395.5999">17408 12844 0,'0'0'0,"0"0"16,0 0-16,-11 21 15,-3 14 1,-3 12-16,-3 3 15,-6 11 1,-5 4-16,-2 0 16,-3-5-16,3-11 15,33-49 1,-33 40-16,33-40 16,0 0-1,0 0-15,-27 27 16,15-18-16,18-9 15,16-13 1,15-7-16,26-14 16,8-4-16,27-9 15,8-2 1,-18 6-16,-31 1 16</inkml:trace>
  <inkml:trace contextRef="#ctx0" brushRef="#br0" timeOffset="177746.2532">17373 13482 0,'0'0'0,"-13"29"16,-1 13 0,-2 26-16,10 8 15,8 24-15,14 5 16,6-21-1,7-36-15,0-30 16,-6-23-16,5-19 16,1-21-1,2-26-15,-2-27 16,-14-5 0,-25 22-16,-14 32 15,-5 26-15,-2 20 16,-7 14-1,-1 13-15,-11 23 16,2 9-16,48-56 16,-38 54-1,9-19-15,8-26 16</inkml:trace>
  <inkml:trace contextRef="#ctx0" brushRef="#br0" timeOffset="178313.3633">17728 12919 0,'0'0'0,"0"0"16,13-15 0,16-14-16,21-23 15,5-4-15,15-13 16,2 0-1,-72 69-15,0 0 16,51-43 0,-30 35-16,-15 21 15,-16 18-15,-7 19 16,-10 25 0,-9 33-16,-2 17 15,7-11 1,31-114-16,-15 84 15,15-39-15,10-34 16,6-17 0,4-17-16,11-14 15,12-24 1,15-24-16,1-4 16,-32 15-16,-17 31 15,-14 35 1,-6 21-16,-3 16 15,-7 21 1,-12 23-16,-10 41 16,-7 31-16,9-2 15,13-20 1,27-123-16,0 0 16,-9 82-16,18-49 15,11-45 1,11-28-16</inkml:trace>
  <inkml:trace contextRef="#ctx0" brushRef="#br0" timeOffset="178728.6127">18206 13080 0,'0'0'16,"0"0"-16,0 0 16,-5 25-1,-1 24-15,-14 29 16,-13 19-1,-14 9-15,0 0 16,-1-15-16,6-22 16,42-69-1,-40 45-15,40-45 16,-27 20 0,27-20-16,-18 2 15,9-6-15,11-9 16,12-5-1,7-9-15,16-4 16,14-10-16,8 1 16,9 4-1,22-1-15,10 12 16,-12 18 0,-26 23-16,-16 9 15,-18 8-15,-1 0 16,-8-2-1,-19-31-15,19 23 16,-1-5 0,6-9-16,9-4 15</inkml:trace>
  <inkml:trace contextRef="#ctx0" brushRef="#br0" timeOffset="178902.8625">19371 13460 0,'0'0'16,"0"0"-16,0 0 15</inkml:trace>
  <inkml:trace contextRef="#ctx0" brushRef="#br0" timeOffset="184866.724">11933 14729 0,'-15'40'15,"-10"23"-15,-12 28 16,-18 44 0,-17 45-16,-5 36 15,3 29 1,23-22-16,22-20 15,15-48 1,8-41-16,6-114 16,0 0-16,-5 58 15,0-47-15</inkml:trace>
  <inkml:trace contextRef="#ctx0" brushRef="#br0" timeOffset="185245.4676">11882 14416 0,'0'0'16,"0"0"-16,0 0 16,13 16-16,7 11 15,10 12 1,-3 20-16,-2 15 15,8 35 1,1 33-16,1 22 16,-10 8-16,-10-11 15,-4-2 1,-4-1-16,-3-3 16,-4-12-1,-4-9-15,-6-16 16,2-9-16,-1-12 15,1-4 1,0-10-16,8-83 16,-21 54-16,-19-37 15</inkml:trace>
  <inkml:trace contextRef="#ctx0" brushRef="#br0" timeOffset="185478.1771">11701 15495 0,'0'0'16,"0"0"-16,0 0 16,15 7-1,20 9-15,7 4 16,5 8-1,6 2-15,6-6 16,5-1-16,5-10 16,-1-4-1</inkml:trace>
  <inkml:trace contextRef="#ctx0" brushRef="#br0" timeOffset="185778.9926">12653 14979 0,'0'0'0,"0"0"16,0 0-16,15 7 16,22 2-1,18 4-15,3-6 16,3-2 0,1-9-16</inkml:trace>
  <inkml:trace contextRef="#ctx0" brushRef="#br0" timeOffset="186057.9736">12801 15482 0,'0'0'15,"0"0"1,0 0-16,21 6 16,29 4-16,27 12 15,18 12 1,6 17-16,-3 12 15</inkml:trace>
  <inkml:trace contextRef="#ctx0" brushRef="#br0" timeOffset="188945.7657">14095 14146 0,'-9'27'15,"-10"19"-15,-5 22 16,-5 14 0,-6 41-16,1 51 15,5 28 1,11 3-16,9-3 15,3-9-15,3-7 16,1 1 0,4-3-16,1-9 15,-1-30 1,2-25-16,-4-120 16,0 0-1,-4 65-15,-3-61 16,-7-44-16,-4-48 15</inkml:trace>
  <inkml:trace contextRef="#ctx0" brushRef="#br0" timeOffset="189179.1531">13864 14508 0,'0'0'0,"0"0"16,21-2-16,25-12 16,22-8-1,0-3-15,10-1 16,28-6-16,9 5 16,-9 12-1,-23 17-15,-23 11 16</inkml:trace>
  <inkml:trace contextRef="#ctx0" brushRef="#br0" timeOffset="189424.4338">13960 15301 0,'0'0'0,"0"0"16,0 0-16,0 0 16,17 7-1,22-3-15,26-1 16,11-10-16,20-18 16,9-11-1,1-6-15,-4 3 16</inkml:trace>
  <inkml:trace contextRef="#ctx0" brushRef="#br0" timeOffset="189769.4787">14998 14693 0,'0'0'0,"0"0"16,0 0-1,0 0-15,0 0 16,0 0-16,0 0 16</inkml:trace>
  <inkml:trace contextRef="#ctx0" brushRef="#br0" timeOffset="190062.446">15123 15413 0,'0'0'0,"0"0"16,0 0 0,0 0-16,0 0 15,0 0-15,2 23 16,4 25 0,2 40-1,-12 49-15,-4 47 16,-5 102-16</inkml:trace>
  <inkml:trace contextRef="#ctx0" brushRef="#br0" timeOffset="194764.8811">11733 10899 0,'0'0'0,"-17"23"16,-5 10-16,-11 22 15,-3 6 1,-2 14-16,-13 27 16,-5 25-1,0 14-15,2 7 16,0 2-16,3 8 15,6-3 1,12-11-16,9-21 16,24-123-16,0 0 15,-14 78 1,5-56-16,7-41 16</inkml:trace>
  <inkml:trace contextRef="#ctx0" brushRef="#br0" timeOffset="195127.9634">11596 10929 0,'0'0'0,"0"0"16,0 0-1,0 0-15,0 0 16,14 20-1,11 9-15,10 18 16,2 8 0,-5 8-16,-5 9 15,2 24-15,-7 24 16,-6 8 0,-14 10-16,-9 8 15,-6-3-15,-5-12 16,0-15-1,-4-15-15,2-19 16,-5-23-16,3-23 16,22-36-1,-27 18-15,-8-15 16</inkml:trace>
  <inkml:trace contextRef="#ctx0" brushRef="#br0" timeOffset="195345.7966">11279 11833 0,'0'0'0,"0"0"16,0 0-16,16 0 15,24 0 1,20 0-16,9 0 15,3 5-15,4 0 16,6 6 0,-8 4-16</inkml:trace>
  <inkml:trace contextRef="#ctx0" brushRef="#br0" timeOffset="195597.3728">12289 11476 0,'0'0'0,"0"0"16,25-3 0,21-9-16,24-5 15,-8 4 1,3 7-16,-2 1 15,-63 5-15,60-2 16,-60 2 0,51 0-16</inkml:trace>
  <inkml:trace contextRef="#ctx0" brushRef="#br0" timeOffset="195862.3722">12389 11805 0,'0'0'16,"0"0"-16,0 0 15,23 0 1,28 0-16,32-8 15,22-3 1,12-6-16,12-4 16,4 1-16</inkml:trace>
  <inkml:trace contextRef="#ctx0" brushRef="#br0" timeOffset="196295.9022">13109 11080 0,'0'0'15,"0"0"-15,18 0 16,24-4-16,30-3 16,9-2-1,26-5-15,7-6 16,5 1 0,3 8-16,-8 4 15,-27 7-15,-21 4 16</inkml:trace>
  <inkml:trace contextRef="#ctx0" brushRef="#br0" timeOffset="196595.4043">13515 11114 0,'0'0'16,"-4"34"-16,0 21 16,-8 41-1,-3 28-15,-5 9 16,5 10 0,5 1-16,8-15 15,4-19 1,2-17-16,10-19 15,3-20-15,8-23 16,7-18-16</inkml:trace>
  <inkml:trace contextRef="#ctx0" brushRef="#br0" timeOffset="196799.864">14409 11087 0,'0'0'0,"0"0"16,0 0-16,0 0 15,16 11 1,25 10-16</inkml:trace>
  <inkml:trace contextRef="#ctx0" brushRef="#br0" timeOffset="197044.3925">14622 11642 0,'0'0'15,"0"0"1,0 0-16,0 0 16,-7 19-1,-7 19-15,-8 23 16,-9 5-16,-20 37 16,-16 45-16,-18 62 15,-18 72 1</inkml:trace>
  <inkml:trace contextRef="#ctx0" brushRef="#br1" timeOffset="232494.7872">11433 8910 0,'0'0'0,"0"0"16,0 0-16,0 0 15,0 0 1,0 0-16,0 0 15,0 0 1,0 0-16,0 0 16,2 5-16,10 4 15,3 5 1,7-5-16,8-3 16,1-1-1,2-5-15,1-5 16,4-1-16,0-5 15,-2 4 1,0 2-16,-3 3 16,7 0-1,11 2-15,-2 0 16,5 0-16,-1 0 16,4 0-1,1 0-15,0 0 16,1 2-1,2 0-15,3 3 16,-5-2-16,7 1 16,-2-2-1,1 2-15,4-2 16,0-2 0,1 0-16,-1 0 15,0 0-15,5 0 16,19 0-1,4 0-15,6 0 16,-9 0-16,-9 0 16,-2 0-1,5 3-15,-3-1 16,3-2 0,-1 4-16,4-4 15,-3-2-15,4 0 16,-4 0-1,4 2-15,-3 0 16,5 4-16,0-2 16,0 1-1,3-1-15,8 2 16,-3-1 0,-1-1-16,3-7 15,1 1-15,3 2 16,-1 2-1,2 0-15,0-3 16,-3 1 0,3 0-16,-3 4 15,3 0-15,-1 3 16,4-3 0,-1 0-16,3 1 15,5-6 1,3 1-16,1 0 15,-4 4-15,-4 3 16,-1-1 0,-9 1-16,1 2 15,1-1-15,0 0 16,2 6 0,1-3-16,1-2 15,4-3 1,-5-2-16,1-2 15,1 0-15,-2 5 16,-5 2 0,-3 1-16,0 6 15,-2 1 1,-1 1-16,2-4 16,2-2-16,0 1 15,1 1 1,0-4-16,1 2 15,-2-1 1,-2-3-16,-3 3 16,-2 0-16,-1-3 15,-1 4 1,-6-3-16,-5-1 16,1-4-1,3-2-15,0 0 16,-1-2-16,-5 0 15,-4 0 1,-2 0-16,-9 4 16,-13 2-1,-4 1-15,-1-3 16,0 2-16,-2-4 16,-2 3-1,1-1-15,-45-2 16,43 0-1,-43 0-15,44-2 16,-44 2-16,43-3 16,-43 3-1,0 0-15,0 0 16,40-6 0,-40 6-16,0 0 15,0 0-15,33-5 16,-33 5-1,0 0-15,0 0 16,27-6-16,-10-1 16,-2-9-1,-5-8-15</inkml:trace>
  <inkml:trace contextRef="#ctx0" brushRef="#br1" timeOffset="233694.7874">21637 8424 0,'0'0'16,"0"0"-16,0 0 16,0 0-16,0 0 15,0 0 1,0 0-16,0 0 15,0 0 1,0 0-16,0 0 16,0 0-16,0 0 15,0 0 1,19-14-16,10-8 16,15-7-1,-5 2-15,1 3 16,4 2-16,0 1 15,2 3 1,1 5-16,0 4 16,-2 0-1,-1 7-15,-1 2 16,0 2-16,-6 7 16,1 2-1,-1 5-15,-4 7 16,-2 3-16,-1 3 15,-2 2 1,-3 7-16,-4 2 16,0 3-1,-2 4-15,-4 2 16,-4 2 0,-2 1-16,-5 6 15,-4 0-15,-2 5 16,0 3-1,-4 3-15,-6 3 16,-5 5-16,-4 18 16,-8 15-1,0-4-15,-2-14 16,-1-6 0,5-11-16,-2-3 15,5-5-15,5-15 16,-3-8-1,2 1-15,20-45 16,-19 40-16,19-40 16,-21 38-1,21-38-15,0 0 16,-22 27 0,22-27-16,0 0 15,-20 9 1,4-15-16,9-17 15</inkml:trace>
  <inkml:trace contextRef="#ctx0" brushRef="#br1" timeOffset="234194.2802">22106 9429 0,'0'0'15,"0"0"-15,0 0 16,0 0 0,-7 26-16,0 18 15,-4 25 1,3-2-16,-3 0 15,7 2-15,2 3 16,0-1 0,-1-6-16,3-2 15,3-9 1,1-10-16,-4-44 16,0 0-16,0 0 15,10 33 1,-10-33-16,9 19 15,-9-19-15,13 1 16,3-5 0,5-14-16,10-9 15,22-20 1,9-13-16,29-25 16,34-22-16,22-5 15,9 7 1,21 5-16,23 1 15</inkml:trace>
  <inkml:trace contextRef="#ctx0" brushRef="#br1" timeOffset="240345.0499">11882 12727 0,'0'0'15,"0"0"1,0 0-16,0 0 16,0 0-16,2-9 15,13-6 1,4-4-16,5 9 15,-4 0-15,7 4 16,2-1 0,2 0-16,5 1 15,5 2-15,8-6 16,4 3 0,4 1-16,3-1 15,3 3 1,3-2-16,6 3 15,-1-2-15,7-1 16,26-1 0,15-4-16,4 0 15,-2-5 1,-11 3-16,-8 0 16,6-4-16,3 2 15,4 2 1,1-3-16,11-2 15,3 0 1,5 0-16,-4 1 16,3-3-16,2-1 15,10-1 1,1-1-16,0-1 16,4-1-1,1 5-15,-3 0 16,4 5-16,-3 3 15,4 3 1,4 1-16,-2-1 16,2-1-16,4 0 15,-2-7 1,-1-1-16,2-1 16,-4 1-1,-3-2-15,0 4 16,0 0-16,-2 5 15,-3 0 1,3 3-16,-2-6 16,2 1-1,-4-3-15,-3 7 16,-3 0 0,0 3-16,-6-2 15,-2 4-15,-6 2 16,-4 2-1,1 0-15,0 0 16,-4 0-16,3-3 16,-8 1-1,3 0-15,-6-2 16,-5 1 0,-8-1-16,-2 0 15,-7 4-15,-5 4 16,-10 5-1,-1-3-15,-3-1 16,-16-1-16,-2-1 16,-2 2-1,-1-3-15,-2 2 16,-49-4 0,45 2-16,-45-2 15,39 5-15,-39-5 16,0 0-1,41 0-15,-41 0 16,34-9 0,-12-9-16</inkml:trace>
  <inkml:trace contextRef="#ctx0" brushRef="#br1" timeOffset="240893.874">21221 11702 0,'0'0'15,"0"0"-15,0 0 16,0 0 0,0 0-16,20 7 15,18-1 1,16 5-16,-6 0 16,-7 3-16,-7-1 15,-6 3 1,-28-16-16,21 16 15,-5 8 1,-10 7-16,-8 7 16,-14 11-1,-11 7-15,-9 5 16,-4 3-16,-16 17 16,-8 6-1,3-15-15,17-17 16,10-19-16,34-36 15,0 0 1,-29 29-16,29-29 16,0 0-16,0 0 15,-25 21 1,15-9-16,10-7 16</inkml:trace>
  <inkml:trace contextRef="#ctx0" brushRef="#br1" timeOffset="241043.4715">21415 12294 0,'0'0'15,"0"0"-15,0 0 16</inkml:trace>
  <inkml:trace contextRef="#ctx0" brushRef="#br1" timeOffset="244976.9112">22023 10489 0,'0'0'0,"-5"22"16,1 20-16,2 25 16,-2 5-1,4 2-15,-4 10 16,4-10-16,0-74 15,0 63 1,0-63-16,0 0 16,0 44-1</inkml:trace>
  <inkml:trace contextRef="#ctx0" brushRef="#br1" timeOffset="245410.4004">22068 10578 0,'0'0'0,"0"0"16,13-9-16,14-11 16,10-3-1,9 1-15,5 4 16,5 5-16,0 6 16,-4 7-1,-10 12-15,-16 7 16,-17 9-16,-20 9 15,-18 17 1,-16 4-16,-8-2 16,-22 11-1,-4-3-15,7-17 16,72-47 0,-57 27-16,57-27 15,0 0-15,-35 12 16,22-12-1,15-9-15,15-3 16,15-3 0,13 1-16,19-2 15,8 4-15,-2 0 16,-1 4 0,-69 8-16,65-10 15,2 3-15</inkml:trace>
  <inkml:trace contextRef="#ctx0" brushRef="#br1" timeOffset="245693.9138">21750 11387 0,'0'0'16,"21"-14"-16,12-4 15,25-13 1,9 3-16,6 4 16,29 0-16,7 8 15,-8 7 1,-7 8-16,-13-2 15,-6-4 1</inkml:trace>
  <inkml:trace contextRef="#ctx0" brushRef="#br1" timeOffset="245909.7185">22307 11284 0,'0'0'16,"0"0"-16,0 0 16,0 0-16,-13 15 15,-4 8 1,-2 13-16,0 6 16,2 5-16,3-2 15</inkml:trace>
  <inkml:trace contextRef="#ctx0" brushRef="#br1" timeOffset="246161.3217">21977 11943 0,'0'0'0,"0"0"16,8 22-16,5 10 15,12 10 1,3-4-16,9-6 16,8-4-1,8-10-15,9-11 16,8-18-16,-1-23 16,16-40-1</inkml:trace>
  <inkml:trace contextRef="#ctx0" brushRef="#br1" timeOffset="246694.541">22823 10651 0,'0'0'0,"0"0"16,0 23-1,-5 26-15,1 29 16,-12 28-16,-3 5 16,-4-4-1,0-15-15,23-92 16,0 0 0,-15 58-16,3-40 15,8-27-15,6-15 16,4-13-1,8-10-15,10-12 16,1-7 0,4 6-16,8 2 15,-1 9-15,3 4 16,1 12 0,-1 10-16,-6 13 15,-11 12-15,-8 9 16,-10 15-1,-13 12-15,-13 23 16,-9 8 0,-12 22-16,1 2 15,42-93-15,0 0 16,0 0 0,-33 68-16,18-32 15,15-33 1,12-21-16,9-16 15</inkml:trace>
  <inkml:trace contextRef="#ctx0" brushRef="#br1" timeOffset="247160.1014">23308 10634 0,'0'0'0,"0"0"15,0 0 1,0 27-16,-4 22 15,-1 24-15,-7 10 16,4-9 0,8-74-16,0 0 15,0 0 1,-7 51-16,9-32 16,9-31-16,15-28 15,2-14 1,1-4-16,2-7 15,1-4 1,3-14-16,-6 0 16,-2 16-16,-27 67 15,23-49 1,-23 49-16,20-31 16,0 18-1,-5 17-15,-1 14 16,-8 16-16,-6 14 15,-6 29 1,-14 34-16,-7 30 16,-4 16-1,-1-14-15,5-27 16,4-25-16,2-21 16,3-23-1,0-10-15</inkml:trace>
  <inkml:trace contextRef="#ctx0" brushRef="#br1" timeOffset="247477.782">23083 11778 0,'0'0'16,"0"0"-16,0 0 15,15-23-15,18-18 16,21-27-1,15-10-15,8 4 16,-13 27-16,-15 25 16,-16 23-1,-10 17-15,-7 16 16,-5 18 0,-6 35-16,-5 47 15,-8 44-15,-10 23 16,-1-24-1,3-45-15,16-132 16,0 0 0,2 65-16,14-67 15</inkml:trace>
  <inkml:trace contextRef="#ctx0" brushRef="#br1" timeOffset="247744.08">24246 10574 0,'0'0'0,"0"0"15,16 0-15,19-7 16,24-2 0,3 0-16,7 2 15,-1-2 1,1 5-16,-8 6 15,-15 16-15,-24 19 16,-15 20 0,-23 17-16,-19 19 15</inkml:trace>
  <inkml:trace contextRef="#ctx0" brushRef="#br1" timeOffset="247922.8946">24202 11260 0,'0'0'0,"0"0"15,2 26 1,5 21-16,5 20 16,-8-8-16,0-17 15,-2-15 1</inkml:trace>
  <inkml:trace contextRef="#ctx0" brushRef="#br1" timeOffset="248277.4768">24420 10938 0,'0'0'0,"0"0"16,2 20-1,6 18-15,-2 24 16,-6 10-16,-14 8 15,-17 12 1,-18 4-16,-2-5 16,-2-8-1,8-11-15,45-72 16,-34 47-16,34-47 16,0 0-1,-20 18-15,14-13 16,10-13-16,11 1 15,16-1 1,13 1-16,18 2 16,11 1-1,37-5-15,15-13 16,-6-21 0,-23-22-16</inkml:trace>
  <inkml:trace contextRef="#ctx0" brushRef="#br1" timeOffset="248510.934">25209 10135 0,'0'0'15,"0"0"-15,0 0 16,0 0-1,0 0-15,0 21 16,10 19 0,1 16-16,0-3 15,-6-5-15,-12-8 16</inkml:trace>
  <inkml:trace contextRef="#ctx0" brushRef="#br1" timeOffset="249193.2499">24910 10674 0,'0'0'0,"0"0"15,23-2-15,21-14 16,19-6 0,-3-5-16,-4 0 15,-3 3 1,-53 24-16,43-27 15,-43 27-15,29-21 16,-20 10 0,-18 16-16,-7 16 15,-10 12-15,-9 19 16,2 9 0,4 5-16,12-4 15,11-9 1,6-53-16,6 43 15,11-18-15,8-24 16,1-9 0,2-14-16,-1-9 15,-5-8 1,-22 39-16,9-38 16,-9 9-1,-9 12-15,-7 7 16,-2 8-16,-3 11 15,-5 9 1,-1 5-16,1 8 16,-7 9-16,-2 2 15,4 5 1,0 0-16,-1 2 16,1 1-1,3 1-15,3-7 16,25-44-16,0 0 15,0 0 1,-20 41-16,10-8 16,12-17-1,15-9-15,10-10 16,15-5-16,23-10 16,11-7-1,28-4-15,17-5 16,-9 1-1,-18 2-15</inkml:trace>
  <inkml:trace contextRef="#ctx0" brushRef="#br1" timeOffset="249527.3489">25733 9856 0,'-6'29'0,"2"18"16,0 25 0,2 20-16,-3 33 15,-1 15-15,-8 10 16,-1 24-1,1 10-15,5-15 16,4-26-16,1-33 16,4-110-1,0 0-15,-2 57 16,-8-50 0,-2-36-16</inkml:trace>
  <inkml:trace contextRef="#ctx0" brushRef="#br1" timeOffset="249662.208">25647 10768 0,'0'0'16,"18"-21"-16,11-9 15,20-15 1,12-2-16,16-7 16,2 6-16,-18 9 15,-34 15-15</inkml:trace>
  <inkml:trace contextRef="#ctx0" brushRef="#br1" timeOffset="249926.9121">25198 11565 0,'2'29'16,"4"19"-16,9 16 15,3 6-15,8-10 16,7 0 0,6-8-16,3-12 15,7-18 1,12-22-16,13-24 16,31-39-16,33-51 15,12-56 1,-17-38-16</inkml:trace>
  <inkml:trace contextRef="#ctx0" brushRef="#br1" timeOffset="250361.2725">27523 7711 0,'-16'22'16,"-7"15"-1,-11 27-15,-3 19 16,-17 46-16,-17 71 15,-15 39 1,4 26-16,15-3 16,2 4-1,3 1-15,-1-5 16,7-12-16,11-24 16,12-34-1,17-59-15,16-133 16,-6 97-1,6-97-15,0 0 16,-2 56-16,6-34 16,5-19-1</inkml:trace>
  <inkml:trace contextRef="#ctx0" brushRef="#br1" timeOffset="250710.4501">26450 11568 0,'0'29'0,"0"13"15,2 18-15,13 1 16,8-10-1,4-11-15,6-8 16,7-19 0,3-24-16,4-27 15,0-29-15,3-37 16,-6-20 0,-29 3-16,-28 23 15,-35 37-15,-43 49 16,-45 61-1,-88 109-15,-95 144 16</inkml:trace>
  <inkml:trace contextRef="#ctx0" brushRef="#br1" timeOffset="267559.785">11172 12468 0,'0'0'0,"0"0"15,0 0-15,0 0 16,0 0-16,0 0 15,0 0 1,13 14-16,9 6 16,14 0-1,10-7-15,2-8 16,12-5-16,5-5 16,11 2-1,29-7-15,24 0 16,17 2-1,8 4-15,-4-2 16,-3 2-16,1-4 16,-1-2-1,-4 6-15,-3 2 16,-11 0 0,-18 2-16,-18 2 15,-12 3-15,-13-5 16,-68 0-1,49 0-15,-49 0 16,43 0 0,-43 0-16,0 0 15,0 0-15,39 1 16,-39-1 0,0 0-16,0 0 15,35 7 1,-35-7-16,27 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2:43:24.6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3576 4673 0,'0'0'15,"-7"-20"1,1-19-16,-1-14 16,10 4-16,10 1 15,13 4 1,14 6-16,6 8 16,11 0-1,15 8-15,25 2 16,7 11-16,-10 20 15,-22 13 1,-13 22-16,-31 5 16,-15 6-16,-18 17 15,-21 20 1,-26 9-16,-16-14 16,-9-6-16,-6-9 15,-6-5 1,2-5-1,-1-4-15,7-8 16,0-3-16,12-9 16,69-40-1,0 0-15,0 0 16,-53 25-16,24-18 16,27-14-1,12-6-15,13-3 16,9 0-16,11 3 15,20 2 1,8 4-16,9 5 16,34 9-16,20 2 15,-1 6 1,-15 10-16,-20 2 16,-21-5-1</inkml:trace>
  <inkml:trace contextRef="#ctx0" brushRef="#br0" timeOffset="217.5869">4787 5506 0,'0'0'0,"0"0"15,0 25-15,0 12 16</inkml:trace>
  <inkml:trace contextRef="#ctx0" brushRef="#br0" timeOffset="799.7182">5476 4203 0,'0'0'15,"0"26"-15,-5 18 16,1 29 0,-8 33-16,0 12 15,2 18-15,-4 7 16,-2 11 0,-1-8-16,6-28 15,0-24 1,11-94-16,0 0 15,-11 59-15,2-33 16</inkml:trace>
  <inkml:trace contextRef="#ctx0" brushRef="#br0" timeOffset="1001.515">5464 4856 0,'0'0'0,"0"0"15,27-2-15,29-4 16,29-6 0,17 5-16,-10 5 15,-11 0 1,-81 2-16,62-7 16,-21-13-16,-17-14 15</inkml:trace>
  <inkml:trace contextRef="#ctx0" brushRef="#br0" timeOffset="1334.3891">6161 4096 0,'0'0'16,"0"0"-16,0 0 16,0 0-16,0 0 15,-4 27 1,0 27-16,-6 33 15,2 27 1,1 10-16,-4 4 16,-2 17-16,-8 18 15,1-2 1,8-8-16,2-18 16,1-11-1,3-24-15,8-23 16,-2-77-1,8 57-15,1-26 16,3-15-16,3-13 16,7-13-16</inkml:trace>
  <inkml:trace contextRef="#ctx0" brushRef="#br0" timeOffset="1666.6178">7241 4141 0,'-30'38'0,"-9"25"16,-31 41-1,-16 42-15,-24 30 16,-4 10 0,-6 3-16,14-21 15,24-34-15,11-18 16,16-24 0,55-92-16,0 0 15,0 0-15,-41 61 16,19-44-1,11-28-15</inkml:trace>
  <inkml:trace contextRef="#ctx0" brushRef="#br0" timeOffset="1933.3244">6549 4378 0,'0'0'15,"0"0"-15,15 17 16,12 17-16,16 24 16,3 11-1,14 32-15,5 22 16,-5 6 0,-10-14-16,-6-22 15,-1-12-15,2-19 16,-2-8-1,-4-23-15,-1-17 16</inkml:trace>
  <inkml:trace contextRef="#ctx0" brushRef="#br0" timeOffset="2582.99">7732 4395 0,'0'0'16,"0"0"-16,-4 32 15,0 26 1,-6 32-16,2 12 16,3-11-16,3-10 15,2-81 1,-2 68-16,2-68 15,2 40-15,0-18 16,5-29 0,4-20-16,11-20 15,7-3 1,3-2-16,-3 1 16,-1 8-16,-3 7 15,-2 16 1,-5 13-16,-2 16 15,-4 11-15,2 16 16,1 24 0,1 12-16,2 10 15,11 26 1,14 13-16,8-8 16,9-17-16,-1-27 15,-2-19 1,4-22-16,-5-14 15,2-14 1,13-15-16,10-16 16,30-32-16,28-40 15,14-38 1,-18-28-16,-14-33 16,-33 1-1,-29-2-15,-24 22 16,-23 13-16,-18 21 15,-37 26 1,-48 33-16,-75 20 16,-111 28-16,-118 33 15</inkml:trace>
  <inkml:trace contextRef="#ctx0" brushRef="#br0" timeOffset="9639.4303">4991 6693 0,'0'0'16,"0"0"-16,0 0 15,0 0 1,0 0-16,13 0 16,16-5-1,18 1-15,7 2 16,8-1-16,12 1 15,17 2 1,3 0-16,5 0 16,-3 5-1,0 3-15,-4 4 16,-6-1-16,-9 4 16,-15-4-1,-17-4-15</inkml:trace>
  <inkml:trace contextRef="#ctx0" brushRef="#br0" timeOffset="10072.8486">5018 7124 0,'0'0'15,"0"0"-15,0 0 16,0 0-16,0 0 15,0 0 1,18-3-16,19-3 16,24-5-1,6 6-15,4 1 16,10 4-16,15 4 16,0 5-1,-1 0-15,1 2 16,3-4-1,-2-1-15,-9 1 16,-12 1-16,-6-7 16</inkml:trace>
  <inkml:trace contextRef="#ctx0" brushRef="#br0" timeOffset="10625.1468">5778 6404 0,'0'0'15,"0"0"-15,0 0 16,0 0 0,0 0-16,13 16 15,13 5-15,12 6 16,12 5 0,6 2-16,7 2 15,7 1-15,20 13 16,8 6-1,-15-1-15,-23-3 16,-21-8 0,-19-5-16,-12-2 15,-12 8-15,-16 9 16,-19 4 0,-8 9-16,-24 20 15,-14 11 1,2-1-16,3-13 15,20-14-15,60-70 16,-42 46 0,42-46-16,0 0 15,-23 32 1,23-32-16,-6 24 16,10-8-16,9-9 15</inkml:trace>
  <inkml:trace contextRef="#ctx0" brushRef="#br0" timeOffset="10774.3405">6197 7754 0,'0'0'0,"0"0"15,0 0 1,0 0-16</inkml:trace>
  <inkml:trace contextRef="#ctx0" brushRef="#br0" timeOffset="16705.7867">6867 6114 0,'0'0'16,"0"0"-16,0 0 16,0 0-1,19 0-15,21 0 16,32 0-16,8-5 16,31 1-1,12-1-15,7 5 16,0-2-1,-9 4-15,-8 5 16,-18 4-16,-95-11 16,0 0-1,79 7-15</inkml:trace>
  <inkml:trace contextRef="#ctx0" brushRef="#br0" timeOffset="17038.5754">7247 6096 0,'0'0'16,"0"0"-16,-4 24 16,2 26-1,-2 28-15,-1 23 16,5 8-16,-2 14 15,0 10 1,-6 13 0,-3 29-16,2 3 15,1-20-15,-4-30 16,1-27 0,11-101-16,-4 75 15,4-75-15,0 52 16,4-34-1,7-23-15</inkml:trace>
  <inkml:trace contextRef="#ctx0" brushRef="#br0" timeOffset="17471.3337">7518 7118 0,'0'0'0,"0"0"15,0 0-15,0 0 16,0 26 0,13 16-16,11 10 15,13-14-15,7-8 16,8-16 0,3-12-16,4-15 15,-8-10-15,-14-10 16,-9-3-1,-14-4-15,-14 2 16,-12 3 0,-3 8-16,-8 6 15,-2 8-15,-10 11 16,-6 8 0,-8 13-16,3 12 15,5 7 1,10 2-16,11 5 15,13-3-15,17 3 16,16-5 0,14-6-16,14-9 15,14-19 1,6-22-16</inkml:trace>
  <inkml:trace contextRef="#ctx0" brushRef="#br0" timeOffset="17858.0987">8490 6804 0,'0'0'0,"-22"16"15,-10 6 1,-21 16-16,-6 11 16,-12 18-16,6 7 15,20-11 1,45-63-16,-17 44 15,19-17-15,13-18 16,10-9 0,12-6-16,16-11 15,0 4 1,-4 3-16,0 4 16,-7 9-16,-10 10 15,-12 7 1,-13 11-16,-12 9 15,-19 14 1,-8 1-16,-3-7 16,35-48-16,0 0 15,-36 38 1,8-18-16,16-22 16</inkml:trace>
  <inkml:trace contextRef="#ctx0" brushRef="#br0" timeOffset="18090.5701">8548 6588 0,'0'0'15,"25"0"-15,20-5 16,28 1-16,20-2 15,3 9 1,6 0-16,2 1 16,9-2-16,-11-14 15,-16-18 1</inkml:trace>
  <inkml:trace contextRef="#ctx0" brushRef="#br0" timeOffset="18439.1501">9051 5815 0,'0'0'15,"-6"24"-15,-4 23 16,-8 34-1,-2 35-15,-7 39 16,-4 29-16,-3 17 16,-3 11-1,-3-4-15,1-6 16,8-13 0,13-23-16,7-26 15,11-33-15,9-33 16,-9-74-1,25 33-15,6-39 16,3-28-16</inkml:trace>
  <inkml:trace contextRef="#ctx0" brushRef="#br0" timeOffset="18705.0596">9786 6103 0,'0'0'16,"-14"29"-16,-3 20 15,-14 36-15,-19 44 16,-16 55 0,-6 16-16,4-5 15,8-21-15,12-20 16,9-24-1,17-32-15,22-98 16,-6 54 0,6-49-16,6-43 15</inkml:trace>
  <inkml:trace contextRef="#ctx0" brushRef="#br0" timeOffset="18991.5519">9728 6170 0,'0'0'16,"0"0"-16,21 7 15,18 13 1,12 22-16,-6 18 16,10 32-16,-7 27 15,-10 12 1,-6 17-16,-13-1 15,-7-2 1,-10-6-16,-7-10 16,-6-19-16,-4-20 15,-7-19 1,-8-16-16,-3-19 16,-2-18-16</inkml:trace>
  <inkml:trace contextRef="#ctx0" brushRef="#br0" timeOffset="19156.887">9404 7024 0,'0'0'16,"24"0"-1,22 4-15,31 3 16,23 14-16,6 13 15</inkml:trace>
  <inkml:trace contextRef="#ctx0" brushRef="#br0" timeOffset="19573.554">10278 7043 0,'0'0'0,"0"0"16,2 27-16,9 27 16,1 31-1,-1 17-15,-5-4 16,-4-10-16,-2-88 16,0 0-1,0 0-15,-2 62 16,0-39-1,13-35-15,7-23 16,9-14-16,4-13 16,5-4-1,6-7-15,-1 10 16,-4 20-16,0 21 16,-4 16-1,0 11-15,-4 7 16,3 17-1,3 23-15,-4 15 16,4 26-16,-35-93 16,35 115-1</inkml:trace>
  <inkml:trace contextRef="#ctx0" brushRef="#br0" timeOffset="20305.5417">11488 7488 0,'0'0'0,"0"0"16,0 0-16,0 0 16,0 0-1,0 0 1,-6-20-16,-10-23 16,-13-19-16,-6 6 15,-8-4-15,-8-8 16,-4 7-1,7 20-15,9 18 16,-1 16 0,3 16-16,-3 19 15,2 14 1,9 14-16,7 9 16,11 6-16,11 0 15,8-6-15,-8-65 16,25 47-1,10-20-15,17-34 16,3-31 0,4-28-16,9-42 15,5-42 1,-12-23-16,-22 7 16,-10 9-16,-9 5 15,-5 7 1,-1 4-16,-2 7 15,-6 18-15,-1 13 16,-5 23 0,0 80-16,0 0 15,-7-51 1,1 33-16,-4 24 16,1 17-16,-2 17 15,-5 32 1,-1 21-16,-6 53 15,-3 61 1,-6 39-16,9-5 16,6-28-16,9-37 15,2-17 1,4-12-16,0-17 16,2-30-16,0-21 15,0-79 1,10 55-16,2-28 15,9-22 1,7-16-16</inkml:trace>
  <inkml:trace contextRef="#ctx0" brushRef="#br0" timeOffset="20789.0891">12702 5924 0,'-31'0'0,"-23"7"16,-26 10-1,-25 28-15,-20 29 16,-13 25-1,-3 19-15,12 9 16,23 7-16,29-14 16,31-12-1,32-21-15,28-22 16,21-23-16,22-10 16,24-10-1,34 0-15,28-6 16,-7-3-16,-35 1 15,-38 4 1,-30 2-16,-22 7 16,-19 4-1,-19 4-15,-25 24 16,-36 28-16,-27 20 16,-4-2-1,23-16-15,32-31 16,28-33-1</inkml:trace>
  <inkml:trace contextRef="#ctx0" brushRef="#br0" timeOffset="21589.6786">12635 7117 0,'0'0'0,"0"0"16,2 24-16,14 21 16,9 9-1,8-16-15,8-7 16,8-20 0,6-20-16,3-19 15,-4-22 1,-4-9-16,-4-23 15,-17-3-15,-20 14 16,-13 24 0,-11 14-16,-7 12 15,-4 15-15,-7 12 16,-5 17 0,-5 23-16,3 20 15,5 28 1,15 19-16,36-4 15,23-16-15,16-26 16,6-27 0,-7-31-16,-5-18 15,4-25 1,4-27-16,11-41 16,13-52-16,5-36 15,-2-16 1,7-23-16,-6 14 15,-1 11-15,-11 8 16,-9 24 0,-16 15-16,-21 25 15,-18 32 1,-9 31-16,0 69 16,-9-31-16,-5 24 15,-7 27 1,0 18-16,-8 33 15,-7 48 1,-3 53-16,4 38 16,10 16-1,12 11-15,9-14 16,4-6-16,-4-7 16,-3-24-1,2-13-15,7-12 16,6-10-16,-2-18 15,0-26 1,5-22-16,-11-85 16,18 56-16,-11-45 15,-9-33 1</inkml:trace>
  <inkml:trace contextRef="#ctx0" brushRef="#br0" timeOffset="21805.0181">13201 6328 0,'0'0'0,"24"-5"15,33-8-15,40-5 16,67-11-1,86-1-15,79 7 16,-6 18-16</inkml:trace>
  <inkml:trace contextRef="#ctx0" brushRef="#br0" timeOffset="35620.4457">14288 8075 0,'0'0'15,"0"0"-15,0 0 16,-10-18-16,-4-11 16,-1-6-1,-1 4-15,5 8 16,-3 3 0,-2 4-16,0 1 15,-3 4 1,-5 2-16,-5 4 15,-8 1-15,-5-1 16,-19 5 0,-8 0-16,-6 2 15,-29 3-15,-21-1 16,-8 1 0,1 2-16,9-3 15,1 0 1,1-4-16,-3 0 15,1-4 1,-8 0-16,-8-1 16,-10 5-16,-4 2 15,-1 1 1,-3-1-16,3-4 16,-2 2-16,1-3 15,-3-1 1,-2-3-16,-9 0 15,1-2-15,-10 7 16,-3 2 0,-8 5-16,-3-1 15,12 3 1,4-3-16,13-1 16,-2-1-16,1 0 15,-1 3 1,2-5-16,4 4 15,7 0 1,5 1-16,8 2 16,1 2-16,4-2 15,11-6 1,9-1-16,11-1 16,0-4-16,5 3 15,6 2 1,5 4-16,9 3 15,2 1 1,4 3-16,19 1 16,3-3-1,50-9-15,0 0 16,-44 9-16,44-9 16,-47 8-1</inkml:trace>
  <inkml:trace contextRef="#ctx0" brushRef="#br0" timeOffset="35774.8267">6880 8038 0,'0'0'0,"0"0"16,0 0-16</inkml:trace>
  <inkml:trace contextRef="#ctx0" brushRef="#br0" timeOffset="46088.8151">7002 8160 0,'0'0'16,"0"0"-16,0 0 15,0 0 1,18-13-16,15-16 15,28-20-15,21-20 16,5 2 0,-21 29-1,-27 28-15,-16 24 16,-10 12-16,0 8 16,8 4-16,12 3 15,10-12 1,15-21-16,13-14 15,14-18 1,35-21-16,30-20 16,-2 4-16,-38 34 15,-52 36 1,-20 18-16,-9 11 16,2 7-1,3 6-15,10 3 16,9-10-16,17-14 15,33-24 1,33-37-16,25-35 16,9-17-1,-16 11-15,-35 32 16,-35 40-16,-26 22 16,-13 10-1,2 6-15,7 8 16,9-1-16,29 2 15,28-21 1,18-32-16,30-36 16,9-23-1,-6-4-15,-19 17 16,-40 36-16,-35 28 16,-20 17-1,-12 1-15,0 11 16,6-1-1,12-3-15,12-11 16,39-20-16,32-25 16,25-28-1,6-16-15,-23 5 16,-31 22-16,-33 27 16,-23 20-1,-18 12 1,-2 2-16,7 5 15,6-2-15,13-9 16,29-7-16,19-19 16,14-19-1,13-12-15,-16-3 16,-23 12 0,-34 20-16,-16 16 15,-19 8-15,-6 10 16,-3 7-1,2 1-15,6-2 16,7-9 0,11-11-16,5-8 15,3-10-15,1-4 16,-3-2 0,-63 13-16,58-10 15,-8 10 1,-50 0-16,46 5 15,0 0-15,2-5 16,3-5 0,4-4-16,-3-2 15</inkml:trace>
  <inkml:trace contextRef="#ctx0" brushRef="#br0" timeOffset="65421.7438">5224 9007 0,'0'0'0,"0"0"15,0 0-15,0 0 16,0 0-1,19 5-15,21-3 16,23 2-16,-1-8 16,8-3-1,4 1-15,14 0 16,0 3-16,-3-2 16,1-1-1,-9 3-15,-2-1 16,-6-3-1,-17 0-15</inkml:trace>
  <inkml:trace contextRef="#ctx0" brushRef="#br0" timeOffset="65787.5742">5089 9606 0,'0'0'0,"0"0"15,0 0-15,20-11 16,18-6-16,23-14 16,7 8-1,7 0-15,25-2 16,17 4 0,1 0-16,3 1 15,-8 2-15,-19 0 16,-14 0-1,-17-2-15</inkml:trace>
  <inkml:trace contextRef="#ctx0" brushRef="#br0" timeOffset="66223.1508">5866 8699 0,'0'0'15,"0"0"-15,0 0 16,17 13 0,14 6-16,12 4 15,14 2 1,7 2-16,6 2 15,22 7 1,9 13-16,-17 7 16,-30 10-16,-34 5 15,-31 13 1,-27 16-16,-25 25 16,-24 28-16,-8 14 15,7-1 1,10-11-16,17-18 15,17-23 1,15-24-16,29-90 16,-14 67-16,14-32 15,10-22 1,5-19-16</inkml:trace>
  <inkml:trace contextRef="#ctx0" brushRef="#br0" timeOffset="66471.2248">7073 8815 0,'0'0'16,"0"0"-1,0 0-15,22-2 16,21-10-16,26-6 15,2-4 1,15-8-16,10-4 16,-10 2-1,-16 10-15,-21 8 16</inkml:trace>
  <inkml:trace contextRef="#ctx0" brushRef="#br0" timeOffset="66940.1866">7080 9308 0,'0'0'0,"0"0"16,0 0-16,0 0 16,20-13-1,16-16-15,20-13 16,7-5-1,7-13-15,-70 60 16,66-59-16,-66 59 16,0 0-1,35-42-15,-29 27 16,-16 21-16,-13 12 16,-8 15-1,-12 22-15,-1 4 16,-9 26-1,-1 3-15,21-15 16,17-24-16,13-22 16,10-14-1,9-8-15,11-10 16,8-10 0,19-16-16,8-13 15,30-24-15,15-13 16,-4 6-1,-103 75-15,83-54 16,-32 32-16,-31 24 16</inkml:trace>
  <inkml:trace contextRef="#ctx0" brushRef="#br0" timeOffset="67204.9297">6963 10147 0,'0'0'0,"16"-21"16,14-19-16,23-29 15,30-34 1,31-26-16,9-3 15,-16 26-15,-18 33 16,-29 31 0,-5 13-16</inkml:trace>
  <inkml:trace contextRef="#ctx0" brushRef="#br0" timeOffset="67621.4063">7399 10189 0,'0'0'0,"0"0"16,0 0 0,0 0-16,0 0 15,18-20 1,14-16-16,22-19 16,13-19-16,6 2 15,-13 21 1,-10 20-16,-12 17 15,-7 14-15,-4 14 16,-8 10 0,-3 19-16,1 26 15,-4 20 1,-9 49-16,-2 66 16,-6 33-1,-7-7-15,-4-27 16,3-33-16,-2-23 15,5-21 1,1-33-16,1-25 16,7-68-16,-12 33 15,2-24 1,-6-20-16,-9-23 16</inkml:trace>
  <inkml:trace contextRef="#ctx0" brushRef="#br0" timeOffset="67971.4327">8249 9054 0,'0'0'0,"17"-12"16,10-9-16,14-5 15,1 7 1,4 3-16,-46 16 16,44-2-1,-13 16-15,-20 17 16,-20 20-16,-26 37 16,-38 48-1,-34 51-15,-11 12 16,15-38-1,103-161-15,0 0 16,-53 69 0,45-71-16,34-50 15,22-32-15</inkml:trace>
  <inkml:trace contextRef="#ctx0" brushRef="#br0" timeOffset="68123.4971">8383 9340 0,'4'2'15,"10"5"-15,1 2 16,7 11-16,4 2 15,-2 6 1,-2-1-16,0 1 16,5-1-1,3-2 1,-30-25-16,35 20 16,-6-20-16,-14-18 15</inkml:trace>
  <inkml:trace contextRef="#ctx0" brushRef="#br0" timeOffset="68405.0656">8951 8479 0,'0'0'0,"0"0"16,0 0-16,0 32 15,4 33 1,-2 42-16,-6 36 15,-3 12-15,-4 41 16,2 12 0,3-7-16,1-22 15,5-30-15,0-21 16,0-35 0,0-15-16,0-78 15,-7 70 1,-7-17-16</inkml:trace>
  <inkml:trace contextRef="#ctx0" brushRef="#br0" timeOffset="68839.1213">8391 10428 0,'-8'27'0,"-7"14"15,-1 14-15,0 5 16,10 5 0,14 6-16,10 1 15,11-2 1,18 5-16,7-10 16,3-27-16,-9-25 15,-4-22 1,1-22-16,-1-22 15,-8-19 1,-5-22-16,-12-10 16,-19 12-16,-11 18 15,-12 12 1,-4 23-16,-4 13 16,-12 16-1,-10 15-15,-10 22 16,-6 20-16,-18 34 15,-7 39 1,15 21-16,31-5 16,25-17-16,17-21 15,12-20 1</inkml:trace>
  <inkml:trace contextRef="#ctx0" brushRef="#br0" timeOffset="69073.9259">9196 11023 0,'0'-5'0,"0"5"0,0-7 16,0 3-16,3 8 16,9 16-1</inkml:trace>
  <inkml:trace contextRef="#ctx0" brushRef="#br0" timeOffset="85791.8156">9915 9050 0,'0'0'0,"0"0"16,0 0-1,0 0-15,21 6 16,19 1-16,19 4 15,-11 0 1</inkml:trace>
  <inkml:trace contextRef="#ctx0" brushRef="#br0" timeOffset="86037.8349">9880 9811 0,'0'0'0,"0"0"16,0 0-1,19 19-15,16 7 16,22 17-1</inkml:trace>
  <inkml:trace contextRef="#ctx0" brushRef="#br0" timeOffset="86787.2465">11703 8588 0,'0'0'16,"-22"0"0,-16 0-16,-18 12 15,2 20 1,5 15-16,2 16 15,-1 21-15,12 12 16,26-17 0,24-24-16,10-23 15,13-21-15,11-18 16,13-15 0,8-16-16,20-25 15,1-17 1,-22-1-16,-31 10 15,-33 13-15,-17 18 16,-15 8 0,-18 10-16,-14 13 15,-11 13 1,-8 19-16,-24 23 16,-9 26-16,3 15 15,12 16 1,22-4-16,23-10 15</inkml:trace>
  <inkml:trace contextRef="#ctx0" brushRef="#br0" timeOffset="86987.0896">10850 9700 0,'0'0'16,"0"0"-16,26-14 15,26-12 1,35-26-16,47-35 16,41-24-16,-3 3 15,-25 23 1,-37 28-16,-30 18 16</inkml:trace>
  <inkml:trace contextRef="#ctx0" brushRef="#br0" timeOffset="87204.141">11270 9474 0,'0'0'16,"-13"29"-1,-3 15-15,-11 30 16,-6 29-16,-4 23 15,4 3 1,2 0-16,5-24 16,4-26-1</inkml:trace>
  <inkml:trace contextRef="#ctx0" brushRef="#br0" timeOffset="87389.505">11545 9610 0,'0'0'0,"27"-15"15,11-12-15,26-15 16,19-12-16,18-8 16,-1-1-1,-13 5-15,-26 2 16</inkml:trace>
  <inkml:trace contextRef="#ctx0" brushRef="#br0" timeOffset="87700.2334">12253 8292 0,'0'0'16,"0"0"-1,0 21-15,0 23 16,-4 32 0,-4 33-16,0 17 15,1 7-15,1 8 16,-6 9 0,-1 18-16,0 0 15,6-21-15,9-20 16,0-22-1,-4-18-15,-2-20 16,-6-22 0,-6-11-16,1-8 15</inkml:trace>
  <inkml:trace contextRef="#ctx0" brushRef="#br0" timeOffset="87905.5212">11714 10097 0,'0'0'16,"6"23"-16,7 15 15,14 12-15,8-2 16,13-3 0,4-10-16,13-16 15,9-17-15,24-29 16,21-29-1</inkml:trace>
  <inkml:trace contextRef="#ctx0" brushRef="#br0" timeOffset="88271.7003">12494 9124 0,'0'0'0,"0"0"16,0 0-16,26-3 15,26-14 1,25-8-16,5-11 16,1 3-16,-83 33 15,0 0 1,0 0-16,60-17 15,-37 25 1,-25 18-16,-16 14 16,-21 27-16,-25 43 15,-21 38 1,-7 17-16,10-20 16,21-31-16,61-114 15,-33 65 1,26-52-16</inkml:trace>
  <inkml:trace contextRef="#ctx0" brushRef="#br0" timeOffset="88453.7518">12793 9293 0,'0'0'0,"0"0"15,0 0-15,12 21 16,7 12-16,16 20 15,1 8 1,5-3-16,2-7 16,-2-6-1</inkml:trace>
  <inkml:trace contextRef="#ctx0" brushRef="#br0" timeOffset="88785.5205">13232 8431 0,'0'28'0,"0"24"15,0 29-15,0 46 16,-4 18-1,-1 43-15,-2 26 16,5-6-16,2-11 16,2-21-1,3-12-15,-1-19 16,3-18 0,-2-29-16,-1-17 15,-4-81-15,0 0 16,2 40-1,-2-49-15</inkml:trace>
  <inkml:trace contextRef="#ctx0" brushRef="#br0" timeOffset="88954.3055">13203 9490 0,'0'0'0,"25"-18"16,17-11-1,33-20-15,42-16 16,58-20 0,66-11-16</inkml:trace>
  <inkml:trace contextRef="#ctx0" brushRef="#br0" timeOffset="89188.2362">14284 8508 0,'-22'21'0,"-7"10"15,-18 28 1,-15 30-16,-21 38 16,-13 23-16,-5 13 15,13-9 1,11-24-16,20-36 15,57-94 1,-42 49-16</inkml:trace>
  <inkml:trace contextRef="#ctx0" brushRef="#br0" timeOffset="89387.8358">13962 8982 0,'0'0'0,"0"0"15,19 16 1,12 8-16,18 15 16,0 8-16,0 2 15,0 5 1,-6-8-16,-43-46 16,40 38-16,-6-15 15</inkml:trace>
  <inkml:trace contextRef="#ctx0" brushRef="#br0" timeOffset="89570.9176">14231 8869 0,'0'0'16,"18"-5"-1,24-6-15,25-9 16,12-2-16,37-8 15,26-9 1,-7-11-16,-35-3 16</inkml:trace>
  <inkml:trace contextRef="#ctx0" brushRef="#br0" timeOffset="89837.5842">14928 8224 0,'0'0'15,"0"23"-15,0 25 16,4 29 0,1 36-16,-5 9 15,-7 14-15,-4 13 16,-7 24-1,-2 1-15,2-30 16,4-26 0,6-36-16,-1-28 15</inkml:trace>
  <inkml:trace contextRef="#ctx0" brushRef="#br0" timeOffset="90303.2176">14114 9955 0,'0'0'0,"0"0"15,3 26 1,15 21-16,13 22 15,17 5-15,8 1 16,5-18 0,-1-20-16,-10-20 15,-4-16-15,4-16 16,-3-11 0,-9-17-16,-11-3 15,-12-11 1,-8-3-16,-9 0 15,-9-1-15,-10 8 16,-8 6 0,-9 8-16,-14 13 15,-10 17 1,-12 18-16,-24 28 16,-12 29-16,10 10 15,13 13 1,20-1-16,25-8 15,22-11-15,13-18 16</inkml:trace>
  <inkml:trace contextRef="#ctx0" brushRef="#br0" timeOffset="90534.2939">15158 10381 0,'0'0'0,"0"0"16,0 13-16,0 10 15</inkml:trace>
  <inkml:trace contextRef="#ctx0" brushRef="#br0" timeOffset="116053.0939">15818 9014 0,'0'0'0,"0"0"16,0 0 0,19 0-16,25 0 15,22 0 1,12 0-16,18 4 16,-3 3-16,-1 5 15,-9 5 1,-16 3-16,-67-20 15,47 22 1,-13 3-16</inkml:trace>
  <inkml:trace contextRef="#ctx0" brushRef="#br0" timeOffset="116370.1552">15687 9586 0,'0'0'0,"0"0"16,0 0-16,19-8 16,16-7-1,26-3-15,7 5 16,7 9-16,19 6 15,13 5 1,0 1-16,-6 2 16,-9-5-1,-14-4-15,-78-1 16,67-6-16,-23-9 16</inkml:trace>
  <inkml:trace contextRef="#ctx0" brushRef="#br0" timeOffset="116749.5377">16275 8742 0,'0'0'15,"0"0"-15,0 0 16,0 0-16,16 6 15,17 10 1,17 6-16,8 11 16,9 5-1,25 18-15,4 9 16,-21 2 0,-21 2-16,-29 1 15,-25 1-15,-25 3 16,-33 35-1,-36 34-15,-21 14 16,6-16 0,16-19-16,19-21 15,26-25-15,48-76 16,-28 55 0,26-23-16,15-19 15</inkml:trace>
  <inkml:trace contextRef="#ctx0" brushRef="#br0" timeOffset="117686.8956">17487 8379 0,'0'0'16,"0"0"-16,0 0 16,2 20-16,5 23 15,3 22 1,-4 2-16,-2-1 16,-4-66-1,2 66-15,-2-66 16,0 0-16,-4 54 15,-8-21 1,-3-22-16,1-25 16,6-15-16,5-13 15,10-9 1,9-1-16,5 1 16,10 2-1,11 2-15,8 6 16,7 8-16,0 13 15,2 11 1,-8 9-16,-7 13 16,-10 9-1,-18 8-15,-14 3 16,-15-1 0,-13 3-16,-20 12 15,-5-3-15,-8-1 16,59-43-16,-55 32 15,55-32 1,-54 17-16,15-12 16,12-10-1,20-1-15,12-3 16,14-2-16,14-1 16,14 6-1,20 1-15,5 5 16,-1 3-1,-71-3-15,59 11 16,-21 7-16</inkml:trace>
  <inkml:trace contextRef="#ctx0" brushRef="#br0" timeOffset="117920.1212">17191 9211 0,'0'0'0,"27"-5"16,25-11-1,28-9-15,21-6 16,25 3 0,-1 10-16,-9 9 15,-29 11-15,-87-2 16,53 11-1,-20 3-15</inkml:trace>
  <inkml:trace contextRef="#ctx0" brushRef="#br0" timeOffset="118086.3813">17761 9067 0,'0'0'15,"0"0"1,0 0-16,0 0 15,-4 29-15,1 28 16,-1 29 0,-3 17-16,-10-13 15,-14-28 1</inkml:trace>
  <inkml:trace contextRef="#ctx0" brushRef="#br0" timeOffset="118320.2642">17402 9595 0,'0'0'15,"0"0"1,0 24-16,6 25 16,10 23-16,9-5 15,7-9 1,9-6-16,14-19 15,13-25 1,13-34-16,28-48 16</inkml:trace>
  <inkml:trace contextRef="#ctx0" brushRef="#br0" timeOffset="118798.3425">18298 8611 0,'0'0'0,"0"28"15,-5 12 1,1 29-16,-8 2 16,-1 3-1,-7 0-15,20-74 16,-22 55-16,4-25 15,3-21 1,3-16-16,10-10 16,2-15-1,6-11-15,12-15 16,9-4-16,5 1 16,5 6-1,5 5-15,6 17 16,-4 11-1,-2 15-15,-11 15 16,-14 15-16,-13 11 16,-8 8-1,-16 18-15,-8 1 16,-9-1 0,3-6-16,34-54 15,0 0-15,0 0 16,-23 37-1,15-18-15,22-28 16</inkml:trace>
  <inkml:trace contextRef="#ctx0" brushRef="#br0" timeOffset="119289.0499">18778 8536 0,'0'0'0,"0"0"16,0 27 0,0 21-16,0 26 15,0 10-15,0-13 16,0-71 0,-4 55-16,4-55 15,-5 47-15,-4-22 16,5-27-1,4-25-15,6-13 16,1-12 0,2-1-16,4-1 15,10-2-15,2 7 16,4 3 0,6-4-16,4 1 15,0-1 1,0 8-16,-39 42 15,0 0-15,32-33 16,-11 17 0,-9 18-16,-10 14 15,-4 13 1,-3 11-16,-6 25 16,-2 9-1,-5 33-15,-6 23 16,3-3-16,-12-22 15,-4-34-15</inkml:trace>
  <inkml:trace contextRef="#ctx0" brushRef="#br0" timeOffset="119619.0777">18641 9363 0,'-8'8'16,"-7"2"-16,-10 5 16,0-4-1,5 0-15,2-4 16,5-4-16,6-6 15,14-8 1,13-11-16,17-10 16,20-8-16,6 5 15,1 5 1,-3 17-16,-6 13 16,-10 13-1,-10 14-15,-10 17 16,-11 15-16,-8 14 15,-6 37 1,-8 29-16,-10 12 16,-1-12-1,7-23-15,12-116 16,0 0-16,-3 74 16,12-43-1</inkml:trace>
  <inkml:trace contextRef="#ctx0" brushRef="#br0" timeOffset="119900.5365">19783 8368 0,'0'0'0,"27"-4"16,27-10-1,25-4-15,11-4 16,9 4-16,-5 9 16,-20 14-1,-16 13-15,-24 8 16,-18 12-16,-24 18 16,-21 14-1,-33 26-15,-25 11 16,-12-11-1</inkml:trace>
  <inkml:trace contextRef="#ctx0" brushRef="#br0" timeOffset="120102.8095">19697 8853 0,'0'0'15,"0"22"-15,0 21 16,0 31-1,0 38-15,0 3 16,-6-1 0,0-15-16,6-99 15,-7 58-15,7-47 16</inkml:trace>
  <inkml:trace contextRef="#ctx0" brushRef="#br0" timeOffset="120486.1284">19987 8801 0,'0'0'16,"0"0"-16,2 25 15,5 24-15,-3 34 16,-10 26 0,-19 8-16,-18-6 15,-14-12 1,-2-24-16,1-18 15,-1-17-15,13-18 16,5-6 0,41-16-16,-40 6 15,40-6 1,-26-2-16,15-5 16,17 1-16,17-1 15,17-2 1,28 5-16,16 1 15,35 3 1,30 6-16,-5-3 16,-21-3-16,-29-6 15,-21-8 1,-17-15-16,-18-13 16</inkml:trace>
  <inkml:trace contextRef="#ctx0" brushRef="#br0" timeOffset="120705.4913">20691 8125 0,'0'0'16,"0"0"-1,0 0-15,0 0 16,8 20-16,9 11 15,3 12 1,-6 1-16,-4-1 16,-5-5-1,-8-7-15</inkml:trace>
  <inkml:trace contextRef="#ctx0" brushRef="#br0" timeOffset="121454.3787">20490 8588 0,'0'0'16,"0"0"-16,0 0 16,25 0-1,24-6-15,22 0 16,-4-3-16,-7-4 16,-60 13-1,0 0-15,40-16 16,-22 0-1,-16 7-15,-12 9 16,-9 9-16,-7 9 16,-10 13-1,-6 17-15,4 7 16,4 3 0,14-2-16,10-2 15,10-54-15,10 45 16,15-17-1,9-11-15,-6-20 16,1-13-16,-4-5 16,-5-7-1,-7 2-15,-8-1 16,-10 2 0,-8 11-16,-9 11 15,-6 9-15,-3 12 16,0 8-1,0 15-15,9 3 16,6 3 0,7 3-16,5-1 15,4-49-15,-8 49 16,-5-6 0,-9-8-16,-7-11 15,-5-6 1,34-18-16,0 0 15,-31 9-15,31-9 16,-21 3 0,5-8-16,14-2 15,12 1 1,13-1-16,8 0 16,11 2-16,20-3 15,9-1 1,6-4-16,26-9 15,11-14-15,-2-12 16,-21 0 0,-21-6-16,-17-4 15</inkml:trace>
  <inkml:trace contextRef="#ctx0" brushRef="#br0" timeOffset="121754.5113">21359 7821 0,'0'0'0,"-5"35"16,1 33-1,-11 41-15,-8 34 16,-3 27-16,0 6 15,11-6 1,3-11-16,12-21 16,10-19-1,1-23-15,-3-28 16,-8-68-16,0 0 16,6 42-1,-16-23-15</inkml:trace>
  <inkml:trace contextRef="#ctx0" brushRef="#br0" timeOffset="121936.3945">21396 8649 0,'0'0'16,"17"-4"-16,18-2 15,16-4-15,2 6 16,-12 0-1,-4 2-15,-17 4 16,-16 2-16</inkml:trace>
  <inkml:trace contextRef="#ctx0" brushRef="#br0" timeOffset="122135.553">20870 9396 0,'0'33'15,"0"16"-15,2 23 16,11 6 0,18 9-16,15-2 15,9-15-15,13-21 16,12-23 0,9-19-16,9-27 15,8-25-15</inkml:trace>
  <inkml:trace contextRef="#ctx0" brushRef="#br0" timeOffset="122586.69">22354 8263 0,'0'0'16,"0"0"0,17 0-16,29 0 15,24-7-15,13-7 16,9-9 0,-12-10-16,-80 33 15,0 0 1,58-28-16,-35 10 15,-28 14-15,-19 17 16,-18 16 0,-23 29-16,-25 33 15,-20 41 1,8 13-16,31-18 16,32-32-16,39-95 15,-5 69 1,21-31-16,25-20 15,15-20 1,21-15-16,46-26 16,34-25-16,7-14 15</inkml:trace>
  <inkml:trace contextRef="#ctx0" brushRef="#br0" timeOffset="122869.8703">23219 7824 0,'0'0'0,"0"37"16,-5 30-1,-1 45-15,-8 33 16,-2 29-16,7 3 15,6-30 1,1-33-16,4-27 16,5-18-16,-7-69 15,0 0 1,12 52-16,-1-12 16</inkml:trace>
  <inkml:trace contextRef="#ctx0" brushRef="#br0" timeOffset="123019.9386">23162 8536 0,'0'0'15,"18"-17"-15,14-9 16,28-14-16,20-3 16,37-6-1,32-6-15</inkml:trace>
  <inkml:trace contextRef="#ctx0" brushRef="#br0" timeOffset="123419.7565">22581 9403 0,'-4'37'15,"0"22"1,-1 20-16,7 18 16,11-5-16,14-12 15,9-19-15,5-29 16,-2-15 0,8-24-16,9-20 15,5-26-15,5-35 16,-7-16-1,-26 1-15,-26 14 16,-21 20 0,-5 26-16,-15 11 15,-11 16-15,-15 16 16,-7 19 0,-3 17-16,-16 21 15,7 17 1,24-7-16,28-18 15,27-19-15</inkml:trace>
  <inkml:trace contextRef="#ctx0" brushRef="#br0" timeOffset="123652.3096">23860 8008 0,'0'0'0,"0"0"15,0 0 1,13 20-16,10 9 16,6 15-16,-1-2 15,-4 1 1,-13 5-16</inkml:trace>
  <inkml:trace contextRef="#ctx0" brushRef="#br0" timeOffset="124121.6902">23576 8672 0,'0'0'16,"0"0"-1,0 0-15,22-12 16,26-11-16,25-15 15,25-12 1,3-3-16,-101 53 16,0 0-1,0 0-15,59-34 16,-51 28-16,-31 21 16,-12 14-1,-19 29-15,-24 35 16,-7 35-16,17 3 15,26-19 1,29-28-16,24-29 16,9-23-1,10-19-15,5-13 16,12-16-16,13-21 16,-6-20-1,2-25 1,-14-10-1,-24 14-15,-29 27 0,-13 22 16,-19 15-16,-13 21 16,-13 17-1,-5 16-15,-13 26 16,13 7 0,74-73-16,-37 72 15</inkml:trace>
  <inkml:trace contextRef="#ctx0" brushRef="#br0" timeOffset="124453.3062">24211 7856 0,'0'0'0,"0"0"16,0 27-1,4 33-15,4 35 16,-2 30 0,0 4-16,-1 5 15,-3 5-15,2-1 16,0-3 0,2-1-16,-2-7 15,-4-7 1,2-10-16,-2-14 15,-2-18-15,-8-21 16,-2-29 0,-1-23-16</inkml:trace>
  <inkml:trace contextRef="#ctx0" brushRef="#br0" timeOffset="124602.3138">24297 8637 0,'0'0'0,"0"0"16,22-3 0,24-9-16,30-3 15,12-10 1,0-6-16</inkml:trace>
  <inkml:trace contextRef="#ctx0" brushRef="#br0" timeOffset="124936.7382">24667 8319 0,'0'0'0,"0"0"16,24-9-1,20-6-15,26-13 16,21-10-16,7-5 15,-21 8 1,-77 35-16,54-20 16,-29 15-16,-19 22 15,-15 10 1,-15 22-16,-22 27 16,-20 42-1,-22 32-15,1 6 16,16-29-16,71-127 15,-47 76 1,23-54-16</inkml:trace>
  <inkml:trace contextRef="#ctx0" brushRef="#br0" timeOffset="125085.7319">24937 8502 0,'9'-9'16,"13"1"-16,6-5 15,1 13-15,2 15 16,-8 11-16,1 10 15,0 9 1,3 6-16,0-4 16,1-8-1,-3-18-15</inkml:trace>
  <inkml:trace contextRef="#ctx0" brushRef="#br0" timeOffset="125419.2722">25379 7564 0,'0'38'0,"0"31"15,0 36-15,7 52 16,9 64-1,-4 40-15,0 0 16,-12 5 0,-7 5-16,-4 8 15,-4-2-15,1-11 16,3-25 0,2-38-16,2-39 15,1-50-15,6-114 16,4 69-1,10-26-15</inkml:trace>
  <inkml:trace contextRef="#ctx0" brushRef="#br0" timeOffset="125838.2693">26521 7816 0,'0'0'16,"-15"36"-16,-8 25 16,-13 30-16,-13 48 15,5 17 1,16-20-16,22-44 15,12-43-15,10-29 16,11-20 0,8-22-16,22-30 15,19-39 1,2-32-16,-29 9 16,-37 27-16,-30 37 15,-23 31 1,-15 16-16,-19 19 15,-24 22 1,-1 16-16,100-54 16,0 0-16,-62 17 15,49-48 1</inkml:trace>
  <inkml:trace contextRef="#ctx0" brushRef="#br0" timeOffset="126090.6585">27038 7238 0,'0'0'15,"0"30"-15,0 29 16,0 38-16,0 32 16,-5 9-1,-1 7-15,-6 25 16,7-4-16,5-21 15,7-23 1,0-23-16,-2-21 16,-5-78-1,0 0-15,4 52 16</inkml:trace>
  <inkml:trace contextRef="#ctx0" brushRef="#br0" timeOffset="126236.5373">27073 8093 0,'0'0'0,"22"-24"16,19-12 0,30-20-16,38-11 15,32-1-15,-141 68 16,155-60-16</inkml:trace>
  <inkml:trace contextRef="#ctx0" brushRef="#br0" timeOffset="126486.2866">26383 9070 0,'0'0'15,"0"29"-15,0 22 16,9 25-1,13 18-15,14-9 16,6-12 0,9-11-16,8-12 15,7-19-15,6-24 16,-11-25 0</inkml:trace>
  <inkml:trace contextRef="#ctx0" brushRef="#br0" timeOffset="126668.9046">26883 8804 0,'0'0'0,"0"0"16,0 0-16,21 7 15,14 1 1,9 11-16,-21 0 15,-23 1-15</inkml:trace>
  <inkml:trace contextRef="#ctx0" brushRef="#br0" timeOffset="127119.7716">26684 9367 0,'0'0'16,"0"0"-16,0 0 15,16-9 1,15-11-16,18-13 15,5-10 1,-54 43-16,55-43 16,-55 43-16,0 0 15,46-29 1,-17 18-16,-20 25 16,-14 15-1,-9 20-15,-10 29 16,-10 36-16,3 22 15,18-11 1,19-42-16,17-39 16,7-30-1,1-19-15,4-12 16,15-19-16,-2-15 16,-5-10-1,-5-22-15,-18-1 16,-23 13-16,-16 32 15,-15 19 1,-11 18-16,-6 16 16,2 13-1,4 10-15,17 3 16,13-4-16,17-11 16</inkml:trace>
  <inkml:trace contextRef="#ctx0" brushRef="#br0" timeOffset="127652.409">27891 7704 0,'0'0'0,"-22"18"15,-12 12-15,-20 25 16,-6 26-16,11 15 16,25-18-1,21-25-15,18-28 16,13-18 0,9-14-16,21-22 15,7-13-15,16-25 16,-4-10-1,-24 13-15,-33 22 16,-26 17 0,-17 13-16,-18 15 15,-28 19-15,-21 23 16,-52 42 0,-41 54-16,15 22 15,65-27 1,56-51-16,47-85 15,-9 55-15,29-34 16,23-19 0,25-17-16,29-23 15,63-31 1,54-32-16,28-18 16,-41 16-16,-37 21 15,-58 24 1,-33 11-16</inkml:trace>
  <inkml:trace contextRef="#ctx0" brushRef="#br0" timeOffset="128269.8187">27632 8701 0,'0'0'16,"0"34"-16,0 19 15,2 30 1,9 8-16,11-1 16,6-10-16,5-6 15,-5-12 1,-3-22-16,-25-40 16,26 23-1,-9-19-15,-8-14 16,-7-18-16,-4-12 15,-9-13 1,-2-3-16,1 0 16,2 6-16,6-3 15,13 6 1,12 0-16,14 6 16,17 6-1,6 9-15,6 8 16,2 12-16,-8 9 15,-14 13 1,-15 11-16,-17 11 16,-26 16-1,-26 8-15,-33 34 16,-33 25-16,-6 7 16,26-25-1,27-32-15,59-71 16,0 0-1,-22 52-15,31-24 16,24-17 0,15-11-16,32-11 15,49-17-15,51-11 16,27-7 0,-12 9-16,-33 15 15,-28 11-15</inkml:trace>
  <inkml:trace contextRef="#ctx0" brushRef="#br0" timeOffset="128490.0952">29183 9803 0,'0'0'0,"0"0"16,17 0 0,16-4-16</inkml:trace>
  <inkml:trace contextRef="#ctx0" brushRef="#br0" timeOffset="154852.4181">29227 10365 0,'0'0'0,"0"0"16,0 0-16,-22 0 15,-20-4 1,-30-2-16,-11-6 16,-19-6-16,-15-4 15,-6 4 1,-4 9-16,4 11 16,3 7-16,-3 3 15,-8-1 1,-11-4-16,-26-3 15,-15-4-15,-13-2 16,-3 0 0,-1 4-16,-2 4 15,-15 3 1,-20 0-16,6-2 16,-1-4-1,-9-3-15,-5-6 16,-11 5-16,-3-6 15,0 0 1,-5-1-16,4 1 16,-2 4-1,-3-1-15,-7-1 16,-6 3-16,-8-5 16,-3 3-1,2-1-15,-1 3 16,2 2-16,-5 0 15,7 2 1,1 1-16,5 3 16,-1 1-1,4 4-15,5-4 16,7-4-16,10 1 16,1-7-1,11 6-15,10 3 16,8 7-1,12 1-15,27-2 16,15 3-16,14 2 16,12 4-1,11-3-15,16-2 16,15-1 0,15-1-16,18 1 15,16-4-15,10-1 16,-2-2-1,45-8-15,-41 13 16,41-13-16,-35 16 16,35-16-1,-23 23-15,19-3 16</inkml:trace>
  <inkml:trace contextRef="#ctx0" brushRef="#br0" timeOffset="155030.4414">16941 10607 0,'0'0'0,"0"0"15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2:46:34.9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3185 4943 0,'0'0'0,"0"0"16,0 0-1,0 0-15,16-18 16,19-9-16,26-13 15,8 11 1,20 7-16,5 15 16,-13 16-16,-16 16 15,-26 5 1,-16 9-16,-14 3 16,-18 8-1,-21 3-15,-13 3 16,-15 0-1,-21 8-15,-6 5 16,85-69-16,-74 55 16,74-55-1,0 0-15,-38 31 16,34-20-16,24-16 16,10-6-1,16-9-15,12-5 16,7 6-1,-4 5-15,-1 9 16,-2 13-16,-7 14 16,-9 18-1,-15 16-15,-17 13 16,-23 11-16,-31 29 16,-29 26-1,-20-13-15,-9-16 16,8-30-1,12-24-15,12-21 16,14-16-16,56-15 16,-35 3-1,35-3-15,-18-10 16,18-14 0</inkml:trace>
  <inkml:trace contextRef="#ctx0" brushRef="#br0" timeOffset="225.3324">4264 5975 0,'0'0'16,"0"0"-16,0 0 16,0 0-1,0 0-15</inkml:trace>
  <inkml:trace contextRef="#ctx0" brushRef="#br0" timeOffset="1783.8992">5351 4391 0,'0'0'16,"0"0"0,-25 18-16,-13 14 15,-20 25-15,-9 37 16,-3 34-16,7 26 31,6 18-31,18 9 0,15-3 16,13-1-1,11-14-15,9-2 16,19-10-16,18-20 16,14-20-1,12-24-15,10-17 16,14-22 0,9-23-16,0-33 15,0-30 1,-7-29-16,4-32 15,-10-26-15,-18-18 16,-8-13 0,-15-8-16,-15-1 15,-14 3-15,-15 1 16,-14 4 0,-15 14-16,-19 11 15,-16 16-15,-16 22 16,-13 16-1,-13 24-15,1 23 16,-4 20 0,3 15-16,8 14 15,16 16-15,15 6 16,23 2 0,11 3-16,15 0 15,18-7 1</inkml:trace>
  <inkml:trace contextRef="#ctx0" brushRef="#br0" timeOffset="2417.4186">7491 4324 0,'0'0'0,"-6"-22"15,-13-12-15,-15-5 16,-14 18 0,-15 16-1,-13 16-15,-26 21 16,-15 20-16,8 14 15,6 11 1,13 3-16,16 7 16,17 0-16,13 9 15,16 0 1,24 3-16,21-6 16,21-12-16,20-12 15,21-7 1,22-8-16,-1-5 15,1-4 1,-8 2-16,-15 5 16,-19 3-1,-19 7-15,-20 10 16,-20 1-16,-23 4 16,-20-4-1,-25 2-15,-21 0 16,-21-5-16,-9-11 15,2-16 1,4-18-16,11-18 16,3-16-1,20-18-15,22-12 16,35-1-16,22-13 16,24-12-1,31-13-15,38-24 16</inkml:trace>
  <inkml:trace contextRef="#ctx0" brushRef="#br0" timeOffset="3250.9742">8088 4664 0,'0'0'0,"-27"24"15,-4 10-15,-21 29 16,-8 26-1,4 23-15,16-3 16,22-2-16,20-20 16,16-22-1,7-27-15,8-13 16,12-17-16,4-12 16,7-15-1,-5-11-15,-3-3 16,-11-7-1,-10-1-15,-11 1 16,-14 2-16,-14 2 16,-9 9-1,-8 5-15,-8 6 16,-7-4 0,44 20-16,0 0 15,-33-18-15,12 3 16,23 1-1,19 1-15,16-4 16,22-2 0,9-6-16,3-4 15,15-13-15,1-11 16,-13-1 0,-20 10-16,-54 44 15,0 0-15,0 0 16,36-32-1,-10 14-15,-8 16 16,-7 15 0,-6 12-16,-3 15 15,-2 23-15,2 12 16,0 33 0,1 25-16,4 11 15,2 3 1,2-17-16,-6-18 15,-3-12-15,-4-7 16,-1-18 0,3-75-16,-6 40 15,-1-40-15,2-31 16</inkml:trace>
  <inkml:trace contextRef="#ctx0" brushRef="#br0" timeOffset="3600.1622">8908 4154 0,'0'0'0,"0"30"16,10 21-16,5 36 15,7 25 1,5 21-16,4 32 16,-4 21-16,-7 5 15,-12 10 1,2-2-16,-10-20 16,0-20-1,-4-24-15,6-28 16,-2-24-16,0-83 15,4 71 1,-4-71-16,0 0 16,2 41-16,-2-23 15</inkml:trace>
  <inkml:trace contextRef="#ctx0" brushRef="#br0" timeOffset="4245.0032">9402 4753 0,'0'0'0,"0"0"16,22-1-1,22-6-15,22 4 16,-11 10-16,-5 8 15,-17 10 1,-8 6-16,-12 9 16,-15 14-1,-16 6-15,-15 9 16,-21 19-16,-15 1 16,69-89-1,0 0-15,0 0 16,-47 58-1,36-37-15,33-33 16,20-15-16,15-11 16,11-9-1,20-19-15,6-17 16,-10 2 0,-17 6-16,-20 16 15,-47 59-15,34-51 16,-34 51-1,0 0-15,22-31 16,-2 8-16,-3 16 16,-2 12-1,0 8-15,-3 15 16,-3 9 0,-1 26-16,-4 10 15,-4 33-15,-6 25 16,-5 7-1,-3-8-15,4-31 16,3-28-16,7-71 16,0 0-1,0 0-15,-7 31 16,2-31 0</inkml:trace>
  <inkml:trace contextRef="#ctx0" brushRef="#br0" timeOffset="4603.1185">10399 3987 0,'0'0'16,"0"0"-16,0 0 15,0 0 1,0 31-1,0 33-15,0 45 0,4 34 16,5 7 0,15 48-16,1 5 15,5 14 1,-11 13-16,-9-13 16,-8-12-16,-10-24 15,0-11 1,-3-18-16,1-23 15,5-22-15,1-19 16,2-21 0,2-67-16,6 40 15,9-18 1</inkml:trace>
  <inkml:trace contextRef="#ctx0" brushRef="#br0" timeOffset="5184.7265">11815 4382 0,'-16'25'16,"-1"9"-16,-8 19 16,7 5-1,12 9-15,10 2 16,16-1-16,16-8 16,11-16-1,4-17-15,5-17 16,0-22-16,-4-17 15,3-13 1,-12-10-16,-11-4 16,-20 0-1,-16 8-15,-20 7 16,-19 12-16,-11 11 16,-9 16-1,1 13-15,4 14 16,6 17-16,8 14 15,6 15 1,5 30-16,3 29 16,14 10-1,10 17-15,10-20 16,5-13-16,5-28 16,-2-20-1,-12-76-15,0 0 16,22 45-1,0-43-15,2-29 16</inkml:trace>
  <inkml:trace contextRef="#ctx0" brushRef="#br0" timeOffset="5617.7607">12110 5088 0,'0'0'0,"0"0"15,0 0-15,0 0 16,0 25-1,-4 26-15,-3 26 16,-20 16-16,-15-6 16,-16-5-1,-7-7-15,-7-10 16,-6-10 0,2-10-16,5-12 15,71-33-15,-65 24 16,65-24-1,0 0-15,-43 10 16,21-10 0,22-3-16,16-1 15,13-2-15,15-1 16,26-2 0,7 2-16,37-2 15,26 3 1,12 1-16,-15 3 15,-18 0-15,-19 4 16,-14 2 0,-13 5-16,-73-9 15,72 7-15</inkml:trace>
  <inkml:trace contextRef="#ctx0" brushRef="#br0" timeOffset="5866.6568">12713 3998 0,'0'0'15,"0"0"1,0 0-16,18 15 16,11 10-16,16 13 15,-4 2 1,-8 7-16</inkml:trace>
  <inkml:trace contextRef="#ctx0" brushRef="#br0" timeOffset="6417.063">12494 4584 0,'0'0'0,"23"-14"16,15-8-16,32-14 16,23-13-1,15-5-15,-6 5 16,-24 11-16,-78 38 15,0 0 1,55-20-16,-31 20 16,-20 16-1,-12 8-15,-16 14 16,-15 23-16,-15 12 16,-25 34-1,-23 28-15,-7 3 16,17-20-1,22-24-15,70-94 16,0 0-16,-40 49 16,36-51-16,23-31 15,25-32 1,22-27-16,17-7 16,-9 21-1,-21 24-15,-53 54 16,39-35-16,-11 22 31,-3 15-31,4 14 0,5 11 16,10 15-1,5 12-15,-2 1 16,-4-1-16,-43-54 16,38 43-1,-7-18-15,-6-24 16</inkml:trace>
  <inkml:trace contextRef="#ctx0" brushRef="#br0" timeOffset="6600.9052">13069 4636 0,'0'0'0,"0"0"15,0 0-15,20-1 16,24-13-1,24-5-15,3-4 16,23-6 0,10-19-16,-10-18 15</inkml:trace>
  <inkml:trace contextRef="#ctx0" brushRef="#br0" timeOffset="6967.6694">13574 3796 0,'0'0'15,"0"0"-15,0 0 16,0 0 0,0 28-16,0 25 15,0 28 1,0 22-16,0 6 15,0 9-15,0 7 16,-4 7 0,-2 0-16,0 2 15,0-2-15,-1-9 16,5-7 0,2-13-1,2-9-15,5-23 16,-7-71-16,6 52 15,-6-52 1,0 0-16,0 36 16,-4-17-16,-5-16 15</inkml:trace>
  <inkml:trace contextRef="#ctx0" brushRef="#br0" timeOffset="7483.7578">12785 5738 0,'0'0'16,"4"25"-16,4 17 16,4 28-16,3-1 15,9-2 1,7 5-16,20 17 15,23 2 1,7-19-16,8-25 16,5-27-16,-1-25 15,1-24 1,7-24-16,-14-21 16,-16-9-1,-19-5-15,-21-3 16,-20 9-16,-22 2 15,-22 6 1,-26 9-16,-16 14 16,-18 10-1,-17 17-15,-11 17 16,-7 18-16,1 18 16,17 16-1,15 13-15,21 16 16,11 11-16,25 11 15,20 6 1,27 9-16,22 2 16,19 3-1,8-11-15</inkml:trace>
  <inkml:trace contextRef="#ctx0" brushRef="#br0" timeOffset="7714.4878">14227 6310 0,'0'0'0,"0"0"16,0 0-1</inkml:trace>
  <inkml:trace contextRef="#ctx0" brushRef="#br0" timeOffset="56699.1588">5199 7988 0,'0'0'16,"0"0"-16,0 0 15,-7-2-15,-1-5 16,2 2 0,4 2-16,4 3 15,-2 0 1,23 0-16,23-5 15,25 1-15,1-1 16,18-1 0,2-3-16,-3 0 15,2 1 1,1 4-16,-4 8 16,-8 2-16,-2-1 15,-9 5 1,-14-5-16,-12-3 15,-3-7 1,-10-10-16</inkml:trace>
  <inkml:trace contextRef="#ctx0" brushRef="#br0" timeOffset="57015.5518">6096 7656 0,'0'0'0,"0"0"15,0 0 1,0 0-16,0 0 16,0 0-16,19 13 15,12 9 1,17 12-16,5 2 16,-7 4-1,-5 6-15,-17 6 16,-19 6-16,-21 9 15,-18 4 1,-26 20-16,-14 11 16,3-8-16,12-7 15,59-87 1,-33 64-16,29-28 16,18-25-1</inkml:trace>
  <inkml:trace contextRef="#ctx0" brushRef="#br0" timeOffset="57749.5176">6886 7649 0,'0'0'0,"0"0"16,-12 26-16,-8 21 15,-14 27 1,-10 32-16,-8 16 16,4 1-1,4-9-15,44-114 16,-25 89-16,15-35 16,16-32-1,10-24-15,9-14 16,11-15-1,10-14-15,2-4 16,-48 49-16,0 0 16,44-40-1,-3 11-15,-7 21 16,-15 14-16,-3 16 16,-7 16-1,-7 25-15,-4 12 16,-5 34-1,3 11-15,4-9 16,9-30-16,-9-81 16,20 40-1,7-36-15,5-19 16,1-16 0,13-26-16,8-14 15,14-38-15,22-36 16,2-26-1,-9 6-15,-12 0 16,-17 5 0,-21 12-16,-12 9 15,-17 14-15,-13 18 16,-9 19 0,-2 17-16,20 71 15,-24-49 1,-8 25-16,-8 22 15,-14 25-15,-11 25 16,-17 36 0,-9 44-16,12 15 15,36-12-15,34-25 16</inkml:trace>
  <inkml:trace contextRef="#ctx0" brushRef="#br0" timeOffset="58016.1891">7976 8160 0,'0'0'0,"0"0"15,0 0 1,-4 26-16,-3 27 15,-9 25 1,-4 4-16,1-4 16,2-6-16,17-72 15,0 0 1,-7 43-16,9-24 16,11-27-16</inkml:trace>
  <inkml:trace contextRef="#ctx0" brushRef="#br0" timeOffset="58163.9991">8080 7765 0,'0'0'16,"0"0"-16,0 0 16,0 0-1,0 0-15,0 0 16,0 0-16</inkml:trace>
  <inkml:trace contextRef="#ctx0" brushRef="#br0" timeOffset="58532.1843">8293 8219 0,'0'0'16,"0"0"-1,0 0-15,0 20 16,0 20-16,0 18 15,-4-5 1,2-5-16,-3-15 16,1-11-1,4-17-15,2-18 16,9-19-16,13-13 16,11 1-1,2-1-15,4 2 16,5 6-1,4 4-15,-50 33 16,56-21-16,-3 14 16,-9 18-1,-9 14-15,-15 11 16,-9 15-16,-5 9 16,3 5-1,2 1-15,6-11 16</inkml:trace>
  <inkml:trace contextRef="#ctx0" brushRef="#br0" timeOffset="59215.4532">9536 8377 0,'0'0'0,"0"-20"16,0-11-1,-5-19-15,0 6 16,-7-3-16,-11 9 16,-9 6-1,-14 2-15,-5 4 16,-6 7 0,4 7-16,2 12 15,-1 17-15,-2 12 16,4 17-1,4 15-15,0 23 16,15 17 0,21-16-16,20-20 15,5-30-15,5-15 16,3-20 0,0-15-16,9-22 15,11-35 1,20-43-16,14-47 15,6-39-15,-4-14 32,-19 22-32,-20 31 0,-9 14 15,-16 12 1,-3 20-16,-10 20 16,-8 22-16,6 74 15,0 0 1,-8-45-16,2 32 15,0 24 1,1 20-16,-1 19 16,-4 32-16,2 48 15,1 52 1,1 38-16,2 10 16,4-34-16,8-40 15,3-23 1,7-24-16,3-20 15,4-20 1,0-28-16,4-16 16,7-14-16</inkml:trace>
  <inkml:trace contextRef="#ctx0" brushRef="#br0" timeOffset="59618.1353">9786 7957 0,'0'0'16,"0"0"-16,-18 25 15,-7 15 1,-6 27-16,-1 25 16,13 13-1,12-9-15,18-14 16,12-15-16,3-22 15,5-14 1,8-16-16,1-16 16,4-20-1,-3-16-15,-3-18 16,-11-9-16,-12-8 16,-11 6-1,-12-1-15,-12 9 16,-6 6-1,-6 15-15,-4 12 16,-6 15-16,-1 18 16,0 16-1,10 9-15,22 12 16,34 4-16</inkml:trace>
  <inkml:trace contextRef="#ctx0" brushRef="#br0" timeOffset="60198.6729">10244 8024 0,'0'0'16,"0"0"-16,0 27 16,0 29-1,0 29-15,-5 19 16,-2-7-1,-1-11-15,8-86 16,0 0-16,0 0 16,-4 66-1,8-40-15,9-30 16,12-27 0,8-18-16,-2-5 15,0-7-15,-5 2 16,-10 2-1,-8 8-15,-1 12 16,-5 12 0,4 14-16,0 13 15,0 11-15,-2 14 16,5 9 0,3 13-16,9 16 15,5-1-15,3-1 16,-29-63-1,0 0-15,33 54 16,-33-54 0,32 29-16,-1-23 15,-9-23-15,-5-15 16,-1-12 0,-5-18-16,-7-4 15,-4 6 1,0 60-16,-6-54 15,6 54-15,0 0 16,-7-40 0</inkml:trace>
  <inkml:trace contextRef="#ctx0" brushRef="#br0" timeOffset="60682.7224">11512 7865 0,'0'0'0,"0"0"15,-22 5 1,-21 2-16,-26 15 16,1 10-1,-8 12-15,2 3 16,74-47-16,0 0 15,0 0 1,-44 37-16,44-37 16,-9 26-16,24-8 15,12-3 1,13 3-16,14 6 16,4 8-16,-4 3 15,-7 8 1,-12 0-16,-13 3 15,-11-4 1,-11-42-16,-2 43 16,-11-8-16,13-35 15,-22 28 1,-9-13-16,31-15 16,-37 7-1,37-7-15,0 0 16,-30-7-1,7-13-15</inkml:trace>
  <inkml:trace contextRef="#ctx0" brushRef="#br0" timeOffset="61532.423">6453 9007 0,'0'0'0,"23"0"16,22-4-1,33-1-15,28 0 16,15 5-16,12-1 16,20-2-1,52-1-15,27-12 16,0-4 0,-11-7-16,1 7 15,5 2-15,2 9 16,-4 6-1,0 2-15,5 1 16,2 0 0,-4 0-16,-5 0 15,-6 4-15,-5 5 16,-27 0 0,-5-2-16,-16 0 15,-18-1 1,-23-1-16,-28-3 15,-13-2 1,-82 0-16,0 0 16,0 0-16,58 0 15,-58 0-15,0 0 16,0 0 0,36 0-16,-12 2 15,0 2 1</inkml:trace>
  <inkml:trace contextRef="#ctx0" brushRef="#br0" timeOffset="61662.4899">11858 8821 0,'0'0'0,"0"0"16,0 0-16</inkml:trace>
  <inkml:trace contextRef="#ctx0" brushRef="#br0" timeOffset="62332.4783">13010 6995 0,'0'0'0,"-28"12"15,-11 9 1,-21 19-16,3 20 16,-7 34-1,7 38-15,5 27 16,16 14-16,18 0 16,20-8-1,14-4-15,14-14 16,12-26-1,10-25-15,6-24 16,5-25-16,-1-20 16,-13-23-1,0-15-15,0-20 16,7-26-16,11-43 16,9-47-1,-7-32-15,-26 2 16,-24 1-1,-19 15-15,-17 9 16,-24 18-16,-12 17 16,-7 24-1,-3 24-15,-8 21 16,-5 29 0,-14 24-16,-10 32 15,-6 32-15,7 25 16,11 25-1,31-3-15,38-14 16,30-16-16</inkml:trace>
  <inkml:trace contextRef="#ctx0" brushRef="#br0" timeOffset="62848.4685">14231 7068 0,'0'0'15,"0"0"-15,0 0 16,-20 7 0,-21 15-16,-19 25 15,-16 29 1,-16 31-16,-4 14 15,14 0-15,17-8 16,24-14 0,18-10-16,12-11 15,17-11-15,10-23 16,12-11 0,19-14-16,18-10 15,20-15 1,29-13-16,18-1 15,-14 10-15,-24 19 16,-43 14 0,-30 11-16,-25 13 15,-21 17 1,-24 13-16,-37 26 16,-25 22-16,-7-11 15,118-114 1,-97 81-16,97-81 15,0 0 1,-65 39-16,29-23 16,32-16-16,15-7 15</inkml:trace>
  <inkml:trace contextRef="#ctx0" brushRef="#br0" timeOffset="62999.9259">14456 8599 0,'0'0'16,"0"0"-16,0 0 16</inkml:trace>
  <inkml:trace contextRef="#ctx0" brushRef="#br0" timeOffset="71915.8384">15239 7314 0,'0'0'16,"0"0"-16,0 0 16,0 0-1,0 0-15,0 0 16,0 0-1</inkml:trace>
  <inkml:trace contextRef="#ctx0" brushRef="#br0" timeOffset="72117.198">15127 7865 0,'0'0'16,"0"0"-16,0 0 16,0 0-1,8 18-15,13 9 16,8 11 0</inkml:trace>
  <inkml:trace contextRef="#ctx0" brushRef="#br0" timeOffset="72749.2012">15816 7199 0,'0'0'15,"0"0"-15,23-11 16,21-6 0,24-8-16,8 12 15,7 11 1,-83 2-16,62 28 15,-37 17 1,-29 18-16,-19 10 16,-30 35-16,-27 21 15,-8-4 1,24-31-16,64-94 16,0 0-16,0 0 15,-32 54 1,32-39-16,19-19 15,21-14 1,12-11-16,13-7 16,30-13-16,8 0 15,-15 15 1,-25 26-16,-27 14 16,-18 17-16,-16 8 15,-16 20 1,-19 28-16,-30 35 15,-32 33 1,-5 3-16,16-30 16,84-120-16,0 0 15,-44 67 1,35-51-16</inkml:trace>
  <inkml:trace contextRef="#ctx0" brushRef="#br0" timeOffset="73098.3988">16506 7557 0,'0'0'0,"0"0"15,0 0-15,0 0 16,26-1-16,31-14 15,18-5 1,8-9-16,-83 29 16,78-24-1,-16 13-15,-23 17 16,-22 17-16,-17 11 16,-12 7-1,-17 27-15,-15 10 16,-20 24-1,-14 13-15,78-115 16,-67 87-16,34-52 16,29-48-1,27-32-15</inkml:trace>
  <inkml:trace contextRef="#ctx0" brushRef="#br0" timeOffset="73400.0602">17198 6883 0,'0'0'0,"0"28"15,-5 28-15,3 36 16,-4 33 0,4 9-16,-1 13 15,3 32-15,0 16 16,0-6-1,-4-14-15,-2-24 16,0-18 0,4-38-16,2-16 15,0-79-15,0 0 16,0 0 0,-4 53-16,4-39 15,2-30-15</inkml:trace>
  <inkml:trace contextRef="#ctx0" brushRef="#br0" timeOffset="73582.5073">17258 7758 0,'0'0'16,"0"0"-16,0 0 15,16 0 1,24-4-16,25-1 15,12 3-15,18-5 16,1-8 0</inkml:trace>
  <inkml:trace contextRef="#ctx0" brushRef="#br0" timeOffset="73932.3213">17627 7394 0,'0'0'16,"0"0"-16,18-3 15,25-7 1,28-11-16,19-8 16,2-4-16,0-1 15,-92 34 1,0 0-16,0 0 15,59-17 1,-37 19-16,-26 16 16,-14 11-16,-16 18 15,-21 28 1,-27 37-16,-28 43 16,7 2-1,36-40-15,67-117 16,-25 58-16,36-53 15,27-32 1</inkml:trace>
  <inkml:trace contextRef="#ctx0" brushRef="#br0" timeOffset="74098.9397">18144 7417 0,'0'0'0,"0"0"16,2 23-16,12 25 15,7 15 1,4-4-16,-25-59 16,26 75-16</inkml:trace>
  <inkml:trace contextRef="#ctx0" brushRef="#br0" timeOffset="74803.6883">18416 6756 0,'0'0'16,"0"33"-1,0 22-15,0 41 16,0 32-16,0 13 16,0 13-1,0 49-15,0 23 16,0-1 0,0-8-16,0-2 15,0-10-15,0-10 16,0-19-1,0-22-15,0-25 16,0-39 0,2-16-16,-2-74 15,0 0-15,0 0 16,5 56 0,-5-56-16,0 0 15,0 0-15,0 33 16,0-33-1,0 0-15,0 0 16,0 20 0,0-20-16,0 0 15,0 0-15,-3 12 16,3-12 0,0 0-16,0 0 15,0 6 1,0-6-16,0 0 15,0 0-15,-2 2 16,2-2 0,0 0-16,0 0 15,0 3 1,0-3-16,0 0 16,0 0-16,-2-3 15,2 3 1,0 0-16,-6-4 15,-8-5-15</inkml:trace>
  <inkml:trace contextRef="#ctx0" brushRef="#br0" timeOffset="75699.031">19621 7007 0,'0'0'0,"0"0"16,0 26-16,0 22 16,0 38-1,0 25-15,0 2 16,0-1 0,0-11-16,8-16 15,15-18-15,3-27 16,9-15-1,2-12-15,8-15 16,6-21-16,3-19 16,0-16-1,8-24-15,1-24 16,-14-1 0,-13 7-16,-23 17 15,-17 19-15,-11 23 16,-13 12-1,-10 11-15,-16 14 16</inkml:trace>
  <inkml:trace contextRef="#ctx0" brushRef="#br0" timeOffset="75847.2956">19637 7470 0,'0'0'0,"0"0"16,15 4-1,22-1-15,24 1 16,6 3 0,5-3-16,2 3 15</inkml:trace>
  <inkml:trace contextRef="#ctx0" brushRef="#br0" timeOffset="76165.5408">20568 6625 0,'0'0'16,"0"23"-16,0 19 15,4 30 1,1 22-16,-3 35 15,-2 14 1,-2 5-16,-7 24 16,0-5-16,0-24 15,0-45 1,-1-15-16,10-83 16,0 0-1,-16 63-15,-5-34 16</inkml:trace>
  <inkml:trace contextRef="#ctx0" brushRef="#br0" timeOffset="76299.041">20533 7479 0,'0'0'16,"19"-14"-16,14-8 16,28-13-1,20-2-15,33-3 16,22-5-16</inkml:trace>
  <inkml:trace contextRef="#ctx0" brushRef="#br0" timeOffset="76666.1901">20106 8095 0,'-9'31'0,"2"21"16,-2 20-16,9 8 16,11 21-1,18-5-15,14-13 16,15-28 0,3-23-16,-9-30 15,-2-22-15,-4-19 16,-5-13-1,-13-11-15,-18-6 16,-12 1-16,-16 4 16,-16 10-1,-10 11-15,-12 19 16,-11 17-16,-7 20 16,-16 21-1,13 11-15,29-6 16,31-18-1</inkml:trace>
  <inkml:trace contextRef="#ctx0" brushRef="#br0" timeOffset="77049.4183">20940 7188 0,'0'0'0,"0"0"16,0 27 0,0 25-16,0 33 15,0 24-15,0 9 16,0 1 0,4-5-16,2-13 15,-6-101 1,12 80-16,1-20 15,3-36-15,1-21 16,5-21 0,13-18-16,12-24 15,8-29-15,5-16 16,-13 2 0,-19 13-16,-18 17 15,-10 15 1,-15 16-16,-10 10 15</inkml:trace>
  <inkml:trace contextRef="#ctx0" brushRef="#br0" timeOffset="77248.6941">20760 7786 0,'0'0'16,"18"-4"-16,18-8 15,18-6 1,-1-1-16,3 1 16,4 5-16,-1 2 15,-16 0 1,-13-5-16</inkml:trace>
  <inkml:trace contextRef="#ctx0" brushRef="#br0" timeOffset="77433.4263">21237 7721 0,'0'0'16,"0"0"-16,21-3 16,29-14-16,23-10 15,16-18 1,17-12-16,-8-2 16,-10-6-1,-13 2-15,-14-2 16,-20 1-16,-13-6 15,-8-3 1</inkml:trace>
  <inkml:trace contextRef="#ctx0" brushRef="#br0" timeOffset="77682.2402">21956 6684 0,'0'0'16,"0"0"-1,0 0-15,0 0 16,-4 24-1,1 30-15,-4 28 16,-2 23-16,3 5 16,3 5-1,1 2-15,0 1 16,2 1-16,2-6 16,0-9-1,5-15-15,-11-15 16,-12-16-1,-8-22-15</inkml:trace>
  <inkml:trace contextRef="#ctx0" brushRef="#br0" timeOffset="78231.7461">21131 8024 0,'0'0'16,"-4"29"-16,-1 21 16,3 28-1,2 22-15,13-4 16,14-9 0,9-18-16,11-10 15,12-19-15,-7-21 16,5-10-1,2-18-15,7-10 16,-9-19 0,-4-11-16,-10-14 15,3-22-15,-15-11 16,-18 1 0,-15 7-16,-15 19 15,-10 20 1,-7 13-16,-15 14 15,-12 13-15,-7 12 16,-7 18 0,-19 22-16,-4 16 15,21 11-15,18 1 16,26-8 0,25-13-16,18-10 15,21-9 1,18-9-16,21-13 15,18-14 1,38-12-16,28-12 16,-4 4-16,-32 12 15,-26 11 1</inkml:trace>
  <inkml:trace contextRef="#ctx0" brushRef="#br0" timeOffset="78414.9811">22284 8592 0,'0'0'0,"0"0"16,0 0-16,16 0 15,20 0 1,17 0-16</inkml:trace>
  <inkml:trace contextRef="#ctx0" brushRef="#br0" timeOffset="1.35461E6">15828 9125 0,'0'0'0,"0"0"15,0 0 1,0 0-16,0 0 15,0 0 1,19 0-16,23 0 16,16 0-16,3 0 15,-6-4 1,11-3-16,0 1 16,10-3-1,9-5-15,5 3 16,-2 2-16,4 0 15,2 0 1,7 4-16,9 0 16,1 2-16,3 1 15,0-1 1,5 3-16,6 0 16,8-4-1,-4 0-15,0-1 16,3 1-16,-1-1 15,5-1 1,7-3-16,-1 2 16,-2 0-1,1-2-15,-3 0 16,4 0-16,-4 0 16,5-1-1,-3 0-15,4 3 16,-8 3-16,0 3 15,0-5 1,-2 2-16,-12-3 16,1 3-1,0 2-15,-1-3 16,-3 0-16,-6 0 16,-5 4-1,-1-1-15,-4 0 16,-2-1-1,-8 3-15,-1 0 16,-10 5-16,-1-5 16,-5 3-1,-5 0-15,-15-1 16,-5 1 0,-2-1-16,-2 3 15,-47-5-15,45 2 16,0 4-1,-45-6-15,0 0 16,0 0-16,43 5 16,-6-5-1,-37 0-15,36-7 16</inkml:trace>
  <inkml:trace contextRef="#ctx0" brushRef="#br0" timeOffset="1.35491E6">22458 8769 0,'0'0'16,"0"0"-16,-17 17 15,-12 8-15,-14 17 16,-1 3 0,0-1-16,2 1 15,7-5-15,35-40 16,0 0 0,0 0-1,-30 40-15,20-13 16,16-13-16</inkml:trace>
  <inkml:trace contextRef="#ctx0" brushRef="#br0" timeOffset="1.35517E6">22664 8813 0,'0'0'16,"0"0"-16,0 0 15,0 0 1,-20 18-16,-12 11 16,-18 18-16,-5 2 15,2 5 1,-8 10-16,6 1 16,11-7-16,44-58 15,0 0 1,-30 42-16</inkml:trace>
  <inkml:trace contextRef="#ctx0" brushRef="#br0" timeOffset="1.35531E6">22463 9224 0,'0'0'16,"0"0"-16,0 0 15</inkml:trace>
  <inkml:trace contextRef="#ctx0" brushRef="#br0" timeOffset="1.36115E6">4736 9153 0,'0'0'16,"0"0"-16,0 0 15,-5 19 1,0 20-16,-6 16 16,1 4-16,0 1 15,6 7 1,-3 5-16,-1-3 16,1 0-1,0 5-15,-2 20 16,3 6-16,2-2 15,-3-3 1,-1-11-16,1-4 16,3-4-1,1-6-15,0-17 16,3-53-16,0 47 16,0-47-1,-5 49-15,5-49 16,0 0-16,0 0 15,-5 46 1,5-46-16,0 0 16,0 0-1,-6 35-15,6-35 16,-5 20 0,5-16-16,5-8 15,9-7-15</inkml:trace>
  <inkml:trace contextRef="#ctx0" brushRef="#br0" timeOffset="1.36152E6">4995 10569 0,'0'0'15,"0"0"-15,0 0 16,0 0 0,0 0-1,0 0-15</inkml:trace>
  <inkml:trace contextRef="#ctx0" brushRef="#br0" timeOffset="1.36262E6">5940 9437 0,'0'0'15,"0"0"-15,25-9 16,15-9-1,22-7-15,1 5 16,-1 4-16,-1 9 16,-5 10-1,-9 10-15,-7 16 16,-9 16-16,-10 20 16,-10 10-1,-6 31-15,-8 6 16,-3-12-1,6-100-15,-14 81 16,14-81 0,-16 57-16,-2-25 15,3-21-15,5-11 16</inkml:trace>
  <inkml:trace contextRef="#ctx0" brushRef="#br0" timeOffset="1.36282E6">6032 9799 0,'0'0'15,"0"0"-15,0 0 16,15 0 0,23 0-16,20 0 15,2 0-15,3 0 16,-4 4-1,-12 3-15,-12 11 16</inkml:trace>
  <inkml:trace contextRef="#ctx0" brushRef="#br0" timeOffset="1.36306E6">5926 10278 0,'0'0'16,"0"0"-16,0 0 15,0 0 1,25 0-16,27 0 16,33 0-16,19-4 15,-1-3 1,0 1-16,-4-1 15,-10 3-15</inkml:trace>
  <inkml:trace contextRef="#ctx0" brushRef="#br0" timeOffset="1.36355E6">6676 9512 0,'0'0'0,"0"0"16,0 0-16,19-2 15,26-9 1,25 0-16,-70 11 15,72-12 1,-72 12-16,81-4 16,-26 8-16,-33 10 15,-27 15 1,-12 2-16,-11 7 16,-5 9-16,-7 4 15,-3 5 1,-1 2-16,3-2 15,41-56 1,-32 54-16,32-54 16,-17 45-1,15-12-15,15-13 16,12-11-16,11-11 16,13-9-1,18-15-15,7-9 16,17-14-16,3-13 15</inkml:trace>
  <inkml:trace contextRef="#ctx0" brushRef="#br0" timeOffset="1.36409E6">7317 9070 0,'0'0'16,"0"0"-1,0 22-15,-5 25 16,2 31 0,-5 27-16,-1 7 15,-5 11-15,-1 18 16,-1 19-1,8 1-15,1-9 16,5-9-16,2-7 16,2-6-1,3-16-15,-1-9 16,0-3 0,1-10-16,-3-14 15,1-15-15,-3-63 16,2 49-1,-2-49-15,0 0 16,0 0-16,0 36 16,0-36-1,0 0-15,0 0 16,0 24 0,0-24-16,0 0 15,0 0-15,-2 12 16,2-12-1,0 0-15,0 0 16,-3 2 0,-2-8-16,-1-15 15</inkml:trace>
  <inkml:trace contextRef="#ctx0" brushRef="#br0" timeOffset="1.3651E6">7609 9624 0,'0'0'16,"0"0"-1,0 0-15,23-3 16,24-12-16,20-8 15,-4-3 1,3-3-16,-12 4 16,-20 8-16</inkml:trace>
  <inkml:trace contextRef="#ctx0" brushRef="#br0" timeOffset="1.36555E6">7536 9965 0,'0'0'15,"0"0"-15,0 0 16,0 0 0,0 0-16,21-13 15,19-9-15,17-12 16,-3 0-1,-1 2-15,-53 32 16,0 0-16,41-27 16,-17 13-1,-17 14-15,-14 11 16,-3 9 0,-9 11-16,-4 10 15,-8 15-15,0 2 16,7-3-1,5-3-15,11-7 16,8-45 0,0 38-16,14-11 15,8-14-15,9-16 16,11-14 0,19-21-16,1-14 15,14-28 1,0-23-16,-12-15 15</inkml:trace>
  <inkml:trace contextRef="#ctx0" brushRef="#br0" timeOffset="1.36592E6">8178 9130 0,'0'0'0,"0"0"16,0 0-16,0 0 15,0 25-15,0 26 16,4 30 0,0 28-1,0 12-15,-1 10 16,3 10-16,-2 5 16,4 30-1,-2 7-15,7-11 16,4-22-16,0-12 15,-3-13-15,-5-13 16,-3-20 0,-6-92-16,6 74 15,-6-74 1,0 0-16,0 0 16,4 48-1,-2-31-15,-2-31 16</inkml:trace>
  <inkml:trace contextRef="#ctx0" brushRef="#br0" timeOffset="1.36624E6">8565 9597 0,'0'0'0,"24"-16"15,9-2 1,18-8-16,3 8 16,-1 11-16,-3 12 15,-6 10 1,-8 16-16,-13 14 16,-19 14-1,-15 14-15,-25 30 16,-20 15-16,-13-8 15,-5-17 1,3-21-16,10-32 16,16-29-1,5-24-15</inkml:trace>
  <inkml:trace contextRef="#ctx0" brushRef="#br0" timeOffset="1.36639E6">8486 9868 0,'0'0'0,"0"0"16,0 0-16,17-3 16,21-8-1,23 0-15,3-4 16,-3-3-16,-6-2 16,4 1-1</inkml:trace>
  <inkml:trace contextRef="#ctx0" brushRef="#br0" timeOffset="1.36657E6">8966 9760 0,'0'0'0,"0"0"16,0 0 0,0 0-16,20-2 15,25-14-15,17-8 16,-3-8-1,-2-1-15,-7-3 16</inkml:trace>
  <inkml:trace contextRef="#ctx0" brushRef="#br0" timeOffset="1.36676E6">9387 9302 0,'0'0'0,"0"0"15,0 0 1,0 29-16,0 27 16,4 29-16,2 15 15,1 0-15,0 2 16,-5-6 0,-7-9-16</inkml:trace>
  <inkml:trace contextRef="#ctx0" brushRef="#br0" timeOffset="1.36714E6">8951 10370 0,'0'0'0,"0"0"15,19-17 1,22-15-16,22-17 15,19-7-15,-82 56 16,82-52 0,-17 23-16,-32 29 15,-14 21 1,-14 10-16,-10 11 16,-11 23-16,-4 6 15,-4 21 1,24-92-16,-18 89 15,18-89-15,4 70 16,23-40 0,17-35-16,19-23 15,20-20 1,49-38-16,26-28 16,-1-8-16</inkml:trace>
  <inkml:trace contextRef="#ctx0" brushRef="#br0" timeOffset="1.36764E6">10964 9061 0,'0'0'0,"-23"22"16,-6 14-1,-19 22-15,-15 27 16,-13 13-16,6 5 16,5 0-1,12-14-15,15-20 16,38-69 0,0 0-16,-30 38 15</inkml:trace>
  <inkml:trace contextRef="#ctx0" brushRef="#br0" timeOffset="1.36784E6">10718 9360 0,'0'0'0,"0"0"16,0 0-16,11 18 15,7 9 1,9 11-16,0 5 15,7-1-15,-1 0 16,4 0-16</inkml:trace>
  <inkml:trace contextRef="#ctx0" brushRef="#br0" timeOffset="1.36822E6">10874 9503 0,'0'0'0,"0"0"16,0 0 0,16-9-16,13-9 15,12-11-15,5-1 16,2-9 0,-7-1-16,-41 40 15,0 0 1,0 0-16,39-38 15,-39 38-15,29-28 16,-5 16 0,-8 16-16,-5 12 15,-5 15 1,-1 12 0,0 14-16,-3 4 0,-2-61 15,4 58 1,-4-58-1,0 0-15,5 45 0,5-23 16,0-29 0,4-22-1,0-20-15</inkml:trace>
  <inkml:trace contextRef="#ctx0" brushRef="#br0" timeOffset="1.36839E6">11484 9007 0,'0'0'0,"0"0"16,0 7-16,0 6 15,4 16 1,1 14-16,-2 18 16,-3 14-16,-6 23 15,-4 6 1,-8-4-16,-7-4 16</inkml:trace>
  <inkml:trace contextRef="#ctx0" brushRef="#br0" timeOffset="1.36875E6">10921 10187 0,'0'0'15,"0"0"-15,0 0 16,0 0-16,2-14 16,19-19-1,19-17-15,8 4 16,11-1-16,-59 47 15,72-47 1,-3 14-16,-12 24 16,-22 20-1,-8 9-15,-10 12 16,4 9-16,-4 29 31,-5 15-31,-6 42 0,-12 43 16,-12 17-16,-6-12 15,1-27 1,0-30-16,5-31 16,18-87-1,0 0-15,-6 47 16,6-41-16</inkml:trace>
  <inkml:trace contextRef="#ctx0" brushRef="#br0" timeOffset="1.36902E6">11924 9275 0,'0'0'0,"-6"27"16,-7 20-1,-10 25-15,-10 13 16,-1 10-16,-2 4 16,3 0-1,-6-4-15,2-6 16,2-9 0,35-80-16,-39 66 15</inkml:trace>
  <inkml:trace contextRef="#ctx0" brushRef="#br0" timeOffset="1.36924E6">11876 9474 0,'0'0'0,"0"0"16,0 0-16,8 16 15,10 11 1,4 13-16,1 7 15,2 7-15,0 1 16,-4-3 0,-21-52-16,22 40 15,4-13-15</inkml:trace>
  <inkml:trace contextRef="#ctx0" brushRef="#br0" timeOffset="1.3694E6">12116 9403 0,'0'0'16,"0"0"-16,18-14 15,19-6-15,18-7 16,10 3 0,-5 6-16,-60 18 15,57-11-15</inkml:trace>
  <inkml:trace contextRef="#ctx0" brushRef="#br0" timeOffset="1.36958E6">12189 9617 0,'0'0'16,"0"0"-16,0 0 15,21-9 1,22-6-16,24-10 15,-3-4 1,-7-3-16</inkml:trace>
  <inkml:trace contextRef="#ctx0" brushRef="#br0" timeOffset="1.36983E6">12599 8853 0,'0'0'0,"0"0"16,0 22-1,0 23-15,0 28 16,0 22-16,-4 3 16,-1 6-1,1 0-15,2-4 16,-3-6-1,-2-4-15,-8-15 16,-5-17-16,-5-18 16</inkml:trace>
  <inkml:trace contextRef="#ctx0" brushRef="#br0" timeOffset="1.37006E6">12106 10042 0,'0'0'15,"0"0"-15,0 19 16,0 24-16,2 20 16,16 1-1,11-3-15,11-3 16,6 0-16,23 9 16,3-11-1,5-16-15,3-22 16,8-21-1,9-21-15,13-23 16</inkml:trace>
  <inkml:trace contextRef="#ctx0" brushRef="#br0" timeOffset="1.37022E6">13382 10346 0,'0'0'16,"0"0"-16,0 0 15</inkml:trace>
  <inkml:trace contextRef="#ctx0" brushRef="#br0" timeOffset="1.37924E6">5978 11154 0,'0'0'15,"0"0"-15,0 0 16,21 0-1,19 0-15,22 0 16,-2 0-16,3 0 16,1 0-1,6 0-15,4 0 16,15 0 0,1 0-16,0-4 15,4 0-15,0-1 16,1 3-1,5 2-15,0-3 16,2 3-16,3 3 16,5 1-1,5-1-15,15-8 16,4 3 0,-4-3-16,-1 2 15,-2 0-15,8-2 16,-2 3-1,1 2 1,-3 0-16,3 2 16,-5 0-16,8-2 15,7-2-15,0-4 16,-1 1 0,-3-2-16,1 5 15,-4 2 1,-5 4-16,-7-1 15,2 1-15,2-1 16,5-3 0,-1-3-16,-8-1 15,-2 1 1,2 1-16,-2 2 16,4 0-16,-9 2 15,1-2 1,-6 0-16,-7 3 15,-1-1-15,-3 3 16,-3-3 0,2 2-16,-5-2 15,-5-2 1,-8 0-16,-9-2 16,-1 2-1,-3 0-15,-15 0 16,-1 2-16,2 1 15,-4-1 1,-4 2-16,-48-4 16,52 2-16,-52-2 15,46 0 1,4 3-16,-50-3 16,0 0-1,0 0-15,42 2 16,-42-2-16,0 0 15,0 0 1,36 0-16,-36 0 16,22-2-1,-3-3-15</inkml:trace>
  <inkml:trace contextRef="#ctx0" brushRef="#br0" timeOffset="1.37987E6">13591 10707 0,'0'0'0,"0"0"16,-17 14-1,-12 11-15,-17 10 16,5 5 0,-1 5-16,-4 4 15,4 5-15,-1 3 16,5 2 0,3-3-16,4-3 15,-1-4-15,1-1 16,4-8-1,5-4-15,22-36 16,0 0-16,0 0 16,-18 33-1,18-33-15,-12 25 16,12-19 0</inkml:trace>
  <inkml:trace contextRef="#ctx0" brushRef="#br0" timeOffset="1.38029E6">13624 10824 0,'0'0'0,"0"0"16,0 0-16,-13 15 15,-9 12-15,-9 6 16,0 8 0,-1 4-16,3 1 15,-2 3 1,4-1-16,1 0 15,3-5-15,1-2 16,22-41 0,0 0-16,0 0 15,-20 37 1,20-37-16,0 0 16,0 0-1,-11 29-15,9-15 16</inkml:trace>
  <inkml:trace contextRef="#ctx0" brushRef="#br0" timeOffset="1.38043E6">13414 11264 0,'0'0'15,"0"0"-15,0 0 16,0 0-16,0 0 15</inkml:trace>
  <inkml:trace contextRef="#ctx0" brushRef="#br0" timeOffset="1.38407E6">6024 12674 0,'0'0'0,"-23"6"16,-9 3 0,-13 5-16,6-1 15,2-2-15,13-2 16,4-2-1,-2-3-15,0 1 16,22-5 0,0 0-16,-26 0 15,26 0-15,0 0 16,-27 0 0,27 0-16,0 0 15,0 0 1,-28-5-16,28 5 15,0 0-15,-22 3 16</inkml:trace>
  <inkml:trace contextRef="#ctx0" brushRef="#br0" timeOffset="1.38461E6">5498 12164 0,'0'0'16,"0"0"-16,2 27 16,5 24-16,3 30 15,6 12 1,3-3-16,3-2 15,-2 1 1,-3-10-16,-1-11 16,-16-68-16,0 0 15,0 0 1,13 42-16,4-13 16,-2-18-1,1-12-15,3-15 16,8-18-16,17-24 15,4-18 1,27-36-16,17-35 16,-5 0-16,-16 22 15,-21 23 1</inkml:trace>
  <inkml:trace contextRef="#ctx0" brushRef="#br0" timeOffset="1.38478E6">6257 12119 0,'0'0'16,"0"0"-16,0 0 16,0 0-1,0 0-15</inkml:trace>
  <inkml:trace contextRef="#ctx0" brushRef="#br0" timeOffset="1.38537E6">6420 12019 0,'0'0'0,"0"0"15,0 0-15,0 0 16,19 0-1,23-7-15,17-7 16,-2 2-16,-6-5 16,-51 17-1,49-8-15,-49 8 16,43 0 0,-20 14-16,-21 12 15,-18 8 1,-11 10-16,-15 26 15,-21 25-15,-8 20 16,6-6 0,19-22-16,46-87 15,-26 54-15,20-34 16</inkml:trace>
  <inkml:trace contextRef="#ctx0" brushRef="#br0" timeOffset="1.38555E6">6638 12316 0,'0'0'0,"0"0"15,2 25 1,11 16-16,10 14 16,4-7-16,4 0 15,-31-48 1,31 33-16,3-15 15</inkml:trace>
  <inkml:trace contextRef="#ctx0" brushRef="#br0" timeOffset="1.38592E6">6974 11492 0,'0'0'0,"0"0"15,0 0-15,0 31 16,0 38 0,0 45-16,0 47 15,0 58 1,0 38-16,0-2 16,0-7-1,-4-7-15,-3-16 16,3-12-1,4-19-15,9-13 16,0-20-16,2-18 16,-7-31-16,-2-19 15,-2-93 1,0 0-16,0 0 16,-4 63-1,2-47-15,-7-43 16,-4-33-16</inkml:trace>
  <inkml:trace contextRef="#ctx0" brushRef="#br0" timeOffset="1.3861E6">6859 12582 0,'0'0'15,"0"0"-15,0 0 16,0 0-1,19 0-15,25 0 16,26 4-16,9-1 16,15 1-1,-7-8-15</inkml:trace>
  <inkml:trace contextRef="#ctx0" brushRef="#br0" timeOffset="1.38714E6">7432 12144 0,'0'0'0,"0"0"16,0 0-1,0 0-15,22-9 16,15-11-1,21-6-15,7-4 16,-4 3-16,-61 27 16,0 0-1,51-17 1,-14 10-16,-13 18 16,-24 11-16,-13 12 15,-8 15 1,-18 20-16,-10 32 15,-2 13-15,7-10 16,44-104 0,0 0-16,0 0 15,-24 77-15,22-42 16,13-30 0,10-17-16,4-11 15,6-5 1,12-12-16,-43 40 15,0 0-15,33-26 16,-15 16 0,-16 22-16,-6 9 15,-6 16-15,-1 6 16,-1 14 0,-2-1-16,6 0 15,8-56 1,0 49-16,8-15 15,6-22 1,5-20-16,5-26 16,14-29-16,3-12 15,-41 75 1,0 0-16,0 0 16,46-89-16,-4 17 15,-27 52 1,-21 33-16,-14 21 15,-8 17 1,-8 14-16,-20 27 16,-11 11-16,-2-10 15,9-17 1,60-76-16,-56 47 16,56-47-16,0 0 15,-44 23 1,44-23-16,0 0 15,-40 4 1,19-8-16,14-5 16,14-2-1,6-4-15,12-3 16,6 1-16,11 6 16,12 3-1,6 5-15,3 6 16,-3 5-16,-3 5 15,-9 3 1,-2 2-16,-46-18 16,41 18-1,-41-18-15,43 16 16,4-5-16,0-9 16,-4-9-1</inkml:trace>
  <inkml:trace contextRef="#ctx0" brushRef="#br0" timeOffset="1.3874E6">8221 11753 0,'0'0'0,"0"0"15,0 0 1,16 11-16,9 5 16,10 7-1,-4-1-15,-1 4 16,-12 6-16,-13-3 16,-10 8-1</inkml:trace>
  <inkml:trace contextRef="#ctx0" brushRef="#br0" timeOffset="1.38794E6">8090 12357 0,'0'0'15,"0"0"-15,0 0 16,15-18 0,17-16-16,19-22 15,19-18-15,2 0 16,-72 74-1,55-48-15,-33 30 16,-15 24 0,-14 19-16,-9 18 15,-9 27-15,-11 42 16,-3 34 0,4-1-16,11-20 15,16-40-15,8-85 16,2 49-1,9-29 1,5-20-16,3-15 16,4-15-16,6-21 15,1-9 1,-6-1-16,-8 1 16,-9 9-16,-11 8 15,-8 17 1,-1 10-16,-3 9 15,-2 1 1,4 3-16,3 1 16,7-5-16,6-6 15,11-7 1,15-11-16,17-14 16,11-7-16,27-12 15,11-4 1,-94 68-16,77-48 15,-26 27 1</inkml:trace>
  <inkml:trace contextRef="#ctx0" brushRef="#br0" timeOffset="1.38809E6">8555 12460 0,'0'0'16,"0"0"-1,0 0-15,0 0 16,0 0-16,18-17 15,15-10-15,22-22 16,18-17 0,9-23-16</inkml:trace>
  <inkml:trace contextRef="#ctx0" brushRef="#br0" timeOffset="1.38837E6">8903 11630 0,'0'0'0,"0"0"16,0 0-1,0 27-15,0 30 16,0 32-16,0 26 16,-4 15-1,-1 11-15,-3 9 16,-10 37-16,-3-10 15,6-19 1,4-23-16,4-35 16,7-100-1,0 0-15,-11 61 16,2-33-16</inkml:trace>
  <inkml:trace contextRef="#ctx0" brushRef="#br0" timeOffset="1.38887E6">8559 13076 0,'-4'31'0,"-1"20"16,0 21-1,3 13-15,2 15 16,7-10-1,6-12-15,13-15 16,0-27-16,3-15 16,0-13-1,-1-18-15,3-12 16,2-23 0,-1-15-16,-8-12 15,-4-18-15,-16 1 16,-10 14-1,-12 17-15,-4 22 16,-1 16 0,-4 11-16,-2 16 15,-9 11-15,-9 17 16,1 12 0,0 9-16,4 4 15,1 16-15,1-4 16,17-5-1,23-67-15,-8 42 32,8-42-32,8 29 0,13-17 15,8-15-15,10-15 16</inkml:trace>
  <inkml:trace contextRef="#ctx0" brushRef="#br0" timeOffset="1.38908E6">9339 12323 0,'0'0'0,"0"0"16,0 0-16,0 0 15,0 0-15,0 0 16,0 0 0</inkml:trace>
  <inkml:trace contextRef="#ctx0" brushRef="#br0" timeOffset="1.38927E6">9366 12841 0,'0'0'16,"0"0"-16,0 0 15,0 0 1,18 7-16,18 6 16,16 8-16</inkml:trace>
  <inkml:trace contextRef="#ctx0" brushRef="#br0" timeOffset="1.39366E6">10813 11826 0,'0'0'16,"-28"-12"-16,-10-9 15,-21-3 1,-3 6-16,2 9 16,0 7-16,1 6 15,3 9 1,3 10-16,0 13 15,5 10 1,4 13-16,4 10 16,-3 23-1,5 17-15,11 3 16,15 1-16,6 0 16,14-2-1,9-1-15,7-3 16,12-2-16,5-7 15,3-8-15,3-3 16,0-6 0,0-15-16,0-8 15,0-18 1,-7-20-16,4-17 16,10-19-1,9-28-15,20-46 16</inkml:trace>
  <inkml:trace contextRef="#ctx0" brushRef="#br0" timeOffset="1.39398E6">11113 11744 0,'0'0'0,"-6"27"15,-4 22 1,-7 39-16,-3 32 16,-8 37-1,4 35-15,2 9 16,4 8-16,7-9 16,5-25-1,4-16-15,-3-22 16,10-32-1,-5-105-15,0 0 16,0 47-16,-3-49 16,3-43-1</inkml:trace>
  <inkml:trace contextRef="#ctx0" brushRef="#br0" timeOffset="1.3945E6">11166 11833 0,'0'0'0,"0"0"16,15-8-1,9-6-15,12 6 16,-4 14 0,1 11-16,2 19 15,-8 16-15,-8 9 16,-15 7-1,-10 4-15,-18 0 16,-17 12 0,-12-1-16,-11-9 15,5-25-15,8-15 16,51-34 0,-39 18-16,39-18 15,0 0 1,0 0-16,-37 13 15,37-13-15,-22 11 16,15 0 0,12 5-16,13 4 15,5 12-15,19 12 16,2 14 0,6 9-16,12 27 15,5 13 1,-3 0-16,-9-15 15,-14-25 1,-4-12-16,-37-55 16,29 32-16,2-16 15,-3-16 1,-2-21-16</inkml:trace>
  <inkml:trace contextRef="#ctx0" brushRef="#br0" timeOffset="1.39475E6">11661 11722 0,'0'0'0,"0"0"16,17 6-16,25 8 15,13 8 1,3 0-16,6-1 16,1-6-1,-65-15-15,60 14 16,-7 4-16</inkml:trace>
  <inkml:trace contextRef="#ctx0" brushRef="#br0" timeOffset="1.39518E6">11795 11841 0,'0'0'0,"0"0"16,0 24-16,4 27 16,3 31-1,0 30-15,-1 16 16,-1 8-16,-5 9 15,-9 30 1,-13 3-16,-11-17 16,2-37-1,-4-31-15,35-93 16,-28 60-16,1-29 16,27-31-1,-25 16-15,25-16 16,-18-2-1,9-9-15,9-10 16,11-5-16,12-3 16,6 0-1,18 2-15,7 7 16,8 8 0,5 12-16,3 10 15,0 9-15,18 13 16,-9 4-1,-11 2-15</inkml:trace>
  <inkml:trace contextRef="#ctx0" brushRef="#br0" timeOffset="1.39656E6">12266 11786 0,'0'0'15,"0"0"-15,19 0 16,25 0 0,30 0-16,24 0 15,2 0-15,1-6 16,-4-3-16,-9 0 16,-13 7-1,-75 2-15,53 4 16,-33 3-1,-22 0-15</inkml:trace>
  <inkml:trace contextRef="#ctx0" brushRef="#br0" timeOffset="1.39685E6">12577 11782 0,'0'0'16,"0"0"-1,-5 27-15,3 31 16,-2 34 0,0 35-16,4 16 15,-3 20-15,3 52 16,0 17 0,0-20-16,0-35 15,0-34 1,0-38-16,0-16 15,0-89-15,0 0 16,0 0 0,11 62-16,9-46 15</inkml:trace>
  <inkml:trace contextRef="#ctx0" brushRef="#br0" timeOffset="1.3971E6">13028 11817 0,'0'0'0,"21"0"16,21 0-16,25 0 15,5 0 1,8 8-16,9 3 15,-4 7 1,-13 2-16,-10 2 16,-16-6-16</inkml:trace>
  <inkml:trace contextRef="#ctx0" brushRef="#br0" timeOffset="1.39746E6">13234 11946 0,'0'0'0,"0"0"15,0 19 1,5 21-16,3 25 16,1 18-1,5 31-15,-8 9 16,-4 2-16,-8-5 15,-10-12 1,-1-17-16,1-17 16,-4-20-1,20-54-15,-20 29 16,20-29-16,-23 16 16,23-16-1,-15 4-15,1-4 16,12-9-16,11 0 15,8-2 1,13 0-16,8-1 16,15 1-1</inkml:trace>
  <inkml:trace contextRef="#ctx0" brushRef="#br0" timeOffset="1.3984E6">14106 11766 0,'0'0'0,"-23"-4"16,-13-3-1,-19 5-15,-2 11 16,0 18 0,-1 17-16,0 14 15,-14 37 1,2 29-16,12 17 16,21-7-16,16-4 15,21-16 1,13-14-16,17-17 15,8-18-15,10-20 16,-2-14 0,7-9-16,10-8 15,6-7 1,5-7-16,18-9 16,4-16-16</inkml:trace>
  <inkml:trace contextRef="#ctx0" brushRef="#br0" timeOffset="1.39873E6">14510 11702 0,'0'0'0,"-7"7"16,-9 10-1,16-17-15,-26 36 0,-10 27 16,-9 26-16,-12 61 16,-13 48-1,9 8-15,14-20 16,19-32-1,13-35-15,15-119 16,-9 84-16,4-39 16,5-43-1,5-27-15</inkml:trace>
  <inkml:trace contextRef="#ctx0" brushRef="#br0" timeOffset="1.39903E6">14461 11675 0,'0'0'0,"0"0"16,0 0-1,13 19-15,10 17 16,8 31-16,3 41 16,-3 35-1,-7 24-15,-6 19 16,-4-3-1,-5-9-15,-7-20 16,-8-16-16,-7-19 16,-4-22-1,-1-28-15,18-69 16,-20 38 0,-6-25-16,-3-26 15</inkml:trace>
  <inkml:trace contextRef="#ctx0" brushRef="#br0" timeOffset="1.39921E6">14251 12392 0,'0'0'0,"0"0"15,0 0-15,21 8 16,30-3-1,23 4-15,21-2 16,-12-5 0,-19-9-16</inkml:trace>
  <inkml:trace contextRef="#ctx0" brushRef="#br0" timeOffset="1.39965E6">14989 11682 0,'0'0'16,"-4"32"-16,-3 23 16,1 36-1,-3 37-15,-4 13 16,-2 24-16,-4 16 15,9-6 1,1-20-16,5-21 16,2-28-16,2-106 15,6 83 1,-6-83-16,13 57 16,7-30-1,-3-18-15,2-9 16,6-9-16,2-5 15,6-1 1,4-6-16,14 2 16,-51 19-1,46-18-15,4 7 16,-50 11-16,48-5 16,0 7-1,-4 5-15</inkml:trace>
  <inkml:trace contextRef="#ctx0" brushRef="#br0" timeOffset="1.39995E6">15755 13058 0,'0'0'16,"0"0"-16,0 0 16,0 0-1,0 0-15,16 13 16,13 5 0,12 4-16,9-4 15,6-2-15,7-7 16,3-1-1,4-1-15,-70-7 16,74 11-16</inkml:trace>
  <inkml:trace contextRef="#ctx0" brushRef="#br0" timeOffset="1.40063E6">17214 11998 0,'-9'-37'0,"-9"-16"16,-5-17-16,-5 8 16,-4 0-1,-4 5-15,-3 10 16,-7 19 0,-6 16-16,-14 21 15,-5 22 1,-19 32-16,-2 24 15,10 11-15,18 1 16,20-6 0,27-10-16,15-9 15,11-12-15,8-13 16,8-8 0,14-3-16,9-7 15,11 1 1,5 0-16,1 5 15,14 9-15,-11 13 16,-13 7 0,-22 9-16,-18 9 15,-17 8 1,-18-1-16,-6-8 16,-12-16-1,-3-18-15,3-24 16,-2-12-16,-5-12 15,-3-6 1,-5-9-16,4-8 16,7-8-16,8-7 15,14-7 1,12-13-16,8-6 16</inkml:trace>
  <inkml:trace contextRef="#ctx0" brushRef="#br0" timeOffset="1.40094E6">17264 11702 0,'0'0'16,"0"0"-16,0 0 16,0 0-16,21 7 15,30-1 1,31 5-16,16 0 16,2-2-1,3-4-15,-2-3 16,-20-2-16,3-7 15,12-3 1</inkml:trace>
  <inkml:trace contextRef="#ctx0" brushRef="#br0" timeOffset="1.40131E6">17399 11675 0,'0'0'0,"-4"24"15,-2 23-15,-10 33 16,-9 28-16,-5 28 16,-1 27-1,8 12-15,7-19 16,14-22-1,10-22-15,8-22 16,11-22-16,2-19 16,5-15-1,3-14-15,11-8 16,16-15 0,8-8-16,10-13 15,21-14-15,-3-12 16,-19 5-1,-33 8-15,-26-4 16</inkml:trace>
  <inkml:trace contextRef="#ctx0" brushRef="#br0" timeOffset="1.40158E6">17289 12367 0,'0'0'0,"0"0"16,0 0 0,23 5-16,25-3 15,29 3 1,23 1-16,8 3 15,-1 5-15,-1 1 16,-6 1 0</inkml:trace>
  <inkml:trace contextRef="#ctx0" brushRef="#br0" timeOffset="1.40205E6">18552 11711 0,'0'0'0,"-26"4"15,-14 9 1,-17 21-16,7 21 16,-11 49-1,-3 47-15,16 26 16,21-5-16,25-27 15,16-24 1,9-39 0,12-23-16,3-28 0,4-11 15,14-11 1,8-12-16,10-10 16,23-15-1,12-18-15,-9-8 16,-15-7-16</inkml:trace>
  <inkml:trace contextRef="#ctx0" brushRef="#br0" timeOffset="1.40246E6">18608 11489 0,'0'0'16,"0"0"-16,21 5 16,25-3-1,26 5-15,10 0 16,26-1 0,1-1-16,-1-3 15,-8 0-15,-2-2 16,-11 0-1,-10 0-15,-13 0 16,-64 0 0,45 0-16</inkml:trace>
  <inkml:trace contextRef="#ctx0" brushRef="#br0" timeOffset="1.40275E6">19049 11653 0,'0'0'15,"0"26"-15,0 19 16,0 36 0,5 30-16,-1 19 15,0 13 1,-4 12-16,2 38 15,-2-7 1,0-27-16,0-30 16,0-31-16,0-17 15,0-81 1,2 56-16,5-30 16</inkml:trace>
  <inkml:trace contextRef="#ctx0" brushRef="#br0" timeOffset="1.40301E6">19382 11498 0,'0'0'16,"0"0"-16,28 0 15,30-4 1,32-1-16,18 3 16,-8 0-16,-4 2 15,-8 4 1,-14 1-16,-74-5 16,63 2-16</inkml:trace>
  <inkml:trace contextRef="#ctx0" brushRef="#br0" timeOffset="1.40347E6">19708 11459 0,'0'0'0,"0"0"15,0 21-15,0 24 16,9 31-16,7 22 15,3 12 1,-3 6-16,-3 16 16,-9 9-1,-10 2-15,-11-7 16,-12-9-16,-11-19 16,-1-22-1,-3-17-15,-2-21 16,11-24-1,-3-12-15,38-12 16,-38-4-16,2-15 16,36 19-1,-22-27-15,18-2 16,13 3 0,10-1-16,17 2 15,23-2-15,9 7 16,18 7-1,29 4-15,30 5 16,-8-1-16,-21-2 16,-30-2-1</inkml:trace>
  <inkml:trace contextRef="#ctx0" brushRef="#br0" timeOffset="1.40395E6">20358 11514 0,'0'0'0,"-7"29"15,-4 25 1,-7 35-16,-2 34 15,5 50-15,11 20 16,15-17 0,15-27-16,10-38 15,2-39-15,3-34 16,-8-30 0,-1-16-16,-4-22 15,10-27 1,-5-24-16,5-42 15,-11-36-15,-20-6 16,-20 26 0,-14 32-16,-11 32 15,-7 20 1,3 24-16,-8 16 16,-2 15-1,-7 15-15,1 19 16,8 13-16,15 11 15,14 0-15,29-5 16,23-5 0</inkml:trace>
  <inkml:trace contextRef="#ctx0" brushRef="#br0" timeOffset="1.40424E6">20977 11414 0,'0'0'0,"0"29"15,4 24 1,1 43-16,0 52 16,-7 55-1,-6 50-15,-2 3 16,3-28-16,1-33 15,-2-53 1,8-142-16,-13 77 16,4-48-16,-5-49 15,1-33 1</inkml:trace>
  <inkml:trace contextRef="#ctx0" brushRef="#br0" timeOffset="1.40465E6">21155 11556 0,'0'0'15,"0"0"-15,0 0 16,0 26 0,3 27-16,4 36 15,11 30-15,5 10 16,14-2-1,6-11-15,4-17 16,-1-26 0,2-23-16,-11-27 15,4-17-15,1-18 16,0-23 0,-1-22-16,-6-25 15,3-45-15,-1-47 16,-9-20-1,-13 10-15,-10 14 16,-7 28 0,-5 21-16,1 27 15,-1 22-15,7 72 16,-2-47 0,2 47-16,9-31 15</inkml:trace>
  <inkml:trace contextRef="#ctx0" brushRef="#br0" timeOffset="1.40486E6">22290 12823 0,'0'0'0,"0"0"16</inkml:trace>
  <inkml:trace contextRef="#ctx0" brushRef="#br0" timeOffset="1.4133E6">14751 9686 0,'0'0'16,"0"0"-16,19 7 16,21 0-1,20 1-15,9-3 16,5 0-16,17-4 15,-4 2 1,0-1-16,-3 7 16,-6 5-1,-2 1-15,2 1 16,3-5-16,5 0 16,6-1-1,0-2-15,4-3 16,9 4-16,2 2 15,5 2 1,0 1-16,8-1 16,12-4-1,9-5-15,9-1 16,-8-3-16,-1 0 16,-3-3-1,6 3-15,1-2 16,0 2-1,1 2-15,-1 5 16,0 0-16,2 0 16,1-5-1,2-2-15,1-2 16,4-1 0,-1 6-16,1-1 15,-1-2-15,-3 0 16,-2 2-1,0 2-15,-5 1 16,5 0 0,-4 0-16,-3 3 15,6-6-15,-6 3 16,-3 1 0,-2 4-1,-3-3-15,-11-2 16,-1 6-16,2 1 15,-1 3-15,-2-1 16,-1-5 0,-3-2-16,-2-1 15,-1 0-15,-8 2 16,-1-6 0,-1 3-16,0 1 15,-7 0 1,-5 6-16,-4-1 15,-8 0-15,1-2 16,-1 1 0,-4-4-16,1 1 15,-7-3 1,-13 3-16,-57-7 16,52 4-16,3 6 15,-55-10 1,53 8-16,-53-8 15,54 9 1,-54-9-16,51 9 16,1-8-16,-52-1 15,46-3 1,-46 3-16,43-12 16,-43 12-16,0 0 15,0 0 1,34-20-16,-14-9 15</inkml:trace>
  <inkml:trace contextRef="#ctx0" brushRef="#br0" timeOffset="1.4139E6">23727 9686 0,'0'0'16,"0"0"-16,0 0 16,0 0-1,0 0-15,0 0 16,14 12-16,12 3 16,9 5-1,0 3-15,6 1 16,-3 6-1,-1 0-15,0 9 16,-6 3 0,-7 8-16,-11 7 15,-9 8-15,-10 6 16,-11 5 0,-17 23-16,-13 12 15,-7-3-15,5-19 16,15-22-1,34-67-15,0 0 16,0 0 0,-23 47-16,23-47 15,0 0-15,-12 25 16,12-12 0,7-13-16,6-7 15</inkml:trace>
  <inkml:trace contextRef="#ctx0" brushRef="#br0" timeOffset="1.41408E6">23964 10631 0,'0'0'0,"0"0"15,0 0-15,0 0 16,0 0-1,0 0 1,0 0-16</inkml:trace>
  <inkml:trace contextRef="#ctx0" brushRef="#br0" timeOffset="1.41543E6">25417 9054 0,'0'0'16,"0"0"-1,0 0-15,-22-2 16,-21-5-16,-22 1 15,-1 9 1,-3 7-16,-2 19 16,5 14-1,3 10-15,13 3 16,4 0-16,17-12 16,12-3-1,7-1-15,10-4 16,10-5-16,3-5 15,9 7 1,10 13-16,-3 5 16,-4 12-1,-10 8-15,-9 14 16,-12 30-16,-15 21 16,-14 7-1,-3-25 1,2-31-16,36-87 15,-28 64-15,28-64 16,0 0-16,-25 41 16,25-41-1,-26 26-15,26-26 16,-19 10 0,5-12-16,12-7 15,6-11-15,8-5 16,5-4-1,4-3-15,-21 32 16,25-29-16,-25 29 16,31-26-1,0 12-15,-10 14 16,-1 14 0,-10 12-16,-8 14 15,-4 28-15,-6 17 16,-8 40-1,-9 42 1,-4 23-16,-2-3 16,9-7-16,3-8 15,4-3 1,-3 6-16,3 6 16,6 2-16,0-2 15,6 0 1,3 0-16,5-5 15,0 1-15,-1-3 16,5 5 0,-3 2-16,1 0 15,4-7 1,-2-4-16,4 1 16,1 2-1,-3-3-15,3-3 16,6-4-16,2-7 15,2-10 1,-1-10-16,5-8 16,-3-14-16,4-4 15,2-8 1,3-1-16,-1-8 16,4-3-16,-3-12 15,-1-13 1,-6-23-16,-1-8 15,-26-34 1,30 24-16,3-8 16,-4-9-16,-4-10 15,-1-6 1,1-5-16,2-7 16,-3-8-1,8-11-15,-1-8 16,-2-3-16,-3-4 15</inkml:trace>
  <inkml:trace contextRef="#ctx0" brushRef="#br0" timeOffset="1.41555E6">25752 16145 0,'0'0'0,"0"0"16,0 0-16,0 0 15</inkml:trace>
  <inkml:trace contextRef="#ctx0" brushRef="#br0" timeOffset="1.424E6">26664 7939 0,'0'0'15,"0"0"-15,0 0 16,-20 18-16,-9 7 15,-11 15 1,2 5-16,-1 6 16,0 9-16,-2 5 15,-8 22 1,0 16-16,6-5 16,4-8-1,5-3-15,5-12 16,2-1-16,7-7 15,5-15 1,2-7-16,5-1 16,8-44-1,-5 41-15,10-8 16</inkml:trace>
  <inkml:trace contextRef="#ctx0" brushRef="#br0" timeOffset="1.42426E6">26660 8978 0,'0'0'16,"0"0"0,0 0-16,0 0 15,0 0-15,0 0 16,0 0-16</inkml:trace>
  <inkml:trace contextRef="#ctx0" brushRef="#br0" timeOffset="1.42509E6">25956 10104 0,'0'0'0,"0"0"16,0 0-16,8-18 15,13-8 1,9-6-16,3 8 15,6 8 1,7 9-16,-2 9 16,-2 12-16,-3 13 15,-13 10 1,-8 10-16,-14 7 16,-12 2-1,-15 0-15,-10 0 16,-10-5-16,-6 1 15,-5-6 1,-4 1-16,-13 5 16,0-5-16,2-5 15,12-6 1,57-36-16,0 0 16,0 0-1,-35 23 1,35-23-16,-23 21 15,23-21-15,-4 14 16,15-2-16,9-4 16,7 3-1,7 3-15,3-1 16,16 10-16,-3-1 16,1 7-1,4 0-15,-5 2 16,0 3-16,1 2 15,1-1 1,1 1-16</inkml:trace>
  <inkml:trace contextRef="#ctx0" brushRef="#br0" timeOffset="1.42531E6">26896 11094 0,'0'0'0,"0"0"15,0 0-15,0 0 16,0 0-1,0 0-15,0 0 16</inkml:trace>
  <inkml:trace contextRef="#ctx0" brushRef="#br0" timeOffset="1.4261E6">25690 12041 0,'0'0'0,"0"0"15,0 0-15,0 0 16,20-9 0,16-4-16,20-9 15,4 1 1,-1 9-16,-9 5 15,-9 11 1,-15 10 0,-14 8-16,-12 9 0,-14 9 15,-15 19 1,-9 3-16,-2 0 16,-19 17-1,2 1-15,57-80 16,-55 67-16,55-67 15,0 0-15,-31 35 16,21-24 0,18-15-16,13-11 15,13-12 1,17-7-16,8-4 16,0 5-1,4 11-15,-8 11 16,-3 11-16,-12 12 15,-9 16 1,-13 12-16,-16 12 16,-15 6-16,-16 11 15,-22 27 1,-20 11-16,-11 0 16,8-13-1,5-20-15,18-22 16,11-19-16,40-33 15,-36 19 1,36-19-16,-29 12 16,13-9-1,10-10-15</inkml:trace>
  <inkml:trace contextRef="#ctx0" brushRef="#br0" timeOffset="1.42636E6">26707 12725 0,'0'0'16,"0"0"-16,0 0 16,0 0-1,0 0-15,0 0 16</inkml:trace>
  <inkml:trace contextRef="#ctx0" brushRef="#br0" timeOffset="1.42694E6">25929 14173 0,'-24'24'0,"-8"12"15,-14 22-15,-13 19 16,1 12 0,4 8-1,8-4-15,7-2 16,10-8-16,14-16 15,15-67-15,-9 49 16,7-11 0,2-38-16,8 33 15,10-10 1,5-12-16,8-5 16,6-3-16,14-3 15,4 0 1,6 4-16,1 3 15,3 4 1,1 0-16,-1 5 16,1-3-1,-4 1-15,-6-1 16,-56-13-16,53 9 16,-53-9-1,45 2-15,-9-8 16,-20-17-1,-19-15-15</inkml:trace>
  <inkml:trace contextRef="#ctx0" brushRef="#br0" timeOffset="1.4273E6">26003 13940 0,'0'0'0,"0"0"0,-4 25 16,-2 22-1,-2 38-15,-2 36 16,8 19-16,4 25 16,6 54-1,-2 36-15,0-23 16,2-19-1,-1-23-15,-2-29 16,-1-34-16,-2-40 16,-2-87-1,4 72-15,-4-72 16,0 0-16,0 0 16,7 46-1,-7-46-15,6 20 16,2-25-1</inkml:trace>
  <inkml:trace contextRef="#ctx0" brushRef="#br0" timeOffset="1.42753E6">26637 15808 0,'0'0'16,"0"0"0,0 0-16,0 0 15,0 0 1</inkml:trace>
  <inkml:trace contextRef="#ctx0" brushRef="#br0" timeOffset="1.45107E6">27658 10080 0,'0'0'0,"-24"13"15,-5 7 1,-12 11-1,4 8-15,-3 7 16,5 6-16,6-1 16,10 1-16,5-3 15,14-49 1,-2 45-16,12-10 16,7-15-1,7-9-15,8-15 16,4-11-16,1-14 15,-5-7 1,-12 0-16,-9-2 16,-13 5-1,-7 5-15,-9 6 16,-9 6-16,-4 10 16,-2 3-1,33 3-15,0 0 16,-30 0-16,17-6 15,15-12 1</inkml:trace>
  <inkml:trace contextRef="#ctx0" brushRef="#br0" timeOffset="1.45134E6">27969 9606 0,'0'0'0,"0"0"16,0 0-16,0 27 16,0 26-1,0 26 1,-4 14-16,-3-3 16,-1 2-16,0 1 15,4-3-15,2-6 16,-2-1-1,-1-2-15,-6-12 16,-3-24-16</inkml:trace>
  <inkml:trace contextRef="#ctx0" brushRef="#br0" timeOffset="1.45185E6">27598 10725 0,'0'0'0,"0"0"16,0 0-1,0 21-15,0 14 0,0 16 16,7-4 0,7-4-16,1-7 15,3-9 1,-18-27-16,11 19 15,-5-5-15,-3-12 16,-3-11 0,0-13-16,0 0 15,-3-3 1,-1 1-16,2 2 16,-1-3-16,6 4 15,6 1 1,7 0-16,7 4 15,3 5 1,3 4-16,-3 7 16,-1 7-16,-7 9 15,-7 11 1,-9 5-16,-10 11 16,-13 16-1,-6 1-15,-2 0 16,29-60-16,0 0 15,0 0 1,-28 51-16,8-14 16,13-26-16,16-20 15</inkml:trace>
  <inkml:trace contextRef="#ctx0" brushRef="#br0" timeOffset="1.45229E6">28155 10285 0,'0'0'15,"0"0"1,0 0-16,0 0 16,0 0-16,18 0 15,17 0-15,15 7 16,-17 4-1,-18 10-15,-15 5 16,-8 8-16,-12 6 16,-15 15-1,-2 3-15,0-1 16,37-57-16,-40 44 16,11-17-1,12-25-15,13-15 16,13-18-1,13-10-15,12-16 16,-1-2 0,0 5-16,0 3 15,6 4-15,1 7 16,5 6 0,2 7-16,-5 12 15,-42 15 1,41-2-16</inkml:trace>
  <inkml:trace contextRef="#ctx0" brushRef="#br0" timeOffset="1.45248E6">28419 10457 0,'0'0'0,"0"0"16,0 0-1,0 0-15,19-13 16,12-7 0,10-5-16,-3 0 15,-3 1-15</inkml:trace>
  <inkml:trace contextRef="#ctx0" brushRef="#br0" timeOffset="1.45273E6">28658 10028 0,'0'0'0,"0"0"15,0 21 1,-5 20-16,0 29 16,-5 13-1,-4 20-15,5-3 16,5-4-16,0-2 15,4-12 1,0-10-16,0-72 16,4 42-16,4-28 15,0-34 1</inkml:trace>
  <inkml:trace contextRef="#ctx0" brushRef="#br0" timeOffset="1.45302E6">28796 9847 0,'0'0'0,"0"27"16,0 20-16,-5 31 16,-1 36-1,-4 11-15,4 13 16,2 5-16,1 3 15,1 19 1,2-6-16,0-20 16,2-39-1,1-17-15,-3-83 16,10 60-16,2-39 16,7-35-1</inkml:trace>
  <inkml:trace contextRef="#ctx0" brushRef="#br0" timeOffset="1.4535E6">29229 10017 0,'0'0'0,"0"0"16,-11-2-1,-13-2-15,-16 14 16,-1 24-1,3 18-15,1 14 16,-1 24 0,9 5-16,15-16 15,14-79-15,4 56 16,12-26 0,4-24-16,-2-10 15,3-15-15,-2-6 16,-5-6-1,-3-2-15,-5 2 16,-6 2 0,-2 2-16,-2 7 15,-3 4 1,1 3-16,-1 4 16,0 0-16,7 0 15,7-5 1,11-1-16,8-5 15,7-2 1,17-5-16,-1 6 16,3 4-16,-3 7 15,-6 9-15,-11 7 16,-9 5 0</inkml:trace>
  <inkml:trace contextRef="#ctx0" brushRef="#br0" timeOffset="1.45367E6">29181 10350 0,'0'0'0,"0"0"16,0 0-16,19-10 16,14-9-16,20-10 15,2-7 1</inkml:trace>
  <inkml:trace contextRef="#ctx0" brushRef="#br0" timeOffset="1.45391E6">29536 9796 0,'0'0'0,"-7"27"16,-2 15-16,-4 30 16,2 6-16,-2 14 15,7 1 1,2-1-16,-2-5 16,6-6-1,0-10-15,4-17 16</inkml:trace>
  <inkml:trace contextRef="#ctx0" brushRef="#br0" timeOffset="1.45429E6">29263 10747 0,'0'0'0,"0"0"16,-5 26-16,3 18 16,-2 18-1,1-8-15,10-7 16,7-9 0,10-13-16,1-19 15,6-12-15,-6-12 16,0-9-1,-11-7-15,-7 0 16,-9 3 0,-6 1-16,-5 5 15,-5 5 1,-8 8-16,-7 10 16,-2 13-16,-2 7 15,2 7 1</inkml:trace>
  <inkml:trace contextRef="#ctx0" brushRef="#br0" timeOffset="1.4548E6">29844 9958 0,'0'0'0,"0"0"15,-15 21-15,-10 15 16,-11 22 0,2 12-16,0 12 15,11-2 1,23-80-16,-12 60 16,12-60-16,4 34 15,9-23 1,5-16-16,6-10 15,-2-10-15,-2-6 16,-5-4 0,1-6-16,-11 8 15,-3 8 1,-7 8-16,-1 1 16,2 2-1,1 5 1,0-2-16,6 2 0,10-7 15,10-3 1,8-4 0,15-1-16,7-1 0,-3 2 15,3 7 1,-53 16-16,41-10 16,-10 10-1,-19 10-15,-22 6 16,-13 11-16</inkml:trace>
  <inkml:trace contextRef="#ctx0" brushRef="#br0" timeOffset="1.45493E6">29860 10267 0,'0'7'16,"0"4"-1,0-4-15,0-3 16,9-4 0,15-11-16,14-11 15,11-5 1,2-2-16,2-2 15,-8-2-15</inkml:trace>
  <inkml:trace contextRef="#ctx0" brushRef="#br0" timeOffset="1.45513E6">30254 9695 0,'0'0'0,"0"0"0,0 0 16,0 27-16,0 27 16,-4 28-1,-2 18 1,-5 2-16,-3-2 16</inkml:trace>
  <inkml:trace contextRef="#ctx0" brushRef="#br0" timeOffset="1.45546E6">29860 10746 0,'0'0'0,"0"0"16,0 0-16,13-16 15,15-13 1,18-14-16,3 3 15,3 4-15,-1 7 16,-5 9 0,-1 12-16,-10 12 15,-10 16 1,-7 11-16,-4 17 16,0 21-1,-8 13-15,1 28 16,-1 12-1,2-12-15,-8-110 16,10 76-16,3-50 16,-3-39-1</inkml:trace>
  <inkml:trace contextRef="#ctx0" brushRef="#br0" timeOffset="1.45592E6">30834 10008 0,'0'0'16,"0"0"-16,0 0 15,0 0 1,0 0-16,0 0 16,23 0-1,23 0 1,17 0-16,-12 0 0,-14 4 15,-14 3 1,-19 16-16,-16 8 16,-14 9-1,-13 11-15,-10 14 16,-23 25-16,-11 15 16,6-10-1,21-25-15,31-41 16,25-31-16,11-18 15,11-7 1,5-9-16,9-8 16,-3 1-1,0 7-15,-1 10 16,-2 5-16,-4 15 16,-1 7-1,-3 9-15,0 10 16,-3 6-1</inkml:trace>
  <inkml:trace contextRef="#ctx0" brushRef="#br0" timeOffset="1.4562E6">31351 9790 0,'0'0'0,"0"0"16,0 0-16,0 0 16,0 28-1,0 30-15,0 29 16,0 21 0,0-1-16,0-4 15,0-5 1,-4-9-16,1-8 15,-4-12-15,-2-22 16</inkml:trace>
  <inkml:trace contextRef="#ctx0" brushRef="#br0" timeOffset="1.45637E6">30966 10832 0,'0'0'15,"0"0"-15,0 0 16,14 21 0,10 5-16,15 3 15,16-8-15,11-15 16</inkml:trace>
  <inkml:trace contextRef="#ctx0" brushRef="#br0" timeOffset="1.45677E6">31743 9999 0,'0'0'16,"-17"20"-16,3 10 15,-6 10 1,1 8-16,9 2 16,6-4-16,4-46 15,6 39 1,9-15-16,8-15 16,0-13-1,4-10-15,-5-8 16,-8-3-16,-3-2 15,-9 3 1,-11 2-16,-7 8 16,-10 10-1,-9 6-15,3 5 16,5-1-16,7-6 16,14-6-1</inkml:trace>
  <inkml:trace contextRef="#ctx0" brushRef="#br0" timeOffset="1.457E6">32207 9465 0,'0'0'0,"0"0"16,0 0-1,0 21-15,0 23 16,-5 27-1,0 14-15,-6 25 16,-4 0-16,0-4 16,-5 0-1,0-11-15,5-7 16,4-13 0</inkml:trace>
  <inkml:trace contextRef="#ctx0" brushRef="#br0" timeOffset="1.45742E6">31676 10544 0,'0'0'15,"0"0"1,0 25-16,0 24 15,0 22-15,2 1 16,10-3 0,3-2-16,4-11 15,2-13-15,5-10 16,0-11 0,0-13-1,5-13-15,10-19 16,9-23-16,3-17 15,4-29-15,-4-19 16,-20 1 0,-20 22-16,-17 18 15,-7 25 1,-10 13-16,-5 11 16,-11 9-16,-8 15 15,-16 9 1,0 11-16</inkml:trace>
  <inkml:trace contextRef="#ctx0" brushRef="#br0" timeOffset="1.4576E6">31728 10949 0,'0'0'16,"23"-5"-16,17-9 15,19-2 1,2-5-16,6-8 16,6-9-16</inkml:trace>
  <inkml:trace contextRef="#ctx0" brushRef="#br0" timeOffset="1.45774E6">32451 10960 0,'0'0'0,"0"0"16,0 0-16</inkml:trace>
  <inkml:trace contextRef="#ctx0" brushRef="#br0" timeOffset="1.48817E6">27480 11807 0,'0'0'16,"0"0"0,-13 18-16,-8 8 15,-6 12 1,0 9-16,2 9 15,-1 7-15,8 4 16,9-4 0,9-63-16,5 51 15,15-18-15,12-17 16,3-23 0,7-12-16,10-19 15,-8-8 1,-10 1-16,-7 4 15,-11 2-15,-10 6 16,-10 6 0,-5 6-16,-4 6 15,-7 4 1,-1 9-16,3 2 16,1 2-16,3 3 15,3-1 1,3-2-16</inkml:trace>
  <inkml:trace contextRef="#ctx0" brushRef="#br0" timeOffset="1.48843E6">27891 11501 0,'0'0'16,"0"0"-16,2 17 15,9 21 1,1 18-16,-1 5 16,-6 10-16,-8 10 15,-3 22 1,-4-5-16,1-2 16,2-14-1,5-8-15,-4-11 16,6-63-1,-10 44-15,-5-3 16</inkml:trace>
  <inkml:trace contextRef="#ctx0" brushRef="#br0" timeOffset="1.48895E6">27569 12468 0,'0'0'0,"0"0"15,0 0 1,0 20-16,0 15 16,2 17-1,10 2-15,3-7 16,1-7 0,-16-40-16,15 31 15,-15-31-15,12 22 16,-5-9-1,-5-12-15,0-5 16,-2-13 0,4-6-16,5-13 15,5-7-15,6-10 16,2-1 0,5 5-16,4 5 15,3 5 1,-1 15-16,-4 10 15,-11 18-15,-9 19 16,-14 17 0,-6 22-16,-11 15 15,-9 28-15,0 4 16,4-15 0,27-94-16,0 0 15,0 0 1,-19 62-16,15-34 15,11-26-15,2-16 16,6-16 0</inkml:trace>
  <inkml:trace contextRef="#ctx0" brushRef="#br0" timeOffset="1.4894E6">28161 11967 0,'0'0'0,"0"0"16,0 0-16,0 0 15,0 0 1,14 5-16,11 2 16,3 15-16,-19 7 15,-13 9 1,-10 13-16,-11 5 15,0 5 1,25-61-16,0 0 16,-25 49-16,12-27 15,20-28 1,14-22-16,8-13 16,8-16-1,1 4-15,-12 8 16,-4 9-16,-2 7 15,-5 14 1,2 4-16,-2 4 16,1 3-1,-3 1-15,3-2 16,1 2-16,-1-4 16,-7-1-1</inkml:trace>
  <inkml:trace contextRef="#ctx0" brushRef="#br0" timeOffset="1.48987E6">28383 12141 0,'0'0'0,"0"0"15,0 0-15,0 0 16,0 0-16,0 0 16,13-8-1,12-13-15,4-2 16,0-5-1,-4 4-15,-10 6 16,-2 2 0,-1 3-16,-4 2 15,1 1-15,0-5 16,2-3 0,1-8-16,2-6 15,-14 32-15,8-37 16,-8 37-1,0 0-15,0 0 16,9-38 0,-9 38-16,7-18 15,-5 24-15,-2 23 16,-4 16 0,-6 26-16,2 16 15,-5 31 1,1 26-16,1-13 15,4-28 1,2-28-16,5-75 16,0 0-16,-2 50 15,4-32 1</inkml:trace>
  <inkml:trace contextRef="#ctx0" brushRef="#br0" timeOffset="1.49018E6">28777 11467 0,'0'0'16,"0"0"-16,0 0 16,0 25-16,6 27 15,-2 39 1,-4 36-16,-4 16 15,-6 18 1,-1 40-16,3 20 16,0-15-16,4-16 15,4-20 1,0-21-16,0-19 16,0-36-1,0-19-15,0-75 16,4 45-16,2-36 15</inkml:trace>
  <inkml:trace contextRef="#ctx0" brushRef="#br0" timeOffset="1.4907E6">29163 11644 0,'0'0'0,"0"0"16,-13 24-1,-8 19-15,-10 28 16,-2 36 0,1 21-16,16-4 15,11-18-15,5-106 16,0 0-1,0 0-15,7 67 16,-7-67-16,14 20 16,0-29-1,-1-18-15,-4-4 16,0-7 0,-1-9-16,-5 0 15,-6 6-15,-1 6 16,0 13-1,-3 4-15,1 4 16,1 6 0,5-1-16,3 0 15,5-1-15,12-2 16,6-7 0,11-1-16,11-7 15,6 3-15,-5 4 16,-8 9-1,-9 11 1,-22 7-16,-14 10 0</inkml:trace>
  <inkml:trace contextRef="#ctx0" brushRef="#br0" timeOffset="1.49087E6">29190 12153 0,'0'0'0,"0"0"0,0 0 15,0 0 1,15-14-16,13-6 16,11-6-16,4 5 15,-2 4-15,-2 5 16</inkml:trace>
  <inkml:trace contextRef="#ctx0" brushRef="#br0" timeOffset="1.49112E6">29565 11404 0,'0'0'16,"0"0"-16,0 0 16,0 22-1,-5 28-15,3 28 16,-4 25-16,3 2 15,0-2 1,3-3-16,0-8 16,0-14-16,0-78 15,0 80 1</inkml:trace>
  <inkml:trace contextRef="#ctx0" brushRef="#br0" timeOffset="1.49146E6">29279 12460 0,'0'0'15,"-7"30"-15,-2 24 16,-5 24 0,5 12-16,12-12 15,12-15-15,6-26 16,5-16-16,-1-21 15,-3-14 1,4-13-16,-4-13 16,-5-15-1,-8 1-15,-11 2 16,-8 10 0,-4 8-16,-4 12 15,-7 8-15,-2 10 16,-9 11-1,-2 13 1,-2 14-16,11-1 0,11-2 16</inkml:trace>
  <inkml:trace contextRef="#ctx0" brushRef="#br0" timeOffset="1.49212E6">29853 11628 0,'0'0'0,"0"0"16,-13 16 0,-5 11-16,-5 13 15,5 9 1,3 7-16,4 0 15,8-3-15,3-53 16,7 44 0,11-15-16,4-19 15,-2-15 1,-3-8-16,-5-10 16,-5-6-16,-7-1 15,-2-4 1,-3 1-1,-1 1-15,-2 5 16,-2 2-16,0 5 16,6 2-1,2 5-15,6 0 16,6-1-16,12-4 16,5 1-1,10-6-15,16-6 16,-4 5-16,4 3 15,-53 21 1,45-8-16,-10 8 16,-17 8-16,-10 10 15,-19 9 1,-4 6-16,-10 8 16,-5 8-1,3-7-15,2-8 16,5-9-1,8-9-15,4-5 16,8-7-16,10-8 16,15-7-1,14-10-15,18-12 16</inkml:trace>
  <inkml:trace contextRef="#ctx0" brushRef="#br0" timeOffset="1.49297E6">30302 11289 0,'0'0'0,"0"0"15,0 0 1,0 0-16,0 26 15,0 30-15,-4 29 16,-4 23 0,-14 1-16,-4 4 15,-12 6-15,-5 6 16,0-11 0,6-14-16,6-19 15,31-81-15,0 0 16,-25 57-1,4-34-15,21-23 16,-12 5 0,3-12-16,4-13 15,7-6-15,5-10 16,2-5 0,9-12-16,4 1 15,3 1 1,0 4-16,1 9 15,-26 38-15,29-29 16,1 13 0,-9 16-16,2 9 15,-5 14-15,-3 12 16,1 23 0,-6 19-16,-6 32 15,-4 27 1,-12 16-16,-4-4 15,-6-17-15,0-16 16,-2-13 0,-2-1-16,2-8 15,4-7 1,2-15-16,18-71 16,-13 47-1,13-47-15,0 0 16,-13 34-16,13-34 15,0 0 1,-15 18-16,15-18 16,0 0-16,-11 4 15,11-4 1,0 0-16,0 0 16,-9 0-1,9 0-15,0 0 16,0 0-16,-4 4 15,4-4 1,0 0-16,0 0 16,-4 4-16,0 1 15</inkml:trace>
  <inkml:trace contextRef="#ctx0" brushRef="#br0" timeOffset="1.49622E6">30933 11612 0,'0'0'16,"0"0"0,0 0-16,-4 7 15,2 2 1,2 5-16,16-10 15,23-8-15,18-19 16,4-11 0,-5-2-16,-56 36 15,45-28-15,-23 19 16,-22 20 0,-14 15-16,-10 15 15,-15 22-15,-3 8 16,-14 21-1,-4 4-15,3-11 16,9-18 0,48-67-16,-42 51 15</inkml:trace>
  <inkml:trace contextRef="#ctx0" brushRef="#br0" timeOffset="1.49639E6">31154 11657 0,'0'0'0,"0"0"16,0 0 0,15 14-16,13 8 15,11 9-15,-4 7 16,-2 9 0,-7 6-16</inkml:trace>
  <inkml:trace contextRef="#ctx0" brushRef="#br0" timeOffset="1.4968E6">31117 11979 0,'0'0'16,"0"0"-16,0 0 15,0 0 1,0 0-16,0 0 15,0 0 1,-4 22-16,-2 18 16,-18 16-16,-7-12 15,-4-6 1,35-38-16,-41 33 16,41-33-1,0 0-15,-37 26 16,37-26-16,0 0 15,-29 18 1,15-7-16,16-2 16,14-3-1,15-1-15,14-2 16,22-8-16,6-4 16,22-5-1,-95 14-15,90-6 16,-17 1-16</inkml:trace>
  <inkml:trace contextRef="#ctx0" brushRef="#br0" timeOffset="1.49718E6">31092 12490 0,'0'0'16,"0"0"-1,-17 21-15,-4 10 16,0 13-16,5 5 16,5 5-1,9 0-15,6-3 16,9-6 0,7-9-16,13-10 15,-3-15-15,0-11 16,0-12-1,-5-13-15,-7-6 16,-11-3 0,-10-1-16,-5 3 15,-10 3-15,-7 4 16,-3 8 0,-4 3-16,-3 10 15,-4 8 1,-5 12-16,44-16 15,-41 29-15</inkml:trace>
  <inkml:trace contextRef="#ctx0" brushRef="#br0" timeOffset="1.49782E6">31652 11760 0,'0'0'0,"0"0"15,0 0 1,19 0-16,22 0 16,18-7-16,-5-4 15,-1 2 1,-12-2-16,-13 8 15,-11 8 1,-21 8 0,-17 16-16,-7 4 0,-14 17 15,-4 4 1,2 2-16,6-5 16,38-51-1,-31 49-15,31-49 16,-16 40-16,14-6 15,10-16 1,11-14-16,13-8 16,8-14-1,21-16-15,2-8 16,12-14-16,-75 56 16,0 0-1,52-47-15,-37 25 16,-21 18-16,-13 10 15,-11 14 1,-6 9-16,-11 18 16,-1 7-1,2 8-15,-2 24 16,5 16-16,14-4 16,12-7-1,11-16-15,6-75 16,6 52-1,4-40-15</inkml:trace>
  <inkml:trace contextRef="#ctx0" brushRef="#br0" timeOffset="1.49832E6">31998 12124 0,'0'0'15,"0"0"1,0 0-16,0 0 15,-12 27-15,-12 15 16,-11 26 0,-12 15-16,-8 14 15,7-12-15,-5-4 16,9-16 0,-1-12-16,12-16 15,33-37 1,-34 28-16,34-28 15,-32 15-15,32-15 16,-25 5 0,9-7-16,12-10 15,13-2-15,10-10 16,16-5 0,15-6-16,11-4 15,8 8 1,20 1-16,5 18 15,-3 14 1,-9 14-16,-12 8 16,-11 6-16,-21-4 15,-38-26 1,29 23-16,-29-23 16,0 0-1,0 0-15,23 20 16,-23-20-16,0 0 15,0 0 1,16 11-16</inkml:trace>
  <inkml:trace contextRef="#ctx0" brushRef="#br0" timeOffset="1.4985E6">32696 12714 0,'0'0'16,"0"0"-16,0 0 16</inkml:trace>
  <inkml:trace contextRef="#ctx0" brushRef="#br0" timeOffset="1.50392E6">32757 10026 0,'0'0'15,"0"0"1,0 0-16,0 0 16,-9 16-1,3 13-15,-3 11 16,5-2-16,0-2 15,4-3 1,2 7-16,2 1 16,-4-41-16,9 37 15,-9-37 1,12 29-16,21-20 16,8-22-1,32-31-15,42-37 16,58-48-16</inkml:trace>
  <inkml:trace contextRef="#ctx0" brushRef="#br0" timeOffset="1.54181E6">27719 8095 0,'0'0'0,"0"0"16,25-9 0,14-10-16,26-15 15,-5 3-15,-60 31 16,0 0 0,57-23-16,-16 18 15,-17 13-15,-26 14 16,-14 12-1,-15 10-15,-18 23 16,-21 26 0,-13 13-16,3 2 15,17-17 1,63-91-16,-33 60 16,28-35-16,19-30 15,12-23 1,-8 3-16,18-24 15,4-5 1,-6 16-16,-10 11 16,-5 11-16,1 5 15,-1 9 1,2 4-16,3 9 16,2 3-16,2 8 15,3 5 1,5 9-16,-2-5 15,-3-6-15</inkml:trace>
  <inkml:trace contextRef="#ctx0" brushRef="#br0" timeOffset="1.54222E6">28280 7551 0,'0'0'0,"0"0"16,0 0-16,0 0 15,0 0 1,2 26-16,5 32 16,4 34-1,-9 28-15,-2 10 16,-8 8-1,-4 8-15,-5 35 16,5 9-16,2-7 16,2-26-1,4-19-15,-4-24 16,2-12-16,-3-10 16,3-16-1,6-76-15,0 0 16,0 0-1,-8 49-15,8-29 16,6-30-16,2-24 16</inkml:trace>
  <inkml:trace contextRef="#ctx0" brushRef="#br0" timeOffset="1.5424E6">28267 8522 0,'0'0'15,"0"0"-15,0 0 16,0 0 0,15-2-16,28-11 15,20-9-15,7-1 16,38-8 0,17-7-16,5-7 15,6-4-15</inkml:trace>
  <inkml:trace contextRef="#ctx0" brushRef="#br0" timeOffset="1.54301E6">28881 8022 0,'0'0'0,"0"0"15,0 0-15,0 0 16,19-9 0,23-7-16,24-12 15,10-5 1,16-1-16,-92 34 16,0 0-16,87-28 15,-38 15 1,-36 20-16,-26 10 15,-9 11 1,-14 10-16,-13 17 16,-16 25-16,-4 12 15,17-9 1,52-83-16,-31 65 16,31-65-16,-4 35 15,12-17 1,12-13-16,12-10 15,6-8 1,11-9-16,-4-5 16,-45 27-16,38-21 15,-16 13 1,-20 10-16,-17 16 16,-14 18-1,-13 17-15,-1 6 16,5 1-16,9-2 15,10-10 1,19-48-16,-4 46 16,10-8-1,18-12-15,2-13 16,8-15-16,3-15 16</inkml:trace>
  <inkml:trace contextRef="#ctx0" brushRef="#br0" timeOffset="1.54341E6">29384 8390 0,'0'0'15,"0"0"-15,-11 23 16,-10 13 0,-10 22-16,-6 4 15,-9 6-15,-9 14 16,-15 0-1,10-14-15,9-17 16,10-18-16,41-33 16,0 0-1,-31 21-15,31-21 16,-24 8 0,12-9-16,8-8 15,10-7-15,10 0 16,10-2-1,7 3-15,6 3 16,18 9 0,-2 3-16,6 10 15,-4 3-15,2 8 16,-2-6 0,1-4-16,-1-6 15,-3-12-15,4-11 16</inkml:trace>
  <inkml:trace contextRef="#ctx0" brushRef="#br0" timeOffset="1.54367E6">29831 7641 0,'0'0'15</inkml:trace>
  <inkml:trace contextRef="#ctx0" brushRef="#br0" timeOffset="1.54369E6">30588 8840 0,'0'4'16</inkml:trace>
  <inkml:trace contextRef="#ctx0" brushRef="#br0" timeOffset="1.55031E6">29739 7253 0,'0'0'16,"0"0"-16,0 0 16,2-2-16,12-4 15,6 6 1,9 11-16,5 13 16,-1 10-16,-3 4 15,5 1 1,-4 4-16,-31-43 15,31 52 1</inkml:trace>
  <inkml:trace contextRef="#ctx0" brushRef="#br0" timeOffset="1.55089E6">29715 7834 0,'0'0'15,"0"0"1,19-2-16,24-14 16,16-8-1,-9-3-15,-50 27 16,0 0 0,0 0-16,47-20 15,-11 7-15,-20 14 16,-21 13-16,-12 11 15,-15 10 1,-8 19-16,-3 6 16,-1 16-1,13-2-15,31-74 16,-16 69-16,20-24 16,12-16-1,4-16-15,0-13 16,5-11-1,-2-7-15,-4-6 16,-4-5-16,-6-1 16,-6 4-1,-6 4-15,-4 4 16,1 2 0,2 3-16,1-1 15,14 1-15,12-1 16,18-3-1,23-9-15,12 4 16,25-4-16,6 1 16,-15 7-1,-92 18-15,53-6 16,-32 9 0,-27 0-16</inkml:trace>
  <inkml:trace contextRef="#ctx0" brushRef="#br0" timeOffset="1.55103E6">30059 8104 0,'0'0'16,"0"0"-16,0 0 15,20-1 1,24-13-16,21-6 16,-3 2-16,-1 0 15,-10 2-15</inkml:trace>
  <inkml:trace contextRef="#ctx0" brushRef="#br0" timeOffset="1.55128E6">30487 7470 0,'0'0'16,"0"0"-16,0 0 15,0 25 1,0 26-16,0 30 16,0 17-16,0 2 15,0 0 1,0-1-16,0-1 16,0-4-16,0-9 15,0-11 1</inkml:trace>
  <inkml:trace contextRef="#ctx0" brushRef="#br0" timeOffset="1.55164E6">30169 8531 0,'0'0'0,"-8"23"16,-1 12-16,-4 23 15,3 5 1,13-1-16,10-1 16,17-12-1,10-13-15,5-14 16,4-15-16,-2-14 16,-4-15-1,-15-14 1,-10-8-16,-15-6 0,-11 1 15,-9 2 1,-5 9 0,-10 9-16,-8 14 15,-9 12-15,-12 18 16,6 17-16,9 9 16,18 1-1</inkml:trace>
  <inkml:trace contextRef="#ctx0" brushRef="#br0" timeOffset="1.55191E6">31536 7620 0,'0'0'0,"-19"15"16,-7 8 0,-14 12-16,-9 12 15,-8 14-15,-19 26 16,-6 13 0,10-3-16,72-97 15,-41 66 1,30-34-16</inkml:trace>
  <inkml:trace contextRef="#ctx0" brushRef="#br0" timeOffset="1.55209E6">31368 7809 0,'0'0'16,"0"0"-16,0 0 15,0 0 1,13 23-16,10 10 15,13 21-15,1 1 16,1-3 0,-38-52-16,36 41 15</inkml:trace>
  <inkml:trace contextRef="#ctx0" brushRef="#br0" timeOffset="1.55264E6">31726 7633 0,'0'0'16,"0"0"-16,0 0 15,0 0 1,-4 27-16,1 24 16,-6 28-16,-1 8 15,4-7 1,6-80-16,0 0 15,-6 69 1,6-69-16,-8 41 16,8-23-1,4-29-15,6-17 16,10-14-16,11-9 16,5-3-1,0 0-15,1-1 16,2 1-16,-7 3 15,-3 1 1,-9 10-16,-4 9 16,-8 13-1,-4 11-15,0 11 16,-2 10-16,-4 15 16,0 12-1,-2 18-15,-4 13 16,2 4-1,-8 23-15,6 13 16,4-14-16,6-14 16,0-16-1,-2-68-15,6 53 16,-6-53 0,2 45-16</inkml:trace>
  <inkml:trace contextRef="#ctx0" brushRef="#br0" timeOffset="1.55303E6">31454 8596 0,'0'0'0,"0"0"15,0 25-15,7 19 16,9 22-1,5-11-15,5-10 16,8-9 0,4-11-16,1-17 15,6-13-15,3-18 16,1-16 0,-7-13-16,-9-8 15,-12-1 1,-12 0-16,-11 7 15,-11 11-15,-14 10 16,-5 11 0,-7 14-16,-10 16 15,0 9 1,1 8-16,5 6 16,17-2-16,12-4 15</inkml:trace>
  <inkml:trace contextRef="#ctx0" brushRef="#br0" timeOffset="1.55329E6">32505 7686 0,'0'0'0,"-20"16"15,-8 14 1,-27 16-16,-6 19 16,-18 23-16,-14 21 15,18-11 1,75-98-16,0 0 16,-37 62-16,37-41 15,27-28 1</inkml:trace>
  <inkml:trace contextRef="#ctx0" brushRef="#br0" timeOffset="1.55346E6">32360 7890 0,'0'0'0,"0"0"16,0 0-16,0 0 16,9 20-1,6 12-15,11 8 16,-2 2-16,5-1 15,-1-5 1,3-8-16</inkml:trace>
  <inkml:trace contextRef="#ctx0" brushRef="#br0" timeOffset="1.55366E6">32529 7910 0,'0'0'15,"0"0"-15,0 0 16,0 0-16,19 0 16,19 4-1,15 1-15,2 7 16,-5-1 0,-50-11-16,48-3 15,-4-23-15</inkml:trace>
  <inkml:trace contextRef="#ctx0" brushRef="#br0" timeOffset="1.55391E6">32954 7358 0,'0'0'15,"0"0"1,0 0-16,-6 25 15,-2 26-15,-1 28 16,3 18 0,4 6-16,0-2 15,0-2-15,0 1 16,-6-6 0,3-5-16,0-10 15,5-79 1,-12 79-16</inkml:trace>
  <inkml:trace contextRef="#ctx0" brushRef="#br0" timeOffset="1.55433E6">32253 8714 0,'0'0'0,"0"28"16,0 13-16,2 20 15,9-3 1,9-11-16,6-15 16,9-12-16,2-14 15,9-12 1,-4-19-16,-2-9 15,-6-10 1,-15-8-16,-9-1 16,-12-1-16,-13 5 15,-5 4 1,-10 10-16,-11 7 16,-8 15-1,-9 15-15,-1 15 16,-2 11-1,7 16-15,14 2 16,16 2-16,22-1 16</inkml:trace>
  <inkml:trace contextRef="#ctx0" brushRef="#br0" timeOffset="1.55448E6">33007 8783 0,'0'0'15,"0"0"-15</inkml:trace>
  <inkml:trace contextRef="#ctx0" brushRef="#br0" timeOffset="1.57815E6">27187 15864 0,'0'0'15,"0"0"-15,0 0 16,20-2 0,21-11-16,9-5 15,-3-1 1,-2 6-16,0 7 15,0 6-15,2 6 16,0 6 0,4-1-16,5 0 15,7-5 1,2-1-16,5 0 16,5-3-16,21 1 15,11-2 1,-4-1-16,4-1 15,1-2-15,5-4 16,4-3 0,8 0-16,8-3 15,-2 3 1,0 0-16,0 0 16,5 4-16,-1-1 15,9 2 1,-4 3-16,2 0 15,-5 0 1,4-3-16,-3 4 16,4-5-16,-4 2 15,-1 0 1,-6 1-16,-8 6 16,-3-1-1,3 0-15,-2 0 16,-2-2-16,-5-2 15,-15-2 1,2 1-16,-4 0 16,-3 3-1,-7 0-15,-1 0 16,3-1-16,8-3 16,4 0-1</inkml:trace>
  <inkml:trace contextRef="#ctx0" brushRef="#br0" timeOffset="1.58287E6">31250 9228 0,'0'0'0,"0"0"16,0 0-1,0 0-15,0 0 16,0 0-16,0 0 16,0 0-1,15 0-15,20 0 16,16 0-1,2 0-15,-3 5 16,7-3-16,2 2 16,4 1-1,4-5-15,6 2 16,-6 1 0,0-3-16,-8 0 15,4 2-15,0 0 16,1 2-1,3-1-15,0-1 16,1-2-16,-4 2 16,1-2-1,0 0-15,-6 0 16,3 0 0,-2 2-16,-3 0 15,-57-2 1,52 4-16,-52-4 15,50 8-15,-50-8 16,0 0 0,0 0-16,41 5 15,-41-5-15,0 0 16,0 0 0,32 5-16,-32-5 15,0 0 1,0 0-16,17 5 15,-17-5-15,0 0 16,0 0 0,8 5-16,-8-5 15,0 0 1,0 0-16,4 5 16,-4-5-16,0 0 15,0 0 1,2 1-16,-2-1 15,0 0 1,0 0-16,4 0 16,-4 0-16,0 0 15,2-4 1</inkml:trace>
  <inkml:trace contextRef="#ctx0" brushRef="#br0" timeOffset="1.59862E6">27660 14263 0,'0'0'15,"0"0"1,0 0-16,19-12 16,13-10-16,16-14 15,0-5 1,0 5-16,-3 3 15,-45 33 1,40-28-16,-40 28 16,0 0-1,0 0-15,31-19 16,-17 15-16,-16 18 16,-16 10-1,-9 19-15,-16 23 16,-19 35-16,-15 33 15,7 2 1,16-13 0,16-30-16,8-21 15,30-72-15,0 0 16,-20 50-16</inkml:trace>
  <inkml:trace contextRef="#ctx0" brushRef="#br0" timeOffset="1.59883E6">27853 14443 0,'0'0'15,"0"0"1,0 0-16,0 0 0,9 18 16,4 7-1,5 8-15,2 0 16,-1 1-1,-1-5-15,-3-13 16,1-11 0</inkml:trace>
  <inkml:trace contextRef="#ctx0" brushRef="#br0" timeOffset="1.59917E6">28251 13468 0,'0'0'16,"0"0"0,0 0-16,-5 30 15,0 33 1,-3 41-16,-4 28 16,3 11-1,3 12-15,2 37 16,4 7-16,2-16 15,6-18 1,-1-18-16,-1-13 16,0-20-16,0-7 15,-2-5 1,1-11-16,-5-91 16,0 0-16,0 0 31,0 58-31,-7-45 0,-4-37 15</inkml:trace>
  <inkml:trace contextRef="#ctx0" brushRef="#br0" timeOffset="1.59938E6">28167 14459 0,'0'0'16,"0"0"-16,0 0 15,0 0 1,19 0-16,26-2 16,24-12-16,5-9 15,14-11 1,18-16-16,-10 1 16</inkml:trace>
  <inkml:trace contextRef="#ctx0" brushRef="#br0" timeOffset="1.59996E6">28765 14064 0,'0'0'0,"0"0"15,0 0-15,0 0 16,12-14-16,15-10 15,15-15 1,6-5-16,6-3 16,-54 47-1,0 0-15,52-45 16,-10 12-16,-15 15 16,-21 20-1,-12 16-15,-16 17 16,-13 26-1,-4 10-15,-10 30 16,2 11-16,47-112 16,0 0-1,-31 98-15,31-98 16,-6 58 0,18-35-16,11-23 15,2-19-15,3-2 16,1-7-1,2-3-15,-7 6 16,-13 14 0,-9 14-16,-6 15 15,-7 15-15,-5 14 16,-3 24 0,-8 26-16,3 11 15,8-11-15,10-23 16,12-25-1,-6-49-15,16 24 16,2-17 0,-1-16-16</inkml:trace>
  <inkml:trace contextRef="#ctx0" brushRef="#br0" timeOffset="1.6004E6">29238 14298 0,'0'0'0,"0"0"0,-11 24 16,-7 17 0,-13 23-16,-3 7 15,-12 21 1,-12 9-16,4-11 16,3-12-16,3-14 15,48-64 1,-43 56-16,43-56 15,0 0 1,-36 32-16,11-17 16,13-15-16,12-10 15,12-4 1,3-7-16,10 2 16,4-4-1,11 5-15,12 5 16,1 3-16,5 9 15,-2 5 1,2 4-16,-4 6 16,-2 2-1,-2 0-15,-50-16 16,48 15-16,-4-8 16,-1-9-1,-7-18-15</inkml:trace>
  <inkml:trace contextRef="#ctx0" brushRef="#br0" timeOffset="1.60063E6">29619 13608 0,'0'0'16,"0"0"-1,0 0-15,0 0 16,10 15-16,9 8 16,7 6-1,2-3-15,-6 1 16,-12-4-16</inkml:trace>
  <inkml:trace contextRef="#ctx0" brushRef="#br0" timeOffset="1.60116E6">29479 14095 0,'0'0'0,"0"0"15,0 0-15,0 0 16,15-19 0,9-14-16,18-18 15,-1 4-15,-41 47 16,37-36-1,-10 23-15,-15 17 16,-12 21 0,-12 19-1,-5 33-15,-10 36 0,-1 28 16,11-14 0,13-31-16,4-96 15,11 59 1,2-34-16,6-19 15,0-15-15,-1-11 16,-1-12 0,0-7-16,2-17 15,-7 2 1,-3 4-16,-5 6 16,-2 6-16,-2 7 15,-2 12 1,4 5-16,3 0 15,6 0 1,4-1-16,9-8 16,13-3-16,14-13 15,3 2 1,2-1-16,-56 38 16,55-32-1,-55 32-15,48-19 16,-22 14-16</inkml:trace>
  <inkml:trace contextRef="#ctx0" brushRef="#br0" timeOffset="1.60133E6">30014 14218 0,'0'0'0,"0"0"15,0 0-15,13-11 16,13-10-16,9-8 15,6-7 1,7-9-16</inkml:trace>
  <inkml:trace contextRef="#ctx0" brushRef="#br0" timeOffset="1.60153E6">30401 13541 0,'0'0'0,"0"0"16,-7 27-16,1 28 16,-5 30-1,5 18-15,4-5 16,0-2 0,-1-4-16,3-5 15,0-6-15</inkml:trace>
  <inkml:trace contextRef="#ctx0" brushRef="#br0" timeOffset="1.60196E6">30031 14607 0,'0'0'0,"-6"30"15,-1 24-15,-3 26 16,8 17 0,14-6-16,10-8 15,10-14-15,8-15 16,-2-25 0,0-18-16,-1-12 15,0-22 1,-5-18-16,-13-11 15,-7-7-15,-14 0 16,-10 3 0,-7 7-16,-11 7 15,-4 11 1,-4 8-16,-4 17 16,-5 14-16,-4 23 15,-3 19 1,5 17-16,3 25 15,14 10 1,16-16-16,11-20 16</inkml:trace>
  <inkml:trace contextRef="#ctx0" brushRef="#br0" timeOffset="1.6022E6">30949 13679 0,'0'0'16,"0"0"-16,0 0 15,0 0 1,0 0-16,12 18 15,11 13 1,8 16-16</inkml:trace>
  <inkml:trace contextRef="#ctx0" brushRef="#br0" timeOffset="1.6027E6">30923 14068 0,'0'0'16,"0"0"-16,0 0 16,16-2-1,19-14-15,13-7 16,-1-1-16,-7 4 16,-7 6-1,-17 14-15,-12 17 16,-10 11-1,-12 22-15,-9 25 16,-7 41-16,-4 37 16,7-4-1,13-28-15,18-121 16,0 76 0,8-38-16,5-25 15,2-20-15,2-10 16,5-14-1,2-12-15,6-17 16,-7-3 0,-23 63-16,16-58 15,-14 9-15,-12 15 16,-2 18 0,-9 18-16,-2 12 15,-4 11-15,27-25 16,0 0-1,0 0-15,-24 24 16</inkml:trace>
  <inkml:trace contextRef="#ctx0" brushRef="#br0" timeOffset="1.6033E6">31444 13753 0,'0'0'0,"0"0"16,0 24-16,0 28 15,0 21 1,0 15-16,0-3 16,0-3-16,0-6 15,-4-13 1,4-63-16,0 0 15,-4 36 1,1-25-16,3-25 16,7-19-16,4-19 15,9-8 1,7-9-16,9-14 16,-4 3-16,0 3 15,1 5 1,-1 11-16,-7 14 15,-25 47 1,0 0-16,0 0 16,20-34-16,-6 12 15,-2 17 1,-5 19-16,-3 17 16,-2 20-1,-2 30-15,-2 40 16,0 42-16,-2 22 15,2-6 1,-1-14-16,3-16 16,-4-13-1,4-14-15,4-21 16,-4-21-16,0-80 16,0 0-1,0 42-15,-6-49 16,-2-33-1</inkml:trace>
  <inkml:trace contextRef="#ctx0" brushRef="#br0" timeOffset="1.60361E6">31960 13753 0,'0'0'0,"0"0"15,0 0-15,0 0 16,0 0-16,20-2 16,19-12-1,11-5 1,-7-2-16,-7 6 16,-9 10-16,-16 11 15,-11 12-15,-15 18 16,-8 27-1,-11 15-15,-15 31 16,-10 30 0,9-12-16,9-29 15,41-98-15,-22 58 16</inkml:trace>
  <inkml:trace contextRef="#ctx0" brushRef="#br0" timeOffset="1.60382E6">32112 13950 0,'0'0'0,"0"0"15,0 0 1,2 22-16,12 15 16,8 13-16,3-12 15,0-7 1,0-11-16,-2-13 15,-5-10-15</inkml:trace>
  <inkml:trace contextRef="#ctx0" brushRef="#br0" timeOffset="1.6042E6">32264 13961 0,'0'0'0,"0"0"0,0 0 15,0 0 1,0 0-16,8-16 15,13-13 1,4-9-16,-2-3 16,5 1-16,-28 40 15,25-38 1,-25 38 0,0 0-16,23-31 15,-4 11-15,-6 15 16,-3 15-1,-6 14-15,-4 14 16,-4 23-16,-2 12 16,2 27-1,-1 12-15,5-112 16,-4 106-16,4-106 16,0 0-1,0 0-15,2 64 16,3-53-1,5-36-15,-2-23 16,1-40-16</inkml:trace>
  <inkml:trace contextRef="#ctx0" brushRef="#br0" timeOffset="1.60457E6">32682 12912 0,'0'0'0,"0"0"16,2 21-16,3 23 16,8 35-1,-7 37-15,-4 20 16,0 25 0,0 60-16,-2 45 15,0-11-15,0-5 16,0-7-1,4-10-15,7-15 16,2-21 0,4-44-16,-9-26 15,-2-33-15,-6-94 16,0 0 0,0 0-16,2 65 15,-2-65 1,-2 27-16,-2-23 15,2-15-15</inkml:trace>
  <inkml:trace contextRef="#ctx0" brushRef="#br0" timeOffset="1.60475E6">32948 14913 0,'0'0'16,"0"0"-16,0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27T02:52:38.5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3784 4192 0,'0'0'15,"0"0"-15,0 27 16,4 25-16,3 30 16,3 29-1,0 20-15,-1 16 16,-3 45-16,-6 38 16,-4 16-1,-9 2-15,-3 9 16,-3 13-1,3 13-15,8 13 16,6 10-16,4 7 16,3 6-1,4 5-15,3 7 16,-2 7 0,2-1-16,1 2 15,-2-3-15,0-1 16,3-7-1,2-1-15,-3-17 16,-2-15 0,-4-22-16,-5-22 15,-2-24-15,0-31 16,-2-44 0,-1-27-16,-1-24 15,-5-23 1,3-21-16,6-57 15,0 36-15</inkml:trace>
  <inkml:trace contextRef="#ctx0" brushRef="#br0" timeOffset="1932.9102">4430 4042 0,'0'0'0,"0"0"15,0 0 1,0 0-16,15-2 15,26-4-15,26-5 16,18 6 0,31 3-16,20 4 15,23 3 1,62-3-16,40-4 16,-3-8-16,-2-5 15,14-12 1,8-5-16,5 4 15,13 1 1,6 0-16,9 5 16,3 1-16,9 3 15,4 6 1,4-3-16,0 9 16,-1 4-1,-3 2-15,2 7 16,-3 2-16,2 4 15,-9 3 1,-4 2-16,-7-1 16,-3 4-16,-8 4 15,-13-6 1,-12 4-16,-12 0 16,-9 3-1,-13 1-15,-5 4 16,-12-3-16,-11 4 15,-23-3 1,1 3-16,0-2 16,-10 0-1,-17-5-15,-24-5 16,-24 0 0,-32-2-16,-16 0 15,-17 1-15,-9 4 16,-1 12-1,0 11-15,-3 9 16,-3 12-16,2 27 16,-5 22-1,-7 9-15,-11 14 16,-6 15 0,-8 7-16,-6 13 15,-2 9-15,-9 12 16,-4 12-1,-5 10-15,0 18 16,8-3-16,3 1 16,5 6-1,-5 7-15,4 6 16,2 5 0,2 7-16,6-1 15,-1 3-15,-1 0 16,2 0-1,-4-5-15,2-4 16,-7-2 0,-1-2-16,-3-3 15,-6-12-15,-6-5 16,-2-7 0,-2-11-16,-4-14 15,0-34 1,-5-27-16,1-17 15,-6-24 1,-7-14-16,-6-19 16,-5-18-16,-2-20 15,-5-14 1,-9-11-16,-32-12 16,-24-14-16,-14-8 15,-2-10 1,2-3-16,-2-1 15,-16 0 1,-6 7-16,-8 9 16,-18 12-16,-15 15 15,-17 4 1,7 7-16,-1-3 16,-2 4-16,0 3 15,-4-2 1,-3 4-16,-5 5 15,-2 7 1,2 5-16,-7 3 16,0 3-16,-2 2 15,5-1 1,5-6-16,-4-2 16,3-4-1,-3-6-15,2 2 16,-2-2-16,2-5 15,3-1 1,4-1-16,7-3 16,3 2-1,3 1-15,7-1 16,20 3-16,-2-1 16,-5-1-1,1-3-15,9 0 16,12 0-16,7-2 15,13 2 1,1-2-16,7-2 16,11-7-1,9-4-15,10-6 16,1-3-16,7-3 16,15 3-1,5-2-15,11 0 16,10 5-1,4 1-15,17 2 16,52 7-16,-49-7 16,49 7-1,0 0-15,0 0 16,-47-17-16</inkml:trace>
  <inkml:trace contextRef="#ctx0" brushRef="#br0" timeOffset="3035.772">14074 5247 0,'0'0'16,"0"0"-16,0 0 15,0 0-15,-7 20 16,-9 18-1,-15 16 1,-17-1-16,-22 6 16,-31 10-16,-32-3 15,-10-18 1,2-21-16,4-14 16,-8-11-16,-10-2 15,-9-2 1,-16 4-16,2-6 15,6-7-15,25-12 16,19-12 0,28-10-16,17-16 15,12-10 1,13-12-16,20-6 16,18-5-16,24 5 15,21-3 1,23-4-16,29-11 15,29-3 1,38-9-16,19 1 16,17 11-16,-4 17 15,-20 29 1,-13 18-16,-5 18 16,-6 14-1,-7 20-15,0 13 16,-5 19-16,-10 12 15,-16 19 1,-8 10-16,-20 11 16,-16 2-16,-15 8 15,-11 4 1,-12 1-16,-19-6 16,-15 1-1,-18-7-15,-16-7 16,-16-8-16,-14-6 15,-14-5 1,-9-3-16,2-12 16,11-27-1,15-31-15</inkml:trace>
  <inkml:trace contextRef="#ctx0" brushRef="#br0" timeOffset="3350.3932">12555 4541 0,'0'0'15,"-14"20"-15,-5 11 16,-9 19-1,-3 12-15,0 11 16,-7 30-16,-1 19 16,13-7-1,15-16-15,13-24 16,7-18 0,2-26-16,2-23 15,3-21-15,9-22 16</inkml:trace>
  <inkml:trace contextRef="#ctx0" brushRef="#br0" timeOffset="3899.7381">12574 4606 0,'0'0'16,"0"0"0,0 0-16,0 0 15,0 0 1,3 22-16,4 25 15,4 23-15,-7 5 16,0 12-16,1-15 16,4-19-1,7-10 1,4-9-16,9-12 16,0-14-16,5-10 15,8-11 1,19-16-16,3-16 15,23-19-15,10-17 16,-10-1 0,-18 12-16,-69 70 15,47-47 1,-47 47-16,34-24 16,-6 15-16,-10 13 15,-7 7 1,-4 10-16,-7 7 15,-5 8-15,-5 7 16,-8 17 0,-5 5-16,4 4 15,-4 2 1,-4 18-16,7 1 16,9-2-1,4-13-15,10-3 16,-1-18-16,2-8 15,-4-46 1,4 48-16,-4-48 16,0 45-16</inkml:trace>
  <inkml:trace contextRef="#ctx0" brushRef="#br0" timeOffset="4044.9854">13361 5671 0,'0'0'16,"0"0"-16,0 0 15,0 0 1</inkml:trace>
  <inkml:trace contextRef="#ctx0" brushRef="#br0" timeOffset="6302.3016">11775 5070 0,'0'0'15,"0"0"-15,0 0 16,-20 0 0,-15-4-16,-17-1 15,3 3 1,-1 2-16,1 2 16,49-2-16,-56 5 15,-4-3 1,60-2-16,-67 0 15,-5 2 1,-2-2-16,-8 0 16,7 3-16,7-1 15,16-2 1,6 0-16,-4 0 16,4 0-16,-1 2 15,-2 2 1,-3 6-16,-2 1 15,0 4 1,3 5-16,0 0 16,2 5-1,2 2-15,7-2 16,40-25-16,-41 31 16,5 3-1,3 1-15,6 1 16,27-36-16,-25 38 15,10 0 1,6 0-16,12-5 16,3-6-1,9-5-15,5 1 16,6-1-16,5-2 16,8 4-1,16 3-15,3 0 16,2-4-16,7-1 15,6-2 1,27 5-16,13-3 16,-1-2-1,-7-4-15,-2-1 16,-5-3-16,1-1 16,0 2-1,2 3-15,2-1 16,0 1-1,0-3-15,4 1 16,1 0-16,1 1 16,1 1-1,3-3-15,1-3 16,3 5-16,1-2 16,5-3-1,-8-4-15,0 0 16,-10 3-1,4-4-15,3-1 16,-3-6-16,-5 0 16,-2-1-1,-1-3-15,0-5 16,2-3 0,-1 1-16,-4-5 15,-5 3-15,-7-2 16,-7 0-1,0-4-15,-2 2 16,-1-6 0,-5 3-16,1-3 15,-5 1-15,-14-1 16,-9 3 0,4-3-16,-8-4 15,0-2 1,-5-1-16,-4-1 15,-31 33-15,23-38 16,0-2 0,-9-2-16,-7 4 15,-9 2-15,-6 6 16,-5 7 0,-6-3-16,-6 4 15,-10-2 1,-12-3-16,-4-1 15,-1 2-15,-9 1 16,0 3 0,-3-2-16,-2 1 15,2 0-15,-1 5 16,0 0 0,0 3-16,0 4 15,1 2 1,-1 7-16,3 4 15,1 5-15,6 0 16,0 4 0,55-11-16,0 0 15,-39 6 1,14-7-16</inkml:trace>
  <inkml:trace contextRef="#ctx0" brushRef="#br0" timeOffset="6706.0371">14378 4811 0,'0'0'0,"0"0"15,0 0 1,-24 7-16,-27 4 15,-15 12 1,5 1-16,4 9 16,-1 3-1,2 0-15,6 0 16,50-36-16,-41 38 16,41-38-1,-29 38-15,11-2 16,15-3-16,10-6 15,7-7 1,5 0-16,8 4 16,8 5-1,19 7-15,9 2 16,4 8-16,20 13 16</inkml:trace>
  <inkml:trace contextRef="#ctx0" brushRef="#br0" timeOffset="19538.6862">14126 4577 0,'0'0'0,"0"0"16,0 0-16,15-18 15,16-14 1,26-19-16,26-9 16,24-7-1,13 0-15,24-1 16,0 8-16,1 5 15,6 2 1,-4 7-16,7 2 16,3-1-1,-8 2-15,-15 10 16,-9 6-16,-13 5 16,-14 5-1,-2 7-15,0 3 16,-2 1-16,-6 6 15,-4 0 1,2 6-16,-11 1 16,-75-7-1,77 7-15</inkml:trace>
  <inkml:trace contextRef="#ctx0" brushRef="#br0" timeOffset="20405.8565">16579 3628 0,'0'0'16,"0"0"-16,23 9 15,24 0 1,18 12-16,-8 1 16,1 3-16,-2-1 15,0-1 1,-56-23-16,52 27 15,-52-27-15,42 26 16,-15 9 0,-27-35-16,9 31 15,-16-2 1,-8-7-16,-5 0 16,-8 0-16,-1-1 15,29-21 1,-33 20-16,-2 4 15,35-24-15,-34 24 16,13-1 0,17-8-16</inkml:trace>
  <inkml:trace contextRef="#ctx0" brushRef="#br0" timeOffset="20524.5104">17233 4154 0,'0'0'16,"0"0"-16</inkml:trace>
  <inkml:trace contextRef="#ctx0" brushRef="#br0" timeOffset="21256.0056">18589 4837 0,'0'0'0,"0"0"15,0 0 1,-23 8-16,-24 1 16,-31 4-1,-24-2-15,0-4 16,0-10-16,0-12 16,2-18-1,0-15-15,2-6 16,-3-3-1,-4-4-15,-6-8 16,3-4-16,12-1 16,15-5-1,21 2-15,20-6 16,23 4-16,17 1 16,19 3-1,21-6-15,23 4 16,21 2-1,22 8-15,22 6 16,22 8-16,3 15 16,-7 20-1,-8 18-15,0 18 16,-3 16 0,-8 19-16,-13 13 15,-18 9-15,-16 6 16,-20 1-1,-16 4-15,-25-6 16,-21-2 0,-23-1-16,-19 0 15,-23-4-15,-20 1 16,-14-6 0,-13-4-16,0-1 15,11-10 1,20-8-16,33-7 15,32-12-15</inkml:trace>
  <inkml:trace contextRef="#ctx0" brushRef="#br0" timeOffset="22021.4394">18483 5506 0,'-27'0'16,"-17"7"-16,-26 2 15,-18 9-15,-29 4 16,-22 5 0,-10-2-16,12-10 15,8-9 1,11-7-16,3-13 16,13-11-16,3-20 15,14-13 1,16-14-16,17-5 15,21 5 1,12 3-16,15 11 16,10 2-16,14 0 15,15-4 1,19 2-16,31-11 16,35-3-1,29 3-15,5 13 16,-12 16-16,-15 17 15,-9 15 1,-3 10-16,-9 9 16,0 9-1,-8 12-15,-8 8 16,-5 9-16,-12 13 16,-8 9-1,-10 8-15,-18 2 16,-15 1-16,-17 5 15,-14-2 1,-13-2-16,-11-5 16,-13-8-1,-5-8-15,-11-9 16,-11-4-16,-4-4 16,-8-4-1,-7-5-15,-4-3 16,9-6-1,16-7-15,71-20 16,-42 20-16,33-7 16</inkml:trace>
  <inkml:trace contextRef="#ctx0" brushRef="#br0" timeOffset="22183.1047">18193 5853 0,'0'0'15,"0"0"-15,0 0 16,0 0 0</inkml:trace>
  <inkml:trace contextRef="#ctx0" brushRef="#br0" timeOffset="27558.2449">5993 12683 0,'0'0'0,"0"0"16,17-21-16,9-7 15,21-20 1,-2 6-16,4-2 15,3 4-15,3-4 16,6 2 0,14-14-16,6-1 15,6-2 1,-3 1-16,-1 3 16,5-4-16,-3 1 15,5-4 1,4 1-16,3-2 15,9-6-15,3 0 16,-5 3 0,4-2-16,2 1 15,1-2 1,1 2-16,-1-2 16,2 1-1,3-1-15,5-3 16,4-3-16,-5-2 15,2 6 1,-4 2-16,0 2 16,-4 4-16,7-4 15,13-4 1,2-3-16,0 0 16,-5-1-1,3-2-15,-3 6 16,0 0-16,2 1 15,-4 3 1,0 1-16,2 3 16,-2-2-16,3 2 15,2-2 1,5 3-16,-3 2 16,0-1-1,-4 1-15,-5 2 16,-2 0-16,-2 2 15,-6 3 1,-2 1-16,6 3 16,-2-3-1,2 1-15,-3 2 16,-3-1-16,-6 1 16,-9 3-1,-7 8-15,-3-1 16,-7 6-1,-14 2-15,-9 4 16,-11 8-16,-4 0 16,-2 1-1,0-2-15,-6 0 16,-6-4-16</inkml:trace>
  <inkml:trace contextRef="#ctx0" brushRef="#br0" timeOffset="27993.2006">13504 8246 0,'0'0'15,"0"0"-15,0 0 16,0 0 0,0 0-16,21-3 15,18-8-15,23-5 16,-7 0 0,-55 16-16,49-8 15,-9 10 1,-13 16-16,-23 12 15,-16 11-15,-24 29 16,-27 36 0,-24 38-16,-15 13 15,12-17-15,16-24 16,17-26 0,20-28-16,12-19 15,25-43 1,0 0-16,-12 28 15,9-18-15</inkml:trace>
  <inkml:trace contextRef="#ctx0" brushRef="#br0" timeOffset="28110.1886">13473 8998 0,'0'0'16,"0"0"-16,0 0 15</inkml:trace>
  <inkml:trace contextRef="#ctx0" brushRef="#br0" timeOffset="30288.9794">12899 5732 0,'0'0'0,"0"0"15,0 0 1,0 0-16,0 0 15,0 0-15,0 0 16,0 0 0,0 0-16,0 0 15,0 0 1,0 0-16,0 0 16,0 0-1,0 0-15,0 0 16,0 0-16,-6 6 15,-4 3 1,1 0-16,3 2 16,2-4-16,2 4 15,-1 1 1,3 6-16,3 2 16,3 4-1,0 8-15,3 5 16,3 14-16,-2 6 15,-1 5 1,3 8-16,-4 5 16,3 31-1,4 12-15,-2 7 16,3-7-16,-6-6 16,-1-9-1,-2 2-15,-2 0 16,1-2-1,-2-5-15,-4-2 16,3-2-16,-1-10 16,0-9-1,5-4-15,0-15 16,-1-5-16,-4 0 16,-2-51-1,0 52-15,0-52 16,-2 54-1,2-54-15,-6 55 16,6-55-16,-10 39 16,2-19-1</inkml:trace>
  <inkml:trace contextRef="#ctx0" brushRef="#br0" timeOffset="30717.0172">12826 7570 0,'0'0'15,"0"0"-15,0 0 16,0 20-1,8 21-15,0 19 16,2 5 0,0 0-16,5-5 15,-2-5-15,2-3 16,-15-52 0,0 0-16,13 47 15,-13-47 1,18 32-16,4-22 15,-1-13-15,10-17 16,8-12 0,14-21-16,21-26 15,9-15 1,-5-1-16,-9 4 16,-17 22-16,-9 9 15,-3-3 1</inkml:trace>
  <inkml:trace contextRef="#ctx0" brushRef="#br0" timeOffset="39691.1767">8391 3866 0,'0'0'0,"0"0"16,0 0-16,0 0 16,-10 18-1,-3 14-15,-3 5 16,4 8-1,6 2-15,2 2 16,4 5-16,4 4 16,0 7-1,0 1-15,1 8 16,0 27 0,-1 17-16,0 4 15,-1-3-15,4-4 16,1-6-1,1 0-15,3 3 16,3 0 0,1 7-16,-1 7 15,2 1-15,2 4 16,-3-2 0,-1 5-16,-6 5 15,-2 4-15,-3-6 16,5-7-1,0-9-15,4 0 16,4-7 0,7-11-16,7-5 15,2 1-15,2-8 16,0-4 0,5-8-16,-2-8 15,9-2 1,-2-4-16,6-5 15,5-6-15,9-5 16,7-8 0,3-9-16,6-7 15,6-4 1,7-10-16,6-5 16,10-1-16,5-5 15,0-5 1,15-1-16,8-3 15,7 0-15,-2-2 16,3 0 0,-3 4-16,4 3 15,-2 2 1,3-2-16,3 2 16,4 0-16,3-6 15,9-6 1,2-3-16,2 5 15,-3 1-15,3 2 16,-8 4 0,-2 1-16,-7 2 15,-7 4 1,-1 2-16,1 3 16,-2 2-1,2-2-15,-1-1 16,-6 1-16,-1 2 15,-5 0 1,-14 6-16,-2 3 16,-10 4-1,-9 1-15,-5 2 16,-4-1-16,-8 2 16,-8-4-1,-3-1-15,-6 0 16,-16-3-16,-7-3 15,-42-15 1,41 16-16,-41-16 16,0 0-1,38 11-15,-38-11 16,35 6 0,-35-6-16,35-4 15,-11-9-15,2-5 16,-26 18-1,24-24-15,2-6 16,1-10-16,-5 0 16,0 2-1,2 2-15,4 2 16,7 2-16,8 2 16</inkml:trace>
  <inkml:trace contextRef="#ctx0" brushRef="#br0" timeOffset="48822.2666">14385 8536 0,'0'0'0,"-23"0"15,-16 0-15,-16 4 16,1 1-1,-1 6-15,-5 0 16,0-2 0,-5-5-16,-2-2 15,-1-6-15,2-5 16,3-2 0,1-5-16,3-1 15,11-4-15,6-6 16,5-1-1,2-3-15,0-3 16,7-4 0,5-2-16,12-1 15,7 0-15,6-2 16,9-2 0,7-2-16,11 0 15,9 0-15,8 0 16,11 1-1,3 3-15,17-2 16,0 9 0,-8 12-16,-12 15 15,-6 6 1,8 6-16,-2 8 16,4 5-16,-6 6 15,-1 5 1,-7 8-16,-5 8 15,-8 6-15,-3 3 16,-9 1 0,-5 3-16,-7 0 15,-10 0 1,-6 4-16,-13 1 16,-7 3-16,-7-1 15,-10-1 1,-13 11-16,-2-9 15,6-22 1,14-17-16,38-25 16,-31 15-16,31-15 15,0 0 1,0 0-16,-20 10 16,9-9-1</inkml:trace>
  <inkml:trace contextRef="#ctx0" brushRef="#br0" timeOffset="48977.6894">14329 8660 0,'0'0'0,"0"0"16,0 0-16</inkml:trace>
  <inkml:trace contextRef="#ctx0" brushRef="#br0" timeOffset="49421.9532">13893 7713 0,'0'0'0,"-22"14"15,-10 6-15,-12 14 16,-7 10-1,-6 8-15,-8 19 16,3 3-16,62-74 16,-39 58-1,29-29-15</inkml:trace>
  <inkml:trace contextRef="#ctx0" brushRef="#br0" timeOffset="49633.7247">14010 7740 0,'0'0'15,"0"0"-15,0 0 16,-23 21 0,-13 10-16,-20 19 15,-7 10-15,63-60 16,0 0-1,-37 46-15,41-28 16</inkml:trace>
  <inkml:trace contextRef="#ctx0" brushRef="#br0" timeOffset="49788.1303">14036 7856 0,'0'0'0,"0"0"16,0 0-1,0 0-15,-16 18 16,-5 7 0,-8 12-16,-1 2 15</inkml:trace>
  <inkml:trace contextRef="#ctx0" brushRef="#br0" timeOffset="49937.8731">14184 7863 0,'0'0'16,"0"0"-16,0 0 15,-20 25 1,-14 15-16,-18 27 16</inkml:trace>
  <inkml:trace contextRef="#ctx0" brushRef="#br0" timeOffset="58041.4333">13310 5721 0,'0'0'0,"0"0"16,0 0-16,0 0 15,0 0 1,0 0-16,-6-3 16,-1-8-1,-3 0-15,5 0 16,1 4-16,2 7 15,2 0 1,-2 4-16,2-1 16,0 4-1,0 4-15,0 1 16,4 2-16,0 0 16,-1-1-1,-3 1-15,0 4 16,2 4-1,-2 3-15,0 4 16,3 0-16,-6 2 16,3 2-1,-2 3-15,-1 5 16,3 5-16,3 2 16,-1 1-1,1-3-15,-3 6 16,0 3-1,0 4-15,0 2 16,0 7-16,5 6 16,2 20-1,3 4-15,4 7 16,3-13 0,4-9-16,-1-1 15,-1 3-15,0 0 16,-6 0-1,1 0-15,-3-5 16,2-2-16,0-4 16,0-10-1,-3-16-15,-2-8 16,-8-40 0,10 43-16,-10-43 15,0 0-15,10 40 16,-10-40-1,0 0-15,0 0 16,4 40 0,-4-40-16,0 0 15,-2 24-15</inkml:trace>
  <inkml:trace contextRef="#ctx0" brushRef="#br0" timeOffset="58390.0978">13297 7718 0,'0'0'16,"0"0"-16,0 0 15,0 0 1,11 18-16,9 11 15,7 7-15,-3 6 16,-2 0 0,-22-42-16,23 46 15,-23-46 1,0 0-16,21 33 16,-4-18-16,-3-17 15,3-11 1,3-12-16,4-4 15,3-9 1,14-6-16,4-3 16</inkml:trace>
  <inkml:trace contextRef="#ctx0" brushRef="#br0" timeOffset="58555.5104">13860 7589 0,'0'0'16,"0"0"-16,0 0 15,0 0 1,0 0-16</inkml:trace>
  <inkml:trace contextRef="#ctx0" brushRef="#br0" timeOffset="67504.1085">14043 8178 0,'0'0'0,"0"0"16,0 0-1,0 0-15,0 0 16,0-8-16,2-13 15,11-8 1,10 4-16,6 4 16,2-2-1,9-6-15,10-3 16,1-1-16,2 1 16,5 0-1,1-2-15,1 0 16,5 1-16,3-3 15,20-11 1,17-4-16,2-1 16,-7 5-1,-14 9-15,-5 5 16,-8-1-16,4 5 16,-1-5-1,-1 6-15,-1-6 16,-4 5-1,-6 5-15,-14 4 16,-3 4-16,-1-2 16,2 3-1,-2-4-15,0 2 16,-3-1 0,-1 1-16,-42 17 15,0 0-15,0 0 16,32-18-1,-32 18-15,14-26 16</inkml:trace>
  <inkml:trace contextRef="#ctx0" brushRef="#br0" timeOffset="67903.4493">15659 7035 0,'0'0'0,"0"0"15,0 0-15,0 0 16,0 0 0,20 0-16,17-7 15,26-3 1,-3 4-16,3 1 15,-63 5-15,60-1 16,-60 1 0,50 6-16,-50-6 15,29 27-15,-27 13 16,-18 7 0,-10 4-16,-9 0 15,0-1 1,0 1-16,3-3 15,32-48-15,-29 47 16,29-47 0,-31 55-16</inkml:trace>
  <inkml:trace contextRef="#ctx0" brushRef="#br0" timeOffset="68055.7699">15949 7472 0,'0'0'0,"0"0"16,0 0-16</inkml:trace>
  <inkml:trace contextRef="#ctx0" brushRef="#br0" timeOffset="72253.3711">13183 5655 0,'0'0'16,"0"0"-16,0 0 16,0 0-1,0 0-15,0 0 16,0 0-16,0 0 15,-7 16 1,-2 11-16,-5 11 16,6-4-16,1-5 15,5 2 1,4-4-16,0 2 16,5 2-1,1 2-15,-8-33 16,12 38-16,-12-38 15,14 41 1,-3 0-16,-11-41 16,16 44-1,-1-2-15,1 2 16,-1-3-16,-1-1 16,-2-1-1,5 1-15,-2-5 16,-1 3-1,1-4-15,1-5 16,-3-4-16,3 1 16,1 3-1,2-2-15,-2 3 16,2-2-16,1-1 16,-1-1-1,1 1-15,-20-27 16,24 30-1,-1 1-15,8 7 16,-31-38-16,35 35 16,-1-3-1,1-1-15,-2-2 16,-1-4 0,-3-1-16,0-1 15,-5-3-15,3-2 16,2 2-1,-29-20-15,31 18 16,-31-18 0,37 20-16,-37-20 15,48 21-15,-48-21 16,52 21 0,-52-21-16,56 22 15,-1-4 1,-55-18-16,56 19 15,-5-6-15,0-5 16,-51-8 0,48 7-16,-48-7 15,52 7-15,-2 0 16,-50-7 0,55 7-16,-6-3 15,-1 0 1,-2-1-16,-5-6 15,-41 3-15,48-2 16,-48 2 0,49-6-16,-49 6 15,54-5-15,-1 1 16,-3 2 0,-6-5-16,-44 7 15,46-8 1,-46 8-16,48-10 15,-48 10-15,50-11 16,-50 11 0,51-14-16,-51 14 15,55-11 1,-55 11-16,55-14 16,-55 14-16,53-9 15,-4-2 1,-49 11-16,47-8 15,-47 8 1,42-12-16,-42 12 16,43-13-16,-43 13 15,0 0 1,0 0-16,38-11 16,-38 11-16,0 0 15,0 0 1,29-11-1,-14 4-15,-15 3 16</inkml:trace>
  <inkml:trace contextRef="#ctx0" brushRef="#br0" timeOffset="72654.0612">15393 6886 0,'0'0'0,"0"0"0,0 0 15,0 0 1,0 0-16,17 5 16,20-2-1,13 4-15,-2 1 16,-6 6-1,-11-1-15,-8 3 16,-7-3-16,-5 5 16,-4 2-1,-9 5-15,-9 1 16,-8 8-16,-14 13 16,-10 2-1,-2 5-15,-4 1 16,-12 17-1,6-3-15,55-69 16,-52 65-16,3-8 16</inkml:trace>
  <inkml:trace contextRef="#ctx0" brushRef="#br0" timeOffset="72801.1072">15406 7434 0,'0'0'15,"0"0"-15,0 0 16</inkml:trace>
  <inkml:trace contextRef="#ctx0" brushRef="#br0" timeOffset="105056.27">11558 9381 0,'0'0'0,"0"0"15,-7 19-15,-6 28 16,-11 20 0,-4 12-16,-7 33 15,0 37-15,8 14 16,8-11-1,12-27-15,9-29 16,9-26-16,10-30 16,2-25-1,4-24-15,-8-22 16,-3-32-16</inkml:trace>
  <inkml:trace contextRef="#ctx0" brushRef="#br0" timeOffset="105455.7409">11574 9566 0,'0'0'15,"0"0"-15,0 0 16,2 20 0,9 11-16,5 12 15,4-19-15,2-15 16,5-9-1,8-14-15,18-19 16,6-12 0,17-24-16,3-2 15,-79 71-15,66-58 16,-66 58 0,45-25-16,-16 22 15,-15 20 1,-12 12-16,-4 13 15,-8 25-15,-2 9 16,-9 31 0,2 16-16,0-1 15,10-12-15,7-25 16,6-17 0,9-28-16,11-9 15</inkml:trace>
  <inkml:trace contextRef="#ctx0" brushRef="#br0" timeOffset="106120.0419">12220 10267 0,'0'0'0,"-23"7"15,-9 6 1,-11 5-16,-11 9 15,-11 4-15,-5-1 16,-18-1 0,-6-5-16,2-8 15,13-10 1,6-8-16,5-11 16,18-3-1,2-7-15,4-7 16,0-8-16,11-14 15,7-4 1,11-6-16,6-6 16,9-3-16,13-8 15,16-19 1,20-18-16,18-2 16,18 4-1,18 2-15,4 14 16,1 15-16,-11 28 15,-10 16 1,-3 24-16,-8 13 16,-4 13-1,-3 14-15,-15 3 16,-4 8-16,-3 11 16,-4 6-1,-8 13-15,-6 21 16,-13 15-16,-16 3 15,-14-4 1,-13-5-16,-10 0 16,-4-2-1,3-5-15,-1-8 16,4-7-16,4-8 16,7-9-1,7-19-15,7-14 16,8-12-1,4-12-15</inkml:trace>
  <inkml:trace contextRef="#ctx0" brushRef="#br0" timeOffset="106608.2021">12480 9724 0,'0'0'0,"0"0"16,14-11-1,9-9-15,11-9 16,8-7 0,10-4-16,0-3 15,7 4-15,1-2 16,1 4-1,1-4-15,23-11 16,9-5 0,-4 1-16,-13 2 15,-9 11-15,-5 6 16,-63 37 0,48-34-16,-3 5 15,-2-3-15,-8 4 16,-35 28-1,31-32-15,-31 32 16,0 0 0,0 0-16,28-33 15,-28 33-15,0 0 16,0 0 0,20-31-16,-20 31 15,0 0 1,0 0-16,11-18 15</inkml:trace>
  <inkml:trace contextRef="#ctx0" brushRef="#br0" timeOffset="128287.0647">14612 7242 0,'0'0'15,"0"0"-15,0 0 16,0 0 0,0 0-16,0 0 15,0 0 1,20 0-16,24 0 16,13-4-16,-1-3 15,0 0 1,3 0-16,-2 3 15,0-5-15,-7-2 16,-4 2 0,2 0-16,4 2 15,-3-2 1,5 1-16,-3-4 16,0 1-16,3 1 15,-7 0 1,-2 1-16,-5 0 15,-40 9-15,40-6 16,-40 6 0,34-9-16,-34 9 15,0 0 1,0 0-16,29-9 16,-29 9-16,24-12 15,-24 12 1,29-13-16,-1-3 15,-28 16 1,29-18-16,-4-4 16,4-7-16</inkml:trace>
  <inkml:trace contextRef="#ctx0" brushRef="#br0" timeOffset="128803.1995">15679 7030 0,'0'0'16,"0"0"-1,0 0-15,0 0 16,0 0-16,18 0 16,17-6-1,22-8-15,-9-4 16,0-2-1,4 0-15,5-3 16,3-2-16,3 1 16,3-5-1,2 2-15,-1 0 16,2 3 0,3-1-16,18-6 15,4 0-15,-10-1 16,-15 8-1,-16 4-15,-9 4 16,-2 1 0,-42 15-16,31-18 15,-11-3-15</inkml:trace>
  <inkml:trace contextRef="#ctx0" brushRef="#br0" timeOffset="129135.9187">16906 6427 0,'0'0'16,"0"0"-16,0 0 15,0 0-15,0 0 16,0 0 0,0 0-16,20-3 15,20-8 1,19 2-16,-11 2 15,-6 7-15,-10 7 16,-15 9 0,-17 11-16,-15 2 15,-11 5-15,-17 8 16,-8 9 0,-10 5-16,-22 18 15,-8 6 1,3-4-16,23-16 15,65-60-15,-35 47 16</inkml:trace>
  <inkml:trace contextRef="#ctx0" brushRef="#br0" timeOffset="129283.8078">17141 6849 0,'0'0'0,"0"0"16,0 0-16,0 0 15</inkml:trace>
  <inkml:trace contextRef="#ctx0" brushRef="#br0" timeOffset="144920.9295">10107 8757 0,'0'0'0,"0"0"16,0 0-16,25 4 16,27-1-1,24 2-15,15-2 16,5-3-16,8 3 15,5-3 1,5 0-16,9 0 16,8 0-1,13 0-15,6 0 16,38 0-16,5 0 16,-5 6-1,-7 3-15,-4-2 16,4 0-1,24-10-15,8 2 16,5-9-16,20 1 16,-3 0-1,-6 6-15,2-2 16,-10 7 0,9 1-16,-4 3 15,4 0-15,-3-1 16,2-3-1,5 5-15,-4 2 16,2 2 0,-6 5-16,-2 4 15,-8 1-15,-9 7 16,-23 1 0,-2 0-16,-8 5 15,-9-4-15,-8 0 16,-12-8-1,-9-4-15,-13-6 16,-12-8 0,-11-2-16,-11-4 15,-14-5 1,-6-4-16,-16-3 16,-6-8-16,-3-5 15,0-8 1,3-13-16,4-9 15,7-29-15,11-20 16,-5-11 0,-1-14-16,-3-10 15,-2-7 1,-3-6-16,-5-14 16,-5-4-1,-2-2-15,-2-9 16,0-9-16,-5 0 15,1-3 1,1 1-16,-2 0 16,5 3-16,0 2 15,7 3 1,-2 12-16,-3 4 16,-4 18-1,-4 9-15,-1 10 16,-5 2-16,-5 13 15,-4 4 1,-4 16-16,-6 4 16,-4 14-16,-6 11 15,-8 14 1,0 7-16,-8 1 16,-8 2-16,-12 5 15,-11-3 1,-9 3-16,-11 2 15,-21-9 1,-14 1-16,1 0 16,-1 6-1,-12 0-15,-21-2 16,-23-5-16,-10 0 16,-4 6-1,0 1-15,-9 2 16,-13 1-16,-19 1 15,-17 3 1,-27 5-16,-6 15 16,-10 8-1,-8 3-15,-1-2 16</inkml:trace>
  <inkml:trace contextRef="#ctx0" brushRef="#br0" timeOffset="146907.126">18738 6614 0,'0'0'0,"0"0"16,0 0-16,-24 11 16,-13 3-1,-20 10-15,-9 1 16,0 4-1,-10 2-15,-25 5 16,-15-3-16,4-12 16,12-15-1,3-16-15,11-18 16,9-7-16,10-13 16,1-5-1,7-7-15,3-3 16,9 1-1,6-3-15,10-2 16,7 2-16,16 12 16,10-4-1,11-5-15,19-7 16,23-21 0,23-3-16,12 10 15,8 11 1,-2 18-16,-9 19 15,0 8-15,-1 14 16,10 1 0,9 10-16,9 2 15,-4 8-15,-1 4 16,-9 13 0,-10 9-16,-19 6 15,-13 11-15,-9 10 16,-10 8-1,-14 4-15,-6 5 16,-21 8 0,-17 0-16,-16 4 15,-21 6 1,-15 0-16,-13-2 16,-2 0-16,6-15 15,15-17 1,16-16-16,49-46 15,-35 27-15,35-27 16,0 0 0,-20 11-16,16-15 15</inkml:trace>
  <inkml:trace contextRef="#ctx0" brushRef="#br0" timeOffset="147072.8078">18618 6753 0,'0'0'0,"0"0"16,0 0-16,0 0 16,0 0-16</inkml:trace>
  <inkml:trace contextRef="#ctx0" brushRef="#br0" timeOffset="149152.5602">17752 5689 0,'0'0'0,"0"0"16,-7 18-16,-5 20 15,-7 17 1,0 11-16,-2 12 16,-8 31-16,-4 30 15,-7 11 1,8-7-16,8-15 15,6-31 1,5-23-16,13-74 16,-2 54-16,2-54 15,10 33 1,9-13-16,2-7 16,8-8-1,12-7-15,19-4 16,14-11-16,31-9 15,20-10 1,13 3-16,1 6 16,-20 13-1,-17 19-15,-13 8 16,-8 10-16,-4-1 16,-7 5-1,-2 3-15,-8 0 16,-16-8-1,-44-22-15,39 20 16,-39-20-16,0 0 16,0 0-1,33 16-15,-33-16 16,28 3-16,-9-15 16,-1-10-1,4-17-15,6-16 16,-2-14-1,5-28-15,-4-21 16,-9-2-16,-14 8 16,-8 20-1,-3 14-15,0 11 16,0 14 0,1 5-16,-5 3 15,-3 4-15,-5 3 16,-10 6-1,-10 3-15,-7 7 16,-11 6-16,-7 5 16,-9 2-1,-33 2-15,-21 3 16,-12 2 0,-16 10-16,9 8 15,1 11-15,0 4 16,14 5-1,21 0-15,40-14 16,27-24 0,25-21-16</inkml:trace>
  <inkml:trace contextRef="#ctx0" brushRef="#br0" timeOffset="164752.4711">17020 6668 0,'0'0'0,"0"0"16,0 0-16,0 0 15,0-9 1,0-11-16,9-9 16,11 4-1,6 5-15,12-2 16,7-5-16,13-4 16,5-4-1,8-2-15,33-12 16,17-5-1,8-2-15,2 2 16,-10 10-16,-11 4 16,1 2-1,5 0-15,1 0 16,-1 1 0,-7-4-16,-3 3 15,-12 5-15,-2 1 16,-3 1-1,3 2-15,-2-5 16,-3 3 0,-5-2-16,4-1 15,-2 3-15,4-3 16,0 2 0,-6 2-16,5-1 15,-4 2 1,0 4-16,-8 2 15,4-1-15,-6 2 16,-1-3 0,0 4-16,-8-3 15,-12 11-15,-52 13 16,42-12 0,-42 12-16,0 0 15,36-8 1,-18-1-16,-18 4 15,-9 5-15</inkml:trace>
  <inkml:trace contextRef="#ctx0" brushRef="#br0" timeOffset="165170.2604">20054 5142 0,'0'0'0,"0"0"16,0 0 0,0 0-16,0 0 15,0 0 1,16 0-16,22-7 16,16-1-16,-1 1 15,1 4 1,2 6-16,-5 1 15,-4 3 1,-10 6-16,-14 7 16,-16 0-16,-10 3 15,-6-3 1,-9 8-16,-7 4 16,-18 10-16,-4 3 15,-2 2 1,-4 0-16,1 0 15,2-2 1,6-5-16,6-2 16,6-3-16,32-35 15,-20 39 1</inkml:trace>
  <inkml:trace contextRef="#ctx0" brushRef="#br0" timeOffset="165354.4397">20200 5712 0,'0'0'0,"0"0"15,0 0-15,0 0 16,0 0-16</inkml:trace>
  <inkml:trace contextRef="#ctx0" brushRef="#br0" timeOffset="166218.3281">22281 4997 0,'0'0'16,"0"0"-16,0 0 15,-19 11 1,-14 10-16,-19 7 15,-11 3-15,-6 2 16,-27 6 0,-20-1-16,-1-7 15,3-18-15,17-13 16,7-13 0,16-16-16,7-7 15,5-11 1,-1-2-16,10-5 15,11-3-15,14 3 16,16-1 0,15-11-16,17-3 15,18-2-15,26-21 16,20-2 0,8 11-16,2 16 15,-6 21 1,6 15-16,4 13 15,4 10 1,3 16-16,3 10 16,0 15-16,-5 11 15,-16 14 1,-16 10-16,-17 3 16,-21 1-16,-12-5 15,-13-10 1,-10 0-16,-9 3 15,-7-2 1,-8 0-16,-8-9 16,-4-1-16,-4-7 15,-1-2 1,1-9-16,0 1 16,1-8-16,41-23 15,-38 20 1</inkml:trace>
  <inkml:trace contextRef="#ctx0" brushRef="#br0" timeOffset="166752.461">20358 4963 0,'0'0'0,"0"0"15,0 0-15,-5 23 16,1 23-1,-8 26-15,0 6 16,-9 11-16,6 1 16,1-3-1,6-7-15,3-8 16,5-72 0,0 0-16,3 47 15,7-16-15,9-20 16,-7-22-1,4-18-15</inkml:trace>
  <inkml:trace contextRef="#ctx0" brushRef="#br0" timeOffset="167168.4406">20396 5104 0,'0'0'0,"0"0"15,0 0-15,0 0 16,0 23-1,2 20-15,10 14 16,1-6 0,5-15-16,1-14 15,6-13-15,0-13 16,11-12 0,13-16-16,2-8 15,-2-6 1,-4-1-16,-45 47 15,38-46-15,-38 46 16,0 0 0,31-37-16,-5 17 15,-9 18-15,-6 13 16,-6 14 0,-5 13-16,-5 22 15,-2 11 1,3 10-16,-2 26 15,1 9 1,8-7-16,3-23 16,7-22-16,3-21 15,11-14 1</inkml:trace>
  <inkml:trace contextRef="#ctx0" brushRef="#br0" timeOffset="167769.6769">20989 6016 0,'0'0'16,"-29"0"-16,-19-5 15,-29 1 1,-22-1-16,-2 5 16,-1-2-16,0-2 15,4-13 1,8-14-16,13-11 15,3-9 1,9-7-16,12-10 16,11-3-1,12-3-15,15-1 16,17-6-16,15 1 16,20-5-1,11 2-15,11 2 16,-1 12-16,-2 18 15,0 13 1,-3 14-16,3 7 16,13 6-1,9 9-15,27 7 16,13 10-16,-3 10 16,-11 13-1,-20 4-15,-17 7 16,-18 3-16,-18 2 15,-9 1 1,-3 12-16,-11 5 16,-8 9-1,-11 21-15,-11 12 16,-8-11-16,-5-9 16,-5-5-1,-6-4-15,5-9 16,-2-7-1,5-4-15,0-12 16,38-53-16,-30 38 16</inkml:trace>
  <inkml:trace contextRef="#ctx0" brushRef="#br0" timeOffset="167945.0352">21051 6453 0,'0'0'0</inkml:trace>
  <inkml:trace contextRef="#ctx0" brushRef="#br0" timeOffset="175151.3106">20385 5432 0,'0'0'16,"0"0"-1,-14-17-15,-8-13 16,-9-5-16,-6-1 16,-5 4-1,-2 3-15,-6-4 16,2 4-16,-8-2 15,-2 0 1,-5-3-16,-1 0 16,-9-1-1,-21-10-15,-13-4 16,-7 2-16,9 2 16,10 7-1,1 2-15,-3 5 16,-1-2-1,-2 1-15,-5-2 16,-3 4 0,1 1-16,-7 2 15,-9 0-15,-6 2 16,0 3 0,-4 4-16,-5 5 15,-10 4-15,1 2 16,-3 5-1,-7 4-15,-1 3 16,-12 2 0,0 8-16,-5 5 15,7 0-15,1 5 16,9 2 0,1 0-16,7 1 15,11 1-15,2 3 16,0 1-1,8 1-15,8-3 16,7 5 0,0-5-16,7 3 15,11-5-15,7 2 16,10 0 0,8-6-16,2-2 15,13-7 1,10 1-16,46-17 15,0 0-15,0 0 16,-40 4 0,11-11-16</inkml:trace>
  <inkml:trace contextRef="#ctx0" brushRef="#br0" timeOffset="175552.1345">14535 4467 0,'0'0'16,"0"0"-16,0 0 16,0 0-16,-19 18 15,-8 11 1,-17 18-16,-6 5 15,-4 5 1,-19 18-16,3 3 16,15-12-16,55-66 15,-31 54 1,31-54-16,-10 36 16,16-13-1,14-11-15,11-2 16,14-8-16,17-2 15,7 0 1,9 3-16,25 3 16,13 5-16,1 0 15,-10-7 1</inkml:trace>
  <inkml:trace contextRef="#ctx0" brushRef="#br0" timeOffset="175690.1817">15022 5241 0,'0'0'0,"0"0"16,0 0-16,0 0 16</inkml:trace>
  <inkml:trace contextRef="#ctx0" brushRef="#br0" timeOffset="184017.7193">20814 6952 0,'0'0'16,"0"0"-16,0 0 16,0 0-1,16 11-15,10 7 16,10 4-1,4 5-15,1 4 16,-6 0-16,-4 3 16</inkml:trace>
  <inkml:trace contextRef="#ctx0" brushRef="#br0" timeOffset="184637.4522">20716 7389 0,'0'0'16,"0"0"-1,0 0-15,18-1 16,19-13-16,14-6 16,6-3-1,4 6-15,1 1 16,-62 16-1,58-12-15,-58 12 16,0 0-16,44-6 16,-24 6-1,-26 6-15,-16 10 16,-12 11-16,-18 15 16,0 12-1,-16 22-15,0 13 16,15-1-1,18-12-15,14-14 16,18-17 0,9-7-16,9-4 15,10-10-15,4-6 16,8-5 0,18-4-16,-4-9 15,-2-11-15,-4-11 16,-7-11-1,-9-10-15,-12-9 16,-17-2 0,-10 5-16,-17 5 15,-12 8-15,-8 12 16,-2 3 0,-4 10-16,4 4 15,6 3 1,8 2-16,12-3 15,11-4-15,12-8 16,17-15-16</inkml:trace>
  <inkml:trace contextRef="#ctx0" brushRef="#br0" timeOffset="184937.1056">21359 6722 0,'0'0'0,"0"21"16,0 18-16,0 25 15,7 13 1,1 28-16,1 3 16,-5 9-16,3 1 15,-3 1 1,2-1-16,-4-4 15,1-2 1,-1-11-16,-2-12 16,-5-21-16,5-68 15,-12 42 1,-12-22-16,2-20 16</inkml:trace>
  <inkml:trace contextRef="#ctx0" brushRef="#br0" timeOffset="185102.0031">21448 7383 0,'0'0'0,"20"-12"16,11-3-16,17-5 16,0 6-1,0 10-15,-8 6 16</inkml:trace>
  <inkml:trace contextRef="#ctx0" brushRef="#br0" timeOffset="185367.7741">21089 8209 0,'0'0'0,"0"25"16,4 16-16,3 16 16,5 1-1,5-10-15,5-11 16,2-1-16,-24-36 16,21 29-1,-21-29-15,0 0 16,12 18-1,-12-11-15</inkml:trace>
  <inkml:trace contextRef="#ctx0" brushRef="#br0" timeOffset="185646.8173">21137 8339 0,'0'0'0,"0"0"16,10-13-1,10-14-15,9-5 16,8 4-1,7 8-15,0 7 16,-6 10 0,-3 16-16,-16 10 15,-5 5-15,-14 13 16,-14 12 0,-12 6-16,-2-2 15,28-57 1,-28 56-16,28-56 15,-23 45-15,19-19 16,15-23 0,20-22-16</inkml:trace>
  <inkml:trace contextRef="#ctx0" brushRef="#br0" timeOffset="185885.1826">22130 7144 0,'0'0'0,"-16"20"16,-8 6 0,-10 17-16,-4 7 15,-1 6 1,39-56-16,-40 52 15,9-7 1,10-18-16</inkml:trace>
  <inkml:trace contextRef="#ctx0" brushRef="#br0" timeOffset="186101.9832">22191 7081 0,'0'0'0,"0"0"15,22 7 1,15 9-16,13 15 16,-14 9-16,-8 9 15,-9 10 1,-13 1-16,-15 3 16,-9-4-16,-11-7 15,-6-13 1</inkml:trace>
  <inkml:trace contextRef="#ctx0" brushRef="#br0" timeOffset="186402.1338">21600 7740 0,'0'0'16,"0"0"-1,21-2-15,23-4 16,33-5-16,25-1 16,8 4-1,4 3-15,0 0 16,-2 7-16,-8 3 16,-11 6-1,-18 2-15,-17 3 16,-58-16-16,34 18 15,-34-18 1,17 16-16,-17-7 16,-13-8-1</inkml:trace>
  <inkml:trace contextRef="#ctx0" brushRef="#br0" timeOffset="186785.1273">22235 7691 0,'0'0'0,"0"31"15,0 23-15,0 35 16,0 25-1,0 4-15,0 9 16,0 6-16,0 8 16,7 0-1,1-8-15,2-5 16,-6-18 0,0-19-16,-4-91 15,0 0-15,0 0 16,0 67-1,-8-29-15,-15-16 16,-3-13 0,-5-11-16</inkml:trace>
  <inkml:trace contextRef="#ctx0" brushRef="#br0" timeOffset="187401.7781">19600 9142 0,'0'0'16,"0"0"-16,0 0 15,21 0 1,26-5-16,31 0 16,22 0-16,12-3 15,13-3 1,16-3-16,29 1 15,23-5 1,3 9-16,4 5 16,2 8-16,-2 9 15,6 8 1,9 4-16,4-4 16,16 6-16,-14-4 15,-7 1 1,-28 1-16,-17-1 15,-14 4 1,-21-2-16,-23-6 16,-25-2-16,-20-4 15,-66-14 1,0 0-16,0 0 16,42 11-1,-42-11-15,0 0 16,23 9-16,-23-9 15,8 2 1,-13 0-16,-8 0 16</inkml:trace>
  <inkml:trace contextRef="#ctx0" brushRef="#br0" timeOffset="246200.253">18870 7211 0,'-27'17'0,"-6"11"16,-21 16 0,-4 12-16,-30 28 15,-30 40 1,-32 27-16,-7 24 16,-17 27-16,2 7 15,-13 12 1,-13 21-16,-15 26 15,-14 31 1,-21 37-16,-10 32 16,-23 50-16,-7 58 15,4 64 1,30 57-16,36 42 16</inkml:trace>
  <inkml:trace contextRef="#ctx0" brushRef="#br0" timeOffset="248016.3123">19866 9012 0,'-8'38'16,"-8"26"-1,-9 35-15,-11 62 16,-8 62-16,-6 61 16,8-9-1,7 2-15,3 7 16,5 10-1,-4 6-15,7 10 16,0-2-16,3-4 16,-1-15-1,6-8-15,5-16 16,9-23 0,8-18-16,5-30 15,5-35-15,6-23 16,8-26-1,8-39-15,3-35 16,-1-34-16</inkml:trace>
  <inkml:trace contextRef="#ctx0" brushRef="#br0" timeOffset="248495.6576">21258 9631 0,'-9'48'0,"-7"35"15,-9 51-15,-21 63 16,-8 50 0,-6 42-16,3 6 15,3 18 1,4 11-16,11 11 15,5-4-15,13-3 16,6-22 0,8-22-16,5-27 15,4-25 1,-2-21-16,5-37 16,2-27-16,8-24 15,-15-123 1,24 80-16,6-51 15,-10-44-15</inkml:trace>
  <inkml:trace contextRef="#ctx0" brushRef="#br0" timeOffset="248982.7135">22266 10123 0,'-8'46'0,"-8"32"16,-9 49-16,-12 50 16,-8 62-1,-7 42-15,5 8 16,3 4-16,10 13 16,9 4-1,8 7-15,-1 3 16,-3 0-16,6-10 15,-1-10 1,10-21-16,6-23 16,2-30-1,0-34-15,0-44 16,4-34-16,-6-114 16,15 78-1,5-33-15,-1-45 16,-7-29-16</inkml:trace>
  <inkml:trace contextRef="#ctx0" brushRef="#br0" timeOffset="249616.6938">22991 10810 0,'0'47'16,"-7"34"-16,-8 71 15,-13 67 1,-3 71-16,4 2 15,5-1-15,6 4 16,2 0 0,3 1-16,5-4 15,6-6 1,0-9-16,2-18 16,0-16-16,0-24 15,-4-25 1,2-37-16,-2-20 15,-2-19-15,-4-22 16,8-96 0,-6 72-16,6-72 15,0 0 1,0 0-16,-4 44 16,4-44-16,-7 22 15,7-22 1,-6 4-16,-4-14 15</inkml:trace>
  <inkml:trace contextRef="#ctx0" brushRef="#br0" timeOffset="250550.151">18242 8013 0,'-43'40'0,"-21"21"16,-54 44-1,-64 66-15,-63 78 16,7 1-16,5 9 16,1 15-1,18 12-15,9 17 16,10 10 0,3 10-16,5 19 15,9 13-15,7 20 16,7 12-1,10 18-15,23 3 16,28-15 0,18-28-16,15-35 15,17-43-15,12-37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2939-18F5-45D7-8927-77629918489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6331-B503-4E3D-BD50-D101784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0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2939-18F5-45D7-8927-77629918489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6331-B503-4E3D-BD50-D101784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3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2939-18F5-45D7-8927-77629918489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6331-B503-4E3D-BD50-D101784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17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2939-18F5-45D7-8927-77629918489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6331-B503-4E3D-BD50-D101784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3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2939-18F5-45D7-8927-77629918489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6331-B503-4E3D-BD50-D101784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6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2939-18F5-45D7-8927-77629918489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6331-B503-4E3D-BD50-D101784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2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2939-18F5-45D7-8927-77629918489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6331-B503-4E3D-BD50-D101784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2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2939-18F5-45D7-8927-77629918489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6331-B503-4E3D-BD50-D101784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1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2939-18F5-45D7-8927-77629918489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6331-B503-4E3D-BD50-D101784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81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2939-18F5-45D7-8927-77629918489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6331-B503-4E3D-BD50-D101784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2939-18F5-45D7-8927-77629918489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6331-B503-4E3D-BD50-D101784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7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2939-18F5-45D7-8927-77629918489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56331-B503-4E3D-BD50-D101784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3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023480" y="1190520"/>
              <a:ext cx="10788840" cy="52056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120" y="1181160"/>
                <a:ext cx="10807560" cy="52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3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40240" y="912600"/>
              <a:ext cx="10438920" cy="49960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880" y="903240"/>
                <a:ext cx="10457640" cy="50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5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532800" y="852840"/>
              <a:ext cx="10296720" cy="547380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440" y="843480"/>
                <a:ext cx="10315440" cy="54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77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86760" y="1137960"/>
              <a:ext cx="10472400" cy="39895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400" y="1128600"/>
                <a:ext cx="10491120" cy="40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9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94360" y="839160"/>
              <a:ext cx="11417400" cy="52671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829800"/>
                <a:ext cx="11436120" cy="52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9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694520" y="1758600"/>
              <a:ext cx="10090440" cy="29505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5160" y="1749240"/>
                <a:ext cx="10109160" cy="29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0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123200" y="1328040"/>
              <a:ext cx="8785440" cy="46839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840" y="1318680"/>
                <a:ext cx="8804160" cy="47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9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220400" y="1284840"/>
              <a:ext cx="9303840" cy="29394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1040" y="1275480"/>
                <a:ext cx="9322560" cy="29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6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146600" y="1366560"/>
              <a:ext cx="10801080" cy="46144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240" y="1357200"/>
                <a:ext cx="10819800" cy="46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3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350720" y="1191600"/>
              <a:ext cx="7172640" cy="43844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1360" y="1182240"/>
                <a:ext cx="7191360" cy="44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24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3</cp:revision>
  <dcterms:created xsi:type="dcterms:W3CDTF">2022-10-27T00:59:06Z</dcterms:created>
  <dcterms:modified xsi:type="dcterms:W3CDTF">2022-10-27T03:46:30Z</dcterms:modified>
</cp:coreProperties>
</file>