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5:01:21.8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2324 4398 0,'0'0'16,"0"0"-16,0 0 15,0 0-15,0 0 16,3 20 0,10 20-16,8 9 15,-2-1 1,4-4-16,2-1 0,1-1 31,-26-42-31,27 33 0,-27-33 16,32 22-16,1-19 15,-3-16-15,-7-12 16,2-11 15,6-18-31,-2-10 16,-4-10-1,7-27-15,-3-17 16,-3 0-16,-1 11 0,-5 27 31,0 19-31,-20 61 0,21-38 16,2 11-16,4 7 31</inkml:trace>
  <inkml:trace contextRef="#ctx0" brushRef="#br0" timeOffset="312.8215">3316 4271 0,'0'0'15,"0"0"1,12-9-16,19-7 31,17-7-15,12 2-16,10-2 0,0-2 0,20-1 15,-9 1 1,-15-2-16</inkml:trace>
  <inkml:trace contextRef="#ctx0" brushRef="#br0" timeOffset="797.0741">3596 4521 0,'0'0'16,"19"-14"-16,14-1 15,12-10 1,1-1-16,-1 1 16,-45 25-1,42-23-15,-42 23 16,0 0-16,35-18 15,-14 12 1,-16 12-16,-16 10 16,-12 9-16,-11 11 15,-19 15 1,-20 23-16,-11 13 16,8 5-1,14-8-15,24-10 16,14-14-1,17-13-15,10-9 16,10-4-16,9-10 16,2-9-1,12-5-15,7-13 16,14-9-16,8-13 16,4-7-1,21-14-15,8-10 16,-15-1-1,-23 6-15</inkml:trace>
  <inkml:trace contextRef="#ctx0" brushRef="#br0" timeOffset="1031.3943">3900 4756 0,'0'0'15,"0"0"-15,0 0 16,22-14-16,23-11 16,22-17-1,26-19-15,6-12 16,-9-4 0,-20-1-16,-22 1 15,-19 0-15</inkml:trace>
  <inkml:trace contextRef="#ctx0" brushRef="#br0" timeOffset="1296.9453">4447 3862 0,'0'0'15,"0"0"-15,0 0 16,0 0 0,0 0-16,-4 22 15,0 23-15,-5 28 16,1 17-1,2 5-15,2 4 16,-3 6 0,3 2-16,0 3 15,4-2-15,0-6 16,2-6 0,1-8-16,-3-11 15,-1-14 1,-3-19-16,-7-10 15,-4-13-15</inkml:trace>
  <inkml:trace contextRef="#ctx0" brushRef="#br0" timeOffset="1562.5163">3821 5593 0,'0'0'0,"0"0"15,0 0-15,16 21 16,11 5 0,12 7-16,2-3 15,5-10 1,-4-5-16,-2-8 16,-2-7-16,-9-7 15,-9-8 1,-12-5-16,-8-8 15,-10-4-15</inkml:trace>
  <inkml:trace contextRef="#ctx0" brushRef="#br0" timeOffset="1858.9342">3872 5524 0,'0'-2'16,"0"-5"-16,0-11 16,12-6-16,14-3 15,8 2 1,14-2-16,5 3 15,3 6 1,-2 9-16,-7 7 16,-9 11-16,-11 11 15,-14 4 1,-11 12-16,-15 11 16,-12 18-1,-8-1-15,2 0 16,31-64-16,0 0 15,-25 46 1,22-21-16,26-28 16,24-20-16,34-29 15,34-37 1,39-42-16</inkml:trace>
  <inkml:trace contextRef="#ctx0" brushRef="#br0" timeOffset="2311.9531">5059 4489 0,'0'0'16,"0"0"-1,21-13-15,21-9 16,30-19-16,35-15 16,27-10-1,-6 1-15,-30 14 16,-98 51-16,0 0 16,54-41-1,-41 14-15,-29 10 16,-4 21-1,-30 20-15,-12 26 16,-13 19-16,8 12 16,19-8-1,22-10-15,17-12 16,5 3 0,6 4-16,2 0 15,5-1-15,-9-57 16,0 0-1,11 45-15,2-22 16,-2-32-16</inkml:trace>
  <inkml:trace contextRef="#ctx0" brushRef="#br0" timeOffset="2655.9897">5520 4498 0,'0'0'0,"0"0"16,0 0-1,0 0-15,0 20 16,2 21 0,-4 19-16,-7 5 15,-16 3-15,-12-6 16,-11-6 0,-2-8-16,0-3 15,50-45 1,0 0-16,-38 29 15,20-18-15,28-15 16,13-7 0,21-9-16,24-10 15,37-3 1,18-2-16,-5 7 16,-24 20-16,-94 8 15,53 8 1,-43 8-16,-23 4 15</inkml:trace>
  <inkml:trace contextRef="#ctx0" brushRef="#br0" timeOffset="2874.4491">4976 5602 0,'0'0'0,"0"0"16,19 0-16,37-2 15,42-12 1,43-12-16,31-10 16,10 4-16,-6 6 15,-31 8 1,-32 4-16,-34-5 16,-18-9-16</inkml:trace>
  <inkml:trace contextRef="#ctx0" brushRef="#br0" timeOffset="3546.0455">5880 4416 0,'0'0'16,"21"-18"-16,14-5 15,26-10 1,7 5-16,20 5 16,-6 7-1,-82 16-15,62-2 16,-23 11-16,-19 9 16,-15 4-1,-15 2-15,-11 8 16,-21 15-16,-4 7 15,-6 1 1,-10 17-16,12-5 16,21-11-1,27-25-15,18-16 16,11-13-16,13-6 16,16-9-1,0 0-15,-56 13 16,55-12-16,-7 12 15,-11 17 1,-18 8-16,-19 14 16,-23 19-1,-14 11-15,-26 25 16,-12 6-16,7-10 16,68-90-1,0 0-15,-47 62 16,47-62-1,-16 40-15,22-17 16,17-12-16,11-4 16,15-7-1,31-9-15,38-9 16,32-14-16,0-3 16,-20 0-1,-34 3-15,-30 1 16,-20-3-1</inkml:trace>
  <inkml:trace contextRef="#ctx0" brushRef="#br0" timeOffset="3952.279">6687 4212 0,'0'0'0,"24"-13"16,14-9 0,29-16-16,25-7 15,9 0-15,-101 45 16,84-33-1,-84 33-15,56-7 16,-33 18 0,-23 14-16,-16 6 15,-15 16-15,-23 22 16,-27 31 0,-27 33-16,-7 12 15,18-16 1,24-26-16,73-103 15,-40 50-15,29-53 16</inkml:trace>
  <inkml:trace contextRef="#ctx0" brushRef="#br0" timeOffset="4092.7862">6872 4355 0,'0'0'0,"0"0"15,2-2 1,15-5-16,7 3 15,9 8-15,-2 21 16,1 11 0,-3 4-16,-3-2 15,-2-9-15</inkml:trace>
  <inkml:trace contextRef="#ctx0" brushRef="#br0" timeOffset="4514.9347">7097 4393 0,'0'0'16,"15"-18"-16,7-11 15,11-8 1,7-8-16,8-2 16,-4 0-16,1-2 15,-9-1 1,-3 2-16,-33 48 15,0 0 1,0 0-16,29-41 16,-7 15-16,-6 16 15,-7 20 1,-3 12-16,0 16 16,-4 22-1,0 14-15,0 26 16,4 17-16,-4 0 15,5-17 1,-3-23-16,-4-77 16,12 59-16,-12-59 15,11 27 1,0-21-16,-1-22 16,3-19-1,1-32-15</inkml:trace>
  <inkml:trace contextRef="#ctx0" brushRef="#br0" timeOffset="4733.6618">7675 3801 0,'0'0'16,"0"0"-16,0 0 16,0 28-1,4 25-15,0 34 16,-1 24-16,-1 8 15,3 4 1,-1 0-16,0-4 16,-4-8-1,-4-22-15</inkml:trace>
  <inkml:trace contextRef="#ctx0" brushRef="#br0" timeOffset="5155.399">6953 5236 0,'0'0'15,"0"0"-15,0 0 16,0-12 0,8-16-16,19-15 15,20-4-15,18-2 16,24-9-1,8 7-15,-17 17 16,-16 20 0,-14 19-16,-8 18 15,-1 15-15,-3 20 16,-5 20 0,0 40-16,1 41 15,-11 24 1,-17-2-16,-10-7 15,-8-15-15,-1-10 16,3-14 0,0-30-16,6-16 15,-1-15-15,0-14 16,5-60 0,-6 47-16,-4-20 15,2-23-15</inkml:trace>
  <inkml:trace contextRef="#ctx0" brushRef="#br0" timeOffset="5405.3332">8243 4271 0,'0'0'15,"0"0"-15,19-9 16,16-10 0,24-3-16,5 7 15,-64 15 1,70-15-16</inkml:trace>
  <inkml:trace contextRef="#ctx0" brushRef="#br0" timeOffset="5826.7564">8109 4848 0,'22'-14'16,"11"-6"-16,20-9 16,4 0-16,3-3 15,-60 32 1,53-29-16,-53 29 16,41-20-1,-26 9-15,-24 15 16,-13 14-16,-9 12 15,-12 7 1,4 3-16,6-2 16,10-2-16,6-6 15,10-9 1,7-3-16,11-2 16,10-5-1,10-4-15,9-5 16,19-6-16,5-7 15,3-1 1,-4-1-16,-63 13 16,60-15-1</inkml:trace>
  <inkml:trace contextRef="#ctx0" brushRef="#br0" timeOffset="6217.4217">7898 5792 0,'0'0'15,"0"0"-15,22-2 16,25-10-1,31-3-15,18-3 16,8-2-16,3-1 16,1 5-1,5-2-15,-1-3 16,2 1 0,-12 2-16,-6 0 15,-15 5-15,-18 1 16,-63 12-1,0 0-15,0 0 16,42-2 0,-42 2-16,28 2 15,-14 10-15</inkml:trace>
  <inkml:trace contextRef="#ctx0" brushRef="#br0" timeOffset="6389.1243">9654 5845 0,'0'0'0,"0"0"16,0 0 0,0 0-16,0 0 15</inkml:trace>
  <inkml:trace contextRef="#ctx0" brushRef="#br0" timeOffset="36046.6168">4858 7320 0,'0'0'0,"0"0"16,0 0-16,0 0 15,0 0 1,0 0-16,21 0 15,26 0-15,22 0 16,7-4 0,14-1-16,4 0 15,0-1 1,2-1 0,2 3-16,1-5 15,0-3-15,-2 1 0,-9 10 16,-6 1-1,-2 8-15,-7 6 16,-8-1-16,-15-2 16,-11 3-1,-39-14-15,39 11 16,-39-11-16,0 0 16,0 0-1,28 6-15,-14-6 16,-14-6-1,-14-5-15</inkml:trace>
  <inkml:trace contextRef="#ctx0" brushRef="#br0" timeOffset="36484.337">6047 7104 0,'0'0'15,"0"0"-15,0 0 16,0 0-1,0 0-15,0 0 16,20 0 0,25 0-16,17 4 15,-1 1-15,-5 8 16,-6 7 0,-13 5-16,-37-25 15,31 28 1,-11 9-16,-12 5 15,-20 2-15,-10 5 16,-14 5 0,-8 2-16,-10 2 15,-12 9 1,4-2-16,13-15 16,49-50-16,0 0 15,0 0 1,-31 33-16,31-33 15,-20 16-15,11-8 16,13-4 0,9-1-16,12-10 15,13-4-15</inkml:trace>
  <inkml:trace contextRef="#ctx0" brushRef="#br0" timeOffset="36562.4888">6218 7804 0,'0'0'16,"0"0"-16,0 0 16</inkml:trace>
  <inkml:trace contextRef="#ctx0" brushRef="#br0" timeOffset="45154.2184">6912 7052 0,'0'0'16,"0"0"-16,0 0 15,0 0 1,14-9-16,15-10 15,16-10 1,8-1-16,6 3 16,-2 3-16,-57 24 15,57-18 1,-57 18-16,46-5 16,-11 12-1,-19 6-15,-11 8 16,-16 6-16,-12 10 15,-14 14 1,-11 10-16,-20 24 16,-14 11-16,5 0 15,12-13 1,65-83-16,0 0 16,-39 47-1,30-36-15,16-29 16</inkml:trace>
  <inkml:trace contextRef="#ctx0" brushRef="#br0" timeOffset="45357.2784">7112 7175 0,'6'0'0,"3"0"15,0-4-15,-2 1 16,-1 6-16,6 8 16,1 9-1,2 5-15,1 1 16,3 4-1,0-4-15,6 4 16,-25-30-16,33 29 16,3-9-1,-1-20-15</inkml:trace>
  <inkml:trace contextRef="#ctx0" brushRef="#br0" timeOffset="45747.5947">7454 6688 0,'0'0'15,"0"0"-15,0 0 16,0 0-16,2 25 16,12 24-1,7 23-15,3 17 16,1 13-1,-5 6-15,-6-1 16,-7-8 0,-7-13-16,0-86 15,0 0-15,0 0 16,-7 49 0,1-33-16,1-27 15,2-16-15,6-8 16,4-11-1,4-7-15,2-3 16,5 5 0,6 1-16,7 4 15,5 3-15,4 6 16,-40 37 0,0 0-16,48-25 15</inkml:trace>
  <inkml:trace contextRef="#ctx0" brushRef="#br0" timeOffset="46200.4905">7364 7721 0,'0'0'0,"0"0"15,0 0 1,0 0-16,0 0 15,0 0-15,8-17 16,13-12 0,5-6-16,4 1 15,1 5 1,0 5-16,0 10 16,-3 10-16,-6 15 15,-2 13 1,-2 16-16,-5 28 15,-5 15 1,-3 44-16,-12 42 16,-6 21-1,-5-13-15,3-23 16,-1-24-16,5-30 16,3-15-16,8-85 15,0 0 1,0 0-16,0 49 15,2-38 1,4-32-16,1-19 16</inkml:trace>
  <inkml:trace contextRef="#ctx0" brushRef="#br0" timeOffset="46528.5334">8028 7021 0,'0'0'15,"0"0"-15,0 0 16,0 20-16,0 23 16,0 21-1,0 10-15,0 15 16,0-4-16,0-7 15,0-11 1,2-19-16,-2-48 16,0 0-1,13 31-15,5-16 16,4-10-16,2-7 16,12-9-1,7-8-15,8-12 16,-4-5-16</inkml:trace>
  <inkml:trace contextRef="#ctx0" brushRef="#br0" timeOffset="46716.4138">8309 7036 0,'0'0'15,"0"0"-15,0 0 16,17-1-16,25-10 16,12-3-1,-4-4-15</inkml:trace>
  <inkml:trace contextRef="#ctx0" brushRef="#br0" timeOffset="46903.7676">8268 7322 0,'0'0'0,"0"0"16,0 0-1,0 0-15,23-2 16,22-16 0,16-6-16,-15-9 15,-1-3-15,-9-9 16</inkml:trace>
  <inkml:trace contextRef="#ctx0" brushRef="#br0" timeOffset="47153.725">8604 6766 0,'0'0'0,"0"0"15,0 0 1,2 23-16,5 23 15,0 26-15,-5 6 16,-2 23 0,0-1-16,0-1 15,0-7-15,0-6 16,0-86 0,0 76-16,0-76 15,0 0 1,0 90-16</inkml:trace>
  <inkml:trace contextRef="#ctx0" brushRef="#br0" timeOffset="47466.1914">8284 7914 0,'0'0'0,"0"0"16,0 21-16,0 19 15,9 20 1,7 2-16,5-5 16,9-8-16,7 0 15,4-9 1,2-5-16,2-5 16,-45-30-16,45 18 15,-45-18 1,44 9-16,-44-9 15,0 0 1,40 3-16,-6-11 16,-7-7-16</inkml:trace>
  <inkml:trace contextRef="#ctx0" brushRef="#br0" timeOffset="47825.105">9397 7171 0,'0'0'16,"27"-15"-16,17-15 16,30-15-1,33-15-15,16-12 16,-13 7-16,-110 65 15,74-42 1,-74 42-16,33-33 16</inkml:trace>
  <inkml:trace contextRef="#ctx0" brushRef="#br0" timeOffset="47997.3415">9516 7322 0,'0'0'15,"0"0"-15,0 23 16,0 15-16,0 8 16,2-10-1,14-15-15,3-17 16,6-11 0,-2-15-16,2-15 15</inkml:trace>
  <inkml:trace contextRef="#ctx0" brushRef="#br0" timeOffset="48324.9881">9788 7102 0,'2'0'0,"0"4"16,3 0 0,-3 4-16,0 10 15,-2 14-15,-9 11 16,-9 3 0,-5-1-16,-4 0 15,0-3-15,27-42 16,-27 40-1,27-40-15,0 0 16,0 0 0,-19 30-16,13-17 15,15-13-15,11-7 16,14-1 0,9-6-16,14-1 15,-3 4 1,-54 11-16,51-3 15,-10 14-15,-17 14 16,-17 6 0</inkml:trace>
  <inkml:trace contextRef="#ctx0" brushRef="#br0" timeOffset="48528.0706">9509 8024 0,'0'0'16,"25"0"-16,19 0 15,27 0 1,13 0-16,20 0 16,10-7-16,1-8 15,-6-8 1,-15-8-16</inkml:trace>
  <inkml:trace contextRef="#ctx0" brushRef="#br0" timeOffset="49215.4096">10191 7003 0,'0'0'16,"0"0"-16,20-11 15,17-9 1,24-7-16,4 5 16,-3 8-1,-62 14-15,53-6 16,-14 14-16,-22 13 15,-19 8 1,-19 5-16,-23 17 16,-14 9-1,-22 22-15,-14 13 16,14-7-16,80-88 16,0 0-1,-54 72-15,43-34 16,22-24-1,13-17-15,8-3 16,8-8-16,14-1 16,-2 1-1,-52 14-15,48-4 16,-7 8-16,-12 14 16,-16 7-1,-13 9-15,-11 10 16,-16 14-1,-8 5-15,-3-1 16,-1-5 0,39-57-16,0 0 15,-31 52-15,11-9 16,13-9 0,16-14-16,9-7 15,16-8-15,10-5 16,24-7-1,11-4-15,27-7 16,19-7 0,-4-8-16,-21-5 15</inkml:trace>
  <inkml:trace contextRef="#ctx0" brushRef="#br0" timeOffset="49631.5801">10793 6738 0,'0'0'0,"25"-12"31,14-4-31,23-10 16,3-1-16,-4 3 15,-61 24-15,55-15 16,-13 10-16,-14 10 16,-24 13-1,-12 9-15,-20 16 16,-19 19-1,-29 33-15,-18 23 16,8-4-16,16-21 16,70-93-1,0 0-15,0 0 16,-38 54 0,31-40-16,21-32 15,12-18-15</inkml:trace>
  <inkml:trace contextRef="#ctx0" brushRef="#br0" timeOffset="49787.7651">11066 6936 0,'0'0'16,"0"0"-16,0 0 16,0 4-1,0-1-15,5 8 16,4 0 0,4 7-16,5-2 15,2-5-15,-7-3 16,1 2-1</inkml:trace>
  <inkml:trace contextRef="#ctx0" brushRef="#br0" timeOffset="50147.3747">11179 7014 0,'0'0'16,"4"-22"-16,10-18 15,9-18-15,8 6 16,3-4-1,-3 3-15,0 4 16,-4 4 0,-27 45-16,0 0 15,0 0-15,28-33 16,-28 33 0,22-14-16,-9 21 15,-3 15 1,-6 11-16,0 10 15,0 13 1,-1 2-16,1 2 16,-2 3-16,5-5 15,-7-58 1,5 54-16,-5-54 16,10 42-16,5-17 15,-2-25 1,0-27-16</inkml:trace>
  <inkml:trace contextRef="#ctx0" brushRef="#br0" timeOffset="50365.7542">11753 6366 0,'0'0'16,"0"0"-16,0 0 15,0 0 1,0 27-16,0 25 15,4 28 1,1 20-16,1-2 16,-2 1-16,3-6 15,-4-2 1,-3-9-16,-5-9 16</inkml:trace>
  <inkml:trace contextRef="#ctx0" brushRef="#br0" timeOffset="50787.8855">11241 7597 0,'0'0'16,"0"0"-16,0 0 16,2-15-1,22-21-15,17-13 16,12-2-16,21-10 15,5 1 1,-11 13-16,-68 47 16,59-22-1,-12 19-15,-6 17 16,-8 15-16,-7 15 16,-4 22-1,-10 11-15,-1 33 16,-4 24-1,-4 9-15,-9 11 16,-5-8-16,0-10 16,-1-11-1,2-16-15,-1-17 16,-1-14 0,12-78-16,-8 67 15,8-67-15,0 38 16,4-24-1,2-30-15</inkml:trace>
  <inkml:trace contextRef="#ctx0" brushRef="#br0" timeOffset="51006.2244">12193 6851 0,'0'0'0,"15"-13"15,14-1-15,14-6 16,13 7 0,9-3-16,-65 16 15,77-15 1</inkml:trace>
  <inkml:trace contextRef="#ctx0" brushRef="#br0" timeOffset="51412.3848">12185 7164 0,'0'0'0,"0"0"15,0 0 1,0 0-16,21-3 15,28-10-15,20-7 16,-9-2 0,-60 22-16,0 0 15,0 0 1,50-18-16,-25 14 16,-23 15-16,-16 7 15,-10 13 1,-10 13-16,0 6 15,6-3-15,6-1 16,13-6 0,9-2-16,11-8 15,9-12 1,11-5-16,14-4 16,13-9-16,1 0 15,0-5 1,-59 5-16,61-6 15</inkml:trace>
  <inkml:trace contextRef="#ctx0" brushRef="#br0" timeOffset="51615.4566">12222 8015 0,'0'0'0,"0"0"15,0 0 1,22 0-16,28 0 16,27 0-1,24 0-15,9-4 16,3-1-16,3 1 16,-3 2-16</inkml:trace>
  <inkml:trace contextRef="#ctx0" brushRef="#br0" timeOffset="51756.4397">13507 8301 0,'0'0'0,"0"0"16,0 0-1,0 0-15</inkml:trace>
  <inkml:trace contextRef="#ctx0" brushRef="#br0" timeOffset="82309.1628">5111 9671 0,'0'0'15,"0"0"-15,0 0 16,0 0 0,0 0-16,0 0 15,0 0 1,0 0-16,0 0 16,0 0-16,0 0 15,21 0 1,16 0-16,24-4 15,-5-3 1,4 0-16,-3 0 16,4 3-1,1-3-15,-3 0 16,-4 0-16,4 3 16,2 2-16,1 2 15,1 0 1,-1 0-16,3 0 15,-1 0 1,1 0-16,-3 0 16,-5-5-16,-4 3 15,-3 2 1,-6 0-16,-3 2 16,-41-2-1,40 2-15,-40-2 16,0 0-16,38-2 15,-38 2 1,36-6-16,-5-1 16</inkml:trace>
  <inkml:trace contextRef="#ctx0" brushRef="#br0" timeOffset="82950.032">6330 9285 0,'0'0'0,"0"0"16,0 0-16,0 0 16,0 0-1,0 0-15,0 0 16,0 0-1,0 0-15,0 10 16,0 6-16,9 8 16,8-1-1,5-7-15,5-1 16,0-4 0,2 3-16,2 0 15,-2 3-15,1 1 16,-3 2-1,-27-20-15,25 20 16,-25-20-16,21 23 16,-21-23-1,10 27-15,-10 1 16,-10 3 0,-11 3-16,-6 8 15,-13 8-15,-4 1 16,-5 3-1,0 4-15,-13 12 16,3-1 0,8-5-16,51-64 15,-43 52-15,43-52 16,0 0 0,0 0-16,-26 31 15,26-31-15,0 0 16,0 0-1,-18 20-15,18-20 16,-5 14 0,5-14-16,5 4 15</inkml:trace>
  <inkml:trace contextRef="#ctx0" brushRef="#br0" timeOffset="83090.5849">6325 10181 0,'0'0'0,"0"0"15,0 0-15</inkml:trace>
  <inkml:trace contextRef="#ctx0" brushRef="#br0" timeOffset="97352.5176">7153 9074 0,'0'0'0,"0"0"16,0 0-1,0 0-15,19 18 16,7 11 0,15 15-16,-8 4 15,-6 3-15,-3 5 16,-8-1 0,-4 4-16,-10-3 15,-2-56-15,-9 50 16,-7-7-1,-5-16-15,4-18 16,5-13 0,4-10-16,6-8 15,6-4-15,5-6 16,11-3 0,9-6-16,9-1 15,9-1 1,8 1-16,1 2 15,-1-1-15,-6 1 16,-12 4 0,-13-1-16,-24 37 15,10-36 1,-10 36-16,2-32 16,-2 32-16,0 0 15,0 0 1,-2-29-16,7 14 15,1 13 1,4 13-16,-2 11 16,-6 11-16,-4 12 15,-14 18 1,-10 8-16,-24 23 16,-16 12-16,-13-6 15,-3-9 1,8-19-16,13-16 15,61-56 1,-48 39-16,48-39 16,-34 17-16,16-13 15,11-10 1,10-6-16,7-4 16,13-4-1,7 0-15,7 0 16,12-1-16,0 7 15,-4 9 1,-2 7-16,-12 11 16,-15 5-16,-12 7 15,-10 7 1,-17 8-16,-15 6 16,-9 1-1,-9-2-15,-5-5 16,-2-4-16,6-7 15,3-2 1,54-27-16,-45 20 16,45-20-1,-35 11-15,13-9 16,18-6-16,13-10 16,15-1-1,16-7-15,23-10 16,16-3-1,33-18-15,37-9 16,2 5-16,-26 11 16,-40 20-1,-85 26-15,0 0 16,53-14-16</inkml:trace>
  <inkml:trace contextRef="#ctx0" brushRef="#br0" timeOffset="97649.7118">7172 10102 0,'0'0'0,"0"22"15,0 16-15,0 23 16,4 8-1,4 7-15,8 20 16,10-7 0,5-13-16,4-6 15,8-11-15,4-11 16,-1-19 0,4-15-16,10-14 15,5-21 1,4-19-16</inkml:trace>
  <inkml:trace contextRef="#ctx0" brushRef="#br0" timeOffset="98071.1005">8131 9264 0,'0'0'0,"-7"21"16,-10 14 0,-4 20-16,-2 8 15,5 11 1,5 18-16,13 2 16,13-16-16,10-15 15,1-26 1,6-19-16,1-16 15,-4-17-15,4-16 16,3-20 0,-5-12-16,-10-2 15,-7 0 1,-14 4-16,-12 10 16,-11 9-1,-9 12-15,-14 19 16,-8 21-16,0 12 15,2 4 1,14 2-16,13-8 16</inkml:trace>
  <inkml:trace contextRef="#ctx0" brushRef="#br0" timeOffset="98321.0411">8698 8871 0,'0'0'16,"0"0"-16,0 27 15,0 28 1,0 35-16,-5 24 16,-1 4-1,-4 7-15,1 1 16,0-4-16,3-3 15,-3-14 1,-2-12-16,-7-18 16</inkml:trace>
  <inkml:trace contextRef="#ctx0" brushRef="#br0" timeOffset="98555.7357">8241 10381 0,'0'0'16,"0"0"-16,0 24 16,2 21-1,11 16-15,9-14 16,9-9-16,7-11 16,14-14-1,11-18-15,16-19 16,29-30-1,21-31-15</inkml:trace>
  <inkml:trace contextRef="#ctx0" brushRef="#br0" timeOffset="98805.6893">9408 9375 0,'0'0'15,"20"-10"-15,15-13 16,31-14 0,35-22-16,20-10 15,10-7 1,-15 12-16,-116 64 15,94-55-15</inkml:trace>
  <inkml:trace contextRef="#ctx0" brushRef="#br0" timeOffset="98977.4786">9623 9434 0,'-15'27'0,"-1"9"16,-7 14-1,5 0-15,5-3 16,13-47 0,-2 38-16,8-7 15,9-22-15,-1-16 16,0-15 0</inkml:trace>
  <inkml:trace contextRef="#ctx0" brushRef="#br0" timeOffset="99305.4231">9862 9333 0,'2'5'15,"0"-1"-15,0 1 16,1 2 0,-3 8-16,-3 16 15,-5 12 1,-15 13-16,-9 2 16,-9 2-16,-17 13 15,-7-1 1,-3-4-16,68-68 15,-53 49-15,53-49 16,-37 27 0,17-19-16,25-19 15,16-7 1,14-11-16,24-9 16,7-2-16,30-7 15,12 4 1,-7 17-16,-101 26 15,75 0 1</inkml:trace>
  <inkml:trace contextRef="#ctx0" brushRef="#br0" timeOffset="99539.5138">9384 10428 0,'0'0'0,"0"0"16,20 0-16,29 0 15,32-6 1,21-6-16,5-5 16,8-2-1,3 0-15,7-4 16</inkml:trace>
  <inkml:trace contextRef="#ctx0" brushRef="#br0" timeOffset="100180.3077">10112 9206 0,'0'0'0,"0"0"15,24-18-15,22-13 16,30-16-16,23-2 16,7 6-1,-18 17-15,-28 19 16,-24 9-1,-23 12-15,-11 7 16,-13 11-16,-11 13 16,-21 24-1,-21 27-15,-17 23 16,-7 5 0,22-16-16,21-25 15,23-23 1,22-60-16,-3 32 15,16-15-15,12-13 16,9-8 0,6-4-16,-40 8 15,56-14-15,-56 14 16,47-5 0,-12 14-16,-19 13 15,-19 14 1,-16 16-16,-20 20 15,-16 28-15,-5 7 16,11-9 0,49-98-16,0 0 15,-21 70-15,26-37 16,15-19 0,13-13-16,8-5 15,20-7 1,7-5-16,10-4 15,28-11-15,10-7 16,-15-3 0</inkml:trace>
  <inkml:trace contextRef="#ctx0" brushRef="#br0" timeOffset="100602.0628">10762 9061 0,'0'0'16,"0"0"-16,0 0 15,14-11 1,13-12-16,13-6 15,5-2 1,4 4-16,-49 27 16,47-22-16,-47 22 15,42-8 1,-14 16-16,-22 16 16,-15 16-1,-20 25-15,-16 13 16,-20 34-16,-14 20 15,4-11 1,18-25-16,57-96 16,-28 56-1,21-38-15,17-23 16</inkml:trace>
  <inkml:trace contextRef="#ctx0" brushRef="#br0" timeOffset="101117.2574">10988 9285 0,'0'0'0,"0"0"16,0 0-1,0 0-15,9 15 16,9 7-16,6 5 16,-3-9-1,-1 0-15,-3-7 16,-3-2-16,-5-4 15,-3-5 1,-4-5-16,4-4 16,-4-6-1,0-8-15,4-9 16,5-7-16,8-11 16,1-1-1,4-3-15,3 1 16,1-1-1,-28 54-15,26-49 16,-26 49 0,23-40-16,0 14 15,-5 18-15,-5 16 16,-4 14 0,-5 11-16,-6 14 15,2 17-15,0 5 16,2 3-1,2-4-15,5-4 16,0-8 0,-9-56-16,0 0 15,15 40-15,3-22 16,2-24 0,6-29-16</inkml:trace>
  <inkml:trace contextRef="#ctx0" brushRef="#br0" timeOffset="101351.9069">11641 8717 0,'0'0'16,"0"22"-16,0 16 15,2 27 1,9 11-16,5 22 15,4 5-15,-3 0 16,-2 4 0,-11-2-16,-6-7 15,-8-9 1,-3-15-16</inkml:trace>
  <inkml:trace contextRef="#ctx0" brushRef="#br0" timeOffset="101726.4941">11087 10012 0,'0'0'16,"10"-20"-16,13-15 15,25-21 1,14-2-16,30-14 15,21-4 1,1 20-16,-26 32 16,-22 26-16,-21 18 15,-7 14 1,-9 23-16,-7 18 16,-6 43-1,-9 43-15,-11 20 16,-5-9-16,-1-21 15,3-16 1,10-26-16,7-20 16,-4-15-16,-6-74 15,0 0 1,0 0-16,7 63 16</inkml:trace>
  <inkml:trace contextRef="#ctx0" brushRef="#br0" timeOffset="101976.4361">12222 9104 0,'0'0'16,"15"-12"-1,14-8-15,21-7 16,16-6-16,35-10 16,24-6-1,-5 0-15,-24 9 16</inkml:trace>
  <inkml:trace contextRef="#ctx0" brushRef="#br0" timeOffset="102398.5793">12179 9528 0,'0'0'15,"0"0"-15,0 0 16,0 0 0,18-2-16,22-18 15,23-17-15,1-4 16,17-18-1,-2 1-15,-79 58 16,0 0-16,42-39 16,-36 33-1,-19 18-15,-13 15 16,-8 15 0,-13 22-16,-14 26 15,3 10 1,16-11-16,21-21 15,17-30-15,16-14 16,15-12 0,11-14-16,22-15 15,13-11-15,28-17 16,-101 45 0,0 0-16,97-45 15,-37 14-15</inkml:trace>
  <inkml:trace contextRef="#ctx0" brushRef="#br0" timeOffset="102585.9892">12220 10328 0,'0'0'16,"0"0"-16,0 0 15,29-3 1,38-10-16,31-12 15,34-15-15,29-14 16,-2-8 0,-26-6-1</inkml:trace>
  <inkml:trace contextRef="#ctx0" brushRef="#br0" timeOffset="102882.8539">14014 8681 0,'0'0'0,"0"0"16,-18 22-1,-14 18-15,-25 36 16,-30 43-16,-36 62 15,-16 35 1,32-30-16,38-49 16,20-39-16,49-98 15,-19 47 1,22-43-16,-1-40 16,-11-24-16</inkml:trace>
  <inkml:trace contextRef="#ctx0" brushRef="#br0" timeOffset="103023.0603">13758 9226 0,'4'5'16,"7"1"-16,0 3 16,4 9-1,1 7-15,1 4 16,2 0-16,1 7 16,-20-36-1,0 0-15,27 38 16</inkml:trace>
  <inkml:trace contextRef="#ctx0" brushRef="#br0" timeOffset="103382.7502">13841 9287 0,'0'0'0,"0"0"16,10-16-1,12-16-15,21-21 16,15-8-1,26-21-15,24-21 16,-6 1-16,-21 12 16,-25 16-1,-18 16-15,-17 16 16,-21 42-16,10-34 16,-10 13-1,-4 10-15,0 11 16,-1 12-1,0 10-15,3 10 16,2 10 0,-2 23-16,4 8 15,2 35-15,6 17 16,-8-2 0,-8-22-16</inkml:trace>
  <inkml:trace contextRef="#ctx0" brushRef="#br0" timeOffset="103726.3834">14045 10012 0,'0'0'0,"0"0"16,0 0-16,20-20 15,19-15 1,23-23-16,21-21 15,7 1-15,-90 78 16,74-60 0,-21 28-16,-30 35 15,-15 19-15,-16 11 16,-2 10 0,-8 19-16,-2 4 15,20-66 1,-11 66-16,4-5 15,7-61-15,4 49 16,10-14 0,9-17-16,8-18 15,9-19 1,9-30-16,-3-26 16</inkml:trace>
  <inkml:trace contextRef="#ctx0" brushRef="#br0" timeOffset="104054.4548">14714 9164 0,'0'0'0,"0"0"16,0 0-16,0 0 15,17-9 1,15-4-16,10-4 15,2 5 1,-2 7-16,-11 11 16,-14 10-16,-13 18 15,-12 15 1,-17 25-16,-17 33 16,-16 20-1,-8 5-15,15-29 16,51-103-16,-31 54 15,21-53 1,16-34-16</inkml:trace>
  <inkml:trace contextRef="#ctx0" brushRef="#br0" timeOffset="104210.6784">14945 9239 0,'0'0'15,"0"0"-15,2-15 16,14-15-1,10-3-15,9 4 16,9 3 0,6 1-16,-50 25 15,25-27-15,-39 2 16</inkml:trace>
  <inkml:trace contextRef="#ctx0" brushRef="#br0" timeOffset="104663.3067">14985 9418 0,'0'0'0,"0"0"16,0 0-1,15-18-15,18-15 16,20-26 0,21-23-16,5-14 15,-11 0-15,-13 11 16,-20 13-1,-35 72-15,20-58 16,-20 58-16,0 0 16,0 0-1,5-33-15,-5 18 16,-7 15 0,2 12-16,-2 13 15,5 11 1,2 13-16,0 25 15,0 31-15,2 29 16,-2 9 0,0 5-16,-2-21 15,-2-20 1,4-22-16,0-85 16,0 0-16,0 0 15,-6 56 1,3-34-16,1-26 15,2-18-15</inkml:trace>
  <inkml:trace contextRef="#ctx0" brushRef="#br0" timeOffset="105116.3203">15716 8397 0,'0'0'15,"0"36"1,-4 29-16,2 37 16,-5 35-16,7 13 15,3 51 1,3 25-16,-4-1 15,-2-2 1,0 1-16,0-2 16,0-4-16,4-15 15,6-31 1,3-33-16,1-48 16,2-22-16,-16-69 15,0 0 1,0 0-16,14 46 15,-14-46 1,6 26-16,-6-26 16,2 14-16,-4-12 15,-8-7 1,0-4-16,-6-8 16</inkml:trace>
  <inkml:trace contextRef="#ctx0" brushRef="#br0" timeOffset="105272.8595">16027 10439 0,'0'0'0,"0"0"15,0 0-15,0 0 16,0 0-16</inkml:trace>
  <inkml:trace contextRef="#ctx0" brushRef="#br0" timeOffset="110490.0637">16422 8252 0,'0'0'0,"-19"20"16,-6 7-16,-10 18 15,-6 8 1,1 9-16,-10 28 15,-2 21 1,5 1-16,10 0 16,11-7-16,8-9 15,7 1 1,6-4-16,1-1 16,4-7-16,0 3 15,7-2 1,1 1-16,6-1 15,3 0 1,3 2-16,5-4 16,3-6-16,3-6 15,2-12 1,-3-15-16,-4-10 16,3 2-1,-29-37-15,0 0 16,29 28-16,-29-28 15,0 0 1,0 0-16,25 27 16,-25-27-16,0 0 15,22 14 1,0-12-16,7-13 16</inkml:trace>
  <inkml:trace contextRef="#ctx0" brushRef="#br0" timeOffset="110771.6457">16939 8660 0,'0'0'0,"0"0"16,-20 14-16,-14 15 16,-19 22-1,-19 33-15,-7 25 16,6 2-16,12-8 16,61-103-1,-41 70 1,16-44-16</inkml:trace>
  <inkml:trace contextRef="#ctx0" brushRef="#br0" timeOffset="111021.5724">16806 8786 0,'0'0'15,"0"0"-15,15 0 16,20 0-1,15 4-15,-4 1 16,-1 6 0,-2 7-16,-3 0 15,-7 7 1,3 1-16,-7 5 16,-9 3-16,-13 3 15,-21-5-15,-17-9 16</inkml:trace>
  <inkml:trace contextRef="#ctx0" brushRef="#br0" timeOffset="111302.74">16262 9599 0,'0'0'15,"0"0"1,0 0-16,0 0 15,20-11 1,16-7-16,27-15 16,8-1-16,26-6 15,25-5 1,3 5-16,-2 9 16,-11 9-16,-14 3 15,-11 3 1,-18 1-16,-26 2 15,-13 0 1</inkml:trace>
  <inkml:trace contextRef="#ctx0" brushRef="#br0" timeOffset="111615.1988">17025 9264 0,'0'0'15,"0"0"1,-12 25-16,-4 12 16,-4 26-1,9 5-15,2 1 16,7 6-16,4 19 16,5 7-1,1-5-15,3-13 16,1-12-16,-1-21 15,1-9 1,-12-41-16,13 34 16,3-16-1,-1-11-15,7-18 16,5-18-16</inkml:trace>
  <inkml:trace contextRef="#ctx0" brushRef="#br0" timeOffset="112052.5322">17395 8892 0,'0'0'16,"0"0"-16,0 0 15,0 0-15,23 0 16,21-8-1,23-4-15,-2 4 16,-3-3-16,-4 7 16,-58 4-1,52 0-15,-52 0 16,40 22 0,-19 20-16,-24 14 15,-13 9-15,-13 14 16,-15 21-1,-12 12-15,0-9 16,10-17 0,46-86-16,-32 64 15,32-64-15,0 0 16,0 0 0,-18 34-16,9-18 15,7-16 1,6-11-16,9-18 15,9-19-15</inkml:trace>
  <inkml:trace contextRef="#ctx0" brushRef="#br0" timeOffset="112427.4497">18011 8353 0,'0'0'0,"0"22"15,0 21-15,6 31 16,-2 23 0,2 17-16,0 9 15,4 13 1,5 26-16,4 11 15,-7-7-15,-4-10 16,-6-13 0,-2-13-16,4-25 15,0-20 1,-4-85-16,5 67 16,-5-67-16,0 0 15,0 0 1,4 40-16,-4-40 15,2 16 1,6-25-16,1-20 16</inkml:trace>
  <inkml:trace contextRef="#ctx0" brushRef="#br0" timeOffset="112911.7643">18479 8447 0,'0'0'0,"23"6"16,12 10-1,17 15-15,-6 11 16,5 19-16,6 28 15,-3 25 1,-8 16-16,-17 17 16,-20-2-1,-18 2-15,-11-3 16,-11-5-16,-8-10 16,0-15-1,0-11-15,5-23 16,8-15-1,26-65-15,-22 43 16,22-43-16,0 0 16,0 0-1,-18 29-15,18-29 16,-20 15-16,20-15 16,0 0-1,-12 4-15,12-4 16,-4-2-1,15-11-15</inkml:trace>
  <inkml:trace contextRef="#ctx0" brushRef="#br0" timeOffset="113051.9686">18866 10207 0,'0'0'0,"0"0"16,0 0-16</inkml:trace>
  <inkml:trace contextRef="#ctx0" brushRef="#br0" timeOffset="119175.8817">8740 10871 0,'0'0'0,"0"0"15,0 0 1,-11 20-16,-4 13 15,-8 12 1,0 4-16,-1 12 16,-2 8-16,-8 29 15,-7 27 1,1 9-16,3 11 16,5-9-16,5-6 15,7-16 1,3-7-16,3-8 15,0-10-15,2-14 16,6-15 0,4-16-16,2-44 15,-2 40 1,2-40-16,0 0 16,0 0-16,0 36 15,0-36 1,0 0-16,0 0 15,-2 23 1,2-23-16,0 6 16</inkml:trace>
  <inkml:trace contextRef="#ctx0" brushRef="#br0" timeOffset="119441.0929">8707 12414 0,'0'0'16,"0"0"-16,0 0 15,0 0 1,0 0-16,0 0 16</inkml:trace>
  <inkml:trace contextRef="#ctx0" brushRef="#br0" timeOffset="128666.1819">9739 10976 0,'0'0'15,"0"0"1,0 0-16,0 0 15,-17 6-15,-15 10 16,-9 11 0,4 19-16,-2 19 15,-8 27 1,6 15-16,11-6 16,12-14-16,11-23 0,7-64 15,7 43 1,11-18-16,10-19 15,-2-12 1,10-12-16,6-20 16,5-14-16,-3-6 15,-2-8 1,2-20-16,-11 2 16,-12 3-16,-17 14 15,-10 20 1,-11 14-16,-10 18 15,-2 7 1,-8 16-16,-12 11 16,0 8-1,-2 13-15,5 7 16,9 2-16,37-49 16,-30 50-1,30-50-15,-14 39 16,12-16-16</inkml:trace>
  <inkml:trace contextRef="#ctx0" brushRef="#br0" timeOffset="128994.3491">10070 10585 0,'0'0'0,"0"0"16,0 0-16,2 20 16,5 21-1,4 20-15,-6 8 16,-1 8-16,-2 14 16,0 5-1,-2-2-15,-2-2 16,-2-7-1,-3-3-15,0-8 16,0-6-16,7-68 16,-4 47-1,4-47-15,-11 30 16,0-27-16,0-24 16</inkml:trace>
  <inkml:trace contextRef="#ctx0" brushRef="#br0" timeOffset="129150.6407">10160 11203 0,'-5'-4'0,"1"-9"16,2-8-16,6-8 16,7-7-1,9-2-15,11 5 16,2 0 0,10-3-16,2 6 15,4 1 1,-4 7-16</inkml:trace>
  <inkml:trace contextRef="#ctx0" brushRef="#br0" timeOffset="129681.8691">9649 11932 0,'0'0'0,"0"0"16,0 0-16,0 0 15,12 17 1,9 10-16,11 12 16,-1-1-16,6 3 15,-3 4 1,-1-2-16,-33-43 15,27 36 1,-14-14-16</inkml:trace>
  <inkml:trace contextRef="#ctx0" brushRef="#br0" timeOffset="130119.3268">9792 11983 0,'0'0'16,"0"0"-16,0 0 15,0-14 1,0-12-16,13-19 16,13 3-16,9 2 15,6 4 1,8 2-16,-2 10 16,-2 13-1,-12 17-15,-13 14 16,-14 9-16,-8 14 15,-13 17 1,-9 5-16,-5-1 16,1 2-1,4-8-15,-1-5 16,25-53-16,-17 47 16,17-47-1,-12 45-15,10-9 16,9-14-16,11-6 15,4-10 1,11-3-16,6-6 16,18-3-1,6-3-15,4 0 16,-67 9-16,72-9 16</inkml:trace>
  <inkml:trace contextRef="#ctx0" brushRef="#br0" timeOffset="130431.7888">10811 10857 0,'0'0'0,"0"0"16,0 0-1,0 0-15,17 4 16,19 1 0,14 10-16,-4 3 15,-7 2-15,-8 5 16,-12 7-1,-21-4-15</inkml:trace>
  <inkml:trace contextRef="#ctx0" brushRef="#br0" timeOffset="131306.1888">10712 11404 0,'0'0'16,"0"0"-16,0 0 15,0 0 1,0 0-16,0 0 15,17-1-15,28-20 16,20-8 0,-1-12-16,15-7 15,-79 48-15,0 0 16,63-41 0,-30 23-1,-31 23-15,-13 17 16,-7 8-16,-7 10 15,-4 18-15,0 5 16,10 1 0,3-2-16,8-6 15,8-56 1,8 48-16,-8-48 16,18 35-16,8-14 15,0-16 1,-1-13-16,-6-7 15,-6-8 1,-13-3-16,-6-1 16,-14 2-16,-1 5 15,-4 4 1,-1 3-16,3 2 16,0 4-1,6 0-15,6 5 16,1 2-16,6 7 15,0 7 1,2 7-16,-2 15 16,-1 11-16,-4 16 15,-6 4 1,-7 5-16,-9 15 16,-2 0-1,-4-5-15,3-13 16,34-69-16,0 0 15,0 0 1,-31 55-16,31-55 16,-16 30-1,14-20-15,8-12 16,8-10-16,5-3 16,8-8-1,3 3-15,1-3 16,11 3-1,3 3-15,2 5 16,4 5 0,7 6-16,1 1 15,5 0-15,1 1 16,1 1 0,1 1-16,-2-6 15,-6 0-15,-1-7 16,-7-3-1,-8-9-15</inkml:trace>
  <inkml:trace contextRef="#ctx0" brushRef="#br0" timeOffset="131571.7509">11447 10830 0,'0'0'15,"0"0"-15,0 0 16,0 0 0,19 12-16,15 1 15,13 5 1,-1-2-16,-2 2 15,-18-1-15,-15 1 16</inkml:trace>
  <inkml:trace contextRef="#ctx0" brushRef="#br0" timeOffset="132352.9459">11402 11362 0,'0'0'16,"0"0"-16,0 0 15,0 0-15,20-16 16,13-15 0,24-13-16,-2-1 15,-3 2 1,-52 43-16,0 0 16,0 0-16,42-35 15,-15 12 1,-18 21-16,-12 10 15,-6 11-15,0 5 16,-1 7 0,-4 7-16,3 8 15,0-4 1,9-2-16,6-4 16,3-12-16,6-6 15,5-6 1,4-6-16,0-8 15,5-7 1,-2-14-16,0-6 16,-6-11-16,-19 40 15,5-33 1,-10 13-16,-8 5 16,0 5-1,-1 8-15,1 7 16,-3 5-16,-3 11 15,-2 7 1,-4 11-16,-8 17 16,-2 4-16,-4 2 15,3-2 1,36-60-16,0 0 16,0 0-1,-33 54-15,33-54 16,-27 45-16,9-18 15,14-14 1,6-11-16,11-8 16,9-8-1,8-2-15,8-3 16,11-4-16,7 1 16,-1 4-1,4 3-15,3 1 16,0 3-1,1 4-15,-5-2 16,-1-1-16,-6-11 16,-4-4-1,-6-8-15,-6-14 16,-6-16-16</inkml:trace>
  <inkml:trace contextRef="#ctx0" brushRef="#br0" timeOffset="132712.1144">12253 10611 0,'0'0'0,"0"0"16,0 0 0,0 20-16,0 21 15,0 24-15,4 15 16,1 27-1,1 7-15,-2 12 16,9 7 0,2 17-16,1 20 15,-5 2-15,-5-2 16,1-2 0,-2-5-16,1-7 15,-2-16 1,5-10-16,-2-18 15,-2-13-15,-1-15 16,-4-84 0,0 0-16,-2 57 15,-5-34-15</inkml:trace>
  <inkml:trace contextRef="#ctx0" brushRef="#br0" timeOffset="132962.0504">12262 11429 0,'0'0'0,"0"0"16,0 0-16,16 0 15,24-4-15,20-3 16,11-4 0,4-7-16,18-11 15,14-20 1</inkml:trace>
  <inkml:trace contextRef="#ctx0" brushRef="#br0" timeOffset="133477.5607">13109 10944 0,'0'0'16,"0"0"-16,0 0 15,0 0 1,20-2-16,22-14 15,21-9 1,0 3-16,-3 1 16,1 9-16,-9 8 15,-7 8 1,-11 11-16,-21 8 16,-17 4-1,-17 13-15,-25 23 16,-27 26-16,-23 27 15,-14 13 1,14-12-16,26-28 16,70-89-1,0 0-15,0 0 16,-40 61-16,25-26 16,15-21-1,17-17-15,14-12 16,19-14-1,25-16-15,43-24 16,47-19-16,2 4 16,-25 19-1,-142 65-15,102-44 16</inkml:trace>
  <inkml:trace contextRef="#ctx0" brushRef="#br0" timeOffset="133743.4226">13295 11867 0,'0'0'15,"0"0"-15,13 18 16,9 7-1,9 11-15,0-3 16,1 5 0,-3-5-16,-29-33 15,0 0-15,0 0 16,27 27 0,-10-14-16,3-13 15</inkml:trace>
  <inkml:trace contextRef="#ctx0" brushRef="#br0" timeOffset="134165.2862">13355 11952 0,'0'0'0,"0"0"16,11-14 0,9-12-16,14-14 15,6-7 1,9-2-16,0 1 15,-49 48-15,51-37 16,-6 12 0,-6 16-16,-18 16 15,-9 13 1,-12 13-16,-10 14 16,-7 18-1,-1 4-15,-5 0 16,4-6-16,19-63 15,-19 60 1,19-60-16,-9 47 16,9-47-16,0 32 15,11-26 1,15-19-16,9-20 16,16-26-16,27-28 15,17-22 1,-8-5-16</inkml:trace>
  <inkml:trace contextRef="#ctx0" brushRef="#br0" timeOffset="134571.3311">13895 11199 0,'0'0'16,"0"0"-16,0 0 15,16-13 1,15-9-16,21-14 16,1-2-1,-1-1-15,-52 39 16,46-26-16,-46 26 15,41-11 1,-11 20-16,-19 15 16,-16 9-1,-13 17-15,-16 23 16,-12 33-16,-13 18 16,-3 8-1,8-21-15,54-111 16,-33 81-1,10-35-15,21-35 16,11-28-16</inkml:trace>
  <inkml:trace contextRef="#ctx0" brushRef="#br0" timeOffset="134742.9981">14126 11378 0,'0'0'0,"0"0"16,0 0-1,0 0-15,13 15 16,7 10-16,7 6 16,1 3-1,0-5-15,2-2 16,1-7 0,-3-11-16,-3-12 15</inkml:trace>
  <inkml:trace contextRef="#ctx0" brushRef="#br0" timeOffset="135133.4182">14421 10569 0,'0'0'16,"0"0"-16,0 0 15,2 17-15,12 25 16,3 15 0,5 12-16,3 21 15,5 37-15,1 45 16,0 31 0,-12 7-16,-5 0 15,-8-11 1,-1-11-16,3-13 15,-1-26-15,1-32 16,1-31 0,-9-86-16,0 0 15,0 0 1,4 52-16,-4-52 16,0 15-16,0-21 15</inkml:trace>
  <inkml:trace contextRef="#ctx0" brushRef="#br0" timeOffset="135305.5566">14972 12019 0,'0'0'0,"0"0"15,0 0 1,0 0-16</inkml:trace>
  <inkml:trace contextRef="#ctx0" brushRef="#br0" timeOffset="145646.9674">8338 13634 0,'0'0'16,"-23"-13"-16,-1-7 16,-7-7-1,-1 0-15,1-2 16,6 2-16,10 5 15,5-2 1,4-3-16,12-5 16,6 1-1,11-5-15,10-3 16,8 7-16,0 5 16,2 11-1,0 12-15,-4 11 16,-1 15-1,-10 14-15,-6 13 16,-11 11-16,-11 10 16,-13 10-1,-16 22-15,-14 13 16,-6-9-16,0-16 16,4-25-1,3-16-15,8-18 16,34-31-1,-35 27-15,35-27 16,-41 23-16,41-23 16,0 0-1,-45 19-15,45-19 16,0 0 0,-33 14-16,33-14 15,-16 9-15,14-5 16,12-1-1,7-1-15,7-2 16,13 2 0,2-2-16,13 2 15,0 5-15,0 2 16,1 2 0,0 3-16,1-3 15,-3 0 1,-3-5-16</inkml:trace>
  <inkml:trace contextRef="#ctx0" brushRef="#br0" timeOffset="145865.6516">9011 14166 0,'0'0'15,"0"0"1,0 0-16,0 0 16,0 0-16</inkml:trace>
  <inkml:trace contextRef="#ctx0" brushRef="#br0" timeOffset="147021.2608">10149 12492 0,'0'0'16,"0"0"-16,-17 19 16,-8 10-1,-10 15-15,-2 10 16,0 6 0,-3 17-16,-9 25 15,-5 32-15,-9 24 16,6 25-1,4 6-15,16 0 16,8-15 0,12-23-16,3-31 15,9-32-15,5-88 16,0 0 0,-2 51-16,4-38 15,5-29 1</inkml:trace>
  <inkml:trace contextRef="#ctx0" brushRef="#br0" timeOffset="147364.9356">10105 12635 0,'0'0'15,"0"0"-15,11 20 16,7 16 0,10 29-16,-6 11 15,2 39 1,-2 32-16,-1 13 16,-5-2-16,-5-9 15,-2-10 1,-3-13-16,-1-14 15,-5-20 1,-5-14-16,5-78 16,-8 62-16,8-62 15,-21 38 1,-8-16-16,-2-12 16</inkml:trace>
  <inkml:trace contextRef="#ctx0" brushRef="#br0" timeOffset="147568.0132">9706 13561 0,'0'0'0,"0"0"16,0 0-1,0 0-15,18 0 16,19-5-16,24 0 15,6 1 1,9-4-16,13-6 16</inkml:trace>
  <inkml:trace contextRef="#ctx0" brushRef="#br0" timeOffset="148037.0378">10991 12643 0,'0'0'16,"0"0"-16,0 0 16,-19 15-1,-12 14-15,-18 18 16,-4 15-1,-21 30-15,-15 27 16,5 8-16,16-11 16,20-20-1,15-18-15,33-78 16,-15 63 0,15-63-16,6 35 15,11-16-15,12-17 16,13-6-1,12-8-15,9-1 16,2 1-16,5 6 16,1 1-1,3 7-15,15 3 16,-2 8 0,-10 5-16,-17 3 15,-60-21 1,43 6-16,-12-11 15,-13-10-15</inkml:trace>
  <inkml:trace contextRef="#ctx0" brushRef="#br0" timeOffset="148364.7016">10975 12540 0,'0'0'0,"0"0"16,0 0-16,0 22 15,0 27-15,0 31 16,0 34 0,0 18-16,-5 14 15,1 43 1,-5 21-16,1-4 15,0-19-15,8-21 16,10-30 0,-4-33-16,7-15 15,5-15 1,11-24-16,1-26 16</inkml:trace>
  <inkml:trace contextRef="#ctx0" brushRef="#br0" timeOffset="148615.0286">11788 13585 0,'0'0'0,"0"0"16,-6 29-16,-4 32 15,-5 26 1,-3 9-16,3 0 16,7-23-16,21-32 15,-1-37 1,-2-21-16</inkml:trace>
  <inkml:trace contextRef="#ctx0" brushRef="#br0" timeOffset="149520.6751">12244 12532 0,'0'0'0,"0"0"16,0 0-16,-7 21 16,1 24-1,-3 21-15,5 13 16,-1 19-16,0 2 16,-1-4-1,1-1-15,10-15 16,6-17-1,7-28-15,10-10 16,7-16 0,-2-9-16,2-9 15,6-8-15,10-11 16,0-1 0,-51 29-16,0 0 15,0 0-15,46-31 16,-46 31-1,33-22-15,-16 12 16,-15 17 0,-4 16-16,-9 10 15,-5 12-15,-5 18 16,-6 6 0,-9 23-16,-9 17 15,1 0-15,3-9 16,10-21-1,31-79-15,0 0 16,0 0 0,-22 56-16,13-23 15,9-19-15,9-14 16,8-9 0,8-7-16,8-9 15,17-10 1,5-3-16,9 0 15,0 6 1,1 6-16,0 8 16,-3 7-16,-1 11 15,-5 7 1,-56-7-16,51 11 16,-2 3-16,-7-10 15,-10-8 1</inkml:trace>
  <inkml:trace contextRef="#ctx0" brushRef="#br0" timeOffset="149771.0105">13239 12712 0,'0'0'0,"0"0"16,0 0-16,22-3 16,29-8-16,27-4 15,12-6 1,0-3-16,-4-3 16,-86 27-16,85-36 15</inkml:trace>
  <inkml:trace contextRef="#ctx0" brushRef="#br0" timeOffset="150223.6356">13292 13045 0,'0'0'15,"0"0"-15,0 0 16,0 0-16,0 0 15,0 0 1,0 0-16,22-16 16,17-9-1,16-13-15,-5 2 16,-13 10-16,-15 7 16,-14 16-1,-18 11-15,-6 13 16,-7 9-1,-14 18-15,1 13 16,3 0-16,2 5 16,9-6-1,22-60-15,-13 58 16,13-58 0,-2 51-16,10-13 15,17-13-15,4-16 16,8-9-1,22-14-15,2-6 16,1-2 0,-62 22-16,0 0 15,56-21-15,-16 7 16</inkml:trace>
  <inkml:trace contextRef="#ctx0" brushRef="#br0" timeOffset="150536.0684">13183 13701 0,'0'0'0,"0"0"16,0 0 0,0 0-16,0 0 15,0 0 1,20 0-16,26 0 15,24 0-15,3 0 16,21-6 0,3-7-16,-3-8 15,-3 1 1,-6-5-16,-5 5 16,-5 3-16,-13 3 15,-15 10 1,2-1-16,5-1 15</inkml:trace>
  <inkml:trace contextRef="#ctx0" brushRef="#br0" timeOffset="150723.6386">14593 13682 0,'0'0'16,"0"0"-16,0 0 15,0 0 1,0 0-16</inkml:trace>
  <inkml:trace contextRef="#ctx0" brushRef="#br0" timeOffset="157003.679">8128 14863 0,'0'0'0,"0"0"16,0 0-16,0 0 16,0 0-1,0 0-15,23 0 16,19-4-16,18-1 16,-6 5-1,-9 7-15,-16 11 16,-19 11-1,-12 6-15,-6 3 16,-10 14-16,-5-1 16,-4-3-1,27-48-15,-26 37 16,26-37 0,0 0-16,0 0 15,-31 26-15,31-26 16,-24 19-1,13-15-15,11-2 16,9-4 0,6-2-16,6-1 15,6 3-15,4 2 16,3 5 0,-1 6-16,1 11 15,3 16-15,-11 12 16,-9 12-1,-8 9-15,-6 3 16,-8 15-16,-6-11 16,-11-15-1,-1-29-15,-5-14 16,-3-7 0,0-6-16,-9-2 15,-8-5-15,-2-3 16,0-2-1,0-3-15,2-5 16,7-6 0,7-10-16,9-4 15,10-10-15,8-3 16,7-8 0,7-2-16</inkml:trace>
  <inkml:trace contextRef="#ctx0" brushRef="#br0" timeOffset="157237.6192">8918 15643 0,'0'0'0,"0"0"15,0 0 1,0 0-16,0 0 16</inkml:trace>
  <inkml:trace contextRef="#ctx0" brushRef="#br0" timeOffset="157721.8809">9989 14488 0,'0'0'0,"-7"35"15,-1 31 1,-10 38-16,3 37 16,-3 20-1,6 10-15,6-3 16,8-9-16,2-4 16,2-15-1,2-8-15,-4-18 16,3-18-16,-2-13 15,-5-83 1,0 0-16,10 53 16,1-37-1,-1-32-15</inkml:trace>
  <inkml:trace contextRef="#ctx0" brushRef="#br0" timeOffset="158175.2898">10430 14781 0,'0'0'0,"0"0"15,0 0-15,0 0 16,19-2-1,23-14-15,14-5 16,-3-3-16,-2-1 16,-1-2-1,3 3-15,-53 24 16,49-21 0,-49 21-16,0 0 15,40-12 1,-11 10-16,-20 6 15,-14 9-15,-12 10 16,-9 8 0,-14 18-16,-6 5 15,-4 8-15,-14 18 16,-3 8 0,9-11-16,9-16 15,8-15 1,10-14-16,31-32 15,-32 23-15,3-8 16</inkml:trace>
  <inkml:trace contextRef="#ctx0" brushRef="#br0" timeOffset="158456.0849">10633 14830 0,'0'0'0,"0"0"16,0 0-16,16 18 15,13 6-15,13 13 16,-2-5 0,1-3-16,-1 1 15,0-1 1,-2 0-16,-2-3 15,-3-3 1,-33-23-16,34 18 16,-2-14-16,-10-15 15</inkml:trace>
  <inkml:trace contextRef="#ctx0" brushRef="#br0" timeOffset="158784.4606">11341 14110 0,'0'0'0,"0"0"16,0 29-1,4 32-15,4 35 16,-2 31-16,0 7 15,-1 9 1,-3 11-16,2 36 16,1 0-1,7-22-15,-1-39 16,3-24-16,-4-22 16,1-18-1,-11-65-15,0 0 16,8 36-16,-4-27 15,-4-23 1</inkml:trace>
  <inkml:trace contextRef="#ctx0" brushRef="#br0" timeOffset="159018.8041">11351 14859 0,'0'0'0,"0"0"16,0 0-16,17-14 16,17-12-1,26-12-15,11-3 16,28-6 0,10 5-16,-7 12 15,-25 16-15</inkml:trace>
  <inkml:trace contextRef="#ctx0" brushRef="#br0" timeOffset="159565.3478">10805 15723 0,'0'28'16,"0"12"0,0 15-16,0 3 15,8 5 1,12-5-16,4-9 15,7-11-15,6-6 16,8-8 0,7-13-16,4-9 15,2-13 1,-3-11-16,-1-9 16,-8-7-16,-13-5 15,-33 43 1,21-47-16,-9-3 15,-12 2 1,-12 1-16,-5 2 16,-7 5-16,-7 4 15,-6 4 1,-8 6-16,-4 11 16,-11 15-16,-9 24 15,-5 25 1,-17 46-16,-8 59 15,7 55 1,23 39-16</inkml:trace>
  <inkml:trace contextRef="#ctx0" brushRef="#br0" timeOffset="166267.0817">21308 4157 0,'0'0'0,"0"0"15,0 0-15,-6 20 16,-4 20 0,-8 25-16,-4 5 15,-1 7-15,-10 37 16,-10 45-1,-2 31-15,6 9 16,-2 21 0,-6 29-16,6 6 15,-7 10-15,4 16 16,-4 19 0,4 22-16,-6 15 15,4 18 1,-1 15-16,2 5 15,10 9-15,4 5 16,10 6 0,2 0-16,7-4 15,1 1 1,7-6-16,4-6 16,0-4-16,-6-6 15,6-5 1,0-15-16,6-10 15,-2-23-15,2-27 16,1-37 0,-1-43-16,4-54 15,-2-42 1,-8-114-16,0 0 16,9 67-16,-2-53 15,3-39 1</inkml:trace>
  <inkml:trace contextRef="#ctx0" brushRef="#br0" timeOffset="168219.4301">21420 4132 0,'0'0'15,"22"0"-15,22 0 16,34 0-16,35 0 16,9 0-1,16 0-15,13 7 16,42 2-16,17 6 16,3-3-1,-1 0-15,-8 0 16,11-3-1,4-5-15,20-2 16,-5 1-16,8 1 16,-1 4-1,5-2-15,2 2 16,2 6 0,-8 6-16,-11 1 15,-4 7-15,-15 3 16,-26 3-1,-13-5-15,-6 3 16,-9 0 0,-7 0-16,-12 0 15,-10 1-15,-10-4 16,-5 5 0,-7-3-16,-12-2 15,-12-2-15,-8-1 16,-10-3-1,-17-1-15,-7-1 16,-3-2 0,0 6-16,-3 0 15,-3 1 1,-3 5-16,-2 1 16,-1 1-16,-4 3 15,-10 0 1,-5 5-16,-3 2 15,-4 3 1,-4 8-16,-3 3 16,3 10-1,-4 7-15,-4 24 16,0 21-16,1 3 16,0 9-16,0 1 15,-3 6 1,-1 15-16,-1 7 15,1 12 1,-4 3-16,2 7 16,-3 15-16,-7 8 15,-4 12 1,-3 16-16,7-1 16,3 0-1,6 9-15,2 5 16,-2 7-16,9 4 15,2-1 1,12 4-16,-3 5 16,1 3-16,-1 3 15,2-3 1,-4-2-16,0 0 16,2-5-1,5-7-15,-3-10 16,1-11-16,-2-17 15,4-12 1,-3-30-16,1-15 16,-1-7-1,-4-16-15,-7-13 16,-1-16-16,-9-13 16,-1-11-1,-2-14-15,0-18 16,-2-8-1,-5-8-15,-4-8 16,-7-7-16,-9-9 16,-9-4-1,-11-5-15,-13-2 16,-25-2 0,-20 2-16,-10 2 15,-5 5-15,-8 0 16,5 4-1,0 1-15,-2-1 16,-9-5 0,-5 0-16,-11-1 15,5-3-15,-10 0 16,1 1 0,-6 2-16,-10 1 15,-6 0 1,4 4-16,7-6 15,-3 5-15,0 0 16,1 0 0,2-2-16,3 0 15,2 4-15,2-1 16,7 6 0,5-2-16,-3 4 15,3 0 1,5 2-16,2-2 15,10 0-15,7-1 16,5-1 0,2 2-16,10-4 15,5 0 1,3 2-16,13 3 16,10 1-16,14 0 15,8-1 1,5-1-16,16-3 15,51-15 1,-45 8-16,45-8 16,-45 4-16,2-8 15,4-9 1</inkml:trace>
  <inkml:trace contextRef="#ctx0" brushRef="#br0" timeOffset="168344.7749">20617 14709 0,'0'0'16,"0"0"-16,0 0 15,0 0 1,0 0-16</inkml:trace>
  <inkml:trace contextRef="#ctx0" brushRef="#br0" timeOffset="169153.3323">21710 4342 0,'0'0'16,"0"0"-16,0 0 15,0 0-15,0 0 16,0 0 0,0 0-16,19 11 15,9 5 1,10 1-16,-3 2 15</inkml:trace>
  <inkml:trace contextRef="#ctx0" brushRef="#br0" timeOffset="169650.3822">21679 4585 0,'0'0'16,"0"0"-16,0 0 15,0 0 1,0 0-16,0 0 15,17-1 1,18-10-16,15-3 16,-12 0-16,-11 5 15,-8 7 1,-11 7-16,-8 6 16,-11 9-1,-7 9-15,-2 7 16,-7 15-16,1 2 15,7-1 1,9-6-16,10-46 16,2 41-1,11-10-15,5-17 16,9-12-16,-1-9 16,2-11-1,-9-6-15,-5 0 16,-10-1-16,-12 5 15,-12 6 1,-15 7-16,-9 7 16,-11 10-16,1 1 15,9-4 1,11-3-16,16-8 16,12-12-1,15-16-15,10-17 16</inkml:trace>
  <inkml:trace contextRef="#ctx0" brushRef="#br0" timeOffset="170009.6785">22033 4212 0,'0'0'0,"0"0"15,0 27-15,0 26 16,0 33-1,0 15-15,0 1 16,6-1-16,-2-1 16,0-8-1,-2-12-15,-2-80 16,0 0-16,-2 51 16,-2-38-1,0-32-15,4 19 16,-6-45-1,0-9-15,6 54 16,-4-52-16,4 6 16,8 4-1,15 4-15,15 2 16,18 0 0,4-1-16,-2-6 15</inkml:trace>
  <inkml:trace contextRef="#ctx0" brushRef="#br0" timeOffset="170353.7266">21856 5171 0,'0'0'16,"0"0"-16,0 0 15,0 0 1,0 0-16,0 0 15,0 0-15,19-11 16,10-5 0,12-7-16,-5 11 15,-3 5 1,-8 9-16,-6 11 16,-4 12-16,-7 8 15,-3 8 1,-8 13-16,3-54 15,-4 55-15,4-55 16,0 49 0,7-18-16,3-24 15</inkml:trace>
  <inkml:trace contextRef="#ctx0" brushRef="#br0" timeOffset="170665.7694">22479 4592 0,'0'0'16,"0"0"-16,0 0 15,0 0 1,0 21-16,0 19 16,0 20-1,2 0-15,8-4 16,6-7-16,-16-49 15,24 36 1,-3-14-16,2-15 16,-5-14-16,1-12 15,5-11 1,-4-9-16,1-16 16,-5 1-1,-7 3-15,-7 11 16,-8 6-16,-5 10 15</inkml:trace>
  <inkml:trace contextRef="#ctx0" brushRef="#br0" timeOffset="170853.6155">22468 4809 0,'0'0'16,"0"0"-16,0 0 15,17 0 1,19-7-16,18-2 16,-7-4-1,-15-11-15</inkml:trace>
  <inkml:trace contextRef="#ctx0" brushRef="#br0" timeOffset="171165.6518">22664 4809 0,'0'0'15,"0"0"-15,0 0 16,13-9-16,16-9 16,11-7-1,6-1-15,1-6 16,-3 1 0,-44 31-16,40-33 15,-40 33-15,0 0 16,0 0-1,31-33-15,-31 33 16,0 0 0,21-25-16,-21 25 15,16-7-15,-5 12 16,2 10 0,-4 9-16,2 6 15,-5 6-15,-3 0 16,-6-3-1</inkml:trace>
  <inkml:trace contextRef="#ctx0" brushRef="#br0" timeOffset="171384.3514">22783 5035 0,'0'0'15,"0"0"1,0 0-16,0 24 15,0 16-15,6 18 16,9-6 0,8-12-16,7-11 15,5-4 1,8-7-16,4-10 16,4-14-16,8-15 15</inkml:trace>
  <inkml:trace contextRef="#ctx0" brushRef="#br0" timeOffset="171743.7101">23627 4644 0,'0'0'16,"0"0"-16,0 0 15,-7 20 1,1 22-16,-1 18 16,7 3-1,7-3-15,6-6 16,6-11-16,-19-43 16,27 22-1,-4-22-15,0-13 16,1-16-16,2-16 15,-9-6 1,-1-3-16,-5 2 16,0 5-1,-6 7-15,-5 9 16,-5 9-16,-9 1 16</inkml:trace>
  <inkml:trace contextRef="#ctx0" brushRef="#br0" timeOffset="171915.5044">23442 4934 0,'0'0'16,"0"0"0,22 0-16,20-6 15,25-4-15,-5 3 16,-3-4-1,-8-7-15</inkml:trace>
  <inkml:trace contextRef="#ctx0" brushRef="#br0" timeOffset="172165.4184">24039 4472 0,'0'0'0,"0"0"16,0 0-16,0 20 16,0 20-1,0 25-15,0 6 16,0 6 0,0 15-16,0 1 15,0-6-15,0-6 16,0-81-1,-10 80-15</inkml:trace>
  <inkml:trace contextRef="#ctx0" brushRef="#br0" timeOffset="172321.6314">24058 4900 0,'0'0'0,"0"0"15,16-11-15,16-8 16,16-9-1,13 4-15,3-1 16</inkml:trace>
  <inkml:trace contextRef="#ctx0" brushRef="#br0" timeOffset="172524.8346">23824 5274 0,'0'0'0,"0"0"16,0 0-16,0 0 15,11 19 1,9 9-16,14 3 16,10-13-16,13-11 15,9-16 1,3-14-16</inkml:trace>
  <inkml:trace contextRef="#ctx0" brushRef="#br0" timeOffset="172915.2432">24783 4785 0,'0'0'16,"0"0"-16,0 0 16,-6 20-16,-2 15 15,-1 19 1,7-7-16,11-9 16,16-9-1,6-16-15,4-13 16,-1-11-16,-1-7 15,0-13 1,-8-2-16,-8 2 16,-17 5-16,-12 4 15,-18 10 1,-9 9-16,-18 9 16,3 3-1,6-2-15,15-5 16,15-4-16</inkml:trace>
  <inkml:trace contextRef="#ctx0" brushRef="#br0" timeOffset="173212.3355">25140 4505 0,'0'0'0,"0"0"15,0 0-15,0 0 16,0 27-1,-4 28-15,-1 28 16,-5 22-16,-4-2 16,0 1-1,2-2-15,2-2 16,3-6 0,3-11-16,-4-5 15,2-8-15,6-70 16,0 0-1,0 0-15,-4 44 16,4-26 0,6-32-16,4-26 15</inkml:trace>
  <inkml:trace contextRef="#ctx0" brushRef="#br0" timeOffset="173586.961">25435 4635 0,'0'0'16,"0"0"0,23 0-16,21-5 15,15 0-15,-10 5 16,-14 7 0,-12 7-16,-14 6 15,-13 2 1,-13 6-16,-6-2 15,-3 3-15,-5 9 16,5-5 0,5-5-16,10-11 15,6-6 1,14-4-16,8-7 16,18-7-16,7-6 15,19-8 1,-3-1-16,-58 22 15,47-15 1,-16 8-16,-25 10 16,-19 1-16</inkml:trace>
  <inkml:trace contextRef="#ctx0" brushRef="#br0" timeOffset="173743.5376">25371 5249 0,'0'0'15,"24"-4"1,25-14-16,27-11 16,22-16-16,30-6 15,12-3 1,-16 9-16,-42 14 16,-32 4-16</inkml:trace>
  <inkml:trace contextRef="#ctx0" brushRef="#br0" timeOffset="174352.7966">25556 5372 0,'0'0'0,"0"0"16,0 0-1,0 0-15,0 0 16,15 15-16,14 8 15,2 6 1,-2 0-16,-8 0 16,-8-6-1,-8-5-15,-10-3 16,-5-8-16,-6-7 16,0 0-1,0-5-15,7-6 16,3-5-1,6-3-15,10-8 16,13-3-16,11-1 16,11-5-1,4 7-15,-4 7 16,-45 22 0,0 0-16,35-11 15,-14 9-15,-8 10 16,-15 11-1,-13 3-15,-2 5 16,-6 1-16,3-3 16,7 0-1,7-9-15,6-5 16,13-2 0,11-5-16,16-2 15,19-4 1,15 0-16,26 0 15,24 2-15,5 0 16,-4 4 0,-17 7-16,-22-2 15,-16-2-15</inkml:trace>
  <inkml:trace contextRef="#ctx0" brushRef="#br0" timeOffset="174462.1073">26883 5681 0,'0'0'0,"0"0"16,0 0-16,0 0 15,0 0-15</inkml:trace>
  <inkml:trace contextRef="#ctx0" brushRef="#br0" timeOffset="175289.7125">20934 5790 0,'0'0'0,"0"0"16,0 0-1,24 0-15,22-5 16,30 1-16,27 4 15,4 3 1,5-2-16,11 6 16,13-2-1,9-2-15,38 2 16,16-3-16,4-2 16,-3 0-1,-10 0-15,11 8 16,13-3-16,-7 3 15,15-4 1,24 5-16,0 3 16,4 5-1,0 4-15,7-4 16,-2 6-16,-1 3 16,-8 8-1,-2-5-15,-7 1 16,-7-2-1,-3-3-15,-6-6 16,-5 0-16,-6 0 16,-26 2-1,-8-2-15,-13-1 16,-11-1 0,-19 5-16,-15 0 15,-9 5-15,-16 2 16,-6-3-1,-19 2-15,-21-10 16</inkml:trace>
  <inkml:trace contextRef="#ctx0" brushRef="#br0" timeOffset="175461.5221">28239 6697 0,'0'0'16,"0"0"-16,0 0 15,0 0-15</inkml:trace>
  <inkml:trace contextRef="#ctx0" brushRef="#br0" timeOffset="193629.5261">21775 6510 0,'-4'26'0,"-5"19"15,-9 19 1,-8 11-16,-5 18 16,2 26-16,3 8 15,3 9 1,3 0-16,5 1 15,1-1-15,1 7 16,4 5 0,-2 2-16,0-3 15,0-2 1,3-7-16,4-3 16,4-10-16,-2-3 15,-3-3 1,-6-14-16,0-11 15,5-16 1,4-13-16,-1-20 16,3-45-16,0 0 15,0 0 1,-2 31-16,4-20 16,3-16-16,3-17 15</inkml:trace>
  <inkml:trace contextRef="#ctx0" brushRef="#br0" timeOffset="194800.7514">22027 6259 0,'0'0'0,"0"0"16,20 0-1,21-5-15,23 1 16,1 2-16,8 0 16,-1-1-1,20-2-15,6 0 16,6 0 0,5 5-16,5 0 15,11 5-15,9 0 16,9-4-1,9 1-15,33 3 16,5 3-16,-19 6 16,-11-1-1,1 3-15,2-3 16,-5 0 0,6-1-16,-1-3 15,0 3-15,1-7 16,-9 7-1,0-3-15,-7 2 16,2 3 0,-3-1-16,-4 0 15,-8-1-15,-2 1 16,-16 0 0,-1 1-16,-13-3 15,3 0 1,-12-7-16,-13 1 15,-17-3-15,-15 1 16,-6-2 0,-43-1-16,43 5 15,-43-5-15,39 7 16,-39-7 0,0 0-16,41 9 15,-41-9 1,0 0-16,38 11 15,-38-11 1,0 0-16,0 0 16,31 16-16,-8 2 15,-11 0 1,-3 4-16,-5 7 16,-1 7-16,-6 2 15,1 8 1,-4 6-16,1-1 15,-1 5 1,2 3-16,-6 5 16,2 5-16,-1 7 15,-3 27 1,-1 19-16,-2 8 16,-4-3-1,3-1-15,-1-2 16,1 2-16,1 4 15,-3 2 1,1 3-16,-2 9 16,4-2-1,3 0-15,4-7 16,5-4-16,1-13 16,2 0-1,2-4-15,-2-13 16,-2-7-16,-6-14 15,-8-15 1</inkml:trace>
  <inkml:trace contextRef="#ctx0" brushRef="#br0" timeOffset="195675.8952">21409 9349 0,'0'0'16,"20"0"-16,15 0 15,26 5 1,5-3-16,11 5 15,21 1-15,5-1 16,9-4 0,9-1-16,8 0 15,9-2-15,10 0 16,33 0 0,11 0-16,5 0 15,-10 0 1,-1 4-16,2 1 15,-10 1-15,8 4 16,4 1 0,1 0-16,4 0 15,-4 1 1,0-2-16,-3-3 16,-2-1-16,-6 4 15,-2-1 1,-12 1-16,0 0 15,-10 1 1,-11 0-16,-7 0 16,-7-1-16,-8 0 15,-9-1 1,-16 2-16,-13-2 16,-14-2-1,-71-7-15,57 2 16,-57-2-16,0 0 15,0 0 1,55-2-16</inkml:trace>
  <inkml:trace contextRef="#ctx0" brushRef="#br0" timeOffset="195800.8656">27158 9684 0,'0'0'0,"0"0"16,0 0-16</inkml:trace>
  <inkml:trace contextRef="#ctx0" brushRef="#br0" timeOffset="209719.5221">22114 6970 0,'0'0'15,"0"0"-15,0 0 16,-18 15 0,-3 12-16,-9 7 15,-1 8 1,0 3-16,0 10 16,1 6-1,4 10-15,-8 27 16,2 19-16,4 4 15,9-3 1,9-11-16,10-14 16,4-16-16,5-8 15,2-15 1,6-4-16,6-7 16,9 3-1,-1-9-15,4-3 16,1-5-16,7-4 15,-3-10 1,5-6-16,1-7 16,5-7-1,-1-7-15,0-13 16,-1-9-16,-1-6 16,-2-9-1,-4-11-15,6-19 16,-2-10-16,-9-5 15,-9 7 1,-12 6-16,-8 1 0,-10 4 16,-4-2-16,-10 6 31,0 12-15,-2 6-16,-5 1 15,0-3-15,-8 7 16,-7 4-16,3 7 0,-4 5 15,-2 6-15,-4 7 32,0 6-17,1 3-15,2 4 16,-2 6 0,5 2-16,-1 6 15,4 4-15,5 3 16,4 2-1,5 2-15,-2 1 16,9 1-16,4-2 0,4 0 16,7-2-16</inkml:trace>
  <inkml:trace contextRef="#ctx0" brushRef="#br0" timeOffset="209844.1002">21952 7345 0,'0'0'0,"0"0"15,0 0-15,0 0 16</inkml:trace>
  <inkml:trace contextRef="#ctx0" brushRef="#br0" timeOffset="210968.837">26258 7117 0,'0'0'0,"-20"27"15,-6 8 1,-11 26-16,-1 8 0,-7 30 31,3 19-31,11 5 0,13 2 0,8-11 16,12-5-1,6-3-15,6-2 32,3 2-17,7-9-15,7-5 16,8-9-16,-1-19 0,2-14 16,-4-18-16,8-18 15,5-11 1,10-16-16,4-16 15,5-14-15,17-28 16,9-17 0,-11-10-16,-5-2 15,-8 0 1,-13-2-16,-14 9 31,-9 1-31,-12-2 0,-13 5 16,-14 6-16,-11 7 15,-5 0 1,-13 4-16,-5 6 31,-7 3-31,-8 12 0,-10 11 32,-11 10-32,-5 8 0,-4 11 0,0 9 15,4 6 1,9 5-16,15 1 15,9 2 1,2 4-16,9 4 16,8 3-16,12-4 15</inkml:trace>
  <inkml:trace contextRef="#ctx0" brushRef="#br0" timeOffset="211109.8247">26414 7459 0,'0'0'0,"0"0"0,0 0 16,0 0-16</inkml:trace>
  <inkml:trace contextRef="#ctx0" brushRef="#br0" timeOffset="213046.8665">26433 7202 0,'0'0'0,"-26"-5"16,-16-4-1,-25-2-15,-2-5 16,1 6 0,1-5-16,-6 7 15,-27-3-15,-15 2 16,8 3-1,10 3-15,3 1 16,12 4-16,2 1 16,1-1-1,8 0 1,71-2-16,-60 2 16,60-2-16,-55 0 15,55 0-15,0 0 16,-41-2-1,16-9-15</inkml:trace>
  <inkml:trace contextRef="#ctx0" brushRef="#br0" timeOffset="213452.6304">25383 6817 0,'0'0'0,"0"0"16,0 0 0,-21 7-16,-21 7 15,-13 8 1,9 7-16,-2-3 16,6 4-16,42-30 15,-36 29 1,36-29-16,-25 32 15,17-2 1,12-5-16,5-7 16,9 2-16,7 2 15,6 3 1,11 6-16,1 1 16,2-3-16,-6 0 15,2-3 1,-41-26-16,36 29 15,-36-29 1,0 0-16,0 0 16,33 34-16</inkml:trace>
  <inkml:trace contextRef="#ctx0" brushRef="#br0" timeOffset="214765.0452">24041 7177 0,'0'0'0,"0"0"16,0 0-16,0 0 16,0 0-1,0 0-15,-12-16 16,-3-9-1,-3-12-15,5-3 16,1-3-16,7-1 16,3-5-1,2-3-15,7 3 16,3 0 0,3-1-16,3 9 15,-16 41-15,21-39 16,-21 39-1,29-33-15,3 13 16,-5 9 0,0 11-16,-3 9 15,1 3-15,3 9 16,-3 1 0,4 0-16,2-3 15,5-8 1,3-9-16,8-13 15,-2-10-15,-6-5 16,-3-6 0,-36 32-16,34-34 15,-34 34 1,0 0-16,28-30 16,1 1-16,-29 29 15,34-18 1,0 11-16,-3 9 15,1 11 1,-6 10-16,-1 9 16,-5 15-16,-3 6 15,-3 5 1,0 2-16,2 5 16,-1-3-16,1-1 15,-3-8 1,1 1-16,-6-2 15,-4-2 1,-1-2-16,-10-3 16,-5-3-16,-3-4 15,15-38 1,-20 34-16,20-34 16,-27 27-1,1-10-15,-1-8 16,-4-7-16,-4-2 15,-7-2 1,-13-3-16,-8 4 16,-4-2-16,0 2 15,-2-5 1,7-3-16,1-4 16,5-6-1,8-9-15,9-7 16,10-8-16,7-1 15,6-6 1,2 8-16,3 6 16,5 9-1,-3 9-15,-5 7 16,1 9-16,-3 4 16,-1 5-1</inkml:trace>
  <inkml:trace contextRef="#ctx0" brushRef="#br0" timeOffset="215545.8909">22758 8221 0,'0'0'16,"0"0"-16,19-2 15,16-5 1,21-5-16,-1 8 16,6 0-16,-1 1 15,5 3 1,2-3-16,5 6 15,3 2-15,15-3 16,-3-4 0,-2 0-16,-3-7 15,-8 2 1,-7-4-16,-18 4 16,-49 7-16,41-4 15,-41 4 1,33-7-16,-6-9 15</inkml:trace>
  <inkml:trace contextRef="#ctx0" brushRef="#br0" timeOffset="215952.4332">23670 7959 0,'0'0'16,"0"0"-1,0 0-15,0 0 16,0 0-16,0 0 16,0 0-16,0 0 15,15 15 1,14 1-16,10 9 16,-4 0-1,3 0-15,-38-25 16,31 28-1,-6 4-15,-11 1 16,-14-5 0,-11 5-16,-9 2 15,-12 6-15,-6-4 16,2-1-16,0-3 16,36-33-1,0 0-15,0 0 16,-24 27-1,10-13-15,19-9 16,11-13-16</inkml:trace>
  <inkml:trace contextRef="#ctx0" brushRef="#br0" timeOffset="216717.8562">24225 8035 0,'0'0'0,"0"0"16,-21 11 0,-6 8-16,-9 5 15,5 7-15,2 0 16,6 3 0,6 2-16,10-3 15,9-6 1,9 0-16,12-3 15,11 1-15,16 5 16,13-7 0,13 0-16,31 2 15,22-4-15,11 0 16,-1-13 0,-16-3-16,-21-5 15,-12-2 1,-11-7-16,-6-4 15,-15-4-15,-12 3 16,-1-5 0,-45 19-16,36-17 15,-36 17 1,27-25-16,-12 0 16,-13 1-16,-8 0 15,-10-4 1,-6 4-16,-12-2 15,-11-6 1,-6 3-16,-7 4 16,-8 5-16,-6 2 15,-25-1 1,-21 2-16,-9 8 16,2 6-1,4 6-15,-3 9 16,6 8-16,1 5 31,11 4-31,10 6 0,2 9 16,1 4-16,5 12 15</inkml:trace>
  <inkml:trace contextRef="#ctx0" brushRef="#br0" timeOffset="227589.9513">27500 7561 0,'0'0'0,"0"0"16,0 0-16,20 0 15,18-4 1,21-2-16,-2-4 16,4-3-16,-4 0 15,4-1 1,9 1-16,7-3 15,27-4 1,15-7-16,0 3 16,-1 2-16,-6 1 15,-9 3 1,-3-2-16,-8 2 16,-9 5-1,-10 0-15,-5 4 16,-68 9-16,46-8 15,-46 8 1,0 0-16,37-8 16,-19-5-1,-16-1-15</inkml:trace>
  <inkml:trace contextRef="#ctx0" brushRef="#br0" timeOffset="228089.8334">27895 7113 0,'0'0'16,"0"0"-16,-20 13 16,-11 12-1,-18 12-15,-2 11 16,-1 2 0,-2 4-16,-1 9 15,1-1-15,14-7 16,40-55-1,-24 39-15,11-3 16,13-36 0,2 29-16,11-7 15,4-4-15,8-4 16,4 1 0,4 1-16,8 0 15,7 6-15,3 1 16,-3-1-1,2 2-15,-1 2 16,-3-3 0,0 5-16,0-8 15,6-5-15</inkml:trace>
  <inkml:trace contextRef="#ctx0" brushRef="#br0" timeOffset="229183.6795">29437 6748 0,'0'0'0,"0"0"16,0 0-16,0 0 15,0 0 1,0 0-16,0 0 15,21 8 1,17 0-16,8 7 16,-19 3-16,-20-2 15,-11-2 1,-8 3-16,-10 6 16,-9-1-1,-9 7-15,6-2 16,7-2-16,7-10 15,7-1 1,8-7-16,7-3 16,14-7-1,10-3-15,6-3 16,5-2-16,7 0 16,-9 2-1,-10 4-15,-9 5 16,-8 5-1,-8 6-15,-6 6 16,-10 8-16,-2 4 16,1 5-1,17-34-15,-16 41 16,16-41-16,-9 41 16,11-7-1,5-16-15,9-9 16,-1-9-1,3-9-15,-2-9 16,-8-4-16,-2-1 16,-8-1-1,-8 2-15,-4 4 16,-4 2 0,1 4-16,-3 8 15,-1 6-15,2 10 16,0 6-1,4 11-15,1 4 16,3 7-16,-5 14 16,-3 4-1,-6 2-15,-7-4 16,1-5 0,-4-3-16,35-48 15,0 0-15,-32 38 16,32-38-1,0 0-15,0 0 16,-24 21 0,17-11-16,16-10 15,13-5-15,12-6 16,10-2 0,17-4-16,5 2 15,2 2 1,-1 2-16,-4 2 15,-6-2-15,-3-7 16</inkml:trace>
  <inkml:trace contextRef="#ctx0" brushRef="#br0" timeOffset="229573.9822">29899 6554 0,'0'0'16,"0"0"-16,0 0 15,0 0 1,0 0-16,-6 27 16,-7 28-1,-5 23-15,-2 23 16,2 22-16,11 16 15,4 15 1,11-2-16,-1-3 16,4-3-16,2-8 15,1-8 1,-6-19-16,-1-12 16,-3-9-1,-4-23-15,0-67 16,0 0-16,0 0 15,-4 40 1,-5-23-16,-2-23 16,-5-16-16</inkml:trace>
  <inkml:trace contextRef="#ctx0" brushRef="#br0" timeOffset="229746.0496">29834 7383 0,'0'0'16,"0"0"-16,0 0 16,17-15-1,16-1-15,23-11 16,2 2 0,1 1-16</inkml:trace>
  <inkml:trace contextRef="#ctx0" brushRef="#br0" timeOffset="230276.938">30184 6915 0,'0'0'16,"0"0"-16,0 0 15,0 0-15,0 0 16,0 28-1,0 18-15,0 29 16,4 9 0,0-5-16,2-10 15,-9-16-15,3-53 16,0 0 0,-5 50-16,-3-15 15,8-35-15,-13 16 16,-4-26-1,10-9-15,3-8 16,6 0 0,5-4-16,7-5 15,6-7-15,2 6 16,5 1 0,4 9-16,1 5 15,-1 11 1,-6 5-16,-8 14 15,0 5-15,-9 9 16,-8 7 0,-12 3-16,-6 3 15,-11 8 1,-4-3-16,33-40 16,-34 28-16,34-28 15,-26 15 1,12-21-16</inkml:trace>
  <inkml:trace contextRef="#ctx0" brushRef="#br0" timeOffset="230433.0348">30362 7088 0,'5'-2'0,"5"-5"15,3 0 1,2-4-16,5 0 16,5 0-1,-2 5-15,10 3 16,-2 1-16,3 4 15,-11 3 1</inkml:trace>
  <inkml:trace contextRef="#ctx0" brushRef="#br0" timeOffset="230604.8697">30436 7227 0,'0'0'16,"0"0"-1,0 0-15,22-3 16,29-4-16,17-3 16,-9-2-1,-13 5-15,-46 7 16,41-13-16</inkml:trace>
  <inkml:trace contextRef="#ctx0" brushRef="#br0" timeOffset="230901.733">30686 6813 0,'0'0'16,"0"0"0,0 0-16,0 0 15,0 0-15,0 0 16,2 22-1,5 18-15,4 21 16,-7 4 0,0 2-16,-4 0 15,-4 0-15,-4-2 32,-6-7-32,1-6 0,13-52 15,-18 41-15,-3-7 16</inkml:trace>
  <inkml:trace contextRef="#ctx0" brushRef="#br0" timeOffset="231073.625">30358 7638 0,'0'0'0,"0"0"16,0 0 0,0 0-16,0 0 15,13 18 1,12 6-16,13 3 15,7-7-15,6-9 16,2-13 0,2-13-16</inkml:trace>
  <inkml:trace contextRef="#ctx0" brushRef="#br0" timeOffset="231526.8646">31026 6835 0,'0'0'0,"0"0"15,0 0 1,22 0-16,22 0 16,20 0-1,-3 7-15,-9 2 16,-6 8-16,-46-17 15,27 23 1,-22 1-16,-18 4 16,-17 3-16,-26 11 15,-16 3 1,-27 12-16,-6 7 16,105-64-1,0 0-15,-78 56 16,43-20-16,38-24 15,23-13 1,11-6-16,18-4 16,8-3-1,11 1-15,23-5 16,2-2-16,-99 20 16,0 0-1,75-20-15,-39-5 16,-34-6-16</inkml:trace>
  <inkml:trace contextRef="#ctx0" brushRef="#br0" timeOffset="231823.4489">31113 7157 0,'0'0'0,"0"0"15,0 0-15,0 27 16,0 22-1,0 27-15,0 11 16,0 0 0,0 2-16,0 8 15,0 1-15,0 5 16,4-2 0,2-3-16,-2-9 15,-2-11 1,3-11-16,-5-67 15,0 0-15,8 39 16,4-27 0,3-20-16</inkml:trace>
  <inkml:trace contextRef="#ctx0" brushRef="#br0" timeOffset="232245.1113">31739 6954 0,'0'0'15,"0"0"1,0 0-16,-20 20 16,-11 16-16,-20 24 15,-16 27 1,-8 15-16,4-3 15,12-17-15,59-82 16,0 0 0,-31 55-16,29-37 15,17-30 1,6-17-16,-4 7 16,18-19-16,1-1 15,-1 14 1,-11 7-16,-5 10 15,-4 10 1,-15 1-16,17 1 16,4 14-16,1 8 15,4 6 1,6 6-16,1-4 16</inkml:trace>
  <inkml:trace contextRef="#ctx0" brushRef="#br0" timeOffset="232463.8047">31671 7240 0,'0'0'0,"0"0"15,21 0-15,21-7 16,21-2-1,-4 0-15,0 1 16,-10-9-16,-9-2 16,1-11-16</inkml:trace>
  <inkml:trace contextRef="#ctx0" brushRef="#br0" timeOffset="232745.3486">32021 6710 0,'0'0'0,"0"0"16,0 0-1,0 25-15,-4 22 16,-1 27 0,-1 19-16,4 1 15,0 2-15,2 3 16,0 2-1,0-6-15,0-5 16,0-10-16,0-9 16,0-71-1,-4 54-15,4-54 16,0 0 0,-2 53-16</inkml:trace>
  <inkml:trace contextRef="#ctx0" brushRef="#br0" timeOffset="233135.6334">31646 7870 0,'0'0'0,"0"0"0,-15 20 16,-1 14 0,-3 8-16,6 5 15,2-1 1,17 2-16,10-8 15,13-6-15,11-12 16,11-11 0,6-13-16,-5-14 15,-6-6 1,-12-7-16,-10-2 16,-14-3-16,-12 5 15,-10 0 1,-16 2-16,-11 6 15,-15-2 1,-7 8-16,-2 7 16,0 8-16,4 7 15,3 6 1,10 3-16,16 2 16,16-5-16</inkml:trace>
  <inkml:trace contextRef="#ctx0" brushRef="#br0" timeOffset="233292.1283">32369 8209 0,'0'0'16,"0"0"-16,0 0 15,0 0 1</inkml:trace>
  <inkml:trace contextRef="#ctx0" brushRef="#br0" timeOffset="236723.7055">20734 10078 0,'0'0'16,"0"0"-16,0 0 16,0 0-1,18 0-15,19 0 16,22 0-16,1 0 16,7 0-1,1 0 1,9 0-16,17 0 15,4 0-15,1 0 16,6 0 0,6 0-16,6 0 15,4 4 1,3 3-16,10 1 16,16 2-16,4-2 15,0 0 1,0-2-16,5 0 15,7-1 1,-3-2-16,-5-2 16,3 4-16,1-1 15,3 1 1,5-1-16,2 3 16,0-3-1,-2-1-15,2-3 16,-3 0-16,1-3 15,-9 1 1,-3 4-16,-2 1 16,-9 2-1,-2-1-15,-1-2 16,0 3-16,-7-4 16,-8 2-1,-8-1-15,-4 0 16,2 1-1,-5-1-15,-13 1 16,-2 5-16,-8-3 16,-11 2-1,-3 1-15,-2 2 16,-4-4 0,-14 0-16,-6-1 15,-51-5-15,49 9 16,-49-9-1,53 6-15,-53-6 16,53 9 0,-53-9-16,55 12 15,-55-12-15,61 4 16,12-6-16</inkml:trace>
  <inkml:trace contextRef="#ctx0" brushRef="#br0" timeOffset="236895.7569">27973 10292 0,'0'0'15,"0"0"-15,0 0 16,0 0-16</inkml:trace>
  <inkml:trace contextRef="#ctx0" brushRef="#br0" timeOffset="237895.3009">21294 10571 0,'0'0'0,"0"0"15,0 0 1,-6-22-16,-3-25 16,-8-29-16,-2-11 15,1 0 1,5-1-16,-3 2 16,7-2-1,3-1-15,4-5 16,6 2-16,5-2 15,9 1 1,1 3-16,-3 12 16,-16 78-1,9-67-15,-9 67 16,0 0-16,2-38 16,-4 18-1,-9 18-15,-5 13 16,-3 9-1,-8 9-15,-15 16 16,1 6-16,-6 3 16,6 2-1,4-5-15,37-51 16,0 0-16,0 0 16,-29 40-1,15-24-15,14-23 16</inkml:trace>
  <inkml:trace contextRef="#ctx0" brushRef="#br0" timeOffset="238083.092">21171 9226 0,'0'0'0,"0"0"16,0 0-16,0 0 15,14 18-15,9 13 16,10 14-1,7-2-15,4-3 16,5-6 0,4-6-16</inkml:trace>
  <inkml:trace contextRef="#ctx0" brushRef="#br0" timeOffset="238176.7515">21556 9713 0,'0'0'0,"0"0"16,0 0 0</inkml:trace>
  <inkml:trace contextRef="#ctx0" brushRef="#br0" timeOffset="240926.2258">22094 10478 0,'-21'18'16,"-7"9"-16,-15 17 15,-5 12-15,-19 28 16,-8 21 0,7 1-16,7-1 15,15-18 1,11-21-16,35-66 15,0 0-15,-24 34 16,6-36 0</inkml:trace>
  <inkml:trace contextRef="#ctx0" brushRef="#br0" timeOffset="241160.1667">21849 10815 0,'0'0'0,"0"0"16,0 0 0,13 20-16,8 6 15,7 12 1,0 1-16,0-1 16,-1-4-16,-27-34 15,0 0 1,24 26-16,-9-16 15</inkml:trace>
  <inkml:trace contextRef="#ctx0" brushRef="#br0" timeOffset="241347.7707">22036 10788 0,'0'0'0,"0"0"16,0 0-16,0 0 15,0 0 1,20-2-16,28-14 16,14-11-1,-1-11-15,-2-6 16</inkml:trace>
  <inkml:trace contextRef="#ctx0" brushRef="#br0" timeOffset="241535.4614">22367 10446 0,'0'0'16,"0"0"-16,0 0 16,0 0-1,-5 25-15,3 21 16,-2 26-16,-3 2 16,0 15-1,1-6-15,-7-7 16,-5-7-1,3-16-15,-2-6 16</inkml:trace>
  <inkml:trace contextRef="#ctx0" brushRef="#br0" timeOffset="241925.9533">21987 11309 0,'0'0'15,"0"0"-15,0 0 16,0 0-16,0 0 16,15-10-1,16-8-15,11-8 16,2-6 0,-44 32-16,39-26 15,-6 12-15,-22 19 16,-11 15-1,-11 18-15,-8 18 16,-1 6 0,3 0-16,3-8 15,7-11-15,7-43 16,5 31 0,6-15-16,11-10 15,10-7 1,8-10-16,17-14 15,0-9-15,-6-4 16</inkml:trace>
  <inkml:trace contextRef="#ctx0" brushRef="#br0" timeOffset="242441.1108">22579 10712 0,'0'0'16,"0"0"-16,0 0 15,-4 23 1,2 21-16,-5 26 16,-2 5-16,-2 15 15,2-8 1,9-82-16,0 0 15,0 0 1,-6 62-16,6-62 16,-2 28-16,2-31 15,0-22 1,4-8-16,7-9 16,5-3-1,1 0-15,7-1 16,6 0-16,-3 3 15,0 11 1,-4 5-16,0 16 16,-4 9-1,-6 8-15,-3 10 16,-4 6-16,-6 6 16,-6 5-1,-2 0-15,-7-2 16,-4 3-1,-6 2-15,25-36 16,-27 29-16,6-12 16</inkml:trace>
  <inkml:trace contextRef="#ctx0" brushRef="#br0" timeOffset="242831.6444">22871 10732 0,'0'0'16,"0"0"-16,0 0 16,15-2-1,22-11-15,13-5 16,-8-1 0,0 6-16,-7 2 15,-16 6-15,-14 8 16,-12 4-1,-13 6-15,-9 10 16,-5 1-16,-8 12 16,10-1-1,5 3-15,10-10 16,5-7 0,8-4-16,8-5 15,12-5-15,7-4 16,11-6-1,3-4-15,12-4 16,-4 0 0,2-2-16</inkml:trace>
  <inkml:trace contextRef="#ctx0" brushRef="#br0" timeOffset="243081.593">23221 10399 0,'0'0'16,"0"0"0,0 0-16,0 0 15,0 0-15,-4 29 16,1 27 0,-1 31-16,-1 14 15,5-7 1,-2-11-16,2-3 15,0-5-15,0-5 16,0-19 0,0-51-16,0 56 15</inkml:trace>
  <inkml:trace contextRef="#ctx0" brushRef="#br0" timeOffset="243472.1253">22835 11371 0,'0'0'0,"0"0"15,0 0 1,0 21-16,4 13 16,14 12-1,11-15-15,10-11 16,11-11-16,1-16 15,-1-13 1,-10-9-16,-11-9 16,-16 0-1,-15 0-15,-12 5 16,-8 8-16,-2 7 16,-6 7-1,-5 7-15,-5 5 16,-14 13-1,3 9-15,0 8 16,5 4-16,7 8 16,7 0-1,9-1-15,15-4 16,12-14-16</inkml:trace>
  <inkml:trace contextRef="#ctx0" brushRef="#br0" timeOffset="243659.9274">23462 11465 0,'0'0'0,"0"0"16,0 0-1,0 0-15</inkml:trace>
  <inkml:trace contextRef="#ctx0" brushRef="#br0" timeOffset="268357.0388">23821 10763 0,'0'0'15,"0"0"-15,0 0 16,0 0 0,0 0-16,0 13 15,0 8 1,0 6-16,0-12 15,0-1 1,0-9-16,0 3 16,5-5-16,2 1 15,1 2 1,6 1-16,-2 0 16,-1 1-1,-2 5-15,-2-1 16,-1 4-16,-4 0 15,0-3-15,0-2 16,1-4 0,6-7-16,20-20 15,29-27 1,76-69-16</inkml:trace>
  <inkml:trace contextRef="#ctx0" brushRef="#br0" timeOffset="269434.7917">24477 10743 0,'0'0'15,"-7"23"-15,-2 17 16,-8 18-16,1-3 16,0-7-1,-3-1-15,-1-3 16,20-44 0,-19 40-16,19-40 15,-22 30-15,3-17 16,10-20-1,9-10-15,9-15 16,7-7 0,11-16-16,0 4 15,2 4-15,0 7 16,0 8 0,-1 12-16,-5 11 15,-2 11 1,-8 8-16,-11 10 15,-9 11-15,-11 11 16,-13 14 0,-3 2-16,-1-4 15,35-54-15,0 0 16,0 0 0,-32 49-16,15-9 15,17-15 1,15-23-16,15-18 15,1-19-15,-3-35 16</inkml:trace>
  <inkml:trace contextRef="#ctx0" brushRef="#br0" timeOffset="270278.6728">24769 10620 0,'0'0'0,"0"0"16,0 0-16,-4 27 15,2 20 1,-3 25-16,0-1 16,3 0-16,-5 3 15,-4 6 1,-2-8-16,2-18 16,-4-10-1,-1-5-15,16-39 16,-18 28-16,4-15 15,7-16 1,7-15-16,9-9 16,3-11-1,8-12-15,2 2 16,3 0-16,1 4 16,2 1-1,1 5-15,2 5 16,-2 8-16,-5 6 15,-3 7 1,-1 7-16,-20 5 16,17 5-1,-17-5-15,0 0 16,0 0-16,14 12 16,-14-12-1,13 13 1,8-8-16,4-10 15,6-11-15,2-4 16,-33 20 0,40-23-16,-40 23 15,40-17-15,-3 8 16,-4 15 0,-13 6-16,-4 6 15,-4 4 1,-12-22-16,14 25 15,5-6-15,5-5 16,9-14 0,7-11-16,16-16 15,2-7-15,-58 34 16,54-33 0,-54 33-16,51-29 15,-51 29 1,48-15-16,-5 10 15,-4 12-15,-7 8 16,-32-15 0,26 16-16,2 2 15,3 0-15,9-7 16,6-6 0,6-5-16,1-5 15,-1-9 1</inkml:trace>
  <inkml:trace contextRef="#ctx0" brushRef="#br0" timeOffset="271065.3452">26539 10768 0,'0'0'16,"0"0"-16,0 0 15,0 0 1,0 0-16,15 0 15,21 0 1,16 0-16,2 0 16,-4-10-16,0-5 15,-8-7 1,-42 22-16,34-20 31,0 2-31,-5 11 16,-29 7-16,19 4 15,-19-4 1,0 0-16,16 9 16,-16-9-1,20 12-15,-20-12 16,27 11-16,7-5 16,4-3-1,-38-3-15,45 4 16,-45-4-1,0 0-15,45 5 16,-45-5-16,0 0 16,0 0-1,41 5-15,-41-5 16,0 0-16,0 0 16,34 2-1,-34-2-15,0 0 16,0 0-1,21 2-15,-21-2 16,0 0-16,0 0 16,13 2-1,-13-2-15,0 0 16,0 0 0,8 2-16,-8-2 15,0 0-15,0 0 16,10 0-1,-10 0-15,0 0 16,0 0 0,4 0-16,-4 0 15,0 0-15,0 0 16,4-2 0,-4 2-16,0 0 15,0 0 1,5 0-16,-5 0 15,0 0-15,0 0 16,6-2 0,4-5-16</inkml:trace>
  <inkml:trace contextRef="#ctx0" brushRef="#br0" timeOffset="271502.4693">26948 10556 0,'0'0'16,"0"0"-16,0 0 15,0 0 1,0 0-16,22 0 16,21 4-16,21-2 15,1 3 1,0-1 0,-5-4-16,-4 3 15,-4-3-15,-52 0 16,48 2-16,-48-2 15,44 6 1,-44-6-16,0 0 16,37 12-1,-37-12-15,0 0 16,19 11-16,-19-11 16,2 6-1,-14-6-15</inkml:trace>
  <inkml:trace contextRef="#ctx0" brushRef="#br0" timeOffset="272595.9342">27498 10462 0,'0'0'0,"0"0"16,0 0-1,0 0-15,0 0 16,0 0-16,0 16 16,0 10-1,0 12-15,-4-2 16,-3-3 0,-15 2-16,-8-5 15,-5-1-15,-4 5 16,-3 2-1,2-3-15,0-2 16,1 1 0,39-32-16,0 0 15,0 0-15,-33 26 16,33-26 0,0 0-16,0 0 15,-29 21 1,29-21-16,0 0 15,0 0-15,-18 11 16,18-11 0,0 0-16,0 0 15,-10 6 1,10-6-16,0 0 16,0 0-16,-6 7 15,6-7 1,0 0-16,0 0 15,-6 2-15,6-2 16,0 0 0,0 0-16,-5 3 15,5-3 1,0 0-16,0 0 16,-2 2-16,2-2 15,0 0 1,0 0-16,-2 0 15,2 0 1,0 0-16,0 0 16,0-2-16,0 2 15,0 0 1,0 0-16,-2 0 16,2 0-16,0 0 15,0 0 1,0-3-16,0 3 15,0 0 1,0 0-16,-3-2 16,3 2-1,0 0-15,0 0 16,0 0-16,0 0 16,0 0-1,0 0-15,0 0 16,0 0-16,0 0 15,0 0 1,0-2-16,0 2 16,0 0-1,0 0-15,0 0 16,0 0-16,0 0 16,0 0-1,0 0-15,0 0 16,0 0-1,0 0-15,3 0 16,-3 0-16,0 0 16,0 0-1,0-5-15,0 5 16,-3-6-16</inkml:trace>
  <inkml:trace contextRef="#ctx0" brushRef="#br0" timeOffset="275845.5503">21249 11914 0,'0'0'0,"0"0"16,0 0 0,0 22-16,0 17 15,0 12-15,0-5 16,7-3 0,5-5-16,1-4 15,-13-34 1,13 24-16,-13-24 15,16 16-15,2-10 16,6-12 0,7-19-16,15-22 15,7-19-15</inkml:trace>
  <inkml:trace contextRef="#ctx0" brushRef="#br0" timeOffset="276782.4605">22081 11986 0,'0'0'15,"-16"17"-15,-4 6 16,-7 10 0,1-2-16,-3 3 15,1-7-15,7-7 16,3-6-1</inkml:trace>
  <inkml:trace contextRef="#ctx0" brushRef="#br0" timeOffset="277001.45">21958 11961 0,'0'0'16,"0"0"-16,0 0 15,0 0 1,0 25-16,5 17 15,1 19-15,4-9 16,3-4 0,5-16-16,-1-13 15,3-8 1,1-3-16,1-13 16,-2-13-16</inkml:trace>
  <inkml:trace contextRef="#ctx0" brushRef="#br0" timeOffset="277391.6868">22300 11646 0,'0'0'0,"0"0"16,0 0-16,0 27 15,0 28 1,0 28-16,-4 24 15,0-2 1,-4-4-16,1-13 16,-2-9-16,9-79 15,0 0 1,0 0-16,-8 60 16,3-29-1,0-31-15,8-21 16,4-12-16,1-1 15,5-4 1,6-9-16,2-2 16,3-1-1,-2 1-15,4 7 16,2 2-16,-1 4 16,-3 7-1,-2 4-15,-9 12 16,1 9-16</inkml:trace>
  <inkml:trace contextRef="#ctx0" brushRef="#br0" timeOffset="277766.987">22043 12488 0,'0'0'0,"0"29"16,0 11-1,2 17-15,11-16 16,10-13-16,0-17 16,0-9-1,6-9-15,3-8 16,-1-9 0,3-11-16,-12 4 15,-11 2-15,-7 9 16,-13 2-1,-6 5-15,-3 6 16,-3 2 0,-2 3-16,-4 4 15,0 6-15,0 4 16,-2 8 0,6 3-16,1 0 15,6-1-15</inkml:trace>
  <inkml:trace contextRef="#ctx0" brushRef="#br0" timeOffset="278563.2886">22507 12155 0,'0'0'16,"0"0"-16,0 0 15,16-2-15,21-12 16,9-6 0,-4-5-16,-3 1 15,-4 2-15,-7 2 16,-15 4 0,-9 9-16,-6 7 15,-7 7 1,-5 11-16,-4 11 15,-4 9 1,-3 16-16,4 2 16,5-7-16,5-7 15,6-12 1,8-14-16,6-6 16,9-13-16,5-9 15,8-16 1,15-14-16,2-6 15,-1-2 1,-47 50-16,0 0 16,0 0-16,43-42 15,-10 12 1,-33 30-16,25-9 16,-25 9-1,0 0-15,0 0 16,17 3-16,-17-3 15,0 0 1,12 1-16,9-9 16,1-19-1,4-9-15,11-15 16,-6 0-16,-31 51 16,0 0-1,0 0-15,29-47 16,-29 47-16,21-31 15,-2 21 1,-6 20-16,-8 12 16,0 16-1,-5 18-15,-3 8 16,1 3 0,0 3-16,-1-5 15,1-8-15,2-57 16,0 0-1,2 52-15,-2-52 16,5 36-16,6-24 16</inkml:trace>
  <inkml:trace contextRef="#ctx0" brushRef="#br0" timeOffset="278719.5005">23440 11883 0,'0'0'16,"0"0"-16,0 0 15,0 0-15,0 0 16,0 0 0</inkml:trace>
  <inkml:trace contextRef="#ctx0" brushRef="#br0" timeOffset="278875.7139">23573 11982 0,'0'0'0,"0"0"16,0 0 0,0 0-16,0 0 15,0 0-15</inkml:trace>
  <inkml:trace contextRef="#ctx0" brushRef="#br0" timeOffset="279500.5764">23622 12307 0,'0'0'0,"0"0"16,0 0 0,17-17-16,11-14 15,21-19 1,4 5-16,-1 5 16,0 6-16,4 10 15,3 6 1,-2 7-16,8 4 15,4 7 1,10 0-16,28-2 16,22-9-16,12-3 15,16-3 1,-6 0-16,-3 7 16,-5 5-1,-6 3-15,-6 7 16,-12 2-1,-1 5-15,-2 0 16,-4 3-16,-7-1 16,-4 6-1,-3 0-15,-4 2 16,-9-2-16,-10-2 16,-10-2-1,-13-8-15,-7 4 16,-45-12-1,0 0-15,42 9 16,-42-9-16,0 0 16,0 0-1,37 7-15,-37-7 16,0 0-16,0 0 16,44 2-1</inkml:trace>
  <inkml:trace contextRef="#ctx0" brushRef="#br0" timeOffset="279672.4025">26985 12189 0,'0'0'0,"0"0"15,0 0-15,0 0 16,0 0-1,0-10-15,0-20 16</inkml:trace>
  <inkml:trace contextRef="#ctx0" brushRef="#br0" timeOffset="281578.6125">21274 12951 0,'0'0'16,"0"0"-16,0 0 16,0 0-16,3 22 0,8 19 31,1 13-31,0-11 0,-1-7 15,3-11-15,-3-5 32,0-3-32,2-3 0,-2 0 15,0-8-15,-3-3 16,3-8 0,1-10-16,3-8 15,1-11-15,-2-7 16,9-16-1,0-3-15,-3 2 16,0 0-16</inkml:trace>
  <inkml:trace contextRef="#ctx0" brushRef="#br0" timeOffset="283046.6125">21795 13579 0,'0'0'16,"0"0"-1,0 0-15,0 0 16,0 0-16,0 0 16,17-3-16,20-10 15,7-3 1,-6-1-16,-2 9 15,-5 4 1,-31 4-16,31-2 16,5 0-16,7-5 15,7-4 1,7-7-16,-4-5 16,2 3-1,-7 3-15,0 8 16,-7 9-16,2 6 15,2 9 1,-2 0-16,6-2 16,2-3-1,8-13-15,3-7 16,5-10-16,1-4 16,4-1-1,16-4-15,-5 9 16,-5 16-1,-11 12-15,-14 6 16,-1 2-16,8-1 16,9 1-1,6-7-15,22-5 16,12-7 0,-6-2-16,-2-4 15,-5-3-15,0 6 16,2 1-1,-1 3-15,0 4 16,-2 3-16,1-1 16,2-4-1,0-4-15,2-5 16,-4 0 0,-4-1-16,-9-1 15,-4 3-15,-8 4 16,-15 4-1,-4 0-15,-1 1 16,0-1 0,-1-1-16,-50 1 15,48-2-15,-48 2 16,52-8 0,-52 8-16,0 0 15,49-9 1,-49 9-16,0 0 15,0 0-15,45-7 16,-45 7 0,0 0-16,0 0 15,33-6 1,-33 6-16,0 0 16,0 0-16,21-4 15,-21 4 1,0 0-16,13-10 15</inkml:trace>
  <inkml:trace contextRef="#ctx0" brushRef="#br0" timeOffset="290092.1907">22296 6936 0,'0'0'16,"0"0"-16,-19-11 16,-5-7-1,-10-6-15,1 1 16,-3 1 0,0-1-16,3 1 15,-1 0-15,3-3 16,2 2-1,7 2-15,22 21 16,-20-32 0,6-4-16,5-8 15,5-1-15,2 4 16,2 41 0,2-39-16,-2 39 15,0 0 1,11-34-16,-11 34 15,0 0-15,16-22 16,-16 22 0,22-12-16,0 15 15,-1 8-15,-6 7 16,-4 6 0,-11-24-16,13 30 15,-2 1 1,4 0-16,-2-4 15,-2-9-15,0-2 16,-2-9 0,2-6-16,0-2 15,-11 1 1,13-13-16,-13 13 16,18-19-16,6-8 15,-3 0 1,1 0-16,-22 27 15,23-24 1,-23 24-16,28-23 16,-28 23-16,28-15 15,6 1 1,-1 8-16,-1 6 16,-32 0-1,28 6-15,-3 11 16,-10 7-16,-9 7 15,-3 4 1,-10 4-16,-4 9 16,-9-1-1,1 2-15,-3-3 16,-4-2-16,1-4 16,3-6-1,3-8-15,3-10 16,3-2-16,-2-5 15,4-5 1,3-4-16,3-2 16,3-5-1,4 1-15,7-6 16</inkml:trace>
  <inkml:trace contextRef="#ctx0" brushRef="#br0" timeOffset="291451.2107">22881 6965 0,'0'0'16,"0"0"0,0 0-16,0 0 15,0 0-15,0 0 16,0 0 0,0 0-16,0 0 15,0 0 1,0 0-16,0 0 15,-18-2-15,-10-9 16,-9-7 0,8-2-16,10 2 15,2 0-15,2-2 16,1-3 0,3-1-16,11 24 15,-14-34 1,14 34-16,-10-38 15,-1-11-15,1 2 16,10 3 0,4 1-16,4 5 15,5 1 1,7 3-16,3 0 16,-23 34-16,30-29 15,3 2 1,-33 27-16,35-17 15,-35 17 1,33-7-16,-7 9 16,-5 12-16,-21-14 15,16 19 1,-16-19-16,11 29 16,-11-29-1,0 0-15,11 34 16,-11-34-16,0 0 15,0 0 1,9 34-16,-9-34 16,13 26-1,6-10-15,1-9 16,2-5-16,-2-8 16,2-4-1,4-1-15,-2-5 16,-2 1-16,-22 15 15,0 0 1,27-16-16,-27 16 16,29-11-1,-29 11-15,32-4 16,-1 8 0,-7 7-16,-2 9 15,-22-20-15,19 29 16,-11 5-1,-6 6-15,-8 8 16,-7-4-16,-12 2 16,-4-1-1,-7-4-15,2-3 16,1-5 0,2-4-16,4-9 15,8-6-15,6-5 16,2-5-1,4-4-15,5 0 16,6-2 0,3-7-16</inkml:trace>
  <inkml:trace contextRef="#ctx0" brushRef="#br0" timeOffset="291591.6064">23198 6974 0,'0'0'0,"0"0"16,0 0-16,0 0 15,0 0-15</inkml:trace>
  <inkml:trace contextRef="#ctx0" brushRef="#br0" timeOffset="318648.004">24152 11194 0,'0'0'15,"0"0"-15,0 0 16,16 11-16,9 3 15,13 2 1,4-8 0,8-3-16,-2-2 0,6-1 15,2-2 1,3 0-16,1 2 16,0 0-1,0 1-15,1-3 16,1 2-16,5 0 15,-3-2 1,4 0-16,-1-2 16,-1 2-1,5 0-15,-3 0 16,4 0-16,-2 0 16,1-2-1,0-3-15,2 1 16,-1-4-1,18 2-15,0 1 16,-1-1 0,-12 2-16,-2-1 15,-3 0-15,-15 3 16,0 0 0,3-1-16,-3 1 15,1 2-15,-3 2 16,-4-2-1,0 3-15,-51-3 16,51 0 0,4 2-16,-5-2 15,-3 0-15,-2 0 16,-45 0 0,45 0-16,2 0 15,-47 0 1,57-7-16</inkml:trace>
  <inkml:trace contextRef="#ctx0" brushRef="#br0" timeOffset="318944.8633">27254 11272 0,'0'0'0,"0"0"16,0 0-16,0 0 15,0 0 1,0 0-16,0 0 15,0 0-15,0 0 16,0 0 0,0 0-16</inkml:trace>
  <inkml:trace contextRef="#ctx0" brushRef="#br0" timeOffset="321740.6838">28171 10964 0,'29'-31'16,"12"-21"-16,24-17 16,3-6-16</inkml:trace>
  <inkml:trace contextRef="#ctx0" brushRef="#br0" timeOffset="322397.4786">28566 9392 0,'0'0'15,"0"0"-15,-16 13 16,-6 10-16,-7 10 16,1 5-1,-3 8-15,3 8 16,-1 9 0,-1 6-16,-6 25 15,-1 16-15,10-1 16,9-6-1,4-4-15,5-6 16,-1-4-16,-2 2 16,1 3-16,-1 0 15,-2 0-15,3-2 16,-2-3 0,5-6-16,-1-7 31,3-5-31,0-17 15,6-54-15,-4 52 16,4-52 0,0 0-16,0 0 15,-4 46-15,4-46 16,-4 39 0,4-39-16,-9 12 15,3-20 1,6-17-16</inkml:trace>
  <inkml:trace contextRef="#ctx0" brushRef="#br0" timeOffset="322871.4901">27956 10629 0,'0'0'0,"0"0"15,0 0-15,0 25 16,4 18 0,1 18-16,-1 0 15,5-2 1,2-4-16,2-8 15,1-2-15,0-3 16,-14-42-16,14 47 16,-14-47-1,13 43-15,-13-43 16,0 0-16,12 35 16,2-15-1,1-20-15,1-9 16,6-8-1,-1-11-15,4-7 16,10-17-16,3 1 16,3 0-1,-2 0-15,4-1 16,-2 5 0,-2 3-16,2 4 15</inkml:trace>
  <inkml:trace contextRef="#ctx0" brushRef="#br0" timeOffset="323027.6867">28544 10680 0,'0'0'0,"0"0"15,0 0 1,0 0-16,0 0 15</inkml:trace>
  <inkml:trace contextRef="#ctx0" brushRef="#br0" timeOffset="337192.2047">26565 12877 0,'0'0'0,"0"0"16,0 0 0,21 0-16,22 5 15,22-2 1,-1 9-16,5 3 15,0 6-15,1-1 16,6 2 0,20 7-16,16 7 15,-1-3 1,-1-1-16,-10-8 16,1-1-16,-1-3 15,1-2 1,-7-3-16,-9-2 15,-14-3 1,-12-4-16,-59-6 16,53 0-1,-2-6-15,-51 6 16,43-19-16,-9-12 16,-14-9-1,-7-11-15,-4-11 16,-5-15-16,1-23 15,-3-23 1,1-2-16,1-4 16,-2 5-1,0 4-15,2 5 16,1 13-16,-1 4 16,1 6-1,2 12-15,-5 15 16,-2 65-16,2-50 15,-2 50 1,0 0-16,-6-40 16,-8 16-1,-6 19-15,0 19 16,-7 15-16,-9 22 16,-3 14-1,-14 27-15,2 13 16,5-7-1,12-19-15,34-79 16,0 0-16,-18 46 16,11-30-1,10-26-15,9-14 16,9-18 0,11-25-16,9-23 15,4-11-15,-6 14 16,-39 87-1,0 0-15,0 0 16,26-59-16,-1 25 16,-1 22-1,6 15-15,1 11 16,7 8 0,16 20-16,3 7 15,20 28-15,2 12 16,-15 9-1,-17-11-15,-16-15 16,-31-72 0,18 55-16,-18-55 15,0 0-15,0 0 16,8 36 0,-8-36-16,0 0 15,0 0 1,3 21-16,-3-21 15,0 0-15,-3 11 16,3-11 0,0 0-16,0 0 15,-4 0 1,4 0-16,0 0 16,0 0-16,-8-3 15,8 3 1,0 0-16,-10-7 15,10 7 1,0 0-16,0 0 16,-11-13-16</inkml:trace>
  <inkml:trace contextRef="#ctx0" brushRef="#br0" timeOffset="338832.446">31357 11599 0,'-29'0'0,"-13"5"16,-23 1-1,-12 7-15,-24 6 16,-5-2 0,-11 6-16,-12-3 15,-10-7-15,-6 0 16,4-4-1,0-4-15,-1-1 16,-3-2-16,-1-4 16,3-7-1,6-9-15,9-8 16,7-6 0,2-10-16,5-5 15,7-2-15,5-7 16,3-2-1,12-3-15,6 2 16,1-8 0,8-3-16,3-6 15,9 2-15,12-2 16,11 5 0,6-5-16,4 2 15,9-2 1,8 3-16,10-4 15,12 2-15,10 1 16,15-2 0,11 0-16,13-2 15,12-5-15,7 3 16,8 8 0,4 3-16,4 6 15,2 5 1,10 2-16,5-2 15,12 4-15,-4 4 16,2 3 0,2 4-16,0 2 15,3 5 1,-1 6-16,-2 3 16,-1 2-16,-2 5 15,1 2 1,4 1-16,-4 6 15,2 3 1,-2 4-16,-2 4 16,-5 2-16,-5 5 15,-7 2 1,-5 7-16,-2 2 16,-3 4-1,-3 0-15,-8 5 16,-4 0-16,6 7 15,-3 1 1,-6 5-16,0 5 16,-7 7-1,-6 1-15,-7 3 16,-7 2 0,-10 4-16,-3 3 15,-5 5-15,-7-1 16,-12-7-1,-4 1-15,-8 1 16,0 9-16,-4-2 16,-4 2-1,-8 19-15,-6 2 16,-3-2 0,1-15-16,-9 0 15,-7-6-15,-9-3 16,-4-4-1,-12-1-15,-5-3 16,-10-4 0,-9 2-16,-3-7 15,2-2-15,-1-2 16,-4-4 0,2-4-16,3-1 15,-5-1 1,5-3-16,-8-5 15,3-3-15,1 1 16,2-2 0,11-8-16,-4 3 15,6-6 1,3-1-16,8-5 16,13-3-16,8-2 15,4-1 1,-2 0-16,45-2 15,0 0-15,-41 0 16,41 0 0,0 0-16,-39-2 15</inkml:trace>
  <inkml:trace contextRef="#ctx0" brushRef="#br0" timeOffset="339004.6594">30352 11650 0,'0'0'0,"0"0"15</inkml:trace>
  <inkml:trace contextRef="#ctx0" brushRef="#br0" timeOffset="397943.6082">15037 4040 0,'0'0'16,"0"0"-16,0 0 15,0 0 1,14-13-16,13-9 16,11-3-1,4 1-15,8 7 16,-2 5-16,1 7 16,-1 8-1,-6 7-15,-9 8 16,-7 9-1,-14 2-15,-5 8 16,-7 19-16,-4 1 16,-7 7-1,-5 4-15,0-2 16,-2 2-16,3-6 16,15-62-1,-16 63-15,16-63 16,0 0-1,-13 56-15,-7-5 16,-3-11-16,-4-17 16</inkml:trace>
  <inkml:trace contextRef="#ctx0" brushRef="#br0" timeOffset="398224.8125">14676 4981 0,'0'0'0,"0"0"16,0 0-16,0 0 16,22 0-1,29 0-15,30-2 16,26-7 0,7-2-16,5-3 15,5-1 1,1 2-16,-13 10 15,-23 3-15,-16 3 16,-73-3 0,44-3-16,-8-4 15,-14-11-15</inkml:trace>
  <inkml:trace contextRef="#ctx0" brushRef="#br0" timeOffset="398709.4413">15781 3967 0,'0'0'0,"0"0"15,0 0 1,0 0-16,23 0 15,26-4-15,25-1 16,18 5 0,-8 5-1,-13 3-15,-71-8 16,48 16-16,-21 2 16,-18 0-16,-14 1 15,-15 7 1,-10 2-16,-16 15 15,-3 2 1,-3 2-16,4 2 16,4-3-16,44-46 15,-35 47 1,35-47-16,-19 43 16,13-7-1,18-19-15,13-7 16,10-10-16,10-15 15,19-11 1,8-12-16,18-27 16,6-28-16</inkml:trace>
  <inkml:trace contextRef="#ctx0" brushRef="#br0" timeOffset="399037.4921">16669 3589 0,'0'0'0,"0"0"16,0 0-1,0 0-15,0 0 16,0 25-16,-5 24 16,2 26-1,-5 17-15,2 0 16,-2-1-16,6 1 15,2-5 1,2-4-16,2-6 16,0-4-1,-2-2-15,-2-15 16,2-5-16,-2-6 16,0-45-1,-4 40-15,4-40 16,-21 32-1,-8-17-15</inkml:trace>
  <inkml:trace contextRef="#ctx0" brushRef="#br0" timeOffset="399615.1407">16101 4768 0,'0'0'15,"0"0"-15,0 0 16,0 0-1,9 21-15,7 10 16,6 9-16,0 0 16,3 3-1,0-4-15,-25-39 16,22 36 0,-22-36-16,0 0 15,20 28-15,-20-28 16,11 9-1,-6-14-15,-3-10 16,-4-6 0,-1-1-16,3-2 15,5-6-15,2 1 16,3-2 0,6 1-16,7 0 15,-23 30-15,29-25 16,9 3-1,-1 11-15,-37 11 16,35 4 0,-13 9-16,-5 10 15,-7 4 1,-8 6-16,-7 5 16,-8 9-16,-5-2 15,18-45 1,-20 40-16,20-40 15,0 0-15,0 0 16,-16 31 0,14-13-16,14-16 15,9-17 1,8-22-16</inkml:trace>
  <inkml:trace contextRef="#ctx0" brushRef="#br0" timeOffset="399881.0171">16753 4056 0,'0'0'0,"0"0"15,15-2 1,23-12-16,14-3 15,7 1 1,3 2-16,1 8 16,-6 1-16,-57 5 15,53-7 1,-16-1-16,-19-6 16</inkml:trace>
  <inkml:trace contextRef="#ctx0" brushRef="#br0" timeOffset="400068.1034">16999 4011 0,'0'0'16,"0"0"-1,0 0-15,-4 27 16,-3 25-16,-7 24 16,2 10-1,5-4-15,7-82 16,-5 73-16,5-73 15,-2 51 1,2-33-16,7-34 16</inkml:trace>
  <inkml:trace contextRef="#ctx0" brushRef="#br0" timeOffset="400458.643">17104 4179 0,'0'0'0,"0"0"16,0 0-1,0 0-15,0 0 16,0 0-16,9 16 16,5 8-1,-3 9-15,-13 1 16,-11 2 0,-19 11-16,-10 2 15,-14 0-15,-20 9 16,2-6-1,74-52-15,0 0 16,-58 36 0,31-24-16,22-12 15,16-6-15,19-5 16,15-7 0,20-5-16,8 1 15,25-5-15,10-2 16,-12 4-1,-17 6-15,-79 19 16,60-13-16,-18-3 16,-13-11-1</inkml:trace>
  <inkml:trace contextRef="#ctx0" brushRef="#br0" timeOffset="400755.4429">17587 3779 0,'0'0'15,"0"0"-15,0 0 16,0 22 0,0 26-16,0 22 15,0 9 1,0 25-16,0-4 15,0 0-15,5-2 16,-1-6 0,0-9-16,-1-12 15,-3-71 1,0 0-16,0 0 16,-5 36-16,-3-32 15</inkml:trace>
  <inkml:trace contextRef="#ctx0" brushRef="#br0" timeOffset="401130.7351">17524 4292 0,'0'0'0,"0"0"0,5-4 16,15-4-16,23-8 16,14 0-1,4 3-15,-1 4 16,-60 9-16,52 3 15,-14 3 1,-23 9-16,-26 1 16,-18 2-16,-20 11 15,-23 13 1,-24 26-16,-16 25 16,12 10-1,26-11-15,27-18 16,47-74-16,-21 57 15,13-7 1,16-6-16,9 2 16,14-2-1,19-11-15,16-11 16,18-17-16,22-21 16,13-24-1</inkml:trace>
  <inkml:trace contextRef="#ctx0" brushRef="#br0" timeOffset="401458.5286">18952 3841 0,'0'0'15,"0"0"-15,0 0 16,-23 16-16,-17 14 16,-24 21-1,-26 31-15,-21 32 16,-11 18 0,9-7-16,15-14 15,15-14-15,21-21 16,8-12-1,14-14-15,9-21 16,3-11-16,4-23 16,7-12-1</inkml:trace>
  <inkml:trace contextRef="#ctx0" brushRef="#br0" timeOffset="402036.393">18183 3978 0,'0'0'16,"0"0"-16,0 0 15,18 15-15,13 12 16,20 21 0,-3 9-16,13 29 15,9 17 1,3 10-16,-2 1 15,-5-5-15,0-10 16,-7-6 0,-2-12-16,-8-7 15,-6-19 1,-16-14-16,-3-5 16,-1-3-16,-1-2 15,-22-31 1,0 0-16,20 29 15,-20-29-15,0 0 16,0 0 0,13 20-16,-13-20 15,0 0 1,0 0-16,12 16 16,-12-16-16,0 0 15,0 0 1,6 12-16,-6-12 15,0 0-15,0 0 16,4 6 0,-4-6-16,0 0 15,0 0 1,5 6-16,-5-6 16,0 0-1,0 0-15,2 5 16,-2-5-16,0 0 15,2-2 1</inkml:trace>
  <inkml:trace contextRef="#ctx0" brushRef="#br0" timeOffset="411565.7284">15066 5580 0,'0'0'15,"-29"4"1,-10 1-16,-18-3 16,11 5-16,9-3 15,11 3 1,10-5-16,12 3 15,10 3-15,12-1 16,9-3 0,9-4-16,12-1 15,23 1 1,2 0-16,18 1 16,-10 9-16,-81-10 15,58 22 1,-33 9-16,-18 7 15,-19 10 1,-10 4-16,-12 9 16,-8 2-16,-6 8 15,7-6 1,41-65-16,-29 56 16,29-56-16,0 0 15,-9 31 1,13-20-16,15-20 15,4-20 1,12-33-16</inkml:trace>
  <inkml:trace contextRef="#ctx0" brushRef="#br0" timeOffset="411878.1681">15687 5282 0,'0'0'0,"0"0"16,0 25-16,0 24 16,0 32-1,0 26-15,0 9 16,0 12-16,0 1 16,0 4-1,0-2-15,0-3 16,0-15-1,8-13-15,0-12 16,1-14-16,-3-12 16,-6-62-1,0 0-15,0 0 16,6 40-16,2-26 16,3-21-1</inkml:trace>
  <inkml:trace contextRef="#ctx0" brushRef="#br0" timeOffset="412971.3378">16039 5473 0,'0'0'0,"0"0"15,2 22-15,9 23 16,0 24 0,4 4-16,-1 6 15,2-4-15,-16-75 16,13 70 0,-13-70-16,0 0 15,0 44-15,-8-21 16,-6-23-1,14 0-15,-7-11 16,4-12 0,3-3-16,3-3 15,8 0-15,12-1 16,8 0 0,20-11-16,7 2 15,4-6-15,13-16 16,-14 1-1,-61 60-15,44-63 16,-44 63 0,0 0-16,0 0 15,18-49 1,-18 49-16,2-20 16,-9 20-16,0 15 15,1 12 1,-3 9-16,0 11 15,-9 15 1,-4 7-16,-8 1 16,-12 17-16,-8-2 15,50-85 1,0 0-16,0 0 16,-39 64-16,16-26 15,23-38 1,-4 14-16,13-16 15,7-7 1,3-2-16,-19 11 16,0 0-16,0 0 15,20-7 1,-3 7-16,-15 14 16,-11 12-1,-18 10-15,-16 20 16,-11 7-16,-12 15 15,66-78 1,0 0-16,0 0 16,-65 81-16,27-26 15,30-35 1,14-20-16,13-9 16,10-6-1,13-10-15,13-7 16,6 2-1,-61 30-15,57-30 16,-57 30-16,52-22 16,-17 17-1,-17 12-15,-15 13 16,-14 7-16,-5 9 16,-7 8-1,23-44-15,-15 45 16,9 2-1,6-47-15,13 42 16,11-3-16,16-9 16,6-7-1,8-12-15,9-15 16,3-16-16</inkml:trace>
  <inkml:trace contextRef="#ctx0" brushRef="#br0" timeOffset="413924.2402">16683 5888 0,'0'0'15,"0"0"-15,21-11 16,22-7-16,20-11 16,-3 4-1,-60 25-15,0 0 16,54-17 0,-54 17-16,38-3 15,-19 21 1,-17 14-16,-13 8 15,-11 17-15,-9 11 16,-8 20 0,39-88-16,0 0 15,0 0-15,-26 68 16,17-30 0,18-40-16,5-16 15,1-7 1,4-6-16,3-4 15,9-14-15,4-1 16,6 1 0,1 5-16,4 0 15,-3 9-15,-43 35 16,41-24 0,-7 10-16,-7 16 15,-10 14 1,-6 9-16,-8 8 15,-3 8-15,-6 14 16,2 1 0,4-56-16,0 0 15,0 0 1,-4 47 0,6-11-16,4-23 0,6-17 15,1-19 1,5-14-16,2-20 15,1-7 1,-1-2-16,-20 66 16,19-62-16,-19 62 15,0 0 1,0 0-16,21-49 16,0 20-1,-6 26-15,-1 24 16,-1 15-16,-3 28 15,2 15 1,-3 34-16,-7 28 16,-4 18-16,-7-8 15,0-23 1,2-21-16,1-17 16,6-90-1,-5 74-15,5-74 16,-2 48-16,4-34 15,5-32 1</inkml:trace>
  <inkml:trace contextRef="#ctx0" brushRef="#br0" timeOffset="414283.5258">17880 5729 0,'0'0'0,"0"0"16,0 0-16,-12 18 16,-3 9-1,-5 16-15,2 6 16,7 2-16,7 0 16,8-8-1,16-14-15,7-20 16,13-16-1,14-15-15,-6-14 16,-8-4-16,-15 2 16,-11 2-1,-12 5-15,-18 13 16,-17 4 0,-12 10-16,-12 4 15,2 0-15,9 0 16,14-8-1,21-9-15,13-11 16</inkml:trace>
  <inkml:trace contextRef="#ctx0" brushRef="#br0" timeOffset="414518.1709">18260 5385 0,'0'0'0,"0"0"16,0 18-1,4 21-15,3 22 16,-1 14 0,2 18-16,-4 1 15,-2-2 1,0-5-16,-4-2 16,-2-7-16,-3-11 15,-4-18 1,-4-18-16,-4-17 15</inkml:trace>
  <inkml:trace contextRef="#ctx0" brushRef="#br0" timeOffset="415049.2848">17901 6375 0,'0'0'0,"0"0"15,0 0 1,4 20-16,12 18 15,6 14-15,7-6 16,-3 2 0,3-6-16,-29-42 15,0 0 1,0 0-16,27 24 16,-9-15-16,-13-15 15,-8-8 1,-7-3-16,-4-6 15,-3-1 1,-2-3-16,3 0 16,3 0-16,8 0 15,14 0 1,16 1-16,13 1 16,17 2-1,6 11-15,-5 9 16,-5 13-16,-8 5 15,-14 11 1,-13 8-16,-12-7 16,-4 4-16,-6-2 15,6-29 1,-7 29-16,7-29 16,0 0-1,-3 25-15,17-12 16,21-13-16,19-22 15</inkml:trace>
  <inkml:trace contextRef="#ctx0" brushRef="#br0" timeOffset="415345.7772">19725 5425 0,'0'0'0,"-26"27"15,-15 16-15,-30 30 16,-46 48-16,-41 47 16,-17 22-1,35-25-15,34-24 16,36-41-1,15-19-15,14-23 16,41-58 0,-33 38-16,-2-15 15,7-23-15,12-19 16</inkml:trace>
  <inkml:trace contextRef="#ctx0" brushRef="#br0" timeOffset="415705.0684">18872 5571 0,'0'0'16,"19"15"-16,13 10 15,18 19 1,6 22-16,15 30 15,16 33-15,1 13 16,-6-9 0,-6-14-16,-5-10 15,-9-20 1,-9-17-16,-12-19 16,-41-53-16,0 0 15,27 36 1,-27-36-16,0 0 15,0 0-15,19 24 16,-19-24 0,9 12-16,-11-12 15,-5-2-15</inkml:trace>
  <inkml:trace contextRef="#ctx0" brushRef="#br0" timeOffset="415861.6071">20048 6614 0,'0'0'0,"0"0"16,0 0-16,0 0 16,0 0-16</inkml:trace>
  <inkml:trace contextRef="#ctx0" brushRef="#br0" timeOffset="435435.2132">13924 4061 0,'0'0'16,"0"0"-1,0 0-15,-6-2 16,-1-5-16,0 0 16,5 4-1,4 3-15,-2 0 16,0 0 0,5 26-16,4 20 15,4 19-15,-2-9 16,2-7-1,-13-49-15,17 38 16,-17-38 0,0 0-16,17 24 15,-1-15 1,-3-12-16,3-9 16,1-9-16,4-3 15,4-9-15,11-8 16,7 1-1,8-2-15,6-1 16,2-1 0</inkml:trace>
  <inkml:trace contextRef="#ctx0" brushRef="#br0" timeOffset="435950.328">13902 5688 0,'0'0'16,"0"0"-16,0 0 15,0 0 1,0 0-16,0 0 16,2 21-16,10 17 15,3 15 1,3-12-16,-3-10 15,0-10 1,-7-8-16,1-6 16,3-5-1,-2-11-15,4-11 16,-1-7 0,5-9-16,5-11 15,1-2-15,3 0 16,4 2-16,3 7 15,1 2 1,0 2-16,5 5 16</inkml:trace>
  <inkml:trace contextRef="#ctx0" brushRef="#br0" timeOffset="436091.3047">14450 5770 0,'0'0'16,"0"0"-16,0 0 16,0 0-1,0 0-15</inkml:trace>
  <inkml:trace contextRef="#ctx0" brushRef="#br0" timeOffset="500442.3768">22499 8504 0,'0'0'16,"-23"0"-16,-12-4 15,-19 0 1,5 1-16,5 2 16,0-2-16,44 3 15,-44-7 1,-1-6-16,3-3 15,6-4 1,2 0-16,1-3 16,0-3-16,2-3 15,-3 0 1,5-2-16,-2-5 16,6-3-1,2-1-15,4-5 16,-1-1-16,6-6 15,3 4 1,2-7-16,5 2 16,0-1-1,4-1-15,4-1 16,3 0-16,3 0 16,6 0-1,1 2-15,8 4 16,2 0-1,0 1-15,4 0 16,0 6-16,3 5 16,-3 4-1,0 1-15,3 7 16,0 3 0,-34 23-16,37-20 15,4 4-15,-41 16 16,47-10-1,-2-2-15,-45 12 16,49-3-16,-49 3 16,51 3-1,3 6-15,-6 2 16,-5 2 0,-4 3-16,-39-16 15,35 22 1,-4 10-16,-3 5 15,-4 1-15,-7 3 16,1-1 0,-5 0-16,1 5 15,-5-1-15,-3 6 16,-1 0 0,-5 5-16,-5 1 15,-3-1 1,-3 3-16,-5 3 15,1-1-15,-3 0 16,-3 1 0,2-3-16,-2 1 15,-2-6-15,2-2 16,-1-4 0,-1 0-16,-2-2 15,1-3 1,2-1-16,-1-6 15,4-1-15,4-10 16,4-6 0,4-7-16,3-2 15,-1-2 1,3 0-16,0-3 16,0 0-1,0 1-15,2-5 16,0 2-16,-2-2 15,2 0 1,0 2-16,0-2 16,0 0-16,0-2 15,0 2 1,0 0-16,0 0 16,0 0-16,0 0 15,0 2 1,0-2-1,2 2-15,-2 1 16,0 0-16,0 1 16,0-2-16,0 0 15,2 1 1,-2-3-16,0 1 16,0 2-1,0-2-15,0 2 16,2-3-16,-2 0 15,0 3 1,0-3-16,0 0 16,0 0-1,0 0-15,0 0 16,0 0-16,0 0 16,0 0-1,0 0-15,0 0 16,0 0-1,0 0-15,0 0 16,0 0-16,0 0 16,0 0-1,0 0-15,0-3 16,0 3 0,0 0-16,0-3 15,0 3-15,0 0 16,0 3-1,0-3-15,0 0 16,0-3-16,0 3 16,0 0-1,0 0-15,0 0 16,0 0 0,0 0-16,0 0 15,0 0-15,0 0 16,0 0-1,0 0-15,0 0 16,0 0 0,0 0-16,0 0 15,0 0-15,0 0 16,0 0 0,0 0-16,0 0 15,0 0 1,0 0-16,0 0 15,0 0-15,0 0 16,0 0 0,0 3-16,0-3 15,0 0 1,0 3-16,2-3 16,-2 1-16,0-1 15,0 0 1,0 0-16,0 0 15,0 0 1,0 0-16,0 0 16,0 0-16,0 0 15,0 0 1,0 0-16,0 0 16,0 0-16,0 3 15,0-3 1,0 0-16,0 0 15,0 0 1,0 0-16,0 0 16,0 0-16,0 0 15,0 0 1,0 0-16,2 0 16,-2 0-1,0 0-15,0 0 16,0 0-16,0 0 15,0 0 1,0 0-16,0 0 16,0 0-1,0 0-15,0 0 16,0-3-16,0 3 16,0-1-1,0 1-15,0-6 16,0 2-1,0 0-15,0 0 16,0-3-16,0 0 16</inkml:trace>
  <inkml:trace contextRef="#ctx0" brushRef="#br0" timeOffset="501723.3268">24825 7086 0,'0'0'16,"0"0"-16,0 0 15,-11-11-15,-3-5 16,-5-8 0,5 5-16,-2 2 15,5-4 1,2 4-16,0-6 16,3 0-16,-1 2 15,-2-9 1,3 1-16,-3-2 15,-1 0 1,0-4-16,-1-1 16,-4-3-16,0-6 15,-3 0 1,-2 3-16,-7 2 16,0-1-16,-7 7 15,-5-2 1,-6 6-16,-4 6 15,-6 7 1,1 0-16,-7 9 16,-1 1-16,-1 7 15,3 4 1,-1 3-16,3 7 16,2 1-1,0 6-15,4 2 16,2 5-16,0 5 15,2 3 1,3 4-16,0 0 16,4 3-1,8 4-15,3-3 16,9 1 0,5-2-16,7-1 15,9-42-15,-2 44 16,9 4-1,8-4-15,7-4 16,12-2-16,1-4 16,6-7-1,2-2-15,2-3 16,1-5 0,-46-17-16,48 15 15,-48-15-15,48 15 16,-48-15-1,50 11-15,-50-11 16,44 13-16,-44-13 16,0 0-1,45 12-15,1-2 16</inkml:trace>
  <inkml:trace contextRef="#ctx0" brushRef="#br0" timeOffset="502849.7849">25221 6400 0,'0'0'0,"-25"0"16,-19 0-16,-27 7 15,-4 6 1,-14 12 0,-5 6-16,-16 11 15,-10 12-15,-8 10 16,-3 10-16,1 5 15,0 3 1,3 6-16,1 3 16,1 7-16,-2 10 15,-2 3 1,-5 3-16,-1 5 16,1 3-1,1 10-15,6 0 16,6 0-16,9-3 15,7-1 1,4-3-16,11-4 16,12-10-1,12-8-15,5-12 16,10-3-16,4-8 16,6-10-1,6-15-15,35-55 16,-27 43-1,27-43-15,0 0 16,0 0-16,-20 27 16,8-14-1,8-15-15,12-16 16,11-18-16</inkml:trace>
  <inkml:trace contextRef="#ctx0" brushRef="#br0" timeOffset="503631.0393">23229 6268 0,'0'0'0,"0"0"16,0 0-1,0 0-15,19 18 16,7 9 0,15 10-16,3 2 15,5-1-15,12 3 16,24 20 0,20 10-16,9 8 15,7 2 1,-5-3-16,-5 2 15,-1 1-15,-5 4 16,3-1 0,5 12-16,-3-4 15,-3 4-15,3-2 16,2 0 0,3-1-16,2-2 15,1-5 1,-2-8-16,-2-1 15,-2-4 1,-6-4-16,-8 0 16,-5-1-16,-13-6 15,-3-4 1,-13-2-16,-8-7 16,-8 1-1,-8-15-15,-40-35 16,31 36-16,-31-36 15,26 38 1,-26-38-16,0 0 16,0 0-16,24 41 15,-24-41 1,0 0-16,19 39 16,-19-39-1,17 36-15</inkml:trace>
  <inkml:trace contextRef="#ctx0" brushRef="#br0" timeOffset="503834.2029">26525 9092 0,'0'0'0,"0"0"15,0 0 1</inkml:trace>
  <inkml:trace contextRef="#ctx0" brushRef="#br0" timeOffset="530952.8509">24391 11266 0,'0'0'0,"0"0"16,0 0-16,15 0 15,23-4 1,16-1-16,3 3 16,3 0-1,5 0-15,6-3 16,5-2-1,20 3-15,0-3 16,4 1-16,0 3 16,1 1-1,5 0-15,-1-1 16,0 1-16,0-3 16,0 1-1,5 0 1,1-1-16,-1 1 15,-5-1-15,-4 1 16,-9-1-16,-11 3 16,-4 6-1,-1 3-15,-5 1 16,-15-2 0,-7-2-16,3 7 15,-4-1-15,-2 0 16,-2 1-1,-44-11-15,40 12 16,-40-12 0,37 11-16</inkml:trace>
  <inkml:trace contextRef="#ctx0" brushRef="#br0" timeOffset="531749.5082">24128 12178 0,'0'0'0,"0"0"16,0 0-16,0 0 15,20 0 1,19-7-16,28-2 16,-2 0-16,1 2 15,3-2 1,4 2-16,15-6 16,3 0-1,6-1-15,6 3 16,2-2-16,5 4 15,1 0 1,1 4-16,2-1 16,2 4-1,2-1-15,3 6 16,-7 3-16,-11-1 16,2 2-1,0-1-15,-5 1 16,-2 2-1,-1-2-15,-9 0 16,-6 1-16,-10-4 16,1 5-1,-17-2-15,-3 3 16,-53-10 0,51 8-16,1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5:14:12.5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2038 4185 0,'0'0'0,"0"0"16,0 0-16,0 0 15,0 0 1,2 23-16,5 15 16,5 16-16,-5-2 15,-1-4 1,5 4-16,-1-6 16,2-3-1,0 0-15,-12-43 16,12 37-16,-12-37 15,13 34 1,2-16-16,2-11 16,-1-12-1,3-9-15,4-11 16,4-3-16,7-19 16,5-4-1,-4-5-15,1-7 16,-3-4-16,9-15 15,2 2 1,-5 3-16,-6 17 16,-5 15-1,-3 11-15,-25 34 32,34-35-32</inkml:trace>
  <inkml:trace contextRef="#ctx0" brushRef="#br0" timeOffset="2812.1873">3402 3681 0,'0'0'15,"0"0"-15,0 0 16,0 0 0,-12 22-16,-1 12 15,-7 17 1,-3 10-16,5 9 16,-15 36-16,2 28 15,-7 26 1,2 8-16,0-7 15,1-2 1,-5 0-16,-1-4 16,-1 0-16,-4-6 15,6-14 1,-1-14-16,9-26 16,5-24-16,27-71 15,0 0 1,-20 48-16,7-35 15,7-26-15</inkml:trace>
  <inkml:trace contextRef="#ctx0" brushRef="#br0" timeOffset="3171.4523">3344 3898 0,'0'0'0,"17"-11"0,12-3 16,12-2-1,2 5-15,1 6 16,-1 13-16,-6 7 15,-5 12 1,-11 11-16,-17 6 16,-15 13-1,-20 3-15,-8 4 16,-26 14-16,-17 3 16,1-12-1,6-10-15,14-13 16,61-46-1,-43 34-15,25-23 16</inkml:trace>
  <inkml:trace contextRef="#ctx0" brushRef="#br0" timeOffset="3592.9142">3651 4541 0,'0'0'0,"-5"32"16,1 19-1,-8 34-15,-5 22 16,-2 2-16,-8 1 16,1-10-1,-1-11-15,27-89 16,0 0-1,-28 61-15,11-35 16,1-26-16,12-15 16,4-18-1,10-14-15,13-20 16,9-7 0,17-19-16,18-7 15,10 14-15,0 19 16,-12 29-1,-6 17-15,-16 17 16,-4 11-16,-4 13 16,-35-20-1,29 29-15</inkml:trace>
  <inkml:trace contextRef="#ctx0" brushRef="#br0" timeOffset="3999.1851">4144 4711 0,'0'0'0,"0"0"15,0 0-15,-8 20 16,1 22 0,-14 25-16,4-2 15,-5 2 1,9 4-16,6-1 15,3-10-15,8-9 16,-4-51 0,16 31-16,10-23 15,5-24 1,6-13-16,9-19 16,-7-9-16,-6-4 15,-7 1 1,-15 2-16,-13 11 15,-9 8-15,-15 11 16,-3 17 0,-10 9-16,-11 11 15,8 9 1,9 2-16,16-4 16,21-10-16</inkml:trace>
  <inkml:trace contextRef="#ctx0" brushRef="#br0" timeOffset="4311.5906">4799 4559 0,'0'0'0,"0"0"15,-19 20 1,-5 14-16,-19 21 15,4 12 1,-9 21-16,6 14 16,11-10-16,17-10 15,16-17 1,14-20-16,9-12 16,10-5-1,15-13-15,7-9 16,11-12-16,4-12 15,-2-15-15</inkml:trace>
  <inkml:trace contextRef="#ctx0" brushRef="#br0" timeOffset="4811.3787">5061 4675 0,'0'0'16,"0"0"-16,0 0 16,3 20-16,13 17 15,9 8 1,6-8-16,6-14 16,8-8-1,2-15-15,8-15 16,-5-11-1,1-8-15,-5-6 16,-13-2-16,-11-3 16,-15 5-1,-19 9-15,-10 11 16,-6 13-16,-6 7 16,-9 9-1,-6 14-15,2 7 16,2 11-1,6 6-15,7 7 16,9 6-16,10 6 16,11 4-1,7 2-15,5-3 16,8-7-16,10-8 16,7-14-1,15-18-15,13-17 16,17-18-1,32-32-15,31-38 16</inkml:trace>
  <inkml:trace contextRef="#ctx0" brushRef="#br0" timeOffset="5201.9071">6172 4393 0,'0'0'15,"-24"7"-15,-18 11 16,-17 13-16,9 12 16,-5 4-1,6 6-15,4 3 16,14-2 0,9 0-16,9-8 15,13 0 1,17-9-16,14-11 15,17-5-15,10-10 16,5-6 0,-5-4-16,-58-1 15,51 3 1,-11 8-16,-18 7 16,-22 6-16,-15 3 15,-16 9 1,-19 10-16,2 2 15,48-48-15,-41 34 16,17-21 0</inkml:trace>
  <inkml:trace contextRef="#ctx0" brushRef="#br0" timeOffset="5639.6803">6755 4342 0,'0'0'16,"0"0"-16,-17 11 15,-12 11 1,-16 12-16,-8 11 16,-7 8-16,-17 21 15,4 9 1,17-10-1,24-17-15,21-18 16,13-9-16,13-9 16,15-8-16,10-1 15,21-5 1,6 2-16,-2 0 16,-3 8-1,-11 4-15,-20 11 16,-23 9-16,-29 14 15,-22 9 1,-39 19-16,-16 12 16,9-11-16,89-83 15,-60 60 1,38-37-16,33-28 16</inkml:trace>
  <inkml:trace contextRef="#ctx0" brushRef="#br0" timeOffset="5764.6624">7122 5365 0,'0'0'0,"0"0"15,0 0-15</inkml:trace>
  <inkml:trace contextRef="#ctx0" brushRef="#br0" timeOffset="12263.1542">7557 4068 0,'0'0'16,"0"0"-16,0 0 15,0 0-15,-15 0 16,-12 3 0,-10 5-16,3 9 15,9 8 1,7-1-16,5-1 15,5 1-15,0-2 16,6 1 0,4-8-16,6-1 15,5-9-15,3-3 16,3-7 0,4-3-16,2-6 15,0-3 1,-6-1-16,-5-6 15,-6 3-15,-10 0 16,-7 4 0,-11 3-16,-4 5 15,-7 6 1,-1 6-16,-1 6 16,-1 7-16,2 2 15</inkml:trace>
  <inkml:trace contextRef="#ctx0" brushRef="#br0" timeOffset="12716.0914">7424 4764 0,'0'0'16,"0"0"-16,0 0 16,-5 21-1,1 19-15,-5 13 16,2-1-16,3-10 15,2-9 1,0-6-16,4-9 16,8-11-1,11-12-15,2-6 16,0-4-16,-6-3 16,-3-2-1,-4-2-15,-3-1 16,-5 1-16,-4-2 15,-3 1 1,-5 5-16,-13 4 16,-10 9-1,-13 4-15</inkml:trace>
  <inkml:trace contextRef="#ctx0" brushRef="#br0" timeOffset="23232.0879">8611 3355 0,'0'0'0,"0"0"15,0 0-15,0 0 16,0 0-1,0 0-15,0 0 16,-14 13 0,-5 4-16,-4 9 15,7-3-15,-2 0 16,0 4 0,1 2-1,-3 4-15,-6 12 16,2-2-16,2 2 15,-2 1-15,-2 1 16,4 2-16,5 3 16,-1 4-1,-1 0-15,2-1 16,1 1-16,2 2 16,4 0-1,0 1-15,4 1 16,-3-2-1,5 2-15,0-2 16,6 2-16,2 1 16,-2-5-1,2 2-15,3-2 16,5-2 0,0-3-16,8-5 15,-5 2-15,3-4 16,1-1-1,3 0-15,3-3 16,3 0-16,1-5 16,-1 1-1,3-3-15,-1-1 16,1-3 0,2-4-16,-3-1 15,1 1-15,-2 0 16,-3-4-1,-26-21-15,25 19 16,-2-2 0,-23-17-16,24 21 15,-24-21-15,0 0 16,0 0 0,22 17-16,-22-17 15,0 0 1,0 0-16,20 16 15,-20-16-15,0 0 16,0 0 0,14 13-16,-14-13 15,0 0-15,7 7 16,-7-5 0</inkml:trace>
  <inkml:trace contextRef="#ctx0" brushRef="#br0" timeOffset="27498.1197">8816 3969 0,'0'0'0,"0"0"16,0 0 0,-6 24-16,-3 23 15,-6 23-15,3 1 16,1-4-1,-1-4-15,1 1 16,3-1-16,-2-3 16,10-60-1,-6 57-15,6-57 16,0 0-16,-2 40 16,2-18-1,0-22-15,2-15 16,-2-12-1,0-9-15,-2-7 16,-5-8-16,1-3 16,-4 7-1,1 5 1,2 6-16,3 9 16,8 2-16,8 3 15,8-2 1,13 1-16,13 1 15,7 1-15,-2 6 16,-2 7 0,-6 8-16,-6 6 15,-9 11 1,-13 2-16,-3 8 16,-12 9-16,-8 6 15,-13 14-15,-11-1 16,-9 1-1,2-4-15,-4-3 16,5-9 0,38-40-16,0 0 15,-34 29-15,10-15 16,12-24 0</inkml:trace>
  <inkml:trace contextRef="#ctx0" brushRef="#br0" timeOffset="27935.5118">9043 4282 0,'0'0'15,"0"0"-15,17-11 16,14-10 0,15-8-16,0 0 15,1-4 1,-5 2-16,-6-3 15,-36 34-15,26-31 16,-26 31 0,0 0-16,0 0 15,18-31 1,-18 31-16,10-16 16,-6 13-16,-2 15 15,-2 9 1,-2 18-16,0 15 15,-2 10 1,-1 8-16,2 5 16,1 18-16,0 3 15,2-98 1,0 0-16,0 0 16,0 80-1,0-32-15,4-30 16,-1-25-16,6-22 15,2-27-15</inkml:trace>
  <inkml:trace contextRef="#ctx0" brushRef="#br0" timeOffset="28263.8596">9569 3593 0,'0'0'0,"0"0"15,0 0 1,-7 27-16,-2 30 16,-4 29-16,2 26 15,4 6 1,5 7-16,0 7 16,2 7-1,6 6-15,8 20 16,-3-4-16,2-16 15,1-21 1,-5-29-16,3-9 16,-8-14-1,-4-72-15,0 0 16,0 0-16,4 43 16,1-40-1,3-34-15</inkml:trace>
  <inkml:trace contextRef="#ctx0" brushRef="#br0" timeOffset="29044.627">9866 3909 0,'0'0'0,"0"0"15,0 22-15,0 22 16,5 30-16,0 18 16,-5-1-1,-5-5-15,-4-13 16,9-73 0,0 0-16,-17 52 15,1-32-15,1-20 16,2-11-1,4-14-15,3-9 16,6-7 0,6-19-16,7 3 15,9-1-15,4 6 16,5 6 0,4 9-16,2 15 15,-2 13 1,-8 14-16,-4 13 15,-7 12-15,-12 13 16,-11 16 0,-8 4-16,-13 0 15,-3 0-15,-2-5 16,33-58 0,0 0-16,0 0 15,-32 45 1,32-45-16,-22 29 15,15-20-15,12-11 16,11-5 0,4-1-16,4 1 15,5-1 1,0 11-16,-1 6 16,-6 13-16,-9 12 15,-11 11 1,-15 20-16,-13 4 15,-18 22-15,-6 5 16,50-96 0,0 0-16,0 0 15,-42 76 1,42-76-16,-17 50 16,24-26-16,13-11 15,12-6 1,12-2-16,23-3 15,9-9 1</inkml:trace>
  <inkml:trace contextRef="#ctx0" brushRef="#br0" timeOffset="29482.0294">10170 4154 0,'0'0'0,"0"0"16,23-13-16,14-7 16,24-2-1,-1 5-15,-1 11 16,-59 6-16,49 6 15,-13 8 1,-17 11-16,-11 2 16,-16 0-1,-5 4-15,-12 9 16,-8 14-16,0-1 16,2 5-1,31-58-15,-24 58 16,16-6-16,12-10 15,12-15 1,8-15-16,13-12 16,9-15-1,12-9-15,0-12 16,-3-6-16</inkml:trace>
  <inkml:trace contextRef="#ctx0" brushRef="#br0" timeOffset="29856.9374">10791 3667 0,'0'0'16,"0"0"-16,0 0 16,0 0-1,0 31-15,0 30 16,0 37-1,0 23-15,0 4 16,0 3-16,0 1 16,0 5-1,5-4-15,2-5 16,-1-14 0,3-8-16,1-11 15,-1-10-15,-1-10 16,-8-72-1,9 51-15,-9-51 16,12 36 0,-2-22-16,2-31 15</inkml:trace>
  <inkml:trace contextRef="#ctx0" brushRef="#br0" timeOffset="30669.5351">11306 4121 0,'0'0'0,"0"0"16,-5-14-16,1-6 15,-12-3-15,-4 27 16,-5 10 0,-1 11-16,-3 9 15,-10 17 1,8 9-16,5 2 15,7 2-15,11-6 16,10-9 0,-2-49-16,14 40 15,12-15 1,8-16-16,2-12 16,1-10-16,3-14 15,-6-4 1,-11 0-16,-13-3 15,-10 9-15,-13 3 16,-9 2 0,-10 4-16,-1 1 15,2 2 1,3-1-16,9 3 16,7-2-16,14 2 15,10-1 1,13-1-16,9 1 15,7 3 1,16-3-16,-5 1 16,3-3-16,-8 3 15,-8-1 1,-9 3-16,-12 1 16,-5 1-1,-6 0-15,-7 2 16,0-1-16,-5 4 15,3-3 1,-2 3-16,4 2 16,-2 0-16,0 4 15,2 5 1,0 7-16,0 9 16,4 5-1,2 9-15,3 12 16,3 9-16,-2 3 15,1 4 1,1 2-16,-1-2 16,-4-2-1,0-4-15,-7-61 16,0 0-16,0 0 16,5 48-1,-3-16-15,2-27 16,5-28-16</inkml:trace>
  <inkml:trace contextRef="#ctx0" brushRef="#br0" timeOffset="31059.7855">11714 3569 0,'0'0'16,"0"0"-16,0 20 16,-5 19-1,3 29-15,-2 13 16,0 22 0,4 8-16,6 14 15,5 7 1,8 6-16,8 17 15,2-5-15,-1-14 16,-2-9 0,-7-11-16,-3-4 15,-3-12-15,1-8 16,-6-14 0,-8-78-16,7 68 15,-7-68 1,8 40-16,7-20 15,6-26-15,2-24 16</inkml:trace>
  <inkml:trace contextRef="#ctx0" brushRef="#br0" timeOffset="31497.1829">12528 3819 0,'0'0'0,"0"0"16,0 0 0,0 0-16,0 0 15,0 0 1,25-1-16,27-11 15,34-4-15,10-5 16,-2 2 0,-94 19-16,71-13 15,-71 13 1,47 0-16,-20 12 16,-23 11-16,-16 11 15,-22 13 1,-26 19-16,-32 31 15,-25 19-15,3-2 16,28-25 0,86-89-16,0 0 15,0 0 1,-45 43-16,34-41 16,22-27-16</inkml:trace>
  <inkml:trace contextRef="#ctx0" brushRef="#br0" timeOffset="31856.4686">12715 4139 0,'3'-2'16,"-1"-1"-16,4-1 16,9 6-16,6 7 15,10 13 1,2 7-16,5 8 16,1 0-1,1 3-15,4-2 16,-44-38-16,39 25 15,-8-16 1,-12-18-16,-12-8 16,-7-9-16,-5 2 15,1-5 1,-4-1-16,3-2 16,1-2-1,4 34-15,2-32 16,8 3-1,8 3-15,7 4 16,10 3-16,12-5 16,4 1-1,-1-4-15,-6-2 16</inkml:trace>
  <inkml:trace contextRef="#ctx0" brushRef="#br0" timeOffset="32138.0121">13493 3566 0,'0'0'0,"0"0"16,0 0-1,0 0-15,0 0 16,0 25-16,0 25 16,0 23-1,0 14-15,0 1 16,0-4-1,0-3-15,0-3 16,0-4-16,0 0 16,0-2-1,0-15-15,-2 3 16,-5-8 0,1-21-16</inkml:trace>
  <inkml:trace contextRef="#ctx0" brushRef="#br0" timeOffset="32497.2982">12910 4739 0,'0'0'0,"0"0"15,0 0-15,0 0 16,22-2-1,30-13-15,15-8 16,-4-6 0,-1 3-16,-62 26 15,61-25-15,-61 25 16,50-13 0,-4 15-16,-13 20 15,-15 16 1,-10 20-16,-10 12 15,-4 16-15,-4 24 16,2 18 0,8-7-16,2-12 15,9-27 1,-11-82-16,16 60 16,0-24-16</inkml:trace>
  <inkml:trace contextRef="#ctx0" brushRef="#br0" timeOffset="32872.2476">13867 3964 0,'0'0'0,"0"0"16,20-1-16,19-6 15,18-5 1,-13 7-16,-8 4 16,-11 2-1,-9 9-15,-12 4 16,-10 14-16,-10 13 15,-14 17 1,-14 14-16,-30 26 16,-20 22-16,0-8 15,94-112 1,-63 67-16,32-51 16</inkml:trace>
  <inkml:trace contextRef="#ctx0" brushRef="#br0" timeOffset="33044.0436">13985 4175 0,'0'0'0,"0"0"15,0 0 1,0 0-16,2 20 16,5 20-1,4 23-15,0-1 16,-4-2-1,0-1-15</inkml:trace>
  <inkml:trace contextRef="#ctx0" brushRef="#br0" timeOffset="33700.1849">14308 3927 0,'0'0'0,"0"0"16,0 0-16,2 25 16,4 21-1,5 27-15,-5 22 16,-4 1-16,2-5 16,-2-3-1,-2-13-15,0-75 16,0 0-1,0 0-15,0 51 16,0-34-16,0-34 16,6-23-1,9-18-15,8-8 16,5-6 0,23-22-16,11-13 15,3 4-15,-4 5 16,-11 18-1,-10 10-15,-8 14 16,-15 12 0,-17 44-16,0 0 15,0 0-15,16-33 16,-5 18 0,1 15-16,-1 14 15,-3 16 1,-1 12-16,-2 25 15,-1 15-15,-4 39 16,0 35 0,-4 7-16,4-9 15,7-24-15,2-23 16,2-15 0,0-17-16,0-9 15,1-17 1,-2-7-16,-10-42 15,11 43-15,-11-43 16,10 29 0,-10-18-16</inkml:trace>
  <inkml:trace contextRef="#ctx0" brushRef="#br0" timeOffset="34387.4774">15096 4056 0,'0'0'16,"0"0"-16,18-14 16,15-12-16,26-15 15,1 0 1,9-11-16,-69 52 15,0 0 1,0 0-16,49-45 16,-36 22-16,-22 28 15,-15 17 1,-16 14-16,-18 22 16,-15 23-1,7 6-15,21-18 16,29-24-16,20-23 15,14-13 1,10-11-16,7-5 16,7-3-1,12-5-15,-54 15 16,50-11-16,-8 11 16,-6 11-1,-18 10-15,-12 10 16,-12 9-16,-21 18 15,-13 10 1,-28 14-16,-12 6 16,80-88-1,-76 75-15,76-75 16,0 0-16,-47 47 16,39-32-1,25-17-15,17-4 16,13-8-1,24-1-15,10-5 16,23-5-16,11-7 16,-9 2-1,-18-2-15,-88 32 16,63-40 0,-14-11-16</inkml:trace>
  <inkml:trace contextRef="#ctx0" brushRef="#br0" timeOffset="34762.0391">15721 3416 0,'0'0'0,"0"0"15,0 0-15,0 28 16,7 33 0,2 37-16,-3 24 15,0 9-15,-3 4 16,0 11 0,-3 26-16,0 8 15,0-12-15,0-11 16,0-19-1,2-26-15,6-12 16,4-12 0,-12-88-16,0 0 15,0 0-15,16 51 16,3-40 0,2-32-16,-1-20 15</inkml:trace>
  <inkml:trace contextRef="#ctx0" brushRef="#br0" timeOffset="35527.6087">16199 3856 0,'0'0'0,"0"0"16,-18 21-16,-6 18 15,-16 20 1,1 12-16,2 22 16,6 3-16,15-13 15,16-17 1,10-21-16,5-11 16,7-16-16,5-12 15,15-9 1,16-18-16,5-13 15,-5-6 1,-13-7-16,-14 0 16,-24 4-16,-21 8 15,-22 5 1,-6 9-16,-9 5 16,3 5-1,8 4-15,9 3 16,13 1-16,7 6 15,8-1 1,10-2-16,14-5 16,14-6-16,14-7 15,21-14 1,26-14 0,4-11-16,-13 0 15,-87 57-15,65-47 16,-65 47-1,0 0-15,39-36 16,-39 36-16,12-18 16,-12 18-1,2 0-15,-4 11 16,-2 12 0,-2 10-16,-2 10 15,2 22-15,-1 9 16,1 28-1,4 24-15,6 5 16,5-3-16,-1-19 16,-2-22-1,-2-17-15,-4-70 16,2 47 0,-2-47-16,6 30 15,2-14-15,6-20 16,1-20-16</inkml:trace>
  <inkml:trace contextRef="#ctx0" brushRef="#br0" timeOffset="35980.8897">16839 3344 0,'0'0'0,"0"0"16,19 18 0,20 8-16,19 21 15,16 23 1,6 21-16,-4 16 15,-13 11-15,-14 13 16,-18 9 0,-13 3-16,-20 4 15,-14 1-15,-15 2 16,-12-1 0,-6-6-16,-4-13 15,3-16 1,8-23-16,11-19 15,31-72-15,0 0 16,0 0 0,-18 46-16,23-29 15,16-29 1,15-21-16</inkml:trace>
  <inkml:trace contextRef="#ctx0" brushRef="#br0" timeOffset="36308.8904">18610 3486 0,'0'0'0,"-26"23"16,-10 13-16,-29 25 15,-24 27 1,-20 32-16,-12 12 16,21-15-1,14-17-15,20-17 16,66-83-16,-52 67 15,52-67 1,-25 29-16,29-40 16</inkml:trace>
  <inkml:trace contextRef="#ctx0" brushRef="#br0" timeOffset="36511.9744">18168 3859 0,'0'0'16,"0"0"-16,0 0 15,0 0 1,21 18-16,10 14 16,20 22-1,9 21-15,1 12 16,-10-17-16,-6-26 16,-10-23-1,-1-21-15</inkml:trace>
  <inkml:trace contextRef="#ctx0" brushRef="#br0" timeOffset="36839.7364">18883 3093 0,'0'0'16,"-7"25"-16,1 20 16,-6 26-1,4 9-15,-1 30 16,3 6 0,4 10-16,-4 0 15,2 11-15,-5 3 16,5-17-1,2-20-15,0-23 16,2-80-16,-2 72 16</inkml:trace>
  <inkml:trace contextRef="#ctx0" brushRef="#br0" timeOffset="37245.8372">18269 4625 0,'0'0'0,"22"-11"16,11-4 0,12-5-16,4 4 15,-2 5 1,-47 11-16,45-2 15,-45 2-15,38 17 16,-18 15 0,-16 11-16,-19 17 15,-16 11-15,-27 30 16,-14 20 0,0 8-16,23-26 15,28-34 1,19-29-16,12-8 15,13-18-15,10-9 16,18-7 0,25-9-16,40-11 15,39-14 1,8-10-16,4-8 16</inkml:trace>
  <inkml:trace contextRef="#ctx0" brushRef="#br0" timeOffset="37502.749">19128 3509 0,'0'0'0,"0"0"16,0 0-1,17 7 1,12 11-16,7 5 16,-5 18-1,-6 2-15</inkml:trace>
  <inkml:trace contextRef="#ctx0" brushRef="#br0" timeOffset="37971.4566">18948 4016 0,'0'0'0,"0"0"16,20-16-1,18-9-15,20-11 16,0 3-16,-4 4 15,-54 29 1,0 0-16,0 0 16,40-20-1,-18 16-15,-17 15 16,-14 12-16,-11 12 16,-11 21-1,-2 8-15,1 6 16,1 21-1,10 6-15,24-24 16,15-26-16,6-24 16,6-21-1,-2-11-15,6-14 16,1-15-16,-7-6 16,-9-3-1,-9 2-15,-8 8 16,-9 7-1,-8 17-15,-15 11 16,-10 13-16,-9 8 16,6 0-1,12-17-15</inkml:trace>
  <inkml:trace contextRef="#ctx0" brushRef="#br0" timeOffset="38580.3731">19590 3596 0,'0'0'15,"0"0"-15,0 0 16,0 27 0,6 29-16,4 28 15,-2 19-15,1 2 16,3 0-1,-4-4-15,-1-18 16,-7-83 0,0 0-16,-3 58 15,-3-32-15,-6-24 16,6-11 0,4-14-16,6-11 15,10-14 1,9-18-16,12-10 15,16-27-15,9-18 16,-2-2 0,-4 8-16,-14 15 15,-11 20-15,-8 16 16,-21 64 0,0 0-16,0 0 15,10-40 1,-10 40-16,9-16 15,-5 18 1,-1 20-16,-3 14 16,0 13-16,2 25 15,-2 33 1,6 25-16,-4 13 16,0 0-16,0-17 15,2-21 1,3-18-16,-2-15 15,-5-74 1,4 64-16,-4-64 16,0 50-16,-4-15 15,-6-16 1</inkml:trace>
  <inkml:trace contextRef="#ctx0" brushRef="#br0" timeOffset="38970.859">19558 4805 0,'0'0'16,"-5"22"0,1 14-16,4 22 15,11-2-15,9-1 16,8-12-16,5-12 15,11-10 1,6-17-16,6-14 16,-1-13-1,-6-14-15,-10-6 16,-19-1-16,-18 0 16,-20 3-1,-23 8-15,-21 8 16,-16 12-16,-29 11 15,-12 17 1,12 14-16,26 9 16,35-2-1,34-21-15,19-16 16</inkml:trace>
  <inkml:trace contextRef="#ctx0" brushRef="#br0" timeOffset="39533.2328">20745 3569 0,'0'0'0,"0"0"15,0 0-15,0 0 16,0 0 0,20-3-16,29-12 15,18-8-15,-2 4 16,-5 1 0,-60 18-16,59-11 15,-12 11-15,-14 13 16,-20 11-1,-20 12-15,-17 17 16,-32 20 0,-40 30-16,-38 31 15,-10-4-15,40-28 16,104-102 0,-60 58-16,44-43 15,27-28 1,23-16-16,13-11 15,10-7-15,20-11 16,-2 2 0,-6 5-16,-8 15 15,-14 20-15,-3 11 16,6 10 0,-2 9-16,2 8 15,-8 5 1,-15-2-16,-19-8 15</inkml:trace>
  <inkml:trace contextRef="#ctx0" brushRef="#br0" timeOffset="39814.4167">20262 4460 0,'0'0'15,"21"-11"1,16-6-16,33-12 16,38-10-16,31 1 15,17 7 1,6 4-16,-17 11 16,-18 6-1,-21 3-15,-24 4 16,-82 3-16,51 3 15,-40 4 1,-24-6-16,-18-5 16</inkml:trace>
  <inkml:trace contextRef="#ctx0" brushRef="#br0" timeOffset="40001.9096">20942 4326 0,'0'0'0,"0"0"16,0 0-16,0 0 15,0 23 1,6 17-16,4 20 16,-2-4-1,3-2-15,-11-54 16,12 51-16,-12-51 16,2 47-1</inkml:trace>
  <inkml:trace contextRef="#ctx0" brushRef="#br0" timeOffset="40361.164">20756 4837 0,'0'0'0,"0"0"16,0 0 0,0 26-16,6 18 15,13 21-15,5-8 16,12-13-1,6-8-15,12-16 16,8-18-16,4-16 16,-4-22-1,-8-10-15,-12-8 16,-18-2 0,-17 2-16,-16 6 15,-13 10-15,-18 9 16,-14 15-1,-10 11-15,-8 13 16,0 9 0,-1 13-16,14 2 15,37-12-15,22-15 16,18-18 0,19-25-16</inkml:trace>
  <inkml:trace contextRef="#ctx0" brushRef="#br0" timeOffset="40751.8718">21819 3717 0,'0'0'0,"0"0"0,-7 0 15,-10 10 1,-10 12-16,-8 11 15,-6 15-15,-3 13 16,-13 23 0,8 15-16,18-14 15,31-85 1,0 0-16,-4 53 16,18-33-16,7-23 15,1-15 1,1-12-16,-5-6 15,-8-10 1,-14 3-16,-16 5 16,-17 7-16,-15 11 15,-6 6 1,58 14-16,-53-11 16,10-4-16</inkml:trace>
  <inkml:trace contextRef="#ctx0" brushRef="#br0" timeOffset="41048.5027">22051 3225 0,'0'0'0,"0"0"15,0 0-15,0 20 16,-4 20-16,2 25 15,-4 13 1,-4 28-16,4 3 16,3 3-1,1-8-15,2-7 16,5-11-16,-1-12 16,0-6-1,1-15-15,0-4 16,-1 0-1,-4-49-15,-9 47 16</inkml:trace>
  <inkml:trace contextRef="#ctx0" brushRef="#br0" timeOffset="41283.1657">21720 4592 0,'0'0'15,"0"0"-15,0 0 16,3 22-16,11 19 16,6 17-1,6-5-15,5 4 16,11-4 0,2-4-16,8-8 15,4-12-15,9-12 16,3-19-1,10-26-15</inkml:trace>
  <inkml:trace contextRef="#ctx0" brushRef="#br0" timeOffset="41626.4873">22950 3826 0,'0'0'15,"0"0"-15,25-8 16,22-11-1,29-11-15,27-5 16,17-5 0,-6 0-16,-9 4 15,-31 5 1,-74 31-16,0 0 16,38-25-16,-38 9 15</inkml:trace>
  <inkml:trace contextRef="#ctx0" brushRef="#br0" timeOffset="41798.6727">23237 3889 0,'0'0'15,"-5"22"1,0 16-16,3 22 16,-2 2-16,4 1 15,0-63 1,-2 61-16,2-61 15,2 40 1,2-27-16</inkml:trace>
  <inkml:trace contextRef="#ctx0" brushRef="#br0" timeOffset="42204.8526">23348 3934 0,'0'0'0,"0"0"16,0 0-16,0 0 15,0 0 1,2 19-16,5 24 16,4 22-16,-11 2 15,-14 1 1,-12-4-16,-15-11 16,-5-2-1,46-51-15,-51 43 16,1-14-16,50-29 15,-38 13 1,19-13-16,21-11 16,20-2-1,18-9-15,30-3 16,12-1-16,29-4 16,13 10-1,-124 20-15,101-7 16,-101 7-1,61 11-15,-49 7 16,-32 7-16,-14-1 16</inkml:trace>
  <inkml:trace contextRef="#ctx0" brushRef="#br0" timeOffset="42423.181">22825 4863 0,'0'0'15,"0"0"-15,0 0 0,8 0 16,16 4-16,18-1 16,17 1-1,18 0-15,30-4 16,14-4 0,9 0-16,-1 1 15,-5 7-15,-15 5 16,-18 11-1,-15-3-15,-2-11 16</inkml:trace>
  <inkml:trace contextRef="#ctx0" brushRef="#br0" timeOffset="43110.5147">23880 3746 0,'0'0'0,"0"0"16,14-3-16,23-8 15,26 0 1,13 4-16,18 11 15,-4 12-15,-12 2 16,-14 7 0,-64-25-16,38 24 15,-16 5 1,-13 3-16,-15-1 16,-19 5-16,-22 17 15,-13 7 1,-29 21-16,-14 15 15,11-9-15,92-87 16,-53 65 0,34-25-16,33-22 15,13-13 1,11-7-16,22-10 16,7-1-16,-2-3 15,-65 16 1,0 0-16,0 0 15,58-9 1,-16 7-16,-19 13 16,-19 7-16,-15 11 15,-9 9 1,-18 18-16,-6 4 16,-13 23-1,4 4-15,13-13 16,31-18-16,18-23 15,18-13 1,8-8-16,22-10 16,26-7-1,45-11-15,36-8 16,-1-5-16,-36 4 16</inkml:trace>
  <inkml:trace contextRef="#ctx0" brushRef="#br0" timeOffset="43579.1601">24814 3808 0,'0'0'0,"27"-5"15,24-2-15,23-1 16,8 2-16,-82 6 0,71 0 16,-71 0-16,0 0 15,41 6 1,-12 7-16,-14 18 31,-10 3-31,-10 11 0,-6 8 31,-4 15-31,-1 7 16,-6 32 0,3 23-16,1 5 15,6-12-15,4-23 0,0-22 31,-3-16-31,3-19 16,-8-10 0,1-10-16,-6-10 15,-2-6-15</inkml:trace>
  <inkml:trace contextRef="#ctx0" brushRef="#br0" timeOffset="43766.9906">24671 5057 0,'0'0'0,"0"0"0,27-9 15,19-9 17,37-9-32,33-8 0,34-8 0,7 3 15,-14 4 17,-23 3-32,-17-1 15,-15-3-15,-14-4 0</inkml:trace>
  <inkml:trace contextRef="#ctx0" brushRef="#br0" timeOffset="44750.7835">25529 3841 0,'0'0'0,"21"0"0,14 0 31,21 0-31,-1 0 0,-1 0 0,-54 0 31,46 8-31,-11 5 0,-20 14 16,-13 2 15,-11 5-31,-13 10 0,-13 14 0,-6 9 16,-6 15 15,47-82-31,-38 83 0,25-16 31,22-36-31,20-24 0,13-14 0,23-20 16,7-11-1,12-21-15,2-16 16,-27 2 0,-22 10-16,-37 63 15,16-47-15,-16 47 32,0 0-32,2-31 0,-6 18 15,-3 18 1,-2 10-16,4 12 31,3 4-31,4 2 0,-2-33 31,0 0-31,5 33 16,4-14-16,2-12 0,2-14 31,7-12-31,5-9 0,4-12 16,9-16-16,-3-6 15,-1-4-15,-3 0 16,0-15 15,-4 3-31,-27 78 16,20-76-16,-20 76 0,0 0 16,0 0-16,14-49 15,-8 29 16,-2 22-31,-4 11 0,0 11 32,-4 14-32,2 19 15,0 10-15,0 9 0,4 29 16,0 15-16,8 5 16,1-6-16,-1-14 15,2-16 16,-1-4-31,-1-9 0,0-4 16,-6-16-16,-4-56 31,0 0-31,0 44 0,0-44 32,-8 33-32,-6-21 0</inkml:trace>
  <inkml:trace contextRef="#ctx0" brushRef="#br0" timeOffset="45391.2311">25940 4686 0,'0'0'0,"0"0"15,9 18-15,9 10 16,8 13-1,4 4-15,1 1 16,4-1-16,0-2 16,-35-43-1,33 36-15,-33-36 16,24 29-16,-10-11 16,-14-16-1,-7-10-15,-4-9 16,-2-7-1,-1-7-15,8-5 16,8-5-16,13-5 16,12-2-1,16 9-15,5 5 16,11 7 0,-3 9-16,0 11 15,-8 10-15,-5 8 16,-9 9-1,-13 7-15,-13 0 16,-10 4-16,-10 7 16,-11 8-1,-7 4-15,-1-3 16,0 0 0,31-47-16,-25 44 15,8-1-15,17-3 16,14-11-1,16-13-15,12-7 16,23-5 0,9-4-16,32-7 15,17-1-15,3 0 16,-17 5 0,-29 11-1,-23 3-15</inkml:trace>
  <inkml:trace contextRef="#ctx0" brushRef="#br0" timeOffset="45623.4332">27507 5442 0,'0'0'0,"0"0"15,0 0 17,0 0-32,0 0 15</inkml:trace>
  <inkml:trace contextRef="#ctx0" brushRef="#br0" timeOffset="59791.9994">6222 5665 0,'0'0'0,"0"0"15,0 0 1,0 0-16,0 0 15,-19 17 1,-5 13-16,-16 19 16,2 7-16,2 8 15,-9 23 1,1 18-16,8-4 16,5 0-1,5-5-15,4 1 16,3 5-16,5 2 15,8-1 1,6 3-16,4-4 16,8 1-1,1-5-15,10-1 16,4-6-16,2-8 16,8-4-1,4-2-15,0-8 16,11-2-1,0-7-15,6-6 16,0-9-16,-2-11 16,-1-5-1,10-5-15,5-6 16,6-5-16,18-6 16,8-9-1,4-7-15,-7-5 16,-7-1-1,-9 1-15,-5 1 16,0-2-16,-6-1 16,-16 2-1,-2-1-15,-2 2 16,-52 13 0,55-19-16,-55 19 15,55-18-15,-5-4 16,-14 0-1</inkml:trace>
  <inkml:trace contextRef="#ctx0" brushRef="#br0" timeOffset="60198.1539">7409 7541 0,'0'0'0,"0"0"16,0 0 0,0 0-16,-8 8 15,2 0 1,-3 5-16,7 1 16,11 2-16,13 2 15,7-5 1,5 0-16,-3 1 15,4-1-15,8 5 16,-2 2 0,-6 3-16,-3 1 15,-5 5 1,-10 5-16,-8 3 16,-11 6-16,-18 11 15,-18 10 1,-47 41-16,-54 54 15,-64 68 1,-27 58-16,11 12 16</inkml:trace>
  <inkml:trace contextRef="#ctx0" brushRef="#br0" timeOffset="64322.5185">8486 7320 0,'0'0'0,"0"0"15,0 0-15,0 0 16,0 0 0,15-2-16,23-14 15,18-6-15,2-2 16,7-1 0,3 3-16,-68 22 15,69-12 1,-12 8-16,-12 13 15,-22 6 1,-21 8-16,-12 1 16,-13 8-16,-14 15 15,-7 4 1,-8 9-16,-13 21 16,-6 11-16,9-4 15,62-88 1,0 0-16,-40 71 15,23-27 1,17-31-16</inkml:trace>
  <inkml:trace contextRef="#ctx0" brushRef="#br0" timeOffset="64494.0232">8872 7566 0,'0'0'0,"0"0"16,0 0-1,20 4-15,19 3 16,16 16-16,-8 6 16,-6 11-16,-4 2 15,1 5 1,-38-47-16,31 54 16</inkml:trace>
  <inkml:trace contextRef="#ctx0" brushRef="#br0" timeOffset="64837.6887">8266 8006 0,'0'0'0,"0"0"16,0 0-16,21-2 16,26-12-1,24-2-15,5-1 16,32 2-16,17 4 16,4 5-1,-2 9-15,-8 4 16,-12 1-16,-13 0 15,-16-6 1,-78-2-16,0 0 16,0 0-1,67-5-15</inkml:trace>
  <inkml:trace contextRef="#ctx0" brushRef="#br0" timeOffset="65072.0081">8943 8040 0,'0'0'0,"0"0"15,0 0-15,0 0 16,0 0 0,3 19-16,8 26 15,0 21-15,1 3 16,-6 2-1,-6 3-15,-2 9 16,-12-12-16,-10-17 16</inkml:trace>
  <inkml:trace contextRef="#ctx0" brushRef="#br0" timeOffset="65369.1177">8615 8549 0,'0'0'15,"0"0"-15,0 0 16,0 0 0,3 25-16,14 17 15,12 14 1,10-4-16,3-5 15,7-5 1,4-11-16,8-15 16,7-16-16,11-20 15,22-27 1,13-25-16</inkml:trace>
  <inkml:trace contextRef="#ctx0" brushRef="#br0" timeOffset="65837.8361">9483 7664 0,'0'0'16,"0"0"-16,0 0 15,0 25 1,0 19-16,0 30 16,0 16-16,6 3 15,8 3 1,1-1-16,7-13 16,7-6-16,3-11 15,-5-20 1,2-19-16,2-14 15,1-22 1,-1-11-16,6-25 16,-1-11-16,-5-10 15,0-23 1,-12-3-16,-13-2 16,-8 15-1,-8 13-15,0 18 16,-3 9-16,-5 4 15,-7 9 1,0 16-16,-1 14 16,-5 5-16</inkml:trace>
  <inkml:trace contextRef="#ctx0" brushRef="#br0" timeOffset="66024.9091">9424 8114 0,'0'0'0,"0"0"16,0 0-1,0 0-15,20-3 16,27-11-16,17-3 16,1-1-1,5-2-15,4-2 16,15-3-16</inkml:trace>
  <inkml:trace contextRef="#ctx0" brushRef="#br0" timeOffset="66571.6624">10123 6983 0,'0'0'15,"0"0"-15,0 27 16,5 27-1,1 30-15,1 19 16,3 4 0,3 7-16,5 11 15,1 14-15,-3 20 16,-3 3 0,-4 5-16,0-3 15,-2 2-15,-4-6 16,1-5-1,3-19-15,2-9 16,0-17 0,-5-17-16,-4-14 15,0-79-15,4 64 16,-4-64 0,0 0-16,0 0 15,3 46 1,-3-46-16,0 0 15,2 29-15,-2-29 16,7 8 0,6-14-16,12-21 15</inkml:trace>
  <inkml:trace contextRef="#ctx0" brushRef="#br0" timeOffset="66931.2334">11107 7718 0,'0'0'0,"0"0"15,0 0 1,24 0-16,28 0 16,26 0-16,18 0 15,4-5 1,3-1-16,3 0 16,0-2-16,2 4 15,-1 0 1,-9-1-16,-8 0 15,-90 5 1,84 5-16</inkml:trace>
  <inkml:trace contextRef="#ctx0" brushRef="#br0" timeOffset="67243.7589">11332 8136 0,'0'0'16,"0"0"-16,0 0 16,15 4-1,27-1-15,26 1 16,22-6-1,33-3-15,10-4 16,4-2-16,-11 2 16,-15 1-1,-18-3-15,-93 11 16,61-17 0,-30-4-16</inkml:trace>
  <inkml:trace contextRef="#ctx0" brushRef="#br0" timeOffset="67712.1393">11860 7443 0,'0'0'16,"0"0"-16,0 0 16,20 0-1,24 0-15,31 7 16,21 4 0,4 9-16,1 8 15,-8 14 1,-10 2-16,-18-1 15,-14 5-15,-24-1 16,-17 2 0,-20 8-16,-19 6 15,-16 6-15,-26 25 16,-30 24 0,-6 5-16,10-9 15,23-21 1,17-14-16,16-17 15,16-13-15,25-49 16,-14 32 0,14-32-16,-18 17 15,-9-12-15</inkml:trace>
  <inkml:trace contextRef="#ctx0" brushRef="#br0" timeOffset="67852.9596">12389 8607 0,'0'0'15,"0"0"1,0 0-16</inkml:trace>
  <inkml:trace contextRef="#ctx0" brushRef="#br0" timeOffset="72211.0817">13846 7108 0,'0'0'0,"-20"23"15,-9 10 1,-18 25-16,-20 31 16,-13 24-1,-10 12-15,8-3 16,10-15-16,17-22 15,7-20 1,48-65-16,0 0 16,-33 41-16,16-33 15,12-19 1</inkml:trace>
  <inkml:trace contextRef="#ctx0" brushRef="#br0" timeOffset="72429.6602">13337 7613 0,'2'-5'16,"2"-8"-16,6-7 15,7-4 1,3 9-16,4 11 16,-3 8-16,4 11 15,1 4 1,1 8-16,1 9 16,5 9-1,-2 2-15,3-5 16,-1-5-16,5-7 15,0-19 1,3-13-16</inkml:trace>
  <inkml:trace contextRef="#ctx0" brushRef="#br0" timeOffset="72757.7083">14083 6757 0,'0'0'0,"0"0"16,0 0 0,0 25-16,0 24 15,0 31-15,0 25 16,0 10-1,0 5-15,5 3 16,0 0-16,-1 0 16,-2-5-1,-2-4-15,-4-12 16,-8-7 0,-4-13-16,-6-13 15,-5-19-15</inkml:trace>
  <inkml:trace contextRef="#ctx0" brushRef="#br0" timeOffset="73195.1111">13515 8267 0,'0'0'0,"0"0"16,0 0-1,18 0-15,23-6 16,22-5 0,8-3-16,0 3 15,-6 7-15,-65 4 16,58 4 0,-13 13-16,-22 6 15,-27 7 1,-13 2-16,-18 16 15,-17 5-15,-15 21 32,-7 6-32,17-8 0,19-14 15,38-58 1,-12 42-16,16-6 16,17-13-16,10-15 15,17-5 1,25-8-16,14-6 15,36-14 1,26-15-16,-15-13 16</inkml:trace>
  <inkml:trace contextRef="#ctx0" brushRef="#br0" timeOffset="73461.0487">14380 7021 0,'0'0'15,"0"0"-15,0 0 16,15 7-16,23 4 15,5 6 1,4 2-16,3 1 16,-50-20-1,42 22-15</inkml:trace>
  <inkml:trace contextRef="#ctx0" brushRef="#br0" timeOffset="73960.557">14270 7468 0,'0'0'16,"0"0"-16,0 0 16,21-3-1,29-12-15,20-10 16,16-6-16,-86 31 16,0 0-1,0 0-15,71-23 16,-33 17-1,-38 12-15,-17 12 16,-10 7-16,-9 11 16,-16 15-1,1 7-15,-8 21 16,11 8-16,20-9 16,24-13-1,17-20-15,15-15 16,17-9-1,4-14-15,6-21 16,-6-10-16,-10-10 16,-15-6-1,-17 0-15,-19 2 16,-14 6 0,-17 8-16,-11 8 15,-7 9-15,3 12 16,-1 1-1,14 6-15,12-4 16,23-8 0,20-11-16,21-20 15</inkml:trace>
  <inkml:trace contextRef="#ctx0" brushRef="#br0" timeOffset="74538.6046">14885 7195 0,'0'0'0,"0"0"16,3 25-16,4 22 15,4 29 1,-5 20-16,-4-3 16,0-3-16,-2-90 15,3 82 1,-3-82-16,0 0 15,0 59-15,3-32 16,1-32 0,2-22-16,1-9 15,1-6 1,4-11-16,1-8 16,4-4-16,0-4 15,3-3 1,5-20-16,0 3 15,-3 7 1,-4 10-16,-18 72 16,0 0-16,0 0 15,13-44 1,1 19-16,-1 21 16,-3 17-16,-2 17 15,-2 14 1,1 27-16,-1 16 15,-2 34 1,2 33-16,1 5 16,-3-5-1,-2-25-15,-2-17 16,0-20-16,0-18 16,0-74-1,0 58-15,0-58 16,0 0-16,-6 31 15,-3-24 1</inkml:trace>
  <inkml:trace contextRef="#ctx0" brushRef="#br0" timeOffset="74929.0804">14645 8424 0,'0'0'0,"0"0"16,0 27-16,9 20 16,10 22-1,8-9-15,6-6 16,10-3 0,6-8-16,5-10 15,-54-33-15,56 18 16,0-15-1,-2-21-15,-15-12 16,-9-12-16,-15-7 16,-13-7-1,-13-2-15,-13 7 16,-8 3-16,-12 13 16,-10 8-1,-13 18-15,-10 21 16,-31 34-1,-33 48-15,-16 40 16</inkml:trace>
  <inkml:trace contextRef="#ctx0" brushRef="#br0" timeOffset="79888.97">15789 7646 0,'0'0'0,"0"0"15,0 0 1,15-17-16,14-12 16,23-18-16,8-3 15,22-7 1,22-6-1,5 5-15,5 4 16,2-2-16,3 2 0,6-1 16,13-4-1,-2 1-15,-1 5 16,-8 1-16,-6 8 16,-17 6-1,-10 4-15,-5 7 16,-6 6-1,-9-2-15,-3 3 16,-5 2-16,-23 9 16,-43 9-1,0 0-15,0 0 16,30-7-16,-30 7 16,10-7-1,-22-4-15</inkml:trace>
  <inkml:trace contextRef="#ctx0" brushRef="#br0" timeOffset="80295.0486">17424 6583 0,'0'0'16,"0"0"-1,0 0-15,21 0 16,27 0 0,23-7-16,1-2 15,0 3-15,-1 1 16,-1 3 0,-70 2-16,61 2 15,-15 9-15,-17 10 16,-23 1-1,-10 4-15,-14-1 16,-8 7 0,-20 10-16,0 0 15,-3 1 1,4-3-16,5-4 16,40-36-16,0 0 15,-27 31 1,18-6-16,16-12 15</inkml:trace>
  <inkml:trace contextRef="#ctx0" brushRef="#br0" timeOffset="80764.0613">18420 6433 0,'0'0'0,"0"0"15,0 0 1,21 0-16,21-9 16,27-8-1,1-6-15,-6-4 16,-3-2-16,-61 29 15,0 0 1,46-29-16,-18 7 16,-22 6-16,-14 14 15,-16 9 1,-7 13-16,-13 9 16,-16 17-1,-21 26-15,1 16 16,15 1-16,65-89 15,-36 74 1,25-17-16,20-21 16,13-16-1,9-11-15,17-9 16,23-11-16,7-16 16,23-24-1,2-27-15</inkml:trace>
  <inkml:trace contextRef="#ctx0" brushRef="#br0" timeOffset="81341.6735">19073 6277 0,'0'0'16,"0"0"-16,0 0 16,0 20-1,0 21-15,0 16 16,0 4-1,0-6-15,0-55 16,0 0-16,0 0 16,0 52-1,0-16-15,4-22 16,6-24 0,7-17-16,5-11 15,17-11-15,6-11 16,15-20-1,5-10-15,-5 12 16,-11 15 0,-49 63-16,0 0 15,0 0-15,41-40 16,-19 22 0,-11 23-16,-9 10 15,-6 12-15,-8 9 16,0 13-1,-2 18-15,0 9 16,1 30 0,8 20-16,5 10 15,7 5-15,4-13 16,0-19 0,1-16-16,1-16 15,-13-77 1,14 63-16,-14-63 15,0 0-15,0 0 16,11 33 0,1-24-16,2-26 15,6-16-15</inkml:trace>
  <inkml:trace contextRef="#ctx0" brushRef="#br0" timeOffset="81716.6135">19744 6292 0,'0'0'0,"0"0"15,0 0 1,0 0-16,0 0 16,16 7-16,23 0 15,26 2 1,7-4-16,-1-2 15,-71-3 1,68 3-16,-18 6 16,-17 5-16,-22 5 15,-16 2 1,-16 10-16,-14 7 16,-21 18-16,-27 18 15,-4 6 1,87-80-16,0 0 15,-65 63 1,47-41-16,34-36 16,23-22-16</inkml:trace>
  <inkml:trace contextRef="#ctx0" brushRef="#br0" timeOffset="82091.6229">20564 6011 0,'0'0'16,"0"0"-16,-5 23 16,2 21-16,-1 25 15,-2 12 1,-1 24-16,3 7 16,2 6-1,8 5-15,1 6 16,-1 3-1,-2 5-15,-1-10 16,0-11-16,-3-19 16,0-97-1,0 0-15,0 75 16,0-75-16,0 0 16,0 44-1,0-44-15,0 0 16,0 0-1,-3 23-15,3-23 16,0 0-16,-3 4 16,3-4-1,0 0-15,6-4 16</inkml:trace>
  <inkml:trace contextRef="#ctx0" brushRef="#br0" timeOffset="82888.5078">15737 8761 0,'0'0'15,"0"0"-15,12 16 16,12 7 0,9 10-16,8 5 15,3 6 1,6 6-16,5-1 16,23 22-1,25 12-15,11 6 16,9-1-16,-3-15 15,3-5-15,5-9 16,-5 0 0,-6-8-16,-1-1 15,-1 1 1,-5-2-16,-9-4 16,-17-8-16,-15-1 15,-13-2 1,-13-12-16,-43-22 15,0 0 1,33 18-16,-33-18 16,0 0-16,0 0 15,31 20 1,-31-20-16,21 18 16,-12-2-16</inkml:trace>
  <inkml:trace contextRef="#ctx0" brushRef="#br0" timeOffset="83388.4649">17569 9678 0,'0'0'16,"0"0"-1,0 0-15,0 0 16,16 20-16,11 13 16,10 16-1,4 3-15,-3-1 16,-5-2-16,-4 2 16,-6-3-1,-9-6-15,-10 0 31,-8-4-31,-15 1 0,-8 0 16,-6-3-16,-5 2 16,-2-4-1,40-34-15,0 0 16,-41 29 0,41-29-16,0 0 15,0 0-15,-35 22 16,35-22-1,0 0-15,0 0 16,-27 14 0,27-14-16,0 0 15,-12 4-15,12-4 16,-2 2 0,13 0-16</inkml:trace>
  <inkml:trace contextRef="#ctx0" brushRef="#br0" timeOffset="83778.6081">18329 9517 0,'0'0'15,"0"0"-15,0 0 16,0 0 0,25-3-16,26-8 15,27-6 1,5-8-16,-10 1 16,-73 24-16,0 0 15,59-12 1,-32 19-16,-23 16 15,-17 8-15,-11 11 16,-22 25 0,-21 24-16,-8 22 15,-4-2 1,8-10-16,71-101 16,-43 62-16,25-46 15,23-34 1</inkml:trace>
  <inkml:trace contextRef="#ctx0" brushRef="#br0" timeOffset="83935.1538">18662 9655 0,'4'-2'16,"10"-1"-16,4 1 15,9 0 1,6 6-16,6 13 16,3 6-16,-5 11 15,4 4 1,2 5-16,-43-43 15,44 46 1</inkml:trace>
  <inkml:trace contextRef="#ctx0" brushRef="#br0" timeOffset="84309.7342">18570 9935 0,'0'0'16,"0"0"-16,0 0 16,12 15-1,1 10-15,2 11 16,-7 8-16,-8 8 16,-14-1-1,-8-1-15,-17-2 16,-7 1-16,-8-4 15,54-45 1,0 0-16,-56 38 16,56-38-1,0 0-15,-45 24 16,19-12 0,26-17-16,26-9 15,26-10-15,33-11 16,46-21-1,52-21-15,-6-1 16,-45 6-16</inkml:trace>
  <inkml:trace contextRef="#ctx0" brushRef="#br0" timeOffset="84747.1315">18517 10565 0,'0'0'15,"-7"29"-15,1 20 16,1 22 0,10 1-16,12-5 15,10-13 1,14-12-16,3-9 15,3-16-15,2-14 16,0-18 0,-2-17-16,-6-12 15,-12-12-15,-14-2 16,-13 2 0,-17 4-16,-14 12 15,-16 11 1,-14 16-16,-3 14 15,-3 16-15,7 5 16,2 11 0,12 1-16,12-1 15,21-14 1,26-19-16,22-16 16</inkml:trace>
  <inkml:trace contextRef="#ctx0" brushRef="#br0" timeOffset="85356.6222">19145 9760 0,'0'0'16,"0"0"-16,0 0 16,18 0-16,22-9 15,23-6 1,3-8-16,2-4 15,4 1 1,12-8-16,-84 34 16,75-27-16,-23 14 15,-27 15 1,-18 11-16,-14 7 16,-10 17-1,-16 18-15,-4 14 16,-20 30-1,0 12-15,10-3 16,47-108-16,-21 87 16,23-34-16,17-28 15,6-23 1,8-15-16,11-18 16,19-25-1,11-22-15,-11-7 16,-37 16-16,-23 35 15,-17 27 1,-3 21-16,-8 8 16,-4 19-1,-11 19-15,-5 11 16,-14 30-16,-3 20 16,8 1-1,14-10-15,23-23 16,14-22-1,3-67-15,16 38 16,8-17-16,10-21 16,-2-19-1</inkml:trace>
  <inkml:trace contextRef="#ctx0" brushRef="#br0" timeOffset="85840.6206">19895 10229 0,'0'0'15,"0"0"-15,0 0 16,-16 25 0,-5 17-16,-20 27 15,-14 23-15,-14 9 16,1-5 0,-1-11-16,7-23 15,7-13 1,18-24-16,37-25 15,-35 16-15,35-16 16,-32 2 0,9-9-16,23 7 15,-13-8 1,13-12-16,11 1 16,9-1-16,11 0 15,10 4 1,14 3-16,8 1 15,4 6-15,2 4 16,6-1 0,14 6-16,-3 4 15,-7 4 1,-12 0-16,-22 0 16,-10 3-16,-35-14 15,34 11 1,-34-11-16,0 0 15,0 0 1,27 11-16,-27-11 16,0 0-16,0 0 15,13 9 1</inkml:trace>
  <inkml:trace contextRef="#ctx0" brushRef="#br0" timeOffset="86012.8104">20470 10773 0,'0'0'16,"0"0"-16,0 0 16,0 0-1,0 0-15</inkml:trace>
  <inkml:trace contextRef="#ctx0" brushRef="#br0" timeOffset="91011.6787">18682 7428 0,'0'0'0,"0"0"16,22 4-16,25-2 15,23 3-15,0-1 16,5-4 0,19 3-16,-4-6 15,3 0-15,-4-3 16,5 4-1,0-1-15,2 6 16,3 1 0,-4 3-16,-1 0 15,-4 2-15,-3 0 16,-6 2 0,-6 0-16,-3-2 15,-21 0 1,-5 0-16,-7 2 15,-39-11-15,0 0 16,0 0 0,36 11-16,-36-11 15,0 0 1,0 0-16,27 10 16,-27-10-16,0 0 15,23 10 1</inkml:trace>
  <inkml:trace contextRef="#ctx0" brushRef="#br0" timeOffset="91620.9">20866 6782 0,'0'0'0,"0"0"16,0 0-16,0 0 15,0 0 1,15 7-16,22-1 15,24 8 1,1-1-16,1 3 16,8 0-16,1 3 15,16 9 1,-1 9-16,-12 6 16,-8 4-1,-6 9-15,-12 8 16,-15 10-16,-19 10 15,-22 6 1,-22 13-16,-28 16 16,-31 17-1,-39 23-15,-16 8 16,-25 14 0,10-7-16,1-9 15,14-5-15,25-27 16,25-19-1,20-22-15,25-23 16,48-69-16,-33 47 16,33-47-1,0 0-15,-16 27 16,8-18 0,8-9-16</inkml:trace>
  <inkml:trace contextRef="#ctx0" brushRef="#br0" timeOffset="91995.4346">20296 8701 0,'0'0'0,"0"0"15,-11 18-15,-7 11 16,-10 16-1,-3 11-15,-2 10 16,-5 31-16,4 5 16,14-10-1,20-92-15,-2 62 16,13-25 0,7-22-16,6-10 15,13-10-15,7-9 16,16-10-1,5-1-15,5 1 16,-2-3 0,20-4-16,-6 6 15,-82 25-15,81-13 16,-81 13 0,73 7-16</inkml:trace>
  <inkml:trace contextRef="#ctx0" brushRef="#br0" timeOffset="92136.3838">20887 9280 0,'0'0'0,"0"0"16,0 0-16,0 0 15,0 0 1</inkml:trace>
  <inkml:trace contextRef="#ctx0" brushRef="#br0" timeOffset="116230.4541">18458 7600 0,'0'0'0,"0"0"15,0 0-15,23 0 16,22-7 0,24-4-16,4 1 15,13-6 1,-5-1-16,1-1 16,7 5-16,2 2 15,-3 2 1,4 0-16,2 2 15,1 0-15,7 1 16,2 4 0,-6 2-16,3 0 15,-5 4 1,-2 0-16,-8 3 16,-5 0-16,-5 0 15,-6 2 1,-17-3-16,-8 1 15,-45-7-15,45 7 16,-45-7 0,47 5-16,-47-5 15,0 0 1,45-11-16</inkml:trace>
  <inkml:trace contextRef="#ctx0" brushRef="#br0" timeOffset="116870.5568">18492 7539 0,'0'0'16,"0"0"-1,0 0-15,0 0 16,0 0-16,22-3 15,25-3 1,21-4-16,3 5 16,3-1-1,16 5-15,4-1 16,-3 2-16,8 0 16,-4 0-1,1 0-15,-2-3 16,2-3-1,-2-3-15,-7-2 16,0 4-16,-5 2 16,-3 1-1,-6 2-15,-1 0 16,-13 2 0,-4 0-16,-55 0 15,56 0-15,-56 0 16,60-3-1,-60 3-15,61-2 16,-61 2-16,0 0 16,53-6-1,-53 6-15,51-7 16,-51 7-16,48-15 16</inkml:trace>
  <inkml:trace contextRef="#ctx0" brushRef="#br0" timeOffset="117011.4982">20609 7452 0,'0'0'0,"0"0"15,0 0-15</inkml:trace>
  <inkml:trace contextRef="#ctx0" brushRef="#br0" timeOffset="158563.9209">15426 9085 0,'0'0'16,"-27"0"-16,-15 5 16,-21-3-1,-4 5-15,2 2 16,-6 7-16,11 4 15,-1-3 1,1-1-16,-5-3 16,1-2-1,-8-4-15,0 0 16,-3-3-16,-17-1 16,-6-8-1,-2 1-15,4-3 16,1-5-1,6-3-15,8-4 16,-2-7-16,5-2 16,-2-6-1,1-6-15,1-3 16,2-2-16,3-4 16,-1-4-1,5-3-15,-1 1 16,4-4-1,1 1-15,5-5 16,1-1 0,10-5-16,0-3 15,4-4-15,5 0 16,2 0 0,5 0-16,8-2 15,6-3 1,11-1-16,3-1 15,8 0-15,5-1 16,4 1 0,6 0-16,2 4 15,5 0-15,4 3 16,5 2 0,5 4-16,5-1 15,8 3 1,6 6-16,9-1 15,5 8-15,8 0 16,12 1 0,2 6-16,2 8 15,2 2-15,4 7 16,1 4 0,5 5-16,-1 5 15,0 1 1,1 4-16,-4 7 15,0 5-15,1 10 16,-3 1 0,4 6-16,-4 6 15,0 9 1,-4 2-16,-1 12 16,-5 8-16,-7 6 15,-7 9 1,-4 8-16,-9 7 15,-10 12 1,-3 7-16,-10 4 16,-7 6-16,-9 13 15,-4 9 1,-13-6-16,-9 0 16,-11-1-1,-12 1-15,-7-1 16,-5-5-16,-4-3 15,-6-6 1,-2-7-16,-4-2 16,-3-11-1,1-7-15,1-8 16,1-10-16,3-11 16,5-5-1,12-10-15,31-43 16,-28 36-16,28-36 15,0 0 1,-18 31-16,9-5 16</inkml:trace>
  <inkml:trace contextRef="#ctx0" brushRef="#br0" timeOffset="158736.1495">15319 9184 0,'0'0'0,"0"0"16,0 0 0,0 0-16</inkml:trace>
  <inkml:trace contextRef="#ctx0" brushRef="#br0" timeOffset="165479.7823">15745 7819 0,'0'0'0,"0"0"16,0 0-16,0 0 16,0 0-1,0 0-15,0 0 16,0 0-1,0 0-15,0 0 16,14-18-16,8-9 16,13-9-1,-2 0-15,5 1 16,0-1 0,3-5-1,7 2 1,1-4-16,7-2 0,2-4 15,25-13 1,11-10-16,4 1 16,-1 6-16,-7 5 15,-9 11 1,-3 6-16,-2 0 16,5 1-16,-1 2 15,4 4 1,-2 2-16,-2 3 15,-3 0 1,-5 4-16,-2 3 16,-15 5-1,-4 8-15,-1 0 16,0 4-16,1 4 16,-51 3-1,54-5-15,1 5 16,2 0-16,-6 2 15,-51-2 1,47 3-16,-47-3 16,0 0-1,0 0-15,49 0 16</inkml:trace>
  <inkml:trace contextRef="#ctx0" brushRef="#br0" timeOffset="166057.7666">17418 6450 0,'0'0'0,"0"0"16,0 0-1,0 0-15,17 6 16,23-4 0,20 5-16,3 1 15,-1 7 1,-1-1-16,-6 0 15,2 1-15,-8 4 16,-2 3 0,-47-22-16,38 24 15,-38-24-15,28 32 16,-4 1 0,-10 3-16,-12 2 15,-14 2-15,-11 0 16,-13 8-1,-7 0-15,-10 4 16,-2-3 0,-13 11-16,4-4 15,64-56-15,-56 46 16,56-46 0,-42 33-16,42-33 15,0 0 1,0 0-16,-30 29 15,12-1-15,14-7 16,8-6 0</inkml:trace>
  <inkml:trace contextRef="#ctx0" brushRef="#br0" timeOffset="166952.3571">23162 5778 0,'0'0'16,"0"0"-16,0 0 15,0 0 1,-4 25-16,0 19 16,-5 24-1,2 3-15,2 0 16,3 8 0,0 13-1,0-3-15,4-2 0,0-3 16,5-9-16,-5-8 15,0-13-15,5-5 16,-7-49 0,0 0-16,0 0 15,9 42 1,-9-42-16,0 0 16,0 0-16,4 27 15,-4-27 1,0 0-16,2 11 15,0-13 1,8-7-16,6-7 16</inkml:trace>
  <inkml:trace contextRef="#ctx0" brushRef="#br0" timeOffset="167280.4003">23591 6706 0,'0'0'16,"0"0"-16,0 0 16,0 0-1,0 0-15,3 16 16,3 10-1,6 8-15,-8-10 16,0-8-16,-2-7 16,-2-2-1,5-1-15,-3-1 16,4 2-16,1 0 16,-1 1-1,3-1-15,1-2 16</inkml:trace>
  <inkml:trace contextRef="#ctx0" brushRef="#br0" timeOffset="167436.8457">23927 6824 0,'0'0'0,"0"0"16,0 0-1,0 0-15,0 0 16,0 0-16</inkml:trace>
  <inkml:trace contextRef="#ctx0" brushRef="#br0" timeOffset="168686.326">16637 6842 0,'0'0'16,"0"0"-16,0 0 16,-11-11-1,1-7-15,-4-9 16,9 3-16,5 0 15,7-6 1,9 1-16,7-5 16,17-8-1,6-5-15,12-5 16,31-17-16,23-13 16,15-5-1,-1 6-15,-5 10 16,0 4-16,4 8 15,2 6 1,6 4-16,6 2 16,6 7-1,5 0-15,4 6 16,0 3-16,8 4 16,1 5-1,-3 4-15,-1 2 16,2 5-16,-2 4 15,-4 3 1,-7 4-16,4 4 16,5 3-1,-3 2-15,0 6 16,-4 4-16,-7 5 16,-9 3-1,-7 0-15,-13 2 16,1-1-1,-11 4-15,-8-7 16,-2 4-16,-7-2 16,-12-1-1,-9-4-15,-9-4 16,-9 2 0,2-1-16,-4-2 15,-1 1-15,-45-18 16,43 19-1,-4-4-15,-5-9 16</inkml:trace>
  <inkml:trace contextRef="#ctx0" brushRef="#br0" timeOffset="169045.6165">21927 5917 0,'0'0'15,"0"0"-15,0 0 16,0 0 0,18 7-16,18 7 15,8 3 1,-9 3-16,-1 1 15,-3 0-15,-31-21 16,29 23 0,-9 0-16,-6-3 15,-6 0 1,-16 5-16,-14 1 16,-19 8-1,-30 13-15,-50 22 16,-66 40-16,-66 48 15,37-5-15</inkml:trace>
  <inkml:trace contextRef="#ctx0" brushRef="#br0" timeOffset="170076.9646">24338 5942 0,'0'0'0,"0"0"16,-17 15-16,-7 10 16,-7 10-1,3 8-15,3 2 16,9 2 0,6-2-16,10-7 15,10-10 1,8-7-16,2-10 15,5-7-15,0-8 16,-2-7 0,-2-7-16,-8-7 15,-3-1-15,-4-4 16,-8 1 0,-10 1-16,-7 0 15,-11 6 1,-3 7-16,-2 2 15,1 5-15,5 2 16,6-3 0,13-5-16</inkml:trace>
  <inkml:trace contextRef="#ctx0" brushRef="#br0" timeOffset="170373.4312">24639 5506 0,'0'0'0,"0"0"15,0 0 1,0 20-16,7 18 16,3 21-16,-1 6 15,-3 3 1,3 6-16,-4 16 15,-1-6 1,-4 0-16,0-9 16,-4-3-16,-1-15 15,0-3 1,5-54-16,0 0 16,-12 56-16</inkml:trace>
  <inkml:trace contextRef="#ctx0" brushRef="#br0" timeOffset="170623.4954">24321 6572 0,'0'0'15,"0"0"-15,2 22 16,9 18-16,7 19 15,1-13 1,3-6-16,5-4 16,5-7-1,8-6-15,6-12 16,4-16 0,3-19-16,0-21 15</inkml:trace>
  <inkml:trace contextRef="#ctx0" brushRef="#br0" timeOffset="170826.4441">24998 5917 0,'0'0'15,"0"0"-15,0 0 16,17-9-1,18-4-15,24-10 16,3 4-16,1-2 16</inkml:trace>
  <inkml:trace contextRef="#ctx0" brushRef="#br0" timeOffset="171232.5989">24979 6154 0,'0'0'16,"0"0"-16,0 0 15,19-2-15,20-14 16,15-9 0,-5-3-16,0-2 15,-49 30 1,0 0-16,34-19 15,-16 10-15,-23 18 16,-12 7 0,-11 19-16,-11 16 15,-4 12-15,-10 22 16,3 6 0,16-13-16,34-78 15,-6 58 1,19-22-16,14-18 15,9-16-15,3-10 16,18-17 0,1-11-16,-4-4 15,-10-7 1,-10 0-16</inkml:trace>
  <inkml:trace contextRef="#ctx0" brushRef="#br0" timeOffset="171686.0098">25204 6263 0,'0'0'0,"0"0"16,0 0 0,19-11-16,17-13 15,19-16 1,8-5-16,13-13 16,-2-5-16,-14-2 15,-24 12 1,-16 8-16,-9 6 15,-11 39 1,0 0-16,0 0 16,2-36-16,-2 36 15,0 0 1,-2-21-16,2 21 16,-2-2-1,2 17-15,4 14 16,3 11-16,3 25 15,-4 11 1,3 32-16,2 21 16,-6 4-1,-1-16-15,-2-17 16,3-19-16,1-18 16,-6-63-1,6 45-15,-6-45 16,10 31-1,3-18-15</inkml:trace>
  <inkml:trace contextRef="#ctx0" brushRef="#br0" timeOffset="172044.9145">25962 5795 0,'0'0'0,"0"0"16,0 0-16,0 0 16,21 0-1,19-5-15,16 3 16,-9 4 0,-12 7-16,-13 7 15,-13 4-15,-11 6 16,-11 4-1,-9 10-15,-14 15 16,0 4 0,3-6-16,33-53 15,-23 56-15,15-11 16,12-11 0,14-19-16,15-11 15,12-13 1,13-16-16,1-12 15</inkml:trace>
  <inkml:trace contextRef="#ctx0" brushRef="#br0" timeOffset="172451.0695">26284 5942 0,'0'0'16,"0"0"-16,0 0 15,20 0 1,24-7-16,28-6 15,20-12-15,2-8 16,-6-6 0,-24 4-16,-17 1 15,-20 3 1,-16 4-16,-11 2 16,-7 6-16,7 19 15,0 0 1,0 0-16,-9-23 15,9 23 1,0 0-16,-10-15 16,3 8-16,4 12 15,1 12 1,4 12-16,1 14 16,1 19-1,-1 14-15,-3 27 16,-7 13-16,-9 1 15,-5-17 1,-8-27-16,-4-19 16</inkml:trace>
  <inkml:trace contextRef="#ctx0" brushRef="#br0" timeOffset="172810.3604">26273 6375 0,'0'0'0,"0"0"16,0 0-16,-4 22 15,2 26 1,-3 21-16,3 5 16,9 12-1,8-7-15,7-10 16,3-23-1,2-11-15,4-11 16,0-13-16,1-13 16,-1-14-1,2-13-15,9-18 16,-2-8 0,-9-8-16,-8-2 15,-5 3-15,-6-1 16,-12 10-1,-6 5-15,-14 10 16,-5 12-16</inkml:trace>
  <inkml:trace contextRef="#ctx0" brushRef="#br0" timeOffset="172982.1901">26251 6766 0,'0'0'0,"0"0"16,22-2 0,27-9-16,27-4 15,9-9-15,5-6 16</inkml:trace>
  <inkml:trace contextRef="#ctx0" brushRef="#br0" timeOffset="173216.51">26915 5888 0,'0'0'16,"24"-9"-16,16-4 15,27-8 1,14 1-16,15 0 16,6-1-16,-19 7 15</inkml:trace>
  <inkml:trace contextRef="#ctx0" brushRef="#br0" timeOffset="173653.9078">26869 6225 0,'0'0'15,"0"0"1,0 0-16,22-2 16,24-16-16,18-6 15,-7-3 1,-2 1-16,-55 26 15,0 0 1,0 0-16,43-25 16,-16 10-16,-25 12 15,-11 9 1,-13 12-16,-7 9 16,-7 11-1,5-2-15,11 0 16,9-5-16,11-9 15,11-1 1,15-11-16,14-5 16,17-7-1,5-5-15,-62 7 16,62-9-16,-62 9 16,52-8-1,-18 1-15</inkml:trace>
  <inkml:trace contextRef="#ctx0" brushRef="#br0" timeOffset="173872.607">26821 6789 0,'0'0'0,"0"0"15,27 0-15,29-7 16,30-2-1,15 0-15,2-4 16,-3 0-16,1-3 16,-7 7-1,-12 4-15,-3 3 16,-8 6 0,-20 3-16</inkml:trace>
  <inkml:trace contextRef="#ctx0" brushRef="#br0" timeOffset="174060.0626">28217 6809 0,'0'0'0,"0"0"16,0 0-1,0 0-15,0 0 16</inkml:trace>
  <inkml:trace contextRef="#ctx0" brushRef="#br0" timeOffset="180690.1015">24306 7052 0,'0'0'0,"0"0"16,0 0-16,2 0 16,11 0-1,-13 0-15,17 0 0,10 0 16,10 0-1,7 0-15,11 0 16,10 0 0,10 0-1,21 0-15,6 0 16,0 0-16,5 4 16,3 4-1,4 0-15,7 4 16,8-6-1,12-1-15,4-1 16,-1-1-16,0-3 16,0-5-1,-3-2-15,-5 3 16,-3 2 0,-10 4-16,3 0 15,-1 0-15,-2 0 16,-5 1-1,-4-3-15,-11 0 16,1 0-16,-11 0 16,-13 2-1,-8 0-15,-19 1 16,-53-3 0,48 0-16,-48 0 15,0 0-15,0 0 16,39 2-1,-39-2-15,0 0 16,29 0 0,-15-2-16</inkml:trace>
  <inkml:trace contextRef="#ctx0" brushRef="#br0" timeOffset="180846.3443">28032 7213 0,'0'0'15,"0"0"-15,0 0 16,0 0 0</inkml:trace>
  <inkml:trace contextRef="#ctx0" brushRef="#br0" timeOffset="181548.9409">23604 5211 0,'0'0'0,"0"0"16,0 0-16,0 0 15,0 25 1,0 17-16,0 25 16,0 0-1,0 0-15,0-4 16,0-63-16,0 56 16,0-56-1,0 0-15,-6 40 16,-5-24-1,-7-18-15</inkml:trace>
  <inkml:trace contextRef="#ctx0" brushRef="#br0" timeOffset="181939.594">23545 5495 0,'0'0'0,"0"0"16,0 0 0,9 0-16,10-7 15,15-4-15,13 2 16,3-7-1,-3-2-15,-5-1 16,-42 19-16,36-25 16,-8-6-1,-12-3-15,-16 34 16,5-29 0,-5 29-16,0 0 15,0 0-15,-3-22 16,3 22-1,-4-14-15,2 14 16,0 16 0,0 10-16,2 11 15,2 16 1,0 3-16,0 7 16,0 0-16,0-3 15,1-2 1,-3-58-16,0 0 15,0 0-15,7 49 16,4-16 0,2-22-16</inkml:trace>
  <inkml:trace contextRef="#ctx0" brushRef="#br0" timeOffset="182158.5186">24254 5253 0,'0'0'0,"0"0"16,0 0 0,-12 21-16,-3 10 15,-10 14 1,-5 10-16,-3 3 16,2 3-16,1-5 15,30-56 1,0 0-16,-24 43 15</inkml:trace>
  <inkml:trace contextRef="#ctx0" brushRef="#br0" timeOffset="182345.7478">24014 5403 0,'0'0'0,"0"0"16,0 0-16,13 18 15,7 9 1,9 11-16,-1 2 16,1 0-16,-3-2 15,-26-38 1,26 30-16</inkml:trace>
  <inkml:trace contextRef="#ctx0" brushRef="#br0" timeOffset="182845.5402">24375 5345 0,'0'0'15,"0"0"-15,0 0 16,0 0-16,0 20 16,6 17-1,-2 15-15,0-4 16,0-8-1,3-11-15,-3-11 16,4-12-16,2-10 16,2-7-1,0-1-15,-2 4 16,-1-2 0,3 2-16,-2 4 15,4 1-15,-1 8 16,-2 4-1,2 6-15,-3 5 16,1 7-16,1 5 16,1-2-1,3 1-15,-16-31 16,17 25 0,3-9-16,6-14 15,-2-11-15,2-13 16,-2-12-1,-1-13-15,-6-4 16,-9-2 0,-5 4-16,-6 1 15,-15 11-15,-18 8 16</inkml:trace>
  <inkml:trace contextRef="#ctx0" brushRef="#br0" timeOffset="222093.1048">28736 5079 0,'0'0'16,"-21"16"-16,-5 9 15,-10 10 1,-6 10-16,-3 8 16,-2 12-16,-10 25 15,2 22 1,6 13-16,13 0 15,14-9 1,11 0-16,8-2 16,8-7-16,10-2 15,8 0 1,6-2-16,1-5 16,1-4-1,2-7-15,-1-13 16,1-9-16,-4-16 15,0-9 1,3-6-16,5-7 16,8-14-16,4-13 15,4-18 1</inkml:trace>
  <inkml:trace contextRef="#ctx0" brushRef="#br0" timeOffset="222514.7959">28566 5685 0,'0'0'16,"0"0"0,22 4-16,30-1 15,23 1-15,23 0 16,-1-4-1,-1 3-15,2-3 16,0-3-16,-1 1 16,-6-4-1,-6 3-15,-6 2 16,-8-2 0,-16-1-16,-3-6 15,-11-6-15</inkml:trace>
  <inkml:trace contextRef="#ctx0" brushRef="#br0" timeOffset="222951.9041">29176 5202 0,'-5'32'15,"1"16"1,-2 24-16,-1 20 15,-10 30-15,2 22 16,4 21 0,2 0-16,3-2 15,-6-4-15,6-7 16,3-15 0,8-15-16,1-22 15,6-19 1,-1-21-16,-11-60 15,0 0 1,11 36-16,2-16 16,0-13-16</inkml:trace>
  <inkml:trace contextRef="#ctx0" brushRef="#br0" timeOffset="223499.0028">29646 5899 0,'0'0'0,"0"23"16,0 17-16,0 27 15,4 7 1,0 15-16,0-2 16,-4-5-16,3-5 15,-1-8 1,-2-69-16,4 52 16,-4-52-1,0 0-15,0 0 16,4 37-16,-4-37 15,6 18 1,-3-29-16,1-11 16,-2-9-1,4-1-15,0-8 16,7-11-16,0-3 16,2 1-1,3-1-15,2 3 16,7 2-16,5 3 15,5 9 1,10 3-16,9 5 16,8 11-1,6 4-15,0 12 16,-4 9-16</inkml:trace>
  <inkml:trace contextRef="#ctx0" brushRef="#br0" timeOffset="224201.8628">30802 6238 0,'0'0'0,"0"0"15,0 0 1,-6-21-16,-3-15 15,-9-17-15,-2 10 16,1 7-16,-3 3 16,0 1-1,-2 5-15,24 27 16,-24-19 0,-3 5-16,-7 10 15,-1 6-15,-1 11 16,-7 14-1,3 8-15,5 15 16,3 3 0,9 7-16,11 5 15,4 0-15,10 1 16,6-9 0,6-5-16,7-10 15,-21-42 1,24 29-16,5-11 15,-2-16-15,0-8 16,-1-13 0,2-8-16,-1-6 15,4-11 1,-7-3-16,-1 2 16,-7 2-16,-3 8 15,-2 3 1,-4 12-16,-3 7 15,0 6 1,1 7-16,-3 7 16,3 6-16,4 10 15,-1 6 1,9 6-16,3 13 16,2 1-1,5 3-15,-1-5 16,2-4-16,-28-43 15,27 36 1,1-9-16</inkml:trace>
  <inkml:trace contextRef="#ctx0" brushRef="#br0" timeOffset="224639.0145">31119 5712 0,'0'0'16,"0"0"-16,0 0 16,0 26-1,0 31-15,0 27 16,-4 28-1,0 6-15,0 8 16,1 12-16,1 11 16,2 42-1,0 5-15,0-8 16,0-17 0,2-10-16,3-6 15,3-3-15,2-7 16,1-13-1,-3-14-15,2-6 16,-6-11 0,0-12-16,-2-15 15,-2-74-15,0 0 16,0 0 0,-2 44-16,0-37 15,2-29-15</inkml:trace>
  <inkml:trace contextRef="#ctx0" brushRef="#br0" timeOffset="225076.521">31140 6129 0,'0'0'16,"0"0"-16,0-15 15,2-11-15,14-12 16,9 22 0,6 7-16,3 9 15,6 6 1,14 5-16,-2 10 15,0 5 1,-10 10-16,-8 7 16,-11 6-16,-19 4 15,-17 5 1,-23 7-16,-28 20 16,-27 9-16,-4-9 15,95-85 1,0 0-16,-78 57 15,78-57 1,-45 25-16,33-33 16,22-20-16</inkml:trace>
  <inkml:trace contextRef="#ctx0" brushRef="#br0" timeOffset="225591.9168">31724 5397 0,'0'0'16,"23"6"-16,21 11 15,19 11 1,2 8-16,20 24 16,10 20-1,-11 12-15,-17 9 16,-24 6-16,-20-4 16,-21 8-1,-17 8-15,-20 10 16,-14-1-1,-14-1-15,-5-6 16,-8-8-16,5-12 16,1-7-1,3-8-15,8-18 16,10-9 0,10-13-16,39-46 15,0 0-15,0 0 16,-28 29-1,28-29-15,0 0 16,0 0 0,-14 16-1,14-7-15</inkml:trace>
  <inkml:trace contextRef="#ctx0" brushRef="#br0" timeOffset="225779.7089">32200 7356 0,'0'0'16,"0"0"-16,0 0 15,0 0 1,-14 21-16,-12 20 15</inkml:trace>
  <inkml:trace contextRef="#ctx0" brushRef="#br0" timeOffset="230387.9647">29312 7061 0,'0'0'0,"0"0"16,18 0-16,20 0 15,25 0 1,6 0-16,14 0 15,20 0 1,4 5-16,6-1 16,6 1-1,1-1-15,5 3 16,-1-3-16,-5 1 16,-3-5-1,-5 2-15,-5 3 16,-7-1-16,-9 3 15,-10-3 1,-6 0-16,-3 3 16,-16-2-1,-9-2-15,-46-3 16,47 0-16,-47 0 16,38-8-1,-9-12-15</inkml:trace>
  <inkml:trace contextRef="#ctx0" brushRef="#br0" timeOffset="231012.517">30425 4720 0,'0'0'0,"0"0"16,0 0 0,-18 12-16,-10 12 15,-3 2-15,10 3 16,7-4-1,10-3-15,10-2 16,12-1 0,5-9-16,0 0 15,3-2-15,-6 3 16,-11 5 0,-9 2-16,-13 4 15,-16 7 1,-21 11-16,-10 3 15,-18 13-15,78-56 16,0 0 0,0 0-16,-67 53 15,42-25 1,40-28-16,22-7 16,10-11-16,18-12 15</inkml:trace>
  <inkml:trace contextRef="#ctx0" brushRef="#br0" timeOffset="231309.683">30992 4646 0,'0'0'0,"0"0"15,0 0 1,0 0-16,-20 20 15,-13 16 1,-18 19-16,-17 22 16,-7 10-16,5 0 15,2-7 1,11-6-16,13-16 16,44-58-1,0 0-15,-25 35 16,11-19-16,12-22 15,8-18 1,10-17-16</inkml:trace>
  <inkml:trace contextRef="#ctx0" brushRef="#br0" timeOffset="231512.4049">30601 4745 0,'0'0'15,"0"0"-15,0 0 16,0 0-16,2 19 15,10 26 1,-1 20-16,5 2 16,2-6-1,1-8-15,8-4 16,5-9-16,3-14 16,3-18-1</inkml:trace>
  <inkml:trace contextRef="#ctx0" brushRef="#br0" timeOffset="231996.6613">30995 4949 0,'0'0'16,"0"-4"-16,0-5 16,0-2-1,0 0-15,0 4 16,0 9-16,0 7 16,5 9-1,-1 16-15,-2 6 16,3 5-1,-1-5-15,0-8 16,-1-9-16,1-9 16,-4-11-1,5-13-15,-1-5 16,4-3 0,-1 0-16,4 0 15,-5 5 1,1-1-16,-2 5 15,5 5-15,-1 6 16,2 7 0,-3 7-16,4 2 15,1 2-15,1 2 16,-14-22 0,16 20-16,-16-20 15,19 16 1,7-12-16,-2-12 15,6-12-15,-1-14 16,5-18 0,-7-7-16,-5-9 15,-11-2-15,-15 8 16,-18 12 0</inkml:trace>
  <inkml:trace contextRef="#ctx0" brushRef="#br0" timeOffset="279126.3733">23401 8467 0,'-24'-5'16,"-9"-13"-16,-5-6 15,0-3 1,-3-5-16,1 3 16,4-2-16,8-5 15,3-2 1,10 0-16,8-4 15,14-4 1,10-6-16,14-4 16,9-1-16,8 4 15,3 4 1,0 7-16,1 11 16,-8 10-16,1 13 15,-7 8 1,-4 15-16,-12 10 15,-7 4 1,-5 12-16,-6 12 16,-4 5-16,-12 2 15,-3 4 1,-9-1-16,-10 3 16,-6-5-1,-21 20-15,-15 6 16,1-6-16,7-12 15,68-69 1,-57 60-16,57-60 16,0 0-1,0 0-15,-34 43 16,23-21-16,18-15 16,8-5-1,12-7-15,6 1 16,5 0-1,9 1-15,2 6 16,-1 3 0,-2 3-16,-1 5 15,-1 1-15,6 1 16,-4-1 0,1 1-16,3 0 15,3-8-15</inkml:trace>
  <inkml:trace contextRef="#ctx0" brushRef="#br0" timeOffset="279314.0254">23971 8750 0,'0'0'0,"0"0"16,0 0-1,0 0-15,0 0 16,0 0-16,0 0 0</inkml:trace>
  <inkml:trace contextRef="#ctx0" brushRef="#br0" timeOffset="284437.8571">24235 7167 0,'0'0'16,"0"0"-16,-12-3 16,-12-8-16,-3-1 15,9 2 1,10 3-16,1 4 16,5-1-1,9 4-15,5-7 16,11-1-16,9-8 15,3-6 1,14-7-16,-49 29 16,53-28-1,-5 13-15,-5 8 16,-7 11-16,-10 8 16,2 5-1,0 1-15,5 2 16,12-1-1,7-6-15,5-11 16,9-8-16,1-8 16,-7 0-1,-3 8-15,-9 6 16,-3 4-16,-5 8 16,0 3-1,2-1-15,3-1 16,4-4-1,7-8-15,6-6 16,6-4-16,-3-3 16,-5 6-1,-1 4-15,-7 6 16,-2 5 0,-1 4-16,2-5 15,3 2-15,2-7 16,5-8-1,1-6-15,1-2 16,-3-1 0,-2 1-16,-7 8 15,-4 5-15,-5 7 16,0 4 0,-3 3-16,3-1 15,6-2 1,2-4-16,11-7 15,5-7-15,5-6 16,-2-3 0,-69 16-16,64-11 15,-3 6 1,-10 10-16,-4 1 16,-4 4-16,-1 1 15,0 4 1,3-2-16,4-3 15,7-5 1,3-5-16,-2-5 16,0 2-16,-57 3 15,51-2 1,-51 2-16,0 0 16,0 0-1,47-2-15,-47 2 16,0 0-16,0 0 15,40-5 1,-40 5-16,42-6 16</inkml:trace>
  <inkml:trace contextRef="#ctx0" brushRef="#br0" timeOffset="316992.7843">24912 7401 0,'0'0'0,"0"0"16,0 0-16,-16 13 15,-10 12-15,-11 10 16,-2 19 0,-4 11-16,-12 28 15,-4 20 1,10-6-16,49-107 15,-33 96-15,33-96 16,0 0 0,-7 57-16,16-36 15,11-32 1,5-20-16</inkml:trace>
  <inkml:trace contextRef="#ctx0" brushRef="#br0" timeOffset="317195.4692">24948 7383 0,'0'0'0,"0"0"15,0 0 1,16 23-16,8 11 16,15 23-1,0 7-15,8 16 16,5 11-16,0-2 15,-8-4 1,-9-14-16,-5-8 16</inkml:trace>
  <inkml:trace contextRef="#ctx0" brushRef="#br0" timeOffset="317461.0274">24597 8513 0,'0'0'0,"0"0"15,0 0 1,0 0-16,0 0 16,22 12-1,22 1-15,24 3 16,11-5-16,28-5 15,18-3 1,0-1-16,-11 0 16,-22 2-1,-19-1-15</inkml:trace>
  <inkml:trace contextRef="#ctx0" brushRef="#br0" timeOffset="317851.9311">25616 7608 0,'0'0'0,"0"0"16,0 0 0,0 0-16,0 0 15,25 5-15,30-3 16,27 3 0,8-1-16,-9-4 15,-11 7-15,-24 6 16,-19 10-1,-19 6-15,-12 4 16,-13 14 0,-16 19-16,-12 5 15,-23 27-15,-17 16 16,-5-12 0</inkml:trace>
  <inkml:trace contextRef="#ctx0" brushRef="#br0" timeOffset="318070.2646">25614 7902 0,'0'0'0,"0"0"16,0 0-16,19 0 15,25 0-15,27 0 16,5-5 0,15 1-16</inkml:trace>
  <inkml:trace contextRef="#ctx0" brushRef="#br0" timeOffset="318508.0067">26157 7890 0,'0'0'15,"0"0"1,0 0-16,18-11 16,17-7-16,20-11 15,0 4 1,-4 3-16,-4 0 16,-6-3-1,-41 25-15,29-27 16,-29 27-16,14-33 15,-14 33 1,0 0-16,0 0 16,2-26-1,-2 26-15,0 0 16,-6-17 0,0 11-16,4 15 15,0 9-15,2 12 16,0 11-1,2 14-15,0 8 16,2 5-16,-4-2 16,2-3-1,-2-63-15,6 59 16,-6-59-16,2 42 16,0-22-1</inkml:trace>
  <inkml:trace contextRef="#ctx0" brushRef="#br0" timeOffset="318835.833">26631 7242 0,'0'0'0,"0"0"15,0 0-15,2 25 16,4 28-1,5 33-15,1 28 16,-4 10-16,-2 13 16,-2 6-1,-2 10-15,-2 33 16,5-5 0,2-31-16,4-27 15,-3-23-15,2-13 16,-2-15-1,3-26-15,-11-46 16,12 39 0,-12-39-16,10 20 15,-1-20-15</inkml:trace>
  <inkml:trace contextRef="#ctx0" brushRef="#br0" timeOffset="319179.6766">26904 7566 0,'0'0'16,"19"-5"-16,22-7 15,17-9 1,-1-1-16,-57 22 15,59-11-15,-59 11 16,47-3 0,-20 19-16,-27 8 15,-14 5 1,-17 10-16,-11 7 16,-6 1-16,4-4 15,8-7 1,9-9-16,18-19 15,16-8 1,15-15-16</inkml:trace>
  <inkml:trace contextRef="#ctx0" brushRef="#br0" timeOffset="319320.0892">27292 7582 0,'0'2'0,"0"3"16,2-1-1,10 0-15,3 5 16,5 5-16,3 1 15,-3 3 1,0 0-16,-3 2 16,-3 0-16</inkml:trace>
  <inkml:trace contextRef="#ctx0" brushRef="#br0" timeOffset="319569.9083">26756 8126 0,'0'0'16,"0"0"-1,0 0-15,21-1 16,31-15 0,27-8-16,26-15 15,24-5-15,14-7 16,-15 3-1,-37 17-15,-91 31 16,60-25-16,-34 10 16,-24-1-1</inkml:trace>
  <inkml:trace contextRef="#ctx0" brushRef="#br0" timeOffset="320069.9099">27120 8071 0,'0'0'15,"0"0"-15,-7 21 16,-2 13-16,-4 18 16,4-3-1,2-6-15,3 0 16,4-43 0,-7 41-16,-4 0 15,-2-3-15,13-38 16,-16 34-1,16-34-15,0 0 16,0 0 0,-9 25-16,9-13 15,14-9-15,10-12 16,12-7 0,9-7-16,-45 23 15,47-20 1,-47 20-16,42-11 15,-8 11-15,-18 14 16,-10 8 0,-8 10-16,-8 5 15,0 15-15,10-52 16,-11 52 0,11-52-16,-2 46 15,8-8 1,17-16-16,10-17 15,8-16-15,20-18 16,4-16 0,24-26-16</inkml:trace>
  <inkml:trace contextRef="#ctx0" brushRef="#br0" timeOffset="320475.9512">27641 7935 0,'0'0'0,"0"0"16,0 0-16,0 0 16,17 0-1,22 0-15,16-7 16,0-4-16,-9 2 15,-10-2 1,-9 11-16,-14 9 16,-15 13-1,-12 14-15,-10 13 16,-7 15-16,-3 8 16,-9 15-1,8 1-15,35-88 16,-11 63-16,17-30 15,14-20 1,11-15-16,15-14 16,18-17-1,5-14-15,19-21 16</inkml:trace>
  <inkml:trace contextRef="#ctx0" brushRef="#br0" timeOffset="321007.0721">27991 8129 0,'0'0'15,"0"0"-15,0 0 16,23-15 0,20-17-16,23-17 15,21-15-15,5-12 16,-20-5-1,-23 9-15,-20 10 16,-29 62-16,0 0 16,15-40-1,-15 40-15,0 0 16,4-30 0,-4 30-16,-4-13 15,-3 18 1,-3 15-16,-2 12 15,3 12-15,1 21 16,3 10 0,1 32-16,6 27 15,5 10 1,6 3-16,5-8 16,-3-3-16,0-7 15,-5-8 1,-1-7-16,3-13 15,0-8 1,0-14-16,-12-79 16,9 69-16,-9-69 15,0 0 1,4 54-16,-4-54 16,0 0-16,4 52 15</inkml:trace>
  <inkml:trace contextRef="#ctx0" brushRef="#br0" timeOffset="321178.9065">29060 9139 0,'0'0'0,"0"0"16,0 0-16</inkml:trace>
  <inkml:trace contextRef="#ctx0" brushRef="#br0" timeOffset="352009.8818">5286 5560 0,'0'0'16,"0"0"-16,0 0 15,-19 18-15,-7 10 16,-16 20 0,-4 2-16,2 11 15,-12 21 1,-4 17-16,3 0 16,7 3-16,-2 8 15,-4 17 1,-7 27-16,1 10 15,-3 7 1,-2 15-16,1 14 16,3 9-16,7 12 15,15-4 1,10-3-16,9 1 16,4-14-1,5 8-15,9 4 16,4-7-16,8-5 15,5-5 1,10-10-16,8-8 16,11-10-16,10-21 15,2-14 1,10-20-16,4-13 16,15-10-1,5-9-15,9-12 16,3-11-1,-2-9-15,4-4 16,2-7-16,3-3 16,5-3-1,7-5-15,6-3 16,-2 0-16,-3-3 16,-3 1-1,-2 3-15,-1 6 16,-4 5-1,-9 4-15,-1 5 16,-2 2-16,-1 0 16,-7-5-1,-2 0-15,-1-4 16,-1-4-16,-9-5 16,4-2-1,-2-2-15,-5-4 16,-6 0-1,-12-6-15,-9-1 16,0-1-16,-47-13 16,42 16-1,-42-16-15,0 0 16,34 7 0,-17-7-16,-14-13 15</inkml:trace>
  <inkml:trace contextRef="#ctx0" brushRef="#br0" timeOffset="352525.3909">7378 11235 0,'0'0'16,"0"0"-16,0 0 15,0 0-15,0 0 16,13 13 0,11 3-16,10 9 15,2-2 1,1 5-16,4-1 15,-1 2-15,-3 1 16,0 5 0,-8 0-16,-3 4 15,-10 2 1,-7 4-16,-9 2 16,-9 7-16,-9 0 15,-9-1 1,-9 3-16,-6 0 15,-2 1 1,-3-2-16,-2-4 16,-2-6-16,8-5 15,43-40 1,-40 36-16,40-36 16,0 0-1,0 0-15,-34 31 16,9-5-16</inkml:trace>
  <inkml:trace contextRef="#ctx0" brushRef="#br0" timeOffset="352697.5992">7542 12212 0,'0'0'16,"0"0"-16,0 0 16,0 0-16</inkml:trace>
  <inkml:trace contextRef="#ctx0" brushRef="#br0" timeOffset="353837.6073">8563 10743 0,'0'0'0,"-20"30"15,-6 14 1,-23 32-16,-16 30 16,-16 31-16,4 3 15,6-7 1,14-26-16,10-19 15,7-19 1,40-69-16,-36 46 16,7-28-16,9-19 15</inkml:trace>
  <inkml:trace contextRef="#ctx0" brushRef="#br0" timeOffset="354119.1472">8094 10875 0,'0'0'0,"0"0"15,15 21 1,15 12-16,11 27 16,0 13-1,10 33-15,-3 22 16,-5 7-16,-7-2 15,-13-21 1,-5-17-16,-18-95 16,9 72-1,-9-72-15,-4 46 16,-16-19-16,-14-20 16,-1-16-1</inkml:trace>
  <inkml:trace contextRef="#ctx0" brushRef="#br0" timeOffset="354322.2002">7912 11230 0,'0'0'0,"0"0"16,0 0-1,22-2-15,24-4 16,31-6-1,15 1-15,4 4 16,-5 9-16</inkml:trace>
  <inkml:trace contextRef="#ctx0" brushRef="#br0" timeOffset="355384.0971">8941 11630 0,'0'0'0,"0"0"15,0 0 1,0 0-16,0 0 15,0 0 1,0 0-16,0 20 16,0 12-16,8 8 15,0-14 1,1-12-16,-3-12 16,6-11-1,-6-6-15,-1-3 16,-8-2-16,-1 2 15,-4 2 1,-6 3-16,-1 2 16,-5 6-16,-3 3 15,5 4 1,2-2-16,7 0 16,9-4-1,11-10-15</inkml:trace>
  <inkml:trace contextRef="#ctx0" brushRef="#br0" timeOffset="355977.9931">9317 10962 0,'0'0'0,"0"0"16,0 0-16,0 0 16,0 0-1,11 14-15,11 6 16,12 7 0,6-1-16,10-1 15,7-5-15,7-11 16,2-5-1,1-15-15,-7-9 16,-9-13-16,-10-8 16,-14-3-1,-17-7-15,-12-1 16,-14-2 0,-9 5-16,-10 7 15,-1 8-15,-3 9 16,-1 15-1,-4 16-15,5 19 16,-1 20 0,1 21-16,-1 40 15,3 36-15,3 30 16,11 0 0,19-22-16,8-31 15,10-33 1,7-30-16,-21-56 15,37 25 1,16-16-16,22-24 16,30-35-16,15-34 15,1-33-15</inkml:trace>
  <inkml:trace contextRef="#ctx0" brushRef="#br0" timeOffset="356196.7705">10563 10580 0,'0'0'0,"0"0"16,0 0-16,-16 16 15,-11 17 1,-19 27-16,-21 41 16,-16 35-16,1 21 15,8-17 1,16-23-16,58-117 15,-44 80 1,13-35-16,12-37 16,8-22-16</inkml:trace>
  <inkml:trace contextRef="#ctx0" brushRef="#br0" timeOffset="356510.3558">10007 10580 0,'0'0'0,"0"0"16,2 20-16,18 26 15,10 15 1,6 8-16,7 30 16,8 24-16,-10 2 15,3 3 1,-9-15-16,-2-8 15,-10-18 1,-5-13 0,-18-74-16,0 0 0,0 0 15,14 52 1,-1-32-16,-5-34 16,4-21-16</inkml:trace>
  <inkml:trace contextRef="#ctx0" brushRef="#br0" timeOffset="357010.2104">10584 10794 0,'0'0'0,"0"0"16,0 0-16,11 21 16,12 8-1,6 13-15,6-2 16,6 1-1,-2-10-15,0-13 16,-1-11-16,-5-14 16,-6-16-1,-5-10-15,-4-16 16,-8-9-16,-10-3 16,-12 8-1,-11 1-15,-6 14 16,-6 12-1,-8 19-15,-4 22 16,-1 19-16,0 18 16,8 14-1,0 35-15,9 25 16,15 7 0,20-4-16,16-12 15,14-14-15,4-20 16,5-19-1,-1-15-15,-2-18 16,-2-13-16,5-11 16,1-9-1,3-14-15,3-8 16,2-12 0,3-5-16,-4-2 15</inkml:trace>
  <inkml:trace contextRef="#ctx0" brushRef="#br0" timeOffset="357151.1199">11357 11564 0,'0'0'0,"0"0"15,0 0-15,0 0 16</inkml:trace>
  <inkml:trace contextRef="#ctx0" brushRef="#br0" timeOffset="364305.4227">11545 10955 0,'0'0'0,"0"0"16,0 0-16,20 0 15,20 0-15,21 0 16,-3-4 0,0 0-16,0 1 15,1-1 1,2-3-16,-3-2 15,-4-1-15,-12 0 16,-6-3 0</inkml:trace>
  <inkml:trace contextRef="#ctx0" brushRef="#br0" timeOffset="364774.0232">11525 11083 0,'0'0'0,"0"0"15,0 0 1,0 0-16,0 0 16,0 0-1,18 4-15,19 1 16,20 3-16,0-1 15,6-2 1,4-3-16,4 1 16,-4-3-1,1-5-15,-11-4 16,-3 0-16,-54 9 16,46-11-1,-46 11-15,29-14 16,-17 1-16</inkml:trace>
  <inkml:trace contextRef="#ctx0" brushRef="#br0" timeOffset="365196.1396">11871 10725 0,'0'0'0,"0"0"15,0 0-15,0 0 16,0 0-16,0 0 16,20 7-1,25 2-15,22 4 16,0 3-1,-11 4-15,-9 9 16,-7 7 0,-14 8-16,-12 12 15,-18 7-15,-10 9 16,-11 2 0,-10 19-16,-12 10 15,6-12-15,3-10 16,9-14-1,10-18-15,11-11 16,16-13-16</inkml:trace>
  <inkml:trace contextRef="#ctx0" brushRef="#br0" timeOffset="365336.7469">12220 11459 0,'0'0'16,"0"0"-16,0 0 15,0 0-15</inkml:trace>
  <inkml:trace contextRef="#ctx0" brushRef="#br0" timeOffset="367664.087">9415 5774 0,'0'0'0,"0"0"16,0 0-16,0 0 15,0 0 1,0 0-16,0 0 16,0 0-16,17 4 15,23-1 1,22 1-16,7 1 16,6-5-16,21 2 15,6-2 1,0-2-16,3 0 15,7-8-15,4 2 16,11-3 0,13 2-16,13-7 15,1 0 1,6 1-16,7-6 16,6 4-1,0 1-15,0 1 16,-2-3-16,4 6 15,3 3 1,4 3-16,1 1 16,-10-1-16,-6 6 15,-5-3 1,3 3-16,-1-1 16,-8-2-1,-7-2-15,-10 1 16,0-1-16,-3 3 15,2 0 1,-7-1-16,-8 2 16,-2-1-1,-3 2-15,-7 0 16,-10 0-16,0 0 16,-1 2-1,-2-1-15,-2 4 16,-9 0-16,-8 1 15,-12 2 1,-9-7-16,-8 2 16,5-1-1,-4-2-15,-2 0 16,0 0-16,2 0 16,-1 0-1,2 0-15,2 0 16,-6 2-1,4 0-15,-6 0 16,4 1-16,-3-1 16,2 2-1,0-1-15,-1-3 16,-48 0 0,53-3-16,-53 3 15,0 0-15,49-4 16,-2-3-1</inkml:trace>
  <inkml:trace contextRef="#ctx0" brushRef="#br0" timeOffset="367867.0714">16731 5645 0,'0'0'16,"0"0"-16,0 0 15,0 0-15,0 0 16,0 0 0,0 0-16</inkml:trace>
  <inkml:trace contextRef="#ctx0" brushRef="#br0" timeOffset="369179.5794">11795 5727 0,'0'0'0,"0"0"16,0 0-16,-23 7 15,-16 2 1,-20 9-16,13-1 16,2 5-16,-4 8 15,-2 8 1,-1 7-16,1 9 16,-15 19-1,-12 16-15,8 7 16,2 5-1,5 0-15,5 3 16,4 6-16,3 6 16,6 5-1,4 0-15,1 6 16,8 0-16,8 5 16,1 0-1,6 3-15,6-6 16,10-7-1,13-5-15,9-11 16,3-7-16,4-3 16,4-2-1,8-1-15,2-1 16,3-2 0,6-8-16,6-5 15,7-11-15,3-12 16,9-7-1,3-9-15,5-4 16,2-3-16,7-2 16,4-2-1,-2-3-15,0-1 16,-2-6 0,-7-1-16,3-3 15,2 4-15,-3 4 16,-1-1-1,-11 8-15,0 1 16,-8 5 0,-5 6-16,-5 4 15,-14-6-15,-8 4 32,1 3-32,-4 8 0,-6 4 15,0 3-15,-5 9 16,-4 6-1,-1 25-15,-7 13 16,-7-8 0,-4-10-16,2-18 15,-2-77 1,0 0-16,0 0 16,3 67-16,-3-67 15,0 0 1,0 0-16,5 40 15,-13-17-15,-9-21 16</inkml:trace>
  <inkml:trace contextRef="#ctx0" brushRef="#br0" timeOffset="369538.6281">12830 10317 0,'0'0'0,"0"0"15,2 19 1,12 24-16,6 13 16,4-2-16,-2-1 15,5-6 1,-27-47-16,27 36 15,6-14 1,3-20-16,0-10 16,-7-17-16,11-15 15,1-11 1,1-8-16,0-2 16,12-19-1,13-7-15,0 11 16,1 11-16,-9 10 15</inkml:trace>
  <inkml:trace contextRef="#ctx0" brushRef="#br0" timeOffset="369663.8706">13773 9994 0,'0'0'15,"0"0"-15,0 0 16,8 0-1,15 0-15</inkml:trace>
  <inkml:trace contextRef="#ctx0" brushRef="#br0" timeOffset="370288.3571">13431 10412 0,'-4'30'0,"-1"12"15,-1 25-15,-2 18 16,-8 37 0,0 27-16,1 31 15,2 29-15,0 25 16,-3 29-1,1 8-15,1 9 16,4 16 0,0 9-16,-4 4 15,1 5-15,0 5 16,4 7 0,2 1-16,7-4 15,7-8-15,4-6 16,6-21-1,6-22-15,2-25 16,0-33 0,-10-51-16,-4-42 15,-11-115-15,0 0 16,0 0 0,5 71-16,-8-43 15,-4-40 1,-3-28-16,-11-29 15</inkml:trace>
  <inkml:trace contextRef="#ctx0" brushRef="#br0" timeOffset="371288.1176">13140 10634 0,'0'0'0,"0"0"15,13-16 1,17-10-16,19-13 16,14 3-16,10 8 15,27-4 1,31 3-16,4 2 16,18 2-1,-4 10-15,1 4 16,3 4-16,5 7 15,12 4 1,1 2-16,4-2 16,5 2-16,8-1 15,1 3 1,-10 2-16,-3 1 16,-12-3-1,0 4-15,-10-3 16,-16 0-16,-8 0 15,-13-7 1,-7 0-16,-17-2 16,-13 2-1,-14 1-15,-66-3 16,48-3-16,-48 3 16,41-4-1,-41 4-15,0 0 16,0 0-1,34-9-15,-34 9 16,0 0-16,17-7 16,-11 10-1,-6 10-15,-2 9 16,-6 12 0,-5 15-16,-5 28 15,-10 36-15,-5 45 16,-3 30-1,2 9-15,6 4 16,3 16 0,5 19-16,-2 4 15,8 8-15,-6 9 16,4 8 0,-4 13-16,-4 10 15,2 7-15,-4 6 16,8-2-1,5-8-15,7-16 16,2-23 0,-1-25-16,2-33 15,1-49-15,-2-25 16,-5-24 0,1-12-16,-8-13 15,2-20 1,-7-9-16,-5-8 15</inkml:trace>
  <inkml:trace contextRef="#ctx0" brushRef="#br0" timeOffset="372100.4276">12722 16487 0,'0'0'16,"0"0"-1,0 0-15,0 0 16,0 0-16,0 0 15,0 0 1,25 7-16,27 0 16,26 1-16,16 0 15,-4-6 1,11-12-16,2-5 16,4-10-1,5 1-15,7-1 16,10 7-16,10 6 15,8 6 1,1 5-16,6 1 16,7-5-1,12 0-15,3-1 16,4-4-16,13 4 16,7 6-1,2 6-15,-5 9 16,-12 4-1,-6 6-15,-6-3 16,-19-4-16,-19 0 16,-14-5-1,-21-1-15,-16-2 16,-18 4-16,-66-14 16,45 7-1,-45-7-15,0 0 16,0 0-1,34 7-15,-34-7 16,0 0-16,15 1 16,-15-1-1,0 0-15,0 0 16,-2-8-16</inkml:trace>
  <inkml:trace contextRef="#ctx0" brushRef="#br0" timeOffset="375271.682">13368 11994 0,'0'0'16,"0"0"-16,0 0 15,0 0-15,0 0 16,0 0 0,20 4-16,27-1 15,22 1 1,10 1-16,19-5 15,5-7-15,8-4 16,17 1 0,4 0-16,8 5 15,2 2 1,5 6-16,22 9 16,2 7-16,-15 6 15,-1 0 1,-6-3-16,5-3 15,-2-9-15,1 3 16,0-1 0,-8 1-16,-11 1 15,-11 4 1,-7 4-16,-6 9 16,-16 3-16,-6 4 15,-24 0 1,-19 7-16</inkml:trace>
  <inkml:trace contextRef="#ctx0" brushRef="#br0" timeOffset="376130.739">13093 13335 0,'0'0'15,"0"0"-15,0 0 16,0 0-16,0 0 16,0 0-1,0 0-15,21 5 16,16-1-16,26 4 15,8 0 1,12-6-16,19-4 16,8-6-1,7 2-15,3 1 16,10 5 0,4 5-16,7 4 15,15 2-15,5 3 16,2-1-1,-7 1-15,-6 1 16,-2-2-16,-1 2 16,-1 0-1,-1 0-15,-2 3 16,-2-2 0,-5-1-16,-2 1 15,-14-3-15,1-3 16,-7-2-1,-11-1 1,-9-3-16,-11 0 16,-12 1-16,-17 0 15,-7-1 1,-47-4-16,0 0 16,0 0-16,44 5 15</inkml:trace>
  <inkml:trace contextRef="#ctx0" brushRef="#br0" timeOffset="376240.4486">16919 13579 0,'0'0'0,"0"0"16,-7-11 0,1-10-16</inkml:trace>
  <inkml:trace contextRef="#ctx0" brushRef="#br0" timeOffset="376771.2141">13885 10646 0,'-29'-5'0,"-15"-8"15,-6-2 1,-2 9-16,-4 7 16,1 19-1,-3 8-15,3 15 16,11 10-16,5 7 15,12 6 1,15 0-16,9-6 16,14-2-16,18-8 15,15-8 1,15-10-16,13-15 16,6-10-1,14-16-15,-14-18 16</inkml:trace>
  <inkml:trace contextRef="#ctx0" brushRef="#br0" timeOffset="377193.0139">13970 10881 0,'0'0'16,"0"0"-16,-13 20 15,1 12 1,-7 9-16,7-1 16,5-3-1,11-3-15,7-14 16,14-6 0,7-10-16,5-10 15,12-17-15,-6-11 16,-8-8-1,-12 0-15,-10-4 16,-16 2-16,-7 4 16,-11 6-1,-5 8-15,-2 10 16,-5 9 0,-2 10-16,-1 6 15,2 10-15,3 11 16,7 7-1,15 1-15,13 1 16,12-3-16</inkml:trace>
  <inkml:trace contextRef="#ctx0" brushRef="#br0" timeOffset="377802.2232">14610 10971 0,'0'0'0,"0"0"16,0 0 0,-15-13-16,-7-7 15,-7-11 1,1 2-16,1-3 15,4 5-15,5 5 16,18 22 0,-21-16-16,-3 5 15,-1 14-15,-4 10 16,5 13 0,2 11-16,3 11 15,19-48 1,-8 47-16,8-9 15,4-16-15,7-16 16,6-20 0,6-20-16,16-21 15,4-15 1,12-32-16,-3-15 16,-6 3-16,-15 20 15,-31 94 1,18-67-16,-18 67 15,0 0 1,2-31-16,-9 26 16,-2 23-16,-1 15 15,-4 17 1,-3 23-16,-6 35 16,-2 21-1,2 3-15,10-18 16,5-31-16,6-27 15,6-31 1,-2-22-16,-6-13 16</inkml:trace>
  <inkml:trace contextRef="#ctx0" brushRef="#br0" timeOffset="378192.8057">14671 10817 0,'0'0'16,"0"0"-1,0 0-15,0 0 16,0 0-16,9 13 16,6 6-1,8 1-15,1-14 16,8-10-16,-1-12 16,2-9-1,-3-11-15,-15-1 16,-13 5-1,-8 10-15,-12 6 16,-7 7-16,-4 9 16,-2 7-1,-3 7-15,6 5 16,3 9 0,5-1-16,9 1 15,11-1-15,11 0 16,11-4-1,11-4-15,13-2 16,2-9-16</inkml:trace>
  <inkml:trace contextRef="#ctx0" brushRef="#br0" timeOffset="378474.3073">15185 10386 0,'0'0'0,"0"0"16,-19 11-1,-4 6-15,-10 17 16,1 15 0,1 16-16,6 9 15,3 22 1,11 9-16,15-13 15,9-25-15,12-27 16,6-16 0,11-13-16,8-13 15,8-13-15,4-14 16</inkml:trace>
  <inkml:trace contextRef="#ctx0" brushRef="#br0" timeOffset="378708.2556">15312 10658 0,'0'0'0,"0"0"15,0 0-15,0 0 16,0 14 0,9 8-16,18 5 15,11-16 1,18-2-16,6-11 15,6-7 1,-68 9-16,62-20 16,-15-14-16,-22-17 15</inkml:trace>
  <inkml:trace contextRef="#ctx0" brushRef="#br0" timeOffset="378926.9544">15507 10401 0,'0'0'0,"0"0"16,-14 18-16,-6 11 16,-4 16-16,6 11 15,-1 6 1,10 10-16,3 3 16,4 17-1,6-7-15,3-13 16,-7-72-16,20 39 15,16-20 1</inkml:trace>
  <inkml:trace contextRef="#ctx0" brushRef="#br0" timeOffset="379317.8172">15594 10832 0,'0'0'16,"0"0"-16,0 0 15,0 0 1,16 14-16,10 4 16,8-1-1,-3-7-15,-6-10 16,1-7-16,-3-8 16,-3-8-1,-5-4-15,-5 0 16,-6 3-1,-6 6-15,-10 7 16,-5 7-16,-5 10 16,-4 10-1,2 8-15,0 10 16,0 9 0,4 6-16,10-5 15,8-2-15,8-6 16,11-14-1,6-6-15,11-12 16,8-10 0,15-16-16,4-14 15</inkml:trace>
  <inkml:trace contextRef="#ctx0" brushRef="#br0" timeOffset="379520.9613">16148 10726 0,'0'0'0,"0"0"16,-15 17-1,-8 8-15,-9 8 16,4 8 0,-1-2-16,29-39 15,0 0 1,-25 37-16,-2-13 15</inkml:trace>
  <inkml:trace contextRef="#ctx0" brushRef="#br0" timeOffset="379739.3819">15969 10726 0,'0'0'16,"0"0"-16,0 0 15,9 20-15,11 7 16,5 10 0,2 6-16,-1 1 15,6-3 1,-32-41-16,23 26 16,-13-19-16</inkml:trace>
  <inkml:trace contextRef="#ctx0" brushRef="#br0" timeOffset="379973.7009">16177 10692 0,'0'0'0,"0"0"16,0 0-16,18 7 15,24-1 1,25 3-16,10-5 15,12-1 1,-3-10-16,-9-8 16,-14-12-16,15 6 15,-25-10 1,-66-7-16</inkml:trace>
  <inkml:trace contextRef="#ctx0" brushRef="#br0" timeOffset="380208.191">16577 10466 0,'0'0'16,"0"0"-16,0 0 16,-13 13-16,-4 12 15,-2 13 1,1 14-16,3 8 16,5 11-1,4 3-15,4 23 16,2 6-16,6-10 15,6-27 1,-12-66-16,15 36 16,9-18-1</inkml:trace>
  <inkml:trace contextRef="#ctx0" brushRef="#br0" timeOffset="380504.715">16872 10542 0,'0'0'0,"0"0"16,0 0-1,0 0-15,11 18 16,6 14 0,4 5-16,-1 6 15,1 2-15,-9-5 16,-3 2-1,-11 3-15,-11 4 16,-16 2-16,-10 9 16,-12-2-1,-13 16-15,-5 0 16,69-74 0,0 0-16,-49 45 15,31-36-15</inkml:trace>
  <inkml:trace contextRef="#ctx0" brushRef="#br0" timeOffset="380614.4608">16868 10947 0,'0'0'16,"0"0"-16</inkml:trace>
  <inkml:trace contextRef="#ctx0" brushRef="#br0" timeOffset="381285.7825">14597 10815 0,'0'0'16,"0"0"-16,0 0 15,0 0 1,0 0-16,0 0 16,0 0-16,-4 20 15,2 16 1,-3 15 0,0-6-16,10-8 15,2-8-15,12-6 16,1-10-16,4-3 15,-2-6 1,4-2-16,3-2 16,3-2-1,-32 2-15,0 0 16,31-7-16,-31 7 16,0 0-1,34-7-15,-34 7 16,0 0-1,45-7-15,30 7 16</inkml:trace>
  <inkml:trace contextRef="#ctx0" brushRef="#br0" timeOffset="381410.7766">15013 11130 0,'0'0'15,"0"0"-15,0 0 16,0 0-1,0 0-15</inkml:trace>
  <inkml:trace contextRef="#ctx0" brushRef="#br0" timeOffset="382364.0276">13869 12432 0,'0'0'0,"-18"-20"16,-7-9-16,-12-11 15,-4 8 1,-2 15-16,0 13 16,-5 15-1,8 11-15,-1 16 16,7 11-16,3 7 15,8 10 1,7-4-16,7 4 16,11-10-16,-2-56 15,0 0 1,15 38-16,8-17 16,6-29-16,-5-16 15,2-19 1,5-23-16,6-31 15,2-14 1,-6-4-16,-11 15 16,-2 19-16,-20 81 15,0 0 1,0 0-16,15-48 16,-5 34-1,-8 25-15,-4 16 16,-3 20-16,0 21 15,1 12 1,0 24-16,2 10 16,10-16-16,11-26 15,3-36 1,0-18-16</inkml:trace>
  <inkml:trace contextRef="#ctx0" brushRef="#br0" timeOffset="382832.2898">14192 12533 0,'0'0'16,"0"0"0,0 0-16,-16-1 15,-10-12-15,-14 0 16,8-3-1,8 5-15,2 0 16,2 0-16,-3 2 16,6 2-1,0 3-15,4 6 16,0 9 0,0 10-16,4 5 15,4 9-15,5-3 16,2 2-1,5-8-15,4-7 16,5-11-16,3-12 16,7-8-1,-1-8-15,-1 3 16,0 1 0,-2 5-16,4 6 15,-2 5-15,3 7 16,2 4-1,3-1-15,1 3 16,0-5 0,-1-3-16,-5-10 15</inkml:trace>
  <inkml:trace contextRef="#ctx0" brushRef="#br0" timeOffset="383082.5534">14196 12332 0,'0'0'0,"0"0"15,0 0-15,20 0 16,21 0 0,29 0-16,4 0 15,14-9 1,-4-11-16,-18-3 15,-66 23-15,50-29 16,-19-4 0,-16-10-16</inkml:trace>
  <inkml:trace contextRef="#ctx0" brushRef="#br0" timeOffset="383269.6927">14641 11949 0,'-9'10'0,"-11"-4"15,-3 5 1,-4 1-16,7-2 15,1 9-15,3 1 16,-2 13 0,-1 24-16,1 9 15,7 8 1,9 24-16,11 3 16,11-16-16,7-32 15,1-25 1,2-20-16</inkml:trace>
  <inkml:trace contextRef="#ctx0" brushRef="#br0" timeOffset="383769.6208">15016 12477 0,'0'0'0,"0"0"16,0 0-1,0 0-15,0 0 16,0 0-16,0 0 15,0 0 1,0 0-16,-21-2 16,-13-11-1,-3-1-15,1 1 16,4 4-16,6 11 16,3 7-1,3 6-15,1 5 16,4 8-1,6-2-15,7 1 16,7-7-16,8-7 16,12-8-1,6-14-15,9-11 16,10-10-16,-6 0 16,-1 5-1,-7 8-15,-3 5 16,-9 12-1,0 4-15,-3 8 16,4-1-16,1 2 16,0-1-1,3-1-15,4 0 16,2-7 0,4-1-16,-39-3 15,49-6-15,2-2 16</inkml:trace>
  <inkml:trace contextRef="#ctx0" brushRef="#br0" timeOffset="384425.9477">13766 13648 0,'0'0'0,"-25"-5"16,-11-4-1,-13-2-15,4 2 16,8 11-16,0 19 15,7 15-15,7 6 16,7 5 0,16-47-16,-6 47 15,6-47 1,6 38-16,15-12 16,5-16-16,4-9 15,3-5 1,3 2-16,0 2 15,-5 5 1,-7 8-16,-8 12 16,-9 6-16,-9 7 15,-10 6 1,-3-2-16,-7-3 16,22-39-1,-27 29-15,-5-7 16,32-22-16,-40 11 15,-5-13-15</inkml:trace>
  <inkml:trace contextRef="#ctx0" brushRef="#br0" timeOffset="384629.096">13734 13777 0,'0'0'0,"0"0"16,19 5-16,21-3 16,23 3-16,3-1 15,8-4 1,11-2-16,0-12 16,-18-12-1,-30-7-15</inkml:trace>
  <inkml:trace contextRef="#ctx0" brushRef="#br0" timeOffset="384863.4418">13964 13525 0,'0'0'0,"0"0"16,0 20-1,0 22-15,0 25 16,0 13 0,6 31-16,7 2 15,9 1-15,5-4 16,2-8-16</inkml:trace>
  <inkml:trace contextRef="#ctx0" brushRef="#br0" timeOffset="385331.7047">14468 14021 0,'0'0'16,"0"0"-16,0 0 15,0 0 1,-20-2-16,-15-10 15,-12 1-15,6-5 16,9 4 0,7-2-16,8 3 15,-3 4-15,3 5 16,1 8 0,-1 12-16,6 10 15,5 5 1,1 7-1,5 7-15,5-9 16,3-9-16,6-18 16,4-13-16,5-18 15,3-14 1,5-11-16,-3 3 16,-7 13-16,-3 13 15,3 10 1,-4 6-16,3 8 15,1 6 1,3 4-16,1-1 16,-3 0-16</inkml:trace>
  <inkml:trace contextRef="#ctx0" brushRef="#br0" timeOffset="385632.0457">14799 13800 0,'0'0'0,"0"0"15,0 0 1,-20 3-16,-15 5 16,-14 11-1,16 11-15,6 6 16,9 11-16,9 6 15,7 3 1,11 2-16,8-4 16,13-11-1,6-17-15,8-15 16,8-22-16,-1-20 16,-1-19-1</inkml:trace>
  <inkml:trace contextRef="#ctx0" brushRef="#br0" timeOffset="385885.8124">14963 13480 0,'0'0'0,"0"0"16,-6 18-1,-1 23-15,-2 25 16,5 14 0,-1 26-16,5 1 15,5-2-15,5-5 16,4-10 0,7-18-16,-21-72 15,31 53-15</inkml:trace>
  <inkml:trace contextRef="#ctx0" brushRef="#br0" timeOffset="386245.2215">15258 13815 0,'0'0'16,"0"0"-16,0 0 15,-19 11 1,-14 5-16,-9 8 15,1 4-15,2-1 16,4-3 0,35-24-16,0 0 15,-33 23 1,33-23-16,-25 24 16,12-4-1,13 0-15,11-2 16,4 2-16,7-4 15,5 1 1,-27-17-16,35 18 16,18 5-1,-1-1-15,-2 3 16,-4-1-16,-4 3 16</inkml:trace>
  <inkml:trace contextRef="#ctx0" brushRef="#br0" timeOffset="386386.0521">15703 14339 0,'0'0'16,"0"0"-16,0 0 16,0 0-1,0 0-15</inkml:trace>
  <inkml:trace contextRef="#ctx0" brushRef="#br0" timeOffset="400507.7172">13319 16400 0,'0'0'0,"0"0"15,0 0 1,0 0-16,0 0 16,0 0-16,0 0 15,16-2 1,19-5-16,17-4 16,-4 0-1,7 2-15,-4-2 16,-1 2-16,7 0 15,1 0 1,7 2-16,5 3 16,1-2-1,5-2-15,20 2 16,16-3-16,-10-1 16,-2-5-1,0 7-15,-3-1 16,-1 2-16,0-1 15,1 2 1,0 2-16,-1 2 16,0 0-1,-1-3-15,-1 1 16,-4 4-16,2-5 16,2 2-1,-4-1-15,0 0 16,0-1-16,-1-1 15,-2 4 1,-1-1-16,0 3 16,-1 3-1,-7 5-15,-2 3 16,-2 5-16,-7-2 16,-16-2-1,-5 0-15,0-1 16,-46-11-1,44 12-15,-44-12 16,0 0-16,0 0 16,39 15-1,-39-15-15,0 0 16,0 0 0,34 11-16,-34-11 15,19 5-15,-5-10 16,-4-10-1,2-6-15,1-8 16,1-4 0,-2-6-16,3-9 15,-2-3-15,-4-3 16,0-2 0,-2-6-16,-3-10 15,1-4-15,-3-31 16,-2-23-1,-5-11-15,-1-8 16,-1 8 0,0-2-16,1-2 15,1-2-15,1-6 16,4-8 0,4-11-16,3-2 15,-1 0 1,-1-5-16,4-4 15,2-5-15,-3 14 16,6 4 0,2 1-16,2-4 15,-5 4 1,3 1-16,-1 5 16,1 5-16,-1 3 15,2 12 1,-4 11-16,1 5 15,-3 4 1,1 0-16,-2 14 16,-1 12-16,-5 8 15,-2 14 1,-2 7-16,-2 17 16,0 9-16,-3 4 15,5 38 1,0 0-16,-10-34 15,-6 7 1,16 27-16,-23-18 16,23 18-1,-30-15-15,-9 6 16,-12 2-16,-1 3 16,-1 4-1,-1 0-15,-2 2 16,-5-2-16,-1 2 15,-5-2 1,0 2-16,-6-2 16,-21 5-1,-5-5-15,-6-3 16,11 1-16,8-2 16,-2-1-1,-4 0-15,-2-1 16,0 2-1,-2-3-15,-5 3 16,-3-3-16,1 0 16,5-2-1,-2 2-15,4 1 16,-1-1 0,3 0-16,8 0 15,-4 1-15,1 1 16,-5 4-1,0 1-15,3-3 16,-1 6 0,5-3-16,-1 4 15,7-2-15,4-2 16,2 2 0,7-4-16,11 2 15,11-5-15,-2 4 16,48 1-1,-46-7-15,46 7 16,-46-3 0,7 3-16,39 0 15,-38 10-15,38-10 16,-32 22 0,4 11-16,1 10 15,4 1-15,4 7 16,-2 8-1,6 3-15,1 5 16,3 9 0,2 18-16,2 13 15,1 9-15,0 14 16,-4 6 0,-5 16-16,-2 3 15,2 7 1,-1 15-16,5 4 15,1 10-15,3 2 16,2-1 0,-4 5-16,3 4 15,-3 11 1,7 2-16,-1 6 16,8 19-16,-3-12 15,3-1 1,1-7-16,1 0 15,9-11 1,1-21-16,3-10 16,-2-11-1,0-11-15,-2-12 16,1-15-16,-1-14 16,-3-13-1,1-9-15,-3-17 16,-3-10-16,-3-20 15,0-12 1,-3-11-16,1-6 16,-3-7-1,0-4-15,0-2 16,0-11-16,2-7 16,-4-14-16</inkml:trace>
  <inkml:trace contextRef="#ctx0" brushRef="#br0" timeOffset="400647.9759">13399 16406 0,'0'0'0,"0"0"15,0 0-15,0 0 16</inkml:trace>
  <inkml:trace contextRef="#ctx0" brushRef="#br0" timeOffset="432593.9675">17037 14540 0,'0'0'0,"0"0"15,0 0-15,0 0 16,0 0 0,0 0-16,0 0 15,0 0 1,21 6-16,23 0 15,24 3-15,1-4 16,2-1 0,2-4-16,19-4 15,-3-5 1,1 0-16,4-2 16,4-5-16,10 1 15,-4-5 1,6-1-16,-1 3 15,-1 0 1,-5 3-16,0-5 16,-2 0-16,-4-1 15,-5 2 1,-11 1-16,1-2 16,0 1-16,-3 2 15,-3 1 1,-7 2-16,-13-1 15,-5 4 1,-1-2-16,-8 1 16,-42 12-16,47-11 15</inkml:trace>
  <inkml:trace contextRef="#ctx0" brushRef="#br0" timeOffset="433171.617">17667 14064 0,'0'0'15,"-28"0"-15,-17-5 16,-25 5-16,4 13 16,7 13-1,8 12-15,0 1 16,2 7-1,2 2-15,8-3 16,4-3-16,5 0 16,30-42-1,-22 43-15,22-43 16,-13 40 0,9 0-16,10-7 15,12-5-15,2-10 16,9 2-1,4 2-15,12 5 16,2 6 0,2 3-16,2 2 15,-1 7-15,4-1 16,2 5 0,18 12-16,8 0 15,12-9-15,0-18 16,0-20-1</inkml:trace>
  <inkml:trace contextRef="#ctx0" brushRef="#br0" timeOffset="433702.7369">19619 13616 0,'0'0'0,"0"34"15,0 24 1,0 34-16,4 24 16,0 2-16,6 3 15,-2 0 1,9-6-16,10-3 16,7-15-16,3-19 15,-37-78 1,33 49-16,-1-34 15,-3-19 1,-4-18-16,4-21 16,11-26-16,3-37 15,-1-18 1,-7-6-16,-13 12 16,-11 19-1,-13 26-15,-10 19 16,-3 20-16,-1 13 15,-7 6 1,-3 14-16,-7 9 16</inkml:trace>
  <inkml:trace contextRef="#ctx0" brushRef="#br0" timeOffset="433890.5328">19662 14441 0,'0'0'0,"0"0"16,0 0-1,0 0-15,23-2 16,25-17-16,20-10 16,10-17-1,6-12-15</inkml:trace>
  <inkml:trace contextRef="#ctx0" brushRef="#br0" timeOffset="434234.219">20356 13297 0,'0'0'16,"0"0"-16,-5 26 16,3 35-1,-4 37-15,-4 36 16,4 23 0,1 56-16,3 28 15,4 0-15,7-11 16,7-12-1,5-14-15,7-20 16,-3-37 0,-1-29-16,-3-29 15,-21-89-15,17 51 16,-6-33 0</inkml:trace>
  <inkml:trace contextRef="#ctx0" brushRef="#br0" timeOffset="434655.6442">20754 13663 0,'0'0'16,"0"0"-16,0 0 15,0 0-15,0 0 16,2 19 0,13 14-16,3 3 15,7-7 1,-2-7-16,-4-10 16,-3-11-16,2-5 15,-5-10 1,-2-6-16,-4-2 15,-7 0 1,-3 4-16,-5 0 16,-3 6-16,-11 10 15,-9 9 1,-8 14 0,-12 16-16,-1 17 15,-8 22-15,1 20 16</inkml:trace>
  <inkml:trace contextRef="#ctx0" brushRef="#br0" timeOffset="434874.6739">20562 14316 0,'0'0'0,"0"0"16,0 0-1,0 0-15,0 0 16,19 0-16,25-14 15,20-15 1,5-17-16,25-31 16,18-23-1,-16 4-15,-32 26 16,-35 23-16,-22 16 16</inkml:trace>
  <inkml:trace contextRef="#ctx0" brushRef="#br0" timeOffset="435093.3436">20800 14148 0,'0'0'0,"0"0"16,-7 22 0,-1 21-16,-10 21 15,1 4-15,-4 3 16,-4 29-1,-2 21-15,1-2 16,8-14-16,18-105 16,0 0-1,-11 70-15</inkml:trace>
  <inkml:trace contextRef="#ctx0" brushRef="#br0" timeOffset="435296.1469">20991 14247 0,'0'0'0,"0"0"15,0 0-15,17-22 16,12-17 0,23-26-16,8-26 15,12-23 1,-12-7-16,-10 1 15</inkml:trace>
  <inkml:trace contextRef="#ctx0" brushRef="#br0" timeOffset="435577.2982">21431 13174 0,'0'0'0,"0"0"16,0 0-16,0 0 15,-6 24 1,-2 28-16,-3 31 15,3 34-15,4 12 16,4 15 0,2 42-16,6 26 15,8 3 1,-1-14-16,3-9 16,4-17-16,-2-31 15,6-9 1,0-26-16,-4-26 15,0-22 1,-2-35-16,-4-16 16</inkml:trace>
  <inkml:trace contextRef="#ctx0" brushRef="#br0" timeOffset="435967.9564">21737 13539 0,'0'0'0,"0"0"16,15-14-1,12-10-15,8-6 16,3 6-16,-5 7 15,-10 16 1,-4 10-16,-9 21 16,-10 11-1,-10 35-15,-13 34 16,-10 31-16,-3 9 16,7-21-1,6-33-15,23-96 16,0 0-1,0 0-15,-8 65 16,12-39-16,12-28 16,3-16-1,4-13-15,5-25 16</inkml:trace>
  <inkml:trace contextRef="#ctx0" brushRef="#br0" timeOffset="436171.239">22012 13824 0,'0'0'0,"0"0"15,0 0-15,8 16 16,13 8 0,0 6-16,0-6 15,4-4-15,0-2 16,-2-9-1,3-5-15</inkml:trace>
  <inkml:trace contextRef="#ctx0" brushRef="#br0" timeOffset="436374.1115">22143 13505 0,'0'0'16,"0"0"-16,0 0 15,0 0-15,18-14 16,14-6 0,10-4-16,0-1 15,-3 10-15,-13 4 16,-16 8 0,-13 8-16</inkml:trace>
  <inkml:trace contextRef="#ctx0" brushRef="#br0" timeOffset="436546.1989">22174 13786 0,'0'0'16,"0"0"-16,0 0 15,22-11 1,11-18-16,24-20 16,15-29-16,-1-19 15,-24-1 1,-22 4-16</inkml:trace>
  <inkml:trace contextRef="#ctx0" brushRef="#br0" timeOffset="436702.0401">22454 13050 0,'0'0'16,"0"0"-1,0 19-15,4 21 16,3 25-16,2 11 15,6 18 1,6-3-16,0 4 16,-4 5-16</inkml:trace>
  <inkml:trace contextRef="#ctx0" brushRef="#br0" timeOffset="436921.0572">22262 14218 0,'-16'24'0,"-1"10"16,-8 22-16,-2 6 16,2 5-1,0 4-15,2 15 16,0-4-1,2-17-15,4-25 16</inkml:trace>
  <inkml:trace contextRef="#ctx0" brushRef="#br0" timeOffset="437170.9963">22554 13958 0,'0'0'0,"0"0"16,0 0-16,-6 22 16,-5 24-1,-11 21-15,-4 4 16,-9 28 0,-7 17-16,3-5 15,2-12-15,37-99 16,-29 82-1</inkml:trace>
  <inkml:trace contextRef="#ctx0" brushRef="#br0" timeOffset="437358.1652">22432 14291 0,'0'0'0,"0"0"16,0 0-1,2 20-15,12 20 16,6 14 0,-1-9-16,1-3 15,-6-6-15,-9-7 16</inkml:trace>
  <inkml:trace contextRef="#ctx0" brushRef="#br0" timeOffset="437686.4783">22311 14371 0,'0'0'0,"0"0"16,0 0-16,18 8 15,15 4-15,11 5 16,0-2 0,7-1-16,0-8 15,5-2 1,3-4-16,0-2 16,4 2-16,0 5 15,1-1 1,-1 5-16,-3 5 15,-1 3 1,-8 4-16</inkml:trace>
  <inkml:trace contextRef="#ctx0" brushRef="#br0" timeOffset="438300.4541">23100 13054 0,'0'0'0,"-15"22"32,-6 7-32,-2 16 15,6 8-15,10 1 16,7-54-1,2 49-15,16-11 16,7-18 0,2-18-16,-2-16 15,-4-9-15,-2-11 16,-9-4 0,-8 2-16,-6 12 15,-4 5 1,-6 9-16,-8 4 15,-4 21-15,-13 9 16,-12 21 0</inkml:trace>
  <inkml:trace contextRef="#ctx0" brushRef="#br0" timeOffset="438534.4233">22923 13961 0,'0'0'16,"0"0"-16,0 0 15,16-14 1,16-17-16,21-25 16,21-31-16,13-25 15,2-2 1,-19 20-16,-70 94 15,41-49-15</inkml:trace>
  <inkml:trace contextRef="#ctx0" brushRef="#br0" timeOffset="438893.7089">23272 14414 0,'0'0'15,"0"0"-15,0 0 16,13-27-16,13-20 16,13-33-16,12-23 15,2 1 1,-53 102-16,39-68 16,-12 39-1,-13 34-15,-10 22 16,-2 15-16,0 23 15,1 11 1,4 20-16,4-2 16,-11-94-1,18 64-15,1-32 16,6-30-16,2-18 16,6-24-1,5-36-15,3-49 16</inkml:trace>
  <inkml:trace contextRef="#ctx0" brushRef="#br0" timeOffset="439284.2476">23857 13468 0,'0'0'0,"0"0"16,0 0-1,0 0-15,0 0 16,10-21-16,10-19 16,11-27-1,7-21-15,-38 88 16,0 0 0,34-84-16,-19 30 15,-15 38-15,-7 27 16,-1 18-1,-3 16-15,-6 24 16,2 9 0,-1 22-16,5 6 15,9-23-15,6-29 16,3-24 0,4-15-16,2-14 15,5-7 1,5-14-16,2-12 15,3-19-15</inkml:trace>
  <inkml:trace contextRef="#ctx0" brushRef="#br0" timeOffset="440254.737">23990 13551 0,'0'0'0,"0"0"16,0 0 0,8-29-16,13-25 15,12-34 1,15-28-16,0-14 16,-6 18-1,-42 112-15,0 0 16,0 0-16,27-67 15,-17 45 1,-12 22-16,-6 15 16,-2 14-16,-2 11 15,-4 21 1,5 4-16,2 0 16,4-3-1,5-5-15,2-13 16,1-11-16,2-13 15,3-11 1,3-15-16,3-19 16,6-17-16,5-25 15,-3-5 1,7-26-16,-3-5 16,-26 103-1,17-92-15,-17 92 16,0 0-16,16-58 15,-16 58 1,13-24-16,3 26 16,-6 11-1,-10-13-15,0 0 16,0 0-16,9 14 16,3-12-1,1-24-15,6-23 16,4-33-1,11-40-15,5-34 16,-4 4-16,-8 23 16,-27 125-1,0 0-15,15-88 16,-8 40 0,-3 32-16,1 22 15,-5 19-15,0 19 16,-5 37-1,1 47-15,1 55 16,10 47 0,4 27-16,6-2 15,2 4-15,4 18 16,-1 21 0,5 19-16,0 13 15,7 8 1,3-1-16,4-9 15,-2-28-15,-2-37 16,-5-49 0,-13-53-16,-19-161 15,0 0-15,0 0 16,8 89 0,-10-53-16,-6-44 15,1-30-15</inkml:trace>
  <inkml:trace contextRef="#ctx0" brushRef="#br0" timeOffset="440442.0743">25206 14369 0,'0'0'0,"0"0"16,0 0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5:21:51.3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1687 4322 0,'0'0'0,"0"0"15,0 0-15,-6-11 16,4-8-1,-3 9-15,1 14 16,4 10 0,-3 15-16,3 17 15,0 24-15,0-1 16,7 2 0,6-1-16,-1-5 15,5-8 1,-17-57-16,0 0 15,19 34-15,4-20 16,3-21 0,1-11-16,2-16 15,11-16-15,0-13 16,13-27 0,4-13-16,0 0 15,-11 14 1,-7 17-16,-11 17 15,-2 19 1,-1 7-16</inkml:trace>
  <inkml:trace contextRef="#ctx0" brushRef="#br0" timeOffset="624.9737">2753 4248 0,'0'0'0,"0"0"15,0 0 1,-15 4-16,-12 4 15,-15 18 1,7 14-16,0 18 16,3 18-16,-7 37 15,-1 31 1,12 19-16,13 0 16,20-2-1,13-4-15,14-7 16,10-9-16,8-12 15,7-24 1,-2-34-16,-2-32 16,-12-31-16,6-24 15,7-22 1,4-28-16,15-37 16,10-47-1,-4-22-15,-28-2 16,-18 2-16,-18 11 15,-21 9 1,-14 13-16,-15 19 16,-7 20-1,-8 19-15,-6 25 16,-9 20-16,-14 18 16,-6 28-1,-9 18-15,-5 26 16,8 17-16,14 23 15,26 12 1,29-10-16</inkml:trace>
  <inkml:trace contextRef="#ctx0" brushRef="#br0" timeOffset="1202.8481">4097 4118 0,'0'0'0,"-32"0"15,-21 7-15,-30 11 16,-9 23-1,-1 18-15,10 12 16,16 8 0,18 0-16,26-8 15,26 0-15,21-15 16,21-4 0,22-6-16,38 9 15,29 2-15,4-1 16,-19-6-1,-27-6-15,-25 1 16,-22 4 0,-28-3-16,-15 2 15,-21 10-15,-22 7 16,-37 19 0,-32 13-16,-25-3 15,-9-12 1,12-19-16,22-19 15,28-19-15,22-20 16,22-10 0,12-10-16,11-8 15,17-6-15,17-11 16,21-20 0,18-14-16,33-31 15</inkml:trace>
  <inkml:trace contextRef="#ctx0" brushRef="#br0" timeOffset="1937.3351">4580 4291 0,'0'0'0,"4"-18"15,5-9 1,1-7-16,2 18 15,-4 16-15,-1 16 16,1 14 0,-1 8-16,-1 19 15,-2 17 1,-1 31-16,-6 15 16,-3 4-16,-5-21 15,11-103 1,0 0-16,0 0 15,-10 73 1,3-35-16,5-35 16,4-19-16,7-13 15,6-11 1,7-18-16,6-5 16,8-2-1,18-16-15,15-1 16,1 15-16,-1 11 15,-11 16 1,-16 12-16,-9 0 16,-8-4-1,-5-3-15,-9-8 16,-5-1-16,-6 44 16,0-45-1,0 45-15,0 0 16,0 0-16,-2-33 15,-2 20 1,-2 16-16,-3 20 16,-1 13-16,-2 14 15,-1 21 1,1 7-16,1 25 16,3 13-1,-2 0-15,6-16 16,-1-23-1,5-77-15,-2 62 16,2-62-16,0 0 16,-7 40-1,-11-12-15,-11-7 16,-6-12-16,-8-4 16</inkml:trace>
  <inkml:trace contextRef="#ctx0" brushRef="#br0" timeOffset="2093.2596">4617 5041 0,'0'5'15,"0"-1"-15,0-4 16,9-4-16,12-5 16,16 1-1,15-3-15,13 7 16,6 2 0,3 0-16,6-3 15,-13-10-15,-22-12 16</inkml:trace>
  <inkml:trace contextRef="#ctx0" brushRef="#br0" timeOffset="2327.703">5270 4378 0,'2'-3'0,"0"-3"16,7 1-1,6 4-15,11 2 16,7 4 0,7 1-16,3 5 15,1-4-15,-2 5 16,-12-4 0,-16-1-16,-10 0 15,-13-5-15</inkml:trace>
  <inkml:trace contextRef="#ctx0" brushRef="#br0" timeOffset="2515.0817">5230 4677 0,'0'5'16,"0"4"-16,0-5 15,0 0 1,2-1-16,18-3 16,24 2-16,19-4 15,7-3 1,-6-6-16,-5-9 15,-19-7-15,-14-6 16</inkml:trace>
  <inkml:trace contextRef="#ctx0" brushRef="#br0" timeOffset="2780.9892">5568 4011 0,'0'-2'0,"0"2"15,4 7-15,2 17 16,-2 21 0,-1 22-16,-8 18 15,1 22 1,0-2-16,2-2 16,0-5-16,2-6 15,2-11 1,0-6-16,4-5 15,-4-14 1,5-3-16,-7-1 16,-9-1-16</inkml:trace>
  <inkml:trace contextRef="#ctx0" brushRef="#br0" timeOffset="3140.2842">4870 5506 0,'0'0'0,"0"0"15,0 0 1,29-9 0,22-4-16,29-12 15,20-4-15,0 2 16,-100 27-16,80-13 15,-29 17 1,-24 17-16,-18 3 16,-11 10-16,-11 10 15,-10 19 1,-1 2-16,7-1 16,4-6-1,11-10-15,19-18 16,12-16-16,21-16 15,31-20 1,40-28-16,30-31 16,6-32-1</inkml:trace>
  <inkml:trace contextRef="#ctx0" brushRef="#br0" timeOffset="3405.5725">6507 4137 0,'0'0'0,"23"-14"16,15-2-1,22-6-15,5 5 16,-1 3-16,-7 2 16,-57 12-1,47-8-15</inkml:trace>
  <inkml:trace contextRef="#ctx0" brushRef="#br0" timeOffset="3827.2287">6461 4378 0,'-22'25'15,"-1"1"-15,-1 5 16,10-4 0,10-11-16,12-7 15,13-9-15,15-5 16,9-6 0,17-9-16,1 0 15,-63 20-15,0 0 16,0 0-1,55-15-15,-16 6 16,-26 15 0,-20 8-16,-15 8 15,-15 7-15,-6 11 16,0 1 0,43-41-16,-32 37 15,32-37-15,-9 29 16,22-13-1,29-12-15,24-13 16,12-6 0,26-7-16,-2-5 15,-102 27-15,76-13 16,-49 13 0,-40 13-16,-23 9 15</inkml:trace>
  <inkml:trace contextRef="#ctx0" brushRef="#br0" timeOffset="4030.6927">6080 5258 0,'0'0'15,"0"0"-15,26 0 16,29-9 0,37-13-16,22-21 15,22-14 1,9-9-16,-6 4 15,-20 8-15,-21 7 16,-22 9 0,-20 3-16</inkml:trace>
  <inkml:trace contextRef="#ctx0" brushRef="#br0" timeOffset="4358.7507">6499 5452 0,'0'0'0,"0"0"16,0 0-16,20-2 15,25-18 1,21-8-16,5-13 16,15-10-16,7-4 15,-16 16 1,-77 39-16,54-25 15,-18 23 1,-14 13-16,-11 7 16,-5 16-1,-2 10-15,-4 19 16,0 6-16,0 9 16,5 20-1,2 13-15,-7-111 16,2 84-16,-9-38 15</inkml:trace>
  <inkml:trace contextRef="#ctx0" brushRef="#br0" timeOffset="4733.5752">7230 4405 0,'0'0'16,"0"0"-1,17-14-15,19-4 16,28-11-16,8 7 16,24 2-1,7 6-15,-20 10 16,-25 11-1,-26 8-15,-21 10 16,-16 8-16,-15 14 16,-27 23-1,-34 28-15,-30 25 16,-3 0-16,25-25 16,32-35-1,57-63-15,-31 46 16</inkml:trace>
  <inkml:trace contextRef="#ctx0" brushRef="#br0" timeOffset="4951.9701">7422 4775 0,'0'0'15,"0"0"-15,22 7 16,29 9-1,22 11-15,8 15 16,2 8-16,-9-1 16,-16-16-1,-58-33-15,41 13 16,-12-20 0,-14-19-16,-8-12 15</inkml:trace>
  <inkml:trace contextRef="#ctx0" brushRef="#br0" timeOffset="5264.4148">8126 3818 0,'0'0'0,"0"0"15,0 0 1,0 28-16,0 32 15,0 36-15,0 30 16,0 3 0,0 7-16,0 5 15,5 2-15,-1-2 16,0-11 0,-2-10-16,-2-13 15,0-19 1,0-88-16,-2 73 15,2-73-15,0 49 16,4-29 0</inkml:trace>
  <inkml:trace contextRef="#ctx0" brushRef="#br0" timeOffset="5686.1675">7447 5443 0,'0'0'16,"-7"32"-16,-1 17 15,2 29 1,8 12-16,21-1 16,17-17-16,20-8 15,14-13 1,9-17-16,6-19 15,-4-23 1,-4-19-16,-10-17 16,-11-17-16,-15-9 15,-18-5 1,-23-2-16,-21 4 16,-25 8-1,-17 14-15,-19 17 16,-14 22-16,-9 13 15,-8 21 1,5 19-16,10 13 16,15 12-1,21 11-15,24-2 16,25 4-16,30-8 16,24-10-16</inkml:trace>
  <inkml:trace contextRef="#ctx0" brushRef="#br0" timeOffset="5858.4007">8620 5899 0,'0'0'0,"0"0"16,-29 14-1,-10 5-15</inkml:trace>
  <inkml:trace contextRef="#ctx0" brushRef="#br0" timeOffset="10685.0013">10199 4311 0,'0'0'0,"0"0"16,0 0-16,-6-16 16,-7-15-1,-7-4-15,-10 9 16,-3 8-16,-12 10 16,-9 8-1,-8 8-15,-3 10 16,-1 8-1,2 2-15,3 6 16,4 4-16,7 0 16,11 4-1,5 1-15,10-1 16,7 5-16,17-1 16,9 2-1,14-6-15,8 1 16,7-1-1,3 3-15,-6 0 16,-6 0 0,-12 3-16,-9 4 15,-13-1-15,-13-1 16,-6-1 0,-5-7-16,29-42 15,-31 38-15,31-38 16,-30 25-1,8-14-15,9-14 16,13 3 0,-2-11-16,4-2 15,-2 13-15,0 0 16,11-12 0,2 4-16,2 10 15,1 7-15,-6 13 16,-1 10-1,-4 14-15,-5 24 16,-5 15 0,-7 39-16,-8 46 15,-4 31-15,-7 16 16,0 20 0,-1-9-16,5-1 15,1 5 1,5 6-16,3 3 15,11-2-15,12-8 16,13-19 0,7-35-16,8-30 15,4-22 1,2-27-16,1-24 16,-4-16-16,-7-21 15,-2-7 1,-27-30-16,33 20 15,1-9-15,-5-11 16,-6-9 0,-2-11-16,4-4 15,-2-7 1,-23 31-16,29-50 16</inkml:trace>
  <inkml:trace contextRef="#ctx0" brushRef="#br0" timeOffset="10825.9723">10057 8972 0,'0'0'0,"0"0"16,0 0-16,0 0 15</inkml:trace>
  <inkml:trace contextRef="#ctx0" brushRef="#br0" timeOffset="14778.1306">10782 4443 0,'0'0'15,"0"0"-15,0 0 16,0-11-16,0-10 16,0-6-1,-4 14-15,0 13 16,-8 13 0,-1 19-16,-2 8 15,-1 18-15,-1 13 16,2 17-1,-5 25-15,3 12 16,1-15 0,16-110-16,-11 85 15,11-85-15,0 0 16,-2 47 0,13-38-16,7-22 15,3-9-15,6-7 16,5-8-1,-32 37-15,31-29 16,-31 29 0,29-18-16,-5 16 15,-2 14-15,-7 10 16,-1 9 0,-4 5-16,1 6 15,3 14 1,-1 0-16,10-5 15,6-4-15,8-10 16,13-14 0,10-16-16,5-14 15,0-16 1,0-18-16,7-21 16,5-28-16,-16-15 15,-17-9 1,-17 0-16,-11-2 15,-7-8-15,-9 0 16,-4 1 0,-15 7-16,-1 9 15,-4 17 1,-1 21-16,3 25 16,-8 8-16,-5 8 15,-9 11 1,-6 15-16,0 4 15,50-2 1,-46 13-16,13 8 16,20 5-16,17-1 15,13-3 1</inkml:trace>
  <inkml:trace contextRef="#ctx0" brushRef="#br0" timeOffset="15059.3597">11938 4724 0,'0'0'0,"0"0"15,0 0-15,0 28 16,0 20-16,-8 26 15,-2 13 1,-8-5-16,-2-5 16,0-1-1,20-76-15,-13 69 16,4-29 0,6-24-16,1-30 15</inkml:trace>
  <inkml:trace contextRef="#ctx0" brushRef="#br0" timeOffset="15215.1846">11803 4476 0,'0'0'16,"0"0"-16,0 0 15,10-9-15,14-11 16</inkml:trace>
  <inkml:trace contextRef="#ctx0" brushRef="#br0" timeOffset="15590.4797">12226 4757 0,'0'0'15,"0"34"-15,5 20 16,-1 33-1,0 16-15,-4-9 16,0-94-16,2 82 16,-2-82-1,0 0-15,0 56 16,3-38 0,8-32-16,4-15 15,9-6-15,0-10 16,7-3-1,0 4-15,1 4 16,1 9 0,0 13-16,-1 14 15,-5 9-15,-2 16 16,1 13 0,6 17-16,-1 5 15,-31-56-15,38 63 16</inkml:trace>
  <inkml:trace contextRef="#ctx0" brushRef="#br0" timeOffset="16261.934">13314 5336 0,'0'0'15,"-6"-25"1,-7-16-16,-6-18 15,-5 5-15,-5-1 16,-7 1 0,-2 3-16,-2 8 15,40 43 1,-43-31-16,-1 11 16,1 17-16,5 12 15,5 18 1,6 14-16,10 14 15,5 8 1,10 6-16,6-2 16,10-5-16,-14-62 15,29 43 1,15-25-16,14-31 16,4-29-16,15-44 15,-5-34 1,-14-28-16,-24-6 15,-24 7 1,-14 8-16,-7 9 16,-4 17-16,7 10 15,6 7 1,4 8-16,6 19 16,-8 69-16,0 0 15,0 0 1,13-38-16,-6 26 15,-1 22 1,-2 19-16,-2 18 16,3 29-1,-2 47-15,-3 47 16,0 35-16,0 8 31,6-21-31,7-27 0,5-29 16,-1-26-16,-1-34 15,3-21 1,-1-23-16,6-25 16,5-18-16</inkml:trace>
  <inkml:trace contextRef="#ctx0" brushRef="#br0" timeOffset="16636.7262">13674 4870 0,'0'0'16,"0"0"-16,0 0 16,-22 19-1,-8 13-15,-5 21 16,12 5-16,15 5 16,14-8-1,15-7-15,10-10 16,-31-38-1,42 22-15,1-13 16,-1-16-16,-10-12 16,-10-9-1,-11-3-15,-9-4 16,-11-3 0,-13-7-16,-7 5 15,-7 8-15,-4 12 16,-2 11-1,-3 16-15,7 9 16,14 6 0,14-1-16</inkml:trace>
  <inkml:trace contextRef="#ctx0" brushRef="#br0" timeOffset="17230.3656">14061 4925 0,'0'0'0,"0"0"15,0 29-15,-7 29 16,0 29 0,-4 21-16,7-12 15,4-96 1,-5 87-16,5-87 15,0 60-15,7-37 16,4-35 0,14-28-16,4-16 15,5-2 1,-1-8-16,5-11 16,-5 6-16,-8 17 15,-9 25 1,-6 14-16,-3 10 15,-1 12 1,1 6-16,-1 12 16,0 10-16,3 12 15,7 18 1,-1 0-16,3-1 16,-1-7-1,4-10-15,-21-47 16,25 31-16,6-20 15,-4-14 1,2-14-16,-7-15 16,-2-17-16,-9-8 15,-11-8 1,-8-2-16,-5 2 16,-5 4-1,-1 8-15,19 53 16,0 0-16,-22-50 15</inkml:trace>
  <inkml:trace contextRef="#ctx0" brushRef="#br0" timeOffset="17699.0064">15381 4693 0,'0'0'0,"0"0"16,-28 6-1,-28 12-15,-25 14 16,-15 17-16,-16 20 16,8 7-1,16-5-15,88-71 16,-48 63-1,31-16-15,34-18 16,18-12-16,20-12 16,19 0-1,29-3-15,13 5 16,-13 6-16,-28 9 16,-36 7-1,-26 0-15,-17-1 16,-16-4-1,-8 3-15,-14 4 16,42-31-16,-42 25 16,42-25-1,-42 13-15,42-13 16,0 0 0,-31 0-16,17-10 15</inkml:trace>
  <inkml:trace contextRef="#ctx0" brushRef="#br0" timeOffset="17870.8123">15904 5402 0,'0'0'0,"0"0"16,0 0-1,0 0-15,0 0 16</inkml:trace>
  <inkml:trace contextRef="#ctx0" brushRef="#br0" timeOffset="22245.1011">10818 7124 0,'0'0'15,"0"0"-15,0 0 16,-7 20-1,-6 18-15,-7 18 16,-2 2 0,2 11-16,-2 12 15,-6 26-15,4 20 16,9 7 0,5 3-16,2-2 15,3-7 1,3-15-16,6-7 15,3-8-15,-1-4 16,4-16 0,-2-12-16,3-22 15,5-8-15,1-8 16,9-7 0,-2-9-16,12-11 15,7-2 1,19-9-16,8-8 15,5-2-15,24-7 16,8-4 0,-13 8-16,-15 8 15,-20 10-15,-16 10 16,-8 8 0,-1 9-16,-2 6 15,-4 0 1,-28-28-16,31 36 15,-31-36-15,38 31 16</inkml:trace>
  <inkml:trace contextRef="#ctx0" brushRef="#br0" timeOffset="22495.1032">11902 8279 0,'0'0'0,"0"0"16,0 0-16,-7 17 15,-6 24 1,-7 17-16,1 9 16,-2 9-1,-6 25-15,2-1 16,25-100-16,0 0 15,-22 62 1,5-44-16</inkml:trace>
  <inkml:trace contextRef="#ctx0" brushRef="#br0" timeOffset="22666.8993">11741 7842 0,'0'0'16,"0"0"-16,-4-10 16,4-8-1,2-2-15,14 11 16,4 6-16</inkml:trace>
  <inkml:trace contextRef="#ctx0" brushRef="#br0" timeOffset="23182.357">12124 7982 0,'0'0'16,"0"0"-16,0 26 16,0 31-1,0 27-15,-6 19 16,0-2-1,-5 2-15,1-10 16,0-5-16,10-88 16,0 0-1,0 0-15,-11 71 16,5-37 0,-3-28-16,14-15 15,3-20-15,9-11 16,12-23-1,10-6-15,12-18 16,7-3 0,-6 21-16,-11 23 15,-41 46-15,34-21 16,0 20 0,-10 13-16,-6 10 15,0 15-15,-2 21 16,-3 11-1,1 5-15,-3 24 16,3 3 0,-14-101-16,13 80 15,2-34-15,3-23 16,5-23 0,0-9-16</inkml:trace>
  <inkml:trace contextRef="#ctx0" brushRef="#br0" timeOffset="23697.7508">12945 8093 0,'0'0'0,"0"0"15,-6 27 1,-3 27-16,-7 30 16,-3 15-16,5 6 15,7-4 1,7-15-16,9-21 16,5-22-16,-14-43 15,19 24 1,8-19-16,5-19 15,3-15 1,10-22-16,0-12 16,8-21-16,4-10 15,-13 9 1,-8 20-16,-36 65 16,34-47-1,-5 25-15,-10 19 16,-1 16-16,-5 6 15,2 16 1,-2 17-16,-2 8 16,-2 3-16,0 4 15,4-2 1,5-7-16,8-9 16,6-14-16</inkml:trace>
  <inkml:trace contextRef="#ctx0" brushRef="#br0" timeOffset="23947.5374">14301 7982 0,'0'0'16,"-19"22"-1,-12 12-15,-24 29 16,-27 30-16,-22 37 16,-2 10-1,19-22-15,26-24 16,61-94-16,-46 61 16,17-32-1,18-26-15</inkml:trace>
  <inkml:trace contextRef="#ctx0" brushRef="#br0" timeOffset="24275.5671">13876 7957 0,'0'0'0,"0"0"15,0 0-15,15 22 16,14 16-1,15 27-15,8 29 16,4 18 0,7 4-16,0-4 15,-8-14-15,-13-15 16,-10-19 0,-8-24-16,-24-40 15,23 32 1,-23-32-16,0 0 15,0 0-15,23 24 16,-23-24 0,16 12-16,-8-12 15</inkml:trace>
  <inkml:trace contextRef="#ctx0" brushRef="#br0" timeOffset="24400.5322">14620 8795 0,'0'0'0,"0"0"15,0 0 1</inkml:trace>
  <inkml:trace contextRef="#ctx0" brushRef="#br0" timeOffset="28056.2858">16089 4585 0,'0'0'0,"0"0"16,0 0-16,0 0 16,0 0-1,19-1-15,12-6 16,11-6 0,-11 10-16</inkml:trace>
  <inkml:trace contextRef="#ctx0" brushRef="#br0" timeOffset="28290.5947">16179 5175 0,'0'0'16,"0"0"-16,0 0 15,0 0-15,16 11 16,24 12 0</inkml:trace>
  <inkml:trace contextRef="#ctx0" brushRef="#br0" timeOffset="28899.7846">17033 3759 0,'0'0'15,"0"0"1,-6 27-16,-3 26 16,-5 33-1,3 23-15,4 11 16,4 10-16,1 11 15,0 1 1,2 11-16,0 34 16,-7 4-16,3-26 15,-5-16 1,7-17-16,0-27 16,-1-22-1,3-83-15,0 0 16,0 0-16,3 56 15,-3-56 1,2 24-16,3-21 16,3-19-1,5-20-15</inkml:trace>
  <inkml:trace contextRef="#ctx0" brushRef="#br0" timeOffset="29243.1531">17688 4150 0,'0'31'0,"0"23"15,0 25 1,0 36-16,0 12 16,0 14-1,0 11-15,0 36 16,0 2 0,0-23-16,0-26 15,-5-38-15,1-9 16,-1-11-1,5-83-15,0 0 16,-11 76-16</inkml:trace>
  <inkml:trace contextRef="#ctx0" brushRef="#br0" timeOffset="29586.8173">17750 4257 0,'24'-14'0,"17"-6"16,17-4-16,0 12 15,0 10-15,-8 13 16,-15 16-1,-12 18-15,-21 16 16,-22 15 0,-24 22-16,-29 13 15,-7-8-15,2-20 16,15-27 0,63-56-16,-37 31 15,23-26-15,19-17 16</inkml:trace>
  <inkml:trace contextRef="#ctx0" brushRef="#br0" timeOffset="29961.8512">18168 4811 0,'0'0'16,"0"0"-16,0 26 15,5 26-15,-1 31 16,0 20 0,4 2-16,-2 0 15,-6 0 1,-6-13-16,-13-17 16,-5-26-16,4-31 15,6-22 1,3-16-16,9-16 15,4-13 1,11-16-16,12-6 16,17-17-16,19 1 15,1 18 1,-3 25-16,-12 17 16,-47 27-1,46-14-15,-46 14 16,52-7-16</inkml:trace>
  <inkml:trace contextRef="#ctx0" brushRef="#br0" timeOffset="30383.845">18602 4997 0,'0'0'16,"0"0"-16,0 0 16,0 0-1,0 0-15,0 0 16,-11 17-16,-6 8 15,0 15 1,5 8-16,8 7 16,4 5-1,7 5-15,-1-2 16,8-5-16,2-11 16,4-11-1,7-21-15,-3-15 16,9-20-1,8-20-15,-6-11 16,-6-8-16,-10 2 16,-12 5-1,-14 7-15,-14 13 16,-10 9-16,-13 13 16,-6 15-1,4 6-15,2 9 16,16 0-1,17-2-15,13-5 16,18-8-16,19-16 16</inkml:trace>
  <inkml:trace contextRef="#ctx0" brushRef="#br0" timeOffset="30696.316">19285 4970 0,'0'0'16,"0"0"-16,0 0 16,0 0-1,-17 12-15,-13 11 16,-3 9 0,2 4-16,5 4 15,4 0 1,12 0-16,10 1 15,8-4-15,13 2 16,6-6 0,11-4-16,3-7 15,9-6 1,1-6-16,1-10 16,-1-12-16,-2-17 15</inkml:trace>
  <inkml:trace contextRef="#ctx0" brushRef="#br0" timeOffset="31211.5558">19509 5084 0,'0'0'15,"0"0"1,0 0-16,0 0 16,3 20-16,12 13 15,9 5 1,5-9-16,5-11 16,-1-11-16,-6-12 15,-2-10 1,-3-10-16,-4-4 15,-3-6 1,-7-8-16,-8 5 16,-10 4-16,-5 11 15,-9 11 1,-8 8-16,-4 8 16,1 14-16,-9 12 15,9 9 1,6 8-16,10 4 15,8 5 1,14 0-16,9-5 16,10-4-16,14-10 15,17-16 1,15-12-16,10-16 16,26-13-1,17-15-15,-5-14 16,-12-17-16</inkml:trace>
  <inkml:trace contextRef="#ctx0" brushRef="#br0" timeOffset="31617.9324">20392 4773 0,'0'0'0,"0"0"15,-26 13-15,-11 12 16,-23 20-16,-14 20 16,-3 17-1,20-4-15,57-78 16,-39 69-16,24-17 16,15-52-1,13 34-15,13-21 16,9-9-1,7-5-15,-42 1 16,52-3-16,-52 3 16,45 3-1,-14 10-15,-20 7 16,-16 9 0,-13 9-16,-17 12 15,-3-4-15,38-46 16,-34 36-1,14-14-15,22-26 16,23-25-16</inkml:trace>
  <inkml:trace contextRef="#ctx0" brushRef="#br0" timeOffset="32008.1297">20750 4737 0,'0'0'0,"-27"19"16,-9 7-16,-20 19 15,2 8 1,-4 15-16,11-2 16,16-10-16,31-56 15,-6 34 1,12-11-16,9-11 15,10-1-15,6-4 16,3 0 0,-1 0-16,-33-7 15,30 13 1,-12 7-16,-12 14 16,-19 9-1,-22 19-15,-15 10 16,-25 24-16,-6 13 15,81-109 1,-61 92-16,45-41 16,34-30-16</inkml:trace>
  <inkml:trace contextRef="#ctx0" brushRef="#br0" timeOffset="32148.8261">21058 5645 0,'0'0'16,"0"0"-16,0 0 15</inkml:trace>
  <inkml:trace contextRef="#ctx0" brushRef="#br0" timeOffset="36476.1913">21493 5550 0,'0'0'15,"0"0"1,0 0-16,0 0 16,0 0-16,-7-1 15,0-10 1,-2-1-16,5 1 15,2 5-15,6 3 16,12-1 0,11 4-16,9-3 15,6 1 1,6-3-16,0-1 16,11 2-16,5 1 15,11 1 1,23 0-16,13 4 15,-3 0 1,-3 1-16,2-1 16,-9 2-16,-4 0 15,-15 3 1,-8-3-16,-21 4 16,-50-8-1,48 4-15,-48-4 16,0 0-16,0 0 15,38 7 1,-38-7-16,0 0 16,0 0-16,33 6 15,-33-6 1,0 0-16,0 0 16,18 3-1,-18-3-15,0 0 16,0 0-16,11 1 15,-11-1 1,0 0-16,0 0 16,6-1-1,-6 1-15,0 0 16,0 0-16,6-3 16,-6 3-1,0 0-15,3-2 16,-3-4-1,-9-3-15</inkml:trace>
  <inkml:trace contextRef="#ctx0" brushRef="#br0" timeOffset="37116.6461">22916 3763 0,'0'0'0,"0"0"16,0 0-16,19 0 15,25 0 1,27-4-16,14 0 15,28 1 1,5 3-16,7 5 16,6 6-16,2 3 15,-3 3 1,1-2-16,-10 1 16,-23-9-16,-23-3 15,-75-4 1,0 0-16,52-2 15,-29-8-15</inkml:trace>
  <inkml:trace contextRef="#ctx0" brushRef="#br0" timeOffset="37413.4157">23646 3973 0,'0'0'0,"0"23"16,0 17-16,-4 31 15,1 17 1,-7 31-16,3 16 16,1 13-1,2 32-15,2 9 16,2-13-16,0-33 15,0-41 1,0-102-16,0 88 16,0-88-1,0 56-15,15-52 16,12-44-16</inkml:trace>
  <inkml:trace contextRef="#ctx0" brushRef="#br0" timeOffset="37960.2421">24183 3963 0,'0'0'0,"0"22"16,4 23-1,2 28-15,-2 30 16,-4 15-16,2 14 16,1 9-1,2 4-15,1 24 16,-6-1 0,-4-25-16,-1-44 15,5-99-15,0 0 16,0 0-1,-5 64-15,-1-34 16,3-30-16,6-18 16,8-11-1,2-10-15,8-14 16,5-12 0,1 1-16,1-2 15,-28 66-15,31-57 16,-31 57-1,31-47-15,6 15 16,4 19 0,-6 15-16,-6 16 15,-2 11-15,4 19 16,-6 2 0,-5 3-16,-20-53 15,20 50 1,-1-10-16,5-15 15</inkml:trace>
  <inkml:trace contextRef="#ctx0" brushRef="#br0" timeOffset="38522.5352">24890 4834 0,'0'0'0,"0"0"16,0 0 0,0 24-16,0 21 15,0 22 1,0 0-16,0 5 16,6-3-16,4-2 15,-10-67 1,9 62-16,-9-62 15,0 0 1,0 0-16,6 52 16,-6-52-16,10 28 15,-6-30 1,2-15-16,3-8 16,3-7-1,5-3-15,10-12 16,7 0-16,1 2 15,3 6 1,-1 5-16,0 11 16,1 11-1,-38 12-15,38 3 16</inkml:trace>
  <inkml:trace contextRef="#ctx0" brushRef="#br0" timeOffset="39006.8372">25196 5070 0,'0'0'0,"0"0"15,0 0-15,0 0 16,19 11-1,10 3-15,12 5 16,4-1-16,2-1 16,0-9-1,-2-8-15,-6-8 16,-3-9 0,-6-5-16,-12-2 15,-5-3-15,-8-3 16,-10 0-1,5 30-15,-13-27 16,-10 9 0,-7 5-16,-1 13 15,-2 7-15,4 11 16,2 6 0,3 7-16,6 14 15,7 3 1,9 2-16,13-1 15,11 1-15,16-10 16,16-7 0,11-13-16,6-11 15</inkml:trace>
  <inkml:trace contextRef="#ctx0" brushRef="#br0" timeOffset="40271.8134">26054 5258 0,'0'0'0,"0"0"15,0 0-15,-4-16 16,0-17 0,-8-12-16,-3 8 15,-3 8 1,0 8-16,-3 3 16,-5 5-16,-8 6 15,-6 7 1,-9 9-16,2 4 15,4 10-15,8 3 16,7 6 0,13 1-16,11-1 15,4-32 1,4 29-16,7-5 16,8-8-16,2-11 15,8-12 1,4-7-16,5-8 15,1-5 1,-6 2-16,-7 3 16,-9 7-16,-1 3 15,-1 7 1,-1 8 0,1 4-16,1 8 15,4 6-15,7 1 16,6 2-16,15 5 15,1-4 1,-3-4-16,-3-6 16,-5-6-1,-3-7-15,-7-6 16,-1-6-16,-6-2 16,-21 12-1,18-23-15,-7-1 16,-13-1-1,-11 2-15,-11 3 16,-12 6-16,-14-1 16,2 7-1,0 8-15,6 3 16,9 7-16,8 3 16,7 7-1,5 7-15,6 8 16,9 3-1,13 12-15,6-3 16,11-7-16,1-11 16,9-15-1,6-16-15,2-15 16,2-16 0,-3-14-16,-2-13 15,7-30-15,-4-20 16,-17-14-1,-14-6-15,-17 1 16,-8 1 0,-5 1-16,-3-3 15,-1 5-15,1 7 16,1 11 0,2 17-16,1 16 15,10 74 1,-8-63-16,8 63 15,0 0-15,-9-35 16,1 18 0,-4 17-16,-1 13 15,1 12-15,2 15 16,-4 21 0,2 14-1,1 34-15,3 32 16,5 38-16,3 16 15,5-1-15,6-9 16,7-2 0,4-7-16,1-19 15,1-21 1,3-24-16,-3-29 16,-24-83-16,25 58 15,-25-58 1,0 0-16,0 0 15,18 31 1,-18-31-16,0 0 16,0 0-16,11 16 15,-9-11-15</inkml:trace>
  <inkml:trace contextRef="#ctx0" brushRef="#br0" timeOffset="40459.3945">27100 5560 0,'0'0'15,"0"0"-15,0 0 16,0 0-16</inkml:trace>
  <inkml:trace contextRef="#ctx0" brushRef="#br0" timeOffset="43271.5075">15618 7629 0,'0'0'16,"0"0"-16,0 0 16,0 0-1,0 0-15,0 0 16</inkml:trace>
  <inkml:trace contextRef="#ctx0" brushRef="#br0" timeOffset="43500.0054">15634 8092 0,'0'0'15,"0"0"-15,0 0 16,0 0-16,0 0 16</inkml:trace>
  <inkml:trace contextRef="#ctx0" brushRef="#br0" timeOffset="44192.3679">16729 7075 0,'0'0'15,"0"0"1,0 0 0,0 0-16,0 0 15,0 0 1,0 0-16,0 0 15,0 0-15,0 0 16,0 0 0,0 0-16,0 0 15,0 0-15,0 0 16,0 0 0,0 0-16,2 22 15,4 17 1,2 20-16,-4-1 15,0 11-15,-2 17 16,3 32 0,-7 38-16,-5 18 15,1 8 1,1 7-16,0 6 16,1-14-16,-3-18 15,3-29 1,4-134-16,0 98 15,0-98 1,0 0-16,0 0 16,2 60-16,-2-60 15,0 0 1,2 27-16,-2-27 16,-2 5-1,2-19-15,2-10 16</inkml:trace>
  <inkml:trace contextRef="#ctx0" brushRef="#br0" timeOffset="44582.8445">17373 7425 0,'0'0'0,"0"0"15,0 0-15,0 25 32,4 31-17,0 35-15,-4 39 16,-2 13-16,0 18 16,-2 51-1,4 14-15,0-12 0,0-20 16,0-13-16,2-13 31,-2-16-31,0-20 0,-2-36 16,-3-18-16,5-78 15,-8 49-15,4-38 32,0-33-17,0-25-15</inkml:trace>
  <inkml:trace contextRef="#ctx0" brushRef="#br0" timeOffset="44910.5929">17187 7883 0,'0'0'0,"0"-20"31,16-18-31,14-13 16,16 4-1,11 2-15,19 4 0,28-3 16,14 11-16,-13 22 16,-29 24-16,-33 23 15,-35 11 17,-21 11-32,-20 16 15,-28 24-15,-17 16 0,-3-4 31,16-24-31,65-86 16,0 0 0,-46 54-16,19-27 0,19-25 0,12-13 31</inkml:trace>
  <inkml:trace contextRef="#ctx0" brushRef="#br0" timeOffset="45660.4117">17818 8054 0,'0'0'0,"0"0"15,0 21-15,6 15 0,3 20 32,-3 6-32,-1 5 0,-5 5 31,-5-5-31,5-67 15,0 0-15,-10 61 0,-8-17 32,-5-26-32,7-20 0,5-7 31,7-11-31,11-14 0,12-8 0,20-22 16,21-20-1,16-12-15,3 14 16,-9 19 15,-7 29-31,-21 19 0,-42 15 16,37 0-16,-11 9 15,-10 7-15,-7 5 16,-11 2 0,2-23-16,0 0 31,-5 25-31,5-25 0,0 0 15,0 0 1,-6 29-16,6-29 16,-7 31-16,2 5 15,5 4-15,2 7 16,6 0 15,5-2-31,5-3 0,5-8 31,7-7-31,-1-10 0,-2-12 0,-3-16 16,4-14 0,-6-8-16,-2-15 15,-6 2-15,-10-2 16,-8 6 15,-10 9-31,-8 10 16,-10 11-16,-8 11 0,-16 10 15,1 13-15,3 12 16,10 8 15,11 5-31,31-47 16,-16 48-16</inkml:trace>
  <inkml:trace contextRef="#ctx0" brushRef="#br0" timeOffset="45988.4905">18948 7964 0,'0'0'0,"0"0"0,0 0 32,0 0-32,-19 13 15,-13 10-15,-15 15 0,5 13 16,0 7-16,14 7 15,8 2 1,14-7-16,12-4 16,14-9-16,14-12 15,13-10 1,8-14-16,10-11 16,0-13-1,0-8-15,-10-5 16,-7-5-16,-15-7 15</inkml:trace>
  <inkml:trace contextRef="#ctx0" brushRef="#br0" timeOffset="46457.1054">19102 8109 0,'0'0'0,"0"0"16,0 0-16,0 0 16,0 0-1,16 16-15,11 4 16,9 2-16,3-8 16,7-12-1,-2-9-15,-4-9 16,-40 16-1,36-26-15,-36 26 16,27-30-16,-16 0 16,-11 7-1,-14 10-15,-3 6 16,-7 4 0,-4 8-16,-1 7 15,2 5-15,1 7 16,3 5-1,9 5-15,10 2 16,8 0 0,12-5-16,7-2 15,11-9-15,12-2 16,15-11 0,3-14-16,10-11 15,25-18-15</inkml:trace>
  <inkml:trace contextRef="#ctx0" brushRef="#br0" timeOffset="46847.6338">20020 7756 0,'0'0'0,"-18"16"15,-5 4 1,-13 12-16,-5 7 15,1 12 1,1 6-16,4 3 16,35-60-16,-24 55 15,12-3 1,12-12-16,12-12 16,7-20-16,8-8 15,3-2 1,-30 2-16,29-5 15,-3 5 1,-8 9-16,-7 11 16,-11 9-16,-8 12 15,-11 7 1,19-48-16,0 0 16,-12 39-1,14-24-15,13-26 16</inkml:trace>
  <inkml:trace contextRef="#ctx0" brushRef="#br0" timeOffset="47254.1228">20537 7640 0,'0'0'15,"-22"16"-15,-12 10 16,-22 24-16,-18 25 15,-6 20 1,11 3-16,12-5 16,24-21-1,33-72-15,-13 54 16,17-26-16,11-14 16,12-14-1,14-9-15,19-11 16,8-6-1,-3-2-15,-3 6 16,-62 22-16,51-9 16,-15 18-1,-21 13-15,-17 14 16,-11 8-16,-17 19 16,-6 0-1,1-3-15,2-2 16,10-6-1,10-10-15</inkml:trace>
  <inkml:trace contextRef="#ctx0" brushRef="#br0" timeOffset="47379.1214">20822 8538 0,'0'0'0,"0"0"16,0 0-16</inkml:trace>
  <inkml:trace contextRef="#ctx0" brushRef="#br0" timeOffset="50237.4649">21468 8531 0,'0'0'0,"0"0"16,0 0-16,0 0 16,0 0-1,0 0-15,0 0 16,0 0-1,18 0-15,19 0 16,18 0-16,4 0 16,3-4-1,7-1-15,5 3 16,23 1-16,7-2 16,7 3-1,8 3-15,16-3 16,9-3-1,6 0-15,-19 3 16,-23 6-16,-108-6 16,81 6-1,-81-6-15,0 0 16,0 0-16,54 11 16,-54-11-1,0 0-15,0 0 16,28 11-1,-28-11-15,0 0 16,0 0-16,16 7 16,-16-7-1,0 0-15,0 0 16,7 0 0,-7 0-16,0 0 15,0 0 1,2-3-16,-2 3 15,0 0-15,0 0 16,2-2 0,-2 2-16,0 0 15,0 0-15,0-4 16,0 4 0,0 0-16,0 0 15,4-5 1,12-6-16,15-10 15</inkml:trace>
  <inkml:trace contextRef="#ctx0" brushRef="#br0" timeOffset="50674.8672">23348 6970 0,'0'0'16,"0"0"-16,22 4 15,27-2 1,32 3-16,23 0 16,8 4-1,5-5-15,1 0 16,5-4-16,-2 3 15,-6-3 1,-11 0-16,-15 0 16,-15 0-16,-74 0 15,0 0 1,62 12-16</inkml:trace>
  <inkml:trace contextRef="#ctx0" brushRef="#br0" timeOffset="51002.9385">23798 7061 0,'0'0'0,"-5"23"15,0 17-15,3 26 16,-2 20-1,4 29-15,-3 14 16,3 9-16,0 3 16,-4-5-1,-2-12-15,-4-11 16,4-20-16,6-93 16,0 0-1,0 0-15,0 62 16,11-39-1,13-36-15</inkml:trace>
  <inkml:trace contextRef="#ctx0" brushRef="#br0" timeOffset="51580.9304">24348 6884 0,'0'0'0,"0"27"16,0 25 0,-6 39-16,0 34 15,-9 14-15,-11 31 16,-5 16 0,2-6-16,5-10 15,-2-20-15,9-18 16,3-32-1,4-21-15,10-79 16,0 0 0,-7 44-16,1-37 15,0-24-15,4-15 16,4-16 0,10-23-16,5-9 15,14-30 1,13-9-16,4 13 15,2 27-15,-8 33 16,-7 22 0,-3 16-16,-5 11 15,0 7 1,-3 13-16,2 8 16,-2 14-16,-2 4 15,-4 5 1,-3 2-16,-6 2 15,-6-5 1,-3-53-16,0 0 16,0 0-16,2 49 15,0-11 1,4-20-16,4-25 16,4-15-16</inkml:trace>
  <inkml:trace contextRef="#ctx0" brushRef="#br0" timeOffset="52518.185">24896 7749 0,'0'0'16,"0"14"-16,0 5 15,0 20-15,0 5 16,0 10-1,0 4-15,0 5 16,0-6-16,0-57 16,0 54-1,0-54-15,0 0 16,0 0 0,0 41-16,4-24 15,8-20-15,7-17 16,2-6-1,6-3-15,11-16 16,7-1-16,0-1 16,2 5-1,-5 5-15,-42 37 16,40-29 0,-1 14-16,-39 15 15,28-5 1,-28 5-16,0 0 15,17 9-15,-17-9 16,0 0 0,10 16-16,-10-16 15,0 0-15,0 0 16,7 18 0,-7-18-16,9 20 15,2 0 1,7 1-16,6-2 15,10-1-15,10 0 16,8-7 0,2-4-16,-54-7 15,48-2 1,-2-7-16,-46 9 16,33-20-16,-10-9 15,-15 0 1,-6 1-16,-10 2 15,-10 4 1,-5 4-16,-6 9 16,-3 6-16,1 8 15,0 8 1,-1 10-16,1 13 16,10 6-16,5 7 15,14 3 1,8 1-16,12-3 15,13-11 1,12-5-16,15-14 16,11-7-16</inkml:trace>
  <inkml:trace contextRef="#ctx0" brushRef="#br0" timeOffset="53736.6439">26234 8160 0,'0'0'0,"0"0"16,0 0-16,-13-15 15,-4-10 1,-6-9-16,3 2 16,1 6-1,-4 6-15,-2 2 16,0 10-16,-1 5 15,-2 10 1,-2 9-16,5 10 16,5 8-1,3 11-15,7-1 16,10-3 0,8-9-16,0-13 15,9-10-15,6-11 16,7-6-1,1-9-15,4-2 16,8-6-16,-3 0 16,-2 7-1,1 2-15,-4 8 16,-4 3-16,2 10 16,6 3-1,10 8-15,4 2 16,1 4-1,0-2-15,-4-4 16,-50-16-16,45 11 16,-2-12-1,-43 1-15,33-15 16,-33 15 0,22-23-16,-11-7 15,-3-1 1,-16 1-16,-7 9 15,-16 1-15,-8 15 16,-18 7 0,-1 9-16,4 4 15,10 5 1,10 5-16,9 0 16,15-5-16,7 5 15,12 2 1,8-3-16,15-4 15,11-4-15,14-9 16,5-12 0,-2-13-16,-3-11 15,-3-11 1,-2-14-16,6-29 16,0-26-16,-9-15 15,-11-11 1,-12-5-16,-12 0 15,-9 7 1,-8 13-16,-8 5 16,-2 14-16,-2 12 15,-1 20 1,16 69-16,0 0 16,-13-44-16,-6 14 15,3 19 1,3 17-16,-2 14 15,-1 17 1,-4 23-16,3 14 16,-7 39-16,4 33 15,5 26 1,6 2-16,7-9 16,4-1-1,5-10-15,6-11 16,7-10-16,1-16 15,5-15 1,-2-16-16,3-17 16,-27-69-1,25 49-15,-25-49 16,0 0-16,0 0 16,23 29-1,-1-18-15,2-6 16,3-7-16</inkml:trace>
  <inkml:trace contextRef="#ctx0" brushRef="#br0" timeOffset="53924.4431">27667 8482 0,'0'0'0,"0"0"15,0 0-15,0 0 16,0 0-16</inkml:trace>
  <inkml:trace contextRef="#ctx0" brushRef="#br0" timeOffset="68625.9484">22275 3864 0,'0'0'0,"0"0"16,0 0-16,0 0 15,-7 25 1,-1 20-16,-8 21 15,1-2 1,3 2-16,6 7 16,1 24-16,3 10 15,2-7 1,0-1-16,0-6 16,2-7-16,5 0 15,-3-3 1,3 2-16,0-4 15,1-8 1,-8-73-16,7 72 16,-7-72-1,0 0-15,0 0 16,7 51-16,-7-51 16,0 0-1,0 0-15,5 38 16,-5-38-16,0 23 15,-8-15 1,-3-8-16</inkml:trace>
  <inkml:trace contextRef="#ctx0" brushRef="#br0" timeOffset="111185.6279">22152 7151 0,'0'0'0,"0"0"16,-17 13-16,-8 5 15,-6 11-15,1 5 16,4 6 0,1 6-16,8 8 15,5 1-15,8 4 16,6 3-16,8 1 16,2-2-1,13-1-15,6-4 16,7-7-16,6-4 15,9-15 1,4-7-16,6-12 16,1-8-1,1-14-15,-3-15 16,-3-6-16,-8-14 16,-4-2-1,-8-9-15,-8-5 16,-12 0-1,-6 0-15,-13-2 16,-8 6-16,-12 3 16,-9 5-1,-8 6-15,-11 6 16,-6 6 0,-6 14-16,-2 9 15,-3 11-15,-2 10 16,0 13-1,0 7 1,-13 23-16,4 12 16,18-2-16,26-12 15,32-53-15,-12 37 16,18-9 0,9-15-16</inkml:trace>
  <inkml:trace contextRef="#ctx0" brushRef="#br0" timeOffset="111685.3227">22835 6588 0,'0'0'0,"0"0"16,-15 18-16,-9 12 15,-16 24 1,-6 13-16,-12 32 16,-15 26-16,-3 20 15,-2 14 1,7-4-16,1 2 15,3 0-15,2-3 16,7-8 0,9-15-16,12-17 15,10-25 1,7-19-16,20-70 16,0 0-16,-14 46 15,14-46 1,0 0-16,0 0 15,-10 34 1,10-34-16,0 0 16,0 0-16,-8 20 15,8-20 1,-5 9-16,8-9 16,12-4-16</inkml:trace>
  <inkml:trace contextRef="#ctx0" brushRef="#br0" timeOffset="145224.6955">17683 9063 0,'0'0'0,"0"0"16,0 0-16,0 0 16,0 0-1,0 0-15,0 0 16,14-9-16,10-6 16,12-6-1,9 1-15,8 0 16,8 2-1,10-2-15,21-2 16,10-1-16,10 0 16,-9 5-1,0 6-15,0 1 16,-1 4-16,2 4 16,2 1-1,0 0-15,-2 0 16,-3 0-1,2 0-15,-2 2 16,-3 2-16,-4 0 16,-11 0-1,-2 2-15,-2-1 16,-3-1 0,-6 3-16,-14 2 15,-6-1-15,3 1 16,-5 2-1,2-2-15,-3-3 16,-47-4 0,50 4-16,0-2 15,-50-2-15,48 0 16,-48 0 0,50 0-16,-50 0 15,0 0-15,50-2 16,-11-4-1,-11-9-15</inkml:trace>
  <inkml:trace contextRef="#ctx0" brushRef="#br0" timeOffset="146349.4461">19893 8944 0,'0'0'15,"0"0"1,0 0-16,-11 21 15,-5 12-15,-2 14 16,3 7 0,7 4-16,-2 7 15,7 3 1,1 7-16,2 21 16,5 18-16,3-1 15,2-12 1,5-11-16,8-17 15,10-4 1,11-12-16,-1-20 16,10-8-16,6-6 15,15-7 1,27-6-16,19-5 16,5-5-1,3-2-15,-3-1 16,-4 3-1,-1-1-15,-2 2 16,-1 4-16,-7 2 16,-10 1-1,-2 4-15,-4-1 16,-8 3-16,-16-6 16,-11 1-1,-59-9-15,55 5 16,-55-5-16,53 0 15,-5-7 1,-11-8-16,-3-7 16,-7-6-1,-7-3-15,-7-5 16,3-13-16,-2-9 16,0-5-1,-1-4-15,-4-6 16,0-22-1,-3-16-15,-1 8 16,-1 10-16,3 10 16,-5 2-1,-2 3-15,-2 3 16,-1 0 0,1 8-16,0 16 15,2 7-15,-2-2 16,-3 6-1,5 40-15,-8-38 16,8 38 0,-14-29-16,-1 10 15,1 12-15,-4 9 16,-2 7 0,-5 6-16,-1 10 15,0 5 1,-8 14-16,-1 7 15,0 3-15,-3 0 16,3 3 0,4-1-16,-1-4 15,7-3-15,25-49 16,-22 45 0,22-45-16,0 0 15,-20 33 1,11-15-16,9-18 15,14-14-15</inkml:trace>
  <inkml:trace contextRef="#ctx0" brushRef="#br0" timeOffset="149145.2951">22104 8750 0,'0'0'16,"0"0"-16,0 0 16,0 0-1,19 7-15,16 8 16,18 13 0,-9 1-16,1 4 0,4 5 15,-3 2 1,7 1-16,0 0 15,-2 0 1,1 0-16,-2-1 16,-6-5-16,-5-1 15,1-5 1,-40-29-16,37 24 16,-37-24-1,0 0-15,0 0 16,35 23-16,-35-23 15,0 0 1,0 0-16,32 19 16,-32-19-1,0 0-15,0 0 16,25 17-16,-25-17 16,0 0-1,0 0-15,17 8 16,-17-8-1,0 0-15,0 0 16,16 12-16,-16-12 16,0 0-1,0 0-15,13 9 16,-13-9 0,0 0-16,0 0 15,12 6-15,-12-6 16,0 0-1,0 0-15,9 7 16,-9-7-16,0 0 16,0 0-1,9 4-15,-9-4 16,0 0 0,0 0-16,4 4 15,-4-4 1,0 0-16,0 0 15,5 6-15,-5-6 16,0 0 0,0 0-16,4 2 15,-4-2-15,0 0 16,0 0 0,3 0-16,-3 0 15,0 0 1,0 0-16,2 2 15,-2-2-15,0 0 16,0 0 0,0 2-16,0-2 15,0 0 1,0 0-16,2 0 16,-2 0-16,0 0 15,0 0 1,2 0-16,-2 0 15,0 0 1,0 0-16,0 0 16,0 0-1,0 0-15,0 0 16,0 0-16,0 0 16,0 0-16,0 0 15,0 0 1,0 0-16,0 0 15,0 0 1,2 0-16,-2 0 16,0 0-16,0 0 15,0 0 1,0 0-16,0 0 16,0 0-1,0 0-15,0 0 16,0 0-16,0 0 15,2 0 1,-2 0-16,0 0 16,0 0-1,0 0-15,0 0 16,0 0-16,0 0 16,0 0-1,0 0-15,0 0 16,0 0-16,0 0 15,0 0 1,0 0-16,0 0 16,0 0-1,0 0-15,0 0 16,0 0-16,-2 0 16,2 0-1,0 0-15,0 0 16,0 0-1,0 0-15,0 0 16,0 0-16,0 0 16,0 0-1,0 0-15,0 0 16,0 0 0,0 0-16,0 0 15,0 0-15,0 0 16,0 0-1,0 0-15,0 0 16,2-2-16,-2 2 16,0 0-1,0 0-15,0 0 16,0 0 0,0 0-16,0 0 15,0-2-15,0 2 16,0 0-1,0 0-15,0 0 16,0 0 0,0 0-16,0 0 15,2-2-15,-2 2 16,0 0 0,0 0-16,0 0 15,0 0 1,0 0-16,0 0 15,0 0-15,0 0 16,0 0 0,0 0-16,3 0 15,-3 0 1,0 0-16,0 0 16,0 2-16,0-2 15,0 0 1,0 0-16,2 0 15,-2 0 1,0 0-16,0 0 16,2 0-16,-2 0 15,0 0 1,0 0-16,2 2 16,-2-2-16,0 0 15,0 0 1,3 0-16,-3 0 15,0 0 1,0 0-16,0 0 16,0 0-16,0 0 15,0 0 1,2 0-16,-2 0 16,0 0-1,0 0-15,2 0 16,-2 0-16,0 0 15,0 0 1,0 0-16,0 0 16,0 0-1,0 0-15,3 0 16,-3 0-16,0 0 16,0 0-1,2 0-15,-2 0 16,0 0-1,0 0-15,2 2 16,-2-2-16,0 0 16,0 0-1,4 2-15,-4-2 16,0 0 0,0 0-16,2 0 15,-2 0-15,0 0 16,0 0-1,5 3-15,-5-3 16,0 0 0,0 0-16,4 0 15,-4 0-15,0 0 16,0 0 0,2 0-16,-2 0 15,0 0-15,0 0 16,5 0-1,-5 0-15,0 0 16,0 0 0,2 2-16,-2-2 15,0 0-15,0 0 16,5 2 0,-5-2-16,0 0 15,0 0 1,4 0-16,-4 0 15,0 0-15,0 0 16,2 0 0,-2 0-16,0 0 15,-4-2-15</inkml:trace>
  <inkml:trace contextRef="#ctx0" brushRef="#br0" timeOffset="166875.5206">21456 5861 0,'0'0'0,"0"0"15,0 0-15,0 0 16,0 0 0,14 7-16,18 2 15,15 5-15,-1-6 16,9-3-1,3-10-15,2-8 16,0-12 0,-5-1-16,-7 3 15,-6 11-15,-1 9 16,-4 6 0,2 9-16,1 4 15,2 3-15,8 2 16,5-1-1,8-2-15,9-7 16,5-8 0,25-10-16,9-11 15,-17 2-15,-94 16 16,75-7 0,-14 12-16,-18 6 15,-8 5 1,1 2-16,1-1 15,3-1 1,8-4-16,13-11 16,6-9-16,11-13 15,24-10 1,17-7-16,-18 9 16,-18 16-16,-19 8 15,-14 7 1,-4 3-16,6 1 15,-1 5 1,6-3-16,3-6 16,7-4-16,1-6 15,8-3 1,18-5-16,1-4 16,-14 5-16,-11 6 15,-18 5 1,-7 6-16,-1 0 15,6 3 1,-2-1-16,9 3 16,2-7-16,11-2 15,7-4 1,16-6-16,1 1 16,-16 9-1,-14 4-15,-14 4 16,-6 5-16,4-1 15,5-3 1,8-3-16,5-4 16,6-4-1,0-1-15,-5-1 16,-67 6-16,65-3 16,-5 7-1,-2 6-15,-5-2 16,1 4-16,-1-6 15,6 1 1,1-5-16,-1-2 16,-5 0-1,-1 2-15,-6 2 16,-1 3-16,1 3 16,-1-4-1,2-1-15,3-1 16,-51-4-1,54-4-15,0-10 16</inkml:trace>
  <inkml:trace contextRef="#ctx0" brushRef="#br0" timeOffset="167359.7822">27723 5147 0,'0'0'16,"0"0"-16,0 0 15,-15 13 1,-10 9-16,-8 14 15,-5 11-15,2 6 16,-2 6 0,0 3-16,1 2 15,-7 17 1,4-5-16,40-76 16,0 0-16,0 0 15,-34 65 1,24-38-16,10-32 15,8-19-15</inkml:trace>
  <inkml:trace contextRef="#ctx0" brushRef="#br0" timeOffset="167640.9661">27652 5110 0,'0'0'0,"0"0"16,0 0-16,0 0 15,0 0 1,15 17-16,13 6 16,9 9-1,3 6-15,3-3 16,2 9-16,-1-4 16,-4 2-16,-1 0 15,-8 6 1,-9-4-16,-4 3 15,-9-3 1,-7-3-16,-6-6 16</inkml:trace>
  <inkml:trace contextRef="#ctx0" brushRef="#br0" timeOffset="167922.1508">27246 6031 0,'0'0'15,"0"0"-15,0 0 16,0 0-16,0 0 16,27 0-1,27 0-15,34 0 16,15 0-1,0 0-15,-3 0 16,-2 0-16,-6 0 16,-7 0-1,-16 0-15,-20-6 16</inkml:trace>
  <inkml:trace contextRef="#ctx0" brushRef="#br0" timeOffset="168297.401">28217 5218 0,'0'0'0,"0"0"15,0 0-15,0 0 16,16 0-16,22 0 16,13 6-1,1 8-15,-14 6 16,-7 7 0,-7 2-16,-9 5 15,-11 0-15,-11 1 16,-10 2-1,-7 11 1,-9 0-16,-5 0 16,-4-3-16,-1-3 15,43-42 1,-57 42-16</inkml:trace>
  <inkml:trace contextRef="#ctx0" brushRef="#br0" timeOffset="168500.1347">28079 5497 0,'0'0'16,"0"0"-16,0 0 16,27 0-16,26-5 15,27 1 1,8 0-16,-88 4 15,87-9 1</inkml:trace>
  <inkml:trace contextRef="#ctx0" brushRef="#br0" timeOffset="168921.9161">28552 5488 0,'0'0'0,"0"0"15,0 0 1,0 0-16,0 0 15,20 0 1,17 0-16,16-9 16,-8-7-16,-10-5 15,-8-1 1,-9-1-16,-5 0 16,-7-1-1,-6 24-15,2-25 16,-2 25-16,0 0 15,-2-23 1,-2 8-16,4 9 16,-2 10-1,4 10-15,-2 12 16,4 10-16,3 11 16,-1 20-1,0 2-15,1 5 16,-7-74-1,4 86-15,-4-86 16,0 0-16,0 0 16,4 70-1,0-45-15,2-39 16</inkml:trace>
  <inkml:trace contextRef="#ctx0" brushRef="#br0" timeOffset="169218.7464">28990 4923 0,'0'0'15,"0"0"-15,0 0 16,0 26-16,7 30 16,2 32-1,-3 23-15,1 8 16,-5 4-1,0 5-15,8 1 16,1 0 0,5-1-16,-3-18 15,-2-24-15,-1-14 16,-4-23 0,-6-49-16,9 44 15,-9-44-15,16 35 16,1-18-1</inkml:trace>
  <inkml:trace contextRef="#ctx0" brushRef="#br0" timeOffset="169703.291">29281 5109 0,'0'0'0,"0"0"16,0 0 0,0 0-16,27 0 15,22-5-15,27 0 16,0 4 0,-76 1-16,60 0 15,-24 6 1,-18 10-16,-20 6 15,-14 6-15,-13 0 16,-13 10 0,-5 4-16,2-4 15,9-4 1,8-7-16,7-12 16,18-8-16,12-9 15,10-10 1,8-5-16,6-1 15,-33 18 1,39-21-16,5 6 16,-2 6-16,0 6 15,-1 3 1,-2 5-16,-39-5 16,32 14-1,-19 6-15</inkml:trace>
  <inkml:trace contextRef="#ctx0" brushRef="#br0" timeOffset="169921.682">29102 5725 0,'0'0'0,"0"0"15,27-9-15,22-7 16,31-11-16,35-1 15,23-8 1,-3 2-16,-31 8 16,-35 5-1,-69 21-15,48-17 16</inkml:trace>
  <inkml:trace contextRef="#ctx0" brushRef="#br0" timeOffset="170348.1269">29507 5623 0,'0'0'16,"0"0"-16,0 0 16,-4 24-1,-1 17-15,-3 21 16,-3-7 0,-4-1-16,-7-9 15,-8-5-15,0-2 16,30-38-1,0 0-15,0 0 16,-21 31 0,16-15-16,22-16 15,10-7-15,10-4 16,18-4 0,-55 15-16,52-10 15,-5 8 1,-11 9-16,-17 6 15,-17 8-15,-12 3 16,-9 10-16,-7 8 31,26-42-15,-21 41-16,16-4 0,14-11 0,24-14 16,23-15-1,27-20-15,36-34 31</inkml:trace>
  <inkml:trace contextRef="#ctx0" brushRef="#br0" timeOffset="170707.7438">29808 5314 0,'0'0'0,"0"0"16,21-3-16,23-6 15,19-4 1,-7 2-16,-10 7 0,-12 6 16,-14 9-16,-11 7 31,-14 9-31,-7 4 15,-9 5 1,0 7-16,2 3 0,2-2 16,13-2-16,10-12 15,15-14-15,15-9 32,11-16-17,18-14-15,-3-15 16,-1-10-16</inkml:trace>
  <inkml:trace contextRef="#ctx0" brushRef="#br0" timeOffset="170957.7095">30440 4827 0,'0'0'0,"0"0"16,0 0-16,0 0 15,0 0 16,2 25-31,10 26 16,-1 25 0,5 18-16,-4-5 0,1 1 0,-4 1 15,-7-2 1,-2-4-16,-2-2 31,0-8-31,2-7 16,2-19-1</inkml:trace>
  <inkml:trace contextRef="#ctx0" brushRef="#br0" timeOffset="171332.3196">30152 6060 0,'0'0'0,"0"0"0,-7 23 31,1 16-31,1 20 16,12-2-16,13-5 0,7-12 16,4-10-1,7-12-15,5-16 32,1-16-32,4-10 0,-6-14 15,-9-7-15,-11-4 16,-14 2-16,-18 2 15,-12 7 17,-18 8-32,-16 14 0,-6 9 15,-6 11-15,9 10 16,8 1-16,23 1 16,23-12-1</inkml:trace>
  <inkml:trace contextRef="#ctx0" brushRef="#br0" timeOffset="171769.9943">31011 5359 0,'0'0'15,"0"0"-15,0 0 16,0 0-16,18 0 16,27-9-1,25-7-15,5-2 16,4-5 0,-79 23-16,0 0 15,0 0-15,70-17 16,-41 11-1,-29 14-15,-18 10 16,-17 11 0,-21 18-16,-3 9 15,-12 19-15,7 15 16,22-13 0,31-20-16,24-21 15,18-15-15,14-13 16,16-12-1,8-10-15,5-13 16,18-11 0,1-4-16</inkml:trace>
  <inkml:trace contextRef="#ctx0" brushRef="#br0" timeOffset="172051.1075">31538 4992 0,'0'0'0,"0"0"15,0 22 1,4 23-16,3 27 16,2 8-16,1 20 15,5 1 1,0 0-16,-1-5 15,1-9 1,-5-20-16,-10-67 16,0 0-16,0 0 15,4 40 1,-10-18-16</inkml:trace>
  <inkml:trace contextRef="#ctx0" brushRef="#br0" timeOffset="172222.6877">31551 5477 0,'0'0'0,"11"-16"16,12-8-1,9-5-15,12 2 16,5 5-16,7 2 16,-3 4-1,-53 16-15,0 0 16,59-12-16</inkml:trace>
  <inkml:trace contextRef="#ctx0" brushRef="#br0" timeOffset="172425.7655">31339 6138 0,'0'0'16,"0"0"-1,0 0-15,8 20 16,13 7-16,11 5 16,6-8-1,10-13-15,13-13 16</inkml:trace>
  <inkml:trace contextRef="#ctx0" brushRef="#br0" timeOffset="172785.0506">32136 5327 0,'0'0'16,"0"0"-16,0 0 15,-20 7-15,-12 7 16,-1 8-1,14 5-15,14-3 16,12-8 0,10-3-16,16-9 15,5-8-15,11-4 16,-1-11 0,-12 1-16,-11 3 15,-15 2 1,-14 1-16,-18 6 15,-19 6-15,-22 4 16,-5 7 0,1 5-16,8-3 15</inkml:trace>
  <inkml:trace contextRef="#ctx0" brushRef="#br0" timeOffset="172957.2081">31726 5709 0,'0'0'0,"0"0"16,0 0 0,29 0-16,31 0 15,38 0 1,18 0-16,-4-5 16,-19-1-1,-93 6-15,86-17 16</inkml:trace>
  <inkml:trace contextRef="#ctx0" brushRef="#br0" timeOffset="173175.5952">31986 5712 0,'0'0'0,"0"0"16,-6 24-1,4 18-15,-2 21 16,2-5-16,6 0 15,6-2 1,-10-56-16,12 50 16,2-13-1,6-19-15,-5-20 16</inkml:trace>
  <inkml:trace contextRef="#ctx0" brushRef="#br0" timeOffset="173566.434">32519 4726 0,'0'0'16,"0"0"-16,0 0 16,-5 31-1,-1 32-15,-11 40 16,0 35-1,0 30-15,4 20 16,7 4-16,2 6 16,2 4-1,0 1-15,-2-8 16,-2-12 0,-2-5-16,2-8 15,4-18-15,2-18 16,0-29-1,6-17-15,1-22 16,-7-66 0,0 0-16,0 0 15,5 41-15,-5-41 16,10 15 0,2-18-16</inkml:trace>
  <inkml:trace contextRef="#ctx0" brushRef="#br0" timeOffset="173691.2163">32746 7025 0,'0'0'0,"0"0"16,0 0-16</inkml:trace>
  <inkml:trace contextRef="#ctx0" brushRef="#br0" timeOffset="181783.2404">16304 9119 0,'0'0'0,"0"0"15,0 0-15,0 0 16,0 0-16,18 5 16,16-5-1,19-3-15,0-14 16,-7-11 0,-46 28-16,41-29 15,3 3 1,-44 26-16,42-18 15,1 10-15,1 8 16,0 8 0,2 3-16,-4 4 15,4-1-15,-3-3 16,4-2 0,0-2-16,3-3 15,-4 3-15,1 4 16,3 5-1,-1 1-15,0 3 16,0 3 0,2-1-16,4-4 15,-1-4-15,3-8 16,5-10 0,3-14-16,4-11 15,16-11 1,2-5-16,-3 7 15,-18 16-15,-14 11 16,-6 4 0,8 3-16,2-5 15,5 1 1,7-4-16,9-7 16,19-7-16,11 0 15,-15 5 1,-18 16-16,-7 14 15,-19 8 1,-2-1-16,-2 5 16,1 4-16,1-4 15,4 0 1,4-6-16,1-1 16,3-5-1,6-3-15,4-6 16,2-2-16,-4 2 15,-1 2 1,-9 3-16,1 2 16,-9-1-1,-48-6-15,50 7 16,-50-7-16,55 2 16,6-6-1,-4-3-15,-3 0 16,-5 1-16,1 3 15,-1 6 1,5 3-16,-4 8 16,6 1-1,3 3-15,1-2 16,0-2-16,3-5 16,-1-2-1,-62-7-15,0 0 16,61 4-1,-61-4-15,0 0 16,49 6-16,-49-6 16,0 0-1,0 0-15,45 9 16,-8 5 0,-37-14-16,41 11 15,-41-11-15,43 9 16,-43-9-1,0 0-15,0 0 16,39 4-16,-39-4 16,0 0-1,0 0-15,33 7 16,-33-7 0,0 0-16,0 0 15,21 2 1,-21-2-16,0 0 15,0 0-15,11 2 16,-11-2 0,0 0-16,0 0 15,8 0-15,-8 0 16,0 0 0,0 0-16,4 0 15,-4 0 1,0 0-16,0 0 15,-2-4-15,2 4 16,0 0 0,0 0-16,0-2 15,0 2 1,0 0-16,0 0 16,-2-3-16,2 3 15,0 0 1,0 0-16,-2-2 15,2 2 1,0 0-16,0 0 16,-2-2-16,2 2 15,0 0 1,0 0-16,0-2 16,0 2-1,0 0-15,0 0 16,-4-2-16,4 2 15,0 0 1,0 0-16,0-5 16,0 5-16,0-12 15,4-7 1</inkml:trace>
  <inkml:trace contextRef="#ctx0" brushRef="#br0" timeOffset="182454.6668">17391 9728 0,'-18'23'0,"-7"13"15,-11 27-15,-4 8 16,-14 34 0,-10 27-16,3-3 15,19-26-15,42-103 16,0 0 0,-26 54-16,19-43 15,14-33-15</inkml:trace>
  <inkml:trace contextRef="#ctx0" brushRef="#br0" timeOffset="182657.7365">17422 9731 0,'0'0'16,"0"0"-16,0 0 15,2 25 1,13 24-16,6 18 15,2-2-15,-2 4 16,2 5 0,5 17-16,-2 1 15,-13-21 1</inkml:trace>
  <inkml:trace contextRef="#ctx0" brushRef="#br0" timeOffset="182938.9215">17056 10636 0,'0'0'0,"0"0"15,0 0 1,0 0-16,0 0 15,17 0-15,23 0 16,25 0 0,11-5-16,16-1 15,1-1 1,1 0-16,-11 3 16,-11 2-16</inkml:trace>
  <inkml:trace contextRef="#ctx0" brushRef="#br0" timeOffset="183298.5984">17719 9930 0,'0'0'0,"0"0"16,0 0-16,0 0 16,22 0-1,23-5-15,20 3 16,-9 9-16,-11 8 16,-14 15-1,-16 10-15,-15 13 16,-15 12-16,-16 9 15,-22 20 1,-13 9-16,-8-10 16,5-14-1,15-27-15</inkml:trace>
  <inkml:trace contextRef="#ctx0" brushRef="#br0" timeOffset="183844.959">17649 10252 0,'0'0'0,"0"0"15,0 0-15,0 0 16,18 0-16,21-2 16,21-10-1,1-5-15,-8-6 16,-53 23-1,38-27-15,-38 27 16,31-20-16,-31 20 16,0 0-1,18-7-15,-18 7 16,0 0 0,16 0-16,4-1 15,7-13-15,1-8 16,6-10-1,7-12-15,-6-1 16,-8-1 0,-27 46-16,0 0 15,0 0-15,21-39 16,-21 39 0,16-29-16,-4 17 15,-4 20 1,-4 9-16,-2 17 15,-2 10 1,0 21-16,2 9 16,7 22-16,-1 16 15,4-12 1,1-13-16,-1-19 16,-12-68-16,0 0 15,0 0 1,6 35-16,0-28 15</inkml:trace>
  <inkml:trace contextRef="#ctx0" brushRef="#br0" timeOffset="184204.2552">18358 9514 0,'0'0'15,"0"0"1,0 0-16,3 25 16,3 22-16,10 29 15,1 20 1,6 14-16,-3 5 16,-3 17-1,2 14-15,1 3 16,-7-1-16,-4-7 15,-4-8 1,-1-16-16,1-10 16,-5-15-1,-5-18-15,5-74 16,0 0-16,0 0 16,-7 53-1,1-35-15,6-30 16</inkml:trace>
  <inkml:trace contextRef="#ctx0" brushRef="#br0" timeOffset="184688.6341">18587 9910 0,'0'0'0,"4"0"16,11-9-16,16-7 16,2-7-1,9 0-15,-3 0 16,-8 7 0,-7 6-16,-11 10 15,-11 10-15,-9 10 16,-14 16-1,-10 22-15,-8 7 16,-16 19 0,55-84-16,0 0 15,0 0-15,-50 80 16,23-45 0,27-44-16,15-16 15,5-6-15,3 0 16,10-2-1,1 5-15,1 6 16,3 6-16,0 8 16,5 4-1,-3 6-15,-6 8 16,-14 4 0,-14 6-16</inkml:trace>
  <inkml:trace contextRef="#ctx0" brushRef="#br0" timeOffset="184891.5954">18504 10481 0,'0'0'0,"0"0"16,0 0-16,22-19 15,18-15 1,29-21-16,25-17 15,14-13-15,-14 4 16,-30 19 0</inkml:trace>
  <inkml:trace contextRef="#ctx0" brushRef="#br0" timeOffset="185328.9863">18791 10254 0,'0'0'0,"0"0"15,0 0 1,0 24-16,0 23 16,0 21-16,-4-4 15,-3-2 1,-9 4-16,-1-13 16,17-53-1,0 0-15,0 0 16,-14 42-16,14-42 15,-6 32 1,10-23-16,10-16 16,10-10-1,4-6-15,4 0 16,5 1-16,-37 22 16,31-9-1,-14 17-15,-4 13 16,-9 10-16,-4 10 15,-4 13 1,4-8-16,0-46 16,6 43-1,11-16-15,8-21 16,8-17-16,13-18 16,11-29-1,17-34-15</inkml:trace>
  <inkml:trace contextRef="#ctx0" brushRef="#br0" timeOffset="185688.6553">19056 10046 0,'0'0'15,"0"0"-15,0 0 16,0 0-1,0 0-15,15-2 16,18-11-16,8-6 16,-3 1-1,-5 5-15,-13 11 16,-11 11 0,-7 9-16,-8 11 15,-6 9-15,-1 13 16,0 1-1,-1-7-15,8-8 16,4-8 0,6-13-16,9-7 15,9-14-15,9-15 16,10-13 0,8-21-16,-4-11 15</inkml:trace>
  <inkml:trace contextRef="#ctx0" brushRef="#br0" timeOffset="185938.2239">19457 9588 0,'0'0'16,"0"0"-16,0 0 15,3 24 1,9 24-16,8 21 15,-3 2-15,5 8 16,0 25 0,1 13-16,-7-5 15,0-17 1,-16-95-16,11 79 16,-9-17-16</inkml:trace>
  <inkml:trace contextRef="#ctx0" brushRef="#br0" timeOffset="186282.277">19475 10544 0,'0'0'0,"0"0"16,-11 25-16,-2 13 16,-7 20-16,9 2 15,8 3 1,3-63-16,7 54 15,8-18 1,14-21-16,3-27 16,-3-14-16,6-19 15,-9-7 1,-10 1-16,-12 7 16,-8 6-1,-12 11-15,-6 14 16,-9 10-16,-4 10 15,-5 12 1,-9 16-16,9 5 16,40-40-1,-32 43-15</inkml:trace>
  <inkml:trace contextRef="#ctx0" brushRef="#br0" timeOffset="186688.1702">20048 10068 0,'0'0'0,"0"0"16,0 0-1,20-15-15,13-12 16,24-13-1,-5-3-15,-52 43 16,0 0-16,0 0 16,45-37-1,-15 10-15,-19 20 16,-16 18 0,-8 14-16,-8 15 15,-8 23-15,-2 6 16,3 22-1,28-91-15,0 0 16,-20 92-16,31-31 16,18-46-1,10-29-15,18-21 16,9-22 0,28-32-16,27-36 15</inkml:trace>
  <inkml:trace contextRef="#ctx0" brushRef="#br0" timeOffset="187109.819">20535 9601 0,'0'0'0,"0"0"15,0 0-15,0 27 16,6 27-1,3 26-15,-3 12 16,2-6 0,-2 0-16,1-8 15,-3-11 1,-4-67-16,0 0 16,0 0-16,2 42 15,-6-19 1,4-23-16,-9-3 15,9 3-15,-14-21 16,4-6 0,7-2-16,10-3 15,11-8 1,13-13-16,10-5 16,6-1-16,16-8 15,-63 67 1,0 0-16,64-67 15</inkml:trace>
  <inkml:trace contextRef="#ctx0" brushRef="#br0" timeOffset="187297.6509">20439 10353 0,'0'0'0,"0"26"16,0 19-16,2 21 15,11-3 1,-13-63-16,24 52 16,13-16-1,12-19-15,12-28 16,7-25-16</inkml:trace>
  <inkml:trace contextRef="#ctx0" brushRef="#br0" timeOffset="187641.2929">21051 9738 0,'0'0'16,"0"0"-16,0 0 16,0 0-1,-8 22-15,2 17 16,-3 16-16,7-10 15,11-14 1,14-21-16,4-15 16,4-16-1,-2-6-15,7-15 16,-7-4 0,-10 3-16,-9 6 15,-12 13-15,-12 11 16,-13 13-1,-14 18-15,-18 22 16,-25 5-16,-56 13 16</inkml:trace>
  <inkml:trace contextRef="#ctx0" brushRef="#br0" timeOffset="187828.4006">20856 10296 0,'0'0'0,"25"-13"16,10-14 0,28-13-16,16-18 15,6-4-15,-16 10 16,-69 52 0,42-54-16,-24 1 15</inkml:trace>
  <inkml:trace contextRef="#ctx0" brushRef="#br0" timeOffset="188016.2652">21096 10173 0,'0'0'0,"0"0"15,-7 25-15,1 17 16,-4 21 0,6-8-16,0-5 15,4-50 1,2 38-16,8-20 15,11-22-15,5-17 16</inkml:trace>
  <inkml:trace contextRef="#ctx0" brushRef="#br0" timeOffset="188343.9042">21284 9494 0,'0'0'0,"0"0"16,10 25 0,8 19-16,9 32 15,4 38 1,5 47-16,-5 27 16,-10-3-1,-9 6-15,-5-6 16,-2-4-16,-1-9 15,3-16 1,-1-24-16,2-27 16,-1-22-1,-7-83-15,0 0 16,0 0-16,7 52 16,3-31-1,-1-27-15,0-14 16</inkml:trace>
  <inkml:trace contextRef="#ctx0" brushRef="#br0" timeOffset="188469.0024">21668 10896 0,'0'0'15,"0"0"-15,0 0 16,0 0-16</inkml:trace>
  <inkml:trace contextRef="#ctx0" brushRef="#br0" timeOffset="239572.4332">2811 10589 0,'0'0'0,"0"0"16,0 0-16,0 16 15,0 13-15,0 9 16,0-3-1,0-1-15,0 1 16,8 1 0,2 5-16,0 2 15,4-4-15,-1 0 16,-13-39 0,18 36-16,-18-36 15,19 36 1,-19-36-16,25 28 15,-25-28 1,27 18-16,-4-16 16,-2-13-16,2-10 15,-1-12 1,8-18-16,-3-8 16,1-5-16,-2-8 15,7-19 1,2-5-16,-8 11 15,-10 20-15,-17 65 16,14-49 0,-14 49-16,0 0 15,10-39 1,-10 39-16,0 0 16,0 0-16,15-34 15</inkml:trace>
  <inkml:trace contextRef="#ctx0" brushRef="#br0" timeOffset="240197.2888">4305 10147 0,'0'0'16,"0"0"-16,0 0 16,-19 20-1,-6 18-15,-14 26 16,-13 28-1,-5 25-15,0-3 16,8-5-16,11-24 16,38-85-1,0 0-15,0 0 16,-31 51-16,13-31 16,12-31-1,6-18-15</inkml:trace>
  <inkml:trace contextRef="#ctx0" brushRef="#br0" timeOffset="240493.9673">4220 10053 0,'0'0'0,"0"0"16,0 0-1,14 18-15,5 15 16,14 23-1,-1 13-15,3 27 16,4 23 0,-3 6-16,-1 3 15,-4-8 1,1-7-16,-7-10 16,-4-11-16,-7-12 15,-7-6-15,-3-2 16,-6-14-1,-9-11-15,-9-7 16</inkml:trace>
  <inkml:trace contextRef="#ctx0" brushRef="#br0" timeOffset="240869.225">3674 11639 0,'0'0'0,"0"0"16,0 0 0,0 0-16,0 0 15,19 7 1,18 0-16,26 1 15,5-3-15,7 0 16,19-5 0,3-3-16,-2-1 15,-1 1 1,-3 1-16,-10 4 16,-7 3-16,-74-5 15,68 5 1,-68-5-16,56 0 15,-2-3 1,-4-4-16,-10-6 16</inkml:trace>
  <inkml:trace contextRef="#ctx0" brushRef="#br0" timeOffset="241332.0557">4854 10353 0,'0'0'0,"0"0"16,0 0-1,0 0-15,0 0 16,23 0-16,26 0 0,27 0 16,9 0-16,-5 0 15,-11 4 1,-69-4-16,50 13 16,-14 14-1,-14 11-15,-17 8 16,-15 17-16,-9 11 15,-21 26 1,-12 14-16,-7-4 16,4-9-1,8-23-15,8-18 16,39-60-16,-33 34 16,-1-26-1,1-16-15</inkml:trace>
  <inkml:trace contextRef="#ctx0" brushRef="#br0" timeOffset="241519.889">4827 10723 0,'0'0'0,"0"0"15,0 0-15,0 0 16,25 0-1,28 0-15,31 0 16,16-6 0,-5-8-16</inkml:trace>
  <inkml:trace contextRef="#ctx0" brushRef="#br0" timeOffset="241956.8864">5411 10701 0,'0'0'0,"0"0"16,0 0-16,0 0 16,0 0-1,13-12-15,16-10 16,11-9 0,4-7-16,1-4 15,-2-1 1,-4-2-16,-11-1 15,-28 46-15,23-48 16,-23 48 0,0 0-16,0 0 15,15-46 1,-7 8-16,2 15 16,-4 23-16,0 16 15,-4 15 1,-2 16-16,0 27 15,0 33-15,2 18 16,0-2 0,0-16-16,3-26 15,2-13 1,-7-68-16,11 44 16,-11-44-16,13 24 15,0-19 1</inkml:trace>
  <inkml:trace contextRef="#ctx0" brushRef="#br0" timeOffset="242300.9163">5922 9753 0,'0'0'0,"0"0"15,0 0 1,0 0-16,0 25 15,4 31 1,2 38-16,-4 44 16,0 21-16,0 51 15,-2 20 1,4-6-16,9-8 16,8-9-16,0-21 15,-4-9 1,1-9-16,1-14 15,-3-18 1,-3-22-16,-3-31 16,-10-83-1,0 0-15,6 44 16,-1-44-16</inkml:trace>
  <inkml:trace contextRef="#ctx0" brushRef="#br0" timeOffset="242659.8775">6282 10263 0,'0'0'0,"0"0"16,22-11-16,17-8 15,23-7 1,5-3-16,4 4 16,14 3-1,-85 22-15,67-8 16,-34 18-16,-25 17 16,-20 6-1,-11 14-15,-21 23 16,-20 28-1,-14 20-15,6-6 16,72-112-16,0 0 16,-42 63-1,33-50-15</inkml:trace>
  <inkml:trace contextRef="#ctx0" brushRef="#br0" timeOffset="242831.6824">6718 10374 0,'0'0'15,"0"0"-15,0 0 16,22 0-16,21 0 16,17 7-1,-10 2-15,-8 11 16,-16 5 0,-13 2-16,-5 1 15</inkml:trace>
  <inkml:trace contextRef="#ctx0" brushRef="#br0" timeOffset="243503.5252">6226 11179 0,'0'0'0,"0"0"15,0 0 1,19-15-16,16-18 15,28-19-15,31-34 16,29-26 0,2-8-16,-29 26 15,-36 25-15,-60 69 16,31-45 0,-21 21-16,-16 14 15,-11 17 1,-8 16-16,-4 13 15,-7 20-15,1 10 16,-8 26 0,0 17-16,4 3 15,10-7 1,6-15-16,6-12 16,5-9-16,12-69 15,0 0 1,-7 49-16,7-49 15,5 32 1,7-26-16,12-17 16,5-18-16,12-16 15,7-7 1,-48 52-16,48-46 16,0 15-16,-10 19 15,-16 31 1,-15 15-16,-14 27 15,-13 33 1,-11 39-16,-3 20 16,34-153-16,0 0 15,0 0 1,-13 116-16,26-66 16,21-61-1,7-32-15,7-24 16,24-38-16,10-24 15,-17-10 1,-29 12-16</inkml:trace>
  <inkml:trace contextRef="#ctx0" brushRef="#br0" timeOffset="243925.5748">6982 10824 0,'0'0'0,"0"0"16,0 0-16,0 0 16,0 0-1,18-3-15,24-17 16,16-18-16,-5-7 16,-1 1-1,-52 44-15,45-38 16,-9 18-16,-15 22 15,-11 16 1,-12 15-16,-8 16 16,-7 27-1,-10 34-15,-4 19 16,1-1-16,12-21 16,18-107-1,-6 76-15,10-27 16,8-27-1,5-17-15,9-14 16,9-13-16,18-23 16,4-10-1,12-33-15</inkml:trace>
  <inkml:trace contextRef="#ctx0" brushRef="#br0" timeOffset="244128.5734">7493 10989 0,'0'0'15,"0"0"-15,0 0 16,14-15 0,15-17-16,22-21 15,23-24-15,11-14 16,-11-2-1,-16-2-15</inkml:trace>
  <inkml:trace contextRef="#ctx0" brushRef="#br0" timeOffset="244472.0511">7927 9963 0,'0'0'0,"0"0"15,0 0-15,0 27 16,0 27 0,0 35-16,0 36 15,0 16 1,-5 20-16,1 58 16,-2 33-16,4-12 15,2-13 1,0-14-16,6-19 15,5-31-15,5-24 16,-6-32 0,2-20-16,-12-87 15,11 76 1,-11-76-16,0 0 16,4 60-16,-4-60 15,0 41 1,-4-21-16</inkml:trace>
  <inkml:trace contextRef="#ctx0" brushRef="#br0" timeOffset="244628.4727">8347 11664 0,'0'0'15,"0"0"1,0 0-16</inkml:trace>
  <inkml:trace contextRef="#ctx0" brushRef="#br0" timeOffset="262951.9728">4125 12298 0,'0'0'16,"0"0"-16,21 0 16,24 5-16,21-3 15,1 4 1,1 1-16,1 0 16,5 0-1,17 0-15,3-2 16,2-2-16,3 0 15,4-2 1,3-1-16,4 0 16,5 0-1,-2 3-15,3 4 16,11 2-16,10 0 16,3-3-1,-2-1-15,-7-1 16,-8-1-1,2 1-15,2 0 16,0-4-16,-2-4 16,4-3-1,0 5-15,-2 0 16,1 4-16,-8 3 16,3 6-1,-2 0-15,-3 5 16,-5-5-1,-9-3-15,-8 2 16,-4 1-16,-12-3 16,-6 1-1,-7-1-15,-16 1 16,-4-6 0,-47-3-16,45-1 15,-2-13-15</inkml:trace>
  <inkml:trace contextRef="#ctx0" brushRef="#br0" timeOffset="263202.243">8789 10794 0,'0'0'16,"0"0"-16,0 0 15,0 0-15</inkml:trace>
  <inkml:trace contextRef="#ctx0" brushRef="#br0" timeOffset="263405.3161">8743 11157 0,'0'0'0,"0"0"16,0 0 0,0 0-16,0 0 15,0 0-15</inkml:trace>
  <inkml:trace contextRef="#ctx0" brushRef="#br0" timeOffset="264045.4604">9507 10368 0,'0'0'0,"0"0"15,0 0 1,-20 11-16,-12 11 16,-15 19-16,1 17 15,-11 34 1,6 23-16,8 10 16,19-2-1,17-16-15,7-107 16,9 84-16,18-33 15,3-31 1,3-20-16,-2-16 16,7-11-16,9-19 15,-7-11 1,-9 4-16,-10-1 16,-8 5-1,-8 5-15,-10 3 16,-4 8-16,-4 11 15,-8 4 1,1 4-16,5 1 16,1 6-1,5 1-15,5-1 16,8 0-16,10-2 16,15-5-1,12-3-15,16-12 16,6-2-1,-1 2-15,-5 1 16,-5 7-16,-52 21 16,44-12-1,-11 12-15,-13 12 16</inkml:trace>
  <inkml:trace contextRef="#ctx0" brushRef="#br0" timeOffset="264217.4192">9599 10967 0,'0'0'0,"0"0"16,0 0-1,9-14-15,11-10 16,9-8 0,6-1-16,6-3 15,-2-2 1,20-5-16,25-3 15</inkml:trace>
  <inkml:trace contextRef="#ctx0" brushRef="#br0" timeOffset="264467.3644">10011 10057 0,'0'0'0,"0"0"15,-6 29-15,-1 28 16,-2 29 0,2 21-16,1 10 15,0 4 1,1 4-16,-4 0 16,-4 0-16,-5-9 15,-2-17 1,-1-21-16</inkml:trace>
  <inkml:trace contextRef="#ctx0" brushRef="#br0" timeOffset="264685.936">9507 11535 0,'0'0'0,"0"0"16,0 0-16,0 0 15,2 19 1,18 17-16,11 9 16,14-19-16,11-11 15,9-16 1,4-21-16,7-23 16</inkml:trace>
  <inkml:trace contextRef="#ctx0" brushRef="#br0" timeOffset="265154.8926">10295 10355 0,'0'0'0,"0"0"15,0 0 1,23-2-16,21-11 15,20 3 1,-7-1-16,-5 6 16,-13 10-1,-13 8-15,-15 16 16,-20 4-16,-15 8 16,-15 5-1,-15 10-15,-28 25 16,-16 11-16,1 2 15,17-17 1,80-77-16,-54 54 16,54-54-1,0 0-15,-24 27 16,26-22-16,22-17 16,16-10-1,30-18-15,37-25 16,38-16-1,5 1-15,-26 21 16,-124 59-16,0 0 16,79-30-1,-22 19-15</inkml:trace>
  <inkml:trace contextRef="#ctx0" brushRef="#br0" timeOffset="265826.3058">10476 10694 0,'0'0'0,"0"0"15,0 0-15,0 23 16,7 21-1,3 30-15,-2 24 16,5 18-16,5 23 16,-3 26-1,-1 10-15,-1-6 16,1-4 0,0-6-16,0-7 15,-1-14-15,-5-10 16,2-19-1,-4-17-15,-2-16 16,-4-76 0,3 67-16,-3-67 15,2 49-15,-2-49 16,0 0 0,0 0-16,2 43 15,-2-43 1,0 0-16,0 0 15,0 31-15,0-31 16,0 0 0,0 0-16,-2 13 15,2-13 1,0 0-16,0 0 16,-2 9-1,2-9-15,0 0 16,0 0-16,0 5 15,0-5-15,0 0 16,0 0 0,-3 2-16,3-2 15,0 0 1,-2-2-16,2 2 16,-4-6-16,4 6 15,-4-23 1</inkml:trace>
  <inkml:trace contextRef="#ctx0" brushRef="#br0" timeOffset="266982.3174">11475 10370 0,'0'0'16,"0"0"-1,0 0-15,-13 18 16,-7 13-16,-6 16 16,-1 10-1,1 6-15,8 5 16,5-4-1,13-6-15,7-8 16,11-18 0,6-12-16,6-19 15,1-11-15,0-15 16,3-13 0,-8-5-16,-8-2 15,-11 3-15,-9 4 16,-11 3-1,-12 8-15,0 11 16,-2 5 0,0 4-16,6 5 15,3-1-15,3 2 16,2 1 0,6 1-16,5 8 15,4 7 1,1 7-16,3 3 15,5 9-15,-3 4 16,-1 8 0,-5 4-16,-7 3 15,-3 2-15,-11 2 16,-6 2 0,-8 3-16,-4 4 15,-16 18 1,-3 4-16,1-8 15,55-81-15,0 0 16,0 0 0,-40 53-16,18-29 15,15-19 1,10-11-16,10-10 16,9-7-16,9-6 15,16-11 1,5-2-16,5-1 15,6 6-15,0 5 16,-1 5 0,-1 12-16,-5 8 15,-3 10 1,-2 3-16,-51-6 16,50 9-16,-4-5 15,1-15 1</inkml:trace>
  <inkml:trace contextRef="#ctx0" brushRef="#br0" timeOffset="267372.8123">11924 9894 0,'0'0'0,"0"0"15,-4 29-15,2 26 16,-5 30-16,-2 23 16,2 2-1,5 8-15,2 6 16,4-1-16,10 6 15,1 0 1,-1 3-16,-2-4 16,-2-3-1,4-3-15,1-10 16,-7-25-16,-8-87 16,0 0-1,2 65-15,-2-65 16,-8 34-1,-2-24-15,1-15 16,7-18-16</inkml:trace>
  <inkml:trace contextRef="#ctx0" brushRef="#br0" timeOffset="267560.263">12030 10775 0,'0'0'0,"0"0"16,15-18-16,15-13 16,19-10-1,9 3-15,-1 7 16,6 9 0</inkml:trace>
  <inkml:trace contextRef="#ctx0" brushRef="#br0" timeOffset="267857.1957">11619 11682 0,'0'0'0,"0"0"16,9 20 0,10 14-16,12 12 15,5-3-15,3-3 16,3-9 0,8-9-16,2-11 15,11-15 1,7-13-16,-3-19 15,7-25-15</inkml:trace>
  <inkml:trace contextRef="#ctx0" brushRef="#br0" timeOffset="268263.228">12428 10678 0,'0'0'0,"0"0"15,0 0 1,13-9-16,16-6 16,16-11-16,4-6 15,4 1 1,-53 31-16,0 0 15,49-25 1,-13 18-16,-23 16 16,-15 16-16,-14 15 15,-17 25 1,-9 10-16,-16 28 16,-10 21-1,9-15-15,11-27 16,17-25-16,31-57 15,-18 29 1,14-23-16,13-20 16</inkml:trace>
  <inkml:trace contextRef="#ctx0" brushRef="#br0" timeOffset="268450.8038">12617 10849 0,'0'0'0,"0"0"16,0 0-16,14 15 16,8 10-1,12 5-15,-3 2 16,-4-3-16,-2 1 16,-6-9-1,-9-6-15,-10-10 16</inkml:trace>
  <inkml:trace contextRef="#ctx0" brushRef="#br0" timeOffset="268607.2815">12762 10891 0,'0'0'0,"0"0"16,0 0-16,14-20 16,13-19-1,20-20-15,15-22 16,-1-15-1,-28 2-15</inkml:trace>
  <inkml:trace contextRef="#ctx0" brushRef="#br0" timeOffset="268809.9691">13055 10218 0,'0'0'0,"0"0"16,0 0-1,0 20-15,0 23 16,0 22-1,0 11-15,0 19 16,0 6 0,0 2-16,0 2 15,0-7-15,-6-8 16,-15-8-16</inkml:trace>
  <inkml:trace contextRef="#ctx0" brushRef="#br0" timeOffset="269013.0572">12603 11599 0,'0'0'0,"0"0"16,0 0 0,17 20-16,10 7 15,15 3 1,8-4-16,10-14 15,9-20 1,12-22-16,31-31 16</inkml:trace>
  <inkml:trace contextRef="#ctx0" brushRef="#br0" timeOffset="269372.7062">13578 10299 0,'0'0'16,"0"0"-16,27-12 15,18-10 1,21-10-16,9-3 15,-75 35 1,60-22-16,-31 19 16,-20 15-16,-13 8 15,-14 11 1,-12 14-16,-14 17 16,-17 23-16,-13 16 15,1-5 1,11-18-16,62-78 15,-34 44 1,29-28-16</inkml:trace>
  <inkml:trace contextRef="#ctx0" brushRef="#br0" timeOffset="269560.0833">13953 10292 0,'0'0'0,"0"0"16,0 0-16,0 0 15,13 15 1,10 10-16,6 8 16,-2 1-1,-7 4-15,-15-7 16,-17-10-16</inkml:trace>
  <inkml:trace contextRef="#ctx0" brushRef="#br0" timeOffset="269747.5494">13848 10618 0,'0'0'16,"0"0"0,0 0-16,0 0 15,0 0-15,0 23 16,0 14-16,-7 11 15,-6-11 1,-14-14-16</inkml:trace>
  <inkml:trace contextRef="#ctx0" brushRef="#br0" timeOffset="269934.8246">13370 11107 0,'0'0'0,"0"0"15,20-13-15,21-16 16,27-13 0,28-17-16,21-6 15,6 5-15,8 0 16,-11 11 0,-36 4-16,-36 6 15</inkml:trace>
  <inkml:trace contextRef="#ctx0" brushRef="#br0" timeOffset="270356.6028">13578 11418 0,'0'0'0,"0"26"16,0 17-1,2 17-15,11-6 16,10-7 0,4-9-16,7-7 15,5-8-15,5-12 16,-3-9 0,4-15-16,-4-12 15,-6-11 1,-8-8-16,-6-6 15,-14-3-15,-14 1 16,-14 3 0,-8 10-16,-8 5 15,-7 9 1,-2 12-16,-3 11 16,-2 13-16,-1 18 15,6 9 1,9 7-16,8-1 15,9-4-15</inkml:trace>
  <inkml:trace contextRef="#ctx0" brushRef="#br0" timeOffset="271012.9571">14190 10517 0,'0'0'15,"0"0"-15,0 0 16,21-9-16,17-10 16,27-13-1,8-6-15,23-11 16,0-2-16,-96 51 15,73-34 1,-30 21-16,-27 17 16,-23 12-1,-12 11-15,-17 12 16,-18 25-16,-21 27 16,-2 24-1,12-11 1,22-24-16,26-26 0,17-54 15,0 30 1,11-18-16,9-9 16,11-10-1,8-11-15,10-11 16,1-2 0,-50 31-16,0 0 15,0 0-15,42-25 16,-23 12-1,-19 17-15,-15 14 16,-10 18-16,-13 19 16,1 8-1,-2 6-15,-1 21 16,4 4 0,14-12-16,22-82 15,-2 61-15,2-61 16,14 29-1,5-22-15,1-21 16,3-15-16</inkml:trace>
  <inkml:trace contextRef="#ctx0" brushRef="#br0" timeOffset="271465.5973">14632 10918 0,'0'0'0,"0"0"16,0 0-1,-6 20-15,-10 22 16,-13 16 0,-6-2-16,-6 4 15,0 3 1,-12 13-16,4-7 16,12-13-16,37-56 15,0 0-15,0 0 16,-24 31-1,18-15-15,12-9 16,9-10 0,10-1-16,10-8 15,12 0-15,19-9 16,9 5 0,25 1-16,15 6 15,-3 7 1,-12 6-16,-9 7 15,-13 5 1,-6-5-16,-19-5 16,-9 1-16,-3 1 15,-41-8 1,45 3-16,-45-3 16,47 5-1,-47-5-15,0 0 16,58 0-16</inkml:trace>
  <inkml:trace contextRef="#ctx0" brushRef="#br0" timeOffset="271653.1131">15914 11398 0,'0'0'16,"0"0"-16,0 0 16,0 0-16,0 0 15,0 0 1</inkml:trace>
  <inkml:trace contextRef="#ctx0" brushRef="#br0" timeOffset="318034.848">8935 12093 0,'0'0'0,"-15"17"16,-9 10-16,-9 14 16,-4 8-1,-5 11-15,-2 10 16,-9 25-16,-1 15 15,10-8 1,14-23-16,30-79 16,-18 49-16,16-29 15</inkml:trace>
  <inkml:trace contextRef="#ctx0" brushRef="#br0" timeOffset="318331.5707">9139 12198 0,'0'0'0,"-26"27"16,-3 10-16,-20 26 16,-14 26-1,-4 29-15,-1 14 16,0 25 0,11 4-16</inkml:trace>
  <inkml:trace contextRef="#ctx0" brushRef="#br0" timeOffset="323486.9835">8159 12650 0,'-8'33'15,"0"16"1,-4 24-16,-5 17 16,2 6-16,6 11 15,7 7 1,4 3-16,4 9 16,9 9-16,7-7 15,2-10 1,9-16-16,3-19 15,0-18-15,5-15 16,-4-18 0,4-9-16,6-10 15,8-9 1,5-8-16,3-3 16,6-8-1,3-5-15,22-3 16,14-3-16,-8 1 15,-2 1 1,3 1-16,1 3 16,3 0-16,2 2 15,1 3 1,-4 1-16,2 10 16,-4 1-1,1 10-15,-2 0 16,-4 6-16,-6 0 15,-12 1 1,-4 1-16,-5-1 16,-17 2-1,-7-1-15,0 0 16,-46-15-16,0 0 16,0 0-1,37 12-15,-37-12 16,27 7-1,-18-7-15</inkml:trace>
  <inkml:trace contextRef="#ctx0" brushRef="#br0" timeOffset="323986.5015">10528 13579 0,'0'0'15,"0"0"-15,0 0 16,0 0 0,0 0-16,0 0 15,0 0-15,17 11 16,12 9-1,13 2-15,-3 5 16,3-1-16,2 2 16,-3 3-1,0 0-15,-10 5 16,-2 0 0,-11 4-16,-12 5 15,-12 3-15,-14 13 16,-7 4-1,-11 6-15,-13 21 16,-13 8 0,8-8-16,11-23 15,45-69-15,-34 56 16,34-56 0,-19 38-16,19-38 15,-8 34-15,8-10 16,6-11-1</inkml:trace>
  <inkml:trace contextRef="#ctx0" brushRef="#br0" timeOffset="324486.7704">11574 13310 0,'0'0'16,"0"0"-16,-12 19 15,-1 7 1,-5 15-16,3 5 15,6 8 1,4 0-16,5-54 16,8 48-16,9-9 15,12-17 1,2-22-16,10-18 16,7-15-16,0-12 15,-8-4 1,-9-3-16,-13 8 15,-14 1 1,-11 5-16,-12 11 16,-6 10-16,-8 7 15,-8 10 1,-12 12-16,-4 8 16,2 15-1,-4 11-15,4 9 16,-11 24-16,0 16 15</inkml:trace>
  <inkml:trace contextRef="#ctx0" brushRef="#br0" timeOffset="324720.6991">11181 14041 0,'0'0'0,"0"0"16,0 0-1,0 0-15,16 5 16,19-8-16,26-4 15,5-17 1,6-16-16,17-21 16,21-17-1,1-2-15,-3 2 16,-27 16-16,-81 62 16,61-48-1,-61 48-15,31-43 16,-29 14-1</inkml:trace>
  <inkml:trace contextRef="#ctx0" brushRef="#br0" timeOffset="324986.3802">11643 13795 0,'0'0'0,"-4"23"15,0 17-15,1 27 16,-1 11-1,4 27-15,-3 12 16,6 16 0,4 10-16,-1 11 15,9 32-15,1 2 16,4-23 0,-3-36-16,5-21 15,-5-30-15,1-22 16,-2-34-1,-1-21-15</inkml:trace>
  <inkml:trace contextRef="#ctx0" brushRef="#br0" timeOffset="325314.3257">12237 13340 0,'0'0'15,"-15"29"-15,-7 13 16,-13 31 0,-4 33-16,-8 23 15,-4 12 1,1 0-16,5-6 15,3-8 1,4-19-16,11-22 16,27-86-16,-18 46 15,9-48-15,5-34 16</inkml:trace>
  <inkml:trace contextRef="#ctx0" brushRef="#br0" timeOffset="325486.5097">12079 13723 0,'0'0'0,"0"0"16,14 17-16,5 5 15,8 11 1,-1 8-16,6 1 16,-3 3-16,-29-45 15,29 42 1,-6-6-16,-12-11 15</inkml:trace>
  <inkml:trace contextRef="#ctx0" brushRef="#br0" timeOffset="325658.0101">12139 13858 0,'0'0'16,"0"0"-1,8-13-15,14-14 16,9-14-16,13-10 15,12-12 1,24-26-16,5-17 16,-19 4-16,-29 21 15</inkml:trace>
  <inkml:trace contextRef="#ctx0" brushRef="#br0" timeOffset="325829.8144">12562 13162 0,'-3'7'15,"-1"4"-15,4-1 16,-2 5-16,2 12 15,0 11 1,0 13-16,0 12 16,0 11-1,0 18-15,-5 4 16,-4 0-16,-8 2 16</inkml:trace>
  <inkml:trace contextRef="#ctx0" brushRef="#br0" timeOffset="326017.6324">12289 14437 0,'0'0'0,"0"0"15,0 0-15,0 17 16,7 19 0,4 15-16,6-2 15,6-6-15,6-12 16,5-6-1,8-14-15,9-22 16,8-31-16,8-30 16</inkml:trace>
  <inkml:trace contextRef="#ctx0" brushRef="#br0" timeOffset="326407.8044">13030 13180 0,'0'0'16,"0"0"-16,0 0 15,0 0-15,-22 21 16,-13 15 0,-22 24-16,-7 27 15,-5 13 1,10-5-16,59-95 15,-40 62 1,22-40-16,20-37 16,12-19-16,9-8 15,11-14 1,-1 5-16,-2 6 16,0 11-16,3 8 15,1 7 1,5 7-16,8 4 15,-2 8-15,4 12 16,-10 3 0,-12 8-16,-14-5 15</inkml:trace>
  <inkml:trace contextRef="#ctx0" brushRef="#br0" timeOffset="326673.7622">12526 14007 0,'0'0'0,"0"0"16,0 0-16,0 0 16,22-2-1,27-16-15,25-8 16,21-17-16,18-11 15,3 4 1,-2 2-16,-15 10 16,-25 10-16,-74 28 15,0 0 1,51-27-16</inkml:trace>
  <inkml:trace contextRef="#ctx0" brushRef="#br0" timeOffset="326860.945">13064 13762 0,'0'0'0,"0"0"16,0 0-16,0 0 15,0 24 1,0 16-16,0 23 16,0-7-1,-5 2-15,-1-4 16,-12-3-16</inkml:trace>
  <inkml:trace contextRef="#ctx0" brushRef="#br0" timeOffset="327032.777">12797 14336 0,'0'0'16,"0"0"-16,0 0 15,0 0-15,2 22 16,13 18-1,9 12-15,10-8 16,8-6-16,10-11 16,8-16-1,10-20-15,1-26 16</inkml:trace>
  <inkml:trace contextRef="#ctx0" brushRef="#br0" timeOffset="327423.5692">13641 13323 0,'0'0'0,"0"0"16,0 0-16,-19 7 15,-12 11-15,-4 16 16,8 13-1,11 4-15,12-4 16,12-9 0,12-13-16,5-21 15,4-15-15,4-16 16,5-15 0,-10-4-16,-8 0 15,-9 8 1,-14 4-16,-5 13 15,-9 7 1,-18 11-16,-9 18 16,-16 20-16,-5 12 15,-18 24 1</inkml:trace>
  <inkml:trace contextRef="#ctx0" brushRef="#br0" timeOffset="327610.6519">13171 14032 0,'0'0'15,"0"0"-15,0 0 16,21 0 0,21-9-16,26-9 15,-2-9 1,1-6-16,25-16 16,16-14-16,-7 1 15,-9 4 1,-31 10-16,-26 10 15</inkml:trace>
  <inkml:trace contextRef="#ctx0" brushRef="#br0" timeOffset="327829.5794">13515 13871 0,'0'0'15,"0"0"-15,-6 18 16,-2 11-16,0 14 15,4 1 1,1 6-16,8 8 16,1 8-16,1 15 15,-2 15 1,-3-5-16,0-15 16</inkml:trace>
  <inkml:trace contextRef="#ctx0" brushRef="#br0" timeOffset="328297.986">13862 12426 0,'0'0'16,"0"0"-16,0 26 16,0 34-1,7 37-15,4 33 16,4 15 0,6 36-16,5 42 15,4 39-15,-8 2 16,-4 8-1,-5 18-15,1 7 16,-2-2-16,7-5 16,2-10-1,-2-14-15,4-16 16,-1-18 0,-3-19-16,-5-37 15,0-28-15,-2-26 16,-4-32-1,-8-90-15,0 0 16,0 0 0,5 51-16,-5-35 15,-3-32-15,-5-22 16</inkml:trace>
  <inkml:trace contextRef="#ctx0" brushRef="#br0" timeOffset="328454.6048">14393 15207 0,'0'0'16,"0"0"-16,0 0 15,0 0 1</inkml:trace>
  <inkml:trace contextRef="#ctx0" brushRef="#br0" timeOffset="450482.8098">11466 15691 0,'0'0'15,"0"0"-15,2 21 16,12 12 0,4-6-16,2-18 15,-4-22-15,1-18 16,6-17 0,9-14-16,1 7 15,4 14 1,5 17-16,-2 15 15,3 13-15,5 12 16,0 4 0,5 2-16,2-3 15,0-7 1,-1-9-16,7-13 16,-1-9-16,5-13 15,0-1 1,2-1-16,19 6 15,-3 14 1,3 16-16,-9 8 16,-5 8-16,-5 1 15,-12-1 1,-5-4-16,9-8 16,1-12-1,3-12-15,-1-11 16,-2-5-16,5-2 15,7 7 1,2 14-16,-12 17 16,-14 13-16,-9 6 15,5 4 1,4 1-16,-4 0 16,-1-6-1,-1-6-15,3-9 16,0-12-16,0-8 15,-45 15 1,46-18-16,0 6 16,-2 5-1,-44 7-15,40 5 16,1 2-16,-41-7 16,39 11-1,-39-11-15,41 11 16,-41-11-1,39 0-15</inkml:trace>
  <inkml:trace contextRef="#ctx0" brushRef="#br0" timeOffset="450769.478">14510 15236 0,'0'0'16,"-13"20"-1,-3 7-15,-9 9 16,2 6-16,-5 7 0,3 3 15,1 1 1,1-2-16,23-51 16,-23 50-16</inkml:trace>
  <inkml:trace contextRef="#ctx0" brushRef="#br0" timeOffset="451065.9834">14635 15218 0,'0'0'16,"0"0"-16,0 0 16,0 0-1,-20 25-15,-11 19 16,-18 37-16,-12 38 16</inkml:trace>
  <inkml:trace contextRef="#ctx0" brushRef="#br0" timeOffset="487050.6893">19004 11653 0,'0'0'0,"-7"29"16,-1 22 0,-11 30-16,-3 13 15,1 15-15,-3 7 16,4 13-1,5 14-15,3 7 16,4 4 0,-1 4-16,-1 15 15,4 3-15,0 10 16,1 10 0,1 12-16,-4 5 15,5-2-15,3 2 16,0-2-1,0-2-15,-4-1 16,4 0 0,0-5-16,0-6 15,2-16-15,0-7 16,9-16 0,-5-10-16,1-25 15,-1-27 1,-6-96-16,8 81 15,-8-81-15,0 0 16,2 53 0,-2-53-16,-4 23 15,-2-33 1,0-14-16</inkml:trace>
  <inkml:trace contextRef="#ctx0" brushRef="#br0" timeOffset="488269.1989">19148 11525 0,'0'0'16,"0"0"-16,17 0 15,23 0 1,25 0-16,8-7 16,17-1-1,10-1-15,8 2 16,5 0-16,6 0 15,6 0 1,14-1-16,20-1 16,-1 4-1,3 5-15,0 0 16,5 0-16,0 0 16,0 0-1,2 2-15,-3 1 16,3 2-1,-4-1-15,5 0 16,-7 0-16,0 1 16,-9 2-1,-7 0-15,-2 2 16,-6 0 0,-6-1-16,-12 2 15,-6-3-15,-14-3 16,0 0-1,-12 0-15,-8 1 16,-10-3 0,-14-2-16,-9 0 15,-1 0-15,-46 0 16,46-2 0,-46 2-16,42-5 15,-42 5-15,0 0 16,0 0-1,40-4-15,-40 4 16,29 0 0,-29 0-16,18 6 15,-9 10-15,-9 9 16,-4 2 0,-3 9-16,-7 8 15,-1 16-15,-3 8 16,0 10-1,-4 29-15,-5 27 16,-2 23 0,1 6-16,4-5 15,2 3-15,-2 4 16,1 8 0,5 3-16,-2 5 15,0 9 1,-2 5-16,4-1 15,3-3 1,-4 2-16,6-5 16,-1-8-16,8-8 15,0-10 1,8-6-16,0-16 16,6-10-16,1-11 15,7-6 1,-2-8-16,-2 0 15,-15-6-15,-18-12 16</inkml:trace>
  <inkml:trace contextRef="#ctx0" brushRef="#br0" timeOffset="489284.5666">18729 16170 0,'0'0'16,"0"0"-16,0 0 16,20 0-1,20 0-15,23 0 16,-1-2 0,3-10-16,10 0 15,8-4-15,7 2 16,2 1-1,9-1-15,8-1 16,5-1 0,5 1-16,8-4 15,8 2-15,10 1 16,-8 0 0,4 5-16,-1 0 15,2 1-15,1 5 16,-1 2-1,6 1-15,-2-2 16,-1-5 0,-3-3-16,5 4 15,-2-1 1,-1 4-16,-1 1 16,1-1-16,-6 2 15,-3 1 1,-12 4-16,-4 1 15,2-3-15,-7 2 16,-9 1 0,-2 1-16,-2-1 15,-7-1 1,-7 0-16,-10 0 16,0 5-16,-3-3 15,-12 3 1,-12-3-16,-8 3 15,-42-7-15,43 5 16,-43-5 0,0 0-16,0 0 15,46 0 1</inkml:trace>
  <inkml:trace contextRef="#ctx0" brushRef="#br0" timeOffset="489471.6482">23889 15734 0,'0'0'0,"0"0"15,-20-3-15,-10-6 16</inkml:trace>
  <inkml:trace contextRef="#ctx0" brushRef="#br0" timeOffset="490456.1286">18011 12357 0,'0'0'0,"0"0"15,0 0-15,0 0 16,0 0-1,22 5-15,22 3 16,25 1 0,11-5-16,23-2 15,4-2-15,9-6 16,9-1 0,12 0-16,3 4 15,10 2-15,38-1 16,9 0-1,-3-1-15,-15 3 16,5 8 0,3 4-16,7-1 15,6-2-15,3 0 16,8-2 0,2-5-16,6 0 15,13 0 1,-6 3-16,-9 4 15,-5 7 1,-18 2-16,2 3 16,-5 6-16,-5 7 15,-7-5 1,-10-4-16,-11-8 16,-1-2-16,-12-9 15,-8 0 1,-7 0-16,-13 2 15,-6-2 1,-14 6-16,-3 3 16,-13-1-16,-9-3 15,-15-4 1,-4-3-16,2-2 16,-4-2-1,-1-6-15</inkml:trace>
  <inkml:trace contextRef="#ctx0" brushRef="#br0" timeOffset="490612.3331">24756 12589 0,'0'0'0,"0"0"15,0 0 1</inkml:trace>
  <inkml:trace contextRef="#ctx0" brushRef="#br0" timeOffset="491471.1798">18197 11498 0,'0'0'15,"0"0"-15,0 0 16,0 0 0,-4 20-16,2 21 15,-10 17 1,3-2-16,-1 1 15,2 9-15,0 7 16,-3 12 0,-2 2-16,3-6 15,3-5 1,7-76-16,0 0 16,-6 67-16,6-67 15,0 0 1,0 0-16,-2 40 15,2-40 1,0 0-16,0 0 16,-3 29-16,3-29 15,0 0 1,0 0-16,0 13 16,0-13-16,0 0 15,0-8 1,0-17-16</inkml:trace>
  <inkml:trace contextRef="#ctx0" brushRef="#br0" timeOffset="496439.0947">19889 11473 0,'0'0'0,"0"0"16,-16-8-16,-3-8 16,-12-2-1,7 7-15,0 5 16,-1 1 0,0 7-16,6 2 15,0 4-15,6 5 16,1 0-1,6 5-15,0 4 16,1 10-16,-3 8 16,-4 14-1,3 6-15,-3 2 16,0 6 0,0-1-16,-2-3 15,4 1-15,1 0 16,-1-4-1,6-6-15,-2 1 16,6-56 0,-2 49-16,2-49 15,4 38-15,10-19 16,1-19 0</inkml:trace>
  <inkml:trace contextRef="#ctx0" brushRef="#br0" timeOffset="496813.6832">20226 11449 0,'0'0'0,"0"0"15,0 0-15,-4 20 16,-1 21 0,-6 21-16,-4 5 15,-1-2 1,3 0-16,0 2 16,1 2-16,-2 2 15,1-1 1,4-4-16,9-66 15,-7 67 1,7-67-16,-4 63 16,4-63-16,2 56 15,9-18 1,4-20-16,1-15 16</inkml:trace>
  <inkml:trace contextRef="#ctx0" brushRef="#br0" timeOffset="497173.3081">20762 11464 0,'0'0'0,"0"0"15,0 19 1,-4 21-16,0 24 16,-5 4-1,0-1-15,-2 2 16,-6-2-16,4-2 16,-5 6-1,3-1-15,-3 1 16,7-4-16,11-67 15,-8 65 1,8-65-16,-3 56 16,8-14-1,8-20-15,5-19 16,6-16-16</inkml:trace>
  <inkml:trace contextRef="#ctx0" brushRef="#br0" timeOffset="497626.3097">21493 11483 0,'0'0'0,"-4"24"15,-1 16-15,-2 17 16,0 0 0,1 6-16,-7 4 15,-1-2 1,4-5-16,0 0 15,4 3-15,1-1 16,1-3 0,0-8-16,0-3 15,4-48 1,-3 44-16,3-44 16,-4 41-16,4-41 15,0 0 1,0 0-16,7 38 15,3-20 1</inkml:trace>
  <inkml:trace contextRef="#ctx0" brushRef="#br0" timeOffset="498563.597">22121 11409 0,'0'0'0,"0"0"16,0 0-16,0 0 15,0 0 1,0 20-16,0 18 16,0 20-16,0-4 15,0 2 1,0 0-16,0 1 16,-4 9-1,1 0-15,-3 6 16,-3 2-16,-2 9 15,-2-7 1,3-7-16,1-20 16,-2-5-16,2-1 15,9-43 1,-7 42-16,7-42 16,0 0-1,0 0-15,-6 40 16,6-40-16,0 0 15,0 0 1,-3 32-16,3-32 16,0 0-1,0 0-15,-2 19 16,2-19-16,0 0 16,0 0-1,-2 12-15,2-12 16,0 0-1,0 0-15,0 9 16,0-9-16,0 0 16,0 0-1,-2 4-15,2-4 16,0 0 0,0 0-16,0 7 15,0-7-15,0 0 16,0 0-1,0 5-15,0-5 16,0 0 0,0 0-16,-2 2 15,2-2-15,0 0 16,0 0 0,0 2-16,0-2 15,0 0-15,0 0 16,-2 0-1,2 0-15,0 0 16,0 0 0,0-2-16,0 2 15,0 0 1,0 0-16,2-5 16,-2-6-16</inkml:trace>
  <inkml:trace contextRef="#ctx0" brushRef="#br0" timeOffset="500110.0105">18164 12798 0,'0'0'0,"0"0"15,0 0-15,0 0 16,0 0-1,0 0-15,15-11 16,12-4 0,9-7-16,2 4 15,-2 9-15,-5 9 16,-1 6 0,-7 9-16,-3 6 15,-6 8 1,-7 5-16,-7 3 15,-7 10-15,-9 3 16,-8-5 0,-5-1-16,-5 1 15,-4-5 1,-3 2-16,-1-2 16,42-40-16,-44 36 15,44-36 1,0 0-16,-46 29 15,46-29-15,0 0 16,-37 23 0,10-14-16,17-12 15,14-6 1,12-4-16,7-2 16,14 1-16,12 3 15,6 7 1,2 1-16,1 3 15,-3-2-15</inkml:trace>
  <inkml:trace contextRef="#ctx0" brushRef="#br0" timeOffset="500890.9675">18087 13471 0,'0'0'16,"0"0"-16,0 0 16,23 0-1,25 0-15,18 0 16,5 0-16,3 0 16,17 0-1,6 0-15,3 0 16,7-3-1,8-5-15,5 1 16,5 1-16,2 4 16,4 7-1,5 7-15,0 4 16,16 2 0,5 0-16,-6-3 15,0-1-15,0 1 16,3 6-1,3-4 1,3 1-16,9 0 16,-2 7-16,1 6 15,-3 3-15,-1-1 16,3 1 0,-5-1-16,2-2 15,-4-6-15,6-7 16,-1-3-1,-1-3-15,-6 1 16,-6 3 0,-7 0-16,-4 2 15,-7-1-15,-16 3 16,-3 0 0,-17 1-16,-6-6 15,-13-1 1,-11-6-16,-13-1 15,-12-2 1,-43-5-16,42 2 16,-42-2-16,40-5 15</inkml:trace>
  <inkml:trace contextRef="#ctx0" brushRef="#br0" timeOffset="501531.7109">19406 12403 0,'0'0'0,"0"0"15,-6 25-15,-8 24 16,-5 20-16,-3-1 16,7 9-1,-3 24-15,7 13 16,7-9-16,6-11 15,5-14 1,3-11-16,-10-69 16,16 49-1,6-17-15,15-15 16</inkml:trace>
  <inkml:trace contextRef="#ctx0" brushRef="#br0" timeOffset="501906.5908">20018 12423 0,'0'0'0,"-6"27"15,-1 17-15,-7 31 16,-1 11 0,-1 6-16,6 7 15,3 6-15,2-6 16,3-9-1,6-14-15,4-9 16,0-20 0,5-13-16,1-16 15,1-14-15</inkml:trace>
  <inkml:trace contextRef="#ctx0" brushRef="#br0" timeOffset="502234.4016">20706 12414 0,'0'0'0,"-4"34"15,-1 20-15,-1 30 16,-1 21 0,0 5-16,5 1 15,0 4 1,0 3-16,2-2 16,2-4-16,4-12 15,8-12 1,3-17-16,4-24 15,6-15-15</inkml:trace>
  <inkml:trace contextRef="#ctx0" brushRef="#br0" timeOffset="502645.5036">22051 12634 0,'-8'30'0,"-2"18"15,-7 23 1,-3 1-16,-3 21 16,4 17-1,2 0-15,9-1 16,6-4-1,2-7-15,8-13 16,2-16-16,-10-69 16,11 49-1,4-13-15</inkml:trace>
  <inkml:trace contextRef="#ctx0" brushRef="#br0" timeOffset="503036.4208">22781 12488 0,'-4'29'0,"-4"18"15,0 23-15,-3 10 16,-2 22 0,5 1-16,-3 0 15,1 0 1,6-2-16,4-4 15,2-9 1,0-15-16,6-7 16,-8-66-16,8 46 15,-8-46-15,24 41 16</inkml:trace>
  <inkml:trace contextRef="#ctx0" brushRef="#br0" timeOffset="504223.6122">17931 14298 0,'0'0'0,"0"0"0,0 0 31,0 0-31,0 0 16,21 7-1,20-1-15,30 3 0,2-4 0,22-1 16,8-1 15,7-1-31,6-2 16,9 0-1,12 0-15,6 0 0,9 5 0,38 1 16,9 2 15,-15 2-31,7-4 16,10 1-16,10 3 0,-1 1 16,2 3-16,2 2 15,1 4 16,-4 1-31,4-1 16,2-7 0,20 1-16,-7-10 0,-2-7 0,-3 0 15,-8-2 17,-4 10-32,-20 1 15,-12 7-15,1 5 0,-11 7 31,-17 0-31,-17-1 0,-12 3 32,-15 0-32,-14-3 0,-12 3 15,-16-6-15,-68-21 16,0 0-16,0 0 16,36 8-1,-24-5-15</inkml:trace>
  <inkml:trace contextRef="#ctx0" brushRef="#br0" timeOffset="505051.5091">17897 13824 0,'0'0'15,"0"0"-15,0 0 16,-6-9-16,-1-6 16,0-8 15,10 3-31,14-3 0,11 4 31,5 4-31,0 0 0,3 7 0,1 2 16,-9 8 15,-4 7-31,-5 10 16,-12 10-16,-10 9 0,-5 16 15,-11 2-15,2 2 16,-4-7 15,8-11-31,0-12 16,11-19-1,6-16-15,12-11 16,5-12-16,10-5 0,11-7 31,-42 42-31,39-36 0,-39 36 16,40-25-16,-6 18 16,-16 21-16,-11 10 15,-10 19 16,-5 26-31,-6 10 0,-5 28 16,2 11-16,10-17 16,7-101-16,19 64 15,9-49 17,11-25-32</inkml:trace>
  <inkml:trace contextRef="#ctx0" brushRef="#br0" timeOffset="505363.9731">19297 13460 0,'0'0'0,"-7"24"0,0 14 16,-1 23-1,3-1-15,1 0 16,4 5-16,4 3 16,5-2-1,4 1-15,5 0 16,-18-67-16,18 50 15</inkml:trace>
  <inkml:trace contextRef="#ctx0" brushRef="#br0" timeOffset="505613.5585">20018 13476 0,'0'0'0,"-6"29"16,-4 19-1,-3 36 1,3 16-16,0 3 16,4-5-16,3-4 15,14-16-15,7-11 16,3-29-1,-7-17-15,-5-24 16</inkml:trace>
  <inkml:trace contextRef="#ctx0" brushRef="#br0" timeOffset="505832.2576">20515 13608 0,'0'0'0,"0"0"15,-5 26-15,3 28 16,-4 29 0,-4 19-16,3-1 15,5-5-15,2-11 16,4-13 0,7-30-16,1-20 15</inkml:trace>
  <inkml:trace contextRef="#ctx0" brushRef="#br0" timeOffset="506035.3345">21194 13744 0,'0'0'0,"-4"29"16,-1 16-16,3 26 15,0 8-15,8 10 16,17-16 0,10-30-16,8-32 15</inkml:trace>
  <inkml:trace contextRef="#ctx0" brushRef="#br0" timeOffset="506238.6992">21992 13814 0,'-5'28'0,"1"19"16,-6 18-16,0 11 16,-8 13-1,2-1-15,5-6 16,4-3-16</inkml:trace>
  <inkml:trace contextRef="#ctx0" brushRef="#br0" timeOffset="506644.575">18434 14720 0,'0'0'16,"0"0"-16,0 0 16,0 0-1</inkml:trace>
  <inkml:trace contextRef="#ctx0" brushRef="#br0" timeOffset="506816.7528">18381 15008 0,'0'0'0,"0"0"16,0 0 0,0 0-16</inkml:trace>
  <inkml:trace contextRef="#ctx0" brushRef="#br0" timeOffset="506972.9491">18441 15250 0,'0'0'16,"0"0"-16,0 0 15,0 0 1,0 0-16</inkml:trace>
  <inkml:trace contextRef="#ctx0" brushRef="#br0" timeOffset="507097.7064">18514 15375 0,'0'0'15,"0"0"1,0 0-16,0 0 15</inkml:trace>
  <inkml:trace contextRef="#ctx0" brushRef="#br0" timeOffset="508675.3853">18530 15518 0,'0'0'16,"0"0"-16,20 0 15,21-5-15,21 1 16,1 2 0,6 0-16,4-1 15,19 3-15,0 0 16,3 0 0,6-2-16,8-3 15,4-6 1,7-7-16,13-4 15,12-3 1,9 5-16,3 0 16,5 7-16,11-1 15,0 10 1,2-3-16,3 0 16,15-4-16,4-2 15,2-5 1,-1-2-16,1 2 15,0 0-15,-4 7 16,-6 0 0,-1 4-16,-2 1 15,-3-4 1,-2 2-16,-8-6 16,-6 5-16,-9-2 15,-10 2 1,-18 5-16,-16 6 15,-14 3 1,-7 1-16,-10 3 16,-11-1-16,-19 2 15</inkml:trace>
  <inkml:trace contextRef="#ctx0" brushRef="#br0" timeOffset="508800.6808">24798 15336 0,'0'0'16,"0"0"-16</inkml:trace>
  <inkml:trace contextRef="#ctx0" brushRef="#br0" timeOffset="509347.1688">19297 15195 0,'0'0'16,"-7"30"-16,0 21 16,-1 30-1,1 16-15,5 0 16,-1 0 0,3-6-16,7-10 15,6-14 1,5-29-16,4-19 15</inkml:trace>
  <inkml:trace contextRef="#ctx0" brushRef="#br0" timeOffset="509597.0002">19902 15250 0,'0'0'0,"0"22"16,0 14-16,0 24 15,0 8 1,0 11-16,6 25 16,12-11-16,8-12 15,9-25 1,-2-28-16</inkml:trace>
  <inkml:trace contextRef="#ctx0" brushRef="#br0" timeOffset="509816.0169">20535 15361 0,'0'29'15,"0"19"1,0 19-16,0 12 16,0 25-16,0-1 15,8-14 1,13-18-16,5-23 16,-1-25-1</inkml:trace>
  <inkml:trace contextRef="#ctx0" brushRef="#br0" timeOffset="510050.3423">21024 15344 0,'0'0'0,"0"0"16,0 0-1,0 24-15,4 21 16,1 26-16,-3 10 16,0 22-1,0 1-15,0-4 16,5-5-16</inkml:trace>
  <inkml:trace contextRef="#ctx0" brushRef="#br0" timeOffset="520844.6913">23359 10643 0,'-28'-2'16,"-18"-1"-1,-14-1-15,-9 1 16,-7 1-16,-13 1 16,-3 1-1,3 0-15,-1 0 16,1 0-1,0 0-15,-3 0 16,-2 0-16,-2 0 16,-3 0-1,-4 0-15,1 0 16,-2 0 0,-2 1-16,-1 4 15,-1-1-15,2 4 16,-4 2-1,-5 6-15,4 1 16,-1 1 0,3 5-16,-1 1 15,3 3-15,2 0 16,4 2 0,1 0-16,1 4 15,6 1-15,1 7 16,0 1-1,5 0-15,4 3 16,9-2 0,5-3-16,5-3 15,9 0-15,18-8 16,37-29 0,-32 23-16,32-23 15,-13 19 1,30-15-16</inkml:trace>
  <inkml:trace contextRef="#ctx0" brushRef="#br0" timeOffset="521188.1572">19556 10996 0,'0'0'0,"0"0"15,-19 6 1,-11 12-16,-9 9 16,-3 13-16,2 12 15,-1 6 1,8 5-16,4-3 16,9-7-16,20-53 15,-6 50 1,10-12-16,16-14 15,7-11 1,6-13-16,12-4 16,24-7-16,11-5 15,35-8 1,30-4-16,0 5 16</inkml:trace>
  <inkml:trace contextRef="#ctx0" brushRef="#br0" timeOffset="521734.8199">23489 10066 0,'0'0'16,"0"0"-16,0 0 16,-8 23-1,-4 21-15,-9 19 16,-2 6-1,-5 12-15,-10 30 16,-6 28-16,-3 6 16,8-13-1,8-14-15,11-22 16,20-96 0,0 0-16,0 0 15,-7 61-15,9-45 16,10-37-1,6-26-15</inkml:trace>
  <inkml:trace contextRef="#ctx0" brushRef="#br0" timeOffset="522031.5862">23379 10153 0,'0'0'15,"0"0"1,0 0-16,0 0 15,12 18-15,5 18 16,10 24 0,-2 19-16,2 35 15,-2 26-15,-5 17 16,-16-17 0,-6-8-16,-3-25 15,-6-15 1,-3-21-16,14-71 15,-19 41-15,-4-19 16,-4-22 0,5-11-16,0-18 15</inkml:trace>
  <inkml:trace contextRef="#ctx0" brushRef="#br0" timeOffset="522172.5347">23205 10930 0,'-7'-8'0,"-6"-6"16,1-1-16,5 0 15,10-2 1,10 5-16,19-5 16,14 0-16,25-4 15,11-3 1,27-7-16</inkml:trace>
  <inkml:trace contextRef="#ctx0" brushRef="#br0" timeOffset="522453.357">23968 10669 0,'0'0'0,"0"0"16,0 0-1,-19 0-15,-17 7 16,-10 14-16,10 17 15,9 13 1,5 9-16,11 5 16,11 0-1,13-10-15,11-7 16,18-17 0,12-18-16,6-22 15,5-18-15</inkml:trace>
  <inkml:trace contextRef="#ctx0" brushRef="#br0" timeOffset="522687.9831">23911 10625 0,'0'0'0,"0"0"16,0 0-1,0 0-15,22 0 16,28 0-16,27-7 16,22-3-1,-2 0-15,-9-8 16,-16-9 0,-11-13-16</inkml:trace>
  <inkml:trace contextRef="#ctx0" brushRef="#br0" timeOffset="522953.266">24209 9885 0,'0'0'0,"0"0"15,0 0-15,-5 29 16,0 32-1,-7 35-15,0 29 16,3 3 0,5 1-16,-2-6 15,6-10 1,-2-10-16,7-16 16,8-22-16,8-24 15</inkml:trace>
  <inkml:trace contextRef="#ctx0" brushRef="#br0" timeOffset="523172.2814">24432 10565 0,'0'0'16,"0"0"-16,0 0 15,0 29 1,4 24-1,1 25-15,0 5 16,-5-83-16,8 67 16,-8-67-16,0 0 15,13 33 1,1-27-16</inkml:trace>
  <inkml:trace contextRef="#ctx0" brushRef="#br0" timeOffset="523328.2799">24358 10223 0,'0'0'0,"0"0"16,0 0-16,0 0 16,0 0-1,0 0-15,0 0 16</inkml:trace>
  <inkml:trace contextRef="#ctx0" brushRef="#br0" timeOffset="523672.1603">24600 10517 0,'0'0'0,"0"0"16,0 0-1,2 20-15,11 17 16,9 12-16,-1-7 15,1 0 1,-22-42-16,0 0 16,0 0-1,16 36-15,-3-13 16,-6-19-16,-5-17 16,-2-18-1,0-6-15,-2-18 16,-3-5-1,0-1-15,1 5 16,4 3-16,7 4 16,-7 49-1,24-50-15</inkml:trace>
  <inkml:trace contextRef="#ctx0" brushRef="#br0" timeOffset="524172.0452">24874 10497 0,'0'0'15,"0"0"-15,0 0 16,0 0 0,22 7-16,21 0 15,22-3 1,-7-11-16,-4-11 15,-14-4-15,-13-4 16,-12-4 0,-9 2-16,-8-1 15,-7 2 1,-11 4-16,-3 10 16,-8 6-16,-1 9 15,3 7 1,4 5-16,3 8 15,7 3-15,4 4 16,7 4 0,8 5-16,9 11 15,4 5 1,8-1-16,1-5 16,3-4-16,5-10 15,4-10 1,4-8-16,8-14 15,3-8 1,6-11-16,-2 2 16,-57 15-16,59-20 15,-7 2 1</inkml:trace>
  <inkml:trace contextRef="#ctx0" brushRef="#br0" timeOffset="524718.8487">22879 11418 0,'0'0'0,"0"0"15,0 0-15,0 0 16,23-3-16,29-8 15,31-4 1,18-5-16,13-1 16,7 6-1,12 0-15,15-4 16,6 1-16,0 5 16,1-2-1,-6-1-15,-3-2 16,-8-2-1,-8-3-15,-16 1 16,-12 2-16,-4-2 16,-13 2-1,-14 4-15,-21 7 16,-2 0 0,-4 2-16,1 3 15,-45 4-15,49-1 16</inkml:trace>
  <inkml:trace contextRef="#ctx0" brushRef="#br0" timeOffset="524921.5411">25758 11033 0,'0'0'0,"0"0"16,0 0 0,0 0-16,0 0 15,0 0-15,0 0 16</inkml:trace>
  <inkml:trace contextRef="#ctx0" brushRef="#br0" timeOffset="529905.0641">17406 11494 0,'0'0'0,"0"0"16,0 0-1,0 0-15,0 0 16,0 0-16,0 0 15,14-16 1,9-3-16,15-11 16,-1 5-1,7 1-15,6-1 16,1 5-16,5 0 16,1 4-1,6 3-15,-1 2 16,1 4-16,0 3 15,2 6 1,-3 0-16,-2 2 16,-1 5-1,-3 6-15,-4 1 16,-6 7-16,0 6 16,-7 0-1,1 1-15,-1-2 16,-4 1-1,-1-2-15,2-4 16,-3-4-16,-33-19 16,33 19-1,-2-2-15</inkml:trace>
  <inkml:trace contextRef="#ctx0" brushRef="#br0" timeOffset="530451.8771">18756 11311 0,'0'0'0,"0"0"16,0 0-1,0 0-15,0 0 16,0 0 0,2 15-16,9 12 15,0 12-15,2-5 16,2-1 0,-4-7-16,-1-1 15,2 0 1,-12-25-16,7 26 15,-7-26 1,4 24-16,-8 3 16,4-27-16,-13 21 15,-5-4-15,-6-6 16,24-11 0,-29 7-16,29-7 15,-31 5 1,31-5-16,-37 2 15,37-2-15,-47 1 16,47-1 0,-43 3-16,43-3 15,0 0 1,0 0-16,-34 5 16,12-1-16</inkml:trace>
  <inkml:trace contextRef="#ctx0" brushRef="#br0" timeOffset="530982.9516">19408 11453 0,'0'0'16,"0"0"-1,-22 14-15,-12 8 16,-12 14-16,-1 9 16,2 6-1,-2 4-15,4 6 16,-6 16-16,5-2 16,8-10-1,36-65-15,-25 58 16,25-58-1,-8 41-15</inkml:trace>
  <inkml:trace contextRef="#ctx0" brushRef="#br0" timeOffset="531314.6593">19494 11518 0,'0'0'0,"0"0"16,-22 12-1,-11 7-15,-13 15 16,-4 6-16,-1 8 0,0 3 15,4 3 1,3 2-16,2 1 16,5 2-1,6-4-15,31-55 16,-24 58-16,14-2 16</inkml:trace>
  <inkml:trace contextRef="#ctx0" brushRef="#br0" timeOffset="531627.0916">19520 11601 0,'0'0'16,"-22"20"0,-10 5-16,-17 20 15,1 8-15,-2 2 16,-8 20 0,4-1-16,12-5 15,10-7-15,10-14 16,22-48-1,-14 39-15,14-39 16,-2 43-16</inkml:trace>
  <inkml:trace contextRef="#ctx0" brushRef="#br0" timeOffset="531877.3224">19426 11862 0,'0'0'0,"0"0"15,-20 18-15,-11 12 16,-16 19 0,-2 4-16,1 12 15,-4 18 1,1 11-16,23-14 15,28-80-15,-9 56 16,18-23 0</inkml:trace>
  <inkml:trace contextRef="#ctx0" brushRef="#br0" timeOffset="532126.9696">19496 11992 0,'0'0'0,"0"0"15,-13 13 1,-10 12-16,-4 9 16,-2 6-16,0 5 15,4 4 1,5-5-16,20-44 15,-9 38 1,14-13-16,10-19 16</inkml:trace>
  <inkml:trace contextRef="#ctx0" brushRef="#br0" timeOffset="532267.566">19466 12215 0,'0'0'0,"-15"18"15,-5 10 1,-7 7-16,-2 10 16,-3 8-16</inkml:trace>
  <inkml:trace contextRef="#ctx0" brushRef="#br0" timeOffset="541218.9986">19766 12028 0,'0'0'0,"0"0"16,0 0 0,0 0-16,0 0 15,0 0 1,0 0-16</inkml:trace>
  <inkml:trace contextRef="#ctx0" brushRef="#br0" timeOffset="541604.5695">20335 11887 0,'0'0'16,"0"0"-1,0 0 1,0 0-16,0 0 15,0 0-15,0 0 16</inkml:trace>
  <inkml:trace contextRef="#ctx0" brushRef="#br0" timeOffset="541947.9416">21080 11841 0,'0'0'0,"0"0"15,0 0-15,0 0 16,0 0 0,0 0-16,0 0 15,0 0-15</inkml:trace>
  <inkml:trace contextRef="#ctx0" brushRef="#br0" timeOffset="542510.2954">21869 11860 0,'0'0'0,"0"0"16,0 0-16,0 0 15,0 0 1,0 0-16,-17 14 16,-23 15-16</inkml:trace>
  <inkml:trace contextRef="#ctx0" brushRef="#br0" timeOffset="543135.5267">19772 11949 0,'0'0'0,"0"0"16,0 0-1,0 0-15,19 5 16,21-2-16,22 1 16,10 0-1,9-4-15,16 2 16,-1-2 0,0 0-16,0 0 15,1 0-15,0 0 16,1 0-1,-3 0-15,5 0 16,-1-2 0,0-2-16,-3 4 15,-2-2 1,-13 0-16,0-3 16,-2-1-16,-79 6 15,76-8 1,-76 8-16,76-6 15,-76 6-15,69-9 16,-23-4 0,-11-6-16</inkml:trace>
  <inkml:trace contextRef="#ctx0" brushRef="#br0" timeOffset="543603.7893">21552 11664 0,'0'0'0,"0"0"15,0 0 1,0 0-16,0 0 16,0 0-16,0 0 15,0 0 1,17 11-16,14 2 15,10 5 1,-1 2-16,-1-2 16,1 0-16,-40-18 15,0 0 1,35 23-16,-35-23 16,29 24-1,-13 5-15,-14-5 16,-11 1-16,-10 4 15,-7 1 1,-12 7-16,-2 3 16,-2-2-1,4 0-15,38-38 16,-37 34-16,37-34 16,0 0-1,0 0-15,-29 27 16,14-9-16,13-9 15</inkml:trace>
  <inkml:trace contextRef="#ctx0" brushRef="#br0" timeOffset="543760.3317">21802 12196 0,'0'0'16,"0"0"-16,0 0 16,0 0-1</inkml:trace>
  <inkml:trace contextRef="#ctx0" brushRef="#br0" timeOffset="555117.093">18923 16141 0,'0'0'0,"0"0"16,0 0-1,0 0-15,0 0 16,21 0-16,16 0 16,20 0-1,-4-4-15,1-3 16,-1 0 0,3 1-16,4 3 15,3-1-15,4-2 16,3 1-1,0-1-15,2-4 16,1 1-16,1 0 16,27 0-1,11-2-15,-5 2 16,-4 5 0,-4 4-16,1 2 15,-2-2-15,4 2 16,-2 0-1,-1-2-15,2-2 16,4 0-16,0 0 16,3-3-1,-3-2-15,5 2 16,-4 1 0,2-2-16,-3 2 15,3 2 1,-6-1-16,3 1 15,-4 2-15,0-2 16,-2-1 0,-3 3-16,0 0 15,-4-2-15,-4 2 16,-1 0 0,-2 5-16,-5 2 15,-3-4 1,-2 4-16,-3-1 15,-14-1 1,-5 0-16,1 0 16,0-1-16,-2 3 15,-4-1 1,-4 1-16,-44-7 16,46 7-16,-2 0 15,-44-7 1,47 6-16,-2 1 15,-45-7 1,51-2-16</inkml:trace>
  <inkml:trace contextRef="#ctx0" brushRef="#br0" timeOffset="568381.5508">19369 11706 0,'0'0'0,"-19"16"16,-1 6-1,-6 10-15,-1 3 16,-1 3-1,1-2-15,27-36 16,-19 38-16</inkml:trace>
  <inkml:trace contextRef="#ctx0" brushRef="#br0" timeOffset="568615.5984">19345 11938 0,'0'0'0,"0"0"15,-10 21-15,-9 8 16,0 6-1,-1-1-15,4-5 16,0-6 0</inkml:trace>
  <inkml:trace contextRef="#ctx0" brushRef="#br0" timeOffset="568881.4239">19464 11988 0,'0'0'0,"0"0"16,-13 15-16,-5 8 15,-5 4 1,8-5-16,-3 0 15,2 0-15,2 3 16,4-7 0,-1-5-16</inkml:trace>
  <inkml:trace contextRef="#ctx0" brushRef="#br0" timeOffset="569162.2424">19481 12109 0,'0'0'0,"0"0"16,0 0-16,-13 15 15,0 5 1,-1 5-16,6-12 16,6-2-16,0-4 15,2-5 1,6-2-16</inkml:trace>
  <inkml:trace contextRef="#ctx0" brushRef="#br0" timeOffset="571599.1767">20958 15326 0,'0'0'16,"0"0"-16,0 0 16,-18 0-16,-12 4 15,-10 0 1,5 12-16,5 4 15,3 3 1,5 2-16,-5 6 16,-3 15-16,-1 2 15,5 0 1,4 1-16,22-49 16,-19 48-16,19-48 15,0 0 1,-8 39-16,12-7 15</inkml:trace>
  <inkml:trace contextRef="#ctx0" brushRef="#br0" timeOffset="571880.4741">20937 15419 0,'0'0'16,"0"0"-16,0 0 16,0 0-1,-21 23-15,-5 13 16,-16 19-16,3 6 16,6 3-1,2 1-15,7-9 16,24-56-16,0 0 15,0 0 1,-17 47-16,8-18 16,7-22-16</inkml:trace>
  <inkml:trace contextRef="#ctx0" brushRef="#br0" timeOffset="572130.5726">20981 15451 0,'0'0'0,"0"0"16,-12 21-1,-11 12-15,-9 20 16,-1 5 0,2 2-16,1-2 15,8-6-15,2-5 16,20-47-1,0 0-15,0 0 16,-9 36-16,7-21 16,6-15-1</inkml:trace>
  <inkml:trace contextRef="#ctx0" brushRef="#br0" timeOffset="572317.7581">21014 15643 0,'0'0'16,"-12"25"-16,-1 11 15,-12 17-15,3 5 16,-4-3 0,4 2-16,3-9 15</inkml:trace>
  <inkml:trace contextRef="#ctx0" brushRef="#br0" timeOffset="586095.7745">21014 15954 0,'0'0'0,"0"0"16,-10 18-16,-8 6 16,-4 12-1,-2 0-15,0 1 16,-2 2-1,-1 1-15,-1 0 16,-5 2-16,0 1 16,-2 3-1,-6 1-15,-1 3 16,0-3-16,-5 3 16,-3-2-1,-4 2-15,2-4 16,-5 1-1,-3 0-15,-21 11 16,-11 9 0,3-7-16,5-7 15,3-5-15,7-8 16,-1-2 0,-1-3-16,-3-8 15,-4-2-15,1-5 16,-3-2-1,-5-3-15,0-2 16,4-7-16,-2-2 16,-2-6-1,0-6-15,-2-11 16,3-6 0,-2-9-16,-6-9 15,3-7-15,3-8 16,0-5-1,-1-9-15,0-9 16,-2-9 0,4-2-16,3-2 15,3-2-15,3-4 16,7-7 0,3-7-16,4-9 15,0-12 1,4-3-16,5-5 15,2-2-15,4-3 16,6 1 0,3-4-16,7-3 15,5-1 1,9 1-16,2-5 16,2-4-16,4 0 15,7 4 1,7-4-1,-2 10-15,2 2 16,2 1-16,5 3 16,5 7-16,6 5 15,2 10 1,11 0-16,2 0 16,8 2-16,3 0 15,8 3 1,4 6-16,7 7 15,3 5 1,4 13-16,-3 13 16,-1 7-1,-1 5-15,3 8 16,-8 9-16,2 4 16,1 7-1,-8 10-15,-3 5 16,6 3-16,1 3 15,-2 9 1,4 3-16,0 6 16,-3 5-1,-1 3-15,-3 6 16,-3 2 0,1 6-16,-6 2 15,0 2-15,-6 1 16,-3 8-1,-37-38-15,34 41 16,-3 6 0,-4-2-16,-3-3 15,-24-42-15,24 37 16,-24-37 0,0 0-16,17 30 15,-1-14-15,1-14 16</inkml:trace>
  <inkml:trace contextRef="#ctx0" brushRef="#br0" timeOffset="586517.9433">18776 11281 0,'0'0'16,"0"0"-16,0 0 15,0 0-15,0 0 16,13 12 0,10 7-16,6 6 15,-6 2 1,-8-2-16,-3 4 15,-4 2-15,-6 5 16,-6 0 0,-4-1-16,-7-1 15,-5-1 1,-9 1-16,29-34 16,-38 29-16,-8-6 15,-3-6 1,-2-3-16,1-6 15,-4 4-15,0-1 16,0 0 0,4 4-16</inkml:trace>
  <inkml:trace contextRef="#ctx0" brushRef="#br0" timeOffset="588095.7023">19341 12164 0,'0'0'0,"0"0"16,0 0-16,0 0 15,0 0 1,0 0-16,0 0 16,0 0-16,0 0 15,0 0 1,0 0-16,0 0 16,0 0-1,0 0-15,0 0 16,0 0-16</inkml:trace>
  <inkml:trace contextRef="#ctx0" brushRef="#br0" timeOffset="600904.8261">19046 10817 0,'0'0'16,"0"0"0,0 0-16,3 25 15,4 17-15,3 21 16,-3-3 0,0 2-16,0 3 15,-3 0-15,-2-2 16,-2-63-1,2 64-15,-2-64 16,5 67 0,-5-67-16,6 56 15,6-13 1</inkml:trace>
  <inkml:trace contextRef="#ctx0" brushRef="#br0" timeOffset="601279.7178">18845 11407 0,'0'0'0,"0"0"15,0 0 1,0 0-16,0 0 15,19 11 1,6 4-16,15 3 16,-3-2-16,-2-3 15,-3-1 1,-11-3-16,-4 0 16,-1-3-16,-8-1 15,1-5 1,-2-7-16,0-11 15,6-9 1,6-9-16,3-22 16,2-6-16,0-10 15</inkml:trace>
  <inkml:trace contextRef="#ctx0" brushRef="#br0" timeOffset="617338.4586">18766 12287 0,'0'0'16,"0"0"-16,0 0 15,0 0-15,-4 11 16,2 5-1,-2 2-15,2-7 16,6-3 0,7-2-16,9-1 15,-1 3-15,-2 1 16,1-3 0,5 1-16,6 2 15,3-5-15,3 1 16,7-3-1,10 0-15,3-2 16,1 0 0,-1 0-16,4 2 15,1 1 1,3 1-16,1 1 16,5-3-16,0 0 15,-1-2-15,4-2 16,-1 0-1,3-3-15,20 1 16,2-1 0,7 3-16,-12 0 15,-6 0-15,-4-1 16,-1 1 0,-4-1-16,0 3 15,-2-3 1,-1 0-16,-1 1 15,-9 0-15,-4 2 16,7-3 0,3 3-16,-2 3 15,3-3 1,-2 2-16,0-2 16,-1 2-16,-4 1 15,0-3 1,-4 3-16,0 0 15,-6 2 1,-2 1-16,-51-6 16,50 7-16,0 0 15,-50-7 1,50 4-16,-50-4 16,46 3-1,-46-3-15,48 2 16,-48-2-16,42-5 15,-4-4 1,-38 9-16,35-11 16,-35 11-1,26-15-15,-26 15 16,20-20-16,0-6 16,-20 26-1,15-30-15,-2-6 16,-7-5-16,3-3 15,-5-3 1,1 3-16,-3-4 16,-2 4-1,5-1-15,-3 1 16,-2 1-16,0 1 16,-2-4-1,-1 4-15,-1 2 16,4 40-1,-3-42-15,3 42 16,-4-43-16,-1 0 16,5 43-1,-12-40-15,12 40 16,-20-31 0,0 9-16,-6 6 15,-5 5-15,-1 5 16,-4 4-1,-6-1-15,-8 6 16,-2-1 0,-2 4-16,-4-1 15,-3 1-15,1 1 16,-3 0 0,1-3-16,-3 1 15,-4-3 1,-3 0-16,1 0 15,-5-2-15,-19 0 16,-20 3 0,5 1-16,8-2 15,8 0-15,2 1 16,4 1 0,-1 1-16,-2 1 15,-1 2 1,0 4-16,3-3 15,-5 1-15,1-2 16,1 1 0,4 0-16,4 0 15,6 0 1,2-7-16,4-2 16,17 0-16,3 0 15,-2 0 1,0-2-16,4-2 15,50 4 1,-53-7-16,53 7 16,-53-9-16,53 9 15,0 0 1,-51-7-16,51 7 16,-47-5-1,47 5-15,-36 7 16,14 9-16,8 2 15,6 4 1,0 7-16,2 7 16,-1 6-16,5 15 15,0 3 1,4 2-16,-2 0 16,4 4-1,-4 0-15,-2 2 16,-2-4-16,0-1 15,-2-5 1,2-6-16,2-10 16,-2-7-1,2-12-15,-1-5 16,1-7-16,2-6 16,0-5-1,2-7-15,5-7 16</inkml:trace>
  <inkml:trace contextRef="#ctx0" brushRef="#br0" timeOffset="627570.4309">21145 15906 0,'0'0'16,"0"0"-16,0 0 15,0 0-15</inkml:trace>
  <inkml:trace contextRef="#ctx0" brushRef="#br0" timeOffset="652565.3763">26819 10386 0,'-9'38'16,"0"28"-1,-10 36-15,-3 43 16,-7 40-16,-4 39 16,-1 37-1,5 3-15,7 8 16,11 12-16,7 8 15,10 4 1,5 3-16,9 2 16,-3 6-1,-1-3 1,-2-10-16,0-3 16,-8-12-16,1-15 15,2-19-15,2-28 16,0-29-1,-2-51-15,-2-27 16,-7-110-16,0 0 16,0 0-1,-7 61-15,-2-45 16,-6-40 0,5-26-16</inkml:trace>
  <inkml:trace contextRef="#ctx0" brushRef="#br0" timeOffset="653939.6916">26913 10205 0,'0'0'0,"29"0"16,28 0 0,37 0-16,29 0 15,12 0 1,10 0-16,42-5 16,30-2-16,10 1 15,-3 0 1,2-2-16,1 4 15,5-3 1,7 1-16,-1 3 16,1 3-16,-1-4 15,-11-2 1,-10-2-16,-13 4 16,-31 2-1,-18-7-15,-17 0 16,-13 0-16,-15-3 15,-13 2 1,-11-2-16,-12 5 16,-11-1-1,-17 1-15,-46 7 16,42-6-16,-42 6 16,42-3-1,-42 3-15,38 3 16,-13 10-16,-14 5 15,-9 1 1,-6 9-16,-5 5 16,-3 8-1,-3 17-15,-2 9 16,-2 9-16,-4 31 16,-9 31-1,-4 28-15,3 10 16,3 8-1,4 7-15,4 10 16,1 16-16,6 22 16,4-2-1,7 2-15,4 0 16,4 7 0,1 7-16,4 3 15,-1 2-15,0-6 16,0-4-1,-1-9-15,2-11 16,6-12 0,1-17-16,2-35 15,-2-14-15,1-20 16,-1-17 0,0-15-16,-2-13 15,-6-20-15,-8-65 16,0 0-1,4 42-15,-4-42 16,-8 30 0,-8-16-16,-10-7 15,-8-7-15,-12 0 16,-13-5 0,-9-1-16,-5-1 15,-31-1 1,-16 1-16,-10-3 15,-3 8-15,-4 2 16,-10 7 0,-5 3-16,-4 3 15,-5 7 1,-11 2-16,-6 3 16,-5 0-16,-11-4 15,-7-5 1,-12 0-16,-2-4 15,-7-1 1,-27-5-16,0 1 16,-6-3-16,-9 3 15,-5 0 1,0 2-16,-4 3 16</inkml:trace>
  <inkml:trace contextRef="#ctx0" brushRef="#br0" timeOffset="658032.8462">28167 8752 0,'0'0'0,"-29"14"16,-13 6-16,-26 15 16,-33 26-16,-29 29 15,-9 19 1,-1 11-16,12 8 16,15 1-1,23-6-15,18-14 16,17-17-16,12-20 15,43-72 1,0 0-16,0 0 16,-27 54-1,20-32-15,14-20 16</inkml:trace>
  <inkml:trace contextRef="#ctx0" brushRef="#br0" timeOffset="658438.6709">26975 9597 0,'0'0'0,"0"0"16,0 0-1,-11 22-15,-7 17 16,-9 21-1,4 4-15,3 4 16,4 3-16,4 0 16,2-2-1,10-69-15,0 0 16,3 57 0,8-17-16,16-25 15,5-19-15,3-16 16,16-14-1,8-6-15,5-3 16,23-8 0,14 2-16,1 9 15,-5 10-15,-3 4 16</inkml:trace>
  <inkml:trace contextRef="#ctx0" brushRef="#br0" timeOffset="658704.2048">28725 8337 0,'0'0'16,"0"22"-16,4 7 15</inkml:trace>
  <inkml:trace contextRef="#ctx0" brushRef="#br0" timeOffset="659422.7831">28832 8824 0,'0'0'16,"-7"-20"-16,-5-13 15,-10-14 1,-2-1-16,-3 4 15,-4 4 1,-3 4-16,-6 7 16,-2 9-16,-1 11 15,-3 11 1,-6 9-16,3 14 16,2 13-16,6 7 15,8 6 1,14 0-16,9 0 15,12-6 1,14-2-16,7-11 16,5-13-16,3-10 15,1-11 1,2-9-16,1-12 16,8-19-1,-3-12-15,-5-8 16,0-13-1,-4-27-15,-7-21 16,-9-2-16,-3 9 16,-6 17-1,-6 19-15,-4 16 16,-1 19-16,5 45 16,0 0-1,0 0-15,-5-29 16,1 17-1,2 17-15,4 15 16,-2 13-16,2 15 16,3 25-1,2 32-15,0 27 16,0 14 0,-1-4-16,4-14 15,-2-30 1,1-13-16,-1-16 15,0-22-15,-2-9 16,3-7 0,5-11-16,-1-13 15,8-14-15,6-13 16</inkml:trace>
  <inkml:trace contextRef="#ctx0" brushRef="#br0" timeOffset="659875.9266">28906 8442 0,'0'0'15,"0"0"-15,0 0 16,8 17 0,13 11-16,10 5 15,9-4 1,5-7-16,4-11 15,1-8-15,-6-10 16,-7-11 0,-7-4-16,-14-3 15,-9-1 1,-12-3-16,-6 2 16,-10 6-16,-5 6 15,-5 7 1,-7 8-16,-8 10 15,3 11-15,1 12 16,7 8 0,6 7-16,7 4 15,11 1 1,8-1-16,12-4 16,11-5-1,11-7-15,11-7 16,13-10-16,2-9 15,5-10 1,-1-10-16</inkml:trace>
  <inkml:trace contextRef="#ctx0" brushRef="#br0" timeOffset="660235.4269">29705 7801 0,'0'0'16,"0"0"-16,0 0 16,0 0-1,-7 23-15,-7 27 16,-7 27-1,-13 23-15,-6 27 16,-3 12-16,4 8 16,5-15-1,11-20-15,23-112 16,-15 87-16,15-87 16,-6 49-1,8-44-15,4-37 16,1-19-16</inkml:trace>
  <inkml:trace contextRef="#ctx0" brushRef="#br0" timeOffset="660485.3678">29617 7903 0,'0'0'16,"0"0"-16,0 0 15,0 0-15,10 16 16,13 13-1,6 16-15,3 13 16,-4 11 0,6 32-16,-5 15 15,-9 3-15,-11-12 16,-11-27 0,-5-20-16,-9-21 15,-3-17 1,-5-11-16,5-11 15,-1-11-15</inkml:trace>
  <inkml:trace contextRef="#ctx0" brushRef="#br0" timeOffset="660610.0087">29487 8569 0,'0'0'16,"0"0"-16,0 0 15,22-9 1,23-6-16,26-10 15,21-3-15</inkml:trace>
  <inkml:trace contextRef="#ctx0" brushRef="#br0" timeOffset="660859.9454">30042 8353 0,'0'0'0,"0"0"15,-13 17 1,-8 14-16,0 10 16,3 6-16,10 2 15,5 1 1,12-9-16,11-9 16,7-14-1,9-16-15,8-13 16,16-22-16,-1-16 15</inkml:trace>
  <inkml:trace contextRef="#ctx0" brushRef="#br0" timeOffset="661063.406">30086 8232 0,'0'0'0,"0"0"15,24 0 1,30-7-16,32-4 16,26-7-1,-3-4-15,-9-12 16,-16-20-16</inkml:trace>
  <inkml:trace contextRef="#ctx0" brushRef="#br0" timeOffset="661313.3221">30367 7718 0,'0'0'0,"0"24"15,0 19-15,0 31 16,0 29-1,-5 9-15,1 6 16,0 0-16,4-4 16,2-16-1,4-17-15,5-24 16,10-29 0,8-21-16</inkml:trace>
  <inkml:trace contextRef="#ctx0" brushRef="#br0" timeOffset="661547.289">30763 8194 0,'0'0'0,"0"0"16,0 0-16,0 30 15,0 21 1,6 27-16,3 7 15,2-10 1,0-12-16,-11-63 16,0 0-16,0 0 15,14 34 1,3-25-16</inkml:trace>
  <inkml:trace contextRef="#ctx0" brushRef="#br0" timeOffset="661703.8855">30734 7893 0,'0'0'0,"0"0"15,0-12 1,0-8-16,0 1 16,8 11-16,4 4 15,-1-5 1</inkml:trace>
  <inkml:trace contextRef="#ctx0" brushRef="#br0" timeOffset="662047.2908">30990 8092 0,'0'0'16,"0"0"-16,2 23 16,12 20-1,2 11-15,5-12 16,-1-4-16,-4-4 15,-16-34 1,21 31-16,-21-31 16,0 0-1,0 0-15,17 18 16,-5-11-16,-1-14 16,-3-11-1,-6-9-15,2-8 16,-8-8-1,2-11-15,-2-4 16,2 0-16,0 2 16,2 4-1,2 2-15,-2 50 16,8-56-16</inkml:trace>
  <inkml:trace contextRef="#ctx0" brushRef="#br0" timeOffset="662578.5975">31339 8051 0,'0'0'15,"0"0"-15,0 0 16,0 0 0,22 0-16,25 0 15,22-6-15,-4-11 16,-13-3 0,-13-6-16,-39 26 15,32-36 1,-13-4-16,-11 2 15,-16 12-15,-11 8 16,-9 13 0,-5 10-16,-7 7 15,-7 15 1,5 7-16,5 4 16,9 2-16,12 5 15,10-3 1,10-1-16,12-1 15,7-7-15,9-3 16,10-11 0,13-5-16,10-10 15,8-8 1,20-8-16,4-3 16,-7-11-16,-28-2 15</inkml:trace>
  <inkml:trace contextRef="#ctx0" brushRef="#br0" timeOffset="662734.824">32286 8364 0,'0'0'0,"0"0"16,0 0-16,0 0 15,0 0-15</inkml:trace>
  <inkml:trace contextRef="#ctx0" brushRef="#br0" timeOffset="669076.8954">25602 11199 0,'29'-2'15,"26"-1"-15,25-3 16,31-3-16,13-2 16,5 1-1,12 6-15,8 0 16,44 2 0,13 2-16,2 0 15,-8 0-15,4 0 16,6 0-1,4 0-15,10 0 16,8 0 0,3 0-16,6-2 15,3 4-15,0 7 16,-1 4 0,-2 5-16,0-3 15,-2 8 1,-1-1-16,-7 5 15,-10-3-15,-12 1 16,-19-3 0,-9 3-16,0 0 15,-8-1 1,-17-3-16,-11-1 16,-8-1-16,-21-1 15,-6-9 1</inkml:trace>
  <inkml:trace contextRef="#ctx0" brushRef="#br0" timeOffset="669701.6286">27551 10192 0,'0'0'16,"0"0"-16,0 0 16,0 0-16,0 0 15,-5 21 1,1 22-16,-7 25 16,-2-2-1,-1 1-15,4 2 16,0 5-1,-3 20-15,5 4 16,2-4-16,1-13 16,3-5-1,0-7-15,-2-16 16,1-3-16,3-50 16,0 0-1,0 38-15</inkml:trace>
  <inkml:trace contextRef="#ctx0" brushRef="#br0" timeOffset="669998.4293">27285 10254 0,'0'0'0,"-24"13"16,-12 7-1,-18 14-15,-4 8 16,-4 12 0,-14 18-16,-5 10 15,14-6-15,13-11 16,54-65-1,-27 45-15,33-23 16</inkml:trace>
  <inkml:trace contextRef="#ctx0" brushRef="#br0" timeOffset="670232.7488">27388 10319 0,'0'0'15,"-21"20"-15,-11 6 16,-22 23 0,-4 10-16,-18 24 15,-11 12 1,10-3-16,11-7 16,18-17-16,48-68 15,-28 53 1,25-28-16,19-21 15</inkml:trace>
  <inkml:trace contextRef="#ctx0" brushRef="#br0" timeOffset="670451.7927">27375 10542 0,'0'0'0,"-18"16"16,-10 6-16,-16 16 15,-12 16 1,-23 28-16,-15 25 16,-3 17-16,23-22 15,74-102 1,0 0-16,-27 70 16,38-33-1</inkml:trace>
  <inkml:trace contextRef="#ctx0" brushRef="#br0" timeOffset="670592.4423">27367 10804 0,'0'0'0,"0"0"16,-24 24-1,-11 17-15,-27 30 16,-30 35-1</inkml:trace>
  <inkml:trace contextRef="#ctx0" brushRef="#br0" timeOffset="681120.8226">18624 14289 0,'0'0'0,"0"0"16,0 0-16,-22 16 16,-10 6-1,-15 11-15,1 4 16,0-5 0,2 0-16,-1-5 15,45-27-15,-51 27 16,-8-2-1,-3-4-15,4 0 16,0-3 0,-3-3-16,61-15 15,-66 14-15,3-10 16,1-6 0,5-5-16,7-4 15,2-5-15,7-4 16,2-5-1,5-4-15,7-8 16,6-6 0,5-6-16,5-2 15,7-5 1,6-4-16,4-1 16,7-2-16,5 1 15,3 1 1,5 6-16,6 1 15,2 5-15,1 4 16,5 5 0,2 4-16,7 6 15,3 0 1,1 3-16,3 0 16,2 3-16,1 0 15,-2 1 1,2 8-16,-1 5 15,-5 8 1,-4 6-16,-1 10 16,-6 8-16,-2 5 15,-1 4 1,-6 5-16,-2 4 16,-3 3-16,-9 4 15,-3 3 1,-3 5-16,-7 5 15,-6 2 1,-6 8-16,-5 1 16,-7 5-16,-6 16 15,-6 2 1,1 0-16,1-12 16,1-17-1,27-65-15,-23 47 16,23-47-16,0 0 15,0 0 1,-27 36-16</inkml:trace>
  <inkml:trace contextRef="#ctx0" brushRef="#br0" timeOffset="681277.3658">18528 14445 0,'0'0'16,"0"0"-16,0 0 16,0 0-1,0 0-15</inkml:trace>
  <inkml:trace contextRef="#ctx0" brushRef="#br0" timeOffset="682696.6471">19347 13435 0,'0'0'0,"-6"27"16,-3 13-1,-9 30-15,1 1 16,-1 4 0,-4 25-16,-1 14 15,5-7 1,9-10-16,7-14 16,4-15-16,11-26 15,8-18 1</inkml:trace>
  <inkml:trace contextRef="#ctx0" brushRef="#br0" timeOffset="683024.7549">19976 13355 0,'0'0'0,"-7"29"15,-2 25 1,-8 33-16,-6 22 16,-2 14-16,7 9 15,3 2 1,4-13-16,6-14 15,3-19 1,9-19-16,-7-69 16,13 33-16,8-20 15</inkml:trace>
  <inkml:trace contextRef="#ctx0" brushRef="#br0" timeOffset="683289.978">20362 13627 0,'0'0'16,"0"0"-16,-6 25 16,-3 24-1,-9 27-15,1 11 16,1 3-16,9-3 15,5-9 1,6-11-16,3-23 16,4-9-1,5-18-15,-1-17 16,-4-14-16</inkml:trace>
  <inkml:trace contextRef="#ctx0" brushRef="#br0" timeOffset="683571.1838">20928 13641 0,'0'0'15,"-7"22"-15,-2 18 16,-4 21-1,-1 5-15,1 4 16,2-2-16,2 3 16,7 3-1,4 10-15,7-5 16,-9-79 0,20 53-16,5-26 15</inkml:trace>
  <inkml:trace contextRef="#ctx0" brushRef="#br0" timeOffset="683837.1119">21409 13695 0,'0'0'0,"0"0"0,-11 24 16,-6 16 0,-2 23-16,-2 6 15,5 5-15,1 18 16,5-1 0,7-12-16,10-22 15,-7-57 1,15 34-16</inkml:trace>
  <inkml:trace contextRef="#ctx0" brushRef="#br0" timeOffset="684102.6349">21748 13815 0,'0'0'0,"-6"25"16,-10 19-16,-5 19 15,-3 2 1,4 3-16,5 7 16,-4 10-16,11-7 15,8-78 1,0 61-16</inkml:trace>
  <inkml:trace contextRef="#ctx0" brushRef="#br0" timeOffset="684336.9812">22062 13845 0,'0'0'16,"0"0"-16,-11 26 15,-7 19 1,-11 26-16,-4 28 16,1 12-1,13-8-15</inkml:trace>
  <inkml:trace contextRef="#ctx0" brushRef="#br0" timeOffset="690444.8891">20439 14340 0,'0'0'15,"0"0"-15,0 0 16,0 0 0,0 0-16,0 0 15,0 0-15</inkml:trace>
  <inkml:trace contextRef="#ctx0" brushRef="#br0" timeOffset="690927.0541">20590 13471 0,'0'0'0,"0"0"15,-5 22 1,3 19-16,-2 23 16,-5-1-1,-2 4-15,-5 0 16,4-2-16,-4 4 15,3 0 1,1 1-16,3-1 16,2-4-1,7-65-15,-4 61 16,4-61-16,0 0 16,6 57-1</inkml:trace>
  <inkml:trace contextRef="#ctx0" brushRef="#br0" timeOffset="691345.6425">18929 14193 0,'0'0'15,"0"0"-15,0 0 16,0 0-1</inkml:trace>
  <inkml:trace contextRef="#ctx0" brushRef="#br0" timeOffset="691755.9527">19960 13998 0,'0'0'0,"0"0"15,0 0 1,0 0-16,0 0 15,0 0-15,0 0 16,0 0 0,0 0-16</inkml:trace>
  <inkml:trace contextRef="#ctx0" brushRef="#br0" timeOffset="692178.1284">20566 13814 0,'0'0'0,"0"0"15,0 0 1,0 0-16,0 0 16,0 0-1,0 0-15,0 0 16,0 0-16,0 0 16,0 0-1</inkml:trace>
  <inkml:trace contextRef="#ctx0" brushRef="#br0" timeOffset="692787.3249">21155 13420 0,'0'0'0,"0"0"16,-18 10-16,-5 11 15,-6 1-15,4 3 16,-2 2-1,4 4-15,-4 7 16,6 2 0,1 1-16,20-41 15,-14 40-15,14-40 16,-10 40 0,10-40-16,0 38 15,12-9 1,6-11-16,9-5 15,6-8-15,4-5 16,18-5 0,-2-6-16,2-5 15,-5-1-15,-4-1 16,-7-5 0</inkml:trace>
  <inkml:trace contextRef="#ctx0" brushRef="#br0" timeOffset="693943.0642">21145 13386 0,'0'0'0,"0"0"15,-8 23 1,2 19-16,-5 18 16,3 5-16,-2 0 15,4 2 1,-3-7-16,2-4 15,0 3 1,1-2-16,1-1 16,3 0-16,0-5 15,0-6 1,2-45-16,0 43 16,0-43-1,0 0-15,0 0 16,-2 39-1,2-39-15,0 0 16,0 0-16,0 33 16,0-33-1,0 0-15,0 0 16,0 17-16,0-17 16,0 0-1,0 0-15,0 7 16,0-7-1,0 0-15,0 0 16,-3 4-16,3-4 16,0 0-1,0 0-15,0 3 16,0-3 0,0 0-16,0 0 15,-3 4-15,3-4 16,0 0-1,0 0-15,0 0 16,0 0-16,0 0 16,0 0-1,0 2-15,0-2 16,0 0 0,0 0-16,0 2 15,0-2-15,0 0 16,0 0-1,0 3-15,0-3 16,0 0 0,0 0-16,0 0 15,0 0-15,0 0 16,0 0 0,0 0-16,0 0 15,0 0 1,0 0-16,0 0 15,0 0-15,0 0 16,0 0 0,0 0-16,0 0 15,0 0 1,0 0-16,0 0 16,0 0-1,0 0-15,0 0 16,0 0-16,0 0 15,0 0 1,0 0-16,0 0 16,0 0-16,0 0 15,0 0 1,0-3-16,0 3 16,0 0-16,0 0 15,0-8 1</inkml:trace>
  <inkml:trace contextRef="#ctx0" brushRef="#br0" timeOffset="707502.3921">28358 10240 0,'0'0'0,"0"0"16,-7 25-1,-2 20-15,-6 24 16,-3-6-1,3-8-15,-1 6 16,5 1-16,-1 3 16,3-3-1,4 1-15,3 0 16,2-6 0,2-2-16,-2-55 15,5 51-15,-5-51 16,0 0-1,0 0-15,7 58 16</inkml:trace>
  <inkml:trace contextRef="#ctx0" brushRef="#br0" timeOffset="707809.7472">28004 10267 0,'-29'9'15,"-17"11"1,-12 14-1,-4 10-15,-19 24 16,-9 15-16,10-1 16,11-4-1,17-9-15,52-69 16,-33 56-16,24-22 16,14-17-1</inkml:trace>
  <inkml:trace contextRef="#ctx0" brushRef="#br0" timeOffset="708090.8094">28204 10363 0,'0'0'15,"0"0"-15,-22 21 16,-16 9-16,-23 24 15,-16 18 1,-4 16-16,4-2 16,14-8-1,17-9-15,46-69 16,-26 54 0,17-22-16,13-17 15,11-13-15,10-8 16</inkml:trace>
  <inkml:trace contextRef="#ctx0" brushRef="#br0" timeOffset="708262.9902">28186 10763 0,'0'0'15,"-27"20"-15,-9 7 16,-20 20-1,-5 4-15,-9 15 16,70-66 0,-65 82-16</inkml:trace>
  <inkml:trace contextRef="#ctx0" brushRef="#br0" timeOffset="708715.6632">29270 10147 0,'0'0'0,"0"0"16,0 0-16,-7 20 15,-4 20 1,-8 11-16,7-6 16,0 5-16,3 1 15,5 2 1,4 3-16,1 2 15,2 5 1,-3 2-16,0 4 16,-3 2-16,3-3 15,-1-1 1,-5-8-16,6-59 16,-7 57-16,7-57 15,-9 44 1,2-17-16</inkml:trace>
  <inkml:trace contextRef="#ctx0" brushRef="#br0" timeOffset="708996.9709">28914 10169 0,'-24'18'15,"-10"8"-15,-20 22 16,-8 10-16,-23 28 16,-24 26-1,-1 9-15,16-9 16,25-16-1,69-96-15,-27 69 16,41-31-16</inkml:trace>
  <inkml:trace contextRef="#ctx0" brushRef="#br0" timeOffset="709231.1725">28953 10446 0,'-27'18'0,"-9"8"16,-18 20-1,1 3-15,-3 7 16,-7 13 0,63-69-16,-51 71 15,26-17-15,35-31 16,16-23-1</inkml:trace>
  <inkml:trace contextRef="#ctx0" brushRef="#br0" timeOffset="709387.6865">29096 10654 0,'0'0'0,"-27"24"16,-6 10-16,-22 22 15,-10 18 1,-7 13-16,11-6 16,12-12-16,15-14 15</inkml:trace>
  <inkml:trace contextRef="#ctx0" brushRef="#br0" timeOffset="709836.5965">30070 10053 0,'0'0'15,"0"0"1,0 0 0,0 27-16,0 24 15,-5 25-15,1 18 16,-2 2 0,-4 3-16,-6 1 15,3-2-15,-1-4 16,10-9-1,2 2-15,0-7 16,2-8-16,0-20 16,0-52-1,0 0-15,0 0 16,0 37 0,4-15-16,4-22 15,7-18-15</inkml:trace>
  <inkml:trace contextRef="#ctx0" brushRef="#br0" timeOffset="710101.9705">29831 10143 0,'0'0'0,"-29"15"16,-16 12 0,-28 21-16,-18 24 15,-15 20 1,7 7-16,23-15 16,27-23-16,49-61 15,-27 39 1,27-22-16,18-15 15</inkml:trace>
  <inkml:trace contextRef="#ctx0" brushRef="#br0" timeOffset="710289.3067">29911 10365 0,'0'0'0,"-25"21"16,-10 3-16,-25 21 15,-5 8 1,-25 21-16,-4 7 16,14-9-16,80-72 15,-43 48 1,36-23-16,26-18 16</inkml:trace>
  <inkml:trace contextRef="#ctx0" brushRef="#br0" timeOffset="710477.0711">29922 10656 0,'0'0'16,"-25"22"-16,-7 10 16,-23 16-1,2 4-15,-10 7 16,63-59-16,-56 61 15</inkml:trace>
  <inkml:trace contextRef="#ctx0" brushRef="#br0" timeOffset="711414.1686">25954 12179 0,'0'0'16,"0"0"-16,0 0 15,0 0-15,0 0 16,17 8 0,27-2-16,24 5 15,10-3 1,28 2-16,10-5 15,18-10-15,15-6 16,45 0 0,19-7-16,8 5 15,8-1 1,4 3-16,9 4 16,3 3-16,9 8 15,7 5 1,0 5-16,6-1 15,1 5 1,4-5-16,1 8 16,-3-4-16,-8 3 15,-10 0 1,-12 1-16,-16 6 16,-15 0-1,-31 3-15,-17-1 16,-18 1-16,-21-1 15,-23-2 1,-19 3-16,-19-9 16,-61-21-16,0 0 15,38 18 1,-11 4-16</inkml:trace>
  <inkml:trace contextRef="#ctx0" brushRef="#br0" timeOffset="712054.8198">27583 10922 0,'0'0'15,"-5"25"-15,1 15 16,-10 27 0,-4 4-16,-4 5 15,-4 27-15,-1 24 16,8 6 0,10-4-16,9-6 15,11-14 1,6-15-16,0-9 15,1-11 1,-5-8-16,-13-66 16,10 52-16,-10-52 15,0 34 1,-2-20-16</inkml:trace>
  <inkml:trace contextRef="#ctx0" brushRef="#br0" timeOffset="712320.1111">27321 11143 0,'0'0'0,"-25"15"15,-8 8-15,-23 24 16,-6 11 0,-19 25-16,-8 13 15,10 4 1,12-4-16,67-96 16,-39 81-16,29-32 15,22-33 1</inkml:trace>
  <inkml:trace contextRef="#ctx0" brushRef="#br0" timeOffset="712554.4011">27351 11369 0,'-20'23'0,"-7"5"16,-16 24-16,-4 6 15,-20 24 1,-7 15-16,5-1 16,19-10-1,50-86-15,-12 55 16,31-44-16,26-32 16,28-30-16</inkml:trace>
  <inkml:trace contextRef="#ctx0" brushRef="#br0" timeOffset="712710.6178">27404 11597 0,'-22'28'16,"-9"18"-1,-20 25 1,-5 28-16,-9 21 0,4 9 16,22-21-1,31-45-15,19-39 16</inkml:trace>
  <inkml:trace contextRef="#ctx0" brushRef="#br0" timeOffset="712945.2864">28228 11235 0,'-24'22'16,"-9"10"0,-22 19-16,-11 23 15,-15 19-15,-2 15 16,14-1 0,22-12-16,31-29 15,21-37-15</inkml:trace>
  <inkml:trace contextRef="#ctx0" brushRef="#br0" timeOffset="713117.0945">28581 11281 0,'-27'28'16,"-10"14"-16,-24 25 15,-17 31 1,-16 36-16,12 15 15,37-36-15,36-46 16</inkml:trace>
  <inkml:trace contextRef="#ctx0" brushRef="#br0" timeOffset="713320.2385">29137 11360 0,'-17'22'15,"-12"11"1,-13 24-16,-7 12 16,-16 29-16,-3 20 15,33-24 1,47-45-16,40-53 16,40-36-16</inkml:trace>
  <inkml:trace contextRef="#ctx0" brushRef="#br0" timeOffset="713460.4435">29817 11337 0,'0'0'16,"-15"23"-16,-8 9 15,-15 25 1,-7 17-16,-11 24 16,3 14-1,26-20-15,41-41 16,33-38-16</inkml:trace>
  <inkml:trace contextRef="#ctx0" brushRef="#br0" timeOffset="713648.204">30671 11384 0,'-25'27'16,"-14"9"-1,-22 27-15,-27 21 16,-28 41-16,-3 21 16,23-1-1</inkml:trace>
  <inkml:trace contextRef="#ctx0" brushRef="#br0" timeOffset="714132.1564">31319 10889 0,'0'0'15,"0"0"-15,-17 19 16,-6 17 0,-17 22-16,6 9 15,-7 28-15,2 20 16,6 2-1,6 3-15,8-6 16,6-8 0,6-6-16,2-4 15,5-11-15,0-13 16,0-24 0,0-48-16,0 41 15,0-41 1,0 0-16,0 0 15,0 40 1,1-11-16,6-14 16</inkml:trace>
  <inkml:trace contextRef="#ctx0" brushRef="#br0" timeOffset="714272.7483">31043 12262 0,'0'0'0,"0"0"16,0 0-16,0 0 15,0 0-15</inkml:trace>
  <inkml:trace contextRef="#ctx0" brushRef="#br0" timeOffset="714960.437">25866 13252 0,'0'0'0,"24"5"16,17-1-16,33 5 16,29 0-1,14-8-15,16-4 16,19-8-1,56-7-15,31-9 16,11-4-16,0 3 16,10 11-1,14 1-15,13 3 16,16 2-16,8 6 16,9 12-1,2 2-15,1 7 16,0 2-1,-4 6-15,-4-1 16,-10 3 0,-12 10-16,-15-2 15,-27 3-15,-28 2 16,-31 3 0,-55-2-16,-27 0 15,-28-2-15,-21-9 16</inkml:trace>
  <inkml:trace contextRef="#ctx0" brushRef="#br0" timeOffset="715694.6224">26225 12311 0,'0'0'0,"-21"25"16,-4 11-16,-19 18 15,-6 5 1,-12 18-16,-9 11 16,9-4-16,9-8 15,24-14 1,29-62-16,-8 36 16,12-17-1,-4-19-15,11 3 16,-11-3-16,0 0 15,0 0 1,16-2-16,-16 2 16,0 0-1,0 0-15,15-4 16,-15 4-16,0 0 16,4-7-1,-17-2-15</inkml:trace>
  <inkml:trace contextRef="#ctx0" brushRef="#br0" timeOffset="716335.1291">25811 12779 0,'0'0'0,"0"0"16,0 0-1,0 0-15,18-23 16,15-15 0,26-25-16,23-17 15,11-3 1,-14 17-16,-79 66 15,61-36-15,-30 29 16,-23 21 0,-16 15-16,-10 11 15,-14 26-15,-4 6 16,-10 31 0,-2 5-16,15-17 15,13-33 1,13-31-16,7-18 15,9-16-15,7-9 16,6-8 0,7-10-16,10-8 15,-2 1 1,1 8-16,-38 33 16,32-20-16,-10 19 15,-9 17 1,-8 16-16,-10 13 15,-6 13-15,-2 5 16,-3-5 0,16-58-16,-17 51 15,-4-9 1,21-42-16,-29 36 16,-2-5-1,-2 1-15,9-8 16,14-15-16</inkml:trace>
  <inkml:trace contextRef="#ctx0" brushRef="#br0" timeOffset="716835.001">27609 11943 0,'0'0'0,"0"0"16,-4 21 0,-3 23-16,-5 25 15,-5 16-15,-3 20 16,-4 15-1,1 10-15,10 7 16,8 1-16,10-11 16,2-17-1,6-14-15,3-9 16,3-14-16,1-12 16,-3-14-1,-17-47-15,20 40 16</inkml:trace>
  <inkml:trace contextRef="#ctx0" brushRef="#br0" timeOffset="717178.6104">28294 12191 0,'0'0'15,"0"0"-15,-5 24 16,0 30 0,-4 28-16,-6 21 15,1 0 1,-7 4-16,11 1 15,3-5-15,5-7 16,4-7 0,0-15-16,5-10 15,-7-64 1,14 48-16,6-15 16,4-17-16</inkml:trace>
  <inkml:trace contextRef="#ctx0" brushRef="#br0" timeOffset="717553.2347">29265 12124 0,'0'0'16,"-7"36"-16,1 22 16,-6 31-1,-1 16-15,0-2 16,1-1-16,7-1 15,5-7 1,3-16-16,6-4 16,0-8-1,2-18-15,-11-48 16,0 0-16,9 43 16</inkml:trace>
  <inkml:trace contextRef="#ctx0" brushRef="#br0" timeOffset="717881.6582">26957 12408 0,'-31'33'15,"-10"20"-15,-12 26 16,-15 35-1,-4 33-15,11-8 16,34-44-16,25-45 16</inkml:trace>
  <inkml:trace contextRef="#ctx0" brushRef="#br0" timeOffset="718100.2834">27638 12162 0,'-33'31'15,"-23"18"-15,-33 41 16,-24 35 0,-7 33-16,20-1 15,29-18-15,44-48 16,40-58-1,14-35-15</inkml:trace>
  <inkml:trace contextRef="#ctx0" brushRef="#br0" timeOffset="718303.0539">27860 12359 0,'-31'31'0,"-15"22"15,-16 23 1,-21 43-16,-6 30 16,18 5-16,39-35 15,43-65 1,32-63-16,19-42 16</inkml:trace>
  <inkml:trace contextRef="#ctx0" brushRef="#br0" timeOffset="718490.8669">28450 12273 0,'-19'25'0,"-5"9"15,-11 24 1,-6 6-16,-10 28 16,-6 9-16,18-14 15,39-87 1,-23 60-16,25-33 15,21-27 1,14-23-16,29-28 16</inkml:trace>
  <inkml:trace contextRef="#ctx0" brushRef="#br0" timeOffset="718662.3498">28887 12236 0,'-4'4'16,"-2"5"-1,-12 11-15,-9 12 16,-20 14-16,-11 21 15,-23 36 1,-15 31-16,8 13 16,35-30-1,36-48-15,25-49 16,17-22-16</inkml:trace>
  <inkml:trace contextRef="#ctx0" brushRef="#br0" timeOffset="718834.1847">29067 12437 0,'-23'31'16,"-9"16"0,-9 16-16,-12 19 15,-2 16-15,7-6 16</inkml:trace>
  <inkml:trace contextRef="#ctx0" brushRef="#br0" timeOffset="723036.3501">30921 10053 0,'0'0'0,"0"0"16,-4 25-16,1 20 16,-3 24-1,-4 4-15,-7 12 16,-2-2 0,3 1-16,-4 6 15,8 2-15,-2-1 16,1-2-1,2 1-15,0-3 16,1-2-16,4-3 16,9-1-1,10 2-15</inkml:trace>
  <inkml:trace contextRef="#ctx0" brushRef="#br0" timeOffset="724176.6829">30364 9906 0,'0'0'0,"0"0"16,0 0-16,0 0 16,0 0-1,0 0-15,0 0 16,0 0-16,0 19 16,0 21-1,0 21-15,0 3 16,0 6-1,0 3-15,0 18 16,0-10 0,0-8-16,-2-18 15,2-55-15,0 0 16,-4 47 0,-2-20-16,-2-23 15,10-17-15,10-18 16,12-23-1,28-33 1,38-54-16,43-54 16,10-10-16,-20 28 15,-25 29-15,-4 5 16,2-3 0</inkml:trace>
  <inkml:trace contextRef="#ctx0" brushRef="#br0" timeOffset="731877.9985">25350 14872 0,'0'0'15,"23"18"-15,14 6 16,28 13-16,27 3 16,20 2-1,9-4-15,8-9 16,0-7 0,10-4-16,14-3 15,7-4-15,10-6 16,4-2-1,8-3-15,15 0 16,14 0 0,12-3-16,21-3 15,-2-1-15,5-6 16,3-3 0,8-6-16,1 3 15,7 4-15,-1-3 16,6-1-1,2 5-15,2-6 16,2 4 0,3-4-16,-7 2 15,3 3-15,-15 3 16,-9 7 0,-11 3-16,-17 4 15,-22 3 1,-46-3-16,-44 6 15,-112-8-15,69 6 16</inkml:trace>
  <inkml:trace contextRef="#ctx0" brushRef="#br0" timeOffset="732300.0932">29165 15022 0,'0'0'0,"0"0"16,-6 26 0,-7 33-16,-6 25 15,-8 24-15,-4 31 16,-2 25-1,3 20-15,8-1 16,13-8-16,15-26 16,17-26-16,6-34 15,1-35 1,-2-30-16</inkml:trace>
  <inkml:trace contextRef="#ctx0" brushRef="#br0" timeOffset="732612.5381">29869 15006 0,'0'0'0,"0"36"16,0 24-16,0 39 16,0 26-1,-4 4-15,-1 10 16,-2 4 0,-4 1-16,-9 11 15,-3-16-15,5-32 16,3-46-1,1-37-15</inkml:trace>
  <inkml:trace contextRef="#ctx0" brushRef="#br0" timeOffset="732862.1476">29511 15258 0,'-32'18'0,"-14"10"15,-33 20 1,-23 31-16,-33 37 16,2 23-16,24-10 15,40-26 1,50-49-16,34-49 15</inkml:trace>
  <inkml:trace contextRef="#ctx0" brushRef="#br0" timeOffset="733049.9033">29518 15352 0,'-20'32'0,"-11"15"15,-15 27-15,-19 23 16,-19 31 0,-1-3-16,85-125 15,-50 86 1,42-47-16</inkml:trace>
  <inkml:trace contextRef="#ctx0" brushRef="#br0" timeOffset="733252.6759">29783 15338 0,'0'0'0,"-26"32"15,-16 20 1,-29 28-16,-42 54 16,-32 50-1,-1 26-15,58-48 16,53-66-16,49-71 15,26-47 1</inkml:trace>
  <inkml:trace contextRef="#ctx0" brushRef="#br0" timeOffset="733440.4643">29768 15701 0,'-24'26'15,"-7"10"-15,-15 16 16,10-5 0,12-3-16</inkml:trace>
  <inkml:trace contextRef="#ctx0" brushRef="#br0" timeOffset="733596.7411">29380 16275 0,'-43'25'15,"-2"1"-15</inkml:trace>
  <inkml:trace contextRef="#ctx0" brushRef="#br0" timeOffset="743765.8428">25206 10104 0,'0'0'0,"0"0"16,0 0 0,0 0-16,0 0 15,0 0-15,0 0 16,0 0-1,0 0-15,0 0 16,0-15 0,3-23-16,16-19 15,7 2-15,10-1 16,7-7 0,17-19-16,12-10 15,5 3-15,10-3 16,1 2-1,3 8-15,3 2 16,3 4 0,7 0-16,7 0 15,6 4 1,11 1-16,-3 10 16,-2 12-1,-5 7-15,3 6 16,-3 1-16,-1 5 15,-4 8-15,-5 9 16,-3 6 0,-9 5-16,-9 4 15,-16 5 1,-19-1-16,-10 5 16,-42-11-16,42 14 15,-42-14 1,41 14-16,-41-14 15,0 0 1,33 8-16,-15-15 16</inkml:trace>
  <inkml:trace contextRef="#ctx0" brushRef="#br0" timeOffset="744109.5119">27817 8310 0,'0'0'15,"0"0"1,0 0-16,0 0 16,0 0-1,16 7-15,22 3 16,12 11-16,-6 1 16,-3 5-1,-41-27-15,42 29 16,-11 4-1,-14 4-15,-13-2 16,-14-3-16,-11-6 16,-10 4-1,-18 2-15,-2 0 16,-6-3-16,7-6 16,0-4-1,50-19-15,-44 17 16,44-17-1,0 0-15,-31 8 16</inkml:trace>
  <inkml:trace contextRef="#ctx0" brushRef="#br0" timeOffset="744750.3134">28114 8932 0,'0'0'15,"0"0"-15,0 0 16,0 0-1,0 0-15,0 0 16,2 19 0,5 19-16,-7 12 15,-11-4-15,-20-1 16,-20-3 0,-19-1-16,-26 12 15,-24 7 1,-5 3-16,-12 3 15,12-7-15,10-3 16,5-7 0,-5 0-16,2-4 15,1 0 1,0-3-16,1 1 16,-1-5-16,3 0 15,7-7 1,6-3-16,9-7 15,9-5-15,8-5 16,13-5 0,5-1-16,-4-2 15,0-1 1,0 0-16,5 0 16,51-2-16,0 0 15,0 0 1,-37 0-16,16-6 15,23-10 1</inkml:trace>
  <inkml:trace contextRef="#ctx0" brushRef="#br0" timeOffset="745093.6514">25788 9718 0,'0'0'16,"0"0"-16,0 0 15,0 0 1,0 0-16,-13 18 16,-10 6-1,-8 12-15,-2 2 16,-3 7-16,0 1 16,7 0-1,29-46-15,0 0 16,-24 41-16,13-2 15,15-8 1,9-13-16,14-5 16,10-3-1,16 0-15,2 1 16,4 7-16,-4 5 16,3 8-1,-4 7-15,-2 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5:35:16.98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89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0-06T06:12:55.503"/>
    </inkml:context>
  </inkml:definitions>
  <inkml:trace contextRef="#ctx0" brushRef="#br0">2309 4112 0,'0'0'15,"0"0"1,0 0-16,0 0 16,0 0-16,0 0 15,0 0 1,0 25-16,0 19 15,0 21 1,0 0-16,7-1 16,4 4-16,2-4 15,6-8 1,-3-6-16,4-6 16,-20-44-16,0 0 15,0 0 1,16 34-16,-1-14 15,-5-18 1,1-13-16,4-9 16,-3-12-16,4-5 15,5-15 1,0-2-16,0 1 16,0 2-1,-1 1-15,2 6 16,-2 3-16,6 2 15,5-5 1</inkml:trace>
  <inkml:trace contextRef="#ctx0" brushRef="#br0" timeOffset="421.4831">2960 4324 0,'0'0'16,"0"0"-16,0 0 16,0 0-1,16-2-15,21-9 16,15 0-1,-1-1-15,-1 6 16,-6 4-16,-7 2 16,-8 6-1,-8 8-15,-10 17 16,-16 7-16,-10 16 16,-16 12-1,-18 29-15,-12 12 16,8-12-1,53-95-15,0 0 16,0 0 0,-32 59-16,26-52 15,20-36-15</inkml:trace>
  <inkml:trace contextRef="#ctx0" brushRef="#br0" timeOffset="781.1489">3427 3958 0,'0'0'15,"0"0"-15,0 0 16,0 24 0,6 26-16,3 28 15,0 24-15,4 8 16,1 13-1,-2 16-15,-2 24 16,-10 4 0,-7-4-16,-6-11 15,0-11-15,1-16 16,6-22 0,4-23-16,2-80 15,2 65 1,-2-65-16,0 0 15,8 29-15,4-27 16,1-26 0</inkml:trace>
  <inkml:trace contextRef="#ctx0" brushRef="#br0" timeOffset="1874.642">3766 4298 0,'0'0'15,"0"0"-15,2 16 16,12 22 0,4 13-16,1 2 15,2 9 1,-4 5-16,-7 1 15,-10-68-15,5 58 16,-8-9 0,-7-20-16,-5-22 15,3-14 1,6-9-16,-1-10 16,5-8-16,6-4 15,12-12 1,8 2-16,8-4 15,6-1 1,5-3-16,0-3 16,-1 4-16,-4-4 15,-3 7 1,-4 0-16,-31 52 16,0 0-16,0 0 15,24-40 1,-9 12-16,-6 21 15,-5 17 1,-4 12-16,-4 16 16,-5 19-16,-4 9 31,-6 8-31,-10 24 0,-9 9 16,-4-13-1,-2-18-15,3-20 16,7-18-1,34-38-15,0 0 16,0 0-16,-22 25 16,10-14-1,12-11-15,6-9 16,9-4-16,9-3 16,-24 16-1,30-18-15,-30 18 16,31-14-1,-7 10-15,-8 8 16,-16 7-16,-11 12 16,-15 8-1,-20 14-15,-9 9 16,-15 13-16,2 4 16,68-71-1,0 0-15,-51 53 16,43-35-1,14-20-15,13-11 16,9-5-16,9-4 16,11-10-1,-5 1-15,-43 31 16,0 0 0,42-22-16,-8 11 15,-18 13-15,-9 10 16,-14 12-1,-7 11-15,-9 18 16,-1 8-16,5 6 16,2 1-1,11-1-15,8-5 16,17-4 0,11-15-16,15-15 15,13-18-15,12-17 16,6-15-1,21-28-15,9-26 16</inkml:trace>
  <inkml:trace contextRef="#ctx0" brushRef="#br0" timeOffset="2764.6887">4599 4489 0,'0'0'16,"0"0"-16,-19 16 15,-10 11-15,-16 22 16,-2 9 0,-3 25-16,8 6 15,42-89 1,-18 76-16,18-76 15,4 45-15,19-29 16,8-26 0,3-7-16,15-19 15,2-7-15,-6-3 16,-10 2 0,-7-2-1,-15 6-15,-13 4 16,-11 12-16,-12 5 15,-4 7-15,4 0 16,0 4 0,7-4-16,12 3 15,16-4 1,11-5-16,18-1 16,12-7-16,5 6 15,-58 20 1,56-18-16,-56 18 15,52-9 1,-10 9-16,-15 14 16,-13 6-16,-12 9 15,-14 11 1,-9 13-16,-5 4 16,26-57-16,0 0 15,-22 51 1,22-51-16,-9 36 15,16-21 1,13-12-16,10-15 16,3-6-1,15-6-15,-48 24 16,48-29-16,-48 29 16,0 0-1,0 0-15,40-22 16,-40 22-16,29-10 15,-10 20 1,-11 10-16,-1 11 16,-5 11-16,0 16 15,0 7 1,0 2-16,0 3 16,-2-6-1,0-64-15,0 0 16,0 0-1,-6 50-15,-1-28 16,1-33-16</inkml:trace>
  <inkml:trace contextRef="#ctx0" brushRef="#br0" timeOffset="3124.3367">5320 3996 0,'0'0'15,"0"0"-15,0 0 16,0 0-16,0 0 16,0 20-1,4 23-15,2 23 16,1 15-16,0 24 16,0 4-1,1 3-15,3 2 16,3 4-1,-6 7-15,1 4 16,-2-10-16,-4-4 16,1-15-1,0-9-15,-2-17 16,-2-74 0,0 0-16,0 0 15,3 47-15,0-40 16,1-34-1,8-25-15</inkml:trace>
  <inkml:trace contextRef="#ctx0" brushRef="#br0" timeOffset="3467.9775">5574 4337 0,'0'0'15,"0"0"-15,0 0 16,0 0 0,22-2-16,22-11 15,15 0-15,-12 2 16,-7 8 0,-6 10-16,-12 9 15,-13 6-15,-12 16 16,-17 22-1,-15 12-15,-26 28 16,-14 16 0,3-15-16,72-101 15,0 0-15,-44 62 16,34-44 0,26-31-16,13-23 15</inkml:trace>
  <inkml:trace contextRef="#ctx0" brushRef="#br0" timeOffset="3936.4076">5911 4556 0,'0'0'0,"0"0"15,0 0-15,0 28 16,7 20 0,1 24-16,0-10 15,-8-62 1,0 0-16,8 50 15,3-24-15,3-19 16,-5-14 0,-3-8-16,1-12 15,-1-5 1,-2-4-16,0-1 16,5-10-16,-1 1 15,8 5 1,5 3-16,5 9 15,1 4 1,-2 12-16,-25 13 16,24-2-16,1 6 15,-8 12 1,0 6-16,-6 9 16,-5 9-16,4 14 15,-6 7 1,0-1-16,-2 3 15,-2-63 1,7 58-16,-7-58 16,7 44-16,2-19 15,-1-27 1,-1-23-16</inkml:trace>
  <inkml:trace contextRef="#ctx0" brushRef="#br0" timeOffset="4217.8412">6580 3772 0,'0'-3'0,"0"3"16,6 8-16,3 14 16,-3 20-1,2 21-15,-2 11 16,1 27-16,-3 1 15,-2 1 1,0 2-16,-4 4 16,-4-5-1,-3-13-15,5-16 16,12-12 0,30-36-16,31-21 15</inkml:trace>
  <inkml:trace contextRef="#ctx0" brushRef="#br0" timeOffset="6295.1365">8197 4275 0,'0'0'15,"0"27"-15,0 23 16,0 30 0,4 36-16,0 16 15,2 17-15,-4 52 16,-2 32 0,0 10-16,-2 5 15,-12 18-15,-5 16 16,-8 16-1,2 17-15,0 15 16,10 7 0,5 12-16,4 8 15,6 6-15,6 11 16,1 8 0,0 16-16,-1 13 15,12 9 1,5 2-16,2 5 15,-1 2-15,3 1 16,7-12 0,3-12-16,9-21 15,2-24 1,-6-24-16,0-22 16,-3-36-16,1-33 15,1-40 1,-8-49-16,-4-42 15,-2-32 1,-27-83-16,27 49 16,-27-49-16,29 22 15,4-14 1,6-12-16,14-11 16,10-14-16,12-14 15,37-25 1,36-28-16,22-14 15,5 5 1,-6 13-16,-6 17 16,7 6-16,7 6 15,2 6 1,13 6-16,4 6 16,14 1-1,4 6-15,14 6 16,-5 10-16,-1 9 15,5 8 1,-1 5-16,5 5 16,-1 1-1,7 9-15,4 2 16,3 10-16,-3 0 16,-5 7-1,1 1-15,6 9 16,0 4-16,7 5 15,0 6 1,0 2-16,-5 8 16,-13 5-1,-11 3-15,-21 1 16,-27-11-16,-17-11 16,-14-14-1,-24-22-15,-25-15 16,-21-17-1,-11-14-15,-1-15 16,9-26 0,23-49-16,12-49 15,10-43-15,8-40 16,-8-6 0,-7-10-16,-4-11 15,-9-13-15,-10-12 16,-15-6-1,-11-7-15,-6-4 16,-3-9 0,-7-11-16,-2-5 15,-4-11-15,2-7 16,1-9 0,0 5-16,5-2 15,2 2 1,9 2-16,11 3 15,1 12-15,-3 3 16,-5 11 0,-6 16-16,-3 13 15,0 20 1,1 18-16,-5 20 16,-2 25-16,-7 25 15,-8 39 1,-9 16-16,-7 14 15,-11 22-15,-9 13 16,-9 11 0,-5 15-16,-8 14 15,-10 11 1,-7 2-16,-15 6 16,-17 1-16,-35-2 15,-42 5 1,-24 5-16,-20 8 15,-13 10 1,-18 1-16,-27 1 16,-5 6-16,-5 0 15,-14 3 1,-7-1-16,-9-2 16,-2-2-16,-5-6 15,0-6 1,-3-1-16,4 1 15,1-6 1,9 1-16,3-1 16,-7 3-16,-4 1 15,-8 1 1,-2 1-16,-2-1 16,0 4-1,10 3-15,9-1 16,11 2-16,-1 2 15,6 6 1,0 9-16,1 3 16,4 10-1,3 2-15,15-5 16,21-2-16,28-4 16,36-3-1,22-2-15,13 3 16,8 4-16,9 4 15,8 7 1,17 0-16,13-2 16,15 0-1,31-14-15,19-6 16</inkml:trace>
  <inkml:trace contextRef="#ctx0" brushRef="#br0" timeOffset="6451.6903">8086 4791 0,'0'0'0,"0"0"16,0 0-16</inkml:trace>
  <inkml:trace contextRef="#ctx0" brushRef="#br0" timeOffset="10637.8386">14249 6943 0,'0'0'0,"0"0"15,0 0 1,-7 0-16,-2 4 16,-6 10-1,-1 6-15,4 11 16,1 4-16,2 8 16,0 15-1,5 7-15,0 5 16,-1 3-1,0 21-15,-1-3 16,-1-1-16,3-14 16,2-11-1,0-18-15,4-7 16,4-4 0,5-10-16,3-5 15,7-6-15,7-1 16,5-6-1,8-1-15,16-5 16,5-4-16,11-5 16,-1-1-1,3-1-15,17 1 16,0 5 0,-5 5-16,-12 2 15,-7 8-15,-17 1 16,-6 2-1,-8-1-15,-6-8 16</inkml:trace>
  <inkml:trace contextRef="#ctx0" brushRef="#br0" timeOffset="11043.9936">15172 6860 0,'0'0'0,"0"0"15,0 0 1,-8 26-16,0 28 15,-5 31-15,1 25 16,6 4 0,4 5-16,-1 5 15,1-3-15,2-7 16,0-13 0,0-101-16,0 82 15,0-82 1,-6 54-16,2-41 15,-4-28-15,4-16 16,-1-19 0,-6-28-16</inkml:trace>
  <inkml:trace contextRef="#ctx0" brushRef="#br0" timeOffset="11590.8586">15156 7207 0,'0'-8'0,"0"-7"15,0-5 1,8-9-16,13-7 15,15 7 1,6 5-16,12 3 16,4 10-16,2 7 15,-4 8 1,-7 7-16,-13 14 16,-21 9-16,-17 6 15,-17 10 1,-20 4-16,-7 7 15,-24 18 1,-12 7-16,3-10 16,18-17-16,61-59 15,0 0 1,0 0-16,-37 26 16,28-21-1,20-19-15,13-6 16,13-5-1,18-8-15,6 2 16,3 4-16,-1 5 16,-3 8-1,-6 9-15,-10 10 16,-7 13-16,-15 9 16,-16 2-1,-16 14-15,-18 12 16,-12 10-1,-22 16-15,-14 3 16,10-14-16,66-70 16,-48 37-1,17-23-15,12-18 16,17-14 0,13-22-16,23-36 15</inkml:trace>
  <inkml:trace contextRef="#ctx0" brushRef="#br0" timeOffset="11918.907">16023 6863 0,'0'0'0,"-4"23"15,-1 20-15,-1 29 16,-1 11-16,0 23 16,5 6-1,-3 4-15,-2 5 16,3-2 0,2-3-16,4-7 15,2-13 1,-4-18-16,0-78 15,0 0-15,-6 52 16,-8-36 0,5-27-16,1-17 15,0-16-15</inkml:trace>
  <inkml:trace contextRef="#ctx0" brushRef="#br0" timeOffset="12324.9489">16133 6904 0,'0'0'0,"0"0"15,15-1-15,18-6 16,19 0 0,2 9-16,2 10 15,-1 17 1,-1 11-16,-5 6 15,-5 11-15,2 7 16,-2 21 0,-6 7-16,-11 0 15,-18-12 1,-16 1-16,-22-1 16,-18 0-16,-21-2 15,-22 0 1,-16-6-16,-5-14 15,6-14 1,13-14-16,12-18 16,10-21-16,23-14 15,10-6 1,6-18-16,11-15 16</inkml:trace>
  <inkml:trace contextRef="#ctx0" brushRef="#br0" timeOffset="12590.8535">15697 7354 0,'0'0'16,"0"0"-1,17 0-15,24-5 16,26 1-16,2 2 15,0-1 1,-2 3-16,-67 0 16,65 5-1,-65-5-15,56 7 16,-56-7-16,53 6 16,-53-6-1,46 13-15</inkml:trace>
  <inkml:trace contextRef="#ctx0" brushRef="#br0" timeOffset="13402.8209">13451 8065 0,'0'0'0,"0"0"16,0 0-1,0 0-15,19 4 16,26 1 0,25 3-16,7 2 15,19 5-15,-3 3 16,3 2 0,13 0-16,5-4 15,9-3 1,9-4-16,13 2 15,3-1-15,-3-2 16,0-1 0,3 1-16,1-1 15,6-3-15,1 5 16,5 0 0,3 3-16,-6-1 15,-8-2 1,-14 0-16,-9 1 15,-17 0 1,-14 1-16,-11 0 16,-16-2-16,-69-9 15,47 7 1,-47-7-16,0 0 16,0 0-16,36 7 15,-36-7 1,0 0-16,0 0 15,19 6 1,-14 3-16,-5-9 16,-7 9-16</inkml:trace>
  <inkml:trace contextRef="#ctx0" brushRef="#br0" timeOffset="13574.6504">17119 8426 0,'0'0'0,"0"0"16,0 0-16,0 0 16</inkml:trace>
  <inkml:trace contextRef="#ctx0" brushRef="#br0" timeOffset="19042.5023">16768 8256 0,'0'0'16,"0"0"-16,0 0 15,0 0 1,0 0-16,19-14 15,15-19-15,19-11 16,6-6 0,14-12-16,12-12 15,4 8 1,-1-2-16,8 1 16,7-10-1,11-4-15,7-4 16,-1 0-16,7-2 15,3 0 1,1 1-16,4 4 16,1 2-16,5-1 15,1 1 1,-1 2-16,0 3 16,0 4-1,0 4-15,1 2 16,4 3-16,-2 2 15,-4 4 1,-2 2-16,-1 8 16,-3-2-16,-6 4 15,-17 8 1,-6 4-16,-11 6 16,-9 1-1,-11 3-15,-14 4 16,-14 4-16,-7 6 15,-39 8 1,36-12-16,-7 2 16</inkml:trace>
  <inkml:trace contextRef="#ctx0" brushRef="#br0" timeOffset="19588.8661">20458 5778 0,'0'0'16,"0"0"-16,0 0 15,0 0-15,0 0 16,0 0-1,0 0-15,0 0 16,18 6-16,25-5 16,23 4-1,11 0-15,13-5 16,-1-5 0,-9-1-16,-4-2 15,-13 8-15,-63 0 16,44 12-1,-13 7-15,-31-19 16,14 28-16,-14 1 16,-12 6-1,-13 5-15,-20 17 16,-8-3 0,-19 21-16,-14 0 15,11-5 1,13-14-16,62-56 15,-51 47-15,51-47 16,0 0 0,0 0-16,-31 34 15,31-34-15,0 0 16,-22 20 0,16-9-16,6-14 15</inkml:trace>
  <inkml:trace contextRef="#ctx0" brushRef="#br0" timeOffset="20135.9095">21527 5008 0,'0'0'16,"0"0"-16,0 0 15,0 0 1,0 0-16,0 24 16,0 25-1,0 25-15,0 18 16,0 4-16,-4 7 15,-1 13 1,1 10-16,-1 7 16,-5-4-16,-3-1 15,0-7 1,2-16 0,5-27-16,6-78 15,0 0-15,0 0 16,-14 51-1,-3-37-15,-2-26 16</inkml:trace>
  <inkml:trace contextRef="#ctx0" brushRef="#br0" timeOffset="20432.4234">21233 5271 0,'0'0'0,"21"-18"16,11-6-16,23-16 16,13 4-1,14 0-15,1 12 16,-18 19 0,-19 12-16,-15 8 15,-10 7-15,-14 6 16,-9 10-1,-14 13-15,-14 5 16,-10 7-16,-14 15 16,1-4-1,53-74-15,-31 51 16,36-36-16</inkml:trace>
  <inkml:trace contextRef="#ctx0" brushRef="#br0" timeOffset="20792.0976">21791 5553 0,'0'0'16,"0"0"-16,0 0 15,0 21-15,4 23 16,0 23 0,-1 7-16,-1 14 15,0-7-15,-2-81 16,0 0-1,0 0-15,-2 65 16,-5-29 0,1-27-16,-4-20 15,2-16-15,1-13 16,12-5 0,3-2-16,6 0 15,10-2 1,8-2-16,10 3 15,12 9-15,1 5 16,3 9 0,1 10-16</inkml:trace>
  <inkml:trace contextRef="#ctx0" brushRef="#br0" timeOffset="21151.0057">22222 5634 0,'0'0'15,"0"0"-15,-11 18 16,-7 12 0,-5 11-16,3 6 15,7 3 1,3 0-16,13-3 16,-3-47-16,11 40 15,12-11 1,4-18-16,1-11 15,1-9 1,-7-11-16,-2-10 16,-10-6-16,-5-2 15,-10-5 1,-5 7-16,-5 14 16,-7 6-1,-7 14-15,-7 9 16,0 6-16,-2 12 15,16-3 1,20-9-16,18-13 16</inkml:trace>
  <inkml:trace contextRef="#ctx0" brushRef="#br0" timeOffset="21385.4396">22722 5390 0,'0'0'0,"0"0"16,0 0-16,-18 18 16,-7 13-1,-14 21-15,7 6 16,5 7-16,10-1 16,5 1-1,12-1-15,14-3 16,11-9-1,13-19-15,10-24 16,6-32-16</inkml:trace>
  <inkml:trace contextRef="#ctx0" brushRef="#br0" timeOffset="21838.3394">22769 5721 0,'0'0'0,"0"0"16,0 0-16,0 0 16,0 0-1,23 4-15,28-4 16,22-2 0,9-17-16,-18-7 15,-22-5-15,-13-2 16,-8-3-1,-21 36-15,6-36 16,-6 36 0,-6-27-16,-10 14 15,-8 6-15,-3 11 16,-3 12 0,-1 7-16,-2 14 15,4 6 1,4 4-16,9 0 15,7 0-15,9-6 16,7-5 0,9-8-16,5-8 15,14-7 1,5-6-16,14-14 16,1-20-16</inkml:trace>
  <inkml:trace contextRef="#ctx0" brushRef="#br0" timeOffset="22213.3745">23458 5410 0,'0'0'0,"0"0"0,-18 20 15,-9 9 1,-11 21-16,0 1 15,38-51 1,0 0-16,-31 49 16,12-11-16,21-18 15,20-17 1,2-10-16,7-7 16,0 3-1,-3 0-15,-7 7 16,-7 8-16,-10 7 15,-6 14 1,-10 6-16,-3 7 16,-5 6-16,20-44 15,0 0 1,0 0-16,-9 39 16,16-13-1,13-22-15,7-17 16</inkml:trace>
  <inkml:trace contextRef="#ctx0" brushRef="#br0" timeOffset="22556.9904">23844 5321 0,'0'0'15,"-23"22"-15,-5 9 16,-12 20-1,3-1-15,37-50 16,-24 51-16,15-11 16,16-6-1,9-18-15,8-8 16,3-5 0,4-1-16,-6 3 15,-3 4-15,-9 3 16,-13 14-1,-11 5 1,-9 9-16,-7 7 16,27-47-16,0 0 15,-13 40-15,18-15 16</inkml:trace>
  <inkml:trace contextRef="#ctx0" brushRef="#br0" timeOffset="22822.4887">24579 4882 0,'0'0'0,"0"0"15,-13 25 1,-9 16-16,-14 23 15,-7 19-15,-4 6 16,7-3 0,4-15-16,36-71 15,0 0 1,-19 49-16,17-36 16,15-26-16</inkml:trace>
  <inkml:trace contextRef="#ctx0" brushRef="#br0" timeOffset="23494.2018">24588 5104 0,'0'0'0,"0"0"16,0 6 0,0 4-16,0 12 15,0 9 1,0 9-16,0 2 16,7 2-16,2-7 15,-1-5 1,-1-10-16,5-10 15,0-12 1,1-8-16,-2-5 16,-3-7-16,-1-12 15,2-4 1,2-10-16,3-12 16,-1-2-16,0-1 15,1 7 1,-14 54-16,0 0 15,16-48 1,8 12-16,-24 36 16,25-23-1,-25 23-15,0 0 16,0 0-16,20-13 16,-5-1-1,-1-6-15,-3-4 16,4-5-16,4-1 15,1 0 1,-20 30-16,21-30 16,-21 30-1,0 0-15,21-22 16,-8 13-16,-3 14 16,-6 10-1,-2 11-15,1 10 16,-1 10-1,0 16-15,-2 10 16,2 10-16,-2 30 16,-2 16-1,-5 1-15,-1-13 16,-2-22-16,1-25 16,9-69-1,-7 47-15,7-47 16,-14 42-1</inkml:trace>
  <inkml:trace contextRef="#ctx0" brushRef="#br0" timeOffset="23869.1186">24595 5836 0,'0'0'15,"0"0"-15,0 0 16,2 23 0,18 15-16,14 9 15,9-14-15,5-6 16,6-9 0,-1-11-16,0-11 15,-12-10 1,-10-13-16,-15-7 15,-10 4-15,-14 3 16,-8 0 0,-6 4-16,-11 10 15,-7 8-15,-18 15 16,-3 8 0,7 4-16,17 0 15,18-9 1,29-17-16,19-23 15</inkml:trace>
  <inkml:trace contextRef="#ctx0" brushRef="#br0" timeOffset="24447.2219">25480 4900 0,'0'0'0,"-20"21"15,-10 12 1,-19 21-16,-6 11 16,-15 17-16,3 1 15,67-83 1,0 0-16,-49 51 16,25-35-1,13-22-15,11-11 16,6-7-16,-6 24 15,14-24 1,1 6-16,5 6 16,3 10-16,3 9 15,6 4 1,-1 10-16,5-2 16,6 10-1,-42-29-15,0 0 16,40 27-16,-6-11 15,-14-12 1,-8-13 0,-12-11-16,-10-6 15,-3-6-15,-6 3 16,7 2-16,-2 4 16,5-3-1,9 6-15,11 5 16,16 1-1,14 0-15,25-1 16,10-3-16,23-6 16,-2-10-1,-25-2-15,-25-1 16,-24 2 0,-17-5-16</inkml:trace>
  <inkml:trace contextRef="#ctx0" brushRef="#br0" timeOffset="24619.2867">25850 4684 0,'0'4'0,"0"5"16,0 0-16,0 7 16,0 11-1,0 10-15,0 14 16,0 10 0,0 11-16,-4 4 15,-3 17 1,-3-3-16,-4-12 15,-1-24-15</inkml:trace>
  <inkml:trace contextRef="#ctx0" brushRef="#br0" timeOffset="24993.8802">25419 5627 0,'0'0'0,"0"0"15,-11 20-15,-2 14 16,-1 8 0,8 5-16,6 0 15,8 0-15,11-5 16,-19-42 0,28 38-16,13-11 15,6-14 1,0-13-16,-2-13 15,-8-12-15,-11-6 16,-13-7 0,-13 2-16,-11 5 15,-8 5 1,-10 5-16,-11 8 16,-23 10-16,-10 17 15,-26 24 1,-9 18-16</inkml:trace>
  <inkml:trace contextRef="#ctx0" brushRef="#br0" timeOffset="25134.841">26173 5927 0,'0'0'0,"0"0"15,0 0 1,0 0-16</inkml:trace>
  <inkml:trace contextRef="#ctx0" brushRef="#br0" timeOffset="30461.6574">21473 6411 0,'0'0'16,"0"0"0,0 0-16,0 0 15,0 0-15,20 0 16,16 0-1,22 0-15,-2 0 16,6 0 0,8 0-16,7-4 15,20-3-15,5 0 16,5-2 0,3 0-16,5 2 15,1 3 1,1 4-16,15 2 15,3 5-15,8 0 16,-3 2 0,5 2-16,0 0 15,3-2-15,7 2 16,2 0 0,-3-3-16,-1 2 15,-5-3 1,-3 2-16,-5-2 15,-8-1-15,-14 1 16,-3 1 0,0 4-16,-12-3 15,-2 0 1,-8-5-16,-8 3 16,-7 0-16,-1 0 15,-9-1 1,-9-1-16,-11-2 15,2 5 1,-4-4-16,-46-4 16,43 7-16,-43-7 15,43 7 1,-43-7-16,0 0 16,42 8-1,5-1-15</inkml:trace>
  <inkml:trace contextRef="#ctx0" brushRef="#br0" timeOffset="30665.1293">26188 6674 0,'0'0'0,"0"0"16,0 0-1,0 0-15,0 0 16</inkml:trace>
  <inkml:trace contextRef="#ctx0" brushRef="#br0" timeOffset="31289.5939">22687 6777 0,'0'0'0,"0"0"16,0 0-1,0 23-15,0 23 16,0 23 0,0 12-16,0 15 15,0 2-15,0-2 16,6-3 0,3-9-16,-1-8 15,-2-13 1,-6-16-16,0-47 15,-8 36-15,-7-14 16,-7-22 0,-1-18-16,4-13 15</inkml:trace>
  <inkml:trace contextRef="#ctx0" brushRef="#br0" timeOffset="31602.4022">22604 7257 0,'0'-15'0,"0"-14"16,6-7-16,11-6 15,4 4-15,8 5 16,8-1 0,7 3-16,10 4 15,-1 9 1,1 7-16,-6 11 16,-11 13-16,-15 9 15,-17 7 1,-12 5-16,-13 9 15,-17 12 1,-9 5-16,-18 15 16,-4 3-16,8-18 15,18-18 1,19-19-16,11-12 16,2-9-1,10-9-15,10-8 16,7-17-16</inkml:trace>
  <inkml:trace contextRef="#ctx0" brushRef="#br0" timeOffset="32039.4533">22950 7141 0,'0'0'0,"0"0"16,0 0-1,0 0-15,0 0 16,17 0-16,20-8 15,21-10 1,-2-5-16,-12-3 16,-1-1-1,-43 27-15,0 0 16,34-29-16,-34 29 16,0 0-1,0 0-15,19-24 16,-19 24-1,7-8-15,-4 11 16,-1 8-16,-2 7 16,0 7-1,-2 8-15,2 3 16,-3 6 0,3 14-16,0-1 15,0 4-15,0-59 16,0 55-1,0-55-15,0 0 16,0 47 0,0-19-16,5-34 15,6-28-15</inkml:trace>
  <inkml:trace contextRef="#ctx0" brushRef="#br0" timeOffset="32383.4796">23442 6659 0,'0'0'16,"0"0"0,0 0-16,0 0 15,0 23-15,0 21 16,0 30 0,0 24-16,0 7 15,0 7 1,0 6-16,0 7 15,0 7-15,0 5 16,0-1 0,0 0-16,0-4 15,-7-7 1,1-9-16,-6-11 16,12-105-1,0 0-15,0 0 16,-11 72-16,2-50 15,5-35-15,8-25 16</inkml:trace>
  <inkml:trace contextRef="#ctx0" brushRef="#br0" timeOffset="33273.8743">23581 7014 0,'0'0'0,"0"0"16,0 0-1,8 22-15,5 17 16,5 21-16,-5 4 16,-7 4-1,-6-6-15,0-62 16,-8 54-16,-5-16 15,-3-19 1,5-19-16,5-12 16,6-17-16,4-10 15,9-15 1,7-7-16,8 0 16,5 3-1,0 9-15,4 7 16,-2 8-1,1 11-15,-36 23 16,36-8-16,-7 12 16,-2 8-1,-8 16-15,-7 5 16,-12 10-16,-12 13 16,-10 2-1,-11 5-15,-10-3 16,-8 7-1,51-67-15,0 0 16,0 0-16,-47 56 16,47-56-1,-23 29-15,21-22 16,9-10 0,9-6-16,6 0 15,-22 9-15,27-8 16,4-1-1,2 7-15,-3 4 16,-8 11 0,-6 7-16,-7 8 15,-14 12-15,-6 8 16,-6 4 0,-6 0-16,0-6 15,1-3-15,-2-8 16,24-35-1,0 0-15,0 0 16,-20 34 0,20-34-16,-15 24 15,15-10-15,10-9 16,15-5 0,8-9-16,10-5 15,16-6 1,7 0-16,-2 2 15,6 1-15,-3 5 16,-2-4 0,-5 3-16</inkml:trace>
  <inkml:trace contextRef="#ctx0" brushRef="#br0" timeOffset="33867.4566">24246 7079 0,'0'0'0,"0"0"16,16-9-16,15-9 15,14-6 1,2 2-16,0-1 16,-47 23-1,45-16-15,-8 8 16,-9 8-16,-22 6 16,-10 12-1,-19 11-15,-11 11 16,-17 16-1,-18 18-15,-5 11 16,10-12-16,64-73 16,0 0-1,0 0-15,-42 51 16,30-34-16,16-24 16,7-13-1,8-7-15,5-5 16,3-1-1,-2 6-15,-8 14 16,0 4-16,-4 2 16,-1 7-1,4 7-15,-1 2 16,6 6 0,1 4-16,4 4 15,2-2-15,1 1 16,-29-22-1,33 18-15</inkml:trace>
  <inkml:trace contextRef="#ctx0" brushRef="#br0" timeOffset="34226.5301">24733 6723 0,'0'0'0,"0"0"15,0 0-15,0 28 16,4 25 0,3 26-16,2 16 15,7-1-15,-2 1 16,-1 0-1,-1 11-15,-6-4 16,-4-3 0,-2-8-16,-2-13 15,2-78-15,-6 71 16,6-71 0,0 0-16,-8 43 15,2-27 1,8-30-16</inkml:trace>
  <inkml:trace contextRef="#ctx0" brushRef="#br0" timeOffset="34382.9571">24796 7276 0,'0'0'16,"0"0"-16,0 0 15,18-14 1,20-6-16,25-9 15,12 0-15,24 1 16,8-2 0</inkml:trace>
  <inkml:trace contextRef="#ctx0" brushRef="#br0" timeOffset="34882.503">24291 7979 0,'0'0'16,"0"0"-16,0 0 16,0 23-1,6 20-15,10 16 16,7-7-16,8-8 15,4-1 1,13-5-16,0-6 16,11-13-16,-4-12 15,2-14 1,-6-12-16,-6-18 16,-12-10-1,-8-1-15,-15-7 16,-12 4-16,-8 2 15,-11 7 1,-7 9-16,-11 6 16,-7 13-1,-15 17-15,-3 9 16,-6 16-16,-13 16 16,8 12-1,14 2-15,17 1 16,22-15-1,12-6-15,15-7 16</inkml:trace>
  <inkml:trace contextRef="#ctx0" brushRef="#br0" timeOffset="35101.5941">25215 8234 0,'0'0'0,"0"0"16,0 0-1</inkml:trace>
  <inkml:trace contextRef="#ctx0" brushRef="#br0" timeOffset="60534.7445">18035 8459 0,'0'0'0,"-21"16"16,-6 11-1,-15 18-15,-10 22 16,-21 45 0,-28 54-1,-18 52-15,-6 35 16,16-8-16,20-13 16,15-11-16,9-26 15,18-43-15,12-35 16,10-31-16,25-86 15,0 0 1,-11 40-16,9-40 16</inkml:trace>
  <inkml:trace contextRef="#ctx0" brushRef="#br0" timeOffset="60846.7824">17815 8589 0,'0'0'15,"12"27"-15,0 14 16,9 34 0,-4 47-16,-5 63 15,-6 47-15,0 32 16,3-23-1,-3-5-15,-4-8 16,-6-8-16,-11-22 16,0-50-1,-3-32-15,-4-36 16,0-31 0,-7-33-16,-10-29 15,-16-31-15</inkml:trace>
  <inkml:trace contextRef="#ctx0" brushRef="#br0" timeOffset="61502.9042">17250 9588 0,'0'0'15,"20"-13"1,15-12-16,35-13 15,42-9 1,37 3-16,13 10 16,-17 21-16,-32 13 15,-30 13 1,-83-13-16,56 27 16,-56-27-1,27 31-15,-27-31 16,0 0-16,0 0 15,13 27 1,-13-27-16,0 0 16,0 0-16,2 20 15,-2-20 1,0 0-16,0 0 16,-2 14-1,2-14-15,0 0 16,0 0-16,-7 11 15,7-11 1,0 0-16,0 0 16,-2 9-16,2-9 15,0 0 1,0 0-16,-2 6 16,2-6-1,0 0-15,0 0 16,-2 5-1,2-5-15,0 0 16,0 0-16,0 2 16,0-2-1,0 0-15,0 0 16,-2 1-16,2-1 16,-6-1-1,6 1-15,-8-4 16,-5-3-16</inkml:trace>
  <inkml:trace contextRef="#ctx0" brushRef="#br0" timeOffset="62081.1572">21400 6929 0,'0'0'0,"0"0"16,-4 20-16,2 23 15,-5 26 1,1 14-16,-1 24 16,3 9-16,-2 12 15,-4 6 1,-3 11-16,0 16 15,-3-7-15,-4-19 16,-2-22 0,4-24-16,-3-23 15,6-33 1,-1-22-16,1-22 16,-1-22-16</inkml:trace>
  <inkml:trace contextRef="#ctx0" brushRef="#br0" timeOffset="62690.4703">21158 7408 0,'0'0'16,"17"-25"-16,10-11 16,27-20-16,23 1 15,7 5 1,1 15-16,-13 19 15,-23 17 1,-11 19-16,-14 12 16,-15 16-16,-20 12 15,-18 9 1,-25 18-16,-15 10 16,0-15-16,7-17 15,62-65 1,0 0-16,0 0 15,-41 37 1,30-23-16,17-16 16,14-5-16,17-9 15,18-8 1,12-3-16,7 5 16,18 0-1,0 10-15,-14 19 16,-18 17-16,-26 10 15,-26 15 1,-18 14-16,-31 17 16,-37 27-1,-35 23-15,-14-3 16,30-33-16,97-94 16,0 0-1,-65 58-15,65-58 16,-38 20-1,19-24-15,19-12 16,13-2-16,11-8 16,14-8-1,20-13-15</inkml:trace>
  <inkml:trace contextRef="#ctx0" brushRef="#br0" timeOffset="62862.2918">22258 8492 0,'0'0'0,"0"0"15,0 0-15,0 0 16</inkml:trace>
  <inkml:trace contextRef="#ctx0" brushRef="#br0" timeOffset="64679.9339">17430 10578 0,'0'0'0,"0"0"16,0 0 0,0 0-16,0 0 15,0 0 1,0 0-16,0 0 16,15 11-16,11 3 15,12 3 1,2-6-16,9-4 31,7-4-31,7-1 16,3-2-16,4 0 15,2 0 1,-2-5-16,-70 5 16,69-2-16,-4 0 15,-65 2 1,60 2-16,-60-2 15,0 0 1,0 0-16,53 5 16,-53-5-16,0 0 15,0 0 1,47 2-16,-7-7 16</inkml:trace>
  <inkml:trace contextRef="#ctx0" brushRef="#br0" timeOffset="65304.9109">20981 8714 0,'0'0'0,"0"0"16,0 0-16,0 0 16,0 0-1,0 0-15,0 0 16,0 0-16,21 5 16,25-3-1,28 3-15,16 0 16,2-5-16,0 1 15,3-1 1,-1-1-16,-5-6 16,-8-5-1,-12 1-15,-69 11 16,0 0-16,0 0 16,43-4-1,-43 4-15,0 0 16,0 0-1,31 0-15,-31 0 16,0 0-16,0 0 16,22 2-1,-3-4-15,7-3 16</inkml:trace>
  <inkml:trace contextRef="#ctx0" brushRef="#br0" timeOffset="65445.7191">22300 8596 0,'0'0'0,"0"0"16,0 0 0,0 0-16</inkml:trace>
  <inkml:trace contextRef="#ctx0" brushRef="#br0" timeOffset="74209.2802">18258 10873 0,'0'0'0,"-26"6"16,-11 6-16,-16 4 16,6-1-1,-2-2-15,-4 1 16,1-1-16,-5 3 16,0-3-1,-4-2-15,-1 3 16,-1-4-1,-3-3-15,-5-2 16,4-5-16,3-7 16,-4 1-1,4-5-15,-3-5 16,2-4 0,0-3-16,0 1 15,3-7-15,-1-6 16,5-6-1,2-6-15,3-8 16,-10-13-16,5-5 16,10-4-1,9 4-15,6-4 16,5 0 0,3-4-16,8 1 15,3-3-15,8-9 16,6-2-1,9-1-15,7-6 16,-1 6 0,3 0-16,0 11 15,9 3-15,1 3 16,11 0 0,4-3-16,8 0 15,7 1 1,9-7-16,4 7 15,6 5-15,2 4 16,0 7 0,1 3-16,3 10 15,2 6 1,-5 9-16,8 5 16,0 5-16,2 3 15,0 7 1,-3 7-16,-2 9 15,-5 5-15,1 9 16,-3 3 0,-4 10-16,-5 7 15,0 6 1,-7 9-16,1 2 16,-5 7-16,-1 5 15,-4 1 1,-6 8-16,-7 7 15,-6 3 1,-6 5-16,-5 2 16,-7 10-16,-5 6 15,-9 4 1,-6-2-16,-5 1 16,-9-1-1,-6 5-15,-7 0 16,-4 3-16,-8 6 15,-6 4 1,-1-6-16,-6-8 16,-6-1-16,-4-5 15,-6 0 1,-1-4-16,4-5 16,0-9-1,8-11-15,3-9 16,9-13-1,16-21-15,3-8 16,30-25-16,0 0 16,0 0-1,-29 13-15,11-11 16,9-13-16,7-9 16</inkml:trace>
  <inkml:trace contextRef="#ctx0" brushRef="#br0" timeOffset="74318.6968">18017 11119 0,'0'0'0,"0"0"16,0 0-16,0 0 16,0 0-1</inkml:trace>
  <inkml:trace contextRef="#ctx0" brushRef="#br0" timeOffset="75677.7304">22108 9043 0,'0'0'15,"0"0"1,-25 7-16,-19 1 15,-28 10-15,3 0 16,-1 1 0,-3 0-16,-19 4 15,-7-1 1,-1-6-16,8-5 16,10-7-16,-2-4 15,-2-9 1,1-4-16,3-9 15,6-8-15,1-8 16,7-4 0,0-7-16,8-9 15,2-7 1,4-4-16,7-5 16,8-2-16,-1-7 15,9-5 1,0-5-16,8-3 15,5-1 1,8-2-16,10 0 16,2 1-16,8 4 15,6 5 1,7 0-16,11 2 16,7 4-1,9 4-15,9 4 16,5 1-16,7 1 15,-3 3 1,-1 6-16,-7 9 16,5 9-1,3 8-15,3 4 16,1 8-16,1 3 16,3 9-1,0 10-15,5 4 16,-1 2-1,2 5-15,0 4 16,-5 7-16,-3 9 16,-2 6-1,-2 5-15,-1 5 16,-4 1-16,-3 10 16,-4 4-1,-5 7-15,-5 6 16,-6 4-1,-7 7-15,-8 5 16,0 0-16,-2-2 16,-3 0-1,-3 2-15,-7 3 16,-10 1-16,-8-2 16,-10 3-1,-7 0-15,-8-1 16,-7 4-1,-6-5-15,-5-4 16,-10-6 0,-3-4-16,-7-5 15,-6-1-15,-2-8 16,1-6 0,6-9-16,6-5 15,1-6 1,21-13-16,3-5 15,39-18-15,0 0 16,-33 13 0,33-13-16,0 0 15,-15 2-15,15-9 16</inkml:trace>
  <inkml:trace contextRef="#ctx0" brushRef="#br0" timeOffset="75896.1763">21898 9142 0,'0'0'16,"0"0"-16,0 0 15,-5-3-15,-1-4 0,-10-4 32,-6 7-32</inkml:trace>
  <inkml:trace contextRef="#ctx0" brushRef="#br0" timeOffset="76708.3598">18584 9018 0,'0'0'0,"0"0"15,0 0-15,0 0 32,-8-2-17,2-4-15,0-6 16,8 6-16,11-5 0,10-10 31,6 1-31,2 0 0,3-2 31,11-9-31,3-3 0,4-2 16,2 0-16,1-1 16,7-2-16,3 1 15,23-9 16,13-2-31,0 2 0,-11 10 0,-4 5 32,-15 7-17,-4 3-15,-9 9 0,-4-1 32,4 1-32,-1 2 15,0 0-15,-4 0 16,1 2-1,-3 2-15,-51 7 16,52-7 0,-52 7-16,0 0 0,0 0 0,40-4 15,-40 4 17,28-5-32,-9-2 0</inkml:trace>
  <inkml:trace contextRef="#ctx0" brushRef="#br0" timeOffset="77208.254">19856 8125 0,'0'0'16,"0"0"-16,0 0 15,0 0 1,17 4-16,23 1 0,21 4 0,-2-1 16,-5 6-1,-9-1-15,-13 5 16,-7 0-1,-25-18-15,13 22 32,-9 7-32,-8 9 0,-12 12 15,-12 5-15,-12 6 32,-3 6-32,-20 16 15,-9 4 1,9-14-16,63-73 15,-50 61 1,50-61-16,0 0 0,0 0 0,-32 37 16,32-37 15,0 0-31,-16 18 0,18-11 16,8-7-16</inkml:trace>
  <inkml:trace contextRef="#ctx0" brushRef="#br0" timeOffset="77348.835">20121 8838 0,'0'0'0,"0"0"0,0 0 0</inkml:trace>
  <inkml:trace contextRef="#ctx0" brushRef="#br0" timeOffset="161612.2265">17824 11597 0,'0'0'15,"0"0"1,15-14-16,12-8 16,17-11-1,6-8-15,13-5 16,30-22-16,30-16 16,27-19-1,20-7-15,6-2 16,1 9-16,-2 3 15,4 0 1,8-5-16,3 2 16,9 0-1,15-4-15,-3 8 16,-8 6-16,-5 7 16,-10 6-1,-1 2-15,-3-5 16,-9 5-16,-8-5 15,-1 8 1,-14 1-16,-14 5 16,-24 2-1,-20 11-15,-22 4 16,-17 12-16,-55 40 16,31-31-1,-31 31-15,4-29 16</inkml:trace>
  <inkml:trace contextRef="#ctx0" brushRef="#br0" timeOffset="162440.1576">17553 11894 0,'0'0'0,"0"0"16,0 0 0,0 0-16,16-9 15,15-11-15,12-7 16,11-8-1,3-4-15,9-1 16,24-11 0,17-12-16,9-6 15,3 0 1,-2 0-16,0 3 16,-3 4-16,2-5 15,7-5 1,13-6-16,2-4 15,8-10-15,-1 2 16,2 3 0,3 0-16,0 0 15,6-2 1,3-2-16,2-4 16,-3 6-16,-1 4 15,-6 2 1,0 3-16,-2 4 15,1 2 1,-6 3-16,0 4 16,-12 4-16,-7 5 15,-5 4 1,-12 6-16,-5 1 16,-11 2-1,-11 7-15,-13 7 16,-11 4-16,-57 27 15,43-23 1,-43 23-16,0 0 16,0 0-16,36-17 15,-3 0 1</inkml:trace>
  <inkml:trace contextRef="#ctx0" brushRef="#br0" timeOffset="162627.7339">22454 9201 0,'0'0'16,"0"0"-1,0 0-15,0 0 16</inkml:trace>
  <inkml:trace contextRef="#ctx0" brushRef="#br0" timeOffset="227395.7857">20848 9285 0,'0'0'0,"0"0"15,0 0-15,0 0 16,0 0 0,0 0-16,22 0 15,20 0-15,23 0 16,6 0 0,12 0-16,23 0 15,3 0 1,5-10-16,6-8 15,8 3-15,1 1 16,-3 8 0,-10 3-16,-7 3 15,-11 0-15,-4 0 16,-11 0 0,-7 0-16,-9 0 15,-17 3 1,-50-3-16,0 0 15,31 0-15,-14-3 16</inkml:trace>
  <inkml:trace contextRef="#ctx0" brushRef="#br0" timeOffset="228520.2743">20478 9445 0,'0'0'15,"0"0"1,16-2-16,23-9 16,21 0-16,5 0 15,8 4 1,20 2-16,6 3 16,8-5-1,8-1-15,0-4 16,12 3-16,7 0 15,-7 3 1,-7 1-16,-3 3 16,-6 2-1,-13 0-15,-4 0 16,-12 2-16,-10 0 16,-72-2-1,64 3-15,-64-3 16,57 2-1,-57-2-15,0 0 16,0 0-16,52 2 16,-52-2-1,0 0-15,0 0 16,39 0 0,-39 0-16,0 0 15,0 0-15,25-2 16,-25 2-1,0 0-15,0 0 16,14-5-16,-14 5 16,0 0-1,0 0-15,8-2 16,-8 2 0,0 0-16,0 0 15,5-5-15,-5 5 16,0 0-1,0 0-15,4 0 16,-4 0 0,0 0-16,0 0 15,4 0-15,-4 0 16,0 0 0,0 0-16,2 0 15,-2 0-15,0 0 16,0 0-1,3-2-15,-3 2 16,0 0 0,0 0-16,3-2 15,-3 2 1,0 0-16,0 0 16,0-2-16,0 2 15,0 0 1,0 0-16,0-3 15,0 3 1,0 0-16,0 0 16,2-1-16,-2 1 15,0 0 1,0 0-16,0 0 16,0 0-16,0 0 15,0 0 1,3-3-16,-18 3 15,-27 3 1</inkml:trace>
  <inkml:trace contextRef="#ctx0" brushRef="#br0" timeOffset="284265.847">17583 11789 0,'0'0'0,"0"0"15,0 0-15,0 0 16,0 0-1,0 0-15,9-13 16,11-10-16,4-8 16,7 2-1,1 0-15,8 0 16,0-2-16,8-3 16,0-1-1,6-2-15,2-2 16,5-2-1,3-2-15,23-10 16,9-7 0,3 1-16,-3 4 15,-5 3-15,2-1 16,1-3 0,0-2-16,4 2 15,-2-2 1,-2 0-16,-1-2 15,-2 4-15,1 0 16,0 2 0,0-2-16,-1 3 15,1-4-15,2 2 16,2-3 0,-2-1-16,0 6 15,2-3 1,-1 3-16,-5 1 15,-5 3-15,-3 2 16,-4 4 0,3-1-16,-3-1 15,0 1 1,0-1-16,3 2 16,-3 2-1,-2-2-15,-4 2 16,2 4-16,-7-2 15,0 6 1,-5-3-16,-12 9 16,-4 0-16,4 3 15,-4-1 1,1-2-16,-47 27 16,43-25-16,-43 25 15,0 0 1,0 0-16,37-22 15,-37 22 1,23-24-16</inkml:trace>
  <inkml:trace contextRef="#ctx0" brushRef="#br0" timeOffset="285015.5534">18358 11459 0,'0'0'15,"0"0"-15,16-10 16,13-10-16,9-9 16,9-7-1,4-8-15,12-5 16,23-19-1,21-10-15,17-9 16,11-7-16,-2 0 16,3 2-1,5 3-15,7-2 16,0 2 0,0-3-16,5 5 15,1 2-15,7-3 16,2-3-1,11-3-15,-8 0 16,0 3 0,-1-4-16,-9 4 15,-11 9-15,-15 8 16,-16 9 0,-11 13-16,-14 8 15,-5 2 1,-9 8-16,-11 6 15,-10 2-15</inkml:trace>
  <inkml:trace contextRef="#ctx0" brushRef="#br0" timeOffset="289733.1485">14452 11146 0,'0'0'15,"-4"26"1,-1 17-16,-5 31 16,-10 26-16,-2 14 15,-5 13 1,4 25-16,-6 27 16,1 9-1,6-3-15,5-13 16,5-18-16,6-18 15,3-20 1,3-24-16,0-23 16,0-69-1,0 0-15,0 0 16,0 41-16,-2-17 16,-4-22-1,-2-19-15,2-21 16</inkml:trace>
  <inkml:trace contextRef="#ctx0" brushRef="#br0" timeOffset="290326.6423">14512 11337 0,'0'0'16,"21"-13"-1,12-7-15,23-3 16,7 8-16,1 13 16,-3 14-1,-8 18-15,-15 15 16,-15 11-16,-23 10 16,-18 4-1,-23 2-15,-23 12 16,-19-1-1,2-16-15,10-25 16,8-12 0,63-30-16,-45 15 15,45-15 1,-39 7-16,39-7 16,0 0-16,-32 9 15,32-9 1,-15 12-16,15 6 15,6 5-15,9 7 16,5 5 0,15 14-16,4 5 15,9 5-15,16 19 16,17 17 0,2 9-16,-5-6 15,-9-14 1,-13-10-16,-9-11 15,-9-12-15,-9-13 16,-29-38 0,24 31-16,-24-31 15,25 23 1,-5-19-16,-5-13 16</inkml:trace>
  <inkml:trace contextRef="#ctx0" brushRef="#br0" timeOffset="290639.4327">15397 11304 0,'0'0'16,"0"0"-16,0 31 15,-4 38 1,-1 41-16,-6 44 16,-13 47-16,-3 16 15,-12 13 1,6-27-16,6-35 16,6-36-1,21-132-15,0 0 16,-21 92-16,6-50 15,3-47 1,8-31-16,1-26 16</inkml:trace>
  <inkml:trace contextRef="#ctx0" brushRef="#br0" timeOffset="291170.249">15341 11570 0,'5'-29'16,"13"-14"-16,13-8 15,7 11 1,9 4-16,1 13 16,0 21-1,-12 23-15,-21 26 16,-24 26-16,-28 41 16,-33 38-1,-8 9-15,5-25 16,16-33-16,57-103 15,0 0 1,-42 56-16,22-40 16,16-32-1,17-15-15,13-12 16,22-22-16,21-23 16,20-7-1,5 15-15,-8 26 16,-18 34-1,-19 27-15,-8 17 16,-20 19-16,-11 22 16,-22 22-1,-23 44-15,-39 52 16,-20 8 0,3-15-16,12-41 15,16-45-15,13-36 16,2-28-1,15-24-15,11-14 16,11-11 0,11-22-1,19-30-15</inkml:trace>
  <inkml:trace contextRef="#ctx0" brushRef="#br0" timeOffset="291482.9498">16121 11296 0,'0'0'15,"5"22"-15,4 20 16,2 36 0,-5 38-16,-10 24 15,-11 28 1,-12 60-16,-7 23 15,-1-32-15,2-17 16,-2-36 0,1-25-16,3-32 15,31-109 1,-30 61-16,7-43 16,7-38-16,7-37 15,5-34 1</inkml:trace>
  <inkml:trace contextRef="#ctx0" brushRef="#br0" timeOffset="291826.2921">16297 11208 0,'16'-22'16,"16"-3"-1,16-6-15,9 13 16,7 13-16,9 23 15,1 18 1,14 31-16,2 34 16,-19 21-16,-11 28 15,-14 9 1,-27 4-16,-17-4 16,-17 1-1,-24-1-15,-20 0 16,-22-5-1,-13-9-15,-8-13 16,-6-25-16,7-27 16,10-28-1,8-30-15,14-22 16,22-24 0,9-21-16,6-27 15</inkml:trace>
  <inkml:trace contextRef="#ctx0" brushRef="#br0" timeOffset="292060.6104">15797 12254 0,'0'0'0,"0"0"16,0 0-16,19 0 15,20 0 1,28-5-16,9-4 16,23-6-1,1-3-15,-2 7 16</inkml:trace>
  <inkml:trace contextRef="#ctx0" brushRef="#br0" timeOffset="292232.7975">16883 12421 0,'0'0'16,"0"0"-16,0 0 15</inkml:trace>
  <inkml:trace contextRef="#ctx0" brushRef="#br0" timeOffset="297871.7432">17537 12109 0,'0'0'0,"0"0"16,12 15-16,11 10 15,8 11 1,7 4-16,7 8 16,6 7-1,25 20-15,16 12 16,8 3-16,2-1 15,-3-6 1,3-7-16,4-3 16,3-3-1,5 4-15,5-1 16,8 10-16,0-5 16,-2 0-1,1-6-15,2-5 16,3-7-1,3-2-15,-3-9 16,2-4-16,-3-7 16,-9-7-1,6-6-15,0-7 16,2-8 0,-2-11-16,1-14 15,-3-17-15,3-17 16,-1-16-1,-2-13-15,-4-14 16,-2-13-16,-3-16 16,-1-22-1,-2-15-15,-5-19 16,-2-14 0,6-30-16,-11-8 15,-12-12-15,-5-7 16,-3-2-1,-4 1-15,-5 2 16,-2 1 0,-5 4-16,-7 5 15,-4 7 1,-5 16-16,-1 10 16,-9 28-16,-3 11 15,-5 17 1,-4 16-16,-7 27 15,-6 18-15,-14 87 16,0 0 0,0 0-16,4-60 15,-11 35 1,-10 27-16,-8 19 16,-11 17-16,-22 31 15,-30 41 1,-36 57-16,-14 36 15,9 5 1,27-27-16,22-28 16,19-33-16,18-31 15,43-89 1,0 0-16,0 0 16,-19 45-1,21-45-15,20-36 16,18-31-16,21-49 15</inkml:trace>
  <inkml:trace contextRef="#ctx0" brushRef="#br0" timeOffset="298262.3954">23104 8679 0,'0'0'16,"0"0"-16,0 0 15,0 0 1,14 22-16,8 19 16,14 23-1,5 25-15,7 23 16,4 8-16,-1 4 16,-9-4-1,-8-8-15,-7-14 16,-9-19-16,-18-79 15,0 0 1,0 0-16,13 58 16,-13-58-1,0 0-15,0 0 16,8 33 0,-8-33-16,2 16 15,-2-16-15,0 2 16,0-2-1,4-7-15,4 1 16,6-3-16</inkml:trace>
  <inkml:trace contextRef="#ctx0" brushRef="#br0" timeOffset="298715.2957">23285 10515 0,'0'0'16,"0"0"-16,0 0 15,0 0-15,0 0 16,17-13-1,16-11-15,23-17 16,7-3 0,15-9-16,-12 12 15,-66 41 1,0 0-16,54-21 16,-27 21-16,-21 18 15,-14 11 1,-15 16-16,-19 22 15,-30 42-15,-24 39 16,-11 19 0,13-17-16,22-33 15,72-117 1,0 0-16,0 0 16,-38 60-16,38-65 15,25-37 1</inkml:trace>
  <inkml:trace contextRef="#ctx0" brushRef="#br0" timeOffset="298949.6206">23512 10553 0,'0'0'0,"0"0"16,0 21-1,6 16-15,-2 26 16,1 4-16,0 2 15,3 0 1,4-6-16,-12-63 16,0 0-16,0 0 15,11 43 1,2-26-16,0-21 16</inkml:trace>
  <inkml:trace contextRef="#ctx0" brushRef="#br0" timeOffset="299308.9117">23579 10743 0,'0'0'0,"0"0"16,0 0-16,10-17 15,13-12 1,15-21-16,6-5 16,-1-6-1,4-8-15,-47 69 16,0 0-16,0 0 15,42-57 1,-18 36-16,-9 21 16,-9 13-1,-4 14-15,-4 17 16,-6 25-16,-5 17 16,0 28-1,-3 15-15,5-6 16,1-22-1,10-101-15,0 0 16,0 0-16,-7 60 16,9-42-1,5-36-15,8-25 16</inkml:trace>
  <inkml:trace contextRef="#ctx0" brushRef="#br0" timeOffset="299605.8332">24060 9836 0,'0'0'15,"0"22"-15,7 23 16,2 42 0,-4 47-16,-8 27 15,-5 60-15,-8 49 16,-2 3-1,-2 7-15,0 1 16,5-11 0,11-23-16,8-35 15,0-49 1,3-38-16,1-34 16,-8-91-16,10 64 15,-10-64 1,4 28-16,-4-22 15</inkml:trace>
  <inkml:trace contextRef="#ctx0" brushRef="#br0" timeOffset="300527.3756">24400 10437 0,'0'0'0,"0"0"16,0 0 0,-13 16-16,-9 15 15,-11 31 1,-4 21-16,-2 34 16,2 18-16,17-14 15,20-121 1,3 78-16,12-37 15,10-32 1,4-20-16,0-14 16,9-15-16,-3-10 15,-8-1 1,-9 5-16,-11 3 16,-14 9-1,-7 14-15,-9 11 16,-10 7-16,33 2 15,0 0 1,-38 5-16,38-5 16,-33 6-1,12-6-15,15-9 16,25-6 0,14-5-16,30-14 15,13-6-15,31-16 16,30-15-16,-6-4 15,-20 9 1,-34 10-16,-31 7 16,-19 8-1,-9 3-15,-6-4 16,-6-7 0,-6-3-16,-4-1 15,-5 1-15,-4 0 16,-6 8-1,-1 4-15,20 40 16,0 0-16,0 0 16,-19-26-1,-1 19-15,1 20 16,6 21 0,2 17-16,-1 34 15,1 49-15,3 51 16,0 46-1,6 19-15,2-16 16,2-10 0,2-10-16,-8-24 15,2-20-15,0-20 16,2-29 0,0-121-16,-2 89 15,2-89 1,0 0-16,0 0 15,-2 49-15,0-29 16,2-20 0,-2-2-16,4-9 15</inkml:trace>
  <inkml:trace contextRef="#ctx0" brushRef="#br0" timeOffset="300730.609">25381 11671 0,'0'0'0,"0"0"16,0 0-16,0 0 15,0 0 1,0 0-16</inkml:trace>
  <inkml:trace contextRef="#ctx0" brushRef="#br0" timeOffset="301386.8495">22941 12064 0,'0'0'0,"0"0"16,0 0-16,0 0 16,0 0-1,0 0-15,23 6 16,23 1-16,31 2 16,18-2-1,8-6-15,11 2 16,11-3-1,8-4-15,10 0 16,4 1-16,34 1 16,16 8-1,-1 8-15,-17 9 16,7 1-16,1 0 16,1-1-1,-11 1-15,-23-4 16,-21 0-1,-27-2-15,-19 0 16,-20 0 0,-67-18-16,45 14 15,-45-14-15,0 0 16,0 0 0,28 11-16,-12-2 15,-16-9 1,5 0-16,-10-6 15,-8-4-15</inkml:trace>
  <inkml:trace contextRef="#ctx0" brushRef="#br0" timeOffset="301543.1206">26392 12189 0,'0'0'16,"0"0"-16,0 0 15,0 0-15</inkml:trace>
  <inkml:trace contextRef="#ctx1" brushRef="#br0">13864 8343 0,'18'0'63,"17"0"-63,0 0 15,1 0-15,17 0 16,35 0 0,35 0-1,54 0 17,34 0-17,-140 0-15,70 0 31,-53 0-15,-35 0 0,35 0-1,0-17 1,-17 17 0,-36 0-16,1-36 15,-1 36-15,53 0 16,0 0-1,-52 0 1,87 0 0,-70 0-1,-18 0 1,0 0 15,18 0-31,18 0 31,-18 0-15,-18 0 0,-17 0-1,-1 0 1,19 0 0,52 0-1,-35 0 1,17 0-1,-52 0 1,17 0 62,-17 0-47</inkml:trace>
  <inkml:trace contextRef="#ctx1" brushRef="#br0" timeOffset="3374.2365">14093 13370 0,'71'0'62,"0"0"-62,52 0 16,1-17-16,17 17 16,123-36-1,71-17 17,-229 36-32,159-1 31,-71 18-16,0 0 1,35 0 0,-105 0-1,193 0 1,-246 0 0,-36-35-1,-17 35 1,-1 0 93,19 0-109,-19 0 16,18 0-1,54 0-15,-36 18 16,70-18 0,-52 0-1</inkml:trace>
  <inkml:trace contextRef="#ctx1" brushRef="#br0" timeOffset="7342.0599">22789 8502 0,'71'0'47,"0"0"-32,17 0-15,18 0 16,141 0 0,-1 0-1,-16 0 1,17 0-1,-18 0 1,-158 0 0,105 0 15,-141 0-31,89 0 31,-54 18-15,54-1-1,-1 18 1,-52-35 0,-1 0-16,36 18 15,-88-18 1</inkml:trace>
  <inkml:trace contextRef="#ctx1" brushRef="#br0" timeOffset="12762.5644">13212 6491 0,'0'35'32,"0"18"-17,0 53-15,17 194 16,36 35-1,53-53 1,-36-88 15,-34-123-15,-36-89 46,0-17-46,0-53 0,0 53-16</inkml:trace>
  <inkml:trace contextRef="#ctx1" brushRef="#br0" timeOffset="13668.6971">13617 7638 0,'-17'17'31,"-1"1"-31,0 17 16,-17 0-1,17-17 1,-105 53 0,35-71-1,-36 0 1,-52 0 0,52 0-1,1-36 1,17 19-1,18-36-15,17 18 16,18-36 0,-35-52-1,53-1-15,-36-317 32,71 159-17,0 88 1,106 88-1,-53 88 1,176 1 0,1 17-1,-36 0 1,-35 53 0,17 35-1,-35 53 1,-106-88-1,-17 159 1,-18-107 15,-88 72-15,17 17 0,54-159-16,-36 89 31,35-89-16,-53 18 1,19 0 0,16-18-1,-17 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6:06:57.5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1945 3922 0,'0'0'0,"0"0"15,0 0-15,0 0 16,0 0 0,0 0-16,0 0 15,0 20 1,0 18-16,0 18 16,9-5-16,8 3 15,0-8 1,0-2-16,4 0 15,-21-44 1,18 47-16,-18-47 16,0 0-16,22 35 15,-1-17 1,-7-22-16,2-14 16,0-13-16,5-11 15,9-19 1,3-8-16,9-22 15,10-15 1,2 3-16,-3 10 16,5 11-16,-2 5 15,-1 15 1,-1 8-16,1 7 16,-12 8-16</inkml:trace>
  <inkml:trace contextRef="#ctx0" brushRef="#br0" timeOffset="13934.1133">3283 3675 0,'0'0'0,"0"0"16,0 0-1,0 0-15,-16 0 16,-11 6-16,-12 9 15,2 14 1,-3 12-16,-4 11 16,-12 7-16,-15 25 0,-16 11 31,1-1-31,6-5 0,9-14 16,16-16-16,55-59 31,0 0-31,0 0 15,-35 30 1,28-33-16,19-26 16</inkml:trace>
  <inkml:trace contextRef="#ctx0" brushRef="#br0" timeOffset="14152.9501">3015 3980 0,'0'0'0,"0"0"16,0 0-16,0 0 16,9 20-1,5 12-15,6 10 16,0 7-16,-1 5 0,-5 4 16,-3 2-16,-11-60 15,0 0 16,5 51-31</inkml:trace>
  <inkml:trace contextRef="#ctx0" brushRef="#br0" timeOffset="14902.4069">3373 3808 0,'0'0'0,"0"0"16,0 0 0,0 24-16,0 24 15,0 28-15,0 17 0,0-1 16,-5-2-16,0-3 16,-1-12-16,6-75 31,0 0-16,-7 52-15,1-39 0,4-33 32,2-18-32,4-16 15,9-4-15,1 5 0,1 5 32,4 4-32,3 6 15,2 7-15,7 3 0,3 5 16,4 2-16,2 1 15,2-1 17,-10-5-32,-1 0 0,-7-6 15,-5-4-15,-6 1 16,-13 35-16,5-43 16,-1 1-1,-4 42-15,0-42 31,0 42-31,0 0 16,0 0 0,2-36-16,-2 36 0,0-16 15,2 14-15,0 16 32,-2 5-32,0 15 0,-2 8 15,0 23-15,2 9 16,-2 28-16,0 22 31,2 3-15,2-13-16,2-22 15,1-22-15,2-22 0,-7-48 16,6 42-16,-6-42 16,7 43 15,-7-43-31,-2 31 0</inkml:trace>
  <inkml:trace contextRef="#ctx0" brushRef="#br0" timeOffset="15355.4667">3303 4932 0,'0'0'0,"0"0"15,0 22-15,-4 21 32,2 24-32,-2 4 0,8 5 15,7 12-15,9-6 16,11-11 0,6-3-16,9-14 31,-4-22-31,3-15 15,0-16-15,2-19 0,2-17 16,0-21 0,2-27-16,-8-17 15,-24 4-15,-19 9 16,-17 15 0,-10 21-16,-9 7 15,-19 14 1,-10 10-16,-11 13 15,-25 16-15,-12 20 16,7 11 0,19 7-16,87-47 15,-71 49-15</inkml:trace>
  <inkml:trace contextRef="#ctx0" brushRef="#br0" timeOffset="15667.858">4390 3889 0,'0'0'16,"-23"22"-16,-6 13 15,-23 24-15,-16 23 16,-11 10 0,3-3-16,10-8 15,15-19 1,17-17-16,6-16 16,28-29-16,0 0 15,-17 17 1,13-23-16,17-21 15</inkml:trace>
  <inkml:trace contextRef="#ctx0" brushRef="#br0" timeOffset="15886.917">4184 4148 0,'0'0'16,"0"0"-16,0 0 15,13 11 16,14 7-31,8 7 0,7 4 16,3 6-16,-1 1 16,0-1-16,-4-1 15,-40-34 1,0 0-16,29 29 16,-11-6-1,-13-17-15</inkml:trace>
  <inkml:trace contextRef="#ctx0" brushRef="#br0" timeOffset="16074.0407">4418 4148 0,'0'0'16,"0"0"-16,0 0 16,23-3-1,26-3-15,20-5 16,0 6-1,-6 0-15,-5 1 16,-11-8-16,-13-14 16</inkml:trace>
  <inkml:trace contextRef="#ctx0" brushRef="#br0" timeOffset="16402.4414">4944 3498 0,'0'0'0,"0"0"15,0 0-15,0 19 16,0 21-16,-5 23 16,2 6-1,-1 8-15,0 19 16,4 5-1,-2-3-15,2-2 16,2-7-16,0-11 16,4-7-1,-6-71-15,8 57 16,-8-57 0,6 53-16,-6-53 15,2 36-15,-4-21 16</inkml:trace>
  <inkml:trace contextRef="#ctx0" brushRef="#br0" timeOffset="16824.1591">4432 5030 0,'0'0'15,"0"0"-15,0 20 16,0 23 0,0 19-16,9-1 15,9-7-15,7-10 16,6-6 0,9-8-16,2-10 15,10-19 1,-1-17-16,3-15 15,-7-15-15,-8-12 16,-9-8 0,-16 0-16,-16 3 15,-22 8 1,-13 12-16,-19 12 16,-16 14-16,-10 17 15,-21 21 1,-3 13-16,26 5 15,29-3-15,37-11 16,24-16 0,16-16-16</inkml:trace>
  <inkml:trace contextRef="#ctx0" brushRef="#br0" timeOffset="17401.8262">5493 3942 0,'-2'0'16,"2"0"-16,-5 0 0,5 4 15,3 2 1,10 3-16,18-3 15,14-2 1,11-2-16,7-6 16,2-7-16,-65 11 15,0 0 1,0 0-16,53-9 16,-20 13-16,-28 18 15,-18 19 1,-20 12-16,-22 19 15,-25 29 1,-29 28-16,1 5 16,19-29-1,89-105-15,0 0 16,-48 49-16,37-55 16,24-30-16,11-11 15,14-7 1,9 2-16,2 8 15,-49 44 1,44-36-16,2 9 16,-5 14-1,3 13-15,0 16 16,2 4-16,4 9 16,-3-2-1,0-7-15,-4-13 16</inkml:trace>
  <inkml:trace contextRef="#ctx0" brushRef="#br0" timeOffset="17823.9108">6014 3522 0,'0'0'0,"0"0"15,0 21-15,0 18 16,0 30-16,4 12 16,2 31-1,-2 11-15,-4 13 16,2 11-1,-2 35-15,0 7 16,0-3 0,0-16-16,0-16 15,0-7-15,0-10 16,-2-26 0,-6-8-16,4-14 15,0-15-15,4-74 16,0 0-1,0 0-15,-9 44 16,-1-35-16,-1-29 16</inkml:trace>
  <inkml:trace contextRef="#ctx0" brushRef="#br0" timeOffset="17979.8095">5973 4476 0,'0'-4'0,"0"4"0,5-12 16,16-3 0,12 2-16,11 4 15,12 4-15,9 5 16,4 7 0</inkml:trace>
  <inkml:trace contextRef="#ctx0" brushRef="#br0" timeOffset="18667.5417">6540 3949 0,'0'0'0,"0"0"16,0 0 0,26-3-16,23-4 15,23-3 1,-8 8-16,-64 2 16,65 4-16,-65-4 15,53 13 1,-14 16-16,-23 9 15,-25 7-15,-17 4 16,-22 9 0,-24 16-16,-17 7 15,8-8 1,81-73-16,-53 58 16,53-58-16,-23 40 15,34-24 1,17-14-16,11-7 15,24-16 1,5-2-16,-1-6 16,-67 29-16,60-24 15,-60 24 1,42-23-16,-21 10 16,-28 11-1,-19 8-15,-20 12 16,-18 16-16,-2 13 15,-9 24 1,5 11-16,23-3 16,18-10-1,16-2-15,8-13 16,10-3-16,8 1 16,7-6-1,4-10-15,8-16 16,1-24-16,-6-21 15,-7-16 1</inkml:trace>
  <inkml:trace contextRef="#ctx0" brushRef="#br0" timeOffset="19073.304">6869 4587 0,'0'0'0,"0"0"15,0 0-15,0 30 16,-4 28-16,0 29 15,-19 18 1,-12-6-16,-17-4 16,-8-7-1,-7-10-15,-2-14 16,6-14-16,63-50 16,0 0-1,-55 29-15,23-25 16,21-10-16,15-6 15,14-5 1,16-6-16,17-2 16,10 4-1,5 3-15,11 7 16,23 1-16,15 8 16,-9 7-1,-12 8-15,-14 0 16,-2 5-1,-9 3-15,-69-21 16,48 19-16</inkml:trace>
  <inkml:trace contextRef="#ctx0" brushRef="#br0" timeOffset="19370.4993">7317 3645 0,'0'0'15,"0"0"-15,0 0 16,0 0-1,13 16-15,10 7 16,6 7 0,0 6-16,0-2 15,-7 3-15,-8-1 16,-12 0 0,-10-10-16</inkml:trace>
  <inkml:trace contextRef="#ctx0" brushRef="#br0" timeOffset="19995.2008">7078 3993 0,'0'0'0,"0"0"15,0 0-15,12-8 16,16-8 0,15-4-16,5 6 15,9 4 1,-4 3-16,-53 7 15,49 0-15,-49 0 16,35 11 0,-16 6-16,-19 12 15,-16 12 1,-18 17-16,-10 7 16,-23 22-16,-5 16 15,12-3 1,24-8-16,23-21 15,17-27-15,16-12 16,5-16 0,7-12-16,5-8 15,12-14 1,3-12-16,-4-7 16,-9-6-1,-39 43-15,27-46 16,-14-1-16,-17 4 15,-17 12 1,-2 11-16,-8 4 16,1 5-16,10 0 15,6 2 1,12-2-16,15-2 16,14-3-1,16-4-15,17-3 16,9 1-16,10 1 15,21 0 1,9 8-16,-12 5 16,-24 16-1,-73-8-15,40 10 16,-33 5-16</inkml:trace>
  <inkml:trace contextRef="#ctx0" brushRef="#br0" timeOffset="20182.4242">7583 4550 0,'0'0'16,"0"0"-16,20 0 16,24 0-1,23 5-15,0-4 16,-4 6-1,-63-7-15,70 10 16</inkml:trace>
  <inkml:trace contextRef="#ctx0" brushRef="#br0" timeOffset="20604.5609">7914 3466 0,'0'0'0,"0"0"15,0 0-15,0 27 16,0 29-1,0-56-15,0 90 0,4 20 16,3 7 0,0 10-16,2 5 15,1 7-15,6 17 16,-1-1 0,-6-17-16,-4-14 15,-1-18 1,3-28-16,-7-78 15,0 0-15,0 0 16,7 60 0,-7-60-16,0 25 15,-7-21-15,-2-16 16</inkml:trace>
  <inkml:trace contextRef="#ctx0" brushRef="#br0" timeOffset="21057.5406">7464 5160 0,'0'0'0,"0"0"15,-6 24-15,-1 23 16,-2 27 0,7 15-16,13-1 15,16-6 1,8-8-16,12-14 15,2-13-15,-7-22 16,2-17 0,4-16-16,2-19 15,-1-16 1,-3-10-16,-5-12 16,-10-15-16,-17-2 15,-23 5 1,-20 15-16,-9 19 15,-13 16 1,-11 12-16,-11 10 16,-3 18-16,-18 19 15,3 23 1,22 10-16,22 7 16,21 3-16,20-3 15,18-12 1,14-10-16,17-8 15,17-13 1</inkml:trace>
  <inkml:trace contextRef="#ctx0" brushRef="#br0" timeOffset="21197.8059">8326 5756 0,'0'0'0,"0"0"16,0 0-16,0 0 16</inkml:trace>
  <inkml:trace contextRef="#ctx0" brushRef="#br0" timeOffset="32929.4308">9463 3963 0,'0'0'16,"0"0"-16,0 0 15,0 0 1,0-14-16,0-10 16,0-10-16,0 7 15,0 4 1,-6 3-16,0 5 15,-5-1 1,-1 5-16,-3 4 16,-5 3-16,0 4 15,-5 4 1,-9 3-16,-1 9 16,-12 8-1,0 6-15,1 5 16,-2 6-16,4 5 15,2 3 1,9 5-16,7 0 16,6-3-1,12 1-15,8-3 16,13-3-16,7-3 16,5-3-1,10-2-15,1 2 16,-1-2-1,-2 1-15,-3 5 16,-7 1-16,-23-45 16,15 44-1,-9 4-15,-8-2 16,-7-6-16,-9-4 16,-1-6-1,-5-10-15,0-5 16,24-15-1,0 0-15,-27 11 16,27-11-16,-17 5 16,8-8-1,14-6-15,8 1 16,5-3 0,-18 11-16,21-10 15,-21 10-15,23-2 16,-2 11-1,-6 9-15,-3 9 16,-6 9-16,-4 6 16,-6 19-1,0 5-15,-6 8 16,-1 29 0,-2 19-16,-4 13 15,7-1 1,2-9-16,4 0 15,2 0-15,2 6 16,0 2 0,-2 7-16,2 10 15,-2 2 1,4 0-16,2 4 16,6 6-16,0 9 15,-3 4 1,8-3-16,-3-2 15,4-5-15,2 0 16,0-8 0,3-19-16,7-10 15,1-26 1,4-18-16,3-22 16,-4-29-16,3-13 15,7-13 1,6-14-16,2-15 15,3-12 1,-4-6-16,-2-5 16</inkml:trace>
  <inkml:trace contextRef="#ctx0" brushRef="#br0" timeOffset="33054.752">9795 8786 0,'0'0'0,"0"0"16</inkml:trace>
  <inkml:trace contextRef="#ctx0" brushRef="#br0" timeOffset="41911.7288">10166 3628 0,'0'0'0,"0"0"16,0-1-16,0-6 16,0 7-16,0-11 15,0 11-15,-4-2 0,2 7 16,-5 14-1,-3 19-15,-1 20 16,0 16-16,0 18 16,0 8-1,2 17-15,4 8 16,1 7-16,4-1 16,4 1-1,1-2-15,-3-1 16,1-6-1,-6-4-15,1-12 16,-3-13-16,8-18 16,-3-76-1,4 65-15,-4-65 16,0 0-16,3 38 16,-3-38-1,-3 20-15,-1-19 16,-5-13-1,-4-16-15</inkml:trace>
  <inkml:trace contextRef="#ctx0" brushRef="#br0" timeOffset="42365.0948">10022 3775 0,'0'0'16,"0"0"-16,0 0 15,21 0-15,19-6 16,18 6-1,0 10 1,-4 12-16,-4 6 16,-11 5-16,0 6 15,-8 6-15,-15 0 16,-12 2 0,-16-3-16,-11 2 15,-21-4 1,-11 2-16,-13 2 15,-24 8-15,-11 3 16,4-8 0,99-49-16,0 0 15,-68 27 1,51-27-16,28-22 16,20-14-16</inkml:trace>
  <inkml:trace contextRef="#ctx0" brushRef="#br0" timeOffset="42786.495">10606 3769 0,'0'0'0,"0"0"16,0 0-16,0 0 15,0 0-15,0 0 16,-4 23 0,2 26-16,-6 28 15,0 21 1,-2 4-16,2 12 16,1 7-16,5 10 15,0 4 1,0 3-16,2 2 15,-2-5 1,-2-3-16,4-5 16,4-10-16,0-26 15,-4-22 1,0-69-16,0 48 16,0-48-16,-8 31 15,2-18 1,-3-21-16,-3-26 15</inkml:trace>
  <inkml:trace contextRef="#ctx0" brushRef="#br0" timeOffset="43380.1411">10407 3982 0,'0'0'0,"0"0"16,21-13-16,16-3 16,26-6-1,4 16-15,6 8 16,19 13-16,0 12 16,-16 4-1,-16 5-15,-22-3 16,-15 3-16,-10 2 15,-6 0 1,-12-2-16,-8-3 16,-8-1-1,-10-1-15,-15 5 16,-10-3-16,0-4 16,0-8-1,56-21-15,-49 13 16,49-13-1,0 0-15,0 0 16,-39 9-16,18-5 16,18 5-1,12 5-15,10 7 16,9 9 0,13 17-16,2 6 15,8 10-15,10 24 16,9 18-1,-3 3-15,-7-8 16,-8-20-16,-14-19 16,-38-61-1,29 40-15,-29-40 16,0 0 0,26 31-16,4-11 15,-5-13 1</inkml:trace>
  <inkml:trace contextRef="#ctx0" brushRef="#br0" timeOffset="43880.2939">11538 4052 0,'0'0'16,"-13"27"-16,-2 10 15,-15 31-15,-1 14 16,-2 30 0,-7 35-16,11 8 15,14-10 1,13-13-16,11-19 15,11-19-15,14-22 16,10-19 0,3-28-16,7-18 15,6-21 1,3-19-16,2-23 16,0-31-16,-7-23 15,-23-6 1,-24-9-16,-22 11 15,-20 9 1,-16 8-16,-11 13 16,-7 10-16,1 14 15,3 17 1,15 12-16,7 16 16,10 10-16,7 5 15,6 2 1</inkml:trace>
  <inkml:trace contextRef="#ctx0" brushRef="#br0" timeOffset="44333.0244">12539 4052 0,'0'0'16,"-15"-18"-16,-6-7 15,-6-4 1,-6 7-16,-9 8 16,-8 16-1,-3 15-15,-6 11 16,2 19-16,-13 27 15,7 25 1,15 12-16,23 8 16,15-5-1,16-3-15,11 3 16,14 0-16,9 2 16,1-9-1,-1-15 1,8-16-16,-2-20 15,-3-25-15,3-16 16,12-12-16,12-21 16,9-20-1,23-25-15</inkml:trace>
  <inkml:trace contextRef="#ctx0" brushRef="#br0" timeOffset="44676.8214">12635 4102 0,'0'0'0,"0"0"15,18 5-15,24 4 16,29 5 0,5-1-16,18-2 15,0-2-15,-6-6 16,-10-3 0,-78 0-16,65-3 15,-65 3-15,36-6 16,-25 1-1,-17-2-15</inkml:trace>
  <inkml:trace contextRef="#ctx0" brushRef="#br0" timeOffset="45004.7578">12711 4239 0,'0'0'0,"0"0"15,-4 21-15,-1 23 16,-4 27 0,3 10-16,-5 24 15,-1 7 1,-1 6-16,5 5 16,8-7-16,6-22 15,7-29 1,7-25-16,7-14 15,9-7 1,12-12-16,18-7 16,9-11-16,30-12 15,20-11 1,-2-1-16,-18-6 16,-29 2-16,-21-9 15</inkml:trace>
  <inkml:trace contextRef="#ctx0" brushRef="#br0" timeOffset="45239.0456">12666 4749 0,'0'0'0,"0"0"15,0 0 1,27 0-16,36-4 16,35-2-16,25 4 15,0 0 1,-5-4-16,-6-7 16</inkml:trace>
  <inkml:trace contextRef="#ctx0" brushRef="#br0" timeOffset="45723.3067">14058 3866 0,'0'0'0,"0"0"16,-26 14-16,-21 10 16,-29 21-1,-21 31-15,-16 27 16,9 12-16,26-6 16,29-18-1,23-18-15,23-14 16,17-24-1,17-6-15,16-7 16,17-6 0,13-5-16,15 3 15,0 4-15,-19 4 16,-19 9 0,-32 5-16,-22 7 15,-20 8-15,-25 9 16,-24 16-1,-11 2-15,13-20 16,67-58-16,-45 34 16,22-23-1,23-24-15,16-16 16</inkml:trace>
  <inkml:trace contextRef="#ctx0" brushRef="#br0" timeOffset="46207.9232">14753 3856 0,'0'0'0,"0"0"16,-20 0 0,-24 12-16,-23 18 15,-7 14 1,-24 25-16,-19 23 15,13 7-15,28-13 16,31-19 0,45-67-16,-20 54 15,23-18-15,12-12 16,14-8 0,20-7-16,24-5 15,26 1 1,11-3-16,-14 0 15,-23 9-15,-28 5 16,-30 6 0,-17 6-16,-18 5 15,-25 18 1,-19 12-16,-34 31 16,-29 24-16,-4 3 15,33-25 1,29-27-16,36-28 15,24-22 1,22-15-16,16-10 16,11-10-16,24-17 15</inkml:trace>
  <inkml:trace contextRef="#ctx0" brushRef="#br0" timeOffset="46660.8911">14899 5147 0,'0'0'16,"0"0"-1,25-3-15,25-9 16,27-3-16,13-4 16,4-2-1,2 3-15,6 5 16,-7 10-16,-5 8 15,-11 4 1</inkml:trace>
  <inkml:trace contextRef="#ctx0" brushRef="#br0" timeOffset="47105.4649">15701 3772 0,'0'0'16,"0"0"-1,27 0-15,32 0 16,32 5-16,20 2 0,1 4 15,-10 2-15,-10 3 16,-92-16 0,67 8-16,-28-11 15</inkml:trace>
  <inkml:trace contextRef="#ctx0" brushRef="#br0" timeOffset="47558.6038">16092 3808 0,'0'0'0,"0"0"16,0 0-16,0 0 15,-7 27 1,0 29-16,-1 31 16,1 27-1,4 5-15,11 4 16,-2 3-1,1 4-15,-3-4 16,-2-5-16,-4-4 16,-2-14-1,-14-13-15,-2-24 16,20-66-16,-24 39 16,1-17-1,23-22-15,-22 4 16,22-4-16,-18-7 15,9-4 1,9-2-16,15 2 16,15-1-1,15 1-15,24 0 16,11 5-16,29-1 16,16 0-1,-4 0-15,-11 2 16,-28-1-1,-82 6-15,68-15 16</inkml:trace>
  <inkml:trace contextRef="#ctx0" brushRef="#br0" timeOffset="48012.1097">16718 3856 0,'0'0'0,"0"0"32,0 0-32,-4 24 15,2 23 1,-4 22-16,2 4 16,4 15-1,-2 5-15,6 10 16,4 11-16,2 6 15,-5 9 1,-5-3-16,-5 2 16,-3-5-1,-2-14-15,2-6 16,1-14-16,5-15 16,2-74-1,6 56-15,5-40 16,3-30-16</inkml:trace>
  <inkml:trace contextRef="#ctx0" brushRef="#br0" timeOffset="48496.7106">16729 4074 0,'0'0'0,"0"0"0,0-10 32,0 7-17,0-2-15,0 12 16,0-2-16,8 23 16,10 17-1,14 25-15,10 25 0,9 17 31,2 2-31,-5 2 16,-2-12-16,-7-16 0,-1-11 31,-4-15-31,-10-23 0,-24-39 16,0 0-16,23 25 31,-7-20-31,-8-21 0,1-17 16,-3-23-16,5-31 31,-5-40-31,-1-41 0,-8-9 31,-3 25-31,-7 30 16,3 23 0,-1 17-16,1 12 15,4 19-15</inkml:trace>
  <inkml:trace contextRef="#ctx0" brushRef="#br0" timeOffset="48840.3524">17462 3687 0,'0'0'0,"0"24"16,5 17-16,-1 28 31,-2 19-15,0 35-16,1 8 15,-3 12-15,3 7 0,1 36 16,2 1-16,1-13 16,-3-27 15,8-23-31,-4-19 0,-1-21 15,-7-84-15,0 0 32,0 0-32,4 54 15,-2-45 1,-4-38-16</inkml:trace>
  <inkml:trace contextRef="#ctx0" brushRef="#br0" timeOffset="49105.8718">17632 3763 0,'0'0'0,"19"-4"0,20-5 16,23-3 15,6 1-31,-4 5 0,1 6 31,-5 2-31,-5 9 0,-18 7 0,-16 9 16,-21 5 15,-17 1-31</inkml:trace>
  <inkml:trace contextRef="#ctx0" brushRef="#br0" timeOffset="49277.6629">17462 4463 0,'0'0'0,"0"0"16,0 0-1,19 0-15,24 0 16,33 0-16,28-7 0,7-6 31,-1 2-31,-10-3 0,-11-9 0</inkml:trace>
  <inkml:trace contextRef="#ctx0" brushRef="#br0" timeOffset="49777.2911">18252 3850 0,'0'0'0,"0"0"31,-15 25-31,-2 22 0,-18 33 16,-4 41-16,-8 40 16,4 24-16,12-8 15,15-9 1,18-28-16,14-21 15,13-28-15,12-21 16,10-28 15,0-29-31,8-21 0,12-28 16,20-38-16,15-38 16,-14-17-16,-26 1 15,-30 10 16,-27 11-31,-26 6 0,-27 7 16,-18 7-16,-14 13 16,-3 12-1,2 15-15,7 14 16,8 15-16,11 18 16,6 10-1,13 6-15,17 0 16</inkml:trace>
  <inkml:trace contextRef="#ctx0" brushRef="#br0" timeOffset="50105.3394">18866 3824 0,'0'0'16,"0"0"-1,-6 29-15,4 29 16,-8 40-16,-3 34 16,-8 19-1,4 24-15,9 4 16,-1 4-16,3 0 16,-6-6-1,6-23-15,-5-20 16,1-33-1,10-101-15,0 0 16,-8 65-16,4-48 16,4-37-1,4-31-15</inkml:trace>
  <inkml:trace contextRef="#ctx0" brushRef="#br0" timeOffset="50652.4448">18952 3931 0,'0'0'15,"21"-4"-15,14-5 16,21 2 0,4 7-16,-1 16 15,-4 10 1,-10 10-16,-12 7 15,-6 4-15,-13 4 16,-10-2 0,-15 3-16,-16-3 15,-15-3-15,-19-5 16,-14-8 0,-26-1-16,-10-8 15,19-8 1,23-12-16,69-4 15,0 0-15,0 0 16,-43 0 0,43 0-16,-22 0 15,22 5-15,16 3 16,10 6 0,14 4-16,21 13 15,6 9 1,24 25-16,12 20 15,-4 13-15,-8 10 16,-21-15 0,-19-14-16,-13-26 15,-38-53 1,0 0-16,0 0 16,27 34-16,-2-14 15,-2-18 1,2-11-16</inkml:trace>
  <inkml:trace contextRef="#ctx0" brushRef="#br0" timeOffset="50980.1397">19725 3811 0,'0'0'0,"0"0"16,-6 26-16,-5 35 15,-10 28 1,-6 31-16,-6 44 16,-2 21-1,-1-9-15,9-17 16,5-29-16,9-30 15,6-26 1,7-74-16,0 0 16,-4 40-16,8-36 15,3-26 1,1-22-16</inkml:trace>
  <inkml:trace contextRef="#ctx0" brushRef="#br0" timeOffset="51558.5008">19750 3889 0,'0'0'15,"0"0"-15,0 0 16,-6 24 0,-3 26-16,-7 29 15,1 20-15,4 12 16,15-6-1,5-15-15,6-23 16,-15-67 0,20 36-16,7-23 15,8-20-15,2-17 16,14-19 0,-2-17-16,11-27 15,3-18-15,-12-4 16,-12 8-1,-13 23-15,-10 16 16,-16 62 0,0 0-16,0 0 15,7-31-15,-5 19 16,-6 18 0,-1 19-16,-6 16 15,0 23 1,-4 19-16,-4 38 15,-4 39-15,-3 21 16,4-4 0,2-19-16,1-13 15,6-19-15,4-26 16,9-100 0,-5 79-16,5-79 15,8 42 1,6-35-16,12-30 15,9-14-15</inkml:trace>
  <inkml:trace contextRef="#ctx0" brushRef="#br0" timeOffset="51854.9293">20673 3899 0,'0'0'16,"0"0"-16,-11 26 15,-5 16 1,-10 29-16,-13 34 16,-5 23-16,-3 10 15,-4 14 1,4-4-16,2-17 15,4-12 1,8-21-16,1-23 16,32-75-16,0 0 15,-21 41 1,5-36-16</inkml:trace>
  <inkml:trace contextRef="#ctx0" brushRef="#br0" timeOffset="52182.9825">20466 4000 0,'0'0'0,"0"0"16,0 0-16,12 5 16,18 1-1,12 21-15,-2 15 16,-5 17-16,-2 13 15,4 23 1,-3 22-16,-7 3 16,-12 7-1,-8-6-15,-7-7 16,-7-16-16,-10-10 16,-8-15-1,-7-13-15,-1-17 16,-9-11-16,-8-15 15,1-15 1</inkml:trace>
  <inkml:trace contextRef="#ctx0" brushRef="#br0" timeOffset="52370.7851">20379 4603 0,'0'0'15,"0"0"-15,25 0 16,25 7-16,24 8 16,-1 17-1,-10 6-15,-63-38 16,44 36-16</inkml:trace>
  <inkml:trace contextRef="#ctx0" brushRef="#br0" timeOffset="52636.3374">20740 4059 0,'0'0'0,"22"0"16,21-5-1,29 0-15,11 2 16,22 2 0,-3-2-16,-1 3 15,-5 3-15,-12 1 16,-84-4 0,0 0-16,63 0 15,-34-15-15</inkml:trace>
  <inkml:trace contextRef="#ctx0" brushRef="#br0" timeOffset="52933.1264">21069 3973 0,'0'0'0,"0"0"16,0 0-16,0 27 15,0 32 1,0 30-16,4 27 15,0 6-15,2 6 16,-6 2 0,2-1-16,0-2 15,2-6 1,1-11-16,1-14 16,-2-16-16,-4-80 15,0 0 1,10 54-16,-2-36 15,5-34 1,3-24-16</inkml:trace>
  <inkml:trace contextRef="#ctx0" brushRef="#br0" timeOffset="53167.5123">21477 3980 0,'0'0'0,"0"0"16,25 7-16,29 4 15,17 7 1,-2 2-16,3 0 16,12 0-1,-5-6-15,-79-14 16,0 0-1,0 0-15,63 2 16</inkml:trace>
  <inkml:trace contextRef="#ctx0" brushRef="#br0" timeOffset="53620.1456">21720 4121 0,'0'0'0,"0"0"16,0 20-1,0 20-15,0 29 16,0 15 0,0 23-16,6 4 15,1 1-15,0-1 16,-1-6 0,-4-13-16,-8-14 15,6-78-15,0 0 16,-19 52-1,-5-27-15,-3-21 16,3-8 0,1-9-16,23 13 15,-18-16-15,11-5 16,14-1 0,13 2-16,16-1 15,24 2-15,12 5 16,16 5-1,27 0-15,28 7 16,-7 2 0,-18 2-16,-26 3 15,-27-3-15,-22-9 16,-7-4 0</inkml:trace>
  <inkml:trace contextRef="#ctx0" brushRef="#br0" timeOffset="54073.1642">22535 4145 0,'0'0'15,"0"0"1,-14 27-16,-6 18 15,-7 29 1,-2 28-16,7 21 16,14 3-16,14-4 15,12-12 1,8-21-16,10-15 16,5-25-16,-2-26 15,7-22 1,6-23-16,6-25 15,15-35 1,-6-29-16,-17-8 16,-25 3-16,-27 8 15,-25 23 1,-23 20-16,-21 16 16,-17 18-1,-18 22-15,-11 16 16,6 20-16,23 8 15,23 10 1,36-5-16,24-11 16</inkml:trace>
  <inkml:trace contextRef="#ctx0" brushRef="#br0" timeOffset="54385.5914">23203 3996 0,'0'0'0,"0"0"16,-5 27-16,3 26 16,-4 34-1,-6 30-15,0 8 16,2 6-16,-4 15 15,-5 8 1,-4-20-16,-1-25 16,24-109-1,0 0-15,0 0 16,-21 60-16,16-57 16,15-46-1</inkml:trace>
  <inkml:trace contextRef="#ctx0" brushRef="#br0" timeOffset="54838.6047">23289 3996 0,'0'0'16,"0"0"-16,0 0 16,0 0-1,0 22-15,10 21 16,8 28-1,4 5-15,14 18 16,6 24-16,7 7 16,5 10-1,2 3-15,-3-4 16,-3-7 0,-2-10-16,-4-22 15,-9-23-15,-35-72 16,31 45-1,-1-36-15,-3-27 16,1-20 0,10-36-16,16-51 15,2-56-15,-5-40 16,-10-9 0,-20 22-16,-9 29 15,-5 14 1,-5 13-16,-2 20 15,-2 27-15,-3 22 16,5 83 0,0 0-16,0 0 15,-7-78-15</inkml:trace>
  <inkml:trace contextRef="#ctx0" brushRef="#br0" timeOffset="64680.348">11225 7434 0,'0'0'0,"-31"-9"15,-14-4-15,-26-5 16,-8 12 0,-28 14-16,-25 25 15,-2 19-15,-3 24 16,13 8 0,17 8-16,17 3 15,25-10 1,21-14-16,20-13 15,18-23-15,6-35 16,12 26 0,11-4-16,14-4 15,24 2 1,7-2-16,11-1 16,28 10-16,20 6 15,-6 8 1,-15 6-16,-31-3 15,-19 1 1,-27-8-16,-15 4 16,-14 2-16,-11 1 15,-17-5 1,-11-4-16,-11-6 16,-10-6-16,-8-6 15,-9-3 1,-28 1-16,-18 1 15,9-9 1,20-16-16</inkml:trace>
  <inkml:trace contextRef="#ctx0" brushRef="#br0" timeOffset="64945.6103">10964 7577 0,'0'0'0,"29"0"15,23 0 1,31 0-16,25 0 16,3 0-1,10 0-15,4 5 16,2-1-1,-10 0-15,-21 1 16,-96-5-16,64 9 16</inkml:trace>
  <inkml:trace contextRef="#ctx0" brushRef="#br0" timeOffset="65242.7495">11435 7566 0,'0'0'0,"0"0"16,0 0-16,-7 27 16,-5 32-1,-7 29-15,-2 24 16,2 33-16,1 18 16,-1 9-1,3-6-15,3-7 16,3-16-1,4-32-15,4-30 16,2-81-16,4 51 16,12-31-1,5-27-15,0-27 16,-13-44-16</inkml:trace>
  <inkml:trace contextRef="#ctx0" brushRef="#br0" timeOffset="65508.3495">12034 7367 0,'0'0'0,"-4"29"16,-4 27-16,-11 43 15,-18 36 1,-18 35-16,-5 20 15,-3 6-15,1 4 16,6-23 0,9-30-16,8-36 15,39-111-15,-24 70 16,9-59 0,-1-43-16</inkml:trace>
  <inkml:trace contextRef="#ctx0" brushRef="#br0" timeOffset="65820.8055">12030 7349 0,'0'0'0,"0"0"16,0 0-16,17 16 15,11 13 1,13 25-16,0 18 15,4 32-15,-3 26 16,-11 24 0,-10 7-16,-15 4 15,-8 0 1,-15-4-16,-15-7 16,-11-15-16,-6-16 15,-2-29 1,-4-32-16,7-33 15,13-37-15,15-31 16</inkml:trace>
  <inkml:trace contextRef="#ctx0" brushRef="#br0" timeOffset="65976.7189">11705 8357 0,'0'0'0,"0"0"16,24-11-16,17-5 15,32-6 1,24 10-16,16 11 16,-7 2-16,-12 4 15</inkml:trace>
  <inkml:trace contextRef="#ctx0" brushRef="#br0" timeOffset="66820.5834">12582 7521 0,'0'0'0,"0"0"16,0 0-16,-5 20 16,2 29-1,-1 30-15,0 34 16,4 11-16,0 12 15,2 5 1,4-3-16,-3-6 16,-1-16-1,-4-13-15,-5-18 16,-8-13-16,15-72 16,-22 38-1,-3-21-15,4-29 16,8-20-1,4-31-15,5-31 16,4-47 0,0-47-16,-2-1 15,-3 39 1,7 38-16,10 33 16,14 9-16,19 14 15,6 14-15,8 10 16,12 10-1,27-1-15,10 19 16,-24 18 0,-28 15-16,-24 6 15,-14 8 1,-14 8-16,-15 9 16,-17 10-16,-29 17 15,-26 14-15,-10-6 16,-8-3-1,12-17-15,5-15 16,84-60 0,-62 35-16,62-35 15,-42 13-15,42-13 16,0 0 0,-25-2-16,19-7 15,14 0 1,10 4-16,9 3 15,9 4-15,6 10 16,19 5 0,1 11-16,5 5 15,19 14-15,2 6 16,-7-4 0,-15-6-16,-66-43 15,64 34 1,-13-15-16,-8-7 15,-6-15-15,-3-9 16</inkml:trace>
  <inkml:trace contextRef="#ctx0" brushRef="#br0" timeOffset="67086.1407">13051 7440 0,'0'0'0,"0"0"16,30 0-16,34-4 16,38 0-16,25 1 15,6-1 1,3 0-16,-2-5 15,-11 3 1,-123 6-16,99-5 16,-35 5-16,-39 2 15</inkml:trace>
  <inkml:trace contextRef="#ctx0" brushRef="#br0" timeOffset="67367.3242">13302 7417 0,'0'0'0,"0"0"15,2 19 1,8 22-16,6 31 16,-3 14-1,-1 33-15,-6 46 16,-6 27-1,-8-4-15,-4-12 16,4-24-16,1-25 16,3-28-1,4-99-15,11 60 16,11-41 0,5-41-16,-1-35 15</inkml:trace>
  <inkml:trace contextRef="#ctx0" brushRef="#br0" timeOffset="67820.3045">13898 7618 0,'0'0'15,"0"0"-15,2 23 16,9 27-1,4 31-15,10 17 16,9 18-16,1 9 16,1 6-1,-1-9-15,0-7 16,7-12 0,6-20-16,2-24 15,2-22-15,-6-23 16,1-18-1,6-22-15,-1-20 16,5-26 0,9-36-16,4-39 15,-11-16-15,-28 13 16,-25 19 0,-15 17-16,-11 15 15,-9 15 1,-2 17-16,-2 16 15,33 51-15,-29-36 16,-1 5 0</inkml:trace>
  <inkml:trace contextRef="#ctx0" brushRef="#br0" timeOffset="68132.6671">15068 7365 0,'0'0'15,"0"23"-15,0 23 16,0 35 0,0 37-16,-4 16 15,2 12 1,4 30-16,6 7 15,0-16-15,-2-12 16,4-17 0,-2-28-16,0-16 15,-4-16 1,-4-78-16,0 0 16,4 56-1,3-34-15</inkml:trace>
  <inkml:trace contextRef="#ctx0" brushRef="#br0" timeOffset="68476.4346">15129 7414 0,'0'0'16,"27"-5"-1,23-1-15,25-1 16,19 12-16,-7 8 16,-11 12-16,-16 8 15,-24 1 1,-11 1-16,-14 6 16,-15 6-1,-19 2-15,-13 5 16,-15 0-16,-30 14 15,-19 6 1,-5-7-16,11-17 16,28-30-1,26-28-15</inkml:trace>
  <inkml:trace contextRef="#ctx0" brushRef="#br0" timeOffset="68679.11">15579 7256 0,'0'0'0,"0"0"15,22 0-15,26 0 16,27 6-16,17 8 16,-6 8-1,13 7-15,13 2 16,0-6-1,-3-14-15,-9-16 16</inkml:trace>
  <inkml:trace contextRef="#ctx0" brushRef="#br0" timeOffset="69148.1148">15922 7352 0,'0'0'16,"0"0"-16,3 25 15,13 22-15,5 21 16,6 6 0,5 29-16,1 14 15,-6 5 1,-16-4-16,-20-6 15,-14-11-15,-18-3 16,-14-7 0,-9-12-16,-3-19 15,7-23-15,15-16 16,45-21 0,-35 7-16,35-7 15,-27-3 1,18-5-16,16-6 15,16-5 1,22-2-16,27-8 16,38-5-16,23 2 15,15 11 1,-15 12-16,-25 11 16,-16 7-16,-14-3 15,-13-3 1,-20-6-16</inkml:trace>
  <inkml:trace contextRef="#ctx0" brushRef="#br0" timeOffset="69460.1769">16803 7403 0,'0'0'15,"0"0"1,0 0-16,-7 31 16,-4 36-1,-10 34-15,-8 44 16,-4 41-16,-5 12 16,0-14-16,12-37 15,1-35 1,12-35-16,13-77 15,-15 52 1,15-36-16,11-32 16,6-17-16</inkml:trace>
  <inkml:trace contextRef="#ctx0" brushRef="#br0" timeOffset="69819.8585">16753 7608 0,'0'0'16,"0"0"-16,0 0 16,13 19-1,11 10-15,9 16 16,4 12-16,7 15 16,9 23-1,1 18-15,-3-4 16,-9-9-1,-42-100-15,32 77 16,-32-77-16,26 44 16,-3-35-1,-5-29-15,-3-22 16,6-37-16,1-43 16,0-41-1,-8-18-15,-10 19 16,-6 35-1,-2 35-15,-6 25 16,4 13-16</inkml:trace>
  <inkml:trace contextRef="#ctx0" brushRef="#br0" timeOffset="70131.8946">17625 7148 0,'0'0'0,"0"29"15,0 25-15,-5 40 16,-1 40 0,-2 17-16,-2 46 15,6 13 1,2-6-16,-3-17 15,-1-21-15,2-23 16,1-36 0,3-20-16,0-87 15,0 0-15,-5 56 16,5-47 0,2-38-16,10-29 15</inkml:trace>
  <inkml:trace contextRef="#ctx0" brushRef="#br0" timeOffset="70350.997">17575 7428 0,'0'0'16,"0"0"-1,21-10-15,22-5 16,26-9-16,13 3 15,25-4 1,15 3-16,-21 7 16,-15 4-16,-86 11 15,50 8 1,-37 17-16</inkml:trace>
  <inkml:trace contextRef="#ctx0" brushRef="#br0" timeOffset="70538.0488">17465 8092 0,'0'0'16,"26"-6"-16,26-6 16,23-8-1,21-6-15,21 0 16,-1-1-16,-5-2 15</inkml:trace>
  <inkml:trace contextRef="#ctx0" brushRef="#br0" timeOffset="71131.6655">18354 7492 0,'0'0'0,"0"0"16,0 0 0,-5 29-16,3 32 15,-3 35-15,0 29 16,5 5-1,0 6-15,8-2 16,5-10-16,12-12 16,12-22-1,8-27-15,0-30 16,2-26 0,4-25-16,9-29 15,21-41-15,15-41 16,-6-27-1,-28 0-15,-26 8 16,-25 12 0,-22 13-16,-18 20 15,-15 21-15,-9 15 16,2 19 0,51 48-16,-50-25 15,-7 17-15,0 19 16,2 19-1,11 16-15,8 17 16,14 13 0,8 22-16,10 16 15,8-5-15,10-1 16,5-7 0,14-4-16,6-6 15</inkml:trace>
  <inkml:trace contextRef="#ctx0" brushRef="#br0" timeOffset="71334.7507">19444 8649 0,'0'0'0,"0"0"15,0 0-15</inkml:trace>
  <inkml:trace contextRef="#ctx0" brushRef="#br0" timeOffset="94925.732">16429 5845 0,'0'0'16,"0"0"-16,0 0 16,0 0-1,25 0-15,22-4 16,23-1-1,-2 4-15,7-2 16,17 1-16,-3 2 16,2 0-1,3 0-15,2 0 16,5 0-16,3 0 16,4 0-1,3-2-15,6-1 16,10-1-1,5 3-15,-1 1 16,4-3 0,4-4-16,8-3 15,5 0-15,-3 1 16,3-2 0,0 4-16,0 3 15,-2 4-15,-1 0 16,0 2-1,-5 2-15,-1-2 16,-1 3 0,0-1-16,1 1 15,3-1-15,-3 1 16,2-3 0,-2 1-16,-5 1 15,0 0 1,-7 5-16,-8 0 15,-3 0-15,-1-3 16,-1 1 0,-2-3-16,0 4 15,-1 1-15,-9-5 16,2-2 0,-3-2-16,3 0 15,-4 0 1,1-2-16,-6 0 15,2 0-15,-5 2 16,-3 2 0,-8 0-16,-3 2 15,4-1 1,-2 1-16,2-2 16,-4 3-16,-1 0 15,-8-1 1,-5 0-16,-13-4 15,-5 0 1,-3 0-16,-47 0 16,51-2-16,-51 2 15,56-2 1,-56 2-16,56-7 16,-56 7-16,58-7 15,-7-2 1,-4 1-16,-7-3 15</inkml:trace>
  <inkml:trace contextRef="#ctx0" brushRef="#br0" timeOffset="95081.9265">24665 5902 0,'0'0'16,"0"0"-1,0 0-15,0 0 16</inkml:trace>
  <inkml:trace contextRef="#ctx0" brushRef="#br0" timeOffset="95744.2279">24931 4085 0,'0'0'16,"0"0"-1,0 0-15,0 0 16,-8-3-16,0-3 0,-5 4 15,3 8 1,4 13-16,4 7 16,6 6-16,8-4 15,5-2 1,9-8-16,-1-10 16,1-8-16,-7-5 15,-1-4 1,-3-6-16,-5-2 15,-8-4 1,-4-1-16,-12 4 16,-9 4-16,-6 8 15,-7 3 1,-1 10-16,-6 4 16,12 3-16</inkml:trace>
  <inkml:trace contextRef="#ctx0" brushRef="#br0" timeOffset="96135.153">24998 4762 0,'0'0'16,"0"0"-16,-15 18 15,0 9 1,-5 8-16,5 1 16,3 0-1,10-7-15,10-2 16,11-7-16,5-8 16,6-9-1,-1-9-15,-6-7 16,-2-7-1,-11-3-15,-4-2 16,-8 4-16,-10 0 16,-7 8-1,-16 6-15,-3 7 16,-8 8 0,1 4-16</inkml:trace>
  <inkml:trace contextRef="#ctx0" brushRef="#br0" timeOffset="96259.9352">25292 4914 0,'0'0'0,"0"0"15,0 0-15</inkml:trace>
  <inkml:trace contextRef="#ctx0" brushRef="#br0" timeOffset="97306.4931">25946 3689 0,'0'0'0,"0"0"0,-23 7 15,-27 11 1,-15 17-16,0 8 16,-15 29-1,-7 13-15,9 0 16,13-7-16,9-6 16,12-14-1,14-18-15,30-40 16,-20 29-1,12-18-15,5-14 16</inkml:trace>
  <inkml:trace contextRef="#ctx0" brushRef="#br0" timeOffset="97509.4397">25522 4069 0,'0'0'15,"0"0"-15,0 0 16,20 11-1,12 11-15,10 4 16,0 8-16,2 3 16,-5 3-1,-39-40-15,0 0 16,0 0 0,37 27-16,-11-18 15</inkml:trace>
  <inkml:trace contextRef="#ctx0" brushRef="#br0" timeOffset="98025.3402">25898 3913 0,'0'0'0,"0"0"15,0 0-15,0 0 16,0 0 0,0 0-16,-4 26 15,2 26-15,-4 26 16,1 7-1,5-8-15,0-77 16,0 0 0,-2 64-16,2-64 15,0 36 1,0-18-16,0-25 16,4-17-16,9-12 15,6-11 1,8-11-16,6-9 15,17-25-15,4-8 16,-7 11 0,-47 89-16,35-74 15,-35 74 1,0 0-16,0 0 16,25-44-16,-7 25 15,-5 21 1,-1 10-16,-1 12 15,-2 15 1,-2 22-16,-3 13 16,1 33-16,-5 23 15,-7 4 1,-11-9-16,-3-15 16,1-21-16,-2-15 15,22-74 1,-29 62-16</inkml:trace>
  <inkml:trace contextRef="#ctx0" brushRef="#br0" timeOffset="98384.537">25833 4809 0,'0'0'15,"0"0"-15,0 0 16,-6 25-16,-2 21 15,4 26 1,10 5-16,19 7 16,8-13-1,9-8-15,-3-21 16,-39-42-16,39 16 16,-6-18-1,-7-20-15,-5-10 16,-11-10-1,-10-16-15,-12 0 16,-17-1-16,-12 9 16,-10 9-1,-9 17-15,-1 10 16,1 14-16,8 8 16,17 6-1</inkml:trace>
  <inkml:trace contextRef="#ctx0" brushRef="#br0" timeOffset="98650.1974">26690 3873 0,'0'0'15,"-20"22"-15,-2 12 16,-13 24-16,-3 14 16,-12 23-1,-2 13-15,-1-15 16,9-16 0,44-77-16,-36 49 15,11-34-15,12-19 16</inkml:trace>
  <inkml:trace contextRef="#ctx0" brushRef="#br0" timeOffset="98821.6319">26392 4242 0,'0'-3'0,"0"1"15,8-3-15,10 4 16,11 2 0,10 10-16,8 14 15,0 9 1,2 6-16,4-2 15,1 0-15,-54-38 16,46 27 0,-7-18-16</inkml:trace>
  <inkml:trace contextRef="#ctx0" brushRef="#br0" timeOffset="99024.7093">26742 4181 0,'0'0'0,"0"0"15,2-13-15,14-12 16,12 3 0,5 13-16,4 4 15,20 3 1,5-1-16,-3-7 16,-6-3-16,-8-7 15,-10-5 1</inkml:trace>
  <inkml:trace contextRef="#ctx0" brushRef="#br0" timeOffset="99305.8935">27120 3560 0,'0'0'0,"0"0"0,0 0 16,0 4-1,0 4-15,0 16 16,0 19-16,0 24 15,-5 13 1,0 25-16,1 0 16,2-2-1,0-7-15,4-5 16,0-6-16,5-9 16,-2-5-1,-1-16-15,4-3 16,-4 5-16,-4-57 15,2 57 1</inkml:trace>
  <inkml:trace contextRef="#ctx0" brushRef="#br0" timeOffset="99743.6129">26805 4842 0,'0'0'16,"0"0"-16,0 0 16,0 0-1,0 25-15,0 22 16,0 21 0,2 0-16,14-8 15,6-10-15,7-14 16,5-10-1,2-14-15,-5-15 16,-5-10 0,-5-5-16,-5-7 15,-14-1-15,-9-2 16,-16 5 0,-14 4-16,-21 6 15,-9 11-15,-4 4 16,71-2-1,-62 11-15,62-11 16,-45 11 0,23 5-16,26-7 15,24-5-15,23-11 16</inkml:trace>
  <inkml:trace contextRef="#ctx0" brushRef="#br0" timeOffset="100477.4936">27879 4002 0,'0'0'0,"0"0"16,0 0-16,-21 0 15,-22 7-15,-18 9 16,15 13 0,7 4-16,39-33 15,-26 38 1,12-6-16,12-8 16,7-13-16,8-4 15,7-10 1,1-6-16,1-3 15,-7-9 1,-1 1-16,-10 0 16,-8 0-16,-10 6 15,-5 2 1,-6 5-16,-2 5 16,4 4-16,3 1 15,7 9 1,3 4-16,5 6 15,2 7 1,6 7-16,-1 6 16,3 12-1,-1 0-15,-4-3 16,-4 1-16,-10-8 16,-11 1-1,-13-5-15,-10-4 16,-13-1-16,-2-6 15,3-6 1,60-23-16,0 0 16,-54 11-1,54-11-15,-38 2 16,20-4 0,25-2-16,17-5 15,20-3-15,22-5 16,14-1-1,32-7-15,18 2 16,-1 3-16,-15 12 16,-29 5-1,-23 8-15,-21-5 16,-12-5-16</inkml:trace>
  <inkml:trace contextRef="#ctx0" brushRef="#br0" timeOffset="100868.0324">28258 3416 0,'0'0'15,"0"0"-15,0 23 16,0 29 0,0 31-16,0 28 15,5 10-15,-1 8 16,0 7 0,-2 7-16,-2-2 15,0-4 1,0-12-16,0-13 15,0-112-15,0 91 16,0-91 0,0 0-16,2 60 15,5-42-15,2-27 16,0-17 0</inkml:trace>
  <inkml:trace contextRef="#ctx0" brushRef="#br0" timeOffset="101008.8151">28151 4334 0,'0'0'0,"0"0"16,16-15-16,21-4 15,28-13 1,17 10-16,25 2 16,5 6-16</inkml:trace>
  <inkml:trace contextRef="#ctx0" brushRef="#br0" timeOffset="101274.543">27715 5184 0,'0'0'16,"0"0"-16,20 16 16,17 8-16,26 5 15,8-6 1,25-14-16,16-18 16,-3-18-1,-5-13-15,-4-14 16,1-10-16</inkml:trace>
  <inkml:trace contextRef="#ctx0" brushRef="#br0" timeOffset="101742.8221">28787 4092 0,'0'0'0,"0"0"15,0 0 1,0 0-16,17 4 16,27-1-1,18 1-15,1 3 16,-63-7-16,58 6 16,-58-6-1,42 16-15,-17 0 16,-21 4-1,-10-1-15,-15 8 16,-10 9-16,-19 12 16,-2 3-1,-13 16-15,5-2 16,60-65 0,-42 58-16,27-20 15,15-38-15,2 29 16,-2-29-1,15 19-15,-15-19 16,25 14 0,-25-14-16,0 0 15,0 0-15,28 11 16,-28-11 0,20 9-16,-9 2 15</inkml:trace>
  <inkml:trace contextRef="#ctx0" brushRef="#br0" timeOffset="101946.0253">28819 4709 0,'0'0'15,"0"0"1,0 0-16,0 0 15,-4 22-15,2 15 16,-7 18 0,1-8-16,-5-12 15</inkml:trace>
  <inkml:trace contextRef="#ctx0" brushRef="#br0" timeOffset="102618.0092">28762 4621 0,'0'0'16,"0"0"-16,0 0 15,0 0 1,0 0-16,0 0 16,0 23-1,0 15-15,5 9 16,3-14-16,6-9 16,10-14-1,1-6-15,8-6 16,12-7-16,18-9 15,2-1 1,0-2-16,0 1 16,-10 2-1,-55 18-15,0 0 16,46-16 0,-17 0-16</inkml:trace>
  <inkml:trace contextRef="#ctx0" brushRef="#br0" timeOffset="102867.9298">28926 4849 0,'0'0'15,"0"0"-15,0 0 16,-8 25-1,0 24-15,-6 18 16,5 0-16,3-4 16,4-5-1,6-7-15,-4-51 16,15 38 0,17-12-16</inkml:trace>
  <inkml:trace contextRef="#ctx0" brushRef="#br0" timeOffset="103274.095">29194 4825 0,'0'0'16,"0"0"-16,0 0 16,-16 20-16,-5 15 15,-16 17 1,-1 4-16,0-1 15,-2 1-15,-5-6 16,0-6 0,0-6-16,45-38 15,0 0-15,0 0 16,-39 29 0,39-29-16,-26 18 15,24-14 1,21-8-16,19-7 15,21-9 1,15-3-16,28-5 16,11-1-16,3 9 15,-13 10 1,-18 10-16,-11 5 16,-7 3-1,-14 6-15,-3 0 16,-3 1-16</inkml:trace>
  <inkml:trace contextRef="#ctx0" brushRef="#br0" timeOffset="103554.8972">30276 3616 0,'0'0'16,"0"0"-1,0 0-15,8 18 16,8 6-16,5 12 15,-13 0 1,-10-5-16</inkml:trace>
  <inkml:trace contextRef="#ctx0" brushRef="#br0" timeOffset="104632.7751">29884 4056 0,'0'0'16,"0"0"-16,15-2 15,24-12 1,15-3-16,2 1 16,2 2-1,-3 10-15,-55 4 16,0 0-16,47 2 16,-16 9-1,-22 5-15,-15 4 16,-13 5-1,-6 8-15,-19 10 16,2 2-16,2 2 16,40-47-1,-32 46-15,19-1 16,15-10 0,19-12-16,10-12 15,11-9-15,12-9 16,-6-8-1,-48 15-15,41-22 16,-13-5 0,-17 7-16,-18 2 15,-21 9-15,-19 9 16,-31 9 0,-42 13-16,-32 18 15,-2 14-15,22 6 16,32-2-1,34-3-15,66-55 16,-41 51 0,41-51-16,-7 35 15,24-14-15,22-13 16,30-5 0,20-8-16,50-11 15,57-8 1,14-1-16,-21 7 15,-41 10-15,-34 3 16,-35 5 0,-79 0-16,0 0 15,0 0 1,46 7-16,-40-1 16,-27 4-16,-19-4 15,-27 3 1,-16-5-16,-28-1 15,-19-2-15,7 5 16,123-6 0,-97 4-16,97-4 15,0 0 1,0 0-16,-57 9 16,33 4-1,17 7-15,9 9 16,5 3-16,1 10 15,6 16 1,3 7-16,-1 9 16,6 31-16,1 22 15,-7 16 1,-3 3-16,-9-17 16,-1-22-1,-6-17-15,1-15 16,2-12-16,0-63 15,0 0 1,0 0-16,0 43 16,0-43-1,0 26-15,0-26 16,2 8 0,5-11-16,8-10 15,15-12-15</inkml:trace>
  <inkml:trace contextRef="#ctx0" brushRef="#br0" timeOffset="104773.3769">30479 5778 0,'0'0'0,"0"0"16,0 0-1,0 0-15,0 0 16</inkml:trace>
  <inkml:trace contextRef="#ctx0" brushRef="#br0" timeOffset="105507.9575">25660 6129 0,'0'0'0,"0"0"15,0 0 1,-15 25-16,-7 20 15,-7 28-15,0 37 16,6 22 0,16 4-16,14 7 15,12-16-15,10-17 16,10-23 0,7-18-16,2-27 15,1-23 1,8-24-16,8-24 15,8-28-15,14-43 16,3-36 0,-24-18-16,-30 18 15,-29 17 1,-24 21-16,-24 11 16,-17 15-1,-7 15-15,-2 12 16,-2 18-16,-7 22 15,-9 28 1,-4 23-16,1 28 16,17 16-16,21 4 15,24-5 1,24-19-16,15-28 16</inkml:trace>
  <inkml:trace contextRef="#ctx0" brushRef="#br0" timeOffset="105960.5835">26807 5904 0,'0'0'0,"0"0"16,-22 16-1,-11 10-15,-23 21 16,-5 15-16,-18 28 16,-2 26-1,13 5-15,28-20 16,23-25 0,15-21-16,12-21 15,8-14-15,8-9 16,17-4-1,24-11-15,11-6 16,32-5-16,11-1 16,-16 11-1,-34 10-15,-37 8 16,-19 7 0,-13 3-16,-6 2 15,4-25-15,-8 26 16,8-26-1,-16 25-15,-7-3 16,23-22-16,-24 18 16</inkml:trace>
  <inkml:trace contextRef="#ctx0" brushRef="#br0" timeOffset="106319.8735">27095 6272 0,'0'0'16,"0"0"-16,0 0 15,0 0-15,20 0 16,28 0 0,22-9-16,11-6 15,9-10 1,-90 25-16,85-24 15,-85 24-15,65-16 16,-31 18 0,-28 13-16,-10 10 15,-15 13 1,-12 20-16,-13 10 16,-15 19-16,-5 7 15,64-94 1,0 0-16,-48 64 15,35-37-15,20-40 16,17-28 0</inkml:trace>
  <inkml:trace contextRef="#ctx0" brushRef="#br0" timeOffset="106679.294">27811 5618 0,'0'0'16,"0"0"-16,0 0 16,0 27-16,6 26 15,4 33 1,-2 23-16,5 7 16,8 13-16,1 17 15,3 8 1,-5 2-16,0 6 15,-9 7 1,-3 12-16,-8 11 16,-10 2-1,-3-8-15,-1-14 16,5-27-16,1-26 16,8-119-1,-8 89-15,8-89 16,0 0-1,-7 51-15,5-38 16,0-24-16</inkml:trace>
  <inkml:trace contextRef="#ctx0" brushRef="#br0" timeOffset="106866.9975">27963 6661 0,'0'0'0,"22"-4"16,25-5-1,35-9-15,23-2 16,7-5-16,-7-1 16</inkml:trace>
  <inkml:trace contextRef="#ctx0" brushRef="#br0" timeOffset="107319.6396">28588 6057 0,'0'0'0,"0"0"16,0 0-1,10 26-15,3 16 16,7 27 0,-3 12-16,4 22 15,1 10 1,-2-10-16,0-18 16,-1-23-16,-19-62 15,19 43 1,5-18-16,6-14 15,6-18-15,5-13 16,18-20 0,-6-14-16,8-24 15,-12-14 1,-19 8-16,-21 12 16,-16 19-16,-10 8 15,-3 3 1,-6 6-16,-7 7 15,-4 8 1,-5 12-16,1 12 16</inkml:trace>
  <inkml:trace contextRef="#ctx0" brushRef="#br0" timeOffset="107491.4742">28727 6449 0,'0'0'16,"0"0"-16,0 0 16,23 4-16,25-1 15,29 1 1,9-11-16,-5-17 16</inkml:trace>
  <inkml:trace contextRef="#ctx0" brushRef="#br0" timeOffset="107772.7844">29301 5823 0,'0'0'16,"0"0"-1,0 22-15,7 24 16,2 30-16,-1 24 15,6 11 1,3 6-16,5 8 16,-7-2-1,-2-16-15,-5-18 16,-3-19-16,-5-70 16,0 0-1,0 40-15,-8-18 16</inkml:trace>
  <inkml:trace contextRef="#ctx0" brushRef="#br0" timeOffset="107898.0089">29393 6467 0,'0'0'16,"5"-18"0,9-11-16,18-7 15,14 2-15,4 4 16,11-2-1</inkml:trace>
  <inkml:trace contextRef="#ctx0" brushRef="#br0" timeOffset="108178.8132">29135 6999 0,'0'0'0,"0"0"16,0 0-16,2 22 15,18 18-15,6 14 16,7-12 0,7-4-16,9-6 15,7-10-15,7-14 16,7-16-1,1-24-15,18-32 16</inkml:trace>
  <inkml:trace contextRef="#ctx0" brushRef="#br0" timeOffset="108382.2817">29871 5996 0,'0'0'0,"0"0"16,0 0-16,0 0 15,20 6 1,25 8-16,15 6 16,-3-6-16</inkml:trace>
  <inkml:trace contextRef="#ctx0" brushRef="#br0" timeOffset="109131.7149">30004 6254 0,'0'0'0,"0"0"16,0 0-16,0 0 16,0 0-16,0 0 15,0 0 1,19 0-16,19-8 15,19-13 1,-8-4-16,-14 3 16,-12 2-16,-6 11 15,-11 7 1,-4 9-16,-8 9 16,-7 8-1,-12 15-15,-6 14 16,-1 3-16,7 2 15,25-58 1,-15 50-16,11-7 16,13-15-1,8-20-15,8-15 16,7-11-16,-1-5 16,2-11-1,-11 3-15,-8 4 16,-12 6-1,-8 9-15,-12 5 16,-7 8-16,-6 9 16,-2 10-1,-11 9-15,7 7 16,4 7 0,5-2-16,5 3 15,4 0-15,1-4 16,18-40-1,-15 38-15,15-38 16,-21 33 0,1-4-16,-2-9 15,-4-2-15,-3-2 16,29-16 0,-32 11-16,32-11 15,0 0-15,0 0 16,-31 5-1,31-5-15,-23 0 16,14-5 0,14-2-16,15 1 15,13 1 1,14-4-16,22 0 16,12 0-16,29-6 15,12-6 1</inkml:trace>
  <inkml:trace contextRef="#ctx0" brushRef="#br0" timeOffset="109537.8687">30471 5640 0,'0'0'0,"0"0"15,0 0 1,-4 25-16,2 22 16,-2 29-16,-1 27 15,5 8 1,-2 12-16,4 6 15,0 6 1,5 1-16,-3-7 16,0-8-16,6-13 15,-4-19 1,-6-89-16,0 0 16,0 0-1,10 63-15,0-32 16,-2-25-16,3-12 15</inkml:trace>
  <inkml:trace contextRef="#ctx0" brushRef="#br0" timeOffset="110131.8747">30442 6583 0,'0'0'15,"0"0"-15,0 0 16,19-2-16,21-9 15,30-5 1,3 2 0,17-4-16,0 3 15,-90 15-15,70-5 16,-41 13-16,-31 4 16,-23 9-1,-21 6-15,-31 16 16,-39 26-1,-22 26-15,9 8 16,39-20-16,34-22 16,56-61-1,-29 55-15,14-10 16,5 2 0,8 2-16,6 2 15,12 3 1,7-2-16,10-4 15,12-3-15,6-7 16,8-14 0,7-10-16,10-11 15,20-16-15,18-15 16,-6-12 0,-13 1-16,-12 4 15,-15 4-15,-68 31 16,0 0-1,41-27-15,-20 11 16,-21 16 0,0 0-16,6-9 15,-6 9-15,0 0 16,0 0 0,0-4-16,-6 3 15,-3-7 1</inkml:trace>
  <inkml:trace contextRef="#ctx0" brushRef="#br0" timeOffset="110819.2093">27113 6831 0,'0'0'0,"0"0"16,0 0-16,-24 11 16,-17 10-1,-19 10-15,0 0 16,1 3-16,59-34 15,-55 26 1,55-26-16,-54 22 16,1-4-1,-2-7-15,-5-1 16,-3-2-16,1 2 16,-1-2-1,63-8-15,-62 5 16,62-5-1,0 0-15,0 0 16,-55 4-16,12-4 16</inkml:trace>
  <inkml:trace contextRef="#ctx0" brushRef="#br0" timeOffset="110959.7392">26490 7233 0,'0'0'15,"0"0"-15</inkml:trace>
  <inkml:trace contextRef="#ctx0" brushRef="#br0" timeOffset="142124.3479">25594 7865 0,'0'0'0,"0"0"16,18 0 0,19 0-16,20 0 15,7-4 1,5-1-16,10 3 16,20-2-16,1-1 15,8-4 1,5 3-16,4-5 15,8-5 1,6-1-16,3 3 16,0 5-16,0-2 15,1 4 1,-1-2-16,-1 2 16,4 3-1,8-3-15,-4 2 16,2 1-16,1 2 15,3-3 1,-4 4-16,0-4 16,-1 5-1,0 5-15,-4-2 16,-2 4-16,0 0 16,-5 0-1,-9 1-15,1 1 16,2 3-16,2-1 15,-1-4 1,-7 2-16,-2-4 16,-9 3-1,-10-3-15,-2-1 16,-4 0-16,-6 3 16,-7-5-1,0 3-15,-7-2 16,1-2-1,-20 4-15,-53-5 16,49 2-16,-49-2 16,49 0-1,-49 0-15,0 0 16,41 0 0,-41 0-16,27-7 15,-24-6-15</inkml:trace>
  <inkml:trace contextRef="#ctx0" brushRef="#br0" timeOffset="143046.0068">25554 7847 0,'0'0'16,"0"0"-16,0 0 16,0 0-16,20 0 15,22 0 1,26 0-1,2 0-15,9 0 16,21 0-16,5 0 16,7 0-16,5 5 15,8-1 1,8 1-16,10-3 16,8 0-1,38 1-15,7-1 16,-14-2-16,-2 2 15,4-2 1,8 2-16,6-2 16,2 0-1,10-2-15,-2 0 16,0-3-16,-5 5 16,-2 0-1,-6 0-15,-10 3 16,-4 3-16,-4-1 15,-17 4 1,-5-2-16,-15 0 16,-12 1-1,-17-1-15,-10-3 16,-6 0-16,-18 2 16,-8-1-1,-16 1 1,-7-2-16,-3 1 15,-43-5-15,40 2 16,-5-2-16</inkml:trace>
  <inkml:trace contextRef="#ctx0" brushRef="#br0" timeOffset="143499.0618">31585 7589 0,'0'0'0,"0"0"16,0 0-16,0 0 15,0 0-15,0 0 16,-19 17-1,-7 15-15,-16 15 16,-8 4 0,2 7-16,-20 11 15,-1 11-15,7-8 16,7-7 0,7-7-16,4-7 15,12-11 1,32-40-16,-24 34 15,24-34-15,0 0 16,0 0 0,-26 32-16,26-32 15,0 0 1,-15 22-16,15-12 16,11-11-1,9-8-15</inkml:trace>
  <inkml:trace contextRef="#ctx0" brushRef="#br0" timeOffset="143857.9492">31791 7809 0,'0'0'0,"0"0"15,0 0 1,-14 12-16,-12 9 16,-13 7-16,-6 8 15,-11 11 1,-4 8-16,-24 22 16,-10 10-1,7 2-15,15-8 16,72-81-16,-52 64 15,52-64 1,0 0-16,0 0 16,-30 45-1,30-45-15,0 0 16,-13 20-16,13-20 16,-2 1-1</inkml:trace>
  <inkml:trace contextRef="#ctx0" brushRef="#br0" timeOffset="154730.4004">26881 5968 0,'0'0'0,"0"0"0,0 0 15,0 0 17,0 0-32,-21 5 15,-14 1-15,-19 15 0,6 6 16,1 6-16,0 5 16,0 7-1,2 1-15,6 6 16,6-3-1,11 3-15,4-3 16,9-2-16,7-2 16,11-10-1,3-6-15,10-6 32,2-5-32,7-3 0,5-1 15,14-3-15,-2 0 16,6 0-1,0-2-15,2-3 16,-1 3-16,1 3 16,-4-1-1,-3 5-15,-9-1 16,-40-15 0,31 20-16,-14 0 15,-9 1-15,-16-1 16,-9 5-1,-12-1-15,-18 7 16,-9-2 0,-3 2-16,-11-2 15,-18 9-15,-2 0 16,1-2 0,10-9-16,16-8 15,16-4-15,6-2 16,41-13-1,0 0-15,0 0 16,-42 11 0,42-11-16,0 0 15,-31 7 1,20-7-16,13 0 16</inkml:trace>
  <inkml:trace contextRef="#ctx0" brushRef="#br0" timeOffset="154886.65">26615 7236 0,'0'0'16,"0"0"-1,0 0-15,0 0 16</inkml:trace>
  <inkml:trace contextRef="#ctx0" brushRef="#br0" timeOffset="163884.9048">19848 7371 0,'0'0'0,"0"0"16,0 0-1,0 0-15,0 0 16,0 0-16,-17 20 16,-4 13-1,-4 4-15,6 3 16,7 0-1,4-2-15,6-7 16,2-31-16,2 23 16,9-4-1,2-7-15,2-7 16,1-5 0,0-5-16,-2-6 15,-5-4-15,-7-3 16,-2 0-1,-7 0-15,-1 0 16,-4 3 0,-2 0-16,-2 7 15,-3 4-15,-1 4 16,-1 6 0,2 3-16</inkml:trace>
  <inkml:trace contextRef="#ctx0" brushRef="#br0" timeOffset="164400.0084">19551 8256 0,'0'0'0,"0"0"16,0 0-16,0 0 15,-6 23-15,-2 17 16,0 11 0,4-8-16,8-7 15,12-10 1,3-8-16,4-9 15,2-9-15,-2-2 16,0-6 0,2-7-16,-7-3 15,-2-2 1,-4-1-16,-8-4 16,-4 0-16,-4 1 15,-10 4 1,-2 4-16,-9 4 15,-4 6 1,-4 6-16,-3 9 16,-3 5-16,-4 10 15,0 7 1,2 7-16,8 5 16,10 0-1,23-43-15,-9 37 16</inkml:trace>
  <inkml:trace contextRef="#ctx0" brushRef="#br0" timeOffset="164822.132">20590 7280 0,'0'0'0,"0"0"16,-20 13-1,-11 14-15,-16 16 16,-4 6-16,0 7 16,-10 15-1,7-2-15,14-8 16,13-19-1,27-42-15,0 0 16,0 0-16,-15 25 16,15-21-1</inkml:trace>
  <inkml:trace contextRef="#ctx0" brushRef="#br0" timeOffset="165072.1099">20450 7497 0,'0'0'0,"0"0"16,0 0-16,0 0 16,2 23-1,12 18-15,5 22 16,2-7 0,-2 2-16,-19-58 15,23 56-15,-23-56 16,22 45-1,3-12-15,-3-22 16,-4-17-16</inkml:trace>
  <inkml:trace contextRef="#ctx0" brushRef="#br0" timeOffset="165322.0283">20747 7347 0,'0'0'15,"0"0"-15,0 0 16,0 0 0,-4 20-16,1 21 15,-3 21 1,-1-2-16,1 3 16,1-4-16,2-4 15,3-55 1,0 49-16,0-49 15,0 0-15,6 48 16,-6-10 0,-6-19-16</inkml:trace>
  <inkml:trace contextRef="#ctx0" brushRef="#br0" timeOffset="165540.4578">20731 7613 0,'0'0'0,"0"0"16,0 0-16,19 0 16,18 0-16,20 0 15,-4 0 1,-6-7-16</inkml:trace>
  <inkml:trace contextRef="#ctx0" brushRef="#br0" timeOffset="165837.4692">21065 7079 0,'0'0'16,"0"0"-16,0 0 16,0 25-16,0 22 15,0 26 1,0 17-16,6-3 16,8 4-1,-3 1-15,-3-1 16,-6-3-1,-4-4-15,-2 0 16,-7-9-16,-7-7 16,-10-27-1,-1-16-15</inkml:trace>
  <inkml:trace contextRef="#ctx0" brushRef="#br0" timeOffset="166227.7046">20533 8353 0,'0'0'0,"-8"22"16,2 18-1,-3 27-15,5 9 16,10 13 0,10-5-16,18-14 15,15-18-15,4-18 16,-4-21-1,3-11-15,-5-15 16,-3-19-16,-3-14 16,-8-15-1,-13-8-15,-15-2 16,-16 3 0,-19 8-16,-9 11 15,-12 13-15,-2 11 16,3 12-1,-3 8-15,-2 15 16,1 10 0,7 11-16,13 5 15,12-2 1</inkml:trace>
  <inkml:trace contextRef="#ctx0" brushRef="#br0" timeOffset="166477.9748">21516 7347 0,'0'0'0,"0"0"15,-17 27 1,-9 16-16,-12 26 15,-14 24 1,-8 17-16,-5 0 16,5-6-16,11-17 15,49-87 1,-35 50-16</inkml:trace>
  <inkml:trace contextRef="#ctx0" brushRef="#br0" timeOffset="166665.41">21359 7649 0,'0'0'0,"0"0"15,0 0 1,13 15-16,13 10 16,7 8-1,4 1-15,2 0 16,3-5-16,-42-29 15,44 23-15</inkml:trace>
  <inkml:trace contextRef="#ctx0" brushRef="#br0" timeOffset="166883.8344">21533 7631 0,'0'0'16,"0"0"-16,0 0 15,23 0 1,23-7-16,33-4 16,21-9-1,2-12-15,-16-8 16,-24-2-16,-20-3 16,-25 0-1</inkml:trace>
  <inkml:trace contextRef="#ctx0" brushRef="#br0" timeOffset="167102.5003">22004 7141 0,'0'0'15,"0"0"-15,0 0 16,0 0 0,4 26-16,2 22 15,5 26-15,0 11 16,2 0-1,-2-5-15,-3 1 16,-8 1-16,-12-2 16,-8-1-1,-8-7-15,-9-3 16</inkml:trace>
  <inkml:trace contextRef="#ctx0" brushRef="#br0" timeOffset="167540.2131">21484 8493 0,'0'0'0,"0"0"16,0 0-16,0 23 15,2 17 1,11 15-16,13-9 15,5-13-15,8-4 16,7-6 0,0-11-16,2-6 15,0-14-15,-1-12 16,-2-13 0,-2-17-16,-7-10 15,-17-7 1,-13 3-16,-18 3 15,-13 12-15,-3 7 16,-13 12 0,-6 15-16,-11 17 15,-2 16 1,-2 16-16,-1 10 16,1 17-16,14 4 15,31-19 1,25-19-16</inkml:trace>
  <inkml:trace contextRef="#ctx0" brushRef="#br0" timeOffset="167930.8146">22724 7454 0,'0'0'0,"-20"23"16,-9 9-16,-22 31 16,-19 32-16,-19 28 15,-3 4 1,19-18-16,73-109 16,0 0-1,-45 77-15,34-55 16,25-40-16,12-22 15,13-14 1,7 0-16,0 5 16,-46 49-1,41-33-15,-8 12 16,-1 17-16,-5 11 16,-2 8-1,1 13-15,-1 5 16,7 9-16,-32-42 15,33 36 1,0-14-16</inkml:trace>
  <inkml:trace contextRef="#ctx0" brushRef="#br0" timeOffset="168305.7221">22930 7006 0,'0'0'0,"0"0"15,0 27-15,0 28 16,0 34 0,0 30-16,5 9 15,1 7-15,5 13 16,1 33-1,-1 11-15,-11 3 16,-2-11 0,-7-6-16,-1-18 15,-1-17-15,0-33 16,6-16 0,1-14-16,4-80 15,2 48 1,5-27-16,4-29 15,7-24-15</inkml:trace>
  <inkml:trace contextRef="#ctx0" brushRef="#br0" timeOffset="168680.6245">23131 7497 0,'0'0'16,"0"0"-16,20 0 15,19-5-15,19-1 16,0-1 0,-5 0-16,-53 7 15,49 0 1,-49 0-16,36 14 15,-18 9 1,-22 14-16,-16 6 16,-19 26-16,-25 31 15,-26 30 1,-1-3-16,13-17 16,78-110-1,0 0-15,0 0 16,-43 53-16,36-55 15,20-38 1</inkml:trace>
  <inkml:trace contextRef="#ctx0" brushRef="#br0" timeOffset="169242.6237">23385 7782 0,'0'0'16,"0"0"-16,0 4 16,8 4-1,0 12-15,4 16 16,2 4-16,-1 9 15,1 7 1,-6 3-16,-8-59 16,0 0-16,0 0 15,9 43 1,-1-26-16,2-34 16,-6 6-1,0-10-15,-1-9 16,-3 1-16,-3 0 15,6-2 1,3-2-16,12-3 16,14-16-1,12-3-15,8-11 16,12-20-16,4-15 16,-15 2-1,-17 14-15,-18 23 16,-15 19-1,-3 43-15,0 0 16,0 0-16,-3-35 16,3 35-1,-4-18-15,-1 18 16,3 13 0,2 16-16,0 13 15,2 24-15,1 12 16,-6 39-1,-1 30-15,-3 0 16,-9-10-16,-4-19 16,-7-20-1,1-15-15,-11-12 16,0-13 0,2-15-16</inkml:trace>
  <inkml:trace contextRef="#ctx0" brushRef="#br0" timeOffset="169787.3908">23328 8610 0,'0'0'15,"0"0"-15,0 0 16,16 17 0,15 7-16,17 13 15,4-1 1,0-8-16,0-5 15,-52-23-15,0 0 16,46 8 0,-10-10-16,-20-10 15,-14-7 1,-14-3-16,-7-3 16,-11 5-16,-3 0 15,-7 0 1,1-2-16,10 1 15,10 3 1,7-1-16,14-4 31,12-6-31,11-3 16,15-5-16,4 1 16,3 5-1,-47 31-15,47-25 16,-4 17-16,-8 10 15,-11 13-15,-12 14 16,-7 11 0,-12 24-16,-3 0 15,-6 2-15,16-66 16,0 0-16,0 0 16,-12 52-1,18-29-15,16-39 16,13-31-16</inkml:trace>
  <inkml:trace contextRef="#ctx0" brushRef="#br0" timeOffset="170366.752">24260 7675 0,'0'0'15,"0"0"-15,-14 16 16,-7 11-1,-9 13-15,1 11 16,0 8-16,7 1 16,11-2-1,11-6-15,0-52 16,15 36 0,14-15-16,2-19 15,3-7-15,-5-12 16,-7-4-1,-7 2-15,-5-3 16,-12 6-16,-10 3 16,-5 6-1,-6 4-15,3-5 16,4 1 0,2-1-16,8-8 15,12-6-15,16-8 16,6-6-1,22-8 1,7 2-16,7-1 16,17-1-16,-4 3 15,-77 41-15,67-20 16,-29 20 0,-16 16-16,-11 7 15,-9 5 1,-6 10-16,-5 16 15,-2 2-15,0 4 16,11-60 0,-9 60-16,7-8 15,4-21 1,5-29-16,4-22 16,0-24-16</inkml:trace>
  <inkml:trace contextRef="#ctx0" brushRef="#br0" timeOffset="170632.3225">24825 7153 0,'0'0'15,"0"0"1,0 0-16,0 21 16,6 18-16,6 33 15,-3 10 1,1 32-16,-2 9 15,-6 6 1,0 8-16,3 1 16,-3 26-16,-4 6 15,-7-14 1,-3-9-16,-7-6 16,3-7-1,14-17-15</inkml:trace>
  <inkml:trace contextRef="#ctx0" brushRef="#br0" timeOffset="171084.9435">20564 9329 0,'0'0'16,"19"4"0,25 1-16,24-3 15,18 3-15,23-5 16,3 0-1,4-10-15,-5-3 16,-9-12-16,-29-4 16,-21 0-1</inkml:trace>
  <inkml:trace contextRef="#ctx0" brushRef="#br0" timeOffset="171256.7837">20890 9414 0,'0'0'0,"-11"24"0,-2 16 16,-5 27-1,5 21-15,-2 32 16,7 23 0,10-13-16,8-41 15</inkml:trace>
  <inkml:trace contextRef="#ctx0" brushRef="#br0" timeOffset="171647.6501">21065 9570 0,'0'0'16,"0"0"-16,0 0 15,0 0 1,-5 25-16,1 26 15,-13 21-15,-8-10 16,-8-3 0,-8-4-16,-9-1 15,-10-5 1,-14 5-16,0-8 16,74-46-16,-62 34 15,62-34 1,0 0-16,0 0 15,-37 16 1,26-16-16,22-7 16,12 0-16,13-2 15,15 3 1,18 1-16,10 0 16,26 4-1,11-2-15,-16-11 16,-33-19-16</inkml:trace>
  <inkml:trace contextRef="#ctx0" brushRef="#br0" timeOffset="171913.2705">21595 9076 0,'0'0'16,"0"0"-16,-6 28 16,-3 28-1,-9 33-15,-2 22 16,-1 19-16,2 13 16,1 13-1,4-13-15,6-14 16,8-129-16,-2 126 15</inkml:trace>
  <inkml:trace contextRef="#ctx0" brushRef="#br0" timeOffset="172303.408">20969 10714 0,'0'0'16,"0"0"-16,10-13 16,17-12-1,12-8-15,12-3 16,2 7 0,-4 7-16,-49 22 15,47-7-15,-11 20 16,-13 17-1,-15 7-15,-10 21 16,-6 12 0,-6 8-16,0 22 15,4 5-15,8-15 16,12-26 0,8-23-16,7-14 15,8-14-15,4-16 16,18-16-1,4-29-15,27-43 16</inkml:trace>
  <inkml:trace contextRef="#ctx0" brushRef="#br0" timeOffset="173225.0969">22000 9668 0,'0'0'16,"0"0"-16,0 0 15,-11 27-15,-5 16 16,-3 29 0,2 21-16,11 3 15,8-9 1,7-24-16,-9-63 15,19 34 1,5-19-16,7-20 16,2-12-16,10-26 15,-5-8 1,-7-3-16,-15 4 16,-13 4-16,-15 10 15,-8 21 1,-7 10-16,0 12 15,1 2 1,-3 2-16,2 9 16,-2 12-16,-5 14 15,7 10 1,5 10-16,5 7 16,-1 27-1,5 16-15,7-3 16,9-25-16,-3-88 15,0 0 1,0 0-16,11 56 16,12-42-1,5-34-15,8-25 16,13-27-16,23-35 16,-72 107-1,0 0-15,0 0 16,80-118-16,-15 35 15,-36 53 1,-23 43-16,-12 16 16,-12 17-1,-10 16-15,-10 15 16,-14 28-16,-18 18 16,5-7-1,18-31-15,47-85 16,-35 60-1,35-60-15,0 0 16,-18 31-16,14-15 16,12-13-1,6-3-15,8-5 16,4-2 0,14 3-16,10-3 15,9 5-15,3 4 16,5 5-1,2 4-15,-1 9 16,-5 5 0,-8 1-16,-6 1 15,-11-9-15,-14-16 16</inkml:trace>
  <inkml:trace contextRef="#ctx0" brushRef="#br0" timeOffset="173475.1157">22656 9512 0,'0'0'0,"0"0"15,0 0 1,0 0-16,15 12 15,12 4-15,10 5 16,5 4 0,-5-5-16,-4 0 15,-9-4-15,-18-10 16</inkml:trace>
  <inkml:trace contextRef="#ctx0" brushRef="#br0" timeOffset="173959.27">22519 9945 0,'0'0'0,"0"0"16,0 0 0,0 0-16,0 0 15,0 0 1,0 0-16,20 0 16,20-8-16,21-8 15,-8-6 1,-13 4-16,-6 7 15,-14 9 1,-9 10-16,-7 8 16,-12 13-16,-7 13 15,-12 21 1,-3 8-16,-7 30 16,0 11-1,8-3-15,16-24 16,15-27-16,9-28 15,10-24 1,3-18-16,12-18 16,16-30-1,12-35-15,-5-14 16,-22 10-16,-37 99 16,9-69-1,-24 31-15,-16 25 16,-5 15-1,-5 13-15,-7 13 16,-4 3-16,10 1 16,2-8-1,15-11-15</inkml:trace>
  <inkml:trace contextRef="#ctx0" brushRef="#br0" timeOffset="174240.8226">23315 9266 0,'0'0'16,"0"0"0,0 29-16,4 34 15,0 37-15,-1 28 16,-1 5-1,1 4-15,-3-1 16,0-4 0,0-16-16,0-116 15,0 96-15,0-31 16,0-49 0,0-43-16</inkml:trace>
  <inkml:trace contextRef="#ctx0" brushRef="#br0" timeOffset="174365.8219">23373 9923 0,'0'0'0,"22"-20"15,12-11-15,16-21 16,3 1 0,-4-3-16</inkml:trace>
  <inkml:trace contextRef="#ctx0" brushRef="#br0" timeOffset="174615.366">23185 10567 0,'0'0'0,"0"22"15,2 17 1,12 13-16,8-7 15,7-9-15,10-7 16,7-7 0,8-13-16,3-13 15,7-21 1,5-21-16,11-46 16,6-47-16</inkml:trace>
  <inkml:trace contextRef="#ctx0" brushRef="#br0" timeOffset="174990.3098">24085 9708 0,'0'0'16,"0"0"-1,0 0-15,17-1 16,18-20-16,21-12 15,-3-8 1,3 1-16,-2 5 16,-54 35-1,48-25-15,-6 16 16,-23 23-16,-14 14 16,-16 15-1,-14 27-15,-9 12 16,-12 34-1,-17 27-15,3-11 16,12-30-16,48-102 16,0 0-1,-24 54-15,9-51 16,8-37-16</inkml:trace>
  <inkml:trace contextRef="#ctx0" brushRef="#br0" timeOffset="175177.7396">24521 9708 0,'0'0'0,"0"0"16,0 0-1,2 21-15,9 21 16,1 23 0,-1 2-16,-4-2 15,-7-65-15,2 60 16,-2-60-1,-9 45-15,-21-32 16</inkml:trace>
  <inkml:trace contextRef="#ctx0" brushRef="#br0" timeOffset="175318.3256">24523 9973 0,'-5'-2'0,"-3"-8"16,4 1 0,-1-11-16,7-9 15,16-14 1,18-10-16,13-5 15,25-33-15,13-24 16,-9 0 0,-11 18-16</inkml:trace>
  <inkml:trace contextRef="#ctx0" brushRef="#br0" timeOffset="175505.784">24972 9137 0,'0'0'16,"0"0"-16,-4 20 15,2 20-15,-2 18 16,-2 7 0,6 4-16,8 11 15,2 21 1,1 1-16,-2 2 16,-9 1-16,-4-3 15</inkml:trace>
  <inkml:trace contextRef="#ctx0" brushRef="#br0" timeOffset="175912.3351">24617 10592 0,'0'0'0,"0"0"16,0 21-16,0 22 15,0 22 1,0-3-16,9-6 16,6-6-16,9-17 15,0-11 1,0-15-16,5-14 16,3-18-1,8-21-15,-2-17 16,-6-8-16,-12-21 15,-20 10 1,-23 14-16,-13 39 16,-9 21-1,-8 14-15,-5 18 16,2 11-16,2 2 16,9 1-1,9 0-15,8-4 16,17-9-1,15-21-15,16-18 16</inkml:trace>
  <inkml:trace contextRef="#ctx0" brushRef="#br0" timeOffset="176162.0052">25298 9474 0,'0'0'0,"0"0"16,0 25-1,0 23-15,0 29 16,0 14 0,0-3-16,0-1 15,-4-4-15,-3-5 16,-5-9-1,12-69-15,-27 42 16</inkml:trace>
  <inkml:trace contextRef="#ctx0" brushRef="#br0" timeOffset="176318.2467">25290 9963 0,'0'0'0,"20"-13"16,14-12-1,21-17-15,6-7 16,16-18-16</inkml:trace>
  <inkml:trace contextRef="#ctx0" brushRef="#br0" timeOffset="176942.9675">25764 9280 0,'0'0'16,"0"0"-16,0 0 16,0 25-16,-8 24 15,-9 34 1,-18 12-16,-20 17 16,-7 2-16,-9 4 15,-3-4 1,15-18-16,59-96 15,0 0 1,0 0-16,-35 70 16,20-34-16,19-28 15,9-15 1,8-3-16,3-4 16,5 1-16,5 4 15,-34 9 1,31 0-16,-2 13 15,-10 14 1,-12 11-16,-16 22 16,-13 10-16,-14 3 15,-17 28 1,-14 6-16,4-4 16,13-21-1,50-82-15,0 0 16,0 0-16,-29 48 15,23-28 1,16-20-16,15-10 16,6-5-1,12-5-15,22-7 16,8 2-16,23-1 16,12 6-1,-12 11-15,-10 13 16,-19 5-1,-20 9-15,-10 2 16,-3 4-16,-34-24 16,27 38-1</inkml:trace>
  <inkml:trace contextRef="#ctx0" brushRef="#br0" timeOffset="177130.4014">26373 10884 0,'0'0'16,"0"0"0,0 0-16,0 0 15</inkml:trace>
  <inkml:trace contextRef="#ctx0" brushRef="#br0" timeOffset="210903.7392">19214 8953 0,'-35'0'0,"-20"0"16,-15 0 0,-14 0-16,-20 0 15,-6 0 1,-7 0-16,1 5 15,-2-1-15,-4 1 16,-7 0 0,2 1-1,-5-2-15,-2 3 16,-2-1-16,-4 4 16,-19 3-16,-9-2 15,11-3 1,10-2-16,2-2 15,0-1 1,1-6-16,-1 3 16,1 0-16,-5 3 15,2-3 1,-1-5-16,4 3 16,4 1-1,5 1-15,-4-3 16,-1-2-16,-2 3 15,4-1 1,2-1-16,4 0 16,11-1-1,-1 3-15,2-5 16,-3 5-16,5-2 16,-1 1-1,2 3-15,-2 3 16,3-1-16,6 0 15,7 0 1,-4 1-16,-3 5 16,4 1-1,-6 3-15,-1 1 16,4 2-16,7 1 16,-1-5-1,3 1-15,6-1 16,6-1-1,9 0-15,-2-2 16,2 2-16,-3 3 16,2 1-1,1-3-15,5 0 16,4-2 0,11 0-16,6 0 15,-4-1-15,1-1 16,1 2-1,-1 2-15,0 1 16,0 0-16,0 3 16,5-5-1,1 4-15,6-1 16,-1-1 0,3-1-16,1 2 15,3 1 1,0 1-16,3 0 15,-1 1-15,36-16 16,-33 19 0,33-19-16,-37 19 15,37-19-15,0 0 16,-36 21 0,36-21-16,0 0 15,0 0 1,-26 17-16,13-10 15</inkml:trace>
  <inkml:trace contextRef="#ctx0" brushRef="#br0" timeOffset="211029.0652">10316 9560 0,'0'0'16,"0"0"-16,0 0 15,0 0-15</inkml:trace>
  <inkml:trace contextRef="#ctx0" brushRef="#br0" timeOffset="238475.3958">20466 9025 0,'0'0'0,"0"0"15,0 0-15,0 0 16,0 0 0,0 0-16,15 0 15,19 0-15,15 0 16,-7 4 0,-2-1-16,3 4 15,4-1 1,4 1-16,1-3 15,3 1-15,6-1 16,6 3 0,4-3-16,-4 1 15,-4-5 1,6 2-16,3 0 16,1-2-1,19 5-15,2-1 16,-5 6-1,1-6-15,-1 2 16,1-1-16,-3 0 16,3-4-16,2 4 15,-2-3 1,2 0-16,-3-2 16,-2 5-16,0 0 15,-1-1 1,-2 1-16,3-1 15,-2-1 1,-2-3-16,-83 0 0,81 0 16,-1 4-1,-2 2-15,-2 1 16,-1-2-16,0 1 16,1-1-1,0 1-15,0-1 16,2-3-1,-3 3-15,4-3 16,-7 2-16,-8-4 16,-5-2-1,1 0-15,0 0 16,2 2 0,3 0-16,1 0 15,-2-3-15,-1 1 16,-1-3-1,-1 3-15,-6-3 16,2 4-16,-6-6 16,0 5-1,-4-5-15,-47 7 16,47-2 0,-4-1-16,-43 3 15,0 0-15,0 0 16,42-2-1,-42 2-15,0 0 16,0 0 0,38-5-16,-38 5 15,0 0-15,41 0 16</inkml:trace>
  <inkml:trace contextRef="#ctx0" brushRef="#br0" timeOffset="238631.609">25430 9106 0,'0'0'16,"0"0"-16,0 0 15,0 0-15</inkml:trace>
  <inkml:trace contextRef="#ctx0" brushRef="#br0" timeOffset="257618.5872">20666 12879 0,'0'0'16,"0"0"-16,0 0 15,2-15 1,12-24-16,6-14 15,5-7-15,10-12 16,19-26 0,20-21-16,7-10 15,6 8 1,-2 16-16,-10 23 16,-1 14-1,2 12-15,0 11 16,5 10-16,5 1 15,6 3 1,11 0-16,-3 6 16,2 14-1,-6 11-15,-4 9 16,-9 14-16,-2 10 16,0 14-1,-5 11-15,-2 9 16,2 13-1,-6 10-15,3 6 16,-6 12-16,-3 10 16,-12 5-1,-8 9-15,-5 16 16,-4 3 0,-6 1-16,-3 0 15,-2-12-15,-6-12 16,-3-25-1,-6-21-15,-9-82 16,7 67-16,-7-67 16,0 0-1,0 0-15,2 38 16,-4-18 0,-5-17-16</inkml:trace>
  <inkml:trace contextRef="#ctx0" brushRef="#br0" timeOffset="257977.5841">23107 13587 0,'0'0'0,"0"23"16,7 13-1,4 19-15,4-1 16,3-7 0,4-4-16,3-8 15,2-6 1,1-13-16,1-12 16,-1-15-16,3-16 15,12-27 1,1-10-16,12-36 15,9-23-15,4-12 16,-2 15 0,-6 20-16,-4 16 15,-4 20 1,-16 8-16,-21 20 16</inkml:trace>
  <inkml:trace contextRef="#ctx0" brushRef="#br0" timeOffset="258795.8071">19487 12736 0,'0'0'16,"-23"18"-16,-6 10 15,-15 20-15,-2 19 16,-2 36 0,0 25-16,11 5 15,10 6 1,14-14-16,8-20 15,7-20 1,5-20-16,-7-65 16,13 34-16,5-18 15,4-13-15,8-14 16,8-14 0,15-15-16,5-6 15,23-13-15,8 3 16,-13 30-16,-22 32 31,-25 26-15,-14 21-16,-10 20 15,-14 33-15,-8 17 16,-6-14 0,23-109-16,-30 85 15,30-85-15,0 0 16,-22 47-1,5-30-15,3-19 16</inkml:trace>
  <inkml:trace contextRef="#ctx0" brushRef="#br0" timeOffset="258998.8841">19739 13232 0,'0'0'15,"0"0"-15,0 0 16,0 0 0,0 0-16,0 0 15</inkml:trace>
  <inkml:trace contextRef="#ctx0" brushRef="#br0" timeOffset="259240.231">19785 12877 0,'0'0'0,"0"0"15,0 0 1,0 0-16,23-16 16,20-13-1,24-21-15,20-18 16,14-14-16,-16 1 16,-23 12-1</inkml:trace>
  <inkml:trace contextRef="#ctx0" brushRef="#br0" timeOffset="259740.0398">20029 12566 0,'0'0'0,"0"0"16,0 0 0,0 23-16,0 15 15,0 19-15,2-5 16,15 2-1,7-5-15,7 2 16,3 6 0,0 3-16,-1 2 15,-6 3-15,-5 2 16,-6 0 0,-10-5-16,-3-3 15,-3-59 1,-5 46-16,5-46 15,-14 36-15,-4-14 16,18-22 0,-17 5-16,3-10 15,8-6-15,6-3 16,6-9 0,12 0-16,5-1 15,9 1 1,10-2-16,4 5 15,6 8-15,3 0 16,2 7 0,1 5-16,-5 5 15,-2-1 1,-51-4-16,0 0 16,50 5-16</inkml:trace>
  <inkml:trace contextRef="#ctx0" brushRef="#br0" timeOffset="259864.6871">20921 13362 0,'0'0'16,"0"0"-16</inkml:trace>
  <inkml:trace contextRef="#ctx0" brushRef="#br0" timeOffset="262442.5072">24014 13605 0,'-35'5'16,"-22"1"-16,-24 10 16,-17 15-1,-14 21-15,-1 13 16,1 18-1,5 15-15,16 7 16,14 4-16,16 3 16,10 10-1,9 10-15,6 18 16,11 7 0,15 6-16,12 12 15,13-2-15,14-3 16,12-5-1,14-4-15,13-11 16,12-10-16,9-8 16,14-7-1,11-4-15,9-16 16,9-11 0,9-14-16,8-12 15,8-8-15,6-14 16,8-10-1,7-13-15,12-17 16,4-7 0,2-16-16,-1-7 15,0-14-15,-6-13 16,-3-12 0,-5-9-16,-9-10 15,-13-14 1,-17-7-16,-21-4 15,-18-11-15,-15-7 16,-20-8 0,-9-8-16,-13-6 15,-13-7 1,-14-5-16,-17-6 16,-17 6-16,-12 6 15,-9 6 1,-10 1-16,-11 0 15,-8 5 1,-8 6-16,-8 3 16,-9 9-16,-6 7 15,-5 11 1,-7 6-16,-3 9 16,-8 10-1,-10 7-15,-2 8 16,-5 10-16,-3 12 15,-3 7 1,-4 7-16,-1 11 16,-1 14-16,1 11 15,-3 8 1,-4 11-16,-3 17 16,-10 17-1,1 16-15,-10 18 16,-5 22-16,-3 25 15,-1 38 1,24 15-16,23 23 16,15 13-16</inkml:trace>
  <inkml:trace contextRef="#ctx0" brushRef="#br0" timeOffset="265769.92">26161 14047 0,'0'0'0,"0"0"15,0 0-15,-15-13 16,-5-12-16,-3-12 16,9-12-1,12-14-15,11-11 16,16-35 0,15-29-16,18-19 15,12 3-15,-5 13 16,4 18-1,4 7-15,11 4 16,2 0 0,6 5-16,6 6 15,7 8-15,5 8 16,4 7 0,1 8-16,-5 17 15,3 8 1,-7 17-16,-7 7 15,-8 12-15,-8 7 16,-12 11 0,-14 4-16,-12 2 15,-45-15-15,37 25 16,-37-25 0,28 27-16,-22-7 15,-16-6 1</inkml:trace>
  <inkml:trace contextRef="#ctx0" brushRef="#br0" timeOffset="266082.3626">27674 11849 0,'0'0'16,"0"0"-16,0 0 15,0 0 1,18-8-16,18-11 15,21-6 1,8 6-16,4 3 16,-5 9-16,-5 9 15,-16 12 1,-14 14-16,-18 14 16,-20 11-1,-19 12-15,-12 11 16,-21 19-16,-7 2 15,9-17 1,59-80-16,0 0 16,-38 43-16,27-39 15</inkml:trace>
  <inkml:trace contextRef="#ctx0" brushRef="#br0" timeOffset="266504.1413">28693 11579 0,'0'0'16,"0"0"-16,0 0 16,0 0-1,0 0-15,2 20 16,10 14-1,0 17-15,-2 2 16,-3 3-16,-9 13 16,-7 18-1,-21 36-15,-12 20 16,-13 25 0,7 2-16,11-7 15,12-14-15,12-12 16,0-11-1,9-17-15,2-19 16,4-15 0,0-12-16,-2-63 15,0 0-15,-4 36 16,-5-30 0,-4-22-16</inkml:trace>
  <inkml:trace contextRef="#ctx0" brushRef="#br0" timeOffset="266816.182">28598 11805 0,'0'0'16,"15"-19"-16,10-7 15,14-12 1,9 4-16,4 7 15,5 5 1,-1 11-16,-4 13 16,-13 16-16,-12 16 15,-14 8 1,-15 12-16,-15 4 16,-14 2-16,-10-2 15,-4-4 1,-2-7-16,0-8 15,47-39 1,-39 30-16,6-19 16</inkml:trace>
  <inkml:trace contextRef="#ctx0" brushRef="#br0" timeOffset="267004.0263">29194 11568 0,'0'0'16,"27"0"-16,20-4 16,31-4-1,20 1-15,2-1 16,-4-5-16,-96 13 16,99-21-1</inkml:trace>
  <inkml:trace contextRef="#ctx0" brushRef="#br0" timeOffset="267503.9016">29444 11582 0,'0'0'0,"0"0"15,0 0-15,0 26 16,6 25-1,4 30-15,-3 20 16,3 4 0,0 6-16,-14 3 15,-4 2-15,-15-3 16,-5-9 0,-3-17-16,31-87 15,0 0-15,-32 60 16,32-60-1,-20 29-15,20-29 16,-14 7 0,12-14-16,12-4 15,16-8-15,15-7 16,22-7 0,16-1-16,27-6 15,10 5 1,-2 13-16,-20 14 15,-94 8-15,76 8 16,-76-8 0,58 15-16,-58-15 15,0 0 1,29 19-16,-29-19 16,0 21-16</inkml:trace>
  <inkml:trace contextRef="#ctx0" brushRef="#br0" timeOffset="267706.5989">29073 12394 0,'0'0'0,"0"0"16,0 0 0,0 0-16,0 0 15</inkml:trace>
  <inkml:trace contextRef="#ctx0" brushRef="#br0" timeOffset="278579.1706">19283 14494 0,'0'0'0,"0"0"16,-6 21-16,-3 16 15,-5 20-15,5 5 16,2 3 0,5 6-16,7 4 15,5 16 1,12-2-16,9-4 15,2-7-15,5-4 16,2-10 0,-2-5-16,-2-19 15,-2-9 1,3-2-16,3-2 16,-1 0-16,0-3 15,2 1 1,0-5-16,-2-2 15,2-2 1,-2-4-16,-39-12 16,45 13-16,-2-10 15,-10-6-15</inkml:trace>
  <inkml:trace contextRef="#ctx0" brushRef="#br0" timeOffset="280485.1939">19965 14175 0,'0'0'0,"-7"27"15,-1 18-15,-13 30 16,-4 14-1,-2 6-15,6 0 16,0-3 0,3-14-16,2-6 15,16-72-15,-13 45 16,-5-20-16</inkml:trace>
  <inkml:trace contextRef="#ctx0" brushRef="#br0" timeOffset="280672.309">19920 14450 0,'0'0'15,"0"0"-15,0 0 16,20 7 0,21 1-16,16 6 15,-5-5-15,-8-3 16,-5-6-1,-15-8-15,-17-19 16,-14-12 0</inkml:trace>
  <inkml:trace contextRef="#ctx0" brushRef="#br0" timeOffset="280937.8721">19994 13847 0,'0'0'0,"0"0"16,13 19 0,9 13-16,19 24 15,1 11 1,12 25-16,8 16 16,-3 0-16,-6-8 15,-12-21 1,-41-79-16,25 60 15,-17-27-15,-14-14 16,-14-13 0</inkml:trace>
  <inkml:trace contextRef="#ctx0" brushRef="#br0" timeOffset="281062.8476">20184 14443 0,'-5'-2'16,"1"-5"-16,0-11 15,6-11 1,9-13-16,15-16 15,12-10 1,14-14-16,8-12 16</inkml:trace>
  <inkml:trace contextRef="#ctx0" brushRef="#br0" timeOffset="281453.7603">20246 14807 0,'2'38'16,"5"15"-1,11 17-15,5-7 16,1-12-16,9-4 16,8-10-1,0-9-15,-2-13 16,-7-15-16,-13-15 15,-9-13 1,-6-6-16,-8-14 16,-12-7-1,-3 1 1,-11 7-16,-1 13 16,-4 13-16,-3 18 15,5 12-15,2 10 16,2 11-1,-1 10-15,11-2 16,5 0 0,8-9-16,6-18 15,0-13-15</inkml:trace>
  <inkml:trace contextRef="#ctx0" brushRef="#br0" timeOffset="281641.1841">20458 14168 0,'0'0'15,"0"0"-15,0 0 16,12-18 0,8-16-16,13-14 15,0-6-15,1 5 16</inkml:trace>
  <inkml:trace contextRef="#ctx0" brushRef="#br0" timeOffset="282531.6382">20543 14503 0,'0'0'0,"0"0"15,0 0-15,3-26 16,10-32 0,7-22-16,5-6 15,-25 86-15,0 0 16,0 0 0,23-67-16,-13 40 15,-3 30 1,-5 19-16,3 13 15,0 14-15,3 10 16,1-5 0,2-10-16,-2-10 15,2-16 1,1-12-16,-1-10 16,2-18-16,3-21 15,-1-24 1,1-11-16,-1-29 15,-3-9 1,-6 13-16,-8 24 16,2 79-16,0 0 15,0 0 1,-2-53-16,2 26 16,4 18-1,4 16-15,3 8 16,6 17-16,2 8 15,7 18 1,-2 5-16,-1-3 16,-23-60-1,0 0-15,0 0 16,18 47-16,-7-25 16,-7-26-1,-2-25-15,-2-14 16,0-24-1,-2-5-15,-4 1 16,0 6-16,-3 3 16,9 62-1,0 0-15,0 0 16,-7-49 0,7 15-16,7 19 15,4 15-15,7 15 16,3 14-1,6 12-15,7 17 16,1 6-16,17 21 16,6 13-1,0-6-15,-7-14 16,-8-16 0,-5-8-16,-38-54 15,0 0-15,0 0 16,21 32-1,-17-26-15</inkml:trace>
  <inkml:trace contextRef="#ctx0" brushRef="#br0" timeOffset="282875.2757">21147 13177 0,'0'0'16,"18"-5"-16,17-6 15,12-5-15,8 0 16,2 10 0,6 12-16,-1 17 15,-6 20 1,-9 19-16,0 43 15,-16 31-15,-17 25 16,-14 2 0,-11-20-16,-1-32 15,2-35 1,10-76-16,0 0 16,0 0-16,-9 43 15,4-30 1</inkml:trace>
  <inkml:trace contextRef="#ctx0" brushRef="#br0" timeOffset="283031.1771">21958 13755 0,'0'0'16,"0"0"-16,0 0 15</inkml:trace>
  <inkml:trace contextRef="#ctx0" brushRef="#br0" timeOffset="286327.5776">28769 13098 0,'0'0'0,"0"0"16,0 0-16,0 0 15,0 0 1,-7 0-16,-3 0 16,-11 5-1,1 1-15,0 13 16,0 7-16,4 10 16,-1 15-1,1 14-15,3 9 16,2 28-1,6 19-15,10 2 16,12-4-16,6-17 16,1-13-1,5-6-15,1-5 16,3 1 0,2-4-16,1-7 15,0-8-15,-7-18 16,-29-42-1,31 33-15,3-7 16,1-16 0,-6-14-16,-6-12 15,-5-14-15</inkml:trace>
  <inkml:trace contextRef="#ctx0" brushRef="#br0" timeOffset="286749.0391">29042 13469 0,'0'0'0,"0"0"16,0 0 0,0 0-16,16-1 15,20-16 1,10-10-16,-3-7 15,-1-1-15,-42 35 16,0 0 0,36-26-16,-13 20 15,-19 29 1,-11 15-16,-9 31 16,-6 17-16,-9 43 15,-5 39 1,0 10-16,7-26 15,29-152 1,-20 110-16,20-110 16,0 0-16,-7 51 15,9-46 1,10-37-16,-1-21 16,2-19-16</inkml:trace>
  <inkml:trace contextRef="#ctx0" brushRef="#br0" timeOffset="287280.1407">29299 13771 0,'0'-3'0,"0"1"16,2 2-16,12 7 16,6 11-16,2 2 15,3 5 1,-1-1-16,1 3 16,-25-27-1,24 34-15,-24-34 16,0 0-1,26 35-15,-7-8 16,-12-18-16,-7-14 16,-7-10-1,-1-5-15,-5-7 16,1-2-16,5-1 16,-1 0-1,6-6-15,7-7 16,11-17-1,7-7-15,5-7 16,8-17-16,-36 91 16,0 0-1,0 0-15,38-92 16,-38 92 0,31-54-16,-10 45 15,-8 22 1,0 12-16,-3 16 15,6 23-15,-1 13 16,4 34 0,4 21-16,-1-5 15,-4-20-15,-18-107 16,0 0 0,0 0-16,7 63 15,-5-45 1,-6-38-16,-7-21 15</inkml:trace>
  <inkml:trace contextRef="#ctx0" brushRef="#br0" timeOffset="287561.4465">29779 13103 0,'0'0'0,"0"0"15,0 0 1,12 18-16,9 18 15,9 25 1,-1 24-16,6 41 16,4 43-1,-4 24-15,-9-19 16,-1-23-16,-6-30 16,-6-31-16,-13-90 15,0 0 1,0 0-16,12 49 15,-6-42 1,1-34-16,-3-22 16,3-39-16</inkml:trace>
  <inkml:trace contextRef="#ctx0" brushRef="#br0" timeOffset="288279.9009">30184 13270 0,'-4'-2'15,"-1"-5"-15,-1 0 16,-2 1-1,3 1-15,1 12 16,0 18-16,-5 29 16,-1 15-1,4 13-15,-1 29 16,5 13-16,13-21 16,-11-103-1,0 0-15,27 65 16,7-46-1,-1-30-15,-2-20 16,-3-15-16,-4-13 16,-3-3-1,-11 1-15,-6 5 16,-6 7 0,-6 9-16,-10 8 15,3 12-15,-5 7 16,-4 9-1,2 4-15,2 0 16,7 0 0,4-6-16,7-4 15,10-12-15,13-12 16,14-19 0,7-8-16,1-3 15,16-19 1,3-2-16,-7 13 15,-55 72-15,0 0 16,39-44 0,-39 44-16,27-17 15,-14 22-15,-5 16 16,-3 10 0,1 11-16,2 21 15,-1 8 1,2 9-16,6 23 15,10 14-15,6-6 16,-1-17 0,-1-14-16,-3-12 15,-6-19 1,-5-3-16,-1 2 16,-14-48-16,0 0 15,0 0 1,10 40-16,-8-20 15,0-24-15</inkml:trace>
  <inkml:trace contextRef="#ctx0" brushRef="#br0" timeOffset="288717.627">30836 12635 0,'0'0'0,"0"0"16,0 0-16,19 0 16,20-3-16,22-2 15,1 7 1,4 13-16,-5 17 16,-8 13-1,2 16-15,-3 29 16,-3 34-16,-19 14 15,-16 23 1,-21-3-16,-13-6 16,-8-13-1,-1-8-15,4-20 16,4-27-16,21-84 16,0 0-1,0 0-15,-13 58 16,13-58-1,0 0-15,-13 22 16,13-22-16,0 0 16,-5 5-1,3-8-15</inkml:trace>
  <inkml:trace contextRef="#ctx0" brushRef="#br0" timeOffset="288873.5119">31716 13907 0,'0'0'0,"0"0"15,0 0-15</inkml:trace>
  <inkml:trace contextRef="#ctx0" brushRef="#br0" timeOffset="301737.3954">2419 11289 0,'0'0'0,"0"0"15,0 0-15,2 22 16,9 20 0,4 20-16,6-4 15,-1 4-15,3 0 16,-2-2 0,-21-60-16,0 0 15,23 45 1,1-23-16,3-35 15,1-27-15,15-39 16,21-49 0,24-60-16,13-17 15,-9 23 1,-25 51-16,-18 36 16</inkml:trace>
  <inkml:trace contextRef="#ctx0" brushRef="#br0" timeOffset="306783.1051">4347 10766 0,'0'0'0,"-17"24"16,-6 12-16,-15 29 16,-13 31-16,-10 31 15,-5 30-15,-3 21 16,7 10-1,12 4-15,7-4 16,8-12-16,10-19 16,4-32-1,3-27-15,18-98 16,-11 71 0,11-71-16,-9 40 15,0-26-15,7-36 16,4-27-1,7-52-15</inkml:trace>
  <inkml:trace contextRef="#ctx0" brushRef="#br0" timeOffset="307127.1429">4189 10929 0,'0'0'15,"0"0"1,0 0-16,0 0 15,18 4-15,17 12 16,12 20 0,-6 17-16,-4 23 15,5 36-15,3 35 16,-15 16 0,-11 5-16,-7-3 15,-8 1 1,-6-3-16,-6-4 15,2-7-15,-5-14 16,-7-10 0,-7-18-16,0-15 15,-5-17 1,-3-22-16,2-30 16,-4-16-16,-1-20 15,1-16 1</inkml:trace>
  <inkml:trace contextRef="#ctx0" brushRef="#br0" timeOffset="307330.1903">3944 11865 0,'0'0'0,"0"0"16,16-9-16,14-4 15,12-5 1,14 2-16,6 4 16,3 6-16,-3 0 15</inkml:trace>
  <inkml:trace contextRef="#ctx0" brushRef="#br0" timeOffset="307767.545">4939 10964 0,'0'0'0,"0"0"16,-7 27-16,1 31 16,-5 36-1,-1 27-15,4 8 16,3 17-16,3 32 16,0 15-1,4 1-15,3-11 16,1-6-16,-4-9 15,-2-13 1,-2-20-16,-2-37 16,-5-20-1,9-78-15,-12 54 16,-4-34-16,-2-27 16,1-24-1,1-16-15</inkml:trace>
  <inkml:trace contextRef="#ctx0" brushRef="#br0" timeOffset="308126.5232">4658 11362 0,'0'0'15,"0"0"-15,2-20 16,16-20-1,13-14-15,14 11 16,6 6-16,10 5 16,1 13-1,1 14-15,-5 16 16,-6 16 0,-17 15-16,-16 17 15,-13 5 1,-18 3-16,-7 2 15,-10-4-15,-1-9 16,-3-7 0,-6-6-16,-5-5 15,-3-7-15,47-31 16,-40 18 0,4-21-16,11-23 15</inkml:trace>
  <inkml:trace contextRef="#ctx0" brushRef="#br0" timeOffset="308329.6009">5397 10958 0,'0'0'15,"34"0"-15,28-7 16,30-4-1,18 0-15,-14 0 16,-96 11 0,89-3-16,-12 7 15</inkml:trace>
  <inkml:trace contextRef="#ctx0" brushRef="#br0" timeOffset="308954.4488">5524 10955 0,'0'0'0,"0"0"15,0 0 1,0 0-16,0 30 16,0 25-16,0 35 15,7 23 1,3 11-16,-2 5 15,-5 8 1,-8 6-16,-5-1 16,-7-5-16,-5-14 15,-2-14 1,-3-22-16,27-87 16,0 0-16,0 0 15,-23 54 1,5-28-16,-2-16 15,2-10 1,18 0-16,-15-12 16,1-10-1,5-7-15,9 29 16,-6-36-16,6 36 16,0 0-1,0-35-15,6 6 16,10 4-16,6 8 15,11 5 1,6 7-16,16 3 16,6 6-1,4 3-15,4 4 16,-2 5-16,-4 0 16,-63-16-1,58 16-15,-58-16 16,54 11-16,-54-11 15,53 9 1,-2-11-16,-7-12 16</inkml:trace>
  <inkml:trace contextRef="#ctx0" brushRef="#br0" timeOffset="309345.1964">6711 11098 0,'0'0'15,"0"0"-15,0 0 16,0 0-1,0 0-15,0 0 16,0 23-16,2 13 16,11 10-1,10-17-15,0-15 16,-3-9 0,0-10-16,0-6 15,-7-7 1,-1-5-16,-10 1 15,-2 0-15,-8 3 16,-5 5 0,-7 4-16,-6 10 15,-7 10-15,-2 4 16</inkml:trace>
  <inkml:trace contextRef="#ctx0" brushRef="#br0" timeOffset="309767.0725">6697 11979 0,'0'0'0,"0"0"16,0 19 0,0 15-16,0 16 15,10-10 1,5-9-16,5-11 16,5-14-16,3-6 15,3-10 1,0-6-16,-2-7 15,-7 2 1,-6-2-16,-10 3 16,-6 4-1,-8 3-15,-8 6 16,-12 9-16,-7 14 16,-19 18-1,-9 14-15,-19 33 16</inkml:trace>
  <inkml:trace contextRef="#ctx0" brushRef="#br0" timeOffset="314406.6628">9084 10401 0,'-24'-25'0,"-5"-8"16,-16-16-16,-4 7 16,-10 3-1,-7 9-15,-30 5 16,-16 11-16,7 14 16,11 16-1,11 7-15,4 7 16,2 11-1,3 12-15,6 16 16,-5 21-16,2 20 16,2 24-1,-1 34-15,17 14 16,16 6-16,22-10 16,15-3-1,18-16-15,11-11 16,14-21-1,10-23-15,12-10 16,9-13 0,6-10-16,10-13 15,6-13-15,-2-16 16,0-14-16,-6-18 16,-5-14-1,2-13-15,3-15 16,4-15-1,-12-14-15,-2-4 16</inkml:trace>
  <inkml:trace contextRef="#ctx0" brushRef="#br0" timeOffset="314874.9351">9152 11512 0,'0'0'0,"0"0"15,0 31-15,-5 27 16,3 38 0,-4 21-16,4-2 15,-1 4 1,3-5-16,0-7 15,0-14 1,0-93-16,0 0 16,0 0-16,-8 70 15,-1-36 1,-1-32-16,5-22 16,10-14-16,3-19 15,14-26 1,1-28-16,8-13 15,0 8 1,1 29-16,0 22 16,-6 26-16,12 7 15,5 7 1,4 10-16,2 11 16,-4 11-16,-8 10 15,-5 0 1</inkml:trace>
  <inkml:trace contextRef="#ctx0" brushRef="#br0" timeOffset="315390.44">9610 11807 0,'0'0'16,"0"0"-1,0 0-15,0 0 16,0 0-16,2 19 15,16 15 1,6 9-16,12-10 16,4-8-16,10-4 15,-3-13 1,0-10-16,-4-14 16,-4-10-1,-13-10-15,-10-7 16,-11-7-16,-10 2 15,-8-2 1,-5 6-16,-4 4 16,22 40-1,-30-30-15,-7 10 16,-10 14-16,2 19 16,-2 16-1,5 11-15,4 16 16,7 12-16,0 27 15,7 13 1,18-12-16,17-9 16,10-16-1,8-6-15,8-18 16,6-9-16,13-9 16,11-9-1,9-9-15,8-11 16,-11-20-1</inkml:trace>
  <inkml:trace contextRef="#ctx0" brushRef="#br0" timeOffset="316031.3137">10600 11936 0,'0'0'16,"-14"-18"0,-2-6-16,-7-10 15,2 3-15,1-1 16,3 11 0,-3-2-16,0 7 15,-1 5-15,-6 9 16,-2 8-1,-1 12-15,-1 12 16,-4 17 0,3 13-16,8 12 15,-3 24-15,11 9 16,12-9 0,4-96-16,9 74 15,-9-74-15,13 42 16,5-29-1,-1-22-15,1-18 16,8-13 0,5-20-16,-2-5 15,-3 2 1,-3 8-16,-1 3 16,-5 12-16,4 6 15,-1 14 1,-3 14-16,4 8 15,0 12-15,0 6 16,6 7 0,3-1-16,5 8 15,3-3 1,-1-8-16,-2-11 16,0-9-16,-6-10 15,-1-11 1,-4-18-16</inkml:trace>
  <inkml:trace contextRef="#ctx0" brushRef="#br0" timeOffset="316265.2423">10463 11203 0,'0'0'15,"0"0"1,20 0-16,29 0 16,33 0-16,24 5 15,7-1 1,-2 1-16,3-3 16,-4-6-1,-13-8-15,-17-10 16</inkml:trace>
  <inkml:trace contextRef="#ctx0" brushRef="#br0" timeOffset="316687.1812">10984 9892 0,'0'0'16,"0"0"-1,-7 22-15,-4 25 16,-6 29 0,-9 31-16,4 43 15,-1 35-15,9 28 16,7 10-1,9 12-15,5-14 16,5-9-16,2-24 16,3-11-1,-1-19-15,0-17 16,0-29-16,-5-36 16,-11-76-1,0 0-15,0 0 16,4 50-1,1-33-15,0-29 16,-1-24-16</inkml:trace>
  <inkml:trace contextRef="#ctx0" brushRef="#br0" timeOffset="317155.6513">11155 11592 0,'0'0'0,"5"23"16,9 10 0,11 12-16,12 6 15,8 1-15,9-5 16,6-14 0,2-18-16,1-21 15,-7-21 1,-4-20-16,-14-9 15,-14-8-15,-15 3 16,-14 3 0,-8 9-16,-7 6 15,-6 12-15,-9 13 16,-5 18 0,-6 18-16,-4 20 15,2 18 1,-9 34-16,6 30 15,10 14-15,15 11 16,17-17 0,11-27-16,15-26 15,11-24 1,1-24-16,8-13 16,11-12-16,12-16 15,12-19 1,22-27-16,13-27 15</inkml:trace>
  <inkml:trace contextRef="#ctx0" brushRef="#br0" timeOffset="317593.054">12175 9818 0,'0'0'0,"-6"27"16,-8 24-1,-4 34-15,-7 36 16,-4 60-16,-3 51 15,5 39 1,12-8-16,5 3 16,8 1-16,-2 0 15,2 1 1,-2-2-16,2-5 16,2-17-1,-4-18-15,1-22 16,-7-38-1,0-29-15,-3-30 16,13-107-16,-19 56 16,0-45-1,-6-44-15,-8-46 16</inkml:trace>
  <inkml:trace contextRef="#ctx0" brushRef="#br0" timeOffset="317968.3184">11656 10938 0,'3'-42'0,"4"-26"16,19-25-16,30-24 16,29-4-1,22 5-15,6 22 16,7 20-1,-8 23-15,-19 32 16,-24 25-16,-29 21 16,-15 18-1,-17 21-15,-25 26 16,-23 42 0,-34 50-16,-15 8 15,5-21-15,15-39 16,21-35-1,13-38-15,35-59 16,0 0 0,0 0-16,-28 41 15,4-15-15</inkml:trace>
  <inkml:trace contextRef="#ctx0" brushRef="#br0" timeOffset="318452.5856">12380 11423 0,'0'0'16,"0"0"-16,0 0 15,0 24-15,0 25 16,0 23 0,0 6-16,0 20 15,-4 1 1,-5 1-16,-5-11 16,14-89-16,0 0 15,0 0 1,-10 74-16,3-29 15,4-41-15,10-29 16,11-19 0,6-12-16,8-7 15,1-6 1,16-15-16,14-8 16,-2 20-16,-5 19 15,-4 15 1,-6 22-16,-4 14 15,-2 13 1,-1 7-16,-8 9 16</inkml:trace>
  <inkml:trace contextRef="#ctx0" brushRef="#br0" timeOffset="318843.0864">13033 11664 0,'0'0'16,"0"0"-16,0 0 16,0 0-16,-13 20 15,-3 13 1,-4 16-16,4 17 16,8 7-1,6 27-15,10 7 16,8-10-1,8-33-15,-2-32 16,5-23-16,1-18 16,-4-18-1,0-13-15,3-20 16,-9-9-16,-9 1 16,-7 3-1,-8 5-15,-11 6 16,0 9-1,-8 10-15,-1 8 16,-1 16-16,-5 9 16,-1 15-1,2 12-15,1 12 16,13 2-16</inkml:trace>
  <inkml:trace contextRef="#ctx0" brushRef="#br0" timeOffset="319186.4253">13622 11469 0,'0'0'15,"0"0"-15,0 0 16,0 0-1,-17 18-15,-8 11 16,-10 20 0,3 14-16,12 8 15,5 26-15,13 15 16,10-15 0,12-9-16,7-21 15,4-25-15,6-15 16,7-14-1,10-17-15,9-22 16,3-15 0,17-29-16</inkml:trace>
  <inkml:trace contextRef="#ctx0" brushRef="#br0" timeOffset="319639.4484">13867 11746 0,'0'0'16,"0"0"-16,0 0 15,9 20 1,13 10-16,9 0 16,10-5-16,1-11 15,2-12 1,2-13-16,-7-12 15,-8-5 1,-5-6-16,-26 34 16,8-34-16,-8 8 15,-14 3 1,-4 8-16,-8 8 16,-5 7-16,-5 13 15,-6 12 1,2 13-16,3 13 15,6 12 1,9 10-16,4 26 16,16 12-16,20-12 15,10-23 1,16-23-16,4-26 16,6-16-1,10-15-15,5-20 16,-7-21-16</inkml:trace>
  <inkml:trace contextRef="#ctx0" brushRef="#br0" timeOffset="320061.5493">14796 11329 0,'0'0'0,"-20"17"15,-7 10 1,-11 15-16,-2 16 16,1 8-1,-2 25-15,5 7 16,18-9-16,18-89 16,2 68-1,17-28-15,7-19 16,5-19-1,1-7-15,-1-4 16,-31 9-16,33-13 16,-33 13-1,31-5-15,-5 14 16,-11 15 0,-13 19-16,-11 26 15,-9 14-15,-7 32 16,1 11-1,24-126-15,-11 87 16,13-62-16,9-45 16</inkml:trace>
  <inkml:trace contextRef="#ctx0" brushRef="#br0" timeOffset="320498.6467">15395 11164 0,'0'0'0,"-23"22"15,-8 9-15,-16 27 16,-10 29 0,-6 23-16,14 1 15,8-6 1,19-27-16,22-78 15,-5 54-15,14-33 16,11-21 0,6-15-16,5-12 15,15-10-15,-46 37 16,50-40 0,0 9-16,-6 16 15,-11 23 1,-15 14-16,-11 18 15,-12 30-15,-9 8 16,-8 26 0,-2 10-16,-1-14 15,25-100 1,-12 70-16,12-36 16,10-18-16</inkml:trace>
  <inkml:trace contextRef="#ctx0" brushRef="#br0" timeOffset="320670.5407">15960 12166 0,'0'0'0,"0"0"15,0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6:15:31.7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17324 9007 0,'0'0'16,"0"0"-1,-21 0-15,-16 0 16,-18 0-16,6 0 16,2 0-1,-2 0-15,1-4 16,-4-6 0,1 2-16,-6-5 15,9-1 1,0-2-16,0-4 15,-5 0-15,4-5 16,3-1 0,4-8-16,3-2 15,4-2-15,5-6 16,8-1 0,7-5-16,8 2 15,9-4-15,9-3 16,12-1-1,13 0-15,11-2 16,18-9 0,8 4-16,10 9 15,-3 13-15,-8 18 16,-3 9 0,-16 12-16,-6 9 15,-2 6 1,-4 9-16,-8 10 15,0 5-15,-6 9 16,-6 1 0,-10 1-16,-5 4 15,-2 1 1,-8 1-16,-7 5 16,-10 1-1,-10 5-15,-8 4 16,-16 16-16,-5 4 15,16-16 1,25-14-16</inkml:trace>
  <inkml:trace contextRef="#ctx0" brushRef="#br0" timeOffset="1030.639">17268 9879 0,'0'0'0,"0"0"15,0 0 1,-27 6-16,-21 8 16,-12 6-1,5 1-15,-1 4 16,0 0-16,0-4 16,2-8-1,4-9-15,-5-1 16,0-8-1,0-2-15,5-8 16,4-6 0,2-5-16,9-8 15,3-4-15,5-2 16,7-6 0,9-4-16,9-1 15,9-5-15,10-5 16,14-1-1,6 0-15,7 3 16,6 3-16,14-1 16,5 9-1,0 12-15,3 12 16,-2 8 0,-12 10-16,-7 8 15,0 6-15,-2 9 16,-6 5-1,-4 7-15,-1 9 16,-7 6 0,-10 6-16,-7 3 15,-8 5-15,-6 3 16,-6 6 0,-8-3-16,-1 1 15,-3-5 1,1-6-16,0-7 15,4-9-15,3-9 16,8-11 0,2-11-16,8-12 15</inkml:trace>
  <inkml:trace contextRef="#ctx0" brushRef="#br0" timeOffset="1156.0071">17158 9952 0,'0'0'0,"0"0"16,0 0-16,0 0 15</inkml:trace>
  <inkml:trace contextRef="#ctx0" brushRef="#br0" timeOffset="11044.2891">12747 8145 0,'-25'25'0,"-6"8"16,-13 18-16,-4 5 16,4 4-1,-12 17-15,0-2 16,10-8-1,46-67-15,-33 48 16,16-38-16,6-23 16</inkml:trace>
  <inkml:trace contextRef="#ctx0" brushRef="#br0" timeOffset="11262.9091">12752 8172 0,'0'0'15,"0"0"-15,0 0 16,22 11 0,15 4-16,20 12 15,-1 2-15,-3 5 16,-8-1 0,-12 5-16,-12-2 15,-21-3-15,-19-8 16,-16-7-1,-29 3-15</inkml:trace>
  <inkml:trace contextRef="#ctx0" brushRef="#br0" timeOffset="11528.5692">12445 8681 0,'-8'4'15,"-13"3"-15,-9 0 16,-7 0 0,2-3-16,4 3 15,7-3 1,9 3-16,10 0 15,13 0-15,4-1 16,12-4 0,9-4-16,15-3 15,22-3 1,11-6-16,29-4 16,21-2-16,0-2 15,-12 4 1,-25 7-16,-94 11 15,0 0 1,76-16-16</inkml:trace>
  <inkml:trace contextRef="#ctx0" brushRef="#br0" timeOffset="11778.124">12826 8712 0,'0'0'15,"0"0"1,0 0-16,-4 20 16,0 19-16,-7 21 15,1 7 1,0 9-16,4 13 16,3 1-16,1-6 15,2-7 1,7-16-16,-7-61 15,10 35 1,8-23-16,21-27 16</inkml:trace>
  <inkml:trace contextRef="#ctx0" brushRef="#br0" timeOffset="11965.682">13140 9001 0,'0'0'16,"0"0"-1,-31 13-15,-19 15 16,-27 18-16,-24 21 16,-26 24-1,10 1-15,35-23 16,82-69-16,0 0 16,-43 31-1,23-40-15,11-33 16</inkml:trace>
  <inkml:trace contextRef="#ctx0" brushRef="#br0" timeOffset="12168.9766">12760 9090 0,'0'4'0,"6"6"15,2 0-15,9 6 16,-1 7-16,3 3 16,3 1-1,7 4-15,10 10 16,9-5-1,3-5-15,5-2 16,2-9-16,-4-7 16,-14-13-1</inkml:trace>
  <inkml:trace contextRef="#ctx0" brushRef="#br0" timeOffset="12528.335">13206 8692 0,'0'0'0,"0"0"16,0 0-16,10-11 15,13-9 1,12-7-16,3 0 15,5 2-15,-6 10 16,-5 8 0,-11 10-16,-13 5 15,-10 17-15,-12 8 16,-12 12 0,-13 13-16,2 3 15,-3-3 1,1-2-16,39-56 15,0 0-15,-26 44 32,24-19-32,26-27 0</inkml:trace>
  <inkml:trace contextRef="#ctx0" brushRef="#br0" timeOffset="12715.7859">13437 8742 0,'0'0'16,"0"0"-16,0 0 15,0 0-15,2 19 16,14 15 0,9 2-16,8-3 15,3-8 1,2-7-16,-5-10 16,-5-5-16,-10-10 15</inkml:trace>
  <inkml:trace contextRef="#ctx0" brushRef="#br0" timeOffset="13027.8253">13658 8256 0,'0'0'0,"0"0"16,4 23-16,2 24 15,5 28 1,0 31-16,-2 8 16,-5 10-16,1 13 15,-3 10 1,-2 28-16,-2 4 16,-5-22-1,1-25-15,-2-37 16,8-95-1,-6 78-15,-1-22 16,-3-32-16,-2-24 16</inkml:trace>
  <inkml:trace contextRef="#ctx0" brushRef="#br0" timeOffset="13184.4112">13652 9005 0,'0'0'16,"0"0"-16,16-10 16,11-7-1,14-10-15,9-2 16,3-1-16</inkml:trace>
  <inkml:trace contextRef="#ctx0" brushRef="#br0" timeOffset="13512.4545">14025 8726 0,'0'0'0,"0"0"16,0 0 0,20-12-16,18-12 15,20-15-15,5-1 16,-63 40-1,0 0-15,68-37 16,-68 37-16,51-14 16,-35 30-1,-20 12-15,-6 8 16,-7 12 0,-15 18-16,-9 20 15,-4 0-15,-4-7 16,49-79-1,-31 40-15,16-43 16,15-32-16</inkml:trace>
  <inkml:trace contextRef="#ctx0" brushRef="#br0" timeOffset="13887.7052">14550 8092 0,'0'0'15,"0"0"1,0 23-16,0 32 16,0 25-16,8 20 15,4-3 1,-1 1-16,-1-4 16,-6-7-16,0-9 15,-4-78 1,-2 65-16,2-65 15,-6 35-15,-8-17 16,-3-18 0,1-20-16,3-11 15,8-2 1,10-8-16,10-8 16,9-7-16,14-2 15,12-5 1,-50 63-16,62-78 15,-1-7-15</inkml:trace>
  <inkml:trace contextRef="#ctx0" brushRef="#br0" timeOffset="14262.3924">14058 9320 0,'0'0'16,"0"0"-16,3 22 15,8 17 1,5 14-16,6-11 16,5-11-1,0-8-15,-5-14 16,0-9-16,5-15 15,2-17 1,6-23-16,-9-11 16,-10-3-1,-10-2-15,-10 1 16,-12 13-16,16 57 16,0 0-1,-28-50-15,-9 21 16,-3 16-1,-1 15-15</inkml:trace>
  <inkml:trace contextRef="#ctx0" brushRef="#br0" timeOffset="14403.2526">14005 9434 0,'0'0'15,"0"0"-15,0 0 16,0 0-1,20 0-15,22-9 16,24-11-16,-7-16 16</inkml:trace>
  <inkml:trace contextRef="#ctx0" brushRef="#br0" timeOffset="14871.516">14608 9001 0,'0'0'0,"0"0"15,0 0-15,-11 20 16,-9 11-16,-11 18 16,-3 10-1,-4 5-15,-3 17 16,41-81 0,0 0-16,0 0 15,-36 60 1,21-40-16,5-31 15,10-9-15,6-5 16,13 2 0,0 6-16,-2 3 15,-2 3-15,3 7 16,5 1 0,6 8-16,8 4 15,1 10 1,6 13-16,-1 6 15,-43-38-15,38 40 16,-38-40 0,29 38-16,-29-38 15,0 0-15,0 0 16,25 31 0,-25-31-16,0 0 15,0 0 1,19 23-16,-19-23 15,21 5-15</inkml:trace>
  <inkml:trace contextRef="#ctx0" brushRef="#br0" timeOffset="15371.7327">15937 8093 0,'0'0'0,"0"0"16,-17 11-16,-9 10 15,-13 10 1,-4 11-16,0 16 16,0 12-16,-8 30 15,-4 28 1,14 24-16,20-1 16,19-7-1,11-8-15,7-9 16,10-13-16,10-14 15,14-15 1,4-11-16,1-16 16,-4-11-1,-51-47-15,0 0 16,43 34-16,-43-34 16,0 0-1,0 0-15,35 24 16,-35-24-1,25 16-15,-19-7 16</inkml:trace>
  <inkml:trace contextRef="#ctx0" brushRef="#br0" timeOffset="15512.324">16131 9724 0,'0'0'16,"0"0"-16</inkml:trace>
  <inkml:trace contextRef="#ctx0" brushRef="#br0" timeOffset="21807.4108">17454 8842 0,'0'0'16,"0"0"-16,0 0 15,0 0-15,0 0 16,0 0 0,0 0-16,0 0 15,0 0 1,0 0-16,0 0 15,0 0-15,0 0 16,0 0 0,0 0-16,0 0 15,0 0 1,0 0-16,0 0 16,0 0-16,0 0 15,0 0 1,0 0-16,0 0 15,0 0 1,0 0-16,0 0 16,0 0-16,0 0 15,0 0 1,0 0-16,0 0 16,0 0-16,6 2 15,9 3 1,12-1-16,-2 0 15,-1-1 1,0-1-16,-3-2 16,1 2-1,3 1-15,-1-1 16,4-2-16,-2 2 16,-26-2-1,29 0-15,4 0 16,-33 0-16,37-2 15,-37 2 1,42-2-16,10-3 16,-2 0-1,-3 1-15,-47 4 16,47-4-16,0-3 16,-47 7-1,49-4-15,1 1 16,2 1-1,-8 0-15,1-3 16,-45 5-16,47-5 16,-47 5-1,53-2-15,-53 2 16,61-2-16,-1 2 16,-4 0-1,-6 0-15,-50 0 16,53 0-1,-53 0-15,53-2 16,2 2-16,-7 0 16,-48 0-1,50 2-15,-50-2 16,46 4 0,1 1-16,-5 0 15,-42-5 1,40 7-16,-40-7 15,44 6-15,-44-6 16,39 5 0,-39-5-16,0 0 15,0 0-15,40 4 16,-40-4 0,0 0-16,0 0 15,39 4 1,-39-4-16,0 0 15,0 0-15,33 7 16,-33-7 0,0 0-16,0 0 15,22 5 1,-22-5-16,0 0 16,0 0-16,18 3 15,-18-3 1,0 0-16,0 0 15,13 5-15,-13-5 16,0 0 0,0 0-16,13 3 15,-13-3 1,0 0-16,0 0 16,15 2-16,-15-2 15,20 2 1,-20-2-16,22-2 15,-22 2 1,29-2-16,-29 2 16,32-3-16,-32 3 15,38-5 1,-38 5-16,45 0 16,-45 0-1,53 0-15,-53 0 16,51-1-16,-51 1 15,53 0 1,-1-2-16,-52 2 16,50-2-1,-50 2-15,46-3 16,-46 3-16,45-2 16,-45 2-1,0 0-15,45-2 16,-45 2-16,0 0 15,44-3 1,-44 3-16,0 0 16,0 0-1,43 0-15,-43 0 16,0 0-16,0 0 16,37 5-1,-37-5-15,0 0 16,0 0-1,27 5-15,-27-5 16,0 0-16,0 0 16,18 5-1,-18-5-15,0 0 16,0 0 0,9 3-16,-9-3 15,0 0-15,0 0 16,6 5-1,-6-5-15,0 0 16,0 0-16,6-3 16,-6 3-1,0 0-15,0 0 16,-4-5-16</inkml:trace>
  <inkml:trace contextRef="#ctx0" brushRef="#br0" timeOffset="22963.3629">20625 8493 0,'0'0'0,"0"0"15,0 0-15,0 0 16,21 0-16,26 0 15,27 0 1,20 0-16,5 0 16,6-4-1,5-3-15,-6 0 16,-2 1-16,-1 1 16,-5 3-1,-4-1-15,-5 3 16,-7 0-1,-3 3-15,-10-1 16,-12 1 0,-55-3-16,52 0 15,-52 0-15,0 0 16,0 0 0,49 5-16,-49-5 15,29 5-15</inkml:trace>
  <inkml:trace contextRef="#ctx0" brushRef="#br0" timeOffset="23416.3816">20767 8685 0,'0'0'16,"0"0"-16,0 0 15,0 0 1,0 0-16,0 0 16,0 0-16,20 0 15,25-4 1,29-1-16,15 3 15,1-2-15,2-1 16,3 0 0,3-1-16,5 6 15,-5-3 1,1 3-16,-5 0 16,-6 0-16,-9 0 15,-6 6 1,0-2-16,-20 3 15,-6-1 1,-2 1-16,-45-7 16,0 0-16,36 0 15,-19-11-15</inkml:trace>
  <inkml:trace contextRef="#ctx0" brushRef="#br0" timeOffset="23838.1577">21718 8313 0,'0'0'0,"0"0"16,0 0-1,0 0-15,0 0 16,0 0-16,24 4 15,22 3 1,28 6-16,11 3 16,-7 1-1,-4 1-15,-5 2 16,-20 0-16,-11 5 16,-9 1-1,-13 6-15,-14-1 16,-10 3-16,-11 1 15,-12 15 1,-9-1-16,0-2 16,-1 2-1,-1-6-15,42-43 16,-38 43-16,38-43 16,-31 30-1,17-12-15</inkml:trace>
  <inkml:trace contextRef="#ctx0" brushRef="#br0" timeOffset="24213.1409">22658 8020 0,'0'0'15,"0"0"-15,0 20 16,-6 20-16,-2 29 16,-5 14-1,-4 24-15,2 16 16,-1 15 0,1 16-16,-1-13 15,8-9-15,1-15 16,3-8-1,2-15-15,-6-13 16,4-12 0,-5-21-16,9-48 15,0 0-15,-7 30 16,0-30 0,2-30-16</inkml:trace>
  <inkml:trace contextRef="#ctx0" brushRef="#br0" timeOffset="24572.7527">22552 8181 0,'0'0'0,"0"0"16,25-3-16,22-3 15,24-6-15,-3 10 16,-11 4 0,-6 10-16,-12 8 15,-12 12 1,-12 2-16,-13 7 16,-13 6-16,-18 2 15,-12 3 1,-12 1-16,-13 5 15,66-58 1,-65 46-16,12-18 16,18-21-16,13-17 15,18-8 1,10-15-16</inkml:trace>
  <inkml:trace contextRef="#ctx0" brushRef="#br0" timeOffset="24744.576">22930 8131 0,'0'0'0,"0"0"15,20 5 1,23-3-16,26 3 16,9-1-1,19-4-15,-3 2 16,-10-2-16,-12 0 15</inkml:trace>
  <inkml:trace contextRef="#ctx0" brushRef="#br0" timeOffset="25228.5455">23173 8243 0,'0'0'0,"0"0"16,0 0-16,0 0 16,0 20-1,0 23-15,0 21 16,0 5-16,-4 8 16,-5 18-1,-18 2-15,-19-4 16,-12-2-1,0-14-15,6-12 16,52-65-16,0 0 16,-44 38-1,44-38-15,-30 13 16,30-13 0,-12-4-16,18-10 15,16-10-15,9-5 16,20-7-1,8 5-15,3 6 16,5 10 0,0 10-16,0 13 15,-1 4-15,-9 8 16,-5 0 0,-52-20-16,49 20 15,-6-7 1,-4-5-16,-3-13 15</inkml:trace>
  <inkml:trace contextRef="#ctx0" brushRef="#br0" timeOffset="25556.6145">23795 8147 0,'0'0'16,"0"23"-16,-5 19 15,3 29 1,-2 14-16,-3 26 16,1 9-16,-3 5 15,-2 0 1,-3 7-16,-2-7 15,5-18 1,11-107-16,0 0 16,0 0-16,-11 67 15,4-42 1,5-35-16</inkml:trace>
  <inkml:trace contextRef="#ctx0" brushRef="#br0" timeOffset="25900.4967">23835 8216 0,'0'0'16,"18"-4"-16,20-2 16,22-2-1,8 8-15,3 11 16,-2 12-16,-5 10 15,-14 15 1,-10 7-16,-11 12 16,-15 6-1,-16 30-15,-23 17 16,-19 0-16,-18-4 16,-15-9-1,-11-9-15,-4-15 16,1-16-16,6-20 15,9-16 1,19-21-16,18-20 16</inkml:trace>
  <inkml:trace contextRef="#ctx0" brushRef="#br0" timeOffset="26087.6352">23510 8679 0,'0'0'0,"0"0"15,22 0-15,22-5 16,30 1 0,27 2-16,1-1 15</inkml:trace>
  <inkml:trace contextRef="#ctx0" brushRef="#br0" timeOffset="40849.7933">17467 10028 0,'0'0'0,"0"0"15,0 0-15,0 0 16,0 0 0,0 0-16,0 0 15,0 0 1,0 0-16,0 0 16,0 0-1,20 0-15,22-4 16,14-1-16,-5 3 15,-1 0 1,-1-1-16,-1 2 16,2-2-1,-1-1-15,0 4 16,5 0-16,4-3 16,4 1-16,3 0 15,0-5 1,0 3-16,0-1 15,-3 5 1,1 2-16,-5 3 16,0 1-1,4 4-15,-3-3 16,3-1-16,-3-4 16,0 0-1,2-4-15,0 2 16,-3 0-16,0 5 15,-5-3 1,0 4-16,0-1 16,-5 2-1,-48-7-15,52 2 16,1 1-16,-53-3 16,55 2-1,-55-2-15,48 0 16,-48 0-1,0 0-15,48 2 16,-48-2-16,0 0 16,0 0-1,44 2-15,-44-2 16,0 0 0,0 0-16,35 0 15,-35 0-15,0 0 16,30 0-1</inkml:trace>
  <inkml:trace contextRef="#ctx0" brushRef="#br0" timeOffset="41396.5394">20906 9595 0,'0'0'0,"0"0"15,0 0-15,0 0 16,0 0 0,19 6-16,22 3 15,19 5 1,7-5-16,5-3 15,6-1-15,16-3 16,-2 0 0,0-2-16,-6 0 15,3 0 1,-6 0-16,-8-2 16,-11 0-16,-64 2 15,43-2 1,-43 2-16,0 0 15,0 0-15,28-3 16,-19-1 0,-15-5-16</inkml:trace>
  <inkml:trace contextRef="#ctx0" brushRef="#br0" timeOffset="41740.2371">20981 9968 0,'0'0'0,"0"0"16,0 0-16,0 0 16,0 0-1,0 0-15,25 0 16,27 0-16,25-5 15,19-1 1,-2-1-16,3 0 16,-1 3-16,1 2 15,-7 0 1,-4 2-16,-8 0 16,-8 0-1,-15 2-15,-13-2 16,-42 0-1,43-7-15</inkml:trace>
  <inkml:trace contextRef="#ctx0" brushRef="#br0" timeOffset="42208.8725">21654 9447 0,'0'0'0,"0"0"16,0 0-1,-4-2-15,2-5 16,-3 3 0,1 4-16,4-2 15,22 7-15,25 5 16,24 12-1,6 8-15,-2 1 16,-4 0-16,0 1 16,-17 3-1,-15-1-15,-12 4 16,-9 4 0,-16 3-16,-9 2 15,-13 9 1,-10 4-16,-3 1 15,-2-4-15,35-57 16,-34 55 0,34-55-16,-31 46 15,31-46-15,0 0 16,0 0 0,-27 36-16,12-13 15,17-20 1</inkml:trace>
  <inkml:trace contextRef="#ctx0" brushRef="#br0" timeOffset="42528.001">22579 9452 0,'0'0'15,"0"0"-15,0 0 16,0 0 0,0 0-16,22 5 15,23-4 1,27 6-16,-1 0 16,8-1-16,11-1 15,-2-5-15,-5-2 16,-9-3-1,-12 3-15,-62 2 16,54-2-16</inkml:trace>
  <inkml:trace contextRef="#ctx0" brushRef="#br0" timeOffset="42887.2929">22896 9510 0,'0'0'16,"0"0"0,0 0-16,-6 27 15,-3 26 1,-7 28-16,-6 13 15,-1 6-15,5 8 16,5-1-16,1 5 16,4-1-1,2-4-15,1-6 16,1-12 0,0-15-16,0-11 15,4-63-15,0 0 16,0 0-1,-4 39-15,4-25 16,6-25-16</inkml:trace>
  <inkml:trace contextRef="#ctx0" brushRef="#br0" timeOffset="43152.9729">23223 9561 0,'0'0'16,"0"0"-16,0 0 16,25 7-16,23 0 15,26 4 1,12 4-16,-8 1 15,-5 0 1,-7-5-16,-20-2 16</inkml:trace>
  <inkml:trace contextRef="#ctx0" brushRef="#br0" timeOffset="43637.1213">23408 9655 0,'0'0'16,"0"0"-16,0 0 15,0 0 1,0 24-16,5 21 16,-1 24-1,-2 0-15,-2 4 16,-4-2-16,-8-2 15,-8-4 1,-4-9-16,24-56 16,0 0-1,-24 44-15,24-44 16,-24 34-16,24-34 16,-26 20-1,26-20-15,-17 5 16,7-10-16,12-4 15,10-2 1,7-5-16,9 4 16,7-3-1,17 5-15,4 1 16,6 4 0,3 5-16,-2 1 15,-3 4-15,-5 5 16,-55-10-1,52 8-15,7 4 16,3 3-16</inkml:trace>
  <inkml:trace contextRef="#ctx0" brushRef="#br0" timeOffset="44012.3143">24148 9447 0,'0'0'0,"0"0"16,0 0-1,0 0-15,0 0 16,-7 25 0,1 27-16,-6 30 15,-3 27 1,-5 6-16,-3-2 15,5-3-15,5-10 16,2-6 0,7-17-16,4-77 15,-3 69-15,3-69 16,0 0 0,0 0-16,0 40 15,-4-23 1,-3-21-16,2-16 15,5-20-15</inkml:trace>
  <inkml:trace contextRef="#ctx0" brushRef="#br0" timeOffset="44371.4963">24159 9610 0,'0'0'0,"0"0"16,0 0-16,16-2 15,20-5-15,17-4 16,8 9 0,3 4-16,1 9 15,2 9 1,-11 7-16,-9 7 16,-6 12-16,-15 6 15,-13 8 1,-13 6-16,-22 6 15,-21 18 1,-25 11-16,-13-1 16,-9-11-16,0-10 15,5-16 1,6-17-16,11-10 16,15-18-1,13-18-15,11-11 16,8-16-16,11-6 15</inkml:trace>
  <inkml:trace contextRef="#ctx0" brushRef="#br0" timeOffset="44574.3961">23911 9990 0,'0'0'0,"0"0"15,0 0 1,20-9-16,15-1 16,15-4-1,4 5-15,7 0 16,-2 0-16</inkml:trace>
  <inkml:trace contextRef="#ctx0" brushRef="#br0" timeOffset="44808.7169">24713 10634 0,'0'0'15,"0"0"-15,0 0 16</inkml:trace>
  <inkml:trace contextRef="#ctx0" brushRef="#br0" timeOffset="53025.8963">16865 11026 0,'0'0'16,"0"0"-16,0 0 16,-16 12-1,-6 1-15,-7 3 16,5-3-16,-1-1 15,0-4 1,1-1-16,-3 0 16,1-4-1,-3-1-15,0-4 16,2-1-16,-5-6 16,32 9-1,-31-11-15,-2-7 16,-4-7-1,1-1-15,5-1 16,3-2-16,0-2 16,6 1-1,2 1-15,5-1 16,-1-4-16,5-2 16,3-2-1,4-9-15,4 0 16,4 3-1,4-3-15,3 2 16,3 2-16,-1 3 16,5 6-1,-1 3-15,1 7 16,0 2-16,3 1 16,3-1-1,3 2-15,-27 20 16,31-18-1,1 5-15,-1 2 16,0 6-16,-1 5 16,-30 0-1,27 6-15,-2 9 16,2 0 0,-3 0-16,4 5 15,-28-20 1,25 27-16,1 2 15,0 11-15,-9 3 16,-6 6 0,-4 8-16,-7 0 15,-3 4-15,-3-1 16,-3 0 0,-3-4-16,3-2 15,-2-10 1,3-4-16,0-2 15,-3-6-15,5-6 16,2-6 0</inkml:trace>
  <inkml:trace contextRef="#ctx0" brushRef="#br0" timeOffset="54088.1887">16832 11929 0,'0'0'16,"0"0"-16,0 0 16,0 0-1,-14 7-15,-12 6 16,-6 3-16,5 5 15,6-9 1,-4 2-16,-1 0 16,-2-1-16,28-13 15,-29 9 1,-2-4-16,-3-5 16,1-3-1,33 3-15,-34-7 16,2-6-16,-1-5 15,0-4 1,2-3-16,3-2 16,8 3-1,5-7-15,15 31 16,-12-34-16,6-6 16,2-12-1,4 4-15,4-2 16,7 1-1,7 0-15,0 2 16,7 2-16,-1 2 16,5 6-1,2 3-15,-31 34 16,34-29 0,-34 29-16,43-24 15,-43 24-15,44-16 16,6 6-1,-6 9-15,-4 5 16,-7 8-16,-4 1 16,-4 5-1,0 6-15,-2 8 16,-4 10 0,-3 3-16,-3 6 15,-4 5 1,-4 2-16,-5 3 15,-2-1-15,-3 0 16,-4-2 0,0 2-16,-4-1 15,-1-1-15,-1 0 16,-3 0 0,4-2-16</inkml:trace>
  <inkml:trace contextRef="#ctx0" brushRef="#br0" timeOffset="57957.3852">15716 10223 0,'0'0'15,"0"0"-15,-17 13 16,-9 14-16,-11 11 16,2 7-1,1 3 1,0 11 0,3 7-16,0 26 15,4 20-15,11-5 16,12-8-16,6-12 15,7-9-15,7 0 16,4-2 0,4-2-16,5 2 15,1-1 1,1 1-16,0-4 16,2-2-16,1-10 15,-9-15 1,-3-9-16,-22-36 15,25 35 1,-25-35-16,0 0 16,0 0-16,22 29 15,-22-29 1,0 0-16,0 0 16,20 20-1,-9-11-15,-9-9 16</inkml:trace>
  <inkml:trace contextRef="#ctx0" brushRef="#br0" timeOffset="58439.2237">13379 10347 0,'0'0'0,"0"0"16,0 0 0,0 0-16,16 14 15,9 9-15,10 5 16,-4 2 0,0-4-1</inkml:trace>
  <inkml:trace contextRef="#ctx0" brushRef="#br0" timeOffset="58985.9897">13333 10881 0,'0'0'0,"0"0"16,0 0-16,0 0 15,15-12 1,16-15-16,21-14 15,-1-2-15,0 2 16,-51 41 0,0 0-16,39-34 15,-20 20 1,-19 23-16,-8 12 16,-15 12-16,-8 23 15,-5 9 1,-6 26-16,2 12 15,17-14 1,17-24-16,6-65 16,6 42-1,9-10-15,9-16 16,2-10-16,5-10 16,2-10-1,2-8-15,-2-13 16,-9-4-16,-15 4 15,-9 6 1,-11 4-16,-9 7 16,-3 7-1,-4 6-15,-3 7 16,-4 10-16,6 6 16,3 2-1,4 4-15,6-2 16,13-8-16,17-7 15</inkml:trace>
  <inkml:trace contextRef="#ctx0" brushRef="#br0" timeOffset="59563.8853">13714 10551 0,'0'0'0,"0"0"16,0 0-1,2 25-15,12 24 16,4 20-16,-2 5 16,-5 24-1,-2 14-15,-2-11 16,-7-101-16,0 0 16,0 0-1,6 79-15,-2-34 16,-1-33-1,1-28-15,0-13 16,1-16 0,0-20-16,1-10 15,5-29-15,6-9 16,-2 10 0,-1 16-16,1 17 15,-1 22-15,1 10 16,-2 10-1,-2 13-15,0 10 16,-1 12 0,-5 13-16,-1 12 15,-2 8-15,-2 18 16,0 9 0,0 11-16,2 29 15,5 24-15,-7 6 16,-2 9-1,-1-17-15,-1-19 16,0-18 0,0-15-16,4-77 15,-11 68-15,11-68 16,-15 42 0,-7-15-16</inkml:trace>
  <inkml:trace contextRef="#ctx0" brushRef="#br0" timeOffset="59798.2056">13633 11594 0,'0'0'0,"0"0"16,0 27-16,8 23 15,9 21 1,8-14-16,4-5 15,3-7 1,10-5-16,7-12 16,7-16-16,2-13 15,5-22 1,8-15-16</inkml:trace>
  <inkml:trace contextRef="#ctx0" brushRef="#br0" timeOffset="60282.2932">14286 10701 0,'0'0'16,"0"0"-16,0 0 15,0 0 1,15-16-16,15-11 16,9-15-1,-6 0-15,-11 1 16,-4 10-16,-9 10 16,-5 13-1,-6 6-15,-2 12 16,-11 13-16,-9 15 15,-7 18 1,-2 7-16,0 2 16,-1 15-1,5-11-15,13-18 16,10-26-16,6-16 16,6-5-1,6-10-15,7-10 16,10-11-1,15-17-15,4-6 16,6-1 0,-54 51-16,0 0 15,66-63-15</inkml:trace>
  <inkml:trace contextRef="#ctx0" brushRef="#br0" timeOffset="60516.8315">14208 11384 0,'0'0'0,"0"0"16,0 0 0,0 0-16,14-17 15,13-15 1,19-24-16,8-6 15,18-25-15,6-12 16,-4 12 0,-74 87-16,49-78 15</inkml:trace>
  <inkml:trace contextRef="#ctx0" brushRef="#br0" timeOffset="60907.026">14441 11451 0,'0'0'16,"0"0"-16,0 0 15,0 0 1,11-15-16,9-17 16,9-8-16,3-2 15,-1 4 1,-31 38-16,27-29 15,-8 13-15,-7 19 16,-6 15 0,-4 11-16,0 11 15,1 13 1,-1 6-16,6-2 16,3-6-16,2-6 15,-13-45 1,24 34-16,5-14 15,2-15-15,5-12 16,0-11 0,2-16-16</inkml:trace>
  <inkml:trace contextRef="#ctx0" brushRef="#br0" timeOffset="61047.9632">15088 11608 0,'0'0'16,"0"0"-16,0 0 15,0 0 1,0 0-16</inkml:trace>
  <inkml:trace contextRef="#ctx0" brushRef="#br0" timeOffset="65421.5918">17020 11069 0,'0'0'0,"0"0"15,0 0 1,0 0-16,0 0 16,0 0-1,0 0-15,0 0 16,0 0-16,0 0 15,9 7 1,13 2-16,11 4 16,6-4-16,0-2 15,2-4 1,2-6-16,3 1 16,1 4-16,1-2 15,-5 5 1,12-3-16,0 0 15,8 0 1,1 1-16,4-3 16,-1-3-1,4 1-15,1-2 16,0 4-16,-4-2 16,1-1-1,-1 3-15,1 0 16,3 0-16,-4 0 15,5 0 1,-7-2-16,1 2 16,-2-2-1,-3-3-15,-1 0 16,-5 1-16,-2 0 16,-54 4-1,54-5-15,-5 3 16,-49 2-1,47 0-15,-47 0 16,0 0-16,0 0 16,41 0-1,-41 0-15,0 0 16,0 0-16,34 2 16,-34-2-1,0 0-15,0 0 16,19 3-1,-19-3-15,0 0 16,0 0-16,10 2 16,-10-2-1,9-5-15,-9 5 16,12-11-16</inkml:trace>
  <inkml:trace contextRef="#ctx0" brushRef="#br0" timeOffset="66155.8241">19658 10565 0,'0'0'0,"0"0"16,20 4 0,23 1-16,24 3 15,1 2 1,2-2-16,4 3 16,13 3-16,3 2 15,-2-1 1,5 3-16,3 2 15,12 3 1,-4-3-16,1-5 16,3 1-16,-4 2 15,4 0 1,-3-1-16,-1 1 16,-6 0-16,-5 0 15,-8-2 1,0 4-16,0 2 15,-7 0 1,0-1-16,-1-4 16,-7 1-1,-13-4-15,-5-1 16,3 0-16,-4 1 16,3 0-1,-3-1-15,-1-5 16,-4 2-16,-4-3 15,-42-7 1,39 6-16,-39-6 16,0 0-16,35 5 15</inkml:trace>
  <inkml:trace contextRef="#ctx0" brushRef="#br0" timeOffset="66968.1099">22177 10849 0,'0'0'0,"0"0"16,0 0-16,0 0 16,16 6-1,20 3-15,14 8 16,-2-1 0,-4 2-16,4 0 15,-4 2-15,-2 1 16,-3 1-1,-39-22-15,37 27 16,-37-27-16,31 35 16,-7 7-1,-16-1-15,-12-1 16,-14-2 0,-5 3-16,-8 1 15,-4 0-15,-4-2 16,1 1-1,-1-2-15,0-7 16,39-32 0,0 0-16,-36 32 15,36-32-15,0 0 16,0 0 0,-35 26-16,35-26 15,0 0 1,0 0-16,-32 22 15,32-22-15,0 0 16,0 0 0,-27 16-16,27-16 15,0 0 1,0 0-16,-15 7 16,15-7-16,0 0 15,0 0 1,-9 6-16,9-6 15,0 0 1,0 0-16,-7 3 16,7-3-16,0 0 15,0 0 1,-4 0-16,4 0 16,0-4-16,0 4 15,0 0 1,4-7-16</inkml:trace>
  <inkml:trace contextRef="#ctx0" brushRef="#br0" timeOffset="67264.9097">22921 11117 0,'0'0'0,"20"-5"15,23-9-15,17-10 16,0-4-1,2-4-15,1 3 16,-3-3-16,-60 32 16,59-31-1</inkml:trace>
  <inkml:trace contextRef="#ctx0" brushRef="#br0" timeOffset="67827.6815">23062 11161 0,'0'0'16,"-16"22"-16,1 5 16,-8 14-1,6 1-15,1 2 16,8-1 0,8-43-16,0 35 15,8-14-15,12-16 16,7-20-1,6-15-15,10-18 16,-1-1 0,-6 5-16,-7 8 15,-9 11-15,-6 12 16,-8 6 0,-6 7-16,-8 14 15,-6 13 1,-11 9-16,-9 17 15,-5 5-15,-3 0 16,-2-2 0,44-56-16,0 0 15,0 0 1,-37 42-16,10-17 16,13-21-16,11-8 15,16-9 1,9-7-16,7-3 15,6 1-15,12-5 16,3 9 0,-3 5-16,-47 13 15,40 0 1,-13 11-16,-21 14 16,-12 5-16,-17 9 15</inkml:trace>
  <inkml:trace contextRef="#ctx0" brushRef="#br0" timeOffset="67983.6058">22896 12055 0,'0'0'0,"0"0"15,0 0 1,0 0-16,20 0 16,28-2-16,25-12 15,19-15 1,16-6-16,-3-6 15,-3-2-15</inkml:trace>
  <inkml:trace contextRef="#ctx0" brushRef="#br0" timeOffset="68639.6149">23460 11281 0,'0'0'0,"0"0"15,13-10 1,9-13-16,17-6 16,8-2-1,3-3-15,-50 34 16,0 0-1,0 0-15,50-29 16,-12 11-16,-20 21 16,-16 12-1,-11 12-15,-9 13 16,-4 11 0,2 3-16,7-7 15,6-7-15,5-9 16,4-15-1,9-6-15,7-10 16,9-10-16,-27 10 16,31-11-1,-31 11-15,34-9 16,-7 12 0,-10 8-16,-8 13 15,-14 10-15,-6 11 16,-11 12-1,-5 4-15,3-1 16,-3-2-16,27-58 16,0 0-1,-20 52-15,20-52 16,-9 40 0,13-9-16,12-15 15,12-9 1,16-12-16,22-13 15,8-13-15,15-28 16,1-32-16</inkml:trace>
  <inkml:trace contextRef="#ctx0" brushRef="#br0" timeOffset="69421.0454">24250 11043 0,'0'0'16,"0"0"-16,-19 24 15,-10 14 1,-14 27-16,-6 20 16,1 11-16,15-16 15,33-80 1,0 0-16,0 0 15,-13 49 1,16-35-16,7-25 16,4-11-16,3-8 15,-1 2 1,2 3-16,-4 11 16,-1 5-16,3 9 15,-3 5 1,5 8-16,-1 3 15,-17-16 1,26 15-16,5 1 16,-31-16-1,31 11-15,-31-11 16,29 2 0,-29-2-16,21 0 15,-12-4-15,-9-2 16,-3-3-16,-1-2 15,0-3 1,4-6-16,4-7 16,9-9-1,9-15-15,5-5 16,0 3-16,0 3 16,-5 8-1,-6 8-15,-3 13 16,1 11-1,-4 6-15,1 6 16,0 13-16,-5 12 16,0 11-1,-1 20-15,-3 9 16,-2 12 0,-2 28-16,2 16 15,0-5-15,0-118 16,0 0-1,0 0-15,2 90 16,-2-53 0,5-43-16,-1-23 15,3-18-15,1-32 16,6-39 0</inkml:trace>
  <inkml:trace contextRef="#ctx0" brushRef="#br0" timeOffset="69701.8383">24685 10699 0,'0'0'16,"0"0"0,0 0-16,0 0 15,2 27-15,11 35 16,5 29 0,4 28-16,1 40 15,-3 28 1,-9 1-16,-7 2 15,-6-7-15,-2-4 16,-5-19 0,3-19-16,1-26 15,5-115 1,0 0-16,-3 66 16,3-43-16,0-46 15,0-31 1</inkml:trace>
  <inkml:trace contextRef="#ctx0" brushRef="#br0" timeOffset="70076.8113">25042 11004 0,'0'0'0,"-13"25"16,-3 13-16,-14 26 15,-1 15 1,-9 22-16,0-1 16,40-100-16,-29 62 15,17-46 1,14-36-16,12-24 0,11-30 31,15-29-31,2-2 0,-6 22 0,-9 33 31,-4 22-15,-1 13-16,5 8 0,5 11 31,1 10-31,-2 12 0,-1 19 0,-13 16 16,-10 8 15</inkml:trace>
  <inkml:trace contextRef="#ctx0" brushRef="#br0" timeOffset="70264.5831">24906 11717 0,'0'0'15,"0"0"-15,0 0 16,0 0 15,19 7-31,24-1 16,29 4-1,11-14-15,22-15 0,2-14 0,-4-9 16</inkml:trace>
  <inkml:trace contextRef="#ctx0" brushRef="#br0" timeOffset="71154.9825">25529 11049 0,'0'0'0,"0"0"0,0 0 16,-7 20-16,-2 21 31,-4 19-15,6 0-16,7 1 15,13-8-15,10-17 0,7-16 31,-4-16-31,-4-12 0,2-15 32,-1-10-32,-2-16 0,-12 0 0,-9 4 15,-7 9 1,-12 16-16,-6 10 16,-6 15 15,-4 16-31,-10 23 15,3 12-15,8 7 16,9-1-16,12-3 0,11-11 16,13-9-1,10-13-15,8-12 32,8-12-32,15-11 0,4-9 31,0-9-31,3-11 15,0-11-15,10-29 0,1-20 16,-10-14-16,-15 4 16,-21 10-1,-17 20-15,-7 78 16,-3-67 0,3 67-16,0 0 31,0 0-31,-8-40 15,-4 16-15,-1 23 0,5 17 16,1 19 0,0 19-16,-1 34 31,2 43-31,2 52 0,6 29 31,4-8-31,4-19 0,-3-21 0,-2-20 16,-1-24 15,2-34-31,3-23 0,-9-63 16,4 42-16,-4-42 31,0 0-31,0 0 0,5 31 16,-5-31-16,0 0 15,0 19 16,0-19-31,-5 2 16,5-2-16,-8-4 16,-1-11-16,3-6 0</inkml:trace>
  <inkml:trace contextRef="#ctx0" brushRef="#br0" timeOffset="71435.9292">26598 10832 0,'0'0'0,"0"0"0,0 0 15,0 0 16,0 0-31,0 0 0,15 0 16,18 0-16,11-4 16,-19 0-16,-13 6 15,-14 7 1</inkml:trace>
  <inkml:trace contextRef="#ctx0" brushRef="#br0" timeOffset="71904.8367">26452 11297 0,'0'0'0,"0"0"0,0 0 16,13-13-1,12-11-15,10-13 16,7-3-16,-42 40 16,37-37-1,-37 37-15,35-29 16,-8 15-1,-13 23-15,-10 13 16,-6 20-16,-10 21 16,-4 13-1,-3 20-15,3 5 16,8-19-16,8-82 16,4 52-1,10-25-15,3-21 16,1-12-1,5-12-15,3-12 16,1-12-16,-7-2 16,-7 1-1,-9 8-15,-6 12 16,-9 8 0,-7 7-16,-5 11 15,-4 8-15,-3 4 16,3 5-1,5-6-15,7-5 16,9-7 0,12-11-16</inkml:trace>
  <inkml:trace contextRef="#ctx0" brushRef="#br0" timeOffset="72435.8663">27017 10899 0,'0'0'0,"0"0"16,0 0 0,0 20-16,0 21 15,0 19 1,0 7-16,5 4 16,2-3-16,-7-68 15,0 0 1,0 0-16,9 53 15,4-23-15,5-30 16,-3-20 0,3-14-16,2-22 15,0-13 1,3-7-16,4-27 16,-1-9-16,-2 14 15,-7 18 1,-17 80-16,0 0 15,16-54 1,-1 27-16,-5 23 16,0 17-16,-4 14 15,-1 18 1,-3 26-16,2 16 16,-4 38-16,0 31 15,-4-1 1,2-23-16,0-34 15,2-24 1,0-74-16,-5 56 16,5-56-1,-6 35-15,6-35 16,-18 21-16</inkml:trace>
  <inkml:trace contextRef="#ctx0" brushRef="#br0" timeOffset="72638.6493">26988 11952 0,'0'0'15,"0"0"-15,9 20 16,7 11-16,7 5 16,3-5-1,7-8-15,10-19 16,6-22-1,6-22-15,-3-20 16</inkml:trace>
  <inkml:trace contextRef="#ctx0" brushRef="#br0" timeOffset="73122.9115">27632 10947 0,'0'0'0,"0"0"16,0 0-1,16-9-15,12-11 16,15-12 0,4-12-16,0-6 15,-2-1-15,-45 51 16,0 0-1,0 0-15,28-44 16,-14 14 0,-19 24-16,-11 17 15,-8 18-15,-9 20 16,-6 9 0,4 9-16,-7 18 15,10-5 1,10-17-16,15-25 15,5-21-15,9-10 16,6-8 0,10-13-16,8-8 15,13-16 1,6-5-16,-3 0 16,-3 6-16,-44 37 15,36-27 1,-16 13-16</inkml:trace>
  <inkml:trace contextRef="#ctx0" brushRef="#br0" timeOffset="73326.3574">27544 11699 0,'0'0'0,"0"0"15,0 0 1,16-13-16,18-18 15,24-27 1,25-29-16,24-31 16,3-6-16,-24 21 15,-30 25 1,-21 17-16</inkml:trace>
  <inkml:trace contextRef="#ctx0" brushRef="#br0" timeOffset="73701.2545">27846 11693 0,'0'0'0,"0"0"16,0 0-16,0 0 16,16-17-1,17-11-15,19-23 16,5-10-16,12-8 15,-69 69 1,63-63-16,-20 32 16,-20 29-1,-17 20-15,-4 11 16,-6 14-16,-2 19 16,-2 2-1,8-64-15,-2 63 16,2-63-1,8 54-15,6-18 16,11-23 0,3-18-16,7-17 15,16-20-15,1-7 16,-1-7-16</inkml:trace>
  <inkml:trace contextRef="#ctx0" brushRef="#br0" timeOffset="73841.4923">28844 11494 0,'0'0'16,"0"0"-16,0 0 15</inkml:trace>
  <inkml:trace contextRef="#ctx0" brushRef="#br0" timeOffset="87978.8017">17066 12055 0,'0'0'0,"0"0"15,0 0-15,0 0 16,0 0-1,0 0-15,0 0 16,0 0-16,0 0 16,0 0-1,0 0-15,2 6 16,12 1 0,6 2-16,7-4 15,-2-1-15,-1-1 16,3-3-1,3-3-15,-4 3 16,2-2 0,-1 0-16,7-1 15,3-1-15,6-3 16,14-2 0,1 3-16,3-4 15,-4 4-15,6 1 16,-1 3-1,3 0-15,0 4 16,2 0 0,-2 1-16,1 1 15,-1 0-15,3-1 16,-3 1 0,-7 1-16,1 1 15,-2-1 1,-57-5-16,55 9 15,-55-9-15,57 11 16,-57-11 0,53 13-16,-53-13 15,0 0 1,0 0-16,47 11 16,-47-11-16,0 0 15,0 0 1,41 12-16,-41-12 15,0 0 1,0 0-16,28 7 16,-28-7-16,0 0 15,0 0 1,18 4-16,-18-4 16,0 0-1,0 0-15,10 4 16,-10-4-16,0 0 15,0 0 1,9 2-16,-9-2 16,0 0-1,0 0-15,4 2 16,-4-2-16,0 0 16,0 0-1,4 3-15,-4-3 16,0 0-16,0 0 15,3 5 1,-3-5-16,0 0 16,0 0-1,2 2-15,-2-2 16,0 0 0,0 0-16,2 2 15,-2-2-15,0 0 16,6-9-16</inkml:trace>
  <inkml:trace contextRef="#ctx0" brushRef="#br0" timeOffset="88900.4659">19369 11709 0,'0'0'16,"0"0"-1,15 6-15,23 3 16,23 9-16,1 0 15,3 2-15,8 3 16,27 7 0,19-1-16,6 3 15,1-3 1,-4 0-16,-3 2 16,-3-2-16,-1 0 15,-2 5 1,3-3-16,-1 4 15,-4-3 1,-8-1-16,2-3 16,-2 1-16,-1-3 15,-4 3 1,-6-2-16,-9 0 16,-9-5-1,2 0-15,-5 1 16,-4-6-16,-11 0 15,-10-6 1,-46-11-16,57 6 16</inkml:trace>
  <inkml:trace contextRef="#ctx0" brushRef="#br0" timeOffset="89306.6153">22200 12160 0,'0'0'16,"0"0"-16,0 0 16,0 0-1,11 19-15,11 9 16,11 5-1,6-2-15,3-1 16,0 1-16,-2-2 16,-1 4-1,-13 5-15,-10 7 16,-19 11 0,-17 14-16,-17 11 15,-30 47-15,-41 49 16,-17 32-1,14 0 1,30-29-16,34-34 16,16-19-16,20-29 15,11-24-15,14-23 16</inkml:trace>
  <inkml:trace contextRef="#ctx0" brushRef="#br0" timeOffset="90065.9509">23205 12767 0,'0'0'0,"0"0"15,0 0 1,0 0 0,0 0-16,0 0 15,9 5-15,9-2 16,2 1-1,-4 0-15,-8-4 16,-3 2 0,-3-2-16,-2 2 15,-2 3-15,-3-1 16,-1-2 0,-1 1-16,2-3 15,3-3 1,0 3-16,0 0 15,0-2-15,2 2 16,-2 0 0,-1 2-16,1 1 15,2-1 1,-2 0-16,-2 3 16,-1 1-16,-6 3 15,-7 5 1,-5 8-16,-6 7 15,-13 14-15,-12 8 16,-24 27 0,-18 29-16,-2 19 15,17-9 1,81-117-16,0 0 16,-46 95-16</inkml:trace>
  <inkml:trace contextRef="#ctx0" brushRef="#br0" timeOffset="90315.8866">23000 12996 0,'0'0'0,"0"0"15,0 0 1,0 0-16,8 6 15,10 3 1,9 5 0,5-6-16,6-4 0,3-4 15,9-2 1,1-8-16,-1-13 16</inkml:trace>
  <inkml:trace contextRef="#ctx0" brushRef="#br0" timeOffset="90753.2843">23629 12609 0,'0'0'15,"0"0"-15,0 0 16,0 0-16,-15 20 15,-14 13 1,-18 28-16,-20 21 16,-7 24-1,3 0-15,1-2 16,10-13 0,11-20-16,49-71 15,0 0-15,-31 47 16,24-33-1,18-29-15,7-14 16,8-12-16,6-9 16,-32 50-1,0 0-15,33-44 16,-33 44 0,36-29-16,5 11 15,1 9-15,3 7 16,4 4-1,0 0-15,-2 1 16</inkml:trace>
  <inkml:trace contextRef="#ctx0" brushRef="#br0" timeOffset="91003.6072">23031 13784 0,'0'0'15,"0"0"-15,17 0 16,22 0 0,23 0-16,12 0 15,20-7 1,12-11-16,3-8 15,1-10 1,-11-4-16</inkml:trace>
  <inkml:trace contextRef="#ctx0" brushRef="#br0" timeOffset="91456.2437">23927 12930 0,'0'0'0,"0"0"16,0 0-16,0 0 16,0 0-1,0 0-15,22 0 16,21-8-16,21-13 15,-7-3 1,-8-3-16,-49 27 16,42-14-16,-8 17 15,-18 17 1,-14 14-16,-10 12 16,-5 29-1,-7 25-15,0 12 16,6-15-16,14-97 15,0 0 1,2 73-16,8-40 16,6-20-1,4-13-15,7-13 16,8-16-16,14-23 16,0-13-1,10-21-15</inkml:trace>
  <inkml:trace contextRef="#ctx0" brushRef="#br0" timeOffset="91847.1358">24461 13105 0,'0'0'0,"0"0"15,0 0-15,22-22 16,16-21-1,18-26-15,13-17 16,-2-1 0,-13 18-16,-54 69 15,0 0-15,0 0 16,33-38 0,-17 30-16,-7 16 15,-7 8-15,0 9 16,-2 10-1,0 10-15,2 15 16,0 1 0,1-3-16,2-9 15,1-2-15,-6-47 16,0 0 0,9 34-16,-1-21 15,7-19 1,2-28-16,8-33 15</inkml:trace>
  <inkml:trace contextRef="#ctx0" brushRef="#br0" timeOffset="92128.0509">25058 12265 0,'0'0'15,"0"0"1,0 0-16,0 0 16,0 4-1,0 9-15,0 26 16,0 27-16,0 32 15,0 46-15,-6 19 16,2 49 0,0 23-16,10-9 15,6-20 1,-3-22-16,3-18 16,5-23-16,-4-31 15,-3-12 1,-10-100-16,2 87 15,-2-87 1,-6 47-16,-6-41 16</inkml:trace>
  <inkml:trace contextRef="#ctx0" brushRef="#br0" timeOffset="92565.6967">25265 12915 0,'0'0'0,"0"0"0,0 0 16,18-20-16,9-11 16,20-18-1,0 1-15,0 2 16,-47 46-16,0 0 15,0 0 1,36-34-16,-19 21 16,-19 26-1,-9 18-15,-11 18 16,-7 23 0,-5 19-16,7 1 15,12-27-15,10-31 16,5-19-1,5-8-15,6-5 16,11-7-16,9-10 16,14-10-1,11-10-15,0-3 16,-10 4 0,-19 14-16,-20 15 15</inkml:trace>
  <inkml:trace contextRef="#ctx0" brushRef="#br0" timeOffset="92752.8151">25399 13516 0,'0'20'0,"0"0"16,0 9-16,0-6 15,0-8 1,0-6-16,7-9 16,11-5-16,7-6 15,13-7-15,14-12 16,16-16-1,21-26-15,5-34 16</inkml:trace>
  <inkml:trace contextRef="#ctx0" brushRef="#br0" timeOffset="93096.6043">25952 12683 0,'0'0'15,"0"0"-15,0 0 16,0 0 0,-8 20-16,2 20 15,-3 18 1,5-6-16,8-12 16,5-11-1,9-16-15,1-15 16,5-12-16,-6-10 15,-1-7 1,-3-5-16,-8-2 16,-4 6-16,-6 13 15,-14 5 1,-9 14-16,-9 16 16,-12 20-16,0 15 15,4 6 1,1 9-16</inkml:trace>
  <inkml:trace contextRef="#ctx0" brushRef="#br0" timeOffset="93252.6979">25839 13440 0,'0'0'16,"21"-18"-1,11-11-15,20-27 16,23-29-16,9-22 15,3-16 1,-8-2-16</inkml:trace>
  <inkml:trace contextRef="#ctx0" brushRef="#br0" timeOffset="93565.2443">26320 12509 0,'0'0'0,"0"0"15,0 20 1,6 17-16,8 31 16,2 3-1,-1 9-15,3 39 16,0 46 0,-7 34-16,-6 11 15,-3 20-15,-2 18 16,0-4-1,4-15-15,8-10 16,2-24-16,2-47 16,-4-41-1,-12-107-15,21 57 16,-15-47 0,-10-32-16</inkml:trace>
  <inkml:trace contextRef="#ctx0" brushRef="#br0" timeOffset="93768.2076">26983 12638 0,'0'0'0,"0"0"16,0 0-1,0 0-15,18 5 16,19 2 0,7 10-16</inkml:trace>
  <inkml:trace contextRef="#ctx0" brushRef="#br0" timeOffset="94237.2409">26935 13132 0,'0'0'16,"0"0"-16,0 0 15,19-16 1,15-17-16,18-17 16,-52 50-16,0 0 15,49-42 1,-6 17-16,-14 21 15,-17 17 1,-6 16-16,-9 18 16,-6 25-16,0 13 15,-2 26 1,4 0-16,7-111 16,0 0-1,5 86-15,8-46 16,10-43-16,-4-23 15,1-14 1,6-20-16,-9-3 16,-5 7-1,-10 14-15,-4 8 16,-6 18-16,-7 12 16,-10 18-1,-4 17-15,-2 22 16,31-53-16,0 0 15,-31 59 1</inkml:trace>
  <inkml:trace contextRef="#ctx0" brushRef="#br0" timeOffset="94736.7301">27437 12810 0,'0'0'15,"0"0"-15,2 20 16,5 17-16,4 23 16,1 2-1,-5-1-15,-1-2 16,-1-3 0,-5-56-16,0 0 15,0 0-15,0 36 16,0-23-1,-5-18-15,7-16 16,6-22 0,4-24-16,4-14 15,2-28-15,2-14 16,-2 13 0,-18 110-16,0 0 15,0 0-15,16-75 16,-16 75-1,13-29-15,1 31 16,-6 23 0,-1 11-16,2 12 15,0 29-15,4 25 16,3 21 0,-5 4-16,-4-10 15,-7-17 1,-2-19-16,-5-20 15</inkml:trace>
  <inkml:trace contextRef="#ctx0" brushRef="#br0" timeOffset="94955.4527">27448 13791 0,'0'0'16,"0"0"-16,0 0 15,0 0 1,17 12-16,7 9 16,7 2-1,3-7-15,-2-13 16,5-11-16,9-24 16,2-21-16</inkml:trace>
  <inkml:trace contextRef="#ctx0" brushRef="#br0" timeOffset="95377.2051">27932 12650 0,'0'0'16,"0"0"-1,0 0-15,0 0 16,0 0-16,0 0 15,18-15 1,10-11-16,20-14 16,-9 0-1,-4 3-15,-8 13 16,-12 16-16,-11 10 16,-8 11-1,-11 14-15,-2 13 16,-8 18-1,3 2-15,5-2 16,5-9-16,4-8 16,2-15-1,6-10-15,6-9 16,4-7 0,13-13-16,8-12 15,19-22 1,4-9-16,21-25 15,4-3-15,-8 4 16</inkml:trace>
  <inkml:trace contextRef="#ctx0" brushRef="#br0" timeOffset="95611.5789">27971 13435 0,'0'0'16,"0"0"-16,16-15 15,13-21-15,20-25 16,26-30 0,16-25-16,5-3 15,-20 22 1,-19 16-16</inkml:trace>
  <inkml:trace contextRef="#ctx0" brushRef="#br0" timeOffset="95986.5222">28304 13505 0,'0'0'0,"0"0"15,0 0-15,16-18 16,12-19 0,20-24-16,10-20 15,3 1 1,-61 80-16,46-50 16,-16 37-16,-14 20 15,-8 16 1,-6 12-16,-2 10 15,2 15 1,1-2-16,2-11 16,-5-47-1,6 33-15,5-17 16,5-12-16,5-10 16,9-13-1,5-14-15,17-13 16,2-10-16,15-25 15</inkml:trace>
  <inkml:trace contextRef="#ctx0" brushRef="#br0" timeOffset="96142.6451">29448 13100 0,'0'0'0,"0"0"16</inkml:trace>
  <inkml:trace contextRef="#ctx0" brushRef="#br0" timeOffset="112654.5519">22979 4691 0,'0'0'0,"0"0"16,0 0 0,-23 13-16,-12 14 15,-25 19 1,-24 26-16,-24 28 16,-7 17-16,-2 10 15,13-13 1,19-18-16,21-17 15,64-79-15,0 0 16,-36 42 0,36-35-16</inkml:trace>
  <inkml:trace contextRef="#ctx0" brushRef="#br0" timeOffset="112888.718">22706 5039 0,'0'0'0,"0"0"16,0 0 0,0 0-16,2 25 15,10 21 1,3 30-16,4 9 16,-4 0-1,1-7-15,-1-10 16,5-26-16,3-18 15,-1-24 1,3-21-16</inkml:trace>
  <inkml:trace contextRef="#ctx0" brushRef="#br0" timeOffset="113420.237">22995 5077 0,'0'0'0,"0"0"15,0 0 1,0 0-16,9 0 15,11 4 1,11 1-16,1 4 16,-5-2-16,-1-5 15,-8-7 1,-5-15-16,-6-11 16,0-7-1,0-4-15,2-5 16,9-3-16,2 2 15,6-2 1,0 8-16,-26 42 16,26-40-1,-26 40-15,0 0 16,0 0-16,22-30 16,-22 30-1,13-11-15,-1 18 16,-1 16-1,-1 10-15,-2 11 16,0 28-16,-1 8 16,2 35-1,1 16-15,-2 5 16,1-6-16,1-29 16,-4-23-1,-6-78-15,2 65 16,-2-65-1,0 0-15,-2 35 16,2-35-16,-2 15 16,4-26-1</inkml:trace>
  <inkml:trace contextRef="#ctx0" brushRef="#br0" timeOffset="113841.9993">23041 4525 0,'0'0'16,"0"0"0,0 0-16,-4 23 15,2 19-15,-4 27 16,-1 7 0,0 20-16,2 1 15,3 4 1,0-1-16,2-2 15,2-7-15,0-7 16,5-11 0,0-8-16,2-12 15,-9-53 1,8 52-16,-8-52 16,19 51-16</inkml:trace>
  <inkml:trace contextRef="#ctx0" brushRef="#br0" timeOffset="114372.7448">22798 6029 0,'0'0'16,"-6"20"-1,-7 16-15,-5 15 16,-3 10-16,3 8 15,6 9 1,12 19-16,19 0 16,17-18-1,13-28-15,0-26 16,4-21-16,6-24 16,-3-24-1,-2-16-15,-4-24 16,-7-14-1,-23 6-15,-26 16 16,-22 13-16,-18 19 16,-19 17-1,-19 14-15,-33 22 16,-31 28-16,10 26 16,40 11-1,42-5-15,42-22 16,37-31-1,19-32-15</inkml:trace>
  <inkml:trace contextRef="#ctx0" brushRef="#br0" timeOffset="114654.304">23894 4959 0,'0'0'0,"-23"27"15,-7 11-15,-16 29 16,-19 28 0,-8 18-16,5-4 15,15-15-15,53-94 16,-43 69-1,43-69-15,-24 33 16,13-28-16</inkml:trace>
  <inkml:trace contextRef="#ctx0" brushRef="#br0" timeOffset="114857.3485">23824 5247 0,'0'0'0,"0"0"15,0 0-15,11 20 16,11 12 0,12 17-16,2 0 15,-3-3-15,-3-1 16,-30-45 0,0 0-16,22 32 15,-9-17 1</inkml:trace>
  <inkml:trace contextRef="#ctx0" brushRef="#br0" timeOffset="115013.5656">23940 5224 0,'0'0'16,"0"0"-16,20-8 16,18-10-16,24-2 15,9 6 1,2 5-16,16 3 15,-11-6 1,-21-5-16,-26-15 16</inkml:trace>
  <inkml:trace contextRef="#ctx0" brushRef="#br0" timeOffset="115232.0328">24512 4706 0,'0'0'0,"0"0"16,0 20-16,0 20 16,0 28-16,0 12 15,0 30 1,0 5-16,0 4 16,0-3-1,0-8-15,-4-15 16,-3-14-16</inkml:trace>
  <inkml:trace contextRef="#ctx0" brushRef="#br0" timeOffset="115622.4511">23990 5977 0,'0'0'0,"0"0"16,-7 20-1,1 19-15,-5 19 16,9 4-16,17 0 16,14-5-1,6-9-15,12-5 16,4-7-16,5-16 16,-5-15-1,-2-19-15,-12-17 16,-11-13-1,-17-8-15,-13-5 16,-13 6-16,-18 5 16,-16 8-1,-18 15-15,-16 19 16,-25 20 0,-6 21-16,13 15 15,38 4-15,43-16 16,34-27-1</inkml:trace>
  <inkml:trace contextRef="#ctx0" brushRef="#br0" timeOffset="115872.3925">25404 4648 0,'0'0'0,"0"0"16,0 0 0,13 13-16,12 10 15,6 6 1,-2-3-16,-2-1 15</inkml:trace>
  <inkml:trace contextRef="#ctx0" brushRef="#br0" timeOffset="116341.3943">25083 5167 0,'0'0'0,"0"0"15,0 0 1,0 0-16,24-3 15,25-8-15,29-7 16,8-4 0,-9 0-16,-77 22 15,65-12 1,-27 12-16,-16 7 16,-20 9-16,-13 6 15,-15 9 1,-19 14-16,-4 7 15,4 1 1,45-53-16,-32 51 16,14-5-16,16-9 15,20-13 1,12-14-16,9-12 16,16-15-1,-4-3-15,-11-2 16,-13-3-16,-20 6 15,-14 3 1,-18 7-16,-17 7 16,-23 6-16,-11 14 15,-26 16 1,-10 15-16,7 11 16,105-60-1,-92 69-15</inkml:trace>
  <inkml:trace contextRef="#ctx0" brushRef="#br0" timeOffset="116497.5779">24927 5902 0,'0'0'15,"0"0"-15,27 0 16,34-3-16,37-12 16,37-16-1,16-12-15,-15 5 16,-42 0-1,-46-2-15</inkml:trace>
  <inkml:trace contextRef="#ctx0" brushRef="#br0" timeOffset="116778.4305">25263 5891 0,'0'0'15,"0"22"-15,0 20 16,0 28-16,0 10 16,0 25-1,0 5-15,7 1 16,2 3 0,2-5-16,-5-6 15,4-9-15,-10-94 16,8 74-1,11-38-15,5-43 16</inkml:trace>
  <inkml:trace contextRef="#ctx0" brushRef="#br0" timeOffset="117434.532">25936 5299 0,'0'0'0,"0"0"16,-15 17-16,-6 15 15,-9 14-15,4 14 16,1 10 0,10 1-16,7-1 15,12-10 1,9-11-16,9-11 15,13-20-15,10-18 16,13-23 0,3-14-16,-3-10 15,0-16 1,-25 3-16,-26 15 16,-22 12-16,-12 13 15,-2 9 1,2 4-16,4 2 15,6 5 1,6 0-16,6-4 16,7-3-16,10-9 15,17-6 1,16-14-16,21-17 16,19-21-1,3-7-15,-88 81 16,0 0-16,0 0 15,66-62 1,-32 42-16,-26 33 16,-8 9-1,-6 10-15,2 13 16,0 17-16,2 10 16,2 10-1,2 33-15,0 16 16,-2 3-16,-2-14 15,-3-18 1,5-102-16,0 0 16,0 0-1,-2 62-15,7-42 16</inkml:trace>
  <inkml:trace contextRef="#ctx0" brushRef="#br0" timeOffset="117762.5747">26725 4709 0,'0'0'0,"0"26"15,0 25-15,0 41 16,0 33-1,4 19-15,0 16 16,1 57 0,-3 31-16,-2-13 15,-2-13-15,-7-4 16,-5-20 0,1-26-16,5-28 15,6-41-15,2-103 16,0 0-1,10 71-15,13-49 16,12-40-16</inkml:trace>
  <inkml:trace contextRef="#ctx0" brushRef="#br0" timeOffset="118231.22">27701 4834 0,'0'0'0,"-27"22"16,-9 11 0,-16 27-16,-16 32 15,0 22 1,18 5-16,17-6 15,23-21-15,20-31 16,11-30 0,14-22-16,11-21 15,14-16 1,7-21-16,16-25 16,-6-16-16,-20 5 15,-37 16 1,-31 23-16,-26 14 15,-16 10 1,-12 10-16,-4 10 16,69 2-1,-65 0-15,65 0 16,-49 0-16,19-7 16,36-8-1,21-12-15,24-20 16</inkml:trace>
  <inkml:trace contextRef="#ctx0" brushRef="#br0" timeOffset="118481.1617">28127 4425 0,'0'0'0,"0"0"16,-4 22-1,2 27-15,-3 30 16,3 26-1,7 6-15,5 5 16,5 3-16,4-8 16,2-10-1,-3-12-15,-8-11 16,-3-10-16,-9-19 16,-5-7-1,-5-4-15,12-38 16,-25 25-16</inkml:trace>
  <inkml:trace contextRef="#ctx0" brushRef="#br0" timeOffset="118637.3749">28159 5397 0,'2'-25'15,"6"-22"-15,9-8 16,7-6-16,5 5 16,7 1-1,9 0-15,2 9 16,5 6-1,-52 40-15,37-39 16</inkml:trace>
  <inkml:trace contextRef="#ctx0" brushRef="#br0" timeOffset="119012.5641">27663 6083 0,'0'0'16,"0"0"0,0 0-16,0 0 15,25-16-15,19-13 16,26-21 0,19-11-16,3-5 15,-92 66-15,74-41 16,-25 24-1,-28 29-15,-19 14 16,-10 10 0,-9 18-16,-10 22 15,-6 26-15,1 10 16,11-13 0,19-28-16,13-33 15,15-18 1,11-24-16,23-23 15,21-30-15,50-52 16</inkml:trace>
  <inkml:trace contextRef="#ctx0" brushRef="#br0" timeOffset="119402.8149">29117 4709 0,'0'0'0,"0"0"16,0 0-16,-15 30 15,-9 20 1,-16 28-16,-17 18 16,4 0-16,53-96 15,0 0 1,-41 65-16,25-40 15,22-32 1,13-21-16,9-5 16,11-18-16,4 3 15,-5 4 1,0 9-16,0 3 16,3 10-1,0 10-15,2 11 16,-7 10-16,-9 4 15,-8 11 1,-14 8-16,-18 6 16</inkml:trace>
  <inkml:trace contextRef="#ctx0" brushRef="#br0" timeOffset="119653.1394">28423 5709 0,'0'0'0,"0"0"16,31-9-16,28-9 16,39-12-1,56-20-15,44-12 16,4-1 0,-24 9-16,-40 5 15,-28 7-15,-32 1 16,-26 3-1,-52 38-15,25-26 16,-23 6-16,-20 6 16</inkml:trace>
  <inkml:trace contextRef="#ctx0" brushRef="#br0" timeOffset="119903.0574">29033 5800 0,'0'0'0,"0"23"16,7 18-16,4 26 16,3 9-1,-1 24-15,3 16 16,-6 17 0,-3 11-16,-3 4 15,1-7-15,0-12 16,1-19-1,5-23-15,6-20 16,0-36 0,3-17-16</inkml:trace>
  <inkml:trace contextRef="#ctx0" brushRef="#br0" timeOffset="120355.7475">30278 4871 0,'0'0'16,"0"0"-16,0 0 15,-8 29 1,-2 30-16,-8 23 15,-1 19-15,9 17 16,8-10 0,12-22-16,11-29 15,3-36 1,8-21-16,3-19 16,20-26-16,-5-20 15,3-27 1,-16-10-16,-31 7 15,-29 29 1,-25 23-16,-14 19 16,-18 15-16,-22 11 15,1 12 1,33 0-16,45-14 16,25-16-1,24-21-15,29-27 16</inkml:trace>
  <inkml:trace contextRef="#ctx0" brushRef="#br0" timeOffset="120590.3769">30796 4221 0,'0'0'16,"0"0"-16,-4 21 16,1 23-1,-1 30-15,-1 26 16,5 10-16,7 8 15,2 5 1,-1 0-16,2-2 16,-4-5-1,-8-6-15,-7-6 16,-15-7-16,-6-13 16,7-16-1</inkml:trace>
  <inkml:trace contextRef="#ctx0" brushRef="#br0" timeOffset="120949.4514">30356 5750 0,'0'0'16,"0"0"0,0 0-16,-21 24 15,-16 17-15,-24 25 16,-22 28-1,-14 25-15,5-5 16,24-23 0,68-91-16,0 0 15,-32 50-15,29-43 16,23-33 0,13-14-16,13-9 15,3-3 1,6 1-16,9-2 15,-3 8-15,-5 14 16,-18 18 0,-1 8-16,-6 7 15,-4 2-15,9-1 16,-1-3 0</inkml:trace>
  <inkml:trace contextRef="#ctx0" brushRef="#br0" timeOffset="121152.5199">30752 5788 0,'0'0'0,"-20"19"15,-12 13 1,-21 24-16,-23 22 16,-22 19-16,-2-1 15,3-1 1,19-16-16,78-79 15,0 0 1,-46 44-16,31-31 16,26-15-16</inkml:trace>
  <inkml:trace contextRef="#ctx0" brushRef="#br0" timeOffset="121308.7325">30352 6063 0,'2'-3'0,"2"0"15,5 1 1,16 7-16,10 8 15,7 12 1,4 11-16,7 8 16,12 3-16,16 12 15,16-3 1</inkml:trace>
  <inkml:trace contextRef="#ctx0" brushRef="#br0" timeOffset="121714.7782">31129 4842 0,'0'0'0,"0"0"16,0 21-1,0 21-15,-4 23 16,2 4-16,-4 1 16,2-8-1,4-62-15,0 0 16,0 0-1,4 47-15,17-20 16,15-30-16,19-15 16,14-15-1,30-19-15,4-3 16,-103 55 0,80-45-16,-48 27 15,-38 15-15</inkml:trace>
  <inkml:trace contextRef="#ctx0" brushRef="#br0" timeOffset="122105.3344">30937 5598 0,'0'0'16,"0"0"0,24 0-16,30-3 15,35-12-15,14-15 16,3-3-1,-19 4-15,-87 29 16,0 0 0,56-17-16,-35 14 15,-27 12-15,-19 11 16,-15 14 0,-19 19-16,-17 21 15,2 15 1,19-1-16,24-8 15,18-11 1,17-15-16,11-9 16,14 0-16,12-7 15,9-10 1,13-17-16,12-22 16,27-31-1,21-37-15,11-27 16</inkml:trace>
  <inkml:trace contextRef="#ctx0" brushRef="#br0" timeOffset="122433.3599">31671 5093 0,'0'0'16,"0"0"-16,17-16 15,17-9 1,25-17-16,8 4 16,14-4-16,-81 42 15,77-36 1,-77 36-16,59-14 16,-32 26-1,-27 17-15,-15 11 16,-22 23-16,-11 12 15,-19 30 1,-8 20-16,14-11 16,61-114-1,0 0-15,-28 74 16,33-36-16</inkml:trace>
  <inkml:trace contextRef="#ctx0" brushRef="#br0" timeOffset="122591.8281">31962 5285 0,'0'0'16,"0"0"-1,0 0-15,16 20 16,14 9-16,15 14 16,-1-3-1</inkml:trace>
  <inkml:trace contextRef="#ctx0" brushRef="#br0" timeOffset="123029.131">32017 5260 0,'0'0'0,"0"0"15,19-19-15,16-15 16,24-20-1,14-13-15,8-5 16,-11 7-16,-18 5 16,-9 2-1,-15 7-15,-12 2 16,-4 2 0,-12 47-16,5-48 15,-5 48-15,0 0 16,2-33-1,-2 33-15,2-13 16,0 18 0,1 13-16,2 13 15,0 13-15,6 24 16,-3 12 0,0 32-16,5 28 15,-5 14-15,-1-11 16,-11-22-1,-1-18-15,-8-12 16,-1-10 0,-5-12-16</inkml:trace>
  <inkml:trace contextRef="#ctx0" brushRef="#br0" timeOffset="123403.884">32103 6170 0,'0'0'16,"0"0"-16,-6 19 15,-1 21 1,-1 21-16,3-5 16,5-2-16,9-5 15,13-5 1,4-15-16,2-11 15,5-8 1,-3-15-16,9-11 16,4-17-16,-9-13 15,-10-2 1,-16-4-16,-14 4 16,-20 0-1,-8 11-15,-18 9 16,-8 11-16,-3 11 15,2 12 1,13 5-16,17 5 16,29 0-16</inkml:trace>
  <inkml:trace contextRef="#ctx0" brushRef="#br0" timeOffset="124419.5056">32797 5149 0,'0'0'16,"0"0"-16,0 21 16,8 16-1,3 27-15,3 8 16,6 2-1,0 11-15,-3 11 16,-4-2 0,-9-19-16,-6-14 15,2-61-15,0 0 16,-8 33 0,-3-22-16,0-13 15,1-11-15,10-12 16,8-8-1,7-7-15,17-15 16,6-2-16,14-6 16,8-12-1,7-13-15,-14 8 16,-15 10 0,-13 15-16,-13 10 15,-3 9-15,-9 36 16,0 0-1,0 0-15,4-26 16,-4 26 0,3-11-16,-3 17 15,0 19-15,-4 13 16,-8 19 0,-2 12-16,-11 8 15,-11 28-15,-13 18 16,0-5-1,-1-17-15,15-27 16,35-74 0,0 0-16,0 0 15,-26 51 1,26-51-16,-11 26 16,11-26-16,9 11 15,-9-11 1,16 5-16,-16-5 15,26 7-15,3 6 16,1 8 0,-11 4-16,-15 10 15,-12 5 1,-22 16-16,-14 4 16,-24 14-16,-12 8 15,80-82 1,0 0-16,-71 70 15,31-19 1,25-26-16,21-16 16,15-7-16,13-4 15,13-3 1,22 1-16,2-1 16,0 7-1,-8 3-15,-7 4 16,-11 9-16,-12 9 15,-18 7 1,-16-2-16,-11 5 16,-11 0-16</inkml:trace>
  <inkml:trace contextRef="#ctx0" brushRef="#br0" timeOffset="125293.9459">32813 7167 0,'0'0'16,"0"0"0,0 0-16,0 0 15,0 0-15,-25 0 16,-32-6 0,-31 1-16,-20-3 15,-9 1-15,-3 1 16,-1-1-1,-3-3-15,-10 0 16,-6-1 0,-8-2-16,-1-1 15,-3 0-15,-6 1 16,-8 0 0,-1-1-16,-1 4 15,-2-1 1,-4 2-16,-3 6 15,-4-2-15,-7 1 16,-4 0 0,3 1-16,-2 1 15,3-4 1,-1-1-16,-5-2 16,-4 6-16,-3 3 15,-4 3 1,0 3-16,-3-1 15,-3 4-15,-3-2 16,-3 4 0,-16 3-16,10-2 15,4 2 1,2-2-16,5-2 16,16-1-16,4 0 15,-10-4 1,-8 4-16,2 4 15,1 3 1,6-3-16,4 1 16,18-6-16,2-3 15,12-3 1,5 3-16,-2 0 16,3 0-16,6 8 15,7 3 1,10 3-16,11-1 15,16-3 1,14-1-16,14-3 16,11-4-16,17-7 15</inkml:trace>
  <inkml:trace contextRef="#ctx0" brushRef="#br0" timeOffset="125434.6575">22196 7168 0,'0'0'16,"0"0"-16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6:18:48.0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17183 10661 0,'0'0'16,"-23"4"-16,-14 0 15,-22 7-15,1 3 16,7 2 0,2-1-16,-5 3 15,-4 0 1,-3 2-16,-1 0 15,-1 3-15,2-5 16,-3-2 0,1-1-16,-1-4 15,3-2 1,1-1-16,2-5 16,2-3-16,1-5 15,-1 2 1,-1-4-16,4-3 15,2-5 1,6-7-16,0-5 16,7-7-16,2-1 15,4-6 1,6 1-16,2-2 16,2-3-1,1 0-15,11-2 16,3 0-16,4 1 15,8-4 1,2 1-16,6 2 16,7 0-1,2 0-15,3 2 16,2 3-16,1 2 16,9 0-1,0 4-15,4 3 16,0 3-16,3 3 15,2 1 1,1 2-16,0 1 16,0 3-1,-2 2-15,4 2 16,3 5-16,-1-3 16,0 4-1,1 0-15,-2 6 16,1 2-1,-2 4-15,-2 2 16,-2 6-16,0 0 16,-2 4-1,0 2-15,-5 2 16,-2 2 0,1 0-16,-2 2 15,-2 3-15,-4 2 16,-3 4-1,-3 7-15,-2 1 16,-6 4-16,-2 9 16,-4 4-1,-3 2-15,-3 5 16,-6 1 0,-3 3-16,-3-6 15,-4-6-15,2-8 16,0-6-1,-3-10-15,3-11 16,1-7 0,4-1-16,-3-6 15,5-1-15,2-3 16,2-4 0</inkml:trace>
  <inkml:trace contextRef="#ctx0" brushRef="#br0" timeOffset="1499.6771">17158 12953 0,'0'0'16,"0"0"-16,-17 6 15,-18 8 1,0 2-16,-1 9 16,2-2-16,1 2 15,0 0 1,-2 2-16,-5-1 15,3 3 1,-5 0-16,-2 1 16,-2-6-16,-2 1 15,-2-2 1,0-4-16,0-1 16,-3 2-1,2-4-15,-2-3 16,-1-3-16,-1-2 15,0-3 1,0-3-16,4-1 16,-3-2-1,2-1-15,2-5 16,-1-2-16,8-4 16,-2-3-1,4-2-15,4-5 16,3 1-16,4-2 15,4-5 1,6-3-16,4 1 16,5 0-1,0-2-15,1-1 16,8-2-16,2-1 16,7-9-1,5 0-15,1 1 16,5-2-1,4 2-15,2 3 16,6 2-16,-2 1 16,6 7-1,2 0-15,0 3 16,2 2 0,1 5-16,3 4 15,-3 2-15,4 0 16,0 4-1,-2 0-15,-41 12 16,48-9-16,3 5 16,-51 4-1,56 0-15,-56 0 16,62 2 0,-62-2-16,67 6 15,3 3-15,-9 3 16,-7-4-1,-1 5-15,-53-13 16,49 19 0,-2 3-16,-6 3 15,0 4 1,-1-2-16,-6 1 16,-3 4-16,-2 1 15,-2 3 1,-7 3-16,0 1 15,-2 0-15,-4 5 16,-7-4 0,0 7-16,-5-2 15,2 4 1,-4-3-16,0 1 16,0-48-16,-2 48 15,2-48 1,0 0-16,0 0 15,-2 44 1,2-44-16,0 0 16,0 0-16,-7 38 15,7-38 1,0 0-16,0 0 16,-7 27-1,7-27-15,0 0 16,0 0-16,-7 15 15,7-15 1,0 0-16,0 0 16,-7 12-16,7-12 15,0 0 1,-11 11-16</inkml:trace>
  <inkml:trace contextRef="#ctx0" brushRef="#br0" timeOffset="2489.6364">17905 12305 0,'0'0'16,"0"0"0,0 0-1,-19 6 1,-12 8-16,-6 5 15,-2 2-15,3-1 16,1-2-16,-3-5 16,-5-1-1,-1-3-15,-4 0 16,2-3 0,-4 2-16,0-6 15,-3-2 1,0 0-16,0-2 15,-5-1-15,-1 3 16,-1 0 0,-3-3-16,-1 1 15,-2-2-15,2 2 16,-3-3 0,-1 3-16,0 2 15,-1 0-15,-1-2 16,1 0-1,-1-1-15,2 3 16,0-2 0,4 0-16,-4 0 15,3-3 1,8 0-16,-4 1 16,61 4-16,-58-7 15,-5 5 1,63 2-16,-58-3 15,2 0 1,56 3-16,0 0 16,-50-3-16,50 3 15,0 0 1,-51-4 0,51 4-16,0 0 0,0 0 15,-43-5 1,43 5-16,0 0 15,0 0 1,-38-3-16,38 3 16,0 0-16,0 0 15,-28-10 1,10 0-16</inkml:trace>
  <inkml:trace contextRef="#ctx0" brushRef="#br0" timeOffset="5707.68">14122 10269 0,'0'0'0,"0"0"16,21 0-16,32 0 16,19 0-1,18-4-15,0-3 16,-3-4-16,4 7 16,-1-1-1,-5 5-15,-3-2 16,-4 2-1,-78 0-15,78 0 16,1 0-16</inkml:trace>
  <inkml:trace contextRef="#ctx0" brushRef="#br0" timeOffset="6411.0713">14133 10328 0,'0'0'16,"-14"22"0,-1 12-16,-6 15 15,-1 11-15,2 12 16,-9 35 0,-4 31-1,3 26-15,7-4 16,11-8-16,5-12 15,2 2-15,1-1 16,-3 1 0,5 1-16,2-2 15,0-3 1,4-10-16,1-17 16,4-14-16,2-12 15,2-17 1,-2-18-16,2-7 15,6-8 1,1-6-16,2-9 16,1-6-16,8-5 15,5-3 1,6-6-16,16-2 16,6-5-16,5-1 15,1-2 1,6 6-16,25-3 15,13 4 1,-2 0-16,-12 6 16,-6-2-16,-16 1 15,-4 1 1,-7 3-16,-16 0 16,-51-6-16,55 0 15,2-6 1,6-5-16</inkml:trace>
  <inkml:trace contextRef="#ctx0" brushRef="#br0" timeOffset="18376.9907">18112 12318 0,'-23'29'0,"-2"7"15,-14 16 1,3-4-16,1-2 16,2-4-1,33-42-15,-30 43 16</inkml:trace>
  <inkml:trace contextRef="#ctx0" brushRef="#br0" timeOffset="18580.4028">18208 12251 0,'-25'25'16,"-6"6"-1,-20 27-15,-17 27 16,-20 38-16</inkml:trace>
  <inkml:trace contextRef="#ctx0" brushRef="#br0" timeOffset="40621.7986">23364 6710 0,'0'0'15,"-25"13"-15,-8 7 16,-28 21-16,-11 17 16,-25 32-1,-21 32-15,-1 21 16,20-9-1,21-13-15,22-20 16,56-101-16,-38 69 16,38-69-1,-20 40-15,22-35 16,12-31 0</inkml:trace>
  <inkml:trace contextRef="#ctx0" brushRef="#br0" timeOffset="40981.0588">23057 7025 0,'0'0'0,"0"0"15,0 0-15,0 0 16,3 21 0,7 14-16,5 15 15,0-10 1,-4-7-16,-2-10 15,-2-8-15,-1-4 16,1-5 0,-2-1-16,-3-5 15,0-2-15,0-3 16,-4 1 0,0 2-16,0 0 15,-3-2 1,3 1-16,-1-1 15,1 2-15,2-3 16,0 1 0,2-3-16,1-4 15,4-5-15</inkml:trace>
  <inkml:trace contextRef="#ctx0" brushRef="#br0" timeOffset="41652.7814">23633 6588 0,'0'0'0,"0"30"15,-4 24-15,0 27 16,-7 20-16,4-1 15,0 0 1,-4-3-16,1-12 16,0-19-1,10-66-15,0 0 16,-6 41-16,3-26 16,1-24-1,2-18-15</inkml:trace>
  <inkml:trace contextRef="#ctx0" brushRef="#br0" timeOffset="41793.4213">23604 7079 0,'0'-2'16,"0"0"-16,0-1 16,0 1-1,10 2-15,7 0 16,11-2 0,9-7-16,8-7 15,-7-9-15,-7-4 16</inkml:trace>
  <inkml:trace contextRef="#ctx0" brushRef="#br0" timeOffset="42059.0523">23875 6502 0,'0'0'15,"0"0"-15,0 0 16,-4 23-1,0 24-15,-6 26 16,1 21 0,5 7-16,1 4 15,1 2 1,2-2-16,0-9 16,0-13-16,0-10 15,0-73 1,-4 65-16,-5-19 15,-7-13-15</inkml:trace>
  <inkml:trace contextRef="#ctx0" brushRef="#br0" timeOffset="42496.6723">23252 7903 0,'0'0'15,"0"0"1,-4 21-16,1 14 16,3 17-16,7-4 15,11 0 1,8-6-16,11-5 16,5-2-16,0-9 15,1-10 1,-1-14-16,-6-15 15,-5-15 1,-6-13-16,-12-8 16,-6-8-16,-14 0 15,-6-1 1,-10 6-16,-3 12 16,-7 9-1,-6 11-15,-9 15 16,-9 19-16,-3 14 15,2 15 1,11 0-16,15-3 16,19-14-1,17-17-15</inkml:trace>
  <inkml:trace contextRef="#ctx0" brushRef="#br0" timeOffset="42731.025">24362 6630 0,'0'0'0,"-18"15"16,-9 10-16,-26 27 16,-14 21-1,-36 50-15,-27 36 16,16-5-1,35-31-15,79-123 16,0 0 0,-41 74-16,41-56 15,29-43-15</inkml:trace>
  <inkml:trace contextRef="#ctx0" brushRef="#br0" timeOffset="42902.4886">24246 6896 0,'0'0'0,"0"0"16,0 0 0,2 27-16,14 22 15,9 15-15,5-3 16,1-5 0,2-5-16,-2-15 15,-6-17-15</inkml:trace>
  <inkml:trace contextRef="#ctx0" brushRef="#br0" timeOffset="43105.5662">24248 7043 0,'0'0'0,"0"0"15,23-2-15,29-9 16,31-7-1,19-8-15,7-4 16,-15-3 0,-17-12-16,-22-9 15</inkml:trace>
  <inkml:trace contextRef="#ctx0" brushRef="#br0" timeOffset="43355.8969">24839 6456 0,'0'0'0,"0"0"16,0 0-16,0 20 15,0 20 1,0 23-16,0 11 16,4 19-16,0 1 15,1-2 1,-5-3-16,2-4 15,-2-1 1,0-6-16,-2-3 16,-5-6-16</inkml:trace>
  <inkml:trace contextRef="#ctx0" brushRef="#br0" timeOffset="43777.278">24293 7839 0,'0'0'16,"0"0"-16,0 0 16,2 26-1,11 22-15,8 14 16,6-9-16,4-4 15,4-6 1,8-9-16,-2-16 16,1-9-1,0-18-15,-1-16 16,-5-15-16,-7-13 16,-9-6-1,-7-5-15,-15 1 16,-7 4-1,-13 13-15,-3 10 16,-11 7-16,-6 17 16,-13 17-1,-11 19-15,-8 17 16,-14 28-16,5 20 16,20 1-1,34-12-15</inkml:trace>
  <inkml:trace contextRef="#ctx0" brushRef="#br0" timeOffset="44386.6239">25768 6840 0,'-43'38'0,"-26"27"15,-45 46-15,-42 57 16,-11 28 0,37-30-16,47-48 15,83-118 1,-42 70-16,34-57 16,20-33-16</inkml:trace>
  <inkml:trace contextRef="#ctx0" brushRef="#br0" timeOffset="44543.0727">25442 7242 0,'0'0'0,"0"0"15,0 0 1,14 17-16,10 15 16,16 13-1,7 2-15,0-6 16,-1-15-16</inkml:trace>
  <inkml:trace contextRef="#ctx0" brushRef="#br0" timeOffset="44902.1328">25881 6340 0,'0'0'16,"0"0"-1,11 28-15,2 24 16,7 32-16,-3 37 16,-1 40-1,-12 23-15,-8-3 16,-5-5-1,-2-15-15,0-5 16,-1-6-16,4-8 16,3-1-1,5-9-15,3-17 16,-1-17 0,2-16-16,-4-82 15,2 56-15</inkml:trace>
  <inkml:trace contextRef="#ctx0" brushRef="#br0" timeOffset="45276.9265">26096 6804 0,'0'0'0,"0"0"16,0 0-16,28-2 16,29-14-1,22-6-15,9-4 16,-88 26 0,83-24-16,-83 24 15,65-4-15,-34 17 16,-25 15-1,-20 10-15,-19 22 16,-18 18 0,-30 38-16,-33 40 15,-7 5-15,25-29 16,96-132 0,0 0-16,-61 87 15</inkml:trace>
  <inkml:trace contextRef="#ctx0" brushRef="#br0" timeOffset="45480.004">26441 7095 0,'0'0'0,"0"0"16,2 20-1,12 21-15,6 16 16,5-6-1,0 3-15,4-5 16,-29-49-16,32 41 16,-3-21-16,-9-23 15</inkml:trace>
  <inkml:trace contextRef="#ctx0" brushRef="#br0" timeOffset="45636.2222">26590 7161 0,'0'0'0,"0"0"15,2-17 1,17-21-16,12-14 16,14 1-16,10-7 15,26-23 1,7-12-16,-14-4 16</inkml:trace>
  <inkml:trace contextRef="#ctx0" brushRef="#br0" timeOffset="45855.0358">27084 6290 0,'-2'5'0,"-3"-1"16,5 1-16,-2 0 16,2 1-1,-2 12-15,-2 13 16,-1 18-16,3 14 16,0 13-1,0 26-15,2 10 16,0 6-1,0 4-15,0-4 16,-5-4-16,0-12 16,-7-8-1,-11-7-15</inkml:trace>
  <inkml:trace contextRef="#ctx0" brushRef="#br0" timeOffset="46089.6218">26340 7971 0,'0'0'0,"0"0"16,0 0 0,23 13-16,18 5 15,28 6-15,1-1 16,18-1-1,-4-1-15,-84-21 16,58 5-16,-26-9 16</inkml:trace>
  <inkml:trace contextRef="#ctx0" brushRef="#br0" timeOffset="46401.6627">26407 7962 0,'0'0'15,"0"0"-15,11-14 16,18-13 0,22-15-16,18-5 15,22-9-15,7 2 16,-16 18 0,-24 21-16,-24 15 15,-16 11 1,-12 9-16,-8 10 15,-13 12-15,-11 16 16,-9 7 0,-3 2-16,-8 14 15,46-81 1,-38 69-16,22-20 16,30-42-16,11-32 15</inkml:trace>
  <inkml:trace contextRef="#ctx0" brushRef="#br0" timeOffset="47026.5158">27617 6844 0,'0'0'16,"0"0"-16,0 0 15,-19 14 1,-13 11-16,-14 21 15,2 14 1,-3 23-16,13 6 16,23-12-16,17-15 15,14-26 1,11-14-16,12-20 16,6-13-1,6-13-15,-7-8 16,-10-2-16,-13 2 15,-18 4 1,-21 11-16,-15 9 16,-11 8-16,40 0 15,0 0 1,0 0-16,-54 1 16,16-2-1,20-14-15,25-8 16,17-9-16,24-20 15,10-4 1,20-22-16,9-5 16,-7 10-1,-80 73-15,0 0 16,0 0-16,59-40 16,-30 32-1,-16 27-15,-7 12 16,-6 7-1,-2 23-15,0 8 16,-2 11-16,-1 26 16,-3 25-1,-6-6-15,1-11 16,-1-30 0,14-84-16,0 0 15,-13 59-15</inkml:trace>
  <inkml:trace contextRef="#ctx0" brushRef="#br0" timeOffset="47323.6917">28255 6321 0,'0'0'15,"5"25"-15,4 22 16,2 31 0,7 36-16,-3 11 15,5 28-15,-5 30 16,-2 13 0,-18 5-16,-9-4 15,-15-16 1,-6-9-16,-8-20 15,0-22-15,4-23 16,5-25 0</inkml:trace>
  <inkml:trace contextRef="#ctx0" brushRef="#br0" timeOffset="47823.2104">25064 9249 0,'0'0'0,"0"0"16,0 0-16,23-12 15,24-12 1,25-19-16,32-23 16,14-17-1,-11 4-15,-107 79 16,0 0-16,65-42 15,-40 34 1,-32 27-16,-19 21 16,-22 27-1,-29 52-15,-40 59 16,-5 31-16,19-18 16,28-36-1,31-52-15,44-103 16,-25 58-16,25-54 15,17-45 1</inkml:trace>
  <inkml:trace contextRef="#ctx0" brushRef="#br0" timeOffset="48385.9335">25399 9345 0,'0'0'15,"0"0"-15,0 0 16,11 26-1,5 20-15,7 23 16,-5 11-16,2 21 16,1 3-1,-21-104-15,0 0 16,16 65-16,-11-58 16,-7-34-1,-5-13-15,3-17 16,-4 2-1,4 3-15,-2 6 16,1 6-16,3 4 16,11 11-1,11-2-15,12-6 16,21-14 0,17-11-16,30-36 15,27-36-15,-4-8 16,-40 26-1,-34 31-15,-49 81 16,14-55 0,-14 55-16,0 0 15,2-29-15,-4 17 16,-1 14 0,1 15-16,0 14 15,-1 13 1,-1 26-16,-3 15 15,1 33-15,-3 34 16,-9 0 0,-1-14-16,0-24 15,-2-26 1,1-15-16,3-13 16,3-14-16</inkml:trace>
  <inkml:trace contextRef="#ctx0" brushRef="#br0" timeOffset="48588.6547">25612 10332 0,'0'0'0,"0"0"16,13 25-16,11 8 15,21 16 1,7-10-16,13-13 15,10-15 1,26-24-16,12-39 16,-9-35-16</inkml:trace>
  <inkml:trace contextRef="#ctx0" brushRef="#br0" timeOffset="49042.0601">26416 9333 0,'0'0'16,"0"0"-1,0 0-15,0 0 16,13-13-16,17-17 16,23-25-1,21-32-15,10-16 16,-14 9-16,-70 94 15,0 0 1,0 0-16,37-67 16,-34 50-1,-23 34-15,-13 25 16,-7 27 0,-20 44-16,-11 43 15,3 20-15,23-21 16,20-39-1,25-116-15,0 0 16,5 65-16,17-48 16,19-30-1,18-29-15,31-41 16,21-35 0,-3-12-16,-23 13 15,-23 15-15</inkml:trace>
  <inkml:trace contextRef="#ctx0" brushRef="#br0" timeOffset="49432.4948">27010 8621 0,'0'0'0,"0"0"15,0 19-15,0 24 16,0 26-1,-4 10-15,-1 22 16,-1 6 0,-1-2-16,0-3 15,5-8-15,2-94 16,-2 85 0,2-85-16,0 0 15,-4 58 1,-1-34-16,1-30 15,4-26-15,2-8 16,7-15 0,8-13-16,11-1 15,16-18 1,19-5-16,-1 15 16,1 9-16,-63 68 15,44-42 1,-19 20-16</inkml:trace>
  <inkml:trace contextRef="#ctx0" brushRef="#br0" timeOffset="49776.2123">26631 10144 0,'0'0'16,"0"0"-16,0 0 15,15-20 1,17-15-16,19-30 16,18-19-16,2-6 15,-71 90 1,0 0-16,59-65 16,-28 40-1,-22 36-15,-11 21 16,-7 12-16,-6 23 15,1 5 1,5 2-16,5 9 16,4-83-1,6 65-15,17-27 16,12-28-16,8-23 16,8-25-1,8-23-15</inkml:trace>
  <inkml:trace contextRef="#ctx0" brushRef="#br0" timeOffset="50447.9754">27359 9242 0,'0'0'0,"0"0"16,0 0-1,0 0-15,0 0 16,27-18 0,20-20-16,24-24 15,11-20-15,-5-2 16,-77 84 0,50-60-16,-50 60 15,15-26 1,-26 34-16,-16 19 15,-7 13-15,-13 25 16,-18 33 0,-3 23-16,13-5 15,26-31-15,19-31 16,7-28 0,14-14-16,14-15 15,10-8 1,11-7-16,-46 18 15,55-25-15,-1 10 16,-7 10 0,-18 15-16,-20 7 15,-18 19-15,-16 11 16,-17 22 0,-26 27-16,-15 22 15,6-13 1,77-105-16,0 0 15,-45 67 1,31-39-16,26-36 16,18-18-16,16-22 15,19-14 1,24-29-16,23-26 16,2-3-16,-23 21 15,-30 24 1,-17 7-16,-15-1 15,-11-2 1</inkml:trace>
  <inkml:trace contextRef="#ctx0" brushRef="#br0" timeOffset="50760.021">27985 8498 0,'0'0'0,"0"0"15,2 18 1,5 22-16,3 29 16,4 18-1,0 30-15,2 35 16,-3 31-16,-1 16 16,-2 8-1,1 5-15,-5-4 16,4-5-1,-6-6-15,-2-25 16,1-22-16,-3-27 16,0-28-1,0-95-15,0 0 16,0 61-16,6-41 16</inkml:trace>
  <inkml:trace contextRef="#ctx0" brushRef="#br0" timeOffset="51557.021">28530 8920 0,'0'0'0,"-15"20"16,-10 14-1,-18 31-15,-19 40 16,-8 36 0,18 6-16,22-29 15,22-35-15,16-37 16,10-25 0,9-23-16,8-14 15,21-24 1,4-19-16,10-27 15,-8-15-15,-19 5 16,-32 27 0,-24 32-16,-26 18 15,-14 19 1,-14 15-16,0 10 16,67-25-16,0 0 15,0 0 1,-49 22-16,31-17 15,34-23-15,24-18 16,29-27 0,34-28-16,29-25 15,-10 11 1,-36 35-16,-86 70 16,47-31-16,-21 25 15,-15 19 1,-9 13-16,-8 12 15,-7 28 1,-3 14-16,-4 45 16,-1 38-16,5 25 15,12 0 1,8-1-16,4-12 16,3-10-1,1-4-15,0-5 16,-5-11-16,-4-13 15,-3-20 1,4-19-16,0-16 16,-4-77-16,0 64 15,0-64 1,0 0-16,0 0 16,-2 38-1,2-38-15,0 0 16,-2 19-16,0-24 15</inkml:trace>
  <inkml:trace contextRef="#ctx0" brushRef="#br0" timeOffset="52025.4672">29409 8944 0,'0'0'0,"0"0"16,0 0-16,0 0 16,-16 21-1,-9 15-15,-8 19 16,3 8-1,6 4-15,8 2 16,12-6-16,8-7 16,10-13-1,12-17-15,8-22 16,2-14 0,3-17-16,5-20 15,-8-8-15,-17 2 16,-10-1-1,-16 6-15,-12 8 16,-15 6 0,-7 13-16,2 6 15,0 6-15,11 0 16,9 0 0,11-4-16,14-14 15,21-17-15</inkml:trace>
  <inkml:trace contextRef="#ctx0" brushRef="#br0" timeOffset="52337.7758">29943 8288 0,'0'0'16,"0"25"-16,0 21 15,0 33 1,0 32-16,-5 21 15,0 18 1,1 48-16,2 12 16,-1 3-16,3-10 15,0-7 1,0-7-16,0-16 16,0-16-16,0-27 15,-4-34 1,-3-20-16,7-76 15,-12 46 1,4-39-16,3-31 16</inkml:trace>
  <inkml:trace contextRef="#ctx0" brushRef="#br0" timeOffset="52509.6054">29990 9121 0,'0'0'0,"14"-17"16,13-11-1,14-6-15,12 2 16,8 3-16,-1-1 16</inkml:trace>
  <inkml:trace contextRef="#ctx0" brushRef="#br0" timeOffset="52697.1838">29884 9624 0,'0'0'0,"0"0"16,29-3-1,34-12-15,29-10 16,17-16-1,25-9-15,-5-6 16</inkml:trace>
  <inkml:trace contextRef="#ctx0" brushRef="#br0" timeOffset="52884.5172">30660 8824 0,'0'0'0,"0"0"16,22 7-1,26 6-15,22 7 16,13 8 0,-83-28-16,101 26 15</inkml:trace>
  <inkml:trace contextRef="#ctx0" brushRef="#br0" timeOffset="53431.3936">30734 9215 0,'0'0'15,"0"0"-15,0 0 16,-4 7 0,1 2-16,-1-1 15,19-5 1,34-14-16,34-16 15,17-13-15,-3-3 16,-97 43 0,0 0-16,67-25 15,-41 23 1,-32 21-16,-19 12 16,-30 24-16,-37 43 15,-35 48 1,-20 35-16,18 6 15,47-35 1,48-54-16,29-39 16,18-30-16,19-25 15,15-22 1,23-24-16,33-39 16,22-35-1,-7-13-15,-36 15 16,-36 27-16,-29 24 15,-24 27 1,-20 19-16,-19 14 16,-24 17-1,-19 19-15,-31 34 16,-25 32-16,27-3 16,118-96-1,-53 47-15,55-57 16,33-39-16</inkml:trace>
  <inkml:trace contextRef="#ctx0" brushRef="#br0" timeOffset="53759.6721">31488 8511 0,'0'0'16,"-11"27"-1,-5 11-15,-5 29 16,-5 16-16,0 37 16,-1 41-1,8 20-15,3-2 16,7 1 0,5-3-16,4-9 15,2-9-15,0-12 16,0-20-1,-2-26-15,0-21 16,0-80 0,-4 68-16,4-68 15,0 0-15,-8 34 16,-3-19 0</inkml:trace>
  <inkml:trace contextRef="#ctx0" brushRef="#br0" timeOffset="53962.7415">31315 9392 0,'0'0'0,"0"0"15,19-3 1,24-12-16,26-12 15,21-15-15,17-17 16,-3-10 0</inkml:trace>
  <inkml:trace contextRef="#ctx0" brushRef="#br0" timeOffset="54275.1941">31988 8769 0,'0'0'15,"0"3"1,0-3-16,0 7 0,-6 14 16,2 12-16,-8 14 15,0 13 1,-5 3-16,3 1 16,2 1-16,12-65 15,-4 61 1,8-17-16,14-13 15,13-24 1,13-16-16,29-22 16,31-20-16,27-19 15,-3 1 1,-28 13-16,-50 25 16,-31 20-1</inkml:trace>
  <inkml:trace contextRef="#ctx0" brushRef="#br0" timeOffset="54493.5147">31583 9896 0,'0'0'0,"0"0"15,32-11-15,31-14 16,40-22-1,55-30-15,31-28 16,-19 4-16,-40 23 16,-44 18-1,-86 60-15,57-61 16</inkml:trace>
  <inkml:trace contextRef="#ctx0" brushRef="#br0" timeOffset="54696.6004">32195 9535 0,'-26'35'0,"-4"16"16,-10 18 0,-2 12-16,10 6 15,13-13-15,17-9 16,10-22 0,18-10-16,18-9 15,15-8 1,23-14-16,42-17 15,43-30-15</inkml:trace>
  <inkml:trace contextRef="#ctx0" brushRef="#br0" timeOffset="55274.8937">28744 11621 0,'0'0'16,"0"0"-16,0 0 15,0 0 1,21-11-16,20-14 15,28-21 1,22-28-16,16-24 16,-9 3-16,-31 31 15,-67 64 1,39-34-16,-24 30 16,-15 22-1,-11 17-15,-12 26 16,-17 33-16,-26 64 15,-23 59 1,3 16-16,21-46 16,22-44-16,8-29 15,7-29 1,28-85-16,-15 45 16,11-36-1</inkml:trace>
  <inkml:trace contextRef="#ctx0" brushRef="#br0" timeOffset="55446.7992">29137 11786 0,'0'0'0,"0"0"16,0 0-16,17 19 16,7 9-1,14 22-15,-5 3 16,-3 1-1,-8-3-15,-8-3 16</inkml:trace>
  <inkml:trace contextRef="#ctx0" brushRef="#br0" timeOffset="56164.9978">29270 11814 0,'0'0'0,"5"-21"15,10-19-15,16-22 16,11-8 0,21-33-16,20-33 15,7-18-15,-22 26 16,-18 24 0,-19 30-16,-31 74 15,0 0 1,20-51-16,-20 51 15,7-18-15,-7 22 16,-4 17 0,-1 12-16,-2 18 15,0 27 1,-1 36-16,-2 34 16,4 26-16,-3 7 15,3-9 1,-2-9-16,1-11 15,-2-18 1,-1-18-16,-4-4 16,1-14-16,1-4 15,6-9 1,3-7-16,1 2 16,4-4-1,3-2-15,5-4 16,0-19-16,1-9 15,-11-42 1,17 34-16,7-10 16,0-15-1,-1-12-15,5-18 16,6-19-16,6-27 16,4-40-1,-5-28-15,-18 2 16,-21 23-16,-16 27 15,-14 27 1,1 27-16,-4 11 16,-3 10-1,-2 8-15,-4 15 16,-3 16-16,3 12 16,7 1-1,35-44-15,-30 45 16</inkml:trace>
  <inkml:trace contextRef="#ctx0" brushRef="#br0" timeOffset="57102.3979">30148 11387 0,'0'0'15,"0"0"-15,0 20 16,6 22 0,4 23-16,-3 6 15,-3 8 1,-4 12-16,-2-3 15,-7-15-15,9-73 16,0 0 0,0 0-16,-12 49 15,3-38-15,5-26 16,-1-14 0,5-7-16,9-2 15,9 0 1,7-2-16,12-10 15,8-12-15,24-24 16,15-24 0,4-9-16,-18 3 15,-20 20-15,-22 24 16,-28 72 0,16-55-16,-16 55 15,0 0 1,4-29-16,-2 20 15,-4 15-15,-4 16 16,-5 14 0,-7 18-16,-13 26 15,-15 42 1,-13 35-16,-9 15 16,9-17-16,15-27 15,14-38 1,30-90-16,0 0 15,0 0 1,-13 57-16,15-37 16,11-27-16,9-13 15,3-7 1,7-6-16,5-7 16,-37 40-1,35-34-15,0 14 16,-7 17-16,-15 20 15,-7 16 1,-12 18-16,-9 29 16,-11 39-1,-9 31-15,9-1 16,11-22-16,9-32 16,14-28-1,5-30-15,7-9 16,7-13-1,7-15-15,7-11 16,22-25-16,6-18 16,21-37-1,20-41-15</inkml:trace>
  <inkml:trace contextRef="#ctx0" brushRef="#br0" timeOffset="57540.0205">30929 11849 0,'0'0'15,"0"0"-15,0 0 16,0 0 0,0 0-16,22-16 15,17-18-15,21-21 16,17-28-1,-1-3-15,-76 86 16,0 0 0,0 0-16,53-59 15,-28 41-15,-27 36 16,-12 22 0,-12 25-16,-2 20 15,-9 38 1,1 23-16,15-22 15,21-124-15,0 0 16,0 83 0,15-47-16,11-42 15,9-28 1,15-34-16,35-56 16,29-66-16,22-59 15,-30 44 1,-11 20-16</inkml:trace>
  <inkml:trace contextRef="#ctx0" brushRef="#br0" timeOffset="57852.4852">31848 10689 0,'-10'41'0,"-3"23"15,-2 23 1,-6 30-16,3 49 15,0 30 1,4 12-16,-1 21 16,1 27-16,-2 2 15,-5 13 1,7 12-16,1 13 16,0 3-1,7-2-15,6-18 16,4-31-16,2-38 15,0-57 1,-6-153-16,0 0 16,9 82-1,-4-69-15</inkml:trace>
  <inkml:trace contextRef="#ctx0" brushRef="#br0" timeOffset="58070.8061">31722 11880 0,'0'0'0,"29"-20"16,13-14-1,34-21-15,27-17 16,28-8-16</inkml:trace>
  <inkml:trace contextRef="#ctx0" brushRef="#br0" timeOffset="58305.5137">32535 12546 0,'0'0'15,"0"0"-15,0 0 16,15 11-1,21 10-15</inkml:trace>
  <inkml:trace contextRef="#ctx0" brushRef="#br0" timeOffset="60914.2683">10618 11268 0,'0'0'16,"-16"18"-1,-2 8-15,-7 20 16,1 11-16,1 13 16,6 6-1,2 18-15,15-94 16,0 81-16,13-26 16,6-39-1,1-26-15,3-21 16,6-21-1,-5-14-15,-6 0 16,-9 7 0,-5 14-16,-8 14 15,-9 20-15,-11 18 16,-11 23 0,-14 33-16,-24 29 15,-37 22-15</inkml:trace>
  <inkml:trace contextRef="#ctx0" brushRef="#br0" timeOffset="61085.7242">10360 12460 0,'0'0'0,"17"-30"16,7-15-16,16-29 15,14-26-15,6-14 16,-1 11 0,-16 12-16</inkml:trace>
  <inkml:trace contextRef="#ctx0" brushRef="#br0" timeOffset="61273.2589">10572 12182 0,'0'45'15,"0"24"-15,0 27 16,0 24 0,0 0-16,0-11 15,0-14 1,0-95-16,0 0 16,0 57-16,-6-60 15,-5-57 1</inkml:trace>
  <inkml:trace contextRef="#ctx0" brushRef="#br0" timeOffset="61523.4966">10600 11322 0,'0'0'16,"0"0"-1,0 0-15,2 18 16,14 20-16,8 22 15,4 9 1,14 28-16,2 23 16,-2 5-16,-1 2 15,-8-13 1,-4-6-16,-9-16 16,-20-92-1,16 97-15</inkml:trace>
  <inkml:trace contextRef="#ctx0" brushRef="#br0" timeOffset="61741.9348">10778 12667 0,'0'0'0,"0"0"16,0 0-1,0 0-15,18 11 16,12 5-16,10 4 15,-1-7 1,2-6-16,1-12 16,0-12-1,4-15-15,-9-16 16,-1-22-16</inkml:trace>
  <inkml:trace contextRef="#ctx0" brushRef="#br0" timeOffset="62320.1906">11074 11771 0,'0'0'0,"0"0"16,0 0-1,0 0-15,0 0 16,2-18-1,11-21-15,5-20 16,1 3-16,-19 56 16,0 0-1,16-47-15,-7 16 16,-5 31 0,-4 18-16,-4 15 15,0 14-15,1 18 16,-1-1-1,4-5-15,0-10 16,2-14 0,3-12-16,-1-12 15,8-8-15,6-15 16,0-13 0,5-6-16,4-7 15,1 7 1,-6 13-16,-11 18 15,-1 20-15,-8 20 16,-8 27 0,2 16-16,0 23 15,0 1-15,4-107 16,0 0 0,10 75-16,11-41 15,7-36 1,2-23-16,5-24 15,5-22-15,10-55 16</inkml:trace>
  <inkml:trace contextRef="#ctx0" brushRef="#br0" timeOffset="62788.4496">11556 11125 0,'0'0'15,"0"0"-15,0 0 16,0 25 0,0 16-16,2 14 15,12-15 1,3-17-16,2-23 16,-2-18-16,-1-11 15,-5-11 1,-4-10-1,-7 8-15,-3 6 16,-6 16-16,-6 13 16,-12 20-16,-4 19 15,-14 26 1,2 20-16,-6 36 16,3 31-1,18-6-15,28-139 16,-6 107-16,14-49 15,8-31 1,3-22-16,5-19 16,1-10-16,6-17 15,14-19 1,17-27-16,12-12 16,-4 1-1,-24 18-15,-28 26 16</inkml:trace>
  <inkml:trace contextRef="#ctx0" brushRef="#br0" timeOffset="62976.1848">11786 11544 0,'0'10'16,"0"4"-1,0 10-15,7 12 16,8 11-16,5 0 16,8-3-1,5 4-15,6 3 16,5 2-1,2 1-15,0 4 16,-4 1-16,-42-59 16,37 64-1</inkml:trace>
  <inkml:trace contextRef="#ctx0" brushRef="#br0" timeOffset="63226.1487">12177 10478 0,'0'0'16,"0"0"0,0 22-16,-4 31 15,0 41-15,-8 40 16,-2 9-1,3-7-15,11-136 16,0 0 0,0 0-16,-6 98 15,8-73-15</inkml:trace>
  <inkml:trace contextRef="#ctx0" brushRef="#br0" timeOffset="63413.6777">12268 10540 0,'0'0'15,"0"0"-15,0 0 16,10 18 0,10 10-16,4 15 15,5 11-15,-4 4 16,0 2 0,-25-60-16,0 0 15,24 43 1,5-37-16</inkml:trace>
  <inkml:trace contextRef="#ctx0" brushRef="#br0" timeOffset="63882.2574">12566 10254 0,'0'0'0,"0"0"16,0 0-16,2 20 15,14 23 1,5 16-16,3 4 15,-4 6-15,-7 5 16,-13-74 0,0 0-16,0 0 15,14 69 1,-8-40-16,-6-40 16,0-20-16,2-18 15,5-27 1,-1-29-16,2-18 15,-6 5 1,-7 19-16,5 99 16,-5-74-16,5 74 15,0 0 1,0-44-16,10 26 16,1 21-1,5 12-15,6 13 16,3 11-16,5 19 15,7 10 1,5 18-16,0 15 16,-6-5-16,-13-11 15,-15-11 1,-5-5-16</inkml:trace>
  <inkml:trace contextRef="#ctx0" brushRef="#br0" timeOffset="64179.0886">12776 11103 0,'0'0'15,"0"0"-15,0 0 16,9 18-16,7 7 16,5 3-1,3-11-15,0-9 16,7-15-1,2-20-15,8-24 16,-10-12-16,-9 1 16,-13 6-1,-11 14-15,-9 12 16,-7 22-16,-1 10 16,-8 9-1,1 9-15,2 8 16,-1 2-1,-1 4-15,5-13 16</inkml:trace>
  <inkml:trace contextRef="#ctx0" brushRef="#br0" timeOffset="65199.4249">13138 9715 0,'0'0'0,"-5"32"16,1 24 0,-3 35-16,1 26 15,-3 3-15,-5-5 16,-3-15 0,17-100-16,-21 64 15,7-60-15,8-39 16,4-20-1,8 3-15,29-64 16,15-16 0,-12 47-16,-17 47 15,-5 27-15,-1 13 16,3 12 0,2 8-16,4 7 15,8 8 1,-32-37-16,0 0 15,29 37 1,-5-15-16,-13-22 16,-11-16-16,2 7 15,-12-7 1,-6 1-16,-2 4 16,7 4-16,2 1 15,7-6 1,11-6-16,7-15 15,6-17 1,9-23-16,10-32 16,-4-16-16,-12 7 15,-21 25 1,-4 89-16,0 0 16,0 0-16,-2-50 15,2 31 1,4 17-16,5 12 15,2 11 1,7 10-16,5 12 16,8 17-16,0 7 15,7 24 1,3 14-16,-12-2 16,-14-13-1,-12-15-15,-15-7 16,-8-15-16,-5-4 15,25-49 1,-29 47-16,-3-1 16,1 4-1,8 1-15,7 6 16,5-6-16,9-4 16,2-47-1,2 44-15,-2-44 16,9 36-16,5-18 15,3-18 1,7-18 0,6-20-16,3-25 15,-6-10-15,-2-18 16,-8 3 0,-17 88-16,-2-67 15,-16 36-15,-8 31 16,-13 20-16,-14 29 15</inkml:trace>
  <inkml:trace contextRef="#ctx0" brushRef="#br0" timeOffset="65697.421">12187 12523 0,'0'0'0,"0"0"15,0 23 1,6 15-16,9 16 16,3-16-16,5-14 15,-2-10 1,0-16-16,2-14 16,-1-16-16,0-21 15,-6-7 1,-12-1-16,-8 10 15,-10 9-15,-3 15 32,-6 18-32,-6 13 15,0 16 1,-2 14-16,0 18 16,2 6-16,11-1 15,4 0 1,12-9-16,6-12 15,8-20-15</inkml:trace>
  <inkml:trace contextRef="#ctx0" brushRef="#br0" timeOffset="66104.7386">12228 13275 0,'0'0'15,"0"0"-15,0 0 16,0 0 0,0 0-16,16-3 15,18-19-15,10-19 16,-4-14 0,1-16-16,10-28 15,0-3 1,-13 12-16,-38 90 15,0 0-15,21-65 16,-15 41 0,-10 24-16,0 15 15,-1 14-15,1 14 16,4 15 0,2 9-16,5 7 15,5 24-15,9 13 16,-1-12-1,-20-99-15,0 0 16,16 67 0,-16-58-16,-16-38 15</inkml:trace>
  <inkml:trace contextRef="#ctx0" brushRef="#br0" timeOffset="66401.8895">12406 12066 0,'0'0'0,"12"23"15,11 10 1,12 32-16,24 35 16,14 41-16,24 42 15,7 21 1,8 16-16,-7-14 15,-2-12 1,-7-13-16,-13-35 16,-17-33-16,-13-27 15,-53-86 1,0 0-16,31 44 16,-25-33-1,-19-32-15</inkml:trace>
  <inkml:trace contextRef="#ctx0" brushRef="#br0" timeOffset="66604.7355">12695 12066 0,'0'0'0,"0"0"16,0 0-16,0 0 15,18 6 1,21 6-16,6 10 16,-12 1-16,-4 1 15</inkml:trace>
  <inkml:trace contextRef="#ctx0" brushRef="#br0" timeOffset="67073.3742">12893 12575 0,'0'0'0,"0"0"16,0 0-16,2-33 16,8-32-1,6-29-15,8 1 16,-24 93 0,32-75-16,-5 38 15,-7 37-15,-7 22 16,-4 16-1,2 31-15,-2 18 16,1 38-16,1 25 16,-5-11-1,3-30-15,-9-109 16,0 0 0,3 56-16,1-42 15,1-33-15,1-16 16,1-5-1,2-17-15,2 3 16,0 6-16,-2 8 16,5 13-1,-3 11-15,5 9 16,-1 10 0,5 5-16,0 9 15,2 0-15,-22-17 16,27 18-1,0-4-15,-2-14 16,-3-14-16</inkml:trace>
  <inkml:trace contextRef="#ctx0" brushRef="#br0" timeOffset="67416.9307">13059 11415 0,'0'0'16,"10"21"-16,8 12 15,13 30-15,9 22 16,20 46 0,21 62-16,10 32 15,8 17 1,-5-7-16,2-1 15,4 5-15,1-3 16,-9-3 0,-13-18-16,-6-20 15,-21-38 1,-6-32-16,-11-26 16,-6-28-16,-29-71 15,0 0 1,37 54-16</inkml:trace>
  <inkml:trace contextRef="#ctx0" brushRef="#br0" timeOffset="68151.2519">17866 12089 0,'0'0'16,"0"0"-16,0 0 16,25 0-1,29 0-15,34 4 16,23 0-16,9-2 16,12-4-1,5-5-15,2-6 16,6-3-1,0 5-15,24 4 16,6 3-16,-15 2 16,-16 2-1,-19 2-15,-2 0 16,17 3 0,5-1-16,-3-1 15,-4-3-15,-7-3 16,-10 3-1,0-4-15,-3-5 16,-6-2-16,-11-5 16,-12-2-1,-13-2-15,-76 20 16,67-23 0,-67 23-16,43-26 15,-18-8-15</inkml:trace>
  <inkml:trace contextRef="#ctx0" brushRef="#br0" timeOffset="68588.5309">20975 11780 0,'0'0'0,"0"0"15,0 0-15,0 0 16,16 6 0,21 4-16,22 5 15,-3 3-15,-3-3 16,7 1 0,3-2-16,-8-1 15,-55-13 1,51 16-16,-16 6 15,-16 1-15,-14 4 16,-14-1 0,-13 8-16,-18 15 15,-9 4 1,-5 6-16,-15 14 16,-7 2-16,11-7 15,16-18 1,49-50-16,0 0 15,0 0 1,-25 32-16,19-15 16</inkml:trace>
  <inkml:trace contextRef="#ctx0" brushRef="#br0" timeOffset="68822.8507">21744 11543 0,'0'0'0,"0"0"16,0 0-16,0 0 16,0 0-1,20 6-15,15 4 16,15 3-16,-8 0 15,-13-4 1,-12 1-16</inkml:trace>
  <inkml:trace contextRef="#ctx0" brushRef="#br0" timeOffset="69307.1123">21737 12075 0,'0'0'16,"0"0"-1,0 0-15,13-11 16,16-14-16,16-22 16,6-11-1,7-16-15,-58 74 16,0 0-16,0 0 16,48-53-1,-31 37-15,-15 30 16,-8 17-1,-9 18-15,-8 31 16,-13 34 0,-1 25-16,-2-13 15,39-126-15,0 0 16,-22 84 0,12-60-16,12-46 15,12-23-15,10-22 16,7-9-1,6-15-15,6 10 16,-12 28 0,-5 30-16,-5 15 15,-2 10-15,4 7 16,2 9 0,0 8-16,-25-26 15,0 0 1,23 25-16,1-14 15</inkml:trace>
  <inkml:trace contextRef="#ctx0" brushRef="#br0" timeOffset="69603.937">22196 10980 0,'0'0'16,"0"0"-16,8 16 15,12 13 1,6 20-16,3 23 16,8 42-16,5 51 15,-2 31 1,-1 8-16,-8-3 16,-10-20-1,-7-26-15,-7-25 16,-7-28-16,-7-20 15,7-82 1,-16 56-16,-6-30 16,-4-22-16,2-12 15</inkml:trace>
  <inkml:trace contextRef="#ctx0" brushRef="#br0" timeOffset="69760.1265">22456 11796 0,'0'0'0,"0"0"16,14-18-16,7-9 16,11-2-1,-3 6-15,-8 12 16,-1 5-16,-1 3 16</inkml:trace>
  <inkml:trace contextRef="#ctx0" brushRef="#br0" timeOffset="70088.5334">22296 12519 0,'0'47'0,"0"21"16,0 21 0,0 11-16,9-12 15,11-17-15,9-20 16,0-24-1,5-16-15,-3-13 16,-3-16-16,-1-13 16,1-14-1,-11-6-15,-13-1 16,-8 8 0,-9 6-16,-5 9 15,-5 11-15,1 7 16,-2 6-1,-1 10-15,0 10 16,0 13 0,25-28-16,-15 37 15</inkml:trace>
  <inkml:trace contextRef="#ctx0" brushRef="#br0" timeOffset="70588.0619">22877 11943 0,'0'0'0,"0"0"16,0 21 0,0 13-16,0 25 15,0-4 1,9-5-16,9-19 15,5-22-15,4-18 16,-4-13 0,2-16-16,-5-16 15,-5 1 1,-8 6-16,-7 9 16,-9 13-16,-9 21 15,-11 21 1,-3 21-16,-5 30 15,-7 34 1,8 28-16,15 6 16,13-13-16,12-45 15,9-35 1,3-28-16,4-19 16,3-19-1,5-19-15,14-29 16,17-43-16,11-38 15,3-11 1,-8 8-16,-16 20 16,-10 11-16</inkml:trace>
  <inkml:trace contextRef="#ctx0" brushRef="#br0" timeOffset="70963.2684">23344 11344 0,'0'0'0,"0"25"15,0 17 1,0 27-16,0 15 16,6 23-16,8 7 15,1 9 1,3 10-16,4 5 16,3 6-1,0-7-15,1-8 16,1-9-16,-1-1 15,-5-10 1,-1-17-16,-20-92 16,15 76-1,-15-76-15,0 0 16,0 0-16,14 60 16,-14-60-1,0 0-15,4 32 16,-4-32-1,0 0-15,0 0 16,0 12-16,0-12 16</inkml:trace>
  <inkml:trace contextRef="#ctx0" brushRef="#br0" timeOffset="71369.4948">23659 12133 0,'0'0'0,"16"-27"15,13-15-15,18-30 16,23-17 0,5 0-16,-11 28 15,-14 30 1,-19 28-16,-16 21 16,-11 18-16,-8 23 15,-9 27 1,-9 42-16,-7 24 15,3-16 1,4-31-16,22-105 16,0 0-16,0 0 15,-4 51 1,15-41-16</inkml:trace>
  <inkml:trace contextRef="#ctx0" brushRef="#br0" timeOffset="71697.5514">24231 11619 0,'0'0'0,"0"0"16,-6 29-1,-4 27-15,-3 29 16,4 17-16,9 1 15,9 4 1,4-4-16,10-6 16,3-13-16,1-15 15,5-14 1,-32-55-16,29 28 16,2-14-1,2-14-15,-1-11 16,3-12-16,9-17 15</inkml:trace>
  <inkml:trace contextRef="#ctx0" brushRef="#br0" timeOffset="72072.0886">24763 11668 0,'0'0'0,"0"0"0,0 0 16,20-13-1,16-9-15,17-17 16,6-1-16,-2 2 16,-1 9-1,-3 7-15,-6 10 16,-8 12-1,-7 12-15,-8 10 16,-7 5-16,-3 13 16,-1 21-1,-2 12-15,-4 30 16,-2 20 0,-10 4-16,0-10 15,-6-24-15,3-28 16,8-65-1,-16 34-15,-4-23 16</inkml:trace>
  <inkml:trace contextRef="#ctx0" brushRef="#br0" timeOffset="72259.5747">24972 11988 0,'0'0'0,"0"0"16,0 0-1,13-16-15,15-8 16,7-6 0,10 1-16,-45 29 15,45-22-15,-5 4 16,-14 10 0</inkml:trace>
  <inkml:trace contextRef="#ctx0" brushRef="#br0" timeOffset="72447.3853">24872 12551 0,'0'0'0,"0"0"16,18 0-16,25-9 15,24-11 1,-1-14-16,18-17 15,16-14 1,-4-4-16,-9-2 16</inkml:trace>
  <inkml:trace contextRef="#ctx0" brushRef="#br0" timeOffset="72822.1936">25433 11786 0,'0'0'0,"0"0"15,0 0 1,18-15-16,13-14 16,20-14-1,1-1-15,-1 6 16,-51 38-16,48-32 15,-7 17 1,-10 17-16,-15 13 16,-8 15-1,-10 12-15,-10 25 16,-4 12-16,-13 30 16,-6 16-1,-2-4-15,9-14 16,28-107-1,0 0-15,-25 58 16,0-42-16</inkml:trace>
  <inkml:trace contextRef="#ctx0" brushRef="#br0" timeOffset="73056.3529">26100 11004 0,'0'0'0,"5"43"15,5 35-15,3 81 16,1 75 0,-8 77-16,5 35 15,7 50-15,11 55 16,16 66-1,22 50-15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7:22:49.2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1354 3961 0,'0'0'16,"0"0"-16,0 0 15,0 0 1,0 0-16,0 0 15,12 24-15,9 14 16,9 21 0,1 4-16,-1 3 15,-1-4 1,-1-6-16,-28-56 16,0 0-16,21 42 15,4-15 1,-4-25-16,1-16 15,5-17-15,5-20 16,1-10 0,-1-5-16,4-24 15,1-8 1,-9 10-16,-7 19 16,-9 19-16,4-2 15</inkml:trace>
  <inkml:trace contextRef="#ctx0" brushRef="#br0" timeOffset="343.3811">2690 3634 0,'0'0'0,"0"0"16,0 0-16,23-3 15,25-8 1,22 0-16,0 0 16,-3 4-1,0 5-15,-3 2 16,-8 2-16,-1 13 15,-11 6 1,-15 13-16,-11 8 16,-13 10-16,-12 6 15,-11 4 1,-6-2-16,-10-4 16</inkml:trace>
  <inkml:trace contextRef="#ctx0" brushRef="#br0" timeOffset="765.4238">2851 3935 0,'0'0'16,"0"0"-16,0 0 16,0 0-1,0 21-15,-6 19 16,2 20-1,-12-2-15,-6-4 16,-7-5-16,-11 0 16,-10-4-1,-5-10-15,0-6 16,55-29 0,-50 16-16,50-16 15,-39 2-15,18-9 16,21-6-1,14 0-15,21-5 16,23-2-16,11 2 16,8 2-1,35 1-15,19 4 16,0 4 0,-14 7-16,-30 2 15,-87-2-15,0 0 16,39-5-1,-36-5-15</inkml:trace>
  <inkml:trace contextRef="#ctx0" brushRef="#br0" timeOffset="1139.9662">3225 3417 0,'0'0'0,"0"0"15,0-9-15,7-6 16,6 6 0,1 20-16,-2 15 15,-5 12-15,0 22 16,-4 14 0,-3 33-16,-5 25 15,5 16 1,0 4-16,5-11 15,2-7-15,-1-11 16,-1-3 0,-5 3-16,-5-7 15,-5-10-15,-5-17 16,-2-20 0,17-69-16,0 0 15,-19 40 1,4-22-16,4-27 15,5-20-15</inkml:trace>
  <inkml:trace contextRef="#ctx0" brushRef="#br0" timeOffset="1358.9989">3471 4121 0,'0'0'0,"0"0"16,19 0-16,24 0 15,18 0 1,4 0-16,-3 4 16,-62-4-16,69 5 15</inkml:trace>
  <inkml:trace contextRef="#ctx0" brushRef="#br0" timeOffset="1765.1888">3642 3961 0,'0'0'0,"0"0"16,21-3-16,28-11 15,21-3 1,-3-1-16,2 0 16,-6 2-1,-63 16-15,57-11 16,-57 11-16,50 0 15,-13 16 1,-21 13-16,-18 11 16,-20 16-1,-17 8-15,-30 33 16,-22 21-16,5-9 16,18-23-1,68-86-15,-37 46 16,27-39-16,14-29 15</inkml:trace>
  <inkml:trace contextRef="#ctx0" brushRef="#br0" timeOffset="1968.2899">4103 4130 0,'0'0'0,"0"0"16,0 0-1,3 24-15,10 25 16,7 16-16,2-7 16,1-2-1,-23-56-15,25 38 16,-4-22-16</inkml:trace>
  <inkml:trace contextRef="#ctx0" brushRef="#br0" timeOffset="2327.5689">4195 4235 0,'0'0'0,"0"0"16,10-16-1,9-8-15,12-9 16,3-1 0,5-2-16,-2-4 15,0-1-15,-2-1 16,-4 2-1,-31 40-15,0 0 16,26-31 0,1 6-16,-7 18 15,1 14-15,-8 13 16,-4 16 0,-9 13-16,-2 19 15,-8 9-15,-3 21 16,-2 7-1,4-15-15,11-90 16,0 0 0,0 0-16,-14 53 15,4-46-15,2-38 16</inkml:trace>
  <inkml:trace contextRef="#ctx0" brushRef="#br0" timeOffset="2655.2362">4715 3364 0,'0'0'0,"5"21"16,4 25-16,6 28 15,2 30 1,0 30-16,-3 27 15,-3 40-15,-7 12 16,-10 3 0,-12 6-16,-6-12 15,-2-29 1,4-18-16,2-30 16,7-34-16,13-99 15,0 0 1,0 58-16,15-34 15,12-21-15,9-19 16</inkml:trace>
  <inkml:trace contextRef="#ctx0" brushRef="#br0" timeOffset="2780.5984">5415 5314 0,'0'0'15,"0"0"1,0 0-16</inkml:trace>
  <inkml:trace contextRef="#ctx0" brushRef="#br0" timeOffset="6997.9673">8611 6215 0,'0'0'16,"0"0"-16,0 0 15,-14 26 1,-3 14-16,-11 28 15,8 5-15,-7 30 16,8 22 0,-3 9-16,3 11 15,6 14 1,6 4-16,2 4 16,3 4-16,2 3 15,2 5 1,0 10-16,-2 10 15,3 0 1,-6 3-16,-1 7 16,0 1-16,4-4 15,2-1 1,4-4-16,2-2 16,-2-9-1,1-2-15,-7-2 16,4-6-16,-4-6 15,0-13 1,-2-13-16,0-21 16,2-24-1,-5-18-15,5-85 16,0 0-16,0 0 16,-2 58-1,2-37-15,-4-28 16</inkml:trace>
  <inkml:trace contextRef="#ctx0" brushRef="#br0" timeOffset="8607.3546">8666 6000 0,'0'0'15,"0"0"-15,0 0 16,0 0-16,0 0 16,0 0-1,14 11-15,15 3 16,13 3-1,10-4-15,8-3 16,12-2 0,10-3-16,35 0 15,37-3-15,13-2 16,6-5 0,-6 1-16,0-1 15,5 1 1,3 2-16,5-3 15,7 5-15,3 3 16,-5 1 0,5 2-16,-3-1 15,1 2-15,2 2 16,-3 0 0,-3-1-16,-6-5 15,0-1 1,-12 0-16,-6 0 15,-11 0-15,-14-4 16,-22 0 0,-12 2-16,-7 0 15,-14 2-15,-10-2 16,-70 0 0,51 0-16,-51 0 15,0 0 1,0 0-16,41 2 15,-41-2-15,0 0 16,0 0 0,28 6-16,-13 2 15,-15-8 1,10 18-16,-8 9 16,-4 10-16,0 15 15,-3 6 1,-2 11-16,1 7 15,-8 34 1,3 27-16,-5 21 16,3 10-16,-3-5 15,3 9 1,-6 8-16,2 22 16,-5 14-16,-7 26 15,2-7 1,-1 6-16,5 0 15,3 0 1,4-2-16,5-4 16,4-3-1,3-10-15,2-4 16,-8-10-16,5-23 16,-3-6-1,1-7-15,1-15 16,-2-21-16,2-18 15,-1-16 1,1-23-16,-1-14 16,7-65-16,-11 40 15,11-40 1,-15 30-16,-12-15 16,-3-9-1,-5-7-15,-10-8 16,-11-9-1,-9-2-15,-4-5 16,-8 0-16,-27-6 16,-21-4-1,-13 1-15,-7 7 16,3 11-16,-4 5 16,0 5-1,-7 1-15,0 5 16,-8 0-1,-9 5-15,1 1 16,-4 1-16,-2-3 16,-1 2-1,-1 2-15,3 3 16,-1 3 0,6-1-16,-4 3 15,9-1-15,0-1 16,6-3-1,7-2-15,6 2 16,12 0 0,14 2-16,3 1 15,6-1-15,14 3 16,8-2 0,11-2-16</inkml:trace>
  <inkml:trace contextRef="#ctx0" brushRef="#br0" timeOffset="14840.2738">8497 6903 0,'0'0'0,"0"0"16,0 0 0,0 0-16,-7-2 15,-2-10 1,-4 1-16,5 0 16,-1 4-16,7 7 15,6 0 1,13 4-16,12-4 15,11 3-15,14-3 16,4 0 0,9 1-16,6 6 15,24 1 1,3-2-16,7 1 16,7-5-16,9 1 15,21-1 1,19-1-1,6 2-15,-5-1 16,-2 3-16,-1 1 16,1 3-16,-1 0 15,3 5 1,0-1-16,-1 5 16,-2-2-1,2 1-15,2 0 16,-1-4-16,-2 5 15,-5-1 1,-10 4-16,1-2 16,-2 1-1,-6 0-15,-3-2 16,-6 0-16,-12-2 16,1-2-1,-4-5-15,0 0 16,-4-1-16,-18 1 15,-16-3 1,-13 2-16,-65-8 16,0 0-1,0 0-15,43-5 16,-16-10-16</inkml:trace>
  <inkml:trace contextRef="#ctx0" brushRef="#br0" timeOffset="15417.9849">9163 6290 0,'0'0'0,"0"0"15,-16 16-15,-5 6 16,-6 16 0,2 7-16,-4 11 15,-1 6-15,-1 8 16,-10 21 0,-3 14-16,2-6 15,42-99-15,-39 82 16,39-82-1,0 0 1,-32 52-16,13-34 16</inkml:trace>
  <inkml:trace contextRef="#ctx0" brushRef="#br0" timeOffset="15746.0316">8928 6366 0,'0'0'0,"15"-13"16,12-7 0,6-4-16,7 3 15,-1 5 1,-1 10-16,0 3 16,-38 3-16,33 9 15,-8 5 1,-9 6-16,-10 2 15,-8 3-15,-14 0 16,-8 1 0,-12-1-16,-15 6 15,-5 0 1,2-1-16,6-8 16,9-4-16,15-7 15,14-11 1,20-9-16</inkml:trace>
  <inkml:trace contextRef="#ctx0" brushRef="#br0" timeOffset="16386.6881">9661 6625 0,'0'0'16,"0"0"-1,0 0-15,-14-8 16,-1-10-16,-7-5 16,7 3-1,-2-2-15,1-1 16,-1 0-16,-2 2 15,0-1 1,1 1-16,1 8 16,-4 6-1,-2 10-15,1 8 16,-2 6 0,2 10-16,1 4 15,3 3-15,18-34 16,-11 43-1,11-43-15,-7 43 16,7-43-16,2 40 16,5-7-1,2-17-15,2-12 16,7-11 0,5-13-16,1-6 15,-1-9-15,3-4 16,-6 0-1,-6 6-15,-5 11 16,-3 5-16,-1 9 16,-2 6-1,-1 11-15,-2 7 16,0 8 0,0 7-16,0 7 15,4 9-15,3 0 16,3 0-1,11-7-15</inkml:trace>
  <inkml:trace contextRef="#ctx0" brushRef="#br0" timeOffset="16745.797">9766 6333 0,'0'0'0,"0"0"16,0 0 0,0 0-16,0 20 15,0 20-15,0 16 16,0 5 0,0-4-16,-5 1 15,5-58-15,0 0 16,0 0-1,-2 49-15,2-49 16,-4 29 0,0-29-16,4-21 15,2-13-15,6 0 16,5-1 0,10-1-16,4-5 15,9 6 1,3-1-16,5 7 15</inkml:trace>
  <inkml:trace contextRef="#ctx0" brushRef="#br0" timeOffset="17901.6539">10013 6559 0,'0'0'15,"0"0"-15,0 0 16,0 0 0,0 0-16,0 0 15,16 4 1,21-2-16,9-2 16,-3-6-16,-3-13 15,-11-3 1,-11 0-16,-5 2 15,-6-3 1,-7 5-16,-7 3 16,-6 6-16,-9 7 15,-5 4 1,-2 9-16,-1 5 16,1 2-1,3 4-15,4 4 16,6 6-16,4-3 15,8 2 1,6-2-16,6-1 16,5-9-1,3-7-15,8-14 16,7-10-16,5-8 16,10-12-1,-3 2-15,-43 30 16,0 0-16,41-25 15,-41 25 1,35-13-16,-35 13 16,29 0-1,-29 0-15,23 9 16,-23-9-16,0 0 16,19 11-1,6-5-15,2-3 16,4-9-1,-31 6-15,32-8 16,-32 8-16,31-6 16,0 1-1,-7 12-15,-2 5 16,-7 9 0,-15-21-16,10 24 15,-10-24-15,0 0 16,12 23-1,3-14-15,5-14 16,6-17-16,3-11 16,6-23-1,-2-11-15,3-27 16,-3-18 0,-8-2-16,-5 9 15,-10 18-15,-6 16 16,-4 71-1,0-49-15,0 49 16,0 0 0,0 0-16,0-35 15,-4 25-15,-4 20 16,-1 18 0,0 12-16,-4 23 15,0 10 1,-7 32-16,2 21 15,1 7-15,4-5 16,5-7 0,4-12-16,1-13 15,3-9-15,0-11 16,0-76 0,0 0-16,0 0 15,-5 54 1,1-25-16,0-25 15,-1-17-15</inkml:trace>
  <inkml:trace contextRef="#ctx0" brushRef="#br0" timeOffset="18120.358">10578 6239 0,'0'0'0,"0"0"16,28 0-16,30 0 15,34 0 1,18 0-16,-8 0 16,-8 4-16,-12 1 15,-6-1 1</inkml:trace>
  <inkml:trace contextRef="#ctx0" brushRef="#br0" timeOffset="18245.4488">11478 6550 0,'0'0'0,"0"0"16,0 0-16</inkml:trace>
  <inkml:trace contextRef="#ctx0" brushRef="#br0" timeOffset="25415.8896">12627 7903 0,'0'0'0,"0"0"15,0 0 1,0 0-16,0 0 16,-7 0-16,-3 0 15,-3 0 1,4 0-16,7 0 16,11 0-16,9 0 15,14-6 1,7-6-16,14-1 15,-7-5 1,3 0-16,0-2 16,2 0-16,6 2 15,3-2 1,5-2-16,4-1 16,4-1-1,21-5-15,14-7 16,-4-2-16,-2 3 15,-2-3 1,0-3-16,2 1 16,6-4-1,8-4-15,8-3 16,-5 2-16,-2-1 16,2 6-1,1-3-15,1 0 16,2 1-1,-2-4-15,-1 1 16,1 0-16,-3 0 16,-6 2-1,-9 2-15,-9 7 16,-2 2-16,-8 3 16,-8 4-1,-6 2-15,-6 0 16,-16 7-1,-7 2-15,-41 18 16,42-16-16,-7-1 16</inkml:trace>
  <inkml:trace contextRef="#ctx0" brushRef="#br0" timeOffset="25900.1812">16060 6248 0,'0'0'0,"0"0"15,25 0-15,29-5 16,27 0 0,8-4-16,-9 1 15,-5-1-15,-11 2 16,-64 7 0,0 0-16,49 3 15,-10 6 1,-18 9-16,-19 15 15,-19 3-15,-16 13 16,-15 7 0,-10 6-1,-18 17-15,-7 5 0,12-10 16,11-14 0,19-13-16,41-47 15,0 0 1,0 0-16,-21 27 15,16-11-15,12-11 16</inkml:trace>
  <inkml:trace contextRef="#ctx0" brushRef="#br0" timeOffset="26056.3514">16403 6764 0,'0'0'16,"0"0"-16,0 0 16,0 0-16,0 0 15,0 0 1</inkml:trace>
  <inkml:trace contextRef="#ctx0" brushRef="#br0" timeOffset="28869.7691">10514 7374 0,'0'0'0,"0"0"15,0 0-15,0 0 16,0 0-1,0 0-15,-6 25 16,-3 19 0,-7 26-16,0-4 15,6-1-15,0 4 16,6 4 0,2 15-16,-1-3 15,3-11-15,0-74 16,0 0-1,0 59-15,0-59 16,0 0 0,0 0-16,7 39 15,7-14-15,-14-25 16,24 14 0,3-10-16,6-2 15,6-4 1,12 0-16,-2-5 15,3 2 1,-1 5-16,1 7 16,-52-7-16,46 9 15,-46-9 1,0 0-16,0 0 16,40 13-16,-40-13 15,0 0 1,41 7-16</inkml:trace>
  <inkml:trace contextRef="#ctx0" brushRef="#br0" timeOffset="29823.0538">11107 7408 0,'0'0'15,"0"0"1,0 0-16,0 0 16,0 0-16,0 0 15,-7 21 1,-2 22-16,-4 24 16,4 4-1,-2 4-15,0 5 16,-2-2-16,1-4 15,1-5 1,11-69-16,-8 52 16,8-52-16,0 0 15,-6 39 1,-3-13-16,1-26 16,0-17-1,4-12-15,0-13 16,0-14-16,4-6 15,-3-3 1,6 3-16,1-1 16,4 8-1,6 0-15,3 7 16,8 5-16,7 7 16,5 6-1,4 8-15,0 10 16,-4 7-1,-4 12-15,-12 9 16,-8 8-16,-11 7 16,-6 10-1,-12 8-15,-4 0 16,-3-7 0,2-4-16,21-38 15,0 0-15,-27 29 16,27-29-1,-23 20-15,8-13 16,5-9 0,12-8-16,8-3 15,7-5-15,9-2 16,5 0 0,0 2-16,5 3 15,1 4-15,-37 11 16,39-3-1,-7 12-15,-13 7 16,-5 6 0,-10 8-16,-10 2 15,-10 5-15,-10 2 16,-5 4 0,-2-7-16,-4-3 15,-2-3 1,39-30-16,-39 20 15,39-20-15,-46 13 16,46-13 0,0 0-16,-35 2 15,14-11 1</inkml:trace>
  <inkml:trace contextRef="#ctx0" brushRef="#br0" timeOffset="30182.3525">11681 7379 0,'0'0'16,"0"0"-16,0 20 15,0 21-15,0 22 16,-7 9 0,-1 6-16,-8 14 15,7-5 1,-4-6-16,-5-10 16,-1-17-16,19-54 15,-17 42 1,17-42-16,0 0 15,-16 31 1,5-20-16,2-22 16,4-18-16</inkml:trace>
  <inkml:trace contextRef="#ctx0" brushRef="#br0" timeOffset="30541.2746">11647 7450 0,'0'0'0,"0"0"15,0 0 1,16-14-16,13-5 16,8-2-16,4 10 15,4 9 1,4 8-16,2 4 16,0 8-1,-8 4-15,1 9 16,-2 2-16,-7 7 15,-10 7 1,-9 7-16,-10 6 16,-8 3-1,-14 2-15,-11 2 16,-6-2-16,-6-5 16,-7-7-1,0-8-15,-2-9 16,2-11-1,0-12-15,4-9 16,4-15-16,6-8 16</inkml:trace>
  <inkml:trace contextRef="#ctx0" brushRef="#br0" timeOffset="30916.5272">11500 7778 0,'0'0'16,"0"0"0,0 0-16,0 0 15,0 0-15,22 0 16,23 4-1,16-1-15,-13 2 16,-8-1 0,-8-4-16,-10 5 15,-6-1-15,-7 0 16,-5-2 0,0 1-16,1-1 15,-3 0 1,-2 3-16,0-1 15,-2-4 1,2-1-16,0 1 16,2 0-16</inkml:trace>
  <inkml:trace contextRef="#ctx0" brushRef="#br0" timeOffset="36462.1305">17123 4818 0,'0'0'16,"0"0"-16,0 0 16,-4 22-1,-2 20 1,-3 25-16,0 5 16,-2 9-16,-5 17 15,4 16-15,-2 11 16,3 16-1,-2 20-15,-1 2 16,-2 4-16,0 3 16,6 2-1,0 0-15,1-1 16,5-2 0,6-4-16,7-8 15,-2-8-15,-2-6 16,-1-7-1,2-10-15,1-14 16,0-19 0,-7-14-16,0-79 15,4 62-15,-4-62 16,0 0 0,0 0-16,0 39 15,0-39 1,7 30-16,-7-30 15,9 16-15,10-6 16,7-6 0,12-4-16,16-7 15,6-3 1,7 0-16,5-3 16,8-1-16,29-2 15,23-4 1,13-2-16,7-1 15,-7 1 1,-1 2-16,1 2 16,2 2-16,6 3 15,5 2 1,10 4-16,-1-4 16,0 4-16,-1 3 15,1-1 1,0-1-16,-3-1 15,-7 2 1,-12 5-16,-7 5 16,-1 2-1,-7 4-15,-11 0 16,-5 4-16,-12-3 16,-9 1-1,-9-1-15,-84-12 16,69 8-16,-69-8 15,0 0 1,50 4-16,-50-4 16,40-6-1,-40 6-15,31-20 16,-14-9-16,-5-9 16,-2-13-1,1-12-15,1-9 16,-2-10-1,2-35-15,2-33 16,-1-12-16,1-1 16,-6 6-1,1 7-15,0-4 16,0-4 0,-1-7-16,8 3 15,5 4-15,1 3 16,-2 8-1,-2-1-15,-2 8 16,-1 1-16,-1 5 16,-7 11-1,-3 9-15,-6 14 16,-2 9 0,-1 10-16,-1 14 15,-5 16-15,1 5 16,-4 5-1,-1 2-15,-8 4 16,23 35-16,-24-36 16,-8 3-1,32 33-15,-38-25 16,-3 5 0,-7 4-16,-7 5 15,-3 2 1,-7 2-16,-9 6 15,-22-5-15,-19 2 16,6 2 0,2 2-16,-7 0 15,-2 0-15,-15 2 16,-15 1 0,-11-2-16,1-1 15,0 2 1,2 2-16,0 0 15,-4 0-15,2 0 16,2 5 0,-3 0-16,1 2 15,-3 3 1,-3 2-16,4-3 16,5-2-16,10 1 15,7-6 1,8-4-16,21 1 15,15-6-15,19-1 16,9-3 0,64 7-16,-53-7 15,53 7 1,0 0-16,-49-6 16,49 6-16,0 0 15,-45-11 1,45 11-16,0 0 15,0 0 1,-35-9-16,35 9 16,0 0-16,-22-10 15,22 10 1,0 0-16,-7-2 16,7 4-1,4 8-15,-4-10 16,7 13-16,-1 10 15,4 10 1,-6 9-16,-4 21 16,-6 13-1,-12 42-15,-13 50 16,-15 42-16,-7 23 16,-10 12-1</inkml:trace>
  <inkml:trace contextRef="#ctx0" brushRef="#br0" timeOffset="37508.3894">17743 5704 0,'0'-1'16,"0"-2"-16,0 3 0,0-2 16,0 7-16,0 15 15,0 11 1,7 15-16,2 9 15,0 7-15,-3 3 16,3 2 0,-4-5-16,3-3 15,0-12 1,-8-47-16,0 0 16,11 37-16,-11-37 15,16 32 1,-16-32-16,15 23 15,3-15 1</inkml:trace>
  <inkml:trace contextRef="#ctx0" brushRef="#br0" timeOffset="38211.7153">17042 5302 0,'0'0'16,"0"0"-16,0 0 16,0 0-1,0 0-15,26 0 16,33-6-1,36 1-15,31 1 16,19-2 0,45-4-16,39-6 15,7-1-15,3 1 16,7 5 0,6 4-16,6 3 15,1-3-15,9 5 16,7-3-1,4 3-15,7-4 16,2 3 0,-6-1-16,-14 4 15,-27 7 1,-35 6-16,-62-4 16,-42-9-16</inkml:trace>
  <inkml:trace contextRef="#ctx0" brushRef="#br0" timeOffset="38727.2144">17498 4585 0,'0'0'0,"0"0"16,0 0-16,2 23 15,4 17 1,6 23-16,-8 1 15,3-2 1,1-5-16,-8-57 16,10 47-16,-10-47 15,0 0 1,8 31-16,-8-21 16,-6-20-16,-10-17 15</inkml:trace>
  <inkml:trace contextRef="#ctx0" brushRef="#br0" timeOffset="39492.271">17426 4648 0,'0'-9'16,"0"-9"-16,0-6 16,9-3-16,5 5 15,4 6 1,2 9-16,-1 3 16,6 4-1,2 4-15,0 5 16,0 5-16,-5 2 15,-5 5 1,-3 4-16,-9 1 16,-8 6-16,-8 2 15,-9 1 1,-6 5-16,-1-3 16,-1-9-1,4-10-15,9-11 16,3-4-16,10-13 15,9-10 1,8-6-16,8-3 16,2-4-1,6-8-15,0 7 16,-5 7-16,-5 9 16,0 7-1,-21 11-15,19-2 16,-19 2-1,16 5-15,-16-5 16,0 0-16,0 0 16,15 6-1,-1-4-15,-1-13 16,4-7 0,-5-6-16,4-5 15,-16 29-15,13-32 16,-13 32-1,0 0-15,0 0 16,14-29-16,-14 29 16,13-17-1,3 12-15,-1 12 16,0 8 0,-2 10-16,-5 11 15,2 6-15,-4 19 16,1 3-1,-1 4-15,-2 3 16,1-4 0,0 0-16,-5-67 15,0 0-15,0 0 16,0 56 0,-5-18-16,0-24 15,1-28 1,4-22-16,2-20 15</inkml:trace>
  <inkml:trace contextRef="#ctx0" brushRef="#br0" timeOffset="39804.6983">18070 4355 0,'0'0'0,"0"0"16,0 0-16,0 0 15,0 0 1,-4 25-16,2 24 15,-4 24-15,12 0 16,0 16 0,3 4-16,1 2 15,4-2 1,-1-6-16,2-5 16,-7-7-16,-1-12 15,-7-63 1,2 47-16,-2-47 15,0 0 1,4 30-16,4-23 16,2-25-16,3-24 15</inkml:trace>
  <inkml:trace contextRef="#ctx0" brushRef="#br0" timeOffset="40539.2801">18277 4575 0,'0'0'16,"0"0"-1,0 0-15,0 0 16,3 22-16,4 23 16,4 22-1,-1-1-15,-4-1 16,-6-65-16,0 58 15,0-58 1,0 0-16,-10 43 16,-3-27-16,2-25 15,2-21 1,7-8-16,6-8 16,6 1-1,2 3-15,7 1 16,-2 8-16,3 6 15,-2 9 1,0 9-16,0 7 16,0 6-1,-5 7-15,-6 7 16,-5 7-16,-6 6 16,-6 5-1,-5 2-15,-5 7 16,20-45-1,-22 42-15,22-42 16,0 0 0,0 0-16,-20 38 15,8-9-15,12-29 16,3 15 0,-3-15-16,9 10 15,-9-10-15,15 9 16,-15-9-1,16 11-15,-16-11 16,15 23-16,-1 1 16,-14-24-1,11 29-15,3 2 16,-14-31 0,17 27-16,13-13 15,7-17-15,16-19 16,6-21-1,-2-13-15,5-29 16</inkml:trace>
  <inkml:trace contextRef="#ctx0" brushRef="#br0" timeOffset="41070.0316">18576 4577 0,'0'0'15,"0"0"-15,0 0 16,0 0 0,0 0-16,0 0 15,0 0 1,0 0-16,17-2 16,16-12-16,3 1 15,-4-1 1,-12 7-16,-9 7 15,-5 5-15,-4 8 16,-10 9 0,-5 8-16,-7 9 15,-10 13 1,1 2-16,0-3 16,29-51-1,0 0-15,0 0 16,-20 41-16,12-19 15,16-24 1,8-16-16,6-9 16,2 0-16,-2 5 15,-4 4 1,-4 5-16,0 4 16,-1 5-1,1 5-15,3 6 16,3 6-1,6 3-15,3 2 16,2-4-16,2-6 16,3-5-1,-5-14-15,-2-17 16</inkml:trace>
  <inkml:trace contextRef="#ctx0" brushRef="#br0" timeOffset="41523.045">19075 4229 0,'0'0'16,"0"0"-16,0 0 16,0 19-1,0 25-15,0 24 16,7 6-1,2 15-15,2-4 16,-5-5-16,4 0 16,-6-6-1,2-7-15,1-19 16,-7-48 0,0 0-16,0 0 15,8 33-15,-8-33 16,7 12-1,-5-19-15,-4-18 16,-5-9-16,7 34 16,-8-38-1,8 38-15,0 0 16,-7-44 0,7 4-16,17 3 15,12 7-15,15 3 16,11 0-1,-2 2-15,-4-1 16</inkml:trace>
  <inkml:trace contextRef="#ctx0" brushRef="#br0" timeOffset="41945.1874">18950 4988 0,'0'0'16,"0"0"-16,0 0 15,0 0-15,0 0 16,0 20 0,2 11-16,10 11 15,3-10 1,3-10-16,1-8 15,3-6-15,2-5 16,5-10 0,2-7-16,-1-4 15,-10-4 1,-5 2-16,-8 0 16,-7 2-16,-5 6 15,-5 0 1,-6 5-16,-4 5 15,-5 6-15,0 1 16,-2 7 0,5-2-16,2 6 15,4-1 1</inkml:trace>
  <inkml:trace contextRef="#ctx0" brushRef="#br0" timeOffset="42101.0643">19568 5170 0,'0'0'0,"0"0"16,0 0-1,0 0-15</inkml:trace>
  <inkml:trace contextRef="#ctx0" brushRef="#br0" timeOffset="46646.848">12887 5289 0,'0'0'16,"0"0"-16,0 0 16,0 0-1,0 0-15,0 0 16,0 0-1,0 0-15,0 21 16,0 17-16,8 17 16,2 3-1,3 1-15,3-4 16,-5-6-16,-1 2 16,-10-51-1,7 48-15,-7-48 16,6 47-1,-6-47-15,11 45 16,3-7-16</inkml:trace>
  <inkml:trace contextRef="#ctx0" brushRef="#br0" timeOffset="47365.5448">13174 5845 0,'0'0'0,"0"0"15,0 0-15,0 0 16,-14 5 0,-10 0-16,-12 4 15,-5-1 1,4 6-16,-3-3 15,3 2-15,-5-3 16,-2-3 0,-4-6-16,-1-2 15,0-11-15,-2-4 16,2-8 0,4-8-16,5-11 15,8-5 1,10-6-16,9-9 15,8 2-15,12-7 16,6-1 0,10 4-16,4 3 15,4 5-15,2 8 16,4 9 0,2 7-16,4 12 15,2 10 1,2 10-16,2 7 15,4 11-15,-1 9 16,-1 7 0,-2 9-16,-4 3 15,-7 4 1,-7 3-16,-8 0 16,-7 1-16,-10 0 15,-8 1 1,-9 0-16,-7-3 15,-10-2 1,0-2-16,-1-7 16,-5-4-16,3-5 15,2-6 1,7-10-16,6-8 16,8-3-16,2-5 15,12-5 1,4-6-16</inkml:trace>
  <inkml:trace contextRef="#ctx0" brushRef="#br0" timeOffset="47490.7215">13214 5938 0,'0'0'0,"0"0"16,0 0-16</inkml:trace>
  <inkml:trace contextRef="#ctx0" brushRef="#br0" timeOffset="56363.6927">12711 8000 0,'0'0'0,"0"0"16,0 0-1,0 0-15,0 0 16,0 0 0,0 0-16,0 0 15,0 0-15,13 0 16,17 0 0,13 0-16,-4 4 15,4 0 1,-6 10-16,2 4 15,-3 1-15,3 8 16,7 2 0,2 5-16,6 3 15,5 9-15,6-2 16,17 17 0,18 3-16,1 6 15,4-5 1,-2-2-16,-1 3 15,4 4-15,-1 6 16,-3-3 0,6 3-16,-1-2 15,5 2 1,0-2-16,-3-1 16,3 3-16,-6 1 15,0-1 1,-6 1-16,1 4 15,-5 3 1,-2-2-16,-2-2 16,-4-2-16,0-9 15,-11-4 1,-4-5-16,-6-4 16,-7-5-1,0-1-15,-1-4 16,-11 1-16,-9-13 15,-39-34 1,34 33-16,-34-33 16,0 0-16,0 0 15,33 29 1,0-6-16,-1-17 16,-12-12-16</inkml:trace>
  <inkml:trace contextRef="#ctx0" brushRef="#br0" timeOffset="56785.0893">16309 10181 0,'0'0'0,"0"0"0,0 0 15,0 0 1,0 0-16,0 0 16,13 19-1,8 12-15,3 7 16,-2-2-16,-4-2 16,-7-3-1,-11-4-15,-11 2 16,-11 2-1,-13 9-15,-18 5 16,-4-2 0,-6 0-16,-20 9 15,-5 0-15,7-8 16,81-44 0,-63 32-16,63-32 15,0 0-15,-46 13 16,17-6-1,29-7-15,-8-4 16,29-5-16</inkml:trace>
  <inkml:trace contextRef="#ctx0" brushRef="#br0" timeOffset="57363.4193">16622 9400 0,'0'0'0,"0"0"16,0 0 0,-16 21-16,-3 15 15,-10 28 1,1 14-16,-1 42 16,5 42-16,1 20 15,7 7 1,10 5-16,-2 7 15,4 10-15,0 10 16,0 15 0,-3 3-16,0 3 15,7 3 1,0 1-16,0-1 16,-5-10-16,1-6 15,4-2 1,0-3-16,2-8 15,-4-10 1,2-28-16,-2-18 16,0-24-16,2-32 15,0-104 1,0 0-16,0 59 16,-2-49-16,-3-34 15</inkml:trace>
  <inkml:trace contextRef="#ctx0" brushRef="#br0" timeOffset="58972.4051">16396 9443 0,'0'0'15,"0"0"-15,0 0 16,18-15-1,16-8-15,21-8 16,17 6-16,34-2 16,25 5-1,9 4-15,19 0 16,2 3-16,0 1 16,2 5-1,2 5-15,12 1 16,5 3-1,12 0-15,0 3 16,-6 1-16,-3 3 16,5-1-1,0 1-15,-2 0 16,0 0 0,-10 4-16,-6-2 15,-12 8 1,-7 4-16,-14 3 15,-12 3-15,-9 0 16,-6-1 0,-14-1-16,-13 2 15,-13 0-15,-72-27 16,57 27 0,-57-27-16,41 22 15,-41-22 1,0 0-16,0 0 15,30 20 1,-30-20-16,0 0 16,0 0-16,21 20 15,-21-20-15,14 18 16,-1 7 0,-1 4-16,-4 7 15,-1 4 1,-1 15-16,-2 8 15,0 11-15,-10 31 16,0 24 0,-9 17-16,-1 17 15,-1 0 1,1 2-16,1 1 16,-2 3-16,6 6 15,1 6 1,6 13-16,-4 14 15,3 7 1,1 1-16,4 14 16,4-6-16,3-7 15,1-8 1,-2-21-16,0-16 16,-4-14-1,0-12-15,-4-19 16,0-22-16,2-20 15,-6-20 1,6-65-16,-6 45 16,6-45-1,-10 31-15,10-31 16,-19 20-16,-2-11 16,-10-7-1,-1-4-15,-6-6 16,-8-1-16,-7-5 15,1-4 1,-5 2-16,-5-2 16,-6 0-1,-6 3-15,-24-6 16,-18-1-16,-9 2 16,4 2-1,5 7-15,3 0 16,5 2-1,-3 0-15,-6-4 16,-6 0-16,1 0 16,-1 5-1,0 4-15,0-3 16,0 1 0,-1-2-16,0 4 15,3 2-15,-2 0 16,0-3-1,0 1-15,3 0 16,3-3-16,3 2 16,9 3-1,1-1-15,0-1 16,4 2 0,6 0-16,9-3 15,7 1 1,2-1-16,5 1 15,14-3 1,6 3-16,2-3 16,49 7-16,-47-7 15,47 7-15,-38-11 16,7-9 0</inkml:trace>
  <inkml:trace contextRef="#ctx0" brushRef="#br0" timeOffset="59727.4045">16470 10386 0,'0'0'15,"0"0"1,0 0 0,0 0-1,0 0-15,0 0 16,0 0-16,0 0 16,23 7-1,23-1-15,27 3 16,19-3-16,2-3 15,8-10 1,2 1-16,7-1 16,11 0-1,1-2-15,13-2 16,24-4-16,17-1 16,-5 2-1,2 1-15,1 4 16,4 7-16,6 4 15,2 12 1,-5 3-16,-6 10 16,-6 2-1,1 5-15,0-5 16,-6-4-16,-4-1 16,-5-7-1,-9 1-15,-12-2 16,-3-2-1,-14-3-15,-1 0 16,-3-2-16,-12 1 16,-6 0-1,-10 1-15,-18 1 16,-68-12 0,0 0-16,0 0 15,59 8-15</inkml:trace>
  <inkml:trace contextRef="#ctx0" brushRef="#br0" timeOffset="60305.2713">17308 9658 0,'0'0'15,"-23"-5"1,-14-2-16,-20-2 15,2 9-15,1 9 16,1 17 0,5 15-16,8 8 15,1 9 1,5 9-16,3 9 16,12-2-16,22-15 15,10-22 1,7-10-16,6-11 15,6-9 1,11-7-16,18-14 16,3-4-16,5-9 15,21-19-15</inkml:trace>
  <inkml:trace contextRef="#ctx0" brushRef="#br0" timeOffset="60898.8873">17487 9315 0,'0'0'0,"0"0"16,0 0-1,-6 20-15,-8 20 16,-4 23-16,-1 2 15,3 13 1,-7 27-16,-2 16 16,-2 0-1,0-14-15,7-24 16,2-20-16,18-63 16,0 0-1,-6 32-15,6-32 16,4 12-16,7-19 15,9-18 1,7-12-16,7-19 16,1-2-1,1-1-15,-4 8 16,-1 6 0,-31 45-16,29-37 15,2 10-15,-4 15 16,-6 12-1,-7 12-15,-2 5 16,-3 13 0,-5 8-16,-4 12 15,0 7-15,-2 1 16,0-2 0,2-56-16,0 0 15,0 0-15,2 49 16,4-11-1,1-21-15,-5-19 16</inkml:trace>
  <inkml:trace contextRef="#ctx0" brushRef="#br0" timeOffset="61117.6094">17905 9988 0,'0'0'16,"0"0"0,0 0-16,0 18 15,0 11-15,0 14 16,0-10 0,0-1-16,-6-8 15,2-4-15</inkml:trace>
  <inkml:trace contextRef="#ctx0" brushRef="#br0" timeOffset="61320.9924">17844 9526 0,'0'0'15,"0"0"-15,0 0 16,0 0 0,0 0-16,0 0 15,0 0 1,0 0-16</inkml:trace>
  <inkml:trace contextRef="#ctx0" brushRef="#br0" timeOffset="61664.3277">18264 9392 0,'0'0'16,"0"0"-16,0 0 15,-4 18 1,0 22-16,-6 24 16,1 12-1,-2 20-15,5 5 16,0-3-16,0-2 16,-3-6-1,9-90-15,-8 78 16,8-78-16,0 0 15,0 63 1,13-32-16,9-24 16</inkml:trace>
  <inkml:trace contextRef="#ctx0" brushRef="#br0" timeOffset="62476.7559">18837 10080 0,'0'0'0,"0"0"16,0 0-16,0 0 16,0 0-1,-14-2-15,-9-13 16,-3 1-1,1-4-15,5 2 16,-5-2-16,-2 2 16,1 0-1,26 16 1,-29-10-16,-2 5 16,-1 10-16,3 3 15,7 8-15,0 6 16,22-22-1,-15 30-15,4 0 16,11-30 0,0 0-16,0 35 15,11-8-15,-1-10 16,6-10 0,1-11-16,6-15 15,1-12-15,8-22 16,-1-12-1,2-11-15,10-30 16,0-16 0,-6 4-16,-9 12 15,-13 26-15,-9 19 16,-6 61 0,0 0-16,0 0 15,0-40 1,-2 18-16,-2 15 15,-2 16-15,-1 16 16,-6 10 0,5 17-16,-3 15 15,5 9 1,-4 27-16,8 11 16,2-4-16,4-15 15,1-10 1,2-15-16,-1-22 15,1-5 1,-3-7-16,0-12 16,-1-3-16,-3-6 15,0-4 1,0-4-16,0-5 16,-3-2-16,1-2 15,2-7 1</inkml:trace>
  <inkml:trace contextRef="#ctx0" brushRef="#br0" timeOffset="62648.87">18985 10263 0,'0'0'0,"0"0"15,0 0 1,0 0-16</inkml:trace>
  <inkml:trace contextRef="#ctx0" brushRef="#br0" timeOffset="74567.5496">18431 11387 0,'0'0'0,"0"0"16,0 0-1,-6 20-15,-7 20 16,-5 14-1,1-3-15,1 9 16,2 10-16,-2 5 16,3 28-1,-1 23-15,3-2 16,1 2-16,0-11 16,6-4-1,2-18-15,-1-14 16,1-15-16,0-15 15,2-49 1,0 0-16,-2 36 16,-2-25-1,-4-20-15</inkml:trace>
  <inkml:trace contextRef="#ctx0" brushRef="#br0" timeOffset="75239.2737">18383 11605 0,'0'0'15,"0"0"-15,2-18 16,13-15-16,8-3 16,10 10-1,3 10-15,7 12 16,-2 8-1,7 7-15,-2 7 16,-2 5-16,-4 5 16,-7 1-1,-10 5-15,-12 2 16,-11 0 0,-13-3-16,-10 5 15,-13 11-15,-1-4 16,-7-5-1,0-7-15,-1-3 16,1-7 0,-1-4-16,45-19 15,-45 14-15,45-14 16,0 0 0,0 0-16,-40 11 15,40-11-15,0 0 16,-31 9-1,31-9-15,-16 11 16,14 2 0,9 5-16,7 2 15,1 2-15,5 8 16,4 0 0,8 9-16,4 4 15,-1 1 1,2 2-16,5 4 15,-5-3 1,2-1-16,-39-46 16,37 46-16,-37-46 15,33 46 1,-33-46-16,33 38 16,3-8-16,-5-15 15</inkml:trace>
  <inkml:trace contextRef="#ctx0" brushRef="#br0" timeOffset="75614.5404">19245 11505 0,'-4'31'16,"-1"18"-16,-2 25 16,0 27-1,1 11-15,-3 8 16,-2 12-1,-4 11-15,6 0 16,4-13-16,-2-19 16,3-15-1,0-18-15,4-78 16,0 0-16,2 54 16,2-38-1,7-29-15</inkml:trace>
  <inkml:trace contextRef="#ctx0" brushRef="#br0" timeOffset="76255.0394">19229 11742 0,'0'0'15,"14"-20"-15,6-11 16,9-7-1,7 4-15,-1 7 16,6 11 0,-4 10-16,0 11 15,-11 7-15,-5 13 16,-13 11 0,-8 10-16,-13 15 15,-5 1-15,-1 1 16,-7-7-1,2-6-15,-1-8 16,1-6 0,-1-6-16,25-30 15,-27 25 1,27-25-16,0 0 16,0 0-16,-22 14 15,22-14 1,-13 4-16,8-6 15,12-6-15,8-4 16,6 3 0,5-3-16,6 4 15,1 1 1,3 7-16,-2 7 16,-5 11-16,-7 8 15,-9 10 1,-9 16-16,-12 6 15,-13 7-15,-5-1 16,-11-1 0,0-8-16,-7-5 15,0-9 1,44-41-16,-48 29 16,48-29-16,-52 15 15,5-13 1,10-15-16</inkml:trace>
  <inkml:trace contextRef="#ctx0" brushRef="#br0" timeOffset="76645.5771">19851 11423 0,'0'0'16,"0"30"-1,0 24-15,0 33 16,0 25-16,-5 8 15,-3 6 1,-7 4-16,-9 10 16,2 10-1,2-13-15,4-17 16,4-24-16,-2-23 16,14-73-1,-5 50-15,5-33 16,7-25-16,5-24 15</inkml:trace>
  <inkml:trace contextRef="#ctx0" brushRef="#br0" timeOffset="77066.9639">20000 11536 0,'0'0'0,"0"0"16,0 0-16,0 0 16,22 7-1,22 4-15,13 11 16,-7 3 0,-1 9-16,-2 7 15,0 7 1,-7 4-16,-8 8 15,-8 9-15,-13 5 16,-15 22 0,-19 16-16,-11-9 15,-6-10-15,-11-10 16,-3-12 0,3-14-16,-3-11 15,8-19 1,0-10-16,0-3 15,1-9-15,1-10 16,3-6 0,3-7-16</inkml:trace>
  <inkml:trace contextRef="#ctx0" brushRef="#br0" timeOffset="77254.4251">19631 12003 0,'0'0'0,"0"0"16,0 0 0,0 0-16,23 0 15,27 0 1,31-6-16,27-5 15</inkml:trace>
  <inkml:trace contextRef="#ctx0" brushRef="#br0" timeOffset="81534.945">20787 11994 0,'0'0'15,"0"0"-15,0 0 16,0 0-16,0 0 16,20 0-1,21 0-15,21 0 16,5 0-1,4 0-15,8 0 16,17 0 0,0 0-16,7 0 15,6 0-15,8 0 16,1 0 0,1 4-16,-4 6 15,2 5-15,-5 12 16,-16 0-1,-4 5-15,-10-4 16,-8-1 0,-11-6-16,-12-8 15,-9-7-15,0 1 16,-42-7 0,39-2-16,0-9 15,-2-14 1,-4-11-16,-2-15 15,1-18-15,5-34 16,1-35 0,1-30-16,-6-20 15,-4-9-15,-9-8 16,-4-9 0,-9-1-16,-5 0 15,3-1 1,-5-17-16,0 8 15,4 1-15,5 5 16,11 1 0,7-2-16,7 1 15,-1 6 1,0 0-16,5 18 16,0 2-16,-5 7 15,-4 7 1,-6 11-16,-4 17 15,-7 16 1,-5 22-16,-1 10 16,-3 9-16,2 13 15,-5 12 1,-5 20-16,-4 7 16,-2 6-16,-5 6 15,-4 8 1,-7 3-16,-8 2 15,-20 4 1,-4 6-16,-11 1 16,-6-1-16,-24 5 15,-16-1 1,-11 1-16,3 0 16,7 0-1,8 0-15,10-5 16,2 3-16,5-2 15,5 5 1,6-2-16,1 3 16,4 4-1,2 5-15,5-1 16,18 0-16,6 1 16,45-9-1,0 0-15,0 0 16,-35 7-16,14-5 15,18-8 1,15-6-16</inkml:trace>
  <inkml:trace contextRef="#ctx0" brushRef="#br0" timeOffset="81956.7206">22099 5836 0,'0'0'0,"0"0"16,0 0-1,-20 14-15,-12 8 16,-19 12 0,-3 2-16,-5 1 15,-5 4-15,-5 6 16,2 0-1,16-5-15,51-42 16,-34 33 0,34-33-16,-18 28 15,9-4-15,9-24 16,3 25 0,8-1-16,9 6 15,12-4 1,10 8-16,8-1 15,4 1-15,9 0 16,7 1 0,26 14-16,15 9 15,1 3 1,-5-4-16</inkml:trace>
  <inkml:trace contextRef="#ctx0" brushRef="#br0" timeOffset="82456.3241">23841 6594 0,'0'0'16,"0"0"-16,-4 27 15,2 24 1,-4 30-16,-4 24 16,4 7-16,3 8 15,-3 7 1,2 8-16,-1 1 16,0-4-1,-1-12-15,-5-4 16,-7-15-16,6-30 15,12-71 1,0 0-16,-6 39 16,6-31-16,14-26 15,14-17 1</inkml:trace>
  <inkml:trace contextRef="#ctx0" brushRef="#br0" timeOffset="82878.223">24321 7047 0,'0'0'15,"0"0"-15,-28 14 16,-17 11-16,-26 15 16,-21 20-1,-8 11-15,15 3 16,20-11-1,65-63-15,0 0 16,0 0 0,-35 52-16,35-52 15,-12 31-15,22-7 16,7-5-16,12-3 16,9 4-1,13-1-15,6 3 16,-4 3-1,4-1-15,-7 4 16,-3 0-16,-6-1 16,-8 2-1,-33-29-15,31 24 16,1 1 0,-1-4-16,-31-21 15,26 6-15,3-10 16</inkml:trace>
  <inkml:trace contextRef="#ctx0" brushRef="#br0" timeOffset="83143.663">24579 7320 0,'0'0'0,"0"0"15,0 0 1,0 0-16,0 0 15,-6 25-15,-3 21 16,-5 28 0,4 18-16,2-5 15,5 1 1,-3-8-16,-1-11 16,7-69-16,0 0 15,0 0 1,-8 43-16,1-31 15,2-27 1</inkml:trace>
  <inkml:trace contextRef="#ctx0" brushRef="#br0" timeOffset="83346.7417">24467 6786 0,'0'0'16,"0"0"-16,0 0 16,0 0-16,0 0 15,0 0 1,0 0-16,0 0 16</inkml:trace>
  <inkml:trace contextRef="#ctx0" brushRef="#br0" timeOffset="83721.687">25029 6218 0,'0'0'16,"-4"23"-16,-2 17 16,-2 29-1,-1 19-15,-3 33 16,1 13-16,-2 22 16,-7 25-1,1 9-15,2-7 16,9-14-1,-2-26-15,6-22 16,0-29-16,4-92 16,0 0-1,0 0-15,-3 58 16,10-33 0,5-25-16</inkml:trace>
  <inkml:trace contextRef="#ctx0" brushRef="#br0" timeOffset="84159.1092">25502 6036 0,'0'0'16,"-4"24"-16,-1 21 16,-6 28-1,-6 30-15,-6 13 16,-2 30 0,1 33-16,2 22 15,-1 9 1,5-10-16,2-3 15,8-14-15,-4-11 16,8-26 0,-1-26-16,5-120 15,-2 88-15,2-88 16,0 0 0,0 0-16,-2 53 15,2-53 1,0 0-1,-2 23-15,4-23 16,9-12-16</inkml:trace>
  <inkml:trace contextRef="#ctx0" brushRef="#br0" timeOffset="84362.3345">25739 8093 0,'0'0'16,"0"0"-16,0 0 0,-6 21 15,-6 30 1</inkml:trace>
  <inkml:trace contextRef="#ctx0" brushRef="#br0" timeOffset="129782.2018">17929 13004 0,'0'0'16,"0"0"-16,0 0 15,0 0 1,0 0-16,0 0 16,0 0-16,0 0 15,0 0 1,18 4-16,18-1 15,18 2-15,-6-1 16,4-4 0,4 0-16,3-3 15,3-3 1,1-3-16,5 0 0,-3 0 16,-1 5-1,8 1-15,5 1 16,19-2-16,14 4 15,-10 4 1,-5 5-16,-1 0 16,-11 6-1,2-1-15,-3 4 16,1-4-16,-3 1 16,-3-4-1,-6-2-15,-19-4 16,-8-3-1,-44-2-15,43 2 16,-43-2-16,0 0 16,0 0-1,40 2-15,-40-2 16,0 0-16,0 0 16,29 0-1,-29 0-15,20-2 16,0-7-16,9-7 15</inkml:trace>
  <inkml:trace contextRef="#ctx0" brushRef="#br0" timeOffset="130016.7524">20351 12772 0,'0'0'0,"0"0"16,-16 13-16,-7 12 16,-11 11-1,-5 6-15,0 9 16,1 1 0,1 4-16,6-3 15,31-53-15,-24 52 16,6-3-1</inkml:trace>
  <inkml:trace contextRef="#ctx0" brushRef="#br0" timeOffset="130204.0568">20452 12937 0,'0'0'0,"0"0"16,-17 20 0,-14 19-16,-28 33 15,-31 45-15</inkml:trace>
  <inkml:trace contextRef="#ctx0" brushRef="#br0" timeOffset="134328.1006">21120 11997 0,'0'0'0,"0"0"15,0 0 1,0 0-16,0 0 15,19-3 1,21-3-16,18-6 16,-1 8-16,3-1 15,6 3 1,3 2-16,4-1 16,17 2-1,0 3-15,1 2 16,-2 2-16,-3 3 15,-4 5 1,-4 0-16,0-1 16,3 3-1,-5-2-15,0-5 16,-5-3-16,-11-3 16,-6-3-1,4-2-15,-7 0 16,1-2-16,-6 0 15,-46 2 1,0 0-16,41-3 16,-41 3-1,35-8-15,-35 8 16,30-16-16,-9-6 16,-4-7-1,1-8-15,-1-16 16,1-4-16,-1-8 15,-2-9 1,5-26-16,0-23 16,-2-14-1,0-6-15,-2 3 16,-3-1-16,-1-7 16,-2-2-1,0 1-15,1-3 16,-1-5-1,4-4-15,-3-9 16,0 6-16,6-2 16,0 3-1,3 5-15,-2-1 16,1 2 0,-3 5-16,-4 1 15,-6 1-15,2 3 16,-4 3-1,-2 4-15,3 6 16,-1 9 0,0 2-16,6 2 15,3 1-15,-3 3 16,4 3 0,-3 11-16,3 3 15,-3 4 1,0 6-16,1 15 15,-4 7-15,-1 15 16,-5 8 0,-4 6-16,-2 0 15,4 39-15,-13-33 16,-3 6 0,16 27-16,-22-23 15,-1 3 1,-4 0-16,-4 4 15,-3 1-15,-6 4 16,-6-3 0,-7 3-16,0 2 15,-3 0 1,-1 1-16,-4 0 16,1 1-16,-1 1 15,-4-1 1,-1 1-16,-5 1 15,1 3 1,-8-1-16,-24 3 16,-11 5-16,5 1 15,16 6 1,18-1-16,5 1 16,69-12-1,-50 6-15,4 1 16,46-7-16,-46 6 15,46-6 1,-48 0-16,48 0 16,-48 3-1,48-3-15,-44-5 16,16-4-16</inkml:trace>
  <inkml:trace contextRef="#ctx0" brushRef="#br0" timeOffset="134827.8473">22143 5835 0,'0'0'0,"0"0"16,-20 6-1,-20 10-15,-18 13 16,0 7-16,-5 9 16,-8 13-1,6 0-15,9-5 16,56-53 0,-42 49-16,42-49 15,0 0-15,-27 43 16,27-43-1,-13 38 1,10-5-16,3-33 0,10 24 16,5-3-1,12-1-15,2 2 16,7 1 0,11 6-16,-1 0 15,6 2-15,1 0 16,3 1-1,2 1-15,0-4 16,-2 1 0,1-6-16,-5-2 15,0-8-15,-10-13 16</inkml:trace>
  <inkml:trace contextRef="#ctx0" brushRef="#br0" timeOffset="134921.5759">22458 6858 0,'-2'5'0,"-2"3"15,4-4-15,-2 1 16,4-1 0,2 3-16</inkml:trace>
  <inkml:trace contextRef="#ctx0" brushRef="#br0" timeOffset="138077.4139">19496 7917 0,'0'0'0,"0"0"15,0 0 1,0 0-16,-11 26 15,-4 19 1,-6 29-16,-6 24 16,0 18-16,7 7 15,-1 3 1,4-6-16,6-8 16,4-16-16,0-11 15,1-13 1,-3-17-1,0-3-15,-2 1 16,0-1-16,11-52 16,0 0-16,-12 31 15,1-33 1,-3-32-16</inkml:trace>
  <inkml:trace contextRef="#ctx0" brushRef="#br0" timeOffset="138498.8898">19574 7919 0,'0'0'0,"0"0"15,-21-2 1,-16-5-16,-22 7 16,-5 11-1,1 16-15,8 9 16,5 6-16,6-1 15,44-41 1,-36 34-16,17-17 16,19-17-1,17-15-15,12-14 16,13-14-16,1-2 16,-8 10-1,-8 9-15,-9 15 16,-1 7-1,2 11-15,1 7 16,0 9-16,2 13 16,5 14-1,3 5-15,1 4 16,-1-1 0,4 0-16,-2-1 15,-10 0-15,-11-6 16</inkml:trace>
  <inkml:trace contextRef="#ctx0" brushRef="#br0" timeOffset="138858.3928">19046 8857 0,'0'0'0,"0"0"15,0 0-15,0 0 16,0 0 0,0 0-16,3 25 15,10 22 1,7 17-16,2-10 15,-2-2-15,1-6 16,-21-46 0,22 37-16,2-15 15,1-22-15,8-16 16,17-27 0,35-35-16,66-63 15</inkml:trace>
  <inkml:trace contextRef="#ctx0" brushRef="#br0" timeOffset="143341.4753">20108 8224 0,'0'0'0,"0"0"15,0 0 1,0 0-16,0 0 15,15 3 1,20-1-16,15 5 16,-5 4-16,-9 5 15,-11 0 1,-10 1-16,-11 0 16</inkml:trace>
  <inkml:trace contextRef="#ctx0" brushRef="#br0" timeOffset="144029.203">20044 8571 0,'0'0'16,"0"0"-16,0 0 16,0 0-1,0 0-15,19-13 16,19-12-16,21-12 15,1-1 1,-60 38-16,0 0 16,0 0-1,53-34-15,-14 9 16,-24 16-16,-20 14 16,-11 10-1,-9 13-15,-5 6 16,-9 21-1,4 0-15,3 2 16,8-8 0,9-2-16,6-5 15,6-8-15,10-12 16,6-4 0,7-7-16,4-6 15,-1-5-15,4-7 16,-2-4-1,-1-5-15,-3-4 16,-8-3 0,-8 4-16,-5 0 15,-7 4-15,-1 2 16,-4 1 0,-2 1-16,0 2 15,4 0-15,1 2 16,4 3-1,8-3-15,5-1 16,12-9 0,13-2-16,4-10 15,13-7-15,3 0 16,0 3 0,-53 33-16,0 0 15,51-28 1,-51 28-16,45-15 15,-11 10 1,-18 13-16,-9 4 16</inkml:trace>
  <inkml:trace contextRef="#ctx0" brushRef="#br0" timeOffset="144231.8993">20450 8719 0,'0'0'16,"0"5"-16,0-1 15,0-1 1,0 1-16,0-4 15,2-3-15,14-8 16,10-15 0,8-8-16,2-13 15,4-7 1,-4-8-16,-8 2 16,-3 1-16</inkml:trace>
  <inkml:trace contextRef="#ctx0" brushRef="#br0" timeOffset="144450.5955">20716 8209 0,'0'0'16,"0"0"-16,-8 18 15,2 20 1,-5 21-16,2 1 16,2 9-1,5 3-15,6-1 16,3 3-16,8 8 15,2-3 1,-2-8-16,-8-13 16,-7-2-1,0-56-15,-9 51 16</inkml:trace>
  <inkml:trace contextRef="#ctx0" brushRef="#br0" timeOffset="144872.3664">20474 9081 0,'0'0'16,"0"0"-16,-4 23 16,2 15-1,-4 19-15,2-5 16,8-8-1,6-6-15,12-11 16,3-13 0,-1-10-16,3-8 15,0-5-15,3-9 16,-6-7 0,-7-8-16,4-12 15,-11-2 1,-7 3-16,-8 1 15,-8 9-15,-5 12 16,-2 7 0,-6 5-16,-4 10 15,2 5-15,3 4 16,3 2 0,7 2-16,5-1 15,7-8-15,14-11 16</inkml:trace>
  <inkml:trace contextRef="#ctx0" brushRef="#br0" timeOffset="145263.2874">20937 8588 0,'0'0'0,"0"0"15,0 0-15,0 0 16,16-12 0,12-6-16,8-7 15,-2 5 1,-5 5-16,-9 9 16,-4 6-16,-8 8 15,-8 8 1,-10 10-16,-8 12 15,-13 19-15,-6 1 16,2 1 0,2-2-16,33-57 15,0 0 1,0 0-16,-30 46 16,10-10-16,13-19 15,10-23 1,12-14-16</inkml:trace>
  <inkml:trace contextRef="#ctx0" brushRef="#br0" timeOffset="145794.4212">21083 8674 0,'0'0'16,"0"0"-16,0 0 16,0 0-16,0 0 15,2 21 1,11 15-16,5 8 15,3-6 1,2-9-16,0-7 16,-6-11-16,1-2 15,-7-9 1,-1-2-16,-8-8 16,-6 2-1,-6-3-15,-1-2 16,-3-1-16,6-4 15,4-4 1,8-7-16,4-4 16,8-6-1,9-9-15,4 3 16,-1 0-16,-28 45 16,21-43-1,-21 43-15,22-33 16,1 9-1,-23 24-15,15-5 16,0 14-16,-7 15 16,1 12-1,-5 13-15,4 18 16,-4 7 0,2 29-16,-1 8 15,-1-5-15,-4-106 16,0 0-1,0 0-15,0 64 16,-2-45-16,0-38 16</inkml:trace>
  <inkml:trace contextRef="#ctx0" brushRef="#br0" timeOffset="146106.8102">21580 8206 0,'0'0'16,"0"0"-16,3 30 15,3 30-15,5 37 16,6 26 0,3 12-16,4 15 15,-4-13 1,-2-12-16,-3-16 15,-3-9-15,-5-7 16,-3-15 0,-4-15-16,-4-14 15,-3-9 1,7-40-16,-12 38 16,12-38-16,-11 25 15,4-19 1</inkml:trace>
  <inkml:trace contextRef="#ctx0" brushRef="#br0" timeOffset="146247.4334">21880 9418 0,'0'0'0,"0"0"16,0 0-16</inkml:trace>
  <inkml:trace contextRef="#ctx0" brushRef="#br0" timeOffset="271295.5635">23563 10699 0,'0'0'15,"0"0"-15,0 0 16,22 0-1,26 0-15,31 0 16,19-7-16,5-2 16,0 0-1,-2 4-15,1 3 16,2 0 0,-9 2-16,-3 0 15,-5 2-15,-9 3 16,-78-5-1,74 8-15,-74-8 16,0 0 0,61 7-16</inkml:trace>
  <inkml:trace contextRef="#ctx0" brushRef="#br0" timeOffset="271608.38">24175 10678 0,'0'0'0,"-16"23"16,-2 11 0,-13 25-16,-5 18 15,-7 32 1,-5 39-16,5 20 15,12 1-15,11-11 16,9-8 0,2-15-16,9-22 15,2-19 1,-2-94-16,16 70 16,1-34-16</inkml:trace>
  <inkml:trace contextRef="#ctx0" brushRef="#br0" timeOffset="272092.6447">24342 11543 0,'0'0'0,"0"0"15,0 0 1,0 0-16,12 16 15,9 4 1,10 0-16,-1-11 16,1-12-1,3-8-15,-6-7 16,-4-4-16,-6-2 16,-12-3-1,-10 4-15,-10 4 16,-11 7-16,-6 6 15,-7 6 1,-11 8-16,2 6 16,3 10-1,-2 8-15,9 11 16,6 3-16,3 10 16,11 2-1,7 0-15,8-4 16,2-54-1,12 47-15,9-9 16,9-11-16,9-10 16,7-15-1,10-12-15,2-18 16,-2-10-16</inkml:trace>
  <inkml:trace contextRef="#ctx0" brushRef="#br0" timeOffset="272422.1374">24753 11331 0,'0'0'0,"0"0"15,0 0-15,0 0 16,0 27 0,-6 29-16,-1 24 15,-6 13 1,-1-7-1,3-15-15,-2-18 0,13-53 16,0 0 0,0 0-16,-9 46 15,0-15-15,3-18 16,6-17 0,8-19-16,10-12 15,16-24 1,8-8-16,18-27 15,13-13-15,-1 7 16,-11 8-16</inkml:trace>
  <inkml:trace contextRef="#ctx0" brushRef="#br0" timeOffset="273124.7164">25116 11203 0,'0'9'0,"0"1"16,-5 10-16,3 6 15,-2 8 1,-1 1-16,5 6 15,-3 1-15,3 5 16,0 2 0,0 5-16,0-3 15,0-51 1,0 52-16,0-52 16,0 0-16,0 0 15,6 31 1,4-24-16,6-30 15,2-12-15,4-10 16,0-7 0,2 1-16,-7 2 15,-1 8 1,-3 13-16,-4 12 16,2 14-16,-5 11 15,1 16 1,-5 10-1,-2 12-15,-4 17 16,-1-1-16,5-63 16,0 0-16,0 0 15,-8 54 1,8-54-16,-7 33 16,5-23-1,2-20-15,5-13 16,3-7-16,1-11 15,5-10 1,3 2-16,-3 3 16,1 1-1,1 9-15,2 4 16,-18 32-16,20-15 16,2 8-1,-1 14-15,-1 10 16,-5 10-1,-3 13-15,-2 14 16,-5 7-16,0-4 16,-3 0-1,-2-57-15,0 53 16,0-53 0,0 0-16,0 0 15,0 47-15,0-47 16,4 34-1</inkml:trace>
  <inkml:trace contextRef="#ctx0" brushRef="#br0" timeOffset="273421.8549">25806 11281 0,'0'0'16,"0"0"-16,0 21 16,0 19-1,0 21-15,0 3 16,0-3 0,0-2-16,0-59 15,-4 57-15,4-57 16,0 0-1,0 0-15,-6 40 16,-20-20 0</inkml:trace>
  <inkml:trace contextRef="#ctx0" brushRef="#br0" timeOffset="273578.1413">25739 10835 0,'0'0'0,"0"0"16,0 0-16,0 0 15,0 0 1,0 0-16</inkml:trace>
  <inkml:trace contextRef="#ctx0" brushRef="#br0" timeOffset="273953.0221">26021 11279 0,'0'0'0,"0"30"15,0 14 1,4 26-16,1-1 16,-3-2-16,-2-67 15,0 0 1,0 0-16,2 56 15,-2-56 1,2 38-16,3-25 16,6-26-16,9-17 15,0-10 1,7-7-16,0-2 16,0 3-1,-1 5-15,0 12 16,-5 16-16,0 13 15,-4 13 1,1 12-16,2 10 16,0 17-1,1 4-15,-1-3 16,1-3-16</inkml:trace>
  <inkml:trace contextRef="#ctx0" brushRef="#br0" timeOffset="274468.1784">26702 11453 0,'0'0'16,"0"0"-16,-6-15 16,-6-14-1,-6-2-15,0 8 16,1 5 0,-3 3-16,-3 2 15,2 1-15,-3 8 16,2 7-1,-1 10-15,4 9 16,1 11-16,2 17 16,6 1-1,8 0-15,7-2 16,4-10 0,5-8-16,0-13 15,1-7-15,5-9 16,5-9-1,-2-6-15,1-5 16,-2 0 0,-5 0-16,1 5 15,1-1-15,1 5 16,2 2 0,3 5-16,2 4 15,-4 1 1,5 4-16,-2 2 15,1 5-15,-2-2 16,-25-12 0,27 11-16,7 1 15,3-8 1,11-13-16,-2-11 16</inkml:trace>
  <inkml:trace contextRef="#ctx0" brushRef="#br0" timeOffset="274687.2354">26637 10792 0,'0'0'16,"17"7"-16,23 6 15,22 7 1,11 3-16,33 8 16,26-2-16,1-11 15,-8-16 1</inkml:trace>
  <inkml:trace contextRef="#ctx0" brushRef="#br0" timeOffset="275109.0138">27100 9662 0,'0'0'16,"-7"31"-16,-7 27 16,-3 30-1,-7 30-15,-4 45 16,3 38-16,8 14 16,3 1-1,6 8-15,1-19 16,7-31-1,3-19-15,3-17 16,3-13-16,2-18 16,0-23-1,-11-84-15,0 0 16,0 0 0,11 44-16,-4-42 15,2-29-15</inkml:trace>
  <inkml:trace contextRef="#ctx0" brushRef="#br0" timeOffset="275499.5459">27163 11286 0,'0'0'0,"4"25"15,10 12 1,7 13-16,6-10 15,1-6-15,0-10 16,3-10 0,-4-17-16,-1-10 15,0-14-15,-6-11 16,-4-7 0,-10 3-16,-10 9 15,-8 15 1,-5 11-16,-12 16 15,-3 16 1,-3 19-16,4 12 16,8 9-16,13-1 15,12 1 1,15-9-16,18-15 16,12-24-16,14-26 15</inkml:trace>
  <inkml:trace contextRef="#ctx0" brushRef="#br0" timeOffset="275858.8122">27932 9608 0,'0'0'15,"0"0"1,15 0-16,-10 59 16,-13 52-16,-32 101 15,-4 90 1,15 35-16,15-13 16,10-6-1,4-4-15,4-5 16,-2-16-16,1-16 15,-8-23 1,5-25-16,-2-31 16,0-46-1,-7-25-15,0-24 16,9-103-16,-16 67 16,-9-38-1</inkml:trace>
  <inkml:trace contextRef="#ctx0" brushRef="#br0" timeOffset="276186.5038">27761 10247 0,'24'-16'15,"18"-10"-15,17-10 16,9 4-16,12 10 16,-2 18-1,-17 22-15,-26 11 16,-18 13-16,-17 19 16,-21 14-1,-32 39-15,-31 28 16,-10 7-1,14-29-15,16-26 16,64-94-16,-48 63 16,48-63-1,-40 42-15</inkml:trace>
  <inkml:trace contextRef="#ctx0" brushRef="#br0" timeOffset="276577.4271">28069 11040 0,'0'0'0,"0"0"16,0 22 0,6 21-16,-2 22 15,-2 0 1,0 4-16,-2-2 15,-8 0-15,-4-4 16,12-63 0,-13 53-16,-3-15 15,0-15 1,2-21-16,6-11 16,6-14-16,4-13 15,11-12 1,10-17-16,8-2 15,18-13 1,8 6-16,5 13 16,1 21-16,-4 18 15,-12 15 1,-11 9-16</inkml:trace>
  <inkml:trace contextRef="#ctx0" brushRef="#br0" timeOffset="276951.9434">28479 11275 0,'0'0'0,"0"0"15,0 0 1,0 0-16,0 0 16,3 27-1,7 19-15,8 21 16,2-9-16,2-10 15,-22-48 1,0 0-16,0 0 16,23 38-1,-2-18-15,-10-23 16,-7-12-16,-6-16 16,-5-7-1,-9-13-15,-4 2 16,-2 1-1,-1 10-15,-4 11 16,-2 20-16,-7 19 16,1 19-1,-3 21-15,7 6 16</inkml:trace>
  <inkml:trace contextRef="#ctx0" brushRef="#br0" timeOffset="277264.7293">28988 11031 0,'0'0'15,"0"0"-15,-15 23 16,-8 15-1,-9 20-15,6 7 16,9 4 0,9-5-16,16-3 15,9-6 1,12-12-16,11-7 16,9-14-16,6-12 15,0-15 1,-8-11-16</inkml:trace>
  <inkml:trace contextRef="#ctx0" brushRef="#br0" timeOffset="277764.5808">29227 11260 0,'0'0'0,"0"0"16,0 0-16,0 0 15,0 0 1,16 12-16,11 5 15,11-4 1,-3-11-16,-3-13 16,-3-7-16,-4-9 15,-8-2 1,-8 1-16,-9 1 16,-5 4-1,-5 3-15,-6 9 16,-6 6-16,-5 12 15,-2 11 1,0 9-16,0 15 16,9 2-1,6 6-15,12-6 16,11-1-16,11-5 16,14-12-1,8-6-15,18-17 16,4-14-16,7-12 15,2-14 1</inkml:trace>
  <inkml:trace contextRef="#ctx0" brushRef="#br0" timeOffset="278170.5302">29927 10857 0,'0'0'16,"-21"21"-1,-3 5-15,-14 19 16,0 8-16,-5 12 16,-1 18-1,4 2-15,11-5 16,19-20 0,10-60-16,6 36 15,9-21-15,6-10 16,10-11-1,0-8-15,-2 1 16,-29 13 0,0 0-16,29-14 15,-5 12-15,-10 13 16,-12 11 0,-8 14-16,-8 9 15,14-45-15,0 0 16,-18 51-1,11-19-15,16-29 16,14-26 0</inkml:trace>
  <inkml:trace contextRef="#ctx0" brushRef="#br0" timeOffset="278545.3192">30342 10770 0,'0'0'15,"0"0"-15,-11 18 16,-9 13 0,-5 16-16,-7 6 15,-1 10 1,0 4-16,-5 15 16,38-82-16,0 0 15,0 0 1,-23 66-16,30-35 15,17-33 1,10-16-16,11-16 16,2-1-16,-6 6 15,-8 9 1,-9 10-16,-10 15 16,-11 15-1,-12 14-15,-12 15 16,-11 20-16,-7 22 15,-5 12 1,18-18-16,21-27 16</inkml:trace>
  <inkml:trace contextRef="#ctx0" brushRef="#br0" timeOffset="278717.1546">30914 11559 0,'0'0'16,"0"0"0,0 0-16</inkml:trace>
  <inkml:trace contextRef="#ctx0" brushRef="#br0" timeOffset="310201.3267">10712 9708 0,'-4'28'0,"-5"14"15,1 19-15,-3 8 16,1 4-16,4 14 16,4-4-1,0-5-15,-1-2 16,3-2-1,0-5-15,-4-13 16,0-7-16,-8-6 16,12-43-1,-17 33-15,-13-6 16</inkml:trace>
  <inkml:trace contextRef="#ctx0" brushRef="#br0" timeOffset="310794.9649">10791 9668 0,'0'0'16,"0"0"0,18-1-16,18-6 15,20-5 1,-4 10-16,-4 6 15,-2 10-15,-11 12 16,-12 8 0,-10 2-16,-13 4 15,-13 0-15,-12-1 16,-10-6 0,-11 0-1,0-3-15,-2-8 16,48-22-16,-44 18 15,44-18-15,-43 13 16,43-13 0,0 0-16,0 0 15,-38 7 1,38-7-16,-29 7 16,17 4-16,12-11 15,-5 15 1,12 7-16,6 6 15,5-2 1,1 6-16,8 0 16,5 7-16,-1 1 15,0 1 1,1-4-16,-4 3 16,1-1-1,-2 1-15,-1-5 16,-4-1-16,2-5 15,-19-15 1,-30-14-16</inkml:trace>
  <inkml:trace contextRef="#ctx0" brushRef="#br0" timeOffset="311138.9799">11368 9658 0,'0'0'16,"-7"28"-1,1 22-15,-6 30 16,1 25-16,-1 5 16,-2 3-1,1-1-15,1 0 16,4-9-16,-4-9 16,4-16-1,8-78-15,-6 64 16,-3-24-16,-1-21 15,0-27 1</inkml:trace>
  <inkml:trace contextRef="#ctx0" brushRef="#br0" timeOffset="311669.7369">11257 10080 0,'0'0'0,"0"0"16,0 0-1,13-17-15,10-11 16,10-6-16,4 8 16,6 8-1,-2 13-15,-8 14 16,-17 13 0,-12 16-16,-18 25 15,-10 9 1,-14 22-16,-1 3 15,39-97-15,0 0 16,0 0 0,-30 70-16,30-70 15,-12 33-15,22-33 16,9-17 0,9-11-16,7-9 15,10-7-15,0-2 16,-45 46-1,40-31-15,-7 12 16,-6 14 0,-13 11-16,-12 15 15,-8 10-15,-8 9 16,-11 15 0,-4 2-16,3-6 15,26-51 1,0 0-16,0 0 15,-21 35-15,8-14 16,11-30 0,11-25-16</inkml:trace>
  <inkml:trace contextRef="#ctx0" brushRef="#br0" timeOffset="311950.9437">11884 9810 0,'0'0'0,"0"0"16,0 22 0,0 20-16,7 23 15,1 2 1,0 5-16,-4 6 16,-2 20-16,-2-5 15,-4-1 1,-10-5-16,-5-8 15,-4-10 1,23-69-16,-20 43 16,-5-17-16,3-17 15,6-22 1,8-16-16</inkml:trace>
  <inkml:trace contextRef="#ctx0" brushRef="#br0" timeOffset="312278.969">11876 9965 0,'0'0'16,"0"0"-16,0 0 16,13-10-1,13-8-15,11 2 16,2 12-16,2 15 16,2 6-1,0 11-15,0 7 16,-4 8-16,-8 6 15,-9 7 1,-11 6-16,-16 10 16,-13 1-1,-21 24-15,-20 12 16,-5-11-16,3-19 16,61-79-1,-52 46-15,6-28 16,8-20-1,5-20-15,-1-17 16</inkml:trace>
  <inkml:trace contextRef="#ctx0" brushRef="#br0" timeOffset="312466.5809">11641 10370 0,'0'0'16,"0"0"-16,0 0 16,27-2-1,31-9-15,31-6 16,11 1 0,-100 16-16,92-10 15</inkml:trace>
  <inkml:trace contextRef="#ctx0" brushRef="#br0" timeOffset="312591.7477">12141 10430 0,'0'0'0,"-4"5"16,-1-1-16,3-1 16,-2 1-1,4-4-15,6 2 16,12-2 0,11 0-16</inkml:trace>
  <inkml:trace contextRef="#ctx0" brushRef="#br0" timeOffset="312981.9472">13114 9740 0,'0'0'0,"0"0"16,-16 20 0,-11 13-16,-16 28 15,-17 28 1,-11 21-16,-2 8 15,7 7-15,15-13 16,10-20 0,8-16-16,33-76 15,-28 62 1,28-62-16,0 0 16,-17 36-16</inkml:trace>
  <inkml:trace contextRef="#ctx0" brushRef="#br0" timeOffset="313325.5983">12613 9832 0,'0'0'0,"0"0"15,14 13 1,8 10-16,13 10 15,5 16 1,6 12-16,14 30 16,9 19-16,-6 10 15,-12-13 1,-11-20-16,-40-87 16,30 66-1,-30-66-15,0 0 16,0 0-16,15 39 15,-15-39 1,9 25-16,-9-25 16,2 9-1,-2-9-15,0-4 16</inkml:trace>
  <inkml:trace contextRef="#ctx0" brushRef="#br0" timeOffset="313466.5636">13127 10683 0,'0'0'0,"0"0"16,0 0 0,0 0-16,0 0 15</inkml:trace>
  <inkml:trace contextRef="#ctx0" brushRef="#br0" timeOffset="318355.6636">20868 13829 0,'0'0'0</inkml:trace>
  <inkml:trace contextRef="#ctx0" brushRef="#br0" timeOffset="318559.1081">20868 13829 0,'0'0'0,"0"0"15</inkml:trace>
  <inkml:trace contextRef="#ctx0" brushRef="#br0" timeOffset="318746.1965">20856 13830 0,'0'0'0,"0"0"16</inkml:trace>
  <inkml:trace contextRef="#ctx0" brushRef="#br0" timeOffset="318902.5223">20856 13830 0,'0'0'16,"0"0"-16</inkml:trace>
  <inkml:trace contextRef="#ctx0" brushRef="#br0" timeOffset="319090.1716">20781 13916 0,'0'0'16,"0"0"-16</inkml:trace>
  <inkml:trace contextRef="#ctx0" brushRef="#br0" timeOffset="319277.6514">20781 13916 0,'0'0'16,"0"0"0</inkml:trace>
  <inkml:trace contextRef="#ctx0" brushRef="#br0" timeOffset="319465.1496">20590 13422 0,'0'0'0,"5"-26"16,1-10-16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0-06T07:29:01.8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3869 14508 0,'0'0'0,"0"0"15,0 0-15,0 0 16</inkml:trace>
  <inkml:trace contextRef="#ctx0" brushRef="#br0" timeOffset="6384.33">2068 4114 0,'0'0'16,"0"0"-1,0 0-15,0 0 16,0 0-16,0 0 16,0 0-1,15 25-15,5 11 16,12 18-16,-3 1 15,1-2 1,-9-4-16,-21-49 16,0 0-16,0 0 15,24 39 1,-6-21-16,1-23 16,-4-20-1,7-13-15,13-19 16,6-11-1,15-20-15,12-10 16,3 5-16</inkml:trace>
  <inkml:trace contextRef="#ctx0" brushRef="#br0" timeOffset="6837.0356">3050 3913 0,'0'0'0,"0"0"15,4 18-15,12 18 16,3 17-1,3 6-15,-1 10 16,-9 6 0,-3 26-16,-7 7 15,-6-19-15,4-89 16,-9 58 0,3-38-16,-3-20 15</inkml:trace>
  <inkml:trace contextRef="#ctx0" brushRef="#br0" timeOffset="6977.6181">3174 4460 0,'4'-4'0,"8"-14"16,-1-9 0,9-6-16,9-1 15,12 3-15,10 0 16,3-3 0,7-2-16,-4-1 15,-8-6 1,-9-9-16</inkml:trace>
  <inkml:trace contextRef="#ctx0" brushRef="#br0" timeOffset="7415.356">3644 3763 0,'0'0'16,"0"0"-16,0 0 16,0 0-16,0 0 15,2 21 1,9 21-16,4 21 15,-1 4 1,-3 0-16,-5 6 16,-10 18-16,-9-1 15,-12-12 1,-10-15-16,-1-17 16,-3-7-1,-3-8-15,42-31 16,-45 27-16,45-27 15,0 0 1,-43 20-16,43-20 16,0 0-16,-40 9 15,22-9 1,25-5-16,13-1 16,19-3-16,16-2 15,6 0 1,1 4-16,-1 5 15,-61 2 1,49 4-16,-14 9 16,-25 6-1,-15-2-15</inkml:trace>
  <inkml:trace contextRef="#ctx0" brushRef="#br0" timeOffset="7711.9427">2524 5110 0,'0'0'16,"18"-4"-16,24-7 16,29-7-1,17-2-15,48-2 16,59-10-1,22 10-15,1 2 16,-41 16-16,-54 4 16,-27 4-1,-96-4-15,62 9 16,-37 2-16,-32-2 16,-27-7-1,-17-6-15</inkml:trace>
  <inkml:trace contextRef="#ctx0" brushRef="#br0" timeOffset="7977.3835">3370 5059 0,'0'0'16,"0"0"-16,0 25 16,7 26-1,4 30-15,1 21 16,1 5-1,-3 10-15,-4 14 16,-4 17-16,-2 6 16,-4-7-1,-5-3-15,-4-15 16,-4-31 0,17-98-16,0 0 15,-4 61-15,8-56 16,10-42-1</inkml:trace>
  <inkml:trace contextRef="#ctx0" brushRef="#br0" timeOffset="8540.1422">4441 4260 0,'0'0'16,"0"0"-16,-19 17 15,-17 19-15,-16 24 16,-13 31 0,7 22-16,17-2 15,23-8 1,18-30-16,0-73 15,13 54-15,4-27 16,-4-15 0,3-12-16,1-12 15,4-8-15,1-8 16,0-11 0,-1-12-16,-5-4 15,-10-4 1,-6 2-16,-4 5 15,-4 2-15,2 10 16,2 4 0,2 12-16,4 3 15,14 1 1,13 2-16,13-2 16,22-1-16,8 1 15,5 4 1,18 2-16,12 5 15,-13 11 1,-26 9-16,-31 7 16,-24-5-16</inkml:trace>
  <inkml:trace contextRef="#ctx0" brushRef="#br0" timeOffset="8711.9257">4353 4802 0,'0'0'0,"0"0"16,0 0-1,31 5-15,32-1 16,34 5-16,12 0 16,-10-9-16,-24-20 15,-23-25 1</inkml:trace>
  <inkml:trace contextRef="#ctx0" brushRef="#br0" timeOffset="9039.9517">5057 4005 0,'0'0'15,"0"0"-15,0-3 16,0-3-16,0 1 15,0 5 1,-6 29-16,-5 33 16,-5 26-16,1 17 15,3 20 1,8 7-16,4-3 16,4-5-1,-2-12-15,1-12 16,-1-13-16,-2-11 15,5-14 1,-7-13-16,2-49 16,-18 40-16</inkml:trace>
  <inkml:trace contextRef="#ctx0" brushRef="#br0" timeOffset="9274.3396">4307 5685 0,'0'0'15,"0"0"-15,13 19 16,13 15 0,18 16-16,11-8 15,8-4-15,7-11 16,19-9-1,3-21-15,-9-28 16,-1-31-16</inkml:trace>
  <inkml:trace contextRef="#ctx0" brushRef="#br0" timeOffset="9555.5301">5616 4314 0,'0'0'0,"0"0"15,0 0-15,-20 21 16,-13 13 0,-19 29-16,-12 30 15,-11 24-15,-3 7 16,12-8-1,16-24-15,50-92 16,0 0 0,-29 61-16,25-39 15,14-27-15</inkml:trace>
  <inkml:trace contextRef="#ctx0" brushRef="#br0" timeOffset="9742.6243">5498 4680 0,'0'0'0,"0"0"16,0 0 0,0 0-16,13 19 15,7 13-15,12 10 16,1 5 0,3-3-16,-36-44 15,34 41 1,-3-16-16</inkml:trace>
  <inkml:trace contextRef="#ctx0" brushRef="#br0" timeOffset="10179.9968">5627 4737 0,'0'0'0,"0"0"16,0 0-16,15-15 15,17-14 1,24-11-16,11 0 15,19-10 1,2-8-16,-14 0 16,-18-3-16,-9-3 15,-11-3 1,-12-1-16,-12 13 16,-12 5-16,0 50 15,0 0 1,0 0-16,-4-44 15,4 44 1,0 0-16,-11-22 16,3 22-16,1 20 15,-4 18 1,-2 25-16,-5 17 16,-6 37-1,-4 34-15,4 6 16,9-13-16,5-19 15,6-22 1,4-15-16,0-10 16,-4-11-16,-5-18 15,-9-13 1,-9-14-16</inkml:trace>
  <inkml:trace contextRef="#ctx0" brushRef="#br0" timeOffset="10602.1537">5484 5531 0,'0'0'0,"0"0"16,0 0-16,0 0 15,0 0 1,0 0-16,23-14 16,17-6-1,24-16-15,20-4 16,-84 40-16,75-34 15,-75 34 1,58-13-16,-27 26 16,-19 10-1,-14 10-15,-12 12 16,-13 20-16,-6 5 16,-14 23-1,-9 8-15,8-12 16,11-16-1,37-73-15,-15 55 16,21-24-16,21-25 16,16-17-1,25-22-15,44-39 16,43-44-16,16-31 16,-20-13-1,-53 13-15</inkml:trace>
  <inkml:trace contextRef="#ctx0" brushRef="#br0" timeOffset="11179.8756">6407 4400 0,'0'0'15,"0"0"-15,0 27 16,0 27 0,4 32-16,3 24 15,0 4-15,0 2 16,-2-5 0,-3-9-16,0-11 15,-2-91-15,0 0 16,0 0-1,0 65-15,0-39 16,0-35 0,0-29-16,0-19 15,0-12 1,2-3-16,5-11 16,4-17-16,14-10 15,10 16 1,12 14-16,7 17 15,6 10-15,2 15 16,-9 15 0,-7 17-16,-7 10 15,-1 14 1,-17 17-16,-9 15 16,-19 13-16,-17 8 15,-26 20 1,-19 12-16,-8-7 15,-1-10-15,12-24 16,7-17 0,17-21-16,9-19 15,17-21 1,16-18-16</inkml:trace>
  <inkml:trace contextRef="#ctx0" brushRef="#br0" timeOffset="11320.3494">6816 4610 0,'14'-7'16,"13"-12"-16,5-9 15,9-12 1,6 3-16,7 5 16,3 8-16,2 10 15,3 10 1,3 8-16,-2 7 16</inkml:trace>
  <inkml:trace contextRef="#ctx0" brushRef="#br0" timeOffset="11523.4264">6897 4837 0,'0'0'0,"0"0"16,0 0-1,0 0-15,27 8 16,28 5-16,25 7 15,17 11 1,8-2-16,-15-4 16</inkml:trace>
  <inkml:trace contextRef="#ctx0" brushRef="#br0" timeOffset="11867.483">7528 3870 0,'0'0'16,"0"0"-16,0 0 16,-4 31-1,-2 37-15,-7 34 16,-1 33-1,8 1-15,1 1 16,3-2-16,0 0 16,2-6-1,0-4-15,0-8 16,0-13-16,0-12 16,0-14-1,0-78-15,2 63 16,-2-32-1,-8-24-15</inkml:trace>
  <inkml:trace contextRef="#ctx0" brushRef="#br0" timeOffset="12304.8763">6701 5520 0,'-10'27'0,"4"15"16,-3 18 0,5 12-16,4 2 15,6 10-15,19-10 16,16-14 0,25-13-16,15-22 15,12-27-15,3-31 16,-2-21-1,-16-22-15,-23-9 16,-15 0 0,-25 6-16,-20 8 15,-13 21 1,-6 15-16,-15 11 16,-17 15-16,-15 18 15,-19 13 1,-26 25-16,-22 24 15,9 19-15,29-1 16,36-6 0,40-14-16,37-24 15,24-10-15</inkml:trace>
  <inkml:trace contextRef="#ctx0" brushRef="#br0" timeOffset="12445.0852">7998 6083 0,'0'0'0,"0"0"16,0 0-1</inkml:trace>
  <inkml:trace contextRef="#ctx0" brushRef="#br0" timeOffset="16571.7763">6521 6686 0,'0'0'0,"0"0"15,0 0-15,0 0 16,-6 20 0,-6 15-16,-3 13 15,-3 1-15,3 9 16,3 2-1,1 8-15,2 3 16,2 2 0,2 23-16,3 8 15,2-7-15,0-3 16,0-12 0,0 6-1,-4-5-15,2-5 0,0-6 16,-3-21-1,5-51-15,-4 44 16,4-44 0,0 0-16,0 0 15,-10 38-15,10-38 16,-6 25 0,8-14-16</inkml:trace>
  <inkml:trace contextRef="#ctx0" brushRef="#br0" timeOffset="16758.9608">6765 8092 0,'0'0'16,"0"0"-16,0 0 15,0 0 1,0 0-16,0 0 16</inkml:trace>
  <inkml:trace contextRef="#ctx0" brushRef="#br0" timeOffset="17118.2235">7462 7088 0,'0'0'16,"0"0"-16,0 0 16,18-9-16,20-11 15,27-15 1,27-19-16,18-9 16,-2 2-1,-12 8-15,-26 13 16,-70 40-16,0 0 15,46-27 1</inkml:trace>
  <inkml:trace contextRef="#ctx0" brushRef="#br0" timeOffset="17664.9695">7628 7190 0,'0'0'0,"0"0"16,-8 25-1,0 17-15,-5 19 16,6-12-16,7-10 16,9-17-1,4-14-15,9-15 16,1-13-16,6-12 16,5-16-1,3-5-15,8-6 16,0 6-1,-45 53-15,0 0 16,41-43-16,-4 19 16,-17 17-1,-14 16-15,-10 13 16,-13 13 0,-17 11-16,-9 8 15,-6 1 1,-16 15-16,5-8 15,60-62-15,0 0 16,-47 49-16,25-28 16,17-19-1,14-9-15,11-9 16,9-2 0,7 3-16,11-4 15,7 7-15,-1 5 16,-3 7-1,-4 7-15,-13 8 16,-12 5-16,-12 9 16</inkml:trace>
  <inkml:trace contextRef="#ctx0" brushRef="#br0" timeOffset="17868.0521">7474 7951 0,'0'0'16,"0"0"0,0 0-16,15 0 15,24 0-15,30 0 16,11-8 0,30-2-16,1-4 15,1 3 1,-13 0-16,-13-3 15,-17-1-15</inkml:trace>
  <inkml:trace contextRef="#ctx0" brushRef="#br0" timeOffset="18524.1428">8354 6940 0,'0'0'15,"0"0"1,20-8-16,20-13 16,23-6-16,3 1 15,2 3 1,-68 23-16,0 0 15,57-13 1,-13 13-16,-27 16 16,-19 10-16,-13 8 15,-15 11 1,-10 18-16,-9 17 16,49-80-1,0 0-15,-41 75 16,21-16-16,20-32 15,9-18 1,9-9-16,10-5 16,-28 5-1,31-4-15,6 2 16,4 8-16,-15 11 16,-19 11-1,-12 7-15,-16 13 16,-16 13-16,-5 5 15,-17 17 1,59-83-16,0 0 16,-53 82-1,53-82-15,-33 67 16,33-67-16,7 43 16,24-25-1,11-13-15,12-2 16,10-3-16,6-4 15,9 0 1,21-10-16,9-6 16</inkml:trace>
  <inkml:trace contextRef="#ctx0" brushRef="#br0" timeOffset="18805.3269">9352 6791 0,'-20'22'0,"-7"9"15,-14 23-15,-5 9 16,-14 28-1,-9 14-15,4-6 16,9-10-16,56-89 16,0 0-1,0 0-15,-31 54 16,25-44 0</inkml:trace>
  <inkml:trace contextRef="#ctx0" brushRef="#br0" timeOffset="19336.7696">9209 7117 0,'0'0'16,"0"0"-16,0 0 16,16 7-1,13 10-15,7 6 16,-2 6 0,-6-5-16,0 4 15,-11-9 1,-10-5-16,-5-1 15,-4-6-15,-5-5 16,1-6 0,2-7-16,-1-10 15,10-7-15,7-15 16,13-17 0,8-9-16,17-25 15,5-13 1,-3 8-16,-12 25 15,-40 74-15,34-47 16,-10 29 0,-3 16-16,-11 12 15,2 14 1,-8 14-16,-4 24 16,-2 12-16,-10 31 15,-3 23 1,-1 5-16,1-8 15,4-13 1,-1-18-16,12-94 16,-9 74-16,9-74 15,-4 39 1,4-36-16,9-39 16,7-26-16</inkml:trace>
  <inkml:trace contextRef="#ctx0" brushRef="#br0" timeOffset="19617.981">9985 6266 0,'0'0'0,"0"0"16,0 26-1,0 32-15,0 39 16,0 28-1,0 13-15,0 10 16,2 33-16,2 11 16,1-2-1,-5-11-15,-5-9 16,-6-5-16,-9-18 16,-4-26-1,1-28-15,23-93 16,-18 54-16,9-43 15</inkml:trace>
  <inkml:trace contextRef="#ctx0" brushRef="#br0" timeOffset="19992.5779">10340 6827 0,'-14'24'16,"-5"9"-16,-14 23 16,-2 10-1,-5 3-15,-4 13 16,-1-8-16,45-74 16,-25 45-1,19-43-15,17-29 16,11-20-1,21-22-15,13-19 16,2 2-16,-7 19 16,-6 22-1,-5 20 1,0 16-16,10 14 16,0 13-16,5 12 15,-4 13-15,-7 13 16,-12 5-1,-14-3-15</inkml:trace>
  <inkml:trace contextRef="#ctx0" brushRef="#br0" timeOffset="20195.6309">10180 7725 0,'0'0'16,"0"0"-16,0 0 15,0 0-15,24 0 16,32-4 0,33-2-16,21 6 15,1 6-15,-3 2 16,-6-1 0</inkml:trace>
  <inkml:trace contextRef="#ctx0" brushRef="#br0" timeOffset="20726.7563">11058 6782 0,'0'0'16,"0"0"-16,0 0 15,0 0-15,-4 27 16,4 20 0,2 17-16,13-10 15,7-18 1,9-22-16,-2-14 16,-1-12-16,1-8 15,-5-11 1,-1-7-16,-10-2 15,-13 3 1,-9 13-16,-14 6 16,-14 14-16,-26 13 15,-6 16 1,-5 9-16,-16 27 16,1 20-1,18 8-15,34-4 16,24-12-16,19-14 15,13-26 1,6-11-16,10-10 16,11-10-16,20-8 15,12-10 1,34-8-16,16-8 16,-6-1-1,-19-5-15,-28-8 16</inkml:trace>
  <inkml:trace contextRef="#ctx0" brushRef="#br0" timeOffset="21023.9643">11560 6563 0,'0'0'0,"0"31"15,-4 23 1,1 36-16,-3 30 16,2 11-1,-3 13-15,-2 8 16,0 31-16,3-5 16,4-17-1,2-29-15,8-36 16,7-17-1,8-15-15,1-23 16,-4-26-16,-4-20 16</inkml:trace>
  <inkml:trace contextRef="#ctx0" brushRef="#br0" timeOffset="21289.124">12412 6453 0,'-28'28'16,"-7"9"-16,-20 28 15,-15 24 1,-11 23-16,0 5 15,8-17-15,22-31 16,51-69 0,-33 43-16,17-30 15</inkml:trace>
  <inkml:trace contextRef="#ctx0" brushRef="#br0" timeOffset="21445.6943">12247 6773 0,'0'0'15,"0"0"-15,0 0 16,15 13 0,10 10-16,12 6 15,3-3-15,6-1 16,0-10 0,-1-10-16</inkml:trace>
  <inkml:trace contextRef="#ctx0" brushRef="#br0" timeOffset="22023.327">12682 6554 0,'0'0'16,"0"0"-16,0 0 16,0 0-16,0 19 15,0 26 1,-4 30-16,0 16 15,-2 0-15,4-3 16,2-88 0,-2 76-16,2-76 15,0 0 1,0 45-16,0-41 16,0-33-1,12-20-15,11-16 16,12-5-16,14-12 15,14-16 1,5-1-16,2 5 16,-13 14-16,-9 11 15,-48 69 1,35-56-16,-35 56 16,0 0-1,0 0-15,19-31 16,-11 17-1,-8 21-15,-2 13 16,0 16-16,-2 17 16,-3 28-1,0 35-15,0 33 16,5 5-16,2-15 16,2-28-1,3-30-15,-1-16 16,-4-65-16,0 0 15,0 45 1,-7-7-16,-5-17 16,-2-18-16</inkml:trace>
  <inkml:trace contextRef="#ctx0" brushRef="#br0" timeOffset="22445.4652">12551 7465 0,'0'0'0,"-8"30"15,0 24-15,-10 28 16,2 14 0,2 7-16,14-5 15,12-9-15,6-20 16,-18-69-1,22 43-15,9-25 16,7-27-16,5-22 16,-1-22-1,-4-8-15,-7-11 16,-2-19 0,-15-7-16,-22 19 15,-13 23-15,-14 29 16,-11 14-1,-16 17-15,-5 14 16,-3 16 0,2 17-16,14 7 15,27-8-15,29-30 16,20-22 0</inkml:trace>
  <inkml:trace contextRef="#ctx0" brushRef="#br0" timeOffset="22695.1536">13728 6534 0,'0'0'0,"-20"22"15,-9 12 1,-24 26-16,-21 31 15,-27 32 1,-13 14-16,24-23 16,26-25-16,64-89 15,-34 53 1,28-42-16,16-22 16</inkml:trace>
  <inkml:trace contextRef="#ctx0" brushRef="#br0" timeOffset="22851.634">13591 6856 0,'0'0'16,"0"0"-16,14 19 15,7 10 1,11 12-16,3 0 16,-2-2-16,-33-39 15,32 31 1,-4-12-16</inkml:trace>
  <inkml:trace contextRef="#ctx0" brushRef="#br0" timeOffset="23039.0848">13726 6886 0,'0'0'15,"0"0"-15,20-2 16,27-9-16,29-4 15,15-5 1,0-3-16,-3-6 16,-7-14-16</inkml:trace>
  <inkml:trace contextRef="#ctx0" brushRef="#br0" timeOffset="23304.3912">14331 6053 0,'0'0'15,"0"0"-15,0 20 16,4 23-16,2 30 16,-4 28-1,0 9-15,0 6 16,-2 2-1,0-1-15,0-8 16,-2-4-16,-2-11 16,-2-9-1,2-12-15,-4-10 16,-3-18-16</inkml:trace>
  <inkml:trace contextRef="#ctx0" brushRef="#br0" timeOffset="23726.079">13568 7597 0,'0'0'0,"-6"23"15,2 15-15,2 22 16,8 7-1,10 2-15,11-9 16,9-12-16,8-10 16,7-16-1,10-20-15,4-24 16,2-23 0,9-27-16,-16-17 15,-26 0 1,-25 11-16,-22 2 15,-26 13-15,-7 19 16,-13 15 0,-9 13-16,-11 18 15,-20 23 1,-7 28-16,6 23 16,19 16-16,29 1 15,29-10-15</inkml:trace>
  <inkml:trace contextRef="#ctx0" brushRef="#br0" timeOffset="23882.3232">14645 7879 0,'0'0'0,"0"0"16</inkml:trace>
  <inkml:trace contextRef="#ctx0" brushRef="#br0" timeOffset="33239.445">15683 6465 0,'0'0'16,"0"0"-16,0 0 15,0 0 1,0 0-16,-6-12 16,-1-10-16,-1-7 15,3 2 1,-3 1-16,-3-2 15,-5 11 1,-3 1-16,-5 5 16,-5 2-1,-10 2-15,-8 3 16,-5 6-16,2 5 16,-3 4-16,2 9 15,5 4 1,0 5-16,7 3 15,3 2 1,7 3-16,12 3 16,5 1-16,8 4 15,10-3 1,6 0-16,7 3 16,3 0-1,2 2-15,-3 2 16,-3 0-16,-9 2 15,-7 1 1,-10-1-16,-7 1 16,-8 1-1,-7 1-15,-1-6 16,-4 2-16,0-10 16,35-40-1,0 0-15,0 0 16,-35 34-16,35-34 15,0 0 1,-28 23-16,28-23 16,-14 6-1,14-6-15,-4 0 16,4 0 0,4-3-16,-4 3 15,16 0-15,-16 0 16,15 9-1,-4 12-15,-2 8 16,-7 4 0,-4 7-16,-4 12 15,-6 7-15,-1 0 16,-1 8 0,-1 5-16,-1 3 15,-2 28-15,-2 20 16,2 5-1,1-1-15,6-8 16,1-1 0,4 3-16,2 2 15,1 2-15,3 0 16,3 2 0,-1-2-16,4-2 15,1-4 1,2-1-16,-2 1 15,3 1-15,6-4 16,1-2 0,3-11-16,2 2 15,2-5 1,2-1-16,3-6 16,5-10-16,-1-9 15,-2-11 1,5-10-16,-5-8 15,4-1 1,3-1-16,2-8 16,-40-35-16,45 33 15,-1-7 1,1-4-16,-3-4 16,-42-18-16,41 15 15,-3-3 1,-38-12-16,38 12 15,2-6-15</inkml:trace>
  <inkml:trace contextRef="#ctx0" brushRef="#br0" timeOffset="33380.4165">15818 11403 0,'0'0'16,"0"0"-16,0 0 16</inkml:trace>
  <inkml:trace contextRef="#ctx0" brushRef="#br0" timeOffset="40175.3128">16315 5759 0,'0'0'0,"0"0"16,0 0 0,0 0-16,0 0 15,-11 6-15,-9 5 16,2 8 0,5 1-16,7 1 15,-1 7 1,4 1-16,1 5 15,0 4-15,2 8 16,0 6 0,0 3-16,-2 5 15,2 8 1,0 1-16,-2 5 16,2 22-16,2 18 15,-2-7 1,6-7-16,-1-5 15,4-11-15,-4-5 16,-1-4 0,0-7-16,0-13 15,1-10 1,-5-45-16,0 0 16,0 0-16,5 42 15,-5-42 1,0 0-16,0 0 15,2 34 1,-2-34-16,0 0 16,0 0-16,0 20 15,0-20 1,0 0-16,-5 5 16</inkml:trace>
  <inkml:trace contextRef="#ctx0" brushRef="#br0" timeOffset="40425.2545">16774 7403 0,'0'0'16,"0"0"-1,0 0-15,0 0 16,0 0-16</inkml:trace>
  <inkml:trace contextRef="#ctx0" brushRef="#br0" timeOffset="41409.6289">17261 6071 0,'0'0'0,"0"0"15,0 0 1,0 0-16,0 25 15,0 20-15,0 29 16,0 15 0,0 2-16,0 5 15,0-2 1,0-5-16,0-6 16,0-9-16,0-14 15,0-60 1,0 0-16,0 0 15,5 41 1,-3-26-16,-4-17 16,0-16-16</inkml:trace>
  <inkml:trace contextRef="#ctx0" brushRef="#br0" timeOffset="41753.0677">17180 6409 0,'0'0'0,"0"0"15,0 0 1,11-23-16,12-7 16,13-13-1,9 9-15,4 9 16,2 9-16,-3 6 16,-4 11-1,-9 13-15,-10 9 16,-12 8-16,-11 0 15,-6 9 1,-14 14-16,-8 2 16,-7 0-1,-5 0-15,1-5 16,-3-2-16,40-49 31,0 0-31,-38 41 0,38-41 16,-31 25-1,13-19-15,18-15 16,13-13-16</inkml:trace>
  <inkml:trace contextRef="#ctx0" brushRef="#br0" timeOffset="42222.0428">17562 6496 0,'0'0'0,"0"0"16,0 0-1,19-11-15,10-7 16,10-7-16,4 1 16,-2-1-1,-41 25-15,33-29 16,-33 29 0,24-31-16,-24 31 15,18-34-15,-18 34 16,0 0-1,0 0-15,10-31 16,-10 31 0,0 0-16,4-18 15,1 11-15,-3 14 16,2 6 0,0 12-16,1 8 15,-3 7 1,3 17-16,-3 6 15,2 1-15,1 1 16,-1-1 0,-2 1-16,-2-65 15,0 65-15,0-65 16,0 0 0,0 0-16,0 47 15,-2-25 1,0-32-16</inkml:trace>
  <inkml:trace contextRef="#ctx0" brushRef="#br0" timeOffset="42674.9662">18011 5560 0,'0'0'16,"0"0"-16,0 0 16,0 0-16,0 0 15,0 26 1,6 28-16,0 33 16,1 21-1,2 7-15,2 8 16,7 16-16,3 20 15,2 4 1,0-4-16,2 2 16,-2-5-1,0-9-15,1-2 16,-5-8-16,-8-7 16,-7-19-1,1-17-15,-3-16 16,-2-78-16,-2 58 15,2-58 1,-5 32-16,-1-23 16,4-25-1,8-20-15</inkml:trace>
  <inkml:trace contextRef="#ctx0" brushRef="#br0" timeOffset="43518.5931">18403 6156 0,'0'0'0,"0"0"16,0 0-1,0 25-15,9 22 16,4 31-1,7 11-15,-9 5 16,-7-7-16,-6-6 16,-2-15-1,4-66-15,-11 45 16,-3-18 0,-1-20-16,4-12 15,2-10-15,7-11 16,6-10-1,10-10-15,12-14 16,6 2 0,6 2-16,6 6 15,1 7-15,-1 7 16,-1 9 0,-5 9-16,-4 12 15,-12 7-15,-5 13 16,-6 8-1,-9 12-15,-13 10 16,-15 21 0,-8 5-16,-21 23 15,-12 10-15,-1-11 16,68-92 0,0 0-16,-50 53 15,17-32 1,27-28-16,8-7 15,11-3-15,2-4 16,9-1 0,9 0-16,11 2 15,2 4 1,-2 9-16,-1 14 16,-9 11-16,-10 11 15,-15 15 1,-18 12-16,-13 14 15,-14 6 1,-18 24-16,-4 10 16,4-17-16,54-93 15,-33 70 1,33-70-16,-11 42 16,18-22-16,11-13 15,6-9 1,15-4-16,18-11 15,17-5 1,34-11-16,23-12 16</inkml:trace>
  <inkml:trace contextRef="#ctx0" brushRef="#br0" timeOffset="43955.6814">18968 6154 0,'0'0'0,"0"0"0,17-2 15,24-14 1,22-4-16,2-2 16,1-1-1,-3 5-15,-63 18 16,0 0-16,54-11 16,-16 14-1,-20 9-15,-20 11 16,-14 6-1,-14 14-15,-16 17 16,-24 23-16,-11 19 16,-1-3-1,17-14-15,18-23 16,47-62 0,-27 34-16,14-25 15</inkml:trace>
  <inkml:trace contextRef="#ctx0" brushRef="#br0" timeOffset="44143.1321">19131 6453 0,'0'0'15,"0"0"-15,0 0 16,0 0 0,19 14-16,12 7 15,8 5 1,4 3-16,0-2 15,-4-1-15,-39-26 16,41 17 0,-3-13-16</inkml:trace>
  <inkml:trace contextRef="#ctx0" brushRef="#br0" timeOffset="44518.1635">19674 5488 0,'0'0'0,"0"0"16,0 0-16,0 25 15,4 22 1,1 31-16,-1 22 15,6 7 1,1 8-16,2 5 16,1 12-16,1 2 15,1-4 1,-5-10-16,-3-8 16,0-16-16,-6-14 15,-2-82 1,-2 66-16,2-66 15,0 0 1,0 24-16,4-28 16,5-28-16</inkml:trace>
  <inkml:trace contextRef="#ctx0" brushRef="#br0" timeOffset="44705.8592">19762 6328 0,'0'0'0,"0"0"15,19-11 1,20-7-16,26-9 16,10 9-16,28 5 15,13 5 1,-17 8-16,-99 0 16,65 5-16,-37 5 15</inkml:trace>
  <inkml:trace contextRef="#ctx0" brushRef="#br0" timeOffset="45158.5188">19187 7184 0,'0'0'16,"0"25"-1,0 13-15,0 22 16,9-2-16,7 2 16,10-8-1,4-8-15,8-1 16,8-5-16,4-9 16,5-11-1,6-11-15,-1-19 16,1-12-1,-13-14-15,-12-9 16,-13-9-16,-15-2 16,-14 4-1,-17 3-15,-15 9 16,-12 8 0,-11 11-16,-11 15 15,-8 12-15,-21 16 16,-4 15-1,22 6-15,23-1 16,31-6 0,23-8-16,20-6 15</inkml:trace>
  <inkml:trace contextRef="#ctx0" brushRef="#br0" timeOffset="45314.7322">20066 7559 0,'0'0'0,"0"0"16,0 0-16,0 0 15</inkml:trace>
  <inkml:trace contextRef="#ctx0" brushRef="#br0" timeOffset="51288.1158">17272 7649 0,'0'0'0,"0"0"16,0 0-16,0 0 15,0 0 1,0 0-16,0 0 16,15 0-16,18 0 15,20 0 1,-2 0-16,0 0 15,-2 0 1,2 0-16,1 0 16,4 0-1,2 4-15,1 1 16,1 1-16,-2 1 16,-2 0-1,5-5-15,1 0 16,5 1-16,4-2 15,-2 2 1,4 1-16,-1-1 16,20 2-1,0-4-15,-7-1 16,-8 2-16,-2 3 16,1 4-1,-6-2-15,-11 0 16,-1-3-16,5 2 15,2-1 1,4 2-16,-1-5 16,-2 0-1,1 1-15,-2-1 16,-5-2-16,-3 0 16,-4 0-1,-7 2-15,0 0 16,-7 1-1,-39-3-15,46 2 16,-46-2-16,48 2 16,-48-2-1,53 2-15,-53-2 16,0 0-16,0 0 16,48 2-1,-48-2-15,0 0 16,0 0-1,36 7-15,-36-7 16,0 0-16,25 1 16,-7-2-1</inkml:trace>
  <inkml:trace contextRef="#ctx0" brushRef="#br0" timeOffset="51459.9451">20353 7782 0,'0'0'0,"0"0"15</inkml:trace>
  <inkml:trace contextRef="#ctx0" brushRef="#br0" timeOffset="52897.109">16345 9760 0,'0'0'0,"0"0"16,-19-16-16,-3-9 15,-14-6 1,3 3-16,-3 1 16,3-2-1,33 29-15,-27-32 16,1-3-16,10-3 16,8-3-1,13 1-15,9-3 16,7 1-1,10 2-15,4 4 16,5 7-16,0 7 16,5 6-1,2 12-15,-5 6 16,1 14 0,-5 8-16,0 10 15,-4 9-15,-9 6 16,-6 8-1,-3 6-15,-3 3 16,-9 4-16,-6 2 16,-7-1-1,-7-1-15,-7-1 16,-8 0-16,-15 12 16,-4 0-1,-9-8-15,3-13 16,0-13-1,9-16-15,6-8 16,0-7-16,0-8 16,3-3-1,38-5-15,-38-5 16,3-3 0,35 8-16,0 0 15,-30-16-15,30 16 16,-20-17-1,20 17-15,-9-16 16,11-1 0,11 4-16,8 2 15,11 6-15,3 1 16,5 4 0,10 2-16,1 5 15,3 0 1,-1 2-16,3 2 15,0 0 1,-4 0-16,-52-11 16,48 11-16,-48-11 15,0 0 1,0 0-16,46 7 16,-46-7-16,0 0 15,0 0 1,42 7-1,-1-1-15,1-1 0,-3-3 16</inkml:trace>
  <inkml:trace contextRef="#ctx0" brushRef="#br0" timeOffset="53225.1557">17158 10355 0,'0'0'16,"0"0"-16,0 0 16,0 0-1,0 0-15,0 0 16</inkml:trace>
  <inkml:trace contextRef="#ctx0" brushRef="#br0" timeOffset="54563.7246">17658 9249 0,'0'0'0,"0"0"15,0 0-15,-7 4 16,-1-2 0,-6 3-16,10-1 15,8-4 1,18-2-16,19-9 16,19-18-1,6-11-15,9-12 16,1 1-1,-76 51 1,0 0-16,0 0 16,56-34-16,-31 31 15,-25 17-15,-13 18 16,-17 12 0,-17 25-16,-22 32 15,-24 34-15,-6 7 16,12-16-1,22-24-15,16-17 16,13-20 0,36-65-16,-21 40 15,19-31-15,6-29 16,-2-21 0</inkml:trace>
  <inkml:trace contextRef="#ctx0" brushRef="#br0" timeOffset="54735.5646">17846 9494 0,'0'0'16,"0"0"-16,0 0 15,0 0 1,16 18-16,8 9 16,11 13-16,-2 5 15,-2 2 1,1 0-16,-3-7 15,-5-18-15</inkml:trace>
  <inkml:trace contextRef="#ctx0" brushRef="#br0" timeOffset="55126.0927">18246 8717 0,'0'0'0,"0"0"15,-4 26 1,1 32-16,-1 30 16,-1 26-1,5 10-15,-2 13 16,2 10-16,0 35 15,0 10 1,-4 4-16,-4-15 16,-2-11-16,-3-24 15,-1-17 1,8-26-16,6-103 16,0 0-1,0 0-15,-5 69 16,7-44-16,7-43 15,11-38 1</inkml:trace>
  <inkml:trace contextRef="#ctx0" brushRef="#br0" timeOffset="55282.3071">18177 9811 0,'0'0'0,"0"0"16,22-8-16,21-8 16,21-11-1,7 0-15,10-4 16</inkml:trace>
  <inkml:trace contextRef="#ctx0" brushRef="#br0" timeOffset="55673.2073">18508 9499 0,'0'0'0,"0"0"15,0 0-15,0 0 16,18-13-1,15-8-15,18-12 16,5 4 0,1 1-16,-57 28 15,53-15-15,-8 6 16,-10 18 0,-15 12-16,-9 8 15,-9 13 1,-10 16-16,-9 10 15,-8 0-15,-2-6 16,27-62 0,-25 52-16,2-19 15,10-26-15,11-20 16</inkml:trace>
  <inkml:trace contextRef="#ctx0" brushRef="#br0" timeOffset="56001.0068">19116 8846 0,'0'0'15,"0"0"1,0 26-16,0 34 16,0 35-16,0 31 15,0 10 1,0 12-16,0 32 15,0 10-15,0-3 16,2-17 0,2-17-16,0-17 15,-2-31 1,1-12-16,-1-12 16,-2-81-1,0 0-15,0 0 16,4 60-16,-4-60 15,6 27 1,1-29-16</inkml:trace>
  <inkml:trace contextRef="#ctx0" brushRef="#br0" timeOffset="56391.4212">19326 9519 0,'0'0'0,"0"0"15,0 0 1,0 0-16,19-2 16,22-12-1,19-8-15,-6-2 16,-54 24-16,0 0 15,53-17 1,-10 11-16,-18 12 16,-19 15-1,-14 6-15,-13 15 16,-13 18-16,-10 10 16,-14 23-1,-11 8-15,6-7 16,63-94-1,-45 58-15,35-45 16,20-31-16</inkml:trace>
  <inkml:trace contextRef="#ctx0" brushRef="#br0" timeOffset="56547.8809">19564 9650 0,'0'0'15,"0"0"-15,0 0 16,0 0-1,16 21-15,10 6 16,9 4 0,-2 0-16,3-4 15,-7-7-15</inkml:trace>
  <inkml:trace contextRef="#ctx0" brushRef="#br0" timeOffset="56907.3281">19856 8993 0,'0'0'0,"0"25"15,0 20 1,0 29-16,0 31 15,0 11-15,0 12 16,0 7 0,0 6-16,4 5 15,2 28 1,-1-2-16,1-22 16,4-39-16,-4-32 15,-6-79 1,7 60-16,-7-60 15,0 0 1,-3 35-16,-9-23 16,-11-19-16</inkml:trace>
  <inkml:trace contextRef="#ctx0" brushRef="#br0" timeOffset="57063.1436">19803 9881 0,'0'0'0,"17"-11"16,9-9-16,13-5 15,8 0 1,6 1-16,6-1 16</inkml:trace>
  <inkml:trace contextRef="#ctx0" brushRef="#br0" timeOffset="57313.4557">20492 9239 0,'0'0'16,"0"0"-1,-18 25-15,-11 16 16,-20 28-16,-18 26 15,-14 19 1,8-9-16,73-105 16,0 0-1,-47 61-15,27-39 16</inkml:trace>
  <inkml:trace contextRef="#ctx0" brushRef="#br0" timeOffset="57453.9601">20374 9410 0,'0'0'0,"0"0"16,0 0-16,2 19 16,10 17-1,4 18-15,1-7 16,5-14 0,1-8-16,-2-18 15,7-12-15</inkml:trace>
  <inkml:trace contextRef="#ctx0" brushRef="#br0" timeOffset="57750.4774">20818 8699 0,'0'0'15,"0"0"-15,0 0 16,0 27-1,0 30-15,0 37 16,0 30-16,0 0 16,0 6-1,0-2-15,0-8 16,0-8 0,0-12-16,4-10 15,2-16-15,-2-13 16,-6-15-1,2-11-15,5-14 16</inkml:trace>
  <inkml:trace contextRef="#ctx0" brushRef="#br0" timeOffset="58000.7915">20366 10126 0,'0'0'15,"0"0"-15,0 23 16,10 17 0,8 21-16,2-8 15,5-3 1,-2-4-16,-23-46 16,30 40-1,-1-13-15,9-15 16,9-22-16,15-21 15,15-16 1,15-19-16,-11-12 16</inkml:trace>
  <inkml:trace contextRef="#ctx0" brushRef="#br0" timeOffset="58172.2818">21281 10339 0,'0'0'16,"0"0"-16,0 0 15,0 0 1,0 0-16</inkml:trace>
  <inkml:trace contextRef="#ctx0" brushRef="#br0" timeOffset="65170.8315">15708 6929 0,'0'0'0,"0"0"15,-7 20 1,1 16-16,-10 20 16,3-5-16,-6 3 15,1 7 1,1 8-16,-1 9 15,-2 29 1,-2 21-16,-4 8 16,-3 20-16,1 5 15,-1 0 1,4 6-16,1 3 16,1 4-1,1-4-15,0-7 16,7-2-1,9-4-15,2-10 16,2-6-16,2-7 16,2-18-16,4-4 15,-2-12 1,4-7-16,-4-16 16,-4-77-1,0 65-15,0-65 16,0 0-16,0 0 15,-4 43 1,4-43-16,0 0 16,-5 26-1,-4-17-15,-5-13 16,-5-15-16</inkml:trace>
  <inkml:trace contextRef="#ctx0" brushRef="#br0" timeOffset="65545.7499">15145 9950 0,'0'0'16,"0"0"-16,0 0 16,0 0-1,2 23-15,9 21 16,3 23-1,3-2-15,2-2 16,3 3 0,0 2-16,0-4 15,1-6-15,-23-58 16,0 0 0,22 40-16,3-19 15,-5-24-15,-3-17 16,3-13-1,7-21-15,1-7 16,3 4 0,0 2-16,5 5 15,1 3-15,4 5 16</inkml:trace>
  <inkml:trace contextRef="#ctx0" brushRef="#br0" timeOffset="65889.744">16006 8051 0,'0'0'0,"0"0"0,-19 14 16,-8 7 0,-8 13-1,1 4-15,-2 7 16,7-2-16,29-43 15,-26 37-15,11-24 16,9-26 0</inkml:trace>
  <inkml:trace contextRef="#ctx0" brushRef="#br0" timeOffset="66045.9928">15918 8045 0,'0'0'0,"0"0"16,0 0-16,0 0 15,0 0-15,9 20 16,11 7 0,7 7-16,5-4 15,-6-8 1,-6-8-16</inkml:trace>
  <inkml:trace contextRef="#ctx0" brushRef="#br0" timeOffset="66280.508">15636 8600 0,'0'0'0,"0"0"15,0 0 1,0 0-16,0 0 16,21-1-1,23-20-15,20-10 16,10-12-16,22-14 15,12-6 1,-108 63-16,0 0 16,90-74-16</inkml:trace>
  <inkml:trace contextRef="#ctx0" brushRef="#br0" timeOffset="66436.8815">16108 8286 0,'0'0'16,"0"0"-16,0 0 15,0 0 1,-5 20-16,1 13 16,-6 21-1,-1-5-15,-4-9 16,-5-6-16,-4-3 16,-11-4-1</inkml:trace>
  <inkml:trace contextRef="#ctx0" brushRef="#br0" timeOffset="66623.9468">15816 8701 0,'0'0'0,"0"0"15,0 0-15,0 0 16,15 7-16,13 2 16,17 5-1,-6-6-15,0-4 16,6-12-1,0-19-15,0-9 16</inkml:trace>
  <inkml:trace contextRef="#ctx0" brushRef="#br0" timeOffset="66842.6402">16299 8085 0,'0'0'0,"0"0"15,0 0-15,-10 19 16,-8 20 0,-11 21-16,-1 9 15,-8 20-15,1 6 16,37-95 0,-29 77-16,29-77 15,-14 38-15,19-35 16</inkml:trace>
  <inkml:trace contextRef="#ctx0" brushRef="#br0" timeOffset="67030.0961">16264 8265 0,'0'0'0,"0"0"16,0 0-16,0 0 15,11 21 1,7 10-16,9 5 15,-2-7-15,0-7 16,-10-13 0,-7-12-16,-10-14 15</inkml:trace>
  <inkml:trace contextRef="#ctx0" brushRef="#br0" timeOffset="67436.3699">16378 8317 0,'0'0'0,"0"0"15,0 0 1,0 0-16,9-16 16,9-10-16,1-13 15,3-3 1,-6-5-16,-16 47 16,10-50-1,-10 50-15,0 0 16,0 0-16,9-48 15,-9 48 1,9-38-16,-2 17 16,-1 19-16,-1 14 15,1 10 1,-4 13-16,3 11 16,-2 16-16,-1 9 15,0 1 1,2-3-16,-4-69 15,5 70 1,-5-70-16,0 0 16,0 0-1,2 57-15,2-19 16,0-26-16,1-26 16</inkml:trace>
  <inkml:trace contextRef="#ctx0" brushRef="#br0" timeOffset="67701.8189">16794 7641 0,'0'0'0,"0"0"15,0 0-15,2 23 16,10 17-1,3 23-15,1-2 16,-1-8-16,-4 2 16,-11-55-1,9 52-15,-9-52 16,0 0 0,6 54-16,-6-54 15,9 51-15</inkml:trace>
  <inkml:trace contextRef="#ctx0" brushRef="#br0" timeOffset="68045.8349">16939 8589 0,'0'0'0,"0"0"16,0 0-16,0 0 15,0 0-15,0 11 16,7 8 0,4-4-16,2-15 15,-2-12 1,1-3-16,-6-3 15,-4 3-15,-4 1 16,-7 3 0,-11 9-16,-13 11 15,-15 17-15,-18 21 16</inkml:trace>
  <inkml:trace contextRef="#ctx0" brushRef="#br0" timeOffset="115168.032">17106 7644 0,'0'0'15,"0"0"-15,-7 18 16,-1 13 0,-5 12-16,3-9 15,6-10 1,6-4 0,5-6-16,7-8 15,12-12-15,10-13 16,16-9-1,5-13-15,-57 41 16,58-38 0,-58 38-16,52-24 15,-14 17 1,-7 16-16,-8 12 16,-5-1-16,2 6 15,2 1 1,3-2-16,7-8 15,3-8-15,9-9 16,14-11 0,-2-4-16,3 1 15,-6 5 1,-4 7-16,-2 9 16,-4 6-16,0 7 15,-2 2 1,4 3-16,9-1 15,9-10-15,5-14 16,11-14 0,28-17-16,16-11 15,-7 6 1,-28 18-16,-33 21 16,-21 8-16,-7 7 15,-2 1 1,2 6-16,15 2 15,4-3 1,10-10-16,9-10 16,7-8-16,6-7 15,17-3 1,-1 5-16,-17 14 16,-17 10-1,-15 3-15,-8 3 16,5 3-16,-1 2 15,4-7 1,4-6-16,7-8 16,7-10-1,3-11-15,-1-3 16,-65 19-16,59-17 16,-59 17-1,51-6-15,-51 6 16,44 3-1,-44-3-15,0 0 16,0 0-16,40 6 16,-40-6-1,0 0-15,0 0 16,31 9-16,-31-9 16,0 0-1,0 0-15,21 9 16,-21-9-1,0 0-15,0 0 16,14 4 0,-14-4-16,13-2 15,4-1-15,2-12 16</inkml:trace>
  <inkml:trace contextRef="#ctx0" brushRef="#br0" timeOffset="115917.9768">20971 5549 0,'0'0'16,"0"0"-16,-18 13 15,-12 9 1,-8 14-16,-1 14 16,-2 7-16,1 13 15,-4 30 1,2 20-16,16 15 15,8 3 1,14-4-16,10-11 16,5 4-16,9 3 15,5-5 1,5-2-16,-1-11 16,4-19-1,0-10-15,-1-22 16,-32-61-16,27 35 15,-1-10 1,3-16-16,-1-9 16,1-13-1,6-16-15,6-25 16</inkml:trace>
  <inkml:trace contextRef="#ctx0" brushRef="#br0" timeOffset="116293.1118">21035 6315 0,'0'0'16,"0"0"-16,0 0 16,0 0-1,0 0-15,23-9 16,12-7-16,21-8 15,-3-1 1,-53 25-16,52-20 16,-52 20-1,43-11-15,-19 13 16,-17 19 0,-18 9-16,-12 16 15,-17 18-15,-18 28 16,-9 15-1,5-5-15,62-102 16,-53 82-16,25-36 16,21-31-1,11-21-15</inkml:trace>
  <inkml:trace contextRef="#ctx0" brushRef="#br0" timeOffset="116839.8227">21304 6386 0,'0'0'16,"0"0"0,0 0-16,0 21 15,6 21-15,5 19 16,3-1 0,3-7-16,1-11 15,8-5-15,-26-37 16,0 0-1,29 24-15,-3-15 16,-9-18 0,-10-9-16,-3-4 15,-4-3-15,-2-2 16,0-7 0,0-3-16,6-10 15,5-2 1,7 0-16,5-1 15,5 2-15,1-2 16,-27 50 0,26-42-16,-26 42 15,0 0 1,25-31-16,-4 15 16,-6 23-16,-4 13 15,-2 18 1,-3 22-16,-1 14 15,0 31 1,-3 17-16,5 2 16,-3-17-1,-4-107-15,8 77 16,-8-77-16,11 52 16,-2-34-16,-7-31 15,-7-23 1</inkml:trace>
  <inkml:trace contextRef="#ctx0" brushRef="#br0" timeOffset="117136.6384">21867 5868 0,'0'0'0,"4"36"15,5 25-15,2 37 0,4 31 32,-1 9-17,1 20-15,-3-10 16,-1-5-16,-2-11 0,-3-15 16,4-10-16,-6-18 15,3-15 1,-7-74-16,6 51 31,6-26-31,1-31 16,3-22-16</inkml:trace>
  <inkml:trace contextRef="#ctx0" brushRef="#br0" timeOffset="117917.7301">22255 6304 0,'0'0'0,"0"0"0,-16 13 16,-10 14 15,-7 15-31,-6 19 0,6 8 16,2 25-16,10 6 16,21-100-16,0 76 15,23-33 16,10-34-31,3-20 16,0-14-16,11-20 0,-5-6 16,-4-2-16,-13-4 31,-9 6-15,-12 4-16,-8 7 15,-8 0 1,-7 6-16,-6 3 15,-3 1-15,4 4 16,7 8 0,3 2-16,7 3 0,9-2 15,14-3-15,15-5 32,23-13-32,6-4 15,5-5-15,13-12 0,-78 57 31,79-66-31,-79 66 0,0 0 32,0 0-32,53-48 15,-53 48 1,20-23-16,-11 23 16,-7 14-16,0 6 0,-2 9 15,6 11-15,0 16 31,3 9-31,3 10 0,11 35 32,2 20-32,0 11 0,-4 3 15,0-16-15,-5-21 32,-2-17-32,-1-12 0,-4-13 15,-9-65-15,6 46 31,-6-46-15,0 0-16,9 34 16,5-18-16,1-26 0,5-23 15</inkml:trace>
  <inkml:trace contextRef="#ctx0" brushRef="#br0" timeOffset="118807.8075">23315 5734 0,'0'0'0,"0"0"16,0 25-16,6 26 15,6 27 1,3 11-16,1-6 31,-1-9-31,-15-74 16,9 65-1,-9-65-15,0 0 0,0 34 0,-3-24 16,-3-14 15,4-12-31,0-10 0,4-5 16,2-7-16,10-12 15,6 3-15,9 0 16,8 5 15,6 4-31,2 6 0,-45 32 32,47-22-32,-4 13 0,-10 13 0,-15 8 15,-12 8 1,-10 9-16,-14 4 31,-13 16-31,-10 3 0,0-3 31,0-2-31,3-6 0,38-41 16,0 0-16,-31 31 16,10-11-1,19-19-15,12-7 31,11-7-31,6-3 0,5-1 32,3 3-32,8 5 15,-5 7-15,-4 13 0,-12 4 16,-9 10-16,-13 10 16,-15 8-1,-26 20-15,-37 28 31,-36 21-31,-11 2 0,25-24 16,100-90-16,0 0 16,-65 53 15,36-30-31,24-23 0,23-16 0,14-6 16,27-21-1,40-19-15,44-23 16,16-10-16,-20 18 15,-35 14 1,-27 20-16,-77 43 16,0 0-1,0 0-15,50-29 16</inkml:trace>
  <inkml:trace contextRef="#ctx0" brushRef="#br0" timeOffset="119120.2347">23529 6907 0,'0'0'0,"0"0"15,0 0-15,0 0 16,21-3 0,23-15-16,16-10 15,-6-6-15,-3 5 16,-4 7-1,-7 9-15,-4 13 16,-12 11 0,-5 9-16,-7 13 15,0 11-15,-3 17 16,-3 9 0,-2-3-16,1-5 15,-5-62-15,4 46 16,-2-30-1</inkml:trace>
  <inkml:trace contextRef="#ctx0" brushRef="#br0" timeOffset="119463.8988">24043 6004 0,'0'0'0,"0"0"16,22-16 0,21-7-16,17-14 15,-60 37 1,61-29-16,-61 29 16,44-15-16,-11 15 15,-22 18 1,-20 11-16,-10 15 15,-14 23 1,-19 25-16,-11 15 16,7-8-16,56-99 15,0 0 1,0 0-16,-40 64 16,22-37-16,18-31 15</inkml:trace>
  <inkml:trace contextRef="#ctx0" brushRef="#br0" timeOffset="119635.8552">24244 6266 0,'0'0'0,"0"0"15,0 0 1,0 0-16,16 13 16,15 7-1,10 2-15,-4 1 16,-2-6-16,-5-5 15,-14-14 1</inkml:trace>
  <inkml:trace contextRef="#ctx0" brushRef="#br0" timeOffset="119979.4026">24319 6229 0,'0'0'15,"0"0"-15,0 0 16,13-21-16,13-17 15,12-21 1,5-2-16,8-16 16,-7-3-1,-7 10-15,-11 8 16,-26 62-16,0 0 16,0 0-1,15-45-15,-6 17 16,-2 15-1,-4 20-15,-1 11 16,0 16-16,-2 13 16,2 19-1,2 9-15,1 20 16,0 13 0,0-5-16,2-18 15,-3-14-15,-4-17 16,-4-7-1</inkml:trace>
  <inkml:trace contextRef="#ctx0" brushRef="#br0" timeOffset="120323.0719">24183 6757 0,'0'0'0,"0"0"15,0 0-15,0 0 16,24-1 0,25-14-16,20-3 15,-5 3-15,-3 6 16,-3 9 0,-9 11-16,-9 12 15,-11 12 1,-9 14-16,-12 12 15,-8 8-15,-11 5 16,-1 13 0,-7-5-16,19-82 15,0 0 1,0 0-16,-17 74 16</inkml:trace>
  <inkml:trace contextRef="#ctx0" brushRef="#br0" timeOffset="120745.2315">24966 5629 0,'0'0'0,"28"0"15,22 5 1,27 8-16,2 22 16,-2 26-16,-4 21 15,-6 15 1,0 17-16,-12 13 16,-9 12-1,-21 1-15,-23 3 16,-24 0-16,-24-3 15,-21-2 1,-11-11-16,-7-11 16,5-18-1,11-20-15,69-78 16,-56 56-16,56-56 16,0 0-1,-41 32-15,41-32 16,-16 7-16,20-19 15</inkml:trace>
  <inkml:trace contextRef="#ctx0" brushRef="#br0" timeOffset="120901.0612">25684 7477 0,'0'0'0,"0"0"16,0 0-1</inkml:trace>
  <inkml:trace contextRef="#ctx0" brushRef="#br0" timeOffset="128571.142">26032 6248 0,'0'0'0,"0"0"0,0 0 15,0 0 1,26-2-16,29-9 15,24-3 1,6-2-16,-6 5 16,-4 6-1,-2 5-15,-23 8 16,0-2-16,4-1 16</inkml:trace>
  <inkml:trace contextRef="#ctx0" brushRef="#br0" timeOffset="128805.8375">25921 6659 0,'0'0'0,"0"0"16,15-2-16,22-10 15,26-3 1,1 2-16,2-1 16,6 7-1,-2 5-15,3 2 16,-9-2-16</inkml:trace>
  <inkml:trace contextRef="#ctx0" brushRef="#br0" timeOffset="129477.1787">26219 5977 0,'0'0'0,"0"0"16,19-2-1,16-5-15,18-4 16,6 11-16,-3 10 16,1 7-1,-7 8-15,-6 2 16,-1 7 0,-10 7-16,-7 11 15,-18 10-15,-12 10 16,-16 11-1,-19 28-15,-23 32 16,-17 9 0,-7-9-16,-2-6 15,8-17-15,17-15 16,17-19 0,16-23-16,30-63 15,0 0-15,0 0 16,-16 39-1,16-39-15,0 0 16,0 0 0,-8 24-16,8-24 15,0 0-15,0 0 16,-4 14 0,4-14-16,0 0 15,0 0 1,-3 9-16,3-9 15,0 0-15,0 0 16,-5 6 0,5-6-16,0 0 15,0 0 1,-2 4-16,2-4 16,0 0-16,-2-1 15,2-6 1,2-6-16</inkml:trace>
  <inkml:trace contextRef="#ctx0" brushRef="#br0" timeOffset="130398.9531">26821 6205 0,'0'0'16,"0"0"-16,20-8 16,15-12-1,31-16-15,21-11 16,2 0-16,-89 47 15,0 0 1,69-30-16,-27 24 16,-23 20-1,-19 8-15,-12 9 16,-12 16-16,-15 25 16,-21 28-1,-17 27-15,7-6 16,17-21-1,53-100-15,0 0 16,0 0-16,-24 54 16,24-43-1,22-31-15,2-17 16,7-10-16,0-3 16,-6 12-1,-7 8-15,-18 30 16,11-15-1,5 9-15,1 10 16,5 8-16,2 5 16,0 8-1,3 2-15,-27-27 16,0 0 0,0 0-16,23 20 15,-4-9-15,-6-11 16,-3-11-1,-6-7-15,-2-9 16,3-4 0,1-7-16,8-18 15,5-4-15,6-7 16,1 0 0,0 4-16,-26 63 15,0 0 1,22-51-16,-2 20 15,-6 21-15,-6 17 16,-4 21 0,1 12-16,-5 24 15,0 12-15,-5 27 16,-1 17 0,4-1-16,2-119 15,-2 98 1,2-98-16,0 0 15,-2 54-15,2-45 16,0-37 0,0-22-16</inkml:trace>
  <inkml:trace contextRef="#ctx0" brushRef="#br0" timeOffset="130648.7794">27554 5870 0,'0'0'0,"4"29"16,7 22 0,8 30-16,0 35 15,6 47 1,-1 34-16,-4-5 16,-10-2-1,-8-13-15,-7-19 16,-6-14-16,-5-24 15,16-120 1,0 0-16,-13 68 16,8-58-16</inkml:trace>
  <inkml:trace contextRef="#ctx0" brushRef="#br0" timeOffset="131305.2561">27950 6317 0,'0'0'16,"0"0"-16,0 0 16,-14 13-1,-9 17-15,-4 14 16,3 17-16,4 8 16,7 0-1,13-4-15,0-65 16,13 49-1,16-23-15,8-16 16,9-25-16,-4-15 16,-4-13-1,-11-1-15,-11-1 16,-12 5-16,-18 4 16,-9 12-1,-9 8-15,-2 5 16,0 0-1,9 2-15,6-4 16,10-1-16,15-4 16,24-9-1,26-10-15,15-13 16,28-15 0,17-15-16,-24 10 15,-92 70-15,0 0 16,0 0-1,55-44-15,-33 24 16,-13 20 0,-6 11-16,-3 14 15,0 5-15,2 16 16,4 17 0,3 10-16,8 30 15,0 17 1,-1 10-16,-3-5 15,-4-13-15,-4-18 16,-1-14 0,-4-80-16,8 58 15,8-27-15</inkml:trace>
  <inkml:trace contextRef="#ctx0" brushRef="#br0" timeOffset="131632.924">28734 6181 0,'0'0'15,"0"0"1,0 0-16,0 0 16,0 0-16,22-9 15,18-9 1,18-11-16,0 2 15,-58 27-15,49-22 16,-13 11 0,-12 16-1,-17 10-15,-12 14 16,-14 17-16,-16 23 16,-24 32-1,-7 16-15,-1-10 16,67-107-16,0 0 15,-41 74 1,30-61-16,22-37 16</inkml:trace>
  <inkml:trace contextRef="#ctx0" brushRef="#br0" timeOffset="131820.7506">29028 6266 0,'0'0'0,"0"0"16,0 0-1,12 22-15,8 13 16,11 20-16,0 2 16,1-1-1,-32-56-15,0 0 16,27 43-16,-11-23 16</inkml:trace>
  <inkml:trace contextRef="#ctx0" brushRef="#br0" timeOffset="131960.9665">29089 6382 0,'0'0'0,"0"0"15,20-9-15,21-11 16,25-13-16,19-17 16,9-8-1</inkml:trace>
  <inkml:trace contextRef="#ctx0" brushRef="#br0" timeOffset="132179.6655">29546 5836 0,'0'0'16,"0"0"-16,0 0 15,0 28-15,0 28 16,0 28-1,0 23-15,0 3 16,0-1 0,0-4-16,0-9 15,-6-13-15,-5-15 16,-3-22 0</inkml:trace>
  <inkml:trace contextRef="#ctx0" brushRef="#br0" timeOffset="132523.373">29113 6989 0,'0'0'0,"0"0"15,0 21-15,0 16 16,0 20 0,9 0-16,11 2 15,7-11 1,9-10-16,8-17 15,6-17-15,-3-17 16,-5-20 0,-9-10-16,-17-6 15,-13 0 1,-17 7-16,-12 6 16,-13 9-16,-5 13 15,-10 10 1,0 11-16,2 8 15,1 8 1,12 1-16,16-6 16,21-9-16</inkml:trace>
  <inkml:trace contextRef="#ctx0" brushRef="#br0" timeOffset="133460.9999">29936 6078 0,'0'0'16,"0"0"-16,-5 27 15,1 26 1,-6 32-16,-1 22 16,0 1-1,-2-1-15,-2-13 16,1-25-1,14-69-15,-17 38 16,-5-22-16,7-21 16,3-10-1,8-8-15,4-3 16,4-8 0,13-2-16,21-8 15,13-3-15,17-5 16,32-19-1,21-18-15,-11-5 16,-31 4-16,-29 19 16,-50 71-1,24-58-15,-24 58 16,0 0 0,0 0-16,7-27 15,-9 20-15,-8 23 16,-7 17-1,-12 23-15,-11 14 16,-24 30 0,-31 29-16,-10 5 15,9-20-15,26-24 16,23-28 0,47-62-16,0 0 15,-24 41 1,17-23-16,18-14 15,9-8-15,14-10 16,9-1 0,-43 15-16,50-21 15,-50 21 1,49-9-16,-18 14 16,-19 13-16,-14 13 15,-24 14 1,-28 20-16,-36 28 15,-26 24 1,4-8-16,112-109 16,0 0-16,0 0 15,-67 65 1,47-43-16,34-22 16,17-11-16,11-2 15,25-10 1,12 3-16,26 0 15,13 8 1,-8 11-16,-25 12 16,-22 9-16,-24 2 15,-11 3 1,-9 1-16,-19-26 16,16 28-1,-3 5-15</inkml:trace>
  <inkml:trace contextRef="#ctx0" brushRef="#br0" timeOffset="133632.8392">30820 7403 0,'0'0'0,"0"0"15,0 0 1,0 0-16</inkml:trace>
  <inkml:trace contextRef="#ctx0" brushRef="#br0" timeOffset="142208.5614">17324 10750 0,'0'0'15,"0"0"-15,0 0 16,0 0 0,-8-3-16,0-3 15,-5-5 1,3 6-16,4 1 16,1 1-16,5 3 15,3-1 1,1 1-16,4 0 15,6 0 1,9 0-16,7 0 16,3 1-16,2 2 15,-1 1 1,1-3-16,-1 3 16,8-2-1,12-2-15,2 0 16,4 0-16,5 0 15,4 0 1,3-2-16,4-3 16,25 3-1,19 0-15,-1-1 16,-7 3-16,-13 3 16,9 1-1,-3-3-15,-1 5 16,2-3-1,5 1-15,8 4 16,6-1-16,-7 5 16,-4 1-1,-3-2-15,6-2 16,11 0-16,-3-2 16,-7-1-1,3-1-15,0-1 16,6 1-1,5-1-15,-2-1 16,2-1-16,-3 0 16,-2 1-1,-6 3-15,-15 0 16,-19 4-16,-87-10 16,66 13-1,-66-13-15,0 0 16,0 0-1,45 13-15,-45-13 16,0 0 0,0 0-16,29 14 15,-29-14-15,16 8 16,-16-8 0,0 0-16,7 3 15,-7-3-15,-3-3 16,3 3-1,0 0-15,0 0 16,-6-4 0,6 4-16,0 0 15,0 0-15,-10-7 16,10 7 0,0 0-16,-2-4 15,2-4-15</inkml:trace>
  <inkml:trace contextRef="#ctx0" brushRef="#br1" timeOffset="150245.4331">26832 7486 0,'0'0'16,"0"0"-16,0 0 15,0 0 1,0 0-16,18 6 15,17 1-15,15 2 16,-6-4-16,-1-10 0,-1-11 31,2-8-31,0-4 0,0 0 16,4-1-16,0 2 31,1 2-31,-2 8 0,4 5 16,-1 8-1,3 8-15,1 5 32,4 9-32,3 5 15,-6 4 1,2 3-16,-9 7 0,2-4 0,-8-3 16,-42-30 15,42 26-31,1-5 0,-1-11 31,2-12-31,-3-6 0,8-13 0,3-5 16,-3 0-1,3-3-15,-2 3 32,1 1-32,-3 7 0,1 4 15,3 10-15,1 8 16,1 8 15,4 6-31,5 5 16,2 3-16,1 5 0,22 9 15,5 3-15,6-5 16,-8-5 15,-6-6-31,-9-9 0,-7-7 16,-12-11-16,-7-6 15,9-10-15,1-9 16,3-6 0,4-7-16,11-9 15,3 0 1,-7 2-16,-2 8 16,-1 5-16,-6 14 15,-11 9 1,-3 12-16,10 10 15,2 8 1,4 11-16,16 18 16,9 17-16,-14-4 15,-11-6 1,-8-7-16,-11-10 16,-48-40-1,0 0-15,0 0 16,29 29-16,-29-29 15,0 0 1,0 0-16,20 17 16,-20-17-16,0 0 15,0 0 1,9 12-16,-9-12 16,0 0-1,0 0-15,7 7 16,-7-7-16,0 0 15,0 0 1,0 3-16,0-3 16,0 0-1,0 0-15,2 5 16,-2-5-16,0 0 16,0 0-1,2 3-15,-2-3 16,0 0-1,-2-3-15,-4-5 16</inkml:trace>
  <inkml:trace contextRef="#ctx0" brushRef="#br1" timeOffset="151573.0499">28092 7543 0,'0'0'0,"0"0"15,0 0-15,0 0 16,0 0-1,0 0-15,0 0 16,0 0 0,2 26-16,4 18 15,6 21-15,-1-3 16,-5 2 0,3 6-16,-7 2 15,0 2 1,0 15-16,-4 0 15,-4-1-15,-3-6 16,1 1 0,-5-5-16,-1-3 15,-3-5 1,1-13-16,-5-7 16,-3-5-16,-7-4 15,0-10 1,-2-7-16,-7-8 15,-4-12 1,-6-4-16,-12-2 16,-7-6-16,-11-6 15,-25-2 1,-17-2-16,-2 1 16,-6 3-1,-4 5-15,0-2 16,-4-3-16,-12-1 15,0-8 1,1 2-16,-2-7 16,-3 2-16,-4-4 15,-12-3 1,0 1-16,2-5 16,-4-4-1,0-3-15,-11-3 16,-13 2-16,-8-4 15,10 4 1,10 5-16,1 1 16,2 1-1,10 3-15,12-1 16,14-4-16,10-2 16,18 2-1,13-2-15,16 1 16,15 3-1,6 8-15,7 0 16,13 8-16,6 6 16,4 5-1,-1 9-15,-5 11 16,-3 7-16,-9 14 16,-5 13-1,-19 19-15,-5 19 16,0 9-1,-2 7-15,1 4 16,2 6-16,5 9 16,-7 8-1,3-1-15,6-6 16,13-9 0,19-26-16,44-82 15,-28 60-15,28-60 16,0 0-1,0 0-15,-18 37 16,18-37 0,-10 18-16,3-16 15,7-9-15,7-6 16,5-14 0</inkml:trace>
  <inkml:trace contextRef="#ctx0" brushRef="#br1" timeOffset="152229.1461">21114 8428 0,'0'0'0,"0"0"16,0 0-16,-6 23 15,2 24 1,-4 29-16,-1 24 15,5 5 1,1 0-16,0 0 16,3-4-16,0-9 15,0-14 1,0-78-16,0 0 16,0 0-16,0 58 15,0-58 1,3 27-16,4-18 15,4-14 1,9-9-16,13-10 16,22-16-16,9-12 15,36-22 1,32-15-16,9-7 16,-18 23-1,-123 73-15,94-49 16,-94 49-16,0 0 15,0 0 1,64-27-16,-64 27 16,0 0-16,0 0 15,34-10 1,-34 10-16,0 0 16,0 0-1,13-1-15,-13 1 16,0 0-16,0 0 15,6 0 1,-6 0-16,0 0 16,0 0-1,0-3-15,0 3 16,-4-7-16,8 0 16,0 3-1,-4 4-15,0 0 16,6 9-16</inkml:trace>
  <inkml:trace contextRef="#ctx0" brushRef="#br1" timeOffset="166458.9121">17529 10758 0,'0'0'0,"0"0"15,0 0 1,0 0-16,-11 0 16,-7 0-1,-4-4-15,4 0 16,9 1-16,7 2 16,2-2-1,2 6-15,5 1 16,0 0-1,3-1-15,8-3 16,5 1-16,4 2 16,2-1-1,-3 1-15,3-6 16,2 1 0,6-1-16,5-1 15,14 0-15,2 0 16,3 1-1,3-1-15,3-3 16,6 0 0,27-1-16,21-8 15,10-5-15,-4 2 16,-6 4 0,-4 3-16,-4 7 15,-7 10 1,2 2-1,5 3-15,3 0 16,11-4 0,-2 1-16,-6-5 15,-2-2 1,6-4-16,-5 4 0,-1 0 16,-9 4-16,-10 0 15,-2 3 1,-8 0-16,-9 2 15,-9-5-15,-14 3 16,-56-7 0,49 4-16,-49-4 15,0 0 1,0 0-16,49 5 16,-49-5-16,0 0 15,0 0 1,43 7-1,-43-7-15,0 0 16,0 0-16,28 7 16,-28-7-16,0 0 15,0 0 1,15 4-16,-15-4 16,0 0-16,8 5 15</inkml:trace>
  <inkml:trace contextRef="#ctx0" brushRef="#br1" timeOffset="174394.5216">21145 10484 0,'0'0'0,"0"0"16,-16 12-16,-9 3 15,-6 7 1,-5 1-16,-4 6 16,-4 6-1,1 8-15,1 6 16,2 2-16,5 1 15,35-52 1,-24 42-16,15-8 16</inkml:trace>
  <inkml:trace contextRef="#ctx0" brushRef="#br1" timeOffset="174666.2989">21321 10439 0,'0'0'15,"0"0"-15,0 0 16,0 0-1,0 0-15,-17 16 0,-15 13 16,-24 24 0,-36 33-16,-37 49 15,-34 56-15</inkml:trace>
  <inkml:trace contextRef="#ctx0" brushRef="#br1" timeOffset="186007.5932">26709 7551 0,'0'0'16,"0"0"-16,18 5 15,21-4-15,20 3 16,3 1-1,3-5-15,7 3 16,6-6 0,18 1-16,4-5 15,6 6-15,1-2 16,5 1 0,2-3-16,2 0 15,4-1 1,5 1-16,5-1 15,7-1-15,15-1 16,-7 5 0,-3 0-16,0 3 15,1 0 1,-5 3-16,-2 0 16,-3 8-16,-8-1 15,-2-1 1,-5 1-16,-2-3 15,-4 1 1,-7-2-16,-2-1 16,-7-1-16,-5 1 15,-5-3 1,-4 2-16,-5 1 16,-3 0-1,-74-5-15,0 0 16,58 2-16,-30-4 15,-28-8-15</inkml:trace>
  <inkml:trace contextRef="#ctx0" brushRef="#br1" timeOffset="186788.3364">27110 7535 0,'0'0'16,"-26"0"-16,-10 0 15,-13 0 1,14 0-16,10 0 16,9 0-1,10-5-15,8 1 16,7 2-16,9-1 16,9 2-1,4 1-15,9 0 16,9 0-1,8 0-15,9 0 16,6-3-16,9-1 16,13-1-1,1 0-15,7 3 16,1-2-16,0 4 16,2-5-1,3 3-15,-1-5 16,1 1-1,1 1-15,5 3 16,0-5-16,5 5 16,8-2-1,4-1-15,1 1 16,-2-1 0,-2 1-16,-4 4 15,2 1 1,-6 7-16,-2-6 15,-4 2-15,-11 3 16,-4 0 0,-7 2-16,-9-3 15,-2 3-15,-2-2 16,-3 2 0,-1 3-16,0-2 15,-4 3 1,-13 1-16,-5-1 15,4 3 1,-5 2-16,-4 5 16,-48-23-16,36 25 15</inkml:trace>
  <inkml:trace contextRef="#ctx0" brushRef="#br1" timeOffset="187022.6581">28278 7509 0,'0'0'0,"0"0"16,0 0-16</inkml:trace>
  <inkml:trace contextRef="#ctx0" brushRef="#br1" timeOffset="188397.6832">28000 7463 0,'0'0'0,"0"0"16,0 0-16,0 0 15,0 0 1,0 0-16,0 0 16,0 0-1,0 20-15,6 21 16,4 14-16,0 1 15,-4-5 1,4 1-16,-6 2 16,-2 1-1,0 4-15,-2-1 16,0 2-16,-2-2 16,-2-4-1,-2 2-15,2 2 16,-2-2-1,-2-3-15,2-2 16,-2-2-16,4-1 16,-4-4-1,-5-3-15,-3-1 16,-5-2-16,-2-5 16,-9-1-1,-4-3-15,-2-5 16,-2-1-1,-7-3-15,-2-5 16,-7-1 0,-5-3-16,-1-2 15,-3 0-15,-1-3 16,-9 1 0,-19 1-16,-4-5 15,0-1-15,5-4 16,5-7-1,3-3-15,-1-5 16,3-4 0,-3 5-16,-1-9 15,-1-2-15,-1-2 16,-2 0 0,-3 0-16,-2 0 15,2 2 1,-7-2-16,5 0 15,-7-2-15,1 4 16,-5-2 0,0 0-16,2-5 15,-3 3 1,1-3-16,-1 1 16,4-3-16,1 0 15,2 0 1,2 1-16,1 1 15,-2 0-15,-3 1 16,1 2 0,3 2-16,1 0 15,1 2 1,1 3-16,2 2 16,3-1-16,4 3 15,-2 2 1,-3 2-16,2 4 15,2 2 1,0 2-16,5 3 16,-1 2-1,3 6-15,2 3 16,4 3-16,4 2 16,10 3-1,6 1-15,-4 4 16,-2 2-1,1 8-15,4 3 16,-2 4 0,5 7-16,-3 10 15,-5 14-15,1 5 16,6-1-16,-2 2 16,5 1-1,-7 2-15,2 5 16,-6 4-1,5-5-15,6-4 16,9-12-16,4-1 16,11-15-1,5-9-15,22-39 16,-17 41 0,0-3-16,17-38 15,0 0-15,0 0 16,-17 31-1,17-31-15,-16 18 16,5-14-16,3-15 16</inkml:trace>
  <inkml:trace contextRef="#ctx0" brushRef="#br1" timeOffset="189037.95">21135 8438 0,'0'0'15,"0"0"-15,0 0 16,-4 20-1,2 20-15,-3 18 16,-1 2 0,0 7-16,-4 0 15,1 0-15,3 0 16,-1-9 0,2-5-16,5-1 15,2-3 1,4-1-16,-6-48 15,10 42-15,-10-42 16,0 0 0,15 36-16,12-12 15,3-15 1,-1-13-16,4-8 16,10-10-16,10-11 15,5-7 1,7-8-16,16-11 15,11-13 1,-3 5-16,-11 9 16,-8 13-16,-18 10 15,-52 35 1,34-25-16,-34 25 16,0 0-16,0 0 15,27-21 1,-27 21-16,0 0 15,0 0 1,18-15-16,-18 15 16,0 0-16,13-2 15</inkml:trace>
  <inkml:trace contextRef="#ctx0" brushRef="#br1" timeOffset="189162.7799">22036 8877 0,'0'0'0,"0"0"16,0 0-1,0 0-15,0 0 16</inkml:trace>
  <inkml:trace contextRef="#ctx0" brushRef="#br0" timeOffset="196115.0661">22667 8563 0,'0'0'0,"0"0"15,-23 15 1,-13 10-16,-18 15 16,1 7-16,-3 8 15,-13 24 1,0 17-16,4 9 15,11 9 1,11 0-16,10 0 16,9 5-16,11 1 15,3-4 1,16 1-16,9-4 16,5-10-1,11-2-15,4-5 16,8-8-16,0-2 15,-3-16 1,2-10-16,1-9 16,-9-12-1,-3-13-15,-3-1 16,-28-25-16,29 13 16,-5-11-1,-7-11-15,-1-16 16,1-17-16,12-36 15</inkml:trace>
  <inkml:trace contextRef="#ctx0" brushRef="#br0" timeOffset="196364.7633">22577 9333 0,'0'0'0,"0"0"16,27-2-1,33-15-15,30-10 16,24-14 0,26-11-16,-3 2 15,-26 10-15,-111 40 16,81-30-1,-23 8-15</inkml:trace>
  <inkml:trace contextRef="#ctx0" brushRef="#br0" timeOffset="197176.9539">22899 9222 0,'0'0'16,"0"0"-16,0 0 15,-13 22-15,-5 14 16,-7 24 0,7 10-16,5 8 15,-3 24-15,5 10 16,3-24 0,8-88-16,4 57 15,4-36 1,5-35-16,3-17 15,9-18-15,7-18 16,3-16 0,-8 12-16,-6 15 15,-4 24 1,-1 14-16,3 8 16,2 5-16,-4 10 15,-5 10 1,-12 11-16,-16 20 15,-18 18-15,-9 8 16,-18 15 0,-4-4-16,65-83 15,-56 57 1,56-57-16,-45 25 16,21-27-16,16-16 15,10-6 1,8-8-16,-10 32 15,20-31 1,9 2-16,12 4 16,1 12-16,-4 15 15,-5 16 1,-6 17-16,-13 15 16,-14 13-1,-14 4-15,-9 6 16,-12 18-16,-8 3 15,43-94 1,0 0-16,0 0 16,-39 72-1,39-72-15,-23 37 16,19-22-16,15-20 16,9-5-1,9-2-15,11-4 16,14 3-1,7 1-15,1 8 16,3 4-16,4 2 16,5-2-1,22 0-15,9-7 16</inkml:trace>
  <inkml:trace contextRef="#ctx0" brushRef="#br0" timeOffset="197427.0433">23614 8882 0,'0'0'0,"0"0"16,0 0-1,0 0-15,0 0 16,19 16 0,13 8-16,15 10 15,-6-5-15,-10-4 16</inkml:trace>
  <inkml:trace contextRef="#ctx0" brushRef="#br0" timeOffset="197942.7733">23408 9297 0,'0'0'0,"0"0"16,0 0-16,0 0 15,0 0-15,0 0 16,17-10 0,12-11-16,12-6 15,2-1 1,-2 7-16,-10 6 15,-14 8-15,-11 11 16,-10 17 0,-15 12-16,-20 31 15,-20 40 1,-11 37-16,16 3 16,20-20-16,26-35 15,14-31 1,10-27-16,7-15 15,5-14 1,11-13-16,15-19 16,5-14-1,-3-10-15,5-19 16,-19 4-16,-42 69 16,13-63-1,-29 25-15,-12 14 16,-12 12-16,-9 10 15,-3 9 1,0 4-16,10-2 16,9-3-1,12-3-15,10-14 16,9-12-16</inkml:trace>
  <inkml:trace contextRef="#ctx0" brushRef="#br0" timeOffset="198208.0839">23927 8737 0,'0'0'0,"0"0"16,2 20-16,4 24 16,6 30-1,-6 27-15,-3 11 16,-1 6-1,0 7-15,-2-1 16,-2-4 0,-3-13-16,5-107 15,0 0-15,-9 85 16,-2-39 0,5-48-16,14-35 15</inkml:trace>
  <inkml:trace contextRef="#ctx0" brushRef="#br0" timeOffset="198332.9381">24104 9242 0,'4'-9'16,"9"-16"0,10 1-16,8-5 15,13-5-15,10 3 16,5 2 0,-59 29-16,49-18 15,-14 17-15</inkml:trace>
  <inkml:trace contextRef="#ctx0" brushRef="#br0" timeOffset="198957.7912">23602 10131 0,'0'0'16,"0"25"-16,8 12 15,4 17-15,8-7 16,3-9 0,4 0-16,2-7 15,-29-31-15,32 25 16,-32-25 0,0 0-16,26 13 15,-15-10 1,-13-8-16,-11-4 15,-7-7-15,-3-2 16,-1-2 0,4-4-16,-3-1 15,8-1 1,0 1-16,5 5 16,7 2-16,8 0 15,10 0 1,10 3-16,9-3 15,16-2 1,1 4-16,-3 5 16,-48 11-16,39 6 15,-10 15 1,-16 10-16,-15 9 16,-14 16-1,-10 4-15,-4-4 16,30-56-16,0 0 15,0 0 1,-26 49-16,12-20 16,18-24-1,19-18-15,15-19 16,27-23-16,24-35 16,27-42-1</inkml:trace>
  <inkml:trace contextRef="#ctx0" brushRef="#br0" timeOffset="199332.7031">24365 8875 0,'0'0'16,"0"0"-1,18 0-15,24-4 16,23 4-16,-2 18 16,-8 22-1,-7 16-15,-4 17 16,-2 34 0,-12 33-16,-25 22 15,-33 15-15,-19-1 16,-20-4-1,-6-4-15,-2-27 16,16-28 0,6-23-16,14-20 15,39-70 1,0 0-16,0 0 16,-19 46-16,15-23 15</inkml:trace>
  <inkml:trace contextRef="#ctx0" brushRef="#br0" timeOffset="199457.9568">24800 10243 0,'0'0'15,"0"0"1</inkml:trace>
  <inkml:trace contextRef="#ctx0" brushRef="#br0" timeOffset="205641.644">25156 9568 0,'0'0'15,"0"0"-15,0 0 16,0 0-16,17 4 16,16-1-1,22 1-15,-4 0 16,10-4-1,4 5-15,8 0 16,12-1-16,3 0 16,-4-4-1,0 3-15,-3-1 16,1 4 0,-12 1-16,-7 0 15,-9 2-15,-3-5 16,2 3-1,2-3-15,2-1 16,4-1 0,1-4-16</inkml:trace>
  <inkml:trace contextRef="#ctx0" brushRef="#br0" timeOffset="206204.0226">26121 9403 0,'0'0'0,"0"0"15,0 0-15,0 0 16,23 0 0,19 4-16,25-1 15,-7 4 1,0 5-16,-10 4 16,-6 2-16,-44-18 15,41 25 1,-41-25-16,35 33 15,-7 9-15,-13 1 16,-15 1 0,-15 4-16,-21 1 15,-11 7 1,-14 1-16,-14 18 16,-12 5-16,8-9 15,14-13 1,65-58-16,0 0 15,0 0 1,-47 45-16,47-45 16,0 0-16,0 0 15,-26 24 1,26-24-16,-12 10 16,10-8-1,11-2-15,9-2 16</inkml:trace>
  <inkml:trace contextRef="#ctx0" brushRef="#br0" timeOffset="206359.8906">26225 10176 0,'0'0'0,"0"0"16,0 0-16,0 0 15,0 0 1</inkml:trace>
  <inkml:trace contextRef="#ctx0" brushRef="#br0" timeOffset="232306.803">27398 9331 0,'0'0'16,"0"0"-16,0 0 15,12 14 1,11 4-16,11 6 16,3 0-16,-1 3 15,2 0 1</inkml:trace>
  <inkml:trace contextRef="#ctx0" brushRef="#br0" timeOffset="232853.8548">27285 9813 0,'0'0'0,"0"0"15,0 0 1,0 0-16,0 0 16,25-8-1,16-10-15,23-11 16,-64 29-16,65-29 15,-65 29 1,58-22-16,-20 15 16,-26 14-1,-24 14-15,-10 9 16,-17 19-16,2 12 16,-4 6-1,-8 26-15,4 14 16,14-2-1,17-21-15,20-24 16,9-27 0,5-13-16,8-11 15,7-11-15,9-9 16,10-18 0,-3-10-16,-10-2 15,-12-7-15,-16 3 16,-15 6-1,-11 0-15,-12 9 16,-7 7 0,-3 9-16,-10 14 15,0 10-15,3 9 16,42-19 0,-36 22-16,16 1 15,16-10-15</inkml:trace>
  <inkml:trace contextRef="#ctx0" brushRef="#br0" timeOffset="233447.1551">27952 9476 0,'0'0'0,"0"0"15,2 21 1,4 22-16,5 32 15,-9 21-15,-2 4 16,-4-3 0,-2-11-16,-3-14 15,9-72 1,0 0-16,-2 42 16,2-26-16,2-29 15,4-23 1,5-15-16,3-8 15,5-5 1,5 2-16,5-1 16,6-6-16,19-23 15,8-4 1,-7 9-16,-9 11 16,-9 9-1,-2 4-15,-13 14 16,-22 49-16,0 0 15,0 0 1,13-40-16,-4 9 16,-5 19-1,-4 17-15,-2 15 16,0 16-16,0 17 16,-5 29-1,0 42-15,-2 40 16,3 18-1,4-10-15,2-26 16,2-28-16,4-29 16,1-24-1,-7-21-15,-9-5 16,-8-6-16,-8-2 16</inkml:trace>
  <inkml:trace contextRef="#ctx0" brushRef="#br0" timeOffset="233665.8588">27831 10718 0,'0'0'16,"4"23"0,7 19-16,12 19 15,1-4-15,12 4 16,4-3-1,11-4-15,19-7 16,17-20 0,7-29-16,4-27 15</inkml:trace>
  <inkml:trace contextRef="#ctx0" brushRef="#br0" timeOffset="234166.1022">28804 9507 0,'0'0'15,"0"0"1,0 0-16,0 0 15,0 0-15,26-1 16,25-24 0,21-16-16,11-21 15,-2-11-15,-81 73 16,0 0 0,54-59-16,-31 21 15,-34 29 1,-15 18-16,-14 18 15,-19 25 1,-24 32-16,-15 35 16,8 3-16,26-10 15,27-25 1,37-87-16,-15 57 16,21-26-16,12-20 15,12-11 1,12-16-16,23-22 15,29-22 1,20-21-16,7-8 16,-21 16-1,-100 73-15,54-47 16</inkml:trace>
  <inkml:trace contextRef="#ctx0" brushRef="#br0" timeOffset="234400.4179">28658 10261 0,'0'0'0,"0"0"15,0 0 1,0 0-16,17-11 16,19-16-1,28-23-15,40-33 16,38-36-16,34-22 15,-10 9 1,-54 40-16</inkml:trace>
  <inkml:trace contextRef="#ctx0" brushRef="#br0" timeOffset="234806.211">28825 10725 0,'0'0'0,"0"0"15,13-13-15,14-19 16,20-25 0,16-30-16,11-12 15,-8 8-15,-66 91 16,54-63-1,-14 36-15,-24 32 16,-12 19 0,-10 16-16,-10 28 15,-4 14-15,-2 25 16,9 3 0,13-110-16,0 0 15,0 78-15,11-38 16,9-26-1,6-21-15,5-11 16,10-13 0,17-20-16,24-23 15,17-13-15,-6 2 16</inkml:trace>
  <inkml:trace contextRef="#ctx0" brushRef="#br0" timeOffset="234993.6669">30065 10710 0,'0'0'16,"0"0"-16,0 0 15,0 0 1,0 0-16,0 0 15</inkml:trace>
  <inkml:trace contextRef="#ctx0" brushRef="#br0" timeOffset="235618.9096">27218 11268 0,'0'0'16,"0"0"-16,21 0 15,23 0 1,28 0-16,8 0 16,20 0-1,10 0-15,8 0 16,12 0-16,11 0 15,7 0 1,35 0-16,11 0 16,3 0-1,-13-2-15,-7-2 16,0-1-16,2 1 16,-8-3-1,-7-2-15,-5 7 16,-6 2-1,-13 0-15,-21 4 16,-19 3-16,-20 4 16,-80-11-1,0 0-15,61 11 16,-61-11 0,0 0-16,0 0 15,31 8-15,-31-8 16,13 8-1,-13-8-15,-2-3 16</inkml:trace>
  <inkml:trace contextRef="#ctx0" brushRef="#br0" timeOffset="246038.073">26921 7646 0,'0'0'16,"0"0"-16,0 0 15,0 0 1,-6-2-16,2-9 15,1 0-15,8-1 16,5 6 0,13 4-16,8-3 15,9 5 1,12-2-16,6 2 16,11 0-16,10-2 15,15-5 1,2 0-16,13-2 15,-2 3 1,4 1-16,1 3 16,10 2-16,11-1 15,12-4 1,11 0-16,-1 0 16,-3 0-16,-5 4 15,2-2 1,-7 3-16,3 3 15,1-2 1,2 2-16,-3-1 16,4 0-16,-8 6 15,-9-6 1,-16 2-16,-11-2 16,-18 0-1,-16 3-15,-21-2 16,-50-3-16,0 0 15,44 3 1,-44-3-16,0 0 16,0 0-1,39 3-15,-39-3 16,0 0-16,0 0 16,26 4-1,-26-4-15,0 0 16,0 0-1,16 3-15,-16-3 16,0 0-16,0 0 16,11-3-1,0-4-15</inkml:trace>
  <inkml:trace contextRef="#ctx0" brushRef="#br0" timeOffset="246366.0039">31111 7259 0,'0'0'16,"0"0"-16,0 0 15,-19 19-15,-10 10 16,-17 18-1,-1 2-15,-2 7 16,-6 15 0,3 3-16,3-7 15,11-11-15,38-56 16,0 0 0,0 0-16,-25 36 15,18-17 1,14-15-16,14-12 15</inkml:trace>
  <inkml:trace contextRef="#ctx0" brushRef="#br0" timeOffset="246975.2311">31448 7202 0,'0'0'0,"0"0"15,0 0-15,-15 18 16,-12 13 0,-20 20-16,-12 12 15,-14 20 1,-14 20-16,4 2 16,0 2-16,15-11 15,6-7 1,12-17-16,11-12 15,39-60 1,0 0-16,0 0 16,-21 35-1,21-35-15,0 0 16,0 0-16,-11 28 16,11-28-1,0 0-15,0 0 16,-7 13-16,7-13 15,0 0 1,0 0-16,-2 4 16,2-4-1,0 0-15,0 0 16,-2 3-16,2-3 16,0 0-1,0 0-15,0 2 16,0-2-1,0 0-15,0 0 16,-2-2-16,2 2 16,0 0-1,0 0-15,0 0 16,0 0 0,0 0-16,0-5 15,4-2-15,5-4 16</inkml:trace>
  <inkml:trace contextRef="#ctx0" brushRef="#br0" timeOffset="248521.749">28192 7656 0,'0'0'16,"0"0"-16,0 0 15,0 0 1,0 0-16,0 0 16,-4 22-16,2 18 15,-2 20 1,-1-4-16,5 0 15,-4 0-15,-2-2 16,-6 0 0,-3-1-16,-4-2 15,-4 3 1,0-1-16,-8 3 16,-4-2-16,-1-3 15,-1 0 1,-4-6-16,-1-2 15,-7-8 1,-1-3-16,-3-4 16,-5-7-16,1-1 15,-9-4 1,3-2-16,-4-6 16,0-2-1,-2-1-15,0-5 16,-3-5-16,3 2 15,0-4 1,0-2-16,-1-5 16,3 1-1,0-5-15,-2 2 16,1-4-16,-5 0 16,-12-5-1,-2-1-15,5-1 16,3 0-1,3 0-15,0 1 16,2-3-16,1-1 16,-3-1-1,0 2-15,-3-2 16,2 2 0,-4-1-16,0 1 15,-3-2-15,1 3 16,-2-4-1,3 3-15,-6-3 16,-1 6-16,0-3 16,1 4-1,-2 2-15,-1 2 16,0 1 0,-3 1-16,0 4 15,0-1-15,2 3 16,-2 4-1,-3 0-15,-9 0 16,4 2 0,-1 5-16,-1 7 15,4-2-15,6 2 16,9 2 0,-3 2-16,-4 2 15,3 5 1,1-3-16,0 8 15,-2 6-15,-4 6 16,-5 9 0,8 7-16,-1 5 15,2 6 1,8 3-16,4 0 16,-1 4-16,6 4 15,-2 5 1,0 6-16,1 6 15,0 1 1,7-2-16,3-2 16,9-3-16,12-10 15,6-11 1,11-17-16,26-44 16,-25 34-1,25-34-15,0 0 16,0 0-16,-25 22 15,15-17 1,8-25-16,2-16 16</inkml:trace>
  <inkml:trace contextRef="#ctx0" brushRef="#br0" timeOffset="249287.1885">21366 8384 0,'0'0'16,"0"0"-16,0 0 16,-14 20-1,-3 14-15,-8 20 16,-1 12-16,-2 8 15,-7 26 1,-1 19-16,6-1 16,8-8-16,7-21 15,3-13 1,4-15-16,6-19 16,4-6-1,4-9-15,-6-27 16,0 0-16,12 18 15,9-8 1,7-8-16,5-8 16,2-11-1,18-15-15,2-6 16,4-4-16,5-6 16,19-12-1,11-5-15,-9 9 16,-14 14-1,-12 11-15,-59 31 16,0 0 0,0 0-16,37-16 15,-37 16-15,0 0 16,0 0 0,27-9-16,-27 9 15,0 0-15,0 0 16,17-4-1,-17 4-15,0 0 16,0 0 0,10-5-16,-10 5 15,0 0-15,0 0 16,5-2 0,-5 2-16,0 0 15,0 0-15,2-5 16,-2 5-1,0 0-15,0 0 16,2-4 0,-2 4-16,0 0 15,-2-14-15</inkml:trace>
  <inkml:trace contextRef="#ctx0" brushRef="#br0" timeOffset="255832.5276">27441 4608 0,'0'0'0,"0"0"16,0 0-1,-18-2-15,-7-9 16,-9 0-1,9 2-15,5 11 16,7 11-16,5 11 16,4 10-1,6 11-15,2 11 16,2 13 0,-2 10-16,0 32 15,-4 23-15,-4 6 16,-6-1-1,0-18-15,-1-25 16,1-19-16,2-18 16,8-59-1,0 0-15,0 0 16,-4 31 0,4-31-16,-5 10 15,3-22 1</inkml:trace>
  <inkml:trace contextRef="#ctx0" brushRef="#br0" timeOffset="256269.9248">27207 4686 0,'0'0'0,"0"0"16,0 0-16,16 0 15,22-4-15,20-1 16,2 3 0,2 2-16,-1 5 15,-7 6 1,-12 11-16,-17 4 15,-16-1-15,-14 4 16,-15 9 0,-18 11-16,-16 3 15,-22 13 1,-12-1-16,2-8 16,17-13-16,18-14 15,51-29 1,0 0-16,-32 13 15,32-13 1,-7 5-16,19-12 16,15-4-16</inkml:trace>
  <inkml:trace contextRef="#ctx0" brushRef="#br0" timeOffset="256519.8663">27768 5468 0,'0'0'0,"0"0"16,0 0-16,0 0 15,0 0 1,0 0-16,0 0 16</inkml:trace>
  <inkml:trace contextRef="#ctx0" brushRef="#br0" timeOffset="256895.1478">27877 4699 0,'0'0'16,"0"0"-16,0 0 16,0 0-1,25 0-15,29-4 16,28 0 0,16 1-16,-15-1 15,-6 0-15,-12-3 16,-65 7-1,48-5-15,-48 5 16,0 0 0,0 0-16,47-9 15</inkml:trace>
  <inkml:trace contextRef="#ctx0" brushRef="#br0" timeOffset="257379.16">28215 4691 0,'0'0'16,"0"0"-16,0 0 15,0 0-15,0 25 16,6 21 0,4 23-16,-2 3 15,2-1 1,1-6-16,-2-2 15,-5 5-15,-4-2 16,-4 0 0,-2-14-16,6-52 15,-10 48 1,10-48-16,0 0 16,-14 30-16,14-30 15,-18 16 1,18-16-16,-13 0 15,13 0-15,-8-9 16,14-5 0,11 1-16,13 4 15,8 5 1,15 4-16,8 4 16,-1 3-1,0 3-15,-2 0 16,-58-10-16,55 16 15,-55-16 1,41 27-16</inkml:trace>
  <inkml:trace contextRef="#ctx0" brushRef="#br0" timeOffset="257878.9224">26807 5770 0,'0'0'0,"0"0"16,0 0-16,25 0 16,30-5-1,31 1-15,18 2 16,8-1-16,9 1 16,6 2-1,2 0-15,11 0 16,2 0-1,4 0-15,15-2 16,-5-5 0,-15 3-16,-34-1 15,-11 3-15,-9 0 16,-8 2 0,-15 2-16,-64-2 15,53 4-15,-53-4 16,0 0-1,41 14-15,-8 8 16</inkml:trace>
  <inkml:trace contextRef="#ctx0" brushRef="#br0" timeOffset="262753.0784">30217 4352 0,'0'0'0,"0"0"15,0 0 1,-19 3-16,-21 5 16,-15 9-1,-3 10-15,5 4 16,-8 12-16,-15 12 15,0 12 1,5 0-16,9-2 16,15-11-16,47-54 15,-30 42 1,30-42-16,-13 39 16,17-6-16,12-11 15,17-9 1,10-3-16,24-1 15,3-3 1,10 1-16,20 4 16,10 0-1,-7 2-15,-21 0 16,-13-2-16,-20-5 16,-49-6-1,45 4-15,-45-4 16,34 7-16,-18-10 15,-14-5 1</inkml:trace>
  <inkml:trace contextRef="#ctx0" brushRef="#br0" timeOffset="263112.0749">30042 4282 0,'0'0'0,"0"0"16,0 0-16,0 0 16,-6 4-1,-5 10-15,-6 8 16,7 13 0,4 8-16,6 20 15,4 10-15,6 30 16,11 22-1,-3 8-15,-4-12 16,-3-7-16,-6-17 16,-3-3-1,-2-15-15,-2-15 16,2-64 0,0 0-16,0 0 15,-3 45-15,3-45 16,0 0-1,-4 27-15</inkml:trace>
  <inkml:trace contextRef="#ctx0" brushRef="#br0" timeOffset="263940.3714">30244 5649 0,'0'0'0,"0"0"15,0 0-15,-23 5 16,-21-4 0,-23 7-16,-3-1 15,-5-2 1,-19 1-16,2-9 15,2-8-15,6-16 16,4-9 0,5-13-16,11-14 15,3-8 1,6-2-16,6-8 16,9 0-1,5-3-15,14-4 16,9-3-16,12-3 15,16-3-15,16-5 16,21 4 0,14 2-16,20 2 15,16 7 1,6 16-16,7 10 16,0 17-16,1 10 15,-6 16 1,-10 16-16,0 13 15,-6 14 1,-7 10-16,-7 12 16,-12 9-16,0 9 15,-9 8 1,-1 13-16,-11 9 16,-7 4-1,-16-3-15,-16 5 16,-18-4-16,-18 2 15,-19 0 1,-11-6-16,-15-6 16,-7-2-1,-2-7-15,-4-6 16,1-10-16,4-8 16,9-9-1,8-12-15,19-10 16,11-8-1,7-6-15,11-4 16,3-3-16,6-2 16,6-5-1,8 1-15,11-7 16,3-3-16</inkml:trace>
  <inkml:trace contextRef="#ctx0" brushRef="#br0" timeOffset="264049.3528">30354 5788 0,'0'0'15,"0"0"-15,0 0 16</inkml:trace>
  <inkml:trace contextRef="#ctx0" brushRef="#br0" timeOffset="277374.3483">30192 12256 0,'-25'9'0,"-19"-1"16,-16 9-16,-5 0 15,-4 1-15,-12 4 16,-23 5-1,-21 4-15,-2 3 16,-9-1 0,3 4-16,1-9 15,7-3-15,-3-5 16,-1-2 0,-5-3-16,-1-8 15,-1-9 1,-9-9-16,6-12 15,5-10-15,4-14 16,3-13 0,7-9-16,6-12 15,4-8 1,6-12-16,7-7 16,8-5-16,5-6 15,2-1 1,11-5-16,15-7 15,12-4 1,9-3-16,14-4 16,11-2-16,16-3 15,9 3 1,11 0-16,15 3 16,15 0-16,15 1 15,13-2 1,13-2-1,8 5-15,12 3 16,8 5-16,13 10 16,-2 12-1,3 14-15,2 11 16,6 7-16,7 6 16,7 12-1,9 6-15,7 14 16,10 2-1,-1 19-15,-5 6 16,-9 19-16,-11 13 16,-5 17-1,-4 12-15,-7 9 16,-6 10-16,-7 14 16,-5 13-1,-9 11-15,-12 9 16,-12 11-1,-12 13-15,-8 14 16,-18 6 0,-11 3-16,-19 7 15,-6 2-15,-12 9 16,-16 1 0,-10 6-16,-17-8 15,-14 4-15,-25-1 16,-18-1-1,-22 4-15,-13-3 16,-18 11 0,2-18-16,3-13 15,18-26-15,10-17 16,13-18 0,23-24-16,19-29 15,18-20 1,-2-16-16,9-11 15,8-11-15,13-7 16</inkml:trace>
  <inkml:trace contextRef="#ctx0" brushRef="#br0" timeOffset="277983.9506">31201 8717 0,'0'0'16,"28"-5"-16,26-1 15,28-3 1,14 9-16,-12 9 16,-14 20-16,-20 11 15,-21 2 1,-15 5-16,-14 7 15,-18 6 1,-20 4-16,-23 2 16,-32 16-16,-35 13 15,-3-5 1,22-15-16,33-24 16,76-51-1,0 0-15,0 0 16,-39 34-16,28-16 15,20-10 1,15-3-16,16-3 16,25-2-1,14 2-15,32 3 16,24 6-16,2 7 16,-4 4-1,-34-2-15,-18 5 16,-16 4-16</inkml:trace>
  <inkml:trace contextRef="#ctx0" brushRef="#br0" timeOffset="278718.1814">31891 10011 0,'0'0'15,"-20"6"-15,-15 9 16,-10 4 0,-5 5-16,-13-2 15,-6-1-15,-10-6 16,-20 1 0,-13-12-16,12-13 15,4-11 1,-1-14-16,2-12 15,3-12-15,7-11 16,6-9 0,11-10-16,11-5 15,16-2 1,11 4-16,14 0 16,16 3-16,20-4 15,25 1 1,23-7-16,20-1 15,8 5 1,3 14-16,-6 15 16,-2 18-16,-4 9 15,4 14 1,-2 13-16,-3 13 16,9 9-1,3 16-15,3 16 16,-9 10-16,-10 11 15,-8 11 1,-9 9-16,-15 13 16,-7 3-16,-9 7 15,-18 9 1,-13 14-16,-20 2 16,-25-3-1,-21 3-15,-20-2 16,-12-8-16,-8-7 15,0-13 1,6-8-16,24-17 16,73-77-16,0 0 15,0 0 1,-55 48-16,19-25 16,26-28-1,24-11-15</inkml:trace>
  <inkml:trace contextRef="#ctx0" brushRef="#br0" timeOffset="278889.6188">31970 10162 0,'0'0'16,"0"0"-1,0 0-15,0 0 16,0 0-16,0 0 16</inkml:trace>
  <inkml:trace contextRef="#ctx0" brushRef="#br0" timeOffset="279530.0928">26295 7685 0,'0'0'0,"0"0"16,0 0 0,0 0-16,0 24 15,0 25 1,-4 25-16,0 13 16,-1 0-16,5 2 15,2 1 1,3 0-16,-1-6 15,1-5-15,1-10 16,-6-69 0,4 49-16,-4-49 15,16 47-15</inkml:trace>
  <inkml:trace contextRef="#ctx0" brushRef="#br0" timeOffset="280295.9079">26756 8525 0,'0'0'16,"-23"6"-16,-10 5 15,-15 10 1,-4 4-16,-9 1 16,-5 0-16,-3-1 15,-2-7 1,-4-2-16,-22-9 16,-6-7-1,9-16-15,13-11 16,4-14-1,1-10-15,11-12 16,7-6-16,14-4 16,5-3-1,13 2-15,10 1 16,16-1-16,14 0 16,14 0-1,15-4-15,17 0 16,19-1-1,9 11-15,-1 9 16,7 17-16,5 11 16,2 13-1,-1 13-15,-2 14 16,-6 11 0,-12 12-16,-2 13 15,-5 10-15,-7 7 16,-3 8-1,-9 2-15,-10 2 16,-13 1 0,-15 1-16,-13 0 15,-12 1-15,-11 0 16,-9 4 0,-12-6-16,-6-1 15,-5-7-15,0-7 16,-5-5-1,8-11-15,12-11 16,37-33 0,-35 23-16,35-23 15,0 0 1,-26 11-16,15-16 16</inkml:trace>
  <inkml:trace contextRef="#ctx0" brushRef="#br0" timeOffset="280452.1457">26807 8599 0,'0'0'16,"0"0"-16,0 0 15</inkml:trace>
  <inkml:trace contextRef="#ctx0" brushRef="#br0" timeOffset="282217.0807">31134 4608 0,'0'0'0,"0"0"15,0 0 1,-9-2-16,-5-9 15,-1 0 1,13 0-16,19 2 16,22 1-16,16-3 15,3-2 1,7 2-16,-3 4 16,-62 7-1,56 7-15,-14 13 16,-19 6-16,-23 6 15,-13 1 1,-10 1-16,-12 11 16,-3-3-16,-1 1 15,4-3 1,1 0-16,34-40 16,0 0-1,-25 29-15,12-13 16,17-19-16</inkml:trace>
  <inkml:trace contextRef="#ctx0" brushRef="#br0" timeOffset="282873.4362">31827 4386 0,'0'0'15,"0"0"-15,-6 21 16,-2 21-1,-5 25-15,-2 9 16,3 12-16,0-2 16,2-3-1,-2-7-15,12-76 16,0 0 0,0 0-16,-13 56 15,7-29-15,5-25 16,1-13-1,3-11-15,12-10 16,5-10-16,14-16 16,15-7-1,22-22-15,10-14 16,-6 3 0,-12 13-16,-27 22 15,-36 63-15,20-44 16,-20 44-1,0 0-15,7-29 16,-5 20 0,-6 13-16,1 14 15,-2 10-15,1 13 16,-4 17 0,6 14-16,2 10 15,8 31 1,-2 18-16,2 6 15,1-4-15,-6-28 16,5-15 0,-6-12-16,0-9 15,-2-69 1,0 59-16,0-59 16,0 0-16,0 0 15,2 46 1,-2-46-16,0 0 15,0 0 1,2 40-16</inkml:trace>
  <inkml:trace contextRef="#ctx0" brushRef="#br0" timeOffset="283544.7753">29766 5647 0,'0'0'0,"0"0"15,0 0-15,0 0 16,0 0-16,0 0 15,21-2 1,30-5-16,28-4 16,27 0-1,5-1-15,3-1 16,7 4-16,9 1 16,11 8-1,4 1-15,-3 4 16,-2-1-1,-2 1-15,2 1 16,1 1-16,0-3 16,-7 1-1,-13 7-15,-11 0 16,-16 2 0,-16 2-16,-8 0 15,-18-3-15,-52-13 16,0 0-1,45 13-15,-45-13 16,0 0-16,34 14 16,-20-6-1,-14-5-15,-6-1 16</inkml:trace>
  <inkml:trace contextRef="#ctx0" brushRef="#br0" timeOffset="283669.7764">32477 5828 0,'0'0'0,"0"0"16</inkml:trace>
  <inkml:trace contextRef="#ctx0" brushRef="#br0" timeOffset="284591.5257">32603 4646 0,'0'0'16,"0"0"-16,0 0 16,14 15-16,10 10 15,13 11 1,-1 4-16,9 3 15,-1 4 1,0-2-16,-4-1 16,-40-44-16,0 0 15,34 45 1,-11-13-16,-23-32 16,11 21-1,-5-14-15,-8-14 16,-3-6-16,-5-5 15,-9-2 1,-2-5-16,2 0 16,0-2-1,-3 1-15,6-1 16,6 3-16,1 4 16,9-1-1,11 8-15,16 1 16,20 4-1,29 0-15,37 3 16,25 3-16,0 10 16,-28 10-1,-39 7-15,-71-25 16,47 35 0,-30-2-16,-17 6 15,-22 3-15,-17-1 16,-23 2-1,-28 5-15,-21-1 16,-1-7 0,3-11-16,28-9 15,20-11-15,61-9 16,-30-2 0,26-14-16,20-13 15</inkml:trace>
  <inkml:trace contextRef="#ctx0" brushRef="#br0" timeOffset="284981.9437">33211 4309 0,'0'0'16,"0"0"-16,0 0 15,2 25-15,6 21 16,2 26 0,2 8-16,-3 23 15,-5 9 1,-4 5-16,-6 9 15,-11 4 1,1-1-16,-2 1 16,1-10-16,5-5 15,7-14 1,5-17-16,5-17 16,5-23-16,1-10 15,-11-34 1,10 31-16,-6-4 15,-6 0-15</inkml:trace>
  <inkml:trace contextRef="#ctx0" brushRef="#br0" timeOffset="285419.3641">31669 5935 0,'0'0'0,"0"0"16,0 0-1,0 0-15,0 0 16,0 0-1,0 27-15,-4 27 16,2 28-16,-4 14 16,3 2-1,1 3-15,2-3 16,0 1-16,0-5 16,0-10-1,0-12-15,7-23 16,-7-49-1,0 0-15,0 0 16,10 34-16,3-21 16,-1-17-1,2-10-15</inkml:trace>
  <inkml:trace contextRef="#ctx0" brushRef="#br0" timeOffset="285716.4876">31834 6299 0,'0'0'0,"0"0"15,16-2-15,18-9 16,15 0 0,-2-1-16,-4 8 15,-11 8 1,-5 10-16,-15 11 15,-12 1-15,-8 3 16,-7 3 0,-7 3-16,-8 8 15,-1 0-15,3-10 16,5-6 0,11-14-16,4-8 15,16-12 1</inkml:trace>
  <inkml:trace contextRef="#ctx0" brushRef="#br0" timeOffset="286356.9896">32270 6136 0,'0'0'0,"0"0"16,0 0-16,0 0 15,-4 27 1,2 22-16,-3 25 15,1 15 1,4-6-16,0-5 16,2-4-16,-2-74 15,0 0 1,0 0-16,7 60 16,-5-27-16,6-23 15,4-24 1,5-17-16,-2-7 15,6-11 1,7-7-16,1-7 16,3-6-16,3-14 15,-5 1 1,-4 10-16,-7 12 16,-19 60-1,0 0-15,10-46 16,-4 18-16,0 13 15,-1 12 1,-1 12-16,-4 14 16,0 11-1,0 12-15,0 23 16,0 14-16,2 33 16,-2 34-1,0 4-15,0-7 16,-2-12-1,2-21-15,0-19 16,0-10-16,2-22 16,-2-63-1,0 0-15,4 44 16,-4-44 0,3 32-16,-3-32 15,14 21-15,3-11 16</inkml:trace>
  <inkml:trace contextRef="#ctx0" brushRef="#br0" timeOffset="286466.3303">32793 7417 0,'0'0'0,"0"0"16,0 0-1</inkml:trace>
  <inkml:trace contextRef="#ctx0" brushRef="#br0" timeOffset="396377.2461">26721 8721 0,'0'0'0,"0"0"0,-25 5 15,-19-3 1,-16 5-16,7 0 16,0-1-1,53-6-15,-55 4 16,-3-2-1,3-2-15,4 0 16,1-4-16,50 4 16,-51-11-1,-2-4-15,53 15 16,-59-21-16,4-1 16,5 1-1,12-2-15,6 0 16,1-3-16,2-4 15,0-1 1,5 0-16,-1-3 16,5-4-1,3 1-15,-1 0 16,5 0-16,-4-1 16,6-1-1,2 3-15,4 6 16,5-2-1,5 1-15,6-5 16,2-2-16,13-7 16,0-1-1,3 1-15,2 2 16,5 3 0,0 4-16,3 3 15,5 1-15,0 4 16,8 1-1,4 2-15,2 2 16,0 2 0,5 2-16,-1 5 15,-1 4-15,-4 5 16,-1 7 0,0 6-16,-4 2 15,-6 6 1,-2 4-16,-7 7 15,-2 2-15,-1 3 16,-5 4 0,-4 1-16,-5 6 15,-5 1-15,-3 6 16,-3-2 0,-4 2-16,-3 2 15,-2-4 1,-7 4-16,-2-1 15,-7 0-15,-2 1 16,-4-3 0,-2-2-16,-3-3 15,-3-1 1,1-5-16,3-2 16,-3-3-16,1-3 15,5-9 1,4-4-16,1-2 15,3-4 1,5-6-16</inkml:trace>
  <inkml:trace contextRef="#ctx0" brushRef="#br0" timeOffset="396595.8417">26721 8611 0,'0'0'15,"0"0"-15,0 0 16</inkml:trace>
  <inkml:trace contextRef="#ctx0" brushRef="#br0" timeOffset="409035.7129">25308 9705 0,'0'0'0,"0"0"16,0 0-16,0 0 16,0 0-16,20 0 15,20 0 1,20 0-16,1 0 16,4 0-1,2 0-15,6 0 16,13 0-16,-2 0 15,-2-5-15,2 0 16,-4 0 0,-4 5-16,-4 0 15,-20-2-15,1 2 16,-4 0 0,0 0-16,-49 0 15,0 0 1,47-2-16,-47 2 15,0 0-15,0 0 16,44-2 0,0-7-16</inkml:trace>
  <inkml:trace contextRef="#ctx0" brushRef="#br0" timeOffset="409425.9248">26236 9400 0,'0'0'16,"0"0"-16,0 0 16,0 0-16,0 0 15,17 5 1,23 1-1,17 8-15,-5 1 16,-9 6-16,-5 1 16,-4 2-16,-12 8 15,-11 1 1,-16 1-16,-7 2 16,-13 8-1,-10 3-15,-13 7 16,-4-1-16,-17 17 15,-4 1 1,6-6-16,67-65 16,-47 50-1,47-50-15,-28 30 16,18-12-16</inkml:trace>
  <inkml:trace contextRef="#ctx0" brushRef="#br0" timeOffset="409566.5491">26258 10061 0,'0'0'16,"0"0"-16,0 0 16,0 0-1</inkml:trace>
  <inkml:trace contextRef="#ctx0" brushRef="#br0" timeOffset="410347.5836">27163 11197 0,'0'0'0,"0"0"15,24 4 1,28-2-16,25 3 15,20-1-15,3-4 16,6-7 0,-4-1-16,6 2 15,-1 1-15,-1 2 16,0 1 0,-3 2-1,-1 2-15,3 3 16,0-1-16,5-2 15,0 1-15,-1-3 16,1 0 0,-6 0-16,2-3 15,-3 3 1,-4-3-16,-2 4 16,-7 1-16,-9 3 15,0-1 1,-4-2-16,-6 1 15,-17-1 1,-5 0-16,-49-2 16,49 0-16,-49 0 15,47 3 1,-47-3-16,0 0 16,0 0-1,44 4-15,4 5 16</inkml:trace>
  <inkml:trace contextRef="#ctx0" brushRef="#br0" timeOffset="410566.3832">30458 11188 0,'0'0'0,"0"0"16,0 0-1,0 0-15,0 0 16,0 0-16,0 0 16</inkml:trace>
  <inkml:trace contextRef="#ctx0" brushRef="#br0" timeOffset="410800.5966">30603 11098 0,'0'0'15,"-30"16"-15,-15 9 16,-27 17-1,-26 25-15,-21 20 16,9 9-16,31-9 16,31-15-1,40-32-15,24-31 16</inkml:trace>
  <inkml:trace contextRef="#ctx0" brushRef="#br0" timeOffset="411003.6745">30755 11243 0,'0'0'0,"0"0"15,0 0 1,-21 17-16,-20 9 15,-21 21-15,-23 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3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7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0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7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0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C957-1937-4E5D-AC20-C07C849ABA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E5A1-30F0-47B5-8792-2201A7043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836640" y="1292040"/>
              <a:ext cx="10862640" cy="46227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280" y="1282680"/>
                <a:ext cx="10881360" cy="46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8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33680" y="1113480"/>
              <a:ext cx="10901160" cy="4956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320" y="1104120"/>
                <a:ext cx="10919880" cy="49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600120" y="1338120"/>
              <a:ext cx="11330640" cy="48952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760" y="1328760"/>
                <a:ext cx="11349360" cy="49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1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31240" y="1356840"/>
              <a:ext cx="8670240" cy="43066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880" y="1347480"/>
                <a:ext cx="8688960" cy="43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3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00200" y="1222560"/>
              <a:ext cx="10744920" cy="4912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840" y="1213200"/>
                <a:ext cx="10763640" cy="49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4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96" y="1671254"/>
            <a:ext cx="3652208" cy="35154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4406040" y="1519560"/>
              <a:ext cx="7574400" cy="39402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680" y="1510200"/>
                <a:ext cx="7593120" cy="39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50" y="1651450"/>
            <a:ext cx="3555100" cy="3555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719160" y="2264400"/>
              <a:ext cx="8020440" cy="30430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800" y="2255040"/>
                <a:ext cx="8039160" cy="30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1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487440" y="1211040"/>
              <a:ext cx="10641960" cy="40150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080" y="1201680"/>
                <a:ext cx="10660680" cy="40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8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44480" y="1354680"/>
              <a:ext cx="11353320" cy="386856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120" y="1345320"/>
                <a:ext cx="11372040" cy="38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8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2022-10-06T05:00:39Z</dcterms:created>
  <dcterms:modified xsi:type="dcterms:W3CDTF">2022-10-06T07:40:42Z</dcterms:modified>
</cp:coreProperties>
</file>