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5:06:10.6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2263 4384 0,'0'0'0,"0"0"16,0 0-16,0 0 15,0 0 1,0 0-16,15 21 15,5 12 1,14 18-16,-3 3 16,3 2-16,-3-2 15,1-5 1,-32-49-16,32 40 16,2-7-16,-1-19 15,-2-17 1,-1-12-16,3-14 15,10-18 1,2-12-16,-6-4 16,10-23-16,-1-10 15,-8 9 1,-12 18-16,-7 4 16,-3 16-1,-3 4-15</inkml:trace>
  <inkml:trace contextRef="#ctx0" brushRef="#br0" timeOffset="865.6053">5760 4130 0,'0'0'16,"0"0"-1,0 0-15,-6-12 16,4-7 0,-2-6-16,-1 12 15,3 15-15,-5 15 16,1 15 0,-1 13-16,1 12 15,1 15-15,2 17 16,3 32-1,-6 11-15,-3 20 16,-4 27-16,-5 17 16,-1 17-1,0 14-15,-1 31 16,-3 7 0,4 14-16,-1 14 15,1 16 1,8 6-16,7 9 15,-3 7-15,0 6 16,-2 6 0,-1 3-16,0 1 15,4-5-15,6-9 16,6-4 0,12-14-16,2-12 15,0-19 1,1-18-16,1-25 15,0-31-15,-4-45 16,-5-33 0,-6-29-16,-3-31 15,-4-72 1,-4 42-16,-3-27 16,-2-21-16</inkml:trace>
  <inkml:trace contextRef="#ctx0" brushRef="#br0" timeOffset="2632.2748">6358 4485 0,'0'0'0,"20"4"16,18 1 0,32 3-16,10-3 15,30 0-15,9-5 16,8-5-16,8 3 15,13-7 1,35-3-16,18-8 16,19 5-1,1-2-15,7-4 16,9-4-16,6 6 16,3 4-1,0 3-15,9 3 16,3 7-1,2 2-15,4 2 16,-5 2-16,4 3 16,-1 0-1,-5 1-15,-7 6 16,-5-1 0,-1 1-16,-6-3 15,-6-2-15,-4-2 16,-9-3-1,-9-1-15,-27-3 16,-9 0 0,-10 2-16,-3 2 15,-7 3-15,-11 2 16,-10 0 0,-10 4-16,-6 3 15,-6 6-15,-22 5 16,-14 2-1,-18 7-15,-18 2 16,-10 6 0,-2 13-16,-4 9 15,-1 15 1,0 29-16,-1 23 16,-7 13-16,-1 16 15,-5 9 1,-8 3-16,-6 11 15,-2 14-15,6 18 16,2 22 0,10-3-16,8-1 15,4 5-15,-3 5 16,-1 10 0,-5 15-16,3 3 15,-1 5 1,2 0-16,-2 6 15,-6 0 1,-2-1-16,-7-6 16,-7-9-16,0-10 15,-2-18 1,5-18-16,-13-14 16,0-34-16,-7-23 15,-7-12 1,-8-16-16,-4-20 15,-3-18-15,-10-13 16,-8-17 0,-8-8-16,-13-9 15,-13-7 1,-17-6-16,-10-5 16,-8-4-16,-6-7 15,-12-5 1,0-7-16,-7 2 15,-17-6 1,-6 3-16,-15-3 16,-10 3-16,-13 4 15,-15 6 1,3 3-16,-1 2 16,-1 2-1,-6 3-15,0 1 16,-5 2-16,-1 1 15,-1 1 1,-4 1-16,1 2 16,4-1-1,-1-1-15,1 0 16,-3 5-16,4 0 16,4 4-1,7-5-15,10 2 16,0-6-1,6-2-15,10-2 16,25 0-16,10-3 16,11 5-1,10 1-15,12-3 16,16-5-16,18-6 16,14-14-1,10-11-15</inkml:trace>
  <inkml:trace contextRef="#ctx0" brushRef="#br0" timeOffset="5048.488">7393 9356 0,'-46'-16'15,"-18"-18"-15,-19-15 16,-15-33-1,-4-30-15,6-27 16,15-10-16,21-4 16,23 0-1,24-3-15,22-12 16,20-11 0,23-11-16,19-7 15,12-1-15,9 24 16,-5 26-1,1 29-15,0 19 16,1 22-16,7 11 16,14 13-1,2 20-15,2 19 16,-6 17 0,-2 18-16,0 20 15,-6 20-15,-1 26 16,-11 10-1,-2 7-15,-8 8 16,5 1 0,-5-7-16,2-20 15,3-18-15,6-26 16,11-25 0,15-24-16,5-30 15,15-28 1,-2-31-16,-2-21 15,-18-16-15,-7-14 16,-8-13 0,-6-11-16,-17-4 15,-15 1-15,-13 2 16,-12 5 0,-9 11-16,-3 12 15,0 13 1,6 20-16,15 11 15,12 10-15,28 13 16,12 10 0,22 18-16,1 18 15,-3 24 1,-7 16-16,-15 15 16,-6 6-16,-17 4 15,-15-2 1,-56-31-16,43 32 15,-43-32-15,0 0 16,36 30 0,-36-30-16,0 0 15,0 0 1,31 33-16,-31-33 16,0 0-16,0 0 15,17 26 1,-17-26-16,0 0 15,0 0 1,7 18-16,-7-18 16,0 0-16,0 0 15,0 7 1,0-7-16,0 0 16,0 0-16,0 2 15,0-2 1,0 0-16,0 0 15,0 2 1,0-2-16,0 0 16,0 0-16,0 2 15,0-2 1,0 0-16,0 0 16,3 3-1,-3-3-15,0 0 16,0 0-16,0 2 15,0-2 1,0 0-16,2-5 16</inkml:trace>
  <inkml:trace contextRef="#ctx0" brushRef="#br0" timeOffset="6601.4512">9824 8721 0,'0'0'16,"0"0"0,23 0-16,25-4 15,35 1-15,27 10 16,8 20 0,7 26-16,9 35 15,5 24 1,-9 14-16,-10 18 15,-8 13-15,-18-2 16,-14 11 0,-4-3-16,-11 5 15,-3-5 1,-3-9-16,-2-9 16,4-13-16,3-18 15,4-21 1,2-19-16,5-22 15,4-28-15,7-24 16,12-24 0,13-28-16,9-30 15,17-34 1,-1-25-16,-9-18 16,-9-13-16,-11-9 15,-8-4 1,-25-6-16,-20-2 15,-23 5 1,-27 1-16,-27 1 16,-18 5-16,-18-2 15,-12-1 1,-1 0-16,6 4 16,7 8-16,11 3 15,14 1 1,24-6-16,30-10 15,35-15 1,34-8-16,31-6 16,19 21-16,6 25 15,-2 23 1,-22 36-16,-15 24 16,-18 24-1,-16 17-15,-5 15 16,-67 28-16,0 0 15,47-16 1,-47 16-16,0 0 16,0 0-16,40-7 15,-40 7 1,0 0-16,0 0 16,30-2-1,-30 2-15,0 0 16,0 0-1,12 0-15,-12 0 16,0 0-16,0 0 16,7 2-1,-7-2-15,0 0 16,0 0 0,5 2-16,-5-2 15,0 0-15,0 0 16,2 0-1,-2 0-15,0 0 16,0 0 0,2 0-16,-2 0 15,0 0 1,3-6-16,-3 6 16,0-8-16</inkml:trace>
  <inkml:trace contextRef="#ctx0" brushRef="#br0" timeOffset="21055.0509">5838 4555 0,'0'0'0,"0"0"15,0 0 1,0 0-16,0 0 16,0 0-1,0 0-15,0 0 16,0 0-16,0 0 15,17 0 1,17 0-16,17 4 16,-2 0-1,3 6-15,-3-2 16,7 6-16,-1-1 16,1 3-1,10-4-15,7 5 16,21 0-16,9 4 15,7-1 1,-8 0-16,3-2 16,-1 1-1,0-5-15,4 0 16,3 1-16,1-1 16,5 1-1,3 1-15,10-2 16,-5-2-1,2 3-15,-2-1 16,0 3-16,0 0 16,-1-1-1,2 2-15,5-2 16,-6-1 0,0 1-16,0-1 15,0 1-15,-1 0 16,-5-3-1,-1 3-15,-2-4 16,-4-2 0,-3 1-16,1-2 15,2 2-15,-1-2 16,1 2 0,-3 3-16,-1-1 15,-3-2-15,-4 3 16,-5 0-1,-6-2-15,-15 2 16,-4 0 0,-14-6-16,-6 2 15,0-2-15,-4 3 16,0-2 0,-47-9-16,47 12 15,-47-12 1,45 9-16,-45-9 15,49 8-15,1-1 16,-50-7 0,58 0-16</inkml:trace>
  <inkml:trace contextRef="#ctx0" brushRef="#br0" timeOffset="21211.8">11786 5336 0,'0'0'0,"0"0"16,0 0-16,0 0 15,0 0-15,0 0 16</inkml:trace>
  <inkml:trace contextRef="#ctx0" brushRef="#br0" timeOffset="24587.6041">7513 9295 0,'0'0'0,"0"0"16,0 0 0,0 0-16,0 0 15,0 0 1,0 0-16,0 0 15,0 0-15,0 0 16,0 0 0,0 0-16,0 0 15,0 0 1,0 0-16,0 0 16,0 0-16,0 0 15,0 0 1,0 0-16,0 0 15,0 0 1,9-5-16,18-3 16,16-10-16,8-4 15,3-1 1,4 1-16,5 2 16,5-2-16,9 4 15,23-6 1,17-1-16,6 2 15,-6 1 1,-7 4-16,-5 0 16,0 0-16,4-2 15,-1-5 1,-1 3-16,-6-2 16,-4 1-1,-7 1-15,-5 4 16,-4 0-16,0 2 15,-6 5 1,-6-2-16,-17 7 16,-52 6-1,44-7-15,-44 7 16,0 0-16,47-7 16,-47 7-1,0 0-15,0 0 16,37-7-1,-37 7-15,0 0 16,20-2-16,-16 2 16,-10 2-1,6-2-15,-18 4 16</inkml:trace>
  <inkml:trace contextRef="#ctx0" brushRef="#br0" timeOffset="33798.7748">14329 5841 0,'0'0'0,"-21"-13"15,-9-3-15,-11-6 16,-6 2-16,-6 4 16,-8 3-1,-7 6-15,-7 7 16,-26 9-1,-15 13-15,-7 13 16,3 12-16,8 8 16,7 11-1,11 4-15,8 6 16,12-2 0,2 6-16,12 5 15,4 3-15,12 0 16,2 6-1,13-3-15,12 1 16,6-7-16,8-4 16,6 3-1,4 4-15,8-1 16,10-4 0,7-3-16,5-4 15,6-3-15,4-3 16,6-3-1,6-2-15,1 4 16,0 5 0,-5 4-16,4 9 15,-6 3-15,-5 6 16,-6 7 0,-7 6-16,-7 11 15,-6 15 1,-7 5-16,-3 3 15,-6-2-15,-4-5 16,-6-2 0,-8-10-16,-3-2 15,-9-1-15,-17-1 16,-8 1 0,-10-6-16,-5-2 15,-9-10 1,-8-12-16,-1-17 15,1-22-15,-2-23 16,2-16 0,-9-17-16,-2-19 15,-2-15 1,0-22-16,2-14 16,-1-15-16,-4-16 15,3-4 1,8 3-16,-2 3 15,10 12-15,-2-5 16,8 0 0,3 4-16,13 5 15,5 4 1,8 3-16,10 11 16,10 6-16,12 16 15,9 7 1,11 0-16,13-3 15,11 3 1,8 0-16,4 4 16</inkml:trace>
  <inkml:trace contextRef="#ctx0" brushRef="#br0" timeOffset="35009.4478">12588 5589 0,'0'0'16,"-20"-18"-16,-5-4 16,-13-5-1,-6 11-15,-14 9 16,-12 17 0,-12 9-16,-30 28 15,-28 27-15,-1 27 16,22 6-1,21-2-15,19-4 16,19-8 0,13-6-16,8-2 15,12-6-15,10-8 16,13-11 0,4-2-16,8 0 15,13 1 1,8-1-16,11-2 15,10-3-15,6-1 16,13 11 0,2-2-16,-1 0 15,-5 1-15,-13 6 16,-11 3 0,-11 10-16,-17 1 15,-13 7 1,-17 1-16,-19-1 15,-10-8-15,-12-12 16,-6-11 0,-6-13-16,-1-14 15,-9-13 1,-6-10-16,3-5 16,2-11-16,-5 0 15,-1-5 1,3-5-16,10-2 15,4-1-15,15 4 16,7 6 0,-5 4-16,-1 4 15,3 10 1,0 3-16,51-10 16,0 0-16,-31 16 15,23-8 1,16-3-16</inkml:trace>
  <inkml:trace contextRef="#ctx0" brushRef="#br0" timeOffset="35166.0089">10937 8439 0,'0'0'0,"0"0"16,0 0-16</inkml:trace>
  <inkml:trace contextRef="#ctx0" brushRef="#br0" timeOffset="43570.5437">14731 5988 0,'0'0'16,"0"0"-16,0 0 15,-13 0 1,-7 0-16,-7 0 16,14 0-16,4 5 15,12-1 1,12 6-16,18-4 15,16-2-15,16-1 16,12-1 0,19-2-16,1-5 15,-3 1 1,-6 4-16,-6 3 16,-8 3-16,-5-1 15,-15 2 1,-10-3-16,-44-4 15,0 0 1,0 0-16,40 4 16,-12-1-16,-19-6 15</inkml:trace>
  <inkml:trace contextRef="#ctx0" brushRef="#br0" timeOffset="43820.9666">15647 6004 0,'0'0'0,"0"0"16,0 0-1,17 0-15,14-4 16,8 1-16,-10 6 16,-13 8-1,-16 9-15,-6-1 16,-12 4-1,-5 2-15,-10-1 16,-17 8-16,-8-1 16,-9-1-1,-3-6-15</inkml:trace>
  <inkml:trace contextRef="#ctx0" brushRef="#br0" timeOffset="44204.1968">14765 5893 0,'0'0'0,"0"0"15,0 0-15,0 0 16,-21 0-1,-12 6-15,-18 8 16,11 8 0,9 3-16,6 1 15,14-3-15,6-5 16,7-5 0,10 0-16,7 1 15,4-3-15,1 2 16,6-1-1,-5-1-15,-1 4 16,-7 3 0,-1 3-16,-16-21 15,13 24-15</inkml:trace>
  <inkml:trace contextRef="#ctx0" brushRef="#br0" timeOffset="44316.539">14908 6380 0,'0'0'16,"0"0"-16,0 0 15</inkml:trace>
  <inkml:trace contextRef="#ctx0" brushRef="#br0" timeOffset="61237.2509">16135 6663 0,'0'0'15,"0"0"1,0 0-16,-22 0 15,-17 0-15,-19-4 16,4-1 0,4 4-16,-5-2 15,0 1-15,-8 2 16,-8 0 0,-10 2-16,-24 2 15,-2 5 1,0 10-16,9 2 15,10-1-15,88-20 16,-64 16 0,14-9-16,50-7 15,-38-3-15,7-9 16,15-13 0,12-7-16</inkml:trace>
  <inkml:trace contextRef="#ctx0" brushRef="#br0" timeOffset="61554.11">14950 6404 0,'0'0'0,"0"0"16,0 0-16,-20 18 15,-11 7 1,-19 19-16,8-1 15,5 2-15,5-6 16,32-39 0,-22 43-16,22-43 15,-9 41 1,11 0-16,9-2 16,11-8-16,12-4 15,10-4 1,17-3-16,11-7 15,10-2 1,26 2-16,12-1 16</inkml:trace>
  <inkml:trace contextRef="#ctx0" brushRef="#br0" timeOffset="62154.0557">16389 6323 0,'0'0'0,"0"0"15,0 0 1,-4 26-16,2 20 16,-3 24-1,1-4-15,2 3 16,-5 5-16,2 9 16,1 0-1,4-9-15,-2-3 16,4-17-1,2-5-15,8-9 16,-12-40 0,19 31-16,14-8 15,9-15-15,2-10 16,8-11 0,8-5-16,5-3 15,3 3-15,0-1 16,-6 1-1</inkml:trace>
  <inkml:trace contextRef="#ctx0" brushRef="#br0" timeOffset="62496.1829">17104 6288 0,'0'0'15,"0"0"-15,0 0 16,-7 25 0,-1 22-16,-8 28 15,-1 12 1,1 9-16,5 9 15,9 3-15,2-1 16,6-2 0,3-4-16,2-9 15,-2-21-15,-9-71 16,0 0 0,2 42-16,-6-28 15,-7-28-15</inkml:trace>
  <inkml:trace contextRef="#ctx0" brushRef="#br0" timeOffset="63032.5988">16979 6567 0,'0'0'16,"0"0"-16,2-20 15,18-16 1,12-7-16,10 13 15,8 5-15,-1 7 16,-3 16 0,-10 9-16,-15 9 15,-17 9 1,-11 7-16,-13 11 16,-18 11-16,-8 4 15,-18 9 1,2-6-16,13-15 15,20-21 1,13-17-16,16-5 16,12-10-16,12-7 15,15-3 1,16-10-16,6 5 16,-1 2-1,-3 2-15,-57 18 16,56-10-16,-10 10 15,-13 10 1,-20 5-16,-17 10 16,-15 6-1,-8 7-15,-19 7 16,0-3-16,46-42 16,0 0-1,-48 34-15,6-14 16,6-16-16,23-17 15,15-18 1</inkml:trace>
  <inkml:trace contextRef="#ctx0" brushRef="#br0" timeOffset="63303.0428">17587 6317 0,'0'0'0,"0"0"16,0 21-1,0 23-15,0 30 16,-4 29-16,-2 3 16,-9 8-1,-2 5-15,-6 1 16,3-3 0,5-21-16,15-96 15,0 0-15,0 0 16,-16 62-1,1-37-15,0-29 16,-4-27-16,-8-16 16</inkml:trace>
  <inkml:trace contextRef="#ctx0" brushRef="#br0" timeOffset="63820.3372">17692 6338 0,'0'0'15,"22"-5"-15,21-2 16,18-2 0,1 9-16,-11 13 15,-6 18-15,-7 12 16,-4 11 0,-5 6-16,-9 7 15,-5 5-15,-11-3 16,-8 2-1,-16 0-15,-29 17 16,-34-1 0,-24-12-16,-13-11 15,1-18-15,11-17 16,22-15 0,18-14-16,32-15 15,19-10 1,15-9-16,10-4 15,15-17-15,9-3 16,7-2 0,3 8-16,0 2 15,-42 50 1,0 0-16,39-40 16,-39 40-16,36-24 15,-36 24 1,34-9-16,-3 9 15,11 6-15,26-1 16,17 0 0,38-1-16,25 9 15</inkml:trace>
  <inkml:trace contextRef="#ctx0" brushRef="#br0" timeOffset="67019.689">14562 7159 0,'0'0'15,"0"-24"-15,0-19 16,0-19-16,0 4 16,4 1-1,-2 6-15,-8 9 16,-14 9-16,-17 8 15,-16 17 1,-14 9-16,-10 15 16,-27 20-1,-7 18-15,7 10 16,17 10-16,29-7 16,20-9-1,21-16-15,9-6 16,8-2-1,10-4-15,5 0 16,11-3-16,11 0 16,14 4-1,6-5-15,-2 1 16,-1 0 0,-5 5-16,-8 5 15,-9 10-15,-13 12 16,-13 7-1,-15 12-15,-17 35 16,-19 20 0,-13 11-16,14-24 15,23-30-15,21-90 16,-10 60 0,15-25-16,-5-35 15,14 23 1,10-10-16,8-4 15,8-4-15,9-3 16,4-2 0,-4 7-16,-6 6 15,-14 18-15,-23 18 16,-19 19 0,-18 21-16,-25 38 15,-27 43 1,4 2-16,22-38 15,57-134-15,-25 89 16,25-89 0,-2 48-16,16-27 15,8-13-15,7-10 16,10-11 0,11-8-16,2-1 15,0 1 1,-52 21-16,44-11 15,-8 11-15,-14 13 16,-13 15 0,-14 16-16,-17 30 15,-22 33 1,-21 36-16,-2 4 16,11-12-16,16-35 15,17-28 1,23-72-16,0 0 15,-2 45 1,13-25-16,10-20 16,6-14-16,8-10 15,14-14 1,5-3-16,-4 3 16,-9 12-1,-41 26-15,34-12 16,-18 24-16,-20 22 15,-11 21 1,-20 34-16,-26 57 16,-11 35-1,8-20-15,22-46 16,42-115-16,0 0 16,-15 69-1,21-44-15,14-29 16,11-17-16,7-10 15,16-20 1,18-15-16,-72 66 16,75-61-1,-75 61-15,67-34 16,-20 30-16,-24 21 16,-14 12-1,-13 14-15,-11 22 16,-4 15-1,-17 36-15,-6 25 16,3-6 0,13-29-16,26-106 15,0 0-15,0 0 16,-13 63 0,13-63-16,0 27 15,0-27-15,8 7 16,-8-7-1,0 0-15,0 0 16,11-2-16,-11 2 16,0 0-1,0 0-15,10 2 16,-10-2 0,0 0-16,0 0 15,6 6-15,-6-6 16,0 0-1,0 0-15,4 7 16,-4-7 0,0 0-16,0 0 15,2 7-15,-2-7 16,0 0 0,0 0-16,-2 0 15,2 0 1,0 0-16,0 0 15,-4-3-15,4 3 16,0 0 0,0 0-16,-10-4 15,10 4-15,0 0 16,0 0 0,-8-2-1,8 2-15,0 0 16,0 0-16,-9 0 15,9 0-15,0 0 16,0 0 0,-4 2-16,4-2 15,0 0 1,0 0-16,-6 4 16,6-4-1,0 0-15,0 0 16,-4 3-16,4-3 15,0 0 1,0 0-16,-4 4 16,4-4-16,0 0 15,0 0 1,-2 3-16,2-3 16,0 0-16,0 0 15,-2 4 1,2-4-16,0 0 15,0 0 1,-2 1-16,2-1 16,0 0-16,0 0 15,-2 6 1,2-6-16,0 0 16,0 0-1,-3 0-15,3 0 16,0 0-1,0 0-15,-2 0 16,2 0-16,0 0 16,0 0-1,-2 0-15,2 0 16,0 0-16,0 0 16,-2-3-1,2 3-15,0 0 16,0 0-1,-2 0-15,2 0 16,0 0-16,0 0 16,-2-3-1,2 3-15,0 0 16,0 0 0,-2 0-16,2 0 15,0 0-15,0 0 16,0 0-1,0 0-15,0 0 16,0 0-16,-5 0 16,5 0-1,0 0-15,0 0 16,-2-1 0,2 1-16,0 0 15,0 0-15,-4-2 16,4 2-1,0 0-15,0 0 16,-2-2 0,2 2-16,0 0 15,0 0-15,-2-3 16,2 3 0,0 0-16,0 0 15,0 0 1,0 0-16,0 0 15,0 0-15,-2-2 16,2 2 0,0 0-16,0 0 15,0 0-15,0 0 16,0 0 0,0 0-16,-3-2 15,3 2 1,0 0-16,0 0 15,0 0-15,0 0 16,0 0 0,0 0-16,0 0 15,0 0 1,0 0-16,0 0 16,0 0-16,0 0 15,0 0 1,-2-5-16,0-6 15</inkml:trace>
  <inkml:trace contextRef="#ctx0" brushRef="#br0" timeOffset="68037.0043">16792 11337 0,'0'0'0,"-32"0"16,-22-4-1,-26 0-15,-22 4 16,-4 4 0,-6 5-16,-4 2 15,-4 5-15,-7 2 16,-6-1-1,8-1-15,3-7 16,8-2 0,11-5-16,7 1 15,6-8-15,16 2 16,12-5 0,10 3-16,52 5 15,-44-11 1,44 11-16,-35-17 15,10-17-15</inkml:trace>
  <inkml:trace contextRef="#ctx0" brushRef="#br0" timeOffset="68470.6252">15193 10884 0,'0'0'16,"0"0"-16,0 0 16,-19 12-16,-12 7 15,-12 8 1,-2 5-16,0 4 16,45-36-16,-42 37 15,42-37 1,0 0-16,0 0 15,-38 33 1,38-33-16,-29 30 16,29-30-16,-13 26 15,8-4 1,13 3-16,2 2 16,5 5-16,8 1 15,4 10 1,7-3-16,5 2 15,4 1 1,2-3-16,2 0 16,6 1-16,5-4 15,5-3 1,-1-3-16,8-9 16</inkml:trace>
  <inkml:trace contextRef="#ctx0" brushRef="#br0" timeOffset="68953.7367">17016 10336 0,'0'0'0,"0"0"16,0 0-16,-5 22 16,-2 24-1,-7 28-15,-4 24 16,5 4-1,-3 8-15,8 6 16,4 13-16,1 2 16,8-16-1,-1-10-15,9-20 16,3-18-16,1-24 16,9-12-1,5-4-15,4-7 16,11-9-1,3-6-15,5-5 16,3-9-16,-4-2 16,-8-12-1,-10-13-15</inkml:trace>
  <inkml:trace contextRef="#ctx0" brushRef="#br0" timeOffset="69219.9008">17471 10725 0,'0'0'0,"0"0"16,0 27-16,0 33 15,0 35 1,-4 27-16,-1 10 15,1 3-15,2-5 16,0-12 0,2-18-16,0-100 15,0 0-15,-3 60 16,-5-49 0</inkml:trace>
  <inkml:trace contextRef="#ctx0" brushRef="#br0" timeOffset="69770.2933">17424 10947 0,'0'0'16,"11"-28"-16,12-5 15,17-16 1,9 4-16,4 5 16,5 14-16,-4 14 15,-5 15 1,-12 17-16,-13 16 15,-17 12-15,-23 15 16,-18 13 0,-26 26-16,-18 19 15,-1-8 1,79-113-16,-64 77 16,64-77-16,-40 31 15,25-37 1,28-25-16,12-16 15,14-9 1,13-7-16,23-10 16,15 3-16,-5 16 15,-16 28 1,-17 24-16,-19 17 16,-16 8-1,-10 9-15,-14 7 16,-12 19-16,-14 7 15,-13 2 1,-22 18-16,-22 8 16,-6-2-1,4-14-15,18-23 16,74-54-16,-51 27 16,26-27-1,21-23-15,19-14 16,26-30-16</inkml:trace>
  <inkml:trace contextRef="#ctx0" brushRef="#br0" timeOffset="70153.0802">18158 10481 0,'0'0'0,"0"27"16,2 16-16,8 29 16,5 8-1,8 21-15,4 10 16,5-1 0,-1-4-16,2-5 15,5-9-15,5-13 16,-4-23-1,-2-26-15,-6-18 16,0-21-16,1-18 31,6-29-31,-3-18 0,10-44 16,2-34 0,1-16-16,-6 18 15,-3 23 1,2 15-16,-8 12 15,-13 13-15</inkml:trace>
  <inkml:trace contextRef="#ctx0" brushRef="#br0" timeOffset="70298.3037">19038 10471 0,'0'0'0,"0"0"16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5:27:14.28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2953 4548 0,'0'0'15,"0"0"-15,0 0 16,0 0-1,0 0-15,0 19 16,2 17-16,9 18 16,5 0-1,3-3-15,4-2 16,1 3 0,2 2-16,-1-1 15,0-5-15,-25-48 16,0 0-1,23 37-15,-3-15 16,-4-20-16,-5-13 16,7-11-1,2-14-15,15-22 16,10-16 0,24-40-16,40-42 15,31-36-15,14-21 16</inkml:trace>
  <inkml:trace contextRef="#ctx0" brushRef="#br0" timeOffset="104136.9737">4040 4432 0,'0'0'0,"0"0"16,0 0-16,0 0 16,0 0-1,0 0-15,19 0 16,23 0-1,24 0-15,9 0 16,17 0-16,0 0 16,-3 0-16,-9 0 15,-4 0 1,-7 6-16,-15 3 16,-8 8-1,-4 8-15,-16 4 16,-10 9-16,-10 12 15,-8 12 1,-18 12-16,-20 21 16,-25 20-1,-16-3-15,-15 6 16,3-11 0,3-11-16,10-13 15,10-13-15,7-19 16,10-26-1,20-25-15</inkml:trace>
  <inkml:trace contextRef="#ctx0" brushRef="#br0" timeOffset="104389.2065">4025 4907 0,'0'0'0,"0"0"16,0 0-16,20-9 16,17-4-1,22-2-15,13 1 16,6 7-16,15 3 16,-1 7-1,-13 3-15,-15-4 16,-14-4-1,-12-10-15</inkml:trace>
  <inkml:trace contextRef="#ctx0" brushRef="#br0" timeOffset="104832.9892">5169 3880 0,'0'0'15,"0"0"-15,0 0 16,0 0 0,-4 26-16,2 29 15,-4 26-15,0 22 16,0 2-1,1 5-15,1 4 16,4 7 0,-2 4-16,4 3 15,4 5-15,5 3 16,1 5 0,-4 3-16,-1 1 15,-3 17 1,-2 4-16,-4-21 15,-2-22-15,-3-23 16,3-20 0,2-14-16,2-66 15,6 33 1,13-24-16,3-20 16</inkml:trace>
  <inkml:trace contextRef="#ctx0" brushRef="#br0" timeOffset="106037.5123">5632 4357 0,'0'0'0,"0"0"16,0 23-16,0 22 15,0 24 1,4 7-16,2 18 16,2-5-16,-1-5 15,4-10 1,5-15-16,-16-59 15,15 42 1,-15-42-16,20 23 16,-3-12-16,-3-16 15,-2-10 1,-6-8-16,-1-6 16,-5 29-16,0-33 15,0 33 1,7-36-16,8 1 15,18-6 1,15 5-16,10 0 16,11-1-1,20-17-15,3-10 16,-23-2-16,-27 9 16,-20 5-1,-7 5-15,-11-7 16,-4 54-16,-4-51 15,4 51 1,0 0-16,0 0 16,-9-38-1,-3 24-15,1 26 16,2 15-16,-2 15 16,-5 25-1,1 14-15,-3 28 16,-2 23-1,1 0-15,-3-9 16,-5-19-16,-1-17 16,-4-17-1,4-16-15,1-18 16,27-36 0,-25 24-16,25-24 15,-25 9-15,25-9 16,-21-5-1,21 5-15,-15-13 16,15 13-16,-8-25 16,12 1-1,7 0-15,9 3 16,8 8 0,3 8-16,0 7 15,0 14-15,-4 11 16,-9 13-1,-7 21-15,-16 6 16,-10 6-16,-26 23 31,-14 8-31,-14-7 0,-1-14 16,5-20 0,9-19-16,56-44 15,-38 29-15,38-29 16,0 0-1,-29 21-15,16-12 16,15-5 0,11-6-16,14-3 15,9-1 1,11-3-16,23-5 16,6 3-16,30-7 15,24 2 1,7 3-16,1 1 15,-24-10-15,-26-11 16</inkml:trace>
  <inkml:trace contextRef="#ctx0" brushRef="#br0" timeOffset="106586.633">6968 4532 0,'0'0'0,"26"0"15,22-7 1,28-4-16,15-5 15,-12-3 1,-7 0-16,-21 2 16,-51 17-16,40-16 15,-40 16 1,0 0-16,23-22 16,-21 6-16,-20 9 15,-14 9 1,-12 7-16,-21 14 15,-2 8 1,-16 20-16,0 15 16,19 9-16,21-1 15,23-5 1,16-9-16,10-2 16,14 5-16,12-5 15,8-6 1,11-11-16,8-11 15,6-12 1,1-7-16,4-6 16,-4-3-16,-3 0 15,-10 9 1,-10 5-16,-16 4 16</inkml:trace>
  <inkml:trace contextRef="#ctx0" brushRef="#br0" timeOffset="106866.1556">6763 6071 0,'0'0'0,"0"0"15,26 0-15,32 0 16,41 0-16,28-4 15,7-3 1,0 0-16,3 1 16,-1 1-1,-4 3-15,-14 0 16,-15 9-16,-15 3 16,-21 15-1,-25 2-15</inkml:trace>
  <inkml:trace contextRef="#ctx0" brushRef="#br0" timeOffset="107023.5746">8691 6453 0,'0'0'15,"0"0"-15,0 0 16</inkml:trace>
  <inkml:trace contextRef="#ctx0" brushRef="#br0" timeOffset="125737.1005">3784 6346 0,'0'0'0,"0"0"15,0 0 1,0 0-16,0 0 16,21 4-1,16-1-15,24 1 16,-4 0 0,5-4-16,2 3 15,9-3-15,12 0 16,-5 0-16,-3 0 15,2 0 1,3 0-16,1 0 16,1-3-1,-4 2-15,10 1 16,4 0-16,2 0 16,3 1-1,1 2-15,0 1 16,3 6-1,2-2-15,4-1 16,-1-3-16,1 1 16,1 0-1,4 1-15,2 1 16,7-3 0,2 1-16,-3-3 15,1-2-15,-2 0 16,-5-2-1,-2 2-15,-11 0 16,5-2 0,1 2-16,1 0 15,-3 2-15,-2-4 16,-2 2 0,-7 2-16,2 0 15,-2 0-15,-5 3 16,-10-1-1,-9 1-15,-12-2 16,-2 5 0,0-4-16,-1 1 15,0-1-15,-57-4 16,59 5 0,-4-3-16,-3-4 15</inkml:trace>
  <inkml:trace contextRef="#ctx0" brushRef="#br0" timeOffset="125939.8004">8935 6633 0,'0'0'0,"0"0"16,0 0 0,0 0-16,0 0 15,0 0 1</inkml:trace>
  <inkml:trace contextRef="#ctx0" brushRef="#br0" timeOffset="126732.4229">2949 7557 0,'0'0'0,"0"0"16,0 0-16,0 0 16,0 0-1,0 0-15,0 0 16,0 0-16,0 0 16,0 0-1,21 7-15,31-1 16,25 3-1,12-2-15,-1-4 16,4-2-16,-1-1 16,3-8-1,-3-4-15,-12-1 16,-2 2 0,-8-3-16,-18 2 15</inkml:trace>
  <inkml:trace contextRef="#ctx0" brushRef="#br0" timeOffset="127103.5418">3019 7990 0,'0'0'0,"0"0"15,0 0-15,0 0 16,0 0 0,0 0-16,23 0 15,24-6 1,28-3-16,13 3 15,2-1-15,1-1 16,7-3 0,-3 4-16,-4 2 15,-11 2-15,-1 0 16,-19-8 0,-24-6-16</inkml:trace>
  <inkml:trace contextRef="#ctx0" brushRef="#br0" timeOffset="127620.2715">3421 7264 0,'0'0'0,"0"0"16,0 0-16,0 0 15,21 4 1,25 2-16,25 9 16,-6 5-16,-5 7 15,6 4 1,-3 8-16,11 9 15,-8 13-15,-14 1 16,-17 2 0,-10 4-16,-18-7 15,-16 3 1,-14 10-16,-23 33 16,-28 27-1,-18 13-15,1-5 16,7-17-16,11-16 15,22-17 1,6-16-16,45-76 16,-31 55-1,31-55-15,0 0 16,-15 31-16,13-19 16,13-18-1,11-19-15,11-18 16</inkml:trace>
  <inkml:trace contextRef="#ctx0" brushRef="#br0" timeOffset="128070.197">4441 7557 0,'0'0'0,"0"0"16,0 0-1,0 0-15,0 0 16,0 0-16,24 0 16,28 0-1,24 0-15,11 0 16,-13-4-1,-74 4-15,64 0 16,-64 0-16,46 8 16,-13 15-1,-20 6-15,-18 4 16,-10 7 0,-19 21-16,-15 8 15,-18 25-15,-13 11 16,80-105-1,-72 96-15,72-96 16,-53 67 0,33-42-16,22-36 15,9-21-15</inkml:trace>
  <inkml:trace contextRef="#ctx0" brushRef="#br0" timeOffset="128438.4303">5161 6940 0,'0'0'0,"0"0"16,2 27 0,4 27-16,5 33 15,-5 27 1,-4 13-16,4 10 15,-1 8-15,1 33 16,-1 13 0,-3-5-16,-2-8 15,0-11-15,0-8 16,0-7 0,0-2-16,0-5 15,-2-16 1,-3-17-16,-1-23 15,-5-17-15,11-72 16,0 0 0,-10 31-16,-1-31 15,1-30-15</inkml:trace>
  <inkml:trace contextRef="#ctx0" brushRef="#br0" timeOffset="128622.4829">5157 8174 0,'0'0'15,"21"-20"1,13-5-16,24-12 16,7 2-16,11 6 15,22-4 1,11-5-16</inkml:trace>
  <inkml:trace contextRef="#ctx0" brushRef="#br0" timeOffset="128904.4189">6427 7424 0,'0'0'16,"-20"12"-16,-7 11 16,-14 10-1,-14 18-15,-18 30 16,-18 28-16,-17 23 16,10 3-1,12-21-15,18-22 16,11-23-16,57-69 15,-48 44 1,14-33-16</inkml:trace>
  <inkml:trace contextRef="#ctx0" brushRef="#br0" timeOffset="129120.1038">6088 7807 0,'0'0'16,"0"0"-16,0 0 16,18 12-1,11 8-15,10 9 16,7 6 0,-2 8-16,3 1 15,5 1-15</inkml:trace>
  <inkml:trace contextRef="#ctx0" brushRef="#br0" timeOffset="129466.0233">6722 6972 0,'0'0'0,"0"23"16,-4 15-1,2 26-15,-3 16 16,1 32 0,4 11-16,4 8 15,3 8 1,-1 4-16,2-2 15,2-10-15,3-9 16,4-9-16,-6-19 16,-11-94-1,0 0-15,0 0 16,2 46 0,-2-51-16</inkml:trace>
  <inkml:trace contextRef="#ctx0" brushRef="#br0" timeOffset="129620.7442">6711 7711 0,'0'0'15,"0"0"1,21-15-16,19-10 16,26-11-16,28-4 15,14-2 1,-12 6-16</inkml:trace>
  <inkml:trace contextRef="#ctx0" brushRef="#br0" timeOffset="130064.2556">6330 8737 0,'-11'32'0,"5"14"16,0 19-16,8 4 15,6 0 1,11-4-16,8-6 16,8-13-16,6-8 15,-1-9 1,0-13-16,1-19 15,-4-16-15,-2-19 16,-1-16 0,-7-11-16,-7-5 15,-11 1 1,-13 3-16,-11 10 16,-12 11-16,-5 9 15,-5 10 1,-8 14-16,-5 14 15,-3 19 1,-3 10-16,7 9 16,14-2-16,18-7 15</inkml:trace>
  <inkml:trace contextRef="#ctx0" brushRef="#br0" timeOffset="130420.1159">7528 7785 0,'0'0'16,"0"0"-1,0 0-15,25-3 16,27-7-16,24-1 15,8-1 1,-12 8-16,-16 4 16,-13 7-1,-10 6-15,-16 18 16,-17 9-16,-17 19 16,-16 10-1,-28 24-15,-14 17 16,1-10-16,4-10 15,17-25 1,13-18-16</inkml:trace>
  <inkml:trace contextRef="#ctx0" brushRef="#br0" timeOffset="130602.762">7307 8140 0,'0'0'16,"0"0"-16,0 0 16,23-9-1,17-7-15,27-6 16,7-2-16,12-12 16,-11-18-1</inkml:trace>
  <inkml:trace contextRef="#ctx0" brushRef="#br0" timeOffset="131025.7338">8215 7068 0,'0'0'0,"4"34"16,5 21-1,10 37-15,6 19 0,6 21 16,-4 17-1,3 24-15,-3-1 16,-7-2 0,-5-7-16,1-7 15,-9-9-15,-3-5 16,-2-11 0,7-19-16,-7-20 15,-2-92 1,4 76-16,-4-76 15,2 42-15,0-33 16</inkml:trace>
  <inkml:trace contextRef="#ctx0" brushRef="#br0" timeOffset="131302.581">8682 7536 0,'0'0'0,"0"0"16,14 23-16,6 13 16,13 25-16,-2 8 15,1 22 1,-5 10-16,-14-12 15,-10-18 1,-11-26-16,-5-18 16,-3-20-16</inkml:trace>
  <inkml:trace contextRef="#ctx0" brushRef="#br0" timeOffset="131453.3979">8767 7902 0,'4'-5'0,"7"-15"15,1-10 1,8-10-16,9 0 15,14 2 1,10-2-16,11-3 16,24-13-16,1-8 15,-27-1 1</inkml:trace>
  <inkml:trace contextRef="#ctx0" brushRef="#br0" timeOffset="132136.2949">9288 7179 0,'0'0'0,"0"0"16,0 0-16,0 20 15,7 26 1,1 23-16,-1 11 16,-5 27-1,-4 5-15,-11 0 16,-14-5-16,-9-4 15,-13-7 1,-2-16-16,-5-13 16,56-67-1,-56 54-15,2-19 16,54-35 0,-35 14-16,12-16 15,16-12-15,12-5 16,13-6-1,7-2-15,8 0 16,14-4-16,0 9 16,3 9-1,0 7-15,-6 14 16,-4 9 0,-7 14-16,-14 10 15,-9 13-15,-17 8 16,-13 9-1,-20 21-15,-14 11 16,-8-12-16,5-17 16,57-74-1,-44 51-15,44-51 16,-29 27 0,10-15-16,17-15 15,9-8-15,13-4 16,10-8-1,9 0-15,16 0 16,5-2 0,3 7-16,3 2 15,3 7-15,6 6 16,18 4 0,5 6-16,7 4 15,-13 2 1,-15-4-16,-11 0 15</inkml:trace>
  <inkml:trace contextRef="#ctx0" brushRef="#br0" timeOffset="132719.9735">10074 7486 0,'0'0'0,"0"0"16,25 0-16,31-7 15,24-4 1,19 0-16,-11-3 15,-13 3 1,-75 11-16,64-18 16,-64 18-16,37-18 15,-24 1 1,-20 3-16,-13 5 16,-11 2-16,-14 10 15,-16 5 1,-5 13-16,-4 7 15,-13 24 1,-2 17-16,21 5 16,18 0-16,18-10 15,16-12 1,10-7-16,14-3 16,7-2-16,18-7 15,7-5 1,15-6-16,7-6 15,6-5 1,0-4-16,-1-3 16,0 3-16,-3-5 15,-68-2 1,57 6-16,-3 4 16</inkml:trace>
  <inkml:trace contextRef="#ctx0" brushRef="#br0" timeOffset="133071.6597">9739 8748 0,'0'0'16,"0"0"-1,25 0-15,31 0 16,35 0-16,27-5 16,11-1-1,2 0-15,6-1 16,0 0-16,1 0 16,-2 0-1,-18 1-15,-11-6 16,-20-1-1,-24 4-15,-63 9 16,0 0 0,0 0-16,41 0 15,-5 7-15,-11 6 16</inkml:trace>
  <inkml:trace contextRef="#ctx0" brushRef="#br0" timeOffset="133274.3433">11853 8775 0,'0'0'0,"0"0"15,0 0-15,0 0 16</inkml:trace>
  <inkml:trace contextRef="#ctx0" brushRef="#br0" timeOffset="290632.5411">13164 4949 0,'-4'33'0,"-3"22"15,1 25 1,-8 39-16,-3 24 15,-8 31-15,3 16 16,-1 15 0,-1 28-16,-7 24 15,-2 2-15,3 9 16,5 14 0,5 7-16,11 7 15,1 1-15,8-4 16,4-5-1,9-20-15,12-13 16,3-19 0,0-19-16,-3-29 15,-8-41 1,3-24-16,-2-20 16,-18-103-16,15 81 15,7-21 1,-3-36-16,-1-22 15</inkml:trace>
  <inkml:trace contextRef="#ctx0" brushRef="#br0" timeOffset="291683.1909">13167 4811 0,'0'0'15,"0"0"1,16-9-16,13-4 16,15-3-16,14 5 15,16 1 1,42-3-16,54 3 16,34 5-16,6 1 15,-10 1 1,-9 3-16,-16 0 15,-13-1 1,-8 1-16,-14 1 16,-15 4-16,-16 5 15,-9 5 1,-4 4-16,0 6 16,-2 4-1,-4 5-15,-12 6 16,-10 4-16,-7 13 15,-14 14 1,-15 10-16,-12 14 16,-9 13-1,-11 5-15,-2 4 16,-4 12-16,-2 17 16,0 6-1,-4 1-15,0 8 16,-1 16-16,7 9 15,2 13 1,1 10-16,3 10 16,3 16-1,-3 1-15,-3-1 16,-4 2-16,1-4 16,-5-3-1,1-5-15,-3-3 16,1-12-1,-10-27-15,0-12 16,-3-12-16,-10-9 16,-8-25-1,-4-26-15,-2-24 16,-6-21 0,-6-14-16,-3-22 15,-8-6-15,-15-8 16,-34-2-1,-33-6-15,-8-5 16,2 0 0,6 0-16,6 2 15,-1 3-15,-3-1 16,-3 5 0,6 5-16,6 4 15,9 2-15,8 0 16,12 7-1,12 2-15,13 6 16,-9-8 0,-27-15-16</inkml:trace>
  <inkml:trace contextRef="#ctx0" brushRef="#br0" timeOffset="291863.6506">12943 10623 0,'0'0'0,"0"0"16,0 0-16,0 0 15,0 0 1</inkml:trace>
  <inkml:trace contextRef="#ctx0" brushRef="#br0" timeOffset="292493.7592">16058 7819 0,'0'0'0,"27"-5"16,27-6-16,27-10 15,17 2 1,28 3-16,7 5 16,12 2-1,9 7-15,1 4 16,5 7-16,13 2 15,6 0 1,8 1-16,-1-4 16,-3 0-16,-11-2 15,-9-2 1,-10 3-16,-15-1 16,-13-1-1,-13-5-15,-16 0 16,-9 2-1,-87-2-15,69 8 16,-69-8-16,0 0 16,0 0-1,43 1-15,-43-1 16,0 0-16,0 0 16,24 0-1,-15 0-15,-9 0 16</inkml:trace>
  <inkml:trace contextRef="#ctx0" brushRef="#br0" timeOffset="292649.5953">19172 7772 0,'0'0'15,"0"0"-15,0 0 16,0 0-1,0 0 1,0 0-16</inkml:trace>
  <inkml:trace contextRef="#ctx0" brushRef="#br0" timeOffset="293134.7773">19525 7007 0,'0'0'15,"0"0"-15,0 26 16,-5 20 0,3 32-16,-4 24 15,1 16-15,-2 8 16,3 11 0,0 9-16,1 42 15,-1 19 1,-3-4-16,1-11 15,-2-11 1,1-18-16,3-9 16,6-15-16,7-17 15,-1-25 1,5-17-16,-13-80 16,0 0-16,0 0 15,9 54 1,-5-34-16,-2-25 15</inkml:trace>
  <inkml:trace contextRef="#ctx0" brushRef="#br0" timeOffset="293999.7455">19422 6914 0,'0'-13'0,"0"-10"15,2-6 1,18 7-16,11 4 16,21 2-1,21 0-15,50-5 16,62-9-16,52-6 15,34-4 1,-21 8-16,-10 6 16,-11 6-1,-5 4-15,-14 7 16,-22 2-16,-14 5 16,-6 2-1,-5 5-15,-4 6 16,-12 11-16,-20 9 15,-18 12 1,-9 10-16,-18 15 16,-11 15-1,-17 17-15,-7 12 16,-9 12-16,-2 11 16,-3 12-1,6-1-15,1-1 16,4 5-1,3 6-15,-3 14 16,-3-3-16,-13 7 16,-16 0-1,-18 4-15,-12-11 16,-14-4 0,-6-15-16,-9-21 15,-6-25 1,-5-19-16,-13-18 15,-17-20-15,-15-17 16,-16-16 0,-19-14-16,-15-18 15,-7-5-15,-9-11 16,-8-2 0,-8-5-16,-12-1 15,-6 11-15,-3 1 16,-2 12-1,-5 7-15,3 10 16,4 8 0,4 6-16,10 5 15,22-3 1,25 0-16,28-13 16,33-9-16,27-15 15,24-9 1</inkml:trace>
  <inkml:trace contextRef="#ctx0" brushRef="#br0" timeOffset="294332.578">19860 7368 0,'19'-10'16,"15"-8"-16,20-6 15,3 6 1,6 5-16,3 11 16,-11 5-16,-8 13 15,-11 11 1,-13 9-16,-15 13 15,-18 11 1,-17 12-16,-25 22 16,-17 15-16,-10-6 15,-6-19 1,3-18-16</inkml:trace>
  <inkml:trace contextRef="#ctx0" brushRef="#br0" timeOffset="294482.1406">19729 7622 0,'0'0'0,"0"0"0,0 0 15,0 0 1,25-2-16,29-5 16,31-9-1,11-4-15</inkml:trace>
  <inkml:trace contextRef="#ctx0" brushRef="#br0" timeOffset="294799.8331">20443 6864 0,'0'0'16,"0"0"-16,0 20 15,0 23 1,7 29-16,1 13 16,0 28-1,-2 10-15,0 3 16,1-2-16,2-3 16,5 4-1,1-6-15,-3-12 16,1-20-1,-2-10-15,2-13 16,-6-17-16,7-16 16,8-20-1</inkml:trace>
  <inkml:trace contextRef="#ctx0" brushRef="#br0" timeOffset="295051.5662">20802 7102 0,'0'0'0,"0"0"16,0 19 0,7 19-16,2 27 15,-3 11-15,0 20 16,-1 0-1,-5-6-15,4-16 16,-4-74 0,5 45-16,-1-35 15</inkml:trace>
  <inkml:trace contextRef="#ctx0" brushRef="#br0" timeOffset="295732.7331">20856 7536 0,'0'-8'15,"0"-11"1,0-7-16,16-11 15,20-6 1,14-6-16,12-7 16,18-15-16,1-10 15,-21 7 1,-27 12-16,-15 13 16,-18 49-16,5-41 15,-5 41 1,0 0-16,0-31 15,-9 17 1,-2 22-16,-6 16 16,0 16-16,-10 25 15,-2 13 1,-13 29-16,-5 16 16,-3-3-16,14-21 15,15-34 1,13-31-16,6-19 15,4-8 1,6-5-16,3-8 16,11-6-16,5-1 15,7-3 1,5 1-16,6-1 16,0 9-1,-10 7-15,-12 9 16,-11 13-16,-12 10 15,-16 10 1,-19 21-16,-11 6 16,-23 20-1,-12 8-15,81-97 16,0 0-16,0 0 16,-68 80-1,68-80-15,-32 49 16,35-27-16,17-13 15,13-2 1,2-2-16,12-1 16,17-2-1,13-2-15,30-8 16,23-13 0,6-19-16,-5-15 15</inkml:trace>
  <inkml:trace contextRef="#ctx0" brushRef="#br0" timeOffset="296266.3948">21654 7231 0,'0'0'0,"0"0"15,0 0-15,20-3 16,24-10 0,24-5-16,6 0 15,22-5-15,6-5 16,-19 4 0,-22 1-16,-61 23 15,35-20-15,-17 0 16,-15 0-1,-13 6-15,-7 6 16,-12 4 0,-9 8-16,-20 11 15,-9 10-15,-7 11 16,-20 20 0,0 20-16,16 2 15,31-5 1,27-17-16,18-16 15,15-8-15,9-5 16,7-10 0,17-1-16,18-3 15,9-6 1,31-4-16,14-11 16,-6 3-16,-18 0 15,-26 7 1,-22 6-16,-46-8 15,33 11-15</inkml:trace>
  <inkml:trace contextRef="#ctx0" brushRef="#br0" timeOffset="296566.2875">21720 8286 0,'0'0'0,"26"-5"15,21-1 1,29-11-16,18 1 16,3-7-16,13 2 15,-5 6 1,-7-1-16,-6 5 15,-11 2 1,-5 7-16,-11 4 16,-65-2-16,55 11 15</inkml:trace>
  <inkml:trace contextRef="#ctx0" brushRef="#br0" timeOffset="296812.0054">22606 8447 0,'0'0'0,"0"0"16,0 0-16,0 0 16,0 0-1,0 0-15</inkml:trace>
  <inkml:trace contextRef="#ctx0" brushRef="#br0" timeOffset="300167.8868">16731 7247 0,'-31'20'0,"-10"6"16,-16 17-1,0 4-15,-7 9 16,-12 22 0,-5 9-16,15-2 15,16-7-15,19-13 16,16-16-1,5-5-15,10 6 16,10-1 0,7-2-16,9-4 15,11-6-15,8-3 16,7-7 0,7 0-16,5-3 15,4 1 1,6 0-16,15 6 15,8-3-15,-9-3 16,-16-16 0,-16-16-16</inkml:trace>
  <inkml:trace contextRef="#ctx0" brushRef="#br0" timeOffset="300466.1212">17600 6545 0,'0'0'0,"0"0"16,-19 5-16,-22 10 15,-14 16 1,-2 23-16,-19 31 15,1 29-15,1 7 16,16-12 0,12-27-16,46-82 15,0 0 1,-24 43-16,22-36 16</inkml:trace>
  <inkml:trace contextRef="#ctx0" brushRef="#br0" timeOffset="300632.8405">17383 6842 0,'0'0'16,"0"0"-1,0 0-15,0 25 16,8 22-16,7 15 16,7-8-1,6-16-15,3-14 16,0-12-16</inkml:trace>
  <inkml:trace contextRef="#ctx0" brushRef="#br0" timeOffset="300882.3584">17882 6248 0,'0'0'0,"0"0"15,0 22 1,0 23-16,0 31 16,0 22-1,0 5-15,0 0 16,0-3-16,-5-9 16,-2-10-1,-3-12-15,-4-24 16,-5-16-16</inkml:trace>
  <inkml:trace contextRef="#ctx0" brushRef="#br0" timeOffset="301051.0506">17481 7209 0,'0'0'0,"0"0"15,2 19-15,11 21 16,7 12-1,9-7-15,9-4 16,11-8-16,9-13 16,9-14-1</inkml:trace>
  <inkml:trace contextRef="#ctx0" brushRef="#br0" timeOffset="301882.4037">18273 6349 0,'0'0'0,"0"0"16,0 0-16,0 0 15,16 7 1,11 8-16,-6 11 15,-16 8-15,-16 0 16,-14 5 0,-10 9-16,-1-6 15,36-42-15,0 0 16,0 0 0,-29 39-16,12-13 15,17-17 1,17-9-16,9-9 15,15-7-15,6-4 16,-4 4 0,-10 5-16,-15 5 15,-9 6 1,-14 6-16,-13 12 16,-8 9-16,-9 14 15,-2 10 1,4 2-16,6-1 15,13-4 1,10-5-16,10-7 16,8-9-16,9-9 15,3-7 1,3-8-16,-2-9 16,-2-2-16,-5-10 15,-9-4 1,-6-3-16,-12 0 15,-7 3 1,14 22-16,0 0 16,0 0-16,-22-12 15,-10 12-15,-1 17 16,0 12-16,-1 17 16,7 11-1,12 5-15,5 2 16,10 2-16,8-8 15,-8-58 1,10 54-16,-10-54 16,15 40-1,6-16-15,4-15 16,8-9-16,14-11 31,21-9-31,10-3 0,25-4 16,4 7-16</inkml:trace>
  <inkml:trace contextRef="#ctx0" brushRef="#br0" timeOffset="302021.6109">18950 7490 0,'0'0'15,"0"0"-15,0 0 16</inkml:trace>
  <inkml:trace contextRef="#ctx0" brushRef="#br0" timeOffset="306144.8368">13960 5382 0,'0'0'0,"0"0"16,0 0-16,-18 5 15,-13 2 1,-16 20-16,0 11 16,5 16-16,-1 7 15,-4 19 1,8 4-16,11-2 15,13-7 1,13-3-16,8-14 16,7-10-16,10 4 15,8-5 1,9-4-16,6-8 16,6-8-1,7-7-15,5-13 16,6-12-16,6-10 15,17-19 1,3-17-16,-15-5 16,-19-7-16,-19 0 15,-14 1 1,-22 9-16,-12-2 16,-14 0-1,-10-3-15,-9 2 16,-9 1-16,-8 6 15,-2 7 1,-11 12-16,-23 7 16,-9 21-1,-3 22-15,14 14 16,16 9-16,11 6 16,17 3-1,23-4-15,20-8 16,16-8-1,20-22-15</inkml:trace>
  <inkml:trace contextRef="#ctx0" brushRef="#br0" timeOffset="306632.8649">15033 5318 0,'0'0'0,"0"0"16,0 0-16,0 0 16,0 0-1,-20 11-15,-15 12 16,-17 12 0,-9 15-16,-10 15 15,-1 7-15,23-12 16,25-16-1,22-15-15,11-13 16,13-7 0,9-7-16,13-2 15,19-7-15,2 1 16,1 1 0,-3 4-16,-5 2 15,-58-1-15,48 13 16,-10 8-1,-16 5-15,-20 3 16,-10 5 0,-19 4-16,-18 9 15,-6 2-15,-3 0 16,4-6 0,6-3-16,44-40 15,-34 33 1,10 1-16</inkml:trace>
  <inkml:trace contextRef="#ctx0" brushRef="#br0" timeOffset="306932.6398">13732 6844 0,'0'0'0,"0"0"31,0 0-31,0 0 0,0 0 16,0 0-16,16 16 15,13 7 1,4 3-16,-6-3 16,-8-10-16</inkml:trace>
  <inkml:trace contextRef="#ctx0" brushRef="#br0" timeOffset="307615.8133">13708 7247 0,'0'0'16,"0"0"-16,0 0 15,0 0 1,0 0-16,0 0 16,16-2-16,24-16 15,11-7 1,1-2-16,-5 0 16,-47 27-1,0 0-15,0 0 16,35-20-16,-12 7 15,-18 13 1,-8 11-16,-7 14 16,-3 8-1,-5 10-15,1 13 16,-1 4-16,9-4 16,9-5-1,9-6-15,9-14 16,6-18-16,6-11 15,-1-13 1,-1-10-16,-4-2 16,-5-6-1,-19 29-15,8-29 16,-10 2 0,-4 9-16,-8 9 15,-6 12-15,-4 11 16,-5 19-1,-12 17-15,-1 11 16,-12 26-16,-3 18 16,2 4-1,11-17-15,44-92 16,0 0 0,0 0-16,-28 65 15,28-65-15,0 0 16,-6 33-1,18-19-15,10-14 16,2-7-16,15-9 16,16-11-1,10-9-15,24-15 16,14-13 0,6-3-16,-17-3 15,-25 1-15</inkml:trace>
  <inkml:trace contextRef="#ctx0" brushRef="#br0" timeOffset="307900.352">14403 6800 0,'0'0'0,"0"0"15,0 0-15,0 27 16,0 30 0,4 33-16,2 24 15,6 5-15,2 1 16,3 7 0,3 5-16,1-17 15,-6-22 1,-4-17-16,-8-18 15,-11-22-15,-3-21 16</inkml:trace>
  <inkml:trace contextRef="#ctx0" brushRef="#br0" timeOffset="308065.214">14341 7758 0,'4'-22'0,"17"-16"15,14-16 1,14-1-16,19-17 15,13 1-15,-13 19 16,-68 52 0,57-34-16,-57 34 15,39-15-15</inkml:trace>
  <inkml:trace contextRef="#ctx0" brushRef="#br0" timeOffset="308365.9572">14257 8420 0,'0'0'0,"0"0"16,0 0-16,19-21 16,13-17-1,20-20-15,11-9 16,-63 67-16,58-55 15,-11 25 1,-15 24-16,-13 15 16,-5 11-1,-3 13-15,-3 14 16,0 16-16,-4 2 16,-4-65-1,11 49-15,6-24 16</inkml:trace>
  <inkml:trace contextRef="#ctx0" brushRef="#br0" timeOffset="308732.5792">15057 7354 0,'0'0'15,"0"0"-15,0 0 16,0 0-1,-18 23-15,-8 14 16,-11 23-16,11 2 16,15-5-1,11-12-15,16-21 16,11-24-16,4-18 16,9-16-1,5-15-15,-10-4 16,-10 2-1,-11 8-15,-16 6 16,-14 9-16,-5 15 16,-10 6-1,-5 9-15,1 7 16,2 0 0,7-6-16,11-8 15</inkml:trace>
  <inkml:trace contextRef="#ctx0" brushRef="#br0" timeOffset="308927.9204">15384 6757 0,'0'0'0,"0"0"16,2 25-16,5 24 15,3 29 1,-3 23-16,-5 2 15,1 1-15,-6-1 16,-1-5 0,-9-10-16,-7-12 15</inkml:trace>
  <inkml:trace contextRef="#ctx0" brushRef="#br0" timeOffset="309115.4384">15149 7971 0,'0'0'0,"0"0"16,0 0 0,2 19-16,11 19 15,14 9 1,7-7-16,11-8 16,11-12-16,-1-17 15,-1-19 1</inkml:trace>
  <inkml:trace contextRef="#ctx0" brushRef="#br0" timeOffset="309250.4125">15896 8042 0,'0'0'0,"0"0"15,0 0 1,0 0-16</inkml:trace>
  <inkml:trace contextRef="#ctx0" brushRef="#br0" timeOffset="315865.7517">16633 8884 0,'0'0'0,"-7"40"15,-9 37-15,-9 64 16,-23 59 0,-8 64-16,-5 42 15,11 7-15,6 6 16,13 10-1,11 1-15,7-8 16,13-21 0,9-34-16,13-46 15,5-53-15,0-64 16,4-46 0,-2-42-16,-4-29 15</inkml:trace>
  <inkml:trace contextRef="#ctx0" brushRef="#br0" timeOffset="316181.7092">17264 8754 0,'-16'36'0,"-10"28"16,-11 42 0,-17 71-16,-24 103 15,-5 72 1,15 8-16,13 15 16,16 7-16,12 7 15,12-11 1,15-16-16,15-43 15,5-49 1,6-64-16,1-75 16,2-72-16,-2-55 15</inkml:trace>
  <inkml:trace contextRef="#ctx0" brushRef="#br0" timeOffset="316501.5385">17647 8760 0,'-22'35'15,"-11"32"-15,-24 63 16,-9 86-16,-8 111 15,11 17 1,10 23-16,7 18 16,4 17-1,21 1-15,11-17 16,24-23-16,13-42 16,11-44-1,8-60-15,11-65 16,-6-74-16</inkml:trace>
  <inkml:trace contextRef="#ctx0" brushRef="#br0" timeOffset="316860.7205">18204 8649 0,'-9'30'0,"-5"26"15,-9 35-15,-15 59 16,-14 100 0,-11 103-16,7 5 15,8 8-15,11 7 16,12 0-1,10-2-15,9-6 16,12-13-16,16-25 31,9-35-31,6-52 0,-4-62 16,-6-88 0,-3-79-16,-13-68 15,-9-54-15</inkml:trace>
  <inkml:trace contextRef="#ctx0" brushRef="#br0" timeOffset="317144.6455">18475 8949 0,'-21'33'0,"-8"30"15,-7 37-15,-14 70 16,-4 90 0,-3 71-16,20-6 15,6 11 1,6 12-16,8 5 16,9 0-16,10-10 15,12-38 1,14-48-16,1-67 15,-2-72-15</inkml:trace>
  <inkml:trace contextRef="#ctx0" brushRef="#br0" timeOffset="317499.0327">18876 9050 0,'-16'44'16,"-3"32"-16,-14 60 16,-11 70-1,5 58-15,6 38 16,3-6-16,3 13 15,-4 7 1,9 5-16,6-11 16,9-22-16,2-35 15,17-45 1,-2-70-16,9-55 16,-4-56-1,-3-43-15,-5-33 16</inkml:trace>
  <inkml:trace contextRef="#ctx0" brushRef="#br0" timeOffset="317815.0077">19172 9233 0,'-9'45'16,"-9"35"-16,-16 65 16,-8 76-1,4 92-15,17-3 16,12 6-16,9 3 16,3 5-1,1-2-15,-6-16 16,2-22-1,2-40-15,4-56 16,-6-188-16,15 102 16,0-77-1,1-55-15</inkml:trace>
  <inkml:trace contextRef="#ctx0" brushRef="#br0" timeOffset="318114.779">19775 9619 0,'-9'56'0,"-7"43"16,-15 70-1,-5 69-15,5 67 16,22-1 0,9 9-16,17 13 15,1 18-15,3 18 16,-1 9 0,7-5-16,6-4 15,3-11-15</inkml:trace>
  <inkml:trace contextRef="#ctx0" brushRef="#br0" timeOffset="318665.243">16218 9179 0,'-19'49'0,"-8"29"16,-12 61-16,-13 60 15,-4 67 1,0 52-16,5 16 16,3 12-16,9 8 15,8-8 1,12-20-16,11-39 16,6-44-1,0-47-15,-2-58 16,0-39-16,4-99 15,-9 69 1,-4-24-16</inkml:trace>
  <inkml:trace contextRef="#ctx0" brushRef="#br0" timeOffset="318997.7536">15456 10276 0,'-18'41'0,"-12"32"15,-16 63-15,-13 77 16,-1 88-1,8 3-15,17-4 16,6 2 0,10-15-16,5-16 15,6-32-15,8-35 16,2-57-16,4-46 16,-2-46-1,2-41-15,4-26 16</inkml:trace>
  <inkml:trace contextRef="#ctx0" brushRef="#br0" timeOffset="319248.3774">15206 10120 0,'-21'33'0,"-10"26"16,-11 36-1,-17 71-15,-18 93 16,-4 96 0,4 38-16,19 65 15,29 83-15,31 74 16</inkml:trace>
  <inkml:trace contextRef="#ctx0" brushRef="#br0" timeOffset="325248.5901">17676 8062 0,'0'0'16,"0"0"-16,0 0 15,0 0-15,0 0 16,-6 12 0,-1 9-16,-5 10 15,4 1-15,-1-4 16,4 10-1,3-1-15,0 5 16,2 5 0,7 4-16,0 7 15,-1 3 1,-2 8-16,-4 2 16,0-7-16,-2-9 15,2-55 1,0 0-16,0 0 15,4 45-15,10-18 16,7-29 0,3-16-16,9-16 15,17-24 1,19-30-16,23-27 16,18-26-16,15-7 15,15 4 1,23-2-16</inkml:trace>
  <inkml:trace contextRef="#ctx0" brushRef="#br0" timeOffset="330090.566">18035 7652 0,'0'0'0,"0"0"16,0 0-16,0 0 16</inkml:trace>
  <inkml:trace contextRef="#ctx0" brushRef="#br0" timeOffset="330283.3959">18035 7652 0,'0'0'0,"0"0"15,0 0-15,0 0 16,0 0-16</inkml:trace>
  <inkml:trace contextRef="#ctx0" brushRef="#br0" timeOffset="330563.1376">18087 7830 0,'0'0'0,"0"0"16,0 0 0,0 0-16,0 0 15,0 0 1,0 0-16,0 0 15,0 0-15,0 0 16,0 0 0,0 0-16,0 0 15,0 0-15</inkml:trace>
  <inkml:trace contextRef="#ctx0" brushRef="#br0" timeOffset="331077.8794">17391 9887 0,'0'0'16,"0"0"-16,0 0 15,0 0 1,0 0-16,0 0 16,0 0-16,0 0 15,0 0 1,0 0-16</inkml:trace>
  <inkml:trace contextRef="#ctx0" brushRef="#br0" timeOffset="335994.5208">13057 9367 0,'0'0'0,"-27"-4"16,-14-5-1,-32-3-15,-7 1 16,-19 9-16,-3 8 16,0 13-1,-3 2-15,-3 14 16,-4 5 0,-15 9-16,-14 7 15,2 1-15,1 9 16,2 3-1,9 4-15,8-1 16,10-3 0,15-6-16,15-9 15,15-12-15,10-6 16,54-36 0,-38 27-16,8-12 15,24-10-15,17-5 16</inkml:trace>
  <inkml:trace contextRef="#ctx0" brushRef="#br0" timeOffset="336381.6101">11249 9633 0,'0'0'16,"0"0"-16,0 0 15,0 0-15,-24 13 16,-10 13 0,-21 21-16,-1 14 15,-11 21 1,3 14-16,14-12 16,50-84-16,-29 73 15,23-19 1,16-23-16,10-15 15,11-4 1,14-2-16,24 4 16,14 1-16,33 8 15,37 8 1,-3 5-16,-21 0 16,-31-5-16,-19-7 15,-21-8 1</inkml:trace>
  <inkml:trace contextRef="#ctx0" brushRef="#br0" timeOffset="337664.2759">7820 9749 0,'-33'-20'16,"-17"-9"-1,-10-4-15,-1 8 16,0 7-16,1 9 16,7 15-1,4 15-15,3 19 16,0 20-1,-8 43-15,-4 46 16,1 55-16,7 35 16,10 38-1,7 5-15,8 6 16,4 10-16,11 5 16,-2-3-1,12-14-15,7-23 16,11-29-1,6-28-15,8-43 16,5-24-16,4-19 16,0-21-1,0-21-15,5-15 16,2-19 0,1-20-16,6-17 15,14-14-15,10-13 16,33-19-1,33-20-15,15-9 16,2-7-16,11 0 16,7 3-1,0 6-15,4 9 16,-1 13 0,6 10-16,-3 11 15,-6 17-15,-3 12 16,-17 17-1,-2 11-15,-9 10 16,-6 3 0,-9 4-16,-1-1 15,-13-1-15,-19-11 16,-101-38 0,79 31-16,-79-31 15,64 4-15,-33-26 16,-16-29-1,-9-30-15,-6-56 16,-10-65 0,-11-36-16,-3-10 15,-2 10 1,0 8-16,4-1 16,7 2-16,3-2 15,8 5 1,2 14-16,-7 29 15,0 13-15,-4 14 16,0 15 0,-15 25-16,-12 20 15,-4 15 1,-10 12-16,-11 6 16,-16 8-16,-21 1 15,-12 7 1,-18 0-16,-23 0 15,-3 0 1,-10 7-16,-6 4 16,-16 7-16,-16 9 15,-21 13 1,-12 16-16,6 25 16,18 15-16,19 14 15,38-1 1,21-2-16,26-8 15,27-12 1,84-40-16,-66 20 16</inkml:trace>
  <inkml:trace contextRef="#ctx0" brushRef="#br0" timeOffset="337964.9743">7542 9887 0,'0'0'16,"0"0"-16,-6 27 16,-12 30-1,-13 25-15,-16 23 16,-11 33-1,1 16-15,8-1 16,16-26-16,33-127 16,0 0-1,-4 64-15,22-59 16,13-47-16</inkml:trace>
  <inkml:trace contextRef="#ctx0" brushRef="#br0" timeOffset="338166.7092">7609 9937 0,'0'0'16,"0"0"-16,0 0 16,0 0-1,14 26-15,8 22 16,5 31-16,-13 39 16,-28 35-1,-18-1-15,-7-27 16,-7-33-1,2-30-15,-1-24 16,7-29 0,-6-22-16</inkml:trace>
  <inkml:trace contextRef="#ctx0" brushRef="#br0" timeOffset="338348.2801">7344 10274 0,'0'0'0,"0"0"16,0 0-1,20-2-15,19-5 16,22 3 0,-3 6-16,5 11 15,-5 12-15,-6-1 16,-10-3 0</inkml:trace>
  <inkml:trace contextRef="#ctx0" brushRef="#br0" timeOffset="338581.366">7898 10090 0,'0'0'15,"0"0"1,0 21-16,0 24 16,-5 32-16,-2 33 15,-4 20 1,0 5-16,-2 9 15,-1 8-15,1-9 16,0-25 0,13-118-16,-14 92 15,-9-38 1,-1-34-16</inkml:trace>
  <inkml:trace contextRef="#ctx0" brushRef="#br0" timeOffset="338847.6661">7914 10086 0,'0'0'0,"0"0"16,0 0-16,18 7 16,15 11-1,7 11-15,-19 12 16,-15 7-16,-17 8 15,-10 5 1,-7 3-16,-3-3 16,-3-7-16,34-54 15,-36 46 1,2-14-16,1-22 16,1-20-16</inkml:trace>
  <inkml:trace contextRef="#ctx0" brushRef="#br0" timeOffset="339106.8673">8276 9975 0,'0'0'0,"0"22"16,4 23-1,0 33-15,1 33 16,-10 16-1,-1 11-15,-8 4 16,3-1-16,1-13 16,-7-17-1,4-22-15,13-89 16,0 0-16,-14 61 16,3-41-1,5-27-15</inkml:trace>
  <inkml:trace contextRef="#ctx0" brushRef="#br0" timeOffset="339398.2911">8354 9937 0,'0'0'0,"0"0"16,20-2-1,20-5-15,18 14 16,-11 16-1,-21 20-15,-14 11 16,-14 15 0,-14 10-16,-20 14 15,-14 5-15,50-98 16,-50 74 0,50-74-16,-53 47 15,12-29-15,16-20 16,21-21-1,13-12-15</inkml:trace>
  <inkml:trace contextRef="#ctx0" brushRef="#br0" timeOffset="339574.8194">8849 10263 0,'-2'0'0,"-2"0"15,0 11 1,-1 2-16</inkml:trace>
  <inkml:trace contextRef="#ctx0" brushRef="#br0" timeOffset="341830.8092">17620 8933 0,'0'0'16,"0"0"-1,0 0-15,0 0 16,0 0-16,-10 5 16,-6-3-1,-6 2-15,5 1 16,7-5 0,0 2-16,4-2 15,1 0-15,-1 0 16,-6 2-1,4 5-15,-1 7 16,3 4 0,-4 4-16,-1 6 15,-2 4-15,-3 13 16,-3 18 0,0 10-16,-3 35 15,-5 19 1,-1 11-16,5 12 15,2-5-15,8 3 16,4-1 0,3 5-16,1 4 15,1 10-15,6 8 16,2 0 0,5 3-16,-3 2 15,0 8 1,-6 12-16,0-6 15,-8-10 1,4-16-16,2-26 16,-2-21-16,-1-30 15,1-22 1,4-68-16,2 48 16,-2-48-1,0 0-15,0 0 16,0 38-16,0-38 15,-2 18-15,-2-20 16,-5-21 0,5-18-16,2-43 15,4-59 1,11-80-16,10-83 16,8 26-16,-2 10 15,3 4 1,-5 7-16,0 7 15,4 6 1,3 6-16,3 5 16,2 13-16,1 21 15,-5 31 1,-2 22-16,-3 15 16,-3 16-1,-7 22-15,-7 18 16,-6 19-16,-3 25 15,-2 15 1,-4 7-16,0 11 16,-3 8-1,-5 15-15,-4 12 16,-5 23-16,-4 16 16,-5 40-1,-5 43-15,2 28 16,4 6-1,2 7-15,2 1 16,0 11-16,-1 13 16,-2 30-1,5-3-15,0 5 16,1 4-16,5 4 16,3-1-1,6-12-15,8-11 16,-2-25-1,6-28-15,0-25 16,2-23-16,1-29 16,-3-30-1,-6-79-15,0 0 16,0 0 0,2 58-16,-2-58 15,0 0-15,0 0 16,-2 31-1,2-31-15,-4 13 16,4-13-16,0 0 16,-4 3-1,-1-10-15,5 7 16,-6-17 0</inkml:trace>
  <inkml:trace contextRef="#ctx0" brushRef="#br0" timeOffset="343344.3022">17371 11161 0,'0'0'15,"0"0"1,-13-9-16,-3-4 15,-8-3-15,11 5 16,3-1 0,0 4-16,6 1 15,-3 1 1,5 1-16,-2 2 16,0 3-16,-2 0 15,2 3 1,-2-1-16,1 2 15,3-4 1,0 3-16,0-1 16,0 0-16,0-2 15,-1 0 1,3 3-16,-4-1 16,2 0-16,-2-2 15,2 2 1,0 0-16,2 5 15,-5 2 1,1 8-16,-5 13 16,0 6-16,0 13 15,-4 20 1,4 9-16,-2 34 16,-3 25-1,2 18-15,-3-3 16,6-12-16,3-4 15,4-2 1,2-8-16,0 6 16,0 5-1,-5 15-15,1 2 16,-5 9-16,0 10 16,-4-6-1,-7-7-15,-3-5 16,-4-19-1,0-11-15,-1-16 16,-1-18-16,-6-11 16,2-7-1,-7-4-15,-7-1 16,-4-8-16,-3-4 16,-6-7-1,-5-9-15,-5-4 16,0-8-1,-7-5-15,4-5 16,-3 0 0,-2-5-16,-1-2 15,-4-4-15,3 2 16,-5-4 0,3-5-16,-8-7 15,1-2-15,-5-4 16,-1-5-1,-3-4-15,-7-10 16,4-4 0,-3-4-16,-1-4 15,2-5-15,-4-5 16,-7-9 0,-5-4-16,8-2 15,-1-7-15,1-7 16,-1-12-1,4-6-15,3-7 16,1 1 0,2-5-16,6 0 15,4-3 1,6-5-16,1-7 16,0 1-16,0-3 15,2-6-15,-1 3 16,-1 0-1,-3 7-15,-1 9 16,-7 13 0,-6 10-16,-8 5 15,-5 10-15,-4 6 16,0 7 0,3 8-16,-1 2 15,-9 11 1,4 7-16,-5 5 15,-1 10-15,3 4 16,1 4 0,3 8-16,2 1 15,5 5 1,7 3-16,2 3 16,2 3-16,5 2 15,4 5 1,14 4-16,8 4 15,9 1 1,16-7-16,47-18 16,-37 14-16,37-14 15,0 0 1,-28 4-16,19-8 16,18-8-16</inkml:trace>
  <inkml:trace contextRef="#ctx0" brushRef="#br0" timeOffset="343881.0133">10099 11131 0,'0'0'15,"0"0"-15,0 0 16,-25 8-16,-24 7 15,-20 17 1,-11 17-16,-8 18 16,2 13-1,0 10-15,6 2 16,10-6-16,22-10 16,10-11-1,10-9-15,28-56 16,-16 42-1,10-8-15,6-34 16,4 26-16,12 0 16,9-7-1,8 4-15,18-1 16,12-2-16,10 0 16,24 0-1,23 0-15,-1 0 16,-11-1-1,-24-4-15,-18 1 16,-27-5-16,-3 0 16,-36-11-1,27 14-15,-27-14 16,0 0 0,25 15-16,-25-15 15,20 19-15,1 4 16</inkml:trace>
  <inkml:trace contextRef="#ctx0" brushRef="#br0" timeOffset="343995.6049">10262 12359 0,'0'0'15,"0"0"-15,0 0 16</inkml:trace>
  <inkml:trace contextRef="#ctx0" brushRef="#br0" timeOffset="350376.607">14097 13105 0,'0'0'16,"0"0"-16,0 0 15,0 0-15,13 11 16,12 1 0,8 0-16,1-2 15,6-6-15,13-4 16,8 0-1,2 0-15,5 0 16,7 3 0,19-3-16,6 0 15,9 1 1,-6-1-16,1 3 16,4-3-16,-1 0 15,3-3 1,0 2-16,1 1 15,1 1-15,7-1 16,6 4 0,4-1-16,-3 0 15,-3-2 1,4-1-16,-2-1 16,2-2-16,-2 0 15,2 2 1,3 1-16,-2 0 15,-1 1 1,-2 5-16,0-2 16,-2 1-16,0-2 15,-4 5 1,1 5-16,-1 0 16,-4-1-16,-3-4 15,-7-3 1,-2-3-16,-2 0 15,-3 1 1,-2-1-16,-2-2 16,-7 2-16,-4-2 15,0 0 1,0-2-16,-3 2 16,-5 0-1,0 0-15,-9-2 16,-13 2-16,-3-3 15,4-1 1,0-1-16,-3 1 16,-4 0-1,-1-1-15,-2 0 16,-44 5-16,41-4 16,-41 4-1,46-4-15,-46 4 16,38-5-16</inkml:trace>
  <inkml:trace contextRef="#ctx0" brushRef="#br0" timeOffset="351714.1472">14454 13348 0,'0'0'16,"0"0"-16,25 0 15,24 4 1,22-1-16,-3 2 15,3-1 1,5-4-16,16 2 16,2-2-1,0 0-15,3 0 16,4-9-16,2 2 16,2-2-1,7 3-15,4-2 16,-1-4-16,6-2 15,7 6 1,7 3-16,-6 0 16,2 2-16,0 3 15,-2 0 1,4 0-16,0 0 16,-1 0-1,0-3-15,1-2 16,6 3-16,4 0 15,-4 4 1,-6 3-16,-5-1 16,2 0-1,-1 1-15,-1 2 16,-1 1 0,-2 4-16,2 0 15,-2-2-15,-4-3 16,2-1-1,-3 1-15,1 0 16,-2-2-16,0-3 16,-2 2-1,-6 1-15,-21-5 16,-11-5-16</inkml:trace>
  <inkml:trace contextRef="#ctx0" brushRef="#br0" timeOffset="353014.2534">20885 10490 0,'0'0'0,"0"0"15,21 0 1,26 0-16,22 0 16,5 0-1,15 0-15,0 0 16,1 0 0,2 0-16,-6-4 15,-5-1-15,-81 5 16,89-3-16</inkml:trace>
  <inkml:trace contextRef="#ctx0" brushRef="#br0" timeOffset="353526.9458">21315 10565 0,'0'0'0,"0"0"15,-11 17-15,-3 14 16,1 10 0,0 8-16,9 9 15,4 11-15,4 12 16,0 28 0,-8 21-16,-13 9 15,-14-5-15,-10-22 16,-12-26-1,4-14-15,2-21 16,7-22 0,2-6-16,-2-12 15,2-9-15,5-12 16,33 10 0,-25-14-16,25 14 15,-14-21 1,7-7-16,12-2 15,8 0-15,8 4 16,10 1 0,16 4-16,9 4 15,8 6 1,8 3-16,7 4 16,26 4-16,15 8 15,-1 3 1,-17 5-16,-17-7 15,-14-5 1,-15-4-16</inkml:trace>
  <inkml:trace contextRef="#ctx0" brushRef="#br0" timeOffset="353831.4007">21822 10484 0,'0'0'0,"0"0"15,0 24 1,0 30-16,-8 38 16,-2 40-1,-8 11-15,-2 22 16,2 5-1,5-23-15,1-26 16,5-28-16,7-93 16,0 59-1,4-37-15,9-19 16</inkml:trace>
  <inkml:trace contextRef="#ctx0" brushRef="#br0" timeOffset="354324.213">21856 10578 0,'0'0'0,"4"33"16,7 21-1,7 27-15,4 8 16,2 9-1,2-15-15,-26-83 16,28 46-16,8-37 16,1-29-1,11-32-15,3-23 16,10-41 0,-2-27-16,-15 9 15,-22 29-15,-22 105 16,0 0-1,0 0-15,9-56 16,-9 43 0,-4 32-16,-6 27 15,-1 22-15,1 22 16,-6 44 0,5 45-16,7 13 15,8-29-15,2-24 16,8-25-1,-3-30-15,0-16 16,-11-68 0,0 0-16,11 41 15,2-20-15,-2-22 16</inkml:trace>
  <inkml:trace contextRef="#ctx0" brushRef="#br0" timeOffset="354547.2507">22610 10381 0,'0'0'0,"0"0"16,21 7-16,25-1 15,25 5 1,-1-2-16,4 1 15,11-6 1,-5 1-16,-8-5 16,-16 2-16</inkml:trace>
  <inkml:trace contextRef="#ctx0" brushRef="#br0" timeOffset="354933.8239">22735 10292 0,'0'0'0,"-17"18"15,-8 11 1,-12 25-16,3 24 16,-9 37-1,3 46-15,4 25 16,16-14-16,9-26 15,13-28 1,9-31-16,14-25 16,2-24-16,6-12 15,16-11 1,17-11-16,10-8 16,26-11-1,17-15-15,-5-6 16,-9-7-16,-19 8 15,-11 0 1,-14 5-16,-61 30 16,0 0-1,35-20-15</inkml:trace>
  <inkml:trace contextRef="#ctx0" brushRef="#br0" timeOffset="355147.3272">22401 11197 0,'0'0'0,"28"-16"16,19-13-1,39-16 1,35-13-16,27 7 15,-2 22-15</inkml:trace>
  <inkml:trace contextRef="#ctx0" brushRef="#br0" timeOffset="355322.8423">23793 11709 0,'0'0'0,"0"0"15,0 0-15,0 0 16</inkml:trace>
  <inkml:trace contextRef="#ctx0" brushRef="#br0" timeOffset="360230.1051">24185 9782 0,'0'0'15,"-19"23"1,-6 11-16,-14 23 16,-5 10-16,-11 31 15,-13 28 1,2 19-16,10 19 15,14-11 1,12-3-16,16-11 16,14-12-16,14-18 15,7-15 1,7-9-16,6-12 16,7-1-1,3-5-15,0-4 16,1-7-16,-12-12 15,-33-44 1,34 36-16,-34-36 16,32 29-16,-32-29 15,0 0 1,28 16-16,-3-20 16,-3-16-1,-1-19-15</inkml:trace>
  <inkml:trace contextRef="#ctx0" brushRef="#br0" timeOffset="360482.375">24425 10126 0,'0'0'0,"0"0"16,0 0-16,0 0 16,21 0-1,25 0-15,33 0 16,21 0-16,1 0 16,-11-3-1,-11-2-15</inkml:trace>
  <inkml:trace contextRef="#ctx0" brushRef="#br0" timeOffset="360948.5251">24706 10133 0,'0'0'0,"0"0"16,0 0-1,0 0-15,0 0 16,0 25-1,0 25-15,0 25 16,0 12 0,0-7-16,0 1 15,-6-4-15,-9 0 16,-10-12 0,-7-14-16,-3-6 15,-8 0 1,-1-3-16,1-6 15,43-36-15,0 0 16,0 0 0,-35 24-16,9-7 15,26-17 1,-2 0-16,16-6 16,16-7-1,7 2-15,14-2 16,10 1-16,2 10 15,3 7-15,2 6 16,-4 7 0,-3 9-16,-8 2 15,-53-29 1,47 40-16</inkml:trace>
  <inkml:trace contextRef="#ctx0" brushRef="#br0" timeOffset="361430.9987">25239 10560 0,'0'0'0,"0"0"16,0 0-16,-7 18 15,-2 20 1,-5 22-16,1 10 16,2-6-16,-1-3 15,1-3 1,11-58-16,0 0 16,0 0-1,-8 42-15,8-22 16,4-26-1,7-10-15,5-11 16,8-4-16,11-14 16,0 3-1,4 4-15,0 4 16,-3 14-16,-8 9 16,-9 15-1,-3 12-15,-10 13 16,-3 9-1,-3 11-15,0-49 16,-3 47-16,8-13 16,-1-23-1</inkml:trace>
  <inkml:trace contextRef="#ctx0" brushRef="#br0" timeOffset="361697.8458">25633 10481 0,'0'0'0,"0"0"16,3 27-16,4 34 16,4 39-1,-5 37-15,-3 19 16,-1 56 0,1 29-16,-6 12 15,-6-7-15,-4 9 16,-5-1-1,5-3-15,-1-32 16,-5-39 0,-6-61-16,-7-47 15,3-39-15</inkml:trace>
  <inkml:trace contextRef="#ctx0" brushRef="#br0" timeOffset="361980.1407">25533 10801 0,'23'-25'16,"8"-5"-1,15-11-15,-4 14 16,-5 18-16,-6 16 15,-16 11 1,-5 11-16,-10 14 16,-14 21-16,-15 10 15,-23 33 1,-21 23-16,0-7 16,73-123-16,-67 91 15</inkml:trace>
  <inkml:trace contextRef="#ctx0" brushRef="#br0" timeOffset="362746.5849">25890 10663 0,'0'0'0,"0"0"16,0 26-16,4 26 15,0 31 1,-2 17-16,0-4 16,-2-96-16,3 85 15,-3-85 1,2 56-16,6-41 16,8-27-1,5-22-15,-2-11 16,3-9-1,-3 3-15,-4 6 16,-1 7-16,-1 12 16,-2 12-1,5 10-15,-1 12 16,-1 15-16,-3 12 16,3 10-1,3 17-15,2-1 16,0-12-1,-19-49-15,27 34 16,7-32-16,-3-28 16,5-44-1,7-53-15,-2-51 16,0-36 0,-19 4-16,-4 14 15,-7 22-15,7 14 16,-7 18-1,-7 17-15,-6 29 16,2 92-16,0 0 16,0 0-1,0-47-15,-4 45 16,2 35 0,0 21-16,2 35 15,-3 55 1,3 74-16,0 75 15,5-29-15,1-21 16,4-15 0,5-22-16,2-48 15,0-37-15,-3-38 16,-14-83 0,0 0-16,6 42 15,-6-30 1,-6-22-16</inkml:trace>
  <inkml:trace contextRef="#ctx0" brushRef="#br0" timeOffset="362963.2718">25946 10368 0,'0'0'0,"29"0"15,30-7-15,40-4 16,33 0 0,7 0-16,9 7 15,27-1 1,-3 11-16,-25 8 16</inkml:trace>
  <inkml:trace contextRef="#ctx0" brushRef="#br0" timeOffset="363297.4078">28050 9530 0,'0'0'0,"-6"7"15,-8 17 1,14-24-16,-21 43 16,-3 32-16,-7 46 0,-2 54 15,1 31 1,5 3-16,11-7 16,3-24-1,11-30-15,4-35 16,3-37-16,-5-76 15,12 45 1,11-40-16,10-26 16</inkml:trace>
  <inkml:trace contextRef="#ctx0" brushRef="#br0" timeOffset="363797.7366">27936 9876 0,'0'0'0,"0"0"16,0 23-1,0 21-15,2 25 16,14 5 0,17 0-16,14-18 15,2-32-15,10-26 16,9-31-1,24-48-15,9-53 16,-12-31-16,-29 11 16,-24 22-1,-20 33-15,-16 99 16,0 0 0,3-53-16,-8 40 15,-4 31 1,-5 30-16,-2 29 15,-6 52-15,2 53 16,3 32 0,5-6-16,10-16 15,11-27-15,7-18 16,1-17 0,3-21-16,-2-19 15,-18-90 1,0 0-16,21 60 15,1-38-15,-2-29 16,2-17 0</inkml:trace>
  <inkml:trace contextRef="#ctx0" brushRef="#br0" timeOffset="364214.2199">28727 10565 0,'0'0'15,"0"0"-15,15 13 16,16 9 0,19 7-16,2-2 15,-1-7 1,0-9-16,0-11 16,-1-15-1,-1-19-15,-11-12 16,-11-6-16,-14 2 15,-13 8 1,-15 11-16,-6 15 16,-4 12-16,-6 11 15,-2 11 1,-9 20-16,4 15 16,9 12-1,11 11-15,11 24 16,24 12-1,20-20-15,12-30 16,-4-31-16,-6-24 16,4-22-1,2-26-15,2-23 16,12-42-16</inkml:trace>
  <inkml:trace contextRef="#ctx0" brushRef="#br0" timeOffset="364464.4145">29181 10216 0,'0'0'16,"0"0"-16,16 0 16,27 0-1,25 0-15,10 0 16,17 0-1,7 0-15,-1-8 16,1-4-16,-6-3 16,-9-6-1,-18-4-15,-28-2 16,-19-3-16</inkml:trace>
  <inkml:trace contextRef="#ctx0" brushRef="#br0" timeOffset="364764.2045">29734 9150 0,'0'0'0,"0"0"15,-6 32 1,-7 37-16,-8 36 15,-8 51-15,-7 61 16,6 44 0,11-20-16,8-19 15,7-21-15,1-40 16,6-32 0,-3-129-16,15 92 15,4-49 1,1-42-16</inkml:trace>
  <inkml:trace contextRef="#ctx0" brushRef="#br0" timeOffset="365214.2935">30025 9297 0,'0'0'15,"0"25"-15,0 22 16,-4 36 0,-1 33-16,-1 16 15,4 11 1,-2 4-16,-4 25 16,-3-13-16,2-32 15,9-127 1,0 0-16,0 0 15,0 75 1,7-40-16,14-44 16,4-21-16,7-14 15,-3-3 1,-1 7-16,-28 40 16,27-31-1,3 17-15,-7 21 16,-6 16-16,-1 12 15,1 21 1,-3 5-16,2-6 16,4-6-1,7-13-15,4-23 16,-5-24-16</inkml:trace>
  <inkml:trace contextRef="#ctx0" brushRef="#br0" timeOffset="365542.8036">30613 10176 0,'0'0'0,"0"0"16,-8 17-1,-5 21-15,-6 23 16,0 8 0,7 7-16,4 12 15,8-88-15,10 73 16,9-30-1,6-35-15,0-19 16,-2-16 0,-4-10-16,1-14 15,-9-4-15,-9 9 16,-8 3 0,-9 11-16,-8 15 15,-4 6-15,0 9 16,5-1-1,4 3-15,8 5 16,7 1 0,8 1-16</inkml:trace>
  <inkml:trace contextRef="#ctx0" brushRef="#br0" timeOffset="366479.9651">31201 10350 0,'0'0'15,"0"0"-15,0 0 16,16-3 0,8-8-16,6 0 15,-11-4 1,-19 1-16,-4-1 16,-9-1-16,-6 1 15,-8 5 1,-7 6-16,-5 6 15,-11 12-15,0 8 16,7 14 0,2 9-16,12 8 15,9 1 1,13-3-16,14-4 16,13-11-16,13-14 15,10-22 1,11-26-16,5-29 15,25-47 1,9-52-16,0-38 16,-26 2-16,-23 9 15,-17 16 1,-11 8-16,-10 10 16,-4 8-1,-6 5-15,-5 18 16,-4 8-16,-6 19 15,2 18 1,17 71-16,-18-45 16,5 17-1,-4 16-15,3 16 16,-2 14-16,2 20 16,-4 24-1,5 19-15,-1 42 16,2 45-1,5 30-15,2 6 16,5 8-16,6-7 16,6-1-1,6 1-15,4-4 16,5-8 0,-3-22-16,3-23 15,-9-34-15,-18-114 16,0 0-1,0 0-15,12 69 16,-12-69 0,0 0-16,6 33 15,-6-33-15,0 14 16,0-14 0,0 0-16,0 0 15,-6 0-15,6 0 16,0 0-1,0 0-15,-5 2 16,5-2 0,0 0-16,0 0 15,-5 2 1,5-2-16,0 0 16,5 7-1,8 1-15</inkml:trace>
  <inkml:trace contextRef="#ctx0" brushRef="#br0" timeOffset="367726.7983">25794 11957 0,'0'0'0,"0"0"16,0 0 0,8 0-16,11 4 15,18 0 1,14 10-16,7 4 15,7-3-15,13-1 16,24-8 0,21-15-16,-1-16 15,-10-8 1,-19-4-16,-93 37 16,78-50-16</inkml:trace>
  <inkml:trace contextRef="#ctx0" brushRef="#br0" timeOffset="368080.1765">26159 11816 0,'0'0'16,"0"0"-16,-17 17 15,-8 17 1,-9 24-16,1 15 15,0 38 1,-4 31-16,11 28 16,5 16-16,17-10 15,8-18 1,17-30-16,5-32 16,4-27-16,6-20 15,-3-20 1,9-11-16,12-11 15,13-14 1,9-11-16,24-24 16,21-25-16,6-18 15,-18-4 1,-32 5-16</inkml:trace>
  <inkml:trace contextRef="#ctx0" brushRef="#br0" timeOffset="368330.6418">25900 12743 0,'0'0'15,"0"0"-15,0 0 16,0 0-16,25 4 15,28-1 1,34-3-16,25-16 16,-5-18-1,-10-2-15,-26 4 16</inkml:trace>
  <inkml:trace contextRef="#ctx0" brushRef="#br0" timeOffset="369063.9475">26621 12560 0,'0'0'16,"0"0"0,0 0-16,0 24 15,8 21-15,2 20 16,3-3-1,3-10-15,0-5 16,-4-2 0,-12-45-16,13 41 15,-13-41-15,0 0 16,0 0 0,14 41-16,-14-41 15,0 0 1,0 0-16,6 34 15,-6-34-15,0 0 16,0 0 0,4 17-16,-4-17 15,5 17-15,-5-17 16,0 0 0,2 15-16,-2-15 15,0 0 1,0 0-16,4 18 15,-4-18-15,0 0 16,5 13 0,2-11-16,3-20 15,9-12 1,1-18-16,9-17 16,2-2-16,3-16 15,-5 5 1,0 12-16,-7 21 15,-22 45 1,0 0-16,27-27 16,0 13-16,0 12 15,-3 11 1,-4 11-16,1 11 16,-4 16-1,-3 25-15,-5 13 16,-5 33-16,-4 23 15,0-7 1,0-40-16,0-94 16,12 49-16,3-44 15</inkml:trace>
  <inkml:trace contextRef="#ctx0" brushRef="#br0" timeOffset="369447.2013">27382 12575 0,'0'0'16,"0"0"-16,0 0 16,2 25-1,12 26-15,3 21 16,3-1-16,5 25 15,2 14 1,-3-10-16,0-12 16,-1-19-1,-23-69-15,0 0 16,20 28 0,-2-30-16,0-29 15,0-24-15,4-31 16,5-34-1,0-25-15,-5 11 16,0 25 0,1 28-16,-3 13 15,-4 24-15</inkml:trace>
  <inkml:trace contextRef="#ctx0" brushRef="#br0" timeOffset="369649.1626">28004 12598 0,'0'0'16,"0"29"-16,5 18 15,0 26-15,-1 19 16,-4 4 0,2 2-16,-2 1 15,0-99 1,0 86-16,0-86 15,2 57-15,6-47 16</inkml:trace>
  <inkml:trace contextRef="#ctx0" brushRef="#br0" timeOffset="369816.282">27929 12146 0,'0'0'15,"0"0"-15,0 0 16,0 0 0,0 0-16,0 0 15,0 0-15</inkml:trace>
  <inkml:trace contextRef="#ctx0" brushRef="#br0" timeOffset="370164.7452">28294 12512 0,'0'0'16,"0"23"-16,6 17 15,5 23 1,0 6-16,-2 3 16,-5 6-1,1 10-15,-3-11 16,0-8-16,-2-69 15,0 0 1,0 0-16,-2 47 16,-3-20-1,1-23-15,4-26 16,9-22-16,10-17 16,10-6-1,4 0-15,15-20 16,13-2-1,-5 17-15,-4 21 16,-52 51-16,51-36 16</inkml:trace>
  <inkml:trace contextRef="#ctx0" brushRef="#br0" timeOffset="370582.8765">28906 12519 0,'0'0'16,"0"0"-16,0 0 16,0 0-1,-8 25-15,0 24 16,-5 25 0,1 6-1,8-4-15,8-11 0,10-18 16,3-11-1,8-14-15,0-18 16,2-12 0,-6-13-16,2-12 15,-2-18-15,-10-12 16,-7 0 0,-6 1-16,-7 9 15,-12 4 1,-3 17-16,-7 12 15,-3 11-15,-2 13 16,1 10 0,-7 15-16,4 11 15,3 12 1,12 8-16,5 0 16</inkml:trace>
  <inkml:trace contextRef="#ctx0" brushRef="#br0" timeOffset="371013.2695">29305 12394 0,'0'0'0,"0"0"15,3 22 1,8 19-16,0 25 15,0 5 1,-4 9-16,-3 7 16,-2-12-16,-2-75 15,0 0 1,0 0-16,-2 59 16,2-59-1,0 22-15,4-35 16,8-27-16,10-26 15,7-11 1,12-24-16,2-2 16,-6 27-1,-6 29-15,-3 25 16,-4 17-16,-1 15 16,-2 10-1,-2 15-15,8 18 16,-12 10-16,-2 4 15</inkml:trace>
  <inkml:trace contextRef="#ctx0" brushRef="#br0" timeOffset="371713.19">30016 12135 0,'0'0'0,"0"0"16,0 20-1,7 25-15,1 31 16,-1 25 0,0 7-16,-7 10 15,-5-5-15,3-8 16,0-18-1,2-87-15,0 0 16,-3 56 0,3-36-16,3-38 15,3-29-15,11-13 16,5-7 0,3-9-16,8-13 15,1 6 1,-34 83-16,33-61 15,-6 35-15,-8 19 16,-3 17 0,-2 12-16,-2 13 15,-6 12 1,-1 21-16,-3-2 16,-2-66-16,0 0 15,0 0 1,0 58-16,2-16 15,4-24 1,6-26-16,3-17 16,5-17-16,10-19 15,1-4 1,-2 3-16,-2 6 16,-27 56-1,27-45-15,-1 21 16,-1 17-16,-3 18 15,-5 19 1,0 12-16,1 25 16,-3 9-16,3 27 15,0 6 1,-18-109-16,24 88 16</inkml:trace>
  <inkml:trace contextRef="#ctx0" brushRef="#br0" timeOffset="372829.4545">30921 12448 0,'0'0'15,"0"0"-15,0 0 16,0 0-16,0 0 16,0 0-1,18 6-15,19 2 16,20-4-1,-7-16-15,-6-14 16,-13-8-16,-31 34 16,20-40-1,-20 40-15,5-38 16,-14 9 0,-15 20-16,-1 13 15,-6 17-15,-6 10 16,-3 18-1,5 11-15,6 9 16,1 22-16,15-5 16,11-3-1,13-21-15,7-26 16,11-21 0,7-15-16,1-15 15,16-14-15,-1-9 16,-52 38-1,49-38-15,-49 38 16,46-31 0,-46 31-16,42-20 15,-8 15 1,-9 17-16,-8 8 16,-1 11-16,-1 5 15,3 13 1,5-2-16,-2-4 15,2-6 1,4-4-16,1-5 16,-4-8-16,0 0 15,-2 2 1,1 0-16,-23-22 16,0 0-16,0 0 15,20 18 1,0-15-16,5-28 15,3-32-15,11-47 16,16-83 0,17-90-16,-9-16 15,-14 29 1,-9 23-16,-5 12 16,-7 18-16,-9 29 15,-5 21 1,-3 21-16,-6 24 15,-5 116 1,2-85-16,-2 85 16,4-55-16,2 32 15,0 23 1,-4 19-16,-2 24 16,-6 36-1,-4 48-15,-10 60 16,-7 52-1,-7 28-15,7-6 16,4-1-16,8 2 16,11-4-1,8-8-15,11-13 16,6-12-16,10-19 16,6-35-1,-6-25-15,-4-20 16,0-33-16,-27-93 15,0 0 1,0 0-16,16 63 16,-8-36-1,-4-27-15,-2-30 16,2-28-16</inkml:trace>
  <inkml:trace contextRef="#ctx0" brushRef="#br0" timeOffset="373063.0131">31631 11975 0,'0'0'0,"0"0"15,0 0-15,28 4 16,29 0-1,37 7-15,35 5 16,29-3 0,35-15-16,12-33 15,-2-37-15</inkml:trace>
  <inkml:trace contextRef="#ctx0" brushRef="#br0" timeOffset="373396.56">32904 10904 0,'0'0'16,"17"26"-16,8 11 15,15 29 1,11 37-16,-1 37 16,-16 35-16,-21 35 15,-43 39 1,-62 59-16,-80 36 15,-78 45 1</inkml:trace>
  <inkml:trace contextRef="#ctx0" brushRef="#br0" timeOffset="391196.8758">20044 10725 0,'0'0'16,"0"0"-1,0 0-15,0 0 16,0 0-16,0 0 16,-6 16-1,4 13-15,-3 9 16,5-7-1,7 1-15,3-2 16,1 4-16,0 5 16,2-3-1,3 0-15,1-6 16,-17-30 0,16 31-16,-16-31 15,13 27-15,6-3 16,1-8-1,6-18-15,12-34 16,28-51-16,55-93 16,102-145-1,-4 28-15</inkml:trace>
  <inkml:trace contextRef="#ctx0" brushRef="#br0" timeOffset="401292.1423">21681 11825 0,'0'0'16,"0"0"-16,0 19 16,4 22-1,0 22-15,-1 8 16,-3 7-16,-5 23 15,-3 2 1,-6 4-16,-5 2 16,-6 6-1,-9 9-15,-4 15 16,-9 8-16,-2-1 16,-2-1-1,-3-2-15,-4 0 16,-5-5-1,-6 1-15,-6-3 16,-9-4-16,-3-7 16,-7-3-1,-5-5-15,-5-3 16,-3-9 0,-5-4-16,1-12 15,-3-6-15,-3-15 16,6-9-1,-1-12-15,2-9 16,10-14-16,-5-10 16,2-12-1,2-13-15,5-12 16,0-11 0,5-12-16,-1-10 15,0-9-15,3-13 16,-1-9-1,3-4-15,3-8 16,-1-1 0,4-7-16,4-3 15,0-4-15,1-9 16,10 2 0,2 3-16,13 11 15,1 4 1,11 14-16,3 4 15,9 10-15,27 75 16,-23-64 0,23 64-16,0 0 15,0 0 1,-15-33-16,4 19 16,0 24-16,-3 16 15,3 15 1,-3 28-16,1 13 15,-2 42 1,-4 35-16,2 18 16,-1-9-16,0-14 15,2-13 1,5-11-16,0-23 16,2-22-16,9-85 15,0 0 1,-6 56-16,-2-34 15,6-24 1,2-16-16,-4-19 16</inkml:trace>
  <inkml:trace contextRef="#ctx0" brushRef="#br0" timeOffset="401646.2747">17645 13539 0,'0'0'15,"0"0"-15,20 14 16,14 12-16,19 11 15,8 1 1,6 1-16,20 1 16,12-5-1,-1-3-15,-8-2 16,-15 4-16,-4 4 16,-6 5-1,-4-1-15,-3 5 16,-9-2-1,-10-9-15,-7-3 16</inkml:trace>
  <inkml:trace contextRef="#ctx0" brushRef="#br0" timeOffset="401889.6628">19373 14271 0,'0'0'15,"0"0"-15,0 0 16,0 0-1,0 0-15</inkml:trace>
  <inkml:trace contextRef="#ctx0" brushRef="#br0" timeOffset="440778.2164">7454 9016 0,'0'0'16,"0"0"0,0 0-16,0 0 15,0 0-15,0 0 16,16 6 0,11 4-16,22 3 15,4-4-15,2-2 16,8-3-1,1-2-15,8-2 16,0 7 0,1 0-16,9 4 15,16-2-15,4-2 16,1-1 0,4 1-16,0-3 15,10-2 1,8 1-16,6-1 15,-2-2-15,6 0 16,4-2 0,6-1-16,-2 0 15,-3-2 1,2 0-16,-4 1 16,3 0-16,-8-1 15,-10 0 1,-3 1-16,-4 2 15,-4 0 1,-8-1-16,-2 1 16,0 2-16,-11 0 15,-10 0 1,-15 0-16,-7-2 16,-8 0-16,0-3 15,0 3 1,-3 2-16,-48 0 15,0 0-15,53 2 16</inkml:trace>
  <inkml:trace contextRef="#ctx0" brushRef="#br0" timeOffset="440943.134">11791 9132 0,'0'0'0,"0"0"16,0 0-16,2 0 15,18 0 1</inkml:trace>
  <inkml:trace contextRef="#ctx0" brushRef="#br0" timeOffset="442928.2194">7038 9570 0,'-24'-4'16,"-11"-9"-1,-3-5-15,-4-3 16,-8 1-16,-4 7 16,-7 4-1,-3 0-15,-7 4 16,2 2 0,-6 0-16,-19-2 15,-7 1-15,2 1 16,7-3-1,5 0-15,0 0 16,1 2-16,-2 0 16,3-3-1,1 3-15,3-1 16,2 1 0,2 2-16,3-1 15,0 1-15,0 2 16,3 0-1,12 0-15,6 0 16,-3 0 0,3-2-16,4-2 15,4-3-15,45 7 16,-45-9 0,45 9-16,-45-7 15,45 7 1,-49-7-16,49 7 15,-51 0-15,51 0 16,-47 3 0,47-3-16,0 0 15,-46 4 1,46-4-16,0 0 16,0 0-16,-42 5 15,42-5 1,0 0-16,0 0 15,-33 4-15,33-4 16,0 0 0,0 0-16,-19 2 15,19-2 1,0 0-16,0 0 16,-14 2-16,14-2 15,0 0 1,0 0-16,-11 3 15,11-3-15,0 0 16,0 0 0,-10 1-16,10-1 15,0 0 1,0 0-16,-4 0 16,4 0-1,0 0-15,0 0 16,-5 3-16,5-3 15,0 0 1,0 0-16,-4 3 16,4-3-16,0 0 15,0 0 1,0 0-16,0 0 16,0 0-1,0 0-15,0 0 16,0 0-16,0 0 15,0 0 1,-2 0-16,2 0 16,0 0-16,0 0 15,0-3 1,0 3-16,0 0 16,0 0-1,0 0-15,0 0 16,0 0-16,0 0 15,0 0 1,0 0-16,0 0 16,0 0-1,0 0-15,0 0 16,0 0-16,0 0 16,0 0-1,0 0-15,0 0 16,0 0-1,0 0-15,0 0 16,0 0-16,0 0 16,0 0-1,0 0-15,0 0 16,0 0 0,0 0-16,0 0 15,0 0-15,0 0 16,0 0-1,0 0-15,0 0 16,0 0-16,0 0 16,0 0-1,0 0-15,0 0 16,0 0 0,0 0-16,0 0 15,0 0-15,0 0 16,0 0-1,0 0-15,0 0 16,0 0-16,0 0 16,0 0-1,0 0-15,0 0 16,0 0 0,0 0-16,0 0 15,0 0 1,0 0-16,0 0 15,0 0-15,0-3 16,0 3 0,0 0-16,-5-1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5:35:42.55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2494 4932 0,'0'0'15,"0"0"-15,0 0 16,14 13 0,8 8-16,5 8 15,0 2 1,-1 0-16,-2 0 15,-24-31-15,0 0 16,21 26 0,-5-13-16,-1-19 15,-1-16-15,-1-13 16,-1-21 0,-3-4-16,0-1 15,-9 61 1,10-56-16,4 7 15,-1 4-15</inkml:trace>
  <inkml:trace contextRef="#ctx0" brushRef="#br0" timeOffset="421.4293">3464 4677 0,'0'0'16,"20"0"-16,16-7 15,29-4 1,9 0-16,15 2 16,-11 5-16,-6 11 15,-21 6 1,-10 16-16,-19 9 16,-14 13-1,-16 16-15,-14 16 16,-24 26-16,-18 29 15,-9-1 1,7-16-16,6-18 16,11-36-16,7-34 15</inkml:trace>
  <inkml:trace contextRef="#ctx0" brushRef="#br0" timeOffset="587.1189">3373 5104 0,'0'0'0,"0"0"15,17-2 1,29-16-16,20-9 16,4-9-1,17-13-15</inkml:trace>
  <inkml:trace contextRef="#ctx0" brushRef="#br0" timeOffset="954.7913">4103 4229 0,'0'0'15,"0"0"-15,0 0 16,0 21 0,5 27-16,2 29 15,0 33-15,2 11 16,1 8-16,6 21 16,-3 24-1,-3 8-15,-6 5 16,-4-1-1,-4-8-15,-1-20 16,2-20-16,6-27 16,6-31-1,-9-80-15,15 56 16,6-35 0,-7-35-16,-9-26 15</inkml:trace>
  <inkml:trace contextRef="#ctx0" brushRef="#br0" timeOffset="1154.6318">4336 4800 0,'0'0'0,"0"0"15,10 23-15,5 17 16,6 31-1,2 34-15,-4 18 16,-19-123 0,2 119-16</inkml:trace>
  <inkml:trace contextRef="#ctx0" brushRef="#br0" timeOffset="1871.2414">4414 5285 0,'4'-27'0,"15"-18"15,9-11-15,10 3 16,6-5 0,4-6-16,15-11 15,1-5 1,-6 2-16,-8 4 16,-10 2-16,-7 5 15,-8 7 1,-25 60-16,0 0 15,0 0-15,16-31 16,-8 24 0,-3 21-16,-5 21 15,-2 17 1,-5 26-16,-9 36 16,-3 26-16,-12 13 15,-6-20 1,-1-25-16,7-32 15,9-25 1,6-28-16,9-15 16,2-8-16,3-6 15,9-8 1,6-7-16,13 2 16,3-1-16,6 4 15,5 7 1,-1 12-16,-11 12 15,-10 10 1,-10 11-16,-12 13 16,-15 20-16,-17 7 15,-25 25 1,-23 19-16,1-15 16,18-29-16,65-76 15,0 0 1,0 0-16,-33 41 15,23-28 1,22-11-16,13-6 16,9-5-16,12-2 15,26-5 1,12 0-16,38-2 16,31-2-1,1 4-15,-25 1 16,-25-10-16,-10-15 15</inkml:trace>
  <inkml:trace contextRef="#ctx0" brushRef="#br0" timeOffset="2353.5807">5524 4880 0,'0'0'0,"0"0"0,21-2 15,28-9 1,29-4 0,10-8-16,-13 1 15,-11 0-15,-64 22 16,0 0-1,31-21-15,-23 9 16,-16 5-16,-17 9 16,-14 8-1,-23 18-15,-6 10 16,-18 21-16,4 18 16,21-4-1,32-10-15,22-16 16,14-9-1,20-7-15,13-8 16,18-8-16,7-6 16,8-4-1,-73-5-15,89 4 16,-89-4 0,81 18-16,-35 15 15,-46 3-15,-25 0 16</inkml:trace>
  <inkml:trace contextRef="#ctx0" brushRef="#br0" timeOffset="2521.5741">5278 6022 0,'0'0'16,"29"-5"-16,30-5 15,37-9-15,43-2 16,40 2-1,10 10-15,-15 18 16,-33 11 0,-24 9-16</inkml:trace>
  <inkml:trace contextRef="#ctx0" brushRef="#br0" timeOffset="2676.1457">6886 6238 0,'0'0'0,"0"0"15,0 0-15,0 0 16</inkml:trace>
  <inkml:trace contextRef="#ctx0" brushRef="#br0" timeOffset="9153.7564">7804 4981 0,'0'0'0,"0"0"16,0 0-16,-11-20 15,-3-9 1,-4-9-16,0 2 15,-1 7-15,-4 7 16,-3 1 0,-13 10-16,-12 4 15,-10 7 1,-3 9-16,-1 7 16,0 7-16,5 3 15,1 6 1,6 1-16,9 1 15,44-34 1,-36 36-16,36-36 16,-21 37-16,17 4 15,13-3 1,11-2-16,4-3 16,11 3-16,-2 4 15,0 7 1,-1 4-16,-10 7 15,-9 7 1,-9 4-16,-8 7 16,-13 18-16,-10-4 15,-5-12 1,32-78-16,0 0 16,-26 51-1,26-51-15,0 0 16,-14 22-16,9-17 15,13-10 1,5-3-16,7-1 16,-20 9-1,21-5-15,5 8 16,-6 12-16,-7 10 16,-1 11-1,-8 15-15,-2 20 16,-4 11-16,-7 38 15,-4 38 1,-5 23-16,0 4 16,-3 1-1,2 6-15,-4 10 16,5 15-16,3 23 16,11-10-1,10-6-15,12-3 16,8-8-16,5-24 15,3-8 1,9-2-16,4-11 16,2-19-1,-3-17-15,0-25 16,-4-29-16,-42-78 16,0 0-1,0 0-15,31 45 16,-31-45-1,0 0-15,21 15 16,-21-15-16,4-6 16,-8-12-1</inkml:trace>
  <inkml:trace contextRef="#ctx0" brushRef="#br0" timeOffset="9988.0063">8266 4878 0,'0'0'0,"0"0"16,0 0-1,-6 29-15,-3 34 16,-7 42 0,-4 36-16,4 24 15,7 7-15,14-16 16,3-26 0,6-30-16,-1-23 15,-13-77 1,0 0-16,19 49 15,-8-31-15,3-28 16,3-14 0,7-18-16,11-26 15,14-26-15,-1-15 16,0 4 0,-13 23-16,-35 82 15,0 0 1,0 0-16,27-52 15,-6 32 1,-6 22-16,-2 18 16,1 12-16,1 15 15,9 22 1,4 7-16,7 21 16,10 0-16,-2-18 15,-8-35 1,-6-27-16,-4-21 15,-2-15 1,1-19-16,2-27 16,-3-16-16,-3-40 15,-4-30 1,-10-6-16,-3 17 16,-3 26-16,3 31 15,1 11 1,0 17-16</inkml:trace>
  <inkml:trace contextRef="#ctx0" brushRef="#br0" timeOffset="10270.2111">9389 4887 0,'0'0'0,"0"36"16,0 23-16,0 43 16,-7 27-16,-4 3 15,-8 5 1,-3 12-16,-3-2 16,6-17-1,3-25-15,5-24 16,11-81-1,-11 53-15,5-32 16,6-33-16,6-26 16</inkml:trace>
  <inkml:trace contextRef="#ctx0" brushRef="#br0" timeOffset="10920.4571">9391 5005 0,'0'0'0,"0"0"16,0 21-1,6 21-15,5 25 16,3 9-16,6 6 16,1-1-1,1-9-15,2-16 16,-24-56-1,27 30-15,8-20 16,6-21-16,4-21 16,2-19-1,0-16-15,7-32 16,-1-19 0,-14-3-16,-11 16 15,-12 23 1,-16 82-16,6-65 15,-6 65-15,0 0 16,2-31 0,-4 23-16,-2 18 15,0 14-15,-4 15 16,2 21 0,-2 12-16,6 8 15,2 32 1,10 21-16,4 13 15,3 4-15,-1-12 16,-1-11 0,-6-17-16,2-21 15,-11-89 1,9 74-16,-9-74 16,0 0-16,9 50 15,-9-50 1,4 22-16,-4-22 15,0 1-15,0-1 16,0 0 0,0-6-16,4-7 15,4-5 1</inkml:trace>
  <inkml:trace contextRef="#ctx0" brushRef="#br0" timeOffset="11371.1629">10472 5953 0,'0'0'16,"0"0"-16,0 0 15,0 0 1,27 7-16,29 0 15,38 1-15,29-1 16,4-5 0,6 0-16,3 0 15,-9-2 1,-16 0-16,-17 0 16,-94 0-16,0 0 15,0 0 1,69 5-16,-69-5 15,0 0 1,0 0-16,39 4 16,-39-4-16,0 0 15,0 0 1,17 3-16,-17-3 16,0 0-1,7-4-15,-7 4 16,0 0-16,7-14 15,1-6 1</inkml:trace>
  <inkml:trace contextRef="#ctx0" brushRef="#br0" timeOffset="11887.151">11843 4463 0,'0'0'0,"-8"24"0,1 23 16,-4 27-1,0 27-15,2 10 16,5 14-1,2 16-15,6 11 16,2 38-16,10 2 16,-7-20-1,0-22-15,-7-19 16,1-27 0,-3-15-16,0-89 15,3 78-15,-3-78 16,4 51-1,0-33-15,7-27 16,5-20-16</inkml:trace>
  <inkml:trace contextRef="#ctx0" brushRef="#br0" timeOffset="12286.8949">12588 5026 0,'0'0'16,"-26"0"0,-21 0-16,-31 6 15,-19 21-15,1 13 16,5 11 0,8 3-16,12 0 15,71-54 1,-47 52-16,47-52 15,-22 44-15,25-4 16,20 0 0,22-3-16,14-2 15,11 3 1,28 11-16,10 12 16,-14 0-16,-23-6 15,-71-55 1,47 47-16,-47-47 15,0 0 1,0 0-16,29 26 16,-5-19-16,4-16 15</inkml:trace>
  <inkml:trace contextRef="#ctx0" brushRef="#br0" timeOffset="12570.9357">12766 4818 0,'0'0'16,"0"0"-16,0 0 16,21 5-1,24-3-15,24 4 16,3 0-16,4 2 15,11-4 1,-11-1-16,-12-3 16,-64 0-1,0 0-15,0 0 16,41-7-16,-15-2 16</inkml:trace>
  <inkml:trace contextRef="#ctx0" brushRef="#br0" timeOffset="12904.3704">12834 4880 0,'0'0'16,"0"0"-16,-8 25 16,-2 27-1,-7 21-15,1 14 16,3 12-1,9 3-15,6 1 16,4-2-16,5-3 16,7-6-1,9-12-15,11-11 16,10-17-16,4-23 16,4-11-1,7-10-15,5-8 16,2-6-1,-5-1-15,-65 7 16,51-16-16,-16-10 16</inkml:trace>
  <inkml:trace contextRef="#ctx0" brushRef="#br0" timeOffset="13137.8724">12747 5392 0,'0'0'0,"0"0"15,0 0-15,21 5 16,22 0 0,27 5-16,9 1 15,20 3 1,0-3-16,-10 0 15,-14-11-15,-11-13 16</inkml:trace>
  <inkml:trace contextRef="#ctx0" brushRef="#br0" timeOffset="13416.8093">13464 4673 0,'0'0'0,"0"0"16,12 18-16,9 11 15,11 13-15,7 7 16,0 4-1,8 4 1,2-10-16,8-13 16,5-19-16,5-20 15,1-21-15</inkml:trace>
  <inkml:trace contextRef="#ctx0" brushRef="#br0" timeOffset="13900.1723">14472 4575 0,'0'0'15,"0"0"1,0 0-16,-29 15 16,-21 14-16,-27 22 15,-28 24 1,-20 20-16,3 3 16,25-18-16,25-19 15,72-61 1,0 0-16,0 0 15,-42 42 1,23-21-16,19-14 16,12-7-16,10-5 15,9-2 1,-31 7-16,38-8 16,-38 8-16,48-9 15,-7 6 1,-5 13-16,-13 10 15,-7 13 1,-7 14-16,-5 28 16,-6 35-16,-11 27 15,-5 12 1,-3-19-16,8-30 16,8-24-1,5-76-15,0 0 16,0 0-16,-2 51 15,4-30 1,5-19-16,6-13 16,14-11-1</inkml:trace>
  <inkml:trace contextRef="#ctx0" brushRef="#br0" timeOffset="14229.9554">14523 4716 0,'0'0'0,"0"33"16,0 27-1,0 40-15,0 34 16,0 9-1,0 7-15,0 31 16,0-6-16,0-22 16,0-25-1,0-36-15,0-16 16,0-76 0,0 0-16,0 0 15,0 51-15,0-46 16,8-46-1</inkml:trace>
  <inkml:trace contextRef="#ctx0" brushRef="#br0" timeOffset="14554.376">14624 4742 0,'0'0'0,"21"-5"16,17-1-1,26 4-15,5 5 16,10 22 0,11 16-16,3 17 15,-7 3-15,-13 3 16,-13 5 0,-22 2-16,-20 8 15,-18 10 1,-24 12-16,-33 11 15,-37 6 1,-33 3-16,-12-19 16,3-23-16,16-36 15,19-35-15</inkml:trace>
  <inkml:trace contextRef="#ctx0" brushRef="#br0" timeOffset="14755.0511">14378 5265 0,'0'0'15,"0"0"1,0 0-16,23 5 16,28-4-16,43 4 15,45-3 1,19-6-16,44-10 15,0-4-15</inkml:trace>
  <inkml:trace contextRef="#ctx0" brushRef="#br0" timeOffset="15238.5383">15812 4898 0,'0'0'16,"0"0"-16,-17 19 16,-7 13-1,-17 24-15,6 14 16,4 25-16,8 17 15,16-2 1,9 1-16,7-5 16,10-11-16,7-15 15,5-29 1,5-25-16,7-21 16,10-21-1,10-22-15,-1-22 16,10-32-1,-3-30-15,-26-8 16,-35 13-16,-23 19 16,-23 11-1,-19 16-15,-11 8 16,-14 14-16,-12 13 16,2 20-1,13 16-15,15 18 16,26 0-1,19-4-15</inkml:trace>
  <inkml:trace contextRef="#ctx0" brushRef="#br0" timeOffset="15904.2109">16552 4796 0,'0'0'16,"-5"29"0,-1 20-16,-11 38 15,-8 25-15,-8 26 16,-6 23 0,5 5-16,15-23 15,7-36-15,12-107 16,0 0-1,5 57-15,11-47 16,10-33 0,9-19-16,2-21 15,-2-9-15,11-28 16,-6-9 0,-40 109-16,31-96 15,-31 96-15,0 0 16,8-57-1,-12 45-15,-5 24 16,1 16 0,6 7-16,2 12 15,6 16 1,9 2-16,7-1 16,13-4-16,4-6 15,7-11 1,0-11-16,3-19 15,6-18-15,0-17 16,1-21 0,-5-13-16,3-37 15,-12-31 1,-17-19-16,-23-6 16,-17 13-16,-14 17 15,-7 21 1,-3 21-16,2 20 15,4 26 1,-1 15-16,34 16 16,-34-4-16</inkml:trace>
  <inkml:trace contextRef="#ctx0" brushRef="#br0" timeOffset="16216.603">17643 4737 0,'0'0'0,"0"0"16,0 0-16,-7 27 16,-6 32-16,-10 27 15,-5 23 1,-1 28-16,-2 15 15,8-7 1,9-19-16,6-23 16,6-19-16,2-19 15,0-65 1,4 38-16,0-20 16,4-18-1,-6-22-15,2-30 16</inkml:trace>
  <inkml:trace contextRef="#ctx0" brushRef="#br0" timeOffset="16652.7394">17478 4737 0,'0'0'0,"0"0"15,0 0-15,3 20 16,14 23-16,7 21 15,7 13 1,14 28-16,6 19 16,8-7-1,-3-7-15,2-16 16,-10-19-16,0-12 16,-6-11-1,-7-18-15,0-13 16,-4-10-1,-3-13-15,-5-16 16,2-17 0,0-30-16,-6-18 15,-1-46-15,-3-44 16,-5-17 0,-8 9-16,-6 21 15,-8 30 1,-1 30-16,-3 24 15,-5 13-15,-4 23 16,25 40 0,-28-34-16,-2 5 15</inkml:trace>
  <inkml:trace contextRef="#ctx0" brushRef="#br0" timeOffset="16906.5005">18731 5694 0,'0'0'16,"0"0"-16,0 0 15</inkml:trace>
  <inkml:trace contextRef="#ctx0" brushRef="#br0" timeOffset="24653.5522">8103 7658 0,'-9'0'0,"3"0"15,6 0-15,-10 4 16,6 3-16,2 13 15,0 18-15,0 17 16,2 22 0,0 30-16,0 13 15,0 3 1,0-2-16,6-7 16,3-13-1,4-21-15,-13-80 16,0 0-16,18 56 15,3-31 1,1-25-16,3-23 16,6-20-16,18-32 15,25-48 1,22-44-16,-7-4 16,-23 44-16,-66 127 15,0 0 1,41-75-16,-14 41 15,-9 31 1,-6 17-16,-4 13 16,0 13-16,-2 25 15,-1 10 1,-1 35-16,0 21 16,-2 4-1,8-17-15,7-24 16,5-33-16,-2-27 15,3-20 1,0-14-16,-3-12 16,1-22-1,6-22-15,-1-15 16,-4-39-16,-9-20 16,-11-4-1,-11 12-15,-9 19 16,-5 20-1,-5 18-15,12 18 16,7 7-16,9-3 16,11 1-16</inkml:trace>
  <inkml:trace contextRef="#ctx0" brushRef="#br0" timeOffset="24966.3462">9380 7446 0,'0'0'0,"0"0"15,0 19-15,0 25 16,0 31 0,-7 30-16,-4 9 15,-8 11-15,0 14 16,0 10-1,9-12-15,8-15 16,-1-19-16,3-18 16,5-20-1,-5-65-15,6 38 16,5-21 0,1-28-16,-6-22 15,0-32-15</inkml:trace>
  <inkml:trace contextRef="#ctx0" brushRef="#br0" timeOffset="25570.8094">9362 7589 0,'0'0'16,"0"0"-16,0 19 15,6 25-15,8 17 16,3 2-1,6-3-15,-1 6 16,6-4 0,0-4-16,3-9 15,3-13-15,-2-14 16,1-17 0,-2-17-16,0-15 15,12-23 1,4-20-16,16-35 15,5-32-15,-7-3 16,-17 17 0,-12 30-16,-8 25 15,-24 68 1,0 0-16,0 0 16,14-42-16,-3 22 15,-5 18 1,-4 14-16,-4 16 15,0 12-15,-4 24 16,-1 15 0,2 35-16,-1 22 15,3 16 1,6-11-16,3-12 16,10-13-16,2-2 15,-1-7 1,2-4-16,-6-11 15,-1-21 1,-12-71-16,0 0 16,0 0-16,4 38 15,5-15 1,-3-19-16,6-11 16</inkml:trace>
  <inkml:trace contextRef="#ctx0" brushRef="#br0" timeOffset="26075.9411">10574 8485 0,'0'0'0,"0"0"16,21 0-16,23 0 16,27 0-1,1 0-15,20 7 16,-2 1-16,0 0 16,-2-3-1,8 1-15,1-6 16,-97 0-16,93 1 15,-93-1 1,0 0-16,90 2 16,-90-2-1,0 0-15,0 0 16,66 9-16,-66-9 16,0 0-1,0 0 1,35 9-16,-35-9 15,0 0-15,0 0 16,16 5-16,-16-5 16,0 0-1,0 0 1,6 0-16,-6 0 16,-4-7-16,-12-6 15</inkml:trace>
  <inkml:trace contextRef="#ctx0" brushRef="#br0" timeOffset="26473.885">12124 7050 0,'0'0'16,"0"0"-16,0 22 15,-6 30-15,4 31 16,-4 28 0,2 5-16,-3 14 15,3 4 1,0 7-16,4 4 15,-4 25-15,4-5 16,0-25 0,0-39-16,0-16 15,0-85-15,0 74 16,0-74 0,0 0-16,6 45 15,4-34 1,9-20-16</inkml:trace>
  <inkml:trace contextRef="#ctx0" brushRef="#br0" timeOffset="26904.1749">12955 7425 0,'0'0'0,"-21"7"15,-14 15-15,-24 16 16,-7 16 0,-32 24-16,-25 25 15,-2 9 1,28-18 0,34-25-16,63-69 0,0 0 15,-31 47 1,22-19-16,18-10 15,7-4 1,14-3-16,7-2 16,21 7-16,5 2 15,4 5 1,2 5-16,14 16 16,-2 4-1,-6 3-15,-6-7 16,-9-1-16,-3-12 15,-13-8 1,1-5-16,7-7 16</inkml:trace>
  <inkml:trace contextRef="#ctx0" brushRef="#br0" timeOffset="27171.0484">13199 7365 0,'0'0'0,"26"-5"15,25-3-15,34-4 16,18-1-1,1 6-15,-8 5 16,-4 0-16,-13 0 16,-79 2-1,60-8-15,-29-13 16</inkml:trace>
  <inkml:trace contextRef="#ctx0" brushRef="#br0" timeOffset="27516.3709">13539 7347 0,'0'0'0,"-24"20"15,-2 9-15,-12 21 16,1 10 0,2 11-16,1 21 15,8 15-15,11-4 16,10 0-1,12-5-15,15-2 16,9-5-16,5-1 16,2-3-1,5-11-15,6-8 16,-2-13 0,-8-19-16,-39-36 15,43 22 1,2-9-16,4-10 15,0-17-15,-2-15 16,0-20 0</inkml:trace>
  <inkml:trace contextRef="#ctx0" brushRef="#br0" timeOffset="27753.0699">13348 8002 0,'0'0'0,"0"0"15,18 6 1,22 3-16,24 7 16,3 2-16,-5 0 15,5-2 1,3-4-16,2-2 15,-2-8-15,-6-10 16</inkml:trace>
  <inkml:trace contextRef="#ctx0" brushRef="#br0" timeOffset="28006.0273">13862 7412 0,'0'0'0,"0"0"16,0 0-16,0 0 16,21 16-16,12 6 15,21 16 1,3 2-1,7-4-15,-2-14 16,-4-15-16</inkml:trace>
  <inkml:trace contextRef="#ctx0" brushRef="#br0" timeOffset="28887.172">14765 7054 0,'0'0'0,"0"0"15,0 0 1,-21 12-16,-12 10 16,-24 18-1,-13 16-15,-25 24 16,-20 27-16,-2 1 16,24-17-1,93-91-15,0 0 16,0 0-16,-62 68 15,62-68 1,-24 36-16,32-30 16,16-12-1,3-8-15,4-5 16,3 0 0,-34 19-16,0 0 15,0 0-15,37-25 16,-37 25-1,0 0-15,31-15 16,-10 12-16,-9 14 16,-1 17-1,-5 7-15,-3 16 16,-3 19 0,2 12-16,0 31 15,4 25-15,6 18 16,1-6-1,5-9-15,-3-7 16,-1-14 0,-8-8-16,4-22 15,-10-90-15,0 0 16,4 71 0,-4-71-16,0 0 15,0 0-15,5 43 16,-5-43-1,0 0-15,0 21 16,0-21 0,0 0-16,0 0 15,0 10-15,0-10 16,0 0 0,0 0-16,-5 0 15,5 0-15,0 0 16,0 0-1,-4-2-15,4 2 16,0 0 0,0 0-16,-2 0 15,2 0-15,0 0 16,0 0 0,-6 0-16,6 0 15,0 0 1,0 0-16,-4 0 15,4 0 1,-2-8-16,2-5 16</inkml:trace>
  <inkml:trace contextRef="#ctx0" brushRef="#br0" timeOffset="31637.0659">15189 7153 0,'0'0'15,"0"0"-15,0 0 16,-7 18 0,-1 20-16,-6 24 15,1 12-15,1 17 16,6 8-1,6 10-15,10 1 16,7-1 0,7 5-16,10 6 15,6 4 1,7-13-16,7-8 16,1-18-16,4-11 15,-4-25 1,-3-20-16,-12-25 15,-3-19-15,5-21 16,-5-24 0,2-26-16,10-36 15,5-43 1,1-19-16,-15 12 16,-13 18-16,-11 23 15,-12 26 1,-6 13-16,-6 21 15,8 71 1,-10-47-16,-4 8 16</inkml:trace>
  <inkml:trace contextRef="#ctx0" brushRef="#br0" timeOffset="31969.9994">16376 7030 0,'0'0'0,"0"36"15,0 24 1,5 42-16,1 41 16,5 14-16,0 44 15,0 23 1,-7-7-16,-1-10 15,-3-8 1,-3-14-16,-5-13 16,-3-24-1,11-148-15,-9 109 16,-4-42-16,-5-35 16,-2-28-1,1-26-15,8-16 16</inkml:trace>
  <inkml:trace contextRef="#ctx0" brushRef="#br0" timeOffset="32355.9073">16208 7139 0,'0'0'15,"23"-21"-15,12-2 16,27-16-16,11 11 16,23 1-1,13 11-15,-3 20 16,-12 17 0,-20 15-16,-19 15 15,-24 16-15,-31 16 16,-23 3-1,-23 9-15,-19-3 16,-7-6-16,1-12 16,2-12-1,7-12-15,5-8 16,15-11 0,3-6-16,0-2 15,39-23-15,-31 15 16,9-12-1</inkml:trace>
  <inkml:trace contextRef="#ctx0" brushRef="#br0" timeOffset="32590.1201">17268 8777 0,'0'0'16,"0"0"-16,11 13 15,5 8-15</inkml:trace>
  <inkml:trace contextRef="#ctx0" brushRef="#br0" timeOffset="48205.4989">19069 5211 0,'0'0'15,"0"0"-15,22 5 16,28-1-16,27 5 15,19 0 1,3 0-16,4 4 16,-3-2-1,-3 0-15,-7-4 16,-11 3-16,-79-10 16,72 4-1,-72-4-15,0 0 16,0 0-1,48 4-15,-48-4 16,0 0-16,0 0 16,39 7-1,-39-7-15,27 15 16,-14 8-16,-4 2 16,-5 6-1,1 4-15,-3 6 16,3 17-1,-1 2-15,2 9 16,1 5 0,4 31-16,2 24 15,4 12-15,-6 9 16,-2-2 0,0-1-16,4 5 15,-2-1 1,3-1-16,-2 0 15,7-4-15,-3-3 16,-7-7-16,-9-8 16,-4-15-1,-4-14-15,0-10 16,-2-18 0,1-19-16,9-52 15,-13 38 1,13-38-16,-23 29 15,-8-16-15,-5-11 16,-3-4 0,-19-7-16,-9-4 15,-10 2-15,-24-7 16,-17 2 0,-3 3-16,6-1 15,9 3 1,10 0-16,3-1 15,8 1-15,7 2 16,1 6 0,4-2-16,4 5 15,17 2 1,52-2-16,-45 4 16,45-4-16,-42 14 15</inkml:trace>
  <inkml:trace contextRef="#ctx0" brushRef="#br0" timeOffset="53503.0787">20535 6507 0,'0'0'16,"0"0"-16,0 0 15,0 0-15,0 0 16,17 7-1,24 1-15,14 10 16,-1-2 0,-2 0-16,3-3 15,8-2-15,2 0 16,2 0 0,4-1-16,-1-2 15,-3-3 1,-5-1-16,-62-4 15,57-2 1,-11-8-16</inkml:trace>
  <inkml:trace contextRef="#ctx0" brushRef="#br0" timeOffset="53919.5109">20460 6920 0,'0'0'0,"0"0"15,0 0-15,0 0 16,0 0 0,21 0-16,19 5 15,20-3 1,7 5-16,8-1 16,16 1-1,3-2-15,0-5 16,0-3-16,-9-1 15,-12 2 1,-10 6-16,-63-4 16,39 12-1,-10-6-15,-10-6 16</inkml:trace>
  <inkml:trace contextRef="#ctx0" brushRef="#br0" timeOffset="54413.7992">20934 6320 0,'0'0'0,"0"0"15,0 0 1,0 0-16,0 0 16,21 6-1,21 6-15,19 7 16,-1 2-16,5 3 16,4 3-1,16 9-15,-5 6 16,-13 1-1,-13 6-15,-21-7 16,-15 3-16,-14 7 16,-14 5-1,-17 6-15,-15 4 16,-24 22 0,-16 12-16,-5-1 15,2-8-15,13-16 16,17-19-1,12-11-15,43-46 16,0 0-16,-22 20 16,15-18-1,11-13-15</inkml:trace>
  <inkml:trace contextRef="#ctx0" brushRef="#br0" timeOffset="54869.7629">22398 5443 0,'0'0'0,"0"0"16,-7 23-16,-6 24 15,-7 24-15,-7 23 16,1 33 0,-2 16-16,-1 27 15,0 9 1,1 13-16,-2 14 15,-4 8 1,-3 18-16,1-8 16,2-10-16,6-11 15,3-32 1,12-27-16,8-25 16,5-119-16,0 0 15,0 0 1,5 59-16,4-64 15,-1-46-15</inkml:trace>
  <inkml:trace contextRef="#ctx0" brushRef="#br0" timeOffset="55304.9085">22314 5520 0,'0'0'0,"0"0"15,0 0 1,0 0-16,19 11 16,15 13-1,18 21-15,-8 18 16,3 37-1,0 34-15,-7 24 16,-1 16-16,-11 4 16,-3 5-1,-6 9-15,-3-4 16,-5-7-16,2-12 16,-7-21-1,3-26-15,-5-23 16,2-18-1,2-19-15,-8-62 16,8 38-16,-8-38 16,7 25-1,-7-25-15,0 7 16,-9-19-16</inkml:trace>
  <inkml:trace contextRef="#ctx0" brushRef="#br0" timeOffset="55536.5707">22051 7006 0,'0'0'15,"0"0"-15,26 4 16,27 0-1,30 7-15,22 7 16,0 7 0,-2 2-16,-5-4 15</inkml:trace>
  <inkml:trace contextRef="#ctx0" brushRef="#br0" timeOffset="56170.2225">24021 5825 0,'-16'-26'0,"-8"-12"15,-15-8-15,-7 12 16,-19 11 0,-13 19-16,-33 21 15,-15 30 1,5 23-16,7 19 16,25 5-16,22-2 15,20-6 1,19 0-16,26-11 15,18-7 1,18-15-16,10-3 16,24 3-16,28 13 15,27 16 1,2 2-16,-14-1 16,-12 2-16,-19-1 15,-11 13 1,-16 5-16,-19 3 15,-22 1 1,-16 1-16,-19-11 16,-13-12-1,-11-21-15,-11-16 16,-19-13-16,-11-10 16,-12-8-1,-15-5-15,-3-4 16,-5-5-16,0-2 15,18-13 1,26-10-16,38-17 16,37-7-16,25-17 15</inkml:trace>
  <inkml:trace contextRef="#ctx0" brushRef="#br0" timeOffset="56720.0494">24998 5997 0,'-10'-26'0,"1"-18"16,-6-17-16,-1 7 16,-5 5-1,-6 4-15,-11 8 16,-10 8-16,-15 11 16,-8 15-1,-5 10-15,-16 18 16,8 15-1,14 7-15,14 13 16,8 11-16,7 21 16,3 23-1,9 22-15,6 38 16,17 15 0,12 9-16,15-3 15,14-13-15,9-20 16,8-29-1,13-27-15,7-27 16,8-23 0,9-17-16,5-19 15,3-21-15,-5-14 16,0-15 0,2-18-16,-6-11 15</inkml:trace>
  <inkml:trace contextRef="#ctx0" brushRef="#br0" timeOffset="57002.4941">25675 6909 0,'0'0'16,"0"0"-16,0 20 15,0 18-15,0 28 16,0 11 0,0 26-16,0 0 15,4-2 1,3-9-16,-1-1 16,1-16-16,-7-75 15,5 67 1,-5-67-16,2 40 15,0-26 1,2-29-16</inkml:trace>
  <inkml:trace contextRef="#ctx0" brushRef="#br0" timeOffset="57187.1693">25681 6462 0,'0'0'0,"0"0"16,0 0-16,0 0 15,3 19 1,12 11-16,7 2 16</inkml:trace>
  <inkml:trace contextRef="#ctx0" brushRef="#br0" timeOffset="57720.7322">26291 7061 0,'0'0'16,"0"0"-16,0 25 16,0 24-1,4 29-15,1 20 16,-1 5-1,-4 0-15,2 0 16,-2-5-16,0-12 16,0-86-1,2 77-15,-2-77 16,0 0 0,0 0-16,7 55 15,2-29-15,-2-34 16</inkml:trace>
  <inkml:trace contextRef="#ctx0" brushRef="#br0" timeOffset="57986.0016">26144 6241 0,'0'-2'0,"0"2"0,0-1 16,0-2-16,2 7 15,13 16-15,7 9 16,7 9 0,12 9-16,6 9 15,7 4 1,19 23-16,10 15 15</inkml:trace>
  <inkml:trace contextRef="#ctx0" brushRef="#br0" timeOffset="123785.0359">18837 4103 0,'0'0'16,"0"0"-16,0 0 15,0 0-15,0 0 16,-25 0 0,-18-4-16,-26-1 15,0 3 1,-1-3-16,4 0 15,2 2-15,64 3 16,-54-8 0,54 8-16,0 0 15,0 0 1,-51-7-16,51 7 16,0 0-16,-35-3 15,35 3 1,-14 3-16,12 9 15,12 4 1,7 4-16,10 2 16,9 6-16,17 2 15,10 1 1,1 3-16,1 0 16,-7 1-16,-6 2 15,-8 0 1,-4-3-16,-9-1 15,-31-33 1,0 0-16,0 0 16,25 31-16,-25-31 15,21 23 1,-13-12-16,-6-13 16,-4-7-1,-6-7-15,-7-8 16,-8-5-16,-3-7 15,-11-13 1,2-4-16,-3 1 16,1-4-16,4 0 15,0 0 1,1 2-16,5 1 16,5 4-1,22 49-15,0 0 16,-24-43-16,0 7 15,-4 14 1,6 14-16,0 9 16,2 10-1,0 7-15,2 10 16,4 4-16,1 7 16,3 10-1,4 3-15,4 3 16,4 1-1,4 0-15,2-5 16,-2 1-16,-6-52 16,11 44-1,-11-44-15,0 0 16,12 38-16,1-13 16,3-18-1,4-14-15,9-13 16,6-12-1,24-21-15,34-28 16,53-32-16,46-24 16</inkml:trace>
  <inkml:trace contextRef="#ctx0" brushRef="#br0" timeOffset="167832.6577">18899 6397 0,'0'0'0,"0"0"16,0 0-16,-20 0 15,-16-6 1,-14-3-16,8 0 16,3 2-16,-3-2 15,42 9 1,-39-4-16,39 4 15,-47-3-15,-4-3 16,4 0 0,6-4-16,-1 5 15,-3-1 1,-2 2-16,0 0 16,-3 1-16,0-4 15,-2 0 1,-2-1-16,1 1 15,-3 0 1,-2 3-16,0-1 16,-3-2-16,-3 3 15,-1 2 1,-1 0-16,-5 2 16,2 0-1,0 0-15,-4 2 16,-17 2-16,0 1 15,4 4 1,5 0-16,-2-3 16,1 1-1,1 0-15,-1-3 16,-4 6-16,2-4 16,-4 2-1,6 2-15,-5-1 16,0-2-16,0 0 15,-3 1 1,2-1-16,-1 2 16,3-3-1,-1 1-15,-1 0 16,-2 0-16,-2 2 16,-1-5-1,-3 3 1,-4 1-16,-1 2 15,0-5-15,3 3 16,2-4-16,-2 5 16,5 1-1,1-3-15,-2 1 16,-5 0-16,-4 4 16,-2-1-1,4-2-15,-2-2 16,2 2-1,-5-2-15,4 4 16,-3-2-16,-1 0 16,-1-3-1,0 0-15,2 0 16,5 1 0,0-3-16,-2 0 15,-3 3 1,-3-2-16,6-4 15,-3 4-15,-2-5 16,5 2 0,-4 0-16,6 3 15,-1-5-15,0-3 16,2 3 0,1 0-16,0 3 15,5-1-15,1 1 16,-2 3-1,0-2-15,0 3 16,2 0 0,2-2-16,0 1 15,2-1 1,1 4-16,2-1 16,1 2-16,1-4 15,-1 3 1,0-3-16,0 4 15,0 1-15,1-2 16,6-3 0,-2 1-16,-1 2 15,2 2 1,-3-2-16,3 0 16,-1 0-16,0 2 15,-2 3 1,3-2-16,4 4 15,5-2 1,11-3-16,1 0 16,2 1-16,-1-1 15,1 0 1,-2 2-16,4 1 16,-2-3-16,7 0 15,0 0 1,48-11-16,-41 7 15,41-7 1,0 0-16,-43 7 16,43-7-16,0 0 15,0 0 1,-39 7-16,39-7 16,-37-2-16,-1-7 15</inkml:trace>
  <inkml:trace contextRef="#ctx0" brushRef="#br0" timeOffset="168057.2717">8096 7188 0,'0'0'15,"0"0"-15,0 0 16,0 0-16</inkml:trace>
  <inkml:trace contextRef="#ctx0" brushRef="#br0" timeOffset="206866.4388">8219 10741 0,'-8'29'0,"-6"16"16,-3 9-16,-1 1 16,7 6-1,1 3-15,4 4 16,4 3-16,4 3 16,6 10-1,4-5-15,3-21 16,1-29-1,1-20-15,1-20 16,10-19 0,7-25-16,3-10 15,8-23-15,0-8 16,-4 16 0,-42 80-16,34-53 15,-34 53-15,27-29 16,-1 14-1,-2 15-15,0 15 16,-4 11-16,-3 14 16,-1 26-1,4 7-15,5 26 16,10 6 0,1-18-16,-2-27 15,-2-29 1,-1-15-16,-2-21 15,-3-13-15,1-22 16,4-25 0,-4-20-16,3-35 15,-4-39-15,-5-6 16,-17 22 0,-11 29-16,-6 29 15,0 13 1,1 26-16,1 6 15</inkml:trace>
  <inkml:trace contextRef="#ctx0" brushRef="#br0" timeOffset="207282.7293">9616 9758 0,'-4'45'0,"-3"28"15,-1 55 1,0 17-16,-1 45 15,0 29 1,3 13-16,-4 3 16,0 4-16,-11 13 15,2 3 1,-3 0-16,-4-16 16,9-21-1,-3-32-15,2-57 16,18-129-16,-25 86 15,0-53 1,-1-39-16,-1-38 16,-4-36-16</inkml:trace>
  <inkml:trace contextRef="#ctx0" brushRef="#br0" timeOffset="207612.0585">9218 10250 0,'4'-43'16,"20"-29"-16,20-31 15,26-8 1,10 6 0,4 17-16,2 20 15,1 25-15,4 16 16,-5 18-16,-11 16 15,-13 15 1,-23 18-16,-21 17 16,-18 21-1,-25 43-15,-27 44 16,-12 20-16,8-11 16,18-19-1,19-30-15,19-29 16,15-23-16</inkml:trace>
  <inkml:trace contextRef="#ctx0" brushRef="#br0" timeOffset="208131.7514">10731 11411 0,'-21'-15'0,"-9"-8"16,-11-8-1,-6-2-15,-6-10 16,-1-1 0,1-2-16,4 0 15,2 1-15,47 45 16,-47-39-1,0 7-15,0 14 16,5 20 0,1 23-16,8 14 15,6 18 1,4 5-16,10 3 16,13-65-16,-7 58 15,9-11 1,14-23-16,11-26 15,7-23-15,16-21 16,3-8 0,9-13-16,-6 17 15,-5 19 1,-14 29-16,-14 14 16,-2 8-16,-1 8 15,-1 8 1,9 5-16,-1-10 15,1-13-15,-1-16 16</inkml:trace>
  <inkml:trace contextRef="#ctx0" brushRef="#br0" timeOffset="208499.4443">10894 10812 0,'0'0'0,"-4"37"16,-1 21-16,3 33 15,-3 16 1,5 0-16,-4-8 16,0-10-16,4-89 15,0 0 1,0 0-16,-6 67 15,6-42 1,6-39-16,9-33 16,14-22-16,21-18 15,16-5 1,7 9-16,5 16 16,2 14-1,4 15-15,4 15 16,6 12-16,-2 7 15,-14-4 1</inkml:trace>
  <inkml:trace contextRef="#ctx0" brushRef="#br0" timeOffset="208866.1365">12064 11125 0,'0'0'0,"0"0"16,-17-15-16,-6-15 15,-8-4 1,-2-5-16,-3 1 16,1 2-1,2 2-15,33 34 16,-39-26-16,39 26 16,-40-20-1,0 13-15,2 16 16,5 11-1,6 16-15,4 11 16,10 9-16,8 4 16,7 0-1,12-6-15,7-10 16,10-8-16,6-11 16,11-12-1,7-15-15,7-18 16,6-16-1</inkml:trace>
  <inkml:trace contextRef="#ctx0" brushRef="#br0" timeOffset="209565.875">12259 10821 0,'0'0'0,"-4"23"16,0 14-1,2 29-15,-3 3 16,5 5 0,5 8-16,1-12 15,-2-16-15,-4-54 16,9 37 0,3-17-16,4-27 15,4-19-15,2-18 16,7-20-1,3-5-15,-1-18 16,0 11 0,-2 14-16,-4 30 15,-1 17-15,-4 13 16,-2 12 0,-2 18-16,-6 16 15,0 21 1,-8 9-16,-2 19 15,0-93-15,0 0 16,0 0 0,0 74-16,0-35 15,10-46 1,2-20-16,7-16 16,7-22-16,5-6 15,18-21 1,11-6-16,8 11 15,-3 20 1,-2 20-16,0 16 16,-13 19-16,-5 12 15,4 14 1,0 17-16,-4 14 16,-9 15-1,-5 16-15,-3 31 16,-11 18-16,-9 0 15,-5-11 1,-6-24-16,1-21 16,-2-22-1,-5-5-15,-12 1 16,-8 2-16</inkml:trace>
  <inkml:trace contextRef="#ctx0" brushRef="#br0" timeOffset="210540.5935">7632 11657 0,'0'0'15,"0"0"-15,0 0 16,0 0-16,0 0 16,0 0-1,0 0-15,0 0 16,17 0-1,22 7-15,23 0 16,8 1 0,11 1-16,23-3 15,5 2-15,7 1 16,14-5 0,15 3-16,14-5 15,14 2-15,5 1 16,12 4-1,13-7-15,9 0 16,11 0-16,17 1 16,-3-3-1,6-3-15,12-3 16,5 0 0,3 0-16,6 2 15,1 0-15,-3-1 16,4 5-1,0 2-15,2 1 16,-7-1 0,-8 0-16,-10 5 15,-16 6-15,-17 12 16,-26 0 0,-17 1-16,-21-4 15,-14 3 1,-22-3-16,-21-3 15,-19-4-15,-75-15 16,58 11 0,-58-11-16,0 0 15,0 0 1,36 12-16,-36-12 16,0 0-16,0 0 15,19 6 1,-19-6-16,0 0 15,0 0 1,12 7-16,-12-7 16,0 0-16,0 0 15,2 3 1</inkml:trace>
  <inkml:trace contextRef="#ctx0" brushRef="#br0" timeOffset="211682.4956">14660 10544 0,'0'0'0,"0"0"16,0 0-1,18 5-15,18-3 16,22 5-16,0 0 15,7 2 1,3 2-16,0 2 16,-1 0-1,5 7-15,24 10 16,17 10-16,5-2 16,7 2-1,2-2-15,11-2 16,12 0-16,6-1 15,9 5 1,3 3-16,4 4 16,-5 13-1,8 7-15,5 9 16,12-2-16,-1-2 16,2-19-1,-6-13-15,9-15 16,12-18-1,11-19-15,16-19 16,-12-18-16,-8-12 16,-7-10-1,-10-14-15,-17-11 16,-1-20 0,5-25-16,21-36 15,-10-15-15,-5-22 16,-5-12-1,0-11-15,-10 5 16,-10 4 0,-21 13-16,-14 17 15,-12 17-15,-21 29 16,-10 17 0,-23 24-16,-20 24 15,-45 87 1,21-57-16,-21 22 15,-13 22-15,-9 13 16,-9 10 0,-10 11-16,-14 14 15,-8 4 1,-23 15-16,-4 6 16,9-4-16,81-56 15,0 0 1,-63 47-16,63-47 15,0 0-15,0 0 16,-40 31 0,40-31-16,0 0 15,0 0 1,-17 9-16,17-9 16,0 0-16,0 0 15,-7-5 1,7 5-16,0 0 15,0 0 1,-2-11-16,2 11 16,0 0-16,0 0 15,7-20 1,12-5-16</inkml:trace>
  <inkml:trace contextRef="#ctx0" brushRef="#br0" timeOffset="212113.9509">22376 8134 0,'0'0'0,"0"0"15,0 0 1,-7 26-16,-2 26 16,-4 26-1,-3 16-15,6-6 16,-2 7-16,8 3 16,1 14-1,-1 4-15,2 7 16,0 0-16,-6-9 15,-1-18 1,0-13-16,5-14 16,4-69-1,-2 42-15,2-42 16,0 0-16,0 0 16,0 36-1,0-36-15,0 20 16,0-20-1,6 2-15</inkml:trace>
  <inkml:trace contextRef="#ctx0" brushRef="#br0" timeOffset="212299.6949">22588 9428 0,'0'0'16,"0"0"-16,0 0 15,0 0-15,0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5:42:04.0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3611 4646 0,'0'0'0,"0"0"15,0 0 1,0 20-16,0 16 15,0 19 1,4 8-16,5 11 16,-9-74-16,14 96 0,-1 12 15,4 14 1,-1 23-16,-5 32 16,-7 19-1,-10 19-15,-9 29 16,-8 26-16,-2 4 15,0 13 1,5 7-16,11 8 16,13 5-16,3 4 15,4 3 1,2 2-16,4 5 16,-3 3-1,-1-1-15,-7 4 16,1-4-16,-7-3 15,4-2 1,0-13-16,6-12 16,1-22-1,1-26-15,2-27 16,0-31 0,-3-44-16,-5-25 15,-4-24-15,-2-94 16,-2 71-1,2-71-15,-4 41 16,-5-21-16,2-29 16,5-22-1</inkml:trace>
  <inkml:trace contextRef="#ctx0" brushRef="#br0" timeOffset="2033.6774">3805 4860 0,'0'0'16,"0"0"-16,-12-18 15,-6-13-15,-1-7 16,2 2 0,5 3-16,6 9 15,4 1-15,8 8 16,13 1-1,15 0-15,12 6 16,28-3 0,37-3-16,35 3 15,29-3-15,4 6 16,3 1 0,4 2-16,-2-1 15,10-3 1,4-2-16,10-5 15,18-4-15,24-7 16,-2-2 0,9 2-16,7 3 15,10 3 1,12 6-16,7 3 16,9 17-16,3 2 15,4 6 1,4 0-16,-2 5 15,-2 0-15,-10 0 16,0 3 0,-4 1-16,-5-2 15,-5-5 1,-8 3-16,-9 0 16,-9 2-16,-13-1 15,-10 4 1,-3 7-16,-10 3 15,-13 3-15,-26 2 16,-10 0 0,-19 0-16,-15-4 15,-24-4 1,-24-2-16,-21-6 16,-71-22-1,54 22-15,-17-1 16,-10 1-16,-8 2 15,-6 3 1,-4 4-16,-2 12 16,-3 13-16,-1 8 15,-3 11 1,-7 29-16,-2 21 16,-4 12-1,-3 8-15,2-7 16,1-1-16,1 6 15,6 7 1,2 10-16,4 16 16,0 8-1,-3 13-15,1 8 16,-2 15-16,-3 18 16,-2 4-1,-9 0-15,-4 3 16,-7 10-16,2 4 15,7 4 1,2 3-16,2 7 16,-2-3-1,4-4-15,12-2 16,2 2 0,2-5-16,3-4 15,-1-5-15,1-8 16,-5-15-1,-2-9-15,-7-15 16,-6-30-16,-8-17 16,-1-8-1,-8-23-15,3-24 16,-2-18 0,0-11-16,-5-15 15,0-18-15,-5-9 16,-20-8-1,-16-9-15,-32-8 16,-32-15 0,-17-15-16,-15-11 15,6-8-15,-4-5 16,1-6 0,-14-6-16,-6-1 15,0-3 1,-3 3-16,-9 0 15,-5-1-15,-2 8 16,-22-3 0,10 5-16,-2 9 15,0 6-15,-6 4 16,1 3 0,-2 5-16,-9 4 15,-4 8 1,3 8-16,3 6 15,5 7-15,2 5 16,7 1 0,6 1-16,4-3 15,21 1 1,1-1-16,-7 5 16,2 2-16,-3 4 15,3 4 1,3-2-16,3 4 15,6-2-15,4-1 16,7-2 0,19-8-16,10-6 15,10-3 1,5-8-16,9-2 16,1-4-1,6 2-15,9 2 16,4 0-16,7-1 15,8 3 1,9 5-16,2 0 16,7-4-16,19 2 15,4 0 1,44-3-16,-39-3 16,-2-4-1</inkml:trace>
  <inkml:trace contextRef="#ctx0" brushRef="#br0" timeOffset="3670.1565">4572 5432 0,'0'0'0,"0"0"16,0 0 0,0 0-16,0 0 15,0 0-15,-6 25 16,-3 20-1,-4 27-15,4-1 16,2 7-16,3 16 16,4-1-1,2 4-15,3 3 16,-1 3 0,5 4-16,0 3 15,2-1-15,0 0 16,2-6-1,0-2-15,0-12 16,-4-17 0,-2-16-16,-7-56 15,10 44-15,-10-44 16,0 0 0,0 0-16,11 41 15,-11-41-15,18 26 16,6-15-1,5-13-15,8-5 16,7-5 0,19-7-16,5-1 15,7-2-15,23-7 16,13 4 0,-1 3-16,-7 6 15,-5 5 1,0 7-16,3 1 15,1 3-15,4-1 16,-1-2 0,2 0-16,-2 0 15,-7 0 1,-4-4-16,-16 3 16,-10-1-16,-68 5 15,53-2 1,-53 2-16,0 0 15,49-2 1,-49 2-16,45-9 16,-45 9-16,38-16 15,-11-11 1,-14-1-16,-3-4 16,-6-10-16,-2-19 15,-2-3 1,-2-13-16,0-23 15,0-21-15,-1-6 16,-2 6 0,3 12-16,2 12 15,2 4 1,3 10-16,-2 8 16,1 5-1,-2 14-15,-2 7 16,0 49-16,-2-49 15,2 49 1,-4-47-16,-6 7 16,-7 4-16,-8 9 15,-5 9 1,-1 5-16,-8 4 16,-18 0-1,-5 3-15,-7 1 16,-10 3-16,-31 2 15,-26 0 1,-24 0-16,-6 2 16,10 3-16,10 3 15,8 3 1,10 0-16,16-2 16,14 2-1,4-8-15,19 2 16,10-5-16,18 0 15,2 0 1,3 0-16,0 4 16,4-2-1,4 3-15,12-3 16,6 0 0,3-2-16,4 0 15,3 0-15</inkml:trace>
  <inkml:trace contextRef="#ctx0" brushRef="#br0" timeOffset="16091.4311">5594 6031 0,'0'0'16,"0"0"-16,0 0 15,0 0-15,0-15 16,0-17 0,0-8-16,-5 2 15,3 4 1,-3 1-16,1-3 15,4-4-15,-2-2 16,2-6 0,0-5-16,0-5 15,4-5 1,3-4-16,-2-2 16,-3 5-16,-4 3 15,-5-2 1,-2 1-16,1-1 15,1 3 1,0 2-16,5 2 16,2 56-16,-3-53 15,3 53 1,0-52-16,0 52 16,0 0-16,-6-42 15,-8 15 1,-4 18-16,0 11 15,1 7 1,-6 11-16,-1 8 16,-2 2-16,-7 15 15,2-1 1,2 2-16,-1 0 16,5-1-1,25-45-15,-25 40 16,25-40-16,-20 31 15,6-15 1,10-13-16</inkml:trace>
  <inkml:trace contextRef="#ctx0" brushRef="#br0" timeOffset="16371.5614">5498 4642 0,'0'0'0,"0"0"15,0 0 1,0 0 0,0 0-16,13 15 15,15 8-15,5 6 16,4-1-16,7 8 15,0 0 1,2 4-16,4 3 16,-1 1-1,0 1-15</inkml:trace>
  <inkml:trace contextRef="#ctx0" brushRef="#br0" timeOffset="17021.8066">6255 6122 0,'0'0'15,"0"0"-15,21 0 16,20 0-1,24 0-15,3 0 16,5 0 0,21 6-16,2-2 15,1 2-15,1 3 16,1 2 0,-2-1-16,-1-4 15,1 3 1,-3 0-16,-13-2 15,-2-6-15,4-1 16,-3 0 0,-3-1-16,-9-4 15,-15-1-15,-12-5 16,-5-6 0</inkml:trace>
  <inkml:trace contextRef="#ctx0" brushRef="#br0" timeOffset="17438.6536">7730 5960 0,'0'0'0,"0"0"15,0 0 1,0 0-16,0 0 15,20 11 1,15 2-16,11 7 16,1-2-16,2 2 15,-2 1 1,0 1-16,-5 0 16,-4 3-16,-38-25 15,36 24 1,-11 5-16,-9 3 15,-12-6 1,-8 1-16,-8 0 16,-5 2-16,-15 1 15,-15 7 1,-13 1-16,-12-2 16,-29 8-1,-22 4-15,-6-7 16,-2-11-16</inkml:trace>
  <inkml:trace contextRef="#ctx0" brushRef="#br0" timeOffset="18021.7277">5224 6194 0,'0'0'15,"0"0"-15,-21-11 16,-11-6-16,-9-4 16,-9 5-1,-6 5-15,-9 4 16,-8 5-1,-28 4-15,-17 5 16,-8 3 0,9 3-16,11 0 15,12-1-15,2-1 16,5 0 0,-3-2-16,4-1 15,-1-3-15,6-3 16,4 1-1,2-1-15,10-2 16,17 1-16,4-2 16,44 1-1,-35-9-15,10-11 16,11-8 0</inkml:trace>
  <inkml:trace contextRef="#ctx0" brushRef="#br0" timeOffset="18355.8049">3556 5870 0,'0'0'0,"0"0"16,-15 14-16,-8 8 15,-13 14 1,-2 6-16,-4 8 15,1 5 1,4 3-16,4-2 16,5 0-16,12-6 15,14-9-15,11-5 16,13-11 0,16-7-16,16 2 15,16-4 1,10 2-16,32 6 15,17 9-15,-1 8 16,-12 3 0</inkml:trace>
  <inkml:trace contextRef="#ctx0" brushRef="#br0" timeOffset="18889.4049">5676 6677 0,'0'0'0,"0"0"16,0 0-1,0 25-15,5 24 16,0 24-16,-3 17 15,0-1 1,3 3 0,3 3-16,8 8 0,-1 5 15,-6 4 1,-2 6-16,-5 12 16,0 4-1,-4-9-15,0-7 16,2-13-16,0-18 15,0-18 1,0-69-16,-4 48 16,4-48-1,-10 32-15,-3-13 16,-3-19-16</inkml:trace>
  <inkml:trace contextRef="#ctx0" brushRef="#br0" timeOffset="19256.7532">5515 8097 0,'0'0'15,"0"0"-15,0 0 16,0 0-16,0 0 16,0 0-1,0 0-15,9 18 16,8 10-1,10 10-15,-1-3 16,5 5-16,1-1 16,-3-2-1,0-1-15,-29-36 16,31 31 0,3-8-16,1-14 15,-4-16-15,3-16 16,12-19-1,1-7-15,4-7 16,3-15-16,5-1 16,-4 3-1,-5 13-15,-8 12 16</inkml:trace>
  <inkml:trace contextRef="#ctx0" brushRef="#br0" timeOffset="19405.9604">6269 8212 0,'0'0'0,"0"0"16,0 0 0,0 0-16</inkml:trace>
  <inkml:trace contextRef="#ctx0" brushRef="#br0" timeOffset="37088.5752">4754 5307 0,'0'0'0,"0"0"16,0 0-1,0 0-15,0 0 16,-14 0 0,-6 0-16,-7 4 15,8 3-15,5 11 16,7 2 0,1 6-16,2 2 15,-3 8 1,-1 6-16,1 17 15,1 3 1,0 4-16,-4 6 16,1 6-16,-6 28 15,-3 12-15,5 3 16,2-10 0,9-17-16,8-13 15,6-12 1,1-11-16,3-7 15,-1 3 1,-2 1-16,0-1 16,4 3-16,-4-7 15,-13-50-15,18 52 16,1-5 0,-19-47-16,27 40 15,6-6 1,4-7-16,3-7 15,3-8 1,4 0-16,5-7 16,5-2-16,5-6 15,7-2 1,4-4-16,2-2 16,19-2-16,6-5 15,-3 5 1,-5 1-16,-12 8 15,-2-3 1,2 5-16,1-3 16,-1 5-16,5-4 15,0 4 1,1-4-16,-7-1 16,-2 0-1,-6 5-15,-15 3 16,-6-3-16,-4-4 15,3-7 1</inkml:trace>
  <inkml:trace contextRef="#ctx0" brushRef="#br0" timeOffset="37705.3818">8755 3556 0,'0'0'16,"0"0"-1,0 0-15,-6-10 16,-3-5-16,-11 0 16,-2 10-1,-5 11-15,-7 11 16,-10 9-16,-19 17 16,-27 23-1,-20 24-15,-17 19 16,-4 5-1,4-6-15,8-2 16,5-4-16,14-9 16,6-5-1,10-12-15,16-10 16,3-5 0,9-11-16,7-7 15,11-9-15,38-34 16,-33 27-1,-4-7-15</inkml:trace>
  <inkml:trace contextRef="#ctx0" brushRef="#br0" timeOffset="38022.2562">6926 4675 0,'0'0'0,"0"0"15,-6 18-15,-4 15 16,-5 18 0,-2-1-16,8-1 15,7 5-15,7-5 16,3 1 0,9-9-16,8-5 15,6-11-15,10-17 16,14-18-1,14-20-15,33-26 16,38-26 0,11-15-16,-15 10 15,-24 7-15,-29 8 16</inkml:trace>
  <inkml:trace contextRef="#ctx0" brushRef="#br0" timeOffset="38655.463">9076 3522 0,'0'0'0,"0"0"15,0 0-15,-8 27 16,-2 24 0,-11 18-16,6-4 15,0-3 1,7-5-16,8-57 16,0 0-1,0 0-15,-7 48 16,5-14-16,9-25 15,1-19 1,9-13-16,1-8 16,0-5-16,2-7 15,-3 8 1,-1 10-16,-1 9 16,0 12-16,-4 8 15,2 9 1,-4 10-16,2 6 15,-2 7 1,2 0-16,0 1 16,-11-37-1,14 40-15,-14-40 16,0 0-16,16 34 16,-3-18-1,-2-16-15,2-14 16,-1-9-16,-4-13 15,-1-7 1,0-12-16,-3 0 16,-6 6-1,0 7-15,-1 4 16,6 2-16</inkml:trace>
  <inkml:trace contextRef="#ctx0" brushRef="#br0" timeOffset="38905.5353">9608 3538 0,'0'0'16,"0"0"-16,0 0 16,0 24-1,-5 23-15,1 28 16,-8 16-1,-4 0-15,-2-5 16,1-6-16,1-7 16,16-73-1,0 0-15,-2 47 16,18-40 0</inkml:trace>
  <inkml:trace contextRef="#ctx0" brushRef="#br0" timeOffset="39350.6735">9641 3553 0,'0'0'0,"0"0"16,0 0-16,0 0 15,0 25-15,4 20 16,5 19-1,0-1-15,-9-63 16,15 51 0,-15-51-16,19 36 15,2-20-15,-4-20 16,-1-15 0,-1-8-16,1-8 15,-1-6 1,0 3-16,-5 10 15,-5 10-15,1 2 16,-2 9 0,2 5-16,-4 11 15,2 7 1,-2 8-16,0 9 16,3 8-16,1 13 15,6 1 1,1 1-16,3-1 15,4-7-15,6-15 16,5-16 0</inkml:trace>
  <inkml:trace contextRef="#ctx0" brushRef="#br0" timeOffset="39521.5937">10130 4128 0,'0'0'0,"0"0"16,0 0 0,19 0-16,18 4 15,23 1 1,3 3-16,-5-1 16</inkml:trace>
  <inkml:trace contextRef="#ctx0" brushRef="#br0" timeOffset="39870.8727">10662 3446 0,'0'0'0,"0"0"15,0 0 1,-5 22-16,3 23 16,-2 31-16,-2 22 15,-2 10 1,4-2-16,0 2 16,4-7-1,-3-12-15,3-8 16,0-12-16,0-13 15,0-5 1,0-51-16,3 38 16,-3-22-16,-9-30 15</inkml:trace>
  <inkml:trace contextRef="#ctx0" brushRef="#br0" timeOffset="40154.5322">10465 3540 0,'0'0'0,"0"0"15,20 0 1,25-4-16,20 4 16,-7 7-1,-7 7-15,-14 7 16,-16 4-1,-11 0-15,-12 1 16,-10 4-16,-7 3 16,-10 5-1,-3-1-15,32-37 16,-29 27 0,13-16-16</inkml:trace>
  <inkml:trace contextRef="#ctx0" brushRef="#br0" timeOffset="40455.0236">11078 3406 0,'0'0'16,"0"0"-16,0 0 15,0 20-15,4 20 16,1 28-1,-3 12-15,-2 24 16,-4-1 0,-7-2-16,-3-7 15,-4-8-15,2-13 16,1-9 0,15-64-16,0 0 15,0 0-15,-12 32 16,4-32-1</inkml:trace>
  <inkml:trace contextRef="#ctx0" brushRef="#br0" timeOffset="40738.4431">11131 3534 0,'0'0'0,"0"0"16,0 0-16,0 0 15,16 19-15,9 19 16,10 20 0,1 10-16,0 18 15,-7 9-15,-7-4 16,-13-12 0,-7-10-16,-2-69 15,-6 50 1,6-50-16,-19 42 15,-4-11-15,-13-23 16,4-16 0,8-15-16</inkml:trace>
  <inkml:trace contextRef="#ctx0" brushRef="#br0" timeOffset="40872.5267">11042 3987 0,'3'2'0,"-1"2"15,5-4 1,5 3-16,15-3 15,8 0 1,11 0-16,8 0 16,1 0-16,-1 0 15</inkml:trace>
  <inkml:trace contextRef="#ctx0" brushRef="#br0" timeOffset="41322.4125">11402 3491 0,'0'0'0,"0"0"16,0 0-1,20 0-15,20 0 16,25 0-16,-1 4 16,4 1-1,-68-5-15,63 11 16,-63-11-16,62 6 15</inkml:trace>
  <inkml:trace contextRef="#ctx0" brushRef="#br0" timeOffset="41654.4992">11753 3526 0,'0'0'0,"0"0"16,0 0-1,0 20-15,0 21 16,0 18-1,0 8-15,-5 4 16,3-2-16,-5 3 16,-3-12-1,-10-11-15,20-49 16,-19 37 0,19-37-16,0 0 15,0 0-15,-24 32 16,24-32-1,-19 20-15,17-11 16,13-4-16,11-5 16,14-5-1,12-2-15,12-6 16,0-9 0</inkml:trace>
  <inkml:trace contextRef="#ctx0" brushRef="#br0" timeOffset="41884.5994">12169 3540 0,'0'0'16,"0"0"-16,-8 22 15,0 23 1,-11 29-16,-1 14 15,1 5-15,3-9 16,16-84 0,0 0-16,0 0 15,-7 61-15,7-38 16</inkml:trace>
  <inkml:trace contextRef="#ctx0" brushRef="#br0" timeOffset="42216.4536">12083 3623 0,'0'0'16,"0"0"-16,0 0 15,2 18 1,14 20-16,7 13 16,3 5-16,-1 2 15,2-1 1,-27-57-16,24 57 15,-24-57-15,0 0 16,25 42 0,-6-15-16,0-27 15,-3-14 1,-1-17-16,-2-9 16,-3-20-1,-8-3-15,-9 1 16,-4 1-16,-6 10 15,-4 6 1,-4 9-16</inkml:trace>
  <inkml:trace contextRef="#ctx0" brushRef="#br0" timeOffset="42488.8093">12360 3362 0,'0'0'16,"0"0"-16,0 0 16,22 12-1,21 7-15,24 7 16,7-6-16,22-2 16,4-7-1,-12-11-15,-88 0 16,74-6-16,-74 6 15,0 0 1,53-9-16,-35-5 16</inkml:trace>
  <inkml:trace contextRef="#ctx0" brushRef="#br0" timeOffset="42755.3934">12635 3486 0,'0'0'0,"0"0"15,0 20 1,0 25-16,5 22 16,2 7-1,-1 20-15,7 0 16,-1-5-16,3 3 16,-6 4-1,0 2-15,-5-7 16,-1-14-1,-3-77-15,0 64 16,0-64-16,0 0 16,6 43-1,13-14-15</inkml:trace>
  <inkml:trace contextRef="#ctx0" brushRef="#br0" timeOffset="42875.7625">13129 4357 0,'0'0'15,"0"0"-15</inkml:trace>
  <inkml:trace contextRef="#ctx0" brushRef="#br0" timeOffset="48638.5518">14268 3477 0,'0'0'0,"0"0"15,0 0-15,-11 7 16,-9 9-1,1 10-15,3 12 16,0 10-16,0 12 16,1 17-1,-3 30-15,0 24 16,7 5 0,5-4-16,1-32 15,-1-17 1,-2-16-16,8-67 15,-7 47-15,7-47 16,-11 33 0,2-12-16,2-21 15,5-14-15</inkml:trace>
  <inkml:trace contextRef="#ctx0" brushRef="#br0" timeOffset="49138.6121">14010 3589 0,'0'0'0,"0"0"16,0 0-16,20-2 15,26-5-15,26-4 16,2 8-1,7 9-15,-10 9 16,-24 12 0,-14 8-16,-11 5 15,-9 3-15,-5-6 16,-8-37 0,-12 34-16,-7-7 15,-10-7 1,-13-2-16,-8 3 15,50-21 1,0 0 0,-52 20-16,52-20 0,-42 20 15,18 0 1,17-2-16,11 2 16,11 0-16,6 5 15,7 2 1,11 4-16,0 0 15,4 0 1,4-2-16,0 1 16,5-2-16,-3-1 15,1-2 1</inkml:trace>
  <inkml:trace contextRef="#ctx0" brushRef="#br0" timeOffset="49771.7971">14953 3519 0,'0'0'0,"0"0"16,15 7-16,23 5 16,18 3-1,5-6-15,3-5 16,1-6-1,-5-2-15,-60 4 16,0 0-16,0 0 16,48-9-1,-22 1-15,-19-1 16,-16-1-16</inkml:trace>
  <inkml:trace contextRef="#ctx0" brushRef="#br0" timeOffset="50088.3325">14939 3730 0,'0'0'0,"0"0"16,-4 25 0,1 16-16,-1 25 15,0-1-15,4-3 16,0 1-1,2-1-15,7-1 16,-1-5 0,10-5-16,-1-7 15,5-7-15,2-9 16,7-8 0,2-11-16,6-11 15,19-11 1,9-8-16,0-3 15,-2-5-15,-9-4 16</inkml:trace>
  <inkml:trace contextRef="#ctx0" brushRef="#br0" timeOffset="50290.6117">14950 3961 0,'0'0'15,"0"0"1,26 0-16,31-8 16,28-3-16,18-2 15</inkml:trace>
  <inkml:trace contextRef="#ctx0" brushRef="#br0" timeOffset="50649.6105">15937 3439 0,'0'0'0,"0"0"15,-21 5 1,-23 8-16,-10 12 16,7 12-16,4 10 15,8 10 1,10 4-16,10 1 16,13 5-1,13-3-15,8-2 16,10 4-1,2-8-15,7-5 16,7-10-16,5-21 16,11-24-1,8-20-15,-1-23 16,6-33-16,-12-31 16</inkml:trace>
  <inkml:trace contextRef="#ctx0" brushRef="#br0" timeOffset="50888.1758">15998 3522 0,'0'0'0,"29"-5"15,25-3-15,35-8 16,19-2-1,10 0-15,-2 3 16,-8 7-16,-108 8 16,0 0-1,67-8-15,-38 1 16</inkml:trace>
  <inkml:trace contextRef="#ctx0" brushRef="#br0" timeOffset="51171.4344">16309 3434 0,'0'0'0,"0"0"15,0 0-15,0 19 16,4 23 0,3 23-16,-1 6 15,2 9-15,5 20 16,0-5-1,-1-1-15,-6-12 16,-1-2 0,3-11-16,-8-69 15,10 46-15,3-10 16,9-18 0,8-18-16,1-18 15</inkml:trace>
  <inkml:trace contextRef="#ctx0" brushRef="#br0" timeOffset="51521.7672">16906 3404 0,'0'0'0,"0"0"15,20-3-15,22-7 16,27-7 0,-4 5-16,-5 0 15,-6 7-15,-54 5 16,42 7 0,-17 11-16,-23 11 15,-17 3 1,-16 10-16,-17 19 15,-22 19 1,-9 6-16,3 0 16,22-23-16,54-63 15,-32 31 1,26-27-16</inkml:trace>
  <inkml:trace contextRef="#ctx0" brushRef="#br0" timeOffset="51688.2874">17147 3666 0,'0'0'0,"0"0"16,0 0-16,15 13 15,10 6 1,10 13-16,7 6 16,-42-38-1,35 33-15,-4-13 16</inkml:trace>
  <inkml:trace contextRef="#ctx0" brushRef="#br0" timeOffset="52054.7853">17471 3075 0,'0'0'16,"0"0"-1,0 20-15,0 28 16,0 27-16,0 32 16,0 10-1,0 7-15,0 6 16,0-2-16,0-10 15,0-6 1,0-14-16,0-8 16,0-14-1,0-76-15,7 64 16,-7-64 0,13 45-16,5-20 15,2-21-15</inkml:trace>
  <inkml:trace contextRef="#ctx0" brushRef="#br0" timeOffset="52237.8624">17422 3658 0,'0'0'0,"0"0"16,23 0-1,30 0-15,24 5 16,6 1-16,-11 6 16</inkml:trace>
  <inkml:trace contextRef="#ctx0" brushRef="#br0" timeOffset="52705.8265">17815 3334 0,'0'0'0,"0"0"15,0 0-15,20-2 16,22-5-1,26-4-15,4 9 16,-6 4 0,-7 5-16,-10 9 15,-49-16-15,33 20 16,-18 4 0,-15-1-16,-11-1 15,-13 7 1,-18 11-16,-6 1 15,4 1 1,44-42-16,-37 38 16,11 0-16,14-8 15,15-11 1,16-5-16,10-8 16,10-6-16,15-5 15,-2-2 1,-52 7-16,51-19 15</inkml:trace>
  <inkml:trace contextRef="#ctx0" brushRef="#br0" timeOffset="52871.8948">17925 3946 0,'0'0'0,"0"0"15,-7 23 1,1 19-16,1 16 15,12-9 1,12-10-16,8-24 16,2-17-16,1-16 15</inkml:trace>
  <inkml:trace contextRef="#ctx0" brushRef="#br0" timeOffset="53188.9006">18222 3911 0,'0'0'0,"0"0"15,0 0 1,0 0-16,-8 24 16,-7 19-16,-11 13 15,-8-10 1,-6-3-16,-5-3 16,2-7-1,43-33-15,0 0 16,0 0-16,-35 27 15,13-11 1,20-7-16,14-2 16,15-5-1,17 1-15,18-1 16,9 0-16,5 2 16,25-1-1,5 1-15,-14-6 16,-25-5-16</inkml:trace>
  <inkml:trace contextRef="#ctx0" brushRef="#br0" timeOffset="53471.7171">18502 3128 0,'0'0'0,"0"0"15,0 0-15,0 0 16,12 17 0,9 7-16,5 10 15,2-1-15,-9 1 16,-3-3-1,-11-11-15,-5-2 16</inkml:trace>
  <inkml:trace contextRef="#ctx0" brushRef="#br0" timeOffset="54005.2406">18425 3466 0,'-5'0'0,"1"5"16,0-5-16,4 2 15,6-2-15,17 0 16,17 0-1,16-5-15,5-4 16,-61 9 0,0 0-16,0 0 15,53-6 1,-18 1-16,-23 16 16,-28 12-16,-11 8 15,-8 9 1,-3 7-16,6 4 15,32-51-15,-20 52 16,11-3 0,9-49-16,12 38 15,14-14 1,4-17-16,-1-9 16,2-9-16,-3-5 15,-28 16 1,25-24-16,-9-3 15,-11 0 1,-8 7-16,-3 3 16,-4 1-16,4 4 15,4 2 1,4-1-16,4 6 16,13-6-16,9-1 15,16-1 1,17-5-16,4 5 15,-1 2 1,-64 11-16,59-5 16,-16 5-16,-22 5 15</inkml:trace>
  <inkml:trace contextRef="#ctx0" brushRef="#br0" timeOffset="54154.7397">18819 3808 0,'0'0'16,"0"0"-16,18 0 16,24 0-1,23 0-15,1 0 16,-3-2-16,-8-12 16</inkml:trace>
  <inkml:trace contextRef="#ctx0" brushRef="#br0" timeOffset="54440.6692">19181 3323 0,'0'0'0,"0"0"16,0 0-1,0 22-15,0 24 16,0 20-16,0 5 16,0 7-1,4 5-15,2-3 16,1-5 0,0-10-16,-7-65 15,5 52-15,-5-52 16,2 46-16</inkml:trace>
  <inkml:trace contextRef="#ctx0" brushRef="#br0" timeOffset="54821.6562">18850 4219 0,'0'0'0,"0"0"16,-7 20-1,1 16-15,-2 20 16,12-3 0,8-3-16,11-8 15,4-15-15,-1-14 16,3-8 0,4-12-16,4-4 15,1-8-15,-3-13 16,-6-2-1,-10 0-15,-12 5 16,-12 8 0,-10 1-16,-11 10 15,-10 4-15,-10 6 16,-16 4 0,3 8-16,8 5 15,15 1 1,17 2-16,19-5 15</inkml:trace>
  <inkml:trace contextRef="#ctx0" brushRef="#br0" timeOffset="54953.9583">19489 4624 0,'0'0'16,"0"0"-16,0 0 15,0 0-15</inkml:trace>
  <inkml:trace contextRef="#ctx0" brushRef="#br0" timeOffset="67254.53">9246 6122 0,'0'0'16,"0"0"-16,-8 27 16,-3 27-1,-7 24-15,-4 21 16,-2 28-16,4 14 16,3 22-1,11 4-15,3-9 16,8-5-1,1-18-15,3-24 16,-3-19-16,9-21 16,1-33-1,6-18-15</inkml:trace>
  <inkml:trace contextRef="#ctx0" brushRef="#br0" timeOffset="67588.0673">9788 6690 0,'0'0'15,"-33"5"1,-23 2-16,-33 17 16,-12 18-16,-4 21 15,9 10-15,13 1 16,30-16-1,24-8-15,23-19 16,12-9 0,9-4-16,16 0 15,12-3-15,22 6 16,6-1 0,22 13-16,13 10 15,-12 6 1,-16-2-16,-14-7 15,-5-11-15</inkml:trace>
  <inkml:trace contextRef="#ctx0" brushRef="#br0" timeOffset="68421.4355">9974 6488 0,'0'0'16,"0"0"-16,0 0 15,29 0 1,32-10-16,35-1 16,16-3-1,-7 6-15,-105 8 16,88-4-16,-88 4 16,67-3-1</inkml:trace>
  <inkml:trace contextRef="#ctx0" brushRef="#br0" timeOffset="68739.8499">10052 6510 0,'0'0'0,"0"0"15,-7 24-15,-5 25 16,-8 21-1,0 3-15,1 25 16,3 18-16,5-2 16,5-7-1,8-15-15,6-16 16,15-17 0,1-22-16,11-10 15,8-9-15,13-11 16,11-12-1,6-6-15,-3-7 16,-2-4 0,-15-3-16,-17-4 15</inkml:trace>
  <inkml:trace contextRef="#ctx0" brushRef="#br0" timeOffset="68987.9705">9899 7001 0,'0'0'0,"0"0"16,24 0 0,25 0-16,27 0 15,12 0 1,-4 6-16,-9 5 15,-3 4-15,-19-9 16,-4-6 0</inkml:trace>
  <inkml:trace contextRef="#ctx0" brushRef="#br0" timeOffset="69171.4434">10436 6502 0,'0'0'0,"0"0"16,0 0-16,0 0 15,21 20 1,17 14-16,22 13 16,20-2-1</inkml:trace>
  <inkml:trace contextRef="#ctx0" brushRef="#br0" timeOffset="69571.3688">11245 6239 0,'0'0'16,"0"0"-16,-15 13 16,-14 7-1,-19 14-15,-14 9 16,-26 17-16,-16 9 15,104-69 1,-96 62-16,96-62 16,-64 33-1,35-21-15,27-16 16,12-4-16,8-2 16,6 3-1,5 5-15,-2 7 16,2 8-1,-4 14-15,-7 10 16,-5 22-16,-9 10 16,-8 9-1,-9 29-15,-7 19 16,-3 3-16,4-13 16,2-18-1,11-17-15,6-81 16,-14 67-1</inkml:trace>
  <inkml:trace contextRef="#ctx0" brushRef="#br0" timeOffset="69871.1851">11457 6433 0,'0'0'0,"0"35"15,0 31-15,0 36 16,0 30 0,0 7-16,5 4 15,-1-5-15,0-8 16,-1-12-1,-3-19-15,-5-24 16,-8-27 0,-7-39-16,1-32 15</inkml:trace>
  <inkml:trace contextRef="#ctx0" brushRef="#br0" timeOffset="70106.5149">11482 6684 0,'4'-25'15,"22"-9"-15,13-6 16,13 11 0,8 7-16,3 15 15,-1 18-15,-3 14 16,-7 19 0,-9 17-16,-9 27 15,-21 10 1,-30 7-16,-31-3 15,-25-2-15,-34 6 16,-25-15 0,0-28-16</inkml:trace>
  <inkml:trace contextRef="#ctx0" brushRef="#br0" timeOffset="70254.0837">11222 7046 0,'31'-5'0,"28"-12"16,20-1 0,23-3-16,26 10 15,4 2 1</inkml:trace>
  <inkml:trace contextRef="#ctx0" brushRef="#br0" timeOffset="70670.8041">12134 6756 0,'0'0'16,"0"0"-16,-6 17 16,-8 21-16,-3 22 15,-1 3 1,5 9-16,13 6 15,11 15 1,15-8-16,14-22 16,8-32-16,-4-29 15,1-21 1,-1-27-16,-6-14 16,-11-14-1,-8-19-15,-15 3 16,-10 17-16,-18 19 15,-5 22 1,-10 15-16,-18 12 16,-7 14-16,-3 14 15,9 4 1,12 2-16,27-8 16,25-14-1,21-17-15</inkml:trace>
  <inkml:trace contextRef="#ctx0" brushRef="#br0" timeOffset="71200.205">12627 6633 0,'0'0'16,"0"24"-16,4 21 16,-2 28-1,-6 23-15,-3 0 16,0-4-16,7-92 15,0 0 1,0 0-16,2 59 16,14-42-1,13-37-15,6-14 16,7-11-16,-7-5 16,-4 9-1,-10 5-15,-5 11 16,-6 16-1,0 12-15,-4 13 16,-4 13-16,-4 15 16,2 19-1,2 4-15,5 0 16,6-11 0,9-17-16,9-18 15,1-21-15,-1-21 16,0-11-1,-2-21-15,-8-8 16,-10-5 0,-11 0-16,-7-4 15,-3 3-15,-10 7 16,3 7 0,-5 10-16,-5 12 15,-2 13 1,8 12-16,8 3 15</inkml:trace>
  <inkml:trace contextRef="#ctx0" brushRef="#br0" timeOffset="71421.3905">13392 6489 0,'0'0'0,"0"0"15,-4 27 1,0 24-16,-12 35 15,-9 14-15,-6 20 16,-3 8 0,1 4-16,6-16 15,5-20-15,22-96 16,0 0 0,-6 49-16,19-52 15</inkml:trace>
  <inkml:trace contextRef="#ctx0" brushRef="#br0" timeOffset="71822.2418">13379 6547 0,'0'0'0,"0"0"15,0 26 1,0 29-16,0 30 15,0 19-15,5-1 16,-1 1 0,3-11-16,-1-15 15,-6-78 1,0 0-16,15 56 16,-2-39-1,0-21-15,3-13 16,4-19-16,6-19 15,1-15 1,4-31-16,-4-26 16,-7-8-16,-5 6 15,-6 18 1,-9 21-16,-7 18 16,7 72-1,-4-49-15,4 49 16,0 0-1,0-26-15</inkml:trace>
  <inkml:trace contextRef="#ctx0" brushRef="#br0" timeOffset="71977.877">13911 6915 0,'0'0'16,"0"0"-16,0 0 16</inkml:trace>
  <inkml:trace contextRef="#ctx0" brushRef="#br0" timeOffset="113588.0509">9549 8947 0,'0'0'0,"-13"25"16,-3 10-1,-9 28-15,2 6 16,2 14 0,0 26-16,4 18 15,10 3-15,7-5 16,7-4 0,0-7-16,3-2 15,0 1 1,1 4-16,-5 7 15,0-1-15,-3-2 16,-3-4 0,0-13-16,0-16 15,0-88 1,6 66-16,-6-66 16,0 0-16,6 36 15,-6-36 1,11 18-16,-2-20 15,2-16-15,0-18 16</inkml:trace>
  <inkml:trace contextRef="#ctx0" brushRef="#br0" timeOffset="114571.1022">9603 8887 0,'0'0'16,"0"0"-16,0 0 15,0 0 1,15-10-16,16-3 15,17-7 1,10 5-16,16-3 16,38-3-16,30 0 15,23-3 1,3 10-16,-16 4 16,-16 6-1,-7 4-15,-13 0 16,-3 4-16,-7-1 15,-9 4 1,-7 1-16,-14 3 16,-11 3-1,-16 3-15,-7 2 16,-4 5-16,-9 5 16,-7 10-1,-4 2-15,-7 7 16,0 8-1,-3-1-15,1 8 16,-3 6-16,3 7 16,3 24-1,0 19-15,2 4 16,-1 4 0,1 0-16,1-2 15,4 3-15,-4-5 16,-3-1-1,1-3-15,-5-1 16,-4-6-16,-4-11 16,-2-10-1,0-8-15,-4-16 16,-3-18 0,-5-11-16,-7-5 15,-9-3-15,-10-8 16,-9-4-1,-7-7-15,-6-1 16,-10-7 0,-7 0-16,-19-8 15,-14-1-15,3-6 16,1 4 0,6-6-16,-3 3 15,-2 2-15,-1 2 16,-3 5-1,-1 4-15,5 0 16,-1 3 0,4 0-16,0 1 15,8 1 1,4-2-16,15-3 16,6-4-1,18-5-15,11-3 16,9-7-16,7-10 15</inkml:trace>
  <inkml:trace contextRef="#ctx0" brushRef="#br0" timeOffset="114869.6216">9987 9778 0,'0'0'0,"0"0"16,-17 21 0,-12 8-16,-15 17 15,0 5 1,-1 2-16,3 1 15,6-4 1,36-50-16,-26 41 16,19-24-16,18-22 15</inkml:trace>
  <inkml:trace contextRef="#ctx0" brushRef="#br0" timeOffset="115053.6513">9895 9865 0,'0'0'0,"0"0"15,0 0 1,0 0-16,2 20 16,14 20-16,10 10 15,0-8 1,2-2-16,4-4 16,2-11-16,2-12 15</inkml:trace>
  <inkml:trace contextRef="#ctx0" brushRef="#br0" timeOffset="115371.9628">10326 9305 0,'0'0'0,"0"0"16,0 20-16,0 20 16,0 27-1,0 7-15,0 19 16,0 6-16,0 3 16,0 4-1,0 7-15,0 3 16,0 1-1,0-8-15,0-6 16,0-16-16,0-87 16,-8 67-1,-10-34-15</inkml:trace>
  <inkml:trace contextRef="#ctx0" brushRef="#br0" timeOffset="115570.3608">10300 9894 0,'0'0'0,"14"-13"15,10-8-15,17-7 16,8-4 0,12-3-16,3 3 15,3 1-15,12-7 16</inkml:trace>
  <inkml:trace contextRef="#ctx0" brushRef="#br0" timeOffset="115981.8021">10097 10523 0,'-9'28'0,"2"13"15,-2 13-15,7-1 16,6-2 0,12-7-16,10-8 15,13-11-15,3-11 16,3-5 0,-2-12-16,-6-8 15,-6-16-15,-7-9 16,-10-11-1,-10-8-15,-8 2 16,-8 7 0,-12 11-16,-5 12 15,-4 14 1,2 12-16,-7 10 16,-9 16-16,4 9 15,8 4 1,8-1-16,12-5 15,10-10-15,12-21 16,8-21 0,3-20-16</inkml:trace>
  <inkml:trace contextRef="#ctx0" brushRef="#br0" timeOffset="116403.8199">10754 9928 0,'0'0'0,"0"0"16,0 0-16,0 0 15,0 0 1,0 0-16,13-9 16,9-7-16,10-8 15,-8 3 1,-5 6-16,-11 8 15,-8 11 1,-13 14-16,-5 11 16,-12 14-16,-7 17 15,-1 7 1,-5 16-16,43-83 16,-31 78-1,31-78-15,-15 63 16,19-30-16,13-19 15,6-14 1,11-11-16,3-14 16,19-20-16,4-10 15,24-30 1,23-23-16</inkml:trace>
  <inkml:trace contextRef="#ctx0" brushRef="#br0" timeOffset="116853.1376">11205 9722 0,'0'0'16,"0"0"-16,-6 20 16,-4 20-1,-3 23-15,5-2 16,0-2-16,3-3 16,5-56-1,-2 54-15,2-54 16,0 0-1,2 40-15,11-18 16,2-24 0,1-13-16,-3-15 15,-3-3-15,6-7 16,3 1 0,1-9-16,4-6 15,3-4-15,2-4 16,1 4-1,-1-3-15,-6 5 16,-23 56-16,20-51 16,-20 51-1,14-38-15,-5 18 16,-5 20 0,0 18-16,-4 18 15,-2 21-15,-2 42 16,-5 84-1,7 128-15,15 78 16,21 13-16</inkml:trace>
  <inkml:trace contextRef="#ctx0" brushRef="#br0" timeOffset="125219.5853">17368 5068 0,'0'0'0,"0"0"16,0 0-16,0 0 15,-16 11 1,-4 9-16,-9 10 16,0 3-1,1 7-15,0 10 16,-3 5-16,0 10 15,-2 9 1,-15 24-16,-14 25 16,-10 15-1,-6 1-15,-2 0 16,-3-4-16,-5 7 16,-8 0-1,-11 4-15,-13 3 16,-7 3-1,-3-2-15,-6 0 16,-8 2-16,-5-2 16,-3-5-1,-10 4-15,-11 14 16,2-4-16,5 0 16,-7-6-1,4 0-15,8-8 16,7-9-1,17-20-15,3-8 16,1-8-16,0-4 16,-3-4-1,1-5-15,6-6 16,13-10 0,18-13-16,14-11 15,13-11-15,5-9 16,13-12-1,53-15-15,-54 13 16,-7-1 0,-4 1-16,2 5 15,0 4-15,5 8 16,5-4 0,53-26-16,-47 20 15,47-20-15,-33 5 16,15-21-1,15-16-15,11-16 16</inkml:trace>
  <inkml:trace contextRef="#ctx0" brushRef="#br0" timeOffset="125569.6972">12425 9421 0,'0'0'0,"0"0"16,0 0-1,0 0-15,-7 19 16,-8 19 0,-12 16-16,-4 2 15,0 9 1,-3 6-16,-5 16 16,6 3-16,7-13 15,9-15 1,17-62-16,-4 44 15,8-8-15,-4-36 16,17 27 0,5-7-16,9-2 15,6 0 1,18 0-16,7-6 16,3 5-16,9-4 15,23 9 1,15 5-16,-9 1 15</inkml:trace>
  <inkml:trace contextRef="#ctx0" brushRef="#br0" timeOffset="146503.11">9682 9025 0,'0'0'16,"0"0"-16,0 0 16,0 0-16,0 0 15,0 0 1,0 0-16,0 0 15,0 0 1,-12-3-16,-11-9 16,-1-5-16,6 2 15,0 2 1,2-3-16,-4 0 16,3 1-1,-6-3-15,-1 0 16,-2-4-16,0 2 15,2-5 1,-3 3-16,-2-2 16,-5-8-16,-1 1 15,-1-1 1,0 1-16,-2 2 16,1 0-1,-5 0-15,0-2 16,0 2-1,-1-3-15,1 3 16,-3-2-16,3-3 16,-8-1-1,-1 1-15,2-2 16,-2 0-16,0 5 16,-4-2-1,4-3-15,-4 0 16,1 0-1,0-1-15,-2-4 16,5 4-16,-3-3 16,-2 1-1,-2-3-15,-1 3 16,2 2-16,-1-1 16,0 2-1,2 0-15,0-2 16,2 0-1,-1 0-15,3-2 16,1 2-16,2-2 16,0 2-1,2 0-15,0 2 16,0 2 0,2 4-16,3 0 15,42 30-15,-38-26 16,38 26-1,-37-30-15,37 30 16,0 0 0,0 0-16,-33-23 15,33 23-15,-27-12 16,27 12 0,-14-2-16,4 11 15,6 6-15,4 3 16,2 7-1,5 3-15,2 4 16,4 1 0,5 5-16,6 7 15,3 2-15,2 5 16,0-1 0,5 3-16,0-1 15,3 3 1,1-1-16,2 2 15,1-4-15,1 3 16,0-2 0,-1 1-16,-4 0 15,2 1 1,-4-3-16,-2-4 16,-1-2-16,-32-47 15,31 45 1,-31-45-16,29 40 15,-29-40-15,0 0 16,0 0 0,27 35-16,-6-10 15,-12-12-15</inkml:trace>
  <inkml:trace contextRef="#ctx0" brushRef="#br0" timeOffset="146969.031">6982 7077 0,'0'0'0,"0"0"15,0 0 1,0 0-16,0 0 15,0 0 1,0 0-16,0 0 16,0 0-1,18 4-15,22-1 16,24 3 0,4 1-16,3 2 15,7 0-15,18-3 16,7 4-1,7 3-15,3 2 16,-5-3-16</inkml:trace>
  <inkml:trace contextRef="#ctx0" brushRef="#br0" timeOffset="152699.0811">7800 5247 0,'0'0'16,"0"0"-1,0 0-15,0 0 16,-5 24-16,1 21 15,-6 24 1,3-2-16,3 1 16,2 1-1,2-3-15,2 2 16,2-6-16,3-2 16,1-1-1,-8-59-15,0 0 16,0 0-16,8 53 15</inkml:trace>
  <inkml:trace contextRef="#ctx0" brushRef="#br0" timeOffset="153302.6418">7822 6034 0,'0'0'0,"-4"0"15,-3 0 1,-9-5-16,-5-4 16,-3 0-1,-2-5-15,-1 1 16,-3 0-1,-1-1-15,-4-1 16,-11-5-16,-2 0 16,-1-5-1,0 3-15,0-3 16,-6-2 0,7-2-16,-2 0 15,8-1-15,4-7 16,6-1-1,10-7-15,8-1 16,10-8-16,8 1 16,10-4-1,8 4-15,5 2 16,7 1 0,6 8-16,7 2 15,7 5-15,9 7 16,5 3-1,11 7-15,23 5 16,19 12 0,-4 11-16,-17 12 15,-19 10-15,-17 4 16,-9 6 0,-16-4-16,-6 2 15,-1 10 1,-7 5-16,-8 6 15,-3 1-15,-12 5 16,-14 0 0,-11 4-16,-32 17 15,-38 12-15,-49 12 16,-45 20 0,-50 33-16,-2 12 15</inkml:trace>
  <inkml:trace contextRef="#ctx0" brushRef="#br0" timeOffset="189402.362">8550 9145 0,'0'0'16,"-20"-15"-1,0-5-15,-7-7 16,12 7-16,7 0 16,10 4-1,19 1-15,22 1 16,28 5-16,7 12 16,27 10-1,1 16-15,-106-29 16,75 42-1,-37 7-15,-36-6 16,-19-10-16,-26 3 16,-15-1-1,-11 4-15,-18 6 16,-5 4 0,18-16-16,74-33 15,0 0 1,-44 25-16,30-16 15,28-7-15,14-9 16,22-3 0,26-10-16,35-7 15,27 2-15,8 9 16,-18 18 0,-32 12-16</inkml:trace>
  <inkml:trace contextRef="#ctx0" brushRef="#br0" timeOffset="189819.9483">9031 9955 0,'-32'0'0,"-21"0"16,-23 0-16,-25-5 15,-2-8-15,0-16 16,6-9 0,5-9-16,9-7 15,13-10 1,23-8-16,22-8 16,19-15-16,29-7 15,28-12 1,29-4-16,30-3 15,17 18 1,10 29-16,-5 31 16,-2 29-16,-16 26 15,-14 31 1,-15 35-16,-22 34 16,-28 53-1,-48 59-15,-58 80 16,-82 38-16,-62 37 15</inkml:trace>
  <inkml:trace contextRef="#ctx0" brushRef="#br0" timeOffset="1.61361E6">23612 6366 0,'0'0'16,"-8"29"-16,0 21 15,-5 26-15,1 16 16,4 1 0,-1 1-16,0 9 15,2 12 1,3 15-16,-1 11 16,0 9-16,3-5 15,0-2 1,2-2-16,2-3 15,5-1 1,-2-8-16,1-11 16,4-6-16,0-10 15,-1 0 1,-9-4-16,-4-9 16,-3-15-1,5-12-15,2-62 16,0 47-16,0-47 15,7 32 1,9-19-16,5-21 16</inkml:trace>
  <inkml:trace contextRef="#ctx0" brushRef="#br0" timeOffset="1.61483E6">23654 6025 0,'0'0'0,"0"0"16,0 0-16,0 0 16,0 0-1,21 0-15,20 4 16,29-2 0,13 9-16,27 0 15,15 1-15,11-4 16,24 7-1,9-5-15,-13-3 16,-11-5 0,-2 0-16,-2-2 15,-3-2-15,0 0 16,-1-3 0,-5 1-16,-7-1 15,-5 2-15,-1 0 16,-7 1-1,-14-1-15,-8 6 16,-18-1 0,-11 4-16,-18 3 15,-5 2-15,-7 3 16,-8 2 0,-4 1-16,1 8 15,0 4 1,-5 7-16,-2 13 15,-2 7-15,-4 9 16,-3 5 0,-2 7-16,-4 26 15,-2 22 1,-5 5-16,-3 1 16,4-6-16,3 2 15,1-4 1,-2 5-16,-2-5 15,4 0-15,4-2 16,2 1 0,-2-3-16,0 2 15,5-3 1,-2-3-16,-3-12 16,0-1-16,0-5 15,0-7 1,-3-14-16,-6-9 15,-1-15 1,-4-8-16,-3-8 16,-3-5-16,-7-11 15,2-8 1,-15-6-16,-10-1 16,-7-8-1,-9-3-15,-9-3 16,-23-7-16,-20-4 15,-10 0 1,1-1-16,2 1 16,9 0-16,-3-1 15,-1 0 1,-6 3-16,-1 3 16,-3 2-1,1-2-15,0 5 16,1 3-1,3 0-15,6 2 16,5 4-16,9-2 16,3-1-1,6 1-15,4 2 16,11 1-16,10 1 16,13 2-1,4-1-15,5 0 16,49-2-1,0 0-15,-56 0 16</inkml:trace>
  <inkml:trace contextRef="#ctx0" brushRef="#br0" timeOffset="1.61872E6">24819 4798 0,'0'0'0,"-31"-5"0,-17-8 15,-21-5 1,2-2-16,-10 0 16,-25 0-16,-19 0 15,-2 2 1,-4 0-16,6 4 15,-2 3 1,-4 3-16,0-2 16,0-1-16,0 4 15,3 3 1,3 0-16,5 0 16,10 4-1,19 0-15,12 2 16,18 0-16,57-2 15,-31-2 1,21-6-16</inkml:trace>
  <inkml:trace contextRef="#ctx0" brushRef="#br0" timeOffset="1.61909E6">22956 4154 0,'0'0'0,"0"0"16,0 0-1,0 0-15,-24 12 16,-16 7-16,-21 13 16,-1 3-1,1 5-15,5 3 16,5-5-1,51-38-15,-37 36 16,10 0-16,16-7 16,11-5-1,9-1-15,6 1 16,12 4 0,12 5-16,20 11 15,14 3-15,26 20 16,25 14-1,-1-5-15</inkml:trace>
  <inkml:trace contextRef="#ctx0" brushRef="#br0" timeOffset="1.61921E6">23333 5334 0,'0'0'15,"0"0"-15,0 0 16</inkml:trace>
  <inkml:trace contextRef="#ctx0" brushRef="#br0" timeOffset="1.62367E6">21385 4731 0,'0'0'0,"-4"33"16,0 26 0,1 39-16,-1 36 15,0 20-15,-3 57 16,2 39 0,1 12-16,4 14 15,-4 16-15,-7 23 16,-7 23-1,1 18-15,7 23 16,6 14 0,8 11-16,3 1 15,8 6-15,1 5 16,8 3 0,-4-8-16,2-8 15,-3-18 1,3-22-16,1-21 15,-6-29 1,-1-20-16,-10-28 16,-6-26-16,0-38 15,0-46 1,2-50-16,-2-45 16,-4-40-16</inkml:trace>
  <inkml:trace contextRef="#ctx0" brushRef="#br0" timeOffset="1.62444E6">21239 5236 0,'0'0'0,"0"0"16,21-2-16,31-10 16,32 1-1,19 0-15,17 4 16,11 3-16,17 1 16,42 1-1,24 2 1,7-4-16,-4-6 15,-3-5-15,-8 4 16,17 2-16,29-2 16,7 0-1,3 2-15,16 0 16,13 5 0,5 4-16,3 2 15,6 7-15,-1 3 16,5 5-16,1-4 15,-2 7 1,1 5-16,-3 2 16,4-1-1,1 2-15,-7 4 16,-7-5 0,-6 5-16,-14 1 15,-13 1-15,-18-3 16,-17-4-1,-21-4-15,-28-10 16,-14-4-16,-16-2 16,-15-3-1,-21-2-15,-6 3 16,-9-1 0,-1 3-16,-3 4 15,-4 2-15</inkml:trace>
  <inkml:trace contextRef="#ctx0" brushRef="#br0" timeOffset="1.6246E6">31652 5752 0,'0'0'0,"0"0"16,0 0 0</inkml:trace>
  <inkml:trace contextRef="#ctx0" brushRef="#br0" timeOffset="1.62555E6">19976 5075 0,'0'0'0,"0"0"16,0 0-16,-20 0 15,-16 6 1,-9 8-16,14 12 16,10 8-1,4 9-15,8 4 16,13 1-1,10 2-15,15-3 16,12-9-16,6-12 16,4-14-1,-1-19-15,4-13 16,-9-14-16,-6-10 16,-15-7-1,-13-6-15,-11 2 16,-15 7-16,-18 8 15,-17 11 1,-14 14-16,-13 15 16,-19 18-1,0 18-15,14 11 16,24 4-16,15 7 16,17-11-1,13-7-15</inkml:trace>
  <inkml:trace contextRef="#ctx0" brushRef="#br0" timeOffset="1.62577E6">20519 5459 0,'0'0'15,"-7"23"-15,-15 17 16,-16 24 0,-22 28-16,-16 22 15,1 2-15,13-22 16</inkml:trace>
  <inkml:trace contextRef="#ctx0" brushRef="#br0" timeOffset="1.62617E6">20734 5129 0,'0'0'15,"0"0"1,-7 20-16,-4 20 15,-8 18-15,6-2 16,6 0 0,12-3-16,8-11 15,17-12 1,5-17-16,12-15 16,5-18-16,-3-13 15,-4-15 1,-15-3-1,-9-5-15,-15 0 0,-10 5 16,-7 6 0,-7 9-16,-4 12 15,-5 15 1,-7 18-16,-14 18 16,-20 21-16,-26 33 15</inkml:trace>
  <inkml:trace contextRef="#ctx0" brushRef="#br0" timeOffset="1.62631E6">21085 5274 0,'0'0'16,"0"0"-1,0 0-15,-8 19 16,-2 31-16</inkml:trace>
  <inkml:trace contextRef="#ctx0" brushRef="#br0" timeOffset="1.63025E6">24019 3891 0,'0'0'16,"0"0"-16,0 0 15,0 0-15,10-2 16,17-10-1,17 1-15,8-2 16,5 4 0,3 2-16,9 7 15,7 0-15,22 7 16,16 2 0,-3 2-16,1 0 15,1-2 1,0 2-16,8-2 15,16 0-15,12-3 16,-2 0 0,-4-4-16,0-4 15,3-1 1,-1 0-16,3 2 16,0-1-16,-2-1 15,2 1 1,2 2-16,2 0 15,2 0-15,-2 5 16,-2-2 0,-3 5-16,-6 0 15,-5 1 1,-8 3-16,-13 1 16,-1 0-16,-9-2 15,-4 3 1,0 2-16,-7-3 15,-9-3 1,-14 5-16,-17-5 16,-8-1-16,-2-2 15</inkml:trace>
  <inkml:trace contextRef="#ctx0" brushRef="#br0" timeOffset="1.6307E6">28450 3713 0,'0'0'0,"0"0"16,0 0-1,25 0-15,23 5 16,27 7-16,2 13 15,-6 6 1,-4 4-16,-13 3 16,-15-6-1,-13-4-15,-5 6 16,-15-2-16,-6-6 16,-9-1-1,-9 0-15,-12 1 16,-13 8-16,-16 2 15,-5 2 1,-26 13-16,-8 7 16,10-5-1,88-53-15,0 0 16,0 0-16,-57 43 16,42-20-1,25-14-15,15-7 16,12-7-16</inkml:trace>
  <inkml:trace contextRef="#ctx0" brushRef="#br0" timeOffset="1.6314E6">26738 3310 0,'0'0'15,"0"0"1,0 0-16,0 0 15,20-11-15,14-4 16,15-3 0,-1 11-16,0 9 15,-6 7 1,-8 8-16,-11 6 16,-15-1-16,-8 5 15,-6-2 1,-8-1-16,-2-1 15,-7-1 1,-3 0-16,-7 1 16,-4 1-16,6-6 15,16-12 1,17-14-16,22-19 16</inkml:trace>
  <inkml:trace contextRef="#ctx0" brushRef="#br0" timeOffset="1.63165E6">27369 3039 0,'0'0'16,"-18"14"-16,-8 4 15,-5 11 1,-2 6-16,1 11 16,5 3-1,10 5-15,8-1 16,9-2-16,7 0 15,10 1 1,8-5-16,11-7 16,7-9-16,10-9 15,7-14 1,7-20-16</inkml:trace>
  <inkml:trace contextRef="#ctx0" brushRef="#br0" timeOffset="1.63213E6">27650 2807 0,'0'0'0,"0"0"15,0 0 1,0 0-16,19 0 16,25-5-1,15 1-15,-4 2 16,-9 0-16,-6 2 16,-9 8-1,-12 11-15,-17 3 16,-13 6-1,-9 6-15,-21 13 16,-4 7-16,-3 0 16,48-54-1,0 0-15,-37 45 16,20-22 0,23-18-16,14-18 15,10-7-15,6-7 16,7-2-1,-43 29-15,44-20 16,-2 7 0,-42 13-16,39-3 15,-9 16-15,-14 5 16</inkml:trace>
  <inkml:trace contextRef="#ctx0" brushRef="#br0" timeOffset="1.63232E6">27737 3266 0,'0'0'0,"19"-15"15,17-6-15,30-13 16,20 2 0,37-1-16,22 2 15,-17 13 1,-45 11-16</inkml:trace>
  <inkml:trace contextRef="#ctx0" brushRef="#br0" timeOffset="1.63268E6">27902 3519 0,'0'0'15,"0"0"-15,0 0 16,9 17 0,12 4-16,7 7 15,8-6 1,2-9-16,3-6 16,-4-11-16,-1-12 15,-7-4 1,-12-1-16,-7 1 15,-14 2 1,-12 6-16,-13 5 16,-14 7-16,-10 7 15,-2-1 1,14 3-16,12-4 16,20-10-1,16-10-15</inkml:trace>
  <inkml:trace contextRef="#ctx0" brushRef="#br0" timeOffset="1.63342E6">28438 3046 0,'0'0'0,"0"0"15,0 0-15,0 0 16,0 0-16,0 0 15,20 5 1,16-3-16,16 2 16,-12 3-1,-11 2-15,-13 7 16,-12 2-16,-8 2 16,-14 9-1,-12 9-15,-21 13 16,-2 0-16,53-51 15,0 0 1,-54 54-16,27-26 16,36-40-1,20-24-15,21-24 16,32-34-16,29-36 16,-1-4-1,-36 32-15,-74 102 16,0 0-16,0 0 15,0 0-15,35-56 16,-21 42 0,-12 28-16,-4 15 15,-2 11-15,-6 30 16,2 14 0,-1 39-16,5 38 15,8 17 1,5-8-16,7-18 15,-4-24-15,5-24 16,-6-17 0,-11-87-16,0 0 15,7 50-15,-5-41 16,0-30 0,-2-12-16,2-10 15,0-14 1,3-9-16,2 3 15,-3-7-15,0 5 16,-1 2 0,-3 63-16,0 0 15,0 0-15,4-58 16,5 14 0,9 14-16,7 23 15</inkml:trace>
  <inkml:trace contextRef="#ctx0" brushRef="#br0" timeOffset="1.63355E6">29471 3620 0,'0'0'16,"21"0"-16,18-2 15,17 2 1</inkml:trace>
  <inkml:trace contextRef="#ctx0" brushRef="#br0" timeOffset="1.63598E6">20697 6000 0,'0'0'15,"0"0"-15,0 0 16,-6 25-16,-3 21 16,-7 30-1,-4 16-15,3 11 16,1 23 0,-2 20-16,-3 24 15,-1 13-15,3 9 16,-4 12-1,0 8-15,-4 7 16,8 25-16,1-6 16,-1 6-1,-6 5-15,4 7 16,6 1 0,5 0-16,2-6 15,5 3 1,-1-2-16,6 3 15,0-2-15,5 1 16,4-6 0,-4-2-16,2-12 15,6-8-15,4-23 16,-5-33 0,-2-26-16,1-23 15,1-28 1,-14-93-16,0 0 15,0 0-15,-6 53 16,-19-41 0</inkml:trace>
  <inkml:trace contextRef="#ctx0" brushRef="#br0" timeOffset="1.63633E6">19971 11621 0,'0'0'0,"0"0"16,0 0 0,0 0-16,10 18 15,7 16 1,12 26-16,3 21 16,10 34-1,4 28-15,2-3 16,-8-24-16,-6-36 15,-34-80 1,31 49-16,-4-29 16,-3-14-16,1-14 15,3-15 1,3-15-16,12-29 16,22-36-1,19-35-15,12-19 16,-12 22-16,-12 32 15</inkml:trace>
  <inkml:trace contextRef="#ctx0" brushRef="#br0" timeOffset="1.63645E6">21010 11706 0,'0'0'15,"0"0"-15,0 0 16,0 0-1,0 0-15</inkml:trace>
  <inkml:trace contextRef="#ctx0" brushRef="#br0" timeOffset="1.63742E6">17699 9249 0,'0'-27'15,"5"-20"-15,5-14 16,13 5-1,1 14-15,8 8 16,-1 19-16,3 15 16,-6 14-1,7 12-15,6 14 16,-3 7 0,-38-47-16,35 43 15,-2-15-15,-2-14 16,-4-25-1,1-23-15,11-28 16,-4-12 0,8-31-16,-3-7 15,-6 12-15,-34 100 16,27-71 0,-1 24-16,1 29 15,-3 18 1,2 13-16,5 14 15,11 22-15,1 20 16,10 39 0,15 43-16,0 26 15,-3-2 1,-5-3-16,-7-14 16,-12-15-16,-7-20 15,-13-22 1,-13-26-16,-8-75 15,-13 57-15,-12-31 16,-8-12 0,-6-10-16,-16-8 15,-7-12 1,-7-11-16,3-13 16,-10-25-16,6-25 15,22-8 1,23-9-16,25-2 15,25-8 1,19-1-16,21 9 16,18 15-16,6 18 15,5 13 1,-9 14-16,-18 0 16,-31 3-16</inkml:trace>
  <inkml:trace contextRef="#ctx0" brushRef="#br0" timeOffset="1.63772E6">18833 8247 0,'0'0'16,"0"0"-16,0 0 15,0 0 1,19-13-16,12-12 16,19-12-1,-4 1-15,-46 36 16,41-29-16,-9 14 16,-11 15-1,-9 15-15,-8 16 16,-8 20-16,-10 23 15,-13 33 1,-20 16-16</inkml:trace>
  <inkml:trace contextRef="#ctx0" brushRef="#br0" timeOffset="1.63787E6">18993 8319 0,'0'0'15,"0"0"-15,11-20 16,11-12-1,16-10-15,11 9 16,5 15-16,-5 14 16,-11 15-1</inkml:trace>
  <inkml:trace contextRef="#ctx0" brushRef="#br0" timeOffset="1.63808E6">18907 8724 0,'0'0'0,"0"0"16,24-25-1,15-20-15,31-27 16,38-33 0,14-18-16,-13 19 15,-109 104-15,72-74 16,-29 23-1</inkml:trace>
  <inkml:trace contextRef="#ctx0" brushRef="#br0" timeOffset="1.63839E6">19238 8634 0,'0'0'16,"0"0"-16,0 0 15,3 17 1,10 15-16,10 2 15,8-9-15,6-7 16,7-12 0,2-12-16,0-15 15,-9-8 1,-10-11-16,-16-3 16,-11 5-16,-11 5 15,-9 13 1,-3 9-16,-7 6 15,-1 10 1,-2 10-16,0 12 16,-3 10-16,7-1 15,11-8 1,11-20-16</inkml:trace>
  <inkml:trace contextRef="#ctx0" brushRef="#br0" timeOffset="1.63895E6">19551 7936 0,'0'0'0,"0"0"16,0 0-16,0 0 16,23-1-1,19-10-15,18-5 16,-13 3-16,-8 1 15,-10 8 1,-10 8-16,-6 8 16,-9 12-1,-8 16-15,-13 21 16,-6 12-16,-6 28 16,29-101-1,-29 92-15,5-51 16,10-58-16,5-35 15,9-25 1,7-47-16,7-34 16,0-1-1,-6 43-15,-8 116 16,0 0-16,10-71 16,0 39-1,6 20-15,8 23 16,3 8-16,7 21 15,15 22 1,20 37-16,21 33 16,3 16-1,-10-14-15,-11-18 16,-14-9-16,-10-17 16,-15-17-1,-33-73-15,13 52 16,-16-33-1,-3-20-15</inkml:trace>
  <inkml:trace contextRef="#ctx0" brushRef="#br0" timeOffset="1.6391E6">19983 8125 0,'0'0'0,"0"0"16,15-21-1,18-14-15,21-28 16,10-35-16</inkml:trace>
  <inkml:trace contextRef="#ctx0" brushRef="#br0" timeOffset="1.63922E6">20510 7957 0,'0'0'0,"0"0"0,15 20 16,8 5-16</inkml:trace>
  <inkml:trace contextRef="#ctx0" brushRef="#br0" timeOffset="1.64982E6">24805 7307 0,'0'0'0,"0"0"16,0 0-16,-22-1 15,-19-12 1,-21 3-16,-1-2 15,-1 5-15,-6 5 16,1-3 0,-5 7-16,-16 1 15,8 2 1,-5-4-16,0 2 16,-5-3-1,3 0-15,-3 0 16,-2 0-16,7 0 15,-3 0 1,2 0-16,-4-3 16,-2 2-1,5 1-15,0-3 16,1-2-16,1 2 16,-1-4-1,1 5-15,3 0 16,-1-1-16,1 6 15,10 1 1,-3 3 0,7-1-16,70-6 15,-55 2-15,4 1 16,1-6-16,5 1 16,5-1-1,40 3-15,-33-6 16,8-2-16</inkml:trace>
  <inkml:trace contextRef="#ctx0" brushRef="#br0" timeOffset="1.65123E6">22277 6706 0,'0'0'16,"0"0"-16,0 0 15,-19 7-15,-22 8 16,-15 13-1,5 5-15,-3 7 16,2 4 0,4 6-16,3 3 15,5-1-15,4 1 16,11-1 0,25-52-16,-19 49 15,9-3-15,10-3 16,10-5-1,7-7-15,3-4 16,6-3 0,5 3-16,15 7 15,10-3-15,4 6 16,7-4 0,23 14-16,13 2 15,-2-7 1,-13-4-16,-9-4 15,-18-3-15,-20-9 16,-2-2 0,-39-20-16,0 0 15,34 20 1,-34-20-16,0 0 16,0 0-16,27 21 15,-27-21 1,0 0-16,0 0 15,17 16-15,-17-16 16,0 0 0,0 0-16,10 9 15,-10-9 1,0 0-16,0 0 16,10 4-16,-10-4 15,0 0 1,0 0-16,6 2 15,-6-2 1,0 0-16,0 0 16,5 2-16,-5-2 15,0 0 1,0 0-16,4 3 16,-4-3-1,0 0-15,0 0 16,2 1-16,-2-1 15,0 0 1,0 0-16,2 0 16,-2 0-1,0 0-15,0 0 16,2 0-16,-2 0 16,0 0-1,0 0-15,4 3 16,-4-3-16,0 0 15,0 0 1,0 0-16,0 0 16,0 0-1,0 0-15,0 0 16,0 0-16,0 0 16,0 0-1,0 0-15,0 0 16,0 0-1,0 0-15,0-3 16,0 3-16,0 0 16,0 0-1,2 0-15,-2 0 16,0 0 0,0 0-16,0 3 15,0-3-15,0 0 16,0 0-1,0 0-15,0 0 16,0 0-16,0 0 16,0 0-1,0 0-15,0 0 16,0 0 0,0-3-16,0 3 15,0 0-15,0 0 16,0 0-1,0 0-15,0 0 16,0 0 0,2-1-16</inkml:trace>
  <inkml:trace contextRef="#ctx0" brushRef="#br0" timeOffset="1.65173E6">21589 8270 0,'0'0'16,"0"0"-16,0 0 15,0 0 1,0-9-16,9-16 16,12-4-16,10 5 15,8-3 1,7 7-16,0 6 15,-1 7 1,-6 12-16,-15 15 16,-13 7-1,-11 13-15,-11 23 16,-11 4-16,-8 4 16,-12 19-1,-7 4-15,6-14 16,43-80-16,-29 63 15,29-63 1,-9 34-16,16-28 16</inkml:trace>
  <inkml:trace contextRef="#ctx0" brushRef="#br0" timeOffset="1.65202E6">22148 8008 0,'0'0'0,"0"0"16,-15 18-1,-8 13-15,-12 21 16,-9 15-16,-4 27 16,-2 11-1,19-13-15,12-14 16,9-20-1,10-58-15,7 40 16,11-7-16,8-6 16,6-6-1,1-13-15,7-5 16,14-14-16</inkml:trace>
  <inkml:trace contextRef="#ctx0" brushRef="#br0" timeOffset="1.65235E6">22143 8239 0,'0'0'16,"0"0"0,0 0-16,0 0 15,0 0-15,23-3 16,22-9-1,10-6-15,-7 4 16,-8 5 0,-11 11-16,-11 7 15,-13 6-15,-8 12 16,-11 9 0,-13 16-16,-2 3 15,-4-1-15,3-5 16,30-49-1,-22 37-15,16-29 16,12-27 0</inkml:trace>
  <inkml:trace contextRef="#ctx0" brushRef="#br0" timeOffset="1.65272E6">22579 7872 0,'0'0'16,"0"0"-16,0 0 15,-4 23-15,2 21 16,-3 25 0,7 8-16,3 14 15,3 0 1,6-1-16,1-5 16,-15-85-16,19 71 15,-19-71 1,11 45-16,-9-25 15,-4-31-15,-4-14 16,-3-15 0,1-11-16,3-1 15,3 3 1,2 5-16,7 3 16,10 5-1,9 3-15,12 2 16,4 4-16,-42 27 15,0 0-15,54-20 16</inkml:trace>
  <inkml:trace contextRef="#ctx0" brushRef="#br0" timeOffset="1.65327E6">22423 8714 0,'0'0'0,"0"0"16,0 0-16,0 21 16,2 10-1,10 11-15,5-8 16,5-12-16,-2-9 16,1-8-1,-1-5-15,0-2 16,-4-3-16,-8-1 15,-6-3 1,-8 0-16,-7-2 16,-3 0-1,-3-1-15,-3-1 16,2-3-16,7 0 16,7 1-1,8 0-15,9 1 16,9 0-1,10 1-15,3 4 16,4 5-16,-37 4 16,47-5-1,-47 5-15,45 2 16,-9 10 0,-19 5-16,-13 11 15,-14 9-15,-8 10 16,-4-2-1,1-6-15,2-9 16,3-10-16,5-6 16,7-12-1,6-13-15,11-14 16</inkml:trace>
  <inkml:trace contextRef="#ctx0" brushRef="#br0" timeOffset="1.65347E6">23055 8069 0,'0'0'0,"0"0"16,-16 17-16,-6 12 15,-9 14 1,-1 8-16,-1 3 15,33-54-15,-31 58 16</inkml:trace>
  <inkml:trace contextRef="#ctx0" brushRef="#br0" timeOffset="1.65365E6">23114 8075 0,'0'0'0,"0"0"15,0 0 1,0 0-16,9 20 16,8 14-16,9 22 15,-2 5 1,-9 1-16,-6 0 16</inkml:trace>
  <inkml:trace contextRef="#ctx0" brushRef="#br0" timeOffset="1.65407E6">23039 8368 0,'0'0'0,"0"0"16,0 0-1,0 0-15,9 20 16,5 12-16,0 6 15,-1-4 1,-6-7-16,-5-8 16,-4-3-1,-9-3-15,-10 0 16,-4 1-16,-1 2 16,-1-4-1,5 0-15,-1-3 16,5-3-16,5-4 15,7 1 1,6-3-16,4 0 16,11 0-1,7-5-15,12 3 16,9-2-16,15 0 16,9-3-1,5 2-15,3 3 16,14-7-1</inkml:trace>
  <inkml:trace contextRef="#ctx0" brushRef="#br0" timeOffset="1.6591E6">25956 7577 0,'0'0'0,"0"0"16,0 0 0,19 0-16,25 0 15,18 0 1,3 0-16,8 0 16,23 0-1,7 0-15,6-5 16,10-1-16,4-1 15,4 1 1,-1 2-16,-1 1 16,-5 0-16,-5 6 15,-8 0 1,-2 4-16,-2-6 16,0 1-1,-8 0-15,-7-2 16,-14-4-16,-8-4 15,-20-6 1,-13-8-16</inkml:trace>
  <inkml:trace contextRef="#ctx0" brushRef="#br0" timeOffset="1.65945E6">27897 7236 0,'0'0'16,"0"0"-16,0 0 15,-6-9 1,1-5-16,5-2 16,9 9-16,21 10 15,5 1 1,7 8-16,10 1 16,2 7-1,-1 2-15,3 3 16,-6 2-1,-4 2-15,-46-29 16,35 34-16,-11 4 16,-15-1-1,-14 4-15,-15-1 16,-14 2 0,-6 3-16,-7 0 15,-4 1 1,-2 4-16,7 3 15,5 5-15</inkml:trace>
  <inkml:trace contextRef="#ctx0" brushRef="#br0" timeOffset="1.6599E6">27134 8622 0,'0'0'16,"0"0"-16,0 0 15,0-18 1,8-19-16,17-17 15,12 3-15,11-1 16,4 8 0,-52 44-16,51-36 15,-4 14-15,-5 17 16,-8 17 0,-14 8-16,-14 9 15,-6 11 1,-12 20-16,-15 9 15,-23 32 1,-12 15-16,-1 3 16,12-16-16,51-103 15,0 0 1,-35 70-16,25-42 16,18-35-16</inkml:trace>
  <inkml:trace contextRef="#ctx0" brushRef="#br0" timeOffset="1.66018E6">27730 8239 0,'0'0'0,"0"0"16,0 0-16,0 0 16,-22 19-16,-10 18 15,-17 18 1,-4 26-16,4 15 15,20-7 1,20-13-16,14-11 16,10-16-1,13-9-15,11-4 16,12-3-16,5-1 16,4-5-1,1-12-15,-5-11 16</inkml:trace>
  <inkml:trace contextRef="#ctx0" brushRef="#br0" timeOffset="1.66072E6">28061 8225 0,'0'0'0,"0"0"16,0 0-16,14-11 16,9-9-1,10-2-15,3 4 16,-5 7-16,-10 8 15,-5 8 1,-8 13-16,-10 11 16,-14 11-1,-9 20-15,-12 7 16,-10 18 0,47-85-16,0 0 15,-39 72-15,23-43 16,28-34-1,9-15-15,4-4 16,0-3-16,-2 5 16,-4 3-1,1 6-15,-1 2 16,7 2 0,3 1-16,2 0 15,4 4-15,-35 4 16,26 2-1,-13 9-15</inkml:trace>
  <inkml:trace contextRef="#ctx0" brushRef="#br0" timeOffset="1.6609E6">28012 8699 0,'0'0'16,"0"0"-16,0 0 15,14-9-15,14-11 16,18-11 0,11-4-16,9-2 15,26-14 1,12-3-16,-17 12 16</inkml:trace>
  <inkml:trace contextRef="#ctx0" brushRef="#br0" timeOffset="1.66125E6">28212 8857 0,'0'0'0,"0"0"16,0 0-16,11 15 15,12 6 1,13 1-16,9-5 15,2-11-15,2-11 16,-5-8 0,-3-7-16,-14-3 15,-14-1 1,-11 2-16,-8 4 16,-15 5-1,-10 6-15,-9 9 16,-9 3-16,2 6 15,6-5 1,6 1-16,15-5 16,9-4-16,11-9 15</inkml:trace>
  <inkml:trace contextRef="#ctx0" brushRef="#br0" timeOffset="1.66157E6">28501 8477 0,'0'0'0,"0"0"15,0 0-15,20-8 16,18-10-16,22-9 16,2-4-1,-1 6-15,-5 5 16,-56 20-1,46-2-15,-19 13 16,-17 14-16,-16 6 16,-10 14-1,-15 13-15,-6 4 16,2-3 0,35-59-16,0 0 15,-27 42-15,13-26 16,14-28-1</inkml:trace>
  <inkml:trace contextRef="#ctx0" brushRef="#br0" timeOffset="1.66183E6">29021 8008 0,'0'0'16,"0"0"-16,0 0 15,10 27-15,8 20 16,4 31-1,3 38-15,-1 34 16,-9 16 0,-6-1-16,-7-2 15,-2-4-15,-4-7 16,-1-16 0,-3-13-16,1-30 15,7-93 1,-16 63-16,4-41 15,-2-28-15</inkml:trace>
  <inkml:trace contextRef="#ctx0" brushRef="#br0" timeOffset="1.662E6">29194 8748 0,'0'0'16,"0"0"-16,18-9 15,15-4-15,18-5 16,9 0 0,8 4-16,-2 3 15</inkml:trace>
  <inkml:trace contextRef="#ctx0" brushRef="#br0" timeOffset="1.66213E6">29739 9188 0,'0'0'0,"0"0"15,0 0-15</inkml:trace>
  <inkml:trace contextRef="#ctx0" brushRef="#br0" timeOffset="1.6716E6">25328 7747 0,'0'0'0,"0"0"16,0 0-1,-12-18-15,-6-10 16,-1-11-16,-1 1 16,5-4-1,3-4-15,5-2 16,3-12 0,6-5-16,0-5 15,1-8-15,3-22 16,-1-16-1,-3 0-15,-7 6 16,1 16-16,-3 7 16,7 5-1,0-6-15,3-1 16,3 2 0,-1 1-16,0 4 15,-3 6-15,-2 5 16,0 17-1,-2 9-15,2 45 16,-5-42 0,5 42-16,0 0 15,-11-31-15,-4 19 16,-5 12 0,-4 16-16,-5 11 15,-11 15 1,-2 12-16,-5 6 15,-12 25-15,-7 18 16,1 4 0,9-4-16,9-12 15,9-15 1,1-14-16,37-62 16,0 0-16,0 0 15,-22 41 1,7-16-16,13-19 15,8-15-15,12-20 16</inkml:trace>
  <inkml:trace contextRef="#ctx0" brushRef="#br0" timeOffset="1.67188E6">25221 5800 0,'0'0'16,"0"0"-16,0 0 15,0 0 1,13 15-16,9 6 16,9 9-16,-2 6 15,1 0 1,-1 5-16,-2 2 15,1 0 1,2-3-16,-1 2 16,0-1-16,-3-4 15</inkml:trace>
  <inkml:trace contextRef="#ctx0" brushRef="#br0" timeOffset="1.67206E6">25730 6445 0,'0'0'0,"0"0"16,0 0-1,0 0-15,0 0 16,0 0-16</inkml:trace>
  <inkml:trace contextRef="#ctx0" brushRef="#br0" timeOffset="1.67312E6">25516 5790 0,'0'0'0,"0"-27"16,2-21 0,19-32-16,25-6 15,14 0 1,-60 86-16,63-66 16,-13 25-16,-18 28 15,-11 20 1,-11 11-16,2 13 15,-3 13-15,-1 15 16,0 3 0,-2-6-16,-6-56 15,0 0-15,11 47 16,4-16 0,0-20-16,3-17 15,-1-12 1,-1-13-16,-3-7 15,3-12-15,-16 50 16,0 0 0,8-49-16,-8 49 15,12-42 1,0 15-16,-4 18 16,3 13-16,3 14 15,-3 9 1,0 11-16,4 16 15,-2 6-15,2 9 16,-2 6 0,1 27-16,-6 14 15,-3 0 1,-8-17-16,-5-24 16,-6-14-1,-1-21-15,-6-11 16,-1-6-16,-2-12 15,-9-7 1,-7-11-16,-8-5 16,-2-11-1,4-4-15,5-4 16,41 31-16,-34-34 16,15-2-1,15-2-15,21 1 16,27-4-16,24-4 15,57-17 1,69-23-16,35 0 16,-24 9-16</inkml:trace>
  <inkml:trace contextRef="#ctx0" brushRef="#br0" timeOffset="1.67491E6">26552 5682 0,'0'0'15,"0"0"-15,19-11 16,14-6-16,23-13 16,2 6-1,4 2-15,-1 1 16,-61 21-16,61-15 16,-61 15-1,0 0-15,46-10 16,-13 18-1,-24 7-15,-14 10 16,-16 6-16,-15 18 16,-9 3-1,-2 3-15,1-1 16,5-9 0,15-12-16,12-15 15</inkml:trace>
  <inkml:trace contextRef="#ctx0" brushRef="#br0" timeOffset="1.6753E6">27084 5236 0,'0'0'16,"0"0"-16,0 0 15,0 24-15,5 27 16,-1 25-1,-2 21-15,1 1 16,-3-2 0,-5 0-16,-1-4 15,-2-10-15,0-14 16,8-68 0,-7 39-16,-1-24 15,-2-35 1,6-19-16,0-17 15,2-2-15,-1 2 16,3 0 0,9 3-16,9 9 15,13 3 1,14 5-16,13 5 16,5 6-16,-63 25 15,72-23 1</inkml:trace>
  <inkml:trace contextRef="#ctx0" brushRef="#br0" timeOffset="1.67582E6">26814 5935 0,'0'0'0,"0"0"15,0 0 1,3 20-16,12 21 16,9 8-16,1-5 15,2-4 1,0-1 0,-27-39-16,0 0 15,22 32-15,-22-32 16,11 28-16,-13-15 15,-5-13 1,-6-6-16,0-8 16,-1-4-1,6-2-15,3 0 16,7 0-16,7-1 16,7 2-1,5 4-15,6 3 16,-2 6-16,-2 6 15,-4 3 1,-5 9-16,-3 3 16,-9 10-1,-2 4-15,-6 2 16,6-31-16,0 0 16,-7 33-1,7-5-15,9-15 16,13-22-16</inkml:trace>
  <inkml:trace contextRef="#ctx0" brushRef="#br0" timeOffset="1.67603E6">27578 5477 0,'0'0'0,"0"0"15,-20 20-15,-11 15 16,-18 26 0,-16 27-16,-5 7 15,10-3-15,60-92 16,-39 63 0,20-37-16</inkml:trace>
  <inkml:trace contextRef="#ctx0" brushRef="#br0" timeOffset="1.6762E6">27663 5555 0,'0'0'0,"0"0"15,0 0-15,0 0 16,2 20 0,9 19-16,1 18 15,-3 4 1,-11-3-16,-12-7 15</inkml:trace>
  <inkml:trace contextRef="#ctx0" brushRef="#br0" timeOffset="1.6766E6">27482 5765 0,'0'0'0,"0"0"15,0 0 1,0 0-16,2 20 15,6 18 1,2 18-16,-5-3 16,-1-3-16,-4-5 15,-7-7 1,-8-7-16,-11-5 16,-6-7-16,32-19 15,-39 13 1,39-13-16,-41 6 15,41-6 1,-39 0-16,17-6 16,17-3-16,16-2 15,16-5 1,17 3-16,15-1 16,13 3-1,1 4-15,25 1 16,12 4-16,-8 7 15,-10 3 1,-15 8-16,-15 1 16</inkml:trace>
  <inkml:trace contextRef="#ctx0" brushRef="#br0" timeOffset="1.67677E6">28348 6306 0,'0'0'15,"0"0"-15,0 0 16,0 0-16</inkml:trace>
  <inkml:trace contextRef="#ctx0" brushRef="#br0" timeOffset="1.68077E6">25113 8479 0,'0'0'0,"0"0"15,0 0 1,0 0-16,0 0 16,0 0-16,-4 23 15,2 20 1,-2 22-16,-2 4 16,4 6-1,-4 17-15,-4 4 16,4 7-16,-5 7 15,-3 7 1,-1 14-16,1 3 16,4-3-1,-1 0-15,-2-9 16,9 1-16,2-7 16,0-2-1,2-14-15,-3-1 16,-1-7-16,0-11 15,-4-13 1,4-16-16,4-52 16,-8 42-1,-5-13-15,-3-13 16,-1-14-16</inkml:trace>
  <inkml:trace contextRef="#ctx0" brushRef="#br0" timeOffset="1.68113E6">24604 10321 0,'0'0'0,"0"0"16,0 0-16,0 19 15,2 20-15,9 17 16,7 6-1,7-1-15,2-1 16,4-2-16,0-2 16,-31-56-1,39 51-15,0-15 16,6-16 0,-2-22-16,-2-20 15,3-23 1,-2-15-16,5-27 15,-7-10-15,-13 15 16,-10 19 0,-17 63-16,18-45 15,-18 45-15,30-40 16</inkml:trace>
  <inkml:trace contextRef="#ctx0" brushRef="#br0" timeOffset="1.68205E6">25424 10489 0,'0'0'15,"0"0"-15,-16-14 16,-2-11 0,1-11-16,12-8 15,14-9 1,13-8-16,7-2 16,1 5-16,-30 58 15,33-45 1,-4 18-16,1 19 15,-11 14-15,-1 15 16,-7 12 0,3 8-16,-1 11 15,0 3 1,3-4-16,-2-7 16,2-9-1,-1-16-15,3-14 16,2-14-16,1-15 15,5-20 1,-4-13-16,-4-5 16,-18 62-1,13-59-15,-13 59 16,0 0-16,0 0 16,13-49-1,1 18-15,-3 31 16,0 18-16,-3 25 15,0 30 1,3 47-16,1 46 16,3 26-1,1-2-15,-5-12 16,0-12-16,-4-16 16,-5-18-1,-9-21-15,-9-10 16,-8-12-1,-5-15-15,-7-18 16,-2-18-16,-5-19 16,-10-12-1,-2-14-15,-2-19 16,4-23 0,8-23-16,1-39 15,10-37-15,16-8 16,21 16-1,15 16-15,8 23 16,14 26 0,12 12-16,10 11 15,14 13-15,14 7 16,6 10 0,7 4-16,-12 6 15,-12 6-15</inkml:trace>
  <inkml:trace contextRef="#ctx0" brushRef="#br0" timeOffset="1.68238E6">26148 10164 0,'0'0'15,"0"0"-15,20-2 16,22-11 0,19-5-16,-6 0 15,-55 18 1,57-16-16,-57 16 16,46-4-16,-10 13 15,-20 12 1,-14 5-16,-12 12 15,-13 18 1,-7 4-16,-1 0 16,0-1-1,31-59-15,-23 46 16</inkml:trace>
  <inkml:trace contextRef="#ctx0" brushRef="#br0" timeOffset="1.68255E6">26517 10256 0,'0'0'0,"0"0"16,0 0 0,20 0-16,18 0 15,16 7 1,-7 6-16,-16 12 16,-11 10-1,-9 15-15</inkml:trace>
  <inkml:trace contextRef="#ctx0" brushRef="#br0" timeOffset="1.68272E6">26265 10669 0,'0'0'0,"0"0"16,0 0-1,19-2-15,26-14 16,24-6-1,12-9-15,38-14 16,39-15-16</inkml:trace>
  <inkml:trace contextRef="#ctx0" brushRef="#br0" timeOffset="1.68312E6">26631 10643 0,'0'0'0,"-14"29"16,-1 9-1,-1 22-15,10 7 16,10 0-16,16-2 16,9-9-1,12-16-15,3-13 16,-2-21-1,-1-14-15,-10-17 16,-9-15-16,-11-7 16,-13-2-1,-11 4-15,-12 10 16,-10 12 0,-11 12-16,-4 13 15,-7 18-15,0 12 16,4 10-1,53-42-15,0 0 16,-25 36 0,29-16-16</inkml:trace>
  <inkml:trace contextRef="#ctx0" brushRef="#br0" timeOffset="1.68344E6">26923 10462 0,'0'0'0,"0"0"16,0 0 0,0 0-16,0 0 15,23 0 1,16-2-16,22-10 16,-7-1-16,-14 0 15,-13 5 1,-13 16-16,-14 9 15,-14 17-15,-8 16 16,-13 16 0,-8 21-16,43-87 15,0 0 1,-47 81-16,19-52 16,26-52-16,16-30 15,9-32 1,3-47-16</inkml:trace>
  <inkml:trace contextRef="#ctx0" brushRef="#br0" timeOffset="1.6837E6">27285 9832 0,'0'-9'16,"0"-1"-16,0 0 15,7 10 1,5 13-16,-4 25 16,5 27-1,-1 15-15,2 32 16,4 35-16,1 28 15,6 15 1,-3 8-16,3 6 16,2 1-1,-3-10-15,-6-23 16,-3-25-16,-3-33 16,-12-114-1,0 0-15,0 0 16,0 56-16,-5-47 15</inkml:trace>
  <inkml:trace contextRef="#ctx0" brushRef="#br0" timeOffset="1.68386E6">27345 10629 0,'0'0'0,"19"-18"15,12-8-15,22-17 16,14-3-16,27-6 16,10 5-1</inkml:trace>
  <inkml:trace contextRef="#ctx0" brushRef="#br0" timeOffset="1.68402E6">27800 10996 0,'0'0'15,"4"0"-15,7 6 16,7 3-16</inkml:trace>
  <inkml:trace contextRef="#ctx0" brushRef="#br0" timeOffset="2.3144E6">3375 15829 0,'0'0'15,"0"0"-15,0 0 16,0 0 0,0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6:22:11.8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2369 3808 0,'0'0'0,"0"0"16,0 0-16,0 0 15,0 22 1,0 23-16,0 26 16,9 6-16,10 14 15,5-10 1,2-8-16,3-7 16,-9-25-16,-20-41 15,0 0 1,0 0-16,19 28 15,-6-18 1,-2-12-16,7-16 16,1-11-1,4-11-15,12-16 16,0-4-16,-2-5 16,-3-2-1,-3 0-15,-8 4 16,-1 8-1,-18 55-15,0 0 16,0 0-16,13-45 16,1 12-1</inkml:trace>
  <inkml:trace contextRef="#ctx0" brushRef="#br0" timeOffset="516.678">3293 3916 0,'0'0'16,"0"0"-16,19-3 15,22-4-15,29-4 16,9 0-1,22 2-15,-9 4 16,-9 1 0,-15 6-16,-68-2 15,54 5-15</inkml:trace>
  <inkml:trace contextRef="#ctx0" brushRef="#br0" timeOffset="749.7301">3375 4237 0,'0'0'16,"0"0"-16,27-2 15,26-10 1,31-3-16,5-6 15,-10 4-15,-79 17 16,73-7 0,-29 6-16,-19 1 15</inkml:trace>
  <inkml:trace contextRef="#ctx0" brushRef="#br0" timeOffset="1066.6234">3480 4255 0,'0'0'16,"0"0"-16,0 0 16,-18 13-16,-6 7 15,-9 10 1,3 1-16,3 4 16,5 6-1,4 3-15,7 3 16,7 0-16,8-2 15,13-7 1,8-9-16,15-13 16,17-12-16,13-13 15,16-7 1,23-10-16,14-5 16,-13 2-1,-27 1-15,-24 2 16</inkml:trace>
  <inkml:trace contextRef="#ctx0" brushRef="#br0" timeOffset="1516.5682">4129 3411 0,'0'0'16,"0"0"-1,0 0-15,0 0 16,0 24-16,0 27 16,0 35-1,0 29-15,0 11 16,0 3-16,0 0 15,5 6 1,5-4-16,1 1 16,-1 2-1,5 8-15,0 10 16,-5-14-16,-6-6 16,-6-17-1,-6-10-15,2-19 16,6-86-16,0 0 15,-11 58 1,4-39-16,-1-22 16,6-24-1,4-22-15,1-32 16</inkml:trace>
  <inkml:trace contextRef="#ctx0" brushRef="#br0" timeOffset="1699.9733">4255 4237 0,'0'0'0,"0"0"15,0 0-15,27 0 16,29 0-16,32 0 16,14 0-1,-102 0-15,115 0 16</inkml:trace>
  <inkml:trace contextRef="#ctx0" brushRef="#br0" timeOffset="2132.5486">4921 4059 0,'0'0'15,"0"0"-15,-18 10 16,-8 11-16,-11 10 16,0 14-1,2 8-15,0 10 16,9 7 0,8 16-16,13 1 15,23-13-15,18-23 16,9-28-1,6-19 1,10-17-16,-1-12 16,-4-8-16,-8-10 15,-12-4-15,-11-2 16,-15 0 0,-18 2-16,-15 5 15,-25 8 1,-14 7-16,-12 7 15,-16 4-15,90 16 16,-81-11 0,32-4-16,40-10 15,23-8-15</inkml:trace>
  <inkml:trace contextRef="#ctx0" brushRef="#br0" timeOffset="2499.8627">5403 3603 0,'0'0'15,"0"0"1,0 0-16,0 24 16,3 24-16,4 29 15,4 27 1,-4 4-16,-5 10 15,3 11 1,0-3-16,5 1 16,-1 6-16,0-1 15,0-13 1,2-10-16,0-16 16,0-8-16,0-11 15,-2-5 1,-1-18-16,-8-51 15,0 0 1,6 36-16,-1-24 16,-8-24-16</inkml:trace>
  <inkml:trace contextRef="#ctx0" brushRef="#br0" timeOffset="3149.579">5757 4023 0,'0'0'0,"0"0"16,0 19-1,0 26-15,0 25 16,5 10-16,-1 20 15,3 4 1,-2-4-16,1-5 16,-1-5-1,1-11-15,-6-79 16,6 69-16,-6-69 16,0 0-1,0 0-15,-2 37 16,-6-25-16,-1-32 15,-3-19 1,-1-14-16,2-11 16,-3-13-1,3-20-15,2-9 16,9 17-16,9 22 16,8 22-1,9 11-15,9 13 16,8 5-1,6 6-15,2 10 16,4 6-16,-7 9 16,-1 8-1,-4 5-15,-10 10 16,-11 11 0,-13 10-16,-16 7 15,-15 8-15,-24 18 16,-19 5-1,-7-11-15,9-22 16,63-64-16,-46 36 16,27-29-1,19-25-15,15-11 16,6-15-16</inkml:trace>
  <inkml:trace contextRef="#ctx0" brushRef="#br0" timeOffset="3349.9057">6253 4434 0,'0'0'15,"0"0"-15,0 0 16,0 0 0,0 0-16,16 7 15,22 1-15,16 6 16,3-1-1,-3-4-15,-5-7 16</inkml:trace>
  <inkml:trace contextRef="#ctx0" brushRef="#br0" timeOffset="3846.6631">6653 3606 0,'0'0'0,"0"0"16,0 0-16,0 0 15,0 0 1,-7 22-16,-1 27 15,-8 26-15,1 22 16,1 12 0,7 9-16,3 12 15,6 13-15,7 4 16,-1-1 0,6 1-16,1 2 15,3 4 1,4-3-16,-3-6 15,1-7 1,-3-19-16,-3-17 16,-3-22-16,-11-79 15,0 0 1,0 0-16,6 57 16,-6-57-16,0 0 15,0 0 1,2 31-16,-2-31 15,0 5 1,6-21-16</inkml:trace>
  <inkml:trace contextRef="#ctx0" brushRef="#br0" timeOffset="3994.9026">7207 5584 0,'0'0'16,"0"0"-16,2 20 16,4 10-16</inkml:trace>
  <inkml:trace contextRef="#ctx0" brushRef="#br0" timeOffset="11091.4688">7332 4145 0,'0'0'0,"0"0"16,0 0-16,0 0 15,0 0 1,0 0-1,0 0-15,0 0 16</inkml:trace>
  <inkml:trace contextRef="#ctx0" brushRef="#br0" timeOffset="11427.8737">7292 4818 0,'0'0'0,"0"0"15,0 0-15,0 0 16,0 0-16,0 0 16,0 0-1,0 0-15</inkml:trace>
  <inkml:trace contextRef="#ctx0" brushRef="#br0" timeOffset="12389.451">8147 3895 0,'0'0'15,"0"0"1,-21-2-16,-17-4 15,-16 1-15,0 10 16,1 19 0,8 11-16,5 15 15,0 13 1,-3 26-16,10 18 16,15 2-16,18-4 15,18-7 1,15-4-16,17-8 15,14-10-15,10-10 16,7-10 0,5-15-16,-1-17 15,-2-16 1,-7-14-16,-6-18 16,-19-10-16,-2-13 15,-2-15 1,2-27-16,-5-19 15,-16-6-15,-23-2 16,-19 4 0,-18 17-16,-14 2 15,-18 9 1,-9 14-16,-8 17 16,-1 15-16,5 18 15,9 16 1,13 14-16,9 11 15,9 10 1,9 11-16,16 3 16,12-5-16,3-9 15</inkml:trace>
  <inkml:trace contextRef="#ctx0" brushRef="#br0" timeOffset="12956.9017">9657 3743 0,'0'0'16,"-16"-13"-16,-5-4 15,-7-2 1,-4 9-16,-2 10 16,-7 8-1,-9 14-15,-1 10 16,3 8-16,7 4 16,5 6-1,9 1-15,9 3 16,11-1-16,11 1 15,15-3 1,10 2-16,11-1 16,9 0-1,7-3-15,16 13 16,-6 3-16,-7-2 16,-19-3-1,-22-13-15,-16 0 16,-16 2-1,-17-2-15,-12-5 16,-12-10-16,-10-10 16,-4-15-1,-1-14-15,4-14 16,7-9-16,13-6 31,46 36-31,-38-38 0,15 0 16,12 4-1,14 5-15</inkml:trace>
  <inkml:trace contextRef="#ctx0" brushRef="#br0" timeOffset="13788.9403">10112 3967 0,'0'0'0,"0"0"15,0 0-15,-15 11 16,-10 9 0,-2 12-16,2 9 15,6 6 1,5 5-16,12-3 15,2-49-15,8 43 16,12-13 0,8-13-16,-1-13 15,2-11-15,-7-1 16,-5-6 0,0 1-16,-10-1 15,-7 0 1,-11 2-16,-10-2 15,-4 3-15,-2 0 16,-1 0 0,2-1-16,9-1 15,8-1 1,9-1-16,11-1 16,15-2-16,7-2 15,13-2 1,4 0-16,-1-1 15,0 1 1,-49 22-16,49-26 16,-49 26-16,44-32 15,-44 32 1,34-34-16,-34 34 16,0 0-16,0 0 15,25-27 1,-25 27-16,10-9 15,0 14 1,-4 15-16,-1 9 16,-1 10-16,2 14 15,4 10 1,-1 8-16,2 4 16,1 25-1,1 18-15,-5-5 16,0-22-16,-8-91 15,6 73 1,-6-73-16,5 38 16,-5-38-1,2 15-15,-4-25 16,-1-26-16,1-25 16</inkml:trace>
  <inkml:trace contextRef="#ctx0" brushRef="#br0" timeOffset="14121.8507">10493 3551 0,'0'0'0,"0"0"16,2 25-1,9 26-15,-1 35 16,6 25-16,-3 7 15,-1 19 1,-1 13-16,-3-8 16,0-8-1,0-7-15,0-2 16,0 3 0,-2-8-16,-2-1 15,-4-9-15,0-19 16,0-91-1,-2 74-15,2-74 16,2 44-16,4-37 16,3-34-1</inkml:trace>
  <inkml:trace contextRef="#ctx0" brushRef="#br0" timeOffset="14889.3849">10716 4184 0,'0'0'0,"0"0"16,20-3 0,18-8-16,18 3 15,-12 3-15,-9 11 16,-7 8-1,-16 15-15,-15 4 16,-8 10 0,-12 9-16,-8 5 15,0 1-15,31-58 16,0 0 0,0 0-16,-24 45 15,9-23 1,20-28-16,12-17 15,7-12-15,9-14 16,7-1 0,2 6-16,1 6 15,0 6-15,-4 10 16,4 7 0,-43 15-16,0 0 15,0 0 1,39-10-16,-39 10 15,31-8-15,-9-6 16,-22 14 0,17-20-16,-17 20 15,16-25 1,-16 25-16,0 0 16,0 0-16,12-23 15,-12 23 1,8-17-16,-2 14 15,0 17-15,-4 13 16,3 18 0,-1 22-16,0 16 15,-2 31 1,0 17-16,2-6 16,-2-20-16,2-27 15,-4-78 1,0 0-16,0 0 15,2 52 1,0-30-16,3-26 16,-3-26-16,6-25 15</inkml:trace>
  <inkml:trace contextRef="#ctx0" brushRef="#br0" timeOffset="15224.9009">11580 3528 0,'0'0'16,"0"0"-16,0 0 15,0 0 1,0 29-16,0 32 16,0 35-1,4 25-15,1 5 16,-1 7-16,-4 5 15,5 8 1,0 24-16,2-1 16,-5-19-1,2-27-15,5-29 16,1-18-16,0-9 16,-1-16-1,-9-51-15,9 47 16,-9-47-16,0 0 15,11 34 1,5-21-16</inkml:trace>
  <inkml:trace contextRef="#ctx0" brushRef="#br0" timeOffset="15622.1074">12428 4032 0,'0'0'16,"0"0"-16,0 0 15,28 0-15,31 0 16,31 0-1,14-7-15,-8-7 16,-16 1-16,-80 13 16,0 0-1,62-11-15,-25 11 16,-22 13 0,-17 7-16,-16 16 15,-22 22-15,-14 15 16,-26 32-1,-20 30-15,3 5 16,26-21 0,35-43-16,27-45 15</inkml:trace>
  <inkml:trace contextRef="#ctx0" brushRef="#br0" timeOffset="15788.285">12846 4235 0,'0'0'0,"0"0"16,10 0 0,11 7-16,14 13 15,-2 16-15,1 10 16,0 5 0,4-5-16</inkml:trace>
  <inkml:trace contextRef="#ctx0" brushRef="#br0" timeOffset="16156.0499">13133 3424 0,'0'-3'16,"0"3"-16,5 3 0,2 17 15,1 27-15,-3 28 16,1 38 0,6 11-16,6 17 15,6 14 1,-1-6-16,-1 1 16,5 2-16,2 0 15,5-5 1,-1-4-16,1-11 15,-9-18 1,-10-13-16,-7-19 16,-8-82-16,2 50 15,-6-39 1,-2-30-16</inkml:trace>
  <inkml:trace contextRef="#ctx0" brushRef="#br0" timeOffset="16539.0759">13470 3844 0,'0'0'0,"0"0"16,16-3-16,23-8 15,19-5 1,-4-2-16,-6 6 16,-1 0-1,-47 12-15,41-3 16,-8 13-16,-13 6 16,-11 8-1,-7 10-15,-11 11 16,-11 21-1,-11 8-15,-18 22 16,-9 12-16,2-13 16,56-95-1,0 0-15,-36 63 16,28-43-16,16-33 16</inkml:trace>
  <inkml:trace contextRef="#ctx0" brushRef="#br0" timeOffset="16718.2522">13891 4195 0,'0'0'0,"0"0"16,0 19 0,9 22-16,7 18 15,3-2-15,3-5 16,-22-52-1,0 0-15,24 53 16</inkml:trace>
  <inkml:trace contextRef="#ctx0" brushRef="#br0" timeOffset="16922.0672">13970 4056 0,'0'0'0,"0"0"16,2-10-1,18-2-15,8-2 16,13 12 0,12 2-16,7 2 15,3-2 1,-1-7-16,-5-8 16,-10-16-16,-7-14 15</inkml:trace>
  <inkml:trace contextRef="#ctx0" brushRef="#br0" timeOffset="17122.443">14454 3631 0,'0'0'0,"0"0"15,0 0 1,0 0-16,0 25 16,0 26-16,0 37 15,0 23 1,7 10-16,2 0 15,2-3-15,-5-9 16,4-5 0,-6-13-16</inkml:trace>
  <inkml:trace contextRef="#ctx0" brushRef="#br0" timeOffset="17455.0711">14072 4897 0,'0'0'0,"0"0"16,0 26-16,0 28 15,9 24 1,16 9-16,10-18 16,10-15-1,-9-20-15,-1-22 16,-1-7-16,-7-16 15,-6-12 1,-4-12-16,-7-19 16,-10-4-16,-12 2 15,-15 7 1,-14 7-16,-6 13 16,-11 11-1,1 15-15,0 10 16,8 11-16,12 5 15</inkml:trace>
  <inkml:trace contextRef="#ctx0" brushRef="#br0" timeOffset="18089.1673">14939 3969 0,'0'0'0,"0"0"16,0-2-16,0-4 16,0-6-1,8-2-15,11-3 16,10-2-16,5-5 16,1-2-1,-35 26-15,36-30 16,-13 6-1,-7 8-15,-10 12 16,-8 11-16,-12 12 16,-13 15-1,-15 22-15,-5 5 16,-7 14-16,7-10 16,23-16-1,17-24-15,17-16 16,9-7-1,12-4-15,6-5 16,18 1-16,-55 6 16,49 0-1,-6 6-15,-14 13 16,-27 8 0,-17 11-16,-30 21 15,-20 8-15,-38 24 16,-26 17-1,19-19-15,110-89 16,-61 50-16,45-31 16,26-19-1,17-6-15,17-12 16,28-11 0,36-17-16,37-15 15,7-7-15,-15-3 16,-32 2-1,-28-3-15</inkml:trace>
  <inkml:trace contextRef="#ctx0" brushRef="#br0" timeOffset="18351.45">15605 3589 0,'0'0'16,"0"0"-16,0 0 15,0 0-15,-4 25 16,-1 22 0,-4 33-16,1 25 15,1 5 1,0 3-16,0-1 16,5-2-16,0-8 15,0-8 1,4-8-16,4-11 15,-6-75 1,12 81-16</inkml:trace>
  <inkml:trace contextRef="#ctx0" brushRef="#br0" timeOffset="18555.9681">15235 4800 0,'0'0'16,"0"0"-16,0 0 15,0 27 1,0 26-16,8 28 16,17 10-16,19-14 15,23-17 1,18-20-16,11-22 16,12-34-16,-1-31 15</inkml:trace>
  <inkml:trace contextRef="#ctx0" brushRef="#br0" timeOffset="18805.4702">16691 3934 0,'0'0'16,"0"0"-16,-20 18 15,-18 15 1,-24 31-16,-26 35 16,-21 30-1,-3 7-15,27-28 16,85-108-16,-51 66 16,35-47-1,23-38-15</inkml:trace>
  <inkml:trace contextRef="#ctx0" brushRef="#br0" timeOffset="18955.9976">16429 4172 0,'0'0'15,"0"0"-15,0 0 16,0 0-16,17 15 16,14 12-1,16 16-15,0-8 16,0-9-16</inkml:trace>
  <inkml:trace contextRef="#ctx0" brushRef="#br0" timeOffset="19293.7192">16829 3540 0,'0'0'0,"0"26"15,0 26 1,8 37-16,2 34 16,3 11-16,-1 7 15,1 20-15,2 7 16,-7-12-1,3-15-15,1-8 16,-2-16-16,-1-10 16,-2-15-1,-5-19-15,-2-73 16,0 0 0,5 43-16,1-46 15</inkml:trace>
  <inkml:trace contextRef="#ctx0" brushRef="#br0" timeOffset="19605.3143">17044 3934 0,'0'0'0,"0"0"16,14-9-16,15-5 15,15-2-15,10 8 16,2 5 0,2 6-16,-7 8 15,-6 4 1,-12 7-16,-10 10 16,-16 10-16,-22 10 15,-20 10 1,-21 7-16,-32 16 15,-20 7-15,20-34 16,42-42 0</inkml:trace>
  <inkml:trace contextRef="#ctx0" brushRef="#br0" timeOffset="19888.3787">17620 3603 0,'0'0'16,"0"0"-1,3 20-15,8 23 16,4 29-16,6 29 16,1 18-1,3 17-15,-1 7 16,-4-16-16,-7-22 15,-6-18 1,-7-18-16,0-69 16,0 0-16,-13 32 31,-10-25-31</inkml:trace>
  <inkml:trace contextRef="#ctx0" brushRef="#br0" timeOffset="20039.0334">17774 4231 0,'0'0'0,"14"-17"16,11-5-16,13-7 16,12 3-1,9 5-15,2 7 16,-5 6-16,-11 10 16</inkml:trace>
  <inkml:trace contextRef="#ctx0" brushRef="#br0" timeOffset="20255.9163">17564 4831 0,'0'0'0,"-4"23"15,-1 20 1,5 26-16,12 4 15,15 15-15,18-17 16,18-14-16,9-23 16,7-24-1</inkml:trace>
  <inkml:trace contextRef="#ctx0" brushRef="#br0" timeOffset="20806.1583">18242 4134 0,'0'0'0,"0"0"15,0 25-15,0 27 16,10 29-1,5 22-15,5-6 16,-5-10-16,-15-87 16,0 0-1,0 0-15,9 49 16,-6-33 0,-1-28-16,-2-12 15,4-17 1,5-19-16,1-11 15,12-1-15,13-19 16,12 2 0,7 21-16,1 28 15,-7 23-15,-7 14 16,2 11 0,-9 15-16,-7 11 15,-16 11 1,-13 6-16,-17 9 15,-14 7-15,-20 21 16,-22 12 0,-9-4-16,-6-8 15,14-22 1,76-66-16,-53 32 16,28-35-16,25-28 15</inkml:trace>
  <inkml:trace contextRef="#ctx0" brushRef="#br0" timeOffset="21188.7951">18895 3350 0,'0'0'0,"0"0"15,0 0 1,0 24-16,6 26 16,3 35-16,-2 33 15,-1 12 1,-2 14-16,-2 35 16,-2 18-1,0 2-15,4-11 16,0-12-16,7-17 15,3-21 1,3-17-16,-1-20 16,-3-17-1,-1-14-15,-12-70 16,0 0-16,0 0 16,2 40-1,-4-25-15</inkml:trace>
  <inkml:trace contextRef="#ctx0" brushRef="#br0" timeOffset="21355.7038">18933 4516 0,'0'0'0,"0"0"15,13-13-15,14-6 16,12-5-1,13 13-15,6 5 16,7-1-16</inkml:trace>
  <inkml:trace contextRef="#ctx0" brushRef="#br0" timeOffset="21838.8609">19533 4185 0,'0'0'16,"0"0"0,18 0-16,25-6 15,21-3-15,3 1 16,-67 8-1,66-8-15,-66 8 16,0 0 0,44-6-16,-25 8 15,-35 7-15,-21 9 16,-12 8 0,3 3-16,0 5 15,5 4 1,0 4-16,10 7 15,7 8-15,10-2 16,12 2 0,15 0-16,10-5 15,10-5 1,5-11-16,6-10 16,2-8-16,2-11 15,3-9 1,8-10-16,8-10 15,2-12-15</inkml:trace>
  <inkml:trace contextRef="#ctx0" brushRef="#br0" timeOffset="22221.0856">20072 3746 0,'0'0'0,"0"29"16,0 25-1,0 30-15,0 28 16,0 6-16,5 10 15,1 6 1,5 4-16,1 5 16,3 19-16,5 0 15,-12-17 1,-2-24-16,-3-25 16,-3-20-1,0-76-15,0 0 16,-5 49-16,-1-31 15,2-22 1,2-21-16</inkml:trace>
  <inkml:trace contextRef="#ctx0" brushRef="#br0" timeOffset="22389.0349">20048 4613 0,'0'0'16,"13"-16"-1,16-6-15,18-5 16,26 2-16,44-4 16,43-7-16,17-13 15</inkml:trace>
  <inkml:trace contextRef="#ctx0" brushRef="#br0" timeOffset="22672.4455">21247 3856 0,'0'0'15,"0"0"-15,27-15 16,18-5 0,34-5-16,16 1 15,5 11-15,-100 13 16,0 0-16,70 0 16</inkml:trace>
  <inkml:trace contextRef="#ctx0" brushRef="#br0" timeOffset="23051.1289">21247 4114 0,'0'0'0,"0"0"16,21-9 0,15-6-16,22-14 15,2 0 1,-60 29-16,55-32 15,-55 32-15,44-20 16,-20 11 0,-22 13-16,-18 14 15,-10 9-15,-13 9 16,-5 11 0,5-2-16,10-8 15,12-8 1,11-11-16,8-4 15,13-10-15,16-8 16,17-5 0,18-11-16,12-5 15,19-10 1,-97 35-16,0 0 16,76-29-16,-49 13 15</inkml:trace>
  <inkml:trace contextRef="#ctx0" brushRef="#br0" timeOffset="23240.3332">21014 4720 0,'0'0'16,"0"0"-16,0 0 16,25-3-1,34-17-15,26-13 16,22-21-16,28-22 15,0-4 1,-25 15-16,-110 65 16,101-54-16</inkml:trace>
  <inkml:trace contextRef="#ctx0" brushRef="#br0" timeOffset="23571.9241">21304 5050 0,'0'0'0,"0"0"15,27-20 1,19-15-16,33-24 16,29-21-1,-2 1-15,-16 13 16,-90 66-16,0 0 15,57-38 1,-22 29-16,-14 18 16,-7 15-1,-5 10-15,-1 10 16,2 23-16,-2 5 16,1 4-1,-9-76-15,14 89 16,10-13-1</inkml:trace>
  <inkml:trace contextRef="#ctx0" brushRef="#br0" timeOffset="23905.6812">21908 4018 0,'0'0'0,"0"0"16,0 0-16,23-2 16,29-12-1,16-8-15,0 0 16,1-2 0,-69 24-16,0 0 15,62-18-15,-12 11 16,-19 23-1,-26 11-15,-16 14 16,-22 29 0,-32 37-16,-32 41 15,-15 10-15,12-26 16,17-43-16</inkml:trace>
  <inkml:trace contextRef="#ctx0" brushRef="#br0" timeOffset="24101.3198">22235 4202 0,'0'0'0,"0"0"16,20 12 0,17 9-16,16 12 15,0 8 1,3 3-16,0 8 15,-4 1-15,-19-15 16</inkml:trace>
  <inkml:trace contextRef="#ctx0" brushRef="#br0" timeOffset="24305.8061">22401 4118 0,'0'0'0,"0"0"16,0 0 0,24-2-16,30-9 15,29-4 1,17-7-16,1-4 16,-9-3-16</inkml:trace>
  <inkml:trace contextRef="#ctx0" brushRef="#br0" timeOffset="24521.9">22829 3627 0,'0'0'16,"0"0"-1,0 0-15,0 31 16,4 34-16,4 42 15,0 36 1,8 9-16,7 23 16,5-1-16,-1-29 15,-1-33 1,-9-32-16</inkml:trace>
  <inkml:trace contextRef="#ctx0" brushRef="#br0" timeOffset="24989.1584">22510 4923 0,'0'0'15,"-19"22"-15,0 10 16,-5 12-16,10 10 15,9 3 1,17 7-16,17-7 16,18-7-1,15-14-15,13-21 16,27-19 0,7-36-16,-20-28 15,-37-4-15,-34 6 16,-27 21-1,-18 10-15,-20 6 16,-21 11-16,-22 11 16,-31 16-1,-29 24-15,-2 21 16,27 9 0,40-3-16,45-13 15,38-20-15,29-19 16,22-16-1,31-19-15,57-31 16,66-45-16</inkml:trace>
  <inkml:trace contextRef="#ctx0" brushRef="#br0" timeOffset="25790.5183">23679 3906 0,'0'0'15,"0"0"1,-4 23-16,-1 26 15,-6 34-15,-6 37 16,-5 17 0,6 21-16,12 1 15,4-8 1,4-14-16,4-19 16,-8-118-16,0 0 15,10 76 1,7-46-16,3-45 15,4-22-15,12-21 16,4-18 0,16-33-16,11-26 15,-7 10 1,-17 25-16,-43 100 16,0 0-16,0 0 15,23-58 1,-23 58-16,13-23 15,-3 28 1,0 17-16,1 9 16,2 10-16,7 19 15,8 9 1,13 29-16,12 19 16,4-1-16,2-16 15,-1-23 1,-3-24-16,-6-17 15,-7-27 1,-5-16-16,-1-20 16,1-22-16,1-22 15,14-41 1,6-40-16,-4-22 16,-21 2-1,-19 17-15,-21 21 16,-14 18-16,-14 11 15,-11 21 1,-6 16-16,-4 24 16,8 21-1,-2 17-15,-7 12 16,6 11-16,16 10 16,19-2-16</inkml:trace>
  <inkml:trace contextRef="#ctx0" brushRef="#br0" timeOffset="26091.099">25173 3853 0,'0'0'15,"-4"24"-15,0 24 16,1 32-16,-1 38 16,4 14-1,-2 13-15,2 30 16,2 2 0,2-26-16,1-33 15,-3-30-15,2-19 16,-4-69-1,0 0-15,8 53 16</inkml:trace>
  <inkml:trace contextRef="#ctx0" brushRef="#br0" timeOffset="26705.0999">25221 3944 0,'0'0'16,"0"0"-16,0 0 15,9 23-15,11 12 16,11 24 0,4-2-16,6 4 15,4-3 1,-1-4-16,-1-14 15,-1-11-15,3-16 16,2-17 0,5-21-16,-2-19 15,5-14 1,0-27-16,-7-18 16,-16 1-16,-16 3 15,-9 7 1,-5 15-16,-2 77 15,-4-70 1,4 70-16,-9-45 16,0 22-16,-2 22 15,2 12 1,-3 20-16,1 10 16,2 29-1,3 14-15,1 35 16,8 41-16,3 18 15,3 1 1,4-13-16,3-19 16,0-14-16,-3-18 15,2-15 1,1-15-16,2-18 16,-18-67-1,19 40-15,3-15 16,5-18-16,2-14 15</inkml:trace>
  <inkml:trace contextRef="#ctx0" brushRef="#br0" timeOffset="26955.4978">26425 3618 0,'0'0'15,"0"0"-15,16 10 16,8 13-16,7 11 16,-4 11-1,-7 11-15,-9 2 16,-11-3-1,-11-5-15</inkml:trace>
  <inkml:trace contextRef="#ctx0" brushRef="#br0" timeOffset="27755.1074">26229 4177 0,'0'0'16,"0"0"-16,0 0 15,0 0-15,20-11 16,15-10-1,23-6-15,7 3 16,3 4-16,-68 20 16,62-15-1,-62 15-15,51-10 16,-10 13 0,-24 9-16,-17 9 15,-11 4-15,-9 6 16,-3 3-1,-4 8-15,5 1 16,22-43 0,-8 40-16,14-5 15,11-10-15,15-5 16,11-11 0,11-9-16,-1-9 15,-53 9-15,42-20 16,-17-6-1,-20-2-15,-16 4 16,-15-1 0,-5 5-16,31 20 15,-33-16-15,2 6 16,1 7 0,7 7-16,2 13 15,5 6 1,8 11-16,6 9 15,8 19-15,8 5 16,-1 5 0,1 1-16,-2 17 15,-7-3 1,-7-13-16,-13-19 16,-12-19-16,-15-4 15,-14-4 1,-17-1-16,-21 0 15,-1-2 1,19-16-16,76-9 16,-47 0-16,24-12 15,27-3 1,17 1-16,21-6 16,28-2-1,14 0-15,36-7 16,35 2-16,1 4 15,-6 11 1,-17 2-16,-17 5 16,-19 5-16,-25-2 15</inkml:trace>
  <inkml:trace contextRef="#ctx0" brushRef="#br0" timeOffset="28039.1569">27006 3553 0,'0'0'0,"0"0"15,0 0 1,23 7-16,21 7 16,19 5-1,-7 6-15,-9 3 16,-11 7-16,-17 1 16</inkml:trace>
  <inkml:trace contextRef="#ctx0" brushRef="#br0" timeOffset="28434.4985">26973 3998 0,'0'0'0,"0"0"15,15-11-15,17-9 16,12-8 0,5 5-16,3 2 15,-52 21-15,51-13 16,-51 13-1,45-5-15,-10 12 16,-19 10 0,-16 11-16,-18 7 15,-17 19-15,-8-1 16,3-1 0,6-7-16,10-14 15,6-9 1,11-12-16,12-10 15,12-10-15,10-8 16,10-4 0,11-7-16,6 0 15,0 5-15,-1 5 16,-10 13 0,-14 11-16,-22 8 15,-17 7-15</inkml:trace>
  <inkml:trace contextRef="#ctx0" brushRef="#br0" timeOffset="29071.7385">27004 4673 0,'25'-25'16,"15"-9"-16,25-19 15,19-12 1,17-4-16,-10 2 15,-14 13-15,-77 54 16,0 0 0,42-42-16,-29 21 15,-22 15 1,-11 11-16,-6 10 16,-9 8-16,35-23 15,-33 34 1,33-34-16,0 0 15,-21 41 1,21-41-16,-10 38 16,12 1-16,3 1 15,-8 2 1,-5 7-16,-12 7 16,-13 2-1,-6 2-15,-1 1 16,2-10-16,9-11 15,11-12 1,14-17-16,8-9 16,14-11-1,9-5-15,7-4 16,-34 18-16,46-19 16,1 7-1,-47 12-15,40 0 16,-11 13-16,-18 10 15,-7 8 1,-6 5-16,-9 8 16,-7 15-1,8-6-15,3-3 16,18-15-16,20-21 16,30-23-1,42-27-15,62-51 16,54-59-16</inkml:trace>
  <inkml:trace contextRef="#ctx0" brushRef="#br0" timeOffset="29355.6566">27759 3862 0,'0'0'0,"0"0"16,22 0 0,24 4-16,22 3 15,-5 11-15,-15 4 16,-16 3-1,-20 0-15,-14-3 16</inkml:trace>
  <inkml:trace contextRef="#ctx0" brushRef="#br0" timeOffset="29755.7903">27692 4353 0,'0'0'15,"0"0"-15,25-11 16,17-9-1,26-11-15,9-3 16,-3 3 0,-74 31-16,54-15 15,-21 15-15,-17 10 16,-12 12 0,-10 12-16,-10 11 15,-11 22 1,-7 7-16,-8 24 15,1 7-15,13-18 16,28-87 0,-5 58-16,16-29 15,11-21 1,-1-19-16,6-10 16,0-18-16,1-22 15,-4-11 1,-7-24-16,-13-7 15,-10 18-15,-19 27 16,-11 24 0,-10 14-16</inkml:trace>
  <inkml:trace contextRef="#ctx0" brushRef="#br0" timeOffset="30138.5473">28188 3546 0,'0'0'16,"0"0"-1,0 0-15,2 26 16,12 29-16,1 25 15,5 26 1,-1 23-16,-4 16 16,-2 16-16,3 2 15,-1-10 1,3-4-16,3-4 16,1-1-1,0-9-15,-6-7 16,-11-16-1,-3-16-15,-2-12 16,-2-17-16,2-67 16,0 0-1,-9 31-15,-7-21 16</inkml:trace>
  <inkml:trace contextRef="#ctx0" brushRef="#br0" timeOffset="30305.653">28335 4474 0,'0'-25'0,"11"-13"16,19-9-16,23 5 16,26-3-1,32-13-15</inkml:trace>
  <inkml:trace contextRef="#ctx0" brushRef="#br0" timeOffset="30916.9133">28713 3956 0,'0'0'0,"0"0"15,16-18-15,15-11 16,24-16 0,9 0-16,18-8 15,1-2-15,-83 55 16,0 0 0,0 0-16,58-36 15,-33 28-15,-27 25 16,-12 10-1,-13 17-15,-15 22 16,-14 31 0,0 10-16,13-9 15,43-98-15,-20 80 16,18-23 0,14-25-16,1-13 15,7-6 1,2-6-16,5 2 15,4-3-15,-2 3 16,-1 7 0,-10 8-16,-12 10 15,-12 16 1,-21 21-16,-32 32 16,-33 24-1,-12-4-15,104-123 16,-99 94-16,99-94 15,-57 46 1,32-37-16,36-15 16,20-11-16,18-4 15,33-8 1,45-9-16,36-5 16,5 1-16</inkml:trace>
  <inkml:trace contextRef="#ctx0" brushRef="#br0" timeOffset="31455.4785">29386 3609 0,'0'0'0,"0"0"16,0 0-1,12-11-15,11-5 16,8-2-16,-2 7 16,3 3-1,-5 1-15,-2 5 16,-5 6-16,-12 9 15,-8 10 1,-17 10-16,-15 14 16,-18 18-1,-23 27-15,-7 6 16,80-98-16,-49 74 16,38-39-1,26-30-15,19-17 16,11-5-1,15-10-15,5 0 16,-65 27 0,60-23-16,-60 23 15,0 0-15,49-13 16,-18 13 0,-19 13-16,-16 12 15,-15 9-15,-19 18 16,-9 0-1</inkml:trace>
  <inkml:trace contextRef="#ctx0" brushRef="#br0" timeOffset="31574.2313">29812 4175 0,'0'0'15</inkml:trace>
  <inkml:trace contextRef="#ctx0" brushRef="#br0" timeOffset="32105.3325">29270 4752 0,'0'0'16,"0"0"-16,0 0 15,0 0-15,0 0 16,0-3 0,0-11-16,5-4 15,-1-2 1,1 3-16,-1-4 16,2 6-16,-1-1 15,-3 2 1,-2 3-16,3 3 15,-3 5 1,0 1-16,-3 2 16,-2 2-16,-1 5 15,-3 0 1,-4 0-16,1-1 16,1 0-16,4-1 15,0-3 1,7-4-16,12-7 15,10-9 1,18-15-16,25-19 16,36-28-16,31-23 15,9-6 1,-20 20-16,-28 21 16,-26 22-16,-67 46 15,0 0 1,0 0-16,50-23 15,-33 16 1,-17 12-16</inkml:trace>
  <inkml:trace contextRef="#ctx0" brushRef="#br0" timeOffset="32555.0231">29513 4860 0,'0'0'15,"0"0"-15,0 0 16,0 0-1,14-15-15,13-16 16,18-17-16,8-2 16,14-9-1,5 4-15,-8 14 16,-8 16-16,-13 14 16,-7 9-1,-10 6-15,-2 10 16,-3 4-1,-1 10-15,-5 13 16,3 17 0,-5 13-16,-3 17 15,-4 48-15,3 72 16,0 49 0,7 13-16,2-24 15,4-16-15</inkml:trace>
  <inkml:trace contextRef="#ctx0" brushRef="#br0" timeOffset="33617.7401">31286 3844 0,'0'0'0,"0"0"16,-15 15-16,-6 15 15,-8 15 1,3 10-16,5 10 15,7 4 1,10-7-16,8-8 16,12-18-16,9-20 15,3-21 1,6-19-16,5-19 16,-4-4-16,-13-4 15,-11 4 1,-16 5-16,-15 10 15,-10 17 1,-14 15-16,-16 15 16,-1 19-16,5 12 15,-5 36 1,8 24-16,18 21 16,21-1-16,20-5 15,10-10 1,3-15-16,7-17 15,-26-79 1,31 46-16,5-34 16,-5-21-16,0-19 15,6-23 1,0-16-16,3-27 16,5-11-1,-45 105-15,35-91 16,-5 31-16,-8 33 15,-7 25 1,-9 13-16,-3 15 16,-10 15-1,-10 19-15,-12 7 16,-13 5-16,-21 19 16,-16 7-1,-6-6-15,12-18 16,73-74-1,-57 47-15,57-47 16,0 0-16,0 0 16,-31 22-1,23-15-15,16-10 16,15-5 0,14-2-16,26-8 15,11 6-15,29-2 16,22 5-1,9 11-15,-7 9 16,-22 7-16,-23-4 16</inkml:trace>
  <inkml:trace contextRef="#ctx0" brushRef="#br0" timeOffset="34154.8478">31779 3698 0,'0'0'0,"27"-4"15,28-3-15,23-1 16,21 8-1,-5 6-15,-13 12 16,-16 2 0,-65-20-16,45 23 15,-45-23 1,26 23-16,-19 3 16,-20 0-16,-20 6 15,-37 13 1,-60 20-16,-65 21 15,-24 2-15,28-26 16,78-15 0,113-47-16,-50 31 15,55-17 1,40-21-16,38-11 16,54-13-16,68-8 15,20 5 1,-5 9-16,-46 18 15,-45 11 1,-16 7-16,-22 3 16,-20 2-16,-30 0 15,-28-1 1,-24-4-16,-22-9 16</inkml:trace>
  <inkml:trace contextRef="#ctx0" brushRef="#br0" timeOffset="34561.6055">32124 4020 0,'0'0'16,"0"0"-16,0 0 16,0 26-1,0 30-15,0 27 16,6 32-16,-2 8 15,3 15 1,0 18-16,5 48 16,3 28-1,1 2-15,-5-3 16,-2-4 0,-3 1-16,0-6 15,3-13-15,5-20 16,-3-15-1,2-16-15,-5-9 16,2-23-16,-10-18 16,-4-19-1,-4-14-15,-4-14 16,12-61-16,-16 41 16,16-41-1,-14 19-15,5-16 16</inkml:trace>
  <inkml:trace contextRef="#ctx0" brushRef="#br0" timeOffset="34776.0744">32793 5461 0,'0'0'0,"0"0"16</inkml:trace>
  <inkml:trace contextRef="#ctx0" brushRef="#br0" timeOffset="74572.9667">4768 5611 0,'0'0'16,"0"0"-16,-7 18 15,-10 11 1,-3 9-16,-4-2 16,2 4-1,-3 3-15,0 3 16,-2 6-16,6 3 16,-4 4-1,7 2-15,2 0 16,4 2-1,6 2-15,2 2 16,-1-2-16,5-1 16,9 1-1,3-3-15,10 3 16,3-4-16,8-1 16,8-4-1,5-2-15,10-5 16,17 5-1,15-6-15,2-5 16,1-7-16,0-5 16,5-4-1,1-4-15,3-6 16,1-1 0,4-3-16,-2 1 15,-2-3-15,-4-3 16,-1 4-1,-2-1-15,-6-2 16,-3 0 0,-3-5-16,-1-2 15,-10-2-15,-13-2 16,-8 0 0,-2 4-16,-48-2 15,45 2-15,-45-2 16,32 6-1</inkml:trace>
  <inkml:trace contextRef="#ctx0" brushRef="#br0" timeOffset="75016.152">6361 7095 0,'0'0'16,"0"0"-16,0 0 15,0 0 1,19 0-16,21 4 16,24 1-16,-8 6 15,3 2 1,-8 7-16,-4 0 15,-4 2-15,-4 3 16,-11 5 0,-9 1-16,-15 2 15,-11 3 1,-13 4-16,-20 15 16,-12 4-16,-25 17 15,-11 2 1,10-9-16,17-17 15,61-52 1,0 0-16,0 0 16,-22 29-16,26-23 15,20-12 1</inkml:trace>
  <inkml:trace contextRef="#ctx0" brushRef="#br0" timeOffset="76154.8886">8486 6670 0,'0'0'0,"0"0"15,2-20 1,11-23-16,0-8 16,-3 6-1,-8 2-15,-9 6 16,-4 3-1,-4 8-15,-6 5 16,-11 9-16,-7 0 16,-15 6-1,-6 6 1,-1 6-16,1 6 0,3 6 16,57-18-1,-48 22-15,8 4 16,10 8-1,13-1-15,15 3 16,10-3-16,12 6 16,14 12-1,8 3-15,6 5 16,8 20 0,1 17-16,-12-2 15,-20-2-15,-21-10 16,-16 0-1,-13 2-15,-19-4 16,-6-6-16,-8-10 16,-5-7-1,0-13-15,10-14 16,53-30 0,-40 14-16,40-14 15,-30 3-15,16-14 16,14-5-1,9-6-15,7-3 16,7 1-16,4-1 16,-27 25-1,26-18-15,-26 18 16,26-8 0,0 14-16,-10 14 15,-7 14-15,-12 12 16,-7 26-1,-12 15-15,-13 43 16,-10 44 0,-4 32-16,13-10 15,12-15 1,13-4-16,11-8 16,11 3-16,4 7 15,8 13 1,1 3-16,4-1 15,-2 3-15,1-3 16,6-2 0,-4-8-16,-2-17 15,0-21 1,6-28-16,5-26 16,1-26-16,5-21 15,-4-27 1,7-18-16,8-14 15,5-17 1,2-16-16,15-19 16,9-11-16,-17 6 15,-15 5 1,-18 7-16</inkml:trace>
  <inkml:trace contextRef="#ctx0" brushRef="#br0" timeOffset="76288.8449">8812 11096 0,'0'0'0,"0"0"16,0 0-16</inkml:trace>
  <inkml:trace contextRef="#ctx0" brushRef="#br0" timeOffset="81420.3285">10208 6543 0,'-19'-16'16,"-6"-9"-16,-11-6 15,-4-5-15,-7 1 16,-5 1-1,-3 3-15,-11 11 16,-3 7 0,-6 10-16,-17 10 15,-2 10-15,4 10 16,8 7 0,6 6-16,6 7 15,8 3-15,9-4 16,16-6-1,16-2-15,7 3 16,8-4 0,12 2-16,12-4 15,11 3-15,11 0 16,8 7 0,4 4-16,5 9 15,14 19-15,1 11 16,-12 5-1,-16-2-15,-11-2 16,-10-6 0,-14-5-16,-3-4 15,-12-11-15,-5-21 16,-5-6 0,-10-7-16,-7-7 15,-15-9-15,-5-10 16,-13-6-1,0-7-15,-5-9 16,2-3 0,5-6-16,3-2 15,7-1-15,54 31 16,-48-34 0,21-4-16,23-4 15</inkml:trace>
  <inkml:trace contextRef="#ctx0" brushRef="#br0" timeOffset="82021.3807">9917 7446 0,'0'0'0,"0"0"15,0 0 1,0 0-16,0 0 16,0 0-16,17 11 15,9 2 1,15 0-16,6-4 15,4-11 1,3-9-16,-6-11 16,-3-7-1,-6-10-15,-17-1 16,-11 0-16,-13-1 16,-11 9-1,-7 7-15,-10 7 16,-8 9-16,-13 11 15,-6 14 1,0 10-16,-2 13 16,7 10-1,4 3-15,8 8 16,11-2-16,10-1 16,19-3-1,15-5-15,12-6 16,12-5-1,13-7-15,8-7 16,3-5-16,6-6 16,-2-3-1,-2-6-15,-5-8 16,-1-8-16</inkml:trace>
  <inkml:trace contextRef="#ctx0" brushRef="#br0" timeOffset="82354.5484">10342 6738 0,'0'0'0,"0"0"16,0 0-1,-6 0-15,1-5 16,0 0 0,3 3-16,29-1 15,36 2-15,31 2 16,27 4-16,-3 0 16,-1-3-1,-9 1-15,-11-3 16,-97 0-1,78-12-15,-20-15 16</inkml:trace>
  <inkml:trace contextRef="#ctx0" brushRef="#br0" timeOffset="82720.4029">10813 6000 0,'0'0'16,"-4"22"-16,0 23 15,2 31-15,-3 38 16,5 13-1,-2 23-15,2 44 16,-5 16 0,-1-9-16,1-20 15,5-24-15,11-12 16,7-15 0,6-26-16,0-18 15,0-15 1,0-15-16,-24-56 15,25 26 1,-2-20-16</inkml:trace>
  <inkml:trace contextRef="#ctx0" brushRef="#br0" timeOffset="83066.5764">11107 6197 0,'0'0'0,"0"0"16,21 0-16,32 0 15,31 0 1,32 0-16,10 0 15,4-5 1,5 1-16,-2-1 16,-6 3-1,-12 2-15,-5 0 16,-16 0-16,-13 2 16,-21 4-1,-60-6-15,39 19 16</inkml:trace>
  <inkml:trace contextRef="#ctx0" brushRef="#br0" timeOffset="83416.0322">11830 6205 0,'0'0'0,"0"0"15,-4 24 1,2 26-16,-5 31 16,-2 27-16,2 18 15,5 11 1,0 10-16,-2 34 16,-3 11-1,0-3-15,5-21 16,2-18-16,0-18 15,2-29 1,7-10-16,9-3 16,4-16-1,6-18-15,-6-25 16,2-18-16,4-24 16,0-18-1</inkml:trace>
  <inkml:trace contextRef="#ctx0" brushRef="#br0" timeOffset="83654.0278">12447 7429 0,'0'0'0,"0"0"15,0 0-15,0 23 16,0 22-1,0 28-15,0 21 16,0 0 0,7-7-16,2-4 15,-9-83-15,9 54 16,-5-41-16</inkml:trace>
  <inkml:trace contextRef="#ctx0" brushRef="#br0" timeOffset="83803.8283">12349 7012 0,'0'0'0,"0"0"16,2-16-16,16-13 15,12 0 1</inkml:trace>
  <inkml:trace contextRef="#ctx0" brushRef="#br0" timeOffset="84520.9">12836 7090 0,'0'0'16,"4"28"-16,6 21 15,6 31 1,1 16-16,3 13 15,-9 5-15,-1-2 16,-6-12 0,-4-100-16,0 0 15,0 0-15,-4 76 16,-8-40 0,3-38-1,3-21-15,6-12 16,6-14-16,7-21 15,7-1 1,10-16-16,8 8 16,-38 79-16,47-57 15,2 29 1,-9 28-16,-4 23 16,-4 15-1,-8 18-15,-9 8 16,-1 7-16,-10-1 15,-1-7 1,-3-63-16,0 0 16,0 0-1,-5 50-15,-4-24 16,4-22-16,1-16 16,2-18-1,2-12-15,4-19 16,5-7-16,7 4 15,4 2 1,10 8-16,5 10 16,5 12-16,5 14 15,2 11 1,-3 15-16,1 15 16,-7 15-1,-6 16-15,-8 12 16,-11 7-16,-3 20 15,-10 1 1,0-94-16,0 0 16,0 0-1,0 63-15,6-47 16</inkml:trace>
  <inkml:trace contextRef="#ctx0" brushRef="#br0" timeOffset="85032.5071">13911 7463 0,'0'0'0,"11"20"16,7 5-1,8 6-15,7-1 16,4-6-1,5-11-15,6-9 16,-2-10 0,0-12-16,-9-4 15,-6-7-15,-9-5 16,-16-2 0,-12 5-16,-11 0 15,-8-1-15,-12 1 16,-4 5-1,-2 8-15,2 8 16,-2 13 0,0 14-16,4 13 15,-2 17-15,3 10 16,7 16 0,-1 24-16,10 15 15,17-10-15,17-27 16,17-28-1,9-22-15,11-21 16,18-15 0,11-17-16,29-15 15,13-20-15,-27 0 16,-35 0 0</inkml:trace>
  <inkml:trace contextRef="#ctx0" brushRef="#br0" timeOffset="85470.6443">14544 7092 0,'0'0'16,"0"0"-16,0 0 16,2 23-16,10 23 15,3 31 1,5 12-16,-1 8 15,-1 5 1,-9-1-16,-1-3 16,-6-9-16,-4-13 15,2-76 1,0 0-16,0 0 16,-8 56-16,-1-31 15,3-22 1,4-18-16,4-13 15,6-15 1,12-26-16,6-10 16,16-30-16,17-19 15,0 14 1,-4 32-16,-1 24 16,3 22-16,-10 22 15,0 12 1,6 18-16,2 13 15,-3 12 1</inkml:trace>
  <inkml:trace contextRef="#ctx0" brushRef="#br0" timeOffset="85629.4596">15533 8126 0,'0'0'16,"0"0"-1,0 0-15</inkml:trace>
  <inkml:trace contextRef="#ctx0" brushRef="#br0" timeOffset="113586.2389">9459 8764 0,'0'0'15,"-6"19"1,-3 19-16,-11 30 16,0 8-16,-4 26 15,-4 39 1,6 26-16,4 21 15,7 5 1,3 8-16,5 2 16,-4-5-16,3-10 15,-3-4 1,-1-13-16,1-18 16,2-19-16,5-26 15,0-20 1,0-88-16,0 0 15,5 72-15</inkml:trace>
  <inkml:trace contextRef="#ctx0" brushRef="#br0" timeOffset="114152.6162">10445 9290 0,'0'0'16,"-23"7"-16,-18 11 16,-31 21-1,-26 25-15,-43 37 16,-20 22-16,3 6 15,15-1 1,24-21-16,23-16 16,27-19-1,17-18-15,14-12 16,38-42-16,0 0 16,-23 31-1,11-2-15,9-1 16,8-8-1,8 1-15,5 2 16,9 4-16,7 2 16,14 6-1,10 6-15,6-1 16,22 12 0,16 6-16,0 1 15,-8 2-15,-18-5 16,-14-5-1,-12-1-15,-17-6 16,-6-4-16,-6 3 16,-21-43-1,0 0-15,22 31 16,6-15 0</inkml:trace>
  <inkml:trace contextRef="#ctx0" brushRef="#br0" timeOffset="114436.5283">10474 10185 0,'0'0'0,"-5"28"16,1 22-1,2 33-15,-4 19 16,-4 6 0,1-3-16,1-9 15,4-16-15,4-80 16,0 0 0,0 0-16,-10 52 15,-5-42-15</inkml:trace>
  <inkml:trace contextRef="#ctx0" brushRef="#br0" timeOffset="114604.2896">10208 9836 0,'0'0'0,"0"0"16,0 0-16,0 0 15,0 22-15,9 16 16,18 14 0</inkml:trace>
  <inkml:trace contextRef="#ctx0" brushRef="#br0" timeOffset="115003.4922">10912 9117 0,'0'0'0,"0"33"16,-5 25-16,3 42 15,-4 32 1,1 11-16,-4 10 16,-2 46-16,-6 10 15,-1-7 1,-3-6-16,6-20 16,5-23-1,6-28-15,4-36 16,0-89-1,9 56-15,4-36 16,4-29-16,-4-22 16,0-25-16</inkml:trace>
  <inkml:trace contextRef="#ctx0" brushRef="#br0" timeOffset="115370.1869">11361 8864 0,'0'0'16,"0"0"-16,0 28 16,-4 31-1,0 42-15,-12 40 16,-7 31-1,-2 29-15,-1 15 16,10 21-16,1-13 16,3-14-1,6-25-15,6-13 16,4-18-16,3-22 16,-2-34-1,-5-98-15,0 0 16,0 0-1,4 70-15,-4-70 16,7 20-16,3-42 16,6-37-1</inkml:trace>
  <inkml:trace contextRef="#ctx0" brushRef="#br0" timeOffset="115670.4609">11556 9092 0,'0'0'16,"0"0"0,20 4-16,27-1 15,29 2-15,26-1 16,15-4-1,12-4-15,13-4 16,-2 2 0,-1-1-16,-10 7 15,-17 7-15,-16 13 16,-27 4 0,-69-24-16,42 16 15</inkml:trace>
  <inkml:trace contextRef="#ctx0" brushRef="#br0" timeOffset="115999.8304">12249 9150 0,'0'27'0,"-5"20"15,0 26-15,-3 41 16,-3 22 0,-7 24-16,3 47 15,-3 16 1,2 13-16,-3-29 16,9-33-16,4-24 15,6-25 1,8-29-16,-8-96 15,17 72-15,5-32 16,10-22 0,-1-25-16,5-22 15</inkml:trace>
  <inkml:trace contextRef="#ctx0" brushRef="#br0" timeOffset="116203.5913">12718 10254 0,'0'0'0,"0"0"16,0 0-16,0 24 15,0 26 1,0 26-16,0 16 16,0-6-1,6-10-15,-6-76 16,21 74-16</inkml:trace>
  <inkml:trace contextRef="#ctx0" brushRef="#br0" timeOffset="116368.0022">12754 9765 0,'0'0'0,"0"0"15,0 0 1,2-3-16,16-3 16,13-6-16</inkml:trace>
  <inkml:trace contextRef="#ctx0" brushRef="#br0" timeOffset="117020.0412">13192 10164 0,'0'29'16,"0"18"-16,0 20 16,-5 12-1,1 16-15,-1-2 16,3-11 0,2-82-16,0 0 15,0 0-15,0 54 16,7-43-1,4-33-15,9-31 16,3-13 0,3-3-16,8-23 15,4 1-15,1 21 16,1 28 0,-5 19-16,-4 22 15,-2 9 1,-7 15-16,-1 15 15,-5 22-15,-8 13 16,-4 30 0,-4 18-16,3-4 15,-3-117-15,0 0 16,0 0 0,8 75-16,8-61 15,3-44 1,7-18-16,1-20 15,-1-7-15,5-24 16,1-8 0,-3 20-16,-29 87 15,33-54 1,-3 29-16,-3 25 16,-3 19-16,-2 9 15,-4 22 1,1 27-16,-4 41 15,1 35 1,-5 1-16,-3-20 16,-1-33-16,-7-101 15,7 60 1,2-37-16</inkml:trace>
  <inkml:trace contextRef="#ctx0" brushRef="#br0" timeOffset="117536.7408">14366 10169 0,'0'0'0,"0"0"16,10 24-1,7 12-15,9 18 16,3-3-16,4-11 15,0-9 1,3-12-16,3-17 16,-2-9-16,-3-13 15,-9-9 1,-10-9-16,-15-2 16,-13-2-1,-14 0-15,-11 5 16,-7 9-16,-4 8 15,-3 12 1,1 11-16,-2 12 16,4 16-1,4 12-15,4 15 16,10 11-16,6 23 16,14 5-1,13 0-15,14-10 16,10-15-1,5-14-15,2-17 16,3-12-16,8-12 16,5-15-1,8-13-15,-3-18 16,3-22-16</inkml:trace>
  <inkml:trace contextRef="#ctx0" brushRef="#br0" timeOffset="117936.3999">14868 10061 0,'0'0'0,"0"0"16,2 21 0,9 21-16,7 26 15,-1 5-15,4 20 16,-5 17-1,-6 7-15,-5-3 16,-7-14-16,-3-20 16,5-80-1,0 0-15,-11 54 16,4-38 0,5-23-16,2-16 15,6-17-15,10-22 16,8-14-1,15-27-15,15-12 16,11 6 0,2 23-16,-3 32 15,-3 23-15,-5 19 16,-5 14 0,2 15-16,0 16 15,-7 18-15</inkml:trace>
  <inkml:trace contextRef="#ctx0" brushRef="#br0" timeOffset="118104.3306">15718 11092 0,'0'0'0,"0"0"16,0 0 0</inkml:trace>
  <inkml:trace contextRef="#ctx0" brushRef="#br0" timeOffset="132220.3832">15969 7024 0,'0'0'0,"0"0"16,0 0 0,0 0-16,0 0 15,20-3-15,23-8 16,22 0 0,-5-2-16,5 8 15,-3 2 1,6-1-16,-2 6 15,3 0-15,8 5 16,12 0 0,1 0-16,-1-3 15,-2 3 1,-5-1-16,4 3 16,3 1-16,5-2 15,0 5 1,-7-1-16,-1-1 15,-3-6 1,-4-8-16</inkml:trace>
  <inkml:trace contextRef="#ctx0" brushRef="#br0" timeOffset="132786.6799">16076 7454 0,'0'0'0,"0"0"16,0 0-16,21-2 15,21-4 1,22-6-16,6 2 16,4-2-1,13 1-15,3 1 16,4 7-16,2 0 16,4 1-1,-4 2-15,-5 2 16,-1-2-1,-1 0-15,3 0 16,-2 0 0,-3-2-16,-7 2 15,-9 0-15,-15-4 16,-8-4-16</inkml:trace>
  <inkml:trace contextRef="#ctx0" brushRef="#br0" timeOffset="133353.0418">17383 6617 0,'0'0'0,"0"0"15,0 0-15,0 0 16,0 0 0,0 0-16,16 16 15,15 5-15,17 15 16,7 2-1,6 0-15,5 0 16,15 7 0,0 4-16,-10-4 15,-12-3-15,-22-9 16,-9 3 0,-8 2-16,-11 6 15,-12 6-15,-10 6 16,-19 8-1,-12 4-15,-26 21 16,-18 9 0,-6 3-16,-8 0 15,16-17-15,17-17 16,19-17 0,50-50-16,-33 33 15,33-33 1,0 0-16,-26 25 15,16-7 1,14-9-16,5-7 16</inkml:trace>
  <inkml:trace contextRef="#ctx0" brushRef="#br0" timeOffset="133540.3271">18110 7843 0,'0'0'0,"0"0"16,0 0-16</inkml:trace>
  <inkml:trace contextRef="#ctx0" brushRef="#br0" timeOffset="142542.3528">21374 5629 0,'0'0'15,"0"0"1,0 0-16,0 0 16,0 0-16,0 0 15,0 0 1,0 0-16,0 0 16,0 0-1,0 0-15,0 0 16,0 0-16,24-2 15,18-5 1,25-4-16,0 0 16,2 2-16,6-5 15,15 3 1,8 0-16,12 2 16,4 0-1,11 2-15,18-4 16,21 0-16,0 0 15,0 4 1,1 7-16,-1 7 16,5 4-1,3 0-15,15-2 16,15 3-16,26-8 16,13-2-1,-8-2-15,-14 0 16,-14 3-16,-32 5 15,-19 5 1,-12 3-16,-13 6 16,-18 1-1,-14 0-15,-9-5 16,-88-18-16,67 11 16,-67-11-1,0 0-15,0 0 16,38 1-1,-38-1-15,0 0 16,0 0-16,26 3 16,-26-3-1,0 0-15,0 0 16,15-3 0,-15 3-16,4-4 15</inkml:trace>
  <inkml:trace contextRef="#ctx0" brushRef="#br0" timeOffset="148668.9569">18817 6674 0,'0'0'0,"0"0"16,0 0-1,0 0-15,0 0 16,0 28-1,0 26-15,0 32 16,2 24-16,-2 6 16,-5 11-1,-1 5-15,-7 6 16,0-3 0,5-13-16,3-14 15,5-108-15,7 83 16,-7-83-1,11 53-15,-1-35 16,5-25-16,0-16 16,10-14-1,10-30-15,17-34 16,2-21 0,-7-8-16,-10 4 15,-12 29-15,-7 18 16,-5 17-1,-13 62-15,15-38 16,-3 11 0,4 15-1,-1 17-15,1 9 0,4 15 16,-2 8 0,3 24-16,-2 13 15,6 27 1,4 21-16,3 1 15,1-13-15,0-26 16,-2-21 0,-3-28-16,-28-35 15,27 25 1,-7-18-16,-3-14 16,-1-18-16,-2-17 15,-4-29 1,-4-15-16,-6-36 15,-8-37-15,-3-7 16,0 24 0,-3 26-16,3 24 15,11 92 1,-8-72-16,8 23 16,4 8-16</inkml:trace>
  <inkml:trace contextRef="#ctx0" brushRef="#br0" timeOffset="149019.3228">20052 6633 0,'0'0'0,"0"0"15,-4 21 1,0 27-16,-7 29 16,0 27-1,3 5-15,-4 12 16,4 11-16,3 6 16,5 3-1,2-19-15,1-16 16,1-24-16,-4-82 15,0 0 1,4 65-16,-4-65 16,3 32-1,-1-30-15,3-25 16</inkml:trace>
  <inkml:trace contextRef="#ctx0" brushRef="#br0" timeOffset="149685.3284">20077 6768 0,'0'0'0,"0"0"16,0 25-1,6 20-15,5 24 16,5-2-1,6-6-15,4-10 16,-3-4-16,6-9 16,4-12-1,9-10-15,0-16 16,7-11-16,2-17 16,5-15-1,-2-13-15,8-23 16,-1-16-1,-13 5-15,-6 5 16,-11 13 0,-7 8-16,-24 64 15,0 0-15,0 0 16,15-47 0,-15 47-16,4-27 15,0 18 1,-10 18-16,2 11 15,-2 14-15,-1 10 16,-2 24 0,0 7-16,0 32 15,0 25 1,5 8-16,-3 9 16,1-13-16,-3-14 15,2-19 1,7-103-16,-2 86 15,2-86-15,0 0 16,0 0 0,4 60-16,-4-60 15,0 0 1,5 29-16,-5-29 16,0 0-16,0 0 15,11 7 1</inkml:trace>
  <inkml:trace contextRef="#ctx0" brushRef="#br0" timeOffset="150102.2903">20991 7854 0,'0'0'16,"0"0"-16,0 0 16,23 0-16,30 5 15,25-3 1,8 5-16,-2-3 16,-8 3-1,-3-3-15,-73-4 16,67 5-16,-67-5 15,0 0 1,0 0-16,52 2 16,-52-2-16,0 0 15,38 9 1,-38-9-16,0 0 16,0 0-1,20 9-15,-20-9 16,0 0-16,13 5 15,1-8 1,7-4-16</inkml:trace>
  <inkml:trace contextRef="#ctx0" brushRef="#br0" timeOffset="150585.0948">21714 6468 0,'0'0'0,"21"5"16,21 0-1,25-2-15,9 1 16,22-4 0,7 4-16,5 0 15,6 3-15,3-3 16,-6 6 0,-3 5-16,-12 1 15,-14 2-15,-22-2 16,-62-16-1,47 15-15</inkml:trace>
  <inkml:trace contextRef="#ctx0" brushRef="#br0" timeOffset="150960.3573">22360 6563 0,'0'0'16,"-4"22"-16,0 16 16,-3 29-16,0 14 15,0 26 1,5 11-16,-2 12 15,-7 8 1,-3 22-16,-2 2 16,5-19-16,2-27 15,5-26 1,4-90-16,0 0 16,0 0-1,-2 62-15,2-62 16,-3 29-16,6-24 15,7-19 1</inkml:trace>
  <inkml:trace contextRef="#ctx0" brushRef="#br0" timeOffset="151271.4103">22781 6522 0,'0'0'16,"0"0"-16,19 0 16,28 0-1,29 5-15,20-1 16,10 1-16,6-3 15,1 0 1,-7 1-16,-17 4 16,-16 8-1,-18 5-15,-27 1 16,-15-4-16</inkml:trace>
  <inkml:trace contextRef="#ctx0" brushRef="#br0" timeOffset="151831.6173">23094 6639 0,'0'0'16,"0"0"-16,0 0 15,0 26-15,6 29 16,8 25-1,5 14-15,4-2 16,-6 10-16,-3-4 16,-7-4-1,-5-9-15,-8-10 16,-8-7 0,-6-19-16,-5-13 15,-10-2-15,-11-5 16,-6-3-1,-9-4-15,1-4 16,3-2 0,57-16-16,-57 11 15,57-11-15,0 0 16,-47 5 0,47-5-16,-29-2 15,25-3 1,16 0-16,15 1 15,12 2-15,20-1 16,11 8 0,9 4-16,24 7 15,19 3 1,-8 2-16,-25-5 16,-17-5-16,-23-7 15,-4 1 1,-1-5-16,-3-3 15</inkml:trace>
  <inkml:trace contextRef="#ctx0" brushRef="#br0" timeOffset="152185.7303">23927 6563 0,'0'0'0,"0"0"16,-7 29-16,-2 33 16,-4 37-1,-5 26-15,1 13 16,-5 14-16,12-11 15,3-14 1,4-17-16,3-18 16,0-92-1,3 71-15,-3-71 16,5 40-16,-1-17 16,2-23-1,1-16-15</inkml:trace>
  <inkml:trace contextRef="#ctx0" brushRef="#br0" timeOffset="152769.0855">23983 6677 0,'0'0'16,"0"22"-1,5 17-15,-1 16 16,0 3-16,8-2 16,3-9-1,5-15-15,2-4 16,3-14 0,4-18-16,8-14 15,14-25-15,0-17 16,14-30-1,-3-17-15,-8-5 16,-16 11 0,-19 26-16,-12 17 15,-7 58-15,0 0 16,0 0 0,-2-30-16,-3 26 15,-1 18-15,-1 14 16,-1 17-1,-4 23-15,3 14 16,1 32 0,1 24-16,2 17 15,5-7-15,5-4 16,2-7 0,-1-10-16,1-13 15,-3-14 1,-2-10-16,-2-18 15,0-72-15,0 0 16,0 0 0,0 34-16,5-17 15,0-19 1,7-16-16</inkml:trace>
  <inkml:trace contextRef="#ctx0" brushRef="#br0" timeOffset="153037.6182">24796 6677 0,'0'0'16,"31"0"-16,26 0 15,33 5 1,19-1-16,-3 0 16,-10-1-16,-10-1 15,-13 0 1,-11 4-16,-62-6 16,38 11-1</inkml:trace>
  <inkml:trace contextRef="#ctx0" brushRef="#br0" timeOffset="153452.3513">24849 6731 0,'0'0'0,"-6"25"15,-4 19 1,-7 31-16,1 22 16,-1 12-16,3-2 15,5-6 1,9-7-16,9-18 16,10-5-1,5-17-15,9-9 16,16-3-16,7-6 15,11-3 1,16-1-16,4-10 16,-4-12-1,-3-10-15,-6-8 16,-7-10-16,-14-2 16,-10-5-1,-5-4-15,-11-4 16,-8-5-1</inkml:trace>
  <inkml:trace contextRef="#ctx0" brushRef="#br0" timeOffset="153701.6147">24731 7309 0,'0'0'0,"0"0"16,25 0-1,29 0-15,28 0 16,14-3 0,-1-5-16,-3 1 15,-4 1-15,-11-3 16,-15-8-1</inkml:trace>
  <inkml:trace contextRef="#ctx0" brushRef="#br0" timeOffset="154085.5092">25730 6679 0,'0'0'0,"-5"27"16,1 23 0,-5 29-16,-1 35 15,0 14 1,4 10-16,1 3 15,3 2-15,2-2 16,5-9 0,-1-16-16,-2-18 15,-2-98 1,0 0-16,0 0 16,-2 76-16,-2-31 15,-5-32 1,-3-22-16,5-13 15</inkml:trace>
  <inkml:trace contextRef="#ctx0" brushRef="#br0" timeOffset="154802.3394">25737 6791 0,'0'0'0,"19"-14"15,13-3 1,13-2-16,5 11 16,9 8-16,2 10 15,-3 9 1,-2 3-16,-5 7 16,-7 2-1,-44-31-15,34 39 16,-13 3-16,-21 3 15,-21 1 1,-21 2-16,-16-2 16,-36 12-1,-20-2-15,-5-4 16,17-17-16,26-15 16,76-20-1,-54 5-15,54-5 16,0 0-1,-31-5-15,31 5 16,-9-6-16,12 1 16,10 1-1,9 4-15,7 4 16,6 5-16,6 5 16,8 11-1,8 10-15,2 12 16,24 23-1,20 18-15,6 8 16,8 4 0,-13-9-16,0-7 15,-14-10-15,-11-9 16,0-5 0,-8-6-16,-13-10 15,-19-12-15,-39-32 16,37 27-1,-37-27-15,0 0 16,0 0 0,29 19-16,-29-19 15,16 12-15,-19-8 16,-8-2 0,11-2-16,-24 3 15</inkml:trace>
  <inkml:trace contextRef="#ctx0" brushRef="#br0" timeOffset="155008.5963">27104 8288 0,'0'0'16,"0"0"-16,0 0 15,0 0 1</inkml:trace>
  <inkml:trace contextRef="#ctx0" brushRef="#br0" timeOffset="172503.7024">18727 8337 0,'0'0'15,"0"0"-15,0 0 16,0 0 0,0 0-16,0 0 15,0 0-15,20 0 16,20 5 0,18-3-16,-2 4 15,1 1 1,1 0-16,8-3 15,6-4-15,5-2 16,24-5 0,2 1-16,5-3 15,3 4 1,5 3-16,14 2 16,8 0-1,15-2-15,-1-1 16,5-2-16,3 5 15,10-3 1,4 0-16,5-1 16,8 4-16,5 7 15,-2-1 1,5 6-16,1-8 16,6-2-1,5-2-15,-1 5 16,0-4-16,8 2 15,-1-3 1,0 2-16,-2-2 16,-1-2-1,-6 2-15,-3 0 16,-5 2-16,-6 0 16,-6-2-1,-3 3-15,-10-1 16,-10 0-16,-6 2 15,-8-1 1,-8-1-16,-6-4 16,-16 2-1,-3 0-15,-12 0 16,-5 2-16,-8 5 16,-13-3-1,-12 3-15,-7-1 16,-10-1-1,5-1-15,-52-4 16,50 5-16,-50-5 16,58 5-1,3 3-15</inkml:trace>
  <inkml:trace contextRef="#ctx0" brushRef="#br0" timeOffset="410939.6888">3206 15719 0,'0'0'16,"0"0"0,0 0-16,-12 0 15,-11 4 1,-8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6:29:05.2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6199 4756 0,'-5'29'0,"-1"22"15,-3 30 1,-9 41-16,-4 37 16,-5 42-16,-2 20 15,5 25 1,4-7-16,7 0 16,1-2-1,6-5-15,1-10 16,7-21-16,3-38 15,1-30 1,4-21-16,0-27 16,-10-85-1,0 0-15,0 0 16,15 56-16,1-55 16,0-35-1</inkml:trace>
  <inkml:trace contextRef="#ctx0" brushRef="#br0" timeOffset="816.6483">6380 4485 0,'0'0'0,"33"-4"16,33-5-1,41-7-15,35-2 16,34 5 0,22 6-16,12 0 15,18-4-15,13-5 16,-12-4-1,-13-2-15,-12 2 16,-28 2 0,-15 5-16,-4 4 15,-13 11-15,-7 9 16,-8 13 0,-15 10-16,-9 18 15,-15 12-15,-15 15 16,-19 17-1,-10 12-15,-15 18 16,-14 10 0,-11 21-16,-12 8 15,-2 21-15,-7 17 16,-1 20 0,1 23-16,4-7 15,9-2 1,2-4-16,0-12 15,-11-6 1,-5-33-16,-7-14 16,-10-23-16,-9-22 15,-6-29 1,-15-23-16,-11-23 16,-15-20-16,-23-19 15,-33-9 1,-41-15-16,-37-12 15,-34-4 1,4 4-16,3 5 16,-7 2-16,2 1 15,4 1 1,12 1-16,16 1 16,21-2-16,38 0 15,26 7 1,30-2-16,38-1 15,42-5 1,26-20-16,26-25 16</inkml:trace>
  <inkml:trace contextRef="#ctx0" brushRef="#br0" timeOffset="1249.963">7440 5800 0,'0'0'15,"0"0"-15,0 25 16,0 25-16,0 32 16,0 32-1,0 9-15,4 9 16,1-2-16,0-7 15,-3-16 1,4-20-16,-6-87 16,8 62-1,0-30-15,5-26 16,7-12-16,9-15 16,14-8-1,23-15-15,35-15 16,24-1-16,24 5 15,-14 21 1,-18 19-16,-23 15 16,-21 4-1,-13 3-15,-15-1 16,-45-6-16,0 0 16,41 6-1</inkml:trace>
  <inkml:trace contextRef="#ctx0" brushRef="#br0" timeOffset="1666.6332">8613 5200 0,'0'0'0,"0"0"16,0-2-1,0-5-15,0 2 16,0 35-16,0 32 16,0 39-1,0 35-15,0 3 16,-4 6 0,-3 29-16,-11 16 15,-5-4-15,3 3 16,5 4-1,1-6-15,3-8 16,3-14 0,1-26-16,4-23 15,1-33-15,2-83 16,0 0 0,0 0-16,0 52 15,0-35-15,2-24 16,1-22-1,-3-27-15</inkml:trace>
  <inkml:trace contextRef="#ctx0" brushRef="#br0" timeOffset="1866.5772">8528 6346 0,'0'0'0,"0"0"15,24 0-15,33 4 16,32 2 0,16 4-16,-3-3 15,-6 4 1,-11 2-16,-19 6 16</inkml:trace>
  <inkml:trace contextRef="#ctx0" brushRef="#br0" timeOffset="2000.6238">9203 6648 0,'0'0'15,"0"0"1,0 0-16,0 0 16,0 0-16,0 0 15</inkml:trace>
  <inkml:trace contextRef="#ctx0" brushRef="#br0" timeOffset="4805.3128">14687 8569 0,'-9'27'0,"-7"16"16,-7 21-16,-1 16 16,-5 48-1,-2 53-15,2 47 16,4 31-16,5 1 16,3 5-1,3 21-15,1 7 16,6 15-16,-2-2 15,7 1 1,-1-15 0,3-15-16,0-29 15,9-29-15,7-31 16,7-45-16,0-20 16,4-29-1,7-14-15,7-15 16,5-16-1,2-13-15,4-12 16,16-11-16,14-10 16,35-11-1,37-15-15,21-11 16,3-9 0,6-7-16,6 2 15,1 4-15,8 5 16,11 8-1,0 7-15,-1 10 16,0 14 0,-2 16-16,-7 18 15,-10 13-15,-16 2 16,-8 8 0,-19 0-16,-20-5 15,-18-6 1,-21-13-16,-25-15 15,-25-13-15,-12-14 16,-8-16 0,-7-15-16,2-40 15,6-57 1,3-84-16,0-85 16,-7 26-16,-7 15 15,-8 3 1,-5 6-16,-4-2 15,5 4-15,2-1 16,4 5 0,0 4-16,0 11 15,-2 14 1,-4 15-16,-7 28 16,-11 17-16,-1 16 15,-11 20 1,-3 19-16,-16 15 15,-9 8 1,-16 12-16,-11 11 16,-14 11-16,-6 9 15,-23 8 1,-11 7-16,-20 5 16,-16 2-1,-19 6-15,-11-1 16,-15 6-16,-22 4 15,1 9 1,-1 8-16,6 8 16,0 5-16,12 2 15,13 3 1,21-4-16,42-6 16,24-3-1,24-8-15,21-5 16,20-3-16,26-3 15,25-3 1,26 3-16</inkml:trace>
  <inkml:trace contextRef="#ctx0" brushRef="#br0" timeOffset="5088.9641">15522 9320 0,'0'0'0,"-15"27"16,-7 15 0,-23 34-16,-23 40 15,-23 39 1,-14 21-16,9-15 15,26-38-15,19-34 16,51-89-16,0 0 16,-22 47-1,24-33-15</inkml:trace>
  <inkml:trace contextRef="#ctx0" brushRef="#br0" timeOffset="5284.8151">15324 9876 0,'0'0'0,"0"0"16,9 18-1,4 13-15,9 17 16,3 3 0,6 3-16,3-6 15,3-10-15,6-19 16,-5-33-1,-4-35-15</inkml:trace>
  <inkml:trace contextRef="#ctx0" brushRef="#br0" timeOffset="5539.3234">15826 9117 0,'0'0'15,"0"0"1,2 25-16,9 27 15,5 41-15,-3 31 16,8 40 0,-8 32-16,3 1 15,-9-5 1,-3-13-16,0-16 16,-4-31-16,-4-40 15,-7-39 1,3-40-16,0-24 15</inkml:trace>
  <inkml:trace contextRef="#ctx0" brushRef="#br0" timeOffset="5654.998">15849 10285 0,'0'-13'0,"0"-12"15,0-14 1,17-9-16,21-8 16,22 1-16,42-23 15,33-10 1,5 8-16,-27 21 15</inkml:trace>
  <inkml:trace contextRef="#ctx0" brushRef="#br0" timeOffset="6049.4749">15533 11130 0,'0'38'0,"-5"24"16,1 30-16,4 24 16,16-2-16,18-9 15,17-16 1,9-19-16,0-30 16,-8-29-1,-6-24-15,0-27 16,-10-28-16,-3-41 15,-15-30 1,-20-8-16,-19 18 16,-14 35-1,-9 28-15,-4 24 16,7 21-16,-3 20 16,-4 13-1,-4 21-15,0 18 16,8 7-16,8 5 15,16-12 1,18-11-16</inkml:trace>
  <inkml:trace contextRef="#ctx0" brushRef="#br0" timeOffset="6450.4076">16479 10111 0,'0'0'16,"0"0"-16,16-9 16,10-7-1,13-10-15,3-3 16,5-5 0,0-5-16,-6 2 15,-41 37-15,0 0 16,31-29-1,-16 18-15,-20 22 16,-15 22-16,-16 32 16,-19 42-1,-19 48-15,5 19 16,17-6 0,24-27-16,13-34 15,24-38-15,9-31 16,13-18-1,8-20-15,20-25 16,15-28 0,35-52-16,44-68 15</inkml:trace>
  <inkml:trace contextRef="#ctx0" brushRef="#br0" timeOffset="7019.8282">17279 9912 0,'0'0'0,"0"0"16,-11 28 0,-3 20-16,-3 27 15,0 26 1,8 9-16,9-16 16,9-23-16,6-24 15,0-16 1,3-19-16,1-15 15,4-12-15,3-18 16,9-26 0,-2-14-16,17-40 15,14-31 1,5-15-16,-2 18 16,-11 20-16,-9 28 15,-8 19 1,-39 74-16,31-46 15,-12 28 1,-5 26-16,-8 16 16,-4 26-16,-8 35 15,-7 53 1,-9 72-16,-3 45 16,6 13-1,8-17-15,9 1 16,13-7-16,4-1 15,0-5 1,1-7-16,-4-15 16,2-25-16,-3-45 15,-2-27 1,-9-120-16,4 91 16,-4-91-1,0 0-15,3 49 16,1-41-16</inkml:trace>
  <inkml:trace contextRef="#ctx0" brushRef="#br0" timeOffset="7176.8771">17956 12026 0,'2'29'16,"0"2"-16</inkml:trace>
  <inkml:trace contextRef="#ctx0" brushRef="#br0" timeOffset="31221.6616">11751 8840 0,'0'0'0,"0"0"16,0 0-1,0 0-15,0 0 16,0 0-16,-5 20 16,3 12-1,-3 12-15,1-8 16,4-10-16,6-8 15,13-9 1,-2-9-16,3-7 16,-2-1-16,0-7 15,2-4 1,-5-4-16,-1-1 16,-5-1-1,-11 1-15,-7 4 16,-11 6-1,-10 8-15,-7 6 16,-8 9-16,0 6 16,5 10-1,0-1-15,-1 1 16</inkml:trace>
  <inkml:trace contextRef="#ctx0" brushRef="#br0" timeOffset="67587.3571">6711 4986 0,'0'0'0,"0"0"16,-18 6-16,-15 4 15,-14 5 1,4-2-16,5-2 15,-4-4-15,-5-5 16,-2-6 0,0-3-16,-5-6 15,3-3-15,-1-4 16,1-7 0,6 0-16,0-6 15,6-3 1,2-6-16,6-6 15,5 0-15,7-4 16,11-1 0,8-1-16,8 2 15,13-2 1,5 1-16,12 5 16,6-1-16,4 10 15,4 6 1,-2 5-16,0 13 15,-3 8 1,-1 10-16,0 10 16,-4 8-16,-2 7 15,-4 7 1,-5 10 0,-7 7-16,-5 6 0,-12 2 15,-7 6 1,-9 3-16,-10 0 15,-8 0 1,-14 15-16,-18 4 16,-9-1-16,-7-12 15,3-14 1</inkml:trace>
  <inkml:trace contextRef="#ctx0" brushRef="#br0" timeOffset="69121.7026">15022 9088 0,'-27'0'0,"-15"0"16,-16 0-16,-5 0 16,-6 0-16,-3 0 15,1 0 1,1-9-16,7-5 15,15-8 1,4 0-16,3-6 16,41 28-1,-36-35-15,11-10 16,12-8-16,13-7 16,13-5-1,10-5-15,10 1 16,15-7-16,11 7 15,1 17 1,3 14-16,-7 21 16,-2 10-1,-1 14-15,1 10 16,-9 12-16,-1 9 16,-5 6-1,-10 9-15,-10 0 16,-9 3-1,-16 2-15,-11 4 16,-16 8-16,-18 16 16,-12 7-1,14-13-15,14-18 16,25-23-16,14-15 16</inkml:trace>
  <inkml:trace contextRef="#ctx0" brushRef="#br0" timeOffset="69257.2728">15135 8898 0,'0'0'0,"0"0"15,0 0-15</inkml:trace>
  <inkml:trace contextRef="#ctx0" brushRef="#br0" timeOffset="75914.8326">5636 3656 0,'0'0'0,"0"0"16,0 0-16,0-15 15,2-20 1,19-18-16,12 9 16,11 1-16,6 3 15,-50 40 1,52-33-16,-52 33 15,49-19 1,-10 18-16,-14 21 16,-21 11-16,-12 7 15,-15 16 1,-6 6-16,-3-2 16,4-7-16,4-4 15,4-7 1,11-6-16,11-22 15,11-19 1</inkml:trace>
  <inkml:trace contextRef="#ctx0" brushRef="#br0" timeOffset="76137.3204">6122 3209 0,'0'0'16,"0"0"-16,-16 25 15,-10 15 1,-11 27-16,-5 20 16,6 11-16,16-12 15,20-17 1,12-20-16,16-11 16,17-10-1,13-11-15,13-22 16</inkml:trace>
  <inkml:trace contextRef="#ctx0" brushRef="#br0" timeOffset="76988.3023">6626 3694 0,'0'0'0,"0"0"16,0 0-16,-13-2 15,-9-9 1,-5-4-16,14-6 16,5-4-1,11-4-15,8-9 16,10-10-16,4-2 16,4 1-1,5 7-15,3 6 16,-2 11-1,3 12-15,-4 13 16,-8 9-16,-3 13 16,-6 7-1,0 5-15,-4-1 16,-4-2 0,0-6-16,-9-25 15,8 15-15,3-10 16,5-16-1,2-14-15,7-11 16,6-12-16,2-6 16,-2 1-1,1 3-15,-32 50 16,29-45 0,-29 45-16,29-33 15,-3 15-15,-4 18 16,-5 13-1,-1 15-15,-1 7 16,1 25 0,-3 12-16,-2 11 15,5 32-15,9 28 16,-1-6 0,1-21-16,-8-31 15,-3-18-15,-9-25 16,-5-42-1,-7 36-15,-9-16 16,-11-11 0,-6-9-16,-8-11 15,-8-14-15,3-6 16,5-4 0,10-4-16,18-3 15,21-3 1,19-7-16,23 1 15,10 0-15,32-7 16,13 6 0,7 14-16,-14 24 15,-18 16 1,-26 17-16,-34 10 16,-24 5-16</inkml:trace>
  <inkml:trace contextRef="#ctx0" brushRef="#br0" timeOffset="77172.8328">6657 3839 0,'0'0'16,"0"0"-16,-17 11 15,-22 23 1,-28 35-16</inkml:trace>
  <inkml:trace contextRef="#ctx0" brushRef="#br0" timeOffset="78569.7278">13871 8176 0,'0'0'16,"-20"-16"-16,-1-6 15,-1-13 1,13-9-16,11-7 16,19-6-16,5-1 15,11 1 1,0 11-16,1 10 15,1 14 1,-4 11-16,-8 15 16,-10 13-16,-2 17 15,-13 15 1,-16 29-16,-16 36 16,-18 29-1,0-8-15,48-135 16,-41 102-16,20-48 15,17-43 1,13-35-16,13-27 16,13-30-16</inkml:trace>
  <inkml:trace contextRef="#ctx0" brushRef="#br0" timeOffset="78766.3558">14218 7660 0,'0'0'16,"0"0"-16,-14 20 15,-9 15 1,-8 26-16,5 10 16,1 25-1,14 6-15,18-25 16,15-18-16,14-28 16,15-14-1,9-14-15,9-11 16</inkml:trace>
  <inkml:trace contextRef="#ctx0" brushRef="#br0" timeOffset="78970.7461">14635 8129 0,'0'0'0,"0"0"16,0 0-16,0 0 15,0 0 1,0 20-16,0 12 16,-5 8-1,1-15-15,-7-17 16</inkml:trace>
  <inkml:trace contextRef="#ctx0" brushRef="#br0" timeOffset="79672.8865">14858 7602 0,'0'0'0,"0"0"15,0 0-15,0-2 16,10-9 0,5-1-16,6 5 15,-3 21-15,-5 17 16,-7 7-1,-4 5-15,2-6 16,-1-9-16,2-13 16,6-17-1,5-14-15,8-20 16,11-24 0,6-7-16,6-15 15,-4 3-15,-43 79 16,36-67-1,-36 67-15,33-42 16,-2 28 0,-9 21-16,-4 15 15,1 15-15,-2 25 16,1 8 0,0 14-16,1 25 15,9 19 1,-3-4-16,1-9 15,-6-19-15,-6-19 16,-12-20 0,-2-17-16,-9-13 15,-5-5 1,-6-9-16,-11 1 16,-7-3-16,-13-4 15,-3-2 1,3-10-16,9-8 15,4-12-15,11-13 16,13-11 0,14-12-16,20-8 15,13-5 1,30-19-16,21-4 16,11 17-16,3 27 15,-13 33 1,-13 22-16,-23 16 15,-8 10 1,-4 10-16</inkml:trace>
  <inkml:trace contextRef="#ctx0" brushRef="#br0" timeOffset="79807.8227">16146 8046 0,'0'0'16,"0"0"-16,0 0 16</inkml:trace>
  <inkml:trace contextRef="#ctx0" brushRef="#br0" timeOffset="82454.6501">9720 19049 0,'0'0'15,"0"0"1,0 0-16,0 0 0,0 0 16,0 0-16,4 0 15,2 0 1,-1 0-16,-1 0 16,2 0-1,6 0-15,-1 0 16,-3 0-1,-2 0-15,-8 0 16,-2 0-16,10 0 16,9 0-16,8 0 15,-8 0 1,-3 0-16,-6 0 16,7 0-16,3 0 15,1 0 1,-5 0-16,-6 0 15,-4 0 1,35 0-16,18 0 16,29 0-16</inkml:trace>
  <inkml:trace contextRef="#ctx0" brushRef="#br0" timeOffset="84056.7542">14206 7377 0,'0'0'15,"0"0"-15,0 0 16,0 0-16,0 24 15,10 23 1,7 13-16,12-15 16</inkml:trace>
  <inkml:trace contextRef="#ctx0" brushRef="#br0" timeOffset="84487.1015">15513 6932 0,'0'0'16,"0"0"-16,0 0 16,3 24-1,12 32-15,17 29 16,21 38 0,34 53-16</inkml:trace>
  <inkml:trace contextRef="#ctx0" brushRef="#br0" timeOffset="86421.6736">11560 4675 0,'-27'-16'15,"-1"-7"-15,-13-3 16,3-3-1,5-2-15,5-1 16,10 1 0,16 4-16,14 3 15,18-5 1,22-7-16,19 0 16,29-7-16,21 8 15,-3 15 1,-22 22-16,-29 19 15,-30 10-15,-16 15 16,-21 15 0,-17 20-16,-22 35 15,-23 31 1,-12 9-16,4-22 16,8-24-16,10-21 15,12-17 1,40-72-16,-17 45 15,21-37 1,18-25-16</inkml:trace>
  <inkml:trace contextRef="#ctx0" brushRef="#br0" timeOffset="86944.1176">12430 4110 0,'0'0'0,"-29"18"16,-12 11 0,-21 26-16,-16 33 15,-10 32 1,16 15-16,28-15 16,33-22-1,24-15-15,29-16 16,20-11-16,22-6 15,22-2 1,5-5-16,-1 1 16,-6-1-16,-28-5 15,-23-9 1,-53-29-16,0 0 16,25 22-1,-25-22-15,0 0 16,0 0-16,12 15 15,-12-15 1,0 0-16,0 0 16,2 12-1,-2-12-15,0 0 16,0 0-16,0 6 16,0-6-1,0 0-15,0 0 16,0 3-16,0-3 15,0 0 1,0 0-16,0-3 16,-2-5-16</inkml:trace>
  <inkml:trace contextRef="#ctx0" brushRef="#br0" timeOffset="87454.1844">13221 3737 0,'0'0'0,"0"0"16,13 13-1,9 14-15,9 10 16,8 11-1,1 3-15,12 5 16,21 20-16,23 9 16,4-1-1,-1-7-15,-18-8 16,-22-11 0,-11 0-16,-23 0 15,-21 0-15,-20 3 16,-20 15-1,-37 35-15,-43 46 16,-37 37 0,-11 18-16,18-15 15,18-13-15,28-22 16,31-41 0,69-121-16,0 0 15,0 0 1,-44 78-16,44-78 15,0 0-15,-22 32 16,25-31 0,16-13-16,12-9 15</inkml:trace>
  <inkml:trace contextRef="#ctx0" brushRef="#br0" timeOffset="87887.1284">14430 4485 0,'-9'-33'0,"-1"-14"15,10 47-15,-14-56 16,8 9-16,22 11 15,25 9 1,25 7-16,21 3 16,32 7-16,8 14 15,-24 19 1,-33 10-16,-24 13 16,-21 0-16,-12 10 15,-13 16 1,-18 17-16,-29 36 15,-37 37 1,-30 11-16,4-19 16,31-48-16,79-106 15,0 0 1,-37 48-16,44-52 16,33-34-1,31-38-15,54-65 16</inkml:trace>
  <inkml:trace contextRef="#ctx0" brushRef="#br0" timeOffset="88205.277">15726 4096 0,'0'0'0,"0"0"0,-27 16 16,-21 15-1,-27 29-15,-37 48 16,-19 30-1,10 15-15,32-16 16,42-20-16,26-21 16,26-18-1,26-9-15,25-4 16,27-5-16,26 1 16,12-10-1,2-10-15,-25-15 16,-98-26-1,0 0-15,0 0 16,66 17-16,-66-17 16,0 0-1,28 0-15</inkml:trace>
  <inkml:trace contextRef="#ctx0" brushRef="#br0" timeOffset="88630.1596">16058 3290 0,'0'0'0,"0"0"16,12 17-1,7 17-15,13 24 16,7 20 0,11 41-16,15 37 15,7 21-15,-5-10 16,-2-13 0,-14-18-16,-2-28 15,-16-27 1,-33-81-16,0 0 15,0 0-15,0 0 16,29 53-16,-29-53 16,16 27-16,-16-27 15,0 0-15,7 11 16,-7-11 0,0 0-16,-7-5 15,-7-3-15</inkml:trace>
  <inkml:trace contextRef="#ctx0" brushRef="#br0" timeOffset="89484.1326">11034 6116 0,'0'0'0,"0"0"15,0 0 1,0 0-16,0 0 16,20-2-16,21-12 15,24-3 1,5-1-16,12 3 15,37 3 1,32-6-16,20 0 16,4-7-1,13 5-15,23 1 16,32 5-16,29 5 16,13 16-1,15 3-15,9 6 16,11-2-16,6-5 15,8-5 1,5-4-16,9 0 16,8-2-1,2 4-15,4 0 16,-4 17-16,-15 5 16,-21 16-1,-34 9-15,-41 5 16,-49 0-1,-61-5-15,-49-11 16,-88-38-16,0 0 16,50 34-1,-50-34-15,0 0 16,20 26 0,-20-26-16,0 0 15,5 20-15,-5-20 16,0 0-1,-5 7-15,5-7 16,0 0-16,0 0 16,-4-2-1,4 2-15,-5-11 16,5 11 0,-9-22-16</inkml:trace>
  <inkml:trace contextRef="#ctx0" brushRef="#br0" timeOffset="117758.1727">19395 7102 0,'-9'-25'0,"-6"-9"15,15 34-15,-19-40 0,-1 4 16,2 3 0,8 3-16,14 4 15,14 2-15,13-3 16,18-7-1,7 7-15,0 7 16,0 15-16,-3 12 16,-4 16-1,-4 10-15,-6 12 16,-6 13 0,-6 5-16,-9 3 15,-8-3 1,-10-63-16,0 0 15,0 0-15,12 57 16,-1-20 0,7-21-16,-1-23 15,11-20-15,3-15 16,14-25 0,8-29-16,2-16 15,-7 5 1,-17 19-16,-31 88 15,0 0-15,0 0 16,23-53 0,-8 31-16,-4 22 15,-2 19 1,1 19-16,-4 31 16,4 26-16,0 48 15,1 62 1,1 29-16,-1-1 15,-3-32-15,2-20 16,-6-6 0,-6-8-16,-12 1 15,-15-5 1,-4-9-16,-12-20 16,0-20-16,-6-30 15,0-30 1,-6-27-16,4-29 15,-10-18 1,-10-18-16,-23-29 16,-16-30-16,3-12 15,17 4 1,13 5-16,24 3 16,12 2-16,23-8 15,22-4 1,20-5-16,19-2 15,19-2 1,16 8-16,16 10 16,9 14-16,9 7 15,-4 16 1,-1 17-16,-7 17 16,-4 12-1,-6 13-15,-4 13 16,4 9-1,1 10-15,-6 10 16,-14 4-16,-20 9 16,-23-8-1,-26-45-15,0 0 16,0 0-16,15 42 16,-15-42-1,0 0-15,0 0 16,6 41-1,-6-41-15,0 0 16,0 0-16,2 27 16,-2-27-1,0 0-15,0 0 16,0 11 0,0-11-16,0 0 15,0 0-15,0 7 16,0-7-1,0 0-15,0 0 16,0 5-16,0-5 16,0 0-1,0 0-15,3 6 16,-3-6 0,0 0-16,0 0 15,0 4-15,0-4 16,0 0-1,0 0-15,0 5 16,0-5 0,0 0-16,0 0 15,0 4-15,0-4 16,0 0 0,0 0-16,-3 2 15,3-2-15,0 0 16,0 0-1,0 2-15,0-2 16,0 0 0,0 0-16,-2 0 15,2 0 1,0 0-16,0 0 16,-2 0-16,2 0 15,4-8 1</inkml:trace>
  <inkml:trace contextRef="#ctx0" brushRef="#br0" timeOffset="118853.2153">22654 5689 0,'0'0'0,"0"0"15,-27 11-15,-27 10 16,-40 19 0,-64 40-16,-59 46 15,-33 35-15,35-8 16,29-5-1,30-10-15,36-21 16,32-22-16,27-16 16,28-22-1,33-57-15,-16 44 16,14-8 0,11-10-16,2-6 15,9 0-15,8 5 16,16 2-1,6 4-15,11 4 16,3 10 0,24 27-16,13 26 15,4 23-15,0 8 16,-16-6 0,-6-7-1,-7-9-15,-10-17 16,-14-16-16,-6-21 15,-17-14-15,-29-39 16,0 0 0,21 30-16,-21-30 15,0 0-15,23 30 16,1-6 0</inkml:trace>
  <inkml:trace contextRef="#ctx0" brushRef="#br0" timeOffset="119785.7346">22633 6947 0,'-9'-27'16,"-1"-13"-16,0-13 15,18-1 1,22-5-16,21 8 16,12 5-16,26-4 15,7 5 1,-15 23-16,-23 15 16,-22 16-1,-17 10-15,-5 10 16,-3 15-16,-2 25 15,-2 9 1,-1 30-16,4 4 16,-10-112-16,0 0 15,13 85 1,1-43-16,1-40 16,3-22-1,4-15-15,15-22 16,2-10-16,10-20 15,-49 87 1,55-86-16,-12 20 16,-6 37-16,-8 31 15,-9 18 1,-1 17-16,4 29 16,-2 29-1,3 52-15,5 74 16,-3 63-1,-6-32-15,-10-11 16,-8-6-16,-8-3 16,-10-6-1,-7-12-15,-8-28 16,-2-7-16,-15-12 16,-7-21-1,-13-28-15,1-30 16,-8-31-1,-6-30-15,-11-27 16,-8-29-16,-12-32 16,3-30-1,5-41-15,25-24 16,27-12 0,29-17-16,25-19 15,27-13-15,30-5 16,16 18-1,10 41-15,17 20 16,11 27 0,8 22-16,1 29 15,-3 27-15,-5 25 16,-5 20 0,1 6-16,0 5 15,-5-3 1,-3-6-16,-10-4 15,-11-8-15</inkml:trace>
  <inkml:trace contextRef="#ctx0" brushRef="#br0" timeOffset="120102.979">23679 5574 0,'0'0'0,"0"0"15,0 0 1,20 19-16,18 19 15,23 25-15,23 31 16,19 31 0,4 11-1,-24-15-15,-18-16 16,-12-14-16</inkml:trace>
  <inkml:trace contextRef="#ctx0" brushRef="#br0" timeOffset="120259.6453">24839 6959 0,'0'0'16,"0"0"-16,0 0 15,0 0 1</inkml:trace>
  <inkml:trace contextRef="#ctx0" brushRef="#br0" timeOffset="120987.4759">19194 9045 0,'40'-3'0,"30"-17"16,30-4 0,49-9-16,58-8 15,38 4-15,28 3 16,-10 10-16,3 1 16,16 5-1,6 1-15,9 0 16,6 2-1,-3 2-15,-2-1 16,-2 3-16,-7 2 16,-3 2-1,-7 7-15,-6 7 16,-11 0 0,-16 2-16,-15 0 15,-18 2-15,-36-4 16,-37-3-1,-24 0-15,-116-4 16,88 7 0,-88-7-16,0 0 15,0 0 1,62 2-16,-62-2 16,50 2-16</inkml:trace>
  <inkml:trace contextRef="#ctx0" brushRef="#br0" timeOffset="121142.8288">25482 9012 0,'0'0'16,"0"0"-16</inkml:trace>
  <inkml:trace contextRef="#ctx0" brushRef="#br0" timeOffset="122003.4818">25410 7635 0,'0'0'15,"0"0"-15,0 0 16,25 5 0,27 1-16,24 17 15,8 10-15,-1 5 16,6 0 0,13-4-16</inkml:trace>
  <inkml:trace contextRef="#ctx0" brushRef="#br0" timeOffset="122488.4547">25544 8382 0,'0'0'16,"27"-21"-16,16-14 15,29-21-15,17-20 16,11-7 0,-100 83-16,0 0 15,74-58-15,-38 43 16,-34 31 0,-20 23-16,-24 24 15,-35 44 1,-34 50-16,-18 26 15,-1 4-15,38-39 16,41-52 0,51-96-16,-9 47 15,29-49 1,15-43-16,15-40 16,25-63-16,13-21 15,-24 48 1,-22 52-16,-19 37 15,-5 23-15,0 12 16,7 11 0,4 6-16,8 13 15,9 18 1,5 5-16,7 15 16,0-3-16</inkml:trace>
  <inkml:trace contextRef="#ctx0" brushRef="#br0" timeOffset="122802.6102">26329 7374 0,'0'0'16,"4"25"-16,3 24 15,3 38 1,1 42-16,-3 16 16,4 39-1,-1 6-15,1-9 16,-4-9-16,-6-13 16,-9-5-1,0-21-15,7-133 16,-11 90-1,-9-48-15,5-50 16,6-33-16</inkml:trace>
  <inkml:trace contextRef="#ctx0" brushRef="#br0" timeOffset="122935.8726">26371 8471 0,'0'-4'16,"0"-10"0,10-8-16,11-8 15,12 1-15,18 1 16,6 1-1,8 5-15,7 6 16,2 4-16,6 8 16</inkml:trace>
  <inkml:trace contextRef="#ctx0" brushRef="#br0" timeOffset="123519.6543">25733 9345 0,'0'0'15,"0"0"-15,0 0 16,10 18 0,17 6-16,11 10 15,9 3-15,5 6 16,-3-1-1,-49-42-15,39 35 16,-11-18 0,-17-19-16,-11-12 15,-9-8-15,-6-3 16,-6 0 0,1 4-16,-3-4 15,10-2 1,11 0-16,11-5 15,13-1-15,11-9 16,13 4 0,2 11-16,5 9 15,-5 12 1,-4 10-16,-13 18 16,-14 12-16,-15 13 15,-15 10 1,-9 13-16,22-70 15,-28 72 1,28-72-16,0 0 16,-19 78-16,21-20 15,25-36 1,11-18-16,15-12 16,17-10-16,11-4 15,28-5 1,22-2-16</inkml:trace>
  <inkml:trace contextRef="#ctx0" brushRef="#br0" timeOffset="123665.9025">27194 9823 0,'0'0'0,"0"0"15,0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6:42:23.3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7432 4400 0,'0'0'0,"0"0"16,0 0-16,0 0 16,-6 18-1,-3 16-15,-5 17 16,6 1-16,-1 1 15,1 0 1,-2 3-16,4 7 16,-1 6-1,3 5-15,0 21 16,1 16-16,0-6 16,6-3-1,2 4-15,-3 5 16,4 7-16,-1 14 15,1 9 1,-4 9-16,0-3 16,1 3-1,0 4-15,1 4 16,2 7-16,7 0 16,5-3-1,0 1-15,5-4 16,-3-2-1,5-3-15,-4 4 16,-1 10-16,-6-5 16,-4 2-1,-4-2-15,1-8 16,-5-13 0,-2-10-16,0-18 15,2-17 1,5-22-16,-7-75 15,0 0-15,15 45 16,4-33 0</inkml:trace>
  <inkml:trace contextRef="#ctx0" brushRef="#br0" timeOffset="1349.9244">7572 4264 0,'0'0'16,"0"0"-16,0 0 15,22 0 1,29 0-16,26 0 15,14-4 1,1-1-16,1 0 16,1 5-16,9-2 15,5 2 1,3 0-16,7 0 16,5 0-1,8 0-15,9 0 16,5-2-16,32-1 15,-3 2 1,-4-2-16,-3 1 16,-3-3-16,1 2 15,0 0 1,0 0-16,3 1 16,0 2-1,3 5-15,-1 4 16,-4-1-16,-1-1 15,-7-2 1,-3 2-16,-12-1 16,-7 1-1,-11-2-15,-17-5 16,-19 0-16,-13-3 16,-76 3-1,64 0-15,-64 0 16,0 0-1,0 0-15,46 0 16,-46 0-16,0 0 16,0 0-1,33 5-15,-33-5 16,0 0-16,20 10 16,-20-10-1,11 19-15,-6 5 16,-5 5-1,-5 2-15,-3 3 16,-4 4-16,-1 9 16,-1 3-1,4 7-15,-3 4 16,-2 6 0,4 7-16,-7 28 15,-2 19-15,3 15 16,-1 5-1,3-10-15,0-5 16,2 3 0,-1 5-16,3 5 15,5 11-15,-1 2 16,0 5 0,3 2-16,4 7 15,9 0-15,0-3 16,-1 1-1,8 1-15,7-5 16,4-2 0,-5-3-16,-4-10 15,-3-2-15,-4-2 16,-2-9 0,-2-14-16,-5-6 15,1-14-15,-6-9 16,1-11-1,-2-10-15</inkml:trace>
  <inkml:trace contextRef="#ctx0" brushRef="#br0" timeOffset="2066.3732">7064 9392 0,'0'0'0,"22"-11"16,17-5-16,23-9 16,19 0-16,31-1 15,28-6 1,19 3-16,11 0 16,5 5-16,0-1 15,11 5 1,7 3-16,15 0 15,11 4 1,16 0-16,-7 1 16,-4 6-1,-1 1-15,-2 1 16,0 3-16,-2 2 16,1 1-1,-3 0-15,-8 1 16,-25-3-16,-14 0 15,-15 2 1,-18 2-16,-14-2 16,-15 3-1,-20-1-15,-16 1 16,-9 2-16,-16-1 16,-4 3-1,-3 5-15</inkml:trace>
  <inkml:trace contextRef="#ctx0" brushRef="#br0" timeOffset="2198.1869">12478 9172 0,'0'0'15,"0"0"-15,0 0 16</inkml:trace>
  <inkml:trace contextRef="#ctx0" brushRef="#br0" timeOffset="2833.1415">9001 5825 0,'0'0'15,"0"22"-15,0 19 16,0 26-1,-4 7-15,-1 22 16,1 2 0,2 0-16,0-1 15,2-11-15,2-9 16,-2-77 0,6 62-16,-6-62 15,11 39 1,8-18-16,6-14 15,4-9-15,6-4 16,10-8 0,17-9-16,3 3 15,2 0-15,1 5 16,-1 8 0,-3 3-16,1 5 15,-3-1 1,-3-4-16</inkml:trace>
  <inkml:trace contextRef="#ctx0" brushRef="#br0" timeOffset="3282.8709">10090 5191 0,'0'0'0,"0"0"16,0 0-16,0 0 15,0 0 1,0 20-16,0 27 16,0 29-16,0 27 15,0 10 1,0 10-16,0 11 15,0 14 1,0 33-16,2 16 16,3 10-16,1 1 15,-6-2 1,0-7-16,0-21 16,0-3-16,0-23 15,2-28 1,-2-27-16,0-97 15,5 72 1,-5-72-16,0 0 16,0 0-1,0 37-15,-3-25 16,-1-19-16</inkml:trace>
  <inkml:trace contextRef="#ctx0" brushRef="#br0" timeOffset="3505.7184">10132 6299 0,'0'0'15,"0"0"-15,0 0 16,23 0-16,28 0 15,26 0 1,21 5-16,-1 0 16,-3-1-16</inkml:trace>
  <inkml:trace contextRef="#ctx0" brushRef="#br0" timeOffset="3730.1768">10870 7072 0,'0'0'0,"0"0"15,0 0-15,0 0 16</inkml:trace>
  <inkml:trace contextRef="#ctx0" brushRef="#br0" timeOffset="13505.9596">11234 8035 0,'0'0'16,"-6"32"-1,-6 21-15,-7 27 16,-4 28-16,0 33 16,3 31-1,0 22-15,2 9 16,5 18-16,2 16 16,4 0-1,7 5-15,2 8 16,-2 5-16,2 8 15,3 5 1,2-2-16,-3 0 16,3-18-1,7-16-15,-6-23 16,-1-31-16,-5-36 16,-4-30-1,2-112-15,0 0 16,0 0-1,-9 68-15,-5-41 16,6-39-16,1-24 16</inkml:trace>
  <inkml:trace contextRef="#ctx0" brushRef="#br0" timeOffset="14755.8544">11263 7913 0,'0'0'0,"28"0"16,18-10-16,33 0 15,27-11-15,15 5 16,15 2 0,25 2-16,5 7 15,6 1 1,-1 4-16,17 0 15,13-2-15,16-8 16,13 2 0,-11 1-16,-7-1 15,-14 4-15,-8 0 16,-6-7 0,-8 2-16,-18 5 15,-10 4 1,-21 4-16,-24 1 15,-17 4-15,-18 1 16,-21 4 0,-47-14-16,36 20 15,-36-20 1,31 27-16,-31-27 16,19 38-16,-5 9 15,-10 7 1,-6 6-16,-2 7 15,-6 7 1,2 26-16,-3 23 16,4 7-16,2 8 15,10 17 1,-2 1-16,3 9 16,-4 14-1,9 11-15,-2 9 16,4-3-16,1 5 15,2 16 1,-3 11-16,-3-13 16,-2-26-16,3-3 15,-2-3 1,0-11-16,2-20 16,-2-20-1,0-32-15,-4-13 16,-5-87-16,-3 72 15,-6-27 1,-9-9-16,-13-12 16,-15-4-1,-15-8-15,-13-4 16,-29-1-16,-20-7 16,-10-4-1,-8-7-15,-11-3 16,2-2-16,-6 0 15,-5 1 1,-7 0-16,-4-4 16,-4 4-1,-4-1-15,-9 3 16,-3 4-16,2 2 16,7 7-1,4 5-15,6 1 16,13 3-1,2 0-15,7-2 16,18-3-16,20 1 16,15-3-1,6 3-15,20-1 16,6 3 0,20 1-16,46-8 15,-43 11-15,43-11 16,-39 10-1,39-10-15,0 0 16,-33-3-16,18-7 16</inkml:trace>
  <inkml:trace contextRef="#ctx0" brushRef="#br0" timeOffset="14898.6099">11251 12211 0,'0'0'0,"0"0"15,0 0-15</inkml:trace>
  <inkml:trace contextRef="#ctx0" brushRef="#br0" timeOffset="17399.4776">12454 9429 0,'0'0'15,"0"0"-15,-20 11 16,-8 7-16,-16 12 16,0 12-1,-8 11-15,-21 32 16,-14 32-1,-5 17-15,14-7 16,22-26-16,23-32 16,33-69-1,-23 40-15,16-38 16</inkml:trace>
  <inkml:trace contextRef="#ctx0" brushRef="#br0" timeOffset="17617.469">12139 9758 0,'0'0'15,"0"0"-15,16 16 16,8 9 0,15 6-16,-2-1 15,2 6 1,0 3-16,2-3 15,1-3-15,3-9 16,-1-10-16</inkml:trace>
  <inkml:trace contextRef="#ctx0" brushRef="#br0" timeOffset="17921.9398">12934 9018 0,'0'0'0,"-6"36"15,-4 27 1,-3 39-16,3 33 16,-2 3-16,3 20 15,1 8 1,8-24-16,2-14 15,4-16-15,5-14 16,-1-4 0,-4-16-16,-6-78 15,0 0 1,0 47-16,-8-37 16</inkml:trace>
  <inkml:trace contextRef="#ctx0" brushRef="#br0" timeOffset="18089.6752">12883 9751 0,'0'0'0,"0"0"16,20-13-16,16-7 16,24-12-1,7 4-15,5-2 16,4-5-16,-16-11 15</inkml:trace>
  <inkml:trace contextRef="#ctx0" brushRef="#br0" timeOffset="18505.7485">12599 10404 0,'-9'38'0,"1"20"16,-6 20-16,5 18 16,7-4-1,13-8-15,9-8 16,17-11-16,9-18 16,-2-20-1,-1-16-15,-4-13 16,-4-18-16,-11-16 15,-3-20 1,-13-13-16,-12-7 16,-15-11-1,-21 11-15,-6 20 16,-4 25-16,4 17 16,-3 14-1,0 12-15,2 15 16,6 6-1,12 5-15,16 2 16,17-11-16,8-15 16</inkml:trace>
  <inkml:trace contextRef="#ctx0" brushRef="#br0" timeOffset="19405.5789">13287 9870 0,'0'0'15,"0"0"-15,15-20 16,7-12 0,13-17-16,-2-1 15,-33 50-15,30-40 16,-10 14-1,-13 17-15,-11 18 16,-10 13 0,-3 18-16,-13 23 15,1 6-15,-4 23 16,3 0 0,30-92-16,-14 77 15,16-25 1,15-25-16,5-18 15,2-16-15,12-15 16,20-27 0,24-38-16,19-38 15,-8-10-15,-91 135 16,0 0 0,0 0-16,57-96 15,-33 52 1,-13 34-16,-9 24 15,-4 11-15,2 8 16,-2 10 0,2-43-16,-2 53 15,2-53 1,0 0-16,0 45 16,4-19-16,9-21 15,12-20 1,11-24-16,15-25 15,19-35 1,12-28-16,-8 4 16,-74 123-16,54-105 15,-54 105 1,33-65-16,-11 41 16,-3 26-1,-4 16-15,-5 15 16,1 18-16,-3 30 15,1 44 1,-5 45-16,-4 27 16,2 0-1,4-6-15,0-3 16,3-7-16,-3-9 16,2-13-1,-4-16-15,-2-20 16,0-25-16,0-22 15,0-13 1,-2-63-16,0 0 16,0 42-1,0-42-15,7 35 16</inkml:trace>
  <inkml:trace contextRef="#ctx0" brushRef="#br0" timeOffset="19565.8189">14720 11201 0,'0'0'0,"0"0"16,0 0-1,0 0-15</inkml:trace>
  <inkml:trace contextRef="#ctx0" brushRef="#br0" timeOffset="25789.7112">16868 5173 0,'0'0'0,"0"0"16,0 0-1,0 0-15,0 0 16,0 0 0,0 27-16,0 25 15,0 28-15,0 18 16,0 3 0,0 3-16,0 4 15,4 4-15,2 6 16,5 3-1,4 3-15,0 8 16,-1 16 0,-8 7-16,-4-2 15,-6 2-15,2-3 16,-5-1 0,3-6-16,-1-3 15,1-15 1,-1-20-16,3-18 15,-2-17-15,4-72 16,0 0 0,0 0-16,-4 42 15,1-19 1,-5-23-16,-1-16 16</inkml:trace>
  <inkml:trace contextRef="#ctx0" brushRef="#br0" timeOffset="27176.0658">16870 5209 0,'0'0'16,"0"0"-1,15 0-15,24 0 16,18 4-16,11-1 15,6 3 1,23 3-16,7-2 16,7-4-1,5-2-15,7 2 16,-4-3-16,-5 0 16,-10 0-1,-8 0-15,-12 0 16,-8 2-16,-8 3 15,-20-4 1,-4 4-16,0 0 16,-5 2-1,-1 1-15,-2 3 16,-36-11-16,31 14 16,-31-14-1,24 18-15,3 6 16,-7 5-1,-2 5-15,3 6 16,-8 0-16,-4 7 16,0 2-1,-5 2-15,-2 8 16,-2 3-16,-2 5 16,0 5-1,-2 6-15,-1 27 16,1 16-1,4 3-15,2 0 16,0-8-16,0-2 16,1-7-1,-3 5-15,0-1 16,2 6 0,4 4-16,1-6 15,-4-5 1,1-14-16,-2-4 15,-2-12-15,0-15 16,-2-18 0,2-47-16,0 0 15,-12 33 1,-3-10-16,-7-12 16,-5-9-16,-9-4 15,-4-7-15,-18-2 16,-6-5-1,-9 0-15,-7-2 16,-25-4 0,-21 1-16,-5 2 15,2 1-15,12 5 16,5-5 0,14 3-16,-5 3 15,3 4 1,7 0-16,5 8 15,9 0-15,4 3 16,3 2 0,21-4-16,6-1 15,45 0 1,-42 2-16,42-2 16,0 0-16,0 0 15,-38 3 1,38-3-16,0 0 15,0 0-15,-31 2 16,31-2 0,0 0-16,0 0 15,-18 2 1,18-2-16,0 0 16,0 0-16,-11 0 15,11 0 1,0 0-16,0 0 15,-10 2 1,10-2-16,0 0 16,0 0-16,-6 0 15,6 0 1,0 0-16,0 0 16,-2-9-16</inkml:trace>
  <inkml:trace contextRef="#ctx0" brushRef="#br0" timeOffset="29022.3067">18269 5229 0,'0'0'16,"0"0"-16,0 0 16,0 0-1,-7 18-15,-1 20 16,-9 16 0,2-3-16,1-2 15,1 7 1,1 4-16,4 8 15,-1-2-15,3 10 16,-4 18 0,6 12-16,-3 5 15,5 1-15,-4-1 16,1 1 0,-5 6-16,6 7 15,-3 3 1,3-6-16,0-5 15,2-3-15,2-11 16,2-2 0,2-8-16,2-10 15,-1-8-15,1-3 16,-2-19 0,3-5-16,-7-48 15,6 41 1,-6-41-16,0 0 15,9 38 1,5-17-16,3-7 16,7-8-16,7-4 15,6 1 1,10-3-16,13 0 16,7 0-16,2 0 15,5 0 1,24 0-16,15 0 15,-3 0 1,-5-3-16,1 3 16,-4 3-16,1 2 15,-7 1 1,1 3-16,-1 4 16,-2 5-1,-13 0-15,-2-1 16,-3-1-16,-4-2 15,-12-5 1,-11 0-16,-49-9 16,54 6-1,-54-6-15,0 0 16,0 0-16,47 0 16,-10-11-1,-13-11-15,-11-4 16,-5-8-16,0-6 15,-2-21 1,-2-8-16,3-10 16,-3-30-1,3-25-15,0-11 16,6-5-16,3 12 16,2-1-1,2 3-15,3 0 16,0 4-1,0 9-15,-2 0 16,-4 11 0,-1 12-16,-3 8 15,-4 14-15,-2 11 16,-5 11 0,-2 56-16,-2-49 15,2 49-15,-7-51 16,-11-1-1,-6 10-15,-6 6 16,-3 7-16,-5 6 16,-4 4-1,-10 3-15,-5 4 16,-8 4 0,-7 1-16,-8 3 15,-28-1-15,-17 3 16,1 0-1,-3-1-15,7 3 16,-1 0 0,1-2-16,2 0 15,-1 0-15,3-3 16,1 1 0,9 4-16,3 2 15,4 5 1,5 2-16,10 0 15,12 2-15,15-5 16,18-4 0,4-2-16,12-5 15</inkml:trace>
  <inkml:trace contextRef="#ctx0" brushRef="#br0" timeOffset="33067.5031">22250 5321 0,'0'0'0,"0"0"16,0 0-1,0 0-15,0 0 16,-13 24-16,-5 21 16,-5 26-1,1 28-15,4 22 16,3 8-1,4 9-15,4 8 16,7-2-16,4-2 16,-1 0-1,-3 6-15,-3 2 16,1 0 0,2-2-16,5 1 15,-2-8-15,-1-8 16,-2-12-1,0-11-15,0-110 16,0 93 0,0-93-16,0 0 15,0 0-15,2 66 16,2-38 0,3-34-16,-3-26 15</inkml:trace>
  <inkml:trace contextRef="#ctx0" brushRef="#br0" timeOffset="34088.2355">22213 5329 0,'0'0'15,"18"-11"1,13-2-16,18-7 16,16 6-1,9 6-15,33 5 16,21 6-16,12 5 15,6 6 1,-8 3-16,-4-3 16,-7 2-16,-4-3 15,-2 1 1,-8-5-16,-11 2 16,-11 2-16,-13 0 15,-6-1 1,-17-1-16,-5-2 15,2 2 1,-52-11-16,50 11 16,0 3-16,-50-14 15,44 22 1,-6 5-16,-11 4 16,-4 5-1,-7 2-15,-4 6 16,-1 8-16,1 6 15,-4 8 1,1 11-16,-2 26 16,1 19-1,-4 4-15,-2 10 16,0 5-16,1 0 16,-1-5-1,0-2-15,-4-7 16,0-6-1,2-7-15,0-15 16,-3-14-16,-3-12 16,2-26-1,4-47-15,-11 38 16,0-9-16,-6-12 16,-5-5-1,-7-8-15,-15 0 16,-14-4-1,-13 0-15,-7 0 16,-31 0 0,-23 0-16,-7 5 15,-5-1-15,9 1 16,10 2 0,-1-7-16,-1-2 15,4-5-15,3 2 16,-1 3-1,2 0-15,0 4 16,2 5 0,3 4-16,16-2 15,8-7-15,20-4 16,19-7 0,51 9-16,-37-16 15,15-9 1,22-4-16,12 1 15</inkml:trace>
  <inkml:trace contextRef="#ctx0" brushRef="#br0" timeOffset="35722.2343">22237 3944 0,'0'0'0,"0"0"15,0 0 1,0 0-16,0 0 16,-6 19-16,-1 18 15,-2 22 1,5 3-16,-1 9 16,3 5-1,0 16-15,2 2 16,-2 2-16,-5 0 15,2 3 1,3-7-16,0 3 16,-2-1-1,-2-10-15,6 2 16,3-4-16,2-1 16,-1-6-1,1-6-15,-5-12 16,0-57-1,-3 46-15,3-46 16,0 0-16,0 0 16,0 41-1,0-41-15,3 28 16,-3-28-16,0 0 16,9 19-1,6-9-15,7 1 16,5-5-1,5-2-15,5 0 16,13 1-16,1-1 16,4 1-1,8-1-15,9 3 16,2 0-16,26 4 16,21 2-1,10 2-15,-1 2 16,-11-4-1,-3 0-15,1-1 16,-5-6-16,-15 3 16,-5-2-1,-7 2-15,-7-2 16,-2-1 0,0-3-16,-7-3 15,-15-3-15,-6 1 16,-5-2-1,-43 4-15,0 0 16,0 0 0,38-7-16,-38 7 15,0 0 1,34-9-16,-14-4 16,-20 13-16,13-21 15,1-2 1,-3-7-16,-2-4 15,2 1-15,-2-5 16,2-12 0,1-3-16,-3-3 15,2-7 1,-4-3-16,-3-6 16,-2-4-16,-4-20 15,0-20 1,0 0-16,6 4 15,0 16-15,3 2 16,0 11 0,-3 7-16,-4 5 15,0 13 1,-4 9-16,-3-2 16,-2 4-16,-2 6 15,0 3 1,-2 4-16,-2 8 15,2 4 1,-3-1-16,-3 3 16,-6 1-16,-4 0 15,-5 6 1,-5-3-16,-13 1 16,-6 1-16,-7 0 15,-10 6 1,-33-4-16,-31 3 15,-26 3 1,-7 3-16,4 8 31,5 4-31,5 2 0,0-2 16,3 0-16,12-4 16,-1-3-1,11 0-15,7 5 16,5 6-1</inkml:trace>
  <inkml:trace contextRef="#ctx0" brushRef="#br0" timeOffset="38155.7223">26365 5443 0,'0'0'0,"0"0"15,0 0 1,0 0-16,0 0 16,0 30-16,0 29 15,4 33 1,0 25-16,2 3 15,-6 7 1,2 7-16,-2 3 16,0 1-16,2 8 15,2 28 1,5 7-16,2-11 16,0-14-16,-2-24 15,-3-16 1,2-9-16,-6-19 15,-2-19 1,0-69-16,0 0 16,0 0-16,0 38 15,0-22 1,7-21-16</inkml:trace>
  <inkml:trace contextRef="#ctx0" brushRef="#br0" timeOffset="39038.8316">26447 5405 0,'0'0'0,"0"0"16,26-2-16,30-11 16,32-5-1,35-2-15,45 2 16,28 5-16,-8 2 16,-7 6-1,-22 3-15,-21 1 16,-17 1-1,-23 1-15,-10 6 16,-10 1-16,-10 6 16,-11 4-1,-6 4-15,-1 8 16,-4 7 0,-6 6-16,-8 10 15,-8 10-15,-6 6 16,-9 9-1,-3 22-15,4 20 16,-4 0-16,-3 0 16,-1 1-1,0 0-15,0-3 16,-4 3 0,-2-1-16,-3 3 15,0-5-15,0-4 16,1-11-1,2-4-15,1-12 16,3-16 0,0-71-16,3 51 15,-3-51-15,0 0 16,-9 41 0,-7-10-16,-11-15 15,-5-9 1,-7-7-16,-21 0 15,-12-7 1,-7-1-16,-31-6 16,-21-4-16,-5 0 15,-7-2 1,11 2-16,9 3 16,2-4-16,-1 6 15,3 2 1,0 4-16,8-2 15,8 0 1,5 2-16,10-2 16,15-2-16,19-3 15,19-5 1,14-6-16,13-8 16</inkml:trace>
  <inkml:trace contextRef="#ctx0" brushRef="#br0" timeOffset="40354.295">25506 3826 0,'0'0'16,"0"0"-16,0 0 16,0 0-16,-10 0 15,-11 6 1,-8 11-16,9 9 16,2 12-1,5 13-15,4 17 16,9 10-16,4 33 15,12 25 1,2 17-16,-2-8 16,-7-9-1,-7 1-15,-4 1 16,-3 3-16,1-3 16,2-1-1,2-8-15,0-17 16,4-18-1,-4-94-15,7 74 16,-7-74-16,0 0 16,0 0-1,11 53-15,-11-53 16,20 31 0,4-18-16,7-5 15,8-2-15,14-1 16,10-5-1,1 2-15,3-4 16,6-3 0,0-1-16,21-6 15,4 1-15,5-5 16,-9 3 0,-12 4-16,-1 2 15,-2 7 1,-7 4-16,-2 6 15,-70-10-15,52 11 16,-52-11 0,0 0-16,0 0 15,37 9-15,-37-9 16,29 3 0,-29-3-16,14-8 15,-5-10 1,-3-6-16,3-10 15,-1-11-15,-4-15 16,1-12 0,-1-5-16,5-35 15,0-21 1,6-2-16,3-2 16,-1 17-16,-3 15 15,-5 6 1,-2-1-16,-9 1 15,2 1 1,2 4-16,3 10 16,-1 8-16,1 7 15,-1 15 1,-4 54-16,0-48 16,-4 2-16,4 46 15,-12-40 1,-8 4-16,-7 10 15,1 5 1,-1 3-16,-11 5 16,-16-5-16,-11 2 15,-13-1 1,-39-6-16,-50 1 16,-27 0-1,-17 13-15,-21 13 16,-36 24-1,-10 27-15,-12 22 16</inkml:trace>
  <inkml:trace contextRef="#ctx0" brushRef="#br0" timeOffset="48121.1167">30112 5361 0,'0'0'0,"0"0"16,0 0-1,-4 20-15,2 20 16,-5 21 0,0 6-16,1 4 15,1 12-15,3 24 16,-2 10 0,-1 6-16,-8 15 15,-4 23-15,0 15 16,4-4-1,7-2-15,2-4 16,6-4 0,6-8-16,5-11 15,-5-8-15,-3-15 16,-3-6 0,-4-18-16,2-15 15,0-81 1,0 0-16,0 0 15,-3 47-15,1-46 16,0-33 0</inkml:trace>
  <inkml:trace contextRef="#ctx0" brushRef="#br0" timeOffset="48938.4639">30335 5354 0,'0'0'0,"0"0"15,23-9 1,18-2-16,25-7 15,13 7-15,30-1 16,23 10 0,8 4-16,10 4 15,-11 0 1,-11-1-16,-18 1 16,-6 1-16,-10 4 15,-14 5 1,-8 4-16,-20 4 15,-5 5 1,-3 7-16,-1 11 16,-4 9-1,-9 11-15,10 22 16,-5 21-16,-5 6 16,-6 13-1,-10 13-15,-7 7 16,-7 1-1,-4 6-15,1 1 16,-2-1-16,-2 0 16,-4 3-1,-6 2-15,-2-10 16,-6-14-16,1-10 16,-1-17-1,5-14-15,0-13 16,-1-19-1,5-26-15,-12-8 16,-7-8 0,-14-7-16,-16-8 15,-11-7-15,-32-12 16,-21-7 0,-8-10-16,-9-11 15,4-7-15,4 0 16,1-5-1,1 1-15,2 2 16,3 7 0,8 1-16,20 5 15,18 1-15,24-3 16,32 2 0,23-8-16,22-15 15</inkml:trace>
  <inkml:trace contextRef="#ctx0" brushRef="#br0" timeOffset="50038.1614">31585 4195 0,'0'0'0,"0"0"15,0 0-15,0 0 16,0 24 0,0 28-16,0 30 15,-5 23 1,-1 10-16,2 5 16,2 10-16,0 8 15,0 5 1,-4 5-16,-3 20 15,2-8 1,1-24-16,4-35 16,4-14-16,2-14 15,5-12 1,0-19-16,1-8 16,9-12-1,3-4-15,15-6 16,11-8-1,29-6-15,36-8 16,30-3-16,21-4 16,-4-2-1,-20 8-15,-16 7 16,-19 6-16,-7 5 16,-10 6-1,-4 5-15,-12 0 16,-15 0-1,-6 0-15,4-1 16,-55-17-16,0 0 16,0 0-1,49 13-15,-8-10 16,-11-12 0,-16-14-16,-12-12 15,-4-19-15,-8-26 16,-5-41-1,0-37 1,0-19-16,7 15 0,4 9 16,-2 14-1,2 3-15,2 4 16,4 10 0,2 8-16,6 10 15,3 7-15,-1 10 16,-3 15-1,-9 72-15,4-50 16,-8 8 0,-7 6-16,-8 12 15,-3 6-15,-8 5 16,-13 2 0,-18 4-16,-10 7 15,-6 1 1,-29 7-16,-25 7 15,-17 6-15,-14 1 16,-3-2 0,-9 0-16,-9 5 15,-30 6 1,-32 4-16</inkml:trace>
  <inkml:trace contextRef="#ctx0" brushRef="#br0" timeOffset="1.05444E6">15622 6295 0,'0'0'0,"0"0"16,0 0 0,0 0-16,0 0 15,19 0 1,21 0-16,26 4 16,13-1-16,22 5 15,7 2 1,7 0-16,6 4 15,6-1-15,-1 8 16,-11-8 0,-5 3-16,-18-3 15,-14 0-15,-14-1 16,-7-1 0,-57-11-16,47 11 15,2 0 1</inkml:trace>
  <inkml:trace contextRef="#ctx0" brushRef="#br0" timeOffset="1.05486E6">17040 6132 0,'0'0'15,"0"0"1,0 0-16,0 0 16,16 4-16,17 3 15,19 10 1,-10 8-16,-9 7 16,-6 3-16,-14 10 15,-15 7 1,-17 6-16,-15 0 15,-11 6 1,-18 17-16,-8 8 16,4-9-16,9-5 15,13-11 1,45-64-16,-29 56 16,27-18-1,22-14-15,13-14 16,12-13-16,26-15 15,14-12 1,38-25-16</inkml:trace>
  <inkml:trace contextRef="#ctx0" brushRef="#br0" timeOffset="1.05523E6">19292 6449 0,'34'4'16,"24"3"-16,24 0 16,28 4-1,3 0-15,4 4 16,9 3-1,3 3-15,-1 1 16,-1-2-16,-4-2 16,-6 0-1,0 2-15,-9-2 16,-17 2 0,-13-2-16,-18-1 15,-60-17-15,0 0 16,0 0-1,44 12-15,-13-12 16</inkml:trace>
  <inkml:trace contextRef="#ctx0" brushRef="#br0" timeOffset="1.05583E6">20866 6364 0,'0'0'15,"-18"-14"-15,-8-3 16,-9-6 0,-12 3-16,-6 2 15,-12 3-15,-9 6 16,-27 2 0,-13 7-16,7 5 15,6-1 1,9 5-16,11 4 15,-2 3-15,2 5 16,6 3 0,3 4-16,5 2 15,16-5 1,9-3-16,5 2 16,37-24-16,-31 26 15,31-26 1,-22 28-16,10-1 15,12-3 1,10 3-16,5-3 16,7 3-16,9-2 15,14 7 1,4-3-16,6 2 16,1 0-1,7-2-15,5 0 16,-3 0-16,3 2 15,18 10 1,3-1-16,5 4 16,-8-3-1,-14-8-15,0 1 16,1-1-16,-3-1 16,-3-1-1,-67-31-15,78 28 16</inkml:trace>
  <inkml:trace contextRef="#ctx0" brushRef="#br0" timeOffset="1.05601E6">21252 7600 0,'0'0'16,"0"0"-1,0 0-15,12 15 16,12 5-16,7 9 16,2 0-1</inkml:trace>
  <inkml:trace contextRef="#ctx0" brushRef="#br0" timeOffset="1.06358E6">29490 7144 0,'0'0'0,"-7"23"16,3 17-1,-4 29-15,-1 13 16,-7 32-16,-4 14 15,-6 24 1,-4 29-16,-1 12 16,2 0-1,3-8-15,5-10 16,3-14-16,2-14 16,5-13-1,7-27-15,8-15 16,7-16-1,5-15-15,2-21 16,5-13-16,6-12 16,4-9-1,12-6 1,24-8-16,9-10 16,34-15-16,29-15 15,13-3-15,-7 4 16,-20 9-1,-13 7-15,-1 6 16,-15 5-16,-6 9 16,-14 4-1,-5 5-15,-14 2 16,-59 0 0,50-2-16,-50 2 15,47-7-15,-8-6 16,-10-11-1,-9-11-15,-7-11 16,-7-15 0,3-15-16,-5-31 15,5-29-15,-4-14 16,8-4 0,-1 6-16,3 5 15,4 8 1,-3 5-16,2 18 15,-3 14-15,3 8 16,-4 16 0,-14 74-16,8-64 15,-8 64 1,0-52-16,-4 10 16,-12 2-16,-8 11 15,-13 2 1,-13 4-16,-15 3 15,-11 3 1,-31 1-16,-27-1 16,-3 7-16,-17 4 15,13 3 1,11 8-16,16 1 16,14 2-1,6 5-15,18-3 16,13-5-16</inkml:trace>
  <inkml:trace contextRef="#ctx0" brushRef="#br0" timeOffset="1.06465E6">28028 6947 0,'0'0'0,"-14"29"16,-2 11-1,-11 32-15,-6 28 16,-8 30-16,6 11 16,0 18-1,10-1-15,8-1 16,9-13-1,1 3-15,7-5 16,-2-4-16,2-3 16,0-17-1,4-4-15,3-18 16,1-11 0,5-23-16,-13-62 15,0 0-15,13 39 16,-13-39-1,22 22-15,12-15 16,1-7 0,13-10-16,18-1 15,8-5-15,32-2 16,16 4 0,5 9-16,-11 14 15,-13 13-15,-19 4 16,-15 3-1,-69-29-15,62 25 16,-62-25 0,47 12-16,-9-15 15,-12-10-15,-6-9 16,-7-6 0,4-12-16,4-15 15,-2-14 1,1-12-16,7-38 15,-2-35-15,-5-6 16,-9 5 0,-4 26-16,-5 15 15,-2 11 1,2 5-16,-1 6 16,2 9-16,-3 10 15,5-6 1,-1 4-16,3-3 15,0-1 1,-1 7-16,-4 19 16,-2 8-16,0 45 15,-6-41 1,-10 9-16,-12 7 16,-20 5-1,-20 7-15,-22 6 16,-51 2-16,-69 14 15,-49 20 1,-21 30-16,4 27 16,-10 37-1,-10 32-15</inkml:trace>
  <inkml:trace contextRef="#ctx0" brushRef="#br0" timeOffset="1.06695E6">22172 7220 0,'0'0'16,"0"0"-16,0 0 16,0 0-1,0 22-15,8 19 16,5 19-1,2 0-15,-1 5 16,-5 13-16,-3 36 16,-1 29-1,-12 16-15,-6 10 16,-1-5-16,-1-6 16,-1-1-1,3-7-15,5-8 16,8-10-1,5-22-15,4-15 16,7-8-16,4-19 16,3-24-1,6-15-15,13-6 16,10-12-16,15-11 16,8-9-1,30-16-15,25-10 16,6-5-1,14 2-15,-9 9 16,-10 6-16,-10 11 16,-2 17-1,-4 14-15,-14 7 16,2 8 0,-5 6-16,-3 1 15,-9 3-15,-2-4 16,-16 0-1,-5-9-15,-14-6 16,-49-25-16,47 15 16,-2-5-1,-5-15-15,-4-11 16,-3-17 0,-2-20-16,-1-19 15,4-38-15,-1-28 16,-4-23-1,-4-9-15,-5 5 16,-9 2 0,-6 7-16,-13 8 15,-4 3-15,-7 6 16,-1 7 0,4 20-16,5 14 15,0 11 1,-2 16-16,0 19 15,13 52 1,-14-45-16,14 45 16,-15-44-16,15 44 15,-19-45 1,-1 7-16,-4 3 16,-5 5-16,-8 7 15,-7 0 1,-14 0-16,-11 8 15,-14-1 1,-34 3-16,-31 1 16,-14 8-16,6 2 15,6 6 1,1 10-16,-5 8 16,-7 7-16,-9 10 15,6 2 1,13 3-16,14-1 15,12-5 1,20-10-16,18-5 16,15-6-16,23-8 15,49-9 1,-45 4-16,45-4 16,0 0-1,0 0-15,-42 3 16</inkml:trace>
  <inkml:trace contextRef="#ctx0" brushRef="#br0" timeOffset="1.06712E6">22476 7293 0,'0'0'0,"0"0"16,0 0-16,0 0 16</inkml:trace>
  <inkml:trace contextRef="#ctx0" brushRef="#br0" timeOffset="1.07056E6">20048 5296 0,'0'0'16,"0"0"-16,0 0 16,0 0-16,-4 22 15,1 19 1,-5 23 0,2 8-16,-1 7 15,3 22-15,0 5 16,-3 8-16,-2 4 15,0 18 1,-7 19-16,-1-3 16,-3 2-1,-3 2-15,3-2 16,0-6-16,3-7 16,3-7-1,1-12-15,3-5 16,-1-13-1,4-12-15,3-16 16,-3-16-16,7-15 16,0-45-1,0 0-15,0 0 16,5 31-16,8-13 16,8-9-1,10-6-15,6-6 16,20-3-1,9-3-15,10 0 16,27 0-16,20 4 16,2 8-1,-11 5-15,-15 4 16,-7-3-16,-10 2 16,-8-7-1,-7 1-15,-18-3 16,-6-2-1,-2-5-15,0 1 16,-5-7-16,-5 0 16,-2-3-1,0-5-15,7-7 16,4-9 0,-1-10-16,5-9 15,-5-8-15,7-27 16,0-26-1,-8-11-15,-6-8 16,-8-3 0,-3 1-16,-6 1 15,-2 6-15,0-3 16,4 1 0,-4 5-16,-1 8 15,-1 7 1,-5 12-16,-4 2 15,-8 10-15,-3 9 16,-5 11 0,4 12-16,-1 5 15,-6 4 1,4 3-16,-7 3 16,-7 6-16,-6 7 15,-12 4 1,-11 6-16,-16 2 15,-10 1 1,-35 1-16,-37 4 16,-23 9-16,-8 9 15,-21 11 1,-32 16-16,-33 17 16,-6 14-16</inkml:trace>
  <inkml:trace contextRef="#ctx0" brushRef="#br0" timeOffset="1.08351E6">19379 8390 0,'0'0'0,"0"0"16,0 0-16,-12 0 15,-8-3-15,-4-2 16,7 2 0,3 3-16,1 5 15,0 6 1,-2 9-16,7 3 16,-4 1-16,3 3 15,-6 4 1,2 7-16,-7 11 15,-2 5 1,-4 4-16,0 9 16,-3 4-16,-11 23 15,-6 16 1,3-1-16,0-7 16,4-9-1,2-1-15,1-4 16,0 2-16,5-3 15,3-10 1,0-6-16,1 2 16,0-4-16,4-3 15,2-18 1,3-5-16,3-5 16,15-38-1,0 0-15,0 0 16,-19 33-1,9-10-15,3-19 16,9-13-16,5-13 16,6-22-1,3-30-15</inkml:trace>
  <inkml:trace contextRef="#ctx0" brushRef="#br0" timeOffset="1.08475E6">19299 8372 0,'0'0'0,"0"0"15,0 0-15,0 0 16,0 0-16,0 0 16,0 0-1,0 0-15,0 0 16,-7 21-1,0 14-15,-1 16 16,4 1 0,-1-1-16,5 1 15,2 2-15,3 1 16,3 6 0,1 4-16,3-5 15,-6-2-15,3 7 16,2 2-1,0 2-15,-2 3 16,2-1 0,1 5-16,1 16 15,1 2 1,-1-12-16,-4-4 16,2-8-16,-3-14 15,0-3 1,-2 1-16,-1 0 15,3-1-15,-8-53 16,10 51 0,-10-51-16,11 49 15,-11-49 1,0 0-16,13 45 16,-13-45-16,16 27 15,-16-27 1,5 7-16,-5-7 15,-5-9-15,3 4 16,-2-7 0,4 12-16,-3-15 15,3 15 1,0 0-16,0 0 16,3-8-16,-3 8 15,0 0 1,4-2-16,5 4 15,6 4 1,5-2-16,10 1 16,1 0-16,8-1 15,14 1 1,2 1-16,4-1 16,1-1-1,5 1-15,5-1 16,2 3-16,7 0 15,19 4 1,14 0-16,-8-2 16,-8-2-1,-4-1-15,-5-4 16,3 1-16,-2-2 16,-6 2-1,0 4-15,-1-2 16,-6 1-1,0 1-15,-6-1 16,-15 1-16,-5 0 16,0-1-1,0 1-15,-4-3 16,1 3 0,-46-7-16,50 7 15,1 0-15,1 0 16,-8-1-1,-44-6-15,0 0 16,52 9-16</inkml:trace>
  <inkml:trace contextRef="#ctx0" brushRef="#br0" timeOffset="1.08545E6">22049 10478 0,'0'0'0,"0"0"15,0 0-15,0 0 16,0 0 0,-20 3-16,-11 5 15,-13 5-15,4 2 16,6 4-1,3-2-15,6-1 16,25-16 0,-27 13-16,-4 3 15,-2-1 1,1 1-16,-1-2 16,-3 1-16,-5 3 15,2 0 1,-4 2-16,0-2 15,-1 2-15,-1 1 16,1-2 0,-1 1-16,-2 0 15,0 1 1,0-3-16,-2 2 16,-4 0-16,1 2 15,-4 0 1,0 1-16,-1 1 15,4-1-15,-2-2 16,1-2 0,1-1-16,0-3 15,3 4 1,-2-5-16,2 5 16,-3-4-16,2 1 15,2 0 1,0-3-16,5 3 15,-2-3 1,2 3-16,-2 0 16,7-3-1,39-13-15,-43 13 16,43-13-16,-38 15 16,38-15-1,0 0-15,-46 17 16</inkml:trace>
  <inkml:trace contextRef="#ctx0" brushRef="#br0" timeOffset="1.08625E6">18416 10223 0,'0'0'0,"0"0"16,0 0-16,-22 0 16,-21 5-1,-15-4-15,2 6 16,0 3 0,4 2-16,2 2 15,4-1 1,-4 1-16,-2-3 15,-2 0-15,-3 0 16,1-3 0,-4 5-16,-1-5 15,-1 1-15,1-3 16,1 2 0,-1-6-16,-2 0 15,1 0 1,2 1-16,-2-2 15,-3 4-15,3 1 16,-4-1 0,7 2-16,0-5 15,3 1-15,4 3 16,2-1 0,2-1-16,48-4 15,-46 5 1,0 1-16,2 6 15,44-12-15,0 0 16,-37 13 0</inkml:trace>
  <inkml:trace contextRef="#ctx0" brushRef="#br0" timeOffset="1.08681E6">16595 10594 0,'0'0'16,"0"0"-16,0 0 16,17 6-16,18 7 15,9 3 1,0 2-16,6 0 15,4 0 1,0 0-16,3 2 16,4 2-16,-1 1 15,2 3 1,0-1-16,1 2 16,5-2-1,-1 2-15,2-1 16,18 10-16,-2-1 15,-5-2 1,-4 1-16,0-2 16,-6-3-16,1 0 15,-6 2 1,-15-4-16,1 0 16,0 0-1,5-3-15,1 1 16,0-3-1,0-2-15,2-2 16,-1 0-16,0-3 16,-4 4-1,-1-1-15,-4-3 16,-49-15-16,51 13 16,-5-2-1</inkml:trace>
  <inkml:trace contextRef="#ctx0" brushRef="#br0" timeOffset="1.0875E6">18756 11483 0,'0'0'16,"0"0"-16,-18 13 15,-10 9-15,-10 7 16,-1 6 0,-3 2-16,-4 8 15,-2 2 1,-2 6-16,-1 3 15,-14 18-15,-4 11 16,6-5 0,10-4-16,6-4 15,0-3 1,6-2-16,4-7 16,10-15-16,5-5 15,2-2 1,20-38-16,-19 38 15,19-38-15,-11 40 16,9 0 0</inkml:trace>
  <inkml:trace contextRef="#ctx0" brushRef="#br0" timeOffset="1.08804E6">19825 11337 0,'0'0'0,"0"0"16,0 0-16,-8 25 15,-1 20 1,-6 24-16,1-6 16,5-5-1,5 6-15,4 3 16,9 2 0,4 1-16,5-1 15,5 3-15,6 19 16,4 10-1,-4-10-15,-4 0 16,-3-7-16,0 5 16,-1 0-1,-7-1-15,-7-8 16,-9-4-16</inkml:trace>
  <inkml:trace contextRef="#ctx0" brushRef="#br0" timeOffset="1.08856E6">18007 12736 0,'0'0'0,"0"0"15,0 0-15,0 0 16,0 0 0,20 0-16,25-9 15,27-2 1,8 0-16,25 2 15,9 0-15,11-2 16,19-3 0,23-1-16,16 0 15,9 0-15,14 5 16,10 7 0,19 10-16,-5 14 15</inkml:trace>
  <inkml:trace contextRef="#ctx0" brushRef="#br0" timeOffset="1.10429E6">20973 7662 0,'0'0'16,"0"0"-16,0 0 15,0 0 1,0 0-16,0 0 16,0 0-16,0 0 15,-11 5 1,-5-3-16,-5 4 16,8 1-1,4 0-15,5-3 16,-1-1-16,1-3 15,1 2 1,-3-2-16,0 3 16,-1-2-16,-2 1 15,2 1 1,-1-1-16,-1 2 16,-4 1-1,-2-1-15,-1 3 16,-4 0-16,1-1 15,-2 6 1,21-12-16,-27 13 16,-2 1-16,29-14 15,-33 15 1,-5 3-16,-4 4 16,1-2-1,3 1-15,38-21 16,-40 22-16,1 0 15,-5 3 1,2 0-16,2-3 16,-1 2-1,4-1-15,-5-1 16,0-2-16,-2 5 16,1-3-1,-1 3-15,4-3 16,-3 2-1,1 0-15,5-2 16,-5-1-16,2 4 16,0 2-1,-1-2-15,4 1 16,-6 1-16,6 0 16,-4 2-1,1 0-15,0 0 16,0-2-1,-1 2-15,1 3 16,0-2-16,-5 2 16,3-1-1,-1 1-15,3-2 16,-2 4 0,1-3-16,1 3 15,1 0-15,-3-1 16,0 0-1,3 3-15,-3 0 16,1 0 0,-2-3-16,0 3 15,4 2-15,-5 2 16,2-2 0,1-2-16,-5 0 15,0 2 1,2-2-16,2 0 15,1 1-15,-3-1 16,0 2 0,0-2-16,5 1 15,-5 1-15,0 0 16,0 3 0,0-3-16,-1 2 15,-2 0 1,2 0-16,0 1 15,-2 2-15,3-3 16,-3 0 0,2 5-16,-4-4 15,1 3 1,2 0-16,-1 0 16,0 1-16,0-1 15,2-1 1,1 2-16,2-2 15,-3-3 1,0 2-16,3-2 16,-3 0-16,3 1 15,-4-1 1,4-2-16,2 2 16,-3-1-1,1-4-15,2 3 16,-3-2-16,6-3 15,-4 2 1,2-1-16,-2 0 16,1 0-1,2-1-15,0 0 16,-1 1-16,4 0 16,0 0-1,1-6-15,-2 3 16,3 1-1,-2-4-15,2 4 16,2-6-16,2 4 16,-1-3-1,30-27-15,-29 29 16,-2-3-16,31-26 16,-28 32-1,28-32-15,0 0 16,0 0-1,-27 29-15,27-29 16,0 0-16,0 0 16,-23 20-1,13-13-15,8-19 16,8-14-16</inkml:trace>
  <inkml:trace contextRef="#ctx0" brushRef="#br0" timeOffset="1.10465E6">16099 10949 0,'0'0'16,"0"0"0,0 0-16,-16 20 15,-11 13-15,-13 25 16,-7 12-1,-10 28-15,-4 18 16,16-1 0,8-4-16,11-20 15,13-24-15,9-19 16,4-8 0,0-40-16,6 38 15,11-7 1,-17-31-16,30 20 15,9-17-15,28-15 16,14-19 0,45-29-16,53-43 15,35-24-15</inkml:trace>
  <inkml:trace contextRef="#ctx0" brushRef="#br0" timeOffset="1.10538E6">19846 7883 0,'0'0'0,"-29"14"16,-9 10 0,-22 24-16,-14 29 15,-5 28 1,7 16-16,11 15 16,23-11-16,22-18 15,19-21 1,15-22-16,6-25 15,9-11 1,14-10-16,11-13 16,9-16-16,10-12 15,20-23 1,11-17-16,-7-11 16,-14-1-1,-31 6-15,-25 3 16,-26 14-16,-19 1 15,-20 4 1,-19 2-16,-19 8 16,-33 2-1,-23 14-15,1 14 16,4 14-16,14 9 16,15 9-1,7 8-15,9 9 16,6 7-1,6 14-15,1 11 16,2 13-16,16-4 16,18-17-1</inkml:trace>
  <inkml:trace contextRef="#ctx0" brushRef="#br0" timeOffset="1.10595E6">18856 8697 0,'0'0'16,"-21"15"-16,-6 12 15,-9 11-15,-3 9 16,2 11-1,3 7-15,7 4 16,5 21 0,9-6-16,15-10 15,14-18-15,7-22 16,11-13 0,11-9-16,11-16 15,9-16 1,8-17-16,19-25 15,6-23-15,-15-6 16,-25 1 0,-28 12-16,-28 9 15,-18 18-15,-20 8 16,-20 7 0,-20 12-16,-32 10 15,-17 14 1,-2 18-16,4 16 15,17 6-15,14 9 16,9 9 0,10 7-16,8 6 15,16 5 1,14 0-16,15-7 16,14-13-16,4-11 15</inkml:trace>
  <inkml:trace contextRef="#ctx0" brushRef="#br0" timeOffset="1.10643E6">18105 9400 0,'-8'28'0,"-6"9"16,1 15-16,-1-1 16,10 5-16,4 2 15,6-4 1,15-5-16,7-6 16,13-13-1,8-12-15,3-15 16,1-14-16,-1-21 15,-10-14 1,-13-11-16,-9-12 16,-14-5-1,-16-10-15,-19 3 16,-14 14-16,-8 17 16,-3 22-1,-2 12-15,-8 14 16,-3 15-16,-7 17 15,-13 30 1,-7 27-16,9 16 16,13 13-1,19 0-15,24-22 16,18-23-16,14-26 16</inkml:trace>
  <inkml:trace contextRef="#ctx0" brushRef="#br0" timeOffset="1.10691E6">17616 9711 0,'0'0'0,"0"0"15,-6 25-15,-6 24 16,-5 22 0,0 5-16,4 20 15,7 11-15,12-17 16,12-23 0,-18-67-16,25 44 15,6-19-15,11-13 16,3-24-1,4-17-15,1-18 16,-6-13 0,6-18-16,-14-6 15,-21 13-15,-17 22 16,-19 9 0,-17 7-16,-15 2 15,-17 10-15,-12 8 16,-27 13-1,-14 18-15,9 17 16,11 21 0,18 13-16,16 11 15,13 8-15,11 8 16,11 3 0</inkml:trace>
  <inkml:trace contextRef="#ctx0" brushRef="#br0" timeOffset="1.10743E6">17033 10256 0,'0'0'0,"0"0"16,0 0-16,-6 22 15,-1 25-15,-2 27 16,2 20 0,4-1-16,13 1 15,4-6 1,3-10-16,5-13 16,-22-65-16,20 36 15,2-16 1,-3-16-16,-3-15 15,1-20 1,3-20-16,5-30 16,-2-31-16,-6-6 15,-21 13 1,-21 31-16,-22 29 16,-7 26-16,-15 16 15,-13 14 1,-26 18-16,-13 24 15,14 12 1,15 7-16,24 0 16,20-1-1,15 8-15,8 1 16,10 2-16,17-6 16,13-7-1</inkml:trace>
  <inkml:trace contextRef="#ctx0" brushRef="#br0" timeOffset="1.10791E6">16393 11025 0,'0'0'16,"0"0"-16,3 26 16,8 26-1,4 26-15,11 7 16,5-5 0,6-12-16,5-17 15,-7-29-15,-2-15 16,-2-14-1,-5-13-15,0-18 16,0-24-16,-3-14 16,-3-24-1,-13-12-15,-21 18 16,-14 27 0,-13 27-16,-10 11 15,-19 12-15,-12 17 16,-32 21-1,-20 30-15,-4 38 16,3 37 0,21 31-16,19 40 15,9 63-15,19 24 16</inkml:trace>
  <inkml:trace contextRef="#ctx0" brushRef="#br0" timeOffset="1.11736E6">20106 9705 0,'0'0'0,"0"0"15,0 0-15,-21-10 16,-10-1-16,-7-2 16,-2 2-1,-2 1-15,-1 2 16,-2 1-1,-4 0-15,0 0 16,-6 1 0,1-3-16,-7 0 15,-5 0-15,-2 2 16,-5 1 0,-21 1-16,-4-2 15,-6 1-15,12-1 16,12 2-1,0 3-15,0-1 16,1 2 0,4 1-16,3-2 15,15 0-15,7-3 16,1-1 0,49 6-16,-50-7 15,6 0 1,44 7-16,-43-9 15,43 9-15,-41-2 16,41 2 0,-35 2-16,35-2 15,-28 13-15,11 10 16,3 3 0,4 6-16,3 4 15,1 5 1,-2 15-16,2 5 15,0 8 1,-1 8-16,1 28 16,-4 19-16,1 13 15,-2 10 1,-1-6-16,4-5 16,3-3-16,3-6 15,6-2 1,5 0-16,0-2 15,0-3 1,-2-1-16,4-7 16,1-14-16,5-7 15,-1-13 1,1-11-16,-1-16 16,3-10-16,9-3 15,-3-7 1,6-6-16,2-5 15,8-7 1,3-4-16,6-7 16,5-8-16,6 0 15,3-6 1,6-1-16,4-2 16,19-2-1,5-2-15,2-2 16,-4 1-16,-5 6 15,-6 6 1,-1 3-16,2 3 16,-1 4-1,-5 3-15,0 3 16,-6 3-16,-1 6 16,-19-4-1,-5 3-15,6 1 16,-7 1-1,2 0-15,-50-18 16,49 19-16,-49-19 16,47 10-1,-2-6-15,-45-4 16,39-6-16,-2-12 16,-6-9-1,-5-4-15,-3-7 16,-1-6-1,-6-10-15,-3-7 16,-1-8-16,-6-9 16,-4-25-1,-2-18-15,-6-1 16,0-4 0,-10 4-16,1 3 15,-1-1-15,-1-3 16,2 0-1,-1 2-15,1 0 16,4 7 0,-3 14-16,-1 6 15,-3 7-15,-3 7 16,3 4 0,0 7-16,3 14 15,-3 9 1,1 3-16,0 5 15,4 4-15,4 12 16</inkml:trace>
  <inkml:trace contextRef="#ctx0" brushRef="#br0" timeOffset="1.12163E6">18981 10804 0,'0'0'0,"0"0"15,-19 0-15,-16 6 16,-13 8 0,14 6-16,10 7 15,3-1-15,12 1 16,3 2-1,3 3-15,6-1 16,5-1 0,9-7-16,6 0 15,8-5-15,4-7 16,10-7 0,10-10-16,4-8 15,-1-6 1,-5-5-16,-4-2 15,-49 27-15,39-34 16,-39 34 0,24-32-16,-15-5 15,-14 8-15,-10 6 16,-8 3 0,-2 4-16,-6 4 15,-2 1 1,-1 4-16,5 3 15,0 6-15,7 3 16,4 1 0,12 1-16</inkml:trace>
  <inkml:trace contextRef="#ctx0" brushRef="#br0" timeOffset="1.12211E6">18772 10846 0,'0'0'16,"0"0"-16,-18-9 15,-5-4 1,-4-5-16,3 6 16,-1 6-16,-6 1 15,0 5 1,-3 3-16,1 1 16,-1 0-1,0 6-15,34-10 16,-31 13-16,4 5 15,27-18 1,-23 20-16,7 3 16,6 0-1,10-2-15,10-1 16,8 0-16,8-2 16,12-5-1,16-4-15,10-1 16,6-4-1,3-2-15,18 0 16</inkml:trace>
  <inkml:trace contextRef="#ctx0" brushRef="#br0" timeOffset="1.12253E6">19391 10974 0,'0'0'0,"0"0"16,0 0-16,0 0 16,0 0-1,0 0-15,19-12 16,15-6-1,14-4-15,-7 7 16,-6 7-16,-11 6 16,-10 4-1,-6 3-15,-8 2 16,-8 1-16,-11 2 16,-10 5-1,-4 1-15,-9 2 16,-10 3-1,-2 3-15,0-1 16,6-4 0,4-1-16,11-3 15,7-6-15,2-4 16</inkml:trace>
  <inkml:trace contextRef="#ctx0" brushRef="#br0" timeOffset="1.12318E6">18864 10985 0,'0'0'16,"0"0"-1,-14 14-15,-9 10 16,-4 4-16,1 6 15,-1 0 1,0 4-16,3 2 16,0 2-1,12 0-15,7-3 16,5-39-16,9 28 16,13-12-16</inkml:trace>
  <inkml:trace contextRef="#ctx0" brushRef="#br0" timeOffset="1.12369E6">19141 11262 0,'0'0'16,"0"0"0,0 0-16,15 4 15,18-2-15,14 2 16,-4 0-1,1-4-15,2 3 16,-46-3-16,41-3 16,-41 3-1,0 0-15,43-5 16,-43 5 0,32-18-16,-32 18 15,13-25-15,-13 0 16,-4 5-1,-7 1-15,-8 1 16,1 0-16,1 2 16,3-2-1,-1 3-15,4-2 16,11 17 0,-7-15-16,7 15 15,4-21-15</inkml:trace>
  <inkml:trace contextRef="#ctx0" brushRef="#br0" timeOffset="1.12866E6">21615 7982 0,'0'0'0,"0"0"16,0 0-16,-22 4 15,-13 0-15,-14 8 16,-2 3-1,4 8-15,0-1 16,-5 8 0,-2 0-16,-6 2 15,-1 0-15,1 3 16,-5 0 0,-10 8-16,-8 0 15,7-3-15,-5 0 16,-1 0-1,2 2-15,-3-4 16,2 2 0,-3 3-16,1 0 15,-3 1 1,9 1-16,-4-1 16,6 1-16,-4 1 15,2-2 1,-2 2-16,-5-1 15,5 2-15,-2 0 16,3 2 0,-1 3-16,4-3 15,-6 0 1,2 0-16,0-1 16,2 0-1,-3-1-15,0 4 16,0 1-16,-1 1 15,-5 1 1,7 0-16,0-2 16,2-1-16,0 0 15,-6 2 1,1 4-16,-1-1 16,5-1-1,0-1-15,6-3 16,1 0-16,-1 0 15,-3 3 1,5-2-16,-2 1 16,4-1-16,-5 2 15,6-1 1,1 1-16,3-1 16,1 1-1,1 0-15,1-3 16,1-2-16,4 3 15,-2-3 1,5 2-16,0 0 16,10-8-1,-2-4-15,0 5 16,-3-2-16,0 3 16,5-1-1,-1-1-15,8-1 16,35-42-1,-38 39-15,1-2 16,37-37-16,0 0 16,0 0-1,-31 27-15,16-13 16,19-12-16</inkml:trace>
  <inkml:trace contextRef="#ctx0" brushRef="#br0" timeOffset="1.12908E6">16350 10982 0,'0'0'16,"0"0"0,0 0-16,0 0 15,-19 17-15,-6 10 16,-6 14-1,0 4-15,7 4 16,3 0-16,8-2 16,6 0-1,7-5-15,7-6 16,6-11 0,8-7-16,10-10 15,9-5-15,23-14 16,10-11-1,30-19-15,16-12 16,-2-3 0,-15 11-16,-29 18 15,-73 27-15,56-13 16,-56 13 0,38 0-16,-9 13 15,-9 9-15</inkml:trace>
  <inkml:trace contextRef="#ctx0" brushRef="#br0" timeOffset="1.12918E6">17104 11393 0,'0'0'16,"0"0"-16,0 0 16,0 0-16</inkml:trace>
  <inkml:trace contextRef="#ctx0" brushRef="#br0" timeOffset="1.13875E6">18429 9543 0,'0'0'0,"-11"23"16,-4 10 0,-3 12-16,0 6 15,-2 7-15,-1 7 16,3 11 0,-5 31-16,0 23 15,0 8 1,4 7-16,3-6 15,3-5-15,3-11 16,6-4 0,2-5-16,0-9 15,-3-2 1,3-1-16,4-4 16,-6-2-16,-8-1 15,-1-13 1,3-9-16,-5-5 15,15-68-15,-11 56 16,11-56 0,0 0-16,0 0 15,-6 44 1,6-44-16,2 36 16,-2-36-16,11 20 15,8-9 1,4-6-16,-23-5 15,31 2 1,8-2-16,12 0 16,2 0-1,4-2-15,1 4 16,3 0-16,5 0 16,3 3-1,4-3-15,2-2 16,21 3-16,14 1 15,-4 3 1,-3-1-16,-6 3 16,-3-2-1,-10-3-15,3 0 16,1 3-16,-5 1 16,-6 2-1,-2 4-15,-6-1 16,-11 3-1,-9 0-15,0 2 16,-49-18-16,0 0 16,43 16-1,-43-16-15,0 0 16,33 15-16,-11-10 16,-13-12-1,0-11-15,0-14 16,2-10-1,5-21-15,3-13 16,2-35-16,6-26 16,2-19-1,-6 2-15,-12 15 16,1 0 0,-2 4-16,-5 1 15,-8 8-15,-3 6 16,4 2-1,2 3-15,2 12 16,-2 8 0,0 7-16,-2 8 15,2 9-15,-2 15 16,0 7 0,-2-1-16,-2 3 15,0 4-15,-3-1 16,-4 6-1,13 38-15,-15-36 16,-9 4 0,-7 4-16,-10 8 15,-6 4-15,-8 8 16,-8 1 0,-7 7-16,0 2 15,-9 3 1,-20 1-16,-13 3 15,10 0-15,6 0 16,3-3 0,9-1-16,2 2 15,3-4 1,4-3-16,-1-3 16,-2 3-16,4 3 15,0 3 1,7 3-16,13-1 15,4 4-15,0-1 16,1 0 0,-1-2-16,4 0 15,0 0 1,6 0-16,5-2 16,7 0-16,6-6 15,5 2 1,1-2-16,5-1 15,7-1 1,8 1-16,5-4 16,11-10-16</inkml:trace>
  <inkml:trace contextRef="#ctx0" brushRef="#br0" timeOffset="1.1389E6">18431 9713 0,'0'0'0,"0"0"16,0 0-1,0 0-15,0 0 16</inkml:trace>
  <inkml:trace contextRef="#ctx0" brushRef="#br0" timeOffset="1.14216E6">20537 11403 0,'0'0'16,"0"0"-1,0 0-15,0 0 16,19 0-16,22 0 16,26 0-1,0 0-15,7 4 16,18 0 0,-3 0-16,0-1 15,3-1-15,1-2 16,6-2-1,-2-5-15,-6 0 16,-6-4-16,-14 5 16,-24 6-1,-47 0-15,0 0 16,41 6 0</inkml:trace>
  <inkml:trace contextRef="#ctx0" brushRef="#br0" timeOffset="1.1426E6">21677 11096 0,'0'0'16,"0"0"-16,0 0 15,0 0 1,0 0-16,0 0 15,0 0-15,12 14 16,13 7 0,7 9-16,1 0 15,2-2-15,0 1 16,-7-1 0,-3 5-1,-11 2-15,-8 3 16,-12 5-16,-14 4 15,-9 9-15,-8 6 16,-5 3 0,-11 20-16,-8 1 15,12-7 1,15-23-16,34-56 16,0 0-16,-17 33 15,12-22 1,12-19-16,4-17 15</inkml:trace>
  <inkml:trace contextRef="#ctx0" brushRef="#br0" timeOffset="1.14328E6">22373 10233 0,'0'0'0,"0"0"16,0 0-16,0 28 16,-6 25-1,-3 38-15,-11 33 16,-7 19-16,-3 31 15,4 9 1,2 5-16,1-5 16,3-11-1,2-20-15,0-18 16,9-27-16,3-19 16,6-88-1,0 0-15,0 0 16,-4 59-1,6-30-15,6-21 16,3-18-16,7-17 16,8-17-1,11-26-15,20-30 16,7-20-16,3-5 16,-11 16-1,-14 30-15,-42 79 16,36-54-1,-5 23-15,-31 31 16,34-13 0,-10 17-16,-1 14 15,-7 11-15,-6 14 16,-1 21 0,-7 12-16,-4 27 15,-4 13 1,-3-8-16,-1-24 15,10-84-15,-4 60 16,4-60 0,4 34-16,8-23 15,7-18-15</inkml:trace>
  <inkml:trace contextRef="#ctx0" brushRef="#br0" timeOffset="1.14351E6">23019 11306 0,'0'0'0,"0"0"15,0 25 1,5 19-16,0 28 16,-3 4-16,2 11 15,0-6 1,3-15-16,-5-12 15,3-7-15,-5-47 16,7 29 0,3-25-16</inkml:trace>
  <inkml:trace contextRef="#ctx0" brushRef="#br0" timeOffset="1.14368E6">22881 10710 0,'0'0'15,"0"0"-15,0 0 16,0 0-16,18 0 16,30 0-1</inkml:trace>
  <inkml:trace contextRef="#ctx0" brushRef="#br0" timeOffset="1.14388E6">23444 10864 0,'0'0'16,"20"0"-1,16 0-15,29 0 16,9 0-1,14 5-15,6-1 16,-4 2-16,-1 4 16</inkml:trace>
  <inkml:trace contextRef="#ctx0" brushRef="#br0" timeOffset="1.14433E6">23831 9921 0,'-10'29'16,"-3"20"0,-7 23-16,-1 33 15,-3 40-15,0 31 16,4 24 0,4 7-16,10 14 15,4 0-15,4-20 16,0-24-1,0-23-15,-2-20 16,-2-27 0,2-107-16,-2 88 15,2-88-15,0 0 16,0 0 0,0 55-16,4-39 15,9-35-15,7-25 16</inkml:trace>
  <inkml:trace contextRef="#ctx0" brushRef="#br0" timeOffset="1.1445E6">24076 11255 0,'0'0'0,"0"0"15,24 7 1,26 6-16,25 5 15,19 7-15,21-3 16,10-4 0</inkml:trace>
  <inkml:trace contextRef="#ctx0" brushRef="#br0" timeOffset="1.14481E6">24900 10419 0,'0'0'0,"-8"29"15,0 25 1,-6 40-16,-4 40 15,2 29 1,-6 34-16,6 9 16,6-1-16,10-24 15,2-31 1,2-33-16,-4-117 16,0 0-1,11 88-15</inkml:trace>
  <inkml:trace contextRef="#ctx0" brushRef="#br0" timeOffset="1.14535E6">24774 10980 0,'5'-27'0,"16"-19"16,10-12-1,15 1-15,2 6 16,8 4-1,-2 14-15,-6 13 16,-2 15-16,-17 23 16,-22 20-1,-22 22-15,-19 27 16,-30 45-16,-22 47 16,-3 0-1,24-49-15,65-130 16,0 0-1,-33 71-15,26-49 16,23-33-16,17-20 16,18-18-1,12-12-15,27-17 16,21-7 0,-6 16-16,-23 31 15,-26 29-15,-25 19 16,-20 17-1,-15 12-15,-20 26 16,-19 17-16,-28 35 16,-33 41-1,-3 3-15,20-36 16,27-33 0,23-34-16,37-58 15,-14 31-15,23-28 16,20-28-1</inkml:trace>
  <inkml:trace contextRef="#ctx0" brushRef="#br0" timeOffset="1.14571E6">25440 11260 0,'0'0'0,"0"0"16,-7 29-16,-2 30 15,-5 36-15,3 18 16,7-1 0,8-11-1,14-19-15,14-21 16,3-35-16,10-16 16,9-26-16,4-29 15,3-20 1,1-33-16,-9-21 15,-26 15 1,-23 26-16,-19 26 16,-10 25-16,-3 14 15,-9 11 1,-7 15-16,-19 16 16,1 15-1,-14 28-15,8 11 16,28-3-16</inkml:trace>
  <inkml:trace contextRef="#ctx0" brushRef="#br0" timeOffset="1.14596E6">26429 10835 0,'0'0'0,"-22"31"16,-14 22-16,-17 32 16,-25 50-1,-12 32-15,3 7 16,11-24-16,22-36 16,54-114-1,-35 65-15,18-54 16,17-35-16</inkml:trace>
  <inkml:trace contextRef="#ctx0" brushRef="#br0" timeOffset="1.14621E6">25940 10935 0,'0'0'0,"0"0"15,20 20-15,13 14 16,20 24-1,16 36-15,18 36 16,9 17 0,-2 3-16,-5-1 15,-5-6-15,-7-6 16,-10-17 0,-10-10-16,-11-21 15,-8-11-15,-9-8 16,-6-11-1</inkml:trace>
  <inkml:trace contextRef="#ctx0" brushRef="#br0" timeOffset="1.14635E6">27067 12233 0,'0'0'0,"0"0"16</inkml:trace>
  <inkml:trace contextRef="#ctx0" brushRef="#br0" timeOffset="1.15871E6">32562 9282 0,'0'0'0,"0"0"16,0 0-16,0-11 16,0-9-1,-6-3-15,-6 8 16,-10 8 0,-9 2-16,-7 8 15,-17 4-15,-10 4 16,-9 6-1,-29 12-15,-24 8 16,-18 7-16,-15 3 16,-2-3-1,0-6-15,-9-2 16,-4 3 0,-9-4-16,-17-4 15,-20 0-15,-21 1 16,5-7-1,5-3-15,-5 2 16,0-1 0,-1-3-16,2 0 15,-1 0-15,0-2 16,-1-4 0,-6-8-16,-6 1 15,-8-3 1,-3-4-16,4-2 15,0 2-15,5 2 16,2 3 0,4-3-16,11-7 15,5-1-15,4-13 16,1-3 0,4-8-1,2-4-15,4-2 16,3-4-16,17 4 15,0-7-15,-1 1 16,-8-5 0,4 3-16,2 6 15,11-1 1,1-1-16,5-6 16,3-7-16,3-4 15,11-8 1,2 0-16,4-4 15,-3-3 1,-2-1-16,-5-3 16,9-5-16,12 4 15,-1-6 1,3-4-16,4-8 16,1-1-16,8-2 15,8-6 1,9 1-16,12-3 15,9 2 1,4-8-16,10-5 16,11-9-16,11-9 15,9-10 1,13-3-16,15-6 16,19-2-1,18-10-15,23-15 16,18-8-16,21-5 15,19-1 1,21 1-16,5 10 16,6 17-16,1 19 15,4 9 1,16 8-16,11 1 16,22 1-1,30-10-15,8 7 16,12-2-16,10 3 15,14 3 1,11 5-16,6 12 16,8 4-1,4 12-15,5 8 16,4 9-16,9 3 16,11 7-1,10 6-15,6 9 16,9 5-1,16 10-15,8 11 16,2 9-16,1 17 16,-5 12-1,-7 7-15,-9 8 16,-12 8 0,-15 11-16,-7 1 15,-6 15-15,3 10 16,-5 14-1,-6 11-15,-298-96 0,294 107 16,-10 14 0,-11 13-16,-12 18 15,-20 17-15,-11 20 16,-17 16 0,-15 9-16,-24 14 15,-20 14 1,-26 8-16,-24 7 15,-26 4-15,-27 9 16,-20 10 0,-19 2-16,-20 1 15,-19-1 1,-15-8-16,-27-8 16,-20-14-16,-31-12 15,-18-21 1,-22-16-16,-19-24 15,-20-18-15,-18-16 16,-8-18 0,-12-13-16,-7-11 15,-6-11 1,-4-8-16,-4-5 16,6-6-1,13 2-15,11-4 16,32 0-16,42-8 15</inkml:trace>
  <inkml:trace contextRef="#ctx0" brushRef="#br0" timeOffset="1.15894E6">29877 9906 0,'0'0'0,"0"0"15</inkml:trace>
  <inkml:trace contextRef="#ctx0" brushRef="#br0" timeOffset="1.17216E6">20160 8459 0,'-30'10'0,"-17"14"16,-24 14-1,-28 20-15,-29 14 16,-28 12-16,-20 15 15,-4 10 1,0 3-16,10 5 16,7-4-1,7 3-15,-5 3 16,5 4-16,-2-2 16,1 4-1,3 4-15,-6 7 16,6 3-1,2 2-15,3 4 16,8-2-16,12-4 16,10-11-1,14-6-15,8-11 16,6-12 0,18-10-16,3-11 15,7-4-15,8-9 16,7-14-1,48-51-15,-31 38 16,31-38-16,0 0 16,0 0-1,-19 25-15,12-16 16</inkml:trace>
  <inkml:trace contextRef="#ctx0" brushRef="#br0" timeOffset="1.17311E6">21135 7524 0,'-8'27'0,"-5"15"15,-5 17 1,-5 11-16,-9 36 16,-1 32-1,0 25-15,0 18 16,7 11-16,7 16 15,3 18 1,7 24-16,0 7 16,-4 8-1,0 24-15,-2 13 16,0 17-16,-5 14 16,0 15-1,-4 8-15,8-1 16,8 0-16,-5 1 15,6-1 1,-5-9-16,2-4 16,-3-16-1,7-15-15,-1-19 16,2-22 0,3-28-16,6-28 15,1-39-15,2-30 16,-3-27-1,3-26-15,-7-92 16,2 71-16,-2-71 16,0 0-1,0 0-15,0 45 16,0-45-16,0 0 16,0 32-1,0-32-15,0 0 16,-5 10-1,-3-10-15,-6-8 16,-3-12-16</inkml:trace>
  <inkml:trace contextRef="#ctx0" brushRef="#br0" timeOffset="1.17409E6">18216 7902 0,'-12'44'0,"-9"27"16,-8 46 0,-7 44-16,-14 40 15,-4 27 1,-11 33-16,0 9 16,-1 15-1,0 25-15,11 9 16,3 9-16,13 10 15,-7 3 1,10 6-16,1 4 16,8 7-1,6 1-15,13 5 16,3-1-16,5-4 16,5-9-1,1-9-15,9-18 16,-2-21-16,5-25 15,-3-29 1,1-32-16,-5-35 16,-5-45-1,-4-31-15,0-27 16,-2-78-16,3 68 16,-3-68-1,0 0-15,3 41 16,-1-19-16,-7-25 15</inkml:trace>
  <inkml:trace contextRef="#ctx0" brushRef="#br0" timeOffset="1.17422E6">17572 15951 0,'0'0'16,"0"0"-1,0 0-15</inkml:trace>
  <inkml:trace contextRef="#ctx0" brushRef="#br0" timeOffset="1.18343E6">18342 9411 0,'0'0'16,"-16"32"-16,-2 15 15,-10 26 1,-3 31-16,-6 19 16,10 17-1,0 19-15,6-1 16,0-1-16,6-8 15,-3 3 1,3 1-16,-1 7 16,3 3-16,-1-9 15,3-16 1,4-3-16,7-15 16,7-5-1,0-15-15,5-11 16,1-15-16,5-14 15,-18-60 1,19 41-16,-19-41 16,29 26-1,9-12-15,5-12 16,3-9 0,6-6-16,4-9 15,5 0-15,-1-3 16,7 2-1,4 3-15,19 2 16,5 3-16,-1 8 16,-4 5-1,1 2-15,-1 2 16,-1 3-16,3 2 16,2-2-1,-2 5-15,-3 1 16,-4 1-1,-3 0-15,-5 4 16,-7 2 0,-13 2-16,-11-1 15,4 5-15,-8 1 16,-3-1 0,-39-24-16,0 0 15,0 0-15,31 22 16,-7-11-1,-8-13-15,-8-11 16,4-17 0,-6-10-16,4-22 15,-6-12-15,3-31 16,0-27 0,-3-13-16,1-9 15,1 8-15,3 3 16,0 2-1,2 1-15,5-2 16,-3-2 0,5 6-16,0 6 15,2 14-15,-3 6 16,-1 18 0,-9 11-16,-7 13 15,-4 20 1,-3 4-16,1 9 15,6 37-15,-12-38 16,-1 0 0,13 38-16,-20-34 15,-10 3 1,-3 5-16,-5 5 16,-2 3-16,-1 0 15,-3 5 1,-4 0-16,0-1 15,-8 3 1,-2-2-16,-7 2 16,-3-1-16,-5 5 15,-3 3 1,-18 0-16,3 4 16,4 2-1,1 3-15,1-1 16,-1 3-16,1 2 15,0 4 1,1 1-16,3-4 16,0 2-1,9-4-15,13-3 16,4 0-16,0-3 16,3 2-1,3-2-15,-1 1 16,4 1-16,1 3 15,0-1 1,6 4-16,-1 1 16,7 2-1,33-13-15,-25 13 16,0-2-16,-3-2 16</inkml:trace>
  <inkml:trace contextRef="#ctx0" brushRef="#br0" timeOffset="1.19143E6">21458 8176 0,'0'0'0,"0"0"15,0 0-15,0 0 16,-12 16-1,-3 8-15,-1 10 16,5-1-16,3 5 16,-3 16-1,5 2-15,1 5 16,-1-2 0,2 1-16,-1 1 15,5-61-15,-5 59 16,5-59-1,0 0-15,0 0 16,0 52 0,0-52-16,8 48 15,7-15-15,6-17 16,3-4 0,5-4-16,9-4 15,15-1-15,7-3 16,3 0-1,1 3-15,-2 0 16,-4 6 0,-7 2-16,-51-11 15,0 0-15,0 0 16,42 14 0,-42-14-16,0 0 15,35 9 1,-35-9-16,21 0 15,-21 0-15,20-14 16,-20 14 0,15-24-16,1-12 15,-3-11-15,2-2 16,-2-5 0,1 1-16,-4-4 15,1 2 1,1 4-16,-4-1 15,-8 52 1,7-51-16,-7 51 16,4-49-16,-4 49 15,0-45 1,0 45-16,-6-43 16,6 43-16,-11-34 15,-9 11 1,-7 4-16,-9 8 15,-4 3 1,-11 5-16,-8 3 16,-3 5-16,-3 1 15,0 3 1,5 0-16,4-2 16,5-5-1,6 1-15,5-3 16,7-5-16,13-2 15,2 3 1,1-3-16,7 3 16,2-2-16,2 3 15,2-2 1,1 5-16,-1 0 16,2 5-1</inkml:trace>
  <inkml:trace contextRef="#ctx0" brushRef="#br0" timeOffset="1.19816E6">25627 7704 0,'0'0'16,"-13"23"-16,-1 6 16,-3 18-1,-1 9-15,3 10 16,-4 13 0,-1 32-16,0 26 15,6 21-15,6 1 16,1-9-1,3-7-15,2 0 16,2-3 0,-3-5-16,3-17 15,-4-6-15,4-21 16,0-14 0,0-77-16,4 60 15,-4-60-15,9 40 16,6-8-1,6-14-15,1-10 16,10-5 0,6-8-16,17-1 15,8-6-15,9 1 16,6 2 0,26-2-16,19 4 15,4 5-15,-1 2 16,-9 4-1,-7-2-15,-15 6 16,-1 7 0,-5 0-16,-4 4 15,-3-2 1,-3-1-16,-7-3 16,-17-2-16,-6-1 15,2-4 1,0-4-16,-8-4 15,1-4-15,-4-10 16,-5-9 0,-8-4-16,-5-11 15,-4-9 1,0-14-16,-5-9 16,-2-10-16,1-31 15,-4-24 1,6-9-16,0 4 15,-3 7 1,-2 10-16,0 3 16,-5 5-16,5 8 15,-5 13 1,3 2-16,-7 9 16,2 14-16,-6 17 15,-3 5 1,-6 4-16,-7 2 15,-8 5 1,-7 5-16,-7 4 16,-8 3-16,-8 3 15,-9 3 1,-11 0-16,-22-3 16,-19 3-1,-4 5-15,-7 5 16,3 4-16,2 6 15,2 2 1,4 7-16,4 0 16,1 7-1,13-3-15,10 0 16,14-1-16,13-8 16,17-2-1,6 1-15,6-3 16,10-5-1,7 3-15,2 0 16,5 0-16,3-1 16,3 2-1,2 2-15,11 4 16</inkml:trace>
  <inkml:trace contextRef="#ctx0" brushRef="#br0" timeOffset="1.19934E6">26777 7745 0,'0'0'15,"0"0"-15,0 0 16,-21-9 0,-10-5-16,-10-4 15,-1 7-15,-2 4 16,-4 7 0,-4 7-16,1 2 15,-4 7 1,1 2-16,-5 2 15,-1 5-15,0-2 16,-3 9 0,1 0-16,-1 2 15,5 3-15,0 3 16,3 5 0,1 6-16,-8 14 15,1 9 1,5 2-16,11-2 15,7 1-15,7 5 16,8-5 0,10 1-16,6-4 15,9-14 1,5-4-16,4 5 16,8 2-1,3-1-15,7 2 16,6 2-16,4 0 15,16 12 1,8-1-16,6-5 16,3-8-16,-5-8 15,2-3 1,5-3-16,7-6 16,-1-4-1,3-4-15,-1-5 16,1-2-16,2-10 15,-1-4 1,2-5-16,-1-8 16,-5-10-1,2-12-15,-3-7 16,-2-13-16,-4-8 16,-2-5-1,-4-10-15,4-6 16,2-15-16,-7-1 15,-5-2 1,-10-1-16,-4-1 16,-12-3-1,-8-4-15,-9-1 16,-9 1 0,-7 0-16,-8 0 15,-10 1-15,-11 4 16,-13 3-1,-11 10-15,-12 9 16,-15 3-16,-14 4 16,-8 3-1,-14 3-15,-13 5 16,-7 10 0,-3 11-16,-5 10 15,-4 11-15,-4 14 16,-2 10-1,-2 14-15</inkml:trace>
  <inkml:trace contextRef="#ctx0" brushRef="#br0" timeOffset="1.20496E6">25616 7597 0,'0'0'15,"0"0"1,0 0-16,0 0 15,0 0 1,0 0-16,0 0 16,0 0-16,0 0 15,0 25 1,0 22-16,5 26 16,-1 15-16,-4 1 15,-4 3 1,-3 4-16,-7 6 15,-1 8-15,-7 4 16,-4 4 0,2 10-16,0 6 15,4 4 1,9-10-16,2-14 16,2-14-1,3-1-15,4-10 16,2-20-16,-2-69 15,4 51 1,-4-51-16,0 0 16,9 41-16,-9-41 15,18 30 1,9-12-16,2-10 16,5-8-1,1-3-15,7-2 16,10 3-1,4 0-15,4 0 16,0 0-16,7 4 16,3 0-1,4 0-15,22 5 16,15 5-16,-3 0 16,-8 5-1,-8 3-15,-8-2 16,-3 7-16,-1-4 15,2 4 1,-3 0-16,0-5 16,-6-2-1,-3-1-15,-13-3 16,-7-3 0,-2-3-16,-48-8 15,46 10-15,-2-3 16,-44-7-1,43 0-15,-43 0 16,35-10-16,-8-5 16,-6-5-1,-3-7-15,-5-4 16,-2-7 0,0-18-16,-2-11 15,4-11 1,8-34-16,4-22 15,-4-20-15,2 4 16,-8 11 0,-1 8-16,-4 8 15,3-2-15,0 9 16,-4 2 0,-2 15-16,-5 8 15,-2 13-15,-9 11 16,-2 18-1,-5 8-15,-2 1 16,-7 2 0,-6 2-16,-4 3 15,-6 3-15,-6 4 16,-2 4 0,-6-1-16,-6 5 15,-5 1 1,-7 0-16,-7 4 15,-24 0-15,-16 1 16,-1 4 0,-6 5-16,4 1 15,0 2 1,0 0-16,6 0 16,-4 2-16,3 6 15,-1 0 1,3 4-16</inkml:trace>
  <inkml:trace contextRef="#ctx0" brushRef="#br0" timeOffset="1.21351E6">16148 7633 0,'0'0'0,"0"0"16,-7 23 0,1 19-16,-5 27 15,0 6 1,-8 16-16,1 7 16,0 14-16,-1 3 15,1 17 1,3 14-16,-2 6 15,2-2-15,-3-6 16,7-1 0,1-6-16,-3-3 15,1-18 1,-2-9-16,12-18 16,-3-12-16,1-17 15,4-60 1,0 0-16,0 0 15,-4 38 1,-3-18-16,14-17 16,-1-22-16,5-17 15</inkml:trace>
  <inkml:trace contextRef="#ctx0" brushRef="#br0" timeOffset="1.21418E6">16121 7979 0,'0'0'0,"0"0"15,0 0-15,0 0 16,0-20-16,0-25 16,10-19-1,5 0-15,9 7 16,1-1 0,7-7-16,1-5 15,13-14-15,8-12 16,-2 11-1,-2 9-15,-6 9 16,-5 5-16,3 2 16,-11 17-1,0 5-15,-5 2 16,1-2 0,2 0-16</inkml:trace>
  <inkml:trace contextRef="#ctx0" brushRef="#br0" timeOffset="1.21449E6">16860 6657 0,'0'0'15,"0"0"-15,0 0 16,0 0 0,0 20-16,10 20 15,0 16 1,7 6-16,-2-3 15,1 6-15,2 6 16,-5 7 0,2 25-16,-1 15 15,-3-4-15,-4-8 16,0-6 0,-4-9-16,3-15 15,-6-76 1,0 0-16,3 58 15,-19-19-15,-19-16 16</inkml:trace>
  <inkml:trace contextRef="#ctx0" brushRef="#br0" timeOffset="1.21478E6">16063 7675 0,'0'0'16,"0"0"-16,0 0 16,0 0-16,22 0 15,26 5 1,22-3-16,7 2 15,13 6 1,-4 1-16,1 7 16,-8 4-16,-5 3 15,-8-7 1</inkml:trace>
  <inkml:trace contextRef="#ctx0" brushRef="#br0" timeOffset="1.21518E6">17147 7682 0,'0'0'16,"0"0"-16,0 0 16,0 0-1,0 22-15,0 23 16,0 30-16,-4 22 15,-6 13 1,-4 10-16,-10 21 16,2 18-1,2 1-15,2-5 16,3-8-16,-1 5 16,-5-2-1,6 0 1,-3-8-16,5-3 15,0-9-15,1-16 16,6-14-16,-3-6 16,-5-16-1,-4-15-15,-4-21 16,-3-13 0,-8-15-16,-3-14 15</inkml:trace>
  <inkml:trace contextRef="#ctx0" brushRef="#br0" timeOffset="1.21548E6">15857 9825 0,'0'0'0,"0"0"15,0 0-15,17 0 16,25 5 0,22-3-16,12 5 15,20 1-15,10-1 16,1-5 0,0 4-16,0 0 15,-5 2-15,-9 3 16,-15 3-1,-6 4-15</inkml:trace>
  <inkml:trace contextRef="#ctx0" brushRef="#br0" timeOffset="1.21559E6">17016 9971 0,'0'0'0,"0"0"15,0 0 1,0 0-16,0 0 15</inkml:trace>
  <inkml:trace contextRef="#ctx0" brushRef="#br0" timeOffset="1.21614E6">16087 9894 0,'0'0'0,"0"0"15,0 0 1,-15 14-16,-7 8 16,-9 6-1,-8 11-15,-4 10 16,-3 13-16,-19 30 15,-12 20 1,3 11-16,2 0 16,12-18-1,10-18-15,15-16 16,35-71-16,0 0 16,0 0-1,-25 57-15,25-57 16,0 0-1,-7 30-15,9-14 16,-2-16-16,12 2 16,6 1-1,6-3-15</inkml:trace>
  <inkml:trace contextRef="#ctx0" brushRef="#br0" timeOffset="1.21704E6">15659 10824 0,'0'0'0,"-16"20"16,0 5-1,-6 14-15,0 8 16,6 9-1,7 0-15,9-56 16,0 0-16,0 47 16,14-20-1,10-32-15,9-26 16,17-31 0,16-43-16,17-32 15,1-3-15,-16 32 16,-68 108-1,52-63-15,-12 37 16,-13 28 0,-7 16-16,-6 15 15,-1 12-15,1 24 16,-2 7 0,6 21-16,-18-97 15,24 97 1,6-22-16,4-40 15,6-35 1,4-29-16,10-24 16,15-32-16,6-20 15,-11 4 1,-10 16-16,-54 85 16,38-53-16,-38 53 15,24-16 1,-4 28-16,-6 18 15,-3 9 1,2 21-16,3 12 16,2 6-16,8 20 15,9-2 1,-35-96-16,0 0 16,0 0-16,33 67 15,-11-45 1,-15-33-16,-12-22 15,-4-14 1,-6-29-16,-3-40 16,-7-46-16,2-25 15,8-1 1,11 10-16,2 5 16</inkml:trace>
  <inkml:trace contextRef="#ctx0" brushRef="#br0" timeOffset="1.22081E6">16271 6248 0,'0'0'0,"-7"22"16,-6 14 0,-7 19-16,-6 6 15,2 13-15,-7 37 16,-2 28-1,-3 26-15,-4 16 16,0 10 0,-3 9-16,-1 10 15,0 5-15,5 17 16,1-4 0,6-11-16,8-7 15,11-24 1,1-7-16,3-14 15,-7-14-15,4-15 16,-4-17 0,0-22-16,16-97 15,0 0 1,-11 62-16,1-40 16,4-35-16,-3-28 15</inkml:trace>
  <inkml:trace contextRef="#ctx0" brushRef="#br0" timeOffset="1.22169E6">16089 6407 0,'0'0'0,"21"-5"16,21-2-16,31-2 15,11 5 1,25-3-16,7 0 15,11 0 1,10 6-16,0-2 16,-4 3-16,0 7 15,-18 4 1,-17 3-16,-19 1 16,-12 5-1,-24 1-15,-43-21 16,33 26-1,-2 7-15,-8 6 16,-3 1-16,-7 2 16,-1 7-1,-6 8-15,-2 3 16,-1 12-16,-8 10 16,-5 32-1,-4 26-15,1 17 16,-3 4-16,2 4 15,3-2 1,2 5-16,2 0 16,-3 4-1,-2 2-15,-5-2 16,-3 0-16,-3-1 16,3-12-1,-3-4-15,1-17 16,-5-17-16,3-25 15,-1-22 1,25-74-16,-22 60 16,1-22-1,-2-7-15,-9-10 16,1-8 0,-5-6-16,-9-4 15,-17-4-15,-10-4 16,-6-7-1,-31-7-15,-28-10 16,-28-12-16,-8 0 16,2-2-1,-10 5-15,-15-1 16,-6 9 0,-2 7-16,4 12 15</inkml:trace>
  <inkml:trace contextRef="#ctx0" brushRef="#br0" timeOffset="1.23444E6">21775 12209 0,'0'0'0,"24"0"16,19 0-16,29 0 16,3 6-1,19 4-15,5-2 16,3-3-1,3-1-15,-3-4 16,8 5-16,3-1 16,0 4-1,3-2-15,7 2 16,3 1 0,-3 3-16,0-5 15,-1-1-15,3-2 16,-2 1-1,0-5-15,-2 0 16,-3 2-16,-3 3 16,-9 0-1,6-1-15,2 0 16,-2 1 0,0-3-16,-1-2 15,1 0-15,-1-4 16,-1-1-1,-2 3-15,-1-5 16,-5 0 0,0 0-16,-6 6 15,-4-2-15,-9 1 16,-2 0 0,3 0-16,-3-3 15,0-1 1,0-4-16,-3 3 15,-4 1-15,-5-2 16,-15 3 0,-7 2-16,0 3 15,-1 0 1,-1 0-16,-1 3 16,-1-1-16,-43-2 15,49 3 1</inkml:trace>
  <inkml:trace contextRef="#ctx0" brushRef="#br0" timeOffset="1.23479E6">27257 11856 0,'0'0'16,"-28"16"-16,-7 3 16,-21 19-1,-5 5-15,-15 20 16,-8 12-16,8 2 15,8-5 1,13 1-16,7-8 16,11-2-1,37-63-15,-22 49 16,9-10-16</inkml:trace>
  <inkml:trace contextRef="#ctx0" brushRef="#br0" timeOffset="1.23506E6">27357 11986 0,'-26'15'0,"-7"10"15,-26 19-15,-35 25 16,-47 53 0,-42 56-16,-19 59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7:03:15.38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3144 4818 0,'0'0'0,"0"0"16,0 0-16,0 0 15,-6-2 1,0-5-16,-2 0 16,6 5-1,4 2-15,-2 0 16,0 23-16,3 18 15,6 20 1,6-7-16,5-9 16,1-5-16,1-2 15,-22-38 1,24 35-16,-24-35 16,0 0-1,0 0-15,23 30 16,-1-17-16,-2-13 15,5-9 1,4-13-16,8-14 16,20-22-1,27-34-15,27-34 16,21-14-16,-5-2 16,-4 0-1</inkml:trace>
  <inkml:trace contextRef="#ctx0" brushRef="#br0" timeOffset="14717.0575">6521 4752 0,'0'0'0,"0"0"15,-6 25 1,-4 32-16,-5 32 16,-3 18-16,-1 23 15,3 17-15,2 28 16,4 6-1,8 1-15,2 9 16,0-6-16,-2 5 16,-2 2-1,0-2 1,-8-2-16,3-13 16,-1-15-16,3-15 15,7-20-15,2-22 16,3-20-1,-3-19-15,-2-64 16,0 0 0,4 36-16,0-29 15,5-23-15</inkml:trace>
  <inkml:trace contextRef="#ctx0" brushRef="#br0" timeOffset="15650.3431">6562 4737 0,'0'0'15,"0"0"-15,24-8 16,22-10 0,35-2-16,38-1 15,39 10 1,32 9-16,8 9 16,0-1-16,-9 1 15,-7 0 1,-12-7-16,-25-2 15,-24-10 1,-30 1-16,-17 5 16,-9 3-16,-14 3 15,-1 7 1,1 4-16,5 7 16,-1 12-16,-5 7 15,-6 10 1,-3 11-16,-9 12 15,-4 31 1,-10 20-16,-12 11 16,-6 6-16,-4 4 15,-1-1 1,1 1-16,0 4 16,-3 1-1,2 1-15,1 4 16,-3 2-16,-1 0 15,-8-2 1,0-3-16,-4-1 16,-1-4-16,4-9 15,3-9 1,2-19-16,1-20 16,-4-16-1,4-26-15,-3-7 16,-1-9-16,-7-9 15,-7-9 1,-14-4-16,-23-5 16,-15-2-1,-38-6-15,-39-5 16,-19-5-16,9-2 16,6 3-1,-3-1-15,-5 5 16,-5 6-1,1 7-15,8 2 16,14 4-16,21 2 16,21 0-1,23-4-15,20-1 16,67-5 0,0 0-16,-40-2 15,15-12-15,14-15 16</inkml:trace>
  <inkml:trace contextRef="#ctx0" brushRef="#br0" timeOffset="16683.5297">7849 6686 0,'0'0'16,"0"0"-16,2 20 15,4 25-15,5 28 16,-4 30 0,-4 17-16,-6 19 15,-8 20-15,-6 55 16,-4 23-1,6 2-15,-3-7 16,-1 5 0,4-2-16,6 7 15,2 1-15,1-9 16,6-6 0,2-11-16,12-16 15,7-31 1,11-22-16,6-19 15,6-22-15,15-15 16,10-21 0,16-19-16,17-18 15,8-17 1,13-12-16,21-12 16,19-7-16,12-1 15,2 0 1,14 3-16,6 10 15,-6 11-15,-3 9 16,-7 6 0,-2 5-16,-12 1 15,-17-2 1,-21 1-16,-23-6 16,-14-1-16,-17-2 15,-75-20 1,0 0-16,58 7 15,-23-12 1,-11-13-16,-11-11 16,-2-15-16,-2-25 15,3-23 1,-2-47-16,8-66 16,-5-41-1,1-4-15,-12 20 16,4 4-16,-9-2 15,-2 0 1,-2 3-16,-4 5 16,2 9-1,2 19-15,1 5 16,-3 9-16,-7 12 16,-3 17-1,-8 17-15,-7 23 16,-4 12-16,-9 5 31,-13 12-31,-15 7 0,-19 5 16,-19 11-1,-32-4-15,-36 12 16,-40 4-16,-57 12 16,-11 16-1,-29 18-15,-22 29 16,-27 27-1,-21 36-15,-4 25 16,11 16-16</inkml:trace>
  <inkml:trace contextRef="#ctx0" brushRef="#br0" timeOffset="53716.26">11731 3853 0,'0'0'0,"-22"-14"15,-4-6-15,-14-7 16,-10 3 0,-10-3-16,-9 0 15,-27-3 1,-25-3-16,-6 5 15,2 3-15,4 9 16,3 3 0,-3 6-16,0 2 15,-8 8 1,-1 3-16,-2 15 16,-2 4-16,-2 12 15,3 8 1,0 10-16,1-1 15,3 9-15,6 0 16,9 6 0,13-3-16,5 9 15,7-2 1,13-1-16,6-4 16,12-7-16,9-7 15,16-16 1,33-38-16,-31 36 15,1 0 1,30-36-16,0 0 16,0 0-16,-20 20 15,12-25 1</inkml:trace>
  <inkml:trace contextRef="#ctx0" brushRef="#br0" timeOffset="54099.5329">8591 4016 0,'0'0'0,"0"0"15,-13 24-15,-10 18 16,-8 24-1,2 5-15,-6 14 16,0 2-16,13-14 16,22-73-1,-14 59-15,12-23 16,9-20-16,11-14 16,10-15-1,15-6-15,22-16 16,27-15-1,13-5-15,5 2 16,-10 7-16,-20 17 16,-8 9-1,-9 6-15,-15 2 16</inkml:trace>
  <inkml:trace contextRef="#ctx0" brushRef="#br0" timeOffset="54236.6334">9520 4403 0,'0'0'16,"0"0"0,0 0-16</inkml:trace>
  <inkml:trace contextRef="#ctx0" brushRef="#br0" timeOffset="72098.4985">12224 3707 0,'0'0'0,"0"0"15,0 0-15,0 0 16,0 0 0,0 0-16,0 0 15,0 0 1,23 0-16,21-1 16,27-11-16,4-3 15,8-8 1,-4 1-16,-7 2 15,-4 9 1,-68 11-16,46-3 16,-15 10-16,-13 9 15,-16 4 1,-14 6-16,-9 8 16,-20 12-16,-8 4 15,-8 4 1,-20 15-16,-10 7 15,7-5 1,15-15-16,18-9 16,47-47-16,0 0 15,-28 23 1,20-22-16</inkml:trace>
  <inkml:trace contextRef="#ctx0" brushRef="#br0" timeOffset="72311.3634">12531 3964 0,'0'0'0,"0"0"16,0 0-1,0 0-15,0 0 16,12 18-16,13 9 16,6 9-1,1-1-15,-3 6 16,-2-3-16,-27-38 15,24 33 1,-4-8-16</inkml:trace>
  <inkml:trace contextRef="#ctx0" brushRef="#br0" timeOffset="72698.962">12966 3299 0,'0'0'15,"0"0"-15,0 0 16,0 0 0,-6 26-16,-5 27 15,-2 35-15,3 18 16,2 6-1,6 5-15,0 7 16,2 0 0,7 4-16,2-1 15,0-2-15,-1-2 16,0-5 0,-5-8-16,-1-16 15,-2-23-15,0-71 16,0 0-1,0 0-15,0 45 16,0-21-16,-2-20 16</inkml:trace>
  <inkml:trace contextRef="#ctx0" brushRef="#br0" timeOffset="72882.6107">12807 4016 0,'0'0'0,"0"0"15,0 0-15,25 0 16,28 4 0,30-6-16,13-7 15</inkml:trace>
  <inkml:trace contextRef="#ctx0" brushRef="#br0" timeOffset="73365.8453">13310 3649 0,'0'0'0,"0"0"15,0 0-15,23-3 16,26-2 0,27-8-16,13 8 15,-3 2 1,-14 3-16,-72 0 16,57 8-16,-26 7 15,-16 9 1,-17-2-16,-11 2 15,-14-3 1,-15 11-16,-18 8 16,-3 3-16,63-43 15,0 0 1,0 0-16,-64 50 16,22-5-16,36-20 15,16-14 1,16-9-16,5-2 15,-31 0 1,39-2-16,-39 2 16,44 2-16,-15 7 15,-25 9 1,-20 9-16</inkml:trace>
  <inkml:trace contextRef="#ctx0" brushRef="#br0" timeOffset="73482.2156">13361 4452 0,'0'8'16,"0"1"-16,0 9 15,0 2 1,0 0-16,9-2 16,13-7-1,10-11-15,8-11 16,9-13-16</inkml:trace>
  <inkml:trace contextRef="#ctx0" brushRef="#br0" timeOffset="73882.4473">13753 4235 0,'0'0'15,"0"0"-15,0 0 16,0 0 0,-5 25-16,1 17 15,-10 20-15,-6-13 16,-5-6-1,-8-3-15,-5-4 16,-4-1-16,-5 0 16,0-9-1,47-26-15,0 0 16,0 0 0,-43 25-16,16-8 15,16-10-15,13-4 16,17-3-1,10-5-15,13 0 16,18 3-16,5 2 16,2 2-1,5 5-15,-1 4 16,3 3 0,17 1-16,-4-10 15</inkml:trace>
  <inkml:trace contextRef="#ctx0" brushRef="#br0" timeOffset="74125.9785">14253 3316 0,'0'0'16,"0"0"-16,0 0 15,9 25-15,5 12 16,5 27 0,-4-6-16,-9-12 15</inkml:trace>
  <inkml:trace contextRef="#ctx0" brushRef="#br0" timeOffset="74699.4303">14099 3738 0,'0'0'16,"0"0"-16,0 0 16,0 0-16,18 0 15,22-6 1,25-8-16,-5-4 15,-60 18-15,57-16 16,-57 16 0,0 0-16,43-9 15,-18 9 1,-27 10-16,-18 12 16,-11 14-16,-22 20 15,-13 29 1,-1 18-16,18 2 15,29-16 1,23-22-16,12-24 16,9-12-16,7-13 15,1-16 1,-3-10-16,2-15 16,4-17-16,-1-10 15,-5-3 1,-11-5-16,-7 4 15,-9 3 1,-4 4-16,-7 8 16,3 9-16,2 7 15,4 7 1,4 1-16,7 1 16,11 1-16,17-3 15,23-4 1,12 0-16,27 0 15,15 5 1,-16 9-16,-100 6 16,69 19-16</inkml:trace>
  <inkml:trace contextRef="#ctx0" brushRef="#br0" timeOffset="74898.9672">14548 4090 0,'0'0'0,"0"0"16,0 0-16,22 0 16,25-5-1,25-1-15,4-4 16,10-3-16,-13-5 16,-23 0-1,-4-4-15,-6-9 16</inkml:trace>
  <inkml:trace contextRef="#ctx0" brushRef="#br0" timeOffset="75148.3522">15035 3395 0,'0'0'0,"0"0"16,0 0-1,0 29-15,0 29 16,0 38-16,-4 22 16,-1-1-1,1-3-15,2-9 16,0-9 0,2-12-16,2-14 15,-2-70-15,11 49 16</inkml:trace>
  <inkml:trace contextRef="#ctx0" brushRef="#br0" timeOffset="75548.4816">14564 4722 0,'0'0'15,"0"0"-15,0 0 16,0 0 0,2 17-16,16 17 15,10 7 1,12-13-16,3-7 16,6-13-16,1-5 15,-3-14 1,-5-10-16,-6-10 15,-10-5-15,-14-7 16,-14 2 0,-18 0-16,-18 10 15,-16 7 1,-13 10-16,-11 10 16,-19 14-16,1 9 15,28 3 1,38-6-16,24-7 15,16-16-15,16-14 16</inkml:trace>
  <inkml:trace contextRef="#ctx0" brushRef="#br0" timeOffset="75742.6914">15550 3835 0,'0'0'0,"0"0"16,0 0-16,0 0 15,0 0 1,0 0-16,0 0 16,0 0-16</inkml:trace>
  <inkml:trace contextRef="#ctx0" brushRef="#br0" timeOffset="75948.9719">15531 4192 0,'0'0'15,"0"0"-15,0 0 16,0 0-16,12 19 15,12 7 1,10 3-16,6-7 16</inkml:trace>
  <inkml:trace contextRef="#ctx0" brushRef="#br0" timeOffset="76381.8862">16287 3408 0,'0'0'16,"0"0"-16,-5 27 16,1 26-1,-8 37-15,-3 30 16,-1 11 0,1 4-16,5 8 15,8-7-15,4 3 16,6-9-1,-1-12-15,1-9 16,-1-11-16,-3-12 16,-1-19-1,-3-67-15,0 0 16,-3 39 0,1-31-16,0-27 15</inkml:trace>
  <inkml:trace contextRef="#ctx0" brushRef="#br0" timeOffset="76965.6635">16106 3491 0,'0'0'15,"0"0"-15,0 0 16,20-3-1,26-3-15,29 1 16,9 12 0,-1 15-16,-14 12 15,-7 2-15,-16-6 16,-11-2 0,-35-28-16,27 29 15,-7 4 1,-12 5-16,-14 3 15,-16 2-15,-21 3 16,-15 1 0,-22 9-16,-9 0 15,17-18 1,72-38-16,0 0 16,0 0-16,-45 24 15,45-24 1,-17 17-16,17-7 15,7 3-15,8 1 16,5 6 0,7 5-16,7 5 15,10 16 1,8 0-16,3 5 16,19 15-16,10 3 15,-8-5 1,-7-12-16,-19-12 15,-6-11 1,-44-29-16,39 27 16,-39-27-1,44 22-15</inkml:trace>
  <inkml:trace contextRef="#ctx0" brushRef="#br0" timeOffset="77349.4604">16834 3566 0,'0'0'0,"0"0"15,22 0 1,28 0-16,30-4 16,18-1-1,3 1-15,1 4 16,-6-2-1,-6 2-15,-10 0 16,-80 0-16,70 0 16,-70 0-1,47-2-15,-18-7 16,-29-9-16</inkml:trace>
  <inkml:trace contextRef="#ctx0" brushRef="#br0" timeOffset="77765.551">17049 3591 0,'0'0'0,"0"0"16,-5 25-1,3 25-15,-9 27 16,0 24-1,-3 1-15,3 6 16,2-3-16,2 0 16,0-9-1,1-7-15,6-17 16,0-72 0,8 52-16,11-17 15,13-8-15,9-12 16,16-6-1,9-7-15,15-8 16,28-10 0,16-6-16,0-5 15,-9-7-15,-19 5 16,-23-2 0,-26 4-16,-29 1 15,-19-4-15</inkml:trace>
  <inkml:trace contextRef="#ctx0" brushRef="#br0" timeOffset="78044.3171">16972 3993 0,'0'0'16,"0"0"-16,0 0 15,0 0-15,21 0 16,26 0 0,34 0-16,24 0 15,13 0 1,0 5-16,-5-1 15,-14 1-15</inkml:trace>
  <inkml:trace contextRef="#ctx0" brushRef="#br0" timeOffset="78510.9934">18554 3446 0,'0'0'16,"0"0"-16,-15-12 15,-12-5 1,-12 4-16,-16 15 16,-7 16-1,-5 15-15,-18 26 16,-3 18-16,13 15 16,17 5-1,22-9-15,14 3 16,18-10-1,12-2-15,15-5 16,10-3-16,15-8 16,8-10-1,15-10-15,11-16 16,15-19-16,18-12 16,-1-20-1,2-28-15</inkml:trace>
  <inkml:trace contextRef="#ctx0" brushRef="#br0" timeOffset="78832.6223">18729 3332 0,'0'0'0,"27"0"15,29 5-15,35-1 16,28 7 0,2 10-16,9-3 15,-3-1-15,-11-6 16,-16 1-1,-100-12-15,81 8 16,-81-8 0,57 3-16,-28-10 15</inkml:trace>
  <inkml:trace contextRef="#ctx0" brushRef="#br0" timeOffset="79209.9848">19326 3352 0,'0'0'0,"0"0"16,-7 22 0,-2 23-16,-4 24 15,1 9 1,0 19-16,5 17 15,0 2-15,9 18 16,0 11 0,5 7-16,0-4 15,1-7-15,4-12 16,-1-22 0,0-20-16,0-15 15,2-25 1,-13-47-16,0 0 0,14 40 15,6 0-15,-20-40 16,18 38 0,-18-38-16,29 31 15,9-13-15</inkml:trace>
  <inkml:trace contextRef="#ctx0" brushRef="#br0" timeOffset="79815.5522">20637 5274 0,'0'0'0,"0"0"16,0 0-16,0 0 16,0 0-16,-24 4 15,-27 0 1,-28 5-16,-16 3 16,-2-4-1,-5-1-15,-10-2 16,-13-3-16,-17-2 15,-12-7 1,-53-6-16,-30-5 16,-7-4-1,-1 2-15,-10-3 16,-9 3-16,-4 4 16,-10 0-1,-5-4-15,-8 7 16,3 5-1,13-4-15,22-1 16,26-3-16,21-6 16,33 4-1,8 0-15,5 9 16,5 2-16,18 7 16,14 4-1,19 8-15,12 6 16,18 2-1,3 3-15,23-4 16,4 2-16,5 8 16</inkml:trace>
  <inkml:trace contextRef="#ctx0" brushRef="#br0" timeOffset="114257.9261">14119 5253 0,'0'0'0,"0"0"16,0 0-16,0 0 16,-5 23-1,1 19-15,-11 22 16,-8-4 0,-4-3-16,-8 10 15,-15 16-15,-12 11 16,-1-2-1,-4-3-15,-4 0 16,-12 3 0,-14 13-16,-21 13 15,-7 4-15,-2-5 16,-2-2 0,-8 0-16,-1 8 15,-6-2-15,8-5 16,-3-5-1,4-2-15,-1-3 16,9-3 0,18-9-16,14-11 15,20-16-15,17-16 16,58-51 0,0 0-16,-33 25 15,24-32-15</inkml:trace>
  <inkml:trace contextRef="#ctx0" brushRef="#br0" timeOffset="114616.4412">11876 7193 0,'0'0'0,"0"0"16,0 0-16,0 0 15,-18 27-15,-14 17 16,-12 31 0,-14 22-16,0 18 15,8-8 1,10-13-16,20-21 16,20-73-16,-3 56 15,15-23 1,10-11-16,5-10 15,11-3 1,22-7-16,12-7 16,10-1-16,39-6 15,29 1 1,2 3-16,-25-3 16,-38-5-16</inkml:trace>
  <inkml:trace contextRef="#ctx0" brushRef="#br0" timeOffset="114773.1177">12943 8015 0,'0'0'16,"0"0"-1,0 0-15,0 0 16,0 0-16</inkml:trace>
  <inkml:trace contextRef="#ctx0" brushRef="#br0" timeOffset="115681.8132">7449 5524 0,'0'0'16,"0"0"0,0 0-16,-17 18 15,-2 8-15,-6 15 16,3 5 0,5 11-16,5 5 15,5 3 1,5 2-16,6 0 15,5-2-15,5-7 16,6-7 0,4-10-16,5-14 15,7-17-15,1-7 16,-2-8 0,1-3-16,-36 8 15,40-12 1,11 1-16,3 2 15,-1 7-15,-1 2 16,-6 4 0</inkml:trace>
  <inkml:trace contextRef="#ctx0" brushRef="#br0" timeOffset="116063.9446">8105 5182 0,'0'0'16,"-4"27"-16,-1 17 15,-3 32 1,-2 27-16,6 5 16,0 7-16,-3 8 15,3 5 1,0-3-16,4-9 16,-3-11-1,3-13-15,3-20 16,-3-72-16,0 0 15,6 44 1,11-21-16,12-23 16</inkml:trace>
  <inkml:trace contextRef="#ctx0" brushRef="#br0" timeOffset="116214.0753">8043 5938 0,'0'0'0,"0"0"16,27-10-16,27-3 16,35-5-1,38 2-15,34 1 16</inkml:trace>
  <inkml:trace contextRef="#ctx0" brushRef="#br0" timeOffset="116614.0613">8986 8143 0,'-20'20'15,"-11"11"1,-21 25-16,-15 24 15,-17 34-15,-6 13 16,7 1 0,17-16-16,18-28 15,48-84-15,-27 56 16,23-40 0,15-27-16</inkml:trace>
  <inkml:trace contextRef="#ctx0" brushRef="#br0" timeOffset="116798.3896">8784 8607 0,'0'0'16,"0"0"-16,0 0 15,17 18-15,10 6 16,10 10 0,1-3-16,-2-2 15,1-8-15,2-16 16,-5-26-1,1-26-15</inkml:trace>
  <inkml:trace contextRef="#ctx0" brushRef="#br0" timeOffset="117048.8311">9222 7732 0,'0'0'0,"0"0"15,0 24-15,5 29 16,2 40 0,7 31-16,4 20 15,6 18 1,-2-1-16,-4-5 16,-5-15-16,-6-13 15,0-17 1,-2-19-16,-3-16 15,-9-22 1,-7-27-16</inkml:trace>
  <inkml:trace contextRef="#ctx0" brushRef="#br0" timeOffset="117212.0739">9301 8571 0,'0'0'0,"23"-17"15,15-12 1,28-17-16,26-9 16,14-3-16,-18 13 15,-18 14 1</inkml:trace>
  <inkml:trace contextRef="#ctx0" brushRef="#br0" timeOffset="117576.9303">8922 9660 0,'0'0'16,"4"22"-16,9 11 16,9 5-1,12-9-15,11-8 16,4-13-16,3-12 15,-2-10 1,-3-12-16,-11-10 16,-9-9-1,-16-4-15,-18-2 16,-12 4-16,-19 7 16,-7 13-1,-9 10-15,-4 9 16,0 18-1,-1 11-15,9 15 16,12 10-16,17-9 16,21-13-1</inkml:trace>
  <inkml:trace contextRef="#ctx0" brushRef="#br0" timeOffset="118589.0226">9562 8710 0,'0'0'15,"0"0"-15,0 0 16,0 0-16,23-9 16,20-9-1,21-18-15,18-15 16,-1-5-1,-81 56-15,0 0 16,0 0-16,52-42 16,-36 23-1,-22 25-15,-4 11 16,-13 17 0,-6 18-16,-4 7 15,3 8-15,6 0 16,24-67-1,-13 61-15,13-61 16,4 51 0,13-15-16,15-23 15,5-19-15,4-20 16,18-27 0,9-29-16,4-19 15,-11-2-15,-14 17 16,-20 21-1,-27 65-15,0 0 16,0 0 0,15-33-16,-4 21 15,1 21 1,-6 8-16,2 13 16,-4 6-16,-2 5 15,3 7 1,-5-48-16,8 36 15,1-17-15,2-16 16,9-17 0,9-19-16,14-27 15,13-34 1,7-20-16,-11-4 16,-15 11-1,-19 26-15,-18 81 16,8-62-16,-8 62 15,0 0 1,5-34-16,0 20 16,-5 21-16,2 13 15,-2 21 1,-2 28-16,0 15 16,-1 48-16,6 47 15,-1 33 1,2-1-16,2-2 15,-1 1 1,-1 2-16,-2 5 16,-2 16-16,-2-17 15,2-19 1,2-40-16,0-35 16,-2-122-1,6 88-15,-6-88 16,0 0-16,0 0 15,4 51 1,-4-51-16,0 0 16,0 16-1,2-19-15,0-8 16</inkml:trace>
  <inkml:trace contextRef="#ctx0" brushRef="#br0" timeOffset="118755.1985">10962 9906 0,'0'0'0,"0"0"15,0 0-15</inkml:trace>
  <inkml:trace contextRef="#ctx0" brushRef="#br1" timeOffset="148931.1936">7967 6811 0,'0'0'0,"0"0"16,0 0-1,0 0-15,0 0 16,0 0 0,0 0-16,-7 20 15,-2 16 1,-4 15-16,0 1 15,2-8-15,0-4 16,-2 5 0,5 0-16,1 1 15,3 6-15,-1-1 16,-2 5 0,-1 3-16,4-4 15,1-1 1,1-2-16,2-52 15,0 49 1,0-49-16,5 46 16,-5-46-16,0 0 15,6 43 1,-6-43-16,11 40 16,-11-40-1,0 0-15,0 0 16,14 34-16,1-11 15,-15-23 1,19 17-16,3-8 16,-22-9-16,24 6 15,4 1 1,7-3-16,-35-4 16,36 5-16,3 4 15,8 0 1,-2 2-16,-1-2 15,-44-9 1,50 7-16,6-2 16,0 1-1,-1-1-15,1-4 16,-2 2-16,0-3 16,-1 2-1,1-2-15,-5 0 16,-49 0-16,47 2 15,-47-2 1,47 4-16,-47-4 16,42 6-1,-42-6-15,0 0 16,0 0-16,41 5 16,-41-5-1,0 0-15,0 0 16,30 6-1,-9-6-15,-21 0 16,14-7-16,-10-7 16,-4-4-1,0-4-15,0-5 16,0-3-16,0-8 16,0 1-1,-2-11-15,-4-4 16,2-2-1,2-5-15,0 2 16,0-1-16,2 2 16,0 2-1,4-1-15,-4 55 16,4-57 0,-4 57-16,2-58 15,-2 58-15,0-57 16,0 57-1,0 0-15,-4-54 16,4 54 0,-6-49-16,6 49 15,0 0-15,-13-43 16,-3 9-16,16 34 16,-17-24-1,17 24-15,-25-22 16,25 22-1,-38-16-15,-13-2 16,-2 5 0,3 2-16,-2 2 15,3 0-15,0 4 16,1-1 0,2 1-16,-4-1 15,1 2 1,-2-1-16,2 0 15,-1 5-15,-1-3 16,0 6 0,4-3-1,0 0-15,4 0 16,4 0-16,1 0 16,3 0-16,11 0 15,-2 0 1,4 0-16,-1 0 15,5-3-15,0 3 16,7 0 0</inkml:trace>
  <inkml:trace contextRef="#ctx0" brushRef="#br1" timeOffset="154101.6682">8052 6927 0,'0'0'0,"0"0"16,0 0-16,0 0 15,0 0 1,-15 0-16,-10 5 16,-7-3-16,8 2 15,2 5 1,2 0-16,-4 0 16,5-4-1,-1-5-15,-5-5 16,1-1-16,-1-6 15,3-3 1,-1-3-16,23 18 16,-15-23-1,15 23-15,-11-24 16,4-5-16,3-3 16,8-1-1,5-1-15,7 3 16,1 0-1,5 4-15,-22 27 16,28-22-16,-28 22 16,31-15-1,4 8-15,-2 8 16,-1 9-16,-5 6 16,-4 5-1,-4 9-15,-3 0 16,-7 9-1,-7 8-15,-8-1 16,-6-3-16,-4-7 16,1-9-1,2-7-15,0-7 16,2-3 0,-1-4-16,6-6 15,2 0 1,4 0-16,2-5 15,4 4-15,5-8 16,1 1-16,-2-3 16,-1 3-1,-6-2-15,-3 6 16,-5 2-16</inkml:trace>
  <inkml:trace contextRef="#ctx0" brushRef="#br1" timeOffset="155030.5752">9124 8042 0,'0'0'0,"0"0"16,0 0-16,0 0 15,-11 0 1,-7 0-16,-11 7 15,3 1 1,-1 9-16,6-5 16,1 3-16,5-5 15,-5-1 1,3-3-16,-7-6 16,2-1-16,3-9 15,19 10 1,-21-12-16,1-11 15,20 23 1,-15-27-16,5-2 16,5-5-16,10 1 15,7 1 1,5 2-16,8-2 16,6 1-1,3 8-15,-1 6 16,2 10-16,-6 8 15,-3 5 1,-4 5-16,-4 5 16,-5 1-16,-4 8 15,-5 2 1,-4 4-16,-4 3 16,-5 1-1,-1 3-15,-4 3 16,3-7-16</inkml:trace>
  <inkml:trace contextRef="#ctx0" brushRef="#br1" timeOffset="155139.9928">9170 8074 0,'0'0'15,"0"0"-15,0 0 16</inkml:trace>
  <inkml:trace contextRef="#ctx0" brushRef="#br0" timeOffset="174106.8026">14943 7264 0,'0'0'0,"23"0"16,21 0-16,34-8 15,27-6 1,5-1-16,6-1 15,13 4-15,4 3 16,-6 7 0,-4 0-16,-11 4 15,-16 0 1,-96-2-16,88-6 16</inkml:trace>
  <inkml:trace contextRef="#ctx0" brushRef="#br0" timeOffset="174740.4208">15516 7242 0,'0'0'16,"-5"22"-16,-2 20 15,-8 26 1,-5 15-16,-2 26 16,-6 34-16,4 25 15,1 9 1,15-2-16,-1-11 16,7-10-16,-1-11 15,-1-14 1,-5-12-16,-7-10 15,-4-20 1,-11-13-16,-4-14 16,-5-19-16,-1-11 15,-11-5 1,-5-10-16,-1-5 16,-1-6-1,6-10-15,8-6 16,45 12-16,0 0 15,0 0 1,-31-17-16,17-2 16,16 6-1,12-1-15,12 3 16,12-1-16,21-1 16,10 3-1,4 1-15,25 7 16,10 4-1,-8 5-15,-12 1 16,-20 2-16,-11-3 16,-8-2-1,4 2-15,-53-7 16,58 5-16,3-2 16</inkml:trace>
  <inkml:trace contextRef="#ctx0" brushRef="#br0" timeOffset="175356.8043">16089 8482 0,'0'0'16,"-4"26"-16,0 22 16,-5 28-1,-3 24-15,-1 3 16,-2-2 0,-1 0-16,10-13 15,6-88 1,0 0-16,0 0 15,-2 68-15,2-68 16,0 31 0,2-24-16,2-23 15,9-17-15,10-19 16,5-26 0,15-30-16,4-12 15,3 6 1,-6 15-16,-9 28 15,2 20-15,-11 21 16,5 13 0,-2 10-16,-1 10 15,1 8-15,0 9 16,-3 11 0,4 20-16,-7 8 15,-8 10 1,-7 6-16,-6 25 15,-2 11-15,-6-15 16,6-96 0,-7 78-16,7-78 15,-8 49 1,6-31-16,2-27 16</inkml:trace>
  <inkml:trace contextRef="#ctx0" brushRef="#br0" timeOffset="175623.1843">16606 7782 0,'0'0'16,"0"0"-1,20 0-15,25 0 16,27 4-16,10 0 16,24 2-16,3-1 15,5 1 1,2-4-16,-9-2 16,-13-2-1</inkml:trace>
  <inkml:trace contextRef="#ctx0" brushRef="#br0" timeOffset="176072.0973">17047 6567 0,'0'0'16,"-7"23"0,0 20-16,-4 32 15,-7 39-15,-3 25 16,-5 41-1,0 39-15,5 23 16,4-14-16,9-9 16,6-1-1,8-8-15,2-22 16,3-9 0,0-2-16,-4-12 15,0-11-15,-7-25 16,0-26-1,0-103-15,0 0 16,0 0 0,0 56-16,6-51 15</inkml:trace>
  <inkml:trace contextRef="#ctx0" brushRef="#br0" timeOffset="176590.1081">17356 8507 0,'0'0'0,"0"0"16,10 18 0,11 6-16,6 9 15,4-4-15,9-3 16,-3-12-1,5-5-15,4-18 16,-2-5 0,-1-13-16,-7-9 15,-12-5-15,-15 1 16,-16 0 0,-13 2-16,-9 10 15,-9 7 1,-9 12-16,-3 13 15,-5 12-15,2 15 16,0 14 0,10 13-16,4 9 15,2 25 1,12 19-16,16-5 16,16-15-16,6-19 15,3-21 1,5-7-16,5-5 15,7-6 1,8-8-16,10-10 16,4-10-16,19-14 15,40-22 1</inkml:trace>
  <inkml:trace contextRef="#ctx0" brushRef="#br0" timeOffset="177040.379">18050 8354 0,'0'0'16,"0"0"-16,0 23 16,0 20-1,0 24-15,0 9 16,0 21-16,0-3 15,0 1 1,0-6-16,0-13 16,0-76-1,0 0-15,-4 60 16,4-60-16,0 0 16,-5 30-1,5-26-15,9-29 16,5-11-16,3-8 15,3-12 1,8-4-16,5-6 16,6 6-1,9 5-15,3 9 16,7 5-16,7 11 16,4 12-1,5 12-15,-74 6 16,98 2-16</inkml:trace>
  <inkml:trace contextRef="#ctx0" brushRef="#br0" timeOffset="177673.3149">19441 8236 0,'0'0'0,"-26"-4"16,-20-3 0,-26 6-16,-5 4 15,-17 28-15,4 17 16,4 16-1,8 1-15,12 0 16,18-14 0,48-51-16,-29 37 15,29-37-15,-9 26 16,9-26 0,11 18-16,16-7 15,12-3 1,18 6-16,3 2 15,1 0-15,-5 6 16,-7 2 0,-11 10-16,-13 4 15,-16 4 1,-13 1-16,-13-3 16,-10-4-16,-8 0 15,-8-6 1,-4-9-16,-3-5 15,2-10 1,8-10-16</inkml:trace>
  <inkml:trace contextRef="#ctx0" brushRef="#br0" timeOffset="178162.8597">19203 8511 0,'0'0'0,"17"16"16,10 4-16,11 11 15,5 5 1,2 1-16,6 0 16,3-6-16,1-8 15,4-13 1,-4-10-16,-1-13 15,-7-12 1,-10-8-16,-14-8 16,-16-3-16,-12-1 15,-12 5 1,-12 6-16,-10 10 16,-10 9-1,-6 12-15,-6 17 16,1 16-16,-3 20 15,-11 35 1,1 27-16,17 15 16,22 2-1,28-21-15,19-21 16,16-18-16,16-18 16,9-23-1,13-15-15,20-18 16,32-23-1,23-31-15</inkml:trace>
  <inkml:trace contextRef="#ctx0" brushRef="#br0" timeOffset="178479.531">20400 8339 0,'0'0'0,"0"0"16,-24 14-16,-12 8 16,-17 21-1,3 8-15,6 16 16,-2 18 0,11 8-16,15 4 15,11-10-15,16-11 16,13-5-1,11-10-15,7-17 16,7-12 0,16-10-16,7-18 15,16-19-15,20-41 16,21-47 0</inkml:trace>
  <inkml:trace contextRef="#ctx0" brushRef="#br0" timeOffset="178807.8398">20155 7640 0,'0'0'0,"0"0"15,0 0-15,24 0 16,28 0 0,29 4-16,17 4 15,7 0 1,5-1-16,3-5 16,5-4-16,-1-3 15,-3-1 1,-5-6-16,-3 1 15,1 0 1,-5 2-16,-4-7 16</inkml:trace>
  <inkml:trace contextRef="#ctx0" brushRef="#br0" timeOffset="179262.5058">20908 6275 0,'0'0'0,"0"24"15,0 23 1,-5 36-16,1 40 16,-3 22-1,-2 49-15,-2 39 16,2 20-16,2 3 16,-1 8-1,-1 6-15,-2-2 16,7 3-16,-2-10 15,0-13 1,-4-23-16,-3-26 16,7-42-1,6-28-15,4-23 16,0-26 0,5-22-16,5-29 15,9-20-15</inkml:trace>
  <inkml:trace contextRef="#ctx0" brushRef="#br0" timeOffset="179691.0769">21887 6657 0,'0'0'15,"0"0"-15,-4 25 16,1 32 0,-4 39-16,-4 45 15,1 18-15,-5 51 16,-3 20-1,1 27-15,-4 0 16,6 2 0,-3-4-16,1-18 15,2-23-15,4-44 16,2-29 0,2-32-16,3-28 15,4-81 1,-6 62-16,6-62 15,0 0-15,-7 33 16,5-30 0,2-30-16</inkml:trace>
  <inkml:trace contextRef="#ctx0" brushRef="#br0" timeOffset="180373.3467">21689 7247 0,'25'-11'16,"18"-10"-16,30-6 16,28-2-16,24 14 15,5 15 1,-9 20-16,-13 13 15,-24 12 1,-15 9-16,-23 8 16,-16 14-16,-26 11 15,-25 12 1,-27 14-16,-28 6 16,-29 6-16,-14-13 15,6-15 1,7-18-16,11-17 15,13-19 1,13-12-16,15-6 16,54-25-16,0 0 15,0 0 1,-40 12-16,40-12 16,-24 4-1,17 1-15,14 4 16,11 4-1,8 10-15,7 7 16,13 19-16,8 12 16,18 33-1,16 31-15,0 11 16,-5-2-16,-17-16 16,-7-15-1,-3-11-15,-4-19 16,-8-8-1,-10-13-15,-34-52 16,22 38 0,-22-38-16,0 0 15,15 26-15,-15-26 16,12 10 0,-8-15-16,-4-9 15</inkml:trace>
  <inkml:trace contextRef="#ctx0" brushRef="#br0" timeOffset="180875.6098">22445 8726 0,'0'0'0,"18"6"16,15 10-1,15 5-15,9 7 16,6-4 0,4-3-16,0-10 15,-2-11-15,-7-4 16,-8-10 0,-13-8-16,-10-8 15,-12-5-15,-12-3 16,-15 0-1,-14 3-15,-10 8 16,-6 6 0,-3 12-16,-4 9 15,-5 14-15,2 14 16,2 20 0,3 13-16,-2 23 15,8 23 1,20-4-16,13-3 15,16-8-15,15-14 16,13-15 0,9-23-16,9-16 15,20-12 1,33-17-16,29-28 16,18-30-16,7-31 15</inkml:trace>
  <inkml:trace contextRef="#ctx0" brushRef="#br0" timeOffset="181174.5507">23681 8567 0,'0'0'0,"0"0"16,0 0-16,-20 15 15,-14 13 1,-10 22-16,1 9 15,-2 26 1,6 13-16,14 10 16,17-5-16,14-8 15,9-6 1,14-17-16,8-12 16,9-22-1,8-17-15,19-15 16,32-24-16,20-29 15,1-31 1</inkml:trace>
  <inkml:trace contextRef="#ctx0" brushRef="#br0" timeOffset="181496.3746">23775 8149 0,'0'0'0,"0"0"0,0 0 16,27 7-16,24 2 16,31 9-1,19 2-15,11 4 16,2-4-1,-5-6-15,-5-8 16,-13-6-16,-22-4 16,-17-3-1,-8-2-15,-1-4 16,-1-2-16,0-8 16</inkml:trace>
  <inkml:trace contextRef="#ctx0" brushRef="#br0" timeOffset="181991.6788">24496 6272 0,'0'0'16,"-6"27"-16,-9 23 15,-8 28-15,-11 31 16,1 45 0,0 39-16,6 34 15,8 40 1,10-6-16,-1 4 15,0 10 1,10 6-16,0 10 16,4-2-16,-4 1 15,4-9 1,-8-12-16,2-25 16,0-37-16,10-53 15,-4-42 1,-4-112-16,6 73 15,-6-73 1,0 0-16,0 0 16,5 54-16,-5-54 15,0 0 1,6 24-16,5-19 16,1-14-16</inkml:trace>
  <inkml:trace contextRef="#ctx0" brushRef="#br0" timeOffset="182195.5291">25031 9583 0,'0'0'0,"0"0"15,0 0 1,0 0-16,0 0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22T07:35:48.151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07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9-22T07:42:19.117"/>
    </inkml:context>
  </inkml:definitions>
  <inkml:trace contextRef="#ctx0" brushRef="#br0">2548 4273 0,'0'0'16,"0"0"-1,0 0-15,-6-2 16,-4-9-16,-1-1 16,1 6-1,3 12-15,5 10 16,4 15-16,2 11 16,1 14-1,4 3-15,-1 1 16,6-2-1,1-4-15,3-10 16,2-6-16,-20-38 16,0 0-1,0 0-15,25 25 16,-25-25-16,25 16 16,-1-11-1,5-12-15,3-9 16,1-14-1,9-14-15,2-9 16,-3-8-16,5-24 16,0-11-1,-11 7-15,-10 13 16,-25 76-16,15-61 16,-15 61-1,0 0-15,0 0 16,11-42-1,-11 42-15,0 0 16,0 0 0,6-28-16,-6 28 15,0 0-15,0 0 16,2-18 0,-2 18-16,2-6 15,-2 6-15,9-8 16</inkml:trace>
  <inkml:trace contextRef="#ctx0" brushRef="#br0" timeOffset="6087.5025">3857 4382 0,'0'0'0,"0"0"16,0 0-1,0 0-15,0 0 16,19-2 0,23-9-16,21-3 15,-4 1-15,-2 5 16,-4 5-1,2 7-15,-9 7 16,-2 6 0,-7 6-16,-8 9 15,-29-32-15,21 34 16,-4 6 0,-7 0-16,-3 3 15,1 1-15,-6 7 16,0 5-1,-4 7-15,-6 4 16,-5 2 0,-12 3-16,-11 12 15,-19-5-15,-12-17 16,-9-13 0,-7-10-16,-8-10 15,-5-7 1,6-2-16,16-4 15,13-5-15,61-11 16,0 0 0,0 0-16,-40 4 15,21-6-15,23 0 16,13-3 0,21-1-16,12-4 15,29-3 1,36-11-16,37-5 15,8-1-15,-12 9 16,-23 6 0,-17 12-16,-16 6 15,-7-3 1,-10-3-16</inkml:trace>
  <inkml:trace contextRef="#ctx0" brushRef="#br0" timeOffset="6636.8622">4636 4375 0,'0'0'16,"0"0"-16,0 0 15,15 0 1,29-4-16,33 0 16,25 0-16,0-4 15,-102 8 1,0 0-16,0 0 16,81-2-1,-24 4-15,-35 6 16,-26 7-16,-19 10 15,-9 1 1,-7 14-16,-8 5 16,-5 4-16,6 2 15,5-4 1,14-4-16,11-5 16,12-5-1,4-33-15,9 25 16,7-7-16,1-2 15,6-1 1,-23-15-16,27 14 16,4-7-1,6-3-15,16-8 16,2-12-16,6-11 16,6-11-1,20-22-15,2-27 16,-11-19-16</inkml:trace>
  <inkml:trace contextRef="#ctx0" brushRef="#br0" timeOffset="7020.5559">5543 3811 0,'0'0'16,"0"0"-16,-4 26 16,2 28-1,-4 26-15,1 18 16,5 8-16,0 3 16,3 7-1,5 7-15,-4 4 16,2 5-1,5 3-15,-1-2 16,-6-1-16,0-9 16,0-8-1,8-13-15,1-13 16,0-18 0,1-19-16,-14-52 15,18 38 1,4-13-16,-4-23 15,-7-23-15</inkml:trace>
  <inkml:trace contextRef="#ctx0" brushRef="#br0" timeOffset="7203.213">5484 4704 0,'0'0'0,"11"-16"15,16-11-15,19-9 16,20-2 0,41-8-16,39-11 15,3-4-15,-11-7 16</inkml:trace>
  <inkml:trace contextRef="#ctx0" brushRef="#br0" timeOffset="7554.2292">6450 4082 0,'0'0'15,"0"0"-15,0 0 16,0 0 0,-11 21-16,-5 13 15,-2 10 1,5 4-16,8-4 15,10-4-15,8-7 16,2-12 0,6-8-16,2-11 15,3-9 1,1-8-16,-4-5 16,-1-2-16,-6-4 15,-8 5 1,-6-2-16,-8 7 15,-16 7 1,-17 7-16,-23 7 16</inkml:trace>
  <inkml:trace contextRef="#ctx0" brushRef="#br0" timeOffset="7787.3271">5717 4889 0,'0'0'16,"17"-4"-16,22-10 16,23-8-16,10-7 15,33-14 1,26-10-16,17-3 16,-7 5-16,-18 7 15,-23 5 1,-17 10-16,-14 9 15,-69 20 1,44-21-16</inkml:trace>
  <inkml:trace contextRef="#ctx0" brushRef="#br0" timeOffset="7987.6014">6578 4635 0,'0'0'16,"0"0"-16,0 0 15,0 0 1,0 22-16,4 16 16,0 20-1,-2 0-15,1 1 16,-1-1-16,-2 0 16,-5-12-1,-5-12-15</inkml:trace>
  <inkml:trace contextRef="#ctx0" brushRef="#br0" timeOffset="8204.1545">6295 5207 0,'0'0'0,"0"0"16,0 0-1,0 0-15,14 20 16,9 5-1,12 5-15,9-7 16,15-10-16,11-10 16,14-19-1,26-29-15</inkml:trace>
  <inkml:trace contextRef="#ctx0" brushRef="#br0" timeOffset="8654.3451">7224 4395 0,'0'0'15,"0"0"-15,0 0 16,0 0-16,21-11 16,22-10-1,24-13-15,20-9 16,-1 0-1,-86 43-15,0 0 16,0 0 0,61-26-16,-38 17 15,-23 13-15,-13 10 16,-14 10 0,-11 10-16,-16 16 15,-2 2-15,-11 20 16,4 4-1,24-8-15,21-20 16,18-18 0,8-11-16,8-7 15,11-6-15,15-6 16,19-4 0,10-5-16,5-2 15,14 4 1,-15 9-16,-23 14 15,-46 6-15,-21 4 16</inkml:trace>
  <inkml:trace contextRef="#ctx0" brushRef="#br0" timeOffset="8867.8785">7196 5564 0,'30'-4'15,"30"-14"-15,26-7 16,43-10 0,49-10-16,31 5 15,-3 8 1,-28 19-16,-30 13 16,-16 18-16,-33-1 15,-26-2 1</inkml:trace>
  <inkml:trace contextRef="#ctx0" brushRef="#br0" timeOffset="9004.6044">8886 5815 0,'0'0'0,"0"0"16,0 0-16</inkml:trace>
  <inkml:trace contextRef="#ctx0" brushRef="#br0" timeOffset="53469.9763">10606 4175 0,'0'0'0,"0"0"15,0 0 1,-4 27-16,2 26 16,-3 29-1,-2 22-15,1 7 16,-4 14-16,-1 16 16,-5 38-1,-5 35-15,1 25 16,-6 27-1,1 6-15,4 21 16,1 14-16,7 16 16,3 15-1,4 13-15,0 13 16,6 14 0,6 8-16,0 5 15,0 11-15,4 5 16,1 4-1,3 7-15,-3-3 16,5 0-16,3-10 16,9-5-1,3-20-15,4-23 16,6-26 0,-5-27-16,5-22 15,-2-30-15,-4-22 16,-1-26-1,-2-39-15,-6-31 16,1-20 0,-5-32-16,-4-20 15,-18-62-15,14 32 16,-10-23 0,-6-18-16</inkml:trace>
  <inkml:trace contextRef="#ctx0" brushRef="#br0" timeOffset="54669.8042">10736 4184 0,'0'0'0,"0"0"16,0 0-16,0 0 15,0 0 1,0 0-16,0 0 16,18 3-16,24 1 15,26 0 1,7 0-16,20-4 16,9 3-1,5-3-15,12 0 16,11 0-16,11 0 15,11-7 1,40-3-16,4 0 16,2-2-16,10 1 15,2 2 1,5 0-16,20 0 16,-5 2-1,3-1-15,7 3 16,2 2-16,6-3 15,0 4 1,2-5-16,8 5 16,1 2-1,9 2-15,-2 1 16,5 3-16,0 5 16,4 5-1,-2 0-15,6 4 16,-6-2-1,2 1-15,-7 2 16,2-1-16,-8-2 16,3 7-1,-8 1-15,-4 2 16,-3-2 0,5 0-16,-9 1 15,-4-2-15,-5 0 16,2-1-1,-7-1-15,-5-1 16,-2 2 0,-3-1-16,-5 4 15,-9 2-15,-17 0 16,-7-2 0,1 2-16,-6 0 15,-8 4-15,-6-1 16,-7-4-1,-7 0-15,-15-16 16</inkml:trace>
  <inkml:trace contextRef="#ctx0" brushRef="#br0" timeOffset="67402.5524">11337 4773 0,'0'0'0,"0"0"15,0 0 1,0 0-16,0 0 16,-13 16-16,-3 4 15,-7 11 1,5 5-16,2 6 16,3 3-1,-3 6-15,6 8 16,-3 5-16,1 8 15,4 6 1,-5 29-16,0 23 16,2 9-16,-3 8 15,4-2 1,-3 5-16,-1 4 16,3 9-1,0 14-15,2 6 16,0 16-1,3 10-15,-5 13 16,5 18-16,-5 1 16,5-3-1,3 13-15,1 1 16,-1 7 0,6 5-16,-3 7 15,9-4-15,0 1 16,6-2-1,4-2-15,5 0 16,3 8-16,0 8 16,3 8-1,-2 0-15,0 0 16,3-4 0,5 0-16,-3-8 15,-4-5-15,-4-14 16,-1-13-1,-2-19-15,-2-20 16,-5-33 0,-2-23-16,-3-25 15,-2-22-15,2-16 16,-10-86 0,9 69-1,-9-69-15,0 0 16,13 36-16,0-27 15,1-24-15</inkml:trace>
  <inkml:trace contextRef="#ctx0" brushRef="#br0" timeOffset="68419.1788">11464 4564 0,'0'0'16,"0"0"-16,0 0 15,0 0 1,18 0-16,20 0 15,26 0 1,13 0-16,22 0 16,9 0-16,7 0 15,12-1 1,7 1-16,11 1 16,30-1-1,15-1-15,1-3 16,-3-5-16,1 0 15,-12-2 1,19 2-16,4 2 16,13 3-1,-3-3-15,3 0 16,-2 0-16,4 2 16,-2 0-1,-2 2-15,2 3 16,-5 3-16,4-3 15,-1 0 1,-2 6-16,0 5 16,4 3-1,-1-1-15,-3 3 16,-3 0-16,-6-4 16,3 2-1,0-3 1,-1-1-16,-7-2 15,-13 1-15,-2-4 16,-12-4-16,-12-1 16,-16 0-1,-11-1-15,-10-2 16,-9 3 0,-12 3-16,-6 1 15,-12-2-15,-8 3 16,-14-1-1,-10 3-15,3-5 16,-10-4-16</inkml:trace>
  <inkml:trace contextRef="#ctx0" brushRef="#br0" timeOffset="69068.7883">20287 4928 0,'0'0'15,"0"0"-15,0 0 16,2 17 0,9 15-1,5 12-15,-5-6 0,-3-2 16,-8 0 0,-2-3-16,-4 7 15,-5 14 1,-5 9-16,-3 3 15,-5 13-15,-5 26 16,-4 27 0,-4 10-16,0 15 15,6-3 1,7-6-16,2 8 16,-2 7-16,2 11 15,3 5 1,0 16-16,2 13 15,-2 13-15,1 22 16,5-6 0,2 0-16,4 4 15,3 7 1,-1 11-16,1 9 16,-4 7-1,-2 7-15,-1 4 16,-2 11-16,1 5 15,-1 3 1,1 2-16,-1-6 16,11-3-16,-2-13 15,4-3 1,-2-16-16,0-17 16,-1-22-1,0-20-15,3-38 16,3-25-16,-3-21 15,3-25 1,1-19-16,0-17 16,-4-62-1,15 42-15</inkml:trace>
  <inkml:trace contextRef="#ctx0" brushRef="#br0" timeOffset="69752.171">19545 14110 0,'-33'0'0,"-22"0"15,-25 0-15,-27 0 16,-13 0-16,-10 0 15,-14-4 1,-9-1-16,-47 1 16,-9 2-1,0 2-15,14 0 16,8-5 0,-1-5-16,-5 2 15,3-7 1,4 1-16,-6-3 15,-7 0-15,0 0 16,-5-1 0,-4 5-16,1 2 15,4-1-15,-3-1 16,1 2 0,1 4-16,0 4 15,6 6-15,6-1 16,-3 5-1,0 4-15,4 2 16,5 3 0,5 0-16,7-1 15,8 3-15,2 7 16,-1-3 0,11 2-16,14 1 15,4-2 1,7 1-16,9-2 15,7 1-15,7-3 16,9-6 0,5-1-16,11-2 15,9 1-15,15-2 16,2 1 0,5 3-16,1-1 15,49-13 1,-59 11-16</inkml:trace>
  <inkml:trace contextRef="#ctx0" brushRef="#br0" timeOffset="69984.7556">11376 14488 0,'0'0'0,"0"0"16,0 0-16,0 0 15</inkml:trace>
  <inkml:trace contextRef="#ctx0" brushRef="#br0" timeOffset="73514.7777">11185 3250 0,'0'0'16,"0"0"-16,0 0 16,-15 22-1,-13 16-15,-9 25 16,-2 10 0,-8 27-16,8 20 15,10 2-15,15-11 16,14-21-16</inkml:trace>
  <inkml:trace contextRef="#ctx0" brushRef="#br0" timeOffset="73902.4825">11505 3502 0,'0'0'15,"0"0"-15,-12 15 16,-1 14 0,-3 10-16,3 4 15,6 4-15,5-5 16,9-7 0,1-12-16,5-10 15,7-9-15,4-10 16,0-11-1,0-6-15,-4-9 16,-4-1 0,-6-5-16,-8-2 15,-9 6-15,-9 10 16,-4 5 0,-6 9-16,-5 7 15,-4 6 1,9 7-16,8 0 15,11-6-15</inkml:trace>
  <inkml:trace contextRef="#ctx0" brushRef="#br0" timeOffset="74102.6826">12001 3666 0,'0'0'15,"0"0"-15,0 0 16,0 23 0,-4 22-16,-4 22 15,-9 0 1,-5-16-16,-2-17 16</inkml:trace>
  <inkml:trace contextRef="#ctx0" brushRef="#br0" timeOffset="74320.2286">12412 3303 0,'0'0'0,"0"0"16,0 27-16,0 24 15,-4 27 1,-1 14-16,1-4 16,-1-6-16,5-82 15,-10 82 1</inkml:trace>
  <inkml:trace contextRef="#ctx0" brushRef="#br0" timeOffset="74685.8499">12772 3399 0,'0'0'16,"0"0"-16,0 0 16,0 27-1,0 27-15,0 26 16,0 9-16,4-11 15,9-10 1,9-28-16,-22-40 16,31 27-1,8-21-15,6-24 16,-3-21-16,-6-15 16,-10-7-1,-12-4-15,-12 3 16,-7 6-1,-10 14-15,-12 13 16,-8 22-16,-8 16 16,-6 18-1</inkml:trace>
  <inkml:trace contextRef="#ctx0" brushRef="#br0" timeOffset="74845.028">13348 3681 0,'0'0'0,"0"0"16,0 0-16,0 0 16</inkml:trace>
  <inkml:trace contextRef="#ctx0" brushRef="#br0" timeOffset="80219.5974">20020 14150 0,'0'0'16,"0"0"-16,0 0 15,-15 7-15,-14 6 16,-2 5 0,4 2-16,2-1 15,3 1 1,-5-2-16,3 1 16,-5-3-16,0 0 15,0-5 1,-5 1-16,34-12 15,-37 4 1,37-4-16,-39 0 16,-13-7-1,6-7-15,6-1 16,4-5-16,7-2 16,9-1-1,20 23-15,-16-27 16,5-6-16,5-1 15,6 1 1,6-2-16,5 2 16,7 0-1,-18 33-15,31-40 16,6 9 0,7 6-16,0 9 15,4 8-15,-4 5 16,3 10-16,-3 6 15,-2 8 1,-2 3-16,-9 6 16,-3 5-1,-6 1-15,-6 4 16,-10 4 0,-6 6-16,-8-1 15,-4-2-15,-3 0 16,-5-7-1,20-40-15,0 0 16,0 0-16,-20 35 16,20-35-1,0 0-15,-20 30 16,12-17 0,8-11-16</inkml:trace>
  <inkml:trace contextRef="#ctx0" brushRef="#br0" timeOffset="81801.1253">20498 12762 0,'0'0'15,"0"25"-15,-6 22 16,4 31 0,-5 35-16,5 12 15,2 18 1,4 14-16,3 30 16,3-10-16,3-46 15,0-49 1,-13-82-16,20 53 15,-20-53-15,20 28 16,2-23 0,-1-15-16,5-13 15,3-7 1,11-13-16,4 4 16,-1 3-16,1 8 15,-4 13 1,-5 13-16,-13 13 15,-6 16 1,-11 9-16,-12 6 16,-13 14-16,-9-9 15,-11-7 1,-5-13-16,-4-16 16,-3-20-1,3-22-15,2-18 16,9-19-16,-4-25 15,7-11 1,35 104-16,-24-96 16,14 21-1,14 17-15,14 15 16,9 6-16,15-6 16,16-6-1,27-18-15,9-2 16,-9 6-16,-22 11 15,-63 52 1,0 0-16,0 0 16,39-35-1,-39 35-15,27-18 16,-11 16 0,-5 8-16,-3 12 15,3 12-15,0 7 16,2 19-1,0 9-15,6 4 16,0 5-16,12 16 16,1-8-1,-32-82-15,35 69 16,-35-69 0,31 38-16,-7-38 15,-11-24-15,-4-16 16,-7-26-1,-4-8-15,-7-19 16,-4 8 0,13 85-16,-22-74 15,22 74-15,-23-44 16,-2 30 0,5 19-16,5 11 15,15-16 1,0 0-16,0 0 15,-12 16-15,12-3 16,12-18 0,9-15-16,6-14 15,16-20 1,4-1-16,2 1 16,0 3-16,-2 11 31,-47 40-31,45-27 0,-5 19 15,-4 18-15,-12 17 16,-4 18 0,-1 22-16,-4 8 15,1 20 1,-1-7-16,-15-88 16,0 0-1,18 70-15,-2-34 16,-2-26-16,-6-23 15,-1-12 1,-5-12-16,1-23 16,-8-5-16,-6 0 15,-7 2 1,-5 8-16,-6 5 16,-2 11-1,-3 9-15,1 15 16,4 12-16,3 12 15,0 16 1,6 9-16,5 15 16,6 9-1</inkml:trace>
  <inkml:trace contextRef="#ctx0" brushRef="#br0" timeOffset="82009.0343">22086 13237 0,'0'0'16,"0"0"-16,0 0 16,0 0-1,0 0-15,0 0 16,0 0-16</inkml:trace>
  <inkml:trace contextRef="#ctx0" brushRef="#br0" timeOffset="83501.4976">22222 11832 0,'0'0'0,"0"0"16,9 15-1,8 14-15,5 18 16,6 18 0,-1 24-16,8 43 15,8 53-15,-3 12 16,-4-30-1,-8-37-15,-2-36 16,-5-29 0,-21-65-16,19 36 15,1-23-15,-3-15 16,4-12 0,0-10-16,2-15 15,8-12-15,5-3 16,-1 3-1,-35 51-15,35-45 16,0 12 0,-1 19-16,-16 22 15,-7 18-15,-9 19 16,-10 22 0,-6 7-16,-13 13 15,-9-9 1,-6-20-16,7-33 15,-1-25-15,1-19 16,2-16 0,-1-12-16,1-9 15,4 1 1,0 1-16,29 54 16,-22-56-16,4 5 15,9-1 1,9 2-16,11-5 15,11-5 1,12-12-16,24-31 16,28-28-16,10-1 15,-4 16 1,-26 28-16,-21 24 16,-45 64-16,0 0 15,28-36 1,-12 27-16,-9 21 15,-7 5 1,-2 7-16,0 15 16,-1 16-1,3 8-15,5 6 16,1 3-16,7-3 16,7-6-1,-20-63-15,30 51 16,10-13-1,2-18-15,5-16 16,-4-14-16,-2-18 16,-6-10-1,-6-13-15,-7-7 16,-8-5-16,-10 1 16,-8 2-1,-10 6-15,-6 5 16,-2 12-1,22 37-15,-29-30 16,-5 14-16,34 16 16,-29 0-1,29 0-15,0 0 16,-22 2 0,16 3-16,10-12 15,15-11-15,10-11 16,19-17-1,6-6-15,19-13 16,13-4 0,-5 16-16,-4 17 15,-12 20-15,-17 18 16,-4 12 0,-7 12-16,-6 17 15,-8 17-15,-2 14 16,-6 20-1,3 5-15,-3-8 16,1-19 0,-5-26-16,-11-46 15,15 34-15,-1-16 16,2-14 0,4-15-16,2-18 15,3-19 1,1-21-16,3-27 15,-6-18-15,-19 9 16,-17 19 0,-11 16-16,-10 25 15,-8 12 1,-15 11-16,-9 15 16,-13 18-16,-28 31 15,-16 34 1,-9 29-16</inkml:trace>
  <inkml:trace contextRef="#ctx0" brushRef="#br0" timeOffset="83835.5109">22018 13360 0,'0'0'0,"0"0"16,0 0-16,0 0 16,21 13-1,13 18-15,26 33 16,24 42-16</inkml:trace>
  <inkml:trace contextRef="#ctx0" brushRef="#br0" timeOffset="105236.9488">11253 7391 0,'0'0'0</inkml:trace>
  <inkml:trace contextRef="#ctx0" brushRef="#br0" timeOffset="105985.0951">11218 7124 0,'0'0'0,"0"0"16,0 0-1,-6 12-15,-5 8 16,-5 1 0,1-1-16,3-4 15,1 2-15,2 2 16,-1 0-1,4 5-15,-3 4 16,3 2 0,-1 7-16,4 8 15,-1 9-15,4 6 16,-2 3 0,2 5-16,0 7 15,0 24-15,4 19 16,4 1-1,-4-3-15,2-14 16,1-12 0,4-6-16,2-9 15,3 5-15,-2-6 16,-7-1 0,-3 2-16,-4 0 15,-2-2 1,-5-7-16,7-67 15,-6 49-15,6-49 16,0 0 0,-10 34-16,10-34 15,-9 11 1,0-22-16,3-23 16,4-18-16</inkml:trace>
  <inkml:trace contextRef="#ctx0" brushRef="#br0" timeOffset="106918.7283">11078 7204 0,'0'0'16,"0"0"-16,0 0 15,0 0 1,0 0-16,17-2 16,24-10-1,22 1-15,1 0 16,3 2-16,-6 1 15,-1-2 1,3 4-16,3 2 16,6-1-16,2-3 15,19-2 1,3 4-16,-2-6 16,-6 1-1,-8 0-15,-4 2 16,-7 2-16,-17 7 15,-10 2 1,-42-2-16,45 14 16,-5 8-1,-4 6-15,-9 11 16,-3 3-16,-4 8 16,-1 3-1,-3 10-15,-3 4 16,-1 7-16,2 17 15,3 13 1,-1-2-16,6-3 16,-1-6-1,2-2-15,1-5 16,-3 3 0,5 0-16,-4 0 15,-1 1-15,-2-8 16,-3-1-1,-5-4-15,-7-11 16,-4-14 0,-4-10-16,-7-2 15,-7-6-15,-7-5 16,-8-7 0,-10-2-16,-8-6 15,-7-1-15,-9-4 16,-2-5-1,-7-4-15,-15-1 16,-8-6 0,1-5-16,-1 1 15,5 2-15,7-2 16,5 0 0,2 1-16,3-3 15,10 2 1,11 3-16,56 8 15,-48-7-15,-7-1 16</inkml:trace>
  <inkml:trace contextRef="#ctx0" brushRef="#br0" timeOffset="107436.839">11516 8122 0,'0'0'16,"0"0"-16,0 0 15,-6-11-15,-8-8 16,-9 2 0,-8 9-16,0 6 15,-10 2-15,-15-3 16,-7 0 0,-7 1-1,-8-2-15,-28-3 16,-19-4-16,-4 2 15,0 5 1,6 4-16,6 2 16,5 0-16,12-2 15,6 0 1,15 0-16,7 0 16,17-2-16,55 2 15,-48-2 1,48 2-16,-50-2 15,50 2 1,-40-5-16,15-4 16,20-4-16,15-6 15</inkml:trace>
  <inkml:trace contextRef="#ctx0" brushRef="#br0" timeOffset="109001.5514">10220 7509 0,'0'0'15,"-25"8"-15,-17 5 16,-16 10-1,0 6-15,-7 9 16,-16 13-16,-9 11 16,3 8-1,7-3-15,8-4 16,15-6-16,5-1 16,10-7-1,42-49-15,-29 41 16,29-41-16,-16 36 15,16-36 1,-6 34-16,6-34 16,6 26-1,10-2-15,8-4 16,7 3 0,10 2-16,7-3 15,9 0-15,3 3 16,5 4-1,1 2-15,18 14 16,-1 6-16,-2 3 16,-18-8-1,-16-10-15,-15-11 16,-32-25 0,25 21-16,-25-21 15,0 0-15,0 0 16,19 19-1,-19-19-15,0 0 16,0 0 0,14 16-16,-14-16 15,0 0 1,0 0-16,8 11 16,-8-11-16,0 0 15,0 0 1,7 9-16,-7-9 15,0 0-15,0 0 16,2 4 0,-2-4-16,0 0 15,0 0-15,0 5 16,0-5 0,0 0-16,0 0 15,0 5 1,0-5-16,0 0 15,0 0-15,-2 1 16,2-1 0,0 0-16,0 0 15,-2 3 1,2-3-16,0 0 16,0 0-16,-3 0 15,3 0 1,0 0-16,0 0 15,0 0 1,0 0-16,0 0 16,0 0-16,-2 0 15,2 0 1,0 0-16,0 0 16,0 0-16,0 0 15,0 0 1,0 0-16,0-3 15,0 3 1,0 0-16,0 0 16,-2 0-1,2 0-15,0 0 16,0 0-16,0 0 16,0 0-1,0 0-15,0 0 16,0 0-16,0 0 15,0 0 1,0 0-16,0 0 16,0 0-1,0 0-15,0 0 16,0 0-16,0 0 16,0 0-1,0 0-15,0 0 16,0 0-16,0 0 15,0 0 1,0 0-16,0 0 16,0 0-1,0 0-15,0-1 16,0 1-16,0 0 16,0 0-1,0 0-15,0 0 16,0 0-16,0 0 15,-2-3 1,2 3-16,0 0 16,0 0-1,0-4-15,0 4 16,0 0 0,2-7-16,-22-4 15,-37-4-15</inkml:trace>
  <inkml:trace contextRef="#ctx0" brushRef="#br0" timeOffset="117967.0673">12066 7656 0,'0'0'0,"0"0"15,0-18-15,0-23 16,0-17 0,0-2-16,0-5 15,0-4-15,4-2 16,1-8 0,-3-14-16,0-3 15,0-3 1,-2-6-16,0-7 15,0-6-15,-2-7 16,-2-9 0,-3-2-16,-1-19 15,-3-1-15,2 6 16,-1 5 0,-4-1-16,5 6 15,7 4 1,6 1-16,5 6 15,1 0-15,-2 1 16,1 5 0,-3 7-16,3 13 15,-3 16 1,-4 16-16,2 22 16,-4 49-16,0 0 15,0 0 1,5-39-16,-5 39 15,2-22-15,-4 20 16,-5 16 0,-8 12-16,-2 14 15,-14 18 1,-8 14 0,-22 26-16,-18 25 0,-5 11 15,6-9 1,15-29-16,16-24 15,13-18 1,34-54-16,0 0 16,-22 31-16,22-31 15,-14 11 1,12-27-16,16-21 16</inkml:trace>
  <inkml:trace contextRef="#ctx0" brushRef="#br0" timeOffset="118184.157">12036 3996 0,'0'0'0,"17"6"16,15 15-1,9 12-15,-2 16 16,-2 14-16,-4 8 15,4 19 1,1 10-16,-8-15 16,-1-15-1</inkml:trace>
  <inkml:trace contextRef="#ctx0" brushRef="#br0" timeOffset="118323.4069">12635 4749 0,'0'0'0,"0"7"15,0 10-15,0 8 16</inkml:trace>
  <inkml:trace contextRef="#ctx0" brushRef="#br0" timeOffset="120047.6699">11473 4564 0,'0'0'0,"0"0"16,0 0-16,0 0 15,0 0 1,-11 6-16,-12 8 16,2 8-16,0 8 15,9 9 1,-5 15-16,2 6 15,1 11 1,1 10-16,-7 35 16,-9 34-16,-7 8 15,0 3 1,3-17-16,5-19 16,10-12-1,10-12-15,6-5 16,8-7-16,3-15 15,0-14 1,-9-60-16,7 45 16,-7-45-16,0 0 15,0 0 1,6 34-16,-6-34 16,7 20-1,3-14-15,7-8 16,12-5-16,6-6 15,18-9 1,8-3-16,11-1 16,24-8-1,14 2-15,-2 3 16,-6 7-16,-1 1 16,7 9-1,1 1-15,7 6 16,9 1-1,6 4-15,-3 4 16,-8 5-16,-8 4 16,-16 3-1,-4-1-15,-16-2 16,-13-8 0,-63-5-16,50 5 15,-50-5-15,0 0 16,0 0-1,46 0-15,-8-7 16,-38 7-16,22-20 16,-16-4-1,-3-5-15,-3-10 16,0-17 0,-3-10-16,1-9 15,-4-32-15,-8-22 16,-1-10-1,3-3-15,8 12 16,2 15-16,4 4 16,2 18-1,1 7-15,0 15 16,-5 15 0,-3 12-16,3 44 15,-5-48-15,5 48 16,-8-42-1,8 42-15,-20-34 16,-15 19 0</inkml:trace>
  <inkml:trace contextRef="#ctx0" brushRef="#br0" timeOffset="128018.0608">19871 7124 0,'0'0'16,"0"0"-16,0 0 15,-17-9-15,-12-9 16,-11-2 0,-1 2-16,-4 2 15,-4 1 1,-7 3-16,-3 3 16,-1 3-16,-5 0 15,-2-3 1,1 1-16,-4 2 15,0-3 1,-3 0-16,-16 0 16,-3-2-16,9 0 15,10-1 1,10 2-16,17 0 16,4 5-16,42 5 15,-41-2 1,-4 2-16,2 10 15,8 3 1,4 7-16,4 2 16,6 3-16,2 7 15,0 8 1,1 13-16,3 7 16,-1 8-1,2 7-15,-6 32 16,5 30-16,-3 21 15,9-1 1,3-16-16,4-5 16,4-2-1,2-9-15,1-6 16,5-8-16,2-14 16,1-8-1,7-13-15,4-9 16,-5-18-16,5-9 15,5-2 1,5-2-16,4-2 16,5-5-1,4-5-15,4-4 16,7-4-16,2-3 16,8-4-1,2-5-15,9-4 16,15 0-1,4-4-15,-4 4 16,-11-4-16,-5 1 16,-2 1-1,-7-2-15,-13-3 16,-8 2 0,3-1-16,-2 1 15,0 5-15,0 0 16,-5-2-1,0-5-15</inkml:trace>
  <inkml:trace contextRef="#ctx0" brushRef="#br0" timeOffset="128552.085">19989 8286 0,'0'0'15,"0"0"-15,0 0 16,0 0 0,23 0-16,19 0 15,25 0 1,7 0-16,16 0 15,4-7-15,3-2 16,10 0 0,3 4-16,4 3 15,-5 0 1,-5 2-16,-8 0 16,-10 2-16,-11 0 15,-11 3 1,-20-5-16,0-7 15,-44 7-15,37-12 16,-1-9 0,-2-11-16</inkml:trace>
  <inkml:trace contextRef="#ctx0" brushRef="#br0" timeOffset="129034.5042">21151 7984 0,'0'0'16,"0"0"-16,0 0 15,0 0 1,0 0-16,18 6 16,15 4-1,23 5-15,-6 5 16,-2-1-16,2 9 15,0 1 1,-4 0-16,-1 5 16,-12 1-1,-15 6-15,-11 5 16,-14 4 0,-17 3-16,-14 1 15,-7 1-15,-6 2 16,-10 5-1,5-6-15,56-56 16,0 0-16,0 0 16,-37 41-1,37-41-15,0 0 16,0 0-16,-22 19 16,22-19-1,0 0-15,-8 2 16,8-2-1,2-6-15,10-9 16</inkml:trace>
  <inkml:trace contextRef="#ctx0" brushRef="#br0" timeOffset="129433.9197">22722 7358 0,'0'0'16,"0"0"-16,-14 21 15,-11 17-15,-22 26 16,-25 34-1,-29 41-15,-17 26 16,-5 9 0,0 5-16,-3 18 15,18-11-15,18-22 16,11-14 0,15-18-16,15-22 15,15-30 1,34-80-16,0 0 15,0 0-15,-16 47 16,19-31 0,6-26-16,2-11 15</inkml:trace>
  <inkml:trace contextRef="#ctx0" brushRef="#br0" timeOffset="129850.9208">21835 7553 0,'0'0'16,"0"0"-16,0 0 15,17 11 1,8 9-16,14 11 15,6 18 1,2 14-16,16 29 16,7 25-16,6 22 15,-1-5 1,-9-11-16,-1-11 16,-5-16-1,-4-7-15,0-4 16,1-6-16,-7-8 15,0-11 1,-8-3-16,-5-9 16,-5-1-16,-5 11 15,-13 7 1,-19 4-16,-19 3 16</inkml:trace>
  <inkml:trace contextRef="#ctx0" brushRef="#br0" timeOffset="130655.0767">14735 11889 0,'-4'39'0,"-3"27"16,-3 46-16,-2 43 15,-3 55-15,1 3 16,1 0-1,7-12-15,-1-6 16,5-19 0,4-18-16,0-17 15,3-22-15,-3-30 16,-2-19 0,0-70-16,0 0 15,0 0 1,0 42-16,0-15 15,0-23-15,2-13 16</inkml:trace>
  <inkml:trace contextRef="#ctx0" brushRef="#br0" timeOffset="131380.0645">14726 11762 0,'0'0'0,"0"0"16,25 0-16,31-7 15,34-2 1,21 0-16,6 0 16,1 0-16,7 5 15,9 4 1,5 4-16,7-1 16,23-1-1,4 4-15,-18 1 16,-21 4-16,-24-4 15,-12 2 1,0 3-16,-6 1 16,-13 3-1,-12-1-15,-18 3 16,-9 0-16,-4 6 16,-8 8-1,-5 4-15,-7 4 16,-8 4-1,-3 8-15,-5 5 16,-5 6-16,3 6 16,-4 9-1,-5 28-15,-3 21 16,6 3 0,-4 6-16,2 1 15,2-8-15,-3-8 16,-3-3-1,-3-2-15,-10 0 16,-2-3-16,0-16 16,0-3-1,2-13-15,2-14 16,7-23 0,18-44-16,0 0 15,-20 33-15,-4-3 16</inkml:trace>
  <inkml:trace contextRef="#ctx0" brushRef="#br0" timeOffset="131846.484">15785 13027 0,'0'0'0,"0"0"15,0 0 1,0 0-16,0 0 15,-8 20-15,0 29 16,-9 33 0,-1 33-16,0 27 15,1 36 1,-1 20-16,1 5 16,2 10-16,4-13 15,2-6 1,5-19-16,-1-17 15,3-26-15,0-23 16,-2-21 0,4-88-16,-7 63 15,-2-25 1,-6-20-16,-8-18 16</inkml:trace>
  <inkml:trace contextRef="#ctx0" brushRef="#br0" timeOffset="132146.6934">15324 14890 0,'0'0'0,"0"0"16,13 15-1,12 11-15,6 11 16,7 8-16,2 4 15,2 0 1,-1-2-16,-41-47 16,40 36-16,-2-12 15,0-19 1,-2-16-16,-5-15 16,11-22-1,3-8-15,1-10 16,17-13-16,8-10 15</inkml:trace>
  <inkml:trace contextRef="#ctx0" brushRef="#br0" timeOffset="132500.0262">16883 14291 0,'0'0'15,"-18"14"-15,-8 13 16,-15 20-1,-10 28-15,-25 55 16,-29 72-16,-15 67 16,24-35-1,24-28-15,19-33 16,14-50-16,13-34 16,26-89-1,-16 47-15,5-30 16</inkml:trace>
  <inkml:trace contextRef="#ctx0" brushRef="#br0" timeOffset="132916.9014">16181 14510 0,'0'0'0,"14"20"16,5 9 0,16 19-16,7 9 15,10 17-15,19 31 16,23 38-1,14 18-15,0-9 16,0-12 0,-12-19-16,-8-13 15,-15-13-15,-8-9 16,-12-10 0,-8-14-16,-14-8 15,-9-12 1,-22-42-16,21 35 15,-21-35-15,0 0 16,24 40 0</inkml:trace>
  <inkml:trace contextRef="#ctx0" brushRef="#br0" timeOffset="133138.8497">17487 15887 0,'0'0'0,"0"0"16,0 0-16,0 0 15</inkml:trace>
  <inkml:trace contextRef="#ctx0" brushRef="#br0" timeOffset="158438.6279">14001 9018 0,'0'0'0,"0"0"16,0 0-16,-7 24 16,-2 17-1,-10 24-15,4 2 16,2 5-16,1 12 15,2 33 1,-4 32-16,3 7 16,5-6-1,4-7-15,-3-1 16,3-9-16,-5-4 16,5-6-1,-3 1-15,5-8 16,-2-14-1,2-19-15,0-16 16,0-67-16,4 43 16,-4-43-1,0 0-15,9 31 16,5-11 0,6-9-16,6-9 15,11-4-15,7-5 16,20-5-1,8-5-15,9 1 16,23 1-16,17 2 16,0 11-1,-11 10-15,-18 13 16,-10 5 0,-8 6-16,1 4 15,-1-1-15,0-3 16,0-4-1,-5-7-15,-17-6 16,-8-5 0,3-2-16,-2-8 15,-1-8-15,2-11 16,-3-8 0,5-15-16,-2-9 15,1-14 1,8-27-16,-1-22 15,-4-13-15,-8-18 16,-10 4 0,-7-2-16,-5-5 15,-3 1 1,-1 2-16,-3 2 16,-3 2-16,-6 5 15,-4 8 1,-2 21-16,2 9 15,0 9-15,-5 10 16,0 12 0,-3 16-16,-5 8 15,-5 3 1,-9 7-16,-12 6 16,-12 4-16,-12 8 15,-16 3 1,-33 8-16,-24 6 15,-14 12 1,-2 3-16,9 6 16,2 0-16,4-1 15,8 2 1,17-1-16,18-8 16,18-6-1,16-2-15,19-3 16,5-1-16,13-3 15,5 2 1,7-2-16,-1 0 16,6 0-16,0 0 15,0 0 1,4 0-16,-2 0 16,1 0-1,3 2-15,-2 0 16,2 0-16,0 1 15,0-3 1,0-3-16,-3 3 16,3 3-1,8 1-15</inkml:trace>
  <inkml:trace contextRef="#ctx0" brushRef="#br0" timeOffset="159416.4245">14148 10071 0,'0'0'0,"0"0"15,0 0-15,0 0 16,0 0-1,0 0-15,-13 0 16,-10 0-16,-11 0 16,7 0-1,3 0-15,-2 0 16,-3 0 0,-1 0-16,2 4 15,1-1-15,27-3 16,-36 4-1,36-4-15,-45 2 16,45-2 0,-48 0-16,48 0 15,-48 2-15,-6 1 16,5 1 0,2 5-16,2 0 15,6 0 1,-2 0-16,1-1 15,40-8-15,-40 10 16,-5 1 0,0-2-16,45-9 15,-42 9-15,-3 0 16,45-9 0,-45 8-16,45-8 15,-48 10 1,0-1-16,4-3 15,0 4-15,44-10 16,-39 3 0,39-3-16,-42 5 15,-4-5 1,46 0-16,-44 2 16,44-2-16,-50 2 15,4 4 1,46-6-16,-51 1 15,51-1 1,-52 5-16,1-1 16,1 1-16,50-5 15,-46 2 1,0 2-16,3 1 16,2-1-1,41-4-15,-43 7 16,43-7-16,0 0 15,0 0 1,-33 2-16,11-9 16</inkml:trace>
  <inkml:trace contextRef="#ctx0" brushRef="#br0" timeOffset="159849.9113">12476 9698 0,'0'0'0,"0"0"15,0 0-15,-17 15 16,-10 10-16,-11 11 16,-7 8-1,-2 10-15,2 2 16,4 6-1,-6 14-15,6-2 16,41-74-16,-31 68 16,17-13-1,14-55-15,2 38 16,10-9-16,9-4 16,0-6-1,3 0-15,8-2 16,4-1-1,13 2-15,2-2 16,2-1-16,4 3 16,-2-3-1,4 3-15,-1 5 16,-58-23 0,67 25-16</inkml:trace>
  <inkml:trace contextRef="#ctx0" brushRef="#br0" timeOffset="159979.9328">12979 10758 0,'0'0'0,"0"0"16,0 0-16,0 0 15</inkml:trace>
  <inkml:trace contextRef="#ctx0" brushRef="#br0" timeOffset="166023.9361">14030 9823 0,'0'0'0</inkml:trace>
  <inkml:trace contextRef="#ctx0" brushRef="#br0" timeOffset="167116.5827">11109 9978 0,'0'0'0,"0"0"16,0 0-16,0 0 16,0 0-1,0 0-15,0 0 16,0 0-16,0 0 16,0 0-1,0 0-15,0 0 16,0 0-1,0 0-15,0 0 16,0 0-16,0 0 16,0 0-1,0 0-15,0 0 16,0 0 0,0 0-16,0 0 15,0 0-15,0 0 16,0 0-1,0 0-15,0 0 16,0 0 0,0 0-16,0 0 15,0 0-15,0 0 16,0 0 0,0 0-16,0 0 15,0 0-15,0 0 16,0 0-1,0 0-15,0 0 16,0 0 0,0 0-16,0 0 15,0 0-15,0 0 16,0 0 0,0 0-16,0 0 15,7-3 1</inkml:trace>
  <inkml:trace contextRef="#ctx0" brushRef="#br0" timeOffset="168640.2083">11022 9213 0,'0'0'0,"0"0"16,0 0-16,0 0 15,-7 6 1,0 3-16,-2 5 16,5-5-16,0-3 15,1-1 1,3-3-16,-2-2 15,2 2 1,0-2-16,0 0 16,0 0-16,0 0 15,0 0 1,2-4-16,3-1 16,-5 3-1,2 2-15,0-2 16,0 2-16,-2-2 15,0 4 1,-2-2-16,2 2 16,-2-2-1,-2 0-15,-3-2 16,0 0-16,-2 0 16,1-1-1,-1 3-15,-5 0 16,-2 3-16,0-3 15,1 2 1,-1-2-16,1 2 16,-3 0-1,0-2-15,-2 0 16,-1 0 0,1 0-16,20 0 15,-21 0-15,21 0 16,0 0-1,0 0-15,-23 0 16,23 0-16,-25 5 16,25-5-1,-25 8-15,25-8 16,0 0 0,-23 17-16,23-17 15,-23 20-15,23-20 16,-20 30-1,4 6-15,2 10 16,3 0-16,3 1 16,6 3-1,-2 0-15,2 4 16,2 1 0,0 4-16,0 6 15,0-2-15,-2 2 16,4 1-1,-2 1-15,6 2 16,-2 1 0,-2 4-16,-2 19 15,-4 1-15,-2 0 16,2-9 0,2-11-16,2-12 15,2-17 1,0-8-16,-2-37 15,6 37-15,-6-37 16,6 31 0,-6-31-16,13 22 15,7-2-15,-20-20 16,28 18 0,-28-18-16,33 17 15,9-7 1,12 1-16,-3-7 15,1 1-15,-5-2 16,0-2 0,-3 4-16,-2 2 15,-42-7 1,44 8-16,-5 2 16,-39-10-16,0 0 15,0 0 1,36 13-16,-36-13 15,0 0 1,0 0-16,30 13 16,-30-13-16,0 0 15,0 0 1,18 12-16,-18-12 16,0 0-1,0 0-15,10 6 16,-1-8-16,-3-7 15</inkml:trace>
  <inkml:trace contextRef="#ctx0" brushRef="#br0" timeOffset="169766.6637">10968 9278 0,'0'0'0,"0"0"15,0 0 1,-17-3-16,-9-8 16,-7 0-1,15 0-15,10 4 16,12 5-16,9-3 16,7 5-1,10-2-15,7 4 16,15 3-16,8-1 15,16-4 1,23-2-16,7-2 16,11-3-1,15 0-15,9 1 16,3 3-16,-5-1 16,-6-1-1,-15-1-15,1 6 16,-8 0-1,-15 4-15,-12-2 16,-9 3 0,-75-5-16,64 9 15,-64-9-15,49 13 16,-8 7 0,-7 5-16,-7 4 15,-10 4-15,-3 3 16,-4 9-1,1 2-15,-1 11 16,-2 9 0,1 9-16,3 27 15,3 15-15,-1 7 16,-1 2 0,-9 1-16,-4 2 15,-8-6 1,-10 2-16,-6-15 15,-9-15-15,-2-16 16,-3-17 0,6-31-16,-5-11 15,-8-11-15,-6-8 16,-7-4 0,-9-7-16,-10 2 15,-23-7 1,-21-1-16,-8 0 15,-4-1-15,6 3 16,2-1 0,10 3-16,3-1 15,14 6 1,-1 1-16,10 1 16,13-7-16,13-7 15,15-4 1,4-12-16,4-13 15,7-13 1,8-12-16,4-26 16,9-22-16,1-3 15,8-4 1,12 4-16,8-2 16,6 3-16,5 2 15,11-1 1,15 4-16</inkml:trace>
  <inkml:trace contextRef="#ctx0" brushRef="#br0" timeOffset="170500.9643">10845 9526 0,'0'0'0,"0"0"15,0 0-15,-15 19 16,-8 14 0,-10 10-1,2 4-15,0 3 0,1 3 16,-3 6-1,0 3-15,-1 3 16,-1-3-16,4-1 16,-2-8-1,7-3 1,-1-8-16,27-42 16,-29 31-16,7-18 15,8-17-15</inkml:trace>
  <inkml:trace contextRef="#ctx0" brushRef="#br0" timeOffset="173252.6142">10633 9474 0,'0'0'0,"0"0"16,0 0-16,0 0 15,0 0 1,14 18-16,7 7 16,6 8-16,5 3 15,-1-1 1,0 4-16,6-4 15,-4 3-15,-2 0 16,0 2 0,-3-1-16,-5 1 15,-23-40 1,21 40-16,-21-40 16,0 0-16,0 0 15,20 41 1,-20-41-16,0 0 15,0 0 1,13 35-16,-13-35 16,0 0-16,0 0 15,11 26 1,-11-26-16,0 0 16,0 0-16,10 19 15,-10-19 1,0 0-16,0 0 15,4 10 1,-4-10-16,0 0 16,0 0-16,5 7 15,-5-7 1,0 0-16,0 0 16,2 7-1,-2-7-15,0 0 16,0 0-16,2 5 15,-2-5 1,0 0-16,0 0 16,2 2-16,-2-2 15,0 0 1,0 0-16,0 2 16,0-2-1,0 0-15,0 0 16,2 0-16,-2 0 15,0 0 1,0 0-16,0 0 16,0 0-1,0 0-15,0 0 16,0 0-16,0 0 16,0 0-1,0 0-15,0 0 16,0 0-1,0 0-15,0 0 16,0 2-16,0-2 16,0 0-1,0 0-15,0 0 16,0 0 0,0 0-16,0 0 15,0 3-15,0-3 16,0 0-1,0 0-15,0 0 16,0 0-16,0 0 16,0 0-1,0 0-15,0 0 16,0 0 0,0 0-16,0 1 15,0-1 1,0 0-16,0 0 15,0 0-15,0 0 16,0 0 0,0 0-16,0 0 15,0 0-15,0 0 16,0 0 0,0 0-16,0 0 15,0 0 1,0 0-16,0 0 15,0 0-15,0 0 16,0 0 0,0 0-16,0 0 15,0 0-15,0 0 16,0 0 0,0 0-16,0 0 15,0 0 1,0 0-16,0 0 15,0 0-15,0 0 16,0-1 0,0 1-16,0 0 15,0 0 1,-2 0-16,2 0 16,0 0-16,0 0 15,0-3 1,0 3-16,0 0 15,0 0 1,0 0-16,0 0 16,0 0-16,0 0 15,0 0 1,0 0-16,0 0 16,0 0-1,0 0-15,0 0 16,0 0-16,0 0 15,0 0 1,0 0-16,0 0 16,0 0-16,0 0 15,0 0 1,0 0-16,0 0 16,0 0-1,0 0-15,0 0 16,0 0-16,0 0 15,0 0 1,0 0-16,0 0 16,2 0-1,-2 0-15,0 0 16,0 0-16,0 0 16,0 0-1,0 0 1,0 0-16,0 0 15,0 0-15,0 0 16,0 0-16,0 0 16,0 0-1,0 0-15,0 0 16,0 0-16,0 0 16,0 0-1,0 0-15,0 0 16,0 0-1,0 0-15,0 0 16,0 0-16,0 0 16,0 0-1,0 0-15,0 0 16,0 0 0,0 0-16,0 0 15,0 0-15,0 0 16,0 0-1,0 0-15,0 0 16,0 0-16,0 0 16,0 0-1,0 0-15,0 0 16,0 0 0,0 0-16,0 0 15,0 0-15,0 0 16,0 0-1,0 0-15,0 0 16,0 0 0,0 0-16,0 0 15,0 0-15,0 0 16,0 0 0,0 0-16,0 0 15,0 0 1,0 0-16,0 0 15,0 0-15,0 0 16,0 0 0,0 0-1,0 0-15,0 0 0,0 0 16,0 0 0,0 0-16,0 0 15,0 0 1,0 0-16,0 0 15,0 0-15,0 0 16,0 0 0,0 0-16,0 0 15,0 0 1,0 0-16,0 0 16,0 0-16,0 0 15,0 0 1,0 0-16,0 0 15,0 0 1,0 0-16,0 0 16,0 0-16,0 0 15,0-2 1,0 2-16,0 0 16,0 0-1,0-2-15,5 0 16,6-5-16</inkml:trace>
  <inkml:trace contextRef="#ctx0" brushRef="#br0" timeOffset="183512.066">17295 9973 0,'29'0'0,"20"0"16,21 0-1,14 0-15,21 0 16,-2 0-16,1 0 16,0 0-1,1 5-15,-5-2 16,1 2-1,-8-1-15,-6 3 16,-4-3-16,0 1 16,-6-5-1,2 5-15,-7-1 16,-14 0 0,-4-2-16,-10-2 15,3-2-15,-2-11 16,0-10-1</inkml:trace>
  <inkml:trace contextRef="#ctx0" brushRef="#br0" timeOffset="183932.7715">18823 9780 0,'0'0'0,"0"0"16,0 0 0,0 0-16,0 0 15,0 0-15,0 0 16,18 7 0,20 6-16,10 7 15,-7 0-15,-1 2 16,-4 1-1,-3 4-15,-2-2 16,-31-25 0,20 31-16,-5-2 15,-15-2-15,-6 4 16,-7 3 0,-7-3-16,-4 5 15,-10 4 1,-2 2-16,3-2 15,0-1-15,33-39 16,0 0 0,-32 38-16</inkml:trace>
  <inkml:trace contextRef="#ctx0" brushRef="#br0" timeOffset="185348.7774">18490 9526 0,'0'0'0,"0"0"16,0 0-1,-15 11-15,-6 2 16,-2 7-1,12-7-15,7 3 16,6-3-16,9-1 16,7-3-1,6 0-15,4-5 16,8 0 0,3-1-16,13-6 15,4-1-15,0-3 16,1 1-1,4-3-15,2 0 16,-1-2-16,3 0 16,-3-3-1,2 3-15,-5 0 16,-5 1 0,-54 10-16,56-8 15,-56 8-15,59-7 16,-4 3-1,-55 4-15,54-7 16,-54 7-16,0 0 16,49-2-1,-49 2-15,0 0 16,0 0 0,46-2-16,-46 2 15,0 0 1,0 0-16,33-3 15,-33 3-15,0 0 16,0 0 0,21 3-16,-21-3 15,0 0-15,16 4 16,-16-4 0,11 11-1,1 10-15,-5 5 16,-1 5-16,1 3 15,-3 4-15,0 13 16,0 1 0,0 6-16,0 7 15,3 2 1,-3 4-16,2 6 16,8 23-16,-3 16 15,-7 5 1,-8-1-16,-5-11 15,7-10-15,-6-1 16,-4-2 0,1-2-16,3-9 15,2-4 1,4-5-16,2-10 16,2-14-16,0-8 15,-2-44 1,0 45-16,0-45 15,0 0 1,0 0-16,0 43 16,-2-12-16,2-31 15,-8 13 1,-1-20-16,0-13 16</inkml:trace>
  <inkml:trace contextRef="#ctx0" brushRef="#br0" timeOffset="186523.468">19748 9586 0,'0'0'0,"0"0"16,0 0-16,0 0 16,0-3-1,0-8-15,0 0 16,0 0-1,4 4-15,4 4 16,0 0-16,5 3 16,1-2-1,6 2-15,3 0 16,5 2-16,3 1 16,6 2-1,5-3-15,2 1 16,2 0-1,0-3-15,-46 0 16,50 2-16,-50-2 16,50 5-1,-50-5-15,0 0 16,0 0 0,45 3-16,-45-3 15,0 0-15,0 0 16,32 12-1,-17-1-15,-15-11 16,2 18 0,-2 4-16,-6 5 15,-3 4-15,-1 4 16,-2 4 0,-2 14-16,2 6 15,6 1 1,-3 4-16,3 5 15,4 5-15,2 20 16,0 7 0,0 11-16,-5-10 15,2-1-15,1-5 16,4-2 0,-2-2-16,3-1 15,-3-1 1,0-8-16,-3-6 15,-1-4 1,0-20-16,4-52 16,-4 41-16,4-41 15,0 0 1,0 0-16,-5 36 16,5-36-16,0 0 15,0 0 1,-6 27-16,6-27 15,-14 14 1,-3-3-16,17-11 16,-28 7-16,28-7 15,-31 4 1,-9-4-16,-9-2 16,4 0-1,-2-3-15,47 5 16,-45-7-16,-3 3 15,48 4 1,0 0-16,-50-5 16,50 5-1,0 0-15,-52-4 16,52 4-16,0 0 16,0 0-1,-45-7-15,45 7 16,-33-7-1,33 7-15,-8-11 16</inkml:trace>
  <inkml:trace contextRef="#ctx0" brushRef="#br0" timeOffset="187615.2699">18923 9579 0,'0'0'15,"0"0"-15,0 0 16,0 0-1,-6 0-15,1 0 16,0 0-16,3 0 16,2 0-1,0 0-15,28 0 16,28 0 0,26-4-16,14-1 15,-4-2 1,-4 1-16,-6-6 15,-7 6-15,-8-1 16,-17 7 0,-9 3-16,-2 1 15,-39-4-15,40 14 16,-2 5 0,-2 13-16,-9 6 15,-9 8 1,-5 8-16,-7 11 15,-3 11-15,0 24 16,-1 19 0,-2 4-16,0 7 15,-5 1 1,2-6-16,9 3 16,-4-1-16,0 0 15,-2 1 1,0-10-16,-2-4 15,0-11-15,-10-5 16,-3-8 0,-1-12-16,3-15 15,13-63 1,-14 41-16,14-41 16,-18 32-16,18-32 15,-25 18 1,-1-11-16,-10-7 15,-2 0 1,-15-7-16,-4-4 16,-7-3-16,-5-4 15,-6-4 1,-25-11-16,-17-8 16,-6 1-1,4 7-15,4 8 16,3 9-16,8 5 15,-2 4 1,4 1-16,6 4 16,-2 2-1,10 0-15,9 4 16,15-1-16,10 1 16,6-2-1,-11-2-15</inkml:trace>
  <inkml:trace contextRef="#ctx0" brushRef="#br0" timeOffset="190786.1432">21346 9693 0,'-42'15'0,"-21"15"16,-23 12-1,-24 21-15,-32 29 16,-16 17 0,10 7-16,11 9 15,12 0-15,14-4 16,5 2 0,17-7-16,16-7 15,19-19-15,10-12 16,44-78-1,0 0-15,-25 43 16,19-39-16</inkml:trace>
  <inkml:trace contextRef="#ctx0" brushRef="#br0" timeOffset="191115.9846">20118 9883 0,'0'0'0,"0"0"16,0 25 0,0 25-16,3 27 15,15 14 1,12-4-16,16-1 15,14 5-15,10-2 16,1 3 0,7 9-16,2 10 15,2 14 1,-15 7-16,-9 9 16,-15 11-16,-6 9 15</inkml:trace>
  <inkml:trace contextRef="#ctx0" brushRef="#br0" timeOffset="199829.4962">13214 4103 0,'0'0'0,"0"0"15,0 0-15,-24-9 16,-13-5 0,-23-5-16,-3 3 15,-1 3 1,-5 6-16,-10 2 15,-21 5-15,-17-2 16,3 2 0,9 2-16,3 3 15,1 2-15,-3-5 16,-5 0 0,-4 0-16,1 0 15,8 0 1,0-2-16,10 3 15,12-3-15,8 0 16,3 0 0,17-3-16,3 3 15,2-2 1,-1 2-16,4-2 16,46 2-16,-46-2 15,46 2 1,0 0-16,-44 0 15,44 0-15,0 0 16,0 0 0,-39 2-16,39-2 15,0 0 1,0 0-16,-35 2 16,35-2-16,0 0 15,0 0 1,-18 0-16,18 0 15,0 0 1,0 0-16,-8 0 16,8 0-16,0 0 15,0 0 1,-10-6-16</inkml:trace>
  <inkml:trace contextRef="#ctx0" brushRef="#br0" timeOffset="201482.0742">20347 14725 0,'0'0'0,"0"0"15,0 0 1,19 0-16,25-5 16,22 1-16,10 0 15,20-6 1,3-1-16,6-2 15,3-7 1,3-9-16,3-5 16,11-9-16,9-11 15,7-10 1,0-12-16,6-11 16,5-7-1,-3-3-15,2-3 16,3-5-16,9-4 15,-5 0 1,0 2-16,7-3 16,-7 3-1,3 2-15,-9 2 16,5 7-16,-4 2 16,-5 3-1,-7 5-15,-7 8 16,-9 9-16,-8 6 15,-15 7 1,-6 5-16,-11 10 16,-14 3-1,-15 8-15,-56 30 16,38-25 0,-38 25-16,0 0 15,0 0-15,33-22 16,-33 22-1,0 0-15,0 0 16,25-20-16,-25 20 16,0 0-1,0 0-15,18-18 16,-2 4 0,2-1-16,9-1 15</inkml:trace>
  <inkml:trace contextRef="#ctx0" brushRef="#br0" timeOffset="214995.9402">22875 15804 0,'6'2'0,"-6"-2"0,13 5 16,-5-5-1,-14 4-15,-2 3 16,-5 2-16,1-1 16,8 2-1,10-4-15,10-1 16</inkml:trace>
  <inkml:trace contextRef="#ctx0" brushRef="#br0" timeOffset="215351.7993">24459 13860 0,'0'0'0,"0"0"15,0 0-15,0 0 16,0 0 0,0 0-16,0 0 15</inkml:trace>
  <inkml:trace contextRef="#ctx0" brushRef="#br0" timeOffset="219654.1282">19882 4986 0,'0'0'0,"0"0"16,0 0-16,0 0 16,0 0-16,0 0 15,0 0 1,0 0-16,0 0 16,0 0-1,0 0-15,0 0 16,-7 13-16,1 9 15,-3 14 1,5 0-16,-1 3 16,0 7-16,-1 7 15,-3 1 1,1 2-16,-5 11 16,2 9-1,-3 29-15,-5 21 16,-1 4-16,-1 2 15,4-2 1,-2-2-16,4-3 16,1-7-1,6-11-15,-1-20 16,5-18-16,0-24 16,4-45-1,0 0-15,0 0 16,-4 36-1,4-36-15,0 0 16,0 0-16,-4 24 16,4-24-1,0 0-15,0 0 16,-4 12 0,4-12-16,0 0 15,0 0-15,-4 2 16,4-2-1,-5-4-15,-1-3 16</inkml:trace>
  <inkml:trace contextRef="#ctx0" brushRef="#br0" timeOffset="220544.5751">19568 3996 0,'0'0'0,"0"0"16,-21 13-16,-17 8 15,-18 17 1,-2 10-16,-11 21 16,-3 17-16,21-8 15,20-11 1,15-9-16,18-18 15,12-13 1,12-9-16,10-13 16,15-6-1,27-10-15,37-9 16,21-7-16,4 6 16,-30 11-1,-110 10-15,60 7 16,-39 6-16,-21-2 15,-16-13 1,-7-16-16</inkml:trace>
  <inkml:trace contextRef="#ctx0" brushRef="#br0" timeOffset="220748.9364">19641 4114 0,'0'0'0,"-6"27"16,-6 24-16,-7 25 16,-7 27-1,-5 22-15,0 3 16,2-10-16,29-118 16,0 0-1,-21 83-15</inkml:trace>
  <inkml:trace contextRef="#ctx0" brushRef="#br0" timeOffset="221182.6588">19721 4246 0,'0'0'0,"0"0"15,0 0-15,20 0 16,20 0-1,21 0-15,-12-9 16,-6-9 0,-17-9-16,-7-2 15,-9 0-15,-1-6 16,-9 35 0,4-36-16,-6-2 15,2 38-15,-13-38 16,13 38-1,0 0-15,-18-24 16,5 13 0,0 12-16,-1 15 15,3 15-15,-5 14 16,-4 24 0,-2 12-16,-3 26 15,-2 14 1,4-8-16,23-113 15,0 0-15,-6 81 16,15-48 0,11-47-16,12-30 15</inkml:trace>
  <inkml:trace contextRef="#ctx0" brushRef="#br0" timeOffset="221532.0346">20239 3980 0,'0'-5'0,"0"-1"16,0 0-16,0 6 15,-4 10-15,0 17 16,-7 18 0,-1 15-16,4 5 15,3 4 1,10-4-16,10-9 16,9-9-16,8-20 15,1-18 1,3-11-16,-8-12 15,2-10 1,-1-12-16,-13-5 16,-14-1-16,-12-3 15,-13 2 1,-8 6-16,-3 8 16,-4 4-1,4 12-15,5 8 16,5 8-16,4 3 15,13 3-15</inkml:trace>
  <inkml:trace contextRef="#ctx0" brushRef="#br0" timeOffset="221660.3535">20517 4172 0,'0'0'16,"0"0"-16,0 0 15,0 0 1,0 0-16</inkml:trace>
  <inkml:trace contextRef="#ctx0" brushRef="#br0" timeOffset="222161.1262">19176 5986 0,'0'0'16,"0"0"-16,0 0 15,18 0-15,22 0 16,23 0-1,7 5-15,0-3 16,2 2-16,-3-1 16,-4-6-1,-9-1-15,-3-3 16,-4 0 0,-49 7-16,47-4 15,-47 4-15,49 0 16,-49 0-1,37 4-15,-37-4 16,11 5-16</inkml:trace>
  <inkml:trace contextRef="#ctx0" brushRef="#br0" timeOffset="222527.6584">19918 5685 0,'0'0'0,"0"0"16,0 0 0,0 0-16,0 0 15,16 13-15,10 7 16,10 5 0,-5-3-16,-2-2 15,-8-5 1,-6 0-16,-1 2 15,-8 4-15,-8 3 16,-9 7 0,-16 9-16,-16 14 15,-5 1 1,-17 17-16,-7 7 16,11-12-16,15-19 15,46-48 1,0 0-16,-24 33 15,15-18-15</inkml:trace>
  <inkml:trace contextRef="#ctx0" brushRef="#br0" timeOffset="222648.6837">19940 6326 0,'0'0'0,"0"0"15,0 0-15</inkml:trace>
  <inkml:trace contextRef="#ctx0" brushRef="#br0" timeOffset="223397.6368">20613 5475 0,'0'0'0,"0"0"0,0 0 16,0 0-1,0 0 1,-7 20-16,-6 17 15,-10 17-15,1 3 16,-1 7-16,2 5 16,-5 10-1,0 12-15,1 1 16,8-14 0,5-16-16,12-62 15,2 40-15,17-10 16,9-15-1,1-6-15,10-2 16,5-2-16,-44-5 16,40 11-1,-6 7-15,-16 7 16,-21 1 0,-12 3-16,-17 7 15,-17 2-15,-11-5 16,-1-17-1,6-21-15</inkml:trace>
  <inkml:trace contextRef="#ctx0" brushRef="#br0" timeOffset="224365.5382">20343 5797 0,'0'0'0,"0"0"15,15-13 1,17-6-16,13-3 15,7 8-15,13 6 16,8 3 0,1 1-16,20-4 15,-4-7-15,-15-7 16,-75 22 0,48-12-16,-48 12 15,24 3 1,-15 9-16,-9 3 15,-4 3-15,-7 6 16,-1 8 0,-3 6-16,-1 10 15,4 4 1,5 1-16,11-3 16,-4-50-16,11 42 15,11-13 1,1-15-16,-2-11 15,3-11 1,-4-9-16,-3-6 16,-17 23-16,16-24 15,-16 24 1,0 0-16,7-20 16,-7 6-1,-7 9-15,-1 10 16,8-5-16,-10 9 15,6 2 1,8 3-16,10-1 16,9-2-1,13-2-15,5-3 16,17-1-16,3-2 16,0-6-1,-1-7-15,-5-2 16,-2-4-16,-53 16 15,43-20 1,-43 20-16,36-25 16,-36 25-1,0 0-15,25-20 16,-16 9-16,-5 13 16,-6 10-1,-3 7-15,1 9 16,2 3-1,4 4-15,5-1 16,8-3-16,7-1 16,8-9-1,1-5-15,4-9 16,1-9 0,-5-8-16,-4-7 15,-7-10-15,-9-1 16,-7-4-1,-8 6-15,-11 3 16,-12 7-16,-14 10 16,-25 10-1,-8 12-15,-21 17 16,-1 18 0,96-51-16,-84 54 15</inkml:trace>
  <inkml:trace contextRef="#ctx0" brushRef="#br0" timeOffset="224519.3823">22286 6493 0,'0'0'0,"0"0"15,0 0-15</inkml:trace>
  <inkml:trace contextRef="#ctx0" brushRef="#br0" timeOffset="254547.507">9189 6114 0,'0'0'0,"-29"0"15,-16 0-15,-23 0 16,-7 0-16,-11-5 16,-3 1-1,-5 4-15,-3 2 16,-6 0 0,-1 5-16,-4-3 15,-1 1-15,-8 2 16,-1-1-1,-7-1-15,0-1 16,-2 1 0,-1-1-16,-7 6 15,-3-6-15,-3 3 16,8-3 0,7-2-16,3 0 15,-4 2 1,2 1-16,-5-2 15,1 0-15,4 0 16,-2 4 0,1-2-16,3-2 15,2 0-15,3 1 16,-1 0 0,0 2-16,2-2 15,-2 3 1,3-1-16,-3 1 15,3 0-15,1-1 16,0 1 0,9 0-16,-3-1 15,-4 4-15,1-2 16,0 2 0,-2 0-16,3 0 15,-1-1 1,-5 2-16,-1 4 15,-1 3-15,-2 0 16,-2 0 0</inkml:trace>
  <inkml:trace contextRef="#ctx0" brushRef="#br0" timeOffset="269759.8922">29058 4889 0,'0'0'0,"0"0"15,0 0-15,0 0 16,0 0-1,-14 16-15,-9 9 16,-1 8 0,0 12-16,-1 11 15,3 9-15,-4 8 16,-3 32 0,-6 22-16,-1 13 15,-2-2-15,1-20 16,5-21-1,5-20-15,9-11 16,18-66 0,0 0-16,0 0 15,-10 44 1,10-44-16,0 0 16,-3 27-16,10-19 15,11-19 1,13-20-16</inkml:trace>
  <inkml:trace contextRef="#ctx0" brushRef="#br0" timeOffset="270396.6258">29477 4789 0,'0'0'0,"0"0"16,0 0-16,0 0 15,-4 25 1,2 24-16,-5 24 16,-5 17-16,-3-2 15,-5 5 1,-4-1-16,-3 1 15,-2 3 1,4-9-16,25-87 16,-18 70-16,18-70 15,0 0 1,-4 47-16,10-16 16,13-16-1,7-10-15,8-10 16,8-4-16,16-5 15,3-5 1,-4 4-16,-2-1 16,-7 3-1,-48 13-15,48-5 16,-48 5-16,37 7 16,-6 12-1,-14 6-15,-10 9 16,-12 6-1,-12 11-15,-8 3 16,-7 0-16,-6-3 16,-1-4-1,3-9-15,-1-9 16,-1-11-16,3-10 16,8-8-1,-1-13-15,7-11 16,3-16-1,-1-26-15</inkml:trace>
  <inkml:trace contextRef="#ctx0" brushRef="#br0" timeOffset="270680.7253">29437 5113 0,'0'0'0,"0"0"15,0 0-15,0 0 16,21 0 0,24 0-16,21 0 15,9 0-15,7 4 16,-9 3 0,-3 1-16,-17-1 15,-53-7 1,52 8-16,-5 0 15,-47-8-15,34 18 16,-14 5 0,-9-1-16</inkml:trace>
  <inkml:trace contextRef="#ctx0" brushRef="#br0" timeOffset="270820.7372">30246 5421 0,'0'0'0,"0"0"16,0 0 0,0 0-16,0 0 15,0 0-15</inkml:trace>
  <inkml:trace contextRef="#ctx0" brushRef="#br0" timeOffset="271710.0302">29759 6371 0,'0'0'0,"-33"4"15,-22 1 1,-27 6-16,-11 5 16,9 1-1,4 0-15,2-9 16,-5-7-16,6-6 15,-5-13 1,2-5-16,0-10 16,3-5-1,7-5-15,3-8 16,1-5-16,11-7 16,3-4-1,10-7-15,4-1 16,6-4-16,12-1 15,9-2 1,6-1-16,10-5 16,10 4 15,17-6-31,8 1 0,13-8 16,13 6-16,13 7 15,12 5-15,17 8 16,14 1-1,5 8-15,-1 11 16,-13 14 0,-1 14-16,-11 18 15,-3 9-15,-7 14 16,-6 9 0,-6 9-16,-3 11 15,-6 9-15,-6 8 16,-11 5-1,-3 10-15,-8 3 16,-9 14 0,-7 8-16,-14 5 15,-14 0-15,-14 3 16,-8-2 0,-12-1-16,-5-4 15,-8 0 1,-1-7-16,-12-7 15,3-10-15,-4-7 16,5-11 0,5-17-16,10-14 15,5-17-15,2-8 16</inkml:trace>
  <inkml:trace contextRef="#ctx0" brushRef="#br0" timeOffset="272247.6187">29689 4874 0,'0'0'0,"0"0"16,-15 13-16,-9 11 16,-13 14-1,-7 12-15,-7 8 16,-19 24-16,-5 10 15,10-2 1,18-17-16,19-17 16,28-56-16,-8 41 15,12-8 1,12-7-16,4-2 16,11-5-1,10 4-15,15-1 16,3-2-16,7 0 15,3-2 1,0 1-16,1-7 16,-7-1-1,-1-6-15,-62-5 16,50 0-16,-8-5 16,-14-10-1,-9-8-15</inkml:trace>
  <inkml:trace contextRef="#ctx0" brushRef="#br0" timeOffset="272625.5085">29817 4988 0,'0'0'0,"0"0"16,0 0-1,0 0-15,-7 24 16,-4 23-16,-7 18 16,3 4-1,-1 9-15,3 28 16,0 19 0,2 0-16,-2 0 15,7-11-15,1-15 16,2-9-1,3-9-15,0-12 16,0-15 0,-2-4-16,2-50 15,-2 48-15,2-48 16,0 0 0,0 0-16,-2 38 15,2-24 1,2-28-16</inkml:trace>
  <inkml:trace contextRef="#ctx0" brushRef="#br0" timeOffset="273448.8472">29442 5095 0,'0'0'0,"0"0"16,0 0-16,0 0 15,0 0-15,0 0 16,0 0 0,18-2-16,20-10 15,18 1 1,-1 0-16,-3 4 15,-11 7-15,-9 5 16,-11 8 0,-15 5-16,-10 11 15,-12 4 1,-8 6-16,-11 3 16,-7 5-1,-5 2-15,-2-2 16,1-1-16,0-5 15,4-3 1,1-6-16,43-32 16,0 0-16,0 0 15,-36 26 1,36-26-16,-26 18 16,17-9-1,15-7-15,13-4 16,12-2-16,11-2 15,20-4 1,6 1-16,-1 3 16,-2 7-16,-10 6 15,-8 10 1,-8 4-16,-8 8 16,-9 5-1,-11 4-15,-11 2 16,-9 2-16,-11 3 15,-13-2 1,-8-1-16,-11-4 16,0 0-1,-7-5-15,-1-1 16,-2-8 0,4-3-16,-1-4 15,5 0-15,1-7 16,4 1-1,49-11-15,-50 7 16,50-7-16,0 0 16,0 0-1,-40 2-15,11-11 16</inkml:trace>
  <inkml:trace contextRef="#ctx0" brushRef="#br0" timeOffset="273712.1983">29571 6290 0,'0'0'15,"0"0"-15,0 0 16,0 0 0</inkml:trace>
  <inkml:trace contextRef="#ctx0" brushRef="#br0" timeOffset="282126.3215">24371 7099 0,'0'0'0,"0"0"16,-6 27-1,-3 21-15,-9 25 16,-1 7 0,0 1-16,6 3 15,1 6-15,3 6 16,-1 7-1,-2 1-15,-3-1 16,1-5 0,1-6-16,1-14 15,-1-7-15,13-71 16,-9 52 0,9-52-16,-4 31 15,2-19-15,4-24 16</inkml:trace>
  <inkml:trace contextRef="#ctx0" brushRef="#br0" timeOffset="283180.3906">24472 7242 0,'0'0'0,"0"0"16,22 0-16,28 0 15,21 0 1,8 0-16,15 5 16,4-1-16,4 1 15,5-2 1,13 5-16,7-4 16,6 1-16,8-5 15,4 2 1,34-2-16,11-2 15,0 0 1,-12-4-16,-10 6 16,2 3-16,9 2 15,8-3 1,-1 0-16,-3 1 16,2 3-1,-3 3-15,-4-1 16,-3-5-16,-10 2 15,1-1 1,-13 0-16,-10-1 16,-10 3-1,-13 2-15,-1-2 16,-7 1-16,-11-3 16,-11-2-1,-6 0-15,-13-2 16,-11-4-16,-6 2 15,-1-3 1,1 1 0,0-2-16,-2-4 15,-7 3-15,-45 7 16,47-8 0,-47 8-16,0 0 15,0 0-15,41-7 16,-41 7-1,0 0 1,36 0-16,-36 0 0,20 2 16,-20-2-1,10 9-15,-6 6 16,-4 8 0,-2 2-16,-6 3 15,2 9-15,-4 0 16,-3 15-1,2 2-15,0 1 16,5 5 0,-1 3-16,3 4 15,2-2-15,4 0 16,0-3 0,0 1-16,5-5 15,-7-58 1,4 56-16,-4-56 15,8 53-15,-8-53 16,14 50 0,6-8-16</inkml:trace>
  <inkml:trace contextRef="#ctx0" brushRef="#br0" timeOffset="283997.1843">30284 8361 0,'0'0'16,"0"0"-16,0 0 16,-24 0-1,-21 0-15,-20 0 16,1 0-16,-4 0 15,2 0 1,-6 0-16,-4 0 16,-15 0-1,1-4-15,-4-3 16,-4-4-16,-6-2 16,-2-5-16,-6-2 15,-5 4 1,-6-2-16,-6 3 15,0 0 1,0 0-16,-2 0 16,-3 4-16,0 0 15,-2-1 1,-4 1-16,0 0 16,6 2-1,3 0-15,-4 0 16,2 1-16,-4-2 15,-4-1 1,3 3-16,4 1 16,5-1-1,0 3-15,0 2 16,1 1-16,5-2 16,4 1-1,0-4-15,1 3 16,-1 1-1,5-1-15,9 4 16,-3 2-16,6 3 16,3-5-1,3 2-15,2 0 16,10-2-16,5-2 16,3 0-1,1 2-15,3 0 16,13 4-1,9 1-15,-1 1 16,3 1-16,6-1 16,-1 2-1,5 0-15,38-8 16,0 0 0,-36 14-16,36-14 15,-29 12-15</inkml:trace>
  <inkml:trace contextRef="#ctx0" brushRef="#br0" timeOffset="284126.0946">24141 8107 0,'0'0'0,"0"0"15,0 0-15,0 0 16</inkml:trace>
  <inkml:trace contextRef="#ctx0" brushRef="#br0" timeOffset="286007.9666">24313 8854 0,'0'0'0,"-7"21"15,-2 14 1,-9 17-16,-1 0 15,-3 4 1,1 4-16,6 3 16,6 1-16,1-1 15,4-2 1,0-8-16,4-53 16,0 52-16,0-52 15,0 40 1,-2-13-16</inkml:trace>
  <inkml:trace contextRef="#ctx0" brushRef="#br0" timeOffset="286730.2694">24334 8745 0,'0'0'16,"0"0"-16,0 0 16,0 0-1,22 0-15,24 0 16,24-3-16,2-2 15,3 3 1,15-1-16,-1 2 16,3 1-1,3 0-15,9 0 16,0 0-16,4 0 16,1-3-1,8 1-15,5 0 16,11 2-1,6 0-15,3 2 16,-1 3 0,0-1-16,0 0 15,0 2-15,-2 1 32,6-2-32,-8 2 0,2 0 15,-3-1 1,-2 0-16,-8 1 15,2 0-15,-1-3 16,-2 3 0,-3 0-16,1-3 15,-2 1-15,-5-3 16,-5 1 0,-7-1-16,-2 2 15,-1-1 1,-5 1-16,-2-2 15,-10-2-15,-7-2 16,-5 2 0,-17 2-1,-1 0-15,-54-2 16,53 7-16,-53-7 16,55 4-16,0-1 15</inkml:trace>
  <inkml:trace contextRef="#ctx0" brushRef="#br0" timeOffset="287075.6735">29607 8867 0,'0'0'0,"0"0"16,0 0-16,0 0 15,0 0 1,0 0-16,0 0 16,0 25-16,-4 16 15,2 21 1,-3-3-16,0-5 16,5-1-1,-2-1-15,2-3 16,-2-3-16,2-46 15,-7 52 1,7-52-16,-8 54 16,8-54-1,-1 51-15,1-9 16</inkml:trace>
  <inkml:trace contextRef="#ctx0" brushRef="#br0" timeOffset="287830.6533">29574 9633 0,'0'0'0,"0"0"16,0 0-1,-18 0-15,-23 0 16,-16 0-16,-3 0 16,-6 0-1,-1 0-15,-4 0 16,-8 0-16,-17-5 16,-5 1-1,0-3-15,-9 0 16,-4-8-1,-2-2-15,-13-4 16,-4 3-16,-1 3 16,5-3-1,-6 2-15,-1 4 16,-10 1 0,1-1-16,5-5 15,0 1-15,-2 4 16,-1 0-1,2 1-15,0-1 16,0 4 0,-1 1-16,1 1 15,0 1-15,5 1 16,4 1 0,9 1-16,-2 2 15,3 2-15,1 3 16,-1-1-1,4 3-15,3-2 16,7-3 0,3 0-16,9-2 15,8 0 1,8 0-16,6-2 16,3-3-16,16 1 15,5 2 1,1-1-16,4 1 15,45 2-15,-43-2 16,43 2 0,0 0-16,0 0 15,-44-5-15</inkml:trace>
  <inkml:trace contextRef="#ctx0" brushRef="#br0" timeOffset="288326.0843">24244 9820 0,'0'0'0,"0"0"15,0 0 1,0 0-16,-4 25 16,2 20-1,-3 23-15,1 5 16,2-4-16,-6 0 16,4-2-1,2 0-15,0-2 16,0-5-1,0-4-15,2-56 16,0 0-16,0 0 16,-8 41-1,4-24-15,2-26 16</inkml:trace>
  <inkml:trace contextRef="#ctx0" brushRef="#br0" timeOffset="289496.9199">24302 9847 0,'0'0'16,"0"0"0,23-2-16,25-4 15,27-5 1,15 3-16,3 4 15,5-2-15,12-1 16,5 4 0,10 2-16,5-2 15,3 3-15,0 0 16,4-6 0,17 3-16,-2-6 15,-9 7-15,-2 0 16,-1 2-1,4 0-15,1 0 16,1 0 0,0 2-16,-5 4 15,-5 1 1,-9 3-16,-17 1 16,-14 7-16,-10 1 15,-10 2 1,-17-2-16,-16-3 15,-43-16-15,36 20 16,-36-20 0,31 22-16,-31-22 15,0 0 1,29 28-16,-29-28 16,26 31-1,-26-31-15,19 38 16,-5 6-16,-6 5 15,-1 3 1,-3-3-16,0 2 16,2 2-16,-4 4 15,-2 1 1,-2 0-16,-6-2 16,0-2-16,-1-8 15,9-46 1,-16 43-16,16-43 15,-21 31 1,-12-8-16,-7-10 16,-2-6-16,-8-7 15,-3 0 1,-5-5-16,-7 0 16,-6-3-1,-5-6-15,-18-1 16,-12-3-1,0 2-15,1 3 16,0-1-16,-3 1 16,-1 2-1,-1-2-15,1 3 16,-3 2-16,-2-4 16,1 4-1,-2-1-15,1 4 16,3 1-16,1 4 15,3-3 1,-5 1-16,3 0 16,1 0-1,6 2-15,-2 0 16,6 0 0,4 2-16,7-2 15,3 0-15,-1 0 16,1 0-1,9 2-15,1-2 16,4 0 0,19 2-16,7 2 15,1-1-15,43-3 16,0 0 0,-40 5-16,40-5 15,-38 2-15</inkml:trace>
  <inkml:trace contextRef="#ctx0" brushRef="#br0" timeOffset="289705.4216">24383 10515 0,'0'0'15,"0"0"-15,0 0 16</inkml:trace>
  <inkml:trace contextRef="#ctx0" brushRef="#br0" timeOffset="300122.4963">24841 10891 0,'0'0'0,"0"0"16,0 0-16,0 0 16,0 0-1,0 0-15,0 0 16</inkml:trace>
  <inkml:trace contextRef="#ctx0" brushRef="#br0" timeOffset="300711.5937">24790 10938 0,'0'0'0,"0"0"16,0 0-1,0 0-15,0 0 16,0 0-1,0 0-15,0 0 16,0 0 0,0 0-16,0 0 15,0 0-15,0 0 16,0 0 0,0 0-16,0 0 15,0 0-15,0 0 16,0 0-1,0 0-15,0 0 16,0 0 0,0 0-16,0 0 15,0 0-15,0 0 16,0 0 0</inkml:trace>
  <inkml:trace contextRef="#ctx1" brushRef="#br0">11042 8502 0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C1B-50FA-44EA-8AE1-61724AA4794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E82A-A673-49E0-9417-F12113160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6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C1B-50FA-44EA-8AE1-61724AA4794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E82A-A673-49E0-9417-F12113160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2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C1B-50FA-44EA-8AE1-61724AA4794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E82A-A673-49E0-9417-F12113160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8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C1B-50FA-44EA-8AE1-61724AA4794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E82A-A673-49E0-9417-F12113160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5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C1B-50FA-44EA-8AE1-61724AA4794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E82A-A673-49E0-9417-F12113160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7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C1B-50FA-44EA-8AE1-61724AA4794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E82A-A673-49E0-9417-F12113160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4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C1B-50FA-44EA-8AE1-61724AA4794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E82A-A673-49E0-9417-F12113160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1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C1B-50FA-44EA-8AE1-61724AA4794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E82A-A673-49E0-9417-F12113160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3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C1B-50FA-44EA-8AE1-61724AA4794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E82A-A673-49E0-9417-F12113160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2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C1B-50FA-44EA-8AE1-61724AA4794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E82A-A673-49E0-9417-F12113160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3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3C1B-50FA-44EA-8AE1-61724AA4794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6E82A-A673-49E0-9417-F12113160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3C1B-50FA-44EA-8AE1-61724AA4794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E82A-A673-49E0-9417-F12113160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4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814680" y="1461960"/>
              <a:ext cx="6039360" cy="31766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320" y="1452600"/>
                <a:ext cx="6058080" cy="31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0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061640" y="1396800"/>
              <a:ext cx="10866960" cy="41014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280" y="1387440"/>
                <a:ext cx="10885680" cy="41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1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97840" y="1378440"/>
              <a:ext cx="8646120" cy="32720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480" y="1369080"/>
                <a:ext cx="8664840" cy="32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1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168200" y="986400"/>
              <a:ext cx="10226880" cy="47124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8840" y="977040"/>
                <a:ext cx="10245600" cy="47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52840" y="1206000"/>
              <a:ext cx="10989360" cy="44560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480" y="1196640"/>
                <a:ext cx="11008080" cy="44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43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2028960" y="1123200"/>
              <a:ext cx="7761240" cy="57348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600" y="1113840"/>
                <a:ext cx="7779960" cy="57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19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2543040" y="1031760"/>
              <a:ext cx="9467280" cy="48600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3680" y="1022400"/>
                <a:ext cx="9486000" cy="48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2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123920" y="1187640"/>
              <a:ext cx="7887600" cy="28098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560" y="1178280"/>
                <a:ext cx="7906320" cy="28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3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900720" y="1170000"/>
              <a:ext cx="10002600" cy="46472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360" y="1160640"/>
                <a:ext cx="10021320" cy="46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</cp:revision>
  <dcterms:created xsi:type="dcterms:W3CDTF">2022-09-22T04:57:50Z</dcterms:created>
  <dcterms:modified xsi:type="dcterms:W3CDTF">2022-09-22T07:42:24Z</dcterms:modified>
</cp:coreProperties>
</file>