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53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03T05:08:51.60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2030 4059 0,'0'0'0,"0"0"16,0 0 0,0 0-16,0 0 15,0 0-15,0 0 16,2 26-1,8 21-15,7 27 16,5 2-16,-2-3 16,6-1-1,-3 3-15,5-7 16,-1-3 0,-8-18-16,2-7 15,-21-40-15,21 31 16,4-9-1,0-17-15,-1-12 16,5-14 0,7-14-16,11-23 15,22-31-15,7-25 16,10-20 0,-6 4-16,-12 14 15,-7 13 1,0 3-16,-5 11 15,-7 16-15,0 11 16,-1 16 0,-2 12-16</inkml:trace>
  <inkml:trace contextRef="#ctx0" brushRef="#br0" timeOffset="156.1329">3400 3628 0,'0'0'0,"0"0"15,0 0-15,0 0 16</inkml:trace>
  <inkml:trace contextRef="#ctx0" brushRef="#br0" timeOffset="20557.5621">3509 3814 0,'0'0'0,"0"0"15,0 0-15,0 0 16,0 0-16,0 0 15,0 0 1,24 0-16,26 0 16,37 0-16,25 0 15,14 0 1,4 0-16,12-6 16,-2-7-16,1-5 15,9-4 1,-9-3-16,-16 9 15,-20 8 1,-12 5-16,-13 3 16,-7 4-16,-21 3 15,-52-7 1,42 7-16,-13-5 16</inkml:trace>
  <inkml:trace contextRef="#ctx0" brushRef="#br0" timeOffset="20916.6394">4355 3684 0,'0'0'0,"-4"22"16,0 15-16,3 26 15,-7 13 1,2 29-16,-6 11 16,4 13-1,-1 8-15,1 21 16,4 8-16,4-17 16,4-21-1,6-25-15,-1-23 16,-9-80-1,0 0-15,0 0 16,8 60-16,-6-28 16,-2-32-1,4 4-15,-4-19 16</inkml:trace>
  <inkml:trace contextRef="#ctx0" brushRef="#br0" timeOffset="21525.866">5069 3531 0,'0'0'0,"0"0"15,2 26-15,9 33 16,0 36-1,1 24-15,-6 3 16,1 5 0,1 8-16,4 18 15,-5-10-15,-3-7 16,0-5 0,-2-14-16,-2-12 15,0-18-15,-4-20 16,4-67-1,0 0-15,-9 38 16,1-22 0,0-25-16,8-16 15,4-17-15,6-28 16,7-10 0,12-30-16,9-9 15,-1 6 1,-37 113-16,42-80 15,-1 39-15,-13 33 16,-8 19 0,-1 11-16,-1 12 15,2 19-15,0 10 16,-3 4 0,-3 2-16,-5 2 15,-3-3 1,-6-68-16,0 0 15,0 0-15,5 58 16,-5-58 0,6 42-16,5-24 15</inkml:trace>
  <inkml:trace contextRef="#ctx0" brushRef="#br0" timeOffset="21916.4042">5638 4443 0,'0'0'0,"0"0"16,0 0-16,0 0 15,2 24 1,11 23-16,-2 29 16,4 25-16,-2-1 15,-2-2 1,-4-5-16,-7-14 15,0-79 1,0 68-16,0-68 16,-5 41-16,1-25 15,-2-18 1,1-15-16,3-18 16,2-11-1,9-23-15,6-7 16,14-17-16,10-6 15,3 18 1,-1 30-16,1 26 16,0 17-1,-2 14-15,-3 10 16</inkml:trace>
  <inkml:trace contextRef="#ctx0" brushRef="#br0" timeOffset="22400.6654">6051 4691 0,'0'0'0,"0"0"16,0 0-16,0 0 16,0 0-1,18 11-15,17 4 16,9 7-1,5 1-15,3-8 16,3-1-16,-1-9 16,-3-8-1,-5-10-15,-11-11 16,-10-6-16,-17-8 16,-14-2-1,-12 0-15,-9-1 16,-6 6-1,-5 8-15,-2 14 16,-4 10-16,0 17 16,0 17-1,3 16-15,6 14 16,8 6-16,9 1 16,11-3-1,10-7-15,10-9 16,9-8-1,13-13-15,20-7 16,13-10-16,15-11 16,27-18-1</inkml:trace>
  <inkml:trace contextRef="#ctx0" brushRef="#br0" timeOffset="22916.1778">7161 4845 0,'0'0'0,"0"0"15,0 0-15,0 0 16,-8-16 0,-7-15-16,-9-7 15,-8-2-15,-3 4 16,-1 0-1,36 36-15,-37-27 16,2 8 0,0 14-16,3 14 15,3 13-15,0 11 16,-6 22 0,5 0-16,5 3 15,25-58 1,0 0-16,0 0 15,-13 49-15,11-13 16,13-22 0,13-17-16,8-13 15,6-8 1,9-12-16,-2 3 16,-5 2-16,-7 3 15,-10 10 1,-5 11-16,-5 10 15,1 11-15,-4 8 16,2 7 0,1 8-16,5 8 15,7-4 1,6-5-16</inkml:trace>
  <inkml:trace contextRef="#ctx0" brushRef="#br0" timeOffset="23665.9881">7914 4982 0,'0'0'0,"0"0"16,0 0-16,-4-19 16,-3-21-1,-12-16-15,-6 9 16,-3 4-16,-14-2 15,-8 1 1,-6 0-16,-2 3 16,1 8-1,-4 11-15,1 13 16,-1 15-16,7 13 16,3 16-1,11 10-15,6 10 16,21 6-16,11-3 15,17-6 1,13-11-16,9-11 16,12-19-1,2-14-15,5-18 16,3-15-16,-6-19 16,6-25-1,-9-22-15,-11-10 16,-8-13-1,-4-13-15,-1-12 16,2 0-16,-2 5 16,-3 4-1,-10 13-15,-9 28 16,-4 100-16,0 0 16,0 0-1,-9-65-15,-1 45 16,-4 30-1,3 18-15,2 15 16,-2 26-16,2 14 16,-3 37-1,3 37-15,0 11 16,9-1 0,5-9-16,6-3 15,3-10-15,-1 0 16,3-4-1,4-7-15,0-18 16,0-13 0,3-16-16,4-22 15,-6-29-15,4-21 16</inkml:trace>
  <inkml:trace contextRef="#ctx0" brushRef="#br0" timeOffset="24165.9885">8597 3819 0,'0'0'0,"0"0"16,18-11-16,18-9 15,22-7 1,9 3-16,4 1 15,17-2-15,-4 8 16,-84 17 0,67-6-16,-29 12 15,-17 16-15,-25 11 16,-20 8 0,-25 21-16,-35 27 15,-28 24 1,0-2-16,11-15 15,22-21-15,20-20 16,17-15 0,42-40-16,-23 23 15,18-17 1,20-17-16</inkml:trace>
  <inkml:trace contextRef="#ctx0" brushRef="#br0" timeOffset="24369.3072">8939 4074 0,'0'0'0,"0"0"16,0 0-16,2 20 15,10 18 1,3 22-16,5-4 16,3-4-1,-23-52-15,0 0 16,0 0-16,22 40 15,-4-17 1,-7-26-16</inkml:trace>
  <inkml:trace contextRef="#ctx0" brushRef="#br0" timeOffset="24806.6622">9013 4128 0,'0'0'0,"0"0"16,0 0-16,0 0 15,16 6 1,17 1-16,16 0 16,-4-7-1,0-9-15,-6-14 16,-5-8-16,-7-8 16,-4 0-1,-4-5-15,-19 44 16,17-44-16,-17 44 15,0 0 1,0 0-16,13-37 16,-2 11-1,-2 19-15,-5 15 16,3 15 0,0 13-16,-3 17 15,1 18-15,-1 12 16,4 20-1,2 13-15,-10-116 16,9 105-16,-9-105 16,0 0-1,12 67-15,5-49 16,-2-32 0,1-20-16</inkml:trace>
  <inkml:trace contextRef="#ctx0" brushRef="#br0" timeOffset="25150.3615">9555 3413 0,'0'0'0,"0"0"16,0 0-16,0 0 15,0 29-15,0 29 16,0 33-1,5 29-15,4 4 16,9 10 0,0 9-16,9 18 15,4-2-15,0-10 16,-3-10 0,-7-3-16,-5-6 15,-7-18-15,-3-14 16,0-12-1,-6-86-15,0 0 16,4 57 0,4-40-16,8-30 15,5-23-15</inkml:trace>
  <inkml:trace contextRef="#ctx0" brushRef="#br0" timeOffset="25946.7064">10048 3952 0,'0'0'0,"0"0"16,-21 11 0,-10 11-16,-16 20 15,0 13 1,5 11-16,4 18 15,13 2-15,18-15 16,16-28 0,10-17-16,10-17 15,6-16 1,10-8-16,10-19 16,0-4-16,-13-4 15,-11-1 1,-13-2-16,-20 5 15,-19 5 1,-12 1-16,-12 5 16,3 0-16,4 5 15,8-1 1,18 5-16,12 6 16,14-1-16,21-2 15,22-6 1,11 1-16,11-1 15,23-8 1,10-7-16,-10-7 16,-21 3-16,-81 42 15,53-41 1,-53 41-16,0 0 16,25-33-1,-16 9-15,-12 12 16,-5 8-16,-1 8 15,-2 10 1,2 8-16,-1 9 16,4 13-16,-2 19 15,6 11 1,2 33-16,2 27 16,6 12-1,-2 8-15,6-14 16,0-10-16,-6-18 15,1-16 1,-1-13-16,-6-83 16,0 0-1,0 0-15,12 60 16,-12-60-16,0 0 16,8 33-1,5-15-15,3-11 16</inkml:trace>
  <inkml:trace contextRef="#ctx0" brushRef="#br0" timeOffset="26087.2936">11216 5014 0,'0'0'15,"0"0"-15,0 0 16,0 0-16</inkml:trace>
  <inkml:trace contextRef="#ctx0" brushRef="#br0" timeOffset="37303.406">4063 6427 0,'0'0'0,"0"0"15,0 0-15,0 0 16,0 0-16,0 0 16,0 0-1,0 0-15,19 6 16,16 3 0,18 5-16,1-5 15,-1-3-15,2-1 16,3-3-1,-1-2-15,4 3 16,1-3-16,-2-3 16,-8 1-1,-8 2-15,2-3 16,-46 3 0,44 0-16,-44 0 15,0 0-15,0 0 16,40 0-1,-40 0-15,0 0 16,0 0 0,34-6-16,-34 6 15,0 0-15,0 0 16,25-9 0,-10-2-16</inkml:trace>
  <inkml:trace contextRef="#ctx0" brushRef="#br0" timeOffset="37850.5047">5855 5784 0,'0'0'0,"0"0"0,-15 13 16,-10 10 0,-10 14-1,-11 14-15,-7 16 16,-21 29-16,-16 25 16,6-4-1,17-24-15,67-93 16,0 0-16,-36 40 15,30-44 1</inkml:trace>
  <inkml:trace contextRef="#ctx0" brushRef="#br0" timeOffset="38037.608">5570 6078 0,'0'0'0,"0"0"16,8 20-16,12 11 15,5 10 1,5 1-16,-2 3 16,3-3-1,-31-42-15,36 39 16</inkml:trace>
  <inkml:trace contextRef="#ctx0" brushRef="#br0" timeOffset="38599.9805">6032 5743 0,'0'0'15,"0"0"-15,0 0 16,0 29-16,0 29 16,-4 29-1,0 16-15,-2-7 16,4-7-1,2-89-15,-2 81 16,2-81-16,-2 56 16,-2-30-1,1-28-15,8-22 16,9-21-16,11-11 16,9-13-1,9-9-15,5-3 16,0 6-1,-4 1 1,-3 9-16,-7 7 0,-34 58 16,24-43-1,-24 43-15,20-28 16,-7 16 0,-6 14-16,-1 13 15,-4 17-15,1 15 16,-1 24-1,-4 12-15,-1 38 16,-1 33 0,0 1-16,-3-17 15,5-24-15,4-34 16,5-17 0,-7-63-16,6 40 15,-6-40-15,7 24 16,-9-10-1</inkml:trace>
  <inkml:trace contextRef="#ctx0" brushRef="#br0" timeOffset="38974.8876">6014 6809 0,'0'0'15,"-15"26"1,-4 12-16,-6 29 15,8 11-15,3 25 16,16 12 0,14-15-16,13-18 15,12-19-15,8-20 16,-4-26 0,2-19-16,5-22 15,0-17 1,-9-16-16,-13-11 15,-15-3 1,-13 0-16,-15 0 16,-17 14-16,-12 8 15,-12 11 1,-6 13-16,0 17 16,-2 12-16,7 16 15,14 7 1,16-1-16,19-10 15</inkml:trace>
  <inkml:trace contextRef="#ctx0" brushRef="#br0" timeOffset="39553.2617">6742 6013 0,'0'0'0,"0"0"16,0 18-16,0 18 15,0-36-15,5 58 16,-1 11-16,0 9 16,4 16-1,-2-7-15,-3-6 16,-1-12-16,-2-69 15,0 0 1,0 0-16,2 42 16,-2-19-1,0-28-15,3-25 16,-1-20-16,4-8 16,4-2-1,3-8-15,3-1 16,3 2-16,1 5 15,6 8 1,0 14-16,10 8 16,1 12-1,1 16-15,0 15 16,-4 17 0,-7 16-16,-9 13 15,-16 13-15,-6 1 16,-12 1-1,-7-7-15,-3-5 16,-3-8-16,-4-10 16,-1-10-1,-5-8-15,0-8 16,2-14 0,8-15-16</inkml:trace>
  <inkml:trace contextRef="#ctx0" brushRef="#br0" timeOffset="39740.6635">6968 6189 0,'0'0'15,"16"-12"-15,9-9 16,13-1 0,5 4-16,10 5 15,-2 6-15,0 9 16,-51-2-1,43 7-15</inkml:trace>
  <inkml:trace contextRef="#ctx0" brushRef="#br0" timeOffset="39912.4722">7114 6342 0,'0'0'0,"0"0"16,18 0-1,19 0-15,20 0 16,0 0 0,-3 4-16,-5 0 15,-49-4-15,54 11 16</inkml:trace>
  <inkml:trace contextRef="#ctx0" brushRef="#br0" timeOffset="40240.5587">7491 5675 0,'0'0'0,"0"0"15,0 0 1,0 23-16,0 22 15,0 27-15,0 8 16,0 21 0,0-1-16,0-2 15,0-4 1,4-4-16,4-8 16,2-11-16,-1-14 15,-3-9 1,2 0-16,-8-48 15,2 33-15</inkml:trace>
  <inkml:trace contextRef="#ctx0" brushRef="#br0" timeOffset="40646.3744">7261 6728 0,'0'0'0,"0"0"16,-11 23-16,-7 15 16,-3 22-16,8 5 15,9-1 1,10 4-16,9-6 16,9-6-1,5-9-15,8-16 16,7-14-16,2-19 15,1-17 1,-2-15-16,-12-11 16,-13-1-1,-16-3-15,-12 1 16,-17 8-16,-12 9 16,-13 11-1,-6 6-15,-3 7 16,2 6-1,8 2-15,9 4 16,11 0-16,20-5 16,16-5-1,14-8-15</inkml:trace>
  <inkml:trace contextRef="#ctx0" brushRef="#br0" timeOffset="40990.0436">7947 5828 0,'0'0'15,"0"0"-15,0 0 16,27 0-1,31-7-15,24-2 16,5 0-16,-87 9 16,75-6-1,-27 8-15,-25 9 16,-30 20 0,-22 12-16,-24 19 15,-31 30 1,-25 19-16,2-3 15,107-108-15,-90 76 16</inkml:trace>
  <inkml:trace contextRef="#ctx0" brushRef="#br0" timeOffset="41177.4945">8249 5986 0,'0'0'15,"0"0"-15,13-2 16,16-5-1,14 5-15,-5 9 16,-7 11 0,-14 7-16,-1 3 15,-7-1-15,2 4 16</inkml:trace>
  <inkml:trace contextRef="#ctx0" brushRef="#br0" timeOffset="41427.4371">7712 6514 0,'0'0'0,"0"0"16,0 0 0,27-3-16,29-8 15,39-4 1,31-8-16,13-1 15,13 2-15,-16 6 16,-24 9 0,-112 7-16,67 7 15,-40 0 1,-25-7-16</inkml:trace>
  <inkml:trace contextRef="#ctx0" brushRef="#br0" timeOffset="41693.2821">8247 6400 0,'0'0'0,"0"0"15,0 22 1,6 23-16,5 26 16,3 8-16,1 12 15,-1 7 1,-6 10-16,1 2 15,-3-13 1,0-7-16,-4-21 16,-2-69-16,0 0 15,2 45 1,5-25-16,9-25 16,6-17-16</inkml:trace>
  <inkml:trace contextRef="#ctx0" brushRef="#br0" timeOffset="42005.5083">8738 6085 0,'0'0'0,"0"0"15,15 0-15,23 4 16,18 3-1,-2 11-15,-6 0 16,-9 2-16,-8 5 16,-7 1-1,-16 4-15,-12-2 16,-14 10-16,-16 16 16,-10 2-1,-4 2-15,-8 9 16,56-67-1,-39 51-15,28-36 16,20-27-16</inkml:trace>
  <inkml:trace contextRef="#ctx0" brushRef="#br0" timeOffset="42380.6182">9230 5727 0,'0'0'0,"0"0"16,0 27-1,6 24-15,4 32 16,-4 22 0,1 5-16,0 5 15,-1 13-15,-1 4 16,-3 4-1,0-2-15,-2-7 16,0-13 0,0-13-16,0-17 15,0-84 1,0 66-16,0-66 16,0 0-16,0 0 15,0 46 1,0-46-16,0 0 15,0 28-15,0-28 16,0 0 0,2 6-16,5-8 15</inkml:trace>
  <inkml:trace contextRef="#ctx0" brushRef="#br0" timeOffset="42567.7925">9949 6844 0,'0'0'0,"0"0"15,0 0 1</inkml:trace>
  <inkml:trace contextRef="#ctx0" brushRef="#br0" timeOffset="49738.2952">10289 6050 0,'0'0'16,"0"0"-16,0 0 15,-17 7-15,-11 7 16,1 3 0,9 2-16,8-4 15,5 4 1,5-4-16,2 1 16,5 0-16,-1-5 15,3 0 1,5-6-16,-1-8 15,0-9 1,3 0-16,-4-8 16,-3-5-16,-7 0 15,-6 3 1,-3-1-16,-5 5 16,-4 8-16,-4 5 15,-4 10 1,0 0-16,6 5 15,5 0 1</inkml:trace>
  <inkml:trace contextRef="#ctx0" brushRef="#br0" timeOffset="50113.008">10215 6686 0,'0'0'16,"0"0"-16,0 0 16,-4 22-1,1 18-15,-1 14 16,-1-10-16,10-6 15,4-8 1,8-10-16,4-11 16,-5-12-1,-3-3-15,-2-8 16,-4-5-16,-5-4 16,-4-4-1,-7 3-15,-4-1 16,-10 9-1,-6 7-15,-15 14 16,-26 15-16</inkml:trace>
  <inkml:trace contextRef="#ctx0" brushRef="#br0" timeOffset="51987.482">11203 5857 0,'0'0'0,"0"0"15,-18 7-15,-20 13 16,-14 16 0,-1 15-16,-23 25 15,-9 22-15,0 0 16,9-1 0,13-19-16,63-78 15,0 0 1,-37 47-16,25-41 15,24-27-15,17-16 16</inkml:trace>
  <inkml:trace contextRef="#ctx0" brushRef="#br0" timeOffset="52159.3195">10888 6088 0,'0'0'0,"0"0"16,9 0-16,3 6 15,12 5 1,-2 6-16,0 8 15,2 2-15,1 4 16,7 12 0,-3 1-16,-5-10 15,-4-18 1</inkml:trace>
  <inkml:trace contextRef="#ctx0" brushRef="#br0" timeOffset="52440.8209">11462 5415 0,'0'0'0,"0"0"16,0 0-1,0 22-15,0 27 16,0 25-16,-5 21 15,1 2 1,0 1-16,2 5 16,-1-6-1,6 0-15,5-16 16,-8-81-16,13 69 16,5-26-16</inkml:trace>
  <inkml:trace contextRef="#ctx0" brushRef="#br0" timeOffset="53783.905">10930 6748 0,'0'0'16,"0"0"-1,0 0-15,0 0 0,0 0 16,0 0 0,23-10-16,15-8 15,20-14 1,2 3-16,-60 29 16,61-23-16,-61 23 15,48-13 1,-13 18-16,-21 10 15,-16 10 1,-14 9-16,-5 10 16,-13 12-16,-2 0 15,4 0 1,9-7-16,23-49 16,-12 43-1,14-8-15,14-12 16,6-6-16,13-3 15,4-7 1,15-3-16,3 0 16,1 1-16,-1 1 15,-6-1 1,-6-5-16</inkml:trace>
  <inkml:trace contextRef="#ctx0" brushRef="#br0" timeOffset="54065.4601">11849 5665 0,'0'0'0,"0"0"16,0 0-1,0 0-15,0 0 16,15 10-16,12 9 16,6 3-1,-5-2-15</inkml:trace>
  <inkml:trace contextRef="#ctx0" brushRef="#br0" timeOffset="54580.5976">11683 6047 0,'0'0'0,"0"0"16,0 0-16,0 0 15,0 0-15,18-2 16,20-16-1,14-2-15,-6-3 16,-3 6 0,-10 5-16,-10 7 15,-9 5-15,-8 7 16,-4 4 0,-8 5-16,-6 7 15,-6 4 1,-5 9-16,-8 10 15,8 4-15,0-1 16,9-5 0,14-44-16,-2 43 15,9-7-15,8-17 16,8-10 0,6-11-16,0-13 15,0-8 1,-7-6-16,-8-2 15,-7 0-15,-12 1 16,-9 6 0,-10 6-16,-5 4 15,-6 8 1,-2 6-16,1 6 16,5 3-16,7 3 15,9-10 1,10-8-16</inkml:trace>
  <inkml:trace contextRef="#ctx0" brushRef="#br0" timeOffset="55221.1003">12191 5765 0,'0'0'0,"0"0"16,0 0-16,0 20 15,4 23 1,3 22-16,-1 7 16,2 5-16,-4 15 15,-4-11 1,0-81-16,0 0 16,0 0-16,0 55 15,2-39 1,7-30-16,-1-17 15,4-7 1,-1-7-16,-1-6 16,3-3-16,0-2 15,3 1 1,3-1-16,6-2 16,1 0-1,4 0-15,-1 4 16,-29 54-16,27-52 15,-27 52 1,0 0-16,0 0 16,22-38-1,-2 17-15,-4 21 16,-5 15-16,1 12 16,-1 13-1,-3 19-15,1 12 16,-2 5-16,2 24 15,1 14 1,0-7-16,2-11 16,-4-15-1,2-17-15,-10-64 16,6 52 0,-6-52-16,0 0 15,2 42-15,-6-4 16,-10-15-1,1-21-15</inkml:trace>
  <inkml:trace contextRef="#ctx0" brushRef="#br0" timeOffset="55658.8386">12179 6648 0,'0'0'0,"0"0"16,0 0-1,-6 22-15,-4 18 16,0 25 0,4 0-16,14-1 15,8-3-15,8-8 16,9-17 0,-33-36-16,42 21 15,8-15-15,4-12 16,-5-15-1,-7-12-15,-8-10 16,-5-3 0,-11-6-16,-9 1 15,-13 1-15,-14 4 16,-14 3 0,-8 10-16,-11 6 15,-10 11 1,-5 12-16,-4 12 15,-2 17-15,-9 18 16,2 14 0,16 9-16,23-4 15,18-6 1,19-18-16</inkml:trace>
  <inkml:trace contextRef="#ctx0" brushRef="#br0" timeOffset="55924.0266">12918 6965 0,'0'0'0,"0"0"15,0 0 1,0 24-16,-4 26 16,0 26-1,-13 18-15,-2-14 16,1-4-16,8-13 16</inkml:trace>
  <inkml:trace contextRef="#ctx0" brushRef="#br0" timeOffset="56298.9835">13451 5736 0,'0'0'0,"0"0"15,19-2 1,26-9-16,23-3 16,-10 1-1,-58 13-15,46-2 16,-7 11-16,-19 11 15,-22 9 1,-16 4-16,-25 23 16,-14 9-1,-26 25-15,-21 17 16,104-107-16,-109 102 16</inkml:trace>
  <inkml:trace contextRef="#ctx0" brushRef="#br0" timeOffset="56517.6422">13724 5875 0,'0'0'16,"0"0"0,0 0-16,22 4 15,23 1-15,20 10 16,-14 6-1,-7 3-15,-10 7 16,-14 5-16,-17 2 16,-17-7-1</inkml:trace>
  <inkml:trace contextRef="#ctx0" brushRef="#br0" timeOffset="56767.5782">13013 6458 0,'0'0'0,"0"0"15,20-2-15,30-13 16,27-8 0,33-9-16,34-1 15,20 6 1,2 10-16,-23 17 15,-36 12-15,-36 7 16,-71-19 0,39 17-16,-24-1 15</inkml:trace>
  <inkml:trace contextRef="#ctx0" brushRef="#br0" timeOffset="56986.6602">13766 6299 0,'0'0'0,"0"0"16,0 0 0,0 0-16,0 24 15,7 26 1,1 24-16,0 13 16,-2-3-16,-4-7 15,-6-6 1,-8-20-16,-9-8 15,-11-23-15,1-17 16</inkml:trace>
  <inkml:trace contextRef="#ctx0" brushRef="#br0" timeOffset="57189.6912">13411 6907 0,'0'0'16,"0"0"-16,0 0 15,11 25 1,12 10-16,16 14 16,14-6-1,11-16-15,12-16 16,26-24-16,17-32 16,-5-31-1</inkml:trace>
  <inkml:trace contextRef="#ctx0" brushRef="#br0" timeOffset="57564.6416">14308 6029 0,'0'0'0,"0"0"16,0 0-16,-7 21 15,5 27 1,-2 24-16,0 6 16,4 16-1,6-3-15,9-2 16,6-5-16,8-20 16,-29-64-1,33 40-15,7-22 16,1-26-1,3-26-15,2-22 16,-6-13-16,-5-27 16,-7-12-1,-14 17-15,-10 17 16,-6 11-16,-10 22 16,-7 10-1,-9 14-15</inkml:trace>
  <inkml:trace contextRef="#ctx0" brushRef="#br0" timeOffset="57752.0896">14224 6543 0,'0'0'15,"0"0"-15,0 0 16,21 0-1,16-5-15,22 1 16,-5-3 0,3-6-16</inkml:trace>
  <inkml:trace contextRef="#ctx0" brushRef="#br0" timeOffset="58080.1294">14945 5359 0,'0'0'16,"0"0"-16,0 23 15,0 29-15,0 29 16,0 24-1,5 4-15,2 7 16,-1 6 0,3 2-16,4 3 15,2 11-15,3 8 16,-3-9 0,3-8-16,-1-6 15,3 0 1,4 2-16,-1-5 15</inkml:trace>
  <inkml:trace contextRef="#ctx0" brushRef="#br0" timeOffset="58298.5799">15728 6771 0,'0'0'16,"0"0"-16,0 0 15,-4 31 1,-12 42-16,-33 82 16,-54 91-16</inkml:trace>
  <inkml:trace contextRef="#ctx0" brushRef="#br0" timeOffset="59954.3286">16264 6055 0,'0'0'0,"0"0"15,0 0 1,23-2-16,21-11 16,21-7-1,-2-4-15,-1-7 16,-6-2-16,-56 33 15,41-28 1,-20 3-16,-21 14 16,-15 9-16,-14 11 15,-10 11 1,-16 17-16,-6 15 16,-9 24-1,-5 20-15,17 9 16,22-10-16,23-22 15,15-14 1,11-26-16,11-14 16,9-12-16,11-9 15,24-16 1,10-11-16,30-22 16,23-18-1,-12-7-15,-25-1 16</inkml:trace>
  <inkml:trace contextRef="#ctx0" brushRef="#br0" timeOffset="60532.6123">16845 6036 0,'0'0'15,"0"0"-15,0 0 16,0 19-1,-4 22-15,2 17 16,-5 3-16,-2-1 16,-4 0-1,1-9-15,12-51 16,0 0 0,-8 36-16,8-23 15,4-19 1,12-23-16,6-18 15,9-25-15,14-28 16,6-14-16,-1 2 16,-10 21-1,-9 27-15,-31 64 16,24-33 0,-24 33-16,23-17 15,-5 14-15,-7 15 16,-3 7-1,-5 10-15,-3 14 16,0 13 0,-3 9-16,-1 9 15,0 26 1,-5 23-16,5 9 16,2-3-16,4-5 15,0-15 1,-2-20-16,2-17 15,-2-72-15,0 0 16,0 0 0,7 40-16,3-18 15,9-24 1,1-22-16,3-28 16</inkml:trace>
  <inkml:trace contextRef="#ctx0" brushRef="#br0" timeOffset="60860.3665">17418 5861 0,'0'-2'0,"0"2"15,0-2-15,4 0 16,4 2-16,13 6 16,13 3-1,12 5-15,2 1 16,-7-1-16,2 5 15,-4 9 1,-13 9-16,-15 8 16,-15 9-1,-19 6-15,-10 5 16,-14-5-16,-8 9 16,55-69-16,-61 54 15,18-29 1,26-34-16,19-18 15</inkml:trace>
  <inkml:trace contextRef="#ctx0" brushRef="#br0" timeOffset="61188.752">17985 5457 0,'0'0'16,"0"6"-1,8 10-15,6 14 16,2 11-16,-2 18 16,1 14-1,1 33-15,5 26 16,-3 5-16,1 14 16,-8-13-1,-4-6-15,-1-11 16,2-10-1,-8-19-15,-4-16 16,4-76-16,0 0 16,0 0-1,-4 58-15,4-58 16,0 34 0,8-19-16,2-11 15,7-12-15</inkml:trace>
  <inkml:trace contextRef="#ctx0" brushRef="#br0" timeOffset="61391.8676">18692 6708 0,'0'0'16,"0"0"-16,0 0 15,0 25-15,0 21 16,4 26-1,0-3-15,-2 0 16,-2-69-16,2 65 16</inkml:trace>
  <inkml:trace contextRef="#ctx0" brushRef="#br0" timeOffset="61563.5714">19623 6827 0,'8'0'0,"-27"0"15,-13 0 1</inkml:trace>
  <inkml:trace contextRef="#ctx0" brushRef="#br0" timeOffset="61922.936">19533 5732 0,'0'0'0,"0"0"16,23 0-16,21 0 15,18 6 1,-3 8-16,-14 8 16,-10 7-1,-9 7-15,-20 2 16,-16 5-16</inkml:trace>
  <inkml:trace contextRef="#ctx0" brushRef="#br0" timeOffset="62172.877">18929 6257 0,'0'0'16,"0"0"-16,31-3 16,35-3-1,45-4-15,27 1 16,-3 1-1,-2 2-15,-14 3 16,-13 6-16,-18 3 16,-22 2-1,-25 6-15,-41-14 16,0 0-16,26 18 16</inkml:trace>
  <inkml:trace contextRef="#ctx0" brushRef="#br0" timeOffset="62938.2897">19077 5580 0,'0'0'0,"0"0"16,23-2 0,31-10-16,26 1 15,18-4 1,-6 3-16,-9-1 16,-10 1-16,-6 4 15,-67 8 1,0 0-16,0 0 15,42-3-15,-18 6 16,-20 5 0,-15 11-16,-12 8 15,-15 13 1,-23 20-16,-29 32 16,-33 33-16,-12 13 15</inkml:trace>
  <inkml:trace contextRef="#ctx0" brushRef="#br0" timeOffset="63453.5058">19498 6174 0,'0'0'0,"0"0"15,0 0 1,0 0-16,0 0 16,0 25-1,0 24-15,4 23 16,3 3 0,0 13-16,2-8 15,1-10-15,4-29 16</inkml:trace>
  <inkml:trace contextRef="#ctx0" brushRef="#br0" timeOffset="63906.8669">19402 6802 0,'0'0'0,"0"0"16,-7 22-1,-2 18-15,-4 23 16,9-7 0,8-6-16,14-6 15,11-11-15,6-12 16,4-16-1,4-6-15,4-16 16,0-6 0,-6-8-16,-7-8 15,-11 0-15,-15 7 16,-10 5 0,-10 9-16,-10 5 15,-9 11 1,-12 6-16,-8 13 15,6 6-15,10-2 16,14-4 0,21-8-16,21-13 15,18-14-15</inkml:trace>
  <inkml:trace contextRef="#ctx0" brushRef="#br0" timeOffset="64343.9217">20059 6100 0,'28'-20'0,"17"-10"15,23-13 1,15-4-16,0 4 16,-8 12-1,-75 31-15,59-16 16,-24 18-16,-20 12 15,-13 8 1,-13 12-16,-13 12 16,-21 21-16,-21 30 15,-24 26 1,-2-5-16,9-18 16,25-28-1,58-72-15,-37 38 16,15-38-16,16-24 15</inkml:trace>
  <inkml:trace contextRef="#ctx0" brushRef="#br0" timeOffset="64687.5905">20673 5336 0,'0'0'0,"0"0"16,0 0-16,2 27 16,10 27-1,-2 28-15,9 21 16,-4-1-16,6 4 16,-6 4-1,-1 4-15,-4-3 16,-5 3-1,-3-5-15,-7-4 16,-1-13-16,-3-18 16,9-74-1,0 0-15,-11 49 16,6-38-16,8-31 16,8-20-1</inkml:trace>
  <inkml:trace contextRef="#ctx0" brushRef="#br0" timeOffset="64859.7366">20850 6049 0,'0'0'15,"18"-11"-15,13-7 16,16-5 0,11-1-16,11 4 15,7 2-15,-76 18 16,0 0-1,88-13-15</inkml:trace>
  <inkml:trace contextRef="#ctx0" brushRef="#br0" timeOffset="65187.5007">20356 6813 0,'0'0'16,"4"22"-16,4 10 15,12 16 1,6-4-16,5-7 16,11-5-16,12-8 15,11-10 1,16-16-16,25-15 15,17-12-15,-4-6 16,-15 1 0,-18 5-16,-21 10 15,-65 19 1,45-15-16,-45 15 16,46-6-16</inkml:trace>
  <inkml:trace contextRef="#ctx0" brushRef="#br0" timeOffset="65312.7823">21564 7118 0,'0'0'0,"0"0"0,0 0 15,0 0 1</inkml:trace>
  <inkml:trace contextRef="#ctx0" brushRef="#br0" timeOffset="67406.0026">20041 6366 0,'0'0'15,"0"0"-15,15-17 16,14-17-16,20-20 15,8-2 1,14-13-16,2-2 16,-10 10-1,-16 17-15,-47 44 16,33-36-16,-33 36 16,0 0-1,22-22-15,-18 11 16,-8 13-1,-15 7-15,-6 11 16,-6 6-16,-11 14 16,-4 8-1,5 1-15,0 2 16,6-2 0,8-5-16,7-1 15,7 0-15,8-8 16,8-7-1,3-4-15,5-2 16,7-5-16,1-8 16,10-3-1,1-4-15,3-7 16,0-1 0,-33 6-16,37-9 15,1-2-15,10-7 16,-2 2-1,0 3-15,-1-1 16,0 4 0,-45 10-16,42-14 15,1 0-15</inkml:trace>
  <inkml:trace contextRef="#ctx0" brushRef="#br0" timeOffset="67577.8391">20812 6483 0,'0'0'0,"0"0"16,0 0 0,0 0-16,0 0 15,0 0 1,0 0-16</inkml:trace>
  <inkml:trace contextRef="#ctx0" brushRef="#br0" timeOffset="68499.5235">20291 6020 0,'0'0'16,"0"0"-16,0 0 15,0 0 1,0 0-16,0 0 16,0 0-16,0 0 15,21-3 1,16-10-16,6-3 16,-14 1-1,-13 4-15,-6 6 16,-1-2-16,-5 5 15,2 2 1,-6 2-16,-10 5 16,-5 9-1,-5 2-15,-9 7 16,-7 8-16,-4 3 16,5-1-1,-3-1-15,10 0 16,2-5-1,26-29-15,-20 31 16,20-31-16,-14 24 16,14-24-1,-6 27-15,6-27 16,0 27-16,0-27 16,11 20-1,6-5-15,-17-15 16,25 12-1,-25-12-15,35 5 16,9-3 0,12-2-16,3-7 15,-3-2-15,0-2 16,-8-2 0,-48 13-16,0 0 15,0 0 1,45-14-16,-45 14 15,36-11-15,-36 11 16,19 0 0,-15 2-16</inkml:trace>
  <inkml:trace contextRef="#ctx0" brushRef="#br0" timeOffset="68655.7077">20627 6576 0,'0'0'0,"0"0"0,0 0 16,0 0 0</inkml:trace>
  <inkml:trace contextRef="#ctx0" brushRef="#br0" timeOffset="75981.8389">10919 7541 0,'0'0'0,"0"0"15,0 0-15,0 0 16,0 0 0,20 0-16,18-5 15,19 1 1,0 2-16,-1-2 16,4-1-16,0-1 15,8-3 1,-10-2-16,2-1 15,3 1-15,5 2 16,2-2 0,2 5-16,3-4 15,17 2 1,2 1-16,-11 3 16,-3 1-1,-4 1-15,-4-1 16,-17 2-16,-2 1 15,-53 0 1,55-2-16,-55 2 16,59 0-1,-59 0-15,59 0 16,-59 0-16,0 0 16,0 0-1,52-3-15,-52 3 16,0 0-16,0 0 15,47-2 1,-12 0-16</inkml:trace>
  <inkml:trace contextRef="#ctx0" brushRef="#br0" timeOffset="84901.9045">13285 7401 0,'0'0'0,"0"0"16,0 0-16,0 0 15,21 0-15,18-5 16,19 0 0,-1 3-16,-2 1 15,2-2 1,-5 3-16,5 0 15,1 0-15,2 0 16,8 0 0,-4 0-16,1 0 15,0-4 1,2 0-16,-5-6 16,-3 8-16,2-3 15,-5 1 1,3 2-16,-1 0 15,-2 2 1,0-3-16,-2 3 16,-1-2-16,1 0 15,-3 0 1,-2-1-16,1 2 16,-9-5-1,-41 6-15,48 0 16,-2-2-16,-46 2 15,47 0 1,4 2-16,-51-2 16,58 3-16</inkml:trace>
  <inkml:trace contextRef="#ctx0" brushRef="#br0" timeOffset="94211.9351">14380 5227 0,'0'0'15,"0"0"-15,-16-11 16,-5-5-16,-8-6 16,3 1-1,6 1-15,-1 0 16,1-2 0,-1 2-16,-1-3 15,2 1-15,-5-5 16,-2 1-1,-2-2-15,-7-7 16,-1 1-16,-1 2 16,-1-2-1,-1-3-15,-2 5 16,1 0 0,-1 1-16,0 2 15,1 1-15,-1 5 16,-2 0-1,-3 3-15,-4 2 16,1 2 0,-4 3-16,-2 4 15,-5 4-15,-1 1 16,-3 4 0,-1 4-16,1 3 15,3 4 1,-3 3-16,0 6 15,1 3 1,-3 3-16,3 5 16,1 7-16,1 5 15,-16 17 1,-5 6-16,9 0 16,9-6-16,10-5 15,1 2 1,2-3-16,10-5 15,11-9 1,7-6-16,24-34 16,0 0-16,0 0 15,-24 30 1,24-30-16,0 0 16,-15 23-16,11-14 15,8-18 1,1-14-16</inkml:trace>
  <inkml:trace contextRef="#ctx0" brushRef="#br0" timeOffset="94571.1855">11962 4990 0,'0'0'0,"0"0"16,0 0-16,-6 20 16,0 16-1,-4 13-15,6-9 16,-2-4-16,4 0 16,2-1-1,8-1-15,3-5 16,-11-29-16,0 0 15,23 27 1,-23-27-16,29 13 16,6-10-1,-1-8-15,1-2 16,3-4-16,8 2 16,-2-2-1,0-1-15</inkml:trace>
  <inkml:trace contextRef="#ctx0" brushRef="#br0" timeOffset="94696.5172">12537 5374 0,'0'0'0,"0"0"16,0 0-1,0 0-15</inkml:trace>
  <inkml:trace contextRef="#ctx0" brushRef="#br0" timeOffset="105156.6061">13192 7336 0,'0'0'0,"0"0"15,0 0-15,0 0 31,0 0-31,0 0 0,0 0 16,0 0 0,0 0-16,9-3 15,15-8-15,14 0 16,3 0 0,-2 4-16,6 5 15,4-3 1,5 5-1,2 0-15,4 3 16,-3-1-16,-3 0 16,3 3-1,5 3-15,-1 0 16,1-2 0,1 3-16,0 1 15,-1 0-15,1 1 16,-2-4-1,0 0-15,-5 0 16,3-3 0,-6 2-16,1-1 15,-5 0-15,-4 0 16,-1-2 0,1 2-16,-45-5 15,49 3-15,2-3 16,-51 0-1,53 1-15,-53-1 16,48 0 0,-48 0-16,46 6 15,-46-6-15,44 0 16,-44 0 0,0 0-16,0 0 15,39 0 1,-39 0-16,0 0 15,0 0-15,36-6 16,-36 6 0,0 0-16,29-6 15,-2 0-15</inkml:trace>
  <inkml:trace contextRef="#ctx0" brushRef="#br0" timeOffset="105312.8271">15197 7388 0,'0'0'0,"0"0"16,0 0-16,0 0 16,0 0-16,0 0 15</inkml:trace>
  <inkml:trace contextRef="#ctx0" brushRef="#br0" timeOffset="112029.6206">16208 7036 0,'0'0'0,"0"0"15,0 0 1,0 0-16,0 0 15,-7 0-15,3 0 16,0 0 0,1 0-16,3 0 15,0 0-15,0 0 16,20 0 0,21 0-16,19 0 15,-4 0-15,1-3 16,2-2-1,-1-2-15,-4 2 16,0-1 0,1 2-16,5-1 15,8 3-15,2-5 16,2 0 0,16-4-16,4 7 15,-9-3 1,-8 0-16,0 3 15,-6-1-15,-11 3 16,-5 2 0,7 2-16,3-2 15,1-2-15,-3 0 16,1-1 0,-3 3-16,-2 3 15,-2-1 1,-4 0-16,-2 3 15,-4-1 1,-6 1-16,-39-5 16,39 6-16,-39-6 15,37 3 1,6-3-16</inkml:trace>
  <inkml:trace contextRef="#ctx0" brushRef="#br0" timeOffset="112201.8229">18232 7075 0,'0'0'0,"0"0"15,0 0 1,0 0-16</inkml:trace>
  <inkml:trace contextRef="#ctx0" brushRef="#br0" timeOffset="128307.0694">15800 7521 0,'0'0'0,"0"0"16,-19 11-16,-5 10 15,-9 10 1,-4 9-16,7 5 16,0 7-1,8 1-15,6-2 16,10-2-16,8-4 15,9-10 1,5-12-16,6-10 16,8-15-16,3-11 15,2-14 1,4-13-16,-10-7 16,-7-2-1,-11 7-15,-9-1 16,-11 12-16,-9 10 15,-3 10 1,-9 7-16,-1 6 16,2 5-1,7-1-15,6-3 16,8-10 0,14-12-16</inkml:trace>
  <inkml:trace contextRef="#ctx0" brushRef="#br0" timeOffset="128557.1797">16047 7151 0,'0'0'15,"0"0"-15,0 0 16,0 0-16,0 20 16,5 18-1,-1 21-15,0 13 16,2 6-1,0 19-15,-2-4 16,1 0-16,-1 0 16,3-4-1,-2-1-15,-8-13 16,-2-7-16</inkml:trace>
  <inkml:trace contextRef="#ctx0" brushRef="#br0" timeOffset="128916.6076">15752 8475 0,'0'0'0,"0"0"15,0 0-15,0 0 16,0 0 0,0 0-16,13-16 15,13-15-15,14-13 16,3-1-1,-43 45-15,0 0 16,46-33 0,-8 17-16,-12 21 15,-14 13-15,-10 8 16,-6 10 0,-6 11-16,0 6 15,-2 1 1,6-9-16,6-8 15,10-9-15,8-16 16,14-6 0,8-18-16,17-17 15,2-20 1,13-39-16</inkml:trace>
  <inkml:trace contextRef="#ctx0" brushRef="#br0" timeOffset="129291.1827">16664 7608 0,'0'0'0,"0"0"15,0 0 1,0 0-16,-23 21 16,-10 12-16,-19 23 15,-14 22 1,-4 14-16,12-9 15,58-83 1,0 0-16,0 0 16,-42 55-16,21-50 15,15-34 1,8 13-16,12-19 16,8 1-1,-3 10-15,-7 10 16,2 3-16,-1 4 15,7 7 1,5 7-16,7 4 16,1 5-1,2-1-15,8-6 16</inkml:trace>
  <inkml:trace contextRef="#ctx0" brushRef="#br0" timeOffset="129650.4784">16737 7231 0,'0'0'0,"0"0"16,0 0-1,0 22-15,0 25 16,0 27-1,6 22-15,0 9 16,5 11-16,-5 7 16,2 6-1,-1 2-15,-3-2 16,-2-5 0,1-12-16,-3-11 15,0-19-15,2-12 16,-2-70-1,2 50-15,-2-50 16,4 30 0,4-23-16,-2-17 15</inkml:trace>
  <inkml:trace contextRef="#ctx0" brushRef="#br0" timeOffset="129963.2787">17084 7389 0,'0'-1'0,"0"-2"16,3-3 0,14-5-16,20 3 15,7-3-15,4 2 16,-11 5-1,-2 4-15,-10 4 16,-11 5 0,-10 7-16,-13 10 15,-12 12-15,-16 21 16,-14 4 0,-17 19-16,68-82 15,-65 74 1,24-29-16</inkml:trace>
  <inkml:trace contextRef="#ctx0" brushRef="#br0" timeOffset="130166.0953">17439 7457 0,'0'0'16,"0"0"-16,0 0 15,17 11 1,8 4-16,10 5 15,2 3-15,0 2 16,-9 3 0,-10-1-16,-15-6 15,-10-4-15</inkml:trace>
  <inkml:trace contextRef="#ctx0" brushRef="#br0" timeOffset="130385.069">16952 7986 0,'0'0'0,"0"0"15,20-2 1,28-16-16,21-2 16,9-5-1,34-3-15,23-6 16,6 3-16,-17 7 15,-124 24 1,80-8-16</inkml:trace>
  <inkml:trace contextRef="#ctx0" brushRef="#br0" timeOffset="130556.5388">17520 7812 0,'0'0'0,"0"0"15,0 0 1,0 0-16,0 20 16,0 16-1,0 17-15,0-3 16,0-6-16</inkml:trace>
  <inkml:trace contextRef="#ctx0" brushRef="#br0" timeOffset="130931.5403">17279 8321 0,'0'0'0,"0"0"15,0 0-15,0 21 16,0 16 0,6 19-16,10-2 15,7-12-15,5-6 16,3-11-1,8-10-15,4-15 16,6-19-16,1-22 16,-4-13-1,-11-8-15,-15-3 16,-20 2 0,-11 6-16,-16 7 15,-4 8 1,-14 17-16,-4 14 15,-8 15-15,5 14 16,3 9 0,10 2-16,15 2 15,17 0-15,12-10 16,8-12 0,7-7-16</inkml:trace>
  <inkml:trace contextRef="#ctx0" brushRef="#br0" timeOffset="131384.5551">17835 7693 0,'0'0'0,"0"0"16,0 0-16,0 0 15,0 0-15,0 0 16,20-13 0,16-7-16,14-9 15,-6 4 1,-8 3-16,-7 8 16,-11 8-16,-12 8 15,-6 7 1,-8 9-16,-12 13 15,-7 12-15,-9 15 16,0 3 0,1 3-16,7-6 15,12-7 1,12-13-16,13-11 16,9-16-16,16-15 15,8-16 1,21-17-16,4-13 15,9-22 1,-3-13-16,-26 4 16,-14 8-16</inkml:trace>
  <inkml:trace contextRef="#ctx0" brushRef="#br0" timeOffset="131837.7729">18347 7209 0,'0'0'0,"0"0"16,0 0-16,0 19 16,0 20-1,0 19-15,0 5 16,4 10-16,1 15 16,0 1-1,-5-2-15,4-3 16,3-5-16,-7-79 15,9 71 1,-9-71-16,0 0 16,0 0-1,6 47-15,-4-20 16,-4-25-16,-4-13 16,-1-11-1,0-9-15,7-4 16,0 1-1,2-3-15,-2 37 16,10-37-16,7-5 16,7 8-1,5 3-15,8 1 16,7 6 0,10-2-16,-54 26 15,62-26-15</inkml:trace>
  <inkml:trace contextRef="#ctx0" brushRef="#br0" timeOffset="132087.7412">18083 8308 0,'0'0'15,"0"0"-15,0 0 16,2 18-1,10 10-15,5 15 16,6-9 0,4-3-16,0-1 15,4-2-15,5-8 16,8-9 0,10-11-16,10-13 15,6-17-15</inkml:trace>
  <inkml:trace contextRef="#ctx0" brushRef="#br0" timeOffset="132243.9542">18997 8525 0,'0'0'0,"0"0"16,0 0 0</inkml:trace>
  <inkml:trace contextRef="#ctx0" brushRef="#br0" timeOffset="147864.9358">15641 8929 0,'0'0'0,"0"0"16,0 0-16,0 0 15,0 0 1,0 0-16,18 7 16,18 1-16,16 6 15,-2-3 1,-6 1-16,0-6 15,0-1 1,7-4-16,1 4 16,1-5-16,6 0 15,-2-5 1,4 5-16,-3-1 16,0 1-1,4-3-15,1 3 16,3-2-16,-2 2 15,-1-2 1,1 2-16,1-4 16,3-1-1,-4 1-15,1-3 16,0 0-16,0 0 16,-1 0-1,-1 5-15,2-2 16,-3 2-16,3-2 15,-1-2 1,1 0-16,0-1 16,0-2-1,-2 0-15,-1 1 16,1 1-16,-5-2 16,1 5-1,-5-3-15,1 1 16,-4 3-1,0 1-15,-2-3 16,-49 5-16,54-4 16,0-3-1,-54 7-15,55-9 16,-55 9-16,56-9 16,-56 9-1,54-7-15,-54 7 16,0 0-1,0 0-15,50-8 16,-8-6-16</inkml:trace>
  <inkml:trace contextRef="#ctx0" brushRef="#br0" timeOffset="148208.6054">18889 8582 0,'0'0'16,"0"0"0,0 0-16,0 0 15,-17 14 1,-10 11-16,-6 8 15,-3 5-15,3 2 16,2 3 0,1 1-16,3 4 15,1-5-15,26-43 16,0 0 0,-21 41-16,21-41 15,-10 31 1,10-12-16</inkml:trace>
  <inkml:trace contextRef="#ctx0" brushRef="#br0" timeOffset="148599.1383">18954 8616 0,'0'0'0,"0"0"16,0 0 0,0 0-16,0 0 15,0 0 1,0 0-16,0 0 16,0 0-16,0 0 15,0 0 1,-6 24-16,-7 21 15,-10 15-15,-4-8 16,0 0 0,-2-1-16,-3 2 15,4 4 1,0-2-16,3-3 16,3-5-16,3-5 15,19-42 1,0 0-16,0 0 15,-20 29 1</inkml:trace>
  <inkml:trace contextRef="#ctx0" brushRef="#br0" timeOffset="148771.3162">18698 9302 0,'0'0'0,"0"0"16,0 0-16,0 0 16,0 0-1,0 0-15,0 0 16</inkml:trace>
  <inkml:trace contextRef="#ctx0" brushRef="#br0" timeOffset="149489.5533">19352 7479 0,'0'0'15,"0"0"-15,23 0 16,17-5 0,23 1-16,-4 2 15,2-1-15,1 1 16,3 2-1,3 0-15,3 0 16,3 0 0,12 2-16,2 3 15,0 2-15,-1-1 16,0 1 0,-1-5-16,-3-2 15,-6 0 1,2 5-16,3-3 15,-4 2-15,0-1 16,-5 0 0,0 3-16,-19 0 15,-4 1 1,2 0-16,-3-3 16,-2 0-16,-3 2 15,-1 1 1,-43-7-16,44 0 15,6-5-15</inkml:trace>
  <inkml:trace contextRef="#ctx0" brushRef="#br0" timeOffset="149677.0092">21744 7549 0,'0'0'16,"0"0"-16,0 0 15,0 0 1,0 0-16,0 0 16</inkml:trace>
  <inkml:trace contextRef="#ctx0" brushRef="#br0" timeOffset="150364.3485">21871 6784 0,'0'0'0,"0"0"16,0 0-16,0 0 16,-22 13-1,-13 12-15,-13 16 16,-2 10-16,2 7 16,-5 22-1,-2 14-15,18-2 16,11-5-1,13-6-15,11-6 16,11 3-16,5-4 16,10-3-1,5-3-15,-2-15 16,-3-8 0,4-2-16,0-3 15,-28-40-15,29 37 16,0-5-1,3-9-15,-4-15 16,-5-12-16</inkml:trace>
  <inkml:trace contextRef="#ctx0" brushRef="#br0" timeOffset="150926.7156">21889 6938 0,'0'0'0,"0"0"16,17 0-16,24 0 15,20 0-15,-1 0 16,-60 0 0,59 0-16,-59 0 15,0 0 1,0 0-16,45 11 16,-26 10-16,-28 4 15,-15 4 1,-11 8-16,-15 10 15,-5 2 1,4-2-16,51-47 16,0 0-16,-38 34 15,20-19 1,25-21-16,14-17 16,19-13-16,8-6 15,0 6 1,-48 36-16,44-26 15,-7 10 1,3 9-16,-5 10 16,-6 3-16,-3 10 15,2 4 1,-4 7-16,-24-27 16,24 38-1</inkml:trace>
  <inkml:trace contextRef="#ctx0" brushRef="#br0" timeOffset="151129.9063">22083 7300 0,'0'0'0,"0"0"15,0 0-15,0 0 16,0 0-1,0 0-15,0 25 16,-6 21-16,-13 22 16,-16-17-16</inkml:trace>
  <inkml:trace contextRef="#ctx0" brushRef="#br0" timeOffset="151348.807">21689 7682 0,'0'0'15,"0"0"-15,14-11 16,18-8-16,14-11 16,19-3-1,11 0-15,33-10 16,28-7-16,-9 12 16,-128 38-1,99-26-15,-99 26 16,73-20-1</inkml:trace>
  <inkml:trace contextRef="#ctx0" brushRef="#br0" timeOffset="151739.3902">21956 7812 0,'0'0'0,"0"0"16,0 0-1,0 18-15,7 13 16,7 10 0,5-15-16,3-11 15,5-5-15,7-9 16,1-2 0,7-13-16,6-6 15,-8-6 1,-40 26-16,26-30 15,-17 1-15,-20 9 16,-11 5 0,-7 6-16,-6 4 15,-2 2 1,0 3-16,0 0 16,2 3-16,13-2 15,2 5 1,9-6-16,9-2 15,6-10-15</inkml:trace>
  <inkml:trace contextRef="#ctx0" brushRef="#br0" timeOffset="152348.5784">22491 7043 0,'0'0'0,"0"0"16,0 0-16,16-8 15,19-6 1,11-6-16,8 0 16,-1 2-1,-2 7-15,-51 11 16,39-3-16,-10 10 15,-18 7 1,-9 8-16,-13 7 16,-9 6-16,-11 13 15,-1-1 1,3-1-16,4-7 16,10-7-1,11-14-15,11-4 16,11-8-16,17-19 15,8-4 1,10-12-16,-4-1 16,-49 30-1,0 0-15,34-29 16,-19 8-16,-17 10 16,-18 11-1,-13 18-15,-14 15 16,0 13-1,0 8-15,4 4 16,8 2-16,5 1 16,13-1-1,5-6-15,8-8 16,8-7 0,10-13-16,3-16 15,13-13-15,3-14 16,8-24-1</inkml:trace>
  <inkml:trace contextRef="#ctx0" brushRef="#br0" timeOffset="152723.1674">22935 7377 0,'0'0'0,"0"0"16,0 0-16,0 0 15,-14 19 1,-8 14-16,-16 17 15,-3-1-15,0-2 16,-1-2 0,5-7-16,37-38 15,0 0-15,0 0 16,-33 33 0,8-11-16,25-22 15,-4 14 1,10-9-16,14-4 15,9-1-15,9-1 16,14-4 0,4 0-16,4 1 15,-1 1 1,0 1-16,0 2 16,-4 0-16,-4 0 15,1 0 1,-52 0-16,47-4 15</inkml:trace>
  <inkml:trace contextRef="#ctx0" brushRef="#br0" timeOffset="153176.5142">23279 6714 0,'0'0'0,"0"0"15,15 12 1,10 8-16,13 9 16,2 11-16,5 8 15,0 7 1,2 8-16,8 22 15,2 8 1,-13-3-16,-15-10 16,-13-8-16,-14-10 15,-7-1 1,-11 1-16,-8 1 16,-7-1-1,-8-3-15,-2-4 16,-6-3-16,-2-8 15,4-1 1,0-10-16,45-33 16,0 0-1,0 0-15,-31 27 16,15-6-16,18-12 16</inkml:trace>
  <inkml:trace contextRef="#ctx0" brushRef="#br0" timeOffset="153332.793">23956 7902 0,'0'0'15,"0"0"-15,0 0 16,0 0-1</inkml:trace>
  <inkml:trace contextRef="#ctx0" brushRef="#br0" timeOffset="169516.3848">18891 8350 0,'0'0'16,"0"0"-1,0 0-15,0 0 16,0 0-16,-19 14 16,-10 9-1,-8 8-15,-3 2 16,7 8-1,2 0-15,1 4 16,4 2-16,0 2 16,-1 1-1,0-2-15,-2 1 16,4 1-16,-1-3 16,2-5-1,24-42-15,0 0 16,0 0-16,-15 35 15,7-8 1,12-15-16,9-12 16,8-13-1</inkml:trace>
  <inkml:trace contextRef="#ctx0" brushRef="#br0" timeOffset="169875.6773">19120 8408 0,'0'0'0,"0"0"16,0 0-16,0 0 16,-20 20-1,-11 10-15,-16 16 16,-5 10-1,-8 13-15,-2 8 16,-1 3 0,5-4-16,11-9 15,4-1-15,1-3 16,8-4 0,34-59-16,-26 44 15,26-44-15,0 0 16,0 0-1,-23 36-15,23-36 16,-10 25 0,10-16-16,8-12 15</inkml:trace>
  <inkml:trace contextRef="#ctx0" brushRef="#br0" timeOffset="170140.9428">18808 9047 0,'0'0'15,"0"0"-15,0 0 16,0 0 0,0 0-16,0 0 15</inkml:trace>
  <inkml:trace contextRef="#ctx0" brushRef="#br0" timeOffset="170344.0353">18808 9047 0,'0'0'16,"0"0"-1,0 0-15,0 0 16,0 0-16,0 0 15,0 0 1</inkml:trace>
  <inkml:trace contextRef="#ctx0" brushRef="#br0" timeOffset="172328.0393">16168 9208 0,'0'0'0,"-22"20"15,-7 5 1,-16 12-16,-4 4 15,0 2 1,-5 0-16,0-3 16,0 0-16,-1-2 15,-5-3 1,-3-1-16,-4-5 16,-5-2-1,-15-1-15,-4-4 16,9-11-16,-2-6 15,3-5 1,0-6-16,0-5 16,0-6-16,3-2 15,-2-8 1,0-7-16,-2-4 16,2 1-1,-6-6-15,-4-6 16,0-5-1,1 0-15,2-6 16,-5-2-16,0-3 16,5-4-1,-1-5-15,5 1 16,0-2-16,2-3 16,6 0-1,-1-4-15,6 1 16,5-4-16,5 2 15,2 1 1,1 0-16,5-2 16,0 7-1,6 6-15,0 0 16,8 4-16,3 5 16,8 15-1,2 6-15,25 41 16,-25-40-1,25 40-15,0 0 16,-24-31-16,4 11 16,0 20-1,-1 11-15,2 12 16,-4 10 0,-6 16-16,2 7 15,-2 9-15,0 5 16,-4 21-1,-6 11-15,6-3 16,4-12-16,7-15 16,2-5-1,6-16-15,14-51 16,0 0 0,0 0-16,-13 36 15,9-16 1,6-22-16,4-19 15</inkml:trace>
  <inkml:trace contextRef="#ctx0" brushRef="#br0" timeOffset="172656.0042">12595 7526 0,'0'0'16,"0"0"-16,15 6 15,15 8-15,8 1 16,6 8 0,4-3-16,0 0 15,2-3 1,6 0-16,-3-1 15,3-4-15,2 3 16,0-3 0,3 4-16,-6 0 15,-3 0 1</inkml:trace>
  <inkml:trace contextRef="#ctx0" brushRef="#br0" timeOffset="172843.8254">13605 8002 0,'0'0'15,"0"0"-15,0 0 16,0 0-16,0 0 15,0 0 1</inkml:trace>
  <inkml:trace contextRef="#ctx0" brushRef="#br0" timeOffset="175717.811">13525 8459 0,'0'0'0,"0"0"15,0 0 1,0 0-16,0 0 15,0 0 1,0 0-16,18 0 16,19-6-1,20-5-15,-4-3 16,-9 1-16,-5 2 16,-39 11-1,26-3-15,-13 12 16,-13 7-16,-11 9 15,-11 6 1,-9 9-16,-7 5 16,-2-1-1,0-1 1,3 0-16,37-43 0,-33 35 16,33-35-1,0 0-15,0 0 16,-27 22-16,9-16 15</inkml:trace>
  <inkml:trace contextRef="#ctx0" brushRef="#br0" timeOffset="175936.4592">13748 8511 0,'0'0'15,"0"0"-15,0 0 16,0 0-1,2 22-15,12 19 16,8 7-16,2-2 16,1-4-1,2-2-15,2-7 16,2-8-16,2-12 16,-3-13-1</inkml:trace>
  <inkml:trace contextRef="#ctx0" brushRef="#br0" timeOffset="176530.3997">14176 8404 0,'0'0'16,"0"0"-16,0 0 15,0 0-15,-6 27 16,-3 21-1,-7 27-15,-3 3 16,1-9 0,18-69-16,0 0 15,0 0-15,-6 42 16,3-16 0,10-23-16,-1-9 15,4-12-15,3-9 16,5-9-1,5-12-15,5-7 16,-1 0 0,-1-3-16,1 2 15,-3 4-15,-3 6 16,-3 7 0,-3 10-16,-3 16 15,-4 8 1,-3 15-16,-3 12 15,-2 9 1,-4 14-16,-5 19 16,-3 12-16,-1 35 15,-3 22 1,-3 8-16,0-2 16,6-21-16,7-29 15,4-22 1,2-67-16,0 0 15,2 43 1,-2-43-16,0 0 16,6 29-16,3-20 15,-3-16 1,3-22-16</inkml:trace>
  <inkml:trace contextRef="#ctx0" brushRef="#br0" timeOffset="176842.8218">14489 8513 0,'0'0'0,"0"0"16,0 0-16,0 0 16,16-2-1,16-9-15,15 0 16,-9-1-16,-6 6 15,-10 7 1,-7 9-16,-6 8 16,-14 13-1,-10 3-15,-7 4 16,-10 6-16,-5 4 16,1-1-1,36-47-15,0 0 16,-33 33-1,20-22-15,16-25 16</inkml:trace>
  <inkml:trace contextRef="#ctx0" brushRef="#br0" timeOffset="177483.3366">14916 8186 0,'0'0'0,"0"0"0,0 21 15,0 24 1,-4 27-16,2 8 16,-4 23-1,1-3-15,-3 3 16,-2-9 0,10-94-16,-6 76 15,6-76-15,2 49 16,6-34-1,6-26-15,1-18 16,-1-11 0,1-11-16,1-1 15,-1-1-15,4-8 16,1-1 0,4-7-16,5-3 15,7-18 1,5 1-16,-12 16 15,-29 73-15,0 0 16,0 0 0,23-52-16,-4 30 15,-8 22-15,-4 16 16,0 15 0,-5 18-16,-2 23 15,-2 14 1,-2 42-16,-1 37 15,2 19-15,1-8 16,2-19 0,0-21-16,0-16 15,0-23-15,0-97 16,0 0 0,0 0-16,2 71 15,-2-71 1,0 0-16,0 38 15,0-38-15,3 14 16</inkml:trace>
  <inkml:trace contextRef="#ctx0" brushRef="#br0" timeOffset="177623.8355">15283 9469 0,'0'0'0,"0"0"16,0 0-16</inkml:trace>
  <inkml:trace contextRef="#ctx0" brushRef="#br0" timeOffset="185215.8613">19108 8399 0,'0'0'0,"0"0"16,0 0-1,-17 7-15,-12 7 16,-4 8-16,3 5 0,-1 0 31,7 2-31,-3 2 0,1 2 31,1 5-31,0-2 0,-2 2 0,0 0 32,0-2-17,2 0-15,25-36 16,-23 38 0,23-38-16,0 0 0,0 0 0,-18 31 15,6-9 16,12-13-31</inkml:trace>
  <inkml:trace contextRef="#ctx0" brushRef="#br0" timeOffset="185512.3253">19187 8413 0,'0'0'0,"0"0"32,-15 18-32,-7 9 0,-6 11 15,-1-1-15,2 6 31,3 0-31,-2-1 0,5-2 32,-1 1-32,-1-2 0</inkml:trace>
  <inkml:trace contextRef="#ctx0" brushRef="#br0" timeOffset="186433.983">13734 9311 0,'0'0'0,"0"0"0,0 0 15,0 0-15,0 0 16,0 0 0,0 0-16,14 7 15,19 4-15,10 5 16,4-1 0,4-6-16,6-7 15,3-2 1,0-2-16,7-2 15,2-1-15,4 1 16,-3-1 0,4 1-16,16 2 15,-2 2 1,-7 4-16,-5 1 16,-2 1-16,-3 1 15,-14-3 1,-5-1-16,3 1 15,-2-1-15,-53-3 16,57 2 0,-5 0-16,2 0 15,-54-2 1,52 5-16,-4-3 16</inkml:trace>
  <inkml:trace contextRef="#ctx0" brushRef="#br0" timeOffset="186652.9936">15594 9563 0,'0'0'0,"0"0"16,0 0-16,0 0 16,0 0-16,0 0 15</inkml:trace>
  <inkml:trace contextRef="#ctx0" brushRef="#br0" timeOffset="187433.7533">19487 7546 0,'0'0'0,"0"0"16,0 0-16,20 0 15,24 0-15,26-5 16,0 0-1,3 1-15,-2-4 16,5-1 0,11 0-16,0 4 15,3 1 1,4-1-16,-7-4 16,0 0-16,-2 5 15,0-1 1,-5 3-16,-2 2 15,-3 5-15,-9-1 16,-12-2 0,-54-2-16,51 5 15,-51-5-15,58 0 16,2-2 0</inkml:trace>
  <inkml:trace contextRef="#ctx0" brushRef="#br0" timeOffset="187574.6437">21225 7536 0,'0'0'16,"0"0"-16,0 0 15,0 0 1</inkml:trace>
  <inkml:trace contextRef="#ctx0" brushRef="#br0" timeOffset="196994.3764">4537 11564 0,'0'0'0,"0"0"16,0 0-1,0 0-15,0 0 16,0 0 0,18 0-16,22 0 15,16 0-15,4 0 16,3 0 0,3 0-16,7 0 15,1 0 1,10 0-16,-4 0 15,-1 4-15,-6-2 16,-4 4 0,-17 0-16,-5-5 15,-3 3-15,-44-4 16,46 7 0,-46-7-16,0 0 15,0 0 1,42 7-16,-42-7 15,0 0-15,39 7 16,3 4 0</inkml:trace>
  <inkml:trace contextRef="#ctx0" brushRef="#br0" timeOffset="197103.6266">5782 11617 0,'0'0'0,"0"0"15,0 0-15</inkml:trace>
  <inkml:trace contextRef="#ctx0" brushRef="#br0" timeOffset="205804.7852">6235 11054 0,'0'0'0,"0"0"16,0 0-16,0 0 15,0 0 1,0 0-16,0 0 16,20 0-16,20-8 15,23-12 1,-10 1-16,0-6 16,-5 3-1,-48 22-15,52-20 16,-52 20-16,53-18 15,-53 18 1,0 0-16,0 0 16,53-14-1,-53 14-15,0 0 16,35-4-16,-18 7 16,-17 9-1,-11 9-15,-13 13 16,-19 18-16,-10 12 15,-23 29 1,-26 26-16,2-1 16,11-10-1,16-19-15,18-24 16,55-65-16,-39 44 16,16-26-1</inkml:trace>
  <inkml:trace contextRef="#ctx0" brushRef="#br0" timeOffset="206007.802">6435 11396 0,'0'0'0,"0"0"16,0 0-1,0 0-15,13 13 16,9 3-1,9 8-15,0-4 16,-3-2-16,-6-4 16,-3-12-1</inkml:trace>
  <inkml:trace contextRef="#ctx0" brushRef="#br0" timeOffset="206398.034">6830 10334 0,'0'0'0,"0"23"16,0 21-16,-4 28 15,-2 22 1,-4 36-16,-3 15 15,1 42-15,8 27 16,-1 8 0,5-8-16,3-10 15,1-8-15,2-19 16,-3-14 0,-3-22-16,0-34 15,3-16 1,-3-91-16,2 81 15,-2-81-15,-2 56 16,-4-32 0,0-24-16,-1-15 15</inkml:trace>
  <inkml:trace contextRef="#ctx0" brushRef="#br0" timeOffset="206601.1115">6655 11617 0,'0'0'0,"0"0"16,0 0-16,2-2 15,17-9 1,16-1-16,17 2 16,15-2-16,9-2 15,22-14 1,30-15-16</inkml:trace>
  <inkml:trace contextRef="#ctx0" brushRef="#br0" timeOffset="207241.5858">7252 10933 0,'0'0'0,"0"0"15,0 0 1,18-11-16,15-14 16,26-11-1,5-4-15,17-6 16,1-3-16,-82 49 15,0 0 1,62-32-16,-25 18 16,-28 23-1,-20 14-15,-16 11 16,-20 24-16,-27 34 16,-17 30-1,6-1-15,22-21 16,63-100-16,-31 70 15,31-70 1,-11 42-16,15-24 16,9-16-1,10-11-15,8-11 16,11-16-16,14-13 16,-56 49-1,0 0-15,59-60 16,-22 21-1,-35 33-15,-15 19 16,-9 14-16,-3 11 16,-11 23-1,7 6-15,2 4 16,6 16 0,9 1-16,8-8 15,8-13-15,8-15 16,3-8-1,3-13-15,-1-13 16</inkml:trace>
  <inkml:trace contextRef="#ctx0" brushRef="#br0" timeOffset="207710.2313">7681 11384 0,'0'0'0,"0"0"16,0 0-1,0 0-15,-6 25 16,-8 17 0,-7 21-16,-3-5 15,-7 3 1,-3 0-16,-6 0 16,-5 1-16,-15 12 15,-5 2 1,-2-8-16,13-14 15,54-54-15,-48 38 16,48-38 0,0 0-16,-31 14 15,17-11 1,12-10-16,9-3 16,10-7-16,12 0 15,6-1 1,22-4-16,5 4 15,5 4-15,4 8 16,-7 8 0,-1 9-16,-6 7 15,-1 4 1,-56-22-16,55 22 16,-55-22-1,61 20-15,3-6 16,2-8-16</inkml:trace>
  <inkml:trace contextRef="#ctx0" brushRef="#br0" timeOffset="208585.3252">8114 10596 0,'0'0'16,"0"0"-16,0 0 15,0 0 1,17 7-16,14 6 16,2 7-1,-11 9-15,-9-2 16,-11-1-16,-10 8 15,-17 2 1,-12 6-16,-6-1 16,-2-1-1,45-40-15,-40 40 16,40-40-16,0 0 16,0 0-1,-34 34-15,14-12 16,18-18-16,13-8 15,14-10 1,8-10-16,14-5 16,-4-3-1,-8 8-15,-8 9 16,-15 7-16,-10 13 16,-12 15-1,-9 12-15,-8 14 16,-8 23-1,-13 34-15,-2 23 16,6 5-16,17-10 16,21-34-1,6-87-15,6 56 16,10-29 0,4-17-16,5-11 15,4-16-15,4-9 16,10-23-1,-3-9-15,-6 2 16,-10 0-16,-11 7 16,-13 7-1,0 42-15,-9-34 16,9 34 0,-16-22-16,16 22 15,-17-20-15,1-1 16,10 0-1,12-9-15,12-1 16,16-5 0,20-13-16,4 4 15,5 3-15,-63 42 16,75-38 0,-75 38-16,62-22 15,-27 23 1,-28 11-16</inkml:trace>
  <inkml:trace contextRef="#ctx0" brushRef="#br0" timeOffset="208741.5558">8313 11315 0,'0'0'16,"0"0"-16,0 0 15,0 0 1,23-3-16,24-7 15,21-1-15,0-4 16,-7 1 0</inkml:trace>
  <inkml:trace contextRef="#ctx0" brushRef="#br0" timeOffset="209084.9336">8640 10347 0,'0'0'0,"0"0"16,0 0-16,2 27 16,5 29-16,3 31 15,-3 27 1,-2 7-16,1 5 15,2-2 1,-6 2-16,0-11 16,0-10-16,-2-9 15,0-17 1,5-12-16,-5-67 16,5 45-1,-5-45-15,0 0 16,0 40-16</inkml:trace>
  <inkml:trace contextRef="#ctx0" brushRef="#br0" timeOffset="209537.9202">8334 11736 0,'0'0'16,"-8"19"-1,0 17-15,-5 20 16,3 7-16,6 9 16,8 3-1,12 9-15,13-7 16,7-15 0,2-19-16,-1-12 15,7-11-15,0-17 16,1-19-1,-7-20-15,-9-13 16,-7-12-16,-10-1 16,-12-2-1,-10 5-15,-6 8 16,-8 6 0,-5 9-16,-6 12 15,-6 12-15,-3 15 16,-6 12-1,-1 17-15,2 13 16,4 17-16,-1 25 16,10 16-1,9-7-15,9-14 16</inkml:trace>
  <inkml:trace contextRef="#ctx0" brushRef="#br0" timeOffset="209741.3501">9068 12290 0,'0'0'15,"0"0"-15,0 0 16,0 0 0</inkml:trace>
  <inkml:trace contextRef="#ctx0" brushRef="#br0" timeOffset="213631.0903">9565 10864 0,'0'0'15,"0"0"-15,0 0 16,-8 11-1,2 10-15,-3 5 16,5-1-16,2-5 16,6-2-1,5-1-15,4-1 16,10-5 0,0-7-16,1-4 15,-2-7-15,2-5 16,-3-6-1,-2-4-15,-7-3 16,-5 0-16,-9 2 16,-7 1-1,-7 4-15,-4 6 16,-5 2 0,-6 10-16,-2 7 15,-1 8-15,1 8 16,-3 8-1,1 3-15,9 6 16,26-40 0,-22 49-16</inkml:trace>
  <inkml:trace contextRef="#ctx0" brushRef="#br0" timeOffset="214162.1506">9651 11617 0,'0'0'16,"0"0"-16,0 0 15,-12 18-15,-4 6 16,-2 10 0,5-1-16,6-4 15,2 1 1,3-4-16,7-1 16,4-7-16,7-5 15,-1-6 1,1-7-16,-4-7 15,0-6 1,-3-5-16,-7-4 16,-2-1-16,-2-2 15,-7 1 1,-5 1-16,-3 3 16,-3 5-16,0 2 15,-1 6 1,-3 4-16,-1 8 15,1 4 1,4 4-16,1 5 16,2 4-1,3 1-15,-3-3 16,-3 0-16</inkml:trace>
  <inkml:trace contextRef="#ctx0" brushRef="#br0" timeOffset="214302.4236">9583 11867 0,'0'0'15,"0"0"-15,0 0 16,0 0-16,0 0 16</inkml:trace>
  <inkml:trace contextRef="#ctx0" brushRef="#br0" timeOffset="214880.725">11199 10350 0,'-18'-20'15,"-8"-9"-15,-11-11 16,-5 4-1,-8 4-15,-8 6 16,-7 12-16,-5 12 16,-7 15-1,-13 16-15,-2 24 16,1 18 0,5 22-16,9 23 15,12 23-15,14 15 16,13 23-1,15 15-15,14 9 16,18 0 0,14-18-16,15-27 15,6-28-15,13-34 16,0-33 0,13-24-16,4-25 15,8-22-15,8-19 16,4-22-1,8-21-15,1-15 16,-14-9 0,-24-3-16</inkml:trace>
  <inkml:trace contextRef="#ctx0" brushRef="#br0" timeOffset="215255.6364">11176 11165 0,'0'0'0,"0"0"16,0 29-16,7 30 15,1 34 1,0 28-16,-2 4 16,-4-2-16,-4-5 15,-2-10 1,-8-14-16,12-94 15,-17 69-15,-2-34 16,4-21 0,5-21-16,8-20 15,12-17 1,12-30-16,19-33 16,21-23-16,16-13 15,5 23 1,-9 33-16,-8 33 15,-66 54 1,73-36-16</inkml:trace>
  <inkml:trace contextRef="#ctx0" brushRef="#br0" timeOffset="215677.4816">11612 11597 0,'0'0'0,"0"0"15,0 0 1,16 0-16,19 0 16,18 0-16,6 0 15,1 0 1,0-3-16,-3-8 16,-12-4-1,-14-9-15,-12-6 16,-11-8-16,-8-9 15,-6-4 1,-9-3-16,-7 2 16,-7 10-1,29 42-15,-33-36 16,-6 16-16,-1 16 16,2 20-1,0 15-15,3 23 16,4 15-16,-6 42 15,6 37 1,13 6-16,18-18 16,23-28-1,14-39-15,22-31 16,3-38-16,9-22 16</inkml:trace>
  <inkml:trace contextRef="#ctx0" brushRef="#br0" timeOffset="216130.505">12557 11525 0,'0'0'16,"0"0"0,0 0-16,-18-13 15,-4-14-15,-5-9 16,2-2-1,3-4-15,22 42 16,-25-38 0,-2 6-16,0 14 15,6 21-15,-2 15 16,1 17 0,-4 26-1,7 10-15,1 28 0,7 4 16,11-103-1,0 0-15,4 77 16,17-43 0,13-36-16,-1-25 15,6-15-15,7-12 16,0 2 0,3 1-16,3 13 15,-3 11 1,-1 18-16,-4 14 15,-5 15-15,-1 7 16,-11-3 0,-4-5-16</inkml:trace>
  <inkml:trace contextRef="#ctx0" brushRef="#br0" timeOffset="216380.0649">12505 10861 0,'0'0'16,"0"0"-16,21 0 16,25 0-16,33 0 15,26-6 1,7-7-16,7-8 15,12-10 1,0-5-16,-6 3 16</inkml:trace>
  <inkml:trace contextRef="#ctx0" brushRef="#br0" timeOffset="216755.2627">12964 9749 0,'-17'41'15,"-2"27"-15,-8 35 16,-2 54-16,-3 65 15,10 46 1,7-15-16,11-16 16,8-11-1,7-7-15,-5-9 16,-4-22-16,-4-12 16,2-22-1,-2-28-15,2-126 16,0 91-1,2-42-15,2-49 16,6-35-16</inkml:trace>
  <inkml:trace contextRef="#ctx0" brushRef="#br0" timeOffset="217192.3684">13140 11404 0,'0'0'15,"0"0"-15,13 14 16,10 9-16,13 5 16,4 1-1,10-4-15,-2-13 16,1-15 0,-1-17-16,-4-12 15,-10-15-15,-14-2 16,-11-2-1,-14 4-15,-11 9 16,-10 7 0,-11 17-16,-6 14 15,-8 19-15,3 16 16,-2 17 0,6 12-16,0 35 15,7 14 1,24 4-16,20-14 15,17-21-15,15-15 16,12-18 0,2-15-16,7-14 15,5-16-15,9-19 16,16-30 0,6-28-16,-11-19 15</inkml:trace>
  <inkml:trace contextRef="#ctx0" brushRef="#br0" timeOffset="217473.5523">13562 10386 0,'25'0'0,"21"-5"16,22-2 0,20-2-16,25 2 15,3 6 1,-1-1-16,-1-3 16,-7 1-16,-5-2 15,-14 0 1,-88 6-16,73-15 15</inkml:trace>
  <inkml:trace contextRef="#ctx0" brushRef="#br0" timeOffset="217754.7362">14032 10473 0,'-5'38'0,"-4"27"16,1 35-16,-1 43 16,7 16-16,-1 46 15,6 16 1,1-13-16,3-29 16,-5-24-1,-2-24-15,0-35 16,0-96-1,6 65-15,10-49 16,11-49-16,11-53 16</inkml:trace>
  <inkml:trace contextRef="#ctx0" brushRef="#br0" timeOffset="218254.6186">14711 10051 0,'0'0'16,"0"0"-16,0 0 16,0 33-1,0 39-15,0 46 16,0 43 0,0 50-16,-4 21 15,-5-7-15,-4-13 16,-1-13-1,1-19-15,2-27 16,1-24-16,5-35 16,5-94-1,0 0-15,-2 60 16,0-37 0,4-32-16,7-18 15,8-18-15,5-29 16,16-28-1,4-14-15,1 2 16,-43 114 0,35-87-16,-6 40 15,-6 33-15,-5 21 16,-5 12 0,3 20-16,-4 22 15,-2 12-15,1 27 16,-3 12-1,-8-112-15,17 90 16,-6-50 0,-11-44-16</inkml:trace>
  <inkml:trace contextRef="#ctx0" brushRef="#br0" timeOffset="219098.175">15149 11438 0,'0'0'0,"0"0"16,2 26-16,9 20 15,1 27 1,-1 17-16,-5-3 16,-2-3-16,-2-10 15,-2-74 1,0 0-16,0 0 15,4 58-15,-4-29 16,0-24 0,5-27-16,1-17 15,5-12 1,7-6-16,7-6 16,8 4-16,7 11 15,0 7 1,-40 41-16,43-26 15,-43 26 1,0 0-16,38-10 16,-38 10-16,0 0 15,29 0 1,-29 0-16,15-2 16,-15 2-1,7-9-15,-7 9 16,0 0-16,0 0 15,9-15 1,-9 15-16,13-14 16,6 4-1,5 10-15,5 8 16,4 1-16,4 2 16,-37-11-1,39 11-15,-39-11 16,47 9-16,-2-11 15,-10-12 1,-10-10-16,-10-7 16,-7-7-1,-6-14-15,-10 8 16,8 44 0,-17-43-16,-6 14 15,0 16-15,-2 13 16,-1 10-1,2 18-15,3 10 16,0 17-16,8 6 16,6 1-1,9 1-15,8-6 16,3-3 0,9-6-16,11-9 15,12-9-15,6-12 16,8-14-1</inkml:trace>
  <inkml:trace contextRef="#ctx0" brushRef="#br0" timeOffset="219582.436">16339 11639 0,'0'0'0,"0"0"15,-15-18-15,-7-13 16,-14-15 0,3 3-16,3 1 15,1 1 1,29 41-16,0 0 16,0 0-16,-28-29 15,-1 15 1,6 26-16,5 12 15,2 16-15,6 19 16,3 1 0,5-2-16,4-10 15,0-10 1,0-16-16,7-12 16,3-10-16,1-13 15,3-9 1,2-3-16,0 0 15,-1 3 1,1 4-16,0 2 16,1 12-16,5 8 15,0 10 1,3 4-16,6 6 16,12 9-16,0-1 15,0-5 1</inkml:trace>
  <inkml:trace contextRef="#ctx0" brushRef="#br0" timeOffset="220332.6163">16874 11740 0,'0'0'16,"0"0"-16,-4-21 16,2-16-1,-3-22-15,0 4 16,3-1-16,-5 5 15,-10 4 1,-7 6-16,24 41 16,-37-27-16,-3 12 15,-4 15 1,0 22-16,7 18 16,4 16-1,7 9-15,11 11 16,9 13-16,12-4 15,9-20 1,7-29-16,2-16 16,5-20-1,2-23-15,16-30 16,2-30-16,18-67 16,10-66-1,-18-19-15,-32 32 16,-20 35-1,-14 12-15,-6 13 16,-3 9-16,-1 16 16,1 12-1,-1 24-15,17 82 16,0 0 0,0 0-16,-15-50 15,6 43 1,3 28-16,-1 17 15,2 34-15,-4 22 16,3 47 0,2 64-16,8 34 15,7-8-15,7-18 16,-3-25 0,6-6-16,4-11 15,1-14 1,-2-17-16,2-28 15,-26-112-15,0 0 16,0 0 0,16 71-16,-16-71 15,8 40-15,-8-40 16,4 17 0,1-25-16,9-9 15,8-10 1</inkml:trace>
  <inkml:trace contextRef="#ctx0" brushRef="#br0" timeOffset="220488.7232">17167 11785 0,'0'0'16,"0"0"-16,0 0 15,0 0 1,0 0-16</inkml:trace>
  <inkml:trace contextRef="#ctx0" brushRef="#br0" timeOffset="221307.8341">18275 10276 0,'0'0'0,"0"0"16,-23 23-1,-19 17-15,-22 31 0,-30 48 16,-15 32 0,-1 18-16,20-14 15,17-23-15,73-132 16,0 0-1,-45 86-15,30-62 16,21-44 0,17-27-16,10-25 15,21-37-15,10-18 16,-64 127 0,0 0-16,0 0 15,68-95 1,-16 58-16,-19 41 15,-14 23-15,-3 13 16,1 16 0,5 8-16,0 5 15,5-6 1,-1-20-16,0-25 16</inkml:trace>
  <inkml:trace contextRef="#ctx0" brushRef="#br0" timeOffset="221557.7702">18451 10061 0,'0'0'16,"0"0"-16,0 0 16,0 29-16,0 34 15,3 42 1,-3 38-16,-7 14 15,-4 35 1,-9 0-16,0-29 16,3-26-16,7-24 15,6-32 1,4-81-16,-18 71 16</inkml:trace>
  <inkml:trace contextRef="#ctx0" brushRef="#br0" timeOffset="221948.6589">18007 11612 0,'0'0'16,"0"0"-16,0 0 16,0 0-1,0 0-15,0 0 16,16-11-1,17-15-15,16-19 16,0-7-16,-49 52 16,0 0-1,47-42-15,-6 17 16,-10 25-16,-15 22 16,-10 17-1,1 21-15,-3 13 16,-2 24-1,6 10-15,-2-20 16,7-26-16,3-26 16,5-15-1,-1-17-15,4-17 16,7-18 0,17-29-16,11-48 15,20-48-15</inkml:trace>
  <inkml:trace contextRef="#ctx0" brushRef="#br0" timeOffset="222167.0318">18710 10213 0,'0'0'0,"0"0"16,0 0-1,0 0-15,0 0 16,17 12 0,10 9-16,8 5 15,-5 1-15</inkml:trace>
  <inkml:trace contextRef="#ctx0" brushRef="#br0" timeOffset="223495.149">18598 10830 0,'0'0'0,"0"0"16,0 0 0,10-15-16,15-17 15,10-16-15,7-2 16,-9 6 0,-33 44-16,0 0 15,29-28 1,-10 20-16,-10 21 15,-5 16-15,-8 16 16,-5 26 0,0 15-16,-1 25 15,-4 9 1,10-17-16,4-103 16,8 65-16,10-41 15,6-30 1,-3-25-16,10-25 15,-2-13 1,3-25-16,-7-4 16,-25 98-16,6-76 15,-15 28 1,-9 30-16,-4 23 16,2 13-1,-5 15-15,-4 16 16,4 3-16,5-3 15,9-11 1,11-15-16,9-26 16,10-21-16,13-28 15,11-33 1,22-37-16,8-27 16,-73 149-1,65-119-15,-65 119 16,45-63-16,-9 45 15,-9 24 1,-10 17 0,-5 15-16,-4 23 15,-1 8-15,-7 9 16,0-78-16,-9 96 16,9-96-1,-8 87-15,12-46 16,4-47-1,11-22-15,1-17 16,11-31-16,12-35 16,8-30-1,-6-1-15,-12 22 16,-14 31 0,-8 24-16,-11 65 15,0 0-15,13-38 16,3 16-1,-2 19-15,-2 19 16,-1 15 0,-3 16-16,2 30 15,2 36-15,4 28 16,-1 20 0,-1-5-16,-8-23 15,0-22 1,-3-20-16,-1-19 15,-2-72-15,0 47 16,0-47 0,-11 31-16,-11-13 15,-3-13-15,25-5 16,-36 1 0,-4 2-16,-14 13 15,5 13 1,3 13-16,5 7 15,8 12-15,6 8 16,2 18 0,13-1-16,19-11 15,18-17 1,9-29-16,6-20 16,7-18-16,2-20 15,-1-15 1,-11-13-16,-10-7 15,-14-6-15,-15 2 16,-14 11 0,-8 8-16,-7 14 15,-13 14 1,-8 19-16,-9 22 16,-6 23-16,-11 37 15,3 32 1,25 6-16,25-4 15,32-24 1,24-35-16</inkml:trace>
  <inkml:trace contextRef="#ctx0" brushRef="#br0" timeOffset="224369.9562">20466 9999 0,'0'0'16,"0"0"-16,0 0 15,12 13-15,14 3 16,3 11-16,0 0 15,-4 2 1,-3 3-16,-14-6 16,-10 5-1,-9 2-15,-12 6 16,-15 8-16,1 2 16,37-49-1,0 0-15,0 0 16,-34 36-1,16-16-15,14-18 16,12-14-16,12-8 16,6-4-1,3 0-15,2-1 16,-8 7 0,-23 18-16,17 0 15,-12 14 1,-13 22-16,-8 10 15,-7 28-15,-8 27 16,0 8 0,9-19-16,22-90 15,-4 55-15,13-37 16,6-22 0,6-17-16,6-17 15,8-19-15,-3-4 16,-32 61-1,22-60-15,-22 60 16,9-52 0,-18 18-16,-15 28 15,-13 22-15,-18 31 16,-10 20 0,-25 42-16,-19 53 15,12 4 1,31-34-16,33-42 15,24-39-15,15-22 16,10-15 0,4-12-16,9-8 15,8-13 1,15-12-16,9-12 16,28-19-16,19-17 15,5-5 1,-1 3-16,-22 14 15,-19 12-15</inkml:trace>
  <inkml:trace contextRef="#ctx0" brushRef="#br0" timeOffset="224729.2373">20671 10955 0,'0'0'16,"0"0"-16,2 25 15,14 24 1,3 22-16,7 26 16,-2 28-1,-8 17-15,-3 17 16,-4 4-16,-7-1 15,-4-1 1,-1-3-16,-1-4 16,0-15-16,2-15 15,4-21 1,0-18-16,0-12 16,-2-73-1,4 51-15,1-14 16,2-16-16,-3-25 15</inkml:trace>
  <inkml:trace contextRef="#ctx0" brushRef="#br0" timeOffset="225135.367">21731 10111 0,'0'0'15,"0"0"-15,2 26 16,9 30 0,5 34-16,3 17 15,1 11-15,0 12 16,10-7-1,1-26-15,0-25 16,-3-24-16,-2-27 16,-4-13-1,1-19-15,3-16 16,3-16 0,5-25-16,8-29 15,-1-23-15,1-6 16,-11 12-1,-13 23-15,-16 27 16,-7 16 0</inkml:trace>
  <inkml:trace contextRef="#ctx0" brushRef="#br0" timeOffset="225322.5094">21768 10844 0,'0'0'0,"0"0"16,20-9-16,14-14 15,27-19-15,21-25 16,15-16 0,-3-4-16,-6-9 15</inkml:trace>
  <inkml:trace contextRef="#ctx0" brushRef="#br0" timeOffset="225775.8872">22483 9762 0,'0'0'0,"0"0"15,0 0 1,2 27-16,9 29 15,0 38-15,5 28 16,-2 17 0,1 16-16,-3-6 15,-8-7 1,-6-9-16,-7-19 16,-6-22-1,15-92-15,-21 69 16,-1-36-16,-3-17 15,3-16 1,7-18-16,5-13 16,10-16-1,10-22-15,7-11 16,18-28-16,20-17 16,7-3-1,9 12-15,-6 27 16,-11 25-1,-5 12-15,-8 19 16,-41 33-16,33-19 16,-13 19-1,-18 16-15</inkml:trace>
  <inkml:trace contextRef="#ctx0" brushRef="#br0" timeOffset="225994.231">22331 11436 0,'0'36'0,"0"15"16,0 18-1,7 0-15,4-6 16,9-9 0,6-16-16,11-16 15,7-13-15,15-20 16,5-20-1,8-23-15,11-33 16</inkml:trace>
  <inkml:trace contextRef="#ctx0" brushRef="#br0" timeOffset="226931.8889">23176 9805 0,'0'0'0,"0"0"15,0 0-15,0 0 16,20 6 0,13 8-16,1 6 15,-14 11 1,-20 5-16,-9 0 15,-13 8-15,-13 15 16,-9 3 0,44-62-16,-46 79 15,46-79 1,-35 64-16,13-21 16,28-37-16,12-17 15,8-14 1,10-8-16,11-14 15,0 1 1,-8 5-16,-7 10 16,-11 9-16,-13 13 15,-8 11 1,-8 16-16,-13 18 16,-9 21-16,-1 13 15,-4 26 1,6 4-16,29-100 15,-14 74 1,19-38-16,13-39 16,9-17-16,-3-13 15,7-16 1,-5-5-16,-26 54 16,22-51-1,-22 51-15,0 0 16,15-38-16,-11 22 15,-6 25 1,-6 20-16,-5 14 16,-7 23-1,-4 11-15,-7 20 16,-8 11-16,0-12 16,-1-15-1,2-14-15,-5-9 16,3-11-1,2-3-15,-6 0 16,44-44-16,-43 43 16,43-43-1,0 0-15,0 0 16,-31 31-16,19-17 16,22-23-1,17-10-15,12-15 16,29-25-1,28-28-15,32-27 16,3-7-16,-15 17 16,-22 17-1,-19 15-15,-7 7 16,-5 10-16</inkml:trace>
  <inkml:trace contextRef="#ctx0" brushRef="#br0" timeOffset="227415.7664">23631 9501 0,'0'0'0,"4"20"15,7 19-15,2 29 16,3 15-1,-1 29-15,-1 33 16,1 22 0,-2 12-16,-4-9 15,-5-11-15,4-12 16,-4-22 0,1-26-16,-5-99 15,0 0 1,0 0-16,-3 69 15,-1-42-15,0-32 16,-2-21 0,4-10-16,2-16 15,2-15 1,0-7-16,6-18 16,4 3-16,5 6 15,7 14 1,9 20-16,8 5 15,10 1-15,10-2 16,15-4 0,-76 49-16,67-41 15,-29 8-15</inkml:trace>
  <inkml:trace contextRef="#ctx0" brushRef="#br0" timeOffset="227634.7792">23442 11467 0,'0'0'16,"4"22"-16,8 14 16,7 4-1,10-4-15,7-2 16,5-8-16,3-5 15,8-12 1,4-16-16,2-13 16</inkml:trace>
  <inkml:trace contextRef="#ctx0" brushRef="#br0" timeOffset="228290.8982">24350 10312 0,'0'0'16,"0"0"0,0 0-16,10-18 15,15-15-15,18-16 16,4-3-1,-4 3-15,-43 49 16,0 0 0,41-40-16,-19 22 15,-19 25-15,-18 19 16,-12 21 0,-21 28-16,-14 38 15,-12 30-15,11-2 16,63-141-1,0 0-15,-29 94 16,34-52 0,21-40-16,13-24 15,10-14-15,5-3 16,-1-4 0,-53 43-16,52-36 15,-8 11 1,-13 19-16,-19 14 15,-22 17-15,-11 19 16,-22 28 0,-24 40-16,-21 33 15,5 7 1,24-27-16,59-125 16,0 0-16,-29 85 15,33-49 1,21-39-16,15-22 15,16-21-15,13-17 16,31-28 0,26-25-16,4-1 15,-25 14 1,-33 14-16</inkml:trace>
  <inkml:trace contextRef="#ctx0" brushRef="#br0" timeOffset="228665.5882">24970 9595 0,'-4'29'16,"-4"19"-16,2 24 15,0 24 1,-1 39-16,5 19 16,6 49-16,7 21 15,9-10 1,2-8-16,-3-1 16,-3-6-1,1-3-15,-3-6 16,-3-13-16,-3-30 15,0-26 1,-4-31-16,0-29 16,-4-61-1,-2 30-15,-2-30 16,-6-25-16</inkml:trace>
  <inkml:trace contextRef="#ctx0" brushRef="#br0" timeOffset="229040.5331">25318 9870 0,'0'0'15,"0"0"-15,0 0 16,0 0-1,0 26-15,0 33 16,0 32-16,0 21 16,5-7-1,2-10-15,5-11 16,-12-84 0,13 64-16,-13-64 15,18 30-15,6-24 16,3-12-1,11-19-15,13-18 16,3-6 0,0-5-16,11-10 15,-3 1-15,-62 63 16,56-65 0</inkml:trace>
  <inkml:trace contextRef="#ctx0" brushRef="#br0" timeOffset="229275.0453">25160 11046 0,'0'0'0,"0"0"32,21-3-32,28-22 0,27-17 15,28-35 1,33-28-16,8-9 15,-22 14-15,-29 20 16,-94 80 0,58-61-16,-32 19 15</inkml:trace>
  <inkml:trace contextRef="#ctx0" brushRef="#br0" timeOffset="229618.6785">25502 10967 0,'-9'31'16,"3"14"-16,-4 19 16,6 5-16,4 8 15,7 10 1,9-2-16,10-9 16,6-13-1,1-22-15,9-13 16,10-11-16,8-14 15,7-14 1,-2-12-16,-5-4 16,-60 27-1,52-27-15,-52 27 16,0 0-16,0 0 16,42-24-1,-42 24-15,23-18 16,-23 18-16,8-11 15,-3 4 1,1 3-16</inkml:trace>
  <inkml:trace contextRef="#ctx0" brushRef="#br0" timeOffset="230759.0889">26600 11811 0,'0'0'15,"0"0"-15,0 0 16,0 0 0,0 0-16,0 0 15,0 0-15,0 0 16,0 0-1,0 0-15,0 0 16,0 0 0,0 0-16,0 0 15,0 0-15,15-2 16,18-10 0,17 0-16,1-4 15,-2 4-15,5 1 16,9 2-1,10-2-15,26-6 16,21-4 0,8 1-16,8-2 15,7 1-15,-1 1 16,4 2 0,6 1-16,2 3 15,7 2 1,7 4-16,4-3 15,-2 4-15,2-1 16,0 5 0,5 3-16,-6 0 15,4 0 1,-4 0-16,4 3 16,-1 1-16,0 0 15,1 6 1,2-2-16,-1 3 15,-2 1 1,-3 4-16,-5-1 16,-4 0-16,-12 1 15,-14-7 1,-21-2-16,-9 4 16,-20 0-1,-10 1-15,-11 1 16,-12-4-16,-12 4 15,-41-13 1,39 13-16,-39-13 16,0 0-1,0 0-15,34 17 16,-34-17-16,0 0 16,0 0-1,20 12-15,-20-12 16,0 0-1,0 0-15,13 9 16,-13-9-16,0 0 16,0 0-1,3 5-15,-3-5 16,0 0 0,0 0-16,2 4 15,-2-4-15,0 0 16,0 0-1,0-2-15,0 2 16,4-9-16,0-4 16</inkml:trace>
  <inkml:trace contextRef="#ctx0" brushRef="#br0" timeOffset="230977.4331">32714 11704 0,'0'0'0,"0"0"15,-16 15-15,-12 8 16,-11 6 0,-4 5-16,-7 4 15,-3 4-15,6 1 16,11-2-1</inkml:trace>
  <inkml:trace contextRef="#ctx0" brushRef="#br0" timeOffset="231165.2679">32959 11766 0,'-38'23'16,"-25"17"-16,-51 41 15,-23 24-15</inkml:trace>
  <inkml:trace contextRef="#ctx0" brushRef="#br0" timeOffset="242302.8925">27369 9578 0,'0'0'15,"-8"23"-15,2 18 16,-4 28 0,2 10-16,-6 30 15,-3 7 1,-4 16-16,5 13 16,6 9-1,3-6-15,7-12 16,5-13-16,-1-21 15,0-14 1,0-21-16,-4-67 16,6 48-16,-6-48 15,0 0 1,6 30-16,5-26 16</inkml:trace>
  <inkml:trace contextRef="#ctx0" brushRef="#br0" timeOffset="242537.2073">27369 10287 0,'0'0'15,"0"0"-15,17 0 16,20 0-16,22 0 15,1 0 1,7 5-16,0-3 16,1 5-1,-68-7-15,75 9 16</inkml:trace>
  <inkml:trace contextRef="#ctx0" brushRef="#br0" timeOffset="242943.4765">28098 9461 0,'0'0'0,"0"0"15,0 0-15,0 0 16,0 0-1,0 0-15,-13 17 16,-5 19-16,-3 25 16,1 14-1,-2 33-15,12 26 16,10 5 0,4 15-16,4-5 15,6-4-15,2 1 16,-2-8-1,-5-4-15,-3-15 16,-2-7 0,-4-18-16,0-19 15,0-75-15,0 0 16,0 0 0,0 54-16,6-30 15,0-28-15</inkml:trace>
  <inkml:trace contextRef="#ctx0" brushRef="#br0" timeOffset="243287.1946">28684 9400 0,'0'0'0,"0"0"0,-15 25 16,-14 17 0,-13 34-16,-17 41 15,-13 46 1,1 25-16,6-6 16,14-2-16,4-16 15,8-16 1,8-23-16,12-24 15,19-101 1,0 0-16,-4 60 16,15-46-16,13-39 15</inkml:trace>
  <inkml:trace contextRef="#ctx0" brushRef="#br0" timeOffset="243615.0839">28679 9519 0,'0'0'0,"10"21"16,6 11-1,4 20-15,1 12 16,2 13-1,10 39-15,11 38 16,-3 18-16,-4-14 16,-8-12-1,-7-14-15,-3-17 16,-7-9 0,-12-21-16,0-85 15,0 0-15,-9 62 16,-7-30-1,-2-24-15,-1-12 16</inkml:trace>
  <inkml:trace contextRef="#ctx0" brushRef="#br0" timeOffset="243834.0591">28361 10361 0,'0'0'0,"20"0"15,18-4-15,27-3 16,7 0 0,22 0-16,-2 3 15,-4 2-15</inkml:trace>
  <inkml:trace contextRef="#ctx0" brushRef="#br0" timeOffset="244193.4576">29411 9517 0,'0'0'16,"0"0"-16,-5 20 15,1 22-15,-8 32 16,0 29 0,2 17-16,-1 16 15,2 33 1,0 15-16,-5 0 15,6-7-15,-4-17 16,11-28 0,-2-29-1,3-103-15,0 0 16,0 0-16,3 60 16,1-42-16,-2-34 15</inkml:trace>
  <inkml:trace contextRef="#ctx0" brushRef="#br0" timeOffset="244677.668">29382 9879 0,'0'0'0,"0"0"16,13 24-16,9 18 16,13 30-1,9 26-15,2 23 16,1 6-16,-2 3 16,-2 2-1,-3-11-15,-7-18 16,0-17-1,-2-17-15,-31-69 16,0 0-16,0 0 16,26 43-1,-6-39-15,-5-24 16,-2-20 0,5-32-16,-4-21 15,2-46-15,-3-55 16,-13-12-1,-9 21-15,-7 33 16,-2 20 0,0 22-16,-1 17 15,1 15-15,18 78 16,-15-63 0,15 63-16,-2-46 15</inkml:trace>
  <inkml:trace contextRef="#ctx0" brushRef="#br0" timeOffset="245052.3604">30417 9351 0,'0'0'15,"0"27"-15,-6 23 16,2 32 0,-7 32-16,5 9 15,2 11 1,0 11-16,1 29 16,6 5-16,3-12 15,0-16 1,-4-22-16,-2-26 15,0-16 1,0-87-16,0 0 16,0 0-16,0 60 15,0-44 1,3-37-16,-3-17 16</inkml:trace>
  <inkml:trace contextRef="#ctx0" brushRef="#br0" timeOffset="245380.4765">30307 9660 0,'0'0'0,"18"-12"16,13-3-16,20-6 15,11 6 1,13 1-16,23 10 15,12 15 1,-14 16-16,-21 18 16,-22 11-16,-12 15 15,-17 19 1,-19 12-16,-12 19 16,-15 6-1,-13 1-15,-4-19 16,-3-22-16,-9-12 15,-7-16 1,-2-11-16,-10-15 16,-4-13-1</inkml:trace>
  <inkml:trace contextRef="#ctx0" brushRef="#br0" timeOffset="245583.394">30148 10247 0,'0'0'15,"27"-14"-15,17-3 16,31-10 0,30 0-16,17 2 15,8 11-15,2 2 16</inkml:trace>
  <inkml:trace contextRef="#ctx0" brushRef="#br0" timeOffset="246067.9424">31502 9300 0,'0'0'0,"0"0"16,-7 26 0,-2 26-16,-6 31 15,-2 22 1,5 15-16,1 17 15,2 18-15,3-7 16,0 0 0,2-5-16,0-9 15,4-16 1,2-12-16,6-24 16,8-21-16,0-26 15,3-8 1,9-14-16,3-7 15,11-6 1,21-3-16,8-8 16,6-5-16,24-6 15,5 1 1,-9 6-16,-18 8 16,-20-1-16,-19-9 15</inkml:trace>
  <inkml:trace contextRef="#ctx0" brushRef="#br0" timeOffset="246380.4489">32227 9662 0,'0'0'16,"0"0"-16,21 0 15,21 0 1,31 0-16,8 0 16,23 0-1,1 0-15,-6 0 16,-7 0-1,-15 5-15,-77-5 16,0 0-16,51-9 16,-31-14-1</inkml:trace>
  <inkml:trace contextRef="#ctx0" brushRef="#br0" timeOffset="246817.4498">32373 9590 0,'0'0'0,"-6"29"16,-5 23-1,-8 21-15,-2 23 16,-2 25-1,0 14-15,8 5 16,8 0-16,14-8 16,8-17-1,10-17-15,7-9 16,4-18 0,1-14-16,5-19 15,3-12-15,10-3 16,-1-10-1,7-8-15,0-8 16,3-8 0,-6-7-16,1-4 15,-6-3 1,2-1-16,-7-5 16,-7-5-16,-18-5 15</inkml:trace>
  <inkml:trace contextRef="#ctx0" brushRef="#br0" timeOffset="247089.5517">32195 10274 0,'0'0'0,"18"-5"0,19-1 31,31-3-31,12-2 0,17 1 0,2 6 16,-4 0-1,4 4-15,-6-2 16,-7 2-16</inkml:trace>
  <inkml:trace contextRef="#ctx0" brushRef="#br0" timeOffset="247371.0383">33209 11304 0,'0'0'0,"0"0"16,0 0-16</inkml:trace>
  <inkml:trace contextRef="#ctx0" brushRef="#br0" timeOffset="255228.6333">4823 13574 0,'0'0'0,"0"0"15,15 5 1,24-4-16,16 4 16,2 0-1,-2-4-15,8 6 16,-1 5-16,3-6 15,2 1 1,-7 0-16,-4 2 16,3-5-1,-6 3-15,3-5 16,-1-2-16,2-2 16,-4 0-1,-2-3-15,-51 5 16,50-2-1,0 2-15</inkml:trace>
  <inkml:trace contextRef="#ctx0" brushRef="#br0" timeOffset="255368.8531">5963 13619 0,'0'0'0,"0"0"16,0 0-1,0 0-15,0 0 16</inkml:trace>
  <inkml:trace contextRef="#ctx0" brushRef="#br0" timeOffset="257462.1156">6638 12477 0,'0'0'0,"0"0"16,-8 29-16,-7 27 15,-9 25 1,-12 19-16,-7 21 16,1 11-16,-3 15 15,5-5 1,2 0-16,-2-8 15,-1-5-15,6-17 16,1-5 0,3-13-16,0-4 15,4-19 1,27-71-16,0 0 16,0 0-16,-20 36 15,12-45 1,11-34-16</inkml:trace>
  <inkml:trace contextRef="#ctx0" brushRef="#br0" timeOffset="257868.5959">6593 12517 0,'0'0'0,"0"0"16,8 18-16,10 13 15,7 14 1,3 8-16,-3 12 16,6 11-1,10 30-15,6 28 16,0 18-16,-6 3 15,-10-6 1,-7-11-16,-11-2 16,-13-4-1,-9-18-15,-3-16 16,-9-17-16,-1-21 16,-4-29-1,-2-15-15,-3-14 16,-3-11-1,-11-15-15</inkml:trace>
  <inkml:trace contextRef="#ctx0" brushRef="#br0" timeOffset="258056.05">6313 13340 0,'0'0'16,"23"-5"-16,19-3 16,28-4-1,5 0-15,17 6 16,-6 4-16,-86 2 16,91 5-1</inkml:trace>
  <inkml:trace contextRef="#ctx0" brushRef="#br0" timeOffset="258430.747">7362 12582 0,'0'0'15,"0"0"-15,0 0 16,0 21 0,0 19-16,4 31 15,0 16-15,-4 34 16,-2 11 0,-4 15-16,-3 34 15,-5 11 1,3-9-16,2-26 15,-3-28-15,4-28 16,-3-24 0,-1-11-16,12-66 15,0 0-15,-10 35 16,-4-18 0,3-17-16</inkml:trace>
  <inkml:trace contextRef="#ctx0" brushRef="#br0" timeOffset="258758.6859">7294 12830 0,'0'0'16,"0"0"-1,21-11-15,13-5 0,12-2 16,3 15 0,-2 8-16,-10 18 15,-5 8 1,-11 10-16,-10 5 16,-9 3-1,-7 1-15,-10-6 16,-6 1-16,-8-7 15,-4-4 1,-9-4-16,-6-9 16,-9-14-16</inkml:trace>
  <inkml:trace contextRef="#ctx0" brushRef="#br0" timeOffset="259008.7364">7714 12723 0,'0'0'0,"20"0"16,20-7-16,28-2 16,2 2-1,2 3-15,9-1 16,-3 5-16,-4 0 15,-2 5 1,-72-5-16,58 4 16,2-1-16</inkml:trace>
  <inkml:trace contextRef="#ctx0" brushRef="#br0" timeOffset="259665.0666">8057 12629 0,'0'0'16,"0"0"-16,0 0 16,0 26-1,4 26-15,0 28 16,-1 28-1,-1 5-15,0 15 16,-2 4-16,-2 2 16,-5-2-1,-7-12-15,-5-15 16,-6-17 0,25-88-16,-29 62 15,29-62-15,-31 34 16,-4-21-1,-2-11-15,6-10 16,5-8-16,1-4 16,-1-5-1,26 25-15,0 0 16,0 0 0,-19-25-16,7 3 15,10 2 1,11 7-16,11 6 15,10 5-15,12-1 16,13 3 0,2 3-16,-2-1 15,0 5 1,-55-7-16,0 0 16,0 0-16,41 9 15,-41-9 1,0 0-16,0 0 15,35 6-15,-35-6 16,22 0 0,-5-9-16,3-9 15,3-6 1</inkml:trace>
  <inkml:trace contextRef="#ctx0" brushRef="#br0" timeOffset="260477.3488">9626 12544 0,'0'0'16,"0"0"-16,-16-9 15,-5-7 1,-6 3-16,5 7 16,-2 6-1,-5 11-15,-1 13 16,-9 16-16,1 14 15,-6 13 1,-11 35-16,-12 47 16,-4 27-1,8 11-15,7 10 16,6 14-16,13 7 16,3 32-1,14 1-15,11 5 16,9 6-1,12 8-15,5 3 16,13-1-16,11 1 16,14 4-1,9-2-15,11-3 16,5-1-16,8-8 16,2-13-1,0-22-15,-5-29 16,-14-40-1,-10-33-15,-10-18 16,-8-30-16,-10-21 16,-7-18-1,-26-39-15,0 0 16,23 31 0,-23-31-16,0 0 15,22 12-15,-8-15 16,-10-18-1,-10-15-15</inkml:trace>
  <inkml:trace contextRef="#ctx0" brushRef="#br0" timeOffset="260602.3436">10119 18060 0,'0'0'0,"0"0"15,0 0-15</inkml:trace>
  <inkml:trace contextRef="#ctx0" brushRef="#br0" timeOffset="265850.7613">9978 13014 0,'0'0'15,"-6"26"-15,-4 17 16,-3 24 0,0-1-16,2 1 15,-3-6-15,0 7 16,3 2-1,1 4-15,0 13 16,4-4-16,-1-14 16,7-69-1,0 0-15,0 0 16,-6 47 0,6-47-16,0 0 15,-10 29-15,8-20 16,2-9-1,4-11-15</inkml:trace>
  <inkml:trace contextRef="#ctx0" brushRef="#br0" timeOffset="266085.4308">10258 13896 0,'0'0'16,"0"0"-16,0 0 15,0 0 1,0 0-16</inkml:trace>
  <inkml:trace contextRef="#ctx0" brushRef="#br0" timeOffset="274145.6839">15706 8965 0,'0'0'0,"0"0"16,0 0-16,0 0 16,0 0-1,0 0-15,0 0 16,22 0 0,23 0-16,21 0 15,-3-5-15,-3 1 16,3-1-1,4 1-15,5-5 16,8-3-16,12-3 16,1-3-1,2 5-15,3 0 16,7-1 0,-5 3-16,4 7 15,-4 1-15,0 3 16,-1 0-1,-1 3-15,0-3 16,3 0 0,-5 0-16,0-3 15,-4 1-15,-6 2 16,2-2 0,-3 2-16,-5-2 15,0 4 1,-8-2-16,-16 0 15,-6 2-15,-50-2 16,50 2 0,-50-2-16,0 0 15,54 5 1,-54-5-16,0 0 16,0 0-16,52 4 15,-52-4 1,0 0-16,0 0 15,42 2-15,-42-2 16,0 0 0,0 0-16,33 3 15,-6-6 1</inkml:trace>
  <inkml:trace contextRef="#ctx0" brushRef="#br0" timeOffset="274286.3035">18702 8862 0,'0'0'0,"0"0"16,0 0-16</inkml:trace>
  <inkml:trace contextRef="#ctx0" brushRef="#br0" timeOffset="278113.8793">11915 12511 0,'-28'-5'15,"-14"-1"-15,-24-4 16,-4 3-1,-2 7-15,-16 7 16,7 12-16,2 5 16,6 3-1,6 4-15,7 2 16,18-6-16,6-2 16,5 4-1,31-29-15,-26 36 16,2 5-1,13 0-15,9 0 16,11-4-16,7 1 16,11 3-1,11-4-15,6 4 16,6-3 0,6 4-16,3-2 15,10 5-15,8 2 16,4-2-1,-8-8-15,-6 1 16,-13-1 0,-21-11-16,-10 5 15,-13 6-15,-10-2 16,-8-4 0,-8 3-16,-10-1 15,-11 3-15,-7-4 16,-3-8-1,-6-6-15,-3-7 16,-5-2 0,-1-7-16,-1-4 15,-2-7-15,3 0 16,1 0 0,8-2-16,-2 2 15,7 0 1,48 9-16,0 0 15,0 0-15,-47-10 16</inkml:trace>
  <inkml:trace contextRef="#ctx0" brushRef="#br0" timeOffset="278879.3237">11801 13487 0,'0'0'16,"0"0"-16,23 0 16,21 0-16,24 0 15,1 0 1,1 0-16,-2-7 15,2-5 1,-13-9-16,-3 1 16,-54 20-16,45-29 15,-45 29 1,32-34-16,-17-3 16,-15 37-1,-4-42-15,-19 11 16,-8 3-16,-5 10 15,-3 2 1,-7 9-16,-2 10 16,-4 6-16,0 6 15,5 7 1,0 5-16,8 0 16,2 4-1,13-4-15,7-4 16,7-6-16,6-1 15,0-3 1,1-1-16,1-1 16,2-2-1,0-3-15,2-1 16,1-3-16,-1 0 16,0 1-1,0 0-15,0-2 16,-2-1-1,0 2-15,0 0 16,-2-2-16,2-2 16,-2 0-1,0 1-15,2-2 16,-2-2 0,-1 0-16,3 1 15,-2 3-15,2-4 16,-2 2-1,2 1-15,0 0 16,0 4 0,2 0-16</inkml:trace>
  <inkml:trace contextRef="#ctx0" brushRef="#br0" timeOffset="279816.2294">12137 12993 0,'0'0'16,"-15"18"-16,-4 8 16,-5 17-1,-2 13-15,7 11 16,3 9-16,3 29 15,7 4 1,12-11-16,11-24 16,10-26-16,-1-21 15,-2-21 1,3-12-16,8-15 16,12-21-1,4-16-15,12-34 16,1-20-1,-3-2-15,-16 11 16,-11 23-16,-34 80 16,0 0-1,0 0-15,20-53 16,-11 25-16,-2 26 16,-5 17-1,-4 11-15,-3 14 16,-4 21-1,2 8-15,3 6 16,2 24-16,0 6 16,6-16-1,5-26-15,4-22 16,10-17-16,5-13 16,5-11-1</inkml:trace>
  <inkml:trace contextRef="#ctx0" brushRef="#br0" timeOffset="280331.7823">13249 12975 0,'0'0'0,"0"0"15,-26 0-15,-21 5 16,-22 2-16,1 13 16,13 10-1,5 4-15,3 6 16,2 1 0,45-41-16,-33 43 15,33-43-15,-22 37 16,20-5-1,14-17-15,9-6 16,13-7 0,7-2-16,13 3 15,1 1-15,-6 9 16,-7 6 0,-11 7-16,-4 5 15,-9 5-15,-11 0 16,-9-10-1,-8 1-15,-7-8 16,-8 1 0,-6-7-16,-5-2 15,-6-5-15,-7-1 16,49-5 0,-48 0-16,6-6 15,16-5-15</inkml:trace>
  <inkml:trace contextRef="#ctx0" brushRef="#br0" timeOffset="280644.5107">13533 12922 0,'0'0'15,"0"25"-15,0 21 16,-4 34 0,0 32-16,0 18 15,-2 13 1,-2 13-16,-4 33 16,3 4-1,5-23-15,-2-31 16,-6-33-16,-3-27 15,-3-19 1,18-60-16,-25 34 16,-2-21-16,-4-21 15,5-24 1</inkml:trace>
  <inkml:trace contextRef="#ctx0" brushRef="#br0" timeOffset="280972.3214">13372 13121 0,'0'0'0,"25"-16"16,11-9-16,26-8 16,3 3-1,1 15-15,3 10 16,-11 19-16,-10 15 15,-17 14 1,-17 8-16,-14 7 16,-16 7-1,-10-1-15,-14 4 16,-19 8-16,-5 0 16,-1-14-1,12-19-15,53-43 16,-41 19-1,12-19-15,9-19 16</inkml:trace>
  <inkml:trace contextRef="#ctx0" brushRef="#br0" timeOffset="281441.2193">13911 13162 0,'0'0'15,"0"0"-15,15 15 16,16 3 0,11 3-16,2-3 15,6-2-15,-2-9 16,-1-7 0,2-9-16,-4-11 15,-4-10-15,-10-7 16,-9-6-1,-11-2-15,-13 1 16,-11 4 0,-10 6-16,-6 7 15,-7 11-15,-1 12 16,-4 18 0,1 12-16,4 17 15,3 8 1,6 14-16,6 2 15,11 5-15,7-3 16,6-4 0,5-5-16,8-7 15,-16-53 1,23 43-16,8-9 16,5-17-16,1-17 15,4-19 1</inkml:trace>
  <inkml:trace contextRef="#ctx0" brushRef="#br0" timeOffset="281878.6174">14610 12915 0,'0'0'16,"0"0"-16,0 26 15,0 26 1,0 31-16,0 19 15,0 3 1,0-2-16,0-7 16,-4-13-16,4-83 15,0 0 1,-5 54-16,1-41 16,6-37-1,9-34-15,14-27 16,18-20-16,5-12 15,2 8 1,-4 20-16,-5 35 16,-9 27-16,-3 20 15,-8 12 1,-3 15-16,4 14 16,-7 21-1,-2 12-15,-2 7 16,0 22-1,5 7-15,1-16 16,9-27-16,-4-28 16,3-19-1</inkml:trace>
  <inkml:trace contextRef="#ctx0" brushRef="#br0" timeOffset="282675.2544">15943 13162 0,'0'0'0,"0"0"15,0 0-15,0 0 16,0 0 0,0 0-16,0 0 15,-21-15-15,-10-11 16,-11-22-1,-1 0-15,2-2 16,2 5-16,-4 8 16,43 37-1,-45-23-15,-4 12 16,0 19 0,4 25-16,4 15 15,6 21 1,0 35-16,8 21 15,11 2-15,19-9 16,10-24 0,7-36-16,4-30 15,1-24-15,5-16 16,7-24 0,22-38-16,21-55 15,29-65 1,18-59-16,-33 41 15,-19 29 1,-25 36-16,-13 19 16,-11 19-16,-6 12 15,-4 13 1,-16 84-16,7-69 16,-7 69-16,-3-36 15,-1 18 1,-5 22-16,-4 16 15,-5 16 1,-4 33-16,-3 20 16,-4 46-16,0 53 15,7 21 1,7-12-16,12-21 16,6-15-16,3-9 15,3-20 1,-1-31-16,4-18 15,-12-83 1,0 0-16,0 0 16,11 55-1,-11-55-15,4 27 16,-2-22-16,0-15 16,3-13-16</inkml:trace>
  <inkml:trace contextRef="#ctx0" brushRef="#br0" timeOffset="282893.6245">16493 13301 0,'0'0'16,"0"0"-16,0 0 16,0 0-1,0 0-15,0 0 16</inkml:trace>
  <inkml:trace contextRef="#ctx0" brushRef="#br0" timeOffset="284049.6914">9816 15025 0,'0'0'0,"-30"0"16,-17 0 0,-18-3-16,5-8 15,13-7-15,9-5 16,12-2 0,8 1-16,7-3 15,9-2 1,8-2-16,7-1 15,10 3-15,8 6 16,16 0 0,4 12-16,0 11 15,0 9 1,-1 11-16,-8 8 16,-3 8-16,-10 7 15,-9 9 1,-14 3-16,-10 11 15,-16 3 1,-9 6-16,-18 21 16,-14 5-16,-5-13 15,5-29 1,61-59-16,-60 41 16,60-41-1,-47 20-15,47-20 16,0 0-16,0 0 15,-38 5 1,38-5-16,-20-5 16,22-3-16,11 0 15,12 1 1,6-1-16,9-4 16,14 3-1,5 2-15,-2 5 16,2 2-16,-3 2 15,-56-2 1,51 7-16,-51-7 16,0 0-1,0 0-15,47 7 16,-6 0-16</inkml:trace>
  <inkml:trace contextRef="#ctx0" brushRef="#br0" timeOffset="284237.0577">10467 15388 0,'0'0'0,"0"0"15,0 0-15,0 0 16,0 0-16</inkml:trace>
  <inkml:trace contextRef="#ctx0" brushRef="#br0" timeOffset="305482.0581">11381 13934 0,'0'0'0,"-7"22"15,-2 12-15,-3 17 16,0 6 0,-1 2-16,-3 3 15,1 13 1,-3 25-16,0 25 15,-2 11 1,4 16-16,5-8 16,2-9-16,5-7 15,0-15 1,1-21-16,-4-16 16,7-76-16,0 0 15,-13 59 1,-3-29-16,0-30 15,2-19-15</inkml:trace>
  <inkml:trace contextRef="#ctx0" brushRef="#br0" timeOffset="306138.2726">11324 14050 0,'0'0'0,"0"0"16,0 0-16,21 0 15,25 7 1,22 6-16,-7 10 16,-7 3-1,0 5-15,1 7 16,-5 1-16,-8 2 15,-9 0 1,-8 1-16,-13 5 16,-17-2-1,-13 2-15,-16 3 16,-10-6-16,-15 3 16,-16 9-1,-8-5-15,3-8 16,11-11-16,13-11 15,11-10 1,45-11-16,-39 3 16,39-3-1,0 0-15,0 0 16,-26-3-16,13-1 16,13 4-1,8 4-15,7 8 16,10 4-1,7 12-15,11 10 16,3 6-16,6 6 16,-4 5-1,20 17-15,4 11 16,-6-5 0,-5-6-16,-8-14 15,-6-4-15,-47-54 16,39 38-1,-39-38-15,35 29 16,1-10 0,0-14-16,-10-13 15,-1-8-15</inkml:trace>
  <inkml:trace contextRef="#ctx0" brushRef="#br0" timeOffset="306732.0966">11960 14873 0,'0'0'0,"0"0"16,0 0 0,2 20-16,12 13 15,9 4 1,8 0-16,5-6 15,6-7-15,7-10 16,4-10 0,1-8-16,0-10 15,-8-5-15,-46 19 16,35-28 0,-16-3-16,-14-1 15,-12 6 1,-6-3-16,-6 0 15,-7 0-15,-8-1 16,-5 7 0,-2 7-16,-1 9 15,-3 12 1,2 13-16,4 12 16,2 13-16,6 10 15,7 5 1,9 4-16,7-3 15,10-3 1,8-2-16,5-5 16,10-5-16,3-1 15,7-7 1,4-5-16,10-4 16,6-9-16,7-5 15,7-9 1,5-4-16,23-8 15,10-15 1</inkml:trace>
  <inkml:trace contextRef="#ctx0" brushRef="#br0" timeOffset="307294.4778">13245 14443 0,'0'0'0,"0"0"16,-22 0-1,-18-4-15,-23 4 16,0 15-16,8 17 15,0 10 1,7 10-16,-1 5 16,-2 15-1,6 2-15,15-9 16,17-19-16,13-46 16,2 39-1,11-10-15,13-10 16,3-12-1,10-4-15,20-3 16,1 2-16,-2 7 16,-2 4-1,-9 11-15,-11 6 16,-12 3 0,-10 3-16,-12 0 15,-9-6-15,-13-7 16,-7 2-1,-8-1-15,-17-1 16,-1-6 0,-5 1-16,0-2 15,1-5-15,8-4 16,9-7 0,11-11-16</inkml:trace>
  <inkml:trace contextRef="#ctx0" brushRef="#br0" timeOffset="307887.769">13437 14526 0,'0'0'16,"0"0"-16,-4 20 15,2 18 1,-2 18-16,-1 4 16,5 5-16,7 4 15,1 1 1,10-6-16,3-7 15,2-16 1,5-5-16,1-11 16,2-16-16,-2-16 15,1-17 1,5-26-16,2-19 16,5-35-16,-1-15 15,-10 4 1,-31 115-16,0 0 15,0 0 1,21-84-16,-10 46 16,-2 33-16,-6 24 15,-1 14 1,0 18-16,3 25 16,1 25-1,3 14-15,2-9 16,-11-106-16,15 78 15,4-33 1,-2-30-16,4-20 16,-1-16-16,4-22 15</inkml:trace>
  <inkml:trace contextRef="#ctx0" brushRef="#br0" timeOffset="308575.0854">14295 14219 0,'0'0'0,"-4"29"15,-1 23-15,-1 34 16,-2 29-16,2 5 16,4 6-1,0-10-15,0-13 16,2-18-1,0-85-15,0 0 16,0 56-16,0-38 16,8-36-1,6-37-15,7-24 16,11-31-16,5-11 16,-4 5-1,-1 16-15,-8 35 16,-9 31-1,1 18-15,-3 14 16,0 12-16,0 16 16,-2 19-1,-3 29-15,2 43 16,-4 32 0,-2 2-16,-4-21 0,0-130 0,0 0 31,0 0-16,0 76-15,0-56 0,5-41 32,4-27-32,8-24 15,6-13-15,7-33 0,5-23 16,0 19-16,-3 32 16,-32 90-1,27-53-15,0 33 31,-5 22-31,-5 13 0,-1 19 16,-2 18-16,2 23 31,-1 32-31,-1 19 0,-1-6 32,0-22-32,-13-98 15,18 61 1,-1-39-16,-7-26 0</inkml:trace>
  <inkml:trace contextRef="#ctx0" brushRef="#br0" timeOffset="309153.3558">15235 14503 0,'0'0'0,"4"20"31,9 16-31,11 16 0,5-5 0,3 2 31,3-2-15,1-9-16,3-11 0,1-14 16,-1-18-16,0-20 31,-1-19-31,-5-21 0,-5-8 31,-9-24-31,-15-3 16,-12 16-1,-14 22-15,-3 21 0,-4 9 0,-11 10 16,-5 10 15,-2 15-31,-2 15 16,-1 16-1,11 14-15,0 15 0,8 10 0,5 33 16,10 15 15,20-1-31,14-11 16,13-20-16,14-27 0,8-20 31,8-27-31,6-15 0,20-15 31,36-21-31,35-23 16,21-18-16,-1-7 0,-14 11 31,-16 8-31</inkml:trace>
  <inkml:trace contextRef="#ctx0" brushRef="#br0" timeOffset="316401.7341">9753 16577 0,'0'0'16,"0"0"-16,2-22 15,15-24-15,12-16 16,9 9 0,5 2-1,2 13-15,-5 10 16,-6 20-16,-10 16 15,-14 12-15,-8 14 16,-14 18 0,-15 21-1,-13 37-15,-11 26 16,2-9-16,11-26 16,38-101-16,0 0 15,-30 53 1,16-35-16,14-26 15,10-17 1,7-8-16,15-17 16,9-4-16,6 1 15,4 5 1,4 11-16,-1 14 16,-5 15-1,-6 16-15,-12 17 16,-11 20-16,-11 13 15,-14 11 1,-5 7-16,-17 24 16,-11 9-16,-10-7 15,-2-23 1,2-15-16,1-23 16,10-13-1,1-15-15,36-13 16,-36 0-16,7-9 15,8-10 1,6-8-16,11-7 16,6-6-1,9-12-15,10-3 16</inkml:trace>
  <inkml:trace contextRef="#ctx0" brushRef="#br0" timeOffset="316620.0946">10584 17195 0,'0'0'15,"0"0"-15,0 0 16,0 0-16</inkml:trace>
  <inkml:trace contextRef="#ctx0" brushRef="#br0" timeOffset="324712.022">11493 16213 0,'0'0'0,"0"0"16,0 0-16,0 0 16,0 0-16,17-9 15,9-5 1,12-1-16,2-2 16,5 3-1,5 0-15,5 1 16,5-3-16,5 2 15,2-3 1,5-2-16,-1 4 16,1-1-1,-6 3-15,-5 5 16,-61 8-16,55-3 16,-55 3-1,44-2-15,-20 2 16,-20 0-16</inkml:trace>
  <inkml:trace contextRef="#ctx0" brushRef="#br0" timeOffset="325164.9254">11598 16049 0,'0'0'16,"-16"30"-16,-4 8 16,-9 24-1,8 11-15,-3 26 16,9 19 0,8 0-16,14 6 15,8-12-15,11-15 16,3-5-1,8-4-15,2-19 16,3-12-16,-2-13 16,3-14-1,8-3-15,7-9 16,4-11 0,6-7-16,2-11 15,5-10-15,17-12 16,4-13-1,-21-4-15,-14 3 16,-14 1 0,-15 3-16,-12 0 15,-16-8 1,-16-8-16</inkml:trace>
  <inkml:trace contextRef="#ctx0" brushRef="#br0" timeOffset="325399.5319">11565 16928 0,'0'0'16,"0"0"-16,0 0 15,0 0 1,19-3-16,32-14 15,19-11 1,26-14-16,21-14 16,1-4-16</inkml:trace>
  <inkml:trace contextRef="#ctx0" brushRef="#br0" timeOffset="325680.4426">13109 16373 0,'0'0'0,"-20"17"16,-10 5-1,-7 13-15,-8 10 16,-4 12-16,-13 29 15,-5 19 1,7 4-16,14-18 16,46-91-1,0 0-15,0 0 16,-33 55-16,6-44 16</inkml:trace>
  <inkml:trace contextRef="#ctx0" brushRef="#br0" timeOffset="325930.7464">12678 16302 0,'0'0'16,"0"0"-16,11 20 16,9 13-1,14 28-15,1 13 16,11 26-16,7 14 15,-2 1 1,-4-14-16,-7-15 16,-4-19-1,-6-14-15,-30-53 16,31 36-16</inkml:trace>
  <inkml:trace contextRef="#ctx0" brushRef="#br0" timeOffset="326164.69">13455 16445 0,'0'0'0,"0"0"15,0 27-15,7 26 16,1 26-1,2 7-15,3-1 16,1-4 0,0-2-16,2-4 15,-4-8-15,-3-18 16</inkml:trace>
  <inkml:trace contextRef="#ctx0" brushRef="#br0" timeOffset="326367.7673">13317 15854 0,'0'0'16,"0"0"-16,0 0 15,0 0 1,0 0-16,0 0 15,0 0-15,0 0 16</inkml:trace>
  <inkml:trace contextRef="#ctx0" brushRef="#br0" timeOffset="326633.6703">13804 15987 0,'0'0'0,"0"0"16,16 7 0,22 1-16,15 8 15,2-4 1,2-4-16,11-8 16,5-2-16,27-7 15,16-7 1,-4-1-16,-15 0 15,-13 7-15,-19 1 16</inkml:trace>
  <inkml:trace contextRef="#ctx0" brushRef="#br0" timeOffset="327086.3478">14314 15372 0,'0'0'16,"0"0"-1,-6 23-15,-3 24 16,1 31-16,1 27 15,5 19 1,0 14-16,0 18 16,2 50-16,0 10 15,0-8 1,0-25-16,2-29 16,2-24-1,3-37-15,-7-93 16,6 77-16,-6-77 15,2 59 1,-2-59-16,0 0 16,-6 34-1,6-34-15,0 0 16,-11 14-16,1-14 16,4-6-1,4-11-15,4-8 16</inkml:trace>
  <inkml:trace contextRef="#ctx0" brushRef="#br0" timeOffset="327211.618">14325 17310 0,'0'0'0,"0"0"15,0 0-15,0 0 16,0 0-16</inkml:trace>
  <inkml:trace contextRef="#ctx0" brushRef="#br0" timeOffset="329648.5458">16941 12762 0,'0'0'16,"0"0"-16,2 13 16,14 8-1,-16-21-15,22 27 0,6 7 16,0 9 0,3 12-16,3 12 15,11 27-15,3 27 16,0 15-16,-10 13 15,-7 2 1,-11 0-16,-6 5 16,-10 5-1,-8 9-15,-16 11 16,-19 16-16,-15 19 16,-15 24-1,7-13-15,9-15 16,15-21-16,17-46 15,14-33 1,7-112-16,0 0 16,0 62-1,5-44-15</inkml:trace>
  <inkml:trace contextRef="#ctx0" brushRef="#br0" timeOffset="329976.2982">17462 13697 0,'0'0'0,"0"0"16,0 0-1,23 0-15,23-4 16,31-6 0,21-5-16,11-10 15,7 1-15,11-1 16,10 3 0,5 3-16,-4 7 15,-13 10-15,-23 2 16,-17 2-1</inkml:trace>
  <inkml:trace contextRef="#ctx0" brushRef="#br0" timeOffset="330335.6101">18142 13711 0,'0'0'0,"-7"22"15,-6 18 1,-6 23-16,1 15 16,-1 40-16,-1 47 15,-1 27 1,5-1-16,2-2 15,4-10-15,8-16 16,2-29 0,6-29-16,-6-105 15,14 65 1,4-38-16,2-36 16,0-29-1,-2-34-15</inkml:trace>
  <inkml:trace contextRef="#ctx0" brushRef="#br0" timeOffset="330851.0869">18631 13438 0,'0'0'15,"0"22"-15,4 19 16,0 34-16,1 44 15,-5 26 1,2 51-16,-2 37 16,-2 8-1,-7-18-15,-2-17 16,7-23-16,6-35 16,5-39-1,-7-109-15,0 0 16,6 49-16,3-55 15,7-55 1,6-34-16,10-44 16,5-40-1,-6 2-15,-7 37 16,-24 140-16,0 0 16,0 0-1,21-81-15,0 54 16,-5 34-1,-4 22-15,1 19 16,-1 29-16,1 41 16,2 35-1,-5-8-15,1-25 16,-11-120 0,0 0-16,14 74 15,-1-41-15,1-34 16,-1-24-1</inkml:trace>
  <inkml:trace contextRef="#ctx0" brushRef="#br0" timeOffset="331226.0036">19179 14540 0,'0'0'16,"0"0"-16,0 24 15,0 27-15,0 27 16,0 21 0,4 2-16,0 1 15,0-2-15,-1-9 16,-3-19 0,0-72-16,0 0 15,0 50 1,0-37-16,0-35 15,0-27-15,6-23 16,8-11 0,8-12-16,5-1 15,5 13 1,5 18-16,13 9 16,5 14-16,-5 17 15,-4 10 1,-3 12-16,-7 8 15</inkml:trace>
  <inkml:trace contextRef="#ctx0" brushRef="#br0" timeOffset="331741.6138">19685 14557 0,'0'0'15,"0"0"1,0 0-16,0 0 16,0 0-16,0 27 15,0 18 1,14 17-16,10-15 16,13-14-1,4-8-15,6-14 16,5-9-16,-2-17 15,-11-10 1,-6-11-16,-11-6 16,-14-5-1,-10-2-15,-10-2 16,-8 4-16,-7 9 16,-4 6-1,-3 13-15,3 9 16,2 9-1,7 9-15,-2 10 16,-3 16-16,0 17 16,5 11-1,9 8-15,11 4 16,10 19-16,15-3 16,10-12-1,7-24-15,2-31 16,7-15-1,8-16-15,8-11 16,1-14-16</inkml:trace>
  <inkml:trace contextRef="#ctx0" brushRef="#br0" timeOffset="332241.7731">20648 14570 0,'0'0'15,"0"0"-15,0 0 16,-17-13 0,-8-12-16,-9-9 15,1 4-15,0-1 16,-1 3 0,-1 6-16,-2 11 15,8 11 1,-2 11-16,3 11 15,-1 16-15,-1 21 16,10 10 0,7 4-16,5 12 15,8-85-15,8 74 16,9-27 0,8-36-16,0-22 15,2-16 1,4-13-16,7-18 15,-2 0 1,-8 8-16,1 11 16,-3 11-16,-7 14 15,-1 6 1,2 8-16,-2 12 16,2 10-16,5 9 15,4 12 1,7-5-16,11-7 15,8-11 1,10-16-16</inkml:trace>
  <inkml:trace contextRef="#ctx0" brushRef="#br0" timeOffset="333069.4519">21540 14702 0,'0'0'0,"0"0"16,0 0-16,-15-11 15,-11-11 1,-5-7-16,-2-7 16,-2-4-1,-3-1-15,-3 1 16,-1 4-1,42 36-15,-48-28 16,-2 12-16,0 14 16,4 20-1,4 15-15,9 16 16,6 14-16,13 2 16,7-3-1,7-62-15,7 51 16,13-17-1,8-23-15,0-27 16,4-22-16,9-37 16,10-51-1,11-59-15,7-47 16,-7-19-16,-15 35 16,-19 18-1,-3 33-15,-8 12 16,-1 14-1,-9 16-15,-2 18 16,-3 12-16,-2 19 16,0 74-1,0 0-15,0 0 16,-7-47 0,0 40-16,-4 29 15,0 19-15,-4 36 16,-6 51-1,-3 62-15,-2 49 16,11 29 0,15-20-16,9-10 15,12-14-15,6-16 16,4-35 0,2-26-16,1-22 15,-3-24 1,-9-19-16,-22-82 15,20 70-15,-20-70 16,0 0 0,11 38-16,-11-38 15,6 20 1,2-22-16,1-16 16,5-18-16</inkml:trace>
  <inkml:trace contextRef="#ctx0" brushRef="#br0" timeOffset="333241.5456">22077 14890 0,'0'0'0,"0"0"15,0 0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2-11-03T06:02:03.800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1" timeString="2022-11-03T06:02:29.139"/>
    </inkml:context>
  </inkml:definitions>
  <inkml:trace contextRef="#ctx0" brushRef="#br0">1676 3704 0,'35'35'109,"-17"1"-109,52 52 16,-52-53-16,52 89 15,-17-71 1,18 35 15,-54-53-15,1-35 77,0 0-93,-1 0 16,36-88-16,53-124 16,-18 36-1,-17 17 1,17 18 0,-17 53-1,-18 0 1,-53 52-1,17 36 17</inkml:trace>
  <inkml:trace contextRef="#ctx1" brushRef="#br0">6157 5048 0,'0'0'15,"0"0"-15,0 0 16,-11 20-16,-3 14 15,-3 13 1,3 11-16,1 9 16,1 15-1,3 39-15,-1 47 16,2 30-16,2 12 16,6 14-1,2 20-15,-2-1 16,-4 7-16,-5 12 15,-3 3 1,-5 15-16,1 8 16,0 16-1,10 4-15,4 0 16,12-2 0,14-6-16,7-7 15,2-5-15,2-7 16,-1-2-1,2-1-15,-5-8 16,3-11-16,-10-4 16,-1-18-1,-4-14-15,7-19 16,-2-30 0,-6-18-16,-3-13 15,1-20-15,-5-20 16,-11-103-1,0 0-15,0 0 16,11 74 0,-4-37-16,0-37 15,-7-33-15,-7-25 16</inkml:trace>
  <inkml:trace contextRef="#ctx1" brushRef="#br0" timeOffset="1717.9777">6361 4880 0,'0'0'0,"0"0"16,0 0 0,0 0-16,0 0 15,24 0 1,30 0-16,30 0 16,21 5-16,7-1 15,11 1 1,14-1-16,14 3 15,47-1-15,13-3 16,8-3 0,7-5-16,1-6 15,11-2 1,6-1-16,8 1 16,2 7-1,9-1-15,-5 10 16,6 1-16,5 4 15,2 6-15,7 4 16,2 1 0,2 2-1,1 4-15,-6-3 16,-9 4-16,-11-1 16,-14 2-1,-15-3-15,-18 1 16,-35-4-1,-23-9-15,-14-2 16,-8-4-16,-18 1 16,-13-5-16,-2 1 15,-6 1 1,-14 0-16,-11 5 16,-13-2-1,-5 6-15,0 3 16,-4 6-16,-5 6 15,-4 4 1,-4 7-16,-9 10 16,-6 9-1,-5 7-15,-5 11 16,0 29-16,-6 21 16,0 9-1,0 15-15,-2-3 16,-6 8-1,-1 5-15,1 19 16,-8 13-16,1 11 16,-6 14-1,3 15-15,-1 2 16,2 1-16,6 9 16,5 4-1,1 5-15,-2 4 16,3 7-1,-3 1-15,-1 7 16,-6 3 0,-1 2-16,-1-6 15,0-7-15,0-14 16,1-16 0,-1-21-16,-1-34 15,-1-16-15,-6-22 16,-3-19-1,0-23-15,-4-19 16,-9-16 0,-1-14-16,-1-19 15,-10-6-15,-10-5 16,-17-5 0,-28-3-16,-30-9 15,-10-3 1,-5-3-16,0-1 15,-5-4-15,-4 0 16,-11-5 0,0 2-16,-9-3 15,-10 5-15,-8 4 16,-5 5 0,-4 0-16,-3 5 15,2 4 1,-4 9-16,2 4 15,-4 0-15,-1 1 16,-19 3 0,11 1-16,5-4 15,1-1 1,1-2-16,4-2 16,16-3-1,0 1-15,-3-2 16,-1-4-16,6 0 15,17-3 1,3 1-16,12 3 16,2-1-16,7-2 15,12 1 1,15 0-16,11 1 16,5-2-16,9-4 15,12-1 1,12-1-16,12-4 15,66 2 1,-51-5-16,-1-1 16</inkml:trace>
  <inkml:trace contextRef="#ctx1" brushRef="#br0" timeOffset="1858.9541">6163 12808 0,'0'0'0,"0"0"15,0 0-15,0 0 16</inkml:trace>
  <inkml:trace contextRef="#ctx1" brushRef="#br0" timeOffset="2530.2807">10005 5442 0,'0'0'16,"0"0"0,-7-14-16,0-4 15,-2 0-15,5 25 16,-2 22-1,-1 22-15,2 25 16,-1 34 0,-5 17-16,-3 20 15,-4 23-15,0-4 16,3-17 0,1-17-16,8-23 15,1-21-15,10-24 16,-5-64-1,13 39-15,9-15 16,10-8 0,3-14-16,18-4 15,26-14-15,33-8 16,29-8 0,9-6-16,-23-2 15</inkml:trace>
  <inkml:trace contextRef="#ctx1" brushRef="#br0" timeOffset="2858.3286">10872 5620 0,'0'0'16,"0"0"-16,0 0 16,0 29-16,0 31 15,0 38 1,-4 30-16,-3 4 16,-2 4-16,0 3 15,1-8 1,-4-14-16,0-10 15,12-107 1,-10 85-16,-2-32 16,3-32-16,3-26 15</inkml:trace>
  <inkml:trace contextRef="#ctx1" brushRef="#br0" timeOffset="3530.0454">10807 5759 0,'16'-21'16,"13"-5"-16,16-15 15,4 8 1,6 9-16,2 10 16,-4 9-1,-4 14-15,-10 10 16,-13 13-16,-17 13 15,-18 11 1,-22 13-16,-27 21 16,-22 15-1,-6-9-15,4-9 16,82-87-16,-70 65 16,70-65-1,-40 29-15,40-29 16,-11 0-16,22-20 15,12-5 1,15-4-16,20-6 16,13-1-1,25-7-15,21 7 16,-3 13-16,-18 18 16,-19 15-1,-18 13-15,-24 2 16,-13 8-1,-17 14-15,-18 11 16,-20 11-16,-30 23 16,-22 10-1,-4-6-15,1-10 16,17-26 0,19-22-16,52-38 15,-35 20 1,35-20-16,-34 5 15,5-8-15,29 3 16,-22-11 0,22 11-16,0 0 15,0 0-15,-20-13 16,20 13 0,0 0-16,-9-16 15</inkml:trace>
  <inkml:trace contextRef="#ctx1" brushRef="#br0" timeOffset="3889.3411">11878 5531 0,'0'0'15,"0"0"-15,0 0 16,0 0 0,0 26-16,4 31 15,1 29 1,-3 24-16,0 4 16,0 7-16,-6 2 15,-7-5 1,-9-9-16,-5-11 15,0-12-15,25-86 16,0 0 0,-17 55-16,3-28 15,5-27 1,7-20-16,-2-22 16</inkml:trace>
  <inkml:trace contextRef="#ctx1" brushRef="#br0" timeOffset="4217.3832">11864 5663 0,'0'0'16,"14"-18"-16,7-3 15,18-1 1,10 9-16,11 6 16,5 11-1,2 12-15,3 6 16,-3 14-16,8 19 15,-5 14 1,-11 19-16,-26 8 16,-24 9-16,-28 5 15,-23 6 1,-27 5-16,-23 2 16,-4-23-1,-1-23-15,3-29 16,1-21-16,1-18 15,12-18 1,21-22-16,20-19 16</inkml:trace>
  <inkml:trace contextRef="#ctx1" brushRef="#br0" timeOffset="4380.7463">11562 6107 0,'0'0'0,"25"-4"15,29-8-15,25-6 16,20 2 0,18 9-16,-10 12 15,-24 3-15</inkml:trace>
  <inkml:trace contextRef="#ctx1" brushRef="#br0" timeOffset="4490.0976">12418 6344 0,'0'0'16,"0"0"-16,0 0 15,0 0-15</inkml:trace>
  <inkml:trace contextRef="#ctx1" brushRef="#br0" timeOffset="5349.5056">13059 5913 0,'0'0'0,"17"-14"16,12-4-16,15-10 16,15-8-1,13-5-15,36-12 16,43-16-16,15-5 15,2 5 1,-7 6-16,-11 7 16,5 5-16,1 1 15,1 6 1,-2 1-16,1 3 16,1 7-1,-1 4-15,3 4 16,0 5-16,2 9 15,-6 2 1,-9 9-16,-7 2 16,2 5-1,-9-3-15,-11 1 16,-10 4-16,-17-3 16,-12 5-1,-12-1-15,-19-2 16,-51-8-1,43 11-15,-43-11 16,31 11-16,-18-1 16,-15-9-1</inkml:trace>
  <inkml:trace contextRef="#ctx1" brushRef="#br0" timeOffset="5833.978">16462 4785 0,'0'0'16,"0"0"0,0 0-16,21 0 15,26-5-15,23 5 16,3 6-1,14 15-15,-6 1 16,-5 3 0,-5 3-16,-8 1 15,-63-29-15,38 30 16,-16-1 0,-12 3-16,-18-5 15,-10 5 1,-17 11-16,-16 3 15,-15 4-15,-23 10 16,-16 7 0,3-2-16,15-11 15,26-16-15,61-38 16,0 0 0,0 0-16,-37 25 15,13-10 1,24-15-16,-4 4 15,14-1-15,10-8 16,9-4 0</inkml:trace>
  <inkml:trace contextRef="#ctx1" brushRef="#br0" timeOffset="5990.2221">16845 5509 0,'0'0'0,"0"0"16,0 0 0,0 0-16,0 0 15,0 0-15</inkml:trace>
  <inkml:trace contextRef="#ctx1" brushRef="#br0" timeOffset="6724.5415">17364 4460 0,'0'0'0,"0"0"16,0 0-16,0 0 16,0 0-1,23 0-15,27 4 16,35-1-16,27 4 16,2-2-1,6 1-15,-3-2 16,-10 1-1,-16-5-15,-91 0 16,73-2-16,-27-9 16</inkml:trace>
  <inkml:trace contextRef="#ctx1" brushRef="#br0" timeOffset="7020.9783">17796 4463 0,'0'0'0,"0"0"16,-8 29-1,-1 34-15,-4 35 16,1 34 0,3 8-16,-3 21 15,0 11-15,1-13 16,7-12-1,0-22-15,4-26 16,0-99 0,0 0-16,2 65 15,8-48-15,9-37 16,5-35 0,15-36-16</inkml:trace>
  <inkml:trace contextRef="#ctx1" brushRef="#br0" timeOffset="7524.5378">18416 4292 0,'0'0'0,"0"0"16,0 21-16,9 21 15,5 32 1,5 24-16,-2 21 15,-6 21-15,-5 23 16,-1 2 0,-10-3-16,-1-10 15,-1-18 1,5-23-16,2-111 16,0 88-16,0-88 15,0 56 1,0-43-16,2-26 15,0-19 1,7-17-16,5-20 16,3-9-16,7-20 15,5-1-15,1 23 16,-1 31 0,-2 26-16,-5 20 15,-2 13 1,3 15-16,-3 14 15,1 20-15,-5 1 16,-5 1 0,-11-65-16,0 0 31,0 0-31,13 53 0,0-14 16,7-24-16</inkml:trace>
  <inkml:trace contextRef="#ctx1" brushRef="#br0" timeOffset="8352.1276">19033 5061 0,'0'0'0,"0"0"16,9 25-1,3 18-15,5 28 16,-3 7-16,-2 21 15,2 3 1,-7-19-16,-7-83 16,0 61-16,0-61 15,-5 35 1,-2-20-16,1-15 16,-1-10-1,3-13-15,2-13 16,6-8-16,7-17 15,9 1 1,3 0-16,6 6 16,4 7-1,3 14-15,4 10 16,3 10-16,-2 11 16,-41 2-1,0 0-15,0 0 16,37 2-16,-6 2 15,-62-8 1,82 8-16,-40-1 16,-11-3-1,0 0-15,0 0 16,4 0-16,-4 0 16,13 4-1,2 5-15,14 0 16,4 0-1,11-3-15,10-6 16,3-6-16,-6-7 16,-7-5-1,-3-7-15,-13 1 16,-7-6 0,-17 7-16,-11 4 15,-13 1-15,-9 7 16,-7 6-1,-4 10-15,-11 10 16,2 10 0,6 6-16,4 7 15,7 5-15,11 6 16,13 2 0,8 1-16,16 1 15,7-1-15,15-3 16,6-9-1,12-11-15,8-8 16,6-17 0,-2-16-16</inkml:trace>
  <inkml:trace contextRef="#ctx1" brushRef="#br0" timeOffset="9573.5185">20335 5452 0,'0'-2'0,"0"-5"15,5-4-15,0-6 16,-3-4-1,0-1-15,0 0 16,-4-3 0,-4-1-16,-6-3 15,-7 1-15,-2 8 16,1 2 0,0 7-16,-3 9 15,-1 9 1,-5 8-16,1 14 15,2 14-15,4 8 16,10 3 0,6 6-16,6-1 15,6-6 1,6-4-16,1-11 16,-4-12-16,2-13 15,2-16 1,4-12-16,0-10 15,4-9-15,3-11 16,-2 3 0,-3 2-16,-1 6 15,-1 9 1,-1 12-16,1 9 16,3 8-16,3 7 15,9 8 1,3 2-16,20 4 15,3-2 1,8-10-16,1-11 16,-2-4-16,-5 0 15,-60 2 1,54-11-16,-12-5 16,-8-11-1,-34 27-15,27-31 16,-27 31-16,18-38 15,-10 0 1,-6 2-16,-2 36 16,-13-26-16,-7 5 15,-9 8 1,-5 8-16,-1 10 16,-1 11-1,-3 10-15,4 10 16,8 6-1,6 5-15,8 3 16,13-4-16,7 0 16,12-6-1,8-14-15,-1-12 16,5-14-16,6-16 16,2-24-1,-1-16-15,-6-15 16,6-35-1,-5-28-15,-3-20 16,-11 5-16,-5 10 16,-3 9-1,3 16-15,-4 5 16,1 8 0,-7 12-16,-4 89 15,2-74-15,-2 74 16,0 0-1,-6-49-15,-3 29 16,1 24 0,8-4-16,-10 18 0,0 16 15,1 15-15,-3 29 16,8 39 0,2 44-16,6 28 31,8-1-31,3 0 0,-1-14 31,1-16-31,-1-13 16,5-17-16,0-34 0,-2-23 31,-17-71-31,0 0 0,0 0 31,14 39-31,5-22 0,10-22 0,3-18 31,15-29-15</inkml:trace>
  <inkml:trace contextRef="#ctx1" brushRef="#br0" timeOffset="9870.0249">22311 4324 0,'0'0'0,"-17"16"16,-11 7-16,-11 14 0,-16 19 31,-27 27-31,-21 28 16,-1 5-1,12-15-15,21-27 16,71-74-16,-41 47 0,27-36 31,30-29-31,23-27 16</inkml:trace>
  <inkml:trace contextRef="#ctx1" brushRef="#br0" timeOffset="10042.241">22156 4585 0,'0'0'0,"0"0"16,0 0-16,10 25 31,4 11-31,6 20 16,-3-1 0,3 2-16,-20-57 0,0 0 0,27 50 31</inkml:trace>
  <inkml:trace contextRef="#ctx1" brushRef="#br0" timeOffset="10604.5943">22470 4413 0,'0'-6'0,"0"6"0,0-9 0,0 0 31,6 9-15,3 9-16,-3 20 15,-1 20-15,-2 18 0,-1 4 32,0 3-32,-2 4 15,0-10-15,0-68 0,0 0 32,0 0-32,0 40 0,2-17 31,10-26-31,6-15 15,7-9-15,-2-8 0,6-6 32,5-10-32,-3-3 0,2-6 31,-3-3-31,-1-3 16,-2-4-16,2-13 0,-7 3 15,-22 80-15,0 0 16,0 0-1,26-55-15,-13 36 16,-3 28-16,-4 16 31,-4 15-31,0 25 0,0 13 32,-2 35-32,-2 20 0,2 3 31,0-4-31,2-32 15,0-22 1,-2-15-16,0-63 16,-4 45-16,-6-7 0,-3-5 31</inkml:trace>
  <inkml:trace contextRef="#ctx1" brushRef="#br0" timeOffset="10994.7598">22452 5560 0,'0'0'0,"0"0"0,8 22 16,6 10-16,8 9 31,3-2-31,4-8 0,2-9 31,2-13-31,-3-13 0,-1-14 31,-2-13-31,-7-17 0,-14-3 16,-10 2-16,-14 0 16,-7 9-16,-8 11 15,-7 13 1,-6 16-16,-4 16 15,5 13 1,9 4-16,19 0 16,17-15-16,17-24 15</inkml:trace>
  <inkml:trace contextRef="#ctx1" brushRef="#br0" timeOffset="11213.8107">23450 4423 0,'0'0'0,"0"0"16,-15 26-16,-12 21 16,-15 30-1,-20 18-15,-13 10 16,4-15-16,9-23 15,19-29 1,19-32-16,10-17 16</inkml:trace>
  <inkml:trace contextRef="#ctx1" brushRef="#br0" timeOffset="11370.0605">23252 4680 0,'0'0'0,"0"0"16,0 0-16,13 17 15,11 12 1,15 16-16,3 2 16,-42-47-1,0 0-15,45 45 16</inkml:trace>
  <inkml:trace contextRef="#ctx1" brushRef="#br0" timeOffset="11608.2398">23413 4713 0,'0'0'0,"0"0"16,20-2 0,24-5-16,27-4 15,-5 6 1,-1 1-16,-9 0 15,-7-6-15,-18-10 16,-13-6 0,-5-3-16</inkml:trace>
  <inkml:trace contextRef="#ctx1" brushRef="#br0" timeOffset="11858.1904">23798 4141 0,'0'0'15,"0"0"1,0 0-16,0 25 16,0 21-16,0 30 15,0 22 1,0 3-16,0-1 16,4-1-16,2-5 15,1-10 1,2-5-16,4-14 15,-13-65-15,7 42 16,-7-42 0,-3 36-16</inkml:trace>
  <inkml:trace contextRef="#ctx1" brushRef="#br0" timeOffset="12201.5887">23450 5287 0,'0'0'16,"-6"24"-16,-5 17 16,-7 19-1,6-1-15,8 2 16,15 2-16,8-9 16,10-11-1,-29-43-15,37 26 16,10-19-16,2-17 15,-1-16 1,-10-9-16,-9-8 16,-16 0-1,-16-1-15,-12 6 16,-9 6-16,24 32 0,-33-26 16,-4 8-1,-3 10-15,0 8 16,4 10-1,14 6-15,9 4 16,11 3-16</inkml:trace>
  <inkml:trace contextRef="#ctx1" brushRef="#br0" timeOffset="12358.0728">24323 5685 0,'0'0'0,"0"0"15,0 0-15</inkml:trace>
  <inkml:trace contextRef="#ctx1" brushRef="#br0" timeOffset="17330.8892">10123 7506 0,'0'0'0,"0"0"16,0 0-16,0 0 15,-7 0 1,3-5-16,-1 1 16,3 2-1,2-1-15,2 28 16,1 28-16,1 29 16,1 15-1,2 4-15,-1 8 16,-4 1-1,0 6-15,-4 0 16,-4 1-16,-6-2 16,-3-3-1,-1-26-15,16-86 16,-19 69 0,19-69-16,-21 38 15,3-22-15,-2-17 16,4-17-1,1-22-15</inkml:trace>
  <inkml:trace contextRef="#ctx1" brushRef="#br0" timeOffset="17846.1347">9929 7685 0,'0'0'0,"18"-11"16,13-7-1,18-7-15,16 2 16,9 8 0,29 1-16,9 17 15,-10 15-15,-26 11 16,-27 16 0,-24 2-16,-21 4 15,-19 7 1,-17 5-16,-17 1 15,-20 12-15,-14-5 16,10-17 0,8-18-16,65-36 15,-58 25-15,58-25 32,0 0-32,0 0 0,-35 8 15,18-1 1,14-2-16,14 2 15,4 5-15,10 5 16,3 9 0,10 15-16,2 7 15,1 6 1,2 4-16,-4-2 16,4 0-16,-5-7 15,-38-49 1,40 40-16,-40-40 15,45 29 1,4-19-16,0-28 16</inkml:trace>
  <inkml:trace contextRef="#ctx1" brushRef="#br0" timeOffset="18158.771">10946 7452 0,'0'0'16,"0"0"-16,0 0 15,0 29 1,5 33-16,-1 44 16,-4 31-1,-6 10-15,-13 24 16,-6 4-1,3-32-15,5-29 16,5-34-16,12-80 16,0 0-1,0 0-15,-6 49 16,3-40-16,1-29 16,4-18-1</inkml:trace>
  <inkml:trace contextRef="#ctx1" brushRef="#br0" timeOffset="18647.6328">10997 7622 0,'0'0'0,"18"-9"16,12-4-16,7-3 16,7 9-1,0 7-15,-9 13 16,-10 15-1,-21 7-15,-16 16 16,-21 21-16,-20 22 16,-12 10-1,65-104-15,0 0 16,0 0 0,-54 77-16,28-42 15,32-36-15,23-17 16,9-7-1,22-9-15,7 0 16,17-5-16,-84 39 16,78-25-1,-18 18-15,-26 25 16,-24 12 0,-14 5-16,-12 7 15,-15 15-15,-14 5 16,-21 16-1,-15 7-15,1-11 16,8-23-16,21-22 16,51-29-1,-25 0-15,21-22 16,15-21-16</inkml:trace>
  <inkml:trace contextRef="#ctx1" brushRef="#br0" timeOffset="18944.0894">11840 7436 0,'0'0'16,"0"27"-16,-5 23 16,3 30-1,-7 29-15,0 14 16,-3 9-1,4 8-15,4 6 16,1 21-16,-3-12 16,-1-46-1,7-109-15,0 0 16,-11 65 0,-2-38-16,-1-27 15,6-24-15,1-19 16,1-37-1</inkml:trace>
  <inkml:trace contextRef="#ctx1" brushRef="#br0" timeOffset="19287.7258">12047 7389 0,'0'0'15,"0"0"-15,23 5 16,23 0-1,23 14-15,-10 13 16,-5 8 0,3 11-16,9 23 15,-7 18-15,-13 4 16,-19 7 0,-23 2-16,-20 4 15,-22 0-15,-13-1 16,-19-3-1,-5-11-15,1-27 16,14-25 0,5-27-16,14-15 15,2-15-15,-2-9 16,0-15 0,0-12-16,6-13 15</inkml:trace>
  <inkml:trace contextRef="#ctx1" brushRef="#br0" timeOffset="19428.6272">11637 8042 0,'0'0'15,"0"0"1,0 0-16,26 0 16,33-9-16,38-9 15,29-11 1,10-3-16</inkml:trace>
  <inkml:trace contextRef="#ctx1" brushRef="#br0" timeOffset="19568.9098">12718 8022 0,'0'0'0,"0"0"16,21 0-16,14 0 15</inkml:trace>
  <inkml:trace contextRef="#ctx1" brushRef="#br0" timeOffset="20445.5217">13183 7908 0,'0'0'16,"0"0"-16,0 0 16,0 0-16,0 0 15,0 0 1,23 16-16,12 11 15,23 10 1,2 6-16,14 6 16,6 2-16,0-4 15,4-4 1,3-3-16,7-2 16,12 2-1,13-2-15,12-2 16,9-2-16,13-4 15,2-5 1,-1-7-16,0-7 16,1-4-16,-2-5 15,0-2 1,-3-7-16,-1-6 16,4-9-1,1-7-15,-3-9 16,-5-14-16,-5-12 15,-6-15 1,-5-10-16,-7-13 16,-3-19-1,-4-13-15,-4-12 16,-7-12-16,-11-6 16,-11 1-1,-7-1-15,-6 3 16,-12 6-1,-7 14-15,-3 14 16,-11 22-16,-4 17 16,-6 19-1,-27 69-15,0 0 16,0 0 0,19-46-16,-15 31 15,-13 18-15,-9 17 16,-11 14-1,-20 20-15,-8 10 16,-23 29-16,-19 16 16,2-7-1,21-15-15,24-28 16,52-59 0,0 0-16,0 0 15,-36 35-15,21-27 16,17-18-1</inkml:trace>
  <inkml:trace contextRef="#ctx1" brushRef="#br0" timeOffset="20632.972">18046 6160 0,'0'0'15,"0"0"1,0 0-16,8 25 15,10 18-15,9 21 16,7 5 0,6 17-16,7-2 15,-5-8 1,-13-22-16,-22-25 16</inkml:trace>
  <inkml:trace contextRef="#ctx1" brushRef="#br0" timeOffset="20773.9502">18454 6811 0,'0'0'16,"0"0"-16,0 0 16,4 0-16</inkml:trace>
  <inkml:trace contextRef="#ctx1" brushRef="#br0" timeOffset="26319.1324">17943 7363 0,'0'0'16,"0"0"-16,0 0 15,-18 16-15,-6 8 16,-2 9 0,2 5-16,2 1 15,4-1 1,18-38-16,-15 38 15,15-38-15,-10 38 16,10-38 0,-5 37-16,5-37 15,7 27 1,7-11-16,8-14 16,3-10-16,1-13 15,0-6 1,2-6-16,-1-10 15,-5 1-15,-11 4 16,-9 6 0,-8 13-16,-7 5 15,-10 11 1,-12 10-16,-6 7 16,-10 6-1,5 2-15,13-6 16,13-11-16,9-12 15</inkml:trace>
  <inkml:trace contextRef="#ctx1" brushRef="#br0" timeOffset="26553.8044">18224 7025 0,'0'0'0,"0"0"15,0 0 1,0 0-16,0 25 16,0 22-16,0 27 15,0 8 1,-4-2-16,-2 1 16,4-3-1,4-1-15,-4-11 16,-6-26-16</inkml:trace>
  <inkml:trace contextRef="#ctx1" brushRef="#br0" timeOffset="26943.9851">17929 8006 0,'0'0'0,"0"0"31,0 0-15,0 0-16,0 0 0,16-13 0,8-9 16,12-13-1,0 2-15,-3 4 16,-6 5 0,-8 16-16,-2 5 15,-6 11-15,-7 10 16,-4 10-1,-6 4-15,-1 5 16,1-2 0,4-4-16,2-6 15,0-4-15,6-10 16,9-10 0,10-12-16,14-11 15,16-20-15,3-16 16,7-27-1</inkml:trace>
  <inkml:trace contextRef="#ctx1" brushRef="#br0" timeOffset="27100.3217">18626 7347 0,'0'0'0,"0"0"15,0 0 1,-13 20-16,-11 16 15,-13 24-15,-5 9 16,-6 19 0,0 1-16,11-26 15</inkml:trace>
  <inkml:trace contextRef="#ctx1" brushRef="#br0" timeOffset="27287.6589">18530 7559 0,'0'0'16,"0"0"-16,0 0 16,0 0-16,0 0 15,0 0 1,15 18-16,12 7 16,7 2-1,-1-7-15</inkml:trace>
  <inkml:trace contextRef="#ctx1" brushRef="#br0" timeOffset="27615.7018">18751 7039 0,'0'0'0,"0"0"16,0 0-16,3 27 15,7 25 1,2 39-16,-1 29 16,-1 14-16,3 11 15,2 19 1,1-3-16,-9-9 16,-7-13-1,-5-19-15,5-22 16,0-98-16,2 77 15,-2-77 1,0 0-16,7 48 16,5-39-16,5-31 15</inkml:trace>
  <inkml:trace contextRef="#ctx1" brushRef="#br0" timeOffset="27943.9948">19200 7251 0,'0'0'0,"0"0"16,0 0-16,20-2 16,26-11-1,16-8 1,-4 1-16,-58 20 15,0 0-15,0 0 16,49-11-16,-20 20 16,-27 18-1,-17 10-15,-21 24 16,-10 10 0,-22 26-16,-11 12 15,20-19-15,59-90 16,-39 47-1,21-46-15</inkml:trace>
  <inkml:trace contextRef="#ctx1" brushRef="#br0" timeOffset="28084.4586">19316 7474 0,'0'0'16,"0"0"-16,0 0 15,0 0-15,14 14 16,6 6-1,9 7-15,0-5 16,-6-9 0</inkml:trace>
  <inkml:trace contextRef="#ctx1" brushRef="#br0" timeOffset="28506.1891">19426 7454 0,'0'0'15,"0"0"-15,0 0 16,0 0 0,23-8-16,17-13 15,22-10 1,3-9-16,8-16 16,-73 56-16,63-60 15,-63 60 1,0 0-16,41-59 15,-41 59-15,0 0 16,0 0 0,17-38-16,-17 38 15,13-15 1,-9 20-16,0 12 16,-2 10-16,0 9 15,3 10 1,-1 17-16,3 5 15,0-2 1,-5 1-16,-2-2 16,-4-5-16,-8-8 15,12-52 1,-24 34-16</inkml:trace>
  <inkml:trace contextRef="#ctx1" brushRef="#br0" timeOffset="28849.0537">19625 7801 0,'0'3'0,"0"7"15,0-3 1,0 2-16,0 6 16,0 5-1,0 10-15,0 6 16,0 2-16,0-3 16,10-4-1,5-12-15,3-11 16,1-8-16,2-9 15,2-6 1,-4-6-16,-5-6 16,-8 1-1,-6-2-15,-4 5 16,-10 3 0,-7 1-16,-9 10 15,-1 3 1,-2 6-16,0 2 15,3 5-15,7-3 16,9 3 0,8-7-16</inkml:trace>
  <inkml:trace contextRef="#ctx1" brushRef="#br0" timeOffset="29223.3007">20038 7322 0,'0'0'16,"0"0"-1,0 0-15,0 0 16,0 0-16,0 0 16,23-2-1,19-12-15,17-12 16,-13-1-1,-8 1 1,-6 8-16,-16 8 16,-6 8-16,-8 7 15,-8 8 1,-13 12-16,-11 11 16,-13 15-16,-3 3 15,-2 1 1,4-1-16,44-54 15,-37 45-15,11-16 16,15-18 0,9-17-16</inkml:trace>
  <inkml:trace contextRef="#ctx1" brushRef="#br0" timeOffset="29363.9235">20149 7436 0,'4'4'16,"-2"2"-16,3 0 15,4 1 1,6 4-16,9 2 15,1 1 1,1 2-16,0-1 16,3-4-16</inkml:trace>
  <inkml:trace contextRef="#ctx1" brushRef="#br0" timeOffset="29723.5682">20468 6854 0,'0'0'16,"0"0"-16,0 0 15,0 0 1,0 0-16,0 26 16,0 32-1,0 34-15,4 24 16,2 5-16,1 6 15,2 3 1,1 4-16,-4 7 16,-1 2-1,-3-5-15,-4-6 16,-3-14-16,-1-17 16,6-101-1,0 0-15,0 0 16,-4 73-1,4-73-15,0 0 16,0 43-16,0-34 16,4-18-1</inkml:trace>
  <inkml:trace contextRef="#ctx1" brushRef="#br0" timeOffset="29865.5785">20774 8221 0,'0'0'0,"0"0"16,-12 13-1,0 3-15</inkml:trace>
  <inkml:trace contextRef="#ctx1" brushRef="#br0" timeOffset="34377.4177">10499 9610 0,'-8'29'15,"-7"18"1,0 20-16,-3 8 16,-5 36-16,4 28 15,-3 16 1,3 5-16,8-7 15,2-14-15,3-12 16,-6-17 0,4-16-16,5-18 15,6-27 1,3-25-16</inkml:trace>
  <inkml:trace contextRef="#ctx1" brushRef="#br0" timeOffset="34752.718">10850 9847 0,'0'0'16,"0"0"-1,0 0-15,-24 13 16,-15 12-16,-21 18 15,-18 23 1,-10 22-16,12 3 16,19-6-16,26-15 15,15-19 1,16-51-16,0 40 16,8-2-1,10-2-15,9-3 16,8 1-16,10 2 15,7 2 1,4 0-16,4 0 16,3-2-1,-63-36-15,64 37 16</inkml:trace>
  <inkml:trace contextRef="#ctx1" brushRef="#br0" timeOffset="35033.6354">10930 9816 0,'0'0'0,"0"0"16,19 4-1,20-1-15,29 2 16,2 1-16,7-1 16,13-1-1,-7-4-15,-10-4 16,-73 4 0,47-16-16,-25-8 15,-22-6-15</inkml:trace>
  <inkml:trace contextRef="#ctx1" brushRef="#br0" timeOffset="35346.2973">11032 9840 0,'0'0'16,"-6"22"-16,-7 17 15,-5 18 1,3 6-16,3 6 15,6 10-15,4 17 16,6 12 0,4-15-16,6-13 15,1-8-15,3-16 16,0-12 0,5-4-16,4-6 15,-27-34-15,33 27 16,7-16-1,-1-15-15,-4-14 16,-12-17 0,-17-20-16</inkml:trace>
  <inkml:trace contextRef="#ctx1" brushRef="#br0" timeOffset="35596.0049">10845 10294 0,'0'0'15,"0"0"1,0 0-16,25 5 16,28-3-16,27 2 15,24-8 1,1-7-16,-1-5 15,-7 3-15,-12 4 16,-7 4 0</inkml:trace>
  <inkml:trace contextRef="#ctx1" brushRef="#br0" timeOffset="35939.9214">11514 9787 0,'0'0'16,"0"0"-1,0 0-15,15 16 16,16 9-16,17 15 16,-4 0-1,3 2-15,5-2 16,0-9-16</inkml:trace>
  <inkml:trace contextRef="#ctx1" brushRef="#br0" timeOffset="36408.1944">12147 9581 0,'0'0'16,"0"0"-1,-19 16-15,-10 11 16,-21 17-16,-2 7 16,-19 17-1,-2 7-15,11-7 16,62-68-16,0 0 16,0 0-1,-40 56-15,20-27 16,15-18-1,12-13-15,-7 2 16,13-5-16,-13 5 16,20-7-1,0 10-15,-3 8 16,-3 12 0,-9 10-16,-3 18 15,-11 24 1,-11 45-16,-13 36 15,-5 14-15,6-20 16,8-28 0,6-25-16,18-97 15,0 0-15,-11 71 16,13-35 0,11-25-16,5-21 15</inkml:trace>
  <inkml:trace contextRef="#ctx1" brushRef="#br0" timeOffset="36705.3599">12179 9668 0,'0'0'15,"0"0"-15,3 30 16,4 30-1,4 38-15,-9 32 16,-4 8 0,-7 12-16,-7 40 15,-2 4-15,-5-13 16,5-33 0,1-37-16,17-111 15,0 0 1,-8 54-16,0-56 15,8-48-15,2-32 16</inkml:trace>
  <inkml:trace contextRef="#ctx1" brushRef="#br0" timeOffset="37001.8045">12283 9813 0,'0'0'16,"0"0"-16,22-2 15,24-4 1,24-6-16,-6 12 16,4 10-16,-6 17 15,-9 11 1,-12 13-16,-11 13 16,-19 16-1,-27 40-15,-31 33 16,-32 22-16,-12-17 15,-5-15 1,6-31-16,8-32 16,82-80-16,-70 43 15,-6-36 1</inkml:trace>
  <inkml:trace contextRef="#ctx1" brushRef="#br0" timeOffset="37174.0221">11950 10384 0,'0'0'0,"20"0"15,22-8-15,31-3 16,27-1-16,4-5 16,-7 9-1,0 8-15</inkml:trace>
  <inkml:trace contextRef="#ctx1" brushRef="#br0" timeOffset="38548.3098">13221 10176 0,'0'0'15,"0"0"-15,0 0 16,0 0 0,0 0-16,0 0 15,0 0-15,0 0 16,0 0-1,0 0-15,0 0 16,0 0 0,0 0-16,0 0 15,20 11-15,13 5 16,12 4 0,0 7-16,2 1 15,4 6 1,8 4-16,5 5 15,23 17-15,14 12 16,9 1 0,1-2-16,-1-1 15,2-5 1,1-3-16,6-6 16,1-4-16,-1-6 15,-1 1 1,-1-7-16,-4 3 15,6-2-15,1 0 16,5-2 0,4-1-16,5-3 15,6 1 1,1-1-16,1-1 16,4-5-16,4-6 15,-1-3 1,6-5-16,1-7 15,2-9 1,5-7-16,5-9 16,-2 0-16,-2-12 15,3-2 1,-3-6-16,5 2 16,-7-8-16,2-2 15,-4-1 1,2-3-16,-4-3 15,-2 1 1,-1-6-16,-1 2 16,-1-5-16,-2-5 15,-7-5 1,1-3-16,2-7 16,-6-7-1,-6-7-15,-1-9 16,-9-3-16,-3-4 15,-13-5 1,-18-1-16,-5-11 16,-8-10-1,-6-5-15,1-11 16,-12-3-16,-8-3 16,-5 1-1,2-5-15,-4 2 16,-2 0-1,-6 2-15,-3 2 16,1 0-16,-3 0 16,-2 1-1,3-5-15,0 4 16,-3 4-16,-7 16 16,-1 2-1,-2 22-15,-6 13 16,-5 5-1,-2 15-15,-8 80 16,2-67 0,-2 67-16,0 0 15,0 0-15,-6-38 16,-13 20 0,-5 21-16,-6 15 15,-5 15-15,-21 27 16,-24 36-1,-23 41-15,-9 16 16,11-3 0,19-17-16,24-29 15,58-104-15,-40 78 16,40-78 0,0 0-16,0 0 15,-25 40 1,21-35-16,12-30 15</inkml:trace>
  <inkml:trace contextRef="#ctx1" brushRef="#br0" timeOffset="38860.7362">21830 6349 0,'0'0'0,"0"0"15,0 0-15,12 15 16,13 14 0,8 16-16,4 10 15,5 11 1,6 14-16,2 12 16,-2-1-16,-7-6 15,-9-9 1,-6-5-16,-4-7 15,-8-14 1,-6-7-16,1-1 16,-9-42-16,9 49 15</inkml:trace>
  <inkml:trace contextRef="#ctx1" brushRef="#br0" timeOffset="39032.5701">22237 7463 0,'0'0'0,"0"0"16,0 0-1,0 0-15</inkml:trace>
  <inkml:trace contextRef="#ctx1" brushRef="#br0" timeOffset="43406.9128">22047 8357 0,'0'0'0,"0"0"16,0 0-1,0 0-15,0 0 16,0 0-16,15 0 15,27-3 1,22-9-16,5-9 16,-6-1-1,-1-1-15,-62 23 16,57-18-16,-57 18 16,46-6-1,-17 10-15,-22 12 16,-17 4-1,-11 12-15,-22 14 16,-15 12-16,-27 30 16,-19 25-1,3 1-15,22-13 16,26-27 0,53-74-16,-25 40 15,23-31-15</inkml:trace>
  <inkml:trace contextRef="#ctx1" brushRef="#br0" timeOffset="43609.6204">22347 8410 0,'0'0'16,"0"0"0,0 0-16,0 0 15,11 23-15,9 11 16,10 21-1,-1 3-15,4-1 16,2-13 0,-3-17-16</inkml:trace>
  <inkml:trace contextRef="#ctx1" brushRef="#br0" timeOffset="44159.2051">22698 8194 0,'0'0'0,"0"0"16,0 0 0,0 20-16,-5 22 15,3 21-15,-4 5 16,-2-4 0,2-4-16,6-60 15,0 0 1,0 0-16,-4 49 15,6-21-15,14-27 16,9-25 0,7-14-16,7-17 15,-4-4 1,-6-4-16,-6 1 16,-10 8-16,-4 6 15,-5 13 1,1 13-16,-2 7 15,-1 10 1,0 7-16,0 13 16,-4 13-16,0 14 15,-3 18 1,5 14-16,0 29 16,3 24-16,-1 12 15,0 8 1,2-12-16,2-15 15,-3-4-15,-3-13 16,-5-18 0,5-85-16,0 0 15,0 0 1,0 52-16,5-42 16,6-25-16</inkml:trace>
  <inkml:trace contextRef="#ctx1" brushRef="#br0" timeOffset="44471.6372">23123 8393 0,'0'0'16,"0"0"-16,0 0 15,0 0 1,15 4-16,23-2 15,13 3 1,-2-1-16,-8-2 16,-6 6-16,-10 9 15,-11 6 1,-12 8-16,-10 7 16,-13 23-1,-6 2-15,-6 7 16,-8 9-16,41-79 15,-34 60 1,24-49-16,18-40 16</inkml:trace>
  <inkml:trace contextRef="#ctx1" brushRef="#br0" timeOffset="45072.7113">23627 8227 0,'0'0'0,"0"0"15,0 25 1,0 22-16,0 26 16,-5 17-1,1-1-15,0-6 16,0-11-16,4-72 16,0 0-1,0 0-15,-8 46 16,2-19-1,6-27-15,8-22 16,13-25-16,8-6 16,7-8-1,4-10-15,16-26 16,4-5 0,-12 3-16,-15 15 15,-33 84-15,22-66 16,-22 66-1,0 0-15,13-37 16,-2 17 0,1 20-16,-3 13 15,-3 13-15,2 18 16,-2 20 0,-4 12-16,1 40 15,1 38-15,2 16 16,4 1-1,-6-13-15,-4-15 16,-2-11 0,2-23-16,2-22 15,-2-87-15,0 0 16,0 0 0,4 57-16,-4-57 15,5 30 1,1-21-16,-4-9 0,-12-7 15</inkml:trace>
  <inkml:trace contextRef="#ctx1" brushRef="#br0" timeOffset="45228.9252">24329 9354 0,'0'0'0,"0"0"15,0 0 1,0 0-16,0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2-11-03T06:30:07.561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1" timeString="2022-11-03T06:30:16.153"/>
    </inkml:context>
  </inkml:definitions>
  <inkml:trace contextRef="#ctx0" brushRef="#br0">1817 4745 0,'17'0'62,"36"17"-46,0 107-16,0-36 15,18 18 1,35 35 0,-71-106-1,-18 1 1,1-36-1,53 0 1,35-71 0,105-246-1,-34-54 1,-72 71 0,-34 89-1,-36 175 1,-35 19-1</inkml:trace>
  <inkml:trace contextRef="#ctx1" brushRef="#br0">3506 4460 0,'-4'0'16,"-2"0"-16</inkml:trace>
  <inkml:trace contextRef="#ctx1" brushRef="#br0" timeOffset="15.6338">4045 5692 0,'0'0'0</inkml:trace>
  <inkml:trace contextRef="#ctx1" brushRef="#br0" timeOffset="4481.1202">3723 4398 0,'0'0'15,"0"0"-15,-6 18 16,-6 22-16,-7 22 15,-2 17 1,-4 37-16,-4 35 16,8 2-1,9-33-15,12-120 16,0 0-16,0 0 16,2 76-1,14-47-15,3-37 16,12-17-1,4-14-15,5-11 16,-40 50-16,43-52 16,-43 52-1,38-39-15,-8 13 16,-3 25 0,-12 13-16,-5 15 15,-1 11-15,1 20 16,1 3-1,1 6-15,8 2 16,8-4-16,5-7 16,9-12-1,12-14-15,4-18 16,5-21 0,2-18-16,-3-15 15,11-29-15,-7-23 16,-19-11-1,-16-1-15,-13-3 16,-11-3 0,-12-5-16,-1-3 15,-6-7-15,-1-2 16,-11 8 0,-6 10-16,-1 24 15,4 23-15,27 62 16,-27-41-1,-1 14-15,-1 16 16,0 14 0,2 8-16,27-11 15,-23 24-15</inkml:trace>
  <inkml:trace contextRef="#ctx1" brushRef="#br0" timeOffset="4746.7996">4991 4731 0,'0'0'0,"0"0"15,0 0 1,-7 26-16,-1 24 15,-9 25 1,2 9-16,5-7 16,8-6-16,6-15 15,8-17 1,1-10-16,-7-18 16</inkml:trace>
  <inkml:trace contextRef="#ctx1" brushRef="#br0" timeOffset="4903.2393">4872 4355 0,'0'-2'16,"0"2"-16,0-9 0,0 2 16,2 1-1,10 1-15,1 3 16</inkml:trace>
  <inkml:trace contextRef="#ctx1" brushRef="#br0" timeOffset="5324.9958">5149 4729 0,'0'0'16,"0"0"-1,2 27-15,10 26 16,3 27-16,1 8 15,-7-6 1,-7-9-16,-2-73 16,0 0-16,0 0 15,-2 57 1,0-33-16,2-24 16,2-9-1,7-13-15,3-7 16,7-10-16,16-7 15,9-4 1,6 9-16,2 5 16,0 13-1,-4 14-15,0 14 16,-9 15-16,0 14 16,-8 10-1,-2 8-15,2 1 16,1-8-16,6-11 15</inkml:trace>
  <inkml:trace contextRef="#ctx1" brushRef="#br0" timeOffset="5996.5052">6336 5189 0,'0'0'0,"-4"-22"16,-1-18-1,-7-23-15,-1 2 16,-7 3-16,-5 5 16,-3-3-1,-4 2-15,-4 7 16,36 47 0,-37-31-16,-4 18 15,-3 24-15,0 22 16,2 18-1,5 19-15,-1 23 16,11 13 0,18-17-16,15-22 15,-6-67-15,13 41 16,13-22 0,1-16-16,4-22 15,6-18-15,15-31 16,10-43-1,3-41-15,-12-24 16,-20 4 0,-16 11-16,-10 6 15,-5 12-15,-4 12 16,2 12 0,0 10-16,2 19 15,-2 90-15,-2-67 16,2 67-1,-7-30-15,0 20 16,-3 22 0,-2 16-16,-1 17 15,-4 31-15,0 38 16,-1 36 0,7 31-16,11 11 15,9-9 1,9-13-16,1-11 15,9-5-15,-1-15 16,4-19 0,1-22-16,1-23 15,3-32 1,-5-33-16,-4-29 16</inkml:trace>
  <inkml:trace contextRef="#ctx1" brushRef="#br0" timeOffset="6386.916">6638 4666 0,'0'0'0,"0"0"16,-12 20-16,-3 18 15,-8 24 1,11 10-16,4 2 15,16 11 1,-8-85-16,23 71 16,16-27-1,-7-27-15,-7-19 16,-2-14-16,-1-11 16,-3-9-1,-6-8-15,-11-1 16,-13 2-16,-14 5 15,-8 10 1,-10 6-16,0 8 16,4 7-16,5 9 15,14 3 1,13 1-16,16-10 16</inkml:trace>
  <inkml:trace contextRef="#ctx1" brushRef="#br0" timeOffset="6933.6665">7064 4677 0,'0'0'0,"0"22"16,7 18-16,2 26 16,-3 11-1,-2 22-15,1-10 16,-3-10-1,-2-79-15,0 0 16,0 0-16,9 58 16,3-34-1,-3-24-15,2-15 16,0-12-16,1-9 16,-1-8-1,-1-15-15,2 6 16,-3 4-1,-5 8-15,0 12 16,3 14-16,1 10 16,3 11-1,2 15-15,3 11 16,8 5 0,5 17-16,7-5 15,0-2-15,-36-47 16,35 35-1,-1-12-15,-5-18 16,-11-17-16,-5-11 16,-2-11-1,-4-12-15,-7-16 16,-4 2 0,-8 0-16,-3 6 15,-5 9-15,-7 11 16,-3 8-1</inkml:trace>
  <inkml:trace contextRef="#ctx1" brushRef="#br0" timeOffset="7418.2122">8117 4460 0,'0'0'15,"0"0"-15,0 0 16,-21 14 0,-12 8-16,-23 16 15,-6 9-15,-15 18 16,4 6 0,73-71-16,-49 63 15,29-18 1,24-18-16,12-16 15,10-7-15,13-4 16,14 0 0,5-3-16,-2 3 15,-6 7 1,-8 4-16,-11 7 16,-13 3-16,-11 3 15,-11 10 1,-13 5-16,-8 11 15,-6-5-15,31-45 16,0 0 0,0 0-16,-31 37 15,31-37 1,0 0-16,0 0 16,-32 28-16,-1-6 15,-2-6 1</inkml:trace>
  <inkml:trace contextRef="#ctx1" brushRef="#br0" timeOffset="8183.7561">8580 4255 0,'0'0'0,"0"0"16,0 0-1,24-3-15,25-7 16,20-6-16,-13 2 16,-6 5-1,-50 9-15,42 3 16,-7 12-1,-12 19-15,-14 13 16,-22 15-16,-17 19 16,-25 30-1,-21 24-15,-5-3 16,19-30 0,62-102-16,0 0 15,-36 56-15,27-51 16,14-37-1</inkml:trace>
  <inkml:trace contextRef="#ctx1" brushRef="#br0" timeOffset="8357.0361">9055 4282 0,'0'0'0,"21"-14"16,12-6-16,16-7 15,-4 9 1,-12 11-16,-15 13 16,-18 4-16,-16 10 15,-13 5 1</inkml:trace>
  <inkml:trace contextRef="#ctx1" brushRef="#br0" timeOffset="8513.5466">8863 4642 0,'0'0'0,"0"0"16,0 0-16,13-3 15,19-15 1,13-6-16,13-14 16,5-3-1,10-13-15,-9 3 16,-13 7-16,-23 9 16,-13 1-1,-15 34-15,0-40 16</inkml:trace>
  <inkml:trace contextRef="#ctx1" brushRef="#br0" timeOffset="8763.5103">9248 4049 0,'0'3'0,"0"1"15,0 3-15,0 6 16,2 14-16,10 11 16,3 12-1,-2 7-15,2 9 16,-1 13-1,1 22-15,-4 13 16,-6-11-16,-5-12 16,0-91-1,0 0-15,-7 61 16,-2-42 0,1-37-16,3-26 15,3-37-15</inkml:trace>
  <inkml:trace contextRef="#ctx1" brushRef="#br0" timeOffset="9060.3687">9305 3906 0,'0'-5'16,"0"-12"-1,0 17-15,0-20 0,0 2 0,7 13 16,5 23 0,-4 22-16,5 28 15,-1 10-15,4 29 16,6 25-1,5 9-15,2 15 16,-4-2-16,-6-4 16,-3 0-1,-3 1-15,-6-5 16,-4-15 0,-6-23-16,3-24 15,0-84 1,0 0-16,0 45 15,3-47-15</inkml:trace>
  <inkml:trace contextRef="#ctx1" brushRef="#br0" timeOffset="9548.0467">9733 4137 0,'0'0'15,"0"0"-15,0 0 16,-7 20 0,-1 19-16,-11 29 15,2 2-15,7-1 16,5 4 0,5 10-16,0-83 15,0 0 1,13 65-16,6-41 15,0-26-15,0-16 16,-1-8-16,-3-13 16,-3-6-1,-8 1-15,-6 4 16,-10 4 0,-1 9-16,-3 5 15,1 2 1,5 2-16,-2 5 15,10-3-15,10-2 16,17-3 0,14-5-16,24-10 15,5 0-15,21-6 16,5 2 0,-14 15-16,-22 19 15,-22 12-15,-22 10 16,-12 4-1</inkml:trace>
  <inkml:trace contextRef="#ctx1" brushRef="#br0" timeOffset="9719.8757">9941 4469 0,'0'0'0,"0"0"15,19-2 1,24-11-16,22-9 15,-3-3-15,3-4 16,-7-5 0,-8-6-16,-17-9 15</inkml:trace>
  <inkml:trace contextRef="#ctx1" brushRef="#br0" timeOffset="9954.2007">10367 3768 0,'0'0'0,"0"0"16,0 4-16,0 3 16,0 20-1,0 17-15,0 24 16,0 12-16,0 24 16,0-4-1,0-2-15,0-7 16,5-3-16,2-6 15,-1-8 1,-6-74-16,6 81 16</inkml:trace>
  <inkml:trace contextRef="#ctx1" brushRef="#br0" timeOffset="10344.7287">9818 5255 0,'0'0'0,"0"0"16,19-21-16,18-15 15,16-23 1,11-3-16,-64 62 16,61-56-1,-61 56-15,49-29 16,-49 29-16,27 0 15,-17 18 1,-7 13-16,-12 9 16,-7 18-1,-1 1-15,3-4 16,3-3-16,7-9 16,8-10-1,10-12-15,8-13 16,11-8-16,10-8 15,15-12 1,3 1-16,8-5 16,4-4-1,27-9-15</inkml:trace>
  <inkml:trace contextRef="#ctx1" brushRef="#br0" timeOffset="10969.5815">11576 4011 0,'0'0'0,"-16"-18"15,-1-6-15,-10-7 16,-3 6-16,-1 11 16,-2 14-1,-4 17-15,-13 16 16,-2 18 0,3 18-16,-9 39 15,0 34-15,16 20 16,22 1-1,24-14-15,23-12 16,20-12 0,8-27-16,9-22 15,7-24-15,-4-31 16,-14-27 0,3-19-16,6-22 15,19-35 1,2-25-16,-14-14 15,-17-11-15,-31 5 16,-23 13 0,-17 7-16,-20 4 15,-7 7 1,-11 13-16,-3 18 16,-7 20-16,-4 26 15,-10 16 1,0 19-16,9 19 15,11 10-15,21 9 16,21-7 0,21-9-16,24-11 15</inkml:trace>
  <inkml:trace contextRef="#ctx1" brushRef="#br0" timeOffset="11438.3396">12593 3829 0,'22'-16'0,"6"-5"16,0-2-16,-10 11 15,-12 7 1,-8 10-16,-15 10 16,-16 12-16,-26 13 15,-10 14 1,-21 24-16,-15 25 15,16 4 1,21-6-16,33-12 16,21-8-16,26-6 15,21-12 1,18-21-16,22-15 16,33-9-1,25-13-15,-8-10 16,-16 3-16,-35 7 15,-22 8 1,-27 7-16,-23 6 16,-21 12-16,-27 21 15,-44 30 1,-45 25-16,-17 7 16,25-26-1,35-27-15,94-68 16,0 0-16,0 0 15,-43 31 1,37-24-16</inkml:trace>
  <inkml:trace contextRef="#ctx1" brushRef="#br0" timeOffset="11609.7927">13353 5184 0,'0'0'0,"0"0"15,-25 14-15,-8 4 16</inkml:trace>
  <inkml:trace contextRef="#ctx1" brushRef="#br0" timeOffset="13234.5274">14419 3677 0,'0'0'16,"0"0"-16,0 0 16,0 0-1,0 0-15,0 0 16,0 23-16,0 26 16,0 21-1,0 2-15,4 6 16,0 22-1,2 8-15,-6 10 16,2 10-16,-2 10 16,0 14-1,-5 42-15,-2 3 16,-9-20 0,4-12-16,-1 0 15,3-13-15,-4-18 16,3-31-1,11-103-15,-6 85 16,6-85 0,0 0-16,4 49 15,5-34-15,-1-26 16</inkml:trace>
  <inkml:trace contextRef="#ctx1" brushRef="#br0" timeOffset="13609.3213">14935 3891 0,'0'0'16,"0"0"-16,0 0 15,2 25-15,4 23 16,6 40 0,-1 35-16,-3 15 15,-4 18 1,3 45-16,-5 27 16,-2-9-16,0-7 15,0-17 1,-2-15-16,-9-18 15,-4-24 1,-5-39-16,-5-25 16,2-34-16,2-39 15,0-25 1</inkml:trace>
  <inkml:trace contextRef="#ctx1" brushRef="#br0" timeOffset="13922.1057">14873 4110 0,'0'0'16,"20"-16"-16,11-7 16,23-10-1,13 6-15,-2 9 16,-5 12-16,-7 6 15,-10 9 1,-8 8-16,-12 12 16,-14 9-16,-13 14 15,-18 18 1,-17 10-16,-38 33 16,-38 35-1,-16-3-15,35-53 16,48-58-16</inkml:trace>
  <inkml:trace contextRef="#ctx1" brushRef="#br0" timeOffset="14281.3952">15460 4693 0,'0'0'0,"0"24"16,4 19-16,1 28 16,-5 12-1,-7 21-15,-11-1 16,-9-4-16,-4-12 16,31-87-1,-26 58-15,3-33 16,7-30-1,9-17-15,7-20 16,12-26-16,8-10 16,-20 78-16,40-98 15,21-9-15,14 15 16,13 23 0,-5 28-16,-7 25 15,-76 16-15,74-3 16</inkml:trace>
  <inkml:trace contextRef="#ctx1" brushRef="#br0" timeOffset="14406.0088">16470 5928 0,'2'0'16,"1"4"-16,1 2 15</inkml:trace>
  <inkml:trace contextRef="#ctx1" brushRef="#br0" timeOffset="15460.5776">15984 4704 0,'0'0'0,"0"0"16,0 0-1,0 0-15,-15 25 16,-7 10-16,-9 28 16,6 4-1,6 5-15,11 1 16,3 17-16,14-8 16,12-15-1,6-27-15,6-17 16,12-14-1,6-16-15,5-13 16,0-14-16,-12-8 16,-8-9-1,-15-6-15,-13 2 16,-10 1 0,-9 5-16,-9 2 15,-10 11-15,-3 5 16,0 16-16,-1 8 15,9 7-15,1 4 16</inkml:trace>
  <inkml:trace contextRef="#ctx1" brushRef="#br0" timeOffset="15820.2506">16740 4603 0,'0'0'16,"-22"5"-16,-13 1 15,-22 19 1,8 18-16,4 10 16,3 17-16,-2 25 15,7 17 1,24-10-16,20-16 16,17-23-16,15-27 15,11-17 1,19-12-16,10-16 15,25-16 1,6-17-16</inkml:trace>
  <inkml:trace contextRef="#ctx1" brushRef="#br0" timeOffset="16304.469">16837 4876 0,'0'0'0,"0"0"15,12 11 1,17 2-16,12 8 16,4-8-1,7-6-15,-6-14 16,3-10-16,-2-11 15,-2-7 1,-5-3-16,-11-1 16,-14 1-1,-13 8-15,-12 9 16,-11 10-16,-11 4 16,-5 7-1,-7 10-15,-2 9 16,7 11-16,-1 9 15,6 13 1,7 8-16,14 5 16,10 2-1,12 0-15,11-4 16,9-9-16,10-12 16,12-13-1,12-18-15,7-22 16,7-22-1</inkml:trace>
  <inkml:trace contextRef="#ctx1" brushRef="#br0" timeOffset="16694.6631">17875 4352 0,'0'0'16,"-31"15"-1,-11 9-15,-23 19 16,-14 25-16,4 17 16,14 3-1,22-3-15,16-14 16,14-13 0,14-22-16,12-18 15,8-12-15,10-7 16,7-9-1,-42 10-15,0 0 16,50-13 0,-8 6-16,-10 14 15,-21 11-15,-13 16 16,-14 10 0,-18 21-16,-4 4 15,38-69 1,-39 79-16,13-22 15,33-43-15,14-32 16</inkml:trace>
  <inkml:trace contextRef="#ctx1" brushRef="#br0" timeOffset="17210.4097">18420 4319 0,'-26'18'0,"-7"12"16,-20 19-16,1 11 15,-21 27 1,2 16-16,71-103 16,0 0-16,0 0 15,-44 87 1,34-35-16,33-39 15,12-20 1,9-8-16,8-4 16,3 2-16,-55 17 15,51-11 1,-6 11-16,-19 19 16,-17 11-1,-18 17-15,-19 26 16,-31 39-16,-29 38 15,-12 11 1,19-25-16,81-136 16,0 0-16,0 0 15,-53 94 1,40-49-16,20-32 16,10-13-1,6-6-15,2-3 16,4-5-16,0 0 15,-4-4 1,-5 0-16</inkml:trace>
  <inkml:trace contextRef="#ctx1" brushRef="#br0" timeOffset="17366.4068">18731 5675 0,'0'0'0</inkml:trace>
  <inkml:trace contextRef="#ctx1" brushRef="#br0" timeOffset="21008.839">19943 3711 0,'0'0'0,"0"0"16,0 0 0,0 0-16,-14 19 15,-2 12-15,-2 19 16,5 7-1,6 14-15,5 13 16,4 34 0,2 36-16,6 11 15,-2-1-15,1-17 16,-4-13 0,-3-4-16,1 2 15,-3 0 1,0-10-16,-3-17 15,-2-22-15,5-83 16,0 0 0,0 0-16,-8 61 15,8-61 1,-5 26-16,1-24 16,6-18-16</inkml:trace>
  <inkml:trace contextRef="#ctx1" brushRef="#br0" timeOffset="21321.3783">20309 4046 0,'0'0'15,"24"0"1,24 6-16,27-4 16,25 5-16,4-5 15,-2-1 1,-1-1-16,-2 0 16,-7 0-16,-9 5 15,-10 6 1,-29 8-16,-17 3 15,-18-2-15</inkml:trace>
  <inkml:trace contextRef="#ctx1" brushRef="#br0" timeOffset="21618.0764">20750 4068 0,'0'0'0,"0"0"16,0 0-16,0 26 16,0 30-1,6 26-15,5 23 16,3 1-16,-2-4 16,4 1-1,3 1-15,-3-7 16,-1-1-16,1-6 15,-1-15 1,-2-7-16,-13-68 16,11 49-1,0-23-15,6-21 16</inkml:trace>
  <inkml:trace contextRef="#ctx1" brushRef="#br0" timeOffset="22149.196">21374 3889 0,'0'0'0,"0"0"16,0 0-16,9 24 16,6 21-1,7 29-15,-2 28 16,-7 32-1,-4 9-15,-7 19 16,-2-6 0,-4-11-16,-3-7 15,5-11-15,2-25 16,0-102 0,0 0-16,0 0 15,0 69 1,-5-43-16,3-28 15,2-16-15,4-11 16,4-9 0,6-13-16,7-3 15,2 3-15,1 6 16,-24 45 0,26-31-16,5 9 15,1 17 1,-9 14-16,-3 10 15,-3 11-15,-3 10 16,-3 11 0,0 6-16,-1 0 15,-10-57-15,9 52 16,-9-52 0,13 43-1,0-19-15,2-19 16</inkml:trace>
  <inkml:trace contextRef="#ctx1" brushRef="#br0" timeOffset="22555.3495">21937 4762 0,'0'0'0,"0"0"15,0 0 1,2 27-16,11 26 15,-2 23 1,-1 18-16,-2-7 16,-4-4-16,-2-13 15,-2-70 1,0 0-16,0 0 16,2 51-16,-2-51 15,-2 36 1,-2-25-16,0-25 15,4-17 1,6-7-16,5-7 16,9-6-16,5-3 15,9 5 1,1 5-16,7 8 16,8 9-1,3 11-15,6 12 16,-4 6-16,-3 3 15</inkml:trace>
  <inkml:trace contextRef="#ctx1" brushRef="#br0" timeOffset="23024.3019">22367 4932 0,'0'0'15,"0"0"-15,0 0 16,0 0-16,18 6 16,22 4-1,20 3-15,-1-4 16,-6-2 0,-53-7-16,45 0 15,-45 0-15,31-18 16,-15-7-1,-12-4-15,-8 6 16,-12 1-16,-3 7 16,-6 1-1,-5 8-15,1 6 16,-4 9 0,-1 6-16,1 10 15,-3 10-15,8 8 16,7 2-1,12 4-15,6 0 16,10 0 0,14 3-16,7-3 15,13-5-15,10-8 16,11-16 0,11-20-16</inkml:trace>
  <inkml:trace contextRef="#ctx1" brushRef="#br0" timeOffset="23508.2507">23142 5064 0,'0'0'15,"0"0"-15,0 0 16,0 0 0,-7-16-16,-1-18 15,-5-6 1,-1 9-16,-1 13 15,-4 7-15,1 8 16,-1 6 0,-6 6-16,-2 11 15,0 7 1,0 11-16,-4 15 16,7 7-1,3 3-15,7 0 16,14-63-16,-6 58 15,10-13 1,12-16-16,8-23 16,7-14-16,8-17 15,13-13 1,-4-6-16,-2-2 16,-10 4-16,-8 7 15,-8 5 1,-9 12-16,-1 10 15,-6 8 1,-2 8-16,1 10 16,1 12-1,8 3-15,5 5 16,19 9-16,11-2 16,11-7-16</inkml:trace>
  <inkml:trace contextRef="#ctx1" brushRef="#br0" timeOffset="24258.1998">24005 5316 0,'0'0'0,"0"-25"16,0-14-1,0-22-15,-5 9 16,1 8-1,-11 6-15,-8 5 16,-6 11-16,-2 6 16,-2 9-1,-11 9-15,-8 12 16,-7 9-16,3 16 16,4 10-1,13 7-15,8 2 16,11 0-1,14-7-15,12-10 16,11-14 0,6-19-16,12-16 15,7-19-15,17-29 16,17-38 0,13-45-16,-5-24 15,-16 1-15,-21 3 16,-11 5-1,-11 9-15,-7 9 16,-8 6 0,-5 17-16,-10 23 15,-1 16-15,6 74 16,0 0 0,-14-49-16,-3 30 15,1 24 1,-5 17-16,1 16 15,-2 29-15,5 18 16,-3 43 0,5 46-16,10 29 15,5 7-15,11-9 16,-2-19 0,3-20-16,2-23 15,6-27 1,-4-35-16,1-16 15,-17-61 1,0 0-16,16 31 16,-16-31-16,21 18 15,-2-9 1,8-4-16,2-3 16</inkml:trace>
  <inkml:trace contextRef="#ctx1" brushRef="#br0" timeOffset="24399.0499">24490 5379 0,'0'0'0,"0"0"16,0 0-1,0 0-15,0 0 16</inkml:trace>
  <inkml:trace contextRef="#ctx1" brushRef="#br0" timeOffset="31834.7567">19462 5845 0,'0'0'15,"0"0"1,0 0-16,16 0 16,20 0-16,16 0 15,5 0 1,1 0-16,0 5 16,0-2-16,5 1 15,3 3 1,8-3-16,18 3 15,0-5 1,5 0-16,3 0 16,2-4-16,2 0 15,6-3 1,2 3-16,-3-2 16,-1-1-1,1-1-15,-1 1 16,1 0-16,1-1 15,2 2 1,1-3-16,2 2 16,-3 2-1,3-5-15,4 1 16,10 1-16,-5 2 16,-4 4-1,3-5-15,-4 3 16,-3-5-1,-4 2-15,-5 1 16,0 2-16,1-3 16,-4 3-1,1 0-15,0 2 16,-7-2 0,1-1-16,-1-1 15,-1 2-15,-1 2 16,-2 0-1,-12-3-15,-8 3 16,-5 0-16,-11 0 16,-58 0-1,58 3-15,0 1 16,3-2 0,-61-2-16,53 0 15,-53 0 1,52 3-16,-52-3 15,49 4-15,-49-4 16,0 0 0,49 11-16</inkml:trace>
  <inkml:trace contextRef="#ctx1" brushRef="#br0" timeOffset="32006.2471">25017 5828 0,'0'0'15,"0"0"-15,0 0 16,0 0 0,0 0-16</inkml:trace>
  <inkml:trace contextRef="#ctx1" brushRef="#br0" timeOffset="32646.8415">18954 6693 0,'0'0'16,"0"0"-16,0 0 15,0 0 1,0 0-16,0 0 16,0 0-1,25 0-15,27 0 16,25 0-16,15 0 15,-4 0 1,-5 0-16,-1-5 16,-4 1-1,-5-1-15,-73 5 16,58-2-16,-58 2 16,0 0-1,69-5-15</inkml:trace>
  <inkml:trace contextRef="#ctx1" brushRef="#br0" timeOffset="33021.6421">18756 7168 0,'0'0'16,"0"0"0,0 0-16,0 0 15,0 0-15,24 0 16,25 0 0,25-4-16,14-1 15,-4 2-15,1 3 16,2-3-1,1 1 1,-3-3-16,-3-2 16,-4-4-16,-11-2 15,-15 2-15,-52 11 16,45-9 0,-1 4-16</inkml:trace>
  <inkml:trace contextRef="#ctx1" brushRef="#br0" timeOffset="33521.6074">19310 6382 0,'0'0'16,"0"0"-16,0 0 15,0 0 1,25 7-16,26 4 16,20 9-16,9 5 15,4 1 1,-4 3-16,-6 0 15,-7 1-15,-14-6 16,-5-1 0,-4-1-16,-4 3 15,-40-25 1,36 26-16,-36-26 16,34 29-1,-34-29-15,21 31 16,-7 3-16,-12-5 15,-11-2 1,-8 7-16,-21 14 16,-18 13-16,-36 33 15,-47 49 1,-52 62-16,-42 70 16,0 36-16</inkml:trace>
  <inkml:trace contextRef="#ctx1" brushRef="#br0" timeOffset="39598.2066">20859 6223 0,'0'0'15,"0"23"-15,-5 17 16,3 30-1,-4 9-15,-8 31 16,-6 10-16,-3 19 16,1 22-1,2 2-15,2-2 16,5-7 0,1-11-16,3-11 15,1-18-15,-4-13 16,-1-12-1,2-14-15,-3-12 16,14-63 0,-12 46-16,-4-23 15,2-18-15</inkml:trace>
  <inkml:trace contextRef="#ctx1" brushRef="#br0" timeOffset="40239.0917">20727 6500 0,'18'-15'16,"11"-10"-16,17-11 15,6 7 1,4 7-16,-1 9 15,-1 13-15,-4 15 16,-15 17 0,-12 14-16,-19 15 15,-20 10 1,-19 14-16,-28 24 16,-26 19-16,-11-5 15,8-17 1,11-22-16,81-84 15,0 0-15,0 0 16,-53 54 0,26-30-16,31-26 15,24-14 1,7-8-16,21-15 16,6 1-16,6 0 15,11-4 1,-2 13-16,-4 13 15,-15 18 1,-16 10-16,-17 10 16,-4 9-16,-15 7 15,-8 23 1,-13 8-16,-12 5 16,-21 22-1,-20 11-15,-10-9 16,-3-20-16,12-26 15,6-18 1,18-15-16,45-19 16,0 0-16,-29 5 15,22-12 1</inkml:trace>
  <inkml:trace contextRef="#ctx1" brushRef="#br0" timeOffset="40880.2578">21795 7622 0,'0'0'0,"0"0"15,0 0-15,-12-12 16,-5-5-1,-7-6-15,-2 4 16,-1-2-16,-1-3 16,-8-5-1,0-5-15,3 0 16,0 2 0,1 0-16,32 32 15,0 0-15,-29-25 16,-2 11-1,9 10-15,-2 18 16,7 13 0,-1 15-16,3 16 15,3 5-15,6 3 16,1-3 0,5-5-16,0-58 15,7 47-15,7-11 16,3-18-1,3-13-15,6-18 16,3-6 0,4-10-16,8-11 15,-2 0 1,-3 2-16,-5 8 16,-4 12-16,-9 12 15,-3 9 1,-3 5-16,-8 10 15,0 5 1,-2 5-16,0 4 16,5-1-16,7-2 15,7-2 1,10-11-16,4-11 16</inkml:trace>
  <inkml:trace contextRef="#ctx1" brushRef="#br0" timeOffset="41302.1097">22191 7167 0,'0'0'0,"0"0"16,0 0-16,-17 0 15,-14 10 1,-6 8-16,-4 15 15,1 10-15,7 2 16,33-45 0,-27 47-16,27-47 15,-13 45 1,17-7-16,13-10 16,6-12-1,4-5-15,-27-11 16,35 12-16,3 1 15,-38-13 1,41 20-16,-14 9 16,-17 2-16,-14-2 15,-12 5 1,-5-2-16,-16 5 16,1-5-1,-1-8-15,37-24 16,-40 10-16</inkml:trace>
  <inkml:trace contextRef="#ctx1" brushRef="#br0" timeOffset="41817.2336">22164 7339 0,'0'0'16,"0"0"-16,0 0 15,18 4 1,17 0-16,21 5 16,-2-2-1,4-3-15,2-3 16,0-4-16,-8-8 16,-52 11-1,40-23-15,-40 23 16,22-31-1,-12-1-15,-15 6 16,-9 4-16,-3 6 16,-12 5-1,-2 4-15,-8 7 16,-5 9 0,0 5-16,2 5 15,9 6-15,4 5 16,11 3-1,4 0-15,12 3 16,7 3-16,6 9 16,10 4-1,7-4-15,1 2 16,10-8 0,1-8-16,6-11 15,11-12 1,11-14-16,18-13 15,32-26-15,35-40 16</inkml:trace>
  <inkml:trace contextRef="#ctx1" brushRef="#br0" timeOffset="42240.946">23321 6382 0,'0'0'15,"0"0"-15,29 0 16,34 0 0,42-4-16,25-1 15,-3 0 1,-6 5-16,-12-2 15,-14 0-15,-95 2 16,77-4 0,-77 4-16,0 0 15,50-16 1,-42-13-16</inkml:trace>
  <inkml:trace contextRef="#ctx1" brushRef="#br0" timeOffset="42506.1637">23813 6364 0,'0'0'0,"0"0"15,-7 29 1,1 31-16,-4 39 16,2 28-16,-1 7 15,-2 9 1,2 22-16,-1 3 15,10-21 1,4-26-16,0-22 16,0-23-16,-4-76 15,4 60 1,1-31-16,2-20 16</inkml:trace>
  <inkml:trace contextRef="#ctx1" brushRef="#br0" timeOffset="43069.7147">24308 6243 0,'0'0'0,"0"0"16,-4 32-16,2 31 15,-5 37 1,-1 29-16,0 3 16,2 4-1,-3 3-15,-1 15 16,-2-4-16,3-20 16,3-23-1,2-22-15,4-85 16,0 0-1,-8 53-15,4-37 16,0-21-16,6-15 16,4-14-1,8-7-15,3-15 16,6 0 0,1 2-16,0 5 15,-24 49-15,23-38 16,6 13-1,0 17-15,-2 11 16,-2 17-16,-3 5 16,0 15-1,2 14-15,-2 2 16,-7 2 0,-4 0-16,-11-58 15,0 0-15,0 0 16,15 47-1,4-16-15,2-24 16</inkml:trace>
  <inkml:trace contextRef="#ctx1" brushRef="#br0" timeOffset="43491.8462">24756 7059 0,'0'0'16,"0"0"-16,0 0 15,2 25-15,5 24 16,5 22 0,-1 3-16,-3 11 15,-4-9 1,1-7-16,-5-69 15,0 53-15,0-53 16,0 0 0,0 0-16,3 39 15,-3-21 1,4-32-16,9-15 16,3-10-16,5-7 15,3-8 1,2 3-16,-1 2 15,6 4 1,1 10-16,5 3 16,3 5-16,-1 4 15,-13-3 1</inkml:trace>
  <inkml:trace contextRef="#ctx1" brushRef="#br0" timeOffset="43929.5991">25147 7285 0,'0'0'16,"0"0"-16,0 0 16,0 0-16,0 0 15,22 4 1,24-2-16,20 3 15,-3-12 1,-10-11-16,-12-6 16,-10-8-16,-9-1 15,-5-3 1,-9 0-16,-13 10 16,-4 3-1,-6 5-15,15 18 16,-20-10-16,-9 7 15,-3 12 1,1 8-16,0 13 16,-3 17-1,7 6-15,9 3 16,9 2-16,14 0 16,13-7-1,15-3-15,17-10 16,18-16-1,22-15-15</inkml:trace>
  <inkml:trace contextRef="#ctx1" brushRef="#br0" timeOffset="44460.724">26063 7325 0,'0'0'0,"0"0"16,0 0-1,-7-16-15,-1-17 16,-8-12 0,-1 7-16,-3 4 15,5 3-15,-1 7 16,16 24 0,-18-18-16,-3 9 15,-8 13-15,-3 14 16,-1 16-1,-2 19-15,5 14 16,12 5 0,11-6-16,9-5 15,13-12-15,11-14 16,7-15 0,10-20-16,4-17 15,-2-7 1,-8-8-16,-5-5 15,-10-1-15,-9 1 16,-4 5 0,-5 7-16,-1 4 15,-3 4-15,5 8 16,-1 1 0,7 11-16,5 6 15,6 6 1,9 10-16,12 11 15,4 0-15,8 2 16,4-2 0,3-7-16</inkml:trace>
  <inkml:trace contextRef="#ctx1" brushRef="#br0" timeOffset="45226.1993">27044 7440 0,'0'0'16,"0"0"-16,0 0 16,-11-16-16,-9-14 15,-8-10 1,-7 0-16,-2 0 16,-9 4-16,2 0 15,-8 11 1,2 7-1,-7 16-15,1 13 16,0 14-16,8 10 16,3 8-16,15 8 15,11 4 1,11-4-16,16-5 16,7-7-1,15-13-15,9-14 16,10-17-1,8-21-15,-5-22 16,1-15-16,6-39 16,-2-37-1,-15-17-15,-16-5 16,-4 5-16,-5 8 16,5-2-1,-2-1-15,-5 5 16,-3 17-1,-10 22-15,-2 21 16,0 86-16,0 0 16,-7-55-1,-4 35-15,-2 26 16,-1 17 0,2 19-16,-4 31 15,3 45-15,4 42 16,7 32-1,4 5-15,2-3 16,3-8 0,4-10-16,0-15 15,6-13-15,4-24 16,5-25 0,2-21-16,-28-78 15,0 0 1,0 0-16,22 53 15,-22-53-15,13 28 16,-4-19 0,-3-7-16</inkml:trace>
  <inkml:trace contextRef="#ctx1" brushRef="#br0" timeOffset="45367.1215">27367 7543 0,'0'0'15,"0"0"1,0 0-16,0 0 16</inkml:trace>
  <inkml:trace contextRef="#ctx1" brushRef="#br0" timeOffset="79467.5928">19788 8408 0,'0'0'0,"0"0"16,0 0-16,0 0 16,20 0-16,16-4 15,20-1 1,-8 3-16,-13 4 16,-4 5-1,-1 7-15,-2 1 16,-1-1-16,2-4 15,3-2 1,8-4-16,17-3 16,6-2-1,9-3-15,4 1 16,26-2-16,21-3 16,14-4-1,10-1-15,-2 0 16,5-5-1,3-5-15,5-3 16,7-3-16,5 2 16,-2 0-1,-4 3-15,-2 6 16,1 0 0,-1 4-16,5-3 15,-3 1-15,9-2 16,3 2-1,1-3-15,0-2 16,-4 1 0,4 0-16,2 2 15,0 0-15,0 5 16,-10-1 0,-8 4-16,-2 0 15,0 4 1,-5 1-16,-9 3 15,-9-1-15,2 2 16,0-2 0,0 3-16,-6 0 15,-12 4 1,-2 4-16,-6-2 16,-9-1-16,-9-1 15,-11 4 1,-15-3-16,-13 4 15,-11-2-15,-44-7 16,0 0 0,0 0-16,41 11 15,-41-11 1,0 0-16,0 0 16,31 9-16,-31-9 15,0 0 1,0 0-16,15 7 15,-15-7 1,0 0-16,0 0 16,8 4-16,-4-4 15</inkml:trace>
  <inkml:trace contextRef="#ctx1" brushRef="#br0" timeOffset="79795.9739">27523 7765 0,'0'0'16,"0"0"-1,-25 13-15,-16 10 16,-26 15-16,-19 20 15,-16 14 1,4 5-16,7 2 16,15-6-1,18-8-15,58-65 16,0 0-16,-43 56 16,43-56-1,0 0-15,-19 31 16,19-20-1,15-13-15</inkml:trace>
  <inkml:trace contextRef="#ctx1" brushRef="#br0" timeOffset="80155.1655">27717 7843 0,'0'0'0,"-22"7"16,-17 6-16,-19 9 16,0 7-1,-4 10-15,-8 5 16,-15 21 0,-11 11-16,9 2 15,9 1-15,15-15 16,14-8-1,49-56-15,-39 44 16,39-44-16,0 0 16,0 0-1,-26 28-15,26-28 16,-11 9 0,6-9-16,12-3 15,2-5-15</inkml:trace>
  <inkml:trace contextRef="#ctx1" brushRef="#br0" timeOffset="80280.2683">27095 8520 0,'0'0'0,"0"0"16,0 0-16</inkml:trace>
  <inkml:trace contextRef="#ctx1" brushRef="#br0" timeOffset="96194.1284">20734 9039 0,'0'0'0,"0"0"16,-15-10-16,-11-3 15,-7 2 1,0 11-16,-4 11 16,-1 16-16,-8 18 15,2 12 1,5 9-16,-3 23 15,4 11 1,20-8-16,18-23 16,8-22-16,12-18 15,6-13 1,3-14-16,8-9 16,16-15-1,-1-11-15,2-10 16,-5-6-16,-7-7 15,-10 0 1,-12 2-16,-13 6 16,-11 3-1,-10 7-15,-9 9 16,1 14-16,-5 5 16,0 10-1,-1 3-15,0 5 16,6 1-1,9-2-15,13-7 16,13-12-16</inkml:trace>
  <inkml:trace contextRef="#ctx1" brushRef="#br0" timeOffset="96412.8217">21017 8732 0,'0'0'0,"0"0"15,0 20 1,-5 23-16,3 26 16,-4 18-1,-5 23-15,-3 4 16,1-2 0,2-5-16,11-4 15,0-14-15,5-17 16</inkml:trace>
  <inkml:trace contextRef="#ctx1" brushRef="#br0" timeOffset="96794.0854">20644 10216 0,'0'0'0,"0"0"16,0 0-1,0 0-15,14-20 16,7-16 0,16-17-16,1-1 15,-3 5-15,-4 6 16,-31 43 0,0 0-16,30-21 15,-12 26 1,-9 18-16,-9 15 15,-5 22-15,-1 11 16,-1 0 0,2 2-16,5-73 15,-2 65 1,2-65-16,7 51 16,9-18-16,6-21 15,11-24-15,8-21 16,12-34-16</inkml:trace>
  <inkml:trace contextRef="#ctx1" brushRef="#br0" timeOffset="97184.8254">21516 9139 0,'0'0'0,"0"0"0,-19 22 15,-12 18 17,-20 34-32,-18 38 15,-13 33 1,10 1-16,13-37 0,59-109 0,0 0 16,-37 63 15,21-48-31,23-30 0,6-24 15,3-14-15,-3-5 32,-13 58-32,0 0 0,0 0 31,18-50-31,2 19 0,0 20 31,-1 9-31,0 11 0,3 7 0,5 1 16,5-1 15,3-16-31</inkml:trace>
  <inkml:trace contextRef="#ctx1" brushRef="#br0" timeOffset="97575.4497">21545 8786 0,'0'0'0,"0"0"0,0 0 16,0 0 0,0 0-16,-5 27 31,3 27-31,-3 32 0,1 24 31,4 6-31,-2 13 0,2 8 16,0 11-16,0 33 31,0 6-31,0 5 0,0-11 31,-2-7-31,0-2 16,-3-15-16,1-12 0,-3-20 31,2-22-31,5-103 0,-7 86 31,7-86-31,0 0 0,-6 55 16,1-33-16,3-28 31</inkml:trace>
  <inkml:trace contextRef="#ctx1" brushRef="#br0" timeOffset="97950.3486">21786 9215 0,'0'0'0,"0"0"0,18-16 16,13-8-16,23-17 15,4 6 1,-1 3-16,-3 8 15,-54 24 1,48-16-16,-17 16 16,-20 15-1,-16 6-15,-11 20 16,-17 19-16,-7 11 16,-22 32-1,-12 22-15,10-10 16,64-115-1,-30 64-15,36-58 32,22-37-32</inkml:trace>
  <inkml:trace contextRef="#ctx1" brushRef="#br0" timeOffset="98090.9302">22143 9285 0,'2'-3'16,"5"1"-16,-1-3 16,8 1-1,14-3-15,5 5 16,2 6-1,6 8-15,-1 5 16,-6-1 0,-19-1-16</inkml:trace>
  <inkml:trace contextRef="#ctx1" brushRef="#br0" timeOffset="98294.1099">21685 10035 0,'0'0'0,"20"-16"15,19-15-15,27-25 16,40-31 0,40-29-16,7-1 15,-35 29 1,-43 31-16,-35 22 15</inkml:trace>
  <inkml:trace contextRef="#ctx1" brushRef="#br0" timeOffset="98497.1828">22270 9601 0,'0'0'15,"0"0"1,0 0-16,0 0 15,0 25-15,5 21 16,-1 24 0,-4-1-16,-2-1 15,0-4-15,0 4 16</inkml:trace>
  <inkml:trace contextRef="#ctx1" brushRef="#br0" timeOffset="98903.3265">22143 10228 0,'0'0'16,"0"0"-16,0 19 16,0 21-16,7 16 15,4 2 1,2-6-16,1-9 15,6-14 1,3-10-16,-4-14 16,6-17-1,0-12-15,0-18 16,-3-19-16,-7-2 16,-10 6-1,-12 0-15,-8 11 16,-7 8-16,-7 12 15,-5 10 1,1 16-16,-3 16 16,-10 17-16,9 11 15,8 8 1,8-1-16,17-8 16,10-10-16</inkml:trace>
  <inkml:trace contextRef="#ctx1" brushRef="#br0" timeOffset="99340.7298">22664 9455 0,'0'0'0,"0"0"16,0 0-1,0 0-15,0 0 16,0 0-16,21-12 16,12-13-1,20-19-15,3-5 16,7-12 0,-63 61-16,0 0 15,0 0-15,47-45 16,-30 32-1,-24 26-15,-10 19 16,-11 17 0,-13 29-16,-12 34 15,-3 19-15,56-131 16,-38 119 0,22-39-16,22-38 15,14-32-15,12-17 16,10-13-1,21-22-15,28-30 16,33-28-16</inkml:trace>
  <inkml:trace contextRef="#ctx1" brushRef="#br0" timeOffset="99621.8339">23252 8804 0,'0'0'16,"0"0"-16,0 25 15,-4 23 1,-1 35-16,-6 29 16,4 4-1,3 7-15,0 3 16,-3-3-16,2-8 15,1-14 1,4-101-16,0 0 16,-7 71-16,0-50 15,-2-38 1</inkml:trace>
  <inkml:trace contextRef="#ctx1" brushRef="#br0" timeOffset="99762.1356">23133 9428 0,'0'0'16,"0"0"-16,16-17 16,17-9-16,26-19 15,13-6 1,34-14-16,29-15 16,-12 1-16</inkml:trace>
  <inkml:trace contextRef="#ctx1" brushRef="#br0" timeOffset="100001.3728">22954 10019 0,'0'0'15,"0"0"-15,2 21 16,15 12-16,5 2 16,12-6-1,7-8-15,18-15 16,15-21-16,34-30 16</inkml:trace>
  <inkml:trace contextRef="#ctx1" brushRef="#br0" timeOffset="100157.467">23962 9973 0,'0'0'15,"0"0"-15,0 0 16</inkml:trace>
  <inkml:trace contextRef="#ctx1" brushRef="#br0" timeOffset="153222.8292">7449 6514 0,'0'0'0,"-17"-16"15,-2-4 1,-8-8-16,7 7 16,-5 3-1,-1 2-15,-8 5 16,-6 11-16,-19 9 15,-7 11 1,-3 9-16,-25 25 16,-12 17-16,6 16 15,6 7 1,17-2-16,8 2 16,19-7-1,6 5-15,11-1 16,9 1-16,9-7 15,8-5 1,7 2-16,9-1 16,11-3-1,11-4-15,7 0 16,6-5-16,10-2 16,9-7-1,4-9-15,1-8 16,9-7-1,4-12-15,3-3 16,8-13-16,7-8 16,3-10-1,5-13-15,1-6 16,3-12-16,10-10 16,2-9-1,-3-9-15,-8-3 16,-15 2-1,-8-5-15,-12-1 16,-14-2-16,-14-2 16,-12-3-1,-13 4-15,-11-5 16,-8-1 0,-5 0-16,-7 1 15,-4-4-15,-2 5 16,-9 0-1,-6 3-15,-7 4 16,-8 5 0,-12 7-16,-9 11 15,-13 9-15,-11 8 16,-4 11 0,-8 12-16,-10 13 15,3 16-15,0 12 16,3 15-1,3 13-15,12 7 16,7 6 0,16 0-16,5-2 15</inkml:trace>
  <inkml:trace contextRef="#ctx1" brushRef="#br0" timeOffset="153988.611">7102 6782 0,'0'0'0,"0"0"16,0 0-1,0 0-15,0 0 16,0 0-16,16 0 15,19 4 1,17 1-16,-5 8 16,-11 3-1,-17-2-15</inkml:trace>
  <inkml:trace contextRef="#ctx1" brushRef="#br0" timeOffset="154472.9112">7084 7222 0,'0'0'16,"0"0"-16,0 0 16,0 0-1,0 0-15,22-13 16,15-8 0,14-10-16,-4 0 15,-10 9-15,-8 8 16,-13 12-1,-7 6-15,-9 8 16,-9 10-16,-7 11 16,-8 7-1,-9 18-15,-2 5 16,7 0 0,6-3-16,6-4 15,10-9-15,6-47 16,2 43-1,9-14-15,5-16 16,4-15 0,1-14-16,1-8 15,-5-9-15,-3-10 16,-8 0 0,-6 2-16,-4 8 15,-7 8-15,-7 8 16,-8 6-1,2 7-15,-2 1 16,6 0 0,6-5-16,14-11 15,16-23-15</inkml:trace>
  <inkml:trace contextRef="#ctx1" brushRef="#br0" timeOffset="154909.9367">7675 6668 0,'0'0'0,"0"0"15,0 0-15,0 27 16,0 24 0,0 25-16,0 11 15,4-7 1,3 3-16,0 1 15,-1-2-15,-2-6 16,-4-76 0,3 71-16,-3-71 15,0 0 1,-5 43-16,-3-21 16,-10-26-16,4-14 15,7-7 1,4-1-16,8-6 15,4-4 1,7-5-16,15-7 16,12 2-16,8-2 15,9 6 1,19-3-16,-6 12 16,-19 22-16,-36 17 15,-22 9 1</inkml:trace>
  <inkml:trace contextRef="#ctx1" brushRef="#br0" timeOffset="155362.9501">7462 7856 0,'0'0'16,"0"0"-1,0 0-15,0 0 16,0 0-16,0 0 15,10 7 1,7 0-16,9 0 16,-3-5-1,-4-7-15,-2-8 16,-2-6-16,-3-2 16,-4 3-1,-3 1-15,-1 5 16,3-4-16,0 3 15,4-3 1,2 2-16,6 3 16,-19 11-1,22-8-15,5 1 16,-1 4 0,1 13-16,-4 5 15,-5 10-15,-18-25 16,15 27-1,-15-27-15,20 23 16,9-6-16,14-17 16,23-18-1,17-18-15,33-27 16</inkml:trace>
  <inkml:trace contextRef="#ctx1" brushRef="#br0" timeOffset="156087.3854">10222 6192 0,'0'0'0,"-27"18"16,-8 7 0,-24 17-1,-5 9-15,-19 25 0,-11 22 16,10 13-16,14 15 15,23 2 1,18-6-16,15 4 16,18 4-16,15 6 15,12 4 1,17-3-16,14-13 16,20-7-1,16-21-15,16-20 16,9-27-16,0-29 15,6-26 1,6-21-16,-1-23 16,-9-14-1,-6-12-15,-10-9 16,-4-9-16,-6-11 16,-11-8-1,-7-6-15,-11-2 16,-17-3-1,-24 4-15,-20 2 16,-27 4-16,-16 12 16,-14 3-1,-15 7-15,-14 12 16,-11 10 0,-15 18-16,-15 15 15,-15 15-15,-1 15 16,-2 18-1,-3 16-15,12 13 16,18 5-16,11 5 16</inkml:trace>
  <inkml:trace contextRef="#ctx1" brushRef="#br0" timeOffset="156352.9475">9951 6952 0,'0'0'0,"0"0"15,21 0 1,27-3-16,35-10 16,18-9-16,11-3 15,4 0-15,3-4 16,-2 3-1,-11 1-15,-26 7 16,-18 3 0,-23-3-16,-12-9 15</inkml:trace>
  <inkml:trace contextRef="#ctx1" brushRef="#br0" timeOffset="156602.889">10629 6757 0,'0'0'0,"-5"25"16,1 17-16,2 28 15,-2 10 1,4 25-16,-3 2 16,3 3-16,0 2 15,0 0 1,7-3-16,6-6 15,7-7-15,13-14 16,14-21 0,13-28-16,1-33 15</inkml:trace>
  <inkml:trace contextRef="#ctx1" brushRef="#br0" timeOffset="157430.9407">13261 6125 0,'0'0'16,"0"0"-16,0 0 15,0 0 1,-18 18-16,-9 13 16,-15 18-1,1 7-15,-5 5 16,-6 21-16,4 18 15,6-4 1,15 3-16,12 1 16,15 1-16,13-3 15,14 1 1,12-5-16,9-3 16,11-3-1,10-6-15,5-6 16,4-7-16,7-6 15,6-9 1,8-14-16,1-16 16,4-16-1,-4-13-15,-2-13 16,1-9-16,-9-9 16,0-7-1,-7-10-15,-2-12 16,-4-11-1,-7-9-15,-12-9 16,-13-4-16,-16-2 16,-16-5-1,-15 4-15,-18 0 16,-11 6 0,-12 6-16,-10 7 15,-13 11-15,-14 8 16,-6 8-1,-10 10 1,-6 5-16,0 11 0,-6 6 16,3 10-1,11 9-15,12 4 16,4 6 0,-1 5-16,11 5 15,13 2-15,13-3 16,7 1-1,10-7-15</inkml:trace>
  <inkml:trace contextRef="#ctx1" brushRef="#br0" timeOffset="157665.1651">13212 6697 0,'0'0'0,"27"0"15,19 0-15,28-2 16,18-7 0,-4 0-16,-3 2 15,1 2 1,1-1-16,1-3 16,-7-2-16,-4-7 15,-14-7 1</inkml:trace>
  <inkml:trace contextRef="#ctx1" brushRef="#br0" timeOffset="157915.0794">13768 6688 0,'0'0'16,"0"0"-16,-4 26 15,2 28 1,-2 27-16,-1 15 16,5 2-16,-3-2 15,3-4 1,6-5-16,6-4 16,15-10-16,10-15 15,7-26 1,0-17-16</inkml:trace>
  <inkml:trace contextRef="#ctx1" brushRef="#br0" timeOffset="158618.4292">15489 6125 0,'0'0'0,"-18"22"16,-9 12-1,-16 23-15,4 11 16,-4 28-16,0 23 15,10 3 1,15 3-16,14-2 16,10-2-1,17-2-15,8-5 16,14-3-16,8-6 16,10-9-1,8-18-15,14-12 16,14-20-1,6-19-15,-1-23 16,2-19-16,-15-16 16,-6-15-1,-13-9-15,-8-12 16,-3-14 0,2-13-16,-10-9 15,-7-1-15,-12-6 16,-13 5-1,-13-2-15,-14 4 16,-9 3 0,-14 6-16,-10 7 15,-3 13-15,-10 7 16,-8 11 0,-12 12-16,-15 9 15,-13 18-15,-14 11 16,-2 7-1,1 15-15,14 7 16,11 1 0,15-2-16,20 1 15,19-5-15</inkml:trace>
  <inkml:trace contextRef="#ctx1" brushRef="#br0" timeOffset="158867.6824">15388 6650 0,'0'0'0,"20"0"15,21 0-15,21 0 16,8 0 0,6 0-16,14 0 15,-2 0 1,-3 0-16,1 0 15,-9 4 1,-12 3-16,-65-7 16,0 0-16,26 2 15,-30-12-15</inkml:trace>
  <inkml:trace contextRef="#ctx1" brushRef="#br0" timeOffset="159164.2538">15883 6559 0,'0'0'16,"0"0"-16,0 0 15,-5 24 1,1 23-16,-2 25 16,-3 1-1,-1 15-15,0 1 16,4 5-16,4-1 15,-1 1 1,3-2-16,0 1 16,0-5-16,-4-10 15,4-78 1,-6 62-16,6-62 16,-12 39-1,-1-17-15,7-25 16,6-12-16</inkml:trace>
  <inkml:trace contextRef="#ctx1" brushRef="#br0" timeOffset="159335.9711">15920 7291 0,'0'0'16,"0"0"-16,0 0 15,0 0 1,0 0-16,0 0 16</inkml:trace>
  <inkml:trace contextRef="#ctx1" brushRef="#br0" timeOffset="160320.4502">6776 8015 0,'0'0'15,"0"0"-15,0 0 16,16 0-1,22-4-15,21-1 16,5 3 0,9 0-16,23 0 15,2 2-15,5 0 16,0 0 0,2 0-16,-2 0 15,-7 0 1,-4 0-16,-2 0 15,-8 0-15,-6 2 16,-76-2 0,65 2-16,-18-2 15,-47 0 1,0 0-16,0 0 16,42 0-16,-42 0 15,0 0 1,0 0-16,32-2 15,-32 2 1,0 0-16,0 0 16,22 0-16,-22 0 15,0 0 1,0 0-16,9 0 16,-9 0-16,0 0 15,0 0 1,4-2-16,-4 2 15,0 0 1,4-10-16</inkml:trace>
  <inkml:trace contextRef="#ctx1" brushRef="#br0" timeOffset="160460.7065">8338 8053 0,'0'0'16,"0"0"-1</inkml:trace>
  <inkml:trace contextRef="#ctx1" brushRef="#br0" timeOffset="165210.6901">7426 8035 0,'0'0'15,"-17"14"1,-6 4-16,-8 8 16,1 7-16,-1 4 15,5 3-15,-1 4 16,-3 4 0,1 3-16,3 9 15,-5 3 1,1 4-16,1 4 15,1 23-15,6 6 16,13-17 0,9-25-16,9-19 15,6-15 1,7-11-16,3-6 16,7-5-16,5-2 15,10-2 1,0-2-16,2 1 15,-2 6 1,-4 3-16,-8 10 16,-8 11-16,-11 7 15,-12 10 1,-12 25-16,-16 16 16,-20 38-1,-23 35-15,-7 15 16,9-19-16,21-27 15,10-27 1,16-24-16,18-76 16,-9 61-16,14-25 15,-5-36 1,10 22-16,12-14 16,7-8-1,6-6-15,9-7 16,10-7-16,0 2 15,-4 9 1,-6 9-16,-8 11 31,-16 7-31,-7 15 16,-11 15-16,-6 21 16,-11 11-1,-10 38-15,-15 37 16,-7 10-16,6-15 15,10-20 1,9-10-16,4-11 16,11-17-16,5-18 15,8-16 1,6-22-16,-12-36 16,19 17-16,4-12 15,8-7-15,1-10 16,-1 0-1,-31 12-15,0 0 16,29-6-16,-4 16 16,-12 14-1,-9 15-15,-8 25 16,-9 12 0,-10 34-16,-2 19 15,4 0-15,5-12 16,9-22-1,5-24-15,2-71 16,-2 50 0,0-11-16</inkml:trace>
  <inkml:trace contextRef="#ctx1" brushRef="#br0" timeOffset="165573.4962">7196 11986 0,'0'0'0,"-4"29"15,-1 24 1,2 30-1,1 20-15,9 0 16,11 2-16,10-3 16,5-6-1,2-12-15,3-20 16,-4-31-16,2-17 16,7-20-16,6-24 15,8-22 1,23-42-16,33-51 15,18-53-15,3-31 16</inkml:trace>
  <inkml:trace contextRef="#ctx1" brushRef="#br0" timeOffset="166547.0843">10780 8234 0,'-15'24'15,"-5"8"-15,-9 17 16,-9 16 0,-18 29-16,-11 24 15,-8 11 1,-4 18-16,7-10 16,21-21-1,24-19-15,22-24 16,5-73-1,18 54-15,11-25 16,9-13-16,16-9 16,8-11-16,7-6 15,5-1 17,12 7-32,-11 10 15,-21 18-15,-24 11 16,-20 14-16,-16 15 15,-15 19 1,-21 35-16,-24 34 16,-13 15-1,3-10-15,14-18 16,12-12-16,17-20 16,12-22-1,15-17-15,6-68 16,8 44-16,11-12 15,5-12 1,1-11-16,9-8 16,5-2-1,13-4-15,-3 1 16,-4 6-16,-9 8 16,-16 13-1,-9 11-15,-11 15 16,-9 24-1,-19 39-15,-18 34 16,-10 19-16,3-2 16,12-27-1,14-20-15,16-22 16,6-25 0,5-69-16,5 49 15,-5-49-15,0 0 16,15 34-1,0-16-15</inkml:trace>
  <inkml:trace contextRef="#ctx1" brushRef="#br0" timeOffset="166857.6084">10248 11932 0,'0'0'0,"-6"22"16,-1 14-16,-2 20 15,5 8 1,8 1-16,12 0 16,9 0-16,6-16 0,7-13 15,7-12 1,8-15-16,8-22 15,12-32-15,35-49 16,46-67 0,24-62-16,-35 9 15</inkml:trace>
  <inkml:trace contextRef="#ctx1" brushRef="#br0" timeOffset="168019.5323">14124 7836 0,'0'0'0,"0"0"15,-20 7-15,-23 9 16,-19 13 0,-6 11-16,-24 27 15,-15 24 1,-5 19-16,15 4 15,21-4 1,21-10-16,18-6 16,15-9-16,8-9 15,12-9 1,13-17-16,6-10 16,10-7-1,9-6-15,9-7 16,3-10-16,9-3 15,-1-4 1,0 4-16,0 1 16,-3 6-1,-8 8-15,-7 12 16,-17 10-16,-17 19 16,-18 15-1,-20 31-15,-16 25 16,-13 9-1,5-1-15,12-20 16,11-14-16,12-15 16,6-8-1,13-13-15,10-24 16,7-5 0,8-9-16,10-7 15,9-10-15,7-7 16,10-13-1,2-5-15,2-4 16,-4 3-16,0 2 16,-10 7-1,-8 7-15,-9 14 16,-16 5 0,-10 10-16,-8 13 15,-14 20-15,-10 16 16,-12 33-16,-11 32 15,-3 4 1,10-4-16,10-21 16,7-19-1,9-14-15,7-13 16,7-19-16,4-64 16,0 0-1,4 52-15</inkml:trace>
  <inkml:trace contextRef="#ctx1" brushRef="#br0" timeOffset="168363.53">13525 11623 0,'0'0'16,"0"0"-16,2 23 16,12 17-1,5 14-15,6-8 16,4 0 0,7-6-16,1 0 15,6-3-15,2-3 16,2-12-1,4-19-15,5-23 16,4-32 0,29-58-16,41-83 15,38-76-15,-28 12 16,-24 16 0</inkml:trace>
  <inkml:trace contextRef="#ctx1" brushRef="#br0" timeOffset="169301.6795">16190 8026 0,'-22'16'15,"-7"7"1,-11 9-16,-3 14 16,-1 9-16,4 8 15,-10 22 1,2 11-16,13-2 16,12-11-16,9-10 15,12-13 1,12-19-16,8-8 15,13-6 1,6-5-16,10-5 16,4-5-16,5-3 15,2 2 1,-6 7-16,-7 9 16,-10 14-1,-17 16-15,-25 15 16,-19 20-16,-25 40 15,-20 45 1,-13 12-16,8-10 16,14-26-16,16-18 15,15-21 1,18-27-16,13-20 16,0-67-1,15 42-15,10-8 16,12-12-16,5-8 15,6-10 1,6-8-16,4-7 16,3 2-1,-6 4-15,-8 5 16,-9 14 0,-12 13-16,-12 9 15,-14 14-15,-14 18 16,-5 10-16,-19 33 15,-12 28 1,-3 2-16,8-14 16,16-22-1,7-20-15,6-12 16,7-12-16,5-13 16,4-48-1,0 41-15,0-41 16,-4 36-1,-6-18-15</inkml:trace>
  <inkml:trace contextRef="#ctx1" brushRef="#br0" timeOffset="169614.3759">15728 11583 0,'0'0'15,"0"0"-15,0 0 16,2 21 0,15 17-16,9 11 15,5 0-15,0 0 16,4 0-1,7-7-15,4-17 16,4-30 0,5-41-16,17-46 15,57-105-15,92-117 16,21-8 0</inkml:trace>
  <inkml:trace contextRef="#ctx1" brushRef="#br0" timeOffset="172113.9061">11819 5843 0,'0'0'0,"0"0"15,-20 4 1,-11 2-16,-11 5 16,42-11-16,-36 13 15,5 5-15,11 0 16,6 4 0,1 3-16,-1 8 15,-2 5-15,1 14 16,-3 6-1,-2 6-15,-4 8 16,-8 22-16,-2 16 16,6-10-1,8-16-15,3-16 16,6-17 0,11-51-16,0 0 15,-4 38-15,4-38 16,9 27-1,14-25-15,19-26 16,37-37 0,79-62-16,105-78 15,41-31-15</inkml:trace>
  <inkml:trace contextRef="#ctx1" brushRef="#br0" timeOffset="183813.913">8243 6000 0,'0'0'16,"0"0"0,0 0-16,0 0 0,0 0 15,0 0 1,-6 17-16,1 15 15,-3 15 1,1-5-16,3 1 16,-4-1-16,4 1 15,-2 0 1,6-43-16,-2 41 16,2 2-16,0-43 15,0 0 1,4 38-16,-4-38 15,0 0 1,0 0-16,8 27 16,-8-27-16,0 0 15,0 0 1,10 10-16,5-11 16,15-16-1,15-17-15,33-32 16,65-51-16,82-63 15,29-7 1</inkml:trace>
  <inkml:trace contextRef="#ctx1" brushRef="#br0" timeOffset="186578.8567">10123 8229 0,'0'0'16,"0"0"-16,0 0 15,0 0 1,0 0-16,20 0 15,19 0-15,18 0 16,7 5 0,0-3-16,10 4 15,15-2 1,1-4-16,6 1 16,9-1-1,9-1-15,7-6 16,4-5-16,8 4 15,19-2 1,21 7-16,1-3 16,2 0-16,6-3 15,7 2 1,6-1-16,-3-2 16,0 1-1,0 1-15,3-1 16,-4 1-16,4 0 15,0-1 1,2-3-16,2 4 16,10-1-16,-3 3 15,-2 1 1,-3 1-16,0 1 16,-5 3-1,-10 5-15,-3-1 16,-4 0-16,-14-2 15,-17 1 1,-15-3-16,-23 0 16,-14 0-1,-8-5-15,-22-1 16,-16-1-16,-50 7 16,42-9-1,-42 9-15,40-8 16,-40 8-1,0 0-15,41-14 16,-6 0-16,-2-1 16,-1-1-1</inkml:trace>
  <inkml:trace contextRef="#ctx1" brushRef="#br0" timeOffset="186906.904">17299 7715 0,'0'0'16,"0"0"0,0 0-16,-25 14 15,-14 9-15,-29 17 16,-21 15-1,-17 17-15,6 9 16,4-6-16,11 1 16,14-11-1,11-6-15,12-10 16,48-49 0,-19 26-16,16-12 15</inkml:trace>
  <inkml:trace contextRef="#ctx1" brushRef="#br0" timeOffset="187094.7181">17620 7839 0,'0'0'0,"0"0"15,-30 20-15,-25 14 16,-43 27 0,-81 56-16,-75 70 15,-44 62-15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03T06:59:13.057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81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11-03T07:36:04.169"/>
    </inkml:context>
  </inkml:definitions>
  <inkml:trace contextRef="#ctx0" brushRef="#br0">5863 4291 0,'0'0'0,"0"0"16,-4 20-16,2 21 16,-4 23-16,-3 9 15,-7 19 1,-1 0-16,1 10 16,1 21-1,5 18-15,-1 29 16,2 13-16,-5 16 15,1 15 1,-3 17-16,-1 23 16,1 3-16,1 7 15,-2 13 1,0 9-16,1 11 16,3 3-1,4 5-15,2 11 16,1 3-16,6 7 15,6 3 1,1 1-16,6-1 16,2-8-1,1-3-15,-5-6 16,4-3-16,0-8 16,1-5-1,-7-13-15,-1-5 16,-6-20-1,0-19-15,-4-22 16,4-29-16,1-40 16,2-30-1,-3-29-15,2-26 16,-4-63 0,0 0-16,0 0 15,5 29-15,-3-31 16,-4-23-16</inkml:trace>
  <inkml:trace contextRef="#ctx0" brushRef="#br0" timeOffset="1952.9576">6128 4331 0,'0'0'0,"0"0"0,0 0 32,0 0-32,23 0 15,20 0 1,29 0-16,9 4 0,25 1 0,7-1 31,14-2-15,8 1-16,9-3 15,33 0-15,15-3 0,3-1 16,-1-3-16,-2 3 16,3-8 15,-9 4-31,10-3 15,17 3-15,8 2 16,24 0 0,-5 1-16,1 3 15,2 2 1,4 4-16,-5 3 0,2 4 31,-5 3-31,0 1 16,-1 3-16,-7 3 0,2-2 31,-8 2-31,-3-4 16,-6-1-16,-7 4 0,-26 3 15,-9-4-15,-12-3 16,-13-3 0,-22-1-16,-18-1 31,-15-2-31,-9-4 0,-11 4 31,-4-3-31,-20 2 16,-2 2-16,-4-1 0,-5 4 31,-39-13-31,31 20 16,-9 7-1,-9 2-15,-6 5 16,-3 3-1,-2 15-15,0 6 0,-2 7 0,0 4 16,0 7 0,3 29-16,-1 25 15,3 15-15,-7 13 16,-3 6 0,-2 1-16,-1 2 15,-1 10 16,-3 9-31,4 13 16,1 10-16,5 10 16,-2 20-1,-1-4-15,-4 2 16,-4 7-16,-1 8 0,-6 7 31,4 9-31,-2-2 0,1 11 31,-6 3-31,-2 3 0,-2-5 0,1-9 32,4-5-32,-3-7 0,7-13 15,-2-12 1,-3-11-16,-3-8 16,-1-22-16,-5-12 15,-1-6 16,0-22-31,-1-12 16,-4-16-16,3-16 0,-7-18 31,-1-12-31,-1-18 0,-4-14 32,4-16-32,-8-9 0,-6-3 15,-16-9-15,-25-3 16,-22-8-16,-4-5 15,-2-9 1,-2 0-16,-2-3 16,-11-1-1,-10 4-15,-4 3 16,-9 3-16,-12 4 16,-2 3 15,-7 1-31,-1 3 0,3 0 0,1 0 15,-2 3 17,-3 4-32,-4 1 15,-4 6-15,-3 2 0,-5 2 16,-3 6 0,0 3-16,2-5 15,5-2-15,0 0 16,10-1-1,-4 0-15,-2-1 16,-2 2-16,2 0 16,-1 0-1,7 1-15,7-1 16,10-7 0,16 1-16,11-7 31,10-1-31,6-4 0,14 1 15,7-3-15,13 4 16,4 3-16,11 4 16,8 4-1,3 3-15</inkml:trace>
  <inkml:trace contextRef="#ctx0" brushRef="#br0" timeOffset="2187.3175">5531 13822 0,'0'0'0,"0"0"16,0 0-16</inkml:trace>
  <inkml:trace contextRef="#ctx0" brushRef="#br0" timeOffset="6764.03">9939 5263 0,'0'0'0,"0"0"16,0 0 0,0 0-16,-8-3 15,4-4 1,0 3-16,0 4 15,0 16-15,-9 24 16,0 18 0,0 4-16,1 12 15,1 27-15,3 15 16,2 7 0,2 5-16,0-7 15,-9-6 1,-4-3-16,2-14 15,1-9-15,14-89 16,-8 74 0,8-74-16,0 0 15,2 58 1,-2-58-16,18 34 16,14-16-1,7-11-15,11-10 16,7-3-16,14-6 15,6-1 1,30-3-16,16 1 16,0 5-16,-12 10 15,-19 5 1,-17 5-16,-75-10 16,64 8-1,-19-6-15,-17-9 16</inkml:trace>
  <inkml:trace contextRef="#ctx0" brushRef="#br0" timeOffset="7123.3194">10729 5302 0,'0'0'16,"0"0"-1,-6 21-15,-3 28 16,-8 29-16,0 19 16,-3 19-1,7 13-15,3 11 16,6 6-16,-3-12 15,3-16 1,2-10-16,-4-24 16,6-84-1,-14 63-15,-2-34 16,-5-25-16,1-16 16,-1-21-1</inkml:trace>
  <inkml:trace contextRef="#ctx0" brushRef="#br0" timeOffset="7685.6869">10557 5835 0,'15'-23'0,"15"-8"15,15-18-15,3-2 16,8 1 0,16-6-16,-1 13 15,-8 14-15,-17 18 16,-46 11-1,36 3-15,-13 17 16,-19 12-16,-12 10 16,-22 24-1,-14 6-15,-24 22 16,-13 5 0,0-8-16,13-24 15,29-27-15,18-20 16,13-11-1,6-7-15,10-8 16,15-8 0,10-10-16,21-11 15,10-4-15,23-10 16,12 5 0,-5 10-16,-21 16 15,-14 16 1,-22 11-16,-11 11 15,-16 11-15,-10 4 16,-13 13 0,-19 16-16,-9 5 15,-28 21-15,-10 4 16,-8-9 0,10-21-16,77-64 15,-64 38 1,64-38-16,-51 16 15,24-23 1,25-17-16,15-16 16</inkml:trace>
  <inkml:trace contextRef="#ctx0" brushRef="#br0" timeOffset="8014.1072">11672 5410 0,'0'0'0,"0"0"16,0 22-16,6 23 16,4 28-1,-4 29-15,1 5 16,-7 9-16,-7 6 15,-2 6 1,-4-1-16,-3-8 16,-1-19-16,-1-17 15,18-83 1,-21 59-16,5-33 16,1-20-1,-1-17-15,1-17 16,4-28-16</inkml:trace>
  <inkml:trace contextRef="#ctx0" brushRef="#br0" timeOffset="8357.7717">11803 5461 0,'0'0'15,"27"-4"-15,23-3 16,24-1-1,8 8-15,-6 8 16,-9 21-16,-15 7 16,-11 9-1,5 9-15,-9 5 16,-1 9-16,-4 21 16,-16 9-1,-18 5-15,-23-6 16,-20-2-1,-24-1-15,-23-4 16,-13-12-16,-3-18 16,2-15-1,3-17-15,11-12 16,19-27-16,16-24 16</inkml:trace>
  <inkml:trace contextRef="#ctx0" brushRef="#br0" timeOffset="8529.2498">11578 6022 0,'0'0'0,"0"0"15,25-2-15,26-9 16,32-5-1,6-6-15,-2-5 16</inkml:trace>
  <inkml:trace contextRef="#ctx0" brushRef="#br0" timeOffset="9060.3575">12854 5800 0,'0'0'0,"0"0"15,0 0 1,27-1-16,31-14 15,29-10 1,18-11-16,20-5 16,5-3-16,9-5 15,-8 2 1,-3 2-16,-1 2 16,7 1-16,17 0 15,0-1 1,12 7-16,14 3 15,13 4-15,11 2 16,4 5 0,-3 2-16,-6 2 15,-13 5 1,-2-2-16,-8 5 16,-21-1-16,-23 6 15,-20 3 1,-21 2-16,-18 5 15,-70-5 1,0 0-16,44 11 16</inkml:trace>
  <inkml:trace contextRef="#ctx0" brushRef="#br0" timeOffset="9389.929">16420 4966 0,'0'0'16,"20"-9"-16,15-7 16,14 0-16,16 2 15,1 12 1,1 10-16,-4 5 16,-9 6-1,-54-19-15,44 30 16,-15 8-16,-13 6 15,-18 5 1,-16 5-16,-14 6 16,-15 7-16,-24 24 15,-26 30 1,9-1-16,23-18 16,40-30-1,32-33-15,29-25 16,19-19-16</inkml:trace>
  <inkml:trace contextRef="#ctx0" brushRef="#br0" timeOffset="10046.2599">17829 4818 0,'0'0'0,"0"0"16,0 0-1,-7 19-15,0 22 16,-4 24-16,3 10 16,-2 17-1,3-2-15,4-9 16,3-81-1,-2 73-15,2-73 16,0 0-16,0 0 16,-4 61-1,4-61-15,-9 31 16,-2-23-16,0-12 16,0-14-1,4-11-15,5-13 16,6-16-1,10-9-15,8-2 16,9 0-16,14-17 16,11 6-1,7 12-15,-6 27 16,-14 20 0,0 15-16,-5 10 15,-3 12-15,-1 8 16,-10 12-1,-6 6-15,-12 10 16,-12 7 0,-12 0-16,-6 2 15,-5-8-15,-4-8 16,33-45 0,-37 35-16,-2-7 15,-2-11 1,41-17-16,-40 5 15,2-16-15</inkml:trace>
  <inkml:trace contextRef="#ctx0" brushRef="#br0" timeOffset="10498.8873">18201 5014 0,'0'0'16,"13"-12"-16,8-9 15,11-6 1,1 1-16,0 1 15,6 0-15,1 1 16,-1-1 0,0-2-16,-1-2 15,-7 1 1,-31 28-16,32-29 16,-32 29-16,0 0 15,0 0 1,22-28-16,-22 28 15,18-15 1,-5 10-16,-2 14 16,-2 11-16,-3 12 15,-4 7 1,-4 24-16,-2 6 16,0 5-1,-5 27-15,-5 6 16,4-11-16,10-96 15,0 0 1,0 0-16,-9 67 16,4-42-1,8-30-15,3-17 16,5-22-16,7-35 16</inkml:trace>
  <inkml:trace contextRef="#ctx0" brushRef="#br0" timeOffset="10795.682">18870 4456 0,'0'0'16,"0"25"-16,4 19 15,1 28-15,-3 13 16,2 26-1,6 10-15,-2 4 16,1 9 0,-4 4-16,-5 3 15,-7-2-15,-2-9 16,-5-16 0,1-14-16,13-100 15,-10 78-15,10-78 16,-10 54-1,10-54-15,0 18 16,6-20-16</inkml:trace>
  <inkml:trace contextRef="#ctx0" brushRef="#br0" timeOffset="11576.7479">19212 4648 0,'0'0'0,"0"0"15,0 27-15,6 29 16,3 29 0,-2 17-16,0-6 15,-5-8 1,-2-88-16,-2 73 15,2-73-15,-7 52 16,-7-34 0,-1-29-16,4-21 15,4-17-15,7-13 16,9-5 0,13-3-16,7 13 15,1 8 1,9 8-16,6 9 15,2 10-15,5 14 16,-8 12 0,-1 9-16,-14 14 15,-11 9 1,-12 10-16,-16 6 16,-16 6-16,-7 2 15,-11 1 1,-12 4-16,-2-8 15,58-57-15,-50 43 16,50-43 0,-33 18-16,33-18 15,-13 2 1,13-13-16,8 2 16,13-3-16,5 6 15,5 6 1,1 6-16,-3 10 15,-2 12 1,-8 7-16,-4 16 16,-13 6-1,-6 3-15,-9 0 16,3-2-16,10-58 16,0 0-1,-7 50-15,5-11 16,11-10-16,12-15 15,12-12 1,19-13-16,27-20 16,40-27-16</inkml:trace>
  <inkml:trace contextRef="#ctx0" brushRef="#br0" timeOffset="12092.5786">19815 4657 0,'0'0'0,"0"0"15,23-9-15,21-9 16,26-9-1,16 3-15,-86 24 16,78-18-16,-78 18 16,59 3-1,-34 17-15,-28 6 16,-15 10 0,-22 15-16,-16 14 15,-22 25-15,-16 17 16,18-14-1,76-93-15,0 0 16,-34 61 0,39-47-16,22-28 15,6-24-15,-8 15 16,29-32 0,3-4-16,-7 15 15,-50 44-15,27-23 16,-5 16-1,-2 13-15,4 2 16,6 11 0,-1 1-16,-29-20 15,29 15-15,0-11 16</inkml:trace>
  <inkml:trace contextRef="#ctx0" brushRef="#br0" timeOffset="12232.8473">20388 4264 0,'0'9'0</inkml:trace>
  <inkml:trace contextRef="#ctx0" brushRef="#br0" timeOffset="12264.0858">20738 5547 0,'-54'21'0,"-3"9"16</inkml:trace>
  <inkml:trace contextRef="#ctx0" brushRef="#br0" timeOffset="17358.3505">20539 4112 0,'0'0'16,"0"0"-16,0 0 15,0 25-15,0 19 16,0 23 0,4 7-16,3 17 31,-1 3-31,2 5 0,-4 4 16,-2 2-16,0-1 15,-2-1-15,0 0 16,2-11-1,3-15-15,-5-77 16,0 0-16,0 0 16,4 57-1,-4-57-15,4 18 16,-1-25 0,-3-15-16</inkml:trace>
  <inkml:trace contextRef="#ctx0" brushRef="#br0" timeOffset="17557.3641">20525 4874 0,'0'0'0,"0"0"15,0 0 1,21-14-16,14-9 16,24-7-1,5 8-15,6 3 16,2 6-16,-8 5 15,-64 8 1,54-3-16</inkml:trace>
  <inkml:trace contextRef="#ctx0" brushRef="#br0" timeOffset="17994.6772">20228 5517 0,'0'0'0,"0"0"16,0 23-1,0 17-15,9 23 16,11-3-16,8-4 16,3-10-1,2-4-15,6-8 16,0-13-1,2-10-15,3-14 16,-2-14-16,1-15 16,-5-9-1,-2-14-15,-10-3 16,-7 0 0,-12 4-16,-11 6 15,4 48-15,-17-38 16,-14 11-1,-13 18-15,-9 18 16,-2 15 0,2 10-16,3 4 15,15 0-15,12-5 16,21-12 0,14-18-16</inkml:trace>
  <inkml:trace contextRef="#ctx0" brushRef="#br0" timeOffset="18291.5725">21922 4472 0,'0'0'16,"-18"17"-16,-9 12 15,-17 20 1,-12 19-16,-18 28 16,-18 27-16,8 0 15,17-25 1,18-26-16,49-72 15,-20 24-15,25-40 16</inkml:trace>
  <inkml:trace contextRef="#ctx0" brushRef="#br0" timeOffset="18478.9772">21835 4619 0,'0'0'0,"0"0"16,0 0-16,0 0 15,17 17 1,8 15-16,16 17 16,2 5-16,-2 2 15,2-13 1,0-21-16</inkml:trace>
  <inkml:trace contextRef="#ctx0" brushRef="#br0" timeOffset="18697.3339">22302 4105 0,'0'0'0,"0"0"15,3 18-15,8 25 16,0 26-16,0 15 15,-2 26 1,2 9-16,-2 6 16,-7 2-1,-4-13-15</inkml:trace>
  <inkml:trace contextRef="#ctx0" brushRef="#br0" timeOffset="19072.364">21858 5399 0,'0'0'15,"0"0"-15,0 0 16,13-17-16,18-11 16,19-16-1,6-3-15,-2 4 16,-54 43-1,52-36-15,-8 14 16,-6 15 0,-17 16-16,-11 9 15,-10 11-15,-8 13 16,-5 15 0,3-2-16,2 0 15,8-55-15,5 43 16,15-9-1,15-16-15,17-20 16,17-19 0,12-19-16,26-35 15,11-37-15</inkml:trace>
  <inkml:trace contextRef="#ctx0" brushRef="#br0" timeOffset="19306.8481">22767 4443 0,'0'0'16,"0"0"-16,20-9 15,13-5 1,15-6-16,-4 4 15,2 3-15,0-1 16,-6-6 0</inkml:trace>
  <inkml:trace contextRef="#ctx0" brushRef="#br0" timeOffset="19900.2204">22614 4720 0,'0'0'15,"0"0"-15,0 0 16,22-9-16,11-7 15,16-9 1,6-3-16,1-4 16,-2-1-1,-2-1-15,-8 3 16,-44 31-16,43-31 16,-43 31-1,0 0-15,0 0 16,31-25-1,-12 7-15,-13 14 16</inkml:trace>
  <inkml:trace contextRef="#ctx0" brushRef="#br0" timeOffset="20337.931">22865 4756 0,'-8'24'0,"-6"10"15,-6 8-15,-5 7 16,8 7-1,5-3-15,10-6 16,12-10-16,7-18 16,9-9-1,9-13-15,4-11 16,10-17 0,-1-5-16,-4-5 15,-7-4-15,-5 2 16,-13 5-1,-11 4-15,-12 12 16,-9 7 0,-12 8-16,-9 9 15,-2 7-15,3 9 16,-1 9 0,9 1-16,10 1 15,11-4 1,4-4-16,8-4 15,3-9-15,12-11 16,6-13 0,9-13-16,11-20 15,3-13-15,6-29 16</inkml:trace>
  <inkml:trace contextRef="#ctx0" brushRef="#br0" timeOffset="20966.3374">23313 4273 0,'0'0'0,"0"0"15,0 0-15,0 22 16,6 20 0,3 24-16,-2 5 15,-3 7-15,-1 16 16,-1-5-1,0-6-15,-2-9 16,0-12-16,0-62 16,-2 43-1,2-43-15,-5 32 16,1-24 0,0-21-16,4-12 15,6-11-15,3-4 16,4-20-1,7-3-15,2-5 16,4 2 0,1 2-16,-6 1 15,1 5-15,-1 4 16,-3 9 0,-2 7-16,-5 7 15,-5 9-15,-2 6 16,-1 7-1,0 5-15,-3 6 16,0 9 0,0 9-16,0 9 15,2 10-15,-2 14 16,4 10 0,2 6-16,3 7 15,3 24 1,-2 12-16,1-5 15,-5-18-15,-1-15 16,-14-9 0,3-16-16,-7-9 15,-5-4 1,-7-11-16,4-14 16</inkml:trace>
  <inkml:trace contextRef="#ctx0" brushRef="#br0" timeOffset="21372.4516">23214 5399 0,'0'0'0,"0"0"16,0 0-16,-20 13 15,-8 12 1,-5 9-16,7 6 16,8 6-1,7-1-15,11-2 16,9-3-16,11-7 15,8-4 1,10-11-16,6-13 16,7-12-16,0-15 15,0-12 1,-4-6-16,-10-4 16,-12-4-1,-11 4-15,-14 4 16,-18 3-1,-17 8-15,-20 9 16,-13 7-16,-10 8 16,-23 10-1,-8 13-15,21 11 16,30 3 0,32-4-16,14 1 15,16-2 1</inkml:trace>
  <inkml:trace contextRef="#ctx0" brushRef="#br0" timeOffset="21559.7689">23904 5658 0,'0'0'0,"0"0"16,0 0-16,0 0 16,0 0-1</inkml:trace>
  <inkml:trace contextRef="#ctx0" brushRef="#br0" timeOffset="21778.8118">23815 5986 0,'0'0'0,"0"0"16,0 0-1,0 0-15</inkml:trace>
  <inkml:trace contextRef="#ctx0" brushRef="#br0" timeOffset="27167.8215">10057 7488 0,'0'0'15,"0"0"-15,0 0 16,-5 25-16,3 21 16,-5 26-1,1 6-15,-2 20 16,4 8-1,1 7-15,1 4 16,2-2-16,0 4 16,0-3-1,0-9-15,0-10 16,0-17 0,-2-8-16,2-72 15,-2 51-15,2-51 16,-9 38-1,9-38-15,-14 20 16,-1-22-16</inkml:trace>
  <inkml:trace contextRef="#ctx0" brushRef="#br0" timeOffset="27864.6717">10103 7895 0,'0'0'15,"0"0"-15,18 0 16,19-5 0,16 3-16,-4 9 15,-4 8 1,-12 10-16,-4 6 15,-7 7-15,-6 4 16,-11 1 0,-10-1-16,-9-3 15,-8-6 1,-7-7-16,-11-5 16,-7-8-16,-2-6 15,0-2 1,1-4-16,48-1 15,-41-1-15,41 1 16,0 0 0,0 0-16,-37-5 15,15 7 1,13 2 0,7 6-16,7 5 15,3 5 1,5 3-16,8 5 15,6 1-15,8 9 16,3-2 0,8 2-16,-3-2 15,8 3 1,-3-5-16,2 1 16,-3-2-16,-1-2 15,-46-31 1,46 29-16,-46-29 15,39 27-15,-39-27 16,0 0 0,0 0-16,39 23 15,-39-23 1,0 0-16,0 0 16,33 15-16,-9-11 15</inkml:trace>
  <inkml:trace contextRef="#ctx0" brushRef="#br0" timeOffset="28755.1252">10912 7461 0,'0'0'15,"0"0"1,0 20-16,-5 23 16,1 30-16,-7 32 15,2 14 1,-4 11-16,-5 14 16,-1 15-16,4-12 15,4-19 1,-3-25-16,14-103 15,-17 78 1,17-78-16,-20 47 16,-5-35-16,4-29 15,-1-18 1,2-31-16,3-14 16,5-27-1,10-13-15,12 1 16,9 8-16,10 17 15,15 9 1,6 11-16,9 14 16,2 11-1,5 12-15,-2 13 16,-14 15-16,-11 13 16,-7 14-1,-16 10-15,-13 7 16,-16 17-1,-17 24-15,-26 26 16,-23 27-16,1-9 16,78-120-1,-62 91-15,62-91 16,-38 47-16,24-34 16,16-22-1,17-9-15,5-8 16,12-8-1,20-11-15,4 4 16,23-9-16,7 5 16,-8 19-1,-21 18-15,-24 14 16,-9 13 0,-15 8-16,-13 7 15,-11 12-15,-19 17 16,-7 6-1,-22 16-15,-10 7 16,9-17 0,6-23-16,54-52 15,-43 29-15,43-29 16,-31 7 0,11-11-16,14-17 15,10-14-15</inkml:trace>
  <inkml:trace contextRef="#ctx0" brushRef="#br0" timeOffset="29067.1958">11565 7546 0,'0'0'0,"0"0"15,2 20-15,9 24 16,0 28-1,0 18-15,-3 28 16,-6 12 0,-7 8-16,-4 5 15,0-2 1,0-7-16,-4-9 16,1-18-16,12-107 15,0 0 1,0 0-16,-12 81 15,-2-41 1,3-40-16,7-27 16,2-18-16,2-33 15</inkml:trace>
  <inkml:trace contextRef="#ctx0" brushRef="#br0" timeOffset="29379.6275">11845 7715 0,'0'0'0,"23"-4"16,24-3-16,21 1 15,-2 10 1,-1 7-16,-4 18 16,-12 11-1,-11 12-15,-6 16 16,-2 20-16,-9 15 15,-19 10 1,-20-4-16,-20-6 16,-16-8-1,-10-12-15,-8-16 16,1-16-16,-1-17 16,3-13-1,8-19-15,5-9 16</inkml:trace>
  <inkml:trace contextRef="#ctx0" brushRef="#br0" timeOffset="29551.4571">11486 8185 0,'0'0'0,"0"0"15,0 0-15,12-11 16,12-5-16,12-6 15,14 6 1,8 5-16,7 5 16</inkml:trace>
  <inkml:trace contextRef="#ctx0" brushRef="#br0" timeOffset="29712.7436">12175 8154 0,'0'0'15,"0"0"1,2 0-16,10 4 16,3 1-16,7 4 15,11-3 1</inkml:trace>
  <inkml:trace contextRef="#ctx0" brushRef="#br0" timeOffset="30743.1736">12934 8200 0,'0'0'0,"0"0"16,0 0-16,0 0 16,0 0-1,0 0-15,21 14 16,13 6-16,18 9 16,9-2-1,4-4-15,5-1 16,3-4-16,20 1 15,5 2 1,4-4-16,-4-1 16,0 0-1,3 0-15,4-3 16,12 3-16,8-1 16,8 3-1,1-5-15,1-1 16,-1-6-1,5 1-15,7-7 16,0-4-16,-3-8 16,-3-3-1,1-5-15,0-5 16,2-6-16,1-5 16,-2-4-1,2-5-15,1-6 16,-3-7-1,2-7-15,-1-5 16,4-8-16,-4-5 16,-7-8-1,-7-7-15,-2-7 16,-2-5 0,0-2-16,-5-1 15,-3 1-15,-8 7 16,-15 4-1,-7 6-15,-12 3 16,-2 7 0,-11 7-16,0 6 15,-5 9-15,-11 11 16,-13 8 0,-33 44-16,28-33 15,-28 33 1,0 0-16,0 0 15,18-26-15,-20 11 16,-14 18 0,-14 6-16,-10 12 15,-25 9-15,-6 11 16,-32 17 0,-20 11-16,5 2 15,17-10 1,23-16-16,19-16 15,59-29 1,-46 15-16,4-8 16,4-7-16,38 0 15,-30-7 1,15-6-16,19-6 16,14-7-16</inkml:trace>
  <inkml:trace contextRef="#ctx0" brushRef="#br0" timeOffset="31587.0631">18914 6252 0,'0'0'16,"0"0"-16,0 0 16,0 0-16,0 23 15,0 19 1,0 25-16,0-2 16,0 4-1,0 5-15,0 16 16,0-1-16,0 0 15,0 0 1,0-2-16,0-6 16,5-12-1,-5-69-15,0 0 16,0 0-16,4 50 16,-4-50-1,0 0-15,0 0 0,0 0 16,4 32-1,-4-32-15,0 0 16,0 0-16,0 17 16,0-17-1,0 0-15,0 0 16,0 8 0,0-8-16,0 0 15,0 0-15,0 7 16,0-7-1,0 0 1,0 0-16,0 6 16,0-6-16,0 0 15,0 0-15,-4 5 16,4-5 0,0 0-16,0 0 15,0 5-15,0-5 16,0 0-1,0 0-15,0 4 16,0-4 0,0 0-16,0 0 15,0 5-15,0-5 16,0 0 0,0 0-16,0 2 15,0-2 1,0 0-16,0 0 15,0-2-15,0 2 16,0 0 0,0 0-16,0 0 15,0 0 1,0 0-16,10 4 16</inkml:trace>
  <inkml:trace contextRef="#ctx0" brushRef="#br0" timeOffset="32121.4878">18559 7124 0,'0'0'0,"0"0"15,0 0-15,-7 29 16,-6 31 0,-5 27-16,1 19 15,-1 23 1,7 0-16,-4 6 15,6-10-15,-1-4 16,0-8 0,-1-19-16,-1-19 15,12-75 1,-19 55-16,4-33 16,-3-25-16,-3-21 15</inkml:trace>
  <inkml:trace contextRef="#ctx0" brushRef="#br0" timeOffset="32746.3183">18351 7622 0,'21'-32'0,"15"-7"16,18-22-16,21-4 16,14 3-1,-11 21-15,-10 25 16,-26 17-16,-13 17 15,-14 11 1,-17 11-16,-15 23 16,-16 6-16,-26 27 15,-11 7 1,-1-14-16,71-89 16,-56 60-1,16-28-15,18-21 16,11-7-16,5-6 15,0-4 1,12-4-16,9-3 16,7-5-1,11-2-15,13-4 16,4 0-16,5 6 16,-6 8-1,-1 6-15,-4 8 16,-9 10-16,-8 8 15,-12 5 1,-11 8-16,-11 10 16,-15 11-1,-11 4-15,-7-3 16,-6-6-16,0-8 16,46-43-1,-52 39-15,52-39 16,-48 29-1,48-29-15,-48 18 16,48-18-16,0 0 16,0 0-1,-37 3-15,14-8 16,19-4 0,10 0-16,15 0 15,10-2-15</inkml:trace>
  <inkml:trace contextRef="#ctx0" brushRef="#br0" timeOffset="32949.0233">19229 7854 0,'0'0'15,"0"0"-15,0 0 16,2-11 0,14-8-16,7-2 15,4 12 1</inkml:trace>
  <inkml:trace contextRef="#ctx0" brushRef="#br0" timeOffset="33323.9786">19464 7322 0,'0'0'0,"0"0"16,0 0 0,21-2-16,25-4 15,31-1 1,16 6-16,1 1 16,-4-4-16,-10-2 15,-9-5 1,-20 2-16,-51 9 15,45-12 1,-45 12-16,0 0 16,39-13-16,-15-5 15</inkml:trace>
  <inkml:trace contextRef="#ctx0" brushRef="#br0" timeOffset="33875.1633">19864 7259 0,'0'0'16,"0"0"-16,0 0 15,-6 26 1,-1 22-16,-4 31 16,0 17-1,2 2-15,4 7 16,2 8-16,1-2 15,2 3 1,0-3-16,0-8 16,0-7-1,0-16-15,0-80 16,0 69-16,0-69 16,0 0-1,0 0-15,2 46 16,-2-46-1,0 0-15,0 0 16,0 31-16,0-31 16,0 0-1,-2 11-15,2-11 16,0 0 0,0 0-16,0 0 0,0 0 15,0 0 16,0 0-31,-4-4 16,4 4-16,0 0 0,0 0 31,-3-3-15,3 3-16,0 0 16,0 0-16,-2-1 15,2 1-15,-4-3 0,-10 6 31</inkml:trace>
  <inkml:trace contextRef="#ctx0" brushRef="#br0" timeOffset="34562.4876">20953 7240 0,'0'0'0,"0"0"0,0 0 16,-16 13-1,-7 8 17,-4 12-32,1 5 0,6 6 0,7 1 15,7 0-15,14-7 32,8-4-32,6-15 0,9-10 15,10-9-15,8-13 16,-5-10 15,-8-5-31,-9-4 0,-17 1 31,-10 4-31,-8 5 0,-13 7 0,-11 1 16,-7 7 15,-12 5-31,2 4 0,4 5 0,6 0 16,13-3 15,15-4-31,11-6 0,13-13 16</inkml:trace>
  <inkml:trace contextRef="#ctx0" brushRef="#br0" timeOffset="34780.1794">21387 6746 0,'0'0'0,"0"0"0,0 0 16,0 0 15,0 27-31,0 29 16,-4 30 0,0 23-16,-1-2 0,3 2 15,0-4-15,4-2 16,5-8-16</inkml:trace>
  <inkml:trace contextRef="#ctx0" brushRef="#br0" timeOffset="35155.4587">21045 8059 0,'0'0'0,"0"0"16,0 0-16,11-13 16,8-11-1,12-12-15,6 1 16,3-2-16,0 6 16,-40 31-1,37-27-15,-7 16 16,-12 13-16,-11 14 15,-12 11 1,-1 8-16,-8 6 16,1 6-1,0-6-15,7-6 16,2-13-16,6-8 16,4-5-1,13-12-15,8-8 16,13-12-1,21-21-15</inkml:trace>
  <inkml:trace contextRef="#ctx0" brushRef="#br0" timeOffset="35405.3749">21904 7184 0,'0'0'0,"0"0"16,0 0-16,-13 15 16,-7 14-1,-9 17-15,-3 9 16,-1 10 0,0 4-16,-8 17 15,41-86-15,-26 66 16,21-35-1</inkml:trace>
  <inkml:trace contextRef="#ctx0" brushRef="#br0" timeOffset="35561.5913">21810 7417 0,'0'0'16,"0"0"-16,0 0 15,0 0-15,18 7 16,21 1-1,14 8-15,-10-5 16,-12-9 0</inkml:trace>
  <inkml:trace contextRef="#ctx0" brushRef="#br0" timeOffset="35920.5356">22135 6682 0,'0'0'0,"0"4"15,0 9 1,0 21-16,0 17 16,0 19-16,4 16 15,5 35 1,1 11-16,6 11 15,1 30 1,0 20-16,-10-2 16,-5-4-16,-2-9 15,-6-10 1,-3-23-16,0-21 16,9-124-16,-7 93 15,7-93 1,0 0-16,0 54 15,5-43 1,0-31-16</inkml:trace>
  <inkml:trace contextRef="#ctx0" brushRef="#br0" timeOffset="36405.1313">22460 7021 0,'0'-9'0,"0"9"16,0-13-16,3-1 15,13-1-15,8-1 16,8 5-16,1 2 16,9 2-1,8 5-15,-6 6 16,-8 10-1,-15 10-15,-17 5 16,-13 10-16,-18 21 16,-11 9-1,-20 23-15,-7 4 16,7-14-16,58-82 16,-34 49-1,30-37-15,19-28 16,13-15-1,14-21-15,9-1 16,-51 53-16,63-63 16,-63 63-1,0 0 1,60-53-16,-6 16 16,-16 29-16,-6 10 15,-12 13-15,-14 8 16,-8 8-1</inkml:trace>
  <inkml:trace contextRef="#ctx0" brushRef="#br0" timeOffset="36592.2798">22389 7763 0,'0'-2'0,"0"-1"0,14-6 16,22-13-1,14-9-15,13-12 16,29-13 0,16-6-16,-21-1 15,-30 8-15</inkml:trace>
  <inkml:trace contextRef="#ctx0" brushRef="#br0" timeOffset="36779.7373">22855 7399 0,'0'0'0,"0"0"16,0 0 0,0 0-16,0 0 15,0 19 1,0 20-16,0 19 16,0-1-16,0 2 15,2-8 1,12-12-16</inkml:trace>
  <inkml:trace contextRef="#ctx0" brushRef="#br0" timeOffset="37097.2909">22792 8103 0,'0'0'0,"0"0"16,0 0-16,0 0 15,0 23 1,6 18-16,8 17 15,1-13 1,7-14-16,6-8 16,-3-10-1,0-15-15,4-12 16,1-12-16,1-19 16,-9-11-1,-13-2-15,-9 2 16,-13 2-1,-9 12-15,-9 6 16,-4 12-16,2 6 16,0 7-1,7 11-15,0 8 16,9 6-16,7 0 16</inkml:trace>
  <inkml:trace contextRef="#ctx0" brushRef="#br0" timeOffset="37518.7538">23203 7340 0,'0'0'0,"0"0"15,0 0-15,0 0 16,0 0-1,18-11-15,15-9 16,17-15 0,3-3-16,-7 1 15,-46 37-15,0 0 16,0 0 0,39-25-16,-23 15 15,-18 21 1,-12 13-16,-11 13 15,-7 20-15,1 8 16,3 1 0,6-4-16,9-9 15,13-53-15,0 43 16,17-12 0,8-20-16,10-8 15,10-17 1,15-17-16,1-15 15,15-29-15</inkml:trace>
  <inkml:trace contextRef="#ctx0" brushRef="#br0" timeOffset="37941.9083">23716 6838 0,'0'0'0,"0"6"15,5 10-15,-1 18 16,1 15 0,0 11-16,1 14 15,-2 24 1,-2 3-16,2 6 16,-4-2-16,0 0 15,0-12 1,0-93-16,0 0 15,0 0 1,0 56-16,4-44 16,-2-41-16,3-10 15,-5-6 1,-5-3-16,3-4 16,4 8-16,10 1 15,9 3 1,13-6-16,15-2 15,15-5 1,28-15-16,10-3 16,-102 71-16,82-76 15</inkml:trace>
  <inkml:trace contextRef="#ctx0" brushRef="#br0" timeOffset="38254.6887">23583 7883 0,'0'0'15,"0"23"-15,0 14 16,0 22-16,6-4 16,9 2-1,6-6-15,6-7 16,4-1-16,7-3 15,0-6 1,3-12-16,0-13 16,7-13-1,5-19-15,5-15 16,4-11 0,24-20-16,8-8 15,-2 11-15,-12 9 16</inkml:trace>
  <inkml:trace contextRef="#ctx0" brushRef="#br0" timeOffset="38457.3672">24825 8077 0,'0'0'0,"0"0"16,0 0-1,0-2-15,4-4 16,0 4 0</inkml:trace>
  <inkml:trace contextRef="#ctx0" brushRef="#br0" timeOffset="40222.6994">10251 9733 0,'-9'29'0,"-5"22"16,-1 21 0,-7 8-16,-1 39 15,-4 37 1,5 18-16,6-17 15,8-14-15,5-11 16,3-18 0,5-18-16,3-13 15,-8-83 1,14 52-16,5-46 16,7-35-16</inkml:trace>
  <inkml:trace contextRef="#ctx0" brushRef="#br0" timeOffset="40644.6762">10734 9971 0,'0'0'16,"0"0"-16,0 0 16,-26 15-16,-20 10 31,-18 19-31,-20 16 0,-8 18 15,6 5 1,8 2-16,21-11 16,57-74-1,-37 58-15,37-58 16,-11 40-16,11-40 16,2 36-1,11-7-15,5-4 16,7 1-16,3 1 15,16 11 1,-1 2-16,0 7 16,0 2-16,-4 5 15,-1 0 1,-5-2-16,-2-11 16,-2-7-1,0-14-15,-5-18 16,3-19-16</inkml:trace>
  <inkml:trace contextRef="#ctx0" brushRef="#br0" timeOffset="40959.1153">10828 10061 0,'0'0'15,"0"0"-15,20 0 16,24 0-16,21 0 15,0-4 1,-65 4-16,60-4 16,-60 4-16,44-2 15,-19 0 1</inkml:trace>
  <inkml:trace contextRef="#ctx0" brushRef="#br0" timeOffset="41271.547">10830 10055 0,'0'0'0,"-21"20"16,-3 12-1,-12 21-15,-1 10 16,3 13-16,-5 24 16,8 20-1,15 4-15,14-6 16,12-13-1,6-22-15,3-16 16,3-25-16,5-13 16,7-6-1,6-12-15,5-11 16,4-7 0,6-9-16,4-6 15,-3-3-15,0-1 16,-3-3-1</inkml:trace>
  <inkml:trace contextRef="#ctx0" brushRef="#br0" timeOffset="41490.3577">10600 10634 0,'0'0'0,"0"0"16,20 4-16,22-1 15,25 3-15,5 1 16,3 2 0,13 0-16,-88-9 15,96 6-15</inkml:trace>
  <inkml:trace contextRef="#ctx0" brushRef="#br0" timeOffset="41771.4238">11263 10192 0,'0'0'0,"0"0"16,0 0-16,0 0 15,0 0-15,16 6 16,19 8 0,14 2-16,1-1 15,5-2 1,6-8-16,-6-10 15</inkml:trace>
  <inkml:trace contextRef="#ctx0" brushRef="#br0" timeOffset="42380.6934">11808 9713 0,'0'0'0,"0"0"15,0 0 1,0 0-16,-7 20 16,-8 23-16,-9 20 15,-7-1 1,-6 8-16,-7 19 15,-6 7 1,8-12-16,9-14 16,33-70-16,0 0 15,0 0 1,-15 55-16,15-26 16,12-18-1,4-11-15,-16 0 16,20-1-1,-20 1-15,0 0 16,0 0-16,18 1 16,-3 11-1,-10 10-15,-10 12 16,-4 10-16,-8 21 16,-7 11-1,-10 32-15,-3 23 16,2 19-1,4-14-15,5-15 16,9-18-16,1-16 16,1-13-1,-1-17-15,6-11 16,-3-8-16,1-3 16,12-35-1,-9 34-15</inkml:trace>
  <inkml:trace contextRef="#ctx0" brushRef="#br0" timeOffset="43063.0754">12093 9997 0,'0'0'15,"0"0"-15,-6 29 16,2 34-1,-7 31-15,-1 19 16,-3 1 0,2-1-16,-5-7 15,5-10-15,1-13 16,4-18 0,8-65-16,-15 41 15,-6-29 1,2-24-16,8-5 15,3-34-15,8-19 16,4-7 0,5-22-16,11-5 15,10 9 1,9 18-16,7 14 16,11 10-16,2 14 15,-10 17 1,-1 12-16,0 13 15,-2 10-15,-2 19 16,-9 12 0,-8 17-16,-17 14 15,-12 35 1,-22 23-16,-18 9 0,-15-13 16,-7-19-1,-1-25-15,0-23 16,3-19-16,3-21 31,14-20-31,8-17 0,7-21 31</inkml:trace>
  <inkml:trace contextRef="#ctx0" brushRef="#br0" timeOffset="43214.9547">11803 10546 0,'0'0'16,"0"0"-16,19 0 16,25 0-1,28-6-15,12-5 16,22-7-16,-1-7 16</inkml:trace>
  <inkml:trace contextRef="#ctx0" brushRef="#br0" timeOffset="45346.2627">12877 10562 0,'0'0'16,"0"0"-16,0 0 16,0 0-1,0 0-15,0 0 16,0 0-16,0 0 16,0 0-1,18 7-15,17 9 31,10 10-15,-5 6-16,0 5 0,1 6 16,-1 2-16,5 4 15,4 5 1,1 1-16,18 15 16,13 5-1,-1-3-15,4-7 16,4-2-16,6-3 15,2-4 1,10 0-16,8-1 16,11 1-16,4-5 15,0-6 1,1-2-16,1-6 16,7-3-1,-3-1-15,4-1 16,1-1-1,8-2-15,0-2 16,3-2-16,2-2 16,3-1-1,0 4-15,10 1 16,-3 2-16,0 0 16,4-2-16,2-2 15,5-1 16,0-1-31,4 2 16,8 1-16,2 5 16,-3-2-1,-2-2-15,5 0 16,-3 4-16,1-4 16,0 0-1,-1-7-15,3-3 16,3 0-16,-4-5 15,-2-5 1,-1 0-16,-1-7 16,-1-3-16,-1-1 15,-2-6 1,-2-7-16,-6 0 16,2-4-1,-1-1-15,-2-5 16,0-8-16,-2-5 15,-1-12 1,-3-4-16,-2-6 16,-4-5-16,1-5 15,-5-3 1,-3-9-16,0 0 16,-1-10-1,0-5-15,-2-8 16,-4-4-16,0-5 15,-3-4 1,-1 3-16,-8-8 16,0-6-1,-7 1-15,-4-5 16,-4 0-16,-8-2 16,-5-9-1,-3-10-15,-7-1 16,-14 1-16,-12 2 15,-18-5 1,-11-4-16,-9-2 16,-15 1-1,-11 6-15,-8-3 16,-17 5-16,-6 6 16,-11 5-1,-6-1-15,-10 3 16,-4 3-1,-3 1-15,-2 1 16,2 3-16,-2 6 16,1 2-1,-1 2-15,1 6 16,1 12 0,-6 5-16,-2 1 15,-3 9-15,1 7 16,-1 11-1,2 8-15,2 3 16,2 11 0,2 8-16,-1 6 15,3 8-15,62 30 16,-50-13 0,6 7-16,44 6 15,-41 3-15,41-3 16,-33 15-1,33-15-15,-22 29 16,10 4 0,6 8-16,4 7 15,6 2-15,0 3 16,4 1 0,-4 2-16,0-1 15,-1 1 1,-3-56-16,4 54 15,-4-54 1,0 0-16,0 0 16,-2 45-1,-5-13-15,-7-28 16,-3-18-16,0-17 16,-2-12-1,-1-19-15,2-5 16,3-1-16,6 2 15,9 66 1,-7-63-16,7 63 16,0 0-1,0-58-15,7 7 16,17 10 0,14 7-16,15 7 15,12-1-15,7 3 16,18-6-1,-4-1-15,-1 3 16,-16 8-16,-69 21 16,58-16-1,-8 9-15,-1 5 16,-49 2 0,43 9-16,-6 8 15</inkml:trace>
  <inkml:trace contextRef="#ctx0" brushRef="#br0" timeOffset="45767.9787">24854 5763 0,'0'0'16,"0"0"-16,0 0 15,0 0 1,0 0-16,0 0 15,0 0-15,0 0 16,0 0 0,0 0-16,0 0 15,0 0-15,0 0 16,0 0 0,0 0-16,0 0 15,0 0 1,0 0-16,0 0 15,0 0-15,0 0 16,0 0 0,0 0-16,0 0 15,0 0 1,0 0-16,0 0 16,0 0-16,0 0 15,0 0 1,0 0-16,0 0 15</inkml:trace>
  <inkml:trace contextRef="#ctx0" brushRef="#br0" timeOffset="47244.2434">25717 6518 0,'0'0'15,"0"0"-15,0 22 16,0 23-1,0 27-15,0 14 16,0 31-16,6 9 16,4 12-1,-2 5-15,-3 2 16,-3 20 0,0-13-16,-2-20 15,0-45 1,0-87-16,0 0 15,0 58-15,-7-38 16,1-29 0,-1-20-16,0-16 15,-4-35-15,-2-41 16,0-32 0,2-2-16,1 23 15,5 34-15,3 22 16,7 14-1,9 20-15,8 7 16,14 2 0,11 4-16,8 5 15,8 5 1,-5 10-16,-4 7 16,-14 13-16,-18 12 15,-19 13 1,-19 6-16,-20 25 15,-27 29-15,-20 18 16,-6 1 0,89-115-16,0 0 15,0 0 1,-63 73-16,44-53 16,30-38-1,18-13-15,11-16 16,11-7-16,21-15 15,10-3 1,2 17-16,-17 17 16,-14 18-16,-16 15 15,-13 12 1,-11 11-16,-9 11 16,-12 12-16,-17 20 15,-13 11 1,-24 28-16,-19 24 15,-2-8-15,14-23 16,18-23 0,14-23-16,37-47 15,-25 31-15,25-31 16,0 0 0,-14 18-16,16-11 15</inkml:trace>
  <inkml:trace contextRef="#ctx0" brushRef="#br0" timeOffset="47462.8495">26556 7066 0,'0'0'0,"0"0"16,0 0 0,0 0-1,0 0-15,0 0 0,19 13 16,21 12 0</inkml:trace>
  <inkml:trace contextRef="#ctx0" brushRef="#br0" timeOffset="47781.2968">26738 6677 0,'0'0'16,"0"0"-16,0 0 15,16 0-15,24 0 16,31 0 0,14 0-16,29-5 15,7-8 1,6-10-16,-2-6 16,-22 1-16,-22 1 15,-19 0 1,-62 27-16,0 0 15,34-15 1,-16-2-16</inkml:trace>
  <inkml:trace contextRef="#ctx0" brushRef="#br0" timeOffset="48251.9425">27351 6581 0,'0'0'16,"0"0"-16,0 25 16,0 26-16,0 31 15,0 25 1,0 8-16,-6 5 16,2 12-1,-2 9-15,-4 8 16,-3 37-16,-3-3 15,8-24 1,-1-23-16,7-22 16,0-27-1,2-17-15,2-21 16,-2-49-16,4 40 16,-4-40-1,0 0-15,0 0 16,2 33-16,-2-33 15,0 0 1,0 0-16,0 22 16,0-22-1,0 0-15,0 0 16,-2 7-16,2-7 16,-6 0-1,-4-9-15,4-6 16,6-10-1</inkml:trace>
  <inkml:trace contextRef="#ctx0" brushRef="#br0" timeOffset="48907.9885">28385 6496 0,'0'0'16,"0"0"-16,0 0 15,0 0-15,0 0 16,0 0 0,18 0-16,19-8 15,20-7 1,-6-2-16,-3 2 16,-48 15-16,42-10 15,-42 10 1,35 4-16,-19 17 15,-24 11-15,-11 11 16,-24 26 0,-24 28-16,-27 26 15,-6-5 1,11-15-16,20-26 16,15-21-16,54-56 15,-34 35 1,18-22-16,20-20 15,15-13 1,19-19-16</inkml:trace>
  <inkml:trace contextRef="#ctx0" brushRef="#br0" timeOffset="49079.5107">28593 6684 0,'0'0'0,"0"0"15,0 0 1,9 18-16,11 13 15,2 9 1,5 4-16,0 3 16,4 0-16,2-2 15,-33-45 1,31 39-16</inkml:trace>
  <inkml:trace contextRef="#ctx0" brushRef="#br0" timeOffset="49694.7598">28975 6565 0,'0'0'0,"0"0"15,0 0-15,0 0 16,0 0 0,0 0-16,-6 25 15,-4 26 1,-3 22-16,-3 10 15,0-13-15,16-70 16,0 0 0,-12 48-16,12-48 15,-4 32 1,8-20-16,10-24 16,10-12-16,5-16 15,10-23 1,18-26-16,0-21 15,-5 0 1,-12 12-16,-16 20 16,-24 78-16,0 0 15,0 0 1,11-60-16,-6 31 16,-3 18-1,0 17-15,-2 14 16,-2 14-16,2 13 15,-2 22 1,2 9-16,2 33 16,5 24-16,-2 10 15,-5 8 1,-3-12-16,-6-6 16,0-8-1,0-12-15,4-22 16,5-93-16,0 77 15,0-77 1,5 49-16,9-27 16,6-24-1,9-16-15</inkml:trace>
  <inkml:trace contextRef="#ctx0" brushRef="#br0" timeOffset="50006.9512">29475 6699 0,'0'0'16,"0"0"0,21-2-16,19-9 15,17-1-15,-2 1 16,-9 7-1,-10 8-15,-11 10 16,-17 15-16,-10 4 16,-11 10-1,-11 6-15,-11 6 16,0 2 0,-4-4-16,39-53 15,0 0-15,-41 47 16</inkml:trace>
  <inkml:trace contextRef="#ctx0" brushRef="#br0" timeOffset="50694.5086">29886 6476 0,'0'0'15,"0"0"-15,0 0 16,0 0-1,0 26-15,7 28 16,1 26 0,2 12-16,-1-5 15,2-8-15,3-14 16,-14-65 0,0 0-16,16 40 15,1-21 1,5-21-16,1-15 15,7-15-15,5-20 16,2-9 0,2-7-16,8-21 15,-1-9 1,-5 3-16,-12 15 16,-10 16-16,-5 13 15,-7 10 1,-7 41-16,0 0 15,0 0 1,6-39-16,-6 39 16,2-21-16,-2 18 15,0 19 1,0 13 0,-2 13-16,0 27 15,0 15-15,-5 34 16,3 39-16,-2 14 15,0 4 1,2-13-16,-1-7 16,3-12-1,0-7-15,2-8 16,2-21-16,3-20 16,1-20-1,-6-67-15,8 46 16,-8-46-16,10 34 15,-10-34 1,18 23-16,5-10 16,10-6-1</inkml:trace>
  <inkml:trace contextRef="#ctx0" brushRef="#br0" timeOffset="50881.6244">30917 7718 0,'0'0'0,"0"0"15,0 0-15,0 0 16</inkml:trace>
  <inkml:trace contextRef="#ctx1" brushRef="#br0">17074 9860 0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2D0-1269-4D3D-9D08-FF95A07D35A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5004-D4DE-4927-8611-B7EC8CC9E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62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2D0-1269-4D3D-9D08-FF95A07D35A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5004-D4DE-4927-8611-B7EC8CC9E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4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2D0-1269-4D3D-9D08-FF95A07D35A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5004-D4DE-4927-8611-B7EC8CC9E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20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2D0-1269-4D3D-9D08-FF95A07D35A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5004-D4DE-4927-8611-B7EC8CC9E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1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2D0-1269-4D3D-9D08-FF95A07D35A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5004-D4DE-4927-8611-B7EC8CC9E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7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2D0-1269-4D3D-9D08-FF95A07D35A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5004-D4DE-4927-8611-B7EC8CC9E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5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2D0-1269-4D3D-9D08-FF95A07D35A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5004-D4DE-4927-8611-B7EC8CC9E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22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2D0-1269-4D3D-9D08-FF95A07D35A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5004-D4DE-4927-8611-B7EC8CC9E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2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2D0-1269-4D3D-9D08-FF95A07D35A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5004-D4DE-4927-8611-B7EC8CC9E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3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2D0-1269-4D3D-9D08-FF95A07D35A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5004-D4DE-4927-8611-B7EC8CC9E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92D0-1269-4D3D-9D08-FF95A07D35A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5004-D4DE-4927-8611-B7EC8CC9E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92D0-1269-4D3D-9D08-FF95A07D35A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25004-D4DE-4927-8611-B7EC8CC9E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730800" y="1217160"/>
              <a:ext cx="11224800" cy="55108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440" y="1207800"/>
                <a:ext cx="11243520" cy="55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2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603360" y="1155600"/>
              <a:ext cx="8155440" cy="36370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000" y="1146240"/>
                <a:ext cx="8174160" cy="36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6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654120" y="1268640"/>
              <a:ext cx="9324360" cy="33602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760" y="1259280"/>
                <a:ext cx="9343080" cy="337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278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991160" y="1477800"/>
              <a:ext cx="9139320" cy="35596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1800" y="1468440"/>
                <a:ext cx="9158040" cy="357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3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1</cp:revision>
  <dcterms:created xsi:type="dcterms:W3CDTF">2022-11-03T05:07:53Z</dcterms:created>
  <dcterms:modified xsi:type="dcterms:W3CDTF">2022-11-03T07:36:23Z</dcterms:modified>
</cp:coreProperties>
</file>