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0-27T05:28:26.553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2-10-27T05:28:39.566"/>
    </inkml:context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 3704 0,'18'0'32,"17"0"-32,18 0 15,229 265 16,-176-89-31,300 300 32,-318-370-32,-17-53 15,-54-53 1,36-35 15,18-142-15,35-34-16,141-195 15,-124 177-15,-52 17 16,87-211 0,-69 35-1,-72 247 1,-17 123 0</inkml:trace>
  <inkml:trace contextRef="#ctx1" brushRef="#br0">3301 4074 0,'0'0'0,"0"0"16,27-11-1,24-10-15,34-8 16,38-6-16,38 1 16,17 6-1,-1 7-15,-7 3 16,-2 3-1,-12 2-15,-11-1 16,-13 0-16,-15 1 16,-19-3-1,-98 16-15,62-15 16,-40 4 0,-32 0-16,-31-3 15,-26-4-15</inkml:trace>
  <inkml:trace contextRef="#ctx1" brushRef="#br0" timeOffset="265.686">4202 3939 0,'0'0'15,"-7"24"-15,-1 13 16,-7 22 0,6 10-16,3 9 15,1 29-15,3 9 16,0 14-1,-2 8-15,-4 23 16,-6 7 0,-9-14-16,0-16 15,-6-10-15,10-25 16,19-103 0,-6 75-16,14-34 15,16-36-15</inkml:trace>
  <inkml:trace contextRef="#ctx1" brushRef="#br0" timeOffset="796.7669">4957 3746 0,'0'0'0,"0"23"15,0 26-15,0 31 16,0 33 0,-5 10-16,-1 9 15,-6 9 1,2 8-16,-6 40 16,5-16-16,0-14 15,2-18 1,2-25-16,3-29 15,4-87-15,0 0 16,-8 56 0,6-38-16,2-25 15,6-20 1,9-22-16,13-27 16,17-29-16,14-13 15,5 13 1,-3 31-16,-13 40 15,-12 31 1,-9 11-16,-5 12 16,-1 14-16,1 21 15,-4 10 1,-2 6-16,-1 6 16,3 14-16,-3-4 15,4-15 1,-19-72-16,16 34 15,0-28 1</inkml:trace>
  <inkml:trace contextRef="#ctx1" brushRef="#br0" timeOffset="1140.0931">5681 4749 0,'0'0'0,"5"26"16,4 19-16,1 32 16,4 21-16,-7 2 15,-5 3 1,0-5-16,-4-9 16,0-8-1,2-81-15,-5 66 16,5-66-16,-4 42 15,-1-27 1,-2-26-16,5-27 16,2-23-1,12-19-15,9-20 16,19-3-16,6 16 16,12 17-1,0 26-15,-9 19 16,0 12-1</inkml:trace>
  <inkml:trace contextRef="#ctx1" brushRef="#br0" timeOffset="1593.477">6155 5102 0,'0'0'16,"0"0"-1,0 0-15,0 0 16,0 0-16,17 4 16,25-1-1,20 1-15,3-3 16,-1-6 0,-5-13-16,-13-5 15,-7-6-15,-10-2 16,-12-5-1,-13 0-15,-12 5 16,-11 8 0,-7 5-16,-8 10 15,-4 6-15,-11 15 16,2 9 0,5 17-16,3 7 15,13 10 1,6 9-16,14 2 15,8-2-15,13-5 16,14-6 0,16-13-16,17-8 15,19-16-15,41-12 16</inkml:trace>
  <inkml:trace contextRef="#ctx1" brushRef="#br0" timeOffset="2092.9938">7294 5157 0,'0'0'0,"-4"-22"15,0-11 1,-4-12-16,2 12 16,-9 4-16,-7 11 15,-2 2 1,0 4-16,-5 6 15,-2 1-15,-3 5 16,-2 11 0,1 12-16,-10 19 15,5 14 1,2 11-16,0 20 16,11 3-16,27-90 15,0 0 1,-2 68-16,15-38 15,9-27 1,6-16-16,5-12 16,7-13-16,-1-5 15,-8 0 1,-3 6-16,-1 7 16,-4 8-16,-3 13 15,0 9 1,2 15-16,3 6 15,7 10 1,11 10-16,11-1 16,11-7-16,10-6 15,27-8 1</inkml:trace>
  <inkml:trace contextRef="#ctx1" brushRef="#br0" timeOffset="2795.9532">8080 5412 0,'6'0'16,"7"0"-16,-3 0 15,5-9 1,-6-9-16,-5-8 16,-2-12-1,0-9-15,-6-3 16,-5-4-16,-12-6 16,-10 7-1,-6 8-15,-8 14 16,-6 7-16,-8 15 15,-5 18 1,-3 15-16,-3 19 16,-10 26-1,5 22-15,25 6 16,21-13-16,22-15 16,19-24-1,14-11-15,14-12 16,16-19-1,13-21-15,10-23 16,21-35-16,17-38 16,-11-33-1,-27-7-15,-25-9 16,-21-5-16,-14-2 16,-8 7-1,-9 5-15,-4 17 16,0 22-1,-4 32-15,-3 25 16,9 62-16,-15-36 16,-10 22-1,-6 18-15,2 12 16,-3 16 0,-7 23-16,2 18 15,-3 36-15,5 43 16,12 24-1,15 12-15,10 2 16,2 2 0,7-5-16,-4-10 15,6-20-15,1-23 16,-1-31 0,7-28-16,0-21 15,1-25-15,1-14 16,5-8-1,6-11-15</inkml:trace>
  <inkml:trace contextRef="#ctx1" brushRef="#br0" timeOffset="2952.1663">8438 5709 0,'0'0'0,"0"0"16,0 0 0,-10 20-16,-11 25 15</inkml:trace>
  <inkml:trace contextRef="#ctx1" brushRef="#br0" timeOffset="3343.086">8251 6016 0,'0'0'0,"0"0"15,0 0 1,-19-3-16,-27-8 16,-37-3-16,-31-6 15,-26-4 1,-34-3-16,-27-2 15,-18 0 1,-22 2-16,3 2 16,-4 6-16,-6 1 15,-10 2 1,-6 3-16,-2 6 16,2 5-16,6 2 15,6 0 1,18-5-16,21-7 15,35-5 1,17-6-16,13 3 16,13 8-16,13 7 15,16 10 1,21 4-16</inkml:trace>
  <inkml:trace contextRef="#ctx1" brushRef="#br0" timeOffset="3483.2918">2984 5803 0,'0'0'16,"0"0"-1</inkml:trace>
  <inkml:trace contextRef="#ctx1" brushRef="#br0" timeOffset="47865.7055">3337 6228 0,'0'0'0,"0"0"15,0 0 1,-13 15-16,-3 10 16,-1 9-1,2 10-15,8 10 16,3 11-16,2 10 15,-2 28 1,-1 10-16,3-18 16,2-95-1,0 0-15,0 0 16,-2 67-16,2-67 16,0 0-1,-5 34-15,5-34 16,0 0-16,0 0 15,-7 11 1,7-11-16,0 0 16,0 0-1,-4 0-15,4 0 16,0 0-16,0 0 16,-4-7-1,4 7-15,0 0 16,0 0-16,-2-7 15,2 7 1,0 0-16,0 0 16,0-4-1,0 4-15,0 0 16,0 0-16,-3-2 16,3 2-1,0 0-15,0 0 16,-2-3-1,2 3-15,-2-8 16,2-9-16,2-9 16,9-7-1,7-10-15,8-13 16,4 1 0,1-2-16,-2 11 15,-3 8-15,1 11 16,-10 11-1,0 9-15,-1 10 16,-5 12 0,-3 10-16,0 9 15,-2 11 1,-1 15-16,-2 3 16,-3-63-16,0 0 15,0 0 1,0 57-16,0-57 15,4 43-15,2-24 16,7-19 0,1-15-16,9-11 15,3-13-15,14-15 16,-4 3 0,-3 2-16,-33 49 15,32-41 1,-5 13-16,0 15 15,-7 10-15,-1 12 16,0 11 0,-3 12-16,1 5 15,11 15 1,4-2-16</inkml:trace>
  <inkml:trace contextRef="#ctx1" brushRef="#br0" timeOffset="48365.6193">4564 6677 0,'0'0'0,"0"0"16,-7-20-16,-1-16 16,-13-20-16,-4 9 15,-6 2 1,0 1-16,31 44 15,0 0-15,-34-34 16,-2 14 0,3 23-16,9 19 15,3 11 1,1 19-16,4 8 16,8 1-1,5-4-15,8-6 16,-1-8-16,5-11 15,-2-19 1,6-11-16,6-13 16,2-11-16,6-8 15,4-9 1,1 0-16,1 4 16,-2 7-1,0 7-15,-3 12 16,-6 9-16,-3 11 15,-7 8 1,-1 11-16,-1 3 16,-4 6-16,3 7 15,3-1 1,3-9-16,3-16 16</inkml:trace>
  <inkml:trace contextRef="#ctx1" brushRef="#br0" timeOffset="48568.6704">4842 6507 0,'0'0'16,"0"0"-1,0 0-15,0 0 16,0 0-16,0 24 16,0 26-1,0 19-15,0-69 16,0 67-16,0-67 15,0 0 1,0 51-16,0-26 16</inkml:trace>
  <inkml:trace contextRef="#ctx1" brushRef="#br0" timeOffset="48693.6665">4849 6000 0,'0'0'0,"0"0"16,0 0-16,0 0 16,0 0-1</inkml:trace>
  <inkml:trace contextRef="#ctx1" brushRef="#br0" timeOffset="49147.0061">5093 6445 0,'0'0'16,"0"22"-16,0 13 16,0 22-1,0 1-15,0-3 16,0-55 0,0 0-16,0 0 15,8 48-15,0-17 16,1-18-1,3-17-15,3-15 16,5-9 0,1-6-16,11-17 15,2-1 1,0 5-16,0 6 16,-3 11-16,0 13 15,-7 17-15,-1 9 16,-3 17-1,-2 9-15,-5 17 16,-2 2 0,-2-6-16,-9-48 15,9 45-15,4-12 16,4-14 0,7-19-16,5-23 15</inkml:trace>
  <inkml:trace contextRef="#ctx1" brushRef="#br0" timeOffset="49412.2163">5945 5965 0,'0'0'0,"0"0"16,-13 26-1,-8 17-15,-5 28 16,-2 18-16,3 3 15,15-7-15,8-9 16,6-9 0,2-18-16,6-6 15,-12-43 1,17 39-16,-17-39 16,24 37-16,-24-37 15,28 28 1,6-15-16,1-10 15</inkml:trace>
  <inkml:trace contextRef="#ctx1" brushRef="#br0" timeOffset="49740.2641">7192 6091 0,'0'0'16,"19"7"-16,17 9 15,11 13 1,-6 9-16,-8 9 16,-10 6-1,-15 8-15,-12 4 16,-13-1-16,-12 3 15,-5-5 1,-3-3-16,37-59 16,-35 47-1,35-47-15,0 0 16,-28 33-16,18-16 16,14-20-1</inkml:trace>
  <inkml:trace contextRef="#ctx1" brushRef="#br0" timeOffset="49865.3962">7536 6733 0,'0'0'0,"0"0"16,0 0-16,0 0 16</inkml:trace>
  <inkml:trace contextRef="#ctx1" brushRef="#br0" timeOffset="51255.6543">8503 6228 0,'0'0'0,"-29"-5"16,-23-1-16,-23-3 15,-12 6 1,11 6-16,16 6 16,60-9-16,-41 12 15,41-12 1,-36 23-16,15 2 15,9-3 1,10-1-16,6 5 16,6 3-1,5 3-15,5 2 16,7 6-16,-4-3 16,-23-37-1,24 38-15,-8 0 16,-12-4-16,-4-34 15,-8 26 1,8-26-16,0 0 16,-19 25-1,19-25-15,0 0 16,0 0-16,-25 16 16,25-16-1,0 0-15,0 0 16,-20 8-16,20-8 15,-13 5 1,6 1-16,7 8 16,5 9-1,-3 3-15,-4 14 16,-3 16-16,-9 9 16,2 0-1,-4-2-15,2-5 16,14-58-1,0 0-15,0 0 16,-7 51-16,7-51 16,0 42-1,14-10-15,6-14 16,7-7 0,4-4-16,1-3 15,1-4-15</inkml:trace>
  <inkml:trace contextRef="#ctx1" brushRef="#br0" timeOffset="51443.1919">8655 7340 0,'0'0'0,"0"0"16,0 0-1</inkml:trace>
  <inkml:trace contextRef="#ctx1" brushRef="#br0" timeOffset="52708.3206">4862 7951 0,'0'0'15,"-17"-16"-15,-3-6 16,-6-6-16,3 4 15,-1 5 1,-4-2-16,-3 3 16,31 18-1,-31-18-15,31 18 16,-34-13-16,-1 2 16,-1 11-1,0 9-15,5 13 16,-4 16-16,4 11 15,4 8 1,6 11-16,10 3 16,7 1-1,8 0-15,2-8 16,13-8-16,3-11 16,7-19-1,0-14-15,0-19 16,3-18-1,5-21-15,-4-8 16,-2-4-16,-1 2 16,-1 5-1,0 8-15,0 10 16,5 10 0,1 12-16,-8 16 15,0 10-15,-2 9 16,2 9-1,6 9-15,7-4 16,3-4 0,6-15-16,4-15 15</inkml:trace>
  <inkml:trace contextRef="#ctx1" brushRef="#br0" timeOffset="52896.1144">5357 7825 0,'0'0'16,"0"0"-16,0 0 15,15 11-15,16 5 16,17 2 0,8-5-16,11-1 15,-1-4-15,-3 2 16,-4-4-1</inkml:trace>
  <inkml:trace contextRef="#ctx1" brushRef="#br0" timeOffset="53192.8802">5495 8149 0,'0'0'15,"0"0"1,0 0-16,0 0 16,16 14-16,14 1 15,9 7 1,4-3-16,6-2 15,2 1-15,4 0 16,-1 0 0,3-2-16</inkml:trace>
  <inkml:trace contextRef="#ctx1" brushRef="#br0" timeOffset="53708.0799">6512 7883 0,'0'0'16,"0"0"-16,-13-15 16,-7-11-1,-4-9-15,-6 4 16,-3 2-16,-8 7 15,-3 6 1,-1 9-16,3 7 16,6 9-16,9 7 15,5 9 1,2 9-16,1 16 16,6 13-1,8 4-15,7 2 16,10 0-16,4-8 15,-16-61 1,24 41-16,7-23 16,0-21-1,1-15-15,-5-7 16,0-2-16,-5 1 16,1 5-1,-1 6-15,5 6 16,0 9-1,4 12-15,5 7 16,11 8-16,0-2 16,-2-7-1</inkml:trace>
  <inkml:trace contextRef="#ctx1" brushRef="#br0" timeOffset="53942.7692">6823 7830 0,'0'0'0,"0"0"16,0 0-1,0 0-15,20 6 16,26 8-16,16 4 16,-4-3-1,2-5-15,3-8 16,1-7-1,-3-8-15,-26-10 16,-24-6-16</inkml:trace>
  <inkml:trace contextRef="#ctx1" brushRef="#br0" timeOffset="54145.8048">6994 7658 0,'0'0'15,"0"0"-15,0 0 16,0 22 0,8 27-16,4 26 15,2 27-15,7-6 16,1-3 0,-3-12-16,5-21 15,-13-31 1,-7-24-16</inkml:trace>
  <inkml:trace contextRef="#ctx1" brushRef="#br0" timeOffset="54692.6156">7719 6901 0,'0'0'0,"-5"26"16,1 23-16,2 31 15,-5 35 1,1 14-16,2 11 16,-1 6-16,0 29 15,-1-3 1,-6-28-16,3-36 15,0-35-15,9-73 16,0 0 0,-11 48-16,5-33 15,1-23 1,7-15-16,9-15 16,12-25-16,6-4 15,9-4 1,17-16-16,13 4 15,-3 23 1,-16 29-16,-14 23 16,-15 16-16,-6 9 15,-9 10 1,-10 11-16,-15 15 16,-14 4-1,-1-4-15,35-53 16,-36 51-16,36-51 15,-27 40 1,15-15-16</inkml:trace>
  <inkml:trace contextRef="#ctx1" brushRef="#br0" timeOffset="54864.42">8354 7586 0,'0'0'0,"0"0"16,0 0-1,0 0-15,0 0 16,0 0-16,0 0 16</inkml:trace>
  <inkml:trace contextRef="#ctx1" brushRef="#br0" timeOffset="55098.3775">8808 8122 0,'0'0'0,"0"0"16,0 0-1,0 0-15,0 0 16,-19 23-16,-15 13 16,-25 25-1,-35 24-15,-34 30 16</inkml:trace>
  <inkml:trace contextRef="#ctx1" brushRef="#br0" timeOffset="55957.9459">4805 8795 0,'0'0'16,"-6"20"-16,-6 18 15,-3 19-15,2 7 16,0 18 0,3 37-16,-2 37 15,1 10 1,0-10-16,4-20 16,-2-15-16,1-23 15,-6-22 1,14-76-16,-15 56 15,15-56 1,0 0-16,-19 27 16,8-23-16,7-17 15,8-21 1,13-17-16,9-25 16,17-27-16,11-9 15,5 12 1,0 28-16,-10 32 15,-12 23 1,-1 11-16,-9 20 16,-9 8-16,-11 14 15,-12 16 1,-13 17-16,-11 7 16,-18 22-1,-17 7-15,1-11 16,63-94-16,0 0 15,-51 63 1,23-36-16,24-32 16,16-24-16,10-14 15</inkml:trace>
  <inkml:trace contextRef="#ctx1" brushRef="#br0" timeOffset="56145.0061">5406 9314 0,'0'0'15,"0"0"-15,18 0 16,20 0-16,20 0 16,-2 6-1,-9 0-15,-11 3 16</inkml:trace>
  <inkml:trace contextRef="#ctx1" brushRef="#br0" timeOffset="56348.4676">5380 9678 0,'0'0'0,"0"0"16,0 0-1,26 0-15,28 0 16,31 0-16,12 0 16,-7 4-1,-13 2-15</inkml:trace>
  <inkml:trace contextRef="#ctx1" brushRef="#br0" timeOffset="57707.1434">6926 9271 0,'0'0'0,"-6"-20"15,-4-12 1,-9-12-16,-3 6 16,-4 11-1,-1 5-15,-2 4 16,-7 6-16,-4 6 16,-11 6-1,0 6-15,2 15 16,4 13-16,4 8 15,8 11 1,8 10-16,14 4 16,9-2-1,8-1-15,10-5 16,14-10-16,3-9 16,2-13-1,4-14-15,0-20 16,-2-13-1,-1-15-15,-5-13 16,-2-7-16,-4-3 16,1 1-1,-4 8-15,1 8 16,4 7-16,-2 14 16,-1 13-1,0 9-15,1 14 16,-3 6-1,8 4-15,5 10 16,5-2 0,3-5-16,1-7 15</inkml:trace>
  <inkml:trace contextRef="#ctx1" brushRef="#br0" timeOffset="57926.0505">7252 9188 0,'0'0'15,"0"0"-15,0 0 16,26 0 0,28 0-16,31 0 15,13 5-15,-8-1 16,-90-4-1,0 0-15,90 4 16</inkml:trace>
  <inkml:trace contextRef="#ctx1" brushRef="#br0" timeOffset="58160.1567">7395 8998 0,'0'0'0,"0"0"16,-4 24-16,1 28 15,-1 29 1,0 21-16,4 4 16,-2 0-16,4-3 15,4-4 1,1-12-16,1-11 15</inkml:trace>
  <inkml:trace contextRef="#ctx1" brushRef="#br0" timeOffset="58660.0673">7842 8981 0,'0'0'16,"0"0"-16,15-14 15,14-6 1,7-1-16,-2 10 16,-8 11-16,-3 9 15,-7 11 1,-7 14-16,-9 9 16,-12 17-1,-6 7-15,-2 0 16,-4 0-16,24-67 15,0 0 1,-20 56-16,11-13 16,14-26-1,12-19-15,12-13 16,5-10-16,9-2 16,-43 27-1,44-24-15,-44 24 16,38-15-16,-7 18 15,-17 18 1,-12 12-16,-16 12 16,-9 21-1,-15 4-15,-8 21 16,-7 8-16,8-18 16,45-81-1,0 0-15,-24 46 16,17-31-1,11-24-15</inkml:trace>
  <inkml:trace contextRef="#ctx1" brushRef="#br0" timeOffset="58863.4786">8519 8915 0,'0'0'16,"0"0"-16,0 0 16,0 0-1,15 11-15,14 3 16,5 2-16</inkml:trace>
  <inkml:trace contextRef="#ctx1" brushRef="#br0" timeOffset="59097.8406">8816 9356 0,'0'0'0,"0"0"16,0 0-1,10 19-15,3 16 16,-3 20 0,-16 27-16,-40 73 15,-87 137-15,-80 124 16</inkml:trace>
  <inkml:trace contextRef="#ctx1" brushRef="#br0" timeOffset="62549.7484">4555 10553 0,'0'0'16,"0"0"-16,-6 27 16,-2 29-1,-2 38-15,-2 31 16,2 9-16,7 11 15,-4 36 1,-4 5-16,-5-5 16,1-12-16,-5-10 15,1-7 1,-2-18-16,0-22 16,-4-18-1,-4-23-15,2-24 16,1-35-16,1-24 15</inkml:trace>
  <inkml:trace contextRef="#ctx1" brushRef="#br0" timeOffset="62893.4468">4544 10726 0,'11'-21'0,"12"-12"15,10-14 1,5 8-16,2 11 16,4 12-1,-1 16-15,-3 14 16,-11 16 0,-16 15-16,-13 18 15,-16 13-15,-19 23 16,-18 10-1,-12-4-15,-7-5 16,6-12-16,5-13 16,10-7-1,51-68-15,0 0 16,-34 39 0,23-28-16,18-31 15,10-13-15</inkml:trace>
  <inkml:trace contextRef="#ctx1" brushRef="#br0" timeOffset="63221.8587">4989 10674 0,'0'0'15,"0"0"-15,0 0 16,0 25-1,4 28-15,0 34 16,-4 23 0,-2-3-16,-4-9 15,-3-17-15,9-81 16,0 0 0,-15 54-16,5-39 15,5-22-15,12-14 16,6-18-1,14-19-15,9-11 16,15-21 0,16-12-16,8 10 15,-13 16-15,-20 23 16</inkml:trace>
  <inkml:trace contextRef="#ctx1" brushRef="#br0" timeOffset="63409.3061">5417 10783 0,'0'0'16,"0"0"-16,0 0 15,2 18 1,12 16-16,4 10 16,2 7-16,-5 6 15,-15-57 1,12 56-16</inkml:trace>
  <inkml:trace contextRef="#ctx1" brushRef="#br0" timeOffset="63909.1951">5627 10384 0,'0'0'16,"0"0"-16,0 0 15,0 0 1,2 20-16,5 24 16,5 31-16,-1 22 15,2 13 1,1-3-16,-1-2 16,0-16-1,-13-89-15,14 54 16,1-36-16,-2-23 15,3-13 1,3-6-16,-19 24 16,0 0-16,0 0 15,20-27 1,1 8-16,6 8 16,1 14-1,-4 13-15,-1 9 16,-23-25-16,17 28 15,-17-28 1,18 29-16,0-6 16,2-15-1,1-8-15,0-10 16,-21 10 0,25-16-16,-25 16 15,29-20-15,0 2 16,-4-3-1,-14-9-15</inkml:trace>
  <inkml:trace contextRef="#ctx1" brushRef="#br0" timeOffset="64159.1129">6047 10613 0,'0'0'0,"0"0"16,0 0-16,0 0 16,20 5-1,28-5-15,25 0 16,23-7 0,2-1-16,1 1 15,-4 0-15,-95 7 16,74-11-1,-21-5-15</inkml:trace>
  <inkml:trace contextRef="#ctx1" brushRef="#br0" timeOffset="64408.6907">6413 10086 0,'0'0'0,"0"0"15,0 21-15,0 23 16,-4 36 0,-2 35-16,-3 17 15,0 8-15,0 5 16,0 18 0,7-15-16,11-30 15,18-44 1,11-36-16,7-30 15</inkml:trace>
  <inkml:trace contextRef="#ctx1" brushRef="#br0" timeOffset="64846.2058">7192 10466 0,'0'0'0,"0"-27"15,0-22 1,0-22-16,-8 4 15,0 0 1,-10 6-16,-2 8 16,-2 8-16,22 45 15,-30-45 1,30 45-16,0 0 16,0 0-16,-29-26 15,5 21 1,5 23-16,5 11 15,0 18 1,0 24-16,3 17 16,-2 39-16,-5 39 15,-2 12 1,3-8-16,-2-23 16,2-17-1,-2-21-15,1-17 16,3-18-16,-1-19 15,16-55 1,-17 32-16,-2-19 16,2-20-16,-3-15 15,1-22 1</inkml:trace>
  <inkml:trace contextRef="#ctx1" brushRef="#br0" timeOffset="65002.6359">6705 10712 0,'0'0'0,"0"0"16,19-2-16,22-9 16,26-1-1,2 5-15,4 12 16,12 11-16,-3 0 16,-5-3-1</inkml:trace>
  <inkml:trace contextRef="#ctx1" brushRef="#br0" timeOffset="65502.1833">7581 9903 0,'0'0'15,"0"0"-15,-15 22 16,-13 14-16,-7 29 16,-10 29-1,0 24-15,10 5 16,10 9 0,9-2-16,14-3 15,6-2-15,10-4 16,5-10-1,10-10-15,2-12 16,3-15-16,-3-14 16,-4-18-1,-27-42-15,22 39 16,-22-39 0,0 0-16,0 0 15,22 32-15,-22-32 16,0 0-1,0 0-15,15 26 16,-15-26 0,0 0-16,0 0 15,6 15-15,-6-15 16,0 0 0,0 0-16,3 7 15,-8-5-15</inkml:trace>
  <inkml:trace contextRef="#ctx1" brushRef="#br0" timeOffset="66564.5739">7941 11047 0,'0'-27'0,"4"-17"16,9-18-1,13-3-15,6 8 16,-32 57-16,36-51 16,2 13-1,0 20-15,0 13 16,-3 14-16,-1 7 16,-3 2-1,8 6-15,10 5 16,2-1-1,6-6-15,-2-9 16,6-6-16,-2-9 16,-59 2-1,59-7-15,-59 7 16,57-5 0,-2 5-16,-55 0 15,57 5-15,2 0 16,7-1-1,6-8-15,5-12 16,18-11-16</inkml:trace>
  <inkml:trace contextRef="#ctx1" brushRef="#br0" timeOffset="67048.9863">9459 10080 0,'0'0'16,"0"0"-16,19 4 15,19 2-15,17 15 16,-6 12 0,-12 10-16,-9 20 15,-11 19 1,-17 39-16,-26 39 15,-22 21-15,-13-11 16,-1-17 0,8-31-16,11-26 15,10-24 1,33-72-16,-32 57 16,32-57-16,0 0 15,0 0 1,-17 28-16,17-28 15,-5 6-15,12-19 16,13-21 0</inkml:trace>
  <inkml:trace contextRef="#ctx1" brushRef="#br0" timeOffset="67236.4534">10022 10240 0,'0'0'16,"0"0"-16,0 0 15,0 0 1,0 0-16,0 0 16,0 0-16</inkml:trace>
  <inkml:trace contextRef="#ctx1" brushRef="#br0" timeOffset="67439.5652">10226 10837 0,'0'0'0,"9"21"16,7 18-16,5 26 15,-8 22 1,-22 50-16,-52 86 16,-66 94-1</inkml:trace>
  <inkml:trace contextRef="#ctx1" brushRef="#br0" timeOffset="69548.1241">5333 12267 0,'0'0'16,"0"0"-1,0 0-15,0 0 16,0 0-16,0 0 16,0 0-1,-18-11-15,-7-9 16,-6-9-1,-2-3-15,-5 1 16,-1 4 0,-5 9-16,-4 12 15,-2 14-15,-5 18 16,2 13 0,-1 17-16,-8 36 15,-6 29-15,13 19 16,16 1-1,24-11-15,12-17 16,17-12 0,7-4-16,5-15 15,3-18-15,-29-64 16,29 32 0,5-19-16,-3-26 15,0-19-15,5-30 16,3-18-1,9-34-15,8-29 16,-2 6 0,-10 21-16,-13 34 15,-8 32-15,-9 28 16,-1 13 0,-3 11-16,5 12 15,-2 15 1,1 11-16,3 22 15,5 6 1,3-2-16,3 6 16,7 11-16,0-5 15,-1-11-15,-34-67 16,31 49 0,-31-49-16,0 0 15,27 27 1,-2-22-16,-1-15 15,3-16-15</inkml:trace>
  <inkml:trace contextRef="#ctx1" brushRef="#br0" timeOffset="69954.255">5920 11697 0,'-17'27'15,"-8"13"-15,-7 22 16,1 10-16,-2 31 15,3 23 1,14 8-16,10-1 16,12-10-16,12-11 15,8-18 1,9-7-16,3-20 16,0-7-1,-5-17-15,-33-43 16,31 36-16,-31-36 15,34 31 1,-34-31-16,37 22 16,-37-22-1,39 7-15</inkml:trace>
  <inkml:trace contextRef="#ctx1" brushRef="#br0" timeOffset="70438.8946">7093 11822 0,'0'0'0,"21"21"15,8 5-15,10 21 16,-3 13-16,-4 12 16,-8 33-1,-15 29-15,-18 11 16,-13 12-1,-6-14-15,-4-20 16,5-30-16,7-24 16,20-69-1,0 0-15,0 0 16,-16 39 0,16-39-16,0 0 15,0 0-15,-11 13 16,11-17-1,9-11-15,5-18 16,1-13 0</inkml:trace>
  <inkml:trace contextRef="#ctx1" brushRef="#br0" timeOffset="70626.0022">7816 11862 0,'0'0'15,"0"0"-15,0 0 16,0 0 0,0 0-16,0 0 15,0 0-15</inkml:trace>
  <inkml:trace contextRef="#ctx1" brushRef="#br0" timeOffset="70938.5173">8124 12394 0,'0'0'0,"0"0"15,0 0 1,0 0-16,11 18 16,7 11-16,1 13 15,-9 12 1,-18 12-16,-25 15 15,-47 54 1,-78 83-16,-98 114 16,4 12-16</inkml:trace>
  <inkml:trace contextRef="#ctx1" brushRef="#br0" timeOffset="72469.2933">4989 13605 0,'-5'29'0,"1"14"15,0 22 1,4 11-16,2 27 16,2 3-16,1 11 15,-1 8 1,2 11-16,-4 7 15,1 4-15,-1 21 16,-2-11 0,0-41-16,0-116 15,0 0 1,0 59-16,5-45 16,1-40-16,3-25 15,7-29 1,8-35-16,13-35 15,4 3 1,-5 23-16,0 28 16,-5 23-16,2 17 15,-1 22 1,2 6-16,8 10 16,1 7-16,-1 18 15,-6 13 1,-14 22-16,-12 18 15,-20 20 1,-17 37-16,-15 30 16,-10-4-16,1-26 15,6-35 1,5-26-16,4-27 16,1-9-1,-5-11-15,1-13 16,6-12-16,13-11 15,8-11 1,6-25-16,8-10 16,14-28-1,16-19-15,7 6 16,9 16-16</inkml:trace>
  <inkml:trace contextRef="#ctx1" brushRef="#br0" timeOffset="72781.9204">5922 13565 0,'-17'26'16,"-5"10"-1,-15 27-15,4 9 16,-2 30-16,5 29 16,18 0-1,19-10-15,16-20 16,12-24 0,15-19-16,8-13 15,0-21-15,1-15 16,3-16-1</inkml:trace>
  <inkml:trace contextRef="#ctx1" brushRef="#br0" timeOffset="73078.5244">6759 13514 0,'0'0'0,"0"0"16,0 0 0,20 13-16,11 7 15,8 9-15,1 5 16,-5 6 0,-8 7-16,-8 13 15,-10 12 1,-9 13-16,-9 31 15,-8 29-15,-6-11 16,23-134 0,0 0-16,-24 110 15</inkml:trace>
  <inkml:trace contextRef="#ctx1" brushRef="#br0" timeOffset="73297.3721">7557 13409 0,'0'0'0,"0"0"16,0 0-16,0 0 15,0 0 1,0 0-16,17 6 15,18 3-15,15 7 16</inkml:trace>
  <inkml:trace contextRef="#ctx1" brushRef="#br0" timeOffset="73562.7856">7929 13824 0,'0'0'0,"0"0"15,0 0 1,0 0-16,18 13 16,11 5-1,7 7-15,-9 11 16,-14 13-16,-20 20 15,-22 25 1,-38 72-16,-42 72 16</inkml:trace>
  <inkml:trace contextRef="#ctx1" brushRef="#br0" timeOffset="74484.4437">3908 15543 0,'0'0'15,"0"0"-15,0 0 16,0 0 0,0 0-16,0 0 15,0 0-15,0 0 16,2 29-1,4 31-15,4 35 16,-2 24-16,-6 2 16,2-9-1,5-18-15,-9-94 16,0 0 0,20 57-16,1-36 15,1-32-15,2-23 16,7-27-1,1-8-15,-32 69 16,0 0 0,0 0-16,30-77 15,-11 29 1,-12 46-16,-3 26 16,-2 12-16,2 18 15,3 24 1,3 23-16,5 11 15,6-17-15,0-21 16,-1-18 0,1-16-16,0-8 15,2-4 1,4 4-16,0 1 16,4 5-16,-6 7 15,-4 4 1,-11 5-16,-10 2 15,-11-2-15,-17-1 16,-16-4 0,-14-7-16,-11-2 15,-34 12 1,-19 3-16,-10 6 16,-2-2-16</inkml:trace>
  <inkml:trace contextRef="#ctx1" brushRef="#br0" timeOffset="86544.397">11426 3477 0,'0'0'16,"0"0"-16,0 0 15,0 0-15,-22 5 16,-21 1 0,-17 17-16,6 11 15,6 10-15,-4 12 16,-4 24 0,-1 14-16,22-7 15,11-11 1,15-2-16,9-5 15,9-13-15,4-2 16,5-1 0,6-1-16,4-3 15,3-2 1,4-4-16,-1-6 16,5-1-16,-4-7 15,8-7 1,-2-11-16,6-15 15,6-21-15</inkml:trace>
  <inkml:trace contextRef="#ctx1" brushRef="#br0" timeOffset="87247.205">11525 3439 0,'0'0'0,"0"0"16,20 0-16,22-4 15,30-3 1,10 0-16,26 2 15,1 0 1,10 5-16,6 5 16,9 0-16,10 2 15,34 0 1,14-5-16,-7 0 16,-19 3-16,-26-1 15,-26 7 1,-7 5-16,1 0 15,-5-1 1,-5 1-16,-7-4 16,-8-3-16,-9-1 15,-3-2 1,-12-1-16,-15-3 16,-44-2-1,48 2-15,-48-2 16,41 0-16,2 0 15,-43 0 1,43-2-16,-43 2 16,42 2-1,1 8-15,-43-10 16,36 11-16,-8 5 16,-6 1-1,-1 6-15,-3 6 16,-1 5-16,4 15 15,-4 4 1,1 7-16,1 7 16,-2 11-1,-3 27-15,-10 14 16,-15 4-16,-20-16 16,-18-29-1,-9-21-15</inkml:trace>
  <inkml:trace contextRef="#ctx1" brushRef="#br0" timeOffset="87700.0768">11527 4706 0,'0'0'15,"0"0"-15,16 0 16,28 0-1,30 0-15,33 0 16,27-7-16,19-1 16,58-3-1,19 6-15,-4 7 16,-14 5 0,-6 6-16,4 6 15,2-6 1,7-5-16,14-8 15,6-8-15,-11-8 16,-24 2 0,-53 3-16,-40-4 15,-32-10-15</inkml:trace>
  <inkml:trace contextRef="#ctx1" brushRef="#br0" timeOffset="88262.4496">12608 3721 0,'-34'9'16,"-16"13"-16,-20 14 15,-13 20 1,-10 16-16,10 3 15,18-7 1,22-13-16,26-17 16,15-9-16,13-7 15,13-8 1,14-5-16,21-3 16,3-6-1,-62 0-15,62 3 16,-8 4-16,-14 8 15,-19 8 1,-23 6-16,-19 8 16,-21 12-16,-10-3 15,0-8 1,6-19-16,11-12 16,17-18-1,16-23-15,15-23 16</inkml:trace>
  <inkml:trace contextRef="#ctx1" brushRef="#br0" timeOffset="88637.7469">12520 3853 0,'0'0'16,"0"0"-16,0 0 16,0 0-1,0 0-15,21 0 16,33-9-1,22-11-15,7-16 16,-11-3-16,-72 39 16,57-42-1,-57 42-15,25-26 16,-25 14-16,-18 15 16,-6 10-1,-6 15-15,-7 11 16,0 10-1,1 7-15,7 6 16,8 8-16,3 4 16,5 25-1,5 7-15,8-14 16,6-23 0,2-22-16,-8-47 15,7 26-15,1-30 16</inkml:trace>
  <inkml:trace contextRef="#ctx1" brushRef="#br0" timeOffset="88887.6095">13015 3694 0,'0'0'0,"0"0"16,-5 24-1,-1 26-15,-9 28 16,-8 18-16,0 11 16,1 1-1,2-5-15,2-10 16,18-93 0,-15 72-16,6-30 15,4-24-15,5-29 16,5-29-1</inkml:trace>
  <inkml:trace contextRef="#ctx1" brushRef="#br0" timeOffset="89309.0734">13020 3808 0,'0'0'0,"0"0"16,0 0-16,0 0 15,0 0 1,10 13-16,11 12 15,9 11-15,1 9 16,0 8 0,-7 12-16,-6 8 15,-9 23 1,-13 12-16,-17-19 16,-3-26-16,1-25 15,23-38 1,-26 20-16,-1-20 15,-1-14-15,5-15 16,23 29 0,-29-46-16,6-6 15,23 52 1,-19-56-16,13 7 16,8 6-16,13 12 15,4 14 1,6 7-16,8 6 15,6 2 1,3-2-16,-5-14 16</inkml:trace>
  <inkml:trace contextRef="#ctx1" brushRef="#br0" timeOffset="89934.2433">13243 3862 0,'0'0'16,"0"0"-16,0 20 16,4 20-1,3 23-15,0 4 16,0 2-16,1 2 16,-2-3-1,-6-68-15,5 59 16,-5-59-16,0 0 15,-2 45 1,-5-20-16,-6-34 16,4-27-1,5-22-15,4-16 16,4-13-16,5 4 16,6 10-1,2 17-15,0 25 16,-1 13-16,4 10 15,4 9 1,5 12-16,-1 10 16,-4 6-1,1 10-15,-25-39 16,13 39-16,-13-39 16,0 36-1,-11-9-15,-5-8 16,-5-2-1,-2-6-15,4-3 16,2-1-16,5 0 16,4 0-1,1 2-15,7-9 16,0 15 0,5 6-16,7 3 15,9 0-15,6-6 16,9-2-1,11-9-15,6-12 16,-2-3 0,-4-9-16,-8-9 15</inkml:trace>
  <inkml:trace contextRef="#ctx1" brushRef="#br0" timeOffset="90183.8881">13593 3761 0,'0'0'0,"0"0"16,0 0-1,23 5-15,27-2 16,18 10 0,-1-3-16,1-1 15,-2-4 1,-7-10-16,-59 5 15,0 0-15,0 0 16,45-9 0,-23-8-16</inkml:trace>
  <inkml:trace contextRef="#ctx1" brushRef="#br0" timeOffset="90402.5655">13862 3790 0,'-4'5'0,"-6"1"15,6-4 1,-1 3-16,3 5 15,-3 13-15,1 11 16,0 16 0,2 7-16,2 6 15,2 2 1,2 0-16,7-5 16,3-4-16,0-5 15,-8 0 1,-6-1-16,-9-4 15</inkml:trace>
  <inkml:trace contextRef="#ctx1" brushRef="#br0" timeOffset="90730.6135">12848 4697 0,'0'0'0,"0"0"16,0 0-16,-6 19 16,4 18-1,-2 17-15,0 2 16,4-5-16,-2-4 15,2 0 1,2-5-16,0-1 16,2-1-1,-4-40-15,0 0 16,-6 29-16,-15-18 16</inkml:trace>
  <inkml:trace contextRef="#ctx1" brushRef="#br0" timeOffset="90933.691">12629 5077 0,'0'0'16,"0"0"-1,0 0-15,0 0 16,14 18-16,5 7 16,12 4-1,2-3-15,1-3 16,-1-3-1,-33-20-15,37 13 16,1-10-16,4-17 16</inkml:trace>
  <inkml:trace contextRef="#ctx1" brushRef="#br0" timeOffset="91105.911">13185 5017 0,'0'0'0,"0"0"16,0 0-1,0 0-15,-18 12 16,-11 5-16,-11 7 16,-5 8-1,-2 3-15,5 6 16,4-6-16</inkml:trace>
  <inkml:trace contextRef="#ctx1" brushRef="#br0" timeOffset="91246.1169">13020 5247 0,'0'0'15,"0"0"-15,0 0 16,0 0 0,0 0-16,0 0 15</inkml:trace>
  <inkml:trace contextRef="#ctx1" brushRef="#br0" timeOffset="93589.3207">11095 5209 0,'0'0'0,"0"0"15,0 20 1,-4 22-16,2 23 16,-2 4-1,-1 5-15,10 15 16,3 1-16,8-1 16,-3-4-1,-1-2-15,-6-14 16,-2-15-1,-1-16 1,-3-38-16,0 0 0,0 27 16,-9-16-1,2-18-15,0-17 16</inkml:trace>
  <inkml:trace contextRef="#ctx1" brushRef="#br0" timeOffset="94245.7772">11447 5236 0,'0'0'16,"21"0"-16,23 5 15,26-4-15,9 4 16,26 0-1,7-5-15,11 1 16,13-1 0,2-1-16,12-2 15,38-5-15,13-2 16,5 3 0,-12 1-16,-11 1 15,-6-1-15,-1-1 16,-8 5-1,-14-5-15,-10 7 16,-9-2 0,-5 2-16,-10-3 15,-3-1-15,-13-3 16,-16 3 0,-13 0-16,-75 4 15,64 0 1,-64 0-16,0 0 15,49 4-15,-49-4 16,0 0 0,33 11-16,-17 5 15,-9 2 1,-10 2-16,-1 7 16,0 1-16,-4 10 15,4 12 1,2 3-16,4 6 15,0 5-15,4 4 16,2-2 0,-1 4-16,-3-4 15,-6 0 1,-9-2-16,-9-6 16,-14-1-16,-10-9 15</inkml:trace>
  <inkml:trace contextRef="#ctx1" brushRef="#br0" timeOffset="94745.2984">11107 6261 0,'0'0'16,"0"0"-16,21 0 15,34 0 1,29 0-16,34 0 16,15 0-1,21-7-15,58-4 16,32 3-16,4-6 16,-4-2-1,0-1-15,-6 6 16,-3 2-1,0-1-15,-6-1 16,-3-2-16,-14-3 16,-24 1-1,-22 1-15,-24 5 16,-28 2-16,-114 7 16,0 0-1,81-8-15</inkml:trace>
  <inkml:trace contextRef="#ctx1" brushRef="#br0" timeOffset="95354.6455">11911 5696 0,'-18'-18'16,"-7"-6"-16,-8-10 15,-5 0-15,-2 1 16,-1 4-1,1 2-15,40 27 16,-35-22 0,2 10-16,5 8 15,6 11-15,-3 11 16,4 11 0,-1 8-16,2 19 15,7 1 1,7 1-16,6-7 15,6-2-15,7-11 16,-13-38 0,20 29-16,4-11 15,5-14-15,4-10 16,-1-12 0,1-7-16,4-4 15,-3 0 1,-7 7-16,-6 6 15,-2 7-15,3 5 16,5 8 0,3 5-16,1 4 15,6 1 1,11 1-16,2-1 16,5-7-16</inkml:trace>
  <inkml:trace contextRef="#ctx1" brushRef="#br0" timeOffset="95557.9953">12226 5509 0,'0'0'16,"0"0"-16,0 0 15,23 0 1,26 4-16,15 0 15,-5 5-15,-12-3 16</inkml:trace>
  <inkml:trace contextRef="#ctx1" brushRef="#br0" timeOffset="95760.6796">12298 5745 0,'0'0'0,"0"0"16,0 0-16,22 0 16,25 0-16,29 0 15,14 0 1,-1 0-16,2-4 16,3-5-1,2-14-15,-2-5 16</inkml:trace>
  <inkml:trace contextRef="#ctx1" brushRef="#br0" timeOffset="96213.6977">13517 5623 0,'0'0'16,"0"-5"-1,0-4-15,6-7 16,-2-2-16,-2-2 16,-2-3-1,-6 4-15,-16-2 16,1 6-1,-10 1-15,-2 3 16,-9 5-16,-8-1 16,0 7-1,4 9-15,3 4 16,5 12-16,11 9 16,9 6-1,7 2-15,13 3 16,7-3-1,9-6-15,7-11 16,-1-16 0,8-14-16,6-8 15,5-12-15,3-3 16,-6 0 0,-5 6-16,-3 7 15,-7 10 1,1 10-16,1 3 15,3 6-15,-1-1 16,4-1 0,5-9-16,4-1 15,-3-7-15,-5-13 16</inkml:trace>
  <inkml:trace contextRef="#ctx1" brushRef="#br0" timeOffset="96401.1584">13817 5589 0,'0'0'16,"0"0"-16,15 0 15,26-5-15,24 1 16,7 2 0,6-1-16,6 2 15,-84 1 1,67-12-16,-38-6 15,-17-9-15</inkml:trace>
  <inkml:trace contextRef="#ctx1" brushRef="#br0" timeOffset="96619.8523">14036 5345 0,'0'0'0,"0"0"15,0 0 1,0 0-16,-4 20 15,2 20-15,-3 23 16,3 7 0,6 1-16,5 1 15,4-3 1,5-4-16,3-14 16,3-18-16,3-12 15</inkml:trace>
  <inkml:trace contextRef="#ctx1" brushRef="#br0" timeOffset="97135.3554">14489 5175 0,'0'0'15,"0"0"-15,0 25 16,0 27-1,6 28-15,-2 20 16,0-1-16,-4-1 16,2-2-16,-2-6 15,-2-17 1,2-73-16,-8 54 16,-6-23-1,-6-25-15,2-14 16,2-10-16,5-7 15,4-6 1,7-5-16,12 0 16,8-4-1,20-2-15,12 6 16,4 7-16,0 9 16,-56 20-1,50-11-15,-10 11 16,-17 8-1,-16 4-15,-19 6 16,-10 4-16,-11 5 16,-16 0-1,-3 0-15,52-27 16,-51 22-16,2-2 16,49-20-1,0 0-15,-47 9 16,8-9-16</inkml:trace>
  <inkml:trace contextRef="#ctx1" brushRef="#br0" timeOffset="97291.9358">14654 5670 0,'0'0'0,"0"0"15,0 0-15,0 0 16,0 0-16</inkml:trace>
  <inkml:trace contextRef="#ctx1" brushRef="#br0" timeOffset="97775.858">12862 6238 0,'0'0'0,"0"0"16,-6 19-16,4 19 15,-4 23 1,-2 5-16,2 8 15,2 15-15,4 0 16,4-1 0,4-4-16,2-7 15,0-14 1,-10-63-16,0 0 16,0 0-16,-6 47 15,-12-16 1,-13-20-16,2-20 15</inkml:trace>
  <inkml:trace contextRef="#ctx1" brushRef="#br0" timeOffset="97916.4268">12570 6827 0,'0'0'0,"0"0"16,0 0-16,0 0 15,16 19 1,13 10-16,22 14 15,5-12 1,0-19-16</inkml:trace>
  <inkml:trace contextRef="#ctx1" brushRef="#br0" timeOffset="98057.0433">13183 6800 0,'0'0'16,"0"0"-16,-23 17 15,-15 12 1,-23 19 0,-13 14-16,-8 6 15</inkml:trace>
  <inkml:trace contextRef="#ctx1" brushRef="#br0" timeOffset="98463.1732">11051 7443 0,'0'0'15,"0"25"-15,-4 22 16,-1 31-16,-7 31 16,4 13-1,-1 2-15,2 3 16,2 1-1,3-7-15,2-7 16,4-16-16,1-12 16,-5-86-1,0 0-15,3 46 16,-3-49-16</inkml:trace>
  <inkml:trace contextRef="#ctx1" brushRef="#br0" timeOffset="99275.5095">11416 7240 0,'28'-4'0,"24"-8"16,24 1-16,37 0 15,17 4-15,21 5 16,48-1-1,33 1-15,-4-4 16,-1-5 0,4-7-16,-2 1 15,2-4 1,-6-4-16,-6-1 16,-6 3-16,-26 7 15,-10 5 1,-19 4-16,-10 10 15,-20 3-15,-24 6 16,-13-1 0,-14 9-16,-14 7 15,-19 0 1,-11 6-16,-5 7 16,-10 12-16,-12 6 15,-4 6 1,-2 5-16,2 8 15,5 19 1,7 17-16,6-4 16,4-9-16,5-2 15,-2-5 1,-7-5-16,-11-15 16,-7-10-16,-13-20 15,-7-12 1,-11-11-16,-3-9 15,-11-4 1,-25-5-16,-14-6 16,-41-6-16,-44-3 15,-29 0 1,-4 4-16,-12 2 16,-1 5-1,-15 2-15,-22 0 16,-1 0-16,1 2 15,0 5 1,-2 2-16,3 6 16,12 6-16,18-1 15,18 3 1,32-4-16,23-1 16,21-2-1,29-10-15,96-6 16,-79 0-16</inkml:trace>
  <inkml:trace contextRef="#ctx1" brushRef="#br0" timeOffset="99806.979">11639 7377 0,'0'0'0,"0"0"16,0 0-16,0 24 16,4 29-1,0 34-15,-1 25 16,-1-2-16,0-1 16,-2-2-1,-2-9-15,-7-3 16,-6-17-1,15-78-15,0 0 16,-23 60-16,7-40 16,5-20-1,11-17-15,11-17 16,10-13 0,16-20-16,25-21 15,22-5-15,3 8 16,-1 20-1,-18 32-15,-9 17 16,-59 16 0,33 9-16,-14 6 15,-14 12-15,-12 7 16,-14 6 0,-20 16-16,-10 4 15,-21 17-15,-8 1 16,80-78-1,0 0 1,-68 58-16,30-41 16,30-34-16</inkml:trace>
  <inkml:trace contextRef="#ctx1" brushRef="#br0" timeOffset="99978.4412">12210 7584 0,'0'0'15,"0"0"-15,0 0 16,18 0 0,22 0-16,21 5 15,1-1 1,-4 9-16,-11 8 16</inkml:trace>
  <inkml:trace contextRef="#ctx1" brushRef="#br0" timeOffset="100135.0328">12272 7943 0,'0'0'15,"0"0"1,0 0-16,17 0 16,23 0-1,30 5-15,11-2 16,25 3-16,-3-4 15</inkml:trace>
  <inkml:trace contextRef="#ctx1" brushRef="#br0" timeOffset="100556.4252">13225 7913 0,'0'0'0,"0"0"15,0 0 1,-7-18-16,-5-16 15,-2-6 1,-4 5-16,2 7 16,-2 8-16,-4 9 15,-7 6 1,-3 8-16,-1 8 16,2 9-1,2 6-15,-1 17 16,10 4-16,11 2 15,12-4 1,10-7-16,9-14 16,6-14-16,9-15 15,12-15 1,3-7-16,-6-2 16,-5 5-1,-9 10-15,-8 9 16,-2 8-16,6 4 15,3 4 1,4-3-16,5 2 16</inkml:trace>
  <inkml:trace contextRef="#ctx1" brushRef="#br0" timeOffset="100791.1325">13756 7693 0,'0'0'0,"0"0"16,19 0-1,23 0-15,26 0 16,4 0 0,20 0-16,4-8 15,-2-10-15,-94 18 16,75-26-1,-33-5-15</inkml:trace>
  <inkml:trace contextRef="#ctx1" brushRef="#br0" timeOffset="100993.8565">14126 7358 0,'0'0'15,"0"0"-15,0 0 16,0 0-1,0 0-15,-7 30 16,0 28 0,-1 31-16,1 14 15,5-9-15,4-10 16,7-12 0,4-25-16,9-20 15</inkml:trace>
  <inkml:trace contextRef="#ctx1" brushRef="#br0" timeOffset="101399.9761">14632 7316 0,'0'0'0,"0"0"16,0 0-16,0 0 15,20 0 1,11 0-16,4 6 15,-18 17 1,-19 9-16,-9 3 16,-7-1-16,-1 6 15,1-5 1,7-7-16,7-11 16,6-4-16,8-2 15,11-6 1,5 2-16,10-1 15,4 6 1,9 6-16,-4 4 16,-10 7-16,-12 4 15,-19 8 1,-21 8-16,-26 11 16,-41 27-1,-46 29-15,-32 15 16,4-10-16,20-13 15</inkml:trace>
  <inkml:trace contextRef="#ctx1" brushRef="#br0" timeOffset="101700.4591">13178 8536 0,'0'0'0,"0"22"16,-4 19-1,-1 25-15,-4 8 16,0 16-16,5-8 15,4-6 1,4-9-16,7-17 16,-11-50-16,7 44 15,-5-6 1</inkml:trace>
  <inkml:trace contextRef="#ctx1" brushRef="#br0" timeOffset="101903.9321">12862 8993 0,'0'0'0,"0"0"16,0 0-16,0 0 15,0 0 1,17 17-16,12 2 16,12 8-1,5-2-15,3-7 16,5-7-16,6-7 15</inkml:trace>
  <inkml:trace contextRef="#ctx1" brushRef="#br0" timeOffset="102059.8981">13495 8854 0,'0'0'15,"0"0"-15,-15 15 16,-10 5-16,-10 13 15,-9 7 1,-4 10-16,-6 8 16</inkml:trace>
  <inkml:trace contextRef="#ctx1" brushRef="#br0" timeOffset="102513.1441">11355 9624 0,'0'0'15,"0"0"-15,19 0 16,27-9-16,27-2 16,30-10-1,10-1-15,15-4 16,24-6 0,30 1-16,16-3 15,17 1-15,19-5 16,-1 6-1,-2 3-15,0 3 16,4 1-16,-4 5 16,-10 4-1,-16 5-15,-24 9 16,-14 4 0,-12 3-16,-8-3 15,-7-6-15</inkml:trace>
  <inkml:trace contextRef="#ctx1" brushRef="#br0" timeOffset="102763.1044">15620 9072 0,'0'0'0,"0"0"16,0 0-16,-6 20 15,-3 20 1,-5 29-16,6 17 15,4 23-15,6 2 16,4 8 0,1 2-16,-3 4 15,3-5 1,0-4-16,-5-6 16,-2-11-16,-9-17 15,-2-6 1,4-5-16</inkml:trace>
  <inkml:trace contextRef="#ctx1" brushRef="#br0" timeOffset="103169.197">11297 9713 0,'-8'36'16,"-8"26"-16,-8 19 16,-9 33-1,-9 44-15,2 25 16,9-4-16,4-2 16,13-23-1,12-18-15,8-17 16,13-26-16,3-26 15,-7-33 1,-9-22-16</inkml:trace>
  <inkml:trace contextRef="#ctx1" brushRef="#br0" timeOffset="103684.3661">11179 11312 0,'0'0'15,"0"0"-15,8 25 16,8 13-1,13 23-15,9 6 16,20 20-16,18 11 16,8-8-1,12-12-15,5-11 16,7-14-16,4-10 16,7-9-1,4-15-15,8-12 16,3-22-1,9-23-15,11-29 16,7-27-16,-3-18 16,4-16-1,-4-8-15,-5-2 16,-2 4-16,-6 11 16,5 11-1,0 16-15,-2 16 16,-6 11-1,4 12-15,-8 15 16,-4 12-16,-7 14 16,-8 16-1,-12 13-15,-11 16 16,-9 9 0,-13 8-16,-11 2 15,-10 1-15,-8-11 16,-9-2-1,-1-6-15,1 0 16,-36-30 0,38 20-16,0-13 15</inkml:trace>
  <inkml:trace contextRef="#ctx1" brushRef="#br0" timeOffset="103840.9654">15574 10542 0,'0'0'0,"0"0"15,0 0 1,15 0-16,28-6 16</inkml:trace>
  <inkml:trace contextRef="#ctx1" brushRef="#br0" timeOffset="104403.3011">12434 10651 0,'0'0'16,"5"-20"-16,15-25 15,17-26 1,31-22-16,17-17 16,3 11-16,-14 33 15,-13 27 1,-9 27-16,-8 12 16,6 11-1,3 6-15,9 8 16,13-1-16,27 8 15,23-8 1,8-17-16,0-18 16,-8-16-1,-9-11-15,-15-9 16,-20-3-16,-17 6 16,-7 3-1,-11 3-15,2 8 16,4-4-16,5 3 15,0 4 1</inkml:trace>
  <inkml:trace contextRef="#ctx1" brushRef="#br0" timeOffset="104590.4026">14950 9937 0,'0'0'16,"0"0"0,0 0-16,0 0 15,0 0-15,0 0 16</inkml:trace>
  <inkml:trace contextRef="#ctx1" brushRef="#br0" timeOffset="105433.9592">13721 11107 0,'0'0'16,"0"0"-16,-16-9 15,-4-6-15,-3 1 16,7 12 0,3 9-1,2 13-15,7 14 16,4 12-16,6 22 15,5 5 1,0 27-16,7 20 16,1 0-16,6-11 15,-3-26 1,-2-16-16,-20-67 16,10 40-16,-6-11 15,-8-15 1,-3-17-16,-2-12 15,-7-15 1,0-3-16,1-5 16,15 38-16,-20-40 15,20 40 1,0 0-16,-25-31 16,25 31-16,-22-14 15,10 14 1,5 12-16,7 5 15,9 5 1,6 6-16,8-4 16,9-2-16</inkml:trace>
  <inkml:trace contextRef="#ctx1" brushRef="#br0" timeOffset="105652.7665">14056 11535 0,'0'0'0,"0"0"15,0 0-15,0 0 16,0 0-16,-26 17 16,-17 14-1,-24 25-15,-18 27 16,-14 28-1,9 5-15,14-10 16</inkml:trace>
  <inkml:trace contextRef="#ctx1" brushRef="#br0" timeOffset="106308.7795">11643 12403 0,'0'0'0,"0"0"16,20 0 0,18-3-16,25 0 15,6 6 1,11 5-16,31 3 15,10-2 1,17-2-16,13-7 16,50-9-16,28-14 15,-8-10 1,-16-1-16,-27 8 16,-5 6-16,-8 8 15,-5 14 1,-4 8-16,-16 3 15,-7 0 1,-14-4-16,-9-9 16</inkml:trace>
  <inkml:trace contextRef="#ctx1" brushRef="#br0" timeOffset="106636.9161">15368 12066 0,'0'0'0,"0"0"16,20 6-16,23 12 16,17 9-1,-3 9-15,-2 7 16,1 5-16,9 19 15,-8 9 1,-5 5-16,-11 2 16,-5 1-1,-13 4-15,-5-1 16,-9 3-16,-13-3 16,-9-3-1,-12-3-15,-6-12 16,-7-11-16</inkml:trace>
  <inkml:trace contextRef="#ctx1" brushRef="#br0" timeOffset="107168.0042">11762 12502 0,'-23'40'16,"-9"25"0,-5 26-16,-5 39 15,5 38-15,18 4 16,16-17-1,16-16-15,10-10 16,9-14 0,7-12-16,11-10 15,3-8-15,5-11 16,-2-14 0,-4-13-16,-8-18 15,1-7 1,2-4-16,4-8 15,-1-10-15,-6-11 16</inkml:trace>
  <inkml:trace contextRef="#ctx1" brushRef="#br0" timeOffset="107621.2687">12202 14213 0,'0'0'0,"0"0"15,22-2 1,24-12-16,22-6 15,6-7-15,29-7 16,27-7 0,18-2-16,8 3 15,11 9 1,-3 2-16,7 4 16,4 1-16,5 1 15,6-1 1,3-1-16,0-2 15,-4 2 1,-5 8-16,-5 3 16,-17 8-16,-5 10 15,-14 3 1,-10 0-16,-8-3 16,-10-4-1,-20-4-15</inkml:trace>
  <inkml:trace contextRef="#ctx1" brushRef="#br0" timeOffset="108045.4823">15714 11843 0,'0'0'15,"-6"29"-15,-1 24 16,-9 41-1,-1 33-15,-6 34 16,5 36-16,3 4 16,-3 6-16,5-16 15,2-22 1,4-21-16,0-25 16,5-29-1,2-94-15,-6 63 16,6-63-16,-13 26 15,-4-24 1</inkml:trace>
  <inkml:trace contextRef="#ctx1" brushRef="#br0" timeOffset="108932.8519">12958 12987 0,'-26'-14'0,"-7"-4"16,-12-9 0,0 5-16,2 0 15,43 22 1,-48-20-16,4 4 16,1 12-16,2 15 15,6 19 1,4 24-16,3 23 15,4 36 1,8 28-16,19 0 16,10-31-16,9-35 15,6-23 1,-2-27-16,-2-16 16,1-14-16,7-15 15,3-16 1,8-20-16,0-13 15,8-18 1,-2-10-16,-9 17 16,-14 31-16,-3 23 15,-2 16 1,-4 10-16,5 7 16,5 13-1,4 11-15,10 16 16,4 4-1,4-2-15,6-3 16,6-11-16,3-8 16</inkml:trace>
  <inkml:trace contextRef="#ctx1" brushRef="#br0" timeOffset="109292.1421">13746 12560 0,'-22'20'0,"-7"9"16,-10 17-1,5 15-15,11 13 16,2 33-16,17 16 16,19 0-1,20-9-15,22-11 16,12-13-1,3-26-15,-1-17 16</inkml:trace>
  <inkml:trace contextRef="#ctx1" brushRef="#br0" timeOffset="109573.3311">14624 12483 0,'0'0'15,"0"0"-15,25-1 16,24-6 0,21 0-16,-4 10 15,-3 8 1,-5 16-16,-11 4 15,-10 9-15,-6 15 16,-17 24 0,-20 55-16,-37 96 15,-37 143-15</inkml:trace>
  <inkml:trace contextRef="#ctx1" brushRef="#br0" timeOffset="110351.2129">13734 13968 0,'0'0'0,"0"0"15,-6 19-15,-1 24 16,-2 24-1,5 6-15,-1 12 16,3-6 0,2-10-16,7-15 0,1-8 0,4-1 31,-12-45-31,2 45 0</inkml:trace>
  <inkml:trace contextRef="#ctx1" brushRef="#br0" timeOffset="110663.6332">13480 14582 0,'0'0'0,"0"0"32,0 0-32,0 0 0,2 19 15,11 13-15,3 8 31,10-6-31,-3-8 0,0-9 32,-3-13-32,7-11 0,-1-15 31,5-16-31,10-25 0,10-29 16,7-13-16,7-6 31,5 10-31,-8 14 0,-8 20 0</inkml:trace>
  <inkml:trace contextRef="#ctx1" brushRef="#br0" timeOffset="111210.3842">12122 15650 0,'-6'39'0,"2"29"31,0 42-31,2 36 0,2 35 16,8 5-16,6-9 15,5-32-15,-3-38 16,-16-107 15,-2 47-31,-25-58 0</inkml:trace>
  <inkml:trace contextRef="#ctx1" brushRef="#br0" timeOffset="112085.1783">12124 15158 0,'0'0'0,"23"-4"0,25-10 0,21-8 31,10-10-31,37-12 0,40-19 15,32-12 1,6 1-16,5 7 16,2 2-16,5 3 15,3 3 1,11 3-16,-10 12 16,-27 6-1,-7 8-15,-9 4 16,-13 8-16,-14 6 15,-13 6 1,-13 4-16,-11 4 16,-9-1-1,-20 7-15,-14 1 16,-17 2-16,-10 4 16,-9 5-1,-24-20-15,15 26 16,-1 5-16,0 7 15,2 10 1,1 7-16,1 5 16,3 7-1,-2 11-15,7 29 16,2 20 0,-3 3-16,-6-11 15,-5-17-15,-7-17 16,-7-11-1,-9-12-15,-7-14 16,-5-7-16,-14 2 16,-9-7-1,-14-2-15,-14-7 16,-31 1-16,-26-3 16,-9-5-1,-21-3-15,-3-2 16,2-2-1,-3 2-15,-9 10 16,-4 2-16,-2 2 16,-9 5-1,-10 3 1,3 2-16,7-4 16,5 1-16,6 2 15,10 2-15,17-2 16,12-7-1,19-8-15,16-8 16,19-10 0,16-5-16,20-7 15,10-6-15</inkml:trace>
  <inkml:trace contextRef="#ctx1" brushRef="#br0" timeOffset="112663.2277">12811 14977 0,'0'0'15,"0"25"1,0 24-16,0 29 15,5 31-15,1 10 16,6 8 0,4 8-16,4 1 15,3-2 1,-6-36-16,-17-98 16,0 0-16,6 58 15,2-47 1,-4-33-16,4-23 15,3-22 1,6-18-16,10-30 16,10-24-1,4 20-15,-1 39 16,-4 37-16,-7 28 16,-4 16-1,-3 10-15,-4 14 16,-5 16-16,-9 21 15,-13 12 1,-20 36-16,-18 17 16,-8 0-1,-4-18-15,12-38 16,47-71-16,-42 41 16,15-26-1,12-21-15,7-14 16,11-18-16,6-25 15</inkml:trace>
  <inkml:trace contextRef="#ctx1" brushRef="#br0" timeOffset="112928.7297">13630 14890 0,'0'0'16,"0"0"-16,-12 15 16,-7 14-1,-6 14-15,5 13 16,3 9-16,7 8 16,12 26-1,18 15-15,18-7 16,14-14-1,8-17-15,3-20 16</inkml:trace>
  <inkml:trace contextRef="#ctx1" brushRef="#br0" timeOffset="113209.9136">14639 14796 0,'0'0'0,"0"0"15,0 0-15,17 5 16,18 1 0,14 12-16,-6 2 15,-8 7 1,-6 9-16,-6 11 15,-16 20-15,-19 31 16,-28 81 0,-29 113-16,-9 89 15</inkml:trace>
  <inkml:trace contextRef="#ctx1" brushRef="#br0" timeOffset="114417.8582">14032 16032 0,'0'0'15,"0"0"-15,0 27 16,0 24-16,4 25 16,1 11-1,-1-6 1,-4-10 0,4-18-1,-4-53-15,2 52 0,-2-52 16,0 0-1,0 42-15,-12-10 16</inkml:trace>
  <inkml:trace contextRef="#ctx1" brushRef="#br0" timeOffset="114683.4257">13947 16577 0,'0'0'16,"0"0"-16,0 0 15,0 0-15,0 0 16,0 0 0,2 16-16,9 10 15,6 7 1,2-15-16,1-11 16,3-5-16,1-11 15,4-10 1,3-10-16,11-16 15,-2-5-15,3 1 16,-8 0 0,-9 7-16</inkml:trace>
  <inkml:trace contextRef="#ctx1" brushRef="#br0" timeOffset="115480.3977">13254 16980 0,'26'6'16,"22"-2"-16,19 1 16,14-3-1,19-2-15,9-7 16,7-7-1,5-8-15,11-12 16,4-1-16,3 4 16,-12 6-1,-13 7-15,-11 0 16,-4 7 0,-3-2-16,-3 1 15,-7 2-15,-10 3 16,-4-3-1,-1 6-15,-16 0 16,-4 4-16,1 4 16,-3 3-1,-2 2-15,-7 3 16,-4 1 0,0 5-16,0-1 15,-3 4-15,-2 3 16,0 8-1,-1 6-15,-1 8 16,-4 11 0,-6 9-16,-2 6 15,-9 1-15,-1 23 16,-9 11 0,-13-5-16</inkml:trace>
  <inkml:trace contextRef="#ctx1" brushRef="#br0" timeOffset="116089.3447">13174 17195 0,'0'0'16,"-5"23"-16,0 14 15,3 27-15,9 11 16,11 22 0,11 5-16,14 8 15,12 4 1,15-2-16,8-14 16,3-17-1,0-22-15,9-22 16,6-26-16,5-18 15,8-21 1,10-9-16,12-10 16,10 0-16,1 7 15,-2 4 1,5 7-16,4 0 16,-5 0-16,-1-2 15,-5 6 1,-5 10-16,-14 10 15,-10 7 1,-16 5-16,-14 4 16,-16 0-1,-63-11-15,39 12 16</inkml:trace>
  <inkml:trace contextRef="#ctx1" brushRef="#br0" timeOffset="116479.8995">13527 17482 0,'0'0'0,"0"0"16,0 0 0,0 0-16,25 0 15,26-10-15,25-7 16,7-10-1,-4-7-15,-2 1 16,-10 5-16,-67 28 16,0 0-1,40-10-15,-20 3 16,-20 1-16</inkml:trace>
  <inkml:trace contextRef="#ctx1" brushRef="#br0" timeOffset="116730.1311">13701 17543 0,'0'0'0,"-4"27"15,0 14-15,1 24 16,8 0 0,5 2-16,11 4 15,17 9-15,13 3 16,10-5-1,3-13-15,-1-27 16,-8-21 0,-1-23-16,4-13 15,1-22-15,-4-20 16,0-25 0</inkml:trace>
  <inkml:trace contextRef="#ctx1" brushRef="#br0" timeOffset="117026.6193">13770 17838 0,'0'0'0,"0"0"16,0 0-16,0 0 15,23 0 1,23-8-16,29-10 16,10-17-16,2-15 15,8-10 1,-12-2-16,-16-5 15</inkml:trace>
  <inkml:trace contextRef="#ctx1" brushRef="#br0" timeOffset="117229.725">14537 17255 0,'0'0'15,"0"0"-15,0 0 16,-14 24-16,-4 16 15,-4 22 1,7 12-16,5 22 16,13 7-16,-3-103 15,-5 83 1</inkml:trace>
  <inkml:trace contextRef="#ctx1" brushRef="#br0" timeOffset="117558.1372">14514 17384 0,'0'0'15,"0"0"-15,0 0 16,0 0-16,12 14 16,6 10-1,6 7-15,7 2 16,2 5-16,6 4 15,4 3 1,-43-45-16,42 38 16,-4-9-1,-5-20-15,-13-22 16,-9-23-16,-4-20 16,-4-24-1,-3-28-15,0-12 16,0 6-1,9 18-15,5 11 16,-1 14 0,-9 17-16</inkml:trace>
  <inkml:trace contextRef="#ctx1" brushRef="#br0" timeOffset="117776.7682">15091 16880 0,'0'0'16,"0"30"0,0 16-16,0 23 15,0 6-15,7 16 16,7-1 0,-3-6-16,-1-11 15,0-12-15,-10-61 16,2 37-1,-8-22-15</inkml:trace>
  <inkml:trace contextRef="#ctx1" brushRef="#br0" timeOffset="118057.6314">15172 16890 0,'0'0'16,"0"0"-16,0 0 15,0 0-15,19 4 16,17 10 0,7 14-16,-14 15 15,-9 15 1,-10 14-16,-8 5 16,-14 24-16,-8 0 15,-9-21 1,-4-24-16,2-18 15,-3-12-15,-11-9 16,-4-16 0</inkml:trace>
  <inkml:trace contextRef="#ctx1" brushRef="#br0" timeOffset="118213.9711">14861 17320 0,'0'0'15,"0"0"1,18-1-16,22-18 16,23-9-16,4-8 15,27-8 1,19 4-16</inkml:trace>
  <inkml:trace contextRef="#ctx1" brushRef="#br0" timeOffset="118401.7024">15833 17312 0,'0'0'15,"0"0"-15,0 0 16,0 0-16,0 0 15</inkml:trace>
  <inkml:trace contextRef="#ctx1" brushRef="#br0" timeOffset="125727.7002">15410 18936 0,'0'0'0,"0"0"15,0 0-15,-7-9 16,-1-10-16,-6-9 16,5 3-1,3 19-15,4 4 16,4 0 0,0-15-16</inkml:trace>
  <inkml:trace contextRef="#ctx1" brushRef="#br0" timeOffset="126602.8385">10704 3203 0,'-5'0'0,"-1"4"15,4 1-15,-1 1 16,1 1 0,2-2-16,0 1 15,0 1-15,0 3 16,0 0 0,0 1-16,0-1 15,0-4 1,0 3-16,0-1 15,5 1-15,-1 5 16,-2 1 0,-2 4-16,0-2 15,-2 1-15,0 0 16,0 7 0,-3 4-16,1 6 15,-2 8 1,-4 11-16,4 4 15,-3 4-15,3 11 16,-4 29 0,-3 18-16,-3 16 15,2 12 1,0 2-16,4 4 16,-5 11-16,-1 18 15,-1 13 1,-2 22-16,1 28 15,-2 4-15,0 6 16,-1 17 0,4 13-16,-1 16 15,5 13 1,4 9-16,9 13 16,4 12-16,10 5 15,4 2 1,-3 6-16,-1 9 15,-1 9 1,-3 14-16,-4 7 16,-12 15-16,0 4 15,6 2 1,0-4-16,4-10 16,2-7-16,0-13 15,0-12 1,1-15-16,6-19 15,-1-24 1,7-33-16,0-34 16,1-30-1,-1-28-15,-5-37 16,0-20-16,-2-15 16,-6-19-1,1-13-15,-5-14 16,-2-75-1,0 60-15,0-60 16,0 0-16,0 0 16,-7 36-1,7-36-15,0 0 16,-8 11-16,-6-21 16</inkml:trace>
  <inkml:trace contextRef="#ctx1" brushRef="#br0" timeOffset="127102.3988">9907 15826 0,'0'0'15,"0"0"1,0 0-16,8 23 15,13 15-15,15 31 16,21 36 0,19 36-16,10 26 15,-5-2-15,-13 5 16,-9-15 0,-13-34-16,-11-28 15,-35-93-15,0 0 16,24 47-1,-24-47-15,10 16 16,0-32 0,1-21-16,5-29 15,5-31-15,25-69 16,16-76 0,9-21-16,-9 34 15,-7 20 1,-16 17-16,-13 39 15,-13 23-15,-8 26 16,1 23 0,3 16-16,5 23 15,3 9-15,5 5 16,-2 18 0,-3 12-16</inkml:trace>
  <inkml:trace contextRef="#ctx1" brushRef="#br0" timeOffset="127242.9763">11076 15281 0,'0'0'16,"0"0"-16,0 0 16,0 0-16,0 0 15</inkml:trace>
  <inkml:trace contextRef="#ctx1" brushRef="#br0" timeOffset="139599.8126">14937 5553 0,'0'0'0,"0"0"16,0 0-16,0 0 16,0 0-1,0 0-15,0 0 16,0 0-16</inkml:trace>
  <inkml:trace contextRef="#ctx1" brushRef="#br0" timeOffset="139802.5064">14950 5812 0,'0'0'0,"0"0"16,0 0-1,0 0-15,0 0 16,0 0-1,0 0-15,0 27 16,0 40-16</inkml:trace>
  <inkml:trace contextRef="#ctx1" brushRef="#br0" timeOffset="145379.3183">14816 8989 0,'0'0'0,"0"0"16,0 0-16,0 0 16,0 23-1,0 19-15,0 21 16,0-3-1,0 0-15,0 3 16,0-63-16,0 63 16,0-63-1,0 0-15,9 59 16,11-18 0,8-26-16,-2-24 15,5-10-15,7-20 16,16-21-1,18-27-15,12-20 16,6-5 0,-14 18-16,-21 25 15,-10 18-15,-11 15 16,1 10 0,2 0-16,2 4 15</inkml:trace>
  <inkml:trace contextRef="#ctx1" brushRef="#br0" timeOffset="145535.8466">15693 8872 0,'0'0'16,"0"0"-16,0 0 15,0 0-15</inkml:trace>
  <inkml:trace contextRef="#ctx1" brushRef="#br0" timeOffset="146395.0711">15010 11673 0,'0'0'0,"0"0"16,0 0-16,0 0 15,0 0 1,3 24-16,8 23 16,4 23-1,3-8-15,3-6 16,-1-2-16,-2-3 16,-18-51-1,19 47-15,2-12 16,5-13-16,-2-17 15,0-18 1,7-16-16,15-27 16,9-16-1,18-32-15,16-26 16,-1 9-16,-17 18 16,-20 29-1,-12 22-15</inkml:trace>
  <inkml:trace contextRef="#ctx1" brushRef="#br0" timeOffset="146800.8845">15049 14039 0,'0'0'15,"0"29"-15,0 13 16,0 23 0,0-10-16,0-5 15,6-8-15,9-8 16,-15-34 0,21 20-16,8-5 15,-2-5 1,6-3-16,3-10 15,6-8-15,17-15 16</inkml:trace>
  <inkml:trace contextRef="#ctx1" brushRef="#br0" timeOffset="159442.6544">15567 10290 0,'0'0'0,"0"0"16,0 0-16,0 0 16,0 0-1,0 0-15,0 0 16,0 0-1,0 0-15,0 0 16,0 0 0,0 0-16,0 0 15,0 0-15,0 0 16,0 0 0,0 0-16,0 0 15,0 0-15,0 0 16,0 0-1,0 0-15,0 0 16,0 0 0,0 0-16,0 0 15,0 0-15,0 0 16,0 0 0,0 0-16,0 0 15,0 0-15,0 0 16,0 0-1,0 0-15,0 0 16,18 2 0,38-2-16</inkml:trace>
  <inkml:trace contextRef="#ctx1" brushRef="#br0" timeOffset="164410.201">15636 9305 0,'0'0'16,"0"0"-16,0 0 16,2-16-16,11-18 15,11-8 1,2-7-16,12-5 16,4-9-1,18-17-15,13-15 16,0 0-16,8-3 15,-1-1 1,7 1-16,0 0 16,5-3-1,6 3-15,8-7 16,0 4 0,4 5-16,2 5 15,4 3-15,0 2 16,3 0-1,4 2-15,0-1 16,-8 0-16,-9 9 16,-12 7-1,-7 2-15,-9 4 16,-4 3-16,-7 6 16,-7 5-1,-4 2-15,-14 14 16,-42 33-1,0 0-15,45-29 16</inkml:trace>
  <inkml:trace contextRef="#ctx1" brushRef="#br0" timeOffset="164816.0039">17414 7543 0,'0'0'0,"19"-8"15,10-7-15,21-6 16,15-4 0,16-3-16,49-15 15,58-17 1,29-3-16,-5 3 16,-35 15-16,-47 16 15,-21 7 1,-16 4-16,-8 4 15,-7 1-15,-7 4 16,-71 9 0,0 0-16,52-16 15</inkml:trace>
  <inkml:trace contextRef="#ctx1" brushRef="#br0" timeOffset="165144.0516">17933 7561 0,'0'0'16,"0"0"-16,25 0 15,28-2 1,28-8-16,20-9 15,8 2 1,12-4-16,15-1 16,15 2-16,-11 2 15,-9 4 1,-17 2-16,-18 2 16,-96 10-16,0 0 15,79-13 1</inkml:trace>
  <inkml:trace contextRef="#ctx1" brushRef="#br0" timeOffset="165425.236">18107 7895 0,'0'0'0,"0"0"16,-10 11-16,-2 2 15,8-1 1,15-8-16,23-8 16,19-8-1,37-10-15,44-10 16,52-12-16,3 1 16,-28 14-1,-38 12-15,-27 6 16,-96 11-1,69-8-15,-19 8 16</inkml:trace>
  <inkml:trace contextRef="#ctx1" brushRef="#br0" timeOffset="165690.8207">18041 8418 0,'0'0'0,"0"0"15,23-12-15,18-6 16,35-11 0,36-6-16,38-1 15,15 2-15,-1 9 16,-15 5-1,-21 11-15,-25 3 16,-21 6-16</inkml:trace>
  <inkml:trace contextRef="#ctx1" brushRef="#br0" timeOffset="165940.7617">18197 8902 0,'0'0'0,"0"0"15,15 0-15,35-15 16,30-18 0,43-20-16,49-17 15,28-1 1,-29 21-16,-44 20 15,-40 19-15,-87 11 16,68 0 0</inkml:trace>
  <inkml:trace contextRef="#ctx1" brushRef="#br0" timeOffset="166190.6749">18273 9293 0,'0'0'16,"0"0"-16,29-13 15,32-14 1,38-20-16,59-29 16,34-12-16,-21 6 15,-46 24 1,-125 58-16,79-30 15,-41 27 1,-34 11-16,-17 10 16</inkml:trace>
  <inkml:trace contextRef="#ctx1" brushRef="#br0" timeOffset="166424.9951">18354 9758 0,'0'0'0,"0"0"16,27-9-16,23-18 16,40-17-16,49-35 15,38-19 1,-15 4-16,-33 25 16,-39 21-1,-90 48-15,57-22 16,-33 20-1,-26 18-15,-20 8 16</inkml:trace>
  <inkml:trace contextRef="#ctx1" brushRef="#br0" timeOffset="166706.5504">18559 10158 0,'0'0'15,"0"0"-15,0 0 16,17-2-16,31-23 15,24-17 1,25-32-16,29-24 16,-3-3-1,-34 21-15,-89 80 16,0 0-16,50-41 16,-35 32-1,-20 21-15,-21 19 16,-26 22-1,-37 46-15,-36 52 16,-10 33 0,22-3-16,44-59 15,15-38-15</inkml:trace>
  <inkml:trace contextRef="#ctx1" brushRef="#br0" timeOffset="166862.6373">19163 10162 0,'0'0'15,"0"0"-15,0 0 16,-18 19 0,-23 13-16</inkml:trace>
  <inkml:trace contextRef="#ctx1" brushRef="#br0" timeOffset="167065.4741">18526 11071 0,'0'0'15,"13"-13"-15,16-19 16,27-25 0,36-39-16,29-34 15,8-5 1,-22 29-16,-107 106 15,77-76-15,-77 76 16,39-38 0,-25 31-16,-14 16 15</inkml:trace>
  <inkml:trace contextRef="#ctx1" brushRef="#br0" timeOffset="167206.4545">18948 10884 0,'0'0'15,"27"-15"-15,18-12 16,32-18 0,40-20-16</inkml:trace>
  <inkml:trace contextRef="#ctx1" brushRef="#br0" timeOffset="172814.1157">18954 11312 0,'0'0'0,"0"0"16,0 0-1,0 0-15,0 0 16,0 0 0,0 0-16,0 0 15,0 0-15,0 0 16,0 0 0,0 0-16,0 0 15,0 0-15,0 0 16,0 0-1,0 0-15,-19-6 16,-13-9 0,-5-1-16,0 1 15,-3 1-15,0 0 16,-2-1 0,-3-1-16,-4-2 15,-7-1 1,-4-4-16,-6-4 15,-2 3 1,-8-6-16,-22-5 16,-14-8-16,-5-1 15,1-8 1,0 1-16,-4-1 16,-1-1-16,-6-5 15,-9-6 1,5 2-16,0-3 15,3 1-15,-2 0 16,5-2 0,0 4-16,-1 4 15,3 4 1,10 9-16,10-2 16,12 5-16,11 2 15,14 4 1,13 5-16,18 6 15,35 25 1,0 0-16,-32-22 16,32 22-16,0 0 15,-20-18 1,20 18-16,-7-7 16,9 12-1,7 8-15,0 8 16,2 8-16,4 4 15,4 6 1,6 13-16,4 9 16,2 4-1,3 4-15,10 20 16,8 11-16,-4-3 16,-12-14-1,-36-83-15,0 0 16,0 0-16,20 57 15,-15-24 1,-10-28-16,-4-13 16,-2-22-1</inkml:trace>
  <inkml:trace contextRef="#ctx1" brushRef="#br0" timeOffset="173095.2986">15526 9789 0,'0'0'16,"0"0"-16,0 0 16,19 7-1,21 0-15,26 1 16,9-3 0,19-3-16,0-7 15,2-1-15,-5-1 16,-9 3-1,-5 1-15,-77 3 16,76 3 0,-7 1-16,-10 6 15,-7 8-15,-2 1 16</inkml:trace>
  <inkml:trace contextRef="#ctx1" brushRef="#br0" timeOffset="173220.2699">16651 9943 0,'0'0'0,"0"0"15,0 0-15,0 0 16,0 0 0</inkml:trace>
  <inkml:trace contextRef="#ctx1" brushRef="#br0" timeOffset="177676.3096">15889 12718 0,'0'0'0,"0"0"15,0 0-15,0 0 16,0 0 0,13-9-16,12-11 15,10-9-15,7 3 16,1-4-1,7-1 1,3-2-16,2-5 0,8-2 16,21-17-1,10-5-15,-6-3 16,-2 5 0,-6-3-16,1 2 15,-4-1-15,2 2 16,4 0-1,-4 2-15,7 0 16,-1 2-16,1-2 16,-3 1-1,2 2-15,1 3 16,-8 1 0,-9 7-16,-6 3 15,-3 7-15,-15 10 16,-45 24-1,39-22-15,0-1 16,-39 23 0,0 0-16,34-22 15,-34 22-15,0 0 16,0 0 0,27-20-16,-27 20 15,0 0 1,0 0-16,15-15 15,-15 15-15,0 0 16,10-10 0</inkml:trace>
  <inkml:trace contextRef="#ctx1" brushRef="#br0" timeOffset="178191.4744">17704 11130 0,'0'0'16,"0"0"-16,0 0 15,0 0 1,0 0-16,0 0 15,0 0 1,19 0-16,24 0 16,20 0-16,-1-5 15,-4 1 1,-2 2-16,-56 2 16,49 0-16,-49 0 15,41 6 1,-16 15-16,-10 5 15,-15 3 1,-9 0-16,-5 5 16,-9 1-16,-5 17 15,-6 0 1,0 4-16,1-3 16,2-4-1,3-5-15,28-44 16,0 0-16,-21 43 15,21-43 1,-7 40-16,20 2 16</inkml:trace>
  <inkml:trace contextRef="#ctx1" brushRef="#br0" timeOffset="178363.3328">18019 11673 0,'0'0'0,"0"0"16,0 0-16,0 0 16,0 0-1</inkml:trace>
  <inkml:trace contextRef="#ctx1" brushRef="#br0" timeOffset="181503.195">17849 11748 0,'0'0'15,"0"0"-15,0 0 16,17 0-1,22 0-15,23 0 16,8-6 0,5-3-16,17-5 15,-9 1-15,-5 0 16,-78 13 0,66-11-16,-14 2 15</inkml:trace>
  <inkml:trace contextRef="#ctx1" brushRef="#br0" timeOffset="181753.4797">17835 12050 0,'0'0'16,"0"0"-16,0 0 15,0 0-15,0 0 16,0 0 0,25-2-16,29-11 15,15-5 1,-2-1-16,-3 9 16,-1 5-1,-63 5-15,53-4 16</inkml:trace>
  <inkml:trace contextRef="#ctx1" brushRef="#br0" timeOffset="182003.3791">17808 12343 0,'0'0'16,"21"-18"-16,8-6 15,23-18 1,5-2-16,6 2 16,17-2-16,-1 1 15,-79 43 1,65-33-16,-65 33 16,41-14-16,-18 16 15,-21 12 1</inkml:trace>
  <inkml:trace contextRef="#ctx1" brushRef="#br0" timeOffset="182409.5793">17849 12560 0,'0'0'0,"0"0"16,0 0-1,19-16-15,18-13 16,25-18-16,23-18 15,11-4 1,-9 8-16,-18 17 16,-69 44-1,41-22-15,-32 24 16,-26 18-16,-12 13 16,-21 21-1,-27 27-15,-12 22 16,8 8-1,15-6-15,31-36 16,20-38-16,21-24 16,14-18-1,6-14-15,7-12 16,20-19-16,11-18 16,5-4-1,-13 11-15,-56 67 16,38-38-1,-21 22-15,-11 21 16</inkml:trace>
  <inkml:trace contextRef="#ctx1" brushRef="#br0" timeOffset="182706.037">17873 13080 0,'0'0'0,"0"0"16,13-12-1,13-16-15,9-12 16,7-7 0,4-6-16,-2 1 15,-3 0-15,-41 52 16,40-42 0,-40 42-16,0 0 15,33-31 1,-33 31-16,27-16 15,-27 16-15,0 0 16,19-4 0,-19 4-16,25-12 15</inkml:trace>
  <inkml:trace contextRef="#ctx1" brushRef="#br0" timeOffset="183643.3107">18175 12741 0,'0'0'0,"-13"20"15,-1 6 1,-3 15-16,-2 13 15,6 9 1,1 8-16,6 7 16,-1 25-16,10 15 15,3 0 1,10-4-16,-1-11 16,4 4-1,-2 5-15,-1 2 16,1 4-16,1 2 15,-3-2 1,-1-12-16,-7-17 16,-7-89-16,5 73 15,-5-73 1,-5 44-16,-10-13 16,-8-15-1,-3-10-15,-5-6 16,-6-4-16,-2-12 15,-20-10 1,1-12-16,-5-7 16,-15-29-1,-20-22-15,-14-20 16,1 2-16,5 9 16,8 9-1,-2 0-15,-1 0 16,-2-3-1,4-1-15,6-1 16,-1 3-16,5 9 16,-1 2-1,3 11-15,7 6 16,1 8 0,8 3-16,15 8 15,4 7-15,15 8 16,37 36-1,0 0-15,0 0 16,-31-33-16,31 33 16,-25-21-1,9 17-15,8 17 16,2 12 0,2 13-16,4 22 15,4 9-15,4 9 16,2 34-1,2 13-15,2-4 16,-3-23 0,-11-98-16,0 0 15,0 0-15,2 67 16,-9-35 0,-1-21-16,-4-18 15,3-13 1</inkml:trace>
  <inkml:trace contextRef="#ctx1" brushRef="#br0" timeOffset="183830.9098">15885 12836 0,'0'0'0,"0"0"16,0 0-16,0 0 15,19 0 1,22 0-16,18 0 15,0 0-15,2 0 16,-2 0 0,9-4-16,-68 4 15,69-4 1</inkml:trace>
  <inkml:trace contextRef="#ctx1" brushRef="#br0" timeOffset="183956.1355">16521 12765 0,'0'0'0,"0"0"16,0 0-16,0 0 15,0 0 1</inkml:trace>
  <inkml:trace contextRef="#ctx1" brushRef="#br0" timeOffset="188126.9951">16078 15393 0,'0'0'0,"0"0"15,0 0-15,0 0 16,0 0 0,21-3-16,19-8 15,18-5-15,-8 3 16,-2-7 0,2-4-16,1-6 15,3-5 1,2-5-16,4-6 15,13-14-15,8-2 16,7-3 0,-1 1-16,-1-4 15,6 1 1,-1 2-16,-1 5 16,0 0-1,-1 2-15,0 4 16,1-2-16,-5 3 15,1-1 1,-3 2-16,-4 2 16,-13 2-16,-3 5 15,-6 6 1,-18 8 0,-39 29-16,38-23 15,-38 23-15,0 0 16,36-11-16,-36 11 15,29 0 1,-7 11-16,-6 12 16,-7 7-1,-5 9-15,-4 17 16,-6 11-16,-4 9 16,-5 31-1,5 16-15,2 2 16,6-9-16,4-15 15,3-16 1,0-18-16,1-23 16,3-5-1,-9-39-15,0 0 16,0 0-16,11 29 16,0-18-1,-4-18-15,-7-15 16</inkml:trace>
  <inkml:trace contextRef="#ctx1" brushRef="#br0" timeOffset="188392.1928">18154 14868 0,'0'0'0,"0"0"16,0 0-1,0 0-15,16 5 16,20 4-16,16-1 16,-2-4-1,3-4-15,4-18 16,2-15 0,-1-12-16,0-8 15,13-11-15,0-10 16</inkml:trace>
  <inkml:trace contextRef="#ctx1" brushRef="#br0" timeOffset="189704.7805">18398 15294 0,'0'0'16,"0"0"-16,0 0 16,-6 22-16,-7 23 15,-5 18 1,2 0-16,4 10 15,5 23 1,3 20-16,6 5 16,7 11-16,7-5 15,0 3 1,0 0-16,-1-5 16,-1-3-1,-1-8-15,-7-11 16,-4-7-16,-2-10 15,-4-20 1,-3-23-16,7-43 16,-8 35-1,-8-13-15,-1-5 16,-6-6-16,-4-8 16,-4-3-1,-5-6-15,-6-5 16,-16-14-16,-3-8 15,-5-9 1,-24-23-16,-13-20 16,-4-11-1,-1-11-15,8 7 16,1 2-16,3 5 16,10 5-1,0 2-15,-1 0 16,4 8-1,8 5-15,1 1 16,1 2-16,5 4 16,5 9-1,7 7-15,7 8 16,49 42 0,-39-32-16,39 32 15,0 0-15,-39-26 16,39 26-1,-36-14-15,7 16 16,14 14 0,6 11-16,6 13 15,3 22-15,3 14 16,2 36 0,1 19-16,1 0 15,-5-25 1,-4-29-16,2-77 15,-9 44-15,-5-30 16,-1-23 0,-2-20-16</inkml:trace>
  <inkml:trace contextRef="#ctx1" brushRef="#br0" timeOffset="189923.1126">16282 15723 0,'0'0'15,"0"0"-15,0 0 16,13-16 0,14-10-16,7-7 15,8 1 1,6 4-16,5 5 16,8 1-16,5 4 15,1 2 1,-2 5-16,-11 0 15,-14-4-15</inkml:trace>
  <inkml:trace contextRef="#ctx1" brushRef="#br0" timeOffset="190001.1889">17143 15455 0,'0'0'0,"0"4"16,6 1-16,7-3 16,10 4-16,8-6 15,7 1 1</inkml:trace>
  <inkml:trace contextRef="#ctx1" brushRef="#br1" timeOffset="198396.566">18876 6720 0,'-35'8'0,"-32"17"15,-41 19-15,-77 50 16,-59 51-1,0 32-15,59-5 16,53-21-16,64-41 16,47-45-1,40-43-15,29-23 16,39-29-16,58-39 16,76-51-1,33-25-15,-43 22 16,-34 22-1,-50 27-15,-41 28 16,-36 23-16,-33 18 16,-34 21-1,-29 19-15,-39 26 16,-84 64 0,-107 99-16,-8 40 15,55-19-15,60-30 16,66-57-1,77-77-15,52-66 16,42-49 0,64-57-16,102-81 15,48-38-15,-39 38 16,-43 43 0,-48 38-16,-152 91 15,82-35 1,-64 40-16,-51 32 15,-46 33-15,-86 73 16,-114 116 0,25 21-16,39-6 15,55-22 1,62-61-16,64-84 16,50-82-16,38-56 15,45-48 1,105-101-16,112-89 15,-21 37-15,-49 53 16,-54 51 0,-49 48-16,-64 45 15,-48 28 1,-38 26-16,-33 20 16,-43 32-1,-85 76-15,-127 130 16,42 3-16,44-3 15,48-16 1,46-39-16,115-222 16,-56 151-16,56-95 15,41-72 1,37-53-16,65-71 16,74-81-1,29-18-15,-29 40 16,-42 42-16,-42 48 15,-133 109 1,0 0-16,60-41 16,-62 59-1,-42 34-15,-43 44 16,-79 89-16,-74 101 16,29 1-1,38-20-15,42-23 16,41-52-16,90-192 15,-37 112 1,43-79-16,30-57 16,29-44-1,49-61-15,69-74 16,25-23-16,-30 43 16,-28 37-1,-42 53-15,-108 93 16,73-51-1,-42 44-15,-37 29 16,-27 30-16,-30 32 16,-52 80-1,-53 92-15,-3 26 16,46-41 0,40-42-16,39-61 15,46-138-15,-14 86 16,25-62-1,18-37-15,15-30 16,21-28-16,49-61 16,38-49-1,-3 2-15,-38 50 16,-40 50 0,-71 79-16,49-42 15,-28 38 1,-21 30-16,-23 30 15,-22 40-15,-41 84 16,-35 91 0,15 2-16,49-74 15,34-74-15,23-125 16,9 54 0,20-54-16,17-36 15,12-32 1,30-40-16,24-42 15,-5-2-15,-30 25 16,-77 127 0,0 0-16,35-77 15,-37 55 1,-27 46-16,-28 46 16,-37 80-16,-51 130 15,-5 117 1,33 36-16</inkml:trace>
  <inkml:trace contextRef="#ctx1" brushRef="#br2" timeOffset="203276.1378">18383 11125 0,'0'0'0,"-32"6"16,-26 20-1,-27 22-15,-38 56 32,-33 59-32,-9 53 15,44-4-15,38-15 16,41-47 0,26-46-16,18-47 15,18-35 1,16-29-16,18-19 15,27-32-15,57-52 16,59-55 0,8-12-16,-40 36 15,-26 28 1,-37 32-16,-102 81 16,0 0-16,66-42 15,-59 37 1,-49 36-16,-46 37 15,-84 72 1,-96 117-16,36 9 16,46-4-16,50-33 15,55-52 1,81-177-16,-24 87 16,37-79-1,29-51-15,30-43 16,59-72-16,73-70 15,22 0 1,-30 45-16,-30 40 16,-46 44-16,-52 57 15,-33 36 1,-27 17-16,-20 20 16,-26 21-1,-43 43-15,-81 104 16,-81 122-16,48-14 15,46-19 1,49-31-16,40-56 16,60-201-1,-22 121-15,26-67 16,16-52-16,18-36 16,25-39-1,51-71-15,53-73 16,31-26-1,-23 29-15,-27 44 16,-41 47-16,-107 123 16,66-63-1,-41 48-15,-27 30 16,-28 28-16,-29 35 16,-66 85-1,-72 123-15,11 36 16,55-43-1,51-49-15,35-69 16,45-161-16,-12 76 16,19-58-1,15-45-15,12-27 16,18-35 0,46-69-16,53-74 15,11 5 1,-35 58-16,-35 59 15,-92 110-15,62-54 16,-34 46 0,-30 35-16,-27 29 15,-30 41-15,-53 96 16,-58 140 0,47-53-16,56-69 15,67-211 1,-34 128-16,39-95 15,17-62-15,19-35 16,37-68 0,46-76-16,42-46 15,-23 52 1,-16 43-16,-28 47 16,-99 112-16,69-60 15,-51 56 1,-42 48-16,-46 66 15,-75 141-15</inkml:trace>
  <inkml:trace contextRef="#ctx1" brushRef="#br3" timeOffset="207643.5847">18680 13723 0,'0'0'16,"0"0"-16,0 0 15,0 0 1,-20 28-16,-14 14 15,-28 34-15,-40 38 16,-29 33 0,-17 19-16,-5 21 15,24-4-15,28-8 16,31-25-16,28-32 16,42-118-1,-14 80-15,30-51 16,17-40-1,16-30-15,23-25 16,48-55-16,45-49 16,1-10-1,-34 37-15,-36 40 16,-26 27 0,-70 76-16,46-47 15,-25 29 1,-21 23-16,-23 24 15,-21 22-15,-41 45 16,-76 101 0,-64 117-16,57-14 15,49-34 1,41-47-16,78-219 16,0 0-16,-29 132 15,44-116 1,23-65-16,27-43 15,56-72-15,47-64 16,-14 16 0,-45 69-16,-45 65 15,-20 38 1,-15 29-16,-14 15 16,-17 25-16,-23 25 15,-25 51 1,-56 107-16,-41 122 15,37-29 1,43-48-16,33-62 16,34-195-16,-4 104 15,26-84 1,12-62-16,19-45 16,41-80-16,43-75 15,6-6 1,-33 56-16,-40 58 15,-70 134 1,0 0-16,34-63 0,-22 52 16,-19 29-1,-16 27-15,-20 40 16,-32 68-16,-40 107 16,1 58-1,37-55-15,29-55 16,48-208-16,0 0 15,-27 123 1,21-80-16,18-62 16,13-39-16,21-36 15,34-69 1,27-51-16,-6 17 16,-36 63-1,-65 134-15,36-56 16,-19 43-16,-17 26 15,-13 29 1,-20 41-16,-25 69 16,-27 101-1,4 43-15,32-67 16,24-71-16,17-83 16,6-49-1,2-42-15,8-27 16,17-35-1,20-55-15,28-62 16,14-19-16,-4 33 16,-26 69-1,-14 40-15,-9 37 16,-12 23 0,-13 22-16,-16 23 15,-24 48-15,-37 126 16,-58 258-1</inkml:trace>
  <inkml:trace contextRef="#ctx1" brushRef="#br0" timeOffset="212049.6593">27138 19049 0,'0'0'0,"0"0"15,-13 0-15,-10 0 16,-2 0-16,1 0 16,0 0-1,-4 0 1,-3-4-1,31 4-15,0 0 16,-49-6-16</inkml:trace>
  <inkml:trace contextRef="#ctx1" brushRef="#br0" timeOffset="213005.0133">20371 3278 0,'0'0'16,"0"0"-16,0 0 16,0 0-1,0 0-15,0 0 16,0 0 0,0 0-16,0 0 15,0 0-15,0 0 16,0 0-1,0 0-15,0 0 16,0 0 0,0 0-16,0 0 15,0 0-15,0 0 16,0 0 0,0 0-16,0 0 15,0 0 1,0 0-16,0 0 15,0 0-15,0 0 16,0 0 0,0 0-16,-3 7 15,3 2-15,0 7 16,0-3 0,0 1-16,0 1 15,0 3 1,-2 5-16,0 1 15,-2 3-15,0 4 16,-3 3 0,3 3-16,-1 13 15,-4 3 1,0 12-16,-1 5 16,-4 8-16,-6 29 15,-3 26 1,1 7-16,-3 4 15,6-7 1,-1-3-16,4-9 16,2 7-16,3 9 15,1 15 1,4 3-16,4 13 16,-5 2-1,3 5-15,-3 6 16,0 3-16,5-11 15,4-22 1,7-17-16,5-22 16,1-21-1,1-11-15,-2-13 16,-3-19-16,0-6 16,-2-3-1,-9-43-15,0 0 16,0 0-1,7 38-15,-7-38 16,0 0-16,0 0 16,0 31-1,0-31-15,-2 17 16,-8-12-16,-3-5 16,-6-9-1</inkml:trace>
  <inkml:trace contextRef="#ctx1" brushRef="#br0" timeOffset="213458.0133">19918 6596 0,'0'0'0,"0"0"15,0 0-15,2 25 16,12 26-16,4 18 16,-1 3-1,1 9-15,2 17 16,-3 5 0,-3-23-16,-14-80 15,0 0-15,0 0 16,16 53-1,-16-53-15,14 23 16,3-23 0,4-13-16,5-16 15,11-21-15,2-14 16,18-32 0,9-20-16,-3-5 15,-7 16-15,-14 18 16,-3 21-1,-11 18-15,-28 48 16,22-27 0,-6 16-16</inkml:trace>
  <inkml:trace contextRef="#ctx1" brushRef="#br0" timeOffset="213567.4414">20687 6684 0,'0'0'16,"0"0"-16</inkml:trace>
  <inkml:trace contextRef="#ctx1" brushRef="#br4" timeOffset="221708.7633">20130 7195 0,'0'0'16,"0"0"-16,0 0 15,0 0 1,0 0-16,0 0 16,0 0-1,0 0-15,0 0 16,0 0-1,0 0-15,0 0 16,0 0-16,0 0 16,0 0-1,0 0-15,0 0 16,0 0-16,-2 14 16,-1 5-1,3 10-15,3 0 16,1 7-1,1 7-15,-1 24 16,0 10 0,-2 36-16,-2 32 15,-6 27-15,-3 7 16,5-5 0,4-7-16,6-5 15,3-11-15,8-12 16,0-13-1,1-15-15,2-6 16,-4 2 0,-4-2-16,-9-9 15,-3-11-15,-7-18 16,7-67 0,0 0-16,0 0 15,-6 43-15,6-43 16,-9 26-1,9-26-15,-9 7 16,0-11 0,0-14-16,1-18 15</inkml:trace>
  <inkml:trace contextRef="#ctx1" brushRef="#br4" timeOffset="222130.8834">19882 9186 0,'0'0'0,"0"0"16,9 18 0,11 13-16,7 14 15,6 6 1,3 5-16,1 2 15,-4 0 1,0-4-16,-4-3 16,-29-51-16,30 42 15,-30-42 1,24 32-16,0-14 16,-2-18-16,4-12 15,5-12 1,8-19-16,9-10 15,4-9 1,15-27-16,5-14 16,-4 4-16,-17 9 15,-15 21 1,-11 8-16,-25 61 16,13-46-16,-4-3 15</inkml:trace>
  <inkml:trace contextRef="#ctx1" brushRef="#br4" timeOffset="222255.7583">20816 9012 0,'0'0'15,"0"0"-15,0 0 16</inkml:trace>
  <inkml:trace contextRef="#ctx1" brushRef="#br0" timeOffset="234688.9004">20237 9771 0,'0'0'15,"0"0"-15,0 0 16,0 0 0,0 0-16,0 0 15,0 0 1,0 0-16,0 0 16,-6 18-1,-1 18-15,-2 15 16,4 3-16,1-1 15,2 6-15,2 6 16,-2 1-16,0 7 16,-1-2-1,1-9-15,-2-6 16,-1-2 0,5-54-16,0 0 15,0 0-15,-2 44 16,2-44-1,0 0-15,-3 36 16,3-23-16,3-13 16</inkml:trace>
  <inkml:trace contextRef="#ctx1" brushRef="#br0" timeOffset="235032.5635">20048 10178 0,'0'0'0,"0"0"16,0 0-1,2 22-15,11 21 16,5 15 0,0-4-16,-1 3 15,-1 2-15,-1-1 16,-15-58-1,0 0-15,0 0 16,19 45 0,4-23-16,-2-26 15,2-19-15,6-10 16,11-22 0,3-4-16,20-20 15,3-8 1,-1 9-16,-7 8 15</inkml:trace>
  <inkml:trace contextRef="#ctx1" brushRef="#br0" timeOffset="235157.5282">20693 10053 0,'0'0'0,"0"0"15,0 0-15</inkml:trace>
  <inkml:trace contextRef="#ctx1" brushRef="#br2" timeOffset="238968.4141">20239 10732 0,'0'0'0,"-4"25"15,0 17 1,-7 28 0,-5 10-16,-7 20 15,-5 16 1,3 21-16,3 20 15,8-1-15,9 0 16,10-6 0,6-5-16,2-7 15,3-1 1,-3-3-16,0-9 16,-7-2-16,-1-5 15,-1-11 1,-2-18-16,-2-89 15,2 68-15,-2-68 16,0 0 0,-2 40-1,-4-16-15,-3-16 16,-4-16-16</inkml:trace>
  <inkml:trace contextRef="#ctx1" brushRef="#br2" timeOffset="239389.8213">19934 12492 0,'0'0'0,"0"0"16,11 23-16,9 13 15,6 24 1,3 9-16,7 20 16,-2 7-16,-3-14 15,-7-22 1,-24-60-16,26 33 16,-4-13-1,2-15-15,-2-14 16,6-17-16,5-11 15,12-23 1,16-37-16,5-25 16,3-14-1,-6 8-15,-5 21 16,-10 13-16,-2 11 16,-6 7-1,-6 7-15,-12-3 16</inkml:trace>
  <inkml:trace contextRef="#ctx1" brushRef="#br2" timeOffset="239546.3535">20892 11825 0,'0'0'15,"0"0"-15,0 0 16,0 0-16</inkml:trace>
  <inkml:trace contextRef="#ctx1" brushRef="#br0" timeOffset="243338.7048">20206 12841 0,'0'0'0,"0"0"16,0 24-1,0 28-15,4 24 16,3 20-16,0 0 31,0-1-31,-3 9 16,-2 3 0,-4 0-16,0 1 15,-3-11-15,3-4 16,2-93-1,-2 76-15,2-76 16,0 0 0,2 55-16,0-30 15,-2-27-15,3-12 16</inkml:trace>
  <inkml:trace contextRef="#ctx1" brushRef="#br0" timeOffset="243682.352">19987 13795 0,'0'0'0,"0"0"15,0 0-15,0 0 16,2 19 0,9 15-16,5 20 15,1-4 1,4-6-16,0-1 15,-21-43-15,24 36 16,5-13 0,7-11-16,-3-16 15,1-12 1,4-15-16,15-23 16,17-22-16,8-20 15,-2-4 1,-16 6-16,-15 23 15,-12 10 1,-4 16-16,10 5 16</inkml:trace>
  <inkml:trace contextRef="#ctx1" brushRef="#br0" timeOffset="243822.9384">20832 13330 0,'0'0'16,"0"0"-16,0 0 15</inkml:trace>
  <inkml:trace contextRef="#ctx1" brushRef="#br3" timeOffset="247019.5543">20121 14047 0,'0'0'0,"0"0"15,2 23-15,5 22 16,4 24-16,-9 10 16,-4 26-1,-7 10-15,-2 17 16,0 11 0,2 12-16,0 37 15,4 4-15,3-15 16,4-25-1,3-8-15,0-12 16,-3-20-16,0-2 16,-2-5-1,-2-5-15,-3-13 16,1-15 0,4-76-16,0 0 15,0 0-15,-9 67 16</inkml:trace>
  <inkml:trace contextRef="#ctx1" brushRef="#br3" timeOffset="247425.3291">19678 15977 0,'3'28'15,"3"14"-15,13 25 16,6 11 0,12 23-16,12 29 15,9 8 1,3-6-16,-8-27 15,-11-34-15,-42-71 16,32 39 0,-12-30-16,-6-16 15,-1-16 1,0-15-16,1-24 16,4-12-16,8-35 15,8-23 1,6-6-16,9 4 15,7 17-15,3 11 16,0 6 0</inkml:trace>
  <inkml:trace contextRef="#ctx1" brushRef="#br3" timeOffset="247612.7797">20738 15812 0,'0'0'0,"0"0"16,0 0-16,0 0 16</inkml:trace>
  <inkml:trace contextRef="#ctx1" brushRef="#br0" timeOffset="268877.3938">23227 4849 0,'-26'-4'0,"-17"-4"16,-17 2-16,-12 9 16,-7 17-1,-11 18-15,-6 22 16,4 12-16,2 13 16,5 13-1,12 2-15,12 13 16,17-1-16,12 11 15,16 7 1,10 5-16,8 0 16,13 15-16,20-2 15,13-3 1,17-7-16,11-8 16,14-13-16,10-17 15,15-17 1,12-21-16,14-19 15,10-21 1,10-22-16,11-22 16,0-16-16,-4-16 15,-12-13 1,-10-11 0,-12-14-16,-18-12 15,-20-9-15,-18-12 16,-15-4-1,-23-7-15,-20-1 16,-25-4-16,-21 4 16,-23-2-1,-20 5-15,-19 8 16,-10 10 0,-14 9-16,-11 11 15,-11 8-15,-11 12 16,-8 16-1,-3 19-15,-6 22 16,-2 21 0,1 18-16,6 18 15,14 12-15,20 8 16,19 2 0,16 7-16,22-2 15,14-2-15</inkml:trace>
  <inkml:trace contextRef="#ctx1" brushRef="#br0" timeOffset="270330.0595">26225 4782 0,'0'0'15,"-35"7"-15,-18 11 16,-21 12-16,-9 27 16,-7 23-1,4 19-15,12 12 16,17 8-16,13 6 16,22 2-1,20 6-15,15-6 16,18-4-1,22-11-15,15-8 16,22-17-16,12-18 16,19-22-1,6-29-15,8-25 16,-1-21 0,0-26-16,-11-20 15,-11-16-15,-12-5 16,-15-4-1,-20 3-15,-25 0 16,-15-5 0,-21-2-16,-19 1 15,-22-1-15,-20 7 16,-20 7 0,-21 4-16,-10 20 15,-9 18 1,-12 23-16,2 17 15,14 18-15,26 9 16,27 5 0,35-5-16,23-5 15</inkml:trace>
  <inkml:trace contextRef="#ctx1" brushRef="#br0" timeOffset="270626.9853">25989 5299 0,'0'4'0,"0"-4"0,4 7 16,18-1-16,17 1 15,31-3 1,18 1-16,35-5 15,7-7 1,1-4-16,-4-1 16,-18-3-1,-109 15-15,0 0 16,0 0-16,76-6 16,-45 6-1,-44 1-15,-28-2 16</inkml:trace>
  <inkml:trace contextRef="#ctx1" brushRef="#br0" timeOffset="270830.3221">26467 5234 0,'0'0'16,"0"0"-16,-12 18 16,-5 12-1,-5 15-15,4 13 16,3 7-16,5 7 15,2 1 1,1 26-16,5 17 16,-4 1-1,-13-10-15</inkml:trace>
  <inkml:trace contextRef="#ctx1" brushRef="#br0" timeOffset="271267.7188">23120 5363 0,'0'0'16,"-22"27"-16,-8 11 15,-14 29-15,-7 27 16,-1 21-1,19 9-15,13-2 16,17-9-16,9-24 16,-6-89-1,19 65-15,3-34 16,7-18 0,-1-22-16,-4-14 15,0-18-15</inkml:trace>
  <inkml:trace contextRef="#ctx1" brushRef="#br0" timeOffset="272173.3749">22991 5847 0,'0'0'16,"9"23"-16,6 6 15,7 10 1,5-6-16,5-7 15,1-7-15,7-15 16,12-13 0,6-20-16,11-21 15,27-37 1,25-33-16,-3-12 16,-30 21-16,-88 111 15,0 0 1,0 0-16,53-70 15,-27 45-15,-16 35 16,-7 14 0,-9 16-16,-7 27 15,-5 19 1,-10 41-16,-13 42 16,-2 19-16,4-16 15,10-29 1,8-35-16,21-108 15,-7 71 1,7-71-16,0 0 16,0 0-16,2 38 15,-2-38 1,0 0-16,0 0 16,2 27-1,-2-27-15,0 0 16,0 0-16,0 15 15,0-15 1,0 0-16,0 0 16,-4 14-1,4-14-15,0 0 16,0 0-16,-6 9 16,6-9-1,0 0-15,0 0 16,-8 7-1,8-7-15,0 0 16,0 0-16,-6 4 16,6-4-1,0 0-15,0 0 16,-4 4 0,4-4-16,0 0 15,0 0-15,-5 0 16,5 0-1,0 0-15,0 0 16,-2 3 0,2-3-16,0 0 15,0 0-15,-2 1 16,2-1 0,0 0-16,0 0 15,0 3-15,0-3 16,0 0-1,0 0-15,-2-4 16</inkml:trace>
  <inkml:trace contextRef="#ctx1" brushRef="#br0" timeOffset="273267.2608">28246 5160 0,'-25'26'0,"-2"12"16,-10 23-1,3 2-15,5 10 16,2 23-16,14 10 16,20-11-1,17-13-15,18-5 16,17-8-16,18-6 15,13-5 1,9-16-16,1-10 16,8-21-1,-1-14-15,3-17 16,-8-13-16,-6-14 16,-14-14-1,-16-7-15,-10-11 16,-14-8-1,-11-4-15,-10-8 16,-16-2 0,-17 1-16,-13 4 15,-15 7-15,-18 13 16,-14 15-16,-19 17 16,-20 17-1,-8 18-15,-8 16 16,0 13-1,8 16-15,11 10 16,12 8-16,23 0 16,17-1-1,20-3-15,20-13 16,14-3 0,16-7-16,11-7 15,19-7 1,22-4-16,8-5 15</inkml:trace>
  <inkml:trace contextRef="#ctx1" brushRef="#br0" timeOffset="273595.2484">28469 5515 0,'0'0'0,"0"0"16,0 0 0,19 0-16,25-9 15,35-9 1,29-9-16,19-6 15,6 2-15,-8 6 16,-125 25 0,88-11-16,-42 11 15,-30 0 1,-16 0-16</inkml:trace>
  <inkml:trace contextRef="#ctx1" brushRef="#br0" timeOffset="273813.6187">28789 5463 0,'0'0'16,"0"0"-16,-14 19 15,-5 12 1,-8 13-16,-2 13 16,0 10-1,6 8-15,2 24 16,9 11-16,12-5 15,12-17 1,7-18-16,6-23 16,11-16-16</inkml:trace>
  <inkml:trace contextRef="#ctx1" brushRef="#br0" timeOffset="274579.4081">30221 5144 0,'25'-2'0,"21"-1"0,14-1 15,7 1 1,-3 2-16,-7-1 16,-57 2-1,0 0-15,0 0 16,39-5-16,-39 5 16,15-4-1,-26 11-15,-22 5 16,-14 13-1,2 9-15,4 2 16,-1 11-16,9 4 16,8 9-1,10 5-15,13 4 16,13 5 0,22 15-16,17 7 15,19-6 1,14-10-16,13-10 15,11-12-15,8-16 16,1-22 0,-13-20-16,-3-17 15,-7-20-15,-4-9 16,-2-13 0,-5-10-16,-4-5 15,-2-2-15,-13-6 16,-14-3-1,-19-4-15,-12 3 16,-18 2 0,-14-5-16,-18 4 15,-19 4-15,-20 13 16,-22 11 0,-19 17-16,-18 17 15,-12 19 1,4 17-16,16 12 15,23 6-15,16 3 16,13 1 0,19 1-16,18-6 15,16-7 1</inkml:trace>
  <inkml:trace contextRef="#ctx1" brushRef="#br0" timeOffset="274844.7402">30773 5245 0,'0'0'0,"0"0"16,19 0-16,20 0 15,36 0 1,23 4-16,11 0 15,7 1 1,2 0-16,2 2 16,-17-3-16,-103-4 15,76 4 1,-46-4-16</inkml:trace>
  <inkml:trace contextRef="#ctx1" brushRef="#br0" timeOffset="275110.2187">31144 5352 0,'0'0'16,"0"0"-16,0 0 16,-4 22-1,-2 24-15,-3 25 16,-5 6-1,-5 15-15,1 2 16,5-3-16,4 2 16,9-9-1,5-8-15,7-8 16,-2-22 0,5-8-16</inkml:trace>
  <inkml:trace contextRef="#ctx1" brushRef="#br0" timeOffset="276344.2678">23694 7139 0,'0'0'0,"-19"14"16,-10 4-1,-15 15-15,-8 12 16,-7 17-16,-15 36 16,-4 39-16,13 6 15,18-7 1,25-18-16,18-19 15,17-21 1,14-12-16,4-18 16,5-6-16,10-8 15,13-7 1,5-10-16,4-5 16,-1-8-16,-6 1 15,-11 7 1,-16 11-16,-16 16 15,-18 23 1,-20 19-16,-16 44 16,-22 40-16,-7 23 15,11-14 1,12-15-16,15-34 16,14-32-1,13-32-15,9-25 16,7-14-16,-1-9 15,9-1 1,-24-12-16,30 6 16,5 1-1,3 2-15,8 7 16,-11 6 0,-4 11-16,-8 12 15,-10 13-15,-9 21 16,-10 39-1,-14 41 1,-10 14-16,-1-12 0,4-20 16,8-25-1,6-25-15,7-21 16,6-22 0,0-48-16,4 37 15,-4-37-15,4 40 16,0 3-1,-10 9-15,-5 5 16,-7 12 0,-1 3-16,19-72 15,-20 83-15,3-23 16,9-35 0</inkml:trace>
  <inkml:trace contextRef="#ctx1" brushRef="#br0" timeOffset="277000.7235">23357 11232 0,'0'0'15,"11"23"1,6 11-16,13 28 15,5 18-15,12 36 16,10 28 0,-1-10-16,-9-43 15,-8-43 1,-8-40-16,1-32 16,9-35-1,7-37-15,22-67 16,12-38-16,-1 11 15,-29 74 1,-17 51-16,-35 65 16,0 0-16,27-29 15,-27 29 1,20-6-16,-20 6 16,0 0-16,12 6 15,-12-6 1,0 0-16,0 0 15,4 7 1,-4-7-16,0 0 16,0 0-16,2 4 15,-2-4 1,0 0-16,0 0 16,2 3-1,-2-3-15,0 0 16,0 0-16,3-3 15,-3 3 1,0 0-16,0 0 16,-5-2-16,5 2 15,-6-2 1,6 2-16,-12-10 16,8-2-1</inkml:trace>
  <inkml:trace contextRef="#ctx1" brushRef="#br0" timeOffset="277719.3035">26404 6563 0,'-23'27'15,"-10"8"-15,-13 22 16,9-1-16,3 3 16,7 2-1,11-4-15,16-57 16,0 55 0,16-7-16,16-2 15,7-11-15,12-3 16,2-4-1,-3 12-15,-6 8 16,-15 16 0,-21 19-16,-24 38 15,-37 42 1,-32 22-16,-4 3 16,10-15-16,26-33 15,21-35 1,23-38-16,11-25 15,15-16-15,5-11 16,9-12 0,11 2-16,19 0 15,1 2 1,-1 5-16,-10 9 16,-15 13-16,-19 10 15,-19 17 1,-19 12-16,-32 35 15,-27 24 1,-7-3-16,11-22 16,76-107-16,-51 65 15,30-47 1,24-32-16</inkml:trace>
  <inkml:trace contextRef="#ctx1" brushRef="#br0" timeOffset="277984.5067">26032 9083 0,'0'0'16,"0"23"-16,6 19 16,6 25-1,1 11-15,7 12 16,7-12-16,7-11 15,-3-25 1,0-26-16,3-23 16,5-17-16,34-30 15,32-44 1,24-59-16,-28-31 16</inkml:trace>
  <inkml:trace contextRef="#ctx1" brushRef="#br0" timeOffset="278453.152">28648 6145 0,'0'0'0,"0"0"15,0 0-15,0 21 16,5 18 0,0 31-16,-3 12 15,-2 29-15,-10 9 16,0 5-1,-8 8-15,0 16 16,-5 13-16,3 3 16,0-6-1,-2-5-15,-3-8 16,2-13 0,4-21-16,3-23 15,16-89-15,0 0 16,0 0-1,-11 63-15,11-63 16,-2 29 0,0-22-16,-3-12 15</inkml:trace>
  <inkml:trace contextRef="#ctx1" brushRef="#br0" timeOffset="278906.4725">28136 7974 0,'0'0'0,"0"0"16,0 0 0,8 19-16,5 8 15,9 4 1,5-2-16,2 2 15,3-2-15,-3 5 16,-3-1 0,-2 3-16,2 2 15,-2 2 1,-1-2-16,-6 2 16,1 8-16,-3 1 15,-5 9 1,-3 2-16,-7 7 15,-2 4 1,0 1-16,-1-3 16,3-69-16,5 60 15,3-12 1,10-17-16,11-20 16,11-15-16,23-14 15,14-14 1,36-17-16,34-19 15,20-3 1</inkml:trace>
  <inkml:trace contextRef="#ctx1" brushRef="#br0" timeOffset="279999.7758">31134 6129 0,'0'0'0,"0"0"15,-5 20-15,-1 19 16,-6 19 0,3 5-16,-4 3 15,1 0-15,0-5 16,-5 4-1,4 1-15,-1 0 16,1-1 0,3 0-16,-6 0 15,0-3-15,1-2 16,15-60 0,-14 56-16,8-4 15,16-9-15,15-11 16,17-9-1,15-7-15,10-7 16,4-5 0,-7 4-16,-14 4 15,-18 3 1,-20 6-16,-22 3 16,-15 12-16,-28 18 15,-27 24 1,-21 13-16,-3 12 15,24-15-15,80-88 16,-44 64 0,30-24-1,23-15-15,13-11 16,11-7-16,10-2 16,17 1-16,-2 3 15,-3 4 1,-9 5-16,-15 8 15,-15 12 1,-20 8-16,-22 11 16,-13 10-16,-26 27 15,-9 16 1,4-3-16,26-18 16,26-24-1,21-22-15,14-13 16,9-7-16,9-3 15,7 2 1,-2 5-16,-9 9 16,-14 6-1,-19 12-15,-13 7 16,-14 6-16,-6 2 16,-14 11-1,2-10-15</inkml:trace>
  <inkml:trace contextRef="#ctx1" brushRef="#br0" timeOffset="280421.4613">30814 9124 0,'0'0'0,"0"0"16,8 20-1,6 11-15,7 11 16,1 3-16,2 4 16,0-2-1,2-5-15,-26-42 16,21 37 0,7-13-16,-4-18 15,7-12-15,8-21 16,13-26-1,32-38-15,28-34 16,19-15-16,-8 10 16,-18 23-1,-23 27-15,-23 21 16,-12 17 0,-13 15-16,-10 7 15,-24 20-15,0 0 16,23-20-1,-7-1-15</inkml:trace>
  <inkml:trace contextRef="#ctx1" brushRef="#br0" timeOffset="281280.9955">28777 6813 0,'0'0'16,"0"0"-1,0 0-15,0 0 16,-21 11-16,-14 9 16,-22 20-1,-5 21-15,-21 29 16,-13 34-16,8 8 15,28-17 1,28-22-16,26-17 16,15-20-1,16-23-15,13-11 16,16-4-16,17-7 16,12-4-1,19-2-15,2 10 16,-27 15-1,-33 14-15,-29 10 16,-22 12-16,-13 18 16,-27 30-1,-19 33-15,-13 10 16,16-21-16,11-22 16,13-23-1,15-13-15,12-15 16,12-18-1,6-12-15,5-6 16,-11-27-16,19 17 16,10-7-1,-29-10-15,33 4 16,-33-4 0,29 9-16,-13 11 15,-13 16-15,-20 11 16,-12 18-1,-6-1-15</inkml:trace>
  <inkml:trace contextRef="#ctx1" brushRef="#br0" timeOffset="281640.2487">28123 9021 0,'0'0'0,"0"0"15,0 0-15,13 18 16,4 6 0,7 14-16,5 11 15,0 12 1,5 3-16,1 3 15,19 13 1,9-3-16,-2-23 16,-8-32-16,-5-31 15,2-29 1,15-33-16,39-78 16,57-78-16,41-43 15,-4 10 1</inkml:trace>
  <inkml:trace contextRef="#ctx1" brushRef="#br4" timeOffset="307224.3994">10743 9217 0,'0'0'0,"0"0"16,0 0 0,0 0-16,0 0 15,17 5 1,19-3-16,20 2 16,1 1-16,6-5 15,4 2 1,7-2-16,16-2 15,2 0 1,2-5-16,1 5 16,5-1-16,4-3 15,1-1 1,4 0-16,5-2 16,4 1-16,7 1 15,5 0 1,-2 0-16,-5 3 15,-1-3 1,-3 1-16,-3-1 16,-1 2-16,-6-2 15,5 1 1,2 1-16,7 1 16,-10 2-1,-9 2-15,5 2 16,3-4-16,-2 0 15,-3-3 1,-3 0-16,8-1 16,-2-1-16,-5-2 15,-5-2 1,-4 6-16,1 3 16,-11 2-1,-2 0-15,-10 0 16,5 0-16,2-2 15,0 2 1,-3 0-16,-5 0 16,0 0-1,-19-2-15,-54 2 16,57-2-16,-2-3 16,0 2-1,-55 3-15,48-5 16,-48 5-1,47-3-15,-47 3 16,0 0-16,0 0 16,45-2-1,-45 2-15,0 0 16,51-3-16</inkml:trace>
  <inkml:trace contextRef="#ctx1" brushRef="#br4" timeOffset="307396.629">16141 8972 0,'0'0'0,"0"0"15,0 0-15,3-10 16,10-20-1</inkml:trace>
  <inkml:trace contextRef="#ctx1" brushRef="#br4" timeOffset="308208.9156">9503 8833 0,'0'0'16,"0"0"-16,0 0 15,0 0 1,15-12-16,16-8 15,15-9 1,2-1-16,3-2 16,-51 32-16,0 0 15,43-25 1,-14 16-16,-19 14 16,-14 11-16,-9 8 15,-11 12 1,-9 13-16,-8 5 15,3-1 1,0 1-16,0 0 16,38-54-16,-40 55 15</inkml:trace>
  <inkml:trace contextRef="#ctx1" brushRef="#br4" timeOffset="308395.9983">9690 8842 0,'0'0'0,"0"0"16,0 0-1,0 0-15,20 7 16,19 6-16,11 7 16,-4 2-1,-7 0-15,-6 8 16</inkml:trace>
  <inkml:trace contextRef="#ctx1" brushRef="#br4" timeOffset="308646.3221">9424 9308 0,'0'0'0,"0"0"16,0 0-16,0 0 16,24-13-1,23-11-15,29-14 16,31-7 0,18-1-16,-125 46 15,96-41-15,-46 12 16</inkml:trace>
  <inkml:trace contextRef="#ctx1" brushRef="#br4" timeOffset="308833.3953">9899 9034 0,'0'0'0,"0"0"15,0 0-15,0 0 16,0 0-1,0 20-15,0 14 16,0 20 0,6-8-16,-2-6 15</inkml:trace>
  <inkml:trace contextRef="#ctx1" brushRef="#br4" timeOffset="309192.6867">9790 9581 0,'0'0'0,"0"0"16,0 0 0,0 25-16,7 15 15,10 16 1,2-16-16,12-11 16,4-11-16,9-11 15,0-16 1,2-16-16,-7-13 15,-8-8-15,-15-8 16,-14 0 0,-16 5-16,-12 6 15,-12 8 1,-4 9-16,-3 7 16,2 13-16,-2 12 15,4 13 1,2 11-16,8 9 15,11 3 1,13-4-16,14-11 16</inkml:trace>
  <inkml:trace contextRef="#ctx1" brushRef="#br4" timeOffset="309598.8396">10074 8892 0,'0'0'16,"0"0"-1,0 0-15,0 0 16,0 0-16,16-10 16,8-8-1,11-8-15,-4-4 16,-5 1-16,-6 10 15,-7 7 1,-6 12-16,-9 9 16,-7 17-16,-6 17 15,-10 23 1,0 7-16,-4 20 16,4 10-1,12-20-15,13-83 16,2 53-16,12-28 15,5-22 1,9-13-16,5-16 16,14-19-1,0-9-15,2-4 16</inkml:trace>
  <inkml:trace contextRef="#ctx1" brushRef="#br4" timeOffset="309864.7486">10430 8449 0,'0'0'0,"0"0"16,0 0-16,2 28 16,9 28-1,-1 32-15,9 17 16,0-5-1,0-2-15,-1-6 16,-9-7-16,-3-7 16,-8-11-1,2-67-15,-4 36 16,-7-25 0</inkml:trace>
  <inkml:trace contextRef="#ctx1" brushRef="#br4" timeOffset="309989.7198">10451 9042 0,'-4'-5'0,"0"-14"15,-1-10-15,8-7 16,13-4 0,16-4-16,14-6 15,9 0 1,21-16-16</inkml:trace>
  <inkml:trace contextRef="#ctx1" brushRef="#br4" timeOffset="310224.0508">10298 9514 0,'0'0'0,"0"0"15,0 0 1,18 12-16,13 1 15,11-2-15,10-6 16,11-10 0,9-8-16,40-18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5:34:56.3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context xml:id="ctx1">
      <inkml:inkSource xml:id="inkSrc178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10-27T05:39:26.992"/>
    </inkml:context>
  </inkml:definitions>
  <inkml:trace contextRef="#ctx0" brushRef="#br0">2853 4291 0,'0'0'15,"0"0"-15,0 0 16,-8-16-1,-2-16-15,-6 0 16,2 12-16,5 6 16,2 3-1,-2 7-15,5 5 16,2 11 0,2 5-16,4 10 15,2 4-15,4 10 16,7 10-1,3 5-15,4 2 16,-24-58-16,27 56 16,-27-56-1,25 43-15,4-19 16,1-28 0,-1-21-16,11-27 15,7-12 1,26-35-16,29-25 15,22-11-15,4 17 16,-11 19 0</inkml:trace>
  <inkml:trace contextRef="#ctx0" brushRef="#br0" timeOffset="828.017">5020 4344 0,'0'0'15,"0"0"1,-7 20-16,-2 19 15,-6 21 1,-4 2-16,-1 5 16,2 14-16,-1 31 15,-1 26 1,6 16-16,7 11 16,3 8-16,0 7 15,-6 17 1,1 20-16,-4 28 15,-1 1 1,-3 11-16,-4 11 16,6 9-16,-1 10 15,5 7 1,2 9-16,6 13 16,-1 3-1,4 5-15,2-2 16,-2 1-16,2-5 15,8-7 1,3-12-16,1-13 16,-1-11-16,5-19 15,-3-18 1,-1-13-16,-5-8 16,-3-11-1,-2-24-15,-4-8 16,0-12-16,-4-12 15,0-18 1,-3-26-16,3-21 16,4-85-1,0 0-15,0 0 16,-2 57-16,2-42 16,2-31-1,-4-30-15,-3-41 16</inkml:trace>
  <inkml:trace contextRef="#ctx0" brushRef="#br0" timeOffset="2843.4135">5351 4152 0,'0'0'15,"0"0"1,0 0-16,21-2 15,28-5-15,28-4 16,23 4 0,9 5-16,10 0 15,16-1-15,10 3 16,37 0 0,20 0-16,1 0 15,-5 0 1,-5 0-16,13 0 15,17 0-15,3 0 16,7-4 0,0-3-16,15 5 15,11 2 1,3 0-16,10 2 16,-4 5-16,0 2 15,0-2 1,2 2-16,-2 2 15,-6-2-15,-9 4 16,-11 0 0,0 4-16,-3-7 15,-3 4 1,-7 3-16,-5-3 16,-5 0-1,-14-1-15,-20 3 16,-5-5-16,-4 2 15,-8-6 1,-8 2-16,-6 0 16,-14-3-16,-18 2 15,-13-4 1,-17 4-16,-16 1 16,-15 2-1,-61-11-15,39 14 16,-39-14-1,29 23-15,-7 5 16,-10 1-16,0 5 16,-3 4-16,-5 11 15,-4 5 1,0 4-16,-4 5 16,-3 8-1,-2 9-15,-4 34 16,-6 25-16,-6 24 15,2 9 1,0-7-16,1 7 16,-4 3-1,5 12-15,-6 14 16,5 25-16,-3 15 16,7-4-1,0 2-15,5 7 16,-3 2-1,1 9-15,1 4 16,-3 7-16,2 7 16,2 2-1,7 2-15,0-1 16,2-6 0,4 3-16,10-16 15,5-6-15,12-17 16,7-11-1,3-12-15,-5-26 16,1-7-16,-6-10 16,-9-11-1,-16-14-15,-10-18 16,-15-24 0,-8-12-16,-15-15 15,0-16-15,-10-13 16,5-16-1,-5-8-15,-11-5 16,-7-7 0,-29-4-16,-22-7 15,-13-2-15,-18-9 16,1-5 0,-3-7-16,-13 4 15,-4-4 1,-9 5-16,-11 0 15,-10-1-15,-9 5 16,-3 3 0,-13 4-16,13 3 15,4-1 1,17-2-16,-10-2 16,-18 5-16,-17 2 15,11 2 1,6 4-16,7 1 15,1-3-15,1-2 16,17 2 0,-6 2-16,-15 1 15,-12 4 1,6 0-16,11 1 16,19 3-16,-1-3 15,-1 1 1,1 1-16,4-1 15,4-5 1,7-1-16,-2 1 16,2-3-16,4-1 15,10 5 1,-2 0-16,5-3 16,-2 1-1,10-5-15,6 3 16,9 2-16,-2 2 15,5-1 1</inkml:trace>
  <inkml:trace contextRef="#ctx0" brushRef="#br1" timeOffset="5641.9821">10280 8042 0,'-4'27'15,"-3"22"1,-2 22-16,-7 23 16,-4 22-16,-5 23 0,1 13 15,4-7 1,6 1-16,5-2 31,5-1-31,4-8 0,2-21 31,0-21-31,7-21 0,-9-72 0,12 42 32,3-19-17,3-14-15,4-14 0,5-8 16,10-7-16,13-12 31,9 1-31,5 0 16,7 6-1,21 4-15,-1 15 16,-5 15-16,-12 11 0,-12 5 31,-15-3-31,-9-3 0,1-11 32</inkml:trace>
  <inkml:trace contextRef="#ctx0" brushRef="#br1" timeOffset="6000.9035">11107 8170 0,'0'0'0,"-7"22"16,-6 18 0,-5 31-16,0 13 0,-3 40 0,-1 44 15,0 25 1,4-2-16,1-12 31,5-18-31,1-25 0,2-27 16,9-109-16,-14 71 15,3-39 17,5-30-32</inkml:trace>
  <inkml:trace contextRef="#ctx0" brushRef="#br1" timeOffset="6547.6558">10905 8576 0,'14'-20'0,"8"-7"0,14-6 16,11 1-16,16 6 16,5 8-1,5 8-15,-4 10 16,-5 8 0,-7 9-16,-16 7 15,-20 15-15,-21 8 16,-25 11-1,-19 9-15,-30 24 16,-25 17-16,-5-10 16,17-23-1,22-34-15,18-20 16,17-17 0,15-13-16,13-5 15,13-10-15,20-10 16,27-11-1,12-1-15,35-8 16,29 5 0,-3 20-16,-28 25 15,-34 19-15,-32 14 16,-27 11 0,-20 14-16,-29 13 15,-32 27 1,-34 22-16,-7 2 15,9-22-15,22-24 16,24-28 0,57-44-16,-41 16 15,26-20-15,26-25 16,23-27 0</inkml:trace>
  <inkml:trace contextRef="#ctx0" brushRef="#br1" timeOffset="7344.6412">12007 8447 0,'-4'30'0,"-2"20"16,-2 26-16,-3 33 15,-5 17-15,-8 21 16,-5 21 0,0-6-16,5-20 15,3-29 1,21-113-16,-11 83 16,4-29-1,5-43-15,2-24 16,0-25-16,2-39 15,-2-46 1,5-39-16,-3-18 16,4 20-16,9 24 15,2 17 1,5 19-16,5 15 16,9 16-16,10 14 15,4 22 1,4 13-16,8 11 15,5 14 1,5 15-16,8 20 16,-6 23-1,-11 17-15,-21 10 16,-13 5-16,-18 8 16,-18 2-1,-15-2-15,-24 2 16,-20-2-16,-16 2 15,-17-4 1,1-13-16,6-23 16,14-25-1,1-19-15,13-21 16,15-13-16,9-19 16,2-11-1,8-16-15,13-13 16,6-6-1,4-21-15,7-1 16,0 100-16,7-83 16,-7 83-1,0 0-15,0 0 16,13-58 0,5 29-16,5 16 15,6 8-15,8 3 16,22 6-1,9 8-15</inkml:trace>
  <inkml:trace contextRef="#ctx0" brushRef="#br1" timeOffset="7532.1909">12651 9438 0,'0'0'15,"0"0"-15,0 0 16,0 0 0</inkml:trace>
  <inkml:trace contextRef="#ctx0" brushRef="#br1" timeOffset="10796.6554">9017 8668 0,'0'0'16,"0"0"-16,0 0 15,0 0-15,0 0 16,0 0 0,0 0-16,0 0 15,10 17 1,6 12-16,5 7 16,1 4-16,3 3 15,3 1 1,-7 1-16,2 0 15,-23-45 1,0 0-16,0 0 16,26 31-16,13-22 15,23-44 1,36-48-16,102-111 16</inkml:trace>
  <inkml:trace contextRef="#ctx0" brushRef="#br1" timeOffset="15742.9775">5020 5061 0,'0'0'16,"0"0"-1,0 0-15,-18-2 16,-17-9-16,-8 0 15,5 0 1,6 3 0,10 7-1,1-4-15,9 5 16,7-2-16,5 2 16,11 0-16,5 0 15,5 0 1,11 0-16,7 2 15,7 3-15,4 4 16,0-3 0,9 1-16,7 0 15,9-1-15,21 3 16,13-2 0,1-2-16,0-1 15,3 0 1,1-1-16,5 1 15,4 1-15,4 1 16,2 1 0,5 4-16,3 1 15,11-2 1,-2 0-16,5-4 16,-2 1-16,3 1 15,0 0 1,0 0-16,0 2 15,0 1-15,0 0 16,0-2 0,0-2-16,2 1 15,1-1 1,3-3-16,9-4 16,2 0-16,-3 2 15,-5 1 1,1-1-16,-3 3 15,1 4 1,1-5-16,-1 0 16,2-1-16,-3 1 15,1 0 1,1 2-16,-3-3 16,-2-3-1,-5 0-15,-2 0 16,1 3-16,-2 2 15,0-4 1,-2 2-16,0-1 16,0 5-1,-3-1-15,0 1 16,-2 0-16,-3-2 16,-4-3-1,-13 2-15,1 1 16,-2-1-16,-3 3 15,-2 0 1,-16-7-16,2 0 16,-7 0-1,-11 4-15,-15 0 16,-11-2-16,-4 1 16,-3 1-1,-1 1-15,-4-1 16,-45-4-1,42 5-15,-42-5 16,42 7-16,-42-7 16,41 5-1</inkml:trace>
  <inkml:trace contextRef="#ctx0" brushRef="#br1" timeOffset="15961.9526">14528 5538 0,'0'0'0,"0"0"16,0 0-1,0 0-15</inkml:trace>
  <inkml:trace contextRef="#ctx0" brushRef="#br1" timeOffset="16758.2647">9518 4543 0,'0'0'0,"0"0"15,0 0-15,-20 18 16,-17 13 0,-18 21-16,-21 20 15,-16 12 1,-3 5-16,1 1 16,13-12-1,21-18-15,11-17 16,49-43-16,-33 20 15,6-16 1,4-13-16,10-6 16,5-13-16,4-9 15</inkml:trace>
  <inkml:trace contextRef="#ctx0" brushRef="#br1" timeOffset="17086.6664">8970 4570 0,'0'0'0,"0"0"15,0 0 1,16 17-16,9 15 16,17 15-1,0 3-15,4 5 16,-4 8-16,7 14 15,-4 4 1,-10-9-16,-35-72 16,0 0-1,0 0-15,29 53 16,-29-53-16,23 33 16,-23-33-1,27 25-15,0-14 16,-1-6-1</inkml:trace>
  <inkml:trace contextRef="#ctx0" brushRef="#br1" timeOffset="17195.9975">9737 5149 0,'0'-2'15,"0"2"-15,0-3 0,0 6 16,0 3-1</inkml:trace>
  <inkml:trace contextRef="#ctx0" brushRef="#br1" timeOffset="21538.362">9366 5293 0,'0'0'16,"0"0"-16,0 0 16,0 0-1,0 0-15,0 0 16,0 0-16,0 0 15,0 0 1,0 0-16,0 0 16,0 0-1,0 0-15,0 0 16,0 0-16,0 0 16,0 0-1,0 0-15,0 0 16,0 0-16,0 0 15,0 0 1,0 0-16,0 0 16,0 0-1,0 0-15,0 0 16,0 0 0,0 0-16,0 0 15,0 0-15,0 0 16,0 0-1,0 0-15,0 0 16,0 0-16,0 0 16,0 0-1,0 0-15,-4 3 16,-3 3 0,-5-1-16,5 2 15,3 2-15,0-3 16,2-1-1,-3 2-15,1 2 16,-1-3 0,-2 3-16,1 0 15,2 2-15,-1-2 16,1 2 0,-1 1-16,1-4 15,1 4-15,1-1 16,2-2-1,-2 2-15,2-2 16,0 2 0,0-2-16,0 3 15,0-4 1,0 1-16,0 0 16,0 3-16,2-4 15,0 1 1,-2 2-16,3-2 15,-1 2-15,0-2 16,-2 1 0,0-10-16,0 0 15,0 0 1,2 9-16,-2-9 16,0 0-16,0 0 15,3 12 1,-3-12-16,0 0 15,0 0-15,2 17 16,-2-17 0,0 0-16,5 19 15,-5-19 1,0 0-16,0 0 16,2 25-16,-2-25 15,0 0 1,0 0-16,4 25 15,-4-25 1,0 0-16,0 0 16,2 29-16,-2-29 15,0 0 1,0 0-16,7 28 16,-7-28-1,0 0-15,0 0 16,4 34-16,-4-34 15,0 0 1,0 0-16,5 31 16,-5-31-1,0 0-15,4 34 16,-4-34-16,0 0 16,0 0-1,5 33-15,-5-33 16,0 0-16,0 0 15,2 36 1,-2-36-16,0 0 16,0 36-1,0-36-15,0 0 16,-2 38 0,2-38-16,-2 45 15,2-45-15,-5 40 16,5-40-1,-7 38-15,7-38 16,0 0-16,-4 40 16,4-40-1,0 0-15,0 0 16,-5 40 0,5-40-16,-2 40 15,2-40-15,0 0 16,-2 41-1,2-41-15,0 0 16,0 0-16,-4 40 16,4-40-1,0 0-15,0 0 16,-2 42 0,2-42-16,0 0 15,-3 43-15,3-43 16,0 0-1,0 0-15,-2 42 16,2-42 0,0 0-16,0 0 15,0 40-15,0-40 16,0 0 0,0 0-16,0 39 15,0-39 1,0 40-16,0-40 15,0 0-15,0 0 16,0 40 0,0-40-16,0 0 15,0 0 1,-2 40-16,2-40 16,0 0-16,0 0 15,0 40 1,0-40-16,0 0 15,-3 41 1,3-41-16,0 0 16,0 40-16,0-40 15,0 0-15,0 38 16,0-38 0,0 0-16,0 0 15,0 39 1,0-39-16,0 0 15,-2 41-15,2-41 16,0 0 0,-2 43-16,2-43 15,0 0 1,-2 40-16,2-40 16,-3 41-1,3-41-15,0 0 16,-2 39-16,2-39 15,0 0-15,0 41 16,0-41 0,0 0-16,2 40 15,-2-40 1,0 0-16,3 40 16,-3-40-16,0 0 15,0 0 1,2 40-16,-2-40 15,0 0 1,0 43-16,0-43 16,0 40-16,0-40 15,-2 38 1,2-38-16,-5 37 16,5-37-1,0 0-15,-6 38 16,6-38-16,0 0 15,-4 39 1,4-39-16,0 40 16,0-40-1,0 0-15,0 0 16,-3 41-16,3-41 16,0 37-1,0-37-15,0 0 16,0 43-16,0-43 15,0 0 1,0 0-16,-2 40 16,2-40-1,0 0-15,0 42 16,0-42-16,0 0 16,2 45-1,-2-45-15,0 0 16,3 43-1,-3-43-15,0 0 16,2 43 0,-2-43-16,0 0 15,2 43-15,-2-43 16,0 0 0,2 43-16,-2-43 15,2 43-15,-2-43 16,0 0-1,0 42-15,0-42 16,2 41-16,-2-41 16,2 41-1,-2-41-15,0 0 16,3 41 0,-3-41-16,2 42 15,-2-42 1,0 0-16,0 41 15,0-41-15,0 0 16,2 42 0,-2-42-16,5 42 15,-5-42-15,2 43 16,-2-43 0,0 0-16,2 41 15,-2-41 1,0 0-16,3 39 15,-3-39-15,4 43 16,-4-43 0,0 0-16,4 42 15,-4-42 1,2 40-16,-2-40 16,5 41-16,-5-41 15,0 0 1,4 40-16,-4-40 15,0 0-15,5 38 16,-5-38 0,2 40-16,-2-40 15,5 40 1,-5-40-16,0 0 16,4 43-16,-4-43 15,0 0 1,2 42-16,-2-42 15,0 0 1,4 45-16,-4-45 16,0 0-16,2 44 15,-2-44 1,0 0-16,0 0 16,3 41-1,-3-41-15,0 0 16,0 0-16,2 36 15,-2-36 1,0 0-16,0 0 16,0 24-16,0-24 15,0 18 1,-5-3-16</inkml:trace>
  <inkml:trace contextRef="#ctx0" brushRef="#br1" timeOffset="44017.7675">15887 4706 0,'0'0'16,"0"0"-16,0 0 16,0 0-1,0 20-15,0 18 16,4 18-1,3-2-15,1 0 16,-8-54 0,14 60-16,3-5 15,2-5-15,1-11 16,-20-39 0,20 39-16,-20-39 15,25 33-15,-25-33 16,29 23-1,-3-14-15,1-11 16,1-8 0,3-12-16,4-13 15,3-15-15,-2-6 16,-1-6 0,2 1-16,-4-1 15,-2 2-15,2 1 16,2 4-1,-2 3-15,0 8 16,3 2 0,-5 8-16,-31 34 15,31-32-15,-1 1 16</inkml:trace>
  <inkml:trace contextRef="#ctx0" brushRef="#br1" timeOffset="44127.1486">16751 4573 0,'0'0'0,"0"0"15,0 0-15</inkml:trace>
  <inkml:trace contextRef="#ctx0" brushRef="#br1" timeOffset="46704.3389">17366 4221 0,'-24'25'0,"-10"9"32,-20 23-32,-11 17 15,-11 20-15,7 0 0,6-5 32,19-13-32,13-11 15,31-65-15,-19 49 0</inkml:trace>
  <inkml:trace contextRef="#ctx0" brushRef="#br1" timeOffset="46876.1475">17145 4492 0,'0'0'0,"0"0"15,19 13-15,15 5 31,22 9-31,2-2 0,-58-25 32,59 20-32,0-9 0</inkml:trace>
  <inkml:trace contextRef="#ctx0" brushRef="#br1" timeOffset="47219.8444">17708 4318 0,'0'0'0,"-18"16"0,-9 7 31,-13 18-15,-8 10-16,-15 14 0,-27 27 0,-20 22 16,12-14 15,31-33-31,41-49 15,30-29-15,18-19 0,16-5 32,14-8-32,-52 43 0,52-34 31,1 4-31,-4 12 0,-3 11 0,2 14 16,-2 6-1,2 9-15,-48-22 16,37 27 15</inkml:trace>
  <inkml:trace contextRef="#ctx0" brushRef="#br1" timeOffset="47469.7589">16749 5443 0,'0'0'0,"27"7"0,29 0 32,43-1-17,43-8-15,20-13 0,42-14 0,-14-7 32,-36 5-17,-36 17-15,-118 14 16,86-13-16,-34-7 0,-30-12 15</inkml:trace>
  <inkml:trace contextRef="#ctx0" brushRef="#br1" timeOffset="47829.3636">17820 4447 0,'0'0'15,"0"0"-15,0 0 16,15-9-16,14-4 0,14-5 31,2 0-31,-4 4 0,-1 6 32,-12 5-32,-15 12 0,-6 11 15,-14 14-15,-11 15 16,-8 23-16,-15 30 31,4 12-31,12-4 0,19-27 31,21-28-31,16-30 16,16-19-16,18-20 0,14-25 16,17-28 15,11-29-31,-27-9 15,-35 13-15</inkml:trace>
  <inkml:trace contextRef="#ctx0" brushRef="#br1" timeOffset="48204.2527">18322 4666 0,'0'0'0,"0"0"0,0 0 16,13-20-1,17-13-15,13-25 16,5-8-16,8-14 15,-2-5 17,-14 16-32,-40 69 0,0 0 15,20-41-15,-15 30 16,-7 20-16,-3 14 16,1 15-1,2 20-15,2 14 16,4 10-16,5 35 15,4 26 1,0-3-16,-2-15 16,-7-25-1,-8-21-15,-4-26 16,-1-35-16,2-31 16,2-30-1,5-51-15</inkml:trace>
  <inkml:trace contextRef="#ctx0" brushRef="#br1" timeOffset="48469.5274">18891 3987 0,'0'0'0,"0"36"15,0 28-15,8 44 16,3 31-1,6 8-15,0 22 16,5 8 0,-7-18-16,-1-16 15,-5-20-15,-1-23 16,0-18 0,-8-82-16,11 57 15,7-37-15,4-39 16,4-27-1</inkml:trace>
  <inkml:trace contextRef="#ctx0" brushRef="#br1" timeOffset="48829.2041">19343 4352 0,'0'0'15,"0"0"1,0 0-16,20-15 15,19-4-15,21-15 16,3 5 0,-6 0-16,-57 29 15,0 0 1,45-27-16,-16 12 16,-27 12-16,-10 13 15,-17 16 1,-8 12-16,-12 20 15,7 2 1,10 1-16,11-10 16,10-6-16,14-14 15,12-11 1,12-9-16,11-8 16,18-8-16,2-1 15,-62 6 1,59-3-16</inkml:trace>
  <inkml:trace contextRef="#ctx0" brushRef="#br1" timeOffset="48985.3915">19330 5446 0,'0'0'0,"20"0"15,25 0 1,38 0-16,35-9 15,19-11 1,23-15-16,8-6 16</inkml:trace>
  <inkml:trace contextRef="#ctx0" brushRef="#br1" timeOffset="49266.4439">20863 3846 0,'0'0'16,"-19"16"-16,-13 15 16,-22 34-1,-27 40-15,-24 43 16,-5 19-16,24-31 15,28-47 1,58-89-16,-27 36 16,19-40-16</inkml:trace>
  <inkml:trace contextRef="#ctx0" brushRef="#br1" timeOffset="49453.6652">20809 4177 0,'0'0'0,"0"0"16,-4 26 0,1 23-16,-1 25 15,11 3-15,16-17 16,8-31 0,11-27-16,10-27 15,1-28-15</inkml:trace>
  <inkml:trace contextRef="#ctx0" brushRef="#br1" timeOffset="49953.5473">21243 3904 0,'0'0'16,"0"0"-16,0 25 15,4 24 1,1 29-16,-3 20 15,-2 3-15,-5-10 16,5-91 0,0 0-16,0 0 15,-6 74-15,6-36 16,6-38 0,13-26-16,3-15 15,9-13 1,4-10-16,15-24 15,10-10-15,-3 13 16,-6 14 0,-8 10-16,-43 61 15,35-52 1,-35 52-16,0 0 16,22-34-16,-4 13 15,-5 21 1,0 14-16,0 15 15,0 18 1,-2 25-16,-4 16 16,-5 36-16,-2 27 15,-4-3 1,-1-25-16,2-36 16,-1-24-1,4-63-15,0 0 16,-6 38-16</inkml:trace>
  <inkml:trace contextRef="#ctx0" brushRef="#br1" timeOffset="50312.9609">21104 5131 0,'0'0'16,"0"29"-16,2 15 15,14 23 1,13-9-16,7-8 16,10-8-1,5-11-15,4-12 16,0-17-16,-3-18 16,-3-16-1,-8-14-15,-15-15 16,-14-8-16,-19-5 15,-22-13 1,-16 2-16,-4 18 16,-4 16-1,-3 24-15,5 27 16,-4 20 0,9 16-16,12-1 15,20-12-15</inkml:trace>
  <inkml:trace contextRef="#ctx0" brushRef="#br1" timeOffset="50563.1667">22180 3961 0,'0'0'15,"0"0"-15,-14 24 16,-11 16-16,-12 31 16,-20 25-1,-7 21-15,3-6 16,8-17 0,53-94-16,-25 45 15,23-49-15</inkml:trace>
  <inkml:trace contextRef="#ctx0" brushRef="#br1" timeOffset="50734.6132">22177 4264 0,'0'0'0,"0"0"16,0 0 0,3 22-16,15 18 15,6 16 1,7-4-16,-31-52 15,37 45-15,0-12 16</inkml:trace>
  <inkml:trace contextRef="#ctx0" brushRef="#br1" timeOffset="50906.8205">22311 4250 0,'0'0'15,"20"0"-15,25-4 16,27 0 0,3 1-16,14 1 15,-10-4-15,-18-17 16,-24-13 0</inkml:trace>
  <inkml:trace contextRef="#ctx0" brushRef="#br1" timeOffset="51172.0099">22881 3574 0,'0'0'0,"0"0"16,0 29-16,0 31 15,0 38 1,0 25-16,0 0 15,5-5 1,1-8-16,6-11 16,-4-10-16,1-9 15,-3-6 1,-10-5-16,4-69 16,-15 67-16</inkml:trace>
  <inkml:trace contextRef="#ctx0" brushRef="#br1" timeOffset="51547.2803">22460 4948 0,'0'0'0,"-17"29"15,-3 11-15,-5 27 16,12 4-16,15 5 15,21 9 1,17-9-16,13-20 16,4-20-1,-11-21-15,-4-15 16,-3-13-16,-8-16 16,-9-13-1,-14-12-15,-14-5 16,-16-2-1,-11 4-15,-12 5 16,-4 13-16,-2 7 16,-2 14-1,7 16-15,9 4 16,16-6-16</inkml:trace>
  <inkml:trace contextRef="#ctx0" brushRef="#br1" timeOffset="51859.6755">24266 3439 0,'0'0'0,"-20"23"16,-9 15-1,-20 34-15,-27 48 16,-22 61 0,-2 33-16,8 17 15,17-19-15,13-11 16,7-32 0,3-19-16,12-30 15,40-120-15,0 0 16,-25 61-1,19-63-15,12-49 16</inkml:trace>
  <inkml:trace contextRef="#ctx0" brushRef="#br1" timeOffset="52140.5322">24036 3593 0,'0'0'15,"0"0"-15,16 14 16,8 16 0,17 25-16,-2 25 15,12 37 1,2 36-16,-11 19 16,-19-6-16,-16-5 15,-14-5 1,-14-8-16,-17-12 15,-13-15-15,-8-27 16,0-20 0,-9-30-16,3-24 15</inkml:trace>
  <inkml:trace contextRef="#ctx0" brushRef="#br1" timeOffset="52281.4529">23704 4521 0,'19'-18'0,"20"-6"16,28-8-16,31 5 15,29 5 1,4 8-16</inkml:trace>
  <inkml:trace contextRef="#ctx0" brushRef="#br1" timeOffset="52422.0578">25033 4655 0,'0'0'0,"0"4"16,0 1-1</inkml:trace>
  <inkml:trace contextRef="#ctx0" brushRef="#br1" timeOffset="52905.9773">24302 3839 0,'0'0'16,"0"0"0,0-15-16,17-17 15,8 3-15,16 7 16,8 4 0,-49 18-16,53-10 15,-53 10-15,0 0 16,0 0-1,47-7-15,-47 7 16,0 0 0,35 1-16,-16 6 15,-12-3-15,-2-1 16,-3-7 0</inkml:trace>
  <inkml:trace contextRef="#ctx0" brushRef="#br1" timeOffset="53390.2719">24456 3516 0,'0'0'0,"0"0"16,0 0-16,0 0 15,0 22-15,0 27 16,0 25 0,0 15-16,0 2 15,0 7 1,0 8-16,0 11 15,0 9 1,0 15-16,0 7 16,0 27-16,3-6 15,3-24 1,6-27-16,-2-24 16,4-22-1,-1-19-15,-2-6 16,2-2-16,-13-45 15,4 43 1,-8-13-16,-7-16 16,0-22-16,3-26 15</inkml:trace>
  <inkml:trace contextRef="#ctx0" brushRef="#br1" timeOffset="53765.1813">24354 3677 0,'21'-5'15,"24"-1"-15,25-6 16,17 3-16,30 1 15,-8 8 1,-12 9-16,-20 12 16,-21 10-1,-29 1-15,-21 7 16,-20 10-16,-19 6 16,-22 7-1,-25 14-15,-16 5 16,2-16-1,94-65-15,-75 42 16,29-24-16,30-27 16,25-14-1</inkml:trace>
  <inkml:trace contextRef="#ctx0" brushRef="#br1" timeOffset="54484.063">24979 3627 0,'0'0'0,"21"0"16,23-4-1,28-1-15,8 5 16,18 2 0,-11 1-16,-10-1 15,-77-2-15,64 0 16,-64 0-1,49-5-15,-49 5 16,31-8 0,-26-1-16,-31 2 15,-22 2-15,-3 17 16,51-12 0,-49 24-16,49-24 15,-34 34 1,12 1-16,11 10 15,7 9-15,8 10 16,5 16 0,2 27-16,-2 22 15,-5 0-15,-13-1 16,-10-17 0,-10-18-16,-3-9 15,-1-19 1,10-23-16,23-42 15,-22 33-15,22-33 16,-28 32 0,-7-7-16,35-25 15,-40 19 1,40-19-16,-40 12 16,40-12-16,-31-3 31,17-8-31,20-2 0,19-3 15,19 0 1,22 3-16,10 4 16,29 6-1,16 9-15,-3 2 16,-11 6-16,-17-6 16,-15 3-1,-8 1-15,-18-3 16,-8 7-1,-8 6-15,-13 7 16,-13-2-16</inkml:trace>
  <inkml:trace contextRef="#ctx0" brushRef="#br1" timeOffset="54686.8072">26373 4977 0,'0'0'0,"0"0"15,0 0-15,0 0 16,0 0 0,0 0-16,0 0 15,0 0-15</inkml:trace>
  <inkml:trace contextRef="#ctx0" brushRef="#br1" timeOffset="55391.9065">18365 6762 0,'0'0'0,"20"0"15,18 0 1,27 0-16,8 4 16,23 1-1,5-1 1,-1-2-1,-4 0-15,-6-2 16,-90 0-16,84 0 16,-84 0-1,63 0-15,-36 0 16</inkml:trace>
  <inkml:trace contextRef="#ctx0" brushRef="#br1" timeOffset="55610.9155">18398 7256 0,'0'0'0,"0"0"16,0 0-16,0 0 0,22 0 16,33 0-16,31 0 31,30 0-16,4 0-15,6 0 16,-16-7-16,-23-6 0</inkml:trace>
  <inkml:trace contextRef="#ctx0" brushRef="#br1" timeOffset="55970.0673">18677 6596 0,'0'0'0,"0"0"0,0 0 32,19 0-32,23 7 0,30 7 15,3 12-15,17 15 31,11 18-31,-9 13 16,-21 16 0,-28-2-16,-27 13 15,-24 3-15,-28 8 0,-26 2 16,-22 8-16,-10 4 16,8-10-1,19-16-15,65-98 31,-23 67-31,31-40 0</inkml:trace>
  <inkml:trace contextRef="#ctx0" brushRef="#br1" timeOffset="56438.5298">20778 5967 0,'0'0'0,"-16"-21"0,-8-1 16,-12-3 15,-18 17-31,-15 16 0,-16 24 31,-35 33-31,-34 48 0,2 35 0,32 8 16,34 1 15,25-1-31,20 9 0,18 10 16,11 4-16,18 15 31,7-2-31,13-11 15,16-19 1,19-35-16,11-34 16,3-37-1,11-27-15,12-22 0,27-28 0,18-28 16,20-29 0,-15-22-16,-37-7 15</inkml:trace>
  <inkml:trace contextRef="#ctx0" brushRef="#br1" timeOffset="56844.7068">20863 7188 0,'0'0'16,"0"0"-16,3 19 15,8 21 1,4 29-16,1 4 16,-3 24-16,-4 17 15,-9-3 1,-2-10-16,-3-11 16,5-90-16,0 0 15,0 0 1,-9 55-16,7-35 15,4-28 1,5-19-16,9-13 16,11-26-16,11-5 15,20-23 1,19-5-16,11 10 16,-1 20-1,-16 26-15,-71 43 16,59-17-16,-22 15 15</inkml:trace>
  <inkml:trace contextRef="#ctx0" brushRef="#br1" timeOffset="57266.4599">21429 7401 0,'0'0'0,"0"0"16,0 0-16,0 0 15,22 13 1,13 9-16,26 14 16,-3-5-1,-2-6-15,-5-12 16,-1-13 0,-8-15-16,-4-16 31,-9-10-31,-7-10 15,-11 0-15,-13-1 0,-11 5 16,-11 7-16,-11 13 16,-2 12 15,-8 15-31,-2 15 0,-2 21 0,-5 18 16,-4 30-1,4 30-15,19 7 16,24 2-1,24-17-15,27-27 16,21-28-16,15-23 16,12-24-1</inkml:trace>
  <inkml:trace contextRef="#ctx0" brushRef="#br1" timeOffset="57704.1708">22515 7479 0,'0'0'0,"0"0"16,-5-22-16,0-18 15,-6-14-15,-7 11 16,-2 14 0,-2 12-16,-2 5 15,-8 6 1,-1 6-16,-3 8 15,-3 11-15,-4 12 16,2 11 0,7 8-16,5 7 15,12 6-15,5 0 16,14-3 0,10-7-16,13-13 15,8-10 1,7-21-16,4-16 15,2-13-15,-4-12 16,-7 1 0,-7 0-16,-4 6 15,-4 10 1,7 5-16,4 8 16,5 4-1,6 8-15,15 1 16,-4-2-16</inkml:trace>
  <inkml:trace contextRef="#ctx0" brushRef="#br1" timeOffset="58047.9132">22380 6811 0,'0'0'0,"0"0"16,30 4-16,36 1 16,43 6-1,28 7-15,9 8 16,-12 3-16,-29-8 15,-39-12 1,-25-11-16,-12-7 16,-12-13-1,-5-8-15,-8-14 16,-4-32-16</inkml:trace>
  <inkml:trace contextRef="#ctx0" brushRef="#br1" timeOffset="58375.574">22873 5861 0,'0'0'0,"-8"25"16,-2 17-1,-10 26-15,8 9 16,-1 39-1,1 44-15,3 22 16,7 4-16,2 0 16,9-1-1,3-5-15,3-5 16,-3-18 0,-2-19-16,-3-20 15,-2-20 1,-3-14-16,-2-84 15,0 0-15,0 0 16,6 55 0,10-41-16,2-35 15</inkml:trace>
  <inkml:trace contextRef="#ctx0" brushRef="#br1" timeOffset="58875.8418">23046 7222 0,'0'0'16,"0"0"-16,2 23 15,14 18-15,9 20 16,9-5 0,9 2-16,8-6 15,4-14 1,4-17-16,-2-16 15,1-21-15,-4-13 16,-6-13 0,-15-8-16,-10-2 15,-13 0 1,-12 5-16,-16 9 16,-13 11-16,-10 14 15,-6 11 1,-5 15-16,-3 12 15,8 11-15,5 8 16,8 10 0,12 4-16,11 4 15,13 6 1,13 3-16,12 0 16,21 10-16,7-10 15,9-20 1,4-23-16,10-24 15,12-26 1,2-25-16,14-29 16,10-27-16</inkml:trace>
  <inkml:trace contextRef="#ctx0" brushRef="#br1" timeOffset="59203.5038">23479 6085 0,'6'0'16,"-6"0"-16,17 0 0,19 4 15,22-2-15,25 10 16,36-1-1,14 0-15,12-4 16,27-10-16,-4-10 16,-22-12-1,-33 7-15,-23 5 16,-12 3-16,-9 2 16,-15 11-1,-24 2-15,-17 15 16</inkml:trace>
  <inkml:trace contextRef="#ctx0" brushRef="#br1" timeOffset="59531.6433">24229 6194 0,'0'0'0,"-6"35"16,-2 28 0,0 42-16,0 29 15,6 7-15,0 11 16,0 48 0,2 12-16,0-2 15,0-25-15,0-34 16,0-34-1,0-117-15,0 0 16,0 0 0,4 55-16,14-52 15,17-54-15,12-41 16</inkml:trace>
  <inkml:trace contextRef="#ctx0" brushRef="#br1" timeOffset="60078.2975">25109 5845 0,'0'0'16,"0"0"-16,-4 25 16,-1 32-16,-4 36 15,-3 39 1,4 11-16,1 12 15,3 43-15,0 10 16,4-3 0,-8-9-16,2-17 15,-5 0 1,1-8-16,-2-22 16,-1-38-1,13-111-15,0 0 16,-11 57-16,11-46 15,11-33 1,10-21-16,12-22 16,12-13-16,20-29 15,19-25 1,-8 8-16,-10 27 16,-19 32-1,-47 65-15,34-36 16,-34 36-16,24-5 15,-7 19 1,-1 15-16,-3 13 16,2 21-16,-4 10 15,2 18 1,-2-7-16,-11-84 16,18 60-1,4-42-15,3-29 16</inkml:trace>
  <inkml:trace contextRef="#ctx0" brushRef="#br1" timeOffset="60500.3654">25817 7090 0,'0'0'15,"0"0"-15,0 20 16,7 21-1,4 21-15,2 10 16,3-1-16,-3 1 16,0 3-1,-1 15-15,-3-3 16,-9-87 0,0 0-16,0 0 15,10 56-15,-2-36 16,3-29-1,5-16-15,6-15 16,15-18-16,6-5 16,18-19-1,17-6-15,2 15 16,-9 29 0,-12 21-16,-21 23 15,-4 16-15,-7 6 16,-10 5-1,-3 6-15,-1 3 16,-13-36 0,11 40-16</inkml:trace>
  <inkml:trace contextRef="#ctx0" brushRef="#br1" timeOffset="60734.7534">26731 7184 0,'0'0'0,"0"0"15,21 0-15,21 0 16,24 0 0,9 0-16,12-5 15,1 0 1,-9-8-16,-18-4 15,-30-9-15</inkml:trace>
  <inkml:trace contextRef="#ctx0" brushRef="#br1" timeOffset="61015.6117">26832 6965 0,'0'0'0,"0"0"15,-13 21 1,-10 21-16,-7 18 16,10 9-16,7 5 15,11 17 1,11-4-16,5-15 16,3-25-1,6-11-15,10-11 16,14-12-16,16-15 15,17-19 1,33-17-16,20-20 16,-8-1-1,-29 6-15</inkml:trace>
  <inkml:trace contextRef="#ctx0" brushRef="#br1" timeOffset="61249.9066">28000 7465 0,'0'0'16,"0"0"-16,0 0 16,0 0-1</inkml:trace>
  <inkml:trace contextRef="#ctx0" brushRef="#br1" timeOffset="61750.0693">26889 7030 0,'0'0'15,"0"0"1,17-2-16,16-10 16,16 2-16,1-1 15,-9 5 1,-2 12-16,-7 6 15,-9 16-15,-4 3 16,-13 5 0,-6 1-16</inkml:trace>
  <inkml:trace contextRef="#ctx0" brushRef="#br1" timeOffset="63327.5321">28085 7371 0,'0'0'15,"0"0"1,-16-15-16,-5-10 16,-9-8-16,1 2 15,-4-3 1,0 5-16,-6 0 16,1 0-1,-1 4-15,39 25 16,-44-17-16,-2 5 15,-2 15 1,6 8-16,-2 16 16,5 11-1,6 6-15,6 9 16,10-1-16,17-52 16,-4 51-1,10-10-15,17-13 16,5-18-16,12-17 15,21-15 1,1-11-16,5-6 16,16-14-1,5 2-15,-7 13 16,-18 17-16,-14 19 16,-6 8-1,-2 15-15,-4 6 16,-1 9-1,2-1-15,1 3 16,7-4-16,0-9 16,4-7-1,-3-10-15,2-11 16,-2-9 0,-1-14-16,0-7 15,-6-5-15,-7-8 16,-10-4-1,-12-3-15,-20-1 16,-21 3 0,-17 6-16,-8 7 15,-9 9-15,-2 9 16,4 6 0,3 14-16,9 12 15,4 10 1,11 10-16,8 18 15,14 9-15,13 7 16,13 4 0,14 5-16,20 7 15,9-7 1,1-23-16,2-24 16,-6-22-16,-1-20 15,4-22 1,7-23-16,15-36 15,13-48-15,0-31 16,-9-16 0,-19-15-16,-20-1 15,-16-3 1,-16 2-16,-11 1 16,-7 7-16,-3 21 15,-6 13 1,5 22-16,2 20 15,2 23 1,0 17-16,-1 16 16,8 67-16,-11-45 15,-6 13 1,-3 15-16,1 14 16,-8 14-1,0 14-15,-5 11 16,-5 24-16,4 14 15,-11 38 1,4 40-16,5 19 16,3 22-1,5 8-15,1 16 16,5 19-16,13-3 16,12-4-1,14-2-15,13-7 16,7-5-16,8-12 15,-5-33 1,6-23-16,2-16 16,-2-24-1,-4-20-15,-3-16 16,-40-71-16,41 54 16,-10-19-1,-31-35-15,33 23 16,5-12-16</inkml:trace>
  <inkml:trace contextRef="#ctx0" brushRef="#br1" timeOffset="63484.0519">29777 7572 0,'0'0'16,"0"0"-16</inkml:trace>
  <inkml:trace contextRef="#ctx0" brushRef="#br1" timeOffset="71497.8697">16391 8956 0,'0'0'0,"0"0"0,0 0 15,0 22 1,0 18-16,7 18 16,4-4-1,2-2-15,5-6 16,4-8-16,-1 2 15,-1-1 1,-20-39-16,23 38 16,-23-38-1,0 0-15,21 24 16,3-21-16,-2-21 16,3-16-1,6-22-15,7-15 16,15-28-1,15-17-15,4 0 16,0-1-16</inkml:trace>
  <inkml:trace contextRef="#ctx0" brushRef="#br1" timeOffset="72435.1252">17656 9106 0,'0'0'15,"-22"21"1,-9 9-16,-21 17 16,1 9-1,-14 17-15,-2 8 16,67-81-16,-54 67 16</inkml:trace>
  <inkml:trace contextRef="#ctx0" brushRef="#br1" timeOffset="72591.3424">17451 9249 0,'0'0'0,"0"0"16,9 15-16,12 10 16,7 4-1,8 0-15,9-9 16,8-12-16,8-16 15</inkml:trace>
  <inkml:trace contextRef="#ctx0" brushRef="#br1" timeOffset="72919.0917">17962 9058 0,'0'0'0,"0"0"15,-19 21-15,-14 14 16,-22 26-1,-12 21-15,-11 15 16,9-4-16,9-14 16,60-79-1,-44 44-15,13-36 16,23-29-16,12-15 16,14 1-1,7-8-15,2 7 16,4 7-1,2 7-15,10 11 16,4 8-16,3 10 16,7 9-1,-4 6-15,-53-22 16,45 27 0</inkml:trace>
  <inkml:trace contextRef="#ctx0" brushRef="#br1" timeOffset="73184.9372">17187 10066 0,'0'0'0,"0"0"15,0 0-15,27-3 16,33-9-1,30-7-15,24-1 16,33 2 0,16 7-16,1 7 15,-33 6-15,-33 5 16,-23-7 0,-25-10-16</inkml:trace>
  <inkml:trace contextRef="#ctx0" brushRef="#br1" timeOffset="73575.1254">18264 9264 0,'0'0'0,"0"0"16,0 0-16,0 0 15,23-2 1,19-16-16,16-2 16,-14-5-16,-2 5 15,-16 6 1,-11 9-16,-10 9 16,-5 9-16,-7 14 15,-3 11 1,-9 17-16,7 6 15,-1-1 1,13-60-16,-7 58 16,10-13-16,5-13 15,13-22 1,8-16-16,7-16 16,9-14-1,-3-8-15,-5-11 16</inkml:trace>
  <inkml:trace contextRef="#ctx0" brushRef="#br1" timeOffset="73934.7915">18624 9293 0,'0'0'0,"0"0"16,0 0-16,0 0 16,13-21-1,14-18-15,16-24 16,12-15-16,4 0 15,-59 78 1,0 0-16,0 0 16,45-61-1,-45 61-15,29-24 16,-19 33-16,-5 20 16,-8 9-1,1 24-15,-4 10 16,-4 6-1,0 19-15,-3 0 16,13-97-16,0 0 16,-8 70-1,8-48-15,10-31 16,1-20 0,7-25-16,6-31 15,21-42-15</inkml:trace>
  <inkml:trace contextRef="#ctx0" brushRef="#br1" timeOffset="74246.8422">19128 8479 0,'0'0'15,"0"0"-15,0 21 16,0 26 0,-4 33-16,-2 38 15,-4 17 1,4 14-16,1 44 15,5 10-15,9-4 16,9-20 0,6-11-16,-9-8 15,-4-8-15,-6-7 16,-8-17 0,-1-26-16,-5-17 15,0-18 1,9-67-16,0 0 15,-11 34-15,5-28 16,12-21 0</inkml:trace>
  <inkml:trace contextRef="#ctx0" brushRef="#br1" timeOffset="74684.2389">19413 9037 0,'13'-21'16,"10"-8"-16,11-14 16,10-6-16,7 0 15,-2 3 1,-49 46-16,0 0 15,0 0 1,33-31-16,-21 22 16,-22 26-1,-11 14-15,-12 21 16,-7 10-16,3 3 16,0 18-1,7-9-15,15-10 16,10-19-16,14-13 15,6-15 1,11-8-16,9-9 16,12-9-1,22-13-15,5-5 16,-74 27-16,80-29 16,-19 16-1</inkml:trace>
  <inkml:trace contextRef="#ctx0" brushRef="#br1" timeOffset="74902.9316">19437 9862 0,'0'0'0,"0"0"16,23 0-1,26-2-15,29-8 16,20-10-1,2-3-15,6-4 16,-1 0-16,0 2 16,-6-3-1,-8-8-15</inkml:trace>
  <inkml:trace contextRef="#ctx0" brushRef="#br1" timeOffset="75168.8712">20892 8632 0,'0'0'15,"0"0"-15,-17 13 16,-14 16-1,-20 25-15,1 19 16,-18 36 0,-6 20-16,10-7 15,64-122-15,-29 83 16,31-56 0,19-38-16</inkml:trace>
  <inkml:trace contextRef="#ctx0" brushRef="#br1" timeOffset="75356.311">20894 8721 0,'0'0'0,"0"0"15,0 0-15,0 0 16,9 22 0,11 14-16,10 18 15,-2 5 1,-1-2-16,2-8 15,1-13-15,-1-16 16</inkml:trace>
  <inkml:trace contextRef="#ctx0" brushRef="#br1" timeOffset="75824.5957">21256 8681 0,'0'0'0,"0"0"15,0 0-15,0 20 16,-4 21 0,1 23-16,-1 7 15,4-71 1,-2 72-16,2-72 16,6 52-1,13-31-15,5-29 16,3-14-16,-5-12 15,5-11 1,1-6-16,-7-3 16,-3 3-1,-5-3-15,-1 2 16,-4 5-16,1 12 16,3 13-1,4 8-15,-3 14 16,-4 16-16,-3 17 15,-3 14 1,-3 21-16,0 7 16,0 25-1,0 15-15,2-10 16,0-18-16,-2-17 16,0-70-1,2 40-15,1-21 16</inkml:trace>
  <inkml:trace contextRef="#ctx0" brushRef="#br1" timeOffset="76246.7213">20950 9555 0,'0'28'15,"0"15"-15,10 15 16,5 2 0,9-5-16,10-14 15,10-5-15,16-13 16,13-19 0,3-17-16,10-27 15,-16-25-15,-28-9 16,-24-6-1,-25 2-15,-18 6 16,-18 12 0,-5 14-16,0 25 15,-4 14-15,-6 18 16,-5 23 0,1 17-16,-8 32 15,10 19-15,24 1 16,24-24-1,24-33-15,18-40 16,9-29-16</inkml:trace>
  <inkml:trace contextRef="#ctx0" brushRef="#br1" timeOffset="76481.034">21979 8589 0,'-21'22'0,"-6"12"15,-13 22 1,-2 9-16,-16 31 16,-2 16-16,1-3 15,59-109 1,0 0-16,-35 72 15,41-70-15,34-45 16</inkml:trace>
  <inkml:trace contextRef="#ctx0" brushRef="#br1" timeOffset="76652.5203">22010 8685 0,'0'0'0,"0"0"15,2 18 1,11 21-16,5 9 15,1 2 1,7-1-16,0 0 16,1-9-16,2-11 15,-8-15 1</inkml:trace>
  <inkml:trace contextRef="#ctx0" brushRef="#br1" timeOffset="76840.3222">22177 8695 0,'0'0'0,"0"0"15,21-10 1,12-5-16,15-6 16,4 4-1,4 1-15,0 4 16,-56 12-16,56-16 15</inkml:trace>
  <inkml:trace contextRef="#ctx0" brushRef="#br1" timeOffset="77058.6796">22616 8219 0,'0'0'0,"0"0"16,0 0-1,0 27-15,0 28 16,0 31-16,0 19 16,0 2-1,6-3-15,-1 1 16,-1-3 0,-6-7-16,-3-8 15,-7-14-15</inkml:trace>
  <inkml:trace contextRef="#ctx0" brushRef="#br1" timeOffset="77496.3985">22018 9429 0,'0'0'0,"-4"23"15,0 17-15,4 21 16,10 3 0,13 1-16,15-9 15,8-9-15,9-7 16,0-11 0,2-13-16,-2-21 15,-3-28 1,-3-23-16,-8-34 15,-11-18-15,-30 8 16,-20 14 0,-13 20-16,-6 25 15,-10 18-15,-6 18 16,-8 26 0,-1 21-16,-11 34 15,8 25 1,21 3-16,28-10 15,24-24-15,21-36 16,13-28 0</inkml:trace>
  <inkml:trace contextRef="#ctx0" brushRef="#br1" timeOffset="77714.7717">23321 8390 0,'0'0'16,"0"0"-16,14 11 16,15 8-1,6 5-15,12 1 16,4-2-16,8-11 15</inkml:trace>
  <inkml:trace contextRef="#ctx0" brushRef="#br1" timeOffset="77886.6042">23214 8737 0,'0'0'0,"0"0"15,23-9 1,19-9-16,23-11 16,4-3-1,5-1-15,-11-1 16</inkml:trace>
  <inkml:trace contextRef="#ctx0" brushRef="#br1" timeOffset="78230.2739">23477 8726 0,'-8'9'16,"-11"13"-16,-8 11 15,-11 19 1,1 10-16,6 1 16,5 2-1,11-3-15,11-6 16,13-9-16,9-9 16,11-13-1,11-21-15,5-19 16,2-23-1,-7-12-15,-6-5 16,-12 1-16,-13 9 16,-16 12-1,-11 15-15,-10 11 16,-9 14 0,-19 13-16,-4 11 15,7 7-15,53-38 16,-43 27-1,25-23-15,23-33 16</inkml:trace>
  <inkml:trace contextRef="#ctx0" brushRef="#br1" timeOffset="78480.6107">23808 8077 0,'0'0'0,"0"0"15,0 0-15,0 30 16,0 26 0,5 31-16,1 20 15,1 3-15,2-1 16,6-4 0,6-5-16,2-9 15,-6-10 1,-3-5-16,-14-76 15,24 59-15,19-33 16</inkml:trace>
  <inkml:trace contextRef="#ctx0" brushRef="#br1" timeOffset="78636.4285">23906 8706 0,'0'0'0,"14"-21"16,6-7-16,13-13 15,13-4-15,9 1 16,6 4 0,-61 40-16,52-31 15,-14 6 1</inkml:trace>
  <inkml:trace contextRef="#ctx0" brushRef="#br1" timeOffset="78839.5108">23607 9526 0,'0'0'0,"-7"27"15,1 15 1,1 16-16,12-4 16,15-14-1,17-13-15,5-12 16,2-8-16,-46-7 15,53 3 1</inkml:trace>
  <inkml:trace contextRef="#ctx0" brushRef="#br1" timeOffset="79167.9181">23600 9586 0,'0'0'16,"0"0"-16,10-18 15,9-13 1,13-7-16,8 4 16,2 6-1,-42 28-15,47-16 16,-4 13 0,-9 13-16,-16 9 15,-12 12-15,-3 8 16,-6 14-1,1-4-15,2-8 16,7-13-16,8-16 16,11-19-1,16-26-15,18-32 16,26-52-16</inkml:trace>
  <inkml:trace contextRef="#ctx0" brushRef="#br1" timeOffset="79511.2216">24506 8279 0,'0'0'0,"-19"22"16,-1 14-16,-13 24 15,-1 7-15,-4 11 16,38-78-1,-28 61-15,19-43 16,11-23 0,9-15-16,5-11 15,3-3-15,8-8 16,-2 9 0,2 1-16,6 5 15,7 5 1,6 8-16,-2 10 15,4 6-15,-7 11 16,-8 10 0,-17 6-16,-16-2 15</inkml:trace>
  <inkml:trace contextRef="#ctx0" brushRef="#br1" timeOffset="79761.5716">24088 9018 0,'0'0'16,"22"-11"-16,18-7 15,33-15 1,38-12-16,38-6 16,11-1-1,-9 5-15,-28 14 16,-29 11-16,-94 22 15,0 0 1,0 0-16,62-16 16,-35 7-16,-24 7 15</inkml:trace>
  <inkml:trace contextRef="#ctx0" brushRef="#br1" timeOffset="80042.6843">24727 8764 0,'0'0'16,"0"26"-16,0 22 16,0 32-1,0 29-15,0 14 16,0 14-16,4 14 16,5 44-1,2 11-15,10-3 16,-5-24-16,-4-14 15,-2-20 1,-4-22-16,-1-30 16,-5-93-1,2 70-15,-2-32 16,2-20-16,12-22 16,9-23-1</inkml:trace>
  <inkml:trace contextRef="#ctx0" brushRef="#br1" timeOffset="80448.5017">26302 8176 0,'0'0'16,"0"0"-16,-13 20 16,-3 16-1,-6 24-15,7 5 16,8 0 0,14-10-16,13-12 15,8-18-15,14-23 16,11-20-1,-1-19-15,0-11 16,-10-3 0,-13 0-16,-12 4 15,-19 8-15,-22 12 16,-15 22 0,-22 10-16,-8 20 15,-5 13-15</inkml:trace>
  <inkml:trace contextRef="#ctx0" brushRef="#br1" timeOffset="80651.5932">25842 8976 0,'0'0'0,"26"-11"15,19-7 1,33-18-16,29-21 15,37-25-15,10-11 16,-15 6 0,-39 15-16,-43 23 15,-40 16-15</inkml:trace>
  <inkml:trace contextRef="#ctx0" brushRef="#br1" timeOffset="80839.422">26225 8703 0,'0'0'16,"-15"29"-16,0 14 16,-9 26-16,1 5 15,-8 22 1,-5 15-16,-4 1 16,0-2-1,-3-10-15,0-17 16,43-83-16,0 0 15,-49 56 1</inkml:trace>
  <inkml:trace contextRef="#ctx0" brushRef="#br1" timeOffset="80995.2472">26289 9058 0,'6'-6'16,"12"-17"-16,9-8 16,9-9-1,4 2-15,5 2 16,-2 3-1,3-1-15,-4-2 16,1-6-16,-4-9 16</inkml:trace>
  <inkml:trace contextRef="#ctx0" brushRef="#br1" timeOffset="81260.8153">26825 8002 0,'0'0'0,"0"0"16,0 0-1,0 24-15,0 24 16,0 29 0,0 24-16,0 4 15,4 2-15,1 0 16,2 1-1,0-8-15,5-4 16,2-6 0,-3-18-16,-5-19 15</inkml:trace>
  <inkml:trace contextRef="#ctx0" brushRef="#br1" timeOffset="81495.4626">26519 9233 0,'0'0'16,"0"0"-16,0 0 15,2 20-15,10 17 16,7 22 0,9-3-16,3-9 15,2-2 1,7-12-16,9-16 15,6-14-15,5-25 16,3-23 0</inkml:trace>
  <inkml:trace contextRef="#ctx0" brushRef="#br1" timeOffset="81713.8342">27189 8085 0,'0'0'15,"0"0"1,0 0-16,0 0 16,13 18-16,8 5 15,4 7 1,-12-1-16,-9-11 15</inkml:trace>
  <inkml:trace contextRef="#ctx0" brushRef="#br1" timeOffset="82245.3276">27008 8492 0,'0'0'16,"0"0"-1,0 0-15,16-13 16,13-7-16,11-8 15,5-6 1,-45 34-16,0 0 16,0 0-16,41-25 15,-16 14 1,-15 20-16,-14 16 16,-10 18-1,-11 21-15,-4 12 16,-7 29-16,3 9 15,13-9 1,18-29-16,15-32 16,5-23-1,6-19-15,4-13 16,7-11 0,8-18-16,-5-10 15,-7-3-15,-6 1 16,-12 1-1,-13 9-15,-9 6 16,-3 11-16,-3 7 16,-1 7-1,6-1-15,7 1 16,10 0 0,15-9-16,20-11 15,28-14-15,35-21 16,20-11-1,-9 12-15,-116 65 16,83-44 0,-30 17-16</inkml:trace>
  <inkml:trace contextRef="#ctx0" brushRef="#br1" timeOffset="82432.4101">27415 8719 0,'0'0'15,"0"0"-15,0 0 16,0 0 0,18-2-16,22-12 15,16-8-15,5-2 16,1-6 0,1-3-16,-3-7 15</inkml:trace>
  <inkml:trace contextRef="#ctx0" brushRef="#br1" timeOffset="82729.59">27893 7903 0,'0'0'0,"0"0"15,0 0 1,0 0-16,0 25 15,0 22-15,0 27 16,4 22 0,1 6-16,1 4 15,2 3 1,8 0-16,2-6 16,1-6-16,-3-15 15,-7-13 1,-5-19-16,-6-10 15,2-40 1,-9 31-16</inkml:trace>
  <inkml:trace contextRef="#ctx0" brushRef="#br1" timeOffset="83135.3691">27347 9349 0,'0'0'0,"-6"22"16,4 14-16,0 22 16,8 9-1,12 9-15,21 11 16,11 0-16,18-4 16,4-16-1,-2-21-15,-5-27 16,-11-17-1,-4-15-15,-4-16 16,0-16-16,-4-16 16,-5-28-1,-7-20-15,-16-1 16,-16 5-16,-18 7 16,-15 13-1,-14 20-15,-18 20 16,-21 24-1,-23 29-15,-28 46 16,-27 71-16,-32 94 16,-1 85-1</inkml:trace>
  <inkml:trace contextRef="#ctx0" brushRef="#br1" timeOffset="87509.3445">29129 7931 0,'0'0'15,"-23"26"-15,-3 12 16,-21 26 0,-11 31-16,-9 23 15,9 14-15,1 18 16,14-3-1,8-10-15,13-3 16,8-5-16,10 3 16,6-2-1,10-7-15,10-10 16,5-12 0,2-12-16,4-16 15,-1-16 1,-5-19-16,-1-14 15,-26-24-15,27 18 16,1-11 0,3-7-16,2-9 15,1-10-15</inkml:trace>
  <inkml:trace contextRef="#ctx0" brushRef="#br1" timeOffset="87790.6429">29631 8462 0,'0'0'0,"0"0"15,23 0 1,25 5-16,27-3 15,10 8 1,-11 9-16,-18 10 16,-23 0-16,-13 7 15,-12 6 1,-16 9-16,-10 6 16,-7-4-16</inkml:trace>
  <inkml:trace contextRef="#ctx0" brushRef="#br1" timeOffset="88181.0961">29719 8898 0,'0'0'0,"0"0"16,0 0-1,0 0-15,0 26 16,2 26-16,-6 22 15,-13 10 1,-9-12-16,-8-6 16,-5-7-1,3-16-15,-2-7 16,38-36-16,0 0 16,-35 24-1,7-13-15,16-13 16,15-7-1,15-7-15,12-4 16,9-3-16,20-1 16,3 2-1,7 7-15,7 1 16,22-1 0,12 1-16,-10-2 15,-14-2-15</inkml:trace>
  <inkml:trace contextRef="#ctx0" brushRef="#br1" timeOffset="88555.967">30364 8216 0,'0'0'0,"0"0"16,0 0 0,22 0-16,19 0 15,23-4-15,2-2 16,-66 6 0,63-8-16,-63 8 15,49 0 1,-18 11-16,-31 16 15,-16 12 1,-17 13-16,-15 16 16,-27 35-16,-19 26 15,0 4 1,28-31-16,66-102 16,-41 56-16,23-48 15,7-34 1</inkml:trace>
  <inkml:trace contextRef="#ctx0" brushRef="#br1" timeOffset="88743.4287">30552 8508 0,'0'0'16,"0"0"-16,0 0 16,0 0-16,13 19 15,10 10 1,6 11-16,0 3 15,2 3 1,0-3-16,1-5 16</inkml:trace>
  <inkml:trace contextRef="#ctx0" brushRef="#br1" timeOffset="88930.8795">30716 8522 0,'0'0'0,"0"0"16,0 0-16,22-2 16,25-5-1,20-4-15,4-4 16,-12-8-16,-19-8 16,-5-12-1</inkml:trace>
  <inkml:trace contextRef="#ctx0" brushRef="#br1" timeOffset="89180.9093">31146 7897 0,'0'0'0,"0"0"15,-4 24-15,2 24 16,-4 25-1,2 19-15,4 6 16,0 7-16,8 7 16,0-3-1,2 1-15,0-6 16,2-4 0,-3-12-16,-9-88 15,4 90-15</inkml:trace>
  <inkml:trace contextRef="#ctx0" brushRef="#br1" timeOffset="89556.0702">30780 9179 0,'0'0'15,"0"0"1,-7 27-16,1 24 15,0 25-15,8 13 16,13-14 0,14-15-16,5-31 15,6-14-15,6-15 16,3-18 0,1-15-16,-9-14 15,-10-4 1,-14-1-16,-13 3 15,-14 4 1,-18 7-16,-14 7 16,-11 11-16,-10 11 15,-1 9 1,3 9-16,8 2 16,12 0-1,21-6-15,24-14 16</inkml:trace>
  <inkml:trace contextRef="#ctx0" brushRef="#br1" timeOffset="89977.6268">31477 8031 0,'0'0'16,"23"7"-16,17 8 15,22 14 1,1 7-16,9 13 16,8 23-1,-2 26-15,-19 16 16,-25 15-1,-34 3-15,-30 7 16,-29 5-16,-17-5 16,-10-11-1,1-16-15,11-23 16,74-89-16,0 0 16,0 0-1,-54 56-15,54-56 16,-31 31-1,24-24-15,16-14 16,9-4-16</inkml:trace>
  <inkml:trace contextRef="#ctx0" brushRef="#br1" timeOffset="90118.4772">32230 9381 0,'0'0'0,"0"0"16,0 0-1</inkml:trace>
  <inkml:trace contextRef="#ctx0" brushRef="#br1" timeOffset="101662.2627">17572 10743 0,'0'0'0,"0"0"16,-12 25-16,-5 15 15,-8 27 1,3 16-16,1 26 15,6 27-15,4 21 16,5 8 0,2 4-16,2-1 15,2 2 1,-2-4-16,-3-2 16,-1-4-16,-6-8 15,-1-14 1,1-15-16,-2-28 15,14-95 1,-15 68-16,15-68 16,-22 25-16,2-27 15,3-21 1,3-17-16,-1-34 16</inkml:trace>
  <inkml:trace contextRef="#ctx0" brushRef="#br1" timeOffset="102115.2747">17406 11114 0,'0'0'0,"0"0"16,20-2-16,19-12 15,16 3 1,2 4-16,5 19 16,5 13-1,-1 19-15,15 27 16,2 28-16,-12 6 16,-6 3-1,-8-2-15,-22-3 16,-20-7-1,-19 1-15,-19-2 16,-15 5-16,-12 1 16,-16-2-1,-11-5-15,-2-14 16,3-17-16,-2-14 16,2-22-1,4-17-15,15-12 16,0-13-1,-3-18-15,8-19 16,17-16-16</inkml:trace>
  <inkml:trace contextRef="#ctx0" brushRef="#br1" timeOffset="102287.1095">17119 11811 0,'0'0'0,"0"0"15,17 5-15,25-1 16,30 5 0,12-2-16,36-2 15,9-3-15,9-7 16,1-7 0,-8 0-16</inkml:trace>
  <inkml:trace contextRef="#ctx0" brushRef="#br1" timeOffset="103021.4365">18420 11047 0,'0'0'0,"0"0"15,0 20-15,7 27 16,2 38 0,-2 36-16,-1 23 15,-4 13 1,1 47-16,-3 6 15,4-27 1,0-47-16,-4-136 16,0 0-16,0 0 15,6 76 1,7-52-16,8-43 16,0-22-16,13-23 15,2-17 1,12-31-16,7-17 15,-10 8 1,-45 121-16,28-88 16,-28 88-16,18-46 15,-8 35 1,-1 20-16,-5 18 16,0 20-1,3 26-15,7 39 16,3 19-16,7 10 15,5-7 1,-1-28-16,-28-106 16,29 62-1,-6-35-15,-2-31 16,-1-28-16,-2-20 16,2-36-1,1-46-15,-2-43 16,-7-15-16,-10 15 15,-7 32 1,-4 27-16,-4 24 16,-1 20-1,1 14-15,13 60 16,-12-47-16</inkml:trace>
  <inkml:trace contextRef="#ctx0" brushRef="#br1" timeOffset="103505.578">19547 11337 0,'0'0'0,"-16"38"15,1 25-15,-7 31 16,-4 50-16,9 34 16,15-6-1,15-32-15,17-39 16,3-43 0,-5-33-16,6-24 15,-5-13-15,2-17 16,11-22-1,0-17-15,4-34 16,-6-23 0,-13-3-16,-20 9 15,-20 14-15,-17 23 16,-12 24 0,-5 27-16,-10 10 15,-5 12 1,-1 12-16,4 3 15,10 3-15,6-2 16,16-5 0,22-11-16,18-13 15,13-18-15</inkml:trace>
  <inkml:trace contextRef="#ctx0" brushRef="#br1" timeOffset="103771.141">20027 10773 0,'0'0'0,"0"26"16,4 25-16,-2 41 15,-6 46 1,-5 25-16,-9 61 16,-3 31-16,5-29 15,11-33 1,5-38-16,3-28 15,-3-28 1,0-99-16,0 0 16,0 0-16,-3 51 15,-3-62 1,-5-45-16</inkml:trace>
  <inkml:trace contextRef="#ctx0" brushRef="#br1" timeOffset="104333.5086">20141 10926 0,'0'0'16,"0"0"-1,17-15-15,14-5 16,13 0-16,6 13 16,2 14-1,5 18-15,-10 14 16,-5 15-16,-8 11 15,-16 6 1,-12 5-16,-14 20 16,-19 5-1,-15-14-15,-4-29 16,-6-16-16,6-22 16,-1-6-1,0-10-15,47-4 16,-45 0-1,45 0-15,-45-2 16,45 2-16,-35-2 16,35 2-1,-20 4-15,13 8 16,7 8 0,9 7-16,7 6 15,8 7-15,15 10 16,7 3-1,3 1-15,5-2 16,8 14 0,-4 1-16,-11-2 15,-47-65-15,36 56 16,-36-56 0,0 0-16,0 0 15,25 31-15,-3-21 16,2-29-1</inkml:trace>
  <inkml:trace contextRef="#ctx0" brushRef="#br1" timeOffset="104661.5566">20912 10712 0,'0'0'0,"0"0"16,0 31 0,4 36-16,-2 45 15,-4 37-15,0 48 16,0 8 0,-2-3-16,-3-19 15,-2-20 1,0-15-16,-6-16 15,1-21 1,1-23-16,13-88 16,-13 64-16,-1-30 15,0-23 1,5-22-16,3-21 16</inkml:trace>
  <inkml:trace contextRef="#ctx0" brushRef="#br1" timeOffset="105005.5559">20912 10907 0,'0'0'0,"18"-6"16,18-2-16,24-4 15,12 4 1,9 10-16,21 19 15,-2 16 1,-6 12-16,-13 15 16,-14 9-1,-18 16-15,-20 15 16,-20 10-16,-20 12 16,-23 13-1,-22 8-15,-13-16 16,-7-16-1,-3-14-15,0-24 16,2-16-16,1-12 16,10-20-1,14-20-15</inkml:trace>
  <inkml:trace contextRef="#ctx0" brushRef="#br1" timeOffset="105192.7962">20554 11679 0,'0'0'15,"0"0"-15,23-8 16,20-10 0,34-7-16,42 1 15,42 2-15,13 15 16,-28 17-16</inkml:trace>
  <inkml:trace contextRef="#ctx0" brushRef="#br1" timeOffset="106130.079">23048 10761 0,'0'0'16,"-15"36"-16,-5 22 15,-7 36 1,-5 55-16,1 44 15,4 17-15,6-7 16,5-33 0,12-43-16,4-127 15,0 0 1,4 74-16,12-56 16,8-47-1,12-34-15,6-26 16,16-45-16,1-9 15,-15 29 1,-44 114-16,0 0 16,28-65-1,-12 50-15,-4 30 16,-8 23-16,-1 22 16,-1 19-1,9 25-15,7 10 16,10-16-16,11-24 15,8-27 1,-5-28-16,-5-19 16,-6-19-16,-10-12 15,-3-22 1,-7-19-16,-15-10 16,-9-35-1,-14-23-15,-10 3 16,-7 14-16,5 25 15,8 11 1,7 11-16,13 9 16,9 9-1,4 0-15</inkml:trace>
  <inkml:trace contextRef="#ctx0" brushRef="#br1" timeOffset="106348.6539">23596 10855 0,'0'0'15,"0"0"-15,22 3 16,27 0 0,27 5-16,22 2 15,1 2-15,4 4 16,-5 7-1,-16 11-15,-24 0 16</inkml:trace>
  <inkml:trace contextRef="#ctx0" brushRef="#br1" timeOffset="106770.4344">23960 10919 0,'0'0'15,"0"0"-15,0 0 16,0 21 0,6 17-16,7 24 15,-4 8-15,1 6 16,-3 17 0,-7-1-16,-7 2 15,-10-5 1,-11-8-16,-7-17 15,-5-10-15,1-21 16,8-10 0,-2-12-16,3-9 15,30-2 1,-20-5-16,5-3 16,11-4-16,10 0 15,9-4 1,15 0-16,8 3 15,15 1 1,8 8-16,1 6 16,6 5-16,-3 2 15,-1 0 1,-64-9-16,67 4 16</inkml:trace>
  <inkml:trace contextRef="#ctx0" brushRef="#br1" timeOffset="107067.6038">24371 10775 0,'0'0'16,"0"0"-1,0 19-15,-4 31 16,2 36-16,-5 49 15,3 15 1,-6 35-16,-2-10 16,3-44-1,3-52-15,-5-42 16,7-33-16,6-27 16,4-25-1,9-36-15</inkml:trace>
  <inkml:trace contextRef="#ctx0" brushRef="#br1" timeOffset="107411.1998">24367 10766 0,'0'-5'0,"0"-6"16,0 0-1,0 2-15,0 11 16,4 20-16,3 30 16,2 21-1,6 35-15,1 15 16,5 10-1,1 8-15,4-4 16,1-21-16,-1-31 16,-26-85-1,31 54-15,-7-33 16,-2-22 0,0-24-16,2-24 15,2-36-15,1-47 16,-10-42-1,-6-18-15,-8 13 16,-6 18 0,-1 29-16,6 27 15,5 22-15,7 16 16,2 25 0</inkml:trace>
  <inkml:trace contextRef="#ctx0" brushRef="#br1" timeOffset="107723.3354">25350 10332 0,'0'0'0,"-4"23"16,-2 21 0,-16 38-16,-15 44 15,-14 50 1,-14 55-16,-3 23 16,13-30-16,9-37 15,14-55 1,32-132-16,-27 85 15,13-56-15,10-49 16,6-34 0</inkml:trace>
  <inkml:trace contextRef="#ctx0" brushRef="#br1" timeOffset="108035.8184">25213 10307 0,'0'0'15,"0"0"1,15 14-16,16 8 16,16 25-16,-1 20 15,6 36 1,0 34-16,-17 30 16,-10 23-1,-21 13-15,-8 18 16,-14 15-16,-5-21 15,1-20 1,2-50-16,1-40 16,-2-44-1,-4-36-15,3-25 16,2-28-16,4-21 16</inkml:trace>
  <inkml:trace contextRef="#ctx0" brushRef="#br1" timeOffset="108192.3784">25103 11191 0,'0'0'0,"0"0"16,0 0 0,22 6-16,24 0 15,29 3-15,9-6 16,-4-21-1</inkml:trace>
  <inkml:trace contextRef="#ctx0" brushRef="#br1" timeOffset="108535.93">25784 10426 0,'0'0'15,"0"0"-15,0 24 16,6 30 0,4 38-16,-4 33 15,1 20-15,-5 47 16,0 31 0,-8 10-16,-7-14 15,-5-16 1,8-17-16,8-30 15,0-37-15,2-119 16,0 57 0,-2-47-16,-10-48 15,-1-41-15,-1-47 16</inkml:trace>
  <inkml:trace contextRef="#ctx0" brushRef="#br1" timeOffset="108832.7533">25815 10473 0,'0'0'0,"0"0"15,18-2 1,17-5-16,22 0 16,-4 10-16,-4 8 15,-7 15 1,-11 8-16,-10 6 15,-9 5 1,-17 11-16,-13 7 16,-15 6-16,-17 13 15,-10-1 1,4-19-16,56-62 16,-51 38-1,12-25-15,12-17 16,8-21-16</inkml:trace>
  <inkml:trace contextRef="#ctx0" brushRef="#br1" timeOffset="109004.5759">26195 10546 0,'0'0'16,"0"0"-16,26 5 15,32-3 1,34 3-16,20-3 16,-7-6-1,-11-6-15,-14 4 16</inkml:trace>
  <inkml:trace contextRef="#ctx0" brushRef="#br1" timeOffset="109566.6512">26481 10479 0,'0'0'0,"0"0"16,0 0 0,-6 21-16,-2 23 15,2 28-15,6 11 16,10 26-1,-2 12-15,1 10 16,-5 8-16,-2 2 16,-6-3-1,-5-6-15,-7-14 16,1-21 0,15-97-16,-21 73 15,-6-30-15,6-23 16,21-20-1,-18 4-15,3-5 16,15 1 0,-17-16-16,17 16 15,-13-20-15,13 20 16,-8-25 0,11 2-16,13 5 15,11 7 1,11 7-16,18 6 15,8 5-15,4 2 16,-2 2 0,-1 0-16,-65-11 15,60 11 1,-60-11-16,61 10 16,-61-10-16,55 10 15,-2 4 1</inkml:trace>
  <inkml:trace contextRef="#ctx0" brushRef="#br1" timeOffset="109707.2378">27095 11894 0,'0'0'16,"0"0"-16,0 0 15</inkml:trace>
  <inkml:trace contextRef="#ctx0" brushRef="#br1" timeOffset="117299.5467">30401 12196 0,'-30'0'0,"-16"4"16,-17 0-16,-7-1 15,1 2 1,-6 1-16,-12 1 15,-1 0 1,2-1-16,-3-2 16,4 1-16,-3-5 15,0 2 1,1-2-16,-2-2 16,-1-5-1,3-6-15,0-5 16,2-6-16,3-1 15,-2-5 1,0-3-16,-1-3 16,0-2-16,2 1 15,-1-3 1,2-1-16,6-4 16,-1-1-1,5-6-15,10-1 16,6-6-16,9-6 15,5-2 1,10-4-16,7-3 16,12-3-1,11-9-15,9 1 16,13-2-16,14 0 16,12-6-1,14-7-15,21-2 16,15-1-1,19-2-15,7 12 16,12 3-16,8 10 16,0 10-1,10 10-15,7 4 16,4 12 0,9 3-16,2 10 15,2 6-15,-2 7 16,-3 12-1,-4 6-15,-6 6 16,-7 12 0,-9 11-16,-3 9 15,-10 10-15,-10 3 16,-19 9 0,-10 9-16,-10 6 15,-16-2 1,-10 10-16,-11 4 15,-14 7-15,-9 4 16,-12 5 0,-11-3-16,-13 3 15,-13-1 1,-16 3-16,-19-5 16,-24 6-16,-17-5 15,-20 1 1,-9-5-16,-12-1 15,0-9 1,-3-4-16,6-10 16,6-10-16,16-14 15,13-11 1,9-9-16,15-14 16,12-12-16</inkml:trace>
  <inkml:trace contextRef="#ctx0" brushRef="#br1" timeOffset="118106.727">28552 10424 0,'0'0'0,"0"0"16,0 0-1,23 4-15,17 1 0,14 6 16,-16 5-16,-22 3 16,-12 4-16,-12 1 15,-13 6 1,-8 0-16,-11 12 16,-1-5-1,41-37-15,0 0 16,0 0-16,-34 32 15,15-11 1,19-14-16,11-11 16,9-7-1,5-2-15,1-4 16,-5 4-16,-11 9 16,-10 8-1,-8 12-15,-17 15 16,-13 23-1,-4 15-15,-16 38 16,-3 29-16,19-4 16,21-29-1,26-43-15,15-31 16,7-19 0,11-20-16,9-12 15,9-18-15,0-6 16,-3-11-1,3-14-15,-13-1 16,-22 7 0,-15 23-16,-16 11 15,-9 13-15,-8 8 16,-9 9 0,-9 10-16,-8 6 15,-1 8-15,5 0 16,49-23-1,-41 24-15,17-16 16,20-14 0</inkml:trace>
  <inkml:trace contextRef="#ctx0" brushRef="#br1" timeOffset="118528.9046">28819 10229 0,'0'0'0,"0"0"15,0 0-15,0 0 16,2 27 0,5 31-16,3 29 15,6 25 1,-1-7-16,6 0 16,-3-7-16,0-1 15,-2-1 1,-10-5-16,-6-10 15,-4-12 1,4-69-16,-12 42 16,-6-19-16,0-25 15,5-17 1,7-16-16,0-17 16,10-19-1,2-1-15,5 1 16,5 6-16,6 7 15,7 7 1,4 3-16,8 11 16,-41 37-1,45-34-15,-3 9 16,-10 12-16</inkml:trace>
  <inkml:trace contextRef="#ctx0" brushRef="#br1" timeOffset="119044.3537">28700 11549 0,'0'0'0,"0"0"15,0 0-15,0 0 16,13 15-16,10 4 15,8 6 1,-5 0-16,-2-5 16,-9-2-1,-3-1-15,-12-1 16,-6-6-16,-4-7 16,-5-9-1,-5-6-15,4-5 16,1-4-1,7-1-15,0-2 16,14-6-16,4-1 16,11-2-1,9-3-15,3 10 16,-4 10 0,-8 14-16,-3 14 15,-6 13-15,-8 13 16,-4 16-1,-2 4-15,0-2 16,0-4 0,2-52-16,8 40 15,13-17 1,7-17-16,8-15 16,10-18-16</inkml:trace>
  <inkml:trace contextRef="#ctx0" brushRef="#br1" timeOffset="119262.7043">29473 10540 0,'0'0'0,"0"0"16,-15 20-16,-8 14 15,-12 23 1,1 10-16,-9 21 16,4-1-16,13-20 15</inkml:trace>
  <inkml:trace contextRef="#ctx0" brushRef="#br1" timeOffset="119434.739">29356 10592 0,'0'0'16,"0"0"-16,24 0 16,17-3-1,17 8-15,-8 12 16,-17 10-16,-10 11 16,-7 7-1,-12 7-15</inkml:trace>
  <inkml:trace contextRef="#ctx0" brushRef="#br1" timeOffset="119637.9304">29102 11172 0,'0'0'15,"23"-4"-15,19-10 16,20-6-1,10-7-15,27-4 16,26-9-16,0 0 16,-9 4-1,-116 36-15,101-16 16</inkml:trace>
  <inkml:trace contextRef="#ctx0" brushRef="#br1" timeOffset="119871.9584">29531 10982 0,'0'0'0,"0"25"16,9 19 0,5 33-16,6 25 15,2 26-15,-3 12 16,0 12-1,-1-22-15,-3-32 16,-2-35 0,-9-39-16</inkml:trace>
  <inkml:trace contextRef="#ctx0" brushRef="#br1" timeOffset="120262.8529">30068 10855 0,'0'0'16,"0"0"-16,-13 23 15,-11 17-15,-5 29 16,3 23 0,13 1-16,13-93 15,6 76 1,15-33-16,7-38 15,-4-26-15,-1-12 16,-2-18 0,-8-9-16,-6 8 15,-12 4 1,-8 15-16,-10 15 16,-6 16-16,-7 11 15,-1 8 1,37-17-16,-41 22 15,10-5 1,17-20-16,17-19 16,10-22-16</inkml:trace>
  <inkml:trace contextRef="#ctx0" brushRef="#br1" timeOffset="120543.891">30231 10261 0,'0'0'0,"0"0"15,0 24 1,0 27-16,2 37 16,7 25-16,1 13 15,6 5 1,6 17-16,-1 15 16,-5 0-1,-3 2-15,-1-6 16,-8-14-1,-4-24-15,-2-30 16,2-91-16,0 0 16,0 0-1,0 59-15,2-37 16,2-31-16,3-20 16</inkml:trace>
  <inkml:trace contextRef="#ctx0" brushRef="#br1" timeOffset="120934.1855">30548 10511 0,'0'0'16,"13"-18"-16,12-7 15,11-8-15,-1 6 16,1 5-1,-4 9-15,-12 8 16,-4 10 0,-12 10-16,-8 11 15,-10 15 1,-8 19-16,1 3 16,3-3-16,5-6 15,13-54 1,-6 45-16,10-16 15,7-16-15,11-11 16,6-10 0,3-11-16,4-10 15,11-7-15,-46 36 16,35-31 0,-13 14-16,-17 22 15</inkml:trace>
  <inkml:trace contextRef="#ctx0" brushRef="#br1" timeOffset="121106.3745">30534 11315 0,'0'0'0,"20"-24"16,18-14-16,27-27 15,32-25 1,26-26-16,8 3 15,-26 23 1,-105 90-16,80-74 16</inkml:trace>
  <inkml:trace contextRef="#ctx0" brushRef="#br1" timeOffset="121684.3796">30765 11302 0,'0'0'0,"0"0"16,0 0-1,2 20-15,9 16 16,5 13-16,1-15 16,-2-10-1,-2-9-15,-6-3 16,-3-6-16,-4-1 15,-4-3 1,-3-2-16,-1-4 16,6-8-1,7-10-15,9-14 16,8-17-16,6-5 16,3 2-1,4 7-15,-35 49 16,26-39-1,-1 15-15,-11 20 16,-10 13 0,-11 17-16,-6 14 15,-10 16-15,3 0 16,5-7 0,9-8-16,8-15 15,13-12 1,9-10-16,12-9 15,7-10-15,13-8 16,2-3 0,-4-1-16,-54 27 15,53-22-15,-53 22 16,47-14 0,-11 14-16</inkml:trace>
  <inkml:trace contextRef="#ctx0" brushRef="#br1" timeOffset="121778.1315">31394 11297 0,'0'0'15,"0"0"-15,0 0 16</inkml:trace>
  <inkml:trace contextRef="#ctx0" brushRef="#br1" timeOffset="128167.2407">32641 9758 0,'0'0'0,"-18"20"16,-4 5-16,-14 15 15,-2 9 1,-2 9-16,-3 13 16,-11 34-1,-9 34-15,2 13 16,16 5-16,17-10 16,16-13-1,14-13-15,15-5 16,6-9-1,11-17-15,4-12 16,0-9-16,2-7 16,-1-1-1,-9-15-15,-5-7 16,-25-39 0,24 35-16,-24-35 15,0 0-15,0 0 16,21 30-1,-21-30-15,0 0 16,10 17-16,-10-17 16,0 0-1,0 0-15,5 10 16,3-13 0,7-8-16</inkml:trace>
  <inkml:trace contextRef="#ctx0" brushRef="#br1" timeOffset="140591.8416">21118 12906 0,'0'0'16,"-6"24"-16,-4 19 16,-3 24-1,-1 7 1,-1 15-16,-2 3 15,7 9-15,1 10 0,2 5 16,2 14 0,1 8-16,4 3 15,4-5-15,4-6 16,-2-12 0,3-6-16,-1-16 15,3-16 1,-3-13-16,-8-67 15,7 43-15,-7-43 16,0 0 0,0 0-16,11 34 15,-11-34 1,16 20-16,2-12 16,3-5-16,6-9 15,5-2 1,3-3-16,8-2 15,13-3 1,1 4-16,9-3 16,4 6-16,0 1 15,7 3 1,21 8-16,13 4 16,-3-1-1,-14 4-15,-15 1 16,-8 1-16,-19 1 15,-52-13 1,44 16-16,-44-16 16,0 0-1,0 0-15,37 22 16,-37-22-16,0 0 16,0 0-1,29 18-15,-5-8 16,-5-17-16,-3-14 15</inkml:trace>
  <inkml:trace contextRef="#ctx0" brushRef="#br1" timeOffset="141045.0707">22529 12662 0,'-10'27'0,"-4"16"16,-4 19-1,-1 14-15,-8 38 16,3 45-16,-4 28 16,8 4-1,7 7-15,2-3 16,8 1 0,1-8-16,2-9 15,0-14-15,0-21 16,0-21-1,-2-28-15,-3-24 16,5-71 0,-4 43-16,2-21 15,-2-22-15,2-20 16,-1-23 0</inkml:trace>
  <inkml:trace contextRef="#ctx0" brushRef="#br1" timeOffset="141466.5132">22456 12980 0,'0'0'15,"20"-18"1,11-7-16,24-8 15,5 8-15,5 13 16,-2 17 0,-3 18-16,-11 12 15,-9 12 1,-14 5-16,-12 4 16,-14 2-16,-18-3 15,-15 8 1,-22 3-16,-24 16 15,-23 14 1,-4 2-16,12-13 16,22-25-16,21-22 15,51-38 1,-37 17-16,37-17 16,-32 6-1,9-12-15,15-6 16,10-8-16,9-11 15</inkml:trace>
  <inkml:trace contextRef="#ctx0" brushRef="#br1" timeOffset="142029.2749">22991 12937 0,'0'0'0,"0"0"15,0 0-15,0 27 16,7 29-1,3 29-15,8 22 16,9 14 0,7 19-16,2 24 15,-8 1-15,-3 2 16,-7-3 0,0-6-16,-5-15 15,3-23-15,-3-23 16,3-23-1,-16-74-15,0 0 16,9 44-16,-1-32 16,1-28-1,3-20-15,6-27 16,4-37 0,13-72-16,13-67 15,-2-18 1,-11 38-16,-9 24 15,-8 38-15,-3 10 16,3 18 0,-3 25-16,6 14 15,4 16-15,2 14 16</inkml:trace>
  <inkml:trace contextRef="#ctx0" brushRef="#br1" timeOffset="142544.7853">23902 13068 0,'0'0'0,"0"0"16,-4 28-16,0 30 15,-5 38 1,-5 34-16,3 20 16,4 23-16,19-7 15,5-28 1,12-32-16,7-37 16,5-26-16,-4-28 15,5-19 1,8-21-16,1-18 15,0-15 1,7-29-16,-3-18 16,-16-4-16,-19-3 15,-20 18 1,-13 9-16,-11 14 16,-11 8-1,-11 20-15,-4 17 16,-17 12-16,-6 19 15,-22 16 1,-8 18-16,22 6 16,81-45-1,0 0-15,-45 29 16,33-29-16,20-25 16</inkml:trace>
  <inkml:trace contextRef="#ctx0" brushRef="#br1" timeOffset="142778.7034">24317 12794 0,'0'0'0,"0"0"15,21 11-15,16 5 16,29 4-1,9-6-15,30-2 16,16-4 0,-3-6-16,-12-2 15,-106 0-15,71 2 16</inkml:trace>
  <inkml:trace contextRef="#ctx0" brushRef="#br1" timeOffset="143247.6125">24779 12927 0,'0'0'0,"0"0"16,-5 24 0,3 27-16,-3 27 15,12 22-15,4 13 16,0 9-1,-4 8-15,-2 7 16,-5-4 0,-5-12-16,-6-23 15,-7-22-15,18-76 16,-23 54 0,-1-34-16,24-20 15,-23 4 1,23-4-16,-17-6 15,1-10-15,10-4 16,8-2 0,9-4-16,11 3 15,9 5 1,7 2-16,12 7 16,3 11-16,6 7 15,-2 7 1,1 4-16,-1-1 15,-4 2 1,-5-7-16,-2-11 16</inkml:trace>
  <inkml:trace contextRef="#ctx0" brushRef="#br1" timeOffset="143591.3967">25542 12683 0,'0'0'16,"0"0"-16,-5 29 16,3 34-1,-4 39-15,-3 41 16,0 11-1,0 43-15,0 6 16,7-18-16,0-30 16,-3-30-1,-2-27-15,-3-24 16,10-74-16,-11 46 16,4-34-1,4-26-15,3-22 16,0-26-1,3-34-15</inkml:trace>
  <inkml:trace contextRef="#ctx0" brushRef="#br1" timeOffset="143919.0607">25605 12984 0,'5'-27'0,"12"-15"16,10-6-1,9 9-15,9 3 16,6 6-1,11 15-15,5 12 16,7 15 0,9 22-16,-7 22 15,-20 17-15,-20 19 16,-18 25 0,-18 19-16,-24 20 15,-20-6-15,-11-7 16,-13-8-1,-6-11-15,-6-17 16,4-20 0,5-20-16,-3-16 15,9-21-15,14-22 16,6-14 0,5-14-16,0-16 15</inkml:trace>
  <inkml:trace contextRef="#ctx0" brushRef="#br1" timeOffset="144137.8601">25150 13404 0,'0'0'16,"0"0"-16,19-11 15,18-11-15,29-12 16,14-2 0,30-6-1,24 1-15</inkml:trace>
  <inkml:trace contextRef="#ctx0" brushRef="#br1" timeOffset="154276.3802">29623 14852 0,'-34'0'0,"-15"0"15,-20 0-15,-12 0 16,-15-4 0,-1-1-16,2 0 15,-3 5-15,0-4 16,-4 0-1,5-3-15,-6 0 16,0-7 0,0-1-16,1-9 15,-4 1 1,6-5-16,-3-2 16,2-4-16,2-3 15,7-6 1,6-4-16,6-6 15,8-6-15,13-5 16,2-8 0,6-8-16,11-5 15,6-2 1,12-5-16,11 0 16,9-5-16,13-11 15,11 1 1,16-3-16,8 7 15,11-1 1,17-1-16,8-2 16,8 12-16,8 6 15,10 4 1,14 1-16,8 5 16,5 7-1,4 8-15,-1 3 16,4 10-16,3 4 15,3 7 1,1 4-16,1 9 16,-1 10-1,2 7-15,-4 6 16,-6 4-16,2 9 16,-7 11-1,-6 12-15,-19 5 16,-5 8-1,-14 5-15,-9 7 16,-6 8-16,-6 8 16,-6 11-1,-10 5-15,-9 2 16,-11 6-16,-10 1 16,-9 3-1,-14 4-15,-12 0 16,-7-2-1,-11-1-15,-7-4 16,-6 1-16,-10-8 16,-4-2-1,-8-3-15,-3-8 16,-4-2 0,-1-7-16,-1-5 15,-4-5-15,2-8 16,-3-4-1,-13-5-15,-15 3 16,-7-5 0,-9 3-16,-2-3 15,7-4-15,9-5 16,16-6 0,9-7-16,12-3 15,13-5 1,9-2-16,-2-3 15,1-2 1,49-3-16,-49 0 16,49 0-16,-41-5 15,18-11 1,17-7-16</inkml:trace>
  <inkml:trace contextRef="#ctx0" brushRef="#br1" timeOffset="154495.0895">29419 14589 0,'0'0'16,"0"0"-16,0 0 16,0 0-16</inkml:trace>
  <inkml:trace contextRef="#ctx0" brushRef="#br1" timeOffset="155510.4621">28036 12987 0,'0'0'0,"0"0"15,0 0-15,0 21 16,6 25-1,0 18-15,3-2 16,-1 4-16,2-4 16,-8-4-1,-6-4-15,-10-3 16,14-51 0,-23 36-16,1-22 15,4-19-15,11-10 16,1-10-1,6-6-15,4-5 16,7 2 0,7 3-16,12-1 15,16-1-15,8 2 16,10 4 0,6 1-16,11-8 15,-13 2-15,-20-6 16,-28 3-1,-11-1-15,-5 5 16,-1 4 0,-3-5-16,-7-1 15,7 33-15,0 0 16,0 0 0,-7-32-16,0 11 15,5 11 1,4 15-16,0 15 15,3 11-15,-3 12 16,-2 17 0,-4 7-16,-5 1 15,-12-1 1,-6-3-16,-10-2 16,-10-3-16,-20 14 15,-16 1 1,8-14-16,21-24 15,54-36 1,-43 16-16,43-16 16,-34 0-16,34 0 15,-19-7 1,16-6-16,16-8 16,14-3-1,14-3-15,16-6 16,9 3-16,1 8 15,-1 7 1,2 3-16,-68 12 16,57 3-16</inkml:trace>
  <inkml:trace contextRef="#ctx0" brushRef="#br1" timeOffset="155697.5376">28539 13017 0,'0'0'16,"0"0"-1,0 0-15,22 0 16,26-6-16,20-3 16,-7 3-1,-14 1-15,-17 3 16</inkml:trace>
  <inkml:trace contextRef="#ctx0" brushRef="#br1" timeOffset="155869.3716">28494 13279 0,'0'0'0,"0"0"16,21-11-1,14-9-15,24-12 16,5 1-1,-64 31-15,61-31 16,-18 2-16,-22 0 16</inkml:trace>
  <inkml:trace contextRef="#ctx0" brushRef="#br1" timeOffset="156057.1804">28865 12705 0,'0'0'0,"0"0"15,0 0-15,-6 22 16,-7 28 0,-8 23-16,-4 22 15,-6 25-15,4 10 16,0-4 0,7-18-16,-2-26 15,-5-28-15</inkml:trace>
  <inkml:trace contextRef="#ctx0" brushRef="#br1" timeOffset="156244.6694">28388 13786 0,'0'0'0,"0"0"16,0 23-16,2 19 15,13 16 1,14-11-16,8-8 15,17-8-15,14-21 16,1-20 0,-2-26-16</inkml:trace>
  <inkml:trace contextRef="#ctx0" brushRef="#br1" timeOffset="156650.5238">29171 12927 0,'0'0'16,"0"0"-16,-14 18 15,-12 10 1,-11 19-16,-2 2 16,39-49-1,0 0-15,-30 34 16,17-28-16,18-26 15,11-13 1,4-7-16,5-8 16,-3 10-1,0 14-15,0 11 16,5 8-16,4 7 16,5 8-1,5 7-15,12 11 16,-1 0-1,-12 3-15,-12 2 16,-18 6-16,-22-6 16,-14-6-1,-18-6-15</inkml:trace>
  <inkml:trace contextRef="#ctx0" brushRef="#br1" timeOffset="156822.6297">28848 13369 0,'0'0'0,"0"0"16,0 0-16,0 0 16,27-9-1,22-7-15,33-10 16,34-13 0,34-10-16,-1-1 15,-30 15-15,-38 11 16</inkml:trace>
  <inkml:trace contextRef="#ctx0" brushRef="#br1" timeOffset="157087.8446">29312 13100 0,'0'0'0,"0"0"16,-7 28-16,1 21 15,-5 31-15,0 20 16,2 14 0,4 6-16,3 11 15,-1 5 1,3 1-16,3-8 16,4-13-1,4-22-15,-11-94 16,15 60-16,6-46 15</inkml:trace>
  <inkml:trace contextRef="#ctx0" brushRef="#br1" timeOffset="157759.9211">29692 12765 0,'0'0'0,"0"0"16,0 0-16,0 20 16,0 20-1,0 28-15,0 7 16,0 22-16,0-1 16,0-5-1,0-10-15,-6-12 16,6-69-16,-6 43 15,-9-19 1,2-24-16,5-16 16,4-13-1,10-13-15,6-22 16,9-8-16,17-22 16,8-8-1,5 16-15,0 23 16,-13 27-1,-8 26-15,-9 12 16,-12 16-16,-11 13 16,-14 16-1,-16 25-15,-19 28 16,-18 12 0,4-8-16,65-104 15,-59 77-15,28-45 16,20-37-1,18-22-15,9-16 16,14-26-16,20-32 16,11-17-1,8 13-15,-12 24 16,-13 30 0,-18 22-16,3 13 15,-3 7-15,2 5 16,5 2-1,3 2-15,-36 0 16,41 2 0,2 2-16,-14 3 15,-17-5-15</inkml:trace>
  <inkml:trace contextRef="#ctx0" brushRef="#br1" timeOffset="157947.294">30006 12975 0,'0'0'0,"0"0"16,0 0-16,21 0 15,24 0 1,22-4-16,-2-1 16,-7-2-16,-13-5 15</inkml:trace>
  <inkml:trace contextRef="#ctx0" brushRef="#br1" timeOffset="158181.6455">30290 12540 0,'0'0'0,"0"0"16,0 0-16,0 26 15,0 28 1,0 33-16,0 27 15,0 2 1,0 3-16,0-3 16,0-8-16,0-6 15,0-16 1,-6-18-16,6-68 16,-6 32-1,-12-37-15</inkml:trace>
  <inkml:trace contextRef="#ctx0" brushRef="#br1" timeOffset="158540.9477">30112 13350 0,'0'0'0,"0"0"16,-13 23-16,-2 15 16,-8 22-1,10 10-15,5 8 16,13 16-1,9-5-15,8-18 16,7-17-16,-2-27 16,-3-16-1,-1-15-15,-3-7 16,-9-10 0,-7-6-16,-6-4 15,-9 0-15,-7 0 16,-6-3-1,-13 1-15,-2 2 16,-1 3-16,-8 13 16,2 10-1,0 13-15,46-8 16,-35 14 0,10 7-16</inkml:trace>
  <inkml:trace contextRef="#ctx0" brushRef="#br1" timeOffset="159009.2579">31442 12050 0,'0'0'0,"25"7"16,21 13-16,13 15 15,0 15 1,8 28-16,4 26 16,-15 24-16,-3 22 15,-16 5 1,-13 7-16,-16 2 15,-16-1-15,-18 0 16,-20-2 0,-21-3-16,-14-6 15,-9-6 1,-3-17-16,8-20 16,17-24-16,19-29 15,49-56 1,-38 36-16,38-36 15,0 0 1,0 0-16,-25 14 16,21-8-16,23 3 15</inkml:trace>
  <inkml:trace contextRef="#ctx0" brushRef="#br1" timeOffset="159181.4021">32301 14003 0,'0'0'0,"0"0"15,0 0-15</inkml:trace>
  <inkml:trace contextRef="#ctx1" brushRef="#br1">8114 5274 0,'0'18'172,"0"-1"-156,0 1 78,0 0-79,0-1 1,0 1 31,18 17-47,-18-17 31,0 17-15,17-35-1,-17 18 1,0-1 31,0 1-16,18-18-15,-18 18 93,0-1-46,0 1-48,0 0 1,0-1-1,0 1 1,0-1 15,0 1-15,0 0 15,0-1-15,17-17-1,-17 18 1,0 0 78,0 17-79,0-17 32,0-1-31,18-17 15,-18 18-15,0-1-1,0 1 17,0 0-1,18-1 0,-18 1 16,0 0-31,0-1-1,0 1 1,0 0 0,0-1-1,0 1 1,0-1-1,0 1 17,0 0-32,0-1 15,0 1 1,0 0 0,0-1-1,0 1 16,0 17-15,0-17 0,0 17-1,0-17 1,0-1 0,0 1-1,0 0 1,0-1 15,0 1 0,-18 17-15,18-17 0,0 17-1,0-17 1,0 17-1,0-17 1,0 17 0,0-17 15,0 17 0,0-17-15,0-1-1,0 1 1,0 0 0,0-1-1,0 1 1,0-1 0,0 19-1,0-1 16,0 0-15,0-17 0,0 0-1,0-1 17,0 1-17,0-1 1,0 1-1,0 17 1,0-17 0,0 0-1,0-1 1,0 1 0,0 0-1,0-1 16,0 1-15,0 17 0,0-17-1,0-1 1,0 1 0,0 0-1,0-1 1,0 1 15,0 0-31,0-1 16,0 18-1,0 1-15,0-19 16,0 1-16,0 0 16,0-1-1,0 1-15,0 0 31,0-1-15,0 1 0,0 0-1,0 34 1,0-34 0,0 17-1,0-17 16,18-18-31,-18 18 16,0-1-16,0 1 16,0 0-1,0-1-15,0 1 16,0-1 0,0 1-1,0 0 16,0-1-15,0 1 0,0 0-1,0-1 1,0 1 0,0 17 15,0-17 0,0 17-15,0-17 15,0 17 0,0-17 0,0-1 1,0 1-17,0 0 1,0 17 0,0-17 15,0-1-16,0 1 1,0-1 0,0 1-1,0 0 1,17-18 0,-17 35-1,0-17 16,0-1-31,18 1 16,-18 0 0,0-1 15,0 1 16,0-1-47,0 19 47,0-19-32,0 1 48,0 0-63,0-1 15,0 1 17,0 0-1,0-1-31,0 1 31,0-1-15,0 1-1,0 0 32,0-1-31,0 1 46,0 0-46,0-1 15,0 1 1,0 17-1,0-17 0,0 17 16,0-17-16,0 17 16,0-17 16,0-1-17,0 1 1,0 0-31,0-1 15,0 1-15,0 0 15,0-1-15,0 1-1,0-1 17,0 1-17,0 0 1,0-1 15,0 1-31,0 0 31,0-1 1,0 1-1,0 0-16,0-1 1,0 1-16,0 0 16,0-1-1,0 1 1,0-1 31,0 1-47,0 0 15,0-1 17,0 19 15,0-19-16,0 19 0,0-19 16,0 18 0,0-17-16,0 0 0,0-1-31,0 1 16,0 17 15,0-17 0,0 0 16,0-1-47,0 1 16,0 17 0,0-17-1,0 17 1,0-17-1,0-1 17,0 1-1,0 0 0,0-1-15,0 1-1,0-1 32,0 1-31,0 0 15,0-1 0,-18-17-31,18 18 16,0 0 15,0-1-15,0 1 0,0 0 30,0-1-30,-17 19 0,17 34-1,0-52 1,0-1 0,0 1 15,0 0-16,-18-1 1,18 1 78,0 0-79,0-1 1,0 1 0,0-1-1,0 1 1,0 0 0,0 17 30,0-17 1,0 17-15,0-17 14,0-1-14,0 1-17,0 0 1,0-1 0,0 18-1,0-17 1,0 0 15,0-1 47,0 1-62,0 0-1,0-1 1,0 19 0,0-19 31,0 1-32,0-1 1,0 19-1,0-19 1,0 1 15,0 0-31,0-1 0,0 1 32,0 0-32,0-1 15,0 1 63,0-1-62,0 1-16,0 0 31,0-1-15,0 1-1,0 0 32,0-1-31,18-17 0,-18 18-1,0 0 1,0 17-1,53 71 1,-53-89 0,0 1-1,0 0 1,0-1 46,0 1 1,0 0-47,0-1-1,0 1 110,0-1-109,0 1-1,0 0 17,0-1-17,0 1 1,0 17 0,0-17-1,0 17 1,0-17-1,0-1-15,0 89 16,0-88-16,0 0 16,0-1-1,0 1 17,0 0-17,0-1-15,-18 1 78,18-1 47,0 1-109,0 0 15,0-1-15,0 1-16,0 0 78,0-1-62,0 1-1,0 0 16,0-1-15,0 1 0,0-1 15,0 1-31,0 0 16,0 17-1,0 0 95,18-35-79,-1 36-31,1-19 15,0 54 1,-18-54-16</inkml:trace>
  <inkml:trace contextRef="#ctx1" brushRef="#br1" timeOffset="5639.5656">7479 5168 0,'0'18'172,"0"-1"-172,0 19 31,0-19-15,0 1 31,0 0-31,0-1-16,0 1 31,0 0 0,0-1-15</inkml:trace>
  <inkml:trace contextRef="#ctx1" brushRef="#br1" timeOffset="7264.1892">7461 5239 0,'0'17'125,"0"19"-94,0-19-16,0 1 1,0 0 0,0-1 15,0 1 0,0 0-31,0-1 47,0 18-16,-17-17 1,17 17-1,0-17-16,0 17 17,0-17-1</inkml:trace>
  <inkml:trace contextRef="#ctx1" brushRef="#br1" timeOffset="8137.8447">7444 5309 0,'0'18'78,"0"0"-62,0-1-16,0 19 15,0-19 1,0 1 0,0-1-1,0 1-15,0 0 16,0-1-1,0 1-15,0 0 16,0 17 0,0-17 15,0-1-15,0 18-1,0-17 1,0 0-1,0-1 17,0 1-32</inkml:trace>
  <inkml:trace contextRef="#ctx1" brushRef="#br1" timeOffset="9012.7001">7514 5256 0,'0'36'63,"0"-19"-63,0 1 15,0 0-15,0-1 16,0 36-1,0 0 1,0-18-16,0 1 16,0 17-1,0-36 1,0 18 0,0 36-1,0-36 1,0-17-1,0 17 1,0-17 0,0 17-1,0-17 17,0 17-17,-17-17 1</inkml:trace>
  <inkml:trace contextRef="#ctx1" brushRef="#br1" timeOffset="9746.8817">7497 5203 0,'0'18'47,"0"35"-47,0 0 15,0 70 1,0-34-1,0-36 1,0-1 0,0 19 15,0-18-15,0-18-16,0 36 15,0-54-15,0 36 16,0 18-1,0-1 1,0 1 0,0-18-1,0 0 1,0-18 0,0 18-1,0-35 1,0-1 78,0 1-94</inkml:trace>
  <inkml:trace contextRef="#ctx1" brushRef="#br1" timeOffset="10512.3053">7444 5309 0,'0'18'47,"0"53"-47,0 17 15,0-18-15,0 54 16,0-1 0,0-52 15,0 17-15,0-35-1,0 17 1,0 36-1,0-70-15,0 16 16,0-16-16,0-19 16,0 72-1,0 16 1,0-34 0,0 35-1,0-53 1,0 17-1,0-34 1,0-19 0,0 1 15,0-1-15,0 1 46,0-71-31</inkml:trace>
  <inkml:trace contextRef="#ctx1" brushRef="#br1" timeOffset="11293.4008">7461 5239 0,'0'17'47,"0"1"-47,0 35 16,0 35 15,0 53-15,0 0-1,0 18 1,0-18-1,18 0 1,-18 36 0,0-54-1,0-88-15,0 71 16,0-88 0,0 17-16,0 18 15,0-18 1,0 18-1,35 36 1,-35-37 0,0-16 15,0 17-15,18-53-1,-18 35 1</inkml:trace>
  <inkml:trace contextRef="#ctx1" brushRef="#br1" timeOffset="12027.5813">7479 5644 0,'0'36'47,"0"34"-32,0 160 1,-18-36 0,18 35-1,-35 18 1,35-35-1,0-142 1,0 106 0,0-105-1,0 105 1,0-140 0,0 52 15,0 0-31,0-35 31,0 53-31,0-36 31,0 1-15,0-18 0,0 0-1,0-36 1,-18-34 46,18-54-46,0-35-16</inkml:trace>
  <inkml:trace contextRef="#ctx1" brushRef="#br1" timeOffset="13198.7994">7479 5362 0,'0'53'47,"0"-18"-47,0 18 16,0 18-1,0 35-15,0 299 32,0-122-17,-35-107 1,35-52 0,-18-1-1,0-17 1,18-53-16,-35 17 15,35-17-15,-18 35 16,18-35 0,0 53-1,-17-71 1,17 54 15,0-72-31,0 19 0,0 34 31,0-17-31,0-18 0,0 18 32,0 0-17,0-18 1,0 18-16,0-17 16,0 17-16,0-1 15,0 1 1,0-35 78,0 17-32,0-17-46,0 17-16,0-17 15,0-1 1,0-34 15,0-89-15</inkml:trace>
  <inkml:trace contextRef="#ctx1" brushRef="#br1" timeOffset="14386.0422">7514 5009 0,'0'36'0,"0"-19"16,0 1-16,0 17 31,0 1-31,0-19 0,0 36 31,0-35-31,0 17 16,0-17 0,-17-18-1,-19 0 17,19 0-17,-54-36 1,53 19-1,-17-195 1,17 177 0,18-142-1,0 160 1,0-19 15,71 36-31,0 0 31,17 36-31,-18 140 32,-70-123-17,0 141 1,0-159 0,-35 107-1,-35-107 1,34-35-16,-34 0 15,52 0-15,-17 0 16,17 0 0,18-35-1,0-18 1,0 35 78,0-17-79,0-1-15</inkml:trace>
  <inkml:trace contextRef="#ctx1" brushRef="#br1" timeOffset="15276.4528">7408 4304 0,'0'18'156,"36"-18"-156,-1 52 16,-17 1 0,-1-17-1,-17-19-15,0 36 31,0 35-31,-106-17 32,89-53-17,-19 17 1,36-53 62,18-35-62,17 18-1,1-18-15,-1 0 16</inkml:trace>
  <inkml:trace contextRef="#ctx1" brushRef="#br1" timeOffset="15792.299">7655 4339 0,'-17'18'62,"-1"-18"-62,0 17 16,18 19-16,-17-1 31,17 0-31,0 53 31,0-52-31,0 17 32,35-18-17,36-17 1,52-18 0,-35 0-1,-70 0 1,0 0-1</inkml:trace>
  <inkml:trace contextRef="#ctx1" brushRef="#br1" timeOffset="18713.524">4357 5415 0,'17'-17'16,"1"17"-16,0 0 31,-1 0-15,1 0-1,0 0-15,35 52 32,-36 37-17,-17 16-15,0-34 31,0-53-31,0 17 16,18-70 47,17-1-63,-17-52 15,-1 53-15,1 17 16,17-52-1,-35 140 79,0 36-78,18 159-1,-18-36 1,0-106 0,0-52-1,0-18 1,0-35 0,0-1 30,0-52-14,-18-18-32,1-70 15,17-19 17,0 54-17,0 53 1,35 35-1,159 0 1,35 141 0,-35-35-1,-123-71 1,-53-17 0,-1-53 30</inkml:trace>
  <inkml:trace contextRef="#ctx1" brushRef="#br1" timeOffset="19760.1477">5592 5503 0,'-18'-17'79,"18"70"-33,0 52-46,0-16 16,0 158 0,0-159-1,0 194 1,0-106 0,0-105-1,0 0 1,0-36-1,0 18 1,0 17 0,0 36-1,0-18 17,0-70-32,0 35 15,0 0-15,0 0 16,0 17-1,0 54 1,0-36 0,0-18-1,0 54 1,0-71 0,0-18-1,0-17 1,0 35-1,0 0 1,0 0 0,0-36-16,0 1 31,0-1-31,0 1 16,0 0 62,0-1-63</inkml:trace>
  <inkml:trace contextRef="#ctx1" brushRef="#br1" timeOffset="20431.8606">5486 7743 0,'0'-17'47,"17"52"62,-17-17-93,18 52-16,-18-17 15,0 0 1,35 88 0,-17-88-1,-18-35 1,0-89 46,0 18-62,18-17 16,-18 52-16,52-105 16,-52 70-1,18-18 1,17-17-1,71-71 17,-35 36-17,17 35 1,-53 35 0</inkml:trace>
  <inkml:trace contextRef="#ctx1" brushRef="#br1" timeOffset="26902.1221">7408 5274 0,'0'18'62,"0"-1"-62,-17 1 16,17 17-1,0-17-15,0 88 16,0 0 0,0 17 15,0 0-16,0-87-15,0 70 16,0-54-16,0-34 16,17 88-1,-17 0 1,18-36 0,-18 19-1,0-19 1,0-17-1,0 0 1,0 18 0,0-36-1,0 18 1,0-18 0,0 36-1,0-36-15,0 0 16,0 53-1,0 0 1,18-35 0,-18 18-1,0-1 1,0-34 0,0 34-1,0-52 1,0 35-1,0 0 1,0-36-16,0 19 16,0-19-16,0 1 15,0 17-15,0 1 16,0-19 0,0 36 15,0 0-16,0-18 1,0 18 0,0 0-1,0 18 1,0-18 0,0 17-1,0-52 1,0 17-16,0 0 15,0-17 1,0 0-16,0 17 16,0 35-1,0 1 1,0 0 15,0-1-15,0-17-1,0 18 1,0 17 0,0-35-1,0 17 1,0-52-16,0 35 16,0-36-1,0 19 1,0 17-1,0 17 1,0-17 0,0 18-1,0-18 1,0 0 15,0-36-15,0 18-1,0 1-15,0-19 16,0 1-16,0 17 0,0-17 16,0 17-1,0 36 1,0-18 0,0 35-1,0-53 1,-18 53-1,18-35 1,0 0 0,0 18-1,0-18 1,0 17 15,0-35-31,0 18 16,0-35-16,0 35 15,0 0 1,0-18 0,0 0-1,0 36 1,0-36 0,0 18-1,0-18 1,0 1-1,0 17 1,0-36 0,0 19-16,0 16 15,0 1 1,0-17-16,0-1 31,0 18-15,0-36-1,0 36 1,0 0 0,35-17-1,-17-1 1,-18 18 0,0-18-1,0-17 1,0 17 15,18-17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6:18:08.18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1880 3849 0,'0'0'16,"0"0"-16,-6-19 16,-7-16-1,-8-10-15,0 9 16,7 1-1,1 5 1,7 8-16,2 7 16,1 6-1,3 2-15,5 9 16,1 7-16,4 4 16,-1 8-1,3 5-15,3 5 16,2 8-16,6 8 15,1 6 1,0 3-16,3 3 16,3-2-1,-2 2-15,3-4 16,1 1-16,1-6 16,-33-50-1,34 42-15,-34-42 16,0 0-16,35 31 15,0-15 1,-1-21-16,-6-10 16,5-15-1,3-17-15,4-11 16,1-9-16,10-27 16,5-19-1,2-7-15,-6 2 16,-4 13-1,0 12-15,-2 8 16,1 7-16,-6 13 16,-6 16-1,-8 14-15,-27 35 16,25-28-16,-10 6 16,-3 4-1</inkml:trace>
  <inkml:trace contextRef="#ctx0" brushRef="#br0" timeOffset="125.2889">3101 3236 0,'0'0'16,"0"0"-16,0 0 15,0 0-15</inkml:trace>
  <inkml:trace contextRef="#ctx0" brushRef="#br0" timeOffset="7560.7202">3864 3656 0,'0'0'0,"0"0"16,0 0-1,0 0-15,0 0 16,20 0 0,27-7-16,27-3 15,20-9 1,-13 2-16,-6-6 15,-75 23-15,63-20 16,-63 20 0,35-15-16,-35 15 15,16-11 1,-20 3-16,-14 10 16,-15 10-16,-12 10 15,-19 12 1,-7 7-16,-18 16 15,2 10-15,22-9 16,25-13 0,19-18-16,17-12 15,8-3-15,8-5 16,11-1 0,8-2-16,5 0 15,2 3 1,4 5-16,-4 5 15,-8 6 1,-19-1-16,-13 7 16,-20 4-16,-23 13 15,-26-2 1,-36 13-16,-30 6 16,8-6-16,23-15 15,106-42 1,0 0-16,0 0 15,-61 27-15,38-16 16,33-8 0,23-8-16,16-9 15,38-6 1,47-10-16,58-9 16,19 1-1,-22 12-15,-37 12 16,-33 14-16,-30 11 15,-27 7 1,-25 2-16,-19-1 16,-18-4-16</inkml:trace>
  <inkml:trace contextRef="#ctx0" brushRef="#br0" timeOffset="8045.1001">4113 4496 0,'0'0'16,"-18"16"-16,-5 8 15,-9 15 1,1 11-16,3 16 16,-2 11-1,5 33-15,13 24 16,14 9-16,22-2 15,12-20 1,10-23-16,1-22 16,11-22-1,-3-21-15,-9-22 16,1-18-16,0-12 16,0-15-1,-4-15-15,-1-16 16,-8-25-1,-5-19-15,-22 2 16,-16 0-16,-14 2 16,-10 11-1,-12 9-15,-8 20 16,-7 14 0,-11 17-16,-2 16 15,2 16-15,13 11 16,8 11-1,14 7-15,20-5 16,24-11-16</inkml:trace>
  <inkml:trace contextRef="#ctx0" brushRef="#br0" timeOffset="8420.2385">4893 3899 0,'0'0'0,"0"0"16,0 0 0,15 7-16,25 3 15,21 3 1,3-4-16,-1-3 15,-7 3-15,-56-9 16,42 16 0,-13 11-16,-16 13 15,-22 11-15,-22 16 16,-32 27 0,-33 15-16,-11 6 15,7-20 1,100-95-16,-74 54 15,39-56-15,20-33 16</inkml:trace>
  <inkml:trace contextRef="#ctx0" brushRef="#br0" timeOffset="8795.1301">5552 3238 0,'0'0'0,"0"0"16,0 0-16,0 25 15,0 24 1,0 38-16,0 30 16,0 16-16,0 14 15,0 48 1,0 28-16,0 10 15,0-14 1,0-5-16,0-17 16,0-11-16,0-12 15,-5-22 1,1-23-16,0-26 16,-2-25-16,6-78 15,0 0 1,0 0-16,0 47 15,8-47 1,0-36-16</inkml:trace>
  <inkml:trace contextRef="#ctx0" brushRef="#br0" timeOffset="8966.6391">6461 4539 0,'-56'4'0,"-10"1"16</inkml:trace>
  <inkml:trace contextRef="#ctx0" brushRef="#br0" timeOffset="9857.0559">6014 3961 0,'0'0'15,"0"0"-15,0 0 16,0 0-16,0 0 15,27-3 1,31-9-16,25-3 16,6-3-1,-89 18-15,0 0 16,0 0-16,70-14 16,-33 13-1,-28 12-15,-20 7 16,-14 7-1,-9 10-15,-14 12 16,1 1-16,4 4 16,15-2-1,14-5-15,14-8 16,14-8-16,5-11 16,12-9-1,6-9-15,1-9 16,3-13-1,-4-5-15,-13-2 16,-15-3 0,-14 8-16,-10 2 15,-9 4-15,-2 2 16,6 7 0,3 2-16,8 12 15,2 4-15,7 11 16,7 5-1,8 12-15,10 20 16,3 1 0,-4 4-16,-2-1 15,-9 0-15,-6-8 16,-11-6 0,-12-7-16,-13-2 15,-12-5-15,-12 1 16,-10-6-1,-8 2-15,-23 2 16,-8 1 0,102-33-16,-81 19 15,81-19-15,-44 8 16,32-18 0,28-1-16,17-5 15,18-2 1,32-1-16,40-6 15,38-2-15,12 3 16,-26 6 0,-26 6-16,-19 6 15,-21-1-15,-14 0 16,-26-2 0,-13-9-16</inkml:trace>
  <inkml:trace contextRef="#ctx0" brushRef="#br0" timeOffset="10326.0614">6882 2966 0,'0'0'16,"0"0"-16,0 20 15,0 22 1,0 28-16,0 13 16,0 29-1,0 12-15,9 19 16,4 20-16,5 49 15,3 16 1,4 12-16,-7-15 16,-10-5-16,-4-7 15,-16-14 1,-6-9-16,-2-5 16,-2-17-1,2-23-15,5-30 16,15-115-16,-11 80 15,11-80 1,-4 46-16,0-27 16,4-33-1,-3-22-15</inkml:trace>
  <inkml:trace contextRef="#ctx0" brushRef="#br0" timeOffset="10575.7555">6867 4427 0,'0'0'0,"34"-4"16,28-1-16,44 5 16,23 20-1,8 21-15,2 16 16,-21 4-1,-27-5-15,-91-56 16,70 44-16,-70-44 16,42 27-1,-35-19-15,-22-16 16</inkml:trace>
  <inkml:trace contextRef="#ctx0" brushRef="#br0" timeOffset="10856.8137">6124 3517 0,'0'0'16,"0"0"-16,13 26 16,9 16-1,11 39-15,8 41 16,-1 36 0,-4 8-16</inkml:trace>
  <inkml:trace contextRef="#ctx0" brushRef="#br0" timeOffset="80731.3493">8671 4079 0,'0'0'0,"0"0"15,0 0-15,0 0 16,0 0 0,0 0-16,0 0 15,0 0 1,2 13-16,5 9 16,4 5-16</inkml:trace>
  <inkml:trace contextRef="#ctx0" brushRef="#br0" timeOffset="81059.0348">8582 4997 0,'0'0'16,"0"0"-16,0 0 15,0 0 1,0 0-16,0 0 16</inkml:trace>
  <inkml:trace contextRef="#ctx0" brushRef="#br0" timeOffset="85964.5218">9341 3746 0,'0'0'0,"0"0"16,0 0-16,0 0 15,23-3 1,24-10-16,25-6 16,16-5-16,13 6 15,1 7 1,-12 7-16,-18 6 15,-72-2 1,44 10-16,-19 3 16,-17 4-16,-14 1 15,-12 5 1,-13 3 0,-16 17-16,-9 7 15,-25 21-15,-15 18 16,-4 7-16,0 4 15,13-8 1,15-18-16,15-23 16,9-22-16</inkml:trace>
  <inkml:trace contextRef="#ctx0" brushRef="#br0" timeOffset="86214.4715">9522 4059 0,'0'0'16,"0"0"-16,20 0 16,23 5-1,17 11-15,-8 14 16,-8 5-16,1 11 16,0 5-1,-5 2-15,-2 1 16,-4 0-1,-34-54-15,0 0 16,0 0-16,22 40 16,-11-25-1,-9-32-15</inkml:trace>
  <inkml:trace contextRef="#ctx0" brushRef="#br0" timeOffset="86620.5262">10162 3293 0,'0'0'16,"0"0"-16,0 19 15,0 28-15,0 29 16,0 29-1,6 9-15,3 16 16,7 15 0,2 29-16,8 14 15,-3-3-15,-5-2 16,-7-15 0,-7-16-16,1-17 15,-10-11-15,-1-19 16,-3-18-1,0-15-15,9-72 16,-11 45 0,11-45-16,0 0 15,-14 17-15,-4-34 16</inkml:trace>
  <inkml:trace contextRef="#ctx0" brushRef="#br0" timeOffset="86792.066">10175 4318 0,'0'0'16,"0"0"-16,26 0 15,35 0 1,34 0-16,37 0 15</inkml:trace>
  <inkml:trace contextRef="#ctx0" brushRef="#br0" timeOffset="87229.8259">11149 3585 0,'0'0'16,"0"0"-16,0 0 16,-15 21-16,-6 10 15,-3 13 1,6 7-16,11 1 15,12-6 1,-5-46-16,16 38 16,12-11-1,10-18-15,2-14 16,3-10-16,0-10 16,-8-4-1,-10-2-15,-9 0 16,-14 4-16,-14-1 15,-9 0 1,-10 6-16,-13-2 16,-2 8-1,-4 9-15,2 9 16,1 7-16</inkml:trace>
  <inkml:trace contextRef="#ctx0" brushRef="#br0" timeOffset="87495.4113">10633 4018 0,'0'0'0,"0"0"16,0 0-16,0 0 16,0 0-1,24 5-15,33-3 16,30 3-1,26-10-15,7-7 16,6-1-16,-5 0 16,-5-5-1,-20 5-15,-96 13 16,0 0 0,69-7-16</inkml:trace>
  <inkml:trace contextRef="#ctx0" brushRef="#br0" timeOffset="87745.3335">11051 4112 0,'0'0'16,"0"0"-16,0 0 15,0 0-15,0 25 16,0 19-1,0 23-15,-6 4 16,-11 3-16,-10 7 16,-10-10-1,1-10-15,36-61 16,-31 30 0,6-22-16</inkml:trace>
  <inkml:trace contextRef="#ctx0" brushRef="#br0" timeOffset="87932.4163">11216 4306 0,'0'0'0,"29"-8"16,15-8-16,22-6 15,1 4 1,-1 2-16,-66 16 15,61-20-15</inkml:trace>
  <inkml:trace contextRef="#ctx0" brushRef="#br0" timeOffset="88244.8482">11786 3248 0,'0'0'16,"0"0"-16,0 22 15,-4 27 1,1 31-16,-6 27 16,3 7-16,-1 4 15,5 3 1,0-5-16,2-4 15,4-4 1,1-11-16,-1-7 16,0-14-16,5-13 15,-2-20 1,-7-43-16,9 50 16</inkml:trace>
  <inkml:trace contextRef="#ctx0" brushRef="#br0" timeOffset="88479.2827">11312 4742 0,'0'0'0,"0"0"15,2 24-15,12 24 16,3 14-16,10-6 15,7 4 1,13-2-16,22 13 16,19-1-1,1-27-15,0-28 16,-6-28-16</inkml:trace>
  <inkml:trace contextRef="#ctx0" brushRef="#br0" timeOffset="88775.9692">12437 3421 0,'0'0'0,"0"0"16,22 7-16,22 4 16,17 12-1,-8 6-15,-4 11 16,-4 7-16,-9 6 16,-13 10-1,-15 0-15,-14 1 16,-19-1-1</inkml:trace>
  <inkml:trace contextRef="#ctx0" brushRef="#br0" timeOffset="88979.4291">12322 3846 0,'0'0'0,"0"0"16,0 0-1,16 18-15,10 11 16,13 13 0,-12 1-16,-16-1 15,-20-3-15,-20-11 16</inkml:trace>
  <inkml:trace contextRef="#ctx0" brushRef="#br0" timeOffset="89182.122">11987 4235 0,'0'0'0,"0"0"16,29-3 0,38-8-16,41 1 15,34-6-15,24 0 16,13-1 0,-9 3-16,-23 9 15,-26 7-15,-38 3 16,-83-5-1,48 7-15,-27 2 16</inkml:trace>
  <inkml:trace contextRef="#ctx0" brushRef="#br0" timeOffset="89588.2772">12447 4602 0,'0'0'0,"0"0"16,-6 26 0,-1 26-16,1 24 15,6 10 1,11-5-16,13-7 16,12-14-16,6-15 15,3-12 1,6-13-16,9-11 15,9-16 1,1-11-16,-1-15 16,3-21-16,-16-10 15,-28-6 1,-23 0-16,-22 13 16,-17 8-16,-15 0 15,-7 4 1,-6 10-16,3 7 15,7 13 1,2 9-16,8 15 16,10 5-16,18-2 15</inkml:trace>
  <inkml:trace contextRef="#ctx0" brushRef="#br0" timeOffset="89979.1207">13730 3502 0,'-4'0'0,"-8"4"15,-3 3-15,-7 16 16,-1 3-16,6 8 15,4 1 1,11-5-16,15-4 16,8 0-1,16-12-15,20-7 16,13-11-16,1-8 16,-7-6-1,-5-3-15,-17-2 16,-12-2-1,-21 3-15,-18 4 16,-23 3-16,-21 3 16,-32 4-1,-40 9-15,-29 16 16,3 9-16</inkml:trace>
  <inkml:trace contextRef="#ctx0" brushRef="#br0" timeOffset="90244.7086">13085 4054 0,'0'0'15,"27"5"-15,28-1 16,41-3 0,44 4-16,15-5 15,37 2-15,-4-2 16,-27 0-1,-40 0-15,-33 0 16,-88 0 0,0 0-16,0 0 15,50 0-15,-38-7 16,-39-3 0,-28-4-16</inkml:trace>
  <inkml:trace contextRef="#ctx0" brushRef="#br0" timeOffset="90494.4405">13564 4150 0,'0'0'0,"0"0"16,0 0 0,4 25-16,2 19 15,5 25 1,-7 3-16,0 6 15,-4 11-15,-4-2 16,2-8 0,0-10-16,2-69 15,0 0-15,0 0 16,0 36 0,4-36-16</inkml:trace>
  <inkml:trace contextRef="#ctx0" brushRef="#br0" timeOffset="90853.6043">13826 4112 0,'0'0'16,"0"0"-16,0 27 15,4 25 1,1 32-16,-1 27 15,5 10-15,5 11 16,7 18 0,-2 18-16,-3 2 15,-1-15 1,-3-12-16,-8-6 16,-4-10-16,-2-21 15,0-15 1,4-17-16,0-14 15,-2-60 1,0 0-16,0 0 16,8 37-16,7-21 15,5-19 1</inkml:trace>
  <inkml:trace contextRef="#ctx0" brushRef="#br0" timeOffset="90994.601">14497 5540 0,'0'0'16,"0"0"-16,0 0 16,0 0-1</inkml:trace>
  <inkml:trace contextRef="#ctx0" brushRef="#br0" timeOffset="149695.0581">9435 5595 0,'0'0'15,"0"0"-15,0 0 16,18-2-16,20-9 16,18 0-1,5-3-15,-4 6 16,4-1 0,8 4-16,10 1 15,17 4-15,15-3 16,-6 6-1,4-3-15,-1 0 16,1-3 0,3 3-16,-2 3 15,4 1-15,2-1 16,7-1 0,8-2-16,2-2 15,-2-5-15,1 0 16,-2-4-1,2 0-15,-5 0 16,0-1 0,0-1-16,-4-1 15,0 5-15,-1 0 16,-2 7 0,1-2-16,-5-1 15,2-1 1,-4 1-16,-11 1 15,-2 1-15,-6 3 16,-1 0 0,-14 0-16,-3 3 15,-6-3 1,-13 0-16,-6 2 16,2-2-16,1 2 15,-3 1 1,-52-3-16,55 2 15,-55-2-15,61-2 16,8-8 0</inkml:trace>
  <inkml:trace contextRef="#ctx0" brushRef="#br0" timeOffset="149976.3551">14472 5245 0,'0'0'0,"0"0"15,0 0 1,-18 10-16,-11 6 16,-11 9-1,-6 4-15,-7 9 16,-2 4-1,-4 5-15,-14 12 16,6 1-16,67-60 16,0 0-1,-47 47-15,34-31 16,24-21-16</inkml:trace>
  <inkml:trace contextRef="#ctx0" brushRef="#br0" timeOffset="150194.9349">14698 5227 0,'0'0'16,"0"0"-16,0 0 16,0 0-1,-22 18-15,-15 13 16,-23 20-1,-22 24-15,-24 32 16,-21 31-16,-27 35 16</inkml:trace>
  <inkml:trace contextRef="#ctx0" brushRef="#br0" timeOffset="216694.903">3734 7586 0,'0'0'0,"0"0"16,0 0-1,0 0-15,18 0 16,16 0-16,20 0 16,6 0-1,7 0-15,2 0 16,8 0 0,15 0-16,2 0 15,1 0-15,5 0 16,5 0-1,7 4-15,2 1 16,0 4-16,6-3 16,9 2-1,16-2-15,4-1 16,1-1 0,0 1-16,2-2 15,-3 2-15,3-2 16,2 1-1,0 3-15,0 4 16,0 0 0,-3-2-16,0 1 15,-1-2 1,3 1-16,-4 0 16,7-3-16,-1-1 15,-3 2 1,-3-3-16,0 1 15,-5-1-15,-5 1 16,-2 2 0,-1 1-16,-15 4 15,1-3 1,-4-1-16,-2 1 16,-8-1-16,-10-7 15,-4 2 1,-7-3-16,-7-3 15,-5 2-15,-11-9 16,-19-1 0</inkml:trace>
  <inkml:trace contextRef="#ctx0" brushRef="#br0" timeOffset="217679.0464">6920 7412 0,'0'0'0,"0"0"16,0 0-1,-21 5-15,-17 2 16,-16 12-16,4 8 15,4 0 1,-1 0-16,-2 0 16,-2-8-16,-3-5 15,1-8 1,-6-7-16,0-11 16,-4-4-1,-2-9-15,-3-3 16,1-6-16,-6-15 15,4-8 1,11-2-16,10-3 16,15-6-1,16-1-15,12 5 16,12-1 0,8-7-16,7-2 15,16-18-15,12-6 16,6 14-1,3 4-15,6 10 16,1 9-16,7 8 16,0 4-1,6 6-15,0 8 16,0 8 0,0 12-16,-3 7 15,-2 13-15,-5 8 16,-10 9-1,-9 6-15,-1 9 16,-1 8 0,-4 8-16,-8 8 15,-5 5-15,-4 22 16,-9 8 0,-9-2-16,-12-11 15,-3-3-15,-10-1 16,-1-2-1,-8-3-15,-1-7 16,-4-13 0,-1-5-16,-4-1 15,-5-4-15,1-2 16,-3-6 0,0-5-16,5-3 15,-1-9-15,4-2 16,14-16-1,7-2-15</inkml:trace>
  <inkml:trace contextRef="#ctx0" brushRef="#br0" timeOffset="217850.9217">7086 7333 0,'0'0'16,"0"0"-16,0 0 15,0 0-15,16 14 16,18 16 0</inkml:trace>
  <inkml:trace contextRef="#ctx0" brushRef="#br0" timeOffset="218382.3278">11032 6952 0,'-8'31'16,"-5"22"-16,-12 21 16,-10 29-1,-15 31-15,-8 18 16,-3 2-16,6-11 15,8-18 1,9-13-16,7-16 16,2-13-1,6-19-15,23-64 16,0 0-16,-18 30 16,3-37-1</inkml:trace>
  <inkml:trace contextRef="#ctx0" brushRef="#br0" timeOffset="218725.6848">10835 7115 0,'0'0'0,"4"-23"16,11-10-16,9-2 16,14 10-1,3 18-15,1 21 16,4 16-1,-4 18-15,-3 9 16,1 13-16,1 19 16,1 14-1,-2-3-15,-13-1 16,-2-5 0,-9 2-16,-10 2 15,-8-2-15,-6-7 16,-4-13-1,-3-13-15,15-63 16,-20 40 0,20-40-16,-29 29 15,-14-11-15,-6-11 16,2-19 0</inkml:trace>
  <inkml:trace contextRef="#ctx0" brushRef="#br0" timeOffset="218944.6615">10760 7765 0,'0'0'0,"0"0"16,0 0 0,0 0-16,0 0 15,22 0-15,31 0 16,21 0-1,18 0-15,-4 0 16,-1 0 0</inkml:trace>
  <inkml:trace contextRef="#ctx0" brushRef="#br0" timeOffset="219272.5451">11402 7052 0,'0'0'0,"0"0"15,0 0 1,0 0-1,22 0-15,27-5 0,29 1 16,23 2 0,-2 2-16,-1 2 15,-7 2 1,-7-1-16,-84-3 16,77 2-1,-77-2-15,54 0 16,-34 0-16</inkml:trace>
  <inkml:trace contextRef="#ctx0" brushRef="#br0" timeOffset="219600.4689">11699 6938 0,'0'0'16,"0"0"-16,0 21 15,6 19 1,3 27-16,-1 11 16,-1 27-16,-1 6 15,0 6 1,-3-1-16,-6-7 16,-1-8-1,4-14-15,-4-13 16,0-14-16,4-60 15,-5 47 1,5-47-16,0 47 16,0-47-1,7 29-15,6-22 16</inkml:trace>
  <inkml:trace contextRef="#ctx0" brushRef="#br0" timeOffset="219912.8956">12208 6909 0,'0'0'0,"0"0"15,-4 25-15,0 24 16,-5 29-1,0 22-15,2 1 16,1 0-16,-2-10 16,6-10-1,2-14-15,0-67 16,0 0 0,0 0-16,6 44 15,8-15-15,0-26 16,-5-29-1</inkml:trace>
  <inkml:trace contextRef="#ctx0" brushRef="#br0" timeOffset="220522.1324">12244 6949 0,'0'0'0,"0"0"15,9 21-15,4 10 16,8 14 0,2 8-16,0 4 15,2-2-15,-1-4 16,4-7 0,1-11-16,2-16 15,0-15 1,5-13-16,4-18 15,10-18-15,-6-9 16,-2-8 0,-42 64-16,43-90 15,-43 90 1,35-96-16,-35 96 16,0 0-16,23-74 15,-23 74 1,16-27-16,-8 34 15,-6 20 1,-2 9-16,-2 13 16,0 22-16,-2 11 15,2 31 1,-2 23-16,8 9 16,-4-8-16,4-22 15,4-18 1,4-10-16,0-13 15,-1-5-15,-3-18 16,0-5 0,-8-46-16,0 0 15,8 44 1,-8-44-16,-2 40 16,-12-3-1,-12-10-15,-11-11 16</inkml:trace>
  <inkml:trace contextRef="#ctx0" brushRef="#br0" timeOffset="221100.4135">10483 8339 0,'0'0'16,"0"0"-1,23 0-15,26-7 16,25-1-16,17-1 16,5 0-1,9-1-15,6 6 16,10 2-16,3 0 16,10-3-1,13-2-15,17-4 16,-8 4-1,-20 3-15,-3 4 16,-10 0-16,4 7 16,-4 2-1,-10 0-15,-12 2 16,-9 0 0,-6-2-16,-11 0 15,-7-1-15,-14 0 16,-10-1-1,-44-7-15,48 8 16,-6 3 0,-42-11-16,0 0 15,39 16-15</inkml:trace>
  <inkml:trace contextRef="#ctx0" brushRef="#br0" timeOffset="221256.3293">13232 8471 0,'0'0'15,"0"0"-15</inkml:trace>
  <inkml:trace contextRef="#ctx0" brushRef="#br0" timeOffset="224646.1561">6595 11459 0,'0'0'0,"0"0"16,-17-21-1,-8-19-15,-11-25 16,3-31 0,6-22-16,9-16 15,6-9-15,3-10 16,2-5 0,9-10-16,8-3 15,4-2 1,-3-1-16,0 0 15,0 2-15,0 4 16,3 2 0,-2 11-16,-2 7 15,-8 7-15,-2 9 16,4 14 0,-1 8-16,-3 16 15,-5 19 1,-1 8-16,6 67 15,-5-51 1,5 51-16,0 0 16,-9-41-1,-4 14-15,-7 23 16,-3 15-16,-6 14 16,-13 22-16,-5 13 15,-18 24 1,-3 14-16,4-3 15,14-21-15,50-74 16,0 0 0,0 0-16,-33 46 15,33-46 1,-17 14-16,17-23 16,9-16-16,9-15 15,10-20 1,4-8-16,10-16 15,0 3 1,-42 81-16,0 0 16,0 0-16,41-58 15,-41 58 1,31-27-16,-2 18 16,-1 15-1,-2 2-15,5 8 16,5 6-16,9 12 15,2 4 1,0 6-16,-2 6 16,-4 3-1,-4 3-15,-4-3 16,-2-1-16,1-1 16,-6-4-1,1-4-15,2-3 16</inkml:trace>
  <inkml:trace contextRef="#ctx0" brushRef="#br0" timeOffset="225630.6209">6418 7984 0,'0'0'0,"0"0"16,0 0-16,0 0 15,0 0 1,-7-15-16,-1-15 16,-6-16-16,7-4 15,7-7 1,14-7-16,8-5 15,1 6-15,0 9 16,-1 6 0,-22 48-16,0 0 15,0 0 1,19-42-16,-19 42 16,21-32-16,-21 32 15,25-15 1</inkml:trace>
  <inkml:trace contextRef="#ctx0" brushRef="#br0" timeOffset="227598.9564">6826 8004 0,'0'0'15,"0"0"-15,0 0 16,0 0-16,15-11 16,11-5-1,11-7-15,0 8 16,4 4-1,3 2-15,-1 4 16,4 4-16,2 2 16,1 6-1,3 0 1,-2 1-16,5 2 16,-1-2-16,4 2 15,1 3-15,-2-2 16,4 5-1,-5 2-15,2 2 16,-2 5-16,-1 1 16,-1 6-1,-1 3-15,-2 3 16,-2 7 0,-2 2-16,-6 7 15,0 3-15,-5 6 16,0 2-1,8 22-15,2 14 16,-7-5 0,-6-9-16,-10-2 15,-1 2-15,-8 2 16,-1 3 0,-8 0-16,-2 3 15,0 10-15,-8 5 16,-2 4-1,-5 7-15,-7 6 16,-4 7 0,-2-2-16,-2-3 15,-9-1-15,-1-1 16,-1-2 0,-4 2-16,-2 1 15,-1-1 1,-2 1-16,-6-1 15,-4 5-15,4-7 16,3-14 0,0 2-16,-9-4 15,2-1 1,-2-8-16,5-11 16,-4-2-16,0-8 15,0-10 1,3-11-16,1-9 15,6-13 1,0-7-16,-2 2 16,-1-3-16,-2-7 15,0-3 1,52-18-16,-56 13 16,1-3-16,-3-8 15,6-4 1,2-8-16,4-3 15,0-7 1,2-4-16,3-10 16,-7-6-16,4-5 15,0-6 1,3-8-16,1-7 16,-8-19-1,2-16-15,8 1 16,3-7-16,9-3 15,-1-7 1,3-5-16,-1-13 16,9-5-1,5 1-15,5-4 16,4 0-16,6-1 16,2 0-1,-1 3-15,1 1 16,1-3-16,4 2 15,2-2 1,10-2-16,2-3 16,0 1-1,-8 4-15,-3 2 16,4 5 0,2 2-16,-2 16 15,-7 1-15,0 5 16,2 9-1,0 5-15,3 6 16,-6 12-16,-2 13 16,0 16-1,-2 6-15,1 4 16,-3 8 0,-2 11-16,0 8 15,-4 6-15,-6 8 16,-6 5-1,-9 12-15,-3 5 16,-5 10-16,-9 8 16,1 4-1,-1 1-15,3 0 16,-3 2 0,3 2-16,1-5 15,0-1-15,36-43 16,0 0-1,0 0-15,-29 31 16,11-17 0,16-22-16,12-19 15,5-18-15</inkml:trace>
  <inkml:trace contextRef="#ctx0" brushRef="#br0" timeOffset="227848.9051">6413 8006 0,'0'0'16,"0"0"-16,0 0 15,10 20-15,6 7 16,6 12 0,3-2-16,-4 8 15,4 2 1,-2 4-16,2 3 15,2 4 1,-2 0-16,5 2 16,-3 1-16,-27-61 15,24 58-15</inkml:trace>
  <inkml:trace contextRef="#ctx0" brushRef="#br0" timeOffset="229223.2401">6763 8276 0,'0'0'16,"0"0"-16,0 0 15,16-9 1,12-8-16,19-9 16,9-12-16,11 1 15,29-11 1,20-7-16,10 6 16,-13 16-1,-10 11-15,-14 16 16,-8 9-16,-5 9 15,-2 6 1,-3 6-16,3 3 16,-2 2-16,1 4 15,1 5 1,0 5-16,-3 3 16,-1 10-1,-7 6-15,-6 10 16,-3 11-16,-7 15 15,-2 5 1,-3 7-16,2 8 16,-2 10-1,-7-2-15,-8 2 16,-8 4-16,-4 6 16,-9 17-1,-8 1-15,-7 2 16,-12 13-1,-3 0-15,-12 8 16,-4 7-16,-5 4 16,-6-9-1,-5 0-15,1-11 16,-4-6 0,3-11-16,-2-6 15,-4-6-15,-3-7 16,-5-4-1,6-8-15,-1-5 16,1-12-16,-4 0 16,-2-5-1,0-8-15,-3-12 16,5-13 0,-4-16-16,0-15 15,5-15-15,6-15 16,5-8-1,-10-7-15,-4-9 16,2-8 0,-18-17-16,-3-15 15,-1-18-15,4-12 16,3-16 0,6-13-16,2-14 15,6-8 1,6-11-16,3-12 15,6-11-15,7-12 16,9-10 0,11 1-16,5-4 15,6-2-15,6-1 16,2-4 0,2 2-16,6 8 15,6 6 1,-1 3-16,0-2 15,3 9-15,5 0 16,10 10 0,0 10-16,8 8 15,-4 16 1,-1 12-16,2 11 16,-4 14-16,0 9 15,-6 15 1,-18 74-16,13-58 15,-13 58-15,0 0 16,12-36 0,-8 23-16,-4 15 15,-9 14 1,-13 18-16,-20 26 16,-32 38-16,-29 40 15,-17 19 1,3-5-16,12-14 15,24-23 1,22-25-16,19-29 16,40-61-16,-26 31 15,20-26 1,12-23-16</inkml:trace>
  <inkml:trace contextRef="#ctx0" brushRef="#br0" timeOffset="229457.8513">6238 8103 0,'0'0'0,"0"0"16,0 0-16,15 12 16,10 13-1,8 9-15,5 8 16,2 7-16,6 7 15,-2 5 1,9 19-16,1 14 16,-12-7-1,-8-13-15</inkml:trace>
  <inkml:trace contextRef="#ctx0" brushRef="#br0" timeOffset="230488.5308">6926 8308 0,'0'0'0,"27"-20"16,10-7-16,30-18 16,27-13-1,18-3-15,7 4 16,6 7-1,-2 11-15,-5 12 16,-4 17-16,-13 20 16,-3 17-1,-8 15-15,-9 22 16,-8 19 0,-10 23-16,-13 16 15,-4 12-15,-7 15 16,-3 8-1,-12 11-15,-9 9 16,-13 10-16,-11 23 16,-12 20-1,-10 18-15,-7-11 16,2 0 0,0-4-16,-1 3 15,-9 1-15,-6-1 16,-9-5-1,-5-6-15,-11-10 16,-4-20 0,-3-34-16,-3-21 15,-9-24-15,-3-22 16,0-27 0,-8-18-16,-9-20 15,-3-20 1,1-20-16,2-23 15,2-19-15,4-21 16,5-20 0,1-24-16,5-21 15,10-19 1,7-19-16,5-12 16,8-17-16,13-13 15,14 5 1,14-4-16,10-3 15,12-1-15,10-5 16,12 9 0,14 0-16,7 11 15,3 17 1,4 9-16,-1 2 16,2 8-16,4 11 15,1 4 1,-3 9-16,-5 15 15,1 14 1,-6 19-16,-10 19 16,-27 80-16,0 0 15,0 0 1,16-65-16,-16 31 16,-7 21-1,-8 15-15,-8 14 16,-6 8-16,-15 19 15,-3 4 1,-3 4-16,3-2 16,4-4-16,43-45 15,0 0 1,-35 29-16,11-26 16</inkml:trace>
  <inkml:trace contextRef="#ctx0" brushRef="#br0" timeOffset="230738.8695">6339 7962 0,'0'0'0,"0"0"16,0 0-16,-20 22 15,-8 14 1,-21 26-16,-21 30 16,-12 20-1,-7 15-15,8-4 16,18-16-16,21-19 15,16-19 1,26-69-16,0 0 16,-7 42-1,16-33-15,13-29 16,7-18-16,18-31 16</inkml:trace>
  <inkml:trace contextRef="#ctx0" brushRef="#br0" timeOffset="230941.9102">6351 8067 0,'0'0'0,"0"0"16,0 0-1,0 0-15,16 18 16,11 11-16,14 15 16,-6 4-1,2-7-15,5 2 16,-5-1-1,-1 1-15,-3-5 16,-33-38-16,34 34 16</inkml:trace>
  <inkml:trace contextRef="#ctx0" brushRef="#br0" timeOffset="231972.5615">6961 8216 0,'0'0'0,"18"-20"16,10-9-1,18-16-15,5 0 16,10 3-16,15-7 16,13 6-1,7 8-15,0 12 16,-2 10 0,-7 15-16,-1 14 15,-9 13 1,0 16-16,-6 15 15,-7 11-15,5 17 16,-11 5 0,1 10-16,-5 18 15,-6 18 1,-11 12-16,-15 12 16,-13 16-16,-9 14 15,-2 3 1,-8 1-16,2 4 15,-3 3-15,-3-8 16,-3-11 0,-11 8-16,-9 7 15,-10 13 1,-12 14-16,-3-15 16,-5-15-16,-3-29 15,-7-12 1,-11-15-16,-6-13 15,-4-21-15,-3-20 16,4-16 0,-9-8-16,0-18 15,-9-14 1,-1-22-16,1-18 16,0-22-1,1-23-15,5-24 16,3-19-16,6-27 15,6-24 1,11-15-16,9-18 16,12-15-16,10-14 15,10-9 1,13-25-16,11 4 16,16 7-1,6-2-15,8 6 16,5 8-16,8 9 15,1 16 1,15 3-16,2-1 16,10 9-1,3 6-15,4 17 16,-6 15-16,-9 29 16,-9 22-1,-10 20-15,-26 76 16,0 0-16,0 0 15,18-58 1,-14 24-16,-6 18 16,-9 13-1,-9 11-15,-13 17 16,-22 24-16,-11 16 16,-28 38-1,-24 40-15,3 0 16,35-28-1,29-36-15,51-79 16,0 0 0,0 0-16,-21 42 15,16-31-15,17-23 16</inkml:trace>
  <inkml:trace contextRef="#ctx0" brushRef="#br0" timeOffset="232175.6391">6343 8077 0,'0'0'15,"0"0"-15,0 0 16,8 18 0,11 12-16,5 19 15,7 13-15,3 26 16,10 47-1,15 80-15,19 87 16</inkml:trace>
  <inkml:trace contextRef="#ctx0" brushRef="#br0" timeOffset="240424.0504">10136 8359 0,'0'0'16,"0"0"-1,0 0-15,0 0 16,0 0-16,22-2 16,17-5-1,19-4-15,1 7 16,-4-1-16,4 2 15,-4 3 1,3-1-16,3 2 16,-3 4-1,2-2-15,0 1 16,8-1-16,0 3 16,0 0-1,-3-3-15,4-1 16,4-2-1,19-2-15,1-2 16,-3 5-16,-5-1 16,-1 3-1,-7 1-15,-1 1 16,-2-3 0,2 2-16,-2-1 15,5-3-15,1 2 16,-2-2-1,0 0-15,-2 0 16,-3 2 0,2 1-16,-4 2 15,-15-4-15,-3 4 16,-1-1 0,1 0-16,-2 1 15,1-3 1,0-2-16,-4-2 15,-48 2-15,54-7 16,2 1 0,-56 6-16,61-9 15,-1 0-15,-60 9 16,58-11 0,-2-5-16,-3 3 15,-53 13 1,49-20-16,-4-3 15,-8-4-15,-16 4 16</inkml:trace>
  <inkml:trace contextRef="#ctx0" brushRef="#br0" timeOffset="240720.5182">13650 8125 0,'0'0'16,"0"0"-16,0 0 15,0 0-15,-15 6 16,-11 6 0,-3 5-16,3 1 15,1 0 1,0 2-16,-1 7 16,-1 2-1,-8 7-15,3 0 16,1-3-16,31-33 15,-27 36 1,27-36-16,-24 34 16,24-34-16,0 0 15,-24 25 1,14-10-16</inkml:trace>
  <inkml:trace contextRef="#ctx0" brushRef="#br0" timeOffset="241095.4083">13697 8156 0,'0'0'0,"0"0"15,-16 14 1,-7 8-16,-11 7 16,3 4-1,-2 1-15,0 4 16,-1-3-16,3 1 16,0 2-1,3-2-15,1-3 16,4-4-16,23-29 15,-25 32 1,-1-3-16,-4-2 16,30-27-1,-35 24-15</inkml:trace>
  <inkml:trace contextRef="#ctx0" brushRef="#br0" timeOffset="241876.5016">6497 9793 0,'0'0'16,"0"0"-16,0 0 15,0 0 1,0 0-16,-7-17 16,1-21-16,1-25 15,12-4 1</inkml:trace>
  <inkml:trace contextRef="#ctx0" brushRef="#br0" timeOffset="242486.054">6678 7807 0,'0'0'15,"0"0"-15,0 0 16,0 0-1,0 0-15,0 0 16,0 0-16,0 0 16,0 0-16,0 0 15,0 0 1,0 0-16,0 0 16,0 0-1,0 0-15,0 0 16,0 0-1,0 0-15,0 0 16,0 0-16,0 0 16,0 0-1,0 0-15,0 0 16,0 0-16,0 0 16,0 0-1</inkml:trace>
  <inkml:trace contextRef="#ctx0" brushRef="#br0" timeOffset="246234.8229">11795 8375 0,'0'0'0,"0"0"16,0 0-16,0 0 15,0 0 1,0 0-16,0 0 15,0 0-15,0 0 16,0 0 0,0 0-16,0 0 15,0 0-15,0 0 16,0 0 0,0 0-16,0 0 15,0 0 1,0 0-16,0 0 15,0 0-15,0 0 16,0 0 0,0 0-16,0 12 15,2 9 1,2 13-16,-2 3 16,1 13-16,-6 9 15,-1 2 1,-2 9-16,-5 6 15,1 29 1,2 17-16,1 6 16,1-7-16,-4-14 15,2-13 1,-1-9-16,1-9 16,1-2-1,3-10-15,4-64 16,-4 49-16,4-49 15,0 0 1,0 0-16,-7 42 16,7-42-1,-4 32-15,4-32 16,-7 16-16,0-18 16,3-16-1</inkml:trace>
  <inkml:trace contextRef="#ctx0" brushRef="#br0" timeOffset="246641.3816">11576 9329 0,'0'0'0,"0"0"16,0 0-16,0 25 16,4 15-1,3 18-15,-1-7 16,1 3-16,3-3 16,1 3-1,0-5-15,4-9 16,4-4-1,-19-36-15,0 0 16,22 29-16,-1-15 16,5-16-1,1-15-15,4-16 16,9-23 0,1-13-16,11-34 15,11-25-15,-1-19 16</inkml:trace>
  <inkml:trace contextRef="#ctx0" brushRef="#br0" timeOffset="247047.4771">12239 8500 0,'0'0'15,"-6"29"1,-3 20-16,-9 27 16,1 15-16,-1 6 15,-3 8 1,8 0-16,0 7 15,1-1-15,3 3 16,3-6 0,2-8-16,-4-7 15,4-9 1,-2-11-16,6-73 16,-13 65-16,13-65 15,-17 43 1,0-19-16,-4-17 15,1-15-15,-11-18 16</inkml:trace>
  <inkml:trace contextRef="#ctx0" brushRef="#br0" timeOffset="247343.9435">11936 9356 0,'0'0'15,"0"0"1,0 0-16,0 19 16,0 16-1,0 18-15,0 1 16,6-1-16,8 1 16,4-11-1,5-8-15,-23-35 16,25 29-16,6-9 15,1-18 1,-3-11-16,2-17 16,9-28-1,-5-17-15,2-46 16</inkml:trace>
  <inkml:trace contextRef="#ctx0" brushRef="#br0" timeOffset="247687.9933">12633 8330 0,'0'0'0,"0"0"15,0 0 1,0 0-16,-4 24 16,-3 30-1,-7 27-15,1 24 16,0 2-1,-1 7-15,-6 4 16,5 10-16,6-1 16,2-10-1,2-12-15,3-18 16,4-12 0,-2-10-16,0-14 15,0-51-15,0 0 16,-7 41-1,-4-10-15,-5-17 16,1-19-16,1-15 16</inkml:trace>
  <inkml:trace contextRef="#ctx0" brushRef="#br0" timeOffset="248031.6278">12307 9213 0,'0'0'0,"0"0"16,0 20-1,0 19-15,5 22 16,1 2 0,5 6-16,3-6 15,1-5-15,1-5 16,-16-53-1,20 49-15,2-13 16,1-18 0,-1-20-16,0-14 15,7-15-15,12-18 16,3-9 0,6-4-16,14-19 15,10-6-15,-5 11 16</inkml:trace>
  <inkml:trace contextRef="#ctx0" brushRef="#br0" timeOffset="248172.2657">13006 9497 0,'0'0'15,"0"0"1,0 0-16</inkml:trace>
  <inkml:trace contextRef="#ctx0" brushRef="#br0" timeOffset="279320.7887">18431 4148 0,'0'0'16,"0"0"-16,0 0 15,0 0-15,0 0 16,-6 27 0,-7 29-16,-7 22 15,-3 20 1,-1 27-16,5 16 16,4 17-16,6 8 15,2-6 1,5 4-16,2-3 15,5 0 1,-1 1-16,-4-2 16,2-7-16,0-12 15,3-16 1,-2-20-16,1-27 16,-4-78-16,0 63 15,0-63 1,0 0-16,-4 27 15,1-21 1,0-16-16,3-20 16</inkml:trace>
  <inkml:trace contextRef="#ctx0" brushRef="#br0" timeOffset="280416.0463">18492 4032 0,'0'0'0,"0"0"16,0 0-16,25-9 15,22-7 1,38-4-16,42 4 16,49 1-16,37 1 15,8 7 1,28 3-16,-11 2 16,10 2-1,-1-2 1,10 0-16,-5-4 0,2 3 15,11 3 1,0 3-16,3 0 16,-6 6-1,-10 4-15,-18 6 16,-9 5-16,-25 0 16,-34-1-1,-31-3-15,-20-5 16,-37 1-1,-20 1-15,-58-17 16,38 14-16,-38-14 16,31 23-1,-1 6-15,-8 9 16,-4 4-16,-9 8 16,-7 7-1,-6 11-15,-6 11 16,-9 21-1,-5 22-15,2 10 16,3 9-16,3 1 16,3-5-1,3-3-15,8-9 16,2 0 0,2-7-16,1-1 15,0-5-15,-6-12 16,-4-7-1,-4-9-15,-2-15 16,-4-15 0,-3-11-16,-3 0 15,-11-7-15,-7-9 16,-9-4 0,-16-12-16,-14-5 15,-34-6-15,-32-13 16,-25-7-1,-23-9-15,-10-3 16,-13-3 0,-16-3-16,8 0 15,-8 0-15,-1-2 16,-5 4 0,-7 7-16,0 9 15,0 4 1,4 9-16,6 12 15,6 8-15,11 7 16,6 9 0,33 1-16,12 1 15,25 0 1,20-11-16,123-20 16,-94 9-16,94-9 15,0 0 1,-61-4-16,39-10 15,27-1-15</inkml:trace>
  <inkml:trace contextRef="#ctx0" brushRef="#br0" timeOffset="281025.6786">19803 4670 0,'0'0'16,"0"0"-16,0 0 16,24 0-1,34 0-15,28 0 16,26 0-16,-6 0 15,-12 5 1,-94-5-16,75 9 16,-23 18-16,-39 9 15,-28 15 1,-31 11 0,-38 27-16,-41 28 15,-18 3-15,15-19 16,128-101-16,-97 72 15,97-72 1,-52 28-16,40-33 16,30-16-1,20-8-15,23-7 16,9-2-16,36-9 16,8 6-1,-11 13-15,-30 23 16,-28 18-1,-26 10-15,-16 6 16,-16 10-16,-23 16 16,-19 14-1,-41 25 1,-29 18-16,1-8 16,124-104-16,0 0 15,-68 59-15,65-52 16</inkml:trace>
  <inkml:trace contextRef="#ctx0" brushRef="#br0" timeOffset="282259.3627">20824 4697 0,'0'0'15,"0"0"-15,-6 19 16,-10 21-1,-5 27-15,-8 15 16,-7 37 0,-3 37-16,18 5 15,21-34-15,17-38 16,16-37 0,13-32-16,9-20 15,17-25 1,22-30-16,6-35 15,-11-13-15,-22-6 16,-22 9 0,-31 12-16,-18 15 15,-26 15 1,-12 17-16,-12 14 16,-6 7-16,-5 11 15,9 7 1,9 4-16,18 1 15,18-3-15,20-5 16,22-1 0,22-6-16,37-6 15,37-9 1,32-4-16,-4 9 16,-42 13-16,-41 16 15,-31 6 1,-17 10-16,-15 5 15,-9 8 1,-13 13-16,-14 21 16,-19 24-1,-7 13-15,4 0 16,13-16-16,25-21 16,22-23-1,11-14-15,16-10 16,11-10-16,11-15 15,8-14 1,2-18-16,11-21 16,2-24-16,-20-5 15,-19-6 1,-19 3-16,-19 9 16,-16 9-1,-11 18-15,-2 10 16,-10 10-1,33 31-15,-38-23 16,38 23-16,0 0 16,-25-13-1,19 11-15,22 4 16,17 0-16,15-2 16,19 0-1,4 0-15,3 2 16,18 7-1,-6 12-15,-9 10 16,-21 13-16,-30 2 16,-14 9-1,-16 14-15,-19 11 16,-13 26 0,-13 12-16,6-2 15,12-11-15,22-19 16,20-20-1,12-23-15,13-12 16,14-13 0,25-21-16,26-19 15,24-27-15,-5-24 16,-8-24 0,-32-8-16,-33 3 15,-29-2 1,-27 4-16,-26 9 15,-24 13-15,-23 9 16,-14 16 0,-11 20-16,-1 22 15,5 20 1,5 20-16,13 18 16,23 16-16,28 8 15</inkml:trace>
  <inkml:trace contextRef="#ctx0" brushRef="#br0" timeOffset="282384.3853">23304 5410 0,'0'0'0,"0"0"15,0 0 1</inkml:trace>
  <inkml:trace contextRef="#ctx0" brushRef="#br0" timeOffset="289851.3245">16737 4934 0,'0'0'0,"0"0"15,-13 15 1,-7 13-16,-3 13 16,-5 11-16,-1 15 15,0 16 1,-6 36-16,-1 30 15,7 1 1,6-14-16,5-19 16,4-24-1,3-20-15,0-12 16,11-61-16,-4 45 16,4-45-16,2 29 15,4-16 1,6-24-16,4-23 15,0-23 1,3-39-16,8-61 16,4-48-16,3 19 15,-7 45 1,-5 36-16,-11 34 16,-1 22-1,-2 11-15,6 13 16,0 13-16,3 15 15,1 13 1,4 13-16,0 18 16,8 24-1,12 38-15,7 37 16,-6 10-16,-7 8 16,-12-21-1,-6-23-15,-4-24 16,-14-96-16,7 76 15,-7-76 1,0 0-16,-3 49 16,-3-26-1,-11-19-15,-1-15 16</inkml:trace>
  <inkml:trace contextRef="#ctx0" brushRef="#br0" timeOffset="290023.3892">16534 5629 0,'0'0'0,"0"0"16,0 0-1,3-2-15,16-5 16,16-4 0,21 6-16,17 1 15,28 2-15,2-1 16,-2 3-1</inkml:trace>
  <inkml:trace contextRef="#ctx0" brushRef="#br0" timeOffset="290632.3907">17180 6340 0,'0'0'15,"-24"16"-15,-11 1 16,-22 12 0,-8-2-16,-10-3 15,-22-4-15,-14-10 16,5-15 0,6-15-16,2-14 15,1-10 1,2-15-16,6-10 15,5-9-15,19-13 16,20-10 0,22-9-16,23-10 15,27-9 1,19-8-16,23 1 16,12 13-16,9 13 15,1 19 1,3 22-16,6 17 15,8 25 1,3 16-16,7 20 16,7 22-16,-6 25 15,-17 16 1,-12 14-16,-15 13 16,-23 10-16,-15 10 15,-24-1 1,-19 1-16,-26-1 15,-21 1 1,-19-5-16,-5-9 16,-2-17-16,7-13 15,12-23 1,13-19-16,20-20 16,14-11-1,6-6-15</inkml:trace>
  <inkml:trace contextRef="#ctx0" brushRef="#br0" timeOffset="290820.2503">17368 6174 0,'0'0'16,"0"0"-16,0 0 16</inkml:trace>
  <inkml:trace contextRef="#ctx0" brushRef="#br0" timeOffset="292075.6014">7551 9161 0,'0'0'0,"0"0"15,-11 18 1,-5 11-16,-7 23 15,-8 17 1,-17 47 0,-19 56-1,-12 45-15,1 17 16,16-28-16,14-38 16,11-30-1,4-19-15,9-35 16,24-84-16,0 0 15,0 0 1,-10 49-16,8-39 16,4-31-16</inkml:trace>
  <inkml:trace contextRef="#ctx0" brushRef="#br0" timeOffset="292403.3332">7388 9204 0,'0'0'0,"0"0"16,0 0-1,0 0-15,11 27 16,7 24-16,12 32 16,5 40-1,7 35-15,2 19 16,-7-1-1,-2 6-15,-8 0 16,-3 1-16,-20-3 16,-4-7-1,-12-18-15,-6-23 16,-2-37 0,-5-30-16,2-31 15,-6-18-15,-1-19 16,-1-15-1,-6-20-15</inkml:trace>
  <inkml:trace contextRef="#ctx0" brushRef="#br0" timeOffset="292575.1504">7078 10223 0,'0'0'15,"17"-5"-15,24-8 16,23-5 0,8 2-16,9 9 15</inkml:trace>
  <inkml:trace contextRef="#ctx0" brushRef="#br0" timeOffset="292700.1151">7693 10156 0,'0'0'0,"0"0"16,0 0-16,0 0 15,0 0-15</inkml:trace>
  <inkml:trace contextRef="#ctx0" brushRef="#br0" timeOffset="293403.2005">13024 9314 0,'-9'31'16,"2"20"-16,-4 29 15,-2 39 1,-5 22-16,-1 24 16,2 5-1,11-12-15,3-14 16,8-33-16,-5-111 16,6 78-1,-6-78-15,7 43 16,3-43-1,-1-29-15,-5-18 16</inkml:trace>
  <inkml:trace contextRef="#ctx0" brushRef="#br0" timeOffset="293949.8213">12872 9711 0,'0'-33'0,"0"-21"15,18-13-15,10 7 16,18 6-1,10 7-15,11 11 16,17 11-16,-10 21 16,-15 27-1,-33 12-15,-19 19 16,-20 13 0,-24 16-16,-25 26 15,-25 19-15,-5-15 16,17-32-1,75-81-15,-57 42 16,57-42 0,-37 14-16,19-23 15,15-11-15,17-7 16,15-14 0,27-14-16,28-19 15,22-6-15,5 11 16,-10 24-1,-21 24-15,-13 19 16,-22 11 0,-11 13-16,-14 12 15,-20 15-15,-20 16 16,-20 15 0,-30 25-16,-24 18 15,-9-4 1,10-26-16,15-28 15,12-22-15,66-43 16,-55 24 0,55-24-16,-35 0 15,18-18 1</inkml:trace>
  <inkml:trace contextRef="#ctx0" brushRef="#br0" timeOffset="294121.6553">13543 10167 0,'0'0'0,"0"-5"15,0-1-15</inkml:trace>
  <inkml:trace contextRef="#ctx0" brushRef="#br0" timeOffset="299479.7746">15721 6720 0,'0'0'16,"-5"21"-16,1 17 15,-5 25 1,3 15-16,-1 30 16,4 8-1,1 7-15,2 1 16,0-2-16,2-11 15,1-14 1,4-17-16,-7-80 16,0 0-1,19 49-15,17-38 16</inkml:trace>
  <inkml:trace contextRef="#ctx0" brushRef="#br0" timeOffset="299886.0489">16124 7014 0,'0'0'0,"0"0"16,-7 22-16,-7 28 16,-4 20-1,1 2-15,1 29 16,9 10-1,14-10-15,7-18 16,7-25 0,7-25-16,1-19 15,-1-16-15,-3-16 16,3-16 0,0-21-16,-6-12 15,-8-3-15,-10-1 16,-8-1-1,-7 10-15,-7 6 16,-7 11 0,-2 7-16,-4 16 15,-2 11-15,-1 18 16,-2 11 0,1 15-16,6 0 15,8 1-15</inkml:trace>
  <inkml:trace contextRef="#ctx0" brushRef="#br0" timeOffset="300338.9423">16720 6911 0,'0'0'0,"0"0"15,-14 23-15,-7 17 16,-13 29 0,-9 29-16,4 20 15,13 0 1,15-9-16,22-25 16,21-16-16,15-26 15,4-21 1,3-24-16,4-17 15,-4-18-15,-10-13 16,-8-12 0,-16-4-16,-16-1 15,-12 8 1,-19 9-16,-9 7 16,-9 7-16,-4 9 15,-5 8 1,3 8-16,2 9 15,4 11 1,9 5-16,36-13 16,-19 11-16,23-4 15</inkml:trace>
  <inkml:trace contextRef="#ctx0" brushRef="#br0" timeOffset="300791.9601">17491 6498 0,'0'0'0,"0"0"0,-18 16 15,-14 10 1,-18 24-16,-9 13 16,-17 19-1,0 14-15,15-9 16,61-87-1,-39 71-15,30-24 16,22-27-16,14-15 16,7-14-1,12-8-15,21-12 16,5-5-16,18-6 16,2 4-1,-92 36-15,73-21 16,-22 21-16,-24 16 15,-18 8 1,-14 8-16,-13 13 16,-23 22-1,-32 27-15,-27 24 16,4-8-16,13-28 16,83-82-1,0 0-15,-55 40 16,28-37-1,17-26-15</inkml:trace>
  <inkml:trace contextRef="#ctx0" brushRef="#br0" timeOffset="301104.3888">17099 6489 0,'0'0'0,"0"0"0,0 0 16,10 27-1,6 22-15,6 29 16,3 30 0,-8 27-16,-5 15 15,-12 4-15,-8-13 16,-5-15-1,13-126-15,-10 94 16,10-94 0,-12 53-16,8-37 15,4-32-15,6-22 16</inkml:trace>
  <inkml:trace contextRef="#ctx0" brushRef="#br0" timeOffset="301464.0581">17350 6418 0,'0'0'0,"0"0"15,0 0-15,0 0 16,2 20 0,14 27-16,9 22 15,4 10 1,7 31-16,-3 36 15,-6 11-15,-12-1 16,-11-9 0,-12-1-16,-9-10 15,-4-13 1,-1-18-16,7-22 16,15-83-16,-15 66 15,15-66 1,0 0-16,-6 37 15,6-37-15,2 12 16,6-23 0,7-27-16</inkml:trace>
  <inkml:trace contextRef="#ctx0" brushRef="#br0" timeOffset="301589.0072">17835 7396 0,'0'0'0,"0"0"16,-6 0-16,-1 0 15</inkml:trace>
  <inkml:trace contextRef="#ctx0" brushRef="#br0" timeOffset="306275.4281">16293 3287 0,'0'0'15,"-11"-24"-15,-5-12 16,-1-18-1,-1 1-15,1-1 16,2 4-16,-5 2 16,-2 11-1,-4 5-15,-8 10 16,-11 11-16,-6 11 16,-9 12-1,-7 17-15,3 14 16,-9 23-1,4 20-15,17 6 16,19 7-16,13-4 16,7 3-1,8-2-15,12-3 16,6-13-16,13-14 16,3-21-1,2-18-15,8-16 16,10-20-1,9-22-15,9-22 16,22-28-16,10-24 16,-14 2-1,-32 23-15,-21 16 16,-17 23 0,-8 14-16,-4 11 15,-3 12-15,2 7 16,-2 7-1,4 12-15,5 10 16,7 7-16,5 13 16,11 2-1,4-5-15,0-7 16,-36-42 0,43 34-16,4-10 15,-1-12-15,2-17 16</inkml:trace>
  <inkml:trace contextRef="#ctx0" brushRef="#br0" timeOffset="306446.8788">16635 2957 0,'0'0'0,"0"0"15,29 0-15,34-5 16,37 3-1,28 7-15,-5 2 16,-10-1 0</inkml:trace>
  <inkml:trace contextRef="#ctx0" brushRef="#br0" timeOffset="306634.3976">16801 3377 0,'0'0'16,"0"0"-16,24 0 15,29 0 1,41 0-16,25 4 16,-1-1-16,-9-6 15</inkml:trace>
  <inkml:trace contextRef="#ctx0" brushRef="#br0" timeOffset="307228.267">18181 3111 0,'0'0'0,"0"-27"15,0-13 1,0-16-16,-6 11 15,-9 2 1,-14 6-16,-5 1 16,1-1-16,-4-3 15,3 4 1,34 36-16,-35-25 16,-7 18-1,-6 18-15,4 18 16,3 18-16,8 11 15,9 10 1,10 5-16,6 21 16,8 7-16,4 2 15,2-12 1,1-17-16,-7-74 16,12 51-1,-2-28-15,4-28 16,3-13-1,9-16-15,9-23 16,5-13 0,12-21-16,1-11 15,-14 16-15,-17 27 16,-11 26-16,-5 17 16,2 13-1,3 6-15,1 13 16,6 11-1,10 8-15,12 15 16,7-1-16,8-2 16,5-7-1,3-6-15</inkml:trace>
  <inkml:trace contextRef="#ctx0" brushRef="#br0" timeOffset="307431.0219">18613 2870 0,'0'0'0,"0"0"15,28 7-15,35 7 16,30 7 0,37 13-16,12 0 15,-1-6-15,-30-12 16,-37-16-1,-25-18-15,-25-11 16</inkml:trace>
  <inkml:trace contextRef="#ctx0" brushRef="#br0" timeOffset="307680.9629">18927 2610 0,'0'0'0,"0"0"16,0 28 0,0 27-16,0 32 15,0 24-15,6-2 16,7 2 0,3-8-16,5-12 15,0-19 1,-21-72-16,25 57 15,-5-29-15,2-19 16</inkml:trace>
  <inkml:trace contextRef="#ctx0" brushRef="#br0" timeOffset="308024.6378">19676 2244 0,'0'0'0,"0"0"16,0 20-16,0 22 15,0 32 1,0 35-16,0 15 16,0 11-16,0 8 15,7-1 1,1-4-16,5-8 15,-7-10 1,7-17-16,-1-21 16,-12-82-1,0 0-15,0 0 16,17 50 0,-17-50-16,0 0 0,0 0 15,0 23 1,-13-18-16</inkml:trace>
  <inkml:trace contextRef="#ctx0" brushRef="#br0" timeOffset="308602.6266">15319 4102 0,'0'0'15,"27"-6"-15,30-3 16,44-2-16,46-4 16,39-4-1,40 2-15,37 3 16,-8 1-16,9-3 16,12 1-1,2-8-15,11 4 16,3 0-1,5 6-15,-2 2 16,-1 4-16,-17 9 16,-27 5-1,-33 7-15,-42 4 16,-56-5 0,-119-13-16,83 15 15,-83-15-15,0 0 16,44 12-1,-27-7-15,-17-5 16,0 0 0,-12-3-16,-8 1 15,-7-1-15,27 3 16,-31-11-16</inkml:trace>
  <inkml:trace contextRef="#ctx0" brushRef="#br0" timeOffset="308821.3251">20103 3685 0,'0'0'0,"-18"18"16,-6 9-16,-17 12 15,-12 13 1,-25 26-16,-14 10 15,92-88-15,-62 67 16,48-39 0</inkml:trace>
  <inkml:trace contextRef="#ctx0" brushRef="#br0" timeOffset="308946.2903">20233 3784 0,'0'0'0,"-25"29"15,-19 28-15,-30 46 16,-60 96 0</inkml:trace>
  <inkml:trace contextRef="#ctx0" brushRef="#br0" timeOffset="361340.5684">16970 8114 0,'0'0'0,"0"0"16,-4 26-16,2 26 16,-3 26-1,1 13-15,4 6 16,-3 1-16,3 7 15,3 0 1,-1 0-16,5-9 16,-3-13-16,2-14 15,3-28 1,1-26-16</inkml:trace>
  <inkml:trace contextRef="#ctx0" brushRef="#br0" timeOffset="362058.785">17308 8902 0,'0'0'0,"0"0"16,-13 18-16,-8 13 15,-5 11 1,-4 7-16,-3-1 16,-3-6-1,-4-6-15,-7-5 16,-4-8 0,-8-12-16,2-7 15,-6-10-15,2-8 16,-1-10-1,0-8-15,2-8 16,3-9-16,-7-20 16,10-10-1,12-10-15,13-3 16,14-2 0,17 8-16,11-6 15,4 3-15,10 2 16,6 6-1,11 3-15,4 11 16,13 2-16,7 12 16,9 5-1,5 15-15,0 13 16,-3 20 0,-1 13-16,-9 17 15,-1 13-15,-12 16 16,-9 17-1,-14 13-15,-13 12 16,-11 13 0,-12-2-16,-7-5 15,-6-11-15,-7-11 16,4-20 0,1-16-16,3-14 15,-2-1 1,4-7-16,1-7 15,-3 2-15,-3 5 16,1 0 0</inkml:trace>
  <inkml:trace contextRef="#ctx0" brushRef="#br0" timeOffset="362215.3625">17292 9003 0,'0'0'0,"0"0"16</inkml:trace>
  <inkml:trace contextRef="#ctx0" brushRef="#br0" timeOffset="368854.0606">17976 7924 0,'0'0'0,"0"0"15,-20 7 1,-15 5-16,-11 16 15,6 5 1,3 8-16,0 6 16,9 6-1,3 0-15,9 1 16,10-5-16,3-6 16,15-10-16,5-9 15,8-12 1,6-7-16,9-13 15,12-12 1,0-6-16,-10-8 16,-7-4-16,-13-2 15,-10 0 1,-12-2-16,-9 3 16,-10 5-1,-2 8-15,-1 6 16,-5 4-16,-1 7 15,1 5 1,6 2-16,1 4 16,11 0-1,9-9-15,13-10 16</inkml:trace>
  <inkml:trace contextRef="#ctx0" brushRef="#br0" timeOffset="369135.2497">18308 7300 0,'0'0'0,"0"0"15,0 0-15,0 20 16,8 20 0,0 29-16,-1 15 15,-3 23-15,-4 5 16,-2 1-1,0 1-15,2 1 16,2-13-16,2-6 16,-2-11-1,-4-14-15,-4-24 16,-11-3-16,17-44 16,-31 30-1</inkml:trace>
  <inkml:trace contextRef="#ctx0" brushRef="#br0" timeOffset="369526.0992">17745 8804 0,'0'0'0,"0"0"16,-12 0 0,-11 0-16,3 0 15,18-9-15,22-11 16,13-7-1,12-9-15,4-4 16,-2 5 0,-47 35-16,43-27 15,-8 16-15,-17 16 16,-13 13 0,-10 17-16,-9 9 15,-3 24-15,-5 3 16,-4 21-1,9-10-15,17-82 16,-2 76 0,15-24-16,15-29 15,0-16 1,8-15-16,6-17 16,18-20-16,7-28 15,-1-26-15</inkml:trace>
  <inkml:trace contextRef="#ctx0" brushRef="#br0" timeOffset="369854.171">18101 8599 0,'0'0'0,"0"0"16,0 0-1,0 0-15,0 0 16,17-14-16,15-11 15,17-8 1,6-1-16,-55 34 16,54-24-16,-1 11 15,-14 15 1,-10 17-16,-13 8 16,-10 9-16,-3 9 15,-3 19 1,-3 11-16,-1 20 15,2 12 1,6-8-16,3-16 16,12-19-16,-19-64 15,22 29 1,0-26-16</inkml:trace>
  <inkml:trace contextRef="#ctx0" brushRef="#br0" timeOffset="370181.8781">18856 7549 0,'0'0'0,"0"0"16,0 0-1,-6 23-15,-9 25 16,-8 23-1,-2 12-15,12 6 16,8-10-16,5-79 16,13 60-1,9-27-15,11-17 16,4-16-16,10-16 16,9-11-1,5-7-15,-4-7 16,-2 3-1,-55 38-15,39-39 16,-14 8-16</inkml:trace>
  <inkml:trace contextRef="#ctx0" brushRef="#br0" timeOffset="370541.1627">18756 8492 0,'0'0'0,"0"0"15,0 0-15,0 0 16,24-17-16,19-16 16,25-21-1,22-17-15,0-4 16,-90 75 0,0 0-16,62-61 15,-37 34 1,-31 33-16,-15 19 15,-6 11-15,-8 22 16,2 9 0,-4 22-16,13 9 15,13-10 1,20-26-16,9-19 16,11-12-16,13-16 15,14-15 1,11-22-16,-1-27 15</inkml:trace>
  <inkml:trace contextRef="#ctx0" brushRef="#br0" timeOffset="370947.3176">19455 7830 0,'0'0'0,"0"0"15,0 0-15,-4 13 16,4 3 0,11-1-16,16-21 15,15-12 1,11-13-16,6-6 16,-59 37-1,0 0-15,54-33 16,-12 13-16,-13 18 15,-20 15 1,-14 21-16,-13 17 16,-7 26-16,-13 21 15,7 11 1,16-18-16,17-26 16,9-31-1,9-20-15,12-17 16,10-15-16,23-28 15,22-35 1,7-44-16,-20-22 16</inkml:trace>
  <inkml:trace contextRef="#ctx0" brushRef="#br0" timeOffset="371259.7498">20173 7124 0,'0'0'0,"0"0"15,0 0 1,0 29-16,0 33 16,0 37-1,0 33-15,0 6 16,4 7 0,3 29-16,-5 5 15,1-14-15,-3-24 16,0-27-1,2-5-15,2-3 16,3-8-16,-5-6 16,-2-10-1,0-15-15,0-67 16,-9 40 0,-5-22-16,-3-24 15</inkml:trace>
  <inkml:trace contextRef="#ctx0" brushRef="#br0" timeOffset="371415.9628">20123 8038 0,'5'-7'0,"14"-9"16,23-4-16,12-4 15,15 1-15,13 3 16,24 2-1,9 10-15</inkml:trace>
  <inkml:trace contextRef="#ctx0" brushRef="#br0" timeOffset="371587.7914">21017 8181 0,'0'0'15,"0"0"-15,0 0 16,0 0 0,0 0-16,0 0 15</inkml:trace>
  <inkml:trace contextRef="#ctx0" brushRef="#br0" timeOffset="372244.2353">16521 10071 0,'0'0'0,"0"0"15,11-20 1,17-12-16,18-12 16,15 8-16,5 18 15,4 16 1,-5 15-16,-14 16 16,-11 16-1,-20 10-15,-20 10 16,-24 9-16,-25 29 15,-23 18 1,-9-5-16,6-20 16,15-31-16,60-65 15,-47 38 1,47-38-16,-34 15 16,13-11-1,15-8-15,8-7 16,14-7-16,12-6 15,13-5 1,26-9-16,35-10 16,29-1-1,21 14-15,-12 23 16,-28 26-16,-32 15 16</inkml:trace>
  <inkml:trace contextRef="#ctx0" brushRef="#br0" timeOffset="372915.6041">17332 11114 0,'0'0'15,"-29"0"-15,-20 0 16,-31 0-1,-21 5-15,0 1 16,1 3-16,-1-2 16,1-2-1,0-3-15,-3-4 16,5-13 0,3-9-16,3-4 15,10-11-15,10-3 16,17-9-1,12-15-15,14-11 16,18-17 0,14-13-16,19-18 15,13-13-15,18-4 16,1 17 0,17 13-16,3 19 15,16 3 1,13 10-16,9 10 15,11 17-15,1 15 16,6 20 0,-2 25-16,-12 22 15,-12 22 1,-19 11-16,-10 17 16,-14 13-16,-13 8 15,-15 14 1,-10 11-16,-19 7 15,-21 2 1,-14 0-16,-18 6 16,-10-9-16,-3-16 15,-3-17 1,0-10-16,7-23 16,6-12-16,8-15 15,44-38 1,-38 29-16,38-29 15,-34 20-15</inkml:trace>
  <inkml:trace contextRef="#ctx0" brushRef="#br0" timeOffset="373087.8222">17207 10993 0,'0'0'0,"0"0"16,0 0-16,0 0 15,0 0 1</inkml:trace>
  <inkml:trace contextRef="#ctx0" brushRef="#br0" timeOffset="376118.0966">18412 9375 0,'0'0'0,"-23"17"16,-5 8-16,-19 21 15,-3 15 1,-10 25-16,2 19 16,17-9-1,25-17-15,16-79 16,3 58-16,10-27 15,8-13 1,5-9-16,5-9 16,8-7-16,10-13 15,-2-7 1,-2-8-16,-10-8 16,-8-1-1,-16-1-15,-13 4 16,-12 8-1,-3 10-15,-3 7 16,-2 4-16,3 2 16,6 2-1,4-3-15,7-1 16,8-3-16,15-6 16,13-2-1,16-13-15,16 0 16,18-7-1,7 8-15,-1 10 16,-90 25-16,69-10 16,-69 10-1,47 6-15,-18 11 16,-22 7 0,-16 1-16</inkml:trace>
  <inkml:trace contextRef="#ctx0" brushRef="#br0" timeOffset="376274.5781">18559 9633 0,'0'0'0,"0"0"16,15-2-16,24-10 15,18 1-15,2 0 16</inkml:trace>
  <inkml:trace contextRef="#ctx0" brushRef="#br0" timeOffset="376539.7509">18973 9157 0,'0'0'0,"0"0"15,0 0-15,0 27 16,0 24 0,0 29-16,0 23 15,-5 3 1,-1 1-16,-10 0 16,-3-5-16,-11-7 15,-1-15 1,-6-24-16,5-25 15</inkml:trace>
  <inkml:trace contextRef="#ctx0" brushRef="#br0" timeOffset="376727.574">18508 10153 0,'0'0'16,"0"0"-16,0 20 15,0 19 1,0 21-16,9 4 15,11-3 1,11-12-16,9-14 16,16-10-16,13-18 15,10-23 1</inkml:trace>
  <inkml:trace contextRef="#ctx0" brushRef="#br0" timeOffset="377086.8255">19439 9315 0,'0'0'0,"0"0"16,-22 23-16,-16 17 16,-20 32-1,-20 33-15,-11 33 16,1 5-16,23-40 15,65-103 1,-28 42-16,28-52 16,20-36-1,13-21-15,14-22 16,0-2-16,-9 28 16,-11 31-1,-5 17-15,0 15 16,-4 11-1,3 9-15,-4 12 16,6 8-16,4 13 16,5-8-1,-1-11-15</inkml:trace>
  <inkml:trace contextRef="#ctx0" brushRef="#br0" timeOffset="377352.0605">19693 8900 0,'0'0'15,"0"0"-15,0 24 16,8 26 0,1 30-16,-2 23 15,-1 4-15,6 7 16,1 0-1,-4 2-15,-2 5 16,-5-5 0,-2-16-16,0-100 15,-4 66-15,2-40 16</inkml:trace>
  <inkml:trace contextRef="#ctx0" brushRef="#br0" timeOffset="377508.2731">19733 9445 0,'0'0'16,"17"-13"-16,12-9 15,17-7-15,8-5 16,15 2 0,14-5-16,0 1 15</inkml:trace>
  <inkml:trace contextRef="#ctx0" brushRef="#br0" timeOffset="377758.2138">19220 10261 0,'0'0'0,"0"0"16,9 22-16,5 14 15,13 18 1,4-1-16,9-4 16,12-11-16,4-11 15,13-18 1,11-16-16,32-27 16,42-26-16,28-25 15</inkml:trace>
  <inkml:trace contextRef="#ctx0" brushRef="#br0" timeOffset="381929.4119">16618 11941 0,'0'0'0,"13"-13"16,11-15 0,17-12-16,8-6 15,4-2 1,3 6-16,-4 11 15,-52 31-15,42-17 16,-13 25 0,-16 12-16,-17 16 15,-12 17 1,-15 26-16,-21 31 16,-12 20-16,1-6 15,15-26 1,48-98-16,0 0 15,0 0 1,-27 56-16,23-34 16,12-26-1,17-19-15,6-11 16,16-12-16,8-8 16,15-6-16,-1 6 15,-6 16 1,-21 28-16,-12 15 15,-20 13 1,-12 16-16,-14 13 16,-15 27-16,-20 31 15,-18 23 1,-8-13-16,8-18 16,17-32-1,52-65-15,-42 38 16,11-21-16,11-15 15,18-13 1,22-14-16</inkml:trace>
  <inkml:trace contextRef="#ctx0" brushRef="#br0" timeOffset="382856.2148">17406 12769 0,'0'0'15,"-17"14"-15,-10 4 32,-15 13-32,-4 7 15,-8 4-15,-4 5 16,-20 10 0,-13-2-16,0-12 15,3-14 1,9-15-16,-1-9 15,-2-5-15,-1-5 16,2-7 0,3-4-16,7-6 15,4-9-15,5-10 16,5-5 0,15 2-16,8-8 15,2-11 1,11-11-16,7-24 15,14-18-15,12-3 16,11-1 0,21 2-16,9 3 15,8 9-15,5 0 16,12 12 0,8 5-16,8 8 15,7 17 1,11 12-16,1 15 15,-2 19-15,-8 15 16,4 21 0,-11 16-16,-4 15 15,-11 13 1,-10 10-16,-10 10 16,-12 7-16,-17 13 15,-19 7 1,-22 14-16,-21 13 15,-15 5-15,-12-5 16,-9-4 0,-1-14-16,7-22 15,11-22 1,9-16-16,40-58 16,-29 36-16,29-36 15,-27 24 1,9-17-16,9-14 15,7-10 1,-2-8-16,-1-2 16,5 27-16,-2-31 15,9 0 1,12-2-16,17-6 16</inkml:trace>
  <inkml:trace contextRef="#ctx0" brushRef="#br0" timeOffset="383246.845">17899 11473 0,'0'0'0,"0"0"16,0 0-16,0 0 16,22-9-1,17-17-15,24-14 16,19-14 0,-82 54-16,84-47 15,-27 26-15,-28 26 16,-19 18-1,-18 13-15,-13 20 16,-21 26-16,-18 34 16,-7 26-1,7-13-15,60-129 16,-38 84 0,32-51-16</inkml:trace>
  <inkml:trace contextRef="#ctx0" brushRef="#br0" timeOffset="383402.9605">18331 11304 0,'0'0'0,"14"-13"15,10-6-15,12-2 16,2 0 0,7 3-16,-5 7 15,-9 9 1,-16 8-16,-13 15 15</inkml:trace>
  <inkml:trace contextRef="#ctx0" brushRef="#br0" timeOffset="383543.5537">18232 11755 0,'0'0'0,"0"0"15,30-18 1,22-17-16,30-25 15,30-28 1,2-5-16</inkml:trace>
  <inkml:trace contextRef="#ctx0" brushRef="#br0" timeOffset="383793.8326">18666 10989 0,'0'0'15,"0"0"-15,0 0 16,2 25 0,5 26-16,0 34 15,-7 29 1,-10 11-16,-9 9 16,-12 11-16,-9 12 15,-5-13 1,14-24-16,-2-36 15,33-84-15,-39 52 16</inkml:trace>
  <inkml:trace contextRef="#ctx0" brushRef="#br0" timeOffset="384121.8678">18329 12218 0,'0'4'16,"-5"1"-16,1 0 16,2-4-16,-2-1 15,4 3 1,6-6-16,13-3 15,21-19 1,6-15-16,2-7 16,-2 0-16,-4 14 15,-5 15 1,-15 20-16,-13 18 16,-12 16-1,-3 16-15,-6 21 16,2 25-16,3 4 15,7-102 1,9 82-16,15-32 16,12-29-1,6-19-15,14-20 16,5-22-16,9-27 16,26-56-1</inkml:trace>
  <inkml:trace contextRef="#ctx0" brushRef="#br0" timeOffset="384371.5914">19052 11367 0,'0'0'0,"0"0"16,0 0-1,0 0-15,12-14 16,17-8-1,13-10-15,8 1 16,1 6-16,-4 8 16,-7 14-1,-11 17-15,-12 15 16,-15 20 0,-16 28-16,-20 23 15,-12 0-15</inkml:trace>
  <inkml:trace contextRef="#ctx0" brushRef="#br0" timeOffset="384746.3895">19120 11576 0,'0'0'0,"0"0"16,0 0 0,0 0-16,0 0 15,2 21 1,2 26-16,-8 28 15,-21 31-15,-12-3 16,-13-5 0,2-12-16,48-86 15,-45 75-15,45-75 16,-32 42 0,21-38-16,16-25 15,7-12 1,14-13-16,9-19 15,21-20-15,9-7 16,5 18 0,-8 21-16,-4 13 15,-7 9 1,2-5-16,-5-20 16,-10-33-16</inkml:trace>
  <inkml:trace contextRef="#ctx0" brushRef="#br0" timeOffset="385105.6786">19574 10634 0,'0'0'16,"0"0"-16,0 20 15,0 25 1,0 31-16,0 30 15,6 23 1,8 13-16,2 24 16,3 37-16,-1 13 15,-11 12 1,-7-15-16,-4-19 16,-3 0-1,-1 2-15,-4-3 16,-1-12-16,1-17 15,-2-29 1,6-31-16,8-104 16,0 0-1,0 0-15,-12 48 16,6-50-16,-3-36 16</inkml:trace>
  <inkml:trace contextRef="#ctx0" brushRef="#br0" timeOffset="385324.3776">19441 11682 0,'0'0'0,"25"-11"15,13-5-15,24-6 16,11-1-1,25-2-15,16 4 16,-5 1-16,-10 12 16,-19 11-1</inkml:trace>
  <inkml:trace contextRef="#ctx0" brushRef="#br0" timeOffset="385512.0659">20253 12089 0,'0'0'15,"0"0"-15,0 0 16,0 0-1</inkml:trace>
  <inkml:trace contextRef="#ctx0" brushRef="#br0" timeOffset="389261.3179">16995 13596 0,'-25'23'0,"-6"10"16,-19 21 0,4 11-16,-16 24 15,-3 16 1,4 0-16,10-2 16,9-13-16,6-5 15,9-8-15,13-16 16,14-61-1,0 40-15,12-16 16,5-15 0,8-11-16,9-7 15,5-5-15,16 3 16,2 4 0,2 7-16,-3 7 15,2 7 1,0 3-16,3 4 15,-2 1-15,-1 1 16,-2-3 0,-4-2-16,-6 0 15,-1-5 1,-4-2-16,-6-9 16,-10-11-16</inkml:trace>
  <inkml:trace contextRef="#ctx0" brushRef="#br0" timeOffset="389573.3773">17104 13639 0,'0'0'0,"-7"22"15,1 20 1,-5 28-16,-3 21 16,1 32-16,2 31 15,6 23 1,5 2-16,5-3 16,2-13-1,2-18-15,-1-21 16,1-28-1,0-25-15,-9-71 16,15 34-16,7-28 16</inkml:trace>
  <inkml:trace contextRef="#ctx0" brushRef="#br0" timeOffset="390307.6158">17460 14568 0,'0'0'15,"0"0"-15,0 25 16,-6 26-16,-7 27 16,-10 14-1,-8-5-15,-6-2 16,-5-9-1,-5-4-15,-5-17 16,-5-8 0,-8-7-16,-11-6 15,-9-6-15,-4-7 16,-5-10 0,0-13-16,-3-14 15,-1-10-15,2-13 16,11-14-1,9-15-15,10-14 16,11-21 0,20-13-16,10-20 15,19-23-15,15-6 16,19 8 0,14 7-16,13 17 15,9 10 1,12 14-16,10 15 15,16 11-15,13 7 16,12 11 0,0 16-16,-2 18 15,-11 19 1,-9 19-16,-7 20 16,-8 25-16,-14 19 15,-13 21 1,-22 21-16,-11 26 15,-19 27-15,-20 10 16,-12-2 0,-8-4-16,-2-11 15,-2-19 1,1-23-16,7-28 16,4-24-16,3-23 15,1-6 1,-7-7-16,2-4 15,5-8-15</inkml:trace>
  <inkml:trace contextRef="#ctx0" brushRef="#br0" timeOffset="390448.1713">17348 14908 0,'0'0'0,"0"0"16,0 0-16</inkml:trace>
  <inkml:trace contextRef="#ctx0" brushRef="#br0" timeOffset="393109.4633">18041 13722 0,'0'0'0,"0"0"15,0 0-15,20-16 16,11-13 0,21-11-16,1 1 15,2 6 17,-7 13-32,-11 16 15,-7 14-15,-16 24 16,-14 11-16,-12 26 15,-3 14 1,-13 27-16,2 9 16,26-121-1,0 0-15,0 0 16,-13 94-16,13-55 16,8-45-16</inkml:trace>
  <inkml:trace contextRef="#ctx0" brushRef="#br0" timeOffset="393437.51">18649 13045 0,'2'9'0,"4"13"15,-6-22-15,9 45 0,2 26 16,-2 27-16,-1 47 15,-4 52 1,-2 26-16,-2 5 16,7-20-1,6-27-15,2-11 16,-3-14 0,-1-17-16,-5-10 15,2-12-15,-2-3 16,3-21-1,-3-15-15,7-28 16,-7-35-16,-1-33 16</inkml:trace>
  <inkml:trace contextRef="#ctx0" brushRef="#br0" timeOffset="394140.7677">19040 13185 0,'0'0'0,"0"0"15,2-11-15,12-11 16,3-1 0,7 12-16,-1 9 15,2 2 1,2 7-16,-3 4 15,0 2-15,-3 1 16,-8 5 0,-6 9-16,-11 10 15,-12 16-15,-9 10 16,-2 10 0,-10 18-16,37-92 15,-36 102 1,36-102-16,0 0 15,-16 81-15,16-39 16,16-29 0,3-15-1,4-11-15,6-10 16,9-10-16,7-12 16,-1 3-16,-44 42 15,0 0 1,40-34-16,-12 16 15,-19 23-15,-11 15 16,-14 18 0,-16 23-16,-5 12 15,-20 27 1,-9 19-16,1-3 16,11-18-16,54-98 15,0 0 1,0 0-16,-33 63 15,18-37 1,17-23-16,13-18 16,10-14-16,12-23 15,15-11 1,19-24-16,14-9 16,7 0-1,-2 11-15,-13 13 16,-10 14-16</inkml:trace>
  <inkml:trace contextRef="#ctx0" brushRef="#br0" timeOffset="394609.4334">19328 14381 0,'0'0'16,"0"0"-16,-7 10 16,0 7-1,1-9-15,4-13 16,19-25 0,14-17-16,17-19 15,12-23-15,7 3 16,-12 20-1,-4 26-15,-16 25 16,1 17-16,-9 19 16,-6 18-1,0 33-15,-5 58 16,-6 73 0,-10 65-16,-8 13 15,-6-40 1,1-31-16,4-53 15,2-37-15,7-120 16,-9 83 0,9-83-16,-8 50 15,0-37-15,6-29 16,8-22 0</inkml:trace>
  <inkml:trace contextRef="#ctx0" brushRef="#br0" timeOffset="394765.4475">20206 14510 0,'0'0'16,"0"0"-16,0 0 15</inkml:trace>
  <inkml:trace contextRef="#ctx0" brushRef="#br0" timeOffset="469763.4161">25350 4686 0,'0'0'0,"0"0"15,0 0-15,0 0 16,0 0 0,-4 27-16,0 31 15,-5 31 1,-1 28-16,5 8 15,3 7 1,-2 8-16,-7 6 16,-7 12-16,-4 0 15,0-29 1,2-41-16,20-88 16,-21 56-16,4-36 15,1-24 1,7-18-16</inkml:trace>
  <inkml:trace contextRef="#ctx0" brushRef="#br0" timeOffset="470310.3365">25066 5129 0,'0'0'16,"0"0"-16,0-19 15,15-16 1,23-8-16,16 8 15,23 4 1,30-3-16,9 13 16,-15 19-16,-30 21 15,-35 10 1,-21 11-16,-17 4 16,-17 13-1,-27 9-15,-27 19 16,-23 9-16,0-12 15,96-82 1,-85 59-16,29-30 16,33-31-1,23-17-15,19-7 16,14-8 0,23-13-16,13 3 15,25-6-15,18 11 16,-3 14-1,-19 20-15,-28 17 16,-29 3 0,-14 10-16,-17 4 15,-14 11-15,-22 19 16,-14 2 0,-37 25-16,-32 12 15,-1-13-15,17-22 16,101-63-1,-67 28-15,43-23 16,24-18-16</inkml:trace>
  <inkml:trace contextRef="#ctx0" brushRef="#br0" timeOffset="470934.8953">26065 5696 0,'0'0'16,"0"27"0,-4 15-16,-3 28 15,-17 5-15,-23 12 16,-23 5 0,-12-11-16,-8-13 15,-6-20 1,-12-17-16,-5-20 15,-3-18-15,-5-19 16,0-23 0,19-23-16,17-24 15,18-17 1,20-13-16,19-9 16,22-9-16,10 1 15,17 2 1,8 7-16,11 6 15,7 17-15,14 6 16,15 9 0,15 13-16,15 16 15,16 17 1,10 15-16,6 17 16,14 23-16,-6 22 15,-12 22 1,-18 23-16,-16 17 15,-24 9 1,-15 16-16,-24 12 16,-16 7-16,-31 7 15,-21 4 1,-21-10-16,-19-14 16,-4-13-1,-1-21-15,13-19 16,15-20-16,13-20 15,35-27 1,-26 21-16,1-3 16</inkml:trace>
  <inkml:trace contextRef="#ctx0" brushRef="#br0" timeOffset="471106.9489">26137 5939 0,'0'0'0,"-20"14"16,-12 8-16,-12 14 16</inkml:trace>
  <inkml:trace contextRef="#ctx0" brushRef="#br0" timeOffset="471872.2193">27140 5012 0,'0'0'16,"0"0"-16,-15 25 15,-10 19 1,-11 35-16,1 31 15,5 22-15,16-6 16,19-9 0,15-21-16,16-22 15,13-19-15,14-8 16,12-9 0,8-2-16,-7-2 15,-11 1 1,-18 1-16,-26 0 15,-19 6-15,-22 5 16,-18 7 0,-12-1-16,-5-1 15,-13-1 1,3-17-16,26-28 16,14-19-16</inkml:trace>
  <inkml:trace contextRef="#ctx0" brushRef="#br0" timeOffset="472060.0083">26985 5466 0,'16'-20'0,"16"-5"16,30-11-1,19 10-15,49-1 16,42 9-16,10 20 15,-29 14 1,-39 4-16</inkml:trace>
  <inkml:trace contextRef="#ctx0" brushRef="#br0" timeOffset="472465.9061">28251 5211 0,'0'0'16,"0"0"-16,-16 27 16,-7 22-1,-14 38-15,-7 36 16,1 38-16,12 13 16,26-24-1,18-27-15,18-25 16,11-29-1,10-26-15,-1-30 16,14-21-16,17-24 16,27-35-1,32-38-15,-6-32 16,-39-6-16,-47 7 16,-37 16-1,-36 19-15,-26 16 16,-21 16-1,-11 18-15,-4 19 16,6 21-16,8 14 16,14 12-1,12 12-15,10 7 16,22 4-16</inkml:trace>
  <inkml:trace contextRef="#ctx0" brushRef="#br0" timeOffset="472919.1328">26034 6120 0,'0'0'0,"0"0"16,20-9 0,18-4-16,27-5 15,12 5 1,24-1-16,19 1 15,-2-2 1,-4-1-16,-21 0 16,-17 0-16,-76 16 15,0 0 1,0 0-16,59-15 16,-59 15-16,0 0 15,0 0 1,27-14-16,-21 10 15,-12 4-15</inkml:trace>
  <inkml:trace contextRef="#ctx0" brushRef="#br0" timeOffset="473044.0033">26775 6156 0,'0'0'15,"0"0"1,0 0-16,0 0 16</inkml:trace>
  <inkml:trace contextRef="#ctx0" brushRef="#br0" timeOffset="476308.9932">24808 7329 0,'0'0'0,"0"0"15,0 25 1,0 22-16,0 24 16,-5 8-1,0 14-15,1 3 16,2 3 0,0-3-16,2-3 15,0-6-15,0-2 16,0-9-1,4-6-15,-4-70 16,11 60-16</inkml:trace>
  <inkml:trace contextRef="#ctx0" brushRef="#br0" timeOffset="476949.2223">25209 8401 0,'0'0'0,"0"0"15,0 0-15,-20 14 16,-15 6 0,-22 12-16,-3-1 15,0 0 1,-7-11-16,-4-6 15,-3-14-15,-18-12 16,-2-14 0,-4-10-16,6-11 15,11-7-15,11-8 16,13-3 0,11-7-16,8-10 15,11-5 1,17 0-16,15-4 15,18-4-15,14-3 16,19 5 0,13 2-16,15 7 15,10 5 1,5 8-16,0 15 16,-7 16-16,2 15 15,0 17 1,-6 16-16,-5 15 15,0 12 1,-7 19-16,-9 13 16,-8 15-16,-13 19 15,-19 6 1,-18 5-16,-18 1 16,-14 0-16,-8-8 15,-6-5 1,-9-6-16,2-11 15,-1-16 1,3-9-16,4-13 16,4-3-16,-1 1 15,-4-1 1</inkml:trace>
  <inkml:trace contextRef="#ctx0" brushRef="#br0" timeOffset="477121.2986">25029 8563 0,'0'0'0,"0"0"16,0 0-1,0 0-15</inkml:trace>
  <inkml:trace contextRef="#ctx0" brushRef="#br0" timeOffset="477839.514">26416 6915 0,'0'0'0,"0"0"16,0 0-16,-20 5 0,-20 11 31,-18 15-31,4 18 0,-2 16 16,-11 29 15,2 16-31,16-6 0,22-16 0,22-24 31,17-26-31,11-11 0,10-15 32,1-12-32,10-12 0,8-15 0,-6-11 15,-7-4 17,-10-7-32,-14-2 0,-15 1 31,-11 8-31,-9 3 15,-7 9-15,27 30 0,-32-21 32,32 21-32,-29-10 15,12 5 1,12-2-16</inkml:trace>
  <inkml:trace contextRef="#ctx0" brushRef="#br0" timeOffset="478074.1336">26780 6572 0,'0'0'16,"0"22"-16,-5 17 0,1 25 16,-7 16-16,-3 27 15,1 8-15,1 1 16,-2 7 15,9 4-31,3-9 16,0-11-16</inkml:trace>
  <inkml:trace contextRef="#ctx0" brushRef="#br0" timeOffset="478417.628">25824 8203 0,'0'0'0,"0"0"31,22-20-31,22-18 16,24-21-16,24-10 0,0 5 15,-92 64 1,68-39-16,-68 39 31,46-8-31,-31 21 16,-13 11-1,-6 8-15,-5 10 0,0 16 0,2-2 32,7-2-17,9-7-15,11-12 16,11-10-1,13-16-15,4-18 0,1-20 0</inkml:trace>
  <inkml:trace contextRef="#ctx0" brushRef="#br0" timeOffset="478745.5501">26416 7954 0,'0'0'0,"0"0"0,0 0 15,15-12 1,17-13-16,22-18 16,9-1-16,11-8 15,1 6 1,-75 46-16,63-28 31,-23 25-31,-12 15 0,-9 13 31,-9 13-15,-8 25-16,-4 12 16,-4 31-16,-1 14 0,3-10 15,11-33-15,8-29 16,8-30-16,-1-21 16,5-10-1</inkml:trace>
  <inkml:trace contextRef="#ctx0" brushRef="#br0" timeOffset="479026.7345">27273 7056 0,'0'0'0,"0"0"15,-12 25-15,-5 18 16,-4 23-1,10 0-15,11-8 16,17-14-16,23-19 16,20-20-1,21-26-15,24-24 16,5-13-16,-110 58 16,83-55-1,-37 5-15</inkml:trace>
  <inkml:trace contextRef="#ctx0" brushRef="#br0" timeOffset="479339.1608">27194 7765 0,'0'0'16,"0"0"-16,22-13 15,23-14-15,23-18 16,22-13-1,-5 0-15,-85 58 16,0 0 0,52-36-16,-44 32 15,-18 21-15,-11 8 16,-3 13 0,-3 10-16,5 1 15,10-5-15,10-3 16,16-6-1,8-11-15,14-13 16,12-11 0,22-24-16,5-23 15</inkml:trace>
  <inkml:trace contextRef="#ctx0" brushRef="#br0" timeOffset="479714.1988">27819 7199 0,'0'0'16,"0"0"-16,0 0 15,0 0 1,0 0-16,27-2 16,31-16-1,25-13-15,5-15 16,-88 46-16,0 0 15,0 0 1,78-46-16,-37 26 16,-33 27-16,-20 16 15,-5 13 1,-12 18-16,4 3 16,10-2-1,15-55-15,-6 48 16,16-15-16,13-17 15,17-16 1,22-22-16,9-21 16,17-37-16,6-41 15</inkml:trace>
  <inkml:trace contextRef="#ctx0" brushRef="#br0" timeOffset="479979.6403">28546 6585 0,'0'0'0,"0"0"16,0 32-16,0 30 16,6 43-1,5 26-15,5 13 16,3 24-16,-6 13 16,-9 0-1,-8-5-15,-11-22 16,-2-24-1,1-28-15,16-102 16,0 0-16,0 0 16,-4 70-1,8-39-15,8-29 16</inkml:trace>
  <inkml:trace contextRef="#ctx0" brushRef="#br0" timeOffset="480120.5475">28508 7333 0,'0'0'0,"15"-11"15,14-2-15,23-5 16,15 3 0,8-5-16</inkml:trace>
  <inkml:trace contextRef="#ctx0" brushRef="#br0" timeOffset="480276.4634">29373 7293 0,'0'0'16,"0"0"-16,0 0 15,0 0 1,0 0-16</inkml:trace>
  <inkml:trace contextRef="#ctx0" brushRef="#br0" timeOffset="480937.9267">24912 9188 0,'-33'-4'0,"-21"-8"31,-15 0-31,9-6 16,60 18-16,-53-17 15,53 17-15,-46-17 16,46 17-16,-31-20 16,22 2-1,18 2-15,15 7 16,14 6-16,16 4 15,-1 14 1,-5 15-16,-15 12 16,-10 10-16,-19 1 15,-11 2 1,-13 2-16,-8-6 16,-11 1-1,-1-3-15,0-8 16,40-41-16,-38 39 15,38-39 1,0 0-16,-29 31 16,11-13-1,13-15-15,16-13 16,16-12-16,14-7 16,26-9-1,27-4-15,22 4 16,7 18-1,-6 17-15,-17 19 16,-25 0-16,-19-8 16</inkml:trace>
  <inkml:trace contextRef="#ctx0" brushRef="#br0" timeOffset="481516.0007">25252 10001 0,'-29'0'16,"-13"0"0,-26 0-16,-8 0 15,-24 5-15,2 0 16,-1-1-1,-4-7-15,10-3 16,1-8 0,9-5-16,5-15 15,10-6-15,1-12 16,19-6 0,10-12-16,20-10 15,18-12 1,22-10-16,21-10 15,17-2-15,17-1 16,21-2 0,11 10-16,9 8 15,5 17-15,0 20 16,0 21 0,-5 27-16,-1 21 15,-8 29 1,-18 20-16,-7 27 15,-14 24-15,-20 17 16,-19 15 0,-20 17-16,-17-1 15,-12-5 1,-4-9-16,0-12 16,5-19-16,8-22 15,11-22 1,13-28-16</inkml:trace>
  <inkml:trace contextRef="#ctx0" brushRef="#br0" timeOffset="482047.0454">26573 8500 0,'0'0'16,"-15"19"-16,-2 11 15,-10 24 1,-6 19-16,-13 39 16,3 33-1,16-8-15,23-28 16,4-109-16,22 67 15,11-38 1,6-17-16,-4-21 16,-6-9-1,-7-7-15,-5-6 16,-4-5-16,-11-5 16,-2 41-1,-12-46-15,-12 2 16,24 44-1,-27-42-15,5 7 16,11 7-16,17 3 16,21-7-1,30-12-15,15-8 16,33-15 0,20-6-16,-13 16 15,-31 31-15,-37 24 16,-23 13-1,-21 9-15,-17 11 16,-14 13-16</inkml:trace>
  <inkml:trace contextRef="#ctx0" brushRef="#br0" timeOffset="482187.9895">26613 9124 0,'0'0'15,"0"0"-15,22-14 16,19-8-1,27-14-15,29-6 16,8 4 0,-15 6-16</inkml:trace>
  <inkml:trace contextRef="#ctx0" brushRef="#br0" timeOffset="482406.3701">27165 8397 0,'0'0'16,"0"0"-16,0 0 15,-4 29 1,-3 34-16,-7 37 16,-6 32-16,-2 9 15,-9 18 1,4-8-16</inkml:trace>
  <inkml:trace contextRef="#ctx0" brushRef="#br0" timeOffset="482594.1225">26650 9719 0,'0'0'0,"0"0"16,14 17-16,9 3 15,15 6 1,8-5-16,15-13 16,11-26-16,3-24 15</inkml:trace>
  <inkml:trace contextRef="#ctx0" brushRef="#br0" timeOffset="482921.9572">27711 8569 0,'0'0'0,"-21"23"15,-9 12 1,-18 28-16,-26 33 16,-20 25-1,1-1-15,15-22 16,15-29-16,24-32 15,24-31 1,20-21-16,15-19 16,15-20-1,8-1-15,-2 3 16,2 10 0,-2 8-16,1 12 15,1 15-15,1 14 16,1 13-1,2 9-15,-47-29 16,53 34-16</inkml:trace>
  <inkml:trace contextRef="#ctx0" brushRef="#br0" timeOffset="483203.3905">27952 8149 0,'0'0'0,"0"0"16,0 27-1,4 26-15,0 37 16,-1 26 0,-1 12-16,0 1 15,-2 0 1,-2 1-16,-5-7 15,-1-7-15,0-17 16,8-99 0,-10 76-16,-3-34 15,-9-35-15</inkml:trace>
  <inkml:trace contextRef="#ctx0" brushRef="#br0" timeOffset="483374.8522">27869 8867 0,'0'0'0,"20"-21"16,16-8 0,26-17-16,34-13 15,25-2 1,10 10-16,-1 11 16,-49 18-16,-48 13 15</inkml:trace>
  <inkml:trace contextRef="#ctx0" brushRef="#br0" timeOffset="483609.1784">27263 9519 0,'0'0'0,"0"26"15,0 15 1,10 15-16,9-10 15,12-10 1,15-7-16,14-8 16,15-17-16,40-22 15,29-14 1,-28-17-16,-82 7 16</inkml:trace>
  <inkml:trace contextRef="#ctx0" brushRef="#br0" timeOffset="483749.8884">28638 9400 0,'0'0'16,"0"0"-16,0 0 16,0 0-1,0 0-15,0 0 16</inkml:trace>
  <inkml:trace contextRef="#ctx0" brushRef="#br0" timeOffset="484442.3821">24621 10914 0,'0'0'15,"5"-21"-15,12-15 16,20-15 0,12 3-16,12 4 0,13-1 15,-3 19 1,-21 21-16,-24 18 15,-24 10 1,-11 10-16,-12 14 16,-12 25-16,-17 26 15,-5 16 1,10-11-16,45-103 16,0 0-1,-21 67-15,25-45 16,18-30-16,20-22 15,19-21 1,31-30-16,21-21 16,-3 10-16,-110 92 15,89-54 1,-30 41-16,-35 31 16,-24 20-1,-20 26-15,-22 24 16,-30 48-16,-16 25 15,8 0 1,22-25-16,27-28 16</inkml:trace>
  <inkml:trace contextRef="#ctx0" brushRef="#br0" timeOffset="485020.4904">25712 11080 0,'0'0'15,"-16"23"-15,-9 5 16,-25 29 0,-24 26-16,-20 21 15,-15 8-15,-1-9 16,5-20-1,11-28-15,9-19 16,2-22 0,1-16-16,-3-19 15,2-12-15,8-14 16,3-13 0,18-19-16,21-21 15,23-25 1,30-25-16,31-22 15,19-2-15,16 17 16,5 28 0,10 24-16,1 24 15,0 25-15,2 25 16,5 15 0,2 22-16,-1 20 15,-7 19 1,-11 19-16,-7 23 15,-13 31-15,-23 28 16,-30 18 0,-19 14-16,-11 8 15,-9-13 1,3-30-16,3-31 16,12-38-16,12-29 15,9-32 1,3-22-16</inkml:trace>
  <inkml:trace contextRef="#ctx0" brushRef="#br0" timeOffset="485239.109">26676 9847 0,'0'0'0,"0"0"16,0 0-16,0 0 16,14 21-16,1 12 15,1 16 1,-16 12-16</inkml:trace>
  <inkml:trace contextRef="#ctx0" brushRef="#br0" timeOffset="485661.0558">26486 10435 0,'0'0'0,"22"-25"15,13-11 1,22-19-16,11-12 16,-68 67-1,68-60-15,-22 28 16,-25 28-1,-17 15-15,-13 15 16,-9 19-16,-13 31 16,-11 36-1,-3 24-15,10-9 16,19-37-16,16-90 16,6 51-1,14-35-15,5-18 16,0-14-1,6-13-15,7-12 16,-38 41-16,32-46 16,-32 46-1,0 0-15,0 0 16,19-45 0,-12 9-16,-7 21 15,-7 6-15,1 10 16</inkml:trace>
  <inkml:trace contextRef="#ctx0" brushRef="#br0" timeOffset="486238.8467">26322 10208 0,'0'0'16,"11"-15"-16,10-9 16,12-10-16,3 1 15,6 4 1,-5 9-16,-4 11 15,-12 11-15,0 12 16,-6 16 0,-7 20-16,-10 31 15,-10 44 1,-7 40-16,-15 11 16,-1-19-16,4-32 15,5-36 1,26-89-16,-23 59 15,7-28 1,10-25-16,8-21 16,10-26-16,7-31 15,23-43 1,10-39-16,11-5 16,-5 34-1,-8 36-15,-11 29 16,-6 26-16,4 7 15,-2 10 1,8-1-16,6-2 16,9-1-16,5-6 15,1-2 1,-3-2-16,-14-1 16</inkml:trace>
  <inkml:trace contextRef="#ctx0" brushRef="#br0" timeOffset="486473.1599">27022 10325 0,'-9'32'16,"-7"8"-1,-4 5-15,0-9 16,7-8 0,6-15-16,5-6 15,4-4-15,7-7 16,6-8-1,12-11-15,7-3 16,13-16-16,6-4 16,4 2-1,-57 44-15,54-47 16</inkml:trace>
  <inkml:trace contextRef="#ctx0" brushRef="#br0" timeOffset="486692.2339">27306 9997 0,'0'0'15,"0"0"-15,0 0 16,0 0 0,0 27-16,-6 29 15,0 31-15,-11 27 16,-8 4-1,-4 6-15,-7 0 16,-4-13-16</inkml:trace>
  <inkml:trace contextRef="#ctx0" brushRef="#br0" timeOffset="486973.0779">26881 11248 0,'0'0'0,"21"-29"15,7-18-15,21-25 16,16-14 0,4 2-16,-69 84 15,52-49-15,-23 41 16,-16 24 0,-8 14-16,-10 18 15,-4 21 1,0 2-16,3-4 15,6-11 1,0-56-16,13 41 16,16-23-16,11-26 15,18-30 1,5-29-16</inkml:trace>
  <inkml:trace contextRef="#ctx0" brushRef="#br0" timeOffset="487238.6435">27643 10347 0,'0'0'16,"0"0"-16,17-15 16,18-10-1,16-10-15,0 9 16,-2 11-16,-9 22 15,-18 18 1,-14 15-16,-13 18 16,-11 11-1,-6 9-15,-16 17 16,-10-6-16</inkml:trace>
  <inkml:trace contextRef="#ctx0" brushRef="#br0" timeOffset="487520.1824">27632 10663 0,'0'0'16,"0"0"-1,0 0-15,0 0 16,-5 26-16,-1 31 16,-17 25-1,-13 12-15,-3-2 16,8-21-1,31-71-15,-19 45 16,15-27-16,17-20 16,9-14-1,14-11-15,18-14 16,12-5-16,26-19 16,20-13-1,9-12-15,-14 1 16</inkml:trace>
  <inkml:trace contextRef="#ctx0" brushRef="#br0" timeOffset="487832.2148">28340 9719 0,'0'0'15,"0"0"-15,0 21 16,4 26-1,0 38-15,-4 47 16,-2 17 0,-4 56-16,-3 22 15,3-6-15,3-9 16,3-13 0,0-12-16,0-9 15,0-32 1,0-146-16,0 0 15,0 0-15,-2 89 16,4-70 0,-7-50-16,-10-30 15</inkml:trace>
  <inkml:trace contextRef="#ctx0" brushRef="#br0" timeOffset="488004.4379">28378 10781 0,'22'-13'0,"14"-8"16,22-14 0,18-3-16,43-16 15,51-20 1,42-4-16,9 4 16,-34 26-16</inkml:trace>
  <inkml:trace contextRef="#ctx0" brushRef="#br0" timeOffset="488550.9236">25323 12251 0,'0'0'0,"-31"22"16,-17 16-16,-25 34 16,-30 57-1,-15 50-15,17 5 16,31-24-16,28-34 15,25-28 1,17-27-16,11-24 16,7-15-1,10-17-15,0-9 16,12-6 0,21-8-16,14-10 15,35-11-15,27-6 16,18-2-1,-3 11-15,-33 15 16,-30 13-16</inkml:trace>
  <inkml:trace contextRef="#ctx0" brushRef="#br0" timeOffset="488831.9748">25285 12370 0,'0'0'0,"0"35"16,0 35 0,0 53-16,0 56 15,0 71 1,0 31-16,0-24 15,7-20-15,15-25 16,19-42 0,6-40-16,2-33 15</inkml:trace>
  <inkml:trace contextRef="#ctx0" brushRef="#br0" timeOffset="489394.342">25844 13755 0,'0'0'15,"-29"16"1,-14 6-16,-27 18 16,-30 18-16,-13 12 15,-5-5 1,-3-15-16,7-20 15,-1-20 1,9-11-16,1-17 16,6-11-16,7-12 15,11-21 1,15-23-16,24-24 16,21-37-1,24-29-15,24-21 16,19-4-16,31-1 15,17 22 1,19 17-16,20 29 16,13 15-16,15 23 15,11 26 1,1 25-16,-8 28 16,-20 38-1,-29 36-15,-40 32 16,-32 35-16,-25 33 15,-23 35 1,-15 17-16,-8 18 16,4 3-1,2-22-15,13-42 16,12-40 0,11-35-16,7-49 15,3-32-15</inkml:trace>
  <inkml:trace contextRef="#ctx0" brushRef="#br0" timeOffset="489753.6324">26670 12432 0,'0'0'0,"0"0"16,0 0-1,0 0-15,0 0 16,30-2 0,34-25-16,22-19 15,21-40-15,5-14 16,-20 23 0,-33 44-16,-35 38 15,-24 33 1,-21 36-16,-23 62 15,-22 79-15,-9 52 16,16-41 0,19-45-16,40-181 15,0 0 1,0 0-16,-13 90 16,8-95-16,7-60 15</inkml:trace>
  <inkml:trace contextRef="#ctx0" brushRef="#br0" timeOffset="490066.0644">27454 11404 0,'0'0'16,"0"32"-16,-4 28 15,0 54 1,-7 52-16,2 68 15,4 38 1,3-8-16,4-16 16,10-12-16,7-7 15,9-17 1,-1-18-16,-5-4 16,-5 2-16,-3-3 15,-5-17 1,-2-30-16,-2-38 15,-10-49 1,-11-48-16,-13-39 16</inkml:trace>
  <inkml:trace contextRef="#ctx0" brushRef="#br0" timeOffset="490628.4265">27842 12068 0,'18'-40'0,"8"-19"16,13-14-1,1-3-15,-1 13 16,-39 63-16,28-29 16,-16 31-1,-20 28-15,-8 17 16,-15 37-16,-14 48 15,-18 52 1,6-4-16,57-180 16,0 0-1,0 0-15,-24 125 16,33-71 0,17-56-16,8-25 15,8-16-15,3-5 16,-3 3-1,-42 45-15,0 0 16,36-29-16,-13 22 16,-17 27-1,-12 18-15,-19 31 16,-7 19 0,-18 39-16,-14 43 15,9 0-15,21-43 16,34-127-1,0 0-15,0 0 16,-12 60 0,24-57-16,13-37 15,15-26-15,14-23 16,34-42 0,14-20-16,-16 9 15</inkml:trace>
  <inkml:trace contextRef="#ctx0" brushRef="#br0" timeOffset="491097.0712">27965 13605 0,'0'0'0,"0"0"15,0-20-15,8-31 16,15-36 0,19-30-16,20-21 15,9-9 1,-5 14-16,-7 36 16,-15 29-16,-6 26 15,-11 26 1,-5 18-16,-4 14 15,-3 21 1,2 38-16,-2 54 16,1 77-16,1 69 15,2 24 1,0-35-16,-5-27 16,-3-29-1,-3-36-15,-6-27 16,-4-20-16,-6-23 15,1-21 1,7-81-16,0 0 16,0 0-16,-13 49 15,1-31 1,6-25-16</inkml:trace>
  <inkml:trace contextRef="#ctx0" brushRef="#br0" timeOffset="491284.8753">29010 13780 0,'0'0'0,"0"0"15,0 0-15</inkml:trace>
  <inkml:trace contextRef="#ctx0" brushRef="#br0" timeOffset="495317.3821">17600 12834 0,'0'0'16,"0"0"-16,0 0 16,18-2-16,18-5 15,16-3 1,-1 5-16,-2 0 15,-2 8 1,5 4-16,-3 1 16,4-3-16,4-3 15,5 0 1,3-2-16,8-7 16,21 1-16,6-1 15,3 5 1,8 4-16,4-2 15,5 7 1,13-3-16,8 1 16,6-8-16,-3-7 15,0-7 1,-3-4-16,-3 2 16,-6 8-1,-14 11-15,-6 7 16,-16 4-16,-8 1 15,-21 3 1,-67-15-16,44 16 16,-44-16-16,0 0 15,0 0 1,31 13-16,-31-13 16,0 0-1,0 0-15,21 11 16,-21-11-16,0 0 15,9 4 1,-9-4-16,7-6 16,2-12-16</inkml:trace>
  <inkml:trace contextRef="#ctx0" brushRef="#br0" timeOffset="495551.8227">20559 11389 0,'0'0'0,"0"0"16,0 0-1,0 0-15,0 0 16,0 0-16</inkml:trace>
  <inkml:trace contextRef="#ctx0" brushRef="#br0" timeOffset="495817.6101">20550 12072 0,'0'0'0,"0"0"15,0 0-15,0 0 16,0 0 0,0 0-16</inkml:trace>
  <inkml:trace contextRef="#ctx0" brushRef="#br0" timeOffset="496458.0886">20950 11318 0,'0'0'15,"0"0"-15,0 0 16,0-9 0,16-16-16,13-6 15,17-7 1,13-3-16,3 8 16,-3 9-16,-10 12 15,-11 17 1,-18 15-16,-17 14 15,-17 14 1,-17 31-16,-22 45 16,-15 43-16,1 4 15,67-171 1,0 0-16,-47 112 16,33-63-1,22-55-15,18-22 16,3-9-16,8-13 15,9-1 1,2 3-16,5 9 16,-6 7-16,-4 13 15,-2 12 1,-14 18-16,-21 20 16,-14 24-1,-23 37-15,-26 50 16,-9 19-16,11-50 15,26-62 1,17-47-16,12-26 16,18-32-1,17-36-15</inkml:trace>
  <inkml:trace contextRef="#ctx0" brushRef="#br0" timeOffset="496738.9171">21742 10687 0,'0'36'15,"-5"24"-15,1 23 16,0 31 0,4 9-16,2 11 15,2 4-15,-2 8 16,1 26-1,-3 4-15,0-13 16,0-24-16,2-30 16,6-15-1,-8-94-15,16 54 16,4-52 0</inkml:trace>
  <inkml:trace contextRef="#ctx0" brushRef="#br0" timeOffset="497504.7724">22168 11074 0,'0'0'0,"0"0"16,-7 20 0,-4 32-16,-6 30 15,-6 36 1,5 41-16,9 12 15,14-31-15,11-44 16,5-41 0,4-32-16,2-25 15,0-21-15,4-14 16,4-29 0,9-32-16,-9-20 15,-13-3 1,-20 16-16,-15 27 15,-9 25-15,-2 24 16,0 12 0,0 13-16,4 8 15,-2 8 1,6 5-16,4 4 16,7-3-16,14-7 15,15-9 1,14-15-16,21-22 15,5-11 1,19-16-16,3-6 16,-16 17-16,-19 20 15,-12 20 1,-7 15-16,-11 11 16,-7 17-1,-3 15-15,-9 34 16,-7 42-16,-3 40 15,4 9 1,10-31-16,7-37 16,11-34-16,8-31 15,6-18 1,4-17-16,8-19 16,-1-21-1,-2-22-15,10-39 16,-5-34-1,-12-25-15,-26-3 16,-26 23-16,-23 32 16,-12 38-1,-17 26-15,-17 33 16,-31 45-16,-43 67 16,-47 94-1,-35 76-15</inkml:trace>
  <inkml:trace contextRef="#ctx0" brushRef="#br0" timeOffset="500144.3653">29161 9999 0,'0'0'0,"0"0"15,0 0-15,0 0 16</inkml:trace>
  <inkml:trace contextRef="#ctx0" brushRef="#br0" timeOffset="500363.4232">29154 10790 0,'0'0'16,"0"0"-16,0 0 15,0 0-15,0 0 16,0 0 0,0 0-16</inkml:trace>
  <inkml:trace contextRef="#ctx0" brushRef="#br0" timeOffset="500894.1891">29652 10097 0,'0'0'15,"0"0"-15,0 0 16,0 0 0,22-8-16,19-10 15,23-2 1,-1 6-16,-4 12 15,-8 13 1,-13 14-16,-18 17 16,-16 12-16,-22 17 15,-15 10 1,-27 26-16,-21 18 16,-4-7-16,19-29 15,66-89 1,0 0-16,0 0 15,-33 54 1,20-34-16,22-17 16,9-12-1,9-5-15,11-4 16,20-1-16,9 5 16,13 7-16,31 7 15,17 7 1,-3 7-16</inkml:trace>
  <inkml:trace contextRef="#ctx0" brushRef="#br0" timeOffset="501503.4204">30390 10231 0,'0'0'0,"0"0"16,0 0-1,0 0-15,17 7 16,21-2 0,26-2-16,-2-11 15,-2-12-15,-14-9 16,-13-9-1,-7-5-15,-8-4 16,-7-3-16,-7-4 16,-8-2-1,-6-2-15,-3 4 16,1 5 0,12 49-16,-20-42 15,20 42-15,-19-31 16,1 17-1,0 19-15,1 9 16,1 19 0,-1 15-16,-2 29 15,-4 41-15,0 41 16,-4 24 0,3 2-16,4-2 15,5-6 1,-3-19-16,-1-3 15,-4-14-15,0-12 16,0-12 0,4-19-16,19-98 15,0 0-15,-12 71 16,20-39 0,7-40-16,7-29 15</inkml:trace>
  <inkml:trace contextRef="#ctx0" brushRef="#br0" timeOffset="501988.0893">31074 9320 0,'0'0'0,"0"0"16,0 0-16,0 27 15,0 36 1,0 41-16,0 44 16,0 44-16,0 25 15,0-5 1,-5-17-16,-3-19 16,-7-18-1,2-26-15,13-132 16,0 0-16,0 0 15,-4 85 1,4-35-16,14-39 16,12-27-1,9-15-15,11-13 16,11-6-16,19-13 16,9 3-1,-85 60-15,72-29 16,-33 36-16,-32 31 15,-22 17 1,-23 17-16,-25 28 16,-19 12-1,-5-14-15,15-35 16,18-30 0</inkml:trace>
  <inkml:trace contextRef="#ctx0" brushRef="#br0" timeOffset="502175.5049">31022 10285 0,'0'0'0,"26"-13"16,15-5-16,30-11 16,25-4-1,16 3-15,-17 15 16,-11 12-1,-16 6-15</inkml:trace>
  <inkml:trace contextRef="#ctx0" brushRef="#br0" timeOffset="502597.0388">31703 10107 0,'0'0'16,"0"0"0,-7 24-16,1 28 15,-4 28-15,6 25 16,8 2 0,14 3-16,8-1 15,9-4 1,10-8-16,3-17 15,7-27-15,0-26 16,-7-34 0,-5-24-16,-4-23 15,-7-19 1,-4-35-16,-16-19 16,-20 4-16,-24 9 15,-13 19 1,-9 25-16,-1 21 15,-4 17 1,4 23-16,5 12 16,-3 17-16,0 9 15,20 13 1,16 5-16</inkml:trace>
  <inkml:trace contextRef="#ctx0" brushRef="#br0" timeOffset="502817.4268">32601 11123 0,'0'0'0,"0"0"16</inkml:trace>
  <inkml:trace contextRef="#ctx0" brushRef="#br1" timeOffset="514088.3383">14856 13188 0,'0'0'0,"0"0"15,21 0 1,21 0-16,24 0 15,0-10-15,-66 10 16,65-10 0,-65 10-16,62-7 15,-5 7 1,0 4-16,1-1 16,7-3-1,9 1-15,20-1 16,6 0-16,8 3 15,5 2 1,2-2-16,-3 2 16,4 2-16,15 2 15,15 2 1,5-2-16,-3 0 16,1-2-16,4-3 15,1-4 1,2-2-16,3 2 15,8 0 1,-1-2-16,4-3 16,0 3-16,2 2 15,-5-2 1,-1 2-16,1 2 16,-4-2-1,5-2-15,-1-5 16,2 2-16,-3-2 15,2 3 1,-2-3-16,-5 6 16,-1-1-1,-4 2-15,-3-3 16,-6 1 0,-2 0-16,-4-3 15,2-4-15,1 3 16,-5-1-1,3 0-15,-2 0 16,-1 0 0,-3 3-16,-4-3 15,-15 1-15,-11 1 16,-7 3 0,-10 4-16,-7 1 15,-10-1-15,0 0 16,-16 1-1,-4-2-15,-5 2 16,-47-3 0,47-3-16,-47 3 15,0 0-15,0 0 16,41 0 0,-41 0-16,0 0 15,0 0-15,34 0 16,-34 0-1,0 0-15,0 0 16,16 0 0,-16 0-16,0 0 15,7-13-15</inkml:trace>
  <inkml:trace contextRef="#ctx0" brushRef="#br1" timeOffset="514713.199">23788 12222 0,'0'0'0,"0"0"15,0 0 1,0 0-16,0 0 16,0 0-16,0 0 15,0 0 1,0 0-16,0 0 15,0 0 1,0 0-16,0 0 16,0 0-16,0 0 15,0 0 1,0 0-16,0 0 16,-26 18-1,-20 13-15,-22 30 16,-28 35-16,-27 49 15,-19 44 1,4 36-16,26-20 16,22-15-16,31-43 15,20-35 1,39-112-16,0 0 16,0 0-1,-20 70-15,20-70 16,0 0-1,-11 26-15,11-26 16,-4 0-16,6-11 16,11-12-1,15-7-15</inkml:trace>
  <inkml:trace contextRef="#ctx0" brushRef="#br1" timeOffset="515322.428">23992 12311 0,'0'0'0,"0"0"15,0 0-15,0 0 16,0 0-1,0 0-15,0 0 16,-7 7 0,-1 3-16,-7 5 15,2 4-15,1 1 16,-3-2 0,-1-4-16,-3 9 15,-13 8 1,-19 18-16,-12 18 15,-30 43-15,-37 60 16,-9 49 0,14 8-16,33-16 15,24-14-15,24-31 16,18-23 0,17-29-16,9-114 15,-5 78 1,5-78-16,0 0 15,-2 49-15,2-49 16,0 0 0,0 0-16,-4 21 15,4-21 1,0 0-16,0 0 16,-4 7-1,4-7-15,0 0 16,0 0-16,-5-2 15,-2-5 1,-2-7-16,-1-2 16</inkml:trace>
  <inkml:trace contextRef="#ctx0" brushRef="#br1" timeOffset="515978.553">21933 9414 0,'-27'-16'15,"-6"-8"-15,-21-10 16,-1 0-16,-8 0 15,-6 4 1,-16-1-16,-6 8 16,5 14-1,0 16-15,-2 13 16,6 20-16,1 16 16,3 20-1,10 11-15,16 11 16,10 10-1,14 6-15,13 13 16,15 5-16,17-5 16,18-6-1,9-9-15,11-14 16,6-15 0,14-17-16,2-12 15,-4-24-15,-2-18 16,-12-13-1,-4-10-15,0-12 16,-3-9-16,0-2 16,0-7-1,2 3-15,-6 2 16</inkml:trace>
  <inkml:trace contextRef="#ctx0" brushRef="#br1" timeOffset="516228.805">21922 9943 0,'0'0'15,"0"0"-15,0 0 16,0 0 0,0 0-16,0 0 15,0 0-15,0 0 16</inkml:trace>
  <inkml:trace contextRef="#ctx0" brushRef="#br1" timeOffset="516869.327">23123 9070 0,'0'0'16,"-19"-14"-16,-5 0 16,-15-6-1,-7 19-15,-12 9 16,-6 17-16,-1 13 15,-14 23 1,-4 17-16,14 6 16,21-5-16,18-6 15,16-3 1,18-14-16,14-7 16,17-1-1,16 2-15,18-3 16,27 11-16,19 3 15,-4-2 1,-12 4-16,-24 2 16,-25-5-1,-21-1-15,-16-17 16,-9-4-16,-6-2 16,-11-9-1,-5-8-15,-11 1 16,-12-4-16,-14 0 15,-8-7 1,-3-5-16,-5-1 16,4-6-1,3-3-15,3-5 16,5 1-16,3 2 16</inkml:trace>
  <inkml:trace contextRef="#ctx0" brushRef="#br1" timeOffset="517509.4718">20253 10812 0,'0'0'15,"0"0"-15,0 0 16,22 0-1,23 0-15,27 0 16,8 0 0,22 0-16,15 0 15,12 0-15,13 0 16,10-4 0,42-3-16,9 5 15,2 0 1,-10 2-16,-10 0 15,0 0-15,-10 2 16,-23 0 0,-6 5-16,-10 2 15,-9 2 1,-15 0-16,-14 0 16,-8 5-16,-16-3 15,-74-13 1,59 12-16,-59-12 15,0 0 1,0 0-16,37 2 16,-37-2-16,17-2 15,-17 2 1,2-2-16,-11-1 16,-13 3-16</inkml:trace>
  <inkml:trace contextRef="#ctx0" brushRef="#br1" timeOffset="622142.8191">19410 5102 0,'0'0'0,"0"0"16,0 0-16,0 0 16,16 0-1,18 0-15,18-4 16,0-1-16,3 3 15,0 2 1,2 4-16,3 5 16,5 4-1,3 1-15,4-6 16,4 2-16,10 1 16,-3 0-1,7-4-15,0-3 16,4 0-1,0-1-15,1-1 16,8 3-16,0-1 16,1 0-1,4 1-15,3 2 16,-1-3 0,5 0-16,-2 1 15,8 2-15,1-1 16,6 1-1,-5-1-15,-2 4 16,-7-1-16,-8-2 16,-2-3-1,0 4-15,-4 4 16,-2-3 0,-8-5-16,-10 3 15,-7 0-15,1 0 16,-2 2-1,-15-5-15,0 0 16,-2-1 0,0 1-16,-55-4 15,50 2-15,-50-2 16,0 0 0,0 0-16,47 3 15,-47-3-15,0 0 16,45 0-1</inkml:trace>
  <inkml:trace contextRef="#ctx0" brushRef="#br1" timeOffset="622392.736">23250 5645 0,'0'0'0,"0"0"16,0 0-16,0 0 15,0 0 1,0 0-16</inkml:trace>
  <inkml:trace contextRef="#ctx0" brushRef="#br1" timeOffset="623111.1259">23129 3424 0,'0'0'16,"0"0"-1,11-16-15,9-11 16,12-4-16,8 6 16,4 10-1,8 8-15,1 9 16,-1 12-16,-6 11 15,-9 12 1,-11 10-16,-14 7 16,-14 4-1,-14-5-15,-12-7 16,-5-10-16,-4-8 16,37-28-1,0 0-15,-39 22 16,39-22-1,0 0-15,-29 24 16,18-5 0,16 1-16,22 0 15,17-4-15,33-5 16,46-2 0,44-14-16</inkml:trace>
  <inkml:trace contextRef="#ctx0" brushRef="#br1" timeOffset="623673.4022">23831 3416 0,'0'0'15,"0"0"-15,0 0 16,26 0 0,26 0-16,27 0 15,3-8-15,-15-7 16,-29-4 0,-11-5-16,-12-3 15,-7-3 1,-6-4-16,-6-4 15,-10-5-15,-8 6 16,-3 3 0,25 34-16,-29-25 15,29 25 1,-31-11-16,7 11 16,6 13-16,5 14 15,5 13 1,-2 30-16,2 16 15,-3 44 1,-1 47-16,-5 22 16,-6-7-16,-6-12 15,2-12 1,3-18-16,3-18 16,3-28-16,18-104 15,0 0 1,-10 75-16,10-44 15,10-47 1,11-38-16,10-35 16</inkml:trace>
  <inkml:trace contextRef="#ctx0" brushRef="#br1" timeOffset="624126.3971">24529 2754 0,'0'0'0,"0"0"16,0 0-1,0 0-15,-4 34 16,-3 35-16,-10 42 16,-5 32-1,-7 22-15,-1 3 16,6-14-16,3-20 15,6-17 1,5-14-16,4-21 16,6-82-1,8 58-15,5-27 16,7-15-16,1-14 16,14-4-1,3-3-15,8 5 16,-46 0-1,41 9-15,-14 14 16,-20 6-16,-21 7 16,-22 13-1,-11-3-15,-8-3 16,-2-12 0,4-18-16,6-17 15,12-21-15</inkml:trace>
  <inkml:trace contextRef="#ctx0" brushRef="#br1" timeOffset="624282.7234">24398 3549 0,'0'0'16,"27"-4"-16,29-7 15,29-6 1,27 5-16,22 5 15,-3 9-15</inkml:trace>
  <inkml:trace contextRef="#ctx0" brushRef="#br1" timeOffset="624688.7593">25081 3362 0,'0'0'0,"0"0"15,-10 23-15,-9 20 16,-4 29 0,-2 31-16,6 21 15,13 6-15,12-2 16,9-17 0,0-26-16,-15-85 15,20 61 1,5-35-16,6-23 15,9-22-15,22-25 16,26-39 0,12-35-16,-21-7 15,-39 9 1,-40 25-16,-31 22 16,-28 16-16,-28 17 15,-27 28 1,-20 27-16,-2 27 15,16 19 1,50-4-16,50-12 16</inkml:trace>
  <inkml:trace contextRef="#ctx0" brushRef="#br1" timeOffset="624798.5029">25866 3603 0,'0'0'0,"0"0"16</inkml:trace>
  <inkml:trace contextRef="#ctx0" brushRef="#br1" timeOffset="636295.521">15424 15454 0,'2'28'0,"5"12"15,2 7-15,7-11 16,1-21 0,3-13-16,3-15 15,7-12 1,5-14-16,4-1 15,3 8-15,2 14 16,3 17 0,2 13-16,0 15 15,2 7-15,3 1 16,2-6 0,0-11-16,5-20 15,3-18 1,5-18-16,19-20 15,8 0-15,-10 20 16,-16 29 0,-15 22-16,0 10 15,2 13 1,6 4-16,13 9 16,4-15-1,-4-21-15,1-26 16,0-21-16,6-15 15,9-7 1,-4 7-16,-9 22 16,-7 22-16,-11 19 15,-2 10 1,9 13-16,17 15 16,8 3-1,-8-10-15,-4-24 16,-8-23-16,4-31 15,5-21 1,10-22-16,0-5 16,-4 7-1,-11 35-15,-7 32 16,-17 22-16,-2 14 16,5 11-1,3 12-15,13 13 16,9 9-1,-4-13-15,-11-18 16,-3-15-16,-14-24 16,1-15-1,5-16-15,4-8 16,1-10 0,11-7-16,-2 10 15,-6 24-15,-12 20 16,-6 16-1,0 16-15,2 8 16,0 12 0,0 1-16,-47-55 15,47 47-15,1-22 16,2-32 0,1-29-16,-2-20 15,13-24-15,3-4 16,-9 30-1,-6 33-15,-10 28 16,-1 11 0,3 12-16,-1 6 15,3 1-15,0-1 16,-2-9 0,1-19-16,-1-16 15,6-21 1,0-17-16,-1-5 15,-2 9-15,-8 15 16,0 18 0,-7 14-16,-9 10 15,4 8 1,-25-23-16,24 29 16,-24-29-16,30 32 15,-1-13 1,-5-16-16,2-15 15,0-13-15,-6-12 16</inkml:trace>
  <inkml:trace contextRef="#ctx0" brushRef="#br1" timeOffset="636393.3202">21812 15254 0,'0'0'0</inkml:trace>
  <inkml:trace contextRef="#ctx0" brushRef="#br1" timeOffset="636590.3114">21947 14805 0,'0'0'16,"-23"25"-16,-3 13 16,-20 28-16,-15 33 31</inkml:trace>
  <inkml:trace contextRef="#ctx0" brushRef="#br1" timeOffset="636997.7966">22172 14773 0,'0'0'0,"-27"23"16,-8 15-1,-21 29-15,-19 45 16,-21 58 0,-1 71-16,25 74 15,50 29-15</inkml:trace>
  <inkml:trace contextRef="#ctx0" brushRef="#br1" timeOffset="650254.9609">20629 14088 0,'0'0'15,"0"0"1,17 5-16,24-3 15,24 1-15,13 2 16,22-5 0,7 3-16,5-3 15,9 4 1,7 1-16,5-1 16,8 1-16,9 1 15,36 1 1,4-5-16,-12 5 15,-21 4 1,-7 9-16,-6 5 16,0 2-16,-6-1 15,-8-1 1,-19-5-16,-15-6 16,-10-12-1,-16-7-15,-22-8 16,-8-9-16,-3-12 15,0-8 1,-6-14-16,-5-16 16,3-31-1,1-29-15,-4-20 16,-5-19-16,-4-2 16,-8 9-1,-6 1-15,-8-3 16,1-10-16,-6-6 15,0-10 1,-4-13-16,-1-8 16,4 4-1,4-3-15,9-8 16,5-23-16,0 8 16,1 5-1,-6 0-15,-2 4 16,-4 5-16,6 0 15,-2-2 1,0-12-16,5-4 16,8 0-1,2 4-15,1-6 16,-3 2 0,0 2-16,-4 7 15,-3 6-15,3 10 16,0 20-1,0 1-15,4-1 16,-4 4-16,0 6 16,-5 8-1,2 14-15,2 5 16,0 16 0,-1 14-16,-2 15 15,-3 15-15,0 8 16,1 16-1,2 15-15,-5 58 16,0 0 0,2-43-16,-2 43 15,-2-24-15,-10 17 16,-6 18 0,-9 19-16,-18 18 15,-6 12 1,-18 30-16,-11 17 15,-4 5-15,10-9 16,19-23 0,55-80-16,0 0 15,0 0-15,-35 53 16,19-25 0,14-24-1,10-20-15,15-10 0</inkml:trace>
  <inkml:trace contextRef="#ctx0" brushRef="#br1" timeOffset="650583.4001">24036 4811 0,'0'0'0,"0"0"16,0 0-16,14 20 15,12 16 1,17 18-16,2 4 16,2 4-16,6 17 15,-4 3 1,-10 1-16,-13-12 16,-6-2-16,-6-15 15,-14-54 1,8 49-16,-8-49 15,12 50 1,-12-50-16,18 42 16,9-13-16</inkml:trace>
  <inkml:trace contextRef="#ctx0" brushRef="#br1" timeOffset="650708.297">24439 5723 0,'0'0'16,"0"0"-1,0 0-15</inkml:trace>
  <inkml:trace contextRef="#ctx0" brushRef="#br1" timeOffset="659127.8769">23299 3564 0,'0'0'0,"0"0"15,0 0 1,0 0-16,16-2 16,19-9-1,25 0-15,7 2 16,8 6-16,23 9 15,5 0 1,1 5-16,7 2 16,4 3-1,1 2-15,12-2 16,8-2-16,-2-3 16,-11-4-1,-7 5-15,-4-1 16,-10 5-1,2 5-15,-6-2 16,2 2-16,-6-4 16,-13 2-1,-12-9-15,-69-10 16,51 7 0,-12-5-16,-15-4 15,-17-5-15</inkml:trace>
  <inkml:trace contextRef="#ctx0" brushRef="#br1" timeOffset="659737.1323">23291 3752 0,'0'0'15,"0"0"-15,0 0 16,0 0-1,17 0-15,21 0 16,19 0 0,11 5-16,9-1 15,23 7-15,3-4 16,3-2 0,5-1-16,2 3 15,1 1 1,1 7-16,7 2 15,-1 1-15,-7-3 16,-9-1 0,-3-7-16,-4-5 15,-2-4 1,3 0-16,-7-3 16,-9 0-16,-8 1 15,-5 1 1,-20 6-16,-50-3 15,48 2-15,-48-2 16,44 2 0,-44-2-16,0 0 15,0 0 1,39 5-16,-39-5 16,16 5-1</inkml:trace>
  <inkml:trace contextRef="#ctx0" brushRef="#br1" timeOffset="659940.1886">25583 4094 0,'0'0'0,"0"0"16,0 0-16,0 0 16,0 0-16</inkml:trace>
  <inkml:trace contextRef="#ctx0" brushRef="#br1" timeOffset="660627.5238">26275 3350 0,'0'0'16,"0"0"-16,0 0 16,16-9-1,13-4-15,16-3 16,4 7-16,4 5 16,-1 1-1,-52 3-15,48 7 16,-13 6-1,-8 8-15,-19 1 16,-10 7-16,-12 7 16,-19 13-1,-10 4 1,-8 3-16,-16 11 16,7-5-16,60-62 15,0 0-15,-49 46 16,29-24-1,22-19-15,13-8 16,15-9 0,14-3-16,19-8 15,-1 2-15,4 9 16,-66 14 0,57-7-16,-57 7 15,47 7 1,-16 12-16,-19 10 15,-18 7-15,-17 9 16,-17 17 0,-26 19-16,-7 5 15,6-14-15,67-72 16,0 0 0,-45 43-16,27-34 15</inkml:trace>
  <inkml:trace contextRef="#ctx0" brushRef="#br1" timeOffset="661002.7239">27100 3012 0,'0'0'0,"0"0"15,0 0-15,-5 21 16,1 19 0,-5 28-1,2 9-15,3 26 16,-3 7-16,-1 2 16,-4 3-16,1 9 15,7 0 1,2-14-16,4-21 15,2-17 1,-4-72-16,7 52 16,-7-52-16,0 0 15,0 0 1,4 39-16,3-9 16,6-28-1,5-20-15</inkml:trace>
  <inkml:trace contextRef="#ctx0" brushRef="#br1" timeOffset="661877.2294">27556 3366 0,'0'0'16,"-14"19"-1,-1 9-15,-8 14 16,3 9-16,7 9 16,5 5-1,10 2-15,11-2 16,11-7-16,9-9 16,8-15-1,2-16-15,1-18 16,-3-16-1,-6-13-15,-8-11 16,-10-7-16,-8-5 16,-11 3-1,-7 3-15,-11 6 16,-9 3 0,-2 14-16,-5 4 15,3 6-15,10 2 16,10 2-1,9 2-15,10-2 16,19 0-16,15-4 16,18-3-1,6 3-15,4 0 16,0 6 0,-11 2-16,-3 10 15,-9 7-15,-10 7 16,-7 12-1,-11 1-15,-5 10 16,-8 7 0,-4 5-16,-4 3 15,-2 2-15,2 1 16,2-2 0,8-1-16,8-6 15,9-6 1,8-11-16,7-6 15,8-13-15,6-10 16,2-14 0,2-14-16,-1-11 15,-4-10 1,-7-9-16,-11-5 16,-16-4-16,-13-4 15,-14 6 1,-15 6-16,-14 8 15,-16 12-15,-5 10 16,-5 10 0,3 11-16,6 11 15,12 9 1,12 8-16,16 6 16,20 1-16,14-1 15</inkml:trace>
  <inkml:trace contextRef="#ctx0" brushRef="#br1" timeOffset="662080.6911">29323 4474 0,'0'0'0,"0"0"16,0 0-1,0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6:29:43.74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2157 3779 0,'0'0'16,"0"0"-16,0 0 15,0 0 1,0 0-16,0 20 15,0 18 1,0 23-16,5-1 16,1 5-16,4-1 15,-2 1 1,-8-65-16,12 60 16,-12-60-16,0 0 15,11 43 1,2-18-16,4-19 15,-3-12 1,9-14-16,3-8 16,4-12-1,9-15-15,1-13 16,7-21-16,1-11 16,-8 8-1,-7 17-15,-8 16 16,-5 21-16,-20 38 15,16-34 1,-16 34-16,0 0 16,11-26-16</inkml:trace>
  <inkml:trace contextRef="#ctx0" brushRef="#br0" timeOffset="141.0016">2890 3609 0,'0'0'0,"0"0"16,0 0-1,0 0-15</inkml:trace>
  <inkml:trace contextRef="#ctx0" brushRef="#br0" timeOffset="13246.9086">3632 3826 0,'0'0'15,"0"0"-15,19 0 16,21-5-16,26 2 16,12-2-1,25-2-15,-3 0 16,-7 4-16,-93 3 15,68-8 1,-25-5 0</inkml:trace>
  <inkml:trace contextRef="#ctx0" brushRef="#br0" timeOffset="13606.558">3730 3711 0,'0'0'0,"0"0"16,-18 10-16,-8 7 16,-5 14-1,0 13-15,-1 7 16,5 12-16,3 6 16,3 4-1,-1 26-15,2 8 16,11-9-1,14-8-15,9-21 16,10-16-16,5-13 16,13-4-1,17-9-15,6-9 16,14-8 0,22-10-16,13-7 15,-14-7-15,-12-1 16,-22-12-1,-20-5-15</inkml:trace>
  <inkml:trace contextRef="#ctx0" brushRef="#br0" timeOffset="13856.5107">4127 4202 0,'0'0'16,"0"0"-16,21 0 15,28 0-15,25 0 16,16 0 0,-8 0-16,-14 0 15,-17-3-15,-12-11 16</inkml:trace>
  <inkml:trace contextRef="#ctx0" brushRef="#br0" timeOffset="14137.3018">4698 3752 0,'0'0'16,"0"0"-16,0 0 15,0 0 1,0 0-16,0 27 15,-5 26-15,3 28 16,-5 13 0,5 1-16,0-6 15,2 2 1,2 0-16,0 0 16,5-3-16,0-8 15,2-10 1,-1-20-16,-8-50 15,14 33-15,-3-32 16,-5-21 0</inkml:trace>
  <inkml:trace contextRef="#ctx0" brushRef="#br0" timeOffset="14496.5878">4870 3522 0,'0'29'0,"0"16"16,0 20-1,0 17-15,0 28 16,0 12-16,4 15 15,4 6 1,3 7-16,6 32 16,3-12-16,0-13 15,-3-21 1,0-13-16,-8-11 16,0-16-1,0-11-15,-9-85 16,0 0-16,11 60 15,-3-42 1,-8-30-16</inkml:trace>
  <inkml:trace contextRef="#ctx0" brushRef="#br0" timeOffset="14840.2556">5346 3811 0,'0'0'0,"20"0"16,15 0-16,28 0 16,6 3-1,1 4-15,-1 13 16,-13 9-1,-11 10-15,-11 10 16,-15 16-16,-15 11 16,-21 27-1,-26 14-15,-12-4 16,-10-13 0,9-19-16,5-24 15,51-57-15,-65 43 16</inkml:trace>
  <inkml:trace contextRef="#ctx0" brushRef="#br0" timeOffset="15043.676">5080 4311 0,'0'0'0,"21"-5"15,23-3-15,32-4 16,23-1 0,2 6-16,-2 5 15,-8 0-15</inkml:trace>
  <inkml:trace contextRef="#ctx0" brushRef="#br0" timeOffset="15246.4108">5907 4212 0,'0'0'0,"0"0"16,0 0 0,0 0-16,27 5 15,24-3-15,29 2 16,6-1-1,-11-10-15,-8-16 16,-17-5 0</inkml:trace>
  <inkml:trace contextRef="#ctx0" brushRef="#br0" timeOffset="15699.5484">6586 3284 0,'0'0'0,"0"0"15,-16 23 1,-3 18-16,-11 27 15,8 7-15,-5 32 16,8 27 0,7 9-16,10 16 15,6 2 1,6-4-16,1-6 16,1 3-1,4-2-15,2 2 16,0-4-16,0-8 15,-2-7 1,2-19-16,-1-8 16,1-15-16,-7-12 15,-3-5 1,-2-8-16,-4-9 16,-4-10-16,0 0 15</inkml:trace>
  <inkml:trace contextRef="#ctx0" brushRef="#br0" timeOffset="32149.0656">7922 3916 0,'0'0'0,"0"0"16,0 0-16,0 0 15,0 0 1,0 0-16,27 3 16,29 0-16,31 4 15,20 3 1,-3 3-16,-8-4 15,-9-6 1,-12 4-16,-75-7 16,0 0-16,0 0 15,63 4 1</inkml:trace>
  <inkml:trace contextRef="#ctx0" brushRef="#br0" timeOffset="32429.8651">7824 4360 0,'0'0'0,"0"0"16,0 0-16,0 0 16,0 0-1,23 0-15,31-7 16,29-2-16,21 0 15,1 0 1,-3 1-16,2 3 16,-6 5-1,-6 5-15,-92-5 16,77-5-16,-19-13 16</inkml:trace>
  <inkml:trace contextRef="#ctx0" brushRef="#br0" timeOffset="32820.4032">8430 3612 0,'0'0'15,"0"0"-15,0 0 16,0 0-1,0 0-15,21 6 16,27 10-16,14 11 16,-3 8-1,1 10-15,7 20 16,-8 6 0,-16 1-16,-18-1 15,-16 3-15,-20 4 16,-18 2-1,-20 8-15,-9 4 16,-5 1 0,-6-1-16,-5 2 15,-3 2-15,5 2 16,13-8 0,59-90-16,-19 73 15</inkml:trace>
  <inkml:trace contextRef="#ctx0" brushRef="#br0" timeOffset="33273.4166">9818 3475 0,'0'0'0,"0"0"15,0 0-15,-21 11 16,-8 12 0,-9 13-16,-2 15 15,-3 9-15,-12 33 16,-6 15 0,6 6-16,9-6 15,11-19 1,8-20-16,9-11 15,18-58 1,0 0-16,-11 24 16,6-25-16,3-26 15</inkml:trace>
  <inkml:trace contextRef="#ctx0" brushRef="#br0" timeOffset="33460.877">9446 3870 0,'0'0'0,"0"0"15,0 0 1,15 7-16,15 11 16,10 12-16,2 12 15,1 2 1,2 1-16,0-5 16,-45-40-1,43 34 1,-6-19-16,-9-17 0</inkml:trace>
  <inkml:trace contextRef="#ctx0" brushRef="#br0" timeOffset="33882.6533">9654 3887 0,'0'0'0,"0"0"16,9-14-1,18-9-15,13-6 16,12 0-16,1-2 15,3 0 1,-2-1-16,-12 0 16,-42 32-1,35-29-15,-35 29 16,0 0-16,0 0 16,23-25-1,-23 25-15,14-9 16,-3 15-16,-2 16 15,-3 13 1,4 10-16,-4 19 16,3 7-1,0 5-15,2 22 16,2 10-16,-5-17 16,-4-19-1,-4-26-15,0-46 16,0 0-1,0 0-15,-4 30 16,2-26-16,4-23 16,7-22-1</inkml:trace>
  <inkml:trace contextRef="#ctx0" brushRef="#br0" timeOffset="34241.9383">10459 3192 0,'0'0'0,"0"0"15,0 0-15,-8 20 16,2 24 0,-3 28-16,5 11 15,0 22-15,2 7 16,-2 10-1,4 8-15,0-1 16,0 3 0,0-7-16,0-2 15,0-7-15,6-2 16,2-7 0,1-4-16,3-7 15,-2-7 1,3-15-16,-13-74 15,13 47-15,0-38 16</inkml:trace>
  <inkml:trace contextRef="#ctx0" brushRef="#br0" timeOffset="34539.1019">10657 3574 0,'0'0'15,"0"0"1,3 19-16,3 25 16,8 30-16,3 16 15,4 10 1,-3 10-16,-3-5 15,-1-10 1,-9-22-16,-5-73 16,4 62-16,-4-62 15,-4 34 1,-8-28-16</inkml:trace>
  <inkml:trace contextRef="#ctx0" brushRef="#br0" timeOffset="34851.5629">10653 3826 0,'0'0'0,"15"-23"16,10-5-16,16-13 15,7 14 1,7 14-16,-2 11 16,1 10-1,-1 10-15,-3 2 16,-6 3-16,-7 6 15,-10 2 1,-10 10-16,-19 8 16,-19 7-16,-17 9 15,-24 17 1,-19 10-16,5-12 16,17-17-1,59-63-15,0 0 16,-35 29-16,28-34 15,21-26 1</inkml:trace>
  <inkml:trace contextRef="#ctx0" brushRef="#br0" timeOffset="35241.7028">11372 3006 0,'0'0'16,"0"0"-16,0 0 16,0 33-1,0 33-15,0 36 16,0 25-16,0 7 16,4 4-1,5 5-15,3 1 16,9 17-1,5 2-15,-2-16 16,-2-17-16,2-11 16,-5-6-1,-1-14-15,-7-13 16,-1-11-16,-10-75 16,0 0-1,0 0-15,4 44 16,-6-33-1,-3-35-15,1-21 16</inkml:trace>
  <inkml:trace contextRef="#ctx0" brushRef="#br0" timeOffset="35413.5372">11393 3862 0,'0'0'0,"0"0"16,25-3 0,35-7-16,36-7 15,24-2-15,-4-4 16,-8 1 0</inkml:trace>
  <inkml:trace contextRef="#ctx0" brushRef="#br0" timeOffset="35647.8626">11958 3546 0,'0'0'0,"0"0"16,25 0-16,28 0 15,35 0 1,14 5-16,3 0 15,-2-1-15,-6-2 16,-13-2 0,-15-6-16,-69 6 15,38-16-15</inkml:trace>
  <inkml:trace contextRef="#ctx0" brushRef="#br0" timeOffset="35866.5614">12171 3675 0,'0'0'0,"0"0"15,0 31 1,0 29-16,2 31 16,7 15-16,6-13 15,1-17 1,-1-13-16,-15-63 15,16 36 1,-3-21-16,-2-24 16</inkml:trace>
  <inkml:trace contextRef="#ctx0" brushRef="#br0" timeOffset="36507.0303">12380 3801 0,'0'0'16,"0"0"-16,0 0 15,0 23 1,4 21-16,1 26 16,-5 8-1,-7 13-15,-13-7 16,-9-15-16,-10-11 16,0-23-1,-3-10-15,42-25 16,-42 13-16,42-13 15,-37 2 1,19-11-16,20-4 16,19-9-1,13-3-15,19-11 16,-1 3-16,-52 33 16,51-24-1,-11 10-15,-8 16 16,-12 11-1,-9 12-15,-6 13 16,-10 22-16,-4 12 16,-8 8-1,-20 26-15,-16 5 16,-10-6-16,1-27 16,12-33-1,15-27-15,35-18 16,-27 2-1,10-8-15,8-6 16,16-4-16,8-4 16,11 2-1,10 0-15,18 0 16,6 8 0,7 1-16,4 6 15,5 3 1,21 0-16,15 6 15,-10-5-15,-8 2 16,-17-18 0,-9-20-16</inkml:trace>
  <inkml:trace contextRef="#ctx0" brushRef="#br0" timeOffset="37319.6967">13304 3663 0,'0'0'0,"0"0"15,-26 14-15,-15 9 16,-18 26 0,-12 26-16,3 19 15,18-1 1,16-2-16,20-9 15,20-11-15,15-22 16,10-19 0,16-12-16,14-17 15,10-17 1,5-12-16,11-21 16,-6-12-16,-27 1 15,-29 8 1,-17 10-16,-26 6 15,-22 0-15,-19 1 16,-9 3 0,-13-8-16,14 3 15,24 0 1,26 11-16,17 6 16,13 1-16,18-2 15,27-8 1,16-7-16,37-14 15,35-19 1,13-9-16,-26 7 16,-34 10-16,-34 16 15,-65 45 1,46-40-16,-46 40 16,21-22-16,-12 11 15,-7 11 1,-7 11-16,-1 9 15,-5 11 1,-3 14-16,-1 20 16,1 13-1,4 35-15,10 30 16,10 25-16,8 2 16,7-12-1,-5-2-15,-4-14 16,-7-8-16,-7-17 15,0-14 1,-2-21-16,0-15 16,0-21-1,0-46-15,0 0 16,-2 41-16,2-41 16,-2 30-1,4-13-15</inkml:trace>
  <inkml:trace contextRef="#ctx0" brushRef="#br0" timeOffset="38178.8532">15695 3406 0,'0'0'0,"0"0"15,-20-2-15,-21-6 16,-26 8 0,-9 12-16,-18 19 15,11 14-15,14 9 16,13-1-1,12 2-15,22-7 16,11-4 0,15 6-16,11 1 15,14 3-15,14-1 16,8 3 0,12 6-16,-8-1 15,-55-61-15,43 50 16,-43-50-1,16 33-15,-16-33 16,-3 21 0,-15-8-16,-11-3 15,-11 0-15,-16 5 16,-2-1 0,5 1-16,53-15 15,-45 16 1,45-16-16,-27 15 15,16 0-15,14 2 16,5 0 0,10 8-16,3 9 15,4 17 1,4 14-16,-3 16 16,-2 41-16,-1 50 15,-10 31 1,-13 10-16,-9-1 15,-9-6-15,5-8 16,7-14 0,10-3-16,11-4 15,5-10 1,7-4-16,3-7 16,3-11-16,-2-27 15,-4-28 1,-27-90-16,0 0 15,25 60 1,-25-60-16,22 30 16,-4-21-1,8-17-15,24-18 16,36-32-16</inkml:trace>
  <inkml:trace contextRef="#ctx0" brushRef="#br0" timeOffset="41284.0195">16293 3373 0,'0'0'16,"0"0"-16,0 20 15,0 21-15,0 25 16,0 10-1,0 27-15,0 4 16,0 6 0,4 6-16,1 4 15,2 2-15,-3-2 16,3-5 0,-5-11-16,-2-5 15,-4-16-15,-10-12 16,1-14-1,13-60-15,0 0 16,0 0 0,-11 32-16,11-32 15,-9 11-15,2-27 16,3-26 0</inkml:trace>
  <inkml:trace contextRef="#ctx0" brushRef="#br0" timeOffset="41690.1732">16208 3450 0,'2'-4'16,"0"-3"-16,8-1 15,10 1 1,18 9-16,13 7 15,9 15 1,-1 5-16,-3 5 16,0 8-16,-6 10 15,-9 7-15,-19 3 16,-14 4 0,-20 1-16,-20-2 15,-14 0 1,-21 6-16,-7-3 15,74-68 1,-65 48-16,65-48 16,-48 34-16,48-34 15,0 0 1,0 0-16,-26 16 16,24-18-16,17-12 15</inkml:trace>
  <inkml:trace contextRef="#ctx0" brushRef="#br0" timeOffset="42846.1227">16146 5638 0,'0'0'16,"0"0"-16,2 22 15,10 22 1,-2 28-16,8 11 15,2 18-15,9 12 16,-2 11 0,2 0-16,2 0 15,-3-8-15,-2-14 16,-3-17 0,-6-20-16,-17-65 15,0 0 1,0 0-16,11 31 15,-2-24-15,-1-18 16,2-20 0,9-21-16,9-26 15,18-40 1,25-39-16,11-14 16,1 16-16,-10 25 15,-7 27 1,-11 17-16,-3 2 15</inkml:trace>
  <inkml:trace contextRef="#ctx0" brushRef="#br0" timeOffset="43174.5462">17336 5580 0,'-16'24'16,"-3"7"-16,-5 16 15,-3 16 1,3 12-16,3 25 16,9 16-1,12 2-15,14 0 16,12-6-16,7-13 15,9-1 1,10-9-16,2-8 16,10-17-1,-5-23-15,-13-29 16,-6-16-16</inkml:trace>
  <inkml:trace contextRef="#ctx0" brushRef="#br0" timeOffset="43517.8449">19087 5832 0,'0'0'16,"17"21"-16,7 7 16,17 23-1,-5 17-15,-5 26 16,-10 24-16,-24 5 16,-17 4-1,-18-4-15,-15-6 16,-19-6-1,-14-4-15,-10 3 16,-2-14-16,3-25 16,9-28-1</inkml:trace>
  <inkml:trace contextRef="#ctx0" brushRef="#br0" timeOffset="44002.4495">17366 3546 0,'-24'16'15,"-6"11"-15,-16 15 16,2 12 0,0 16-16,-3 25 15,7 22-15,11 8 16,20-3 0,16-1-16,17-2 15,15-6 1,5-5-16,5-8 15,7-8-15,6-10 16,8-13 0</inkml:trace>
  <inkml:trace contextRef="#ctx0" brushRef="#br0" timeOffset="44330.2684">19270 3901 0,'20'26'0,"4"8"16,9 23-16,-3 15 15,-5 40 1,-25 32-16,-33 33 16,-51 29-1,-43 44-15,-32 16 16,-26 27-16</inkml:trace>
  <inkml:trace contextRef="#ctx0" brushRef="#br0" timeOffset="86960.7679">3795 5575 0,'0'0'0,"0"0"16,0 0-1,0 0-15,0 0 16,0 0-16,20 0 16,26 0-1,22 0-15,8 0 16,18 0 0,2 0-16,8 0 15,-1 0-15,12 0 16,6 0-1,2 0-15,6 5 16,1 1-16,5 3 16,15 0-1,-4-2-15,-8-2 16,3-1 0,-5-1-16,6-2 15,-7 4-15,2 0 16,-6 1-1,-12-1-15,-3 2 16,-9-1 0,-11 1-16,-10 1 15,-10 0-15,-7-4 16,-13 0 0,-10 1-16,4-1 15,-50-4 1,58 9-16</inkml:trace>
  <inkml:trace contextRef="#ctx0" brushRef="#br0" timeOffset="87148.1924">7209 5868 0,'0'0'15,"0"0"-15,0 0 16,-6-2 0,-10-5-16,-15-5 15</inkml:trace>
  <inkml:trace contextRef="#ctx0" brushRef="#br0" timeOffset="88054.5872">3388 5374 0,'0'0'16,"-25"23"-16,-10 10 16,-19 25-1,-14 22-15,-14 23 16,0 11-16,-5 18 15,6 0 1,10 0-16,4 0 16,8 0-16,2-5 15,6-2 1,8-9-16,5-2 16,4-2-1,10-7-15,8-13 16,9-12-1,11-11-15,4-15 16,7-12-16,13-6 16,6-10-1,12-5-15,9-13 16,10-3 0,7-5-16,5-2 15,25-1 1,4 1-16,-7 4 15,-3 1-15,2 1 16,-8 1-16,-6-3 16,-1 2-1,-1 3-15,-8 0 16,-6 4 0,-17 1-16,-6 1 15,0 3-15,-45-16 16,42 13-1,-42-13 1,0 0-16,0 0 0,36 16 16,-36-16-1,0 0-15,28 8 16,-14-10 0,-12-14-16</inkml:trace>
  <inkml:trace contextRef="#ctx0" brushRef="#br0" timeOffset="88570.1035">3535 7280 0,'0'0'0,"0"0"15,0 0-15,0 0 16,16 5 0,20 1-16,23 10 15,-6 4 1,2 2-16,0 6 16,3 3-16,-3 1 15,-6 5 1,-11-1-16,-11 4 15,-11-3 1,-16 8-16,-16 5 16,-17 5-16,-12 4 15,-10 5 1,-27 12-16,-7 2 16,3-9-16,5-12 15,12-14 1,11-10-16,16-13 15,42-20 1,-33 13-16,33-13 16,-31 13-16,31-13 15,-24 11 1,24-11-16,-20 16 16,10 0-16,15-5 15</inkml:trace>
  <inkml:trace contextRef="#ctx0" brushRef="#br0" timeOffset="88725.9796">3438 8533 0,'0'0'15,"0"0"-15,0 0 16,0 0-1,0 0-15,0 0 16</inkml:trace>
  <inkml:trace contextRef="#ctx0" brushRef="#br0" timeOffset="89460.1482">5672 6674 0,'-19'-21'15,"-7"-4"-15,-9-4 16,-8 11-16,-15 10 16,-16 23-1,-31 20-15,-15 28 16,8 13-1,12 6-15,23 1 16,21-7-16,23-7 16,18-5-1,19-10-15,11-2 16,14 4 0,19-2-16,14 3 15,27 15-15,18 8 16,-5 3-1,-11 0-15,-18-3 16,-23-2 0,-19-1-16,-16 1 15,-13 0-15,-12 0 16,-17-4 0,-15-5-16,-14-11 15,-14-6-15,-12-14 16,-6-17-1,-8-9-15,-11-13 16,4-16 0,5-10-16,9-6 15,18-3-15,10 0 16,20 5 0,19 0-16,17-5 15,21-4-15</inkml:trace>
  <inkml:trace contextRef="#ctx0" brushRef="#br0" timeOffset="89819.8061">6935 6460 0,'0'0'0,"0"0"15,0 0 1,-20 28-16,-19 24 16,-21 44-16,-32 63 15,-25 64 1,-16 33-16,8-17 15,7-12-15,4-14 16,9-26 0,29-44-16,23-36 15,53-107 1,0 0-16,-28 61 16,26-48-16,18-30 15</inkml:trace>
  <inkml:trace contextRef="#ctx0" brushRef="#br0" timeOffset="90053.7585">6174 6974 0,'0'0'0,"0"0"15,12 21 1,7 14-16,16 32 15,11 45 1,13 42-16,7 29 16,-7 0-1,-12-4-15,-9-18 16,-11-36-16,-14-36 16</inkml:trace>
  <inkml:trace contextRef="#ctx0" brushRef="#br0" timeOffset="90819.2034">7203 7131 0,'0'0'15,"0"0"-15,0 0 16,2 26-16,11 34 15,6 29 1,1 26-16,-1 33 16,-1 8-1,-3-22-15,1-29 16,-16-105-16,0 0 16,0 0-1,19 74-15,1-37 16,-4-32-1,-3-20-15,0-17 16,7-13 0,5-26-16,13-34 15,7-22-15,-1-2 16,-6 2 0,-7 31-16,-31 96 15,22-69-15,-22 69 16,22-33-1,-3 24-15,-1 20 16,-3 15 0,3 17-16,2 26 15,5 12-15,9 37 16,8 25 0,8-6-16,-2-25 15,0-29-15,-8-25 16,-5-21-1,-5-14-15,-1-10 16,-5-11 0,5-10-16,-1-19 15,1-19-15,-6-27 16,2-43 0,-7-43-16,-14-20 15,-12 15 1,-13 15-16,-1 20 15,-5 19-15,0 17 16,-5 2 0,-1 10-16,2 14 15,1 15-15,30 52 16,-23-35 0,23 35-16,-23-36 15</inkml:trace>
  <inkml:trace contextRef="#ctx0" brushRef="#br0" timeOffset="91038.2927">9109 6178 0,'0'0'0,"0"0"15,15 14 1,13 11-16,11 8 16,6 5-16,2 2 15,0 0 1,-6-1-16</inkml:trace>
  <inkml:trace contextRef="#ctx0" brushRef="#br0" timeOffset="91584.6479">8984 6894 0,'0'0'0,"0"0"16,0 0-16,0 0 16,21-10-1,21-6-15,24-10 16,10 1-16,14-8 15,-90 33 1,0 0-16,0 0 16,83-24-16,-83 24 15,51-12 1,-40 26-16,-27 10 16,-5 10-1,-21 24-15,-6 13 16,-13 32-16,-5 24 15,20-4 1,33-29-16,13-94 16,19 63-1,21-34-15,10-18 16,4-18-16,2-13 16,-2-9-1,-8-6-15,-8-6 16,-8 1-1,-14-2-15,-14 6 16,-15 7-16,-7 8 16,-10 4-1,-5 3-15,-6-1 16,0 3-16,8 2 16,13 0-1,7 2-15,11-8 16,6-11-1</inkml:trace>
  <inkml:trace contextRef="#ctx0" brushRef="#br0" timeOffset="92272.0456">9837 6502 0,'0'0'0,"0"0"16,0 0-1,0 20-15,0 23 16,0 25 0,0 7-16,6 19 15,-2 0-15,0 2 16,-4-9 0,0-87-16,0 0 15,0 0-15,2 72 16,-2-35-1,0-28-15,7-29 16,7-24 0,5-14-16,3-7 15,8-13-15,5-25 16,7-18 0,-3 3-16,-5 4 15,-3 16 1,-8 22-16,-23 76 15,0 0-15,0 0 16,21-54 0,-5 29-1,-3 20-15,-4 20 16,0 15-16,0 17 16,-5 29-16,3 38 15,-5 34 1,3 19-16,-1 1 15,3-15-15,0-6 16,-2 2 0,-3 5-16,1-2 15,-1-2 1,-2-7-16,0-7 16,-5-11-16,-2-20 15,0-23 1,-2-16-16,9-66 15,0 0 1,0 0-16,-4 22 16,4-29-16</inkml:trace>
  <inkml:trace contextRef="#ctx0" brushRef="#br0" timeOffset="92568.7965">10504 6570 0,'0'0'0,"28"-16"16,16-4-1,27-7-15,9 8 16,-80 19-16,74 0 15,-27 16 1,-29 18-16,-23 11 16,-21 11-1,-22 11-15,-25 22 16,-12 14-16,1-6 16,84-97-1,-80 77-15</inkml:trace>
  <inkml:trace contextRef="#ctx0" brushRef="#br0" timeOffset="92756.2472">10903 6576 0,'0'0'0,"16"-13"16,14-7-1,12-2-15,9 1 16,12 6-1,6 3-15,0 4 16,-4 1-16</inkml:trace>
  <inkml:trace contextRef="#ctx0" brushRef="#br0" timeOffset="92912.4605">10937 6784 0,'0'0'16,"0"0"0,23 0-16,28 0 15,25 0-15,13 0 16,-6-7 0</inkml:trace>
  <inkml:trace contextRef="#ctx0" brushRef="#br0" timeOffset="93225.0059">11411 5962 0,'0'0'0,"0"0"15,0 22-15,0 25 16,-7 33-1,-2 27-15,1 10 16,2 8 0,1 9-16,5-5 15,-2-3 1,4-14-16,0-14 16,7-13-16,-7-12 15,0-7 1,-6-18-16,-13-5 15</inkml:trace>
  <inkml:trace contextRef="#ctx0" brushRef="#br0" timeOffset="93600.1907">10673 7577 0,'0'0'0,"0"0"16,0 0-16,20 0 15,30-7-15,28-4 16,20-5 0,-11-1-16,-17 6 15,-70 11 1,46 5-16,-17 7 16,-12 12-16,-17 6 15,-13 13 1,-8 21-16,-10 13 15,-8 21 1,5 5-16,34-103 16,-6 82-16,31-31 15,26-37 1,21-21-16,21-22 16,60-22-1,39-23-15,-5 7 16,-34 11-16,-37 7 15</inkml:trace>
  <inkml:trace contextRef="#ctx0" brushRef="#br0" timeOffset="93818.5026">12517 8062 0,'0'0'0,"0"0"16,16 0-16,23 7 16,24 4-1</inkml:trace>
  <inkml:trace contextRef="#ctx0" brushRef="#br0" timeOffset="98832.9468">7241 8607 0,'0'0'0,"-6"27"16,-1 18 0,-3 26-16,1 14 15,3 31 1,-8 14-16,1 26 15,-7 29-15,0 17 16,-4 6 0,0-21-16,7-23 15,1-33 1,8-33-16,8-98 16,0 0-16,-12 59 15,-1-34 1,0-21-16,6-15 15,12-14 1,10-22-16,16-27 16,26-36-16,17-26 15,8 17 1,-9 26-16,-11 38 16,-9 28-16,-18 24 15,-13 14 1,-11 14-16,-13 13 15,-13 20 1,-16 7-16,-13 4 16,-18 12-16,-14-5 15,2-18 1,74-58-16,-65 36 16,16-19-1,29-23-15,26-15 16</inkml:trace>
  <inkml:trace contextRef="#ctx0" brushRef="#br0" timeOffset="99692.4771">7789 9695 0,'0'0'0,"-8"23"16,-1 12-16,-10 28 15,-2 4 1,-1 5-16,3 24 16,5 11-16,12-19 15,6-27 1,-4-61-16,14 33 16,3-20-1,5-23-15,5-16 16,3-19-16,-1-20 15,-10-5 1,-9 6-16,-8 3 16,-7 10-1,-2 11-15,-6 9 16,0 11 0,-3 6-16,0 9 15,2 5-15,6 7 16,1 0-1,7 2-15,9-2 16,13-3-16,15-8 16,11-7-1,22-9-15,-1-5 16,0-1 0,-69 26-16,83-30 15,-83 30-15,73-18 16,-16 20-1,-29 14-15,-19 11 16,-9 5-16,-6 10 16,-9 20-1,-1 7-15,1 5 16,1 13 0,12-3-16,8-13 15,10-25 1,3-12-16,10-14 15,3-11-15,-1-9 16,2-12 0,1-9-16,5-15 15,-8-9-15,-7-11 16,-3-7 0,-12-1-16,-7 1 15,-13 5 1,-8 8-16,-7 11 15,-5 7-15,-4 13 16,0 9 0,9 10-16,-3 4 15,29-4 1,-28 14-16,28-14 16,-14 18-16</inkml:trace>
  <inkml:trace contextRef="#ctx0" brushRef="#br0" timeOffset="100316.9723">8428 10551 0,'0'0'0,"0"0"16,0 0-16,0 0 15,17-2 1,26-16-16,14-13 15,7-16 1,20-30-16,14-34 16,7-28-16,-6-19 15,-16-5 1,-18-7-16,-17 4 16,-14 11-1,-11-4-15,-5 2 16,-3 12-16,-3 16 15,-4 9 1,-6 12-16,-2 13 16,-2 21-16,2 74 15,-6-52 1,6 52-16,-7-28 16,-2 24-1,0 17-15,-4 21 16,-6 18-16,-5 32 15,-7 48 1,-5 45-16,0 32 16,14 0-1,9-15-15,13-22 16,6-13-16,5-5 16,1-13-1,0-17-15,5-21 16,-6-20-16,-11-83 15,9 63 1,-9-63-16,0 0 16,0 0-1,9 40-15,-9-40 16,13 33 0,12-10-16,10-8 15</inkml:trace>
  <inkml:trace contextRef="#ctx0" brushRef="#br0" timeOffset="101035.8797">11480 9553 0,'0'0'16,"-16"-21"0,-1-10-16,-10-9 15,-2 0-15,-3 4 16,-1 0-1,0 7-15,-7 4 16,1 10 0,1 3-16,-2 15 15,-3 8-15,1 15 16,2 15 0,1 15-16,4 15 15,1 28-15,7 21 16,15 3-1,14-11-15,13-30 16,5-21 0,2-27-16,6-18 15,-4-13-15,2-11 16,5-13 0,6-13-16,7-17 15,1-9 1,7-24-16,1-10 15,-6 13-15,-16 23 16,-4 24 0,-2 14-16,-2 11 15,-4 12 1,3 10-16,-1 7 16,1 11-16,5 9 15,-5 3 1,1 2-16,-2-5 15,-21-40 1,21 36-16,-21-36 16,0 0-16,23 31 15,3-9 1,1-17-16</inkml:trace>
  <inkml:trace contextRef="#ctx0" brushRef="#br0" timeOffset="101207.6893">11993 8956 0,'0'0'0,"0"0"15,0 0-15,19 4 16,33 1-16</inkml:trace>
  <inkml:trace contextRef="#ctx0" brushRef="#br0" timeOffset="101457.6548">12380 9733 0,'0'0'16,"0"0"-16,2 25 16,5 27-1,1 32-15,-11 33 16,-33 19 0,-52 60-16,-72 90 15,-51 84-15</inkml:trace>
  <inkml:trace contextRef="#ctx0" brushRef="#br0" timeOffset="104331.647">13513 9090 0,'0'0'0,"0"0"15,18 0-15,21-5 16,26-1-16,10-3 16,25-5-1,8 0-15,6-6 16,4 5-1,12 1-15,9 6 16,8 1-16,-4 3 16,-11 2-1,-23 6-15,-18 2 16,-7-1-16,-16-3 16,-16-4-1,-29-4-15,-33-8 16</inkml:trace>
  <inkml:trace contextRef="#ctx0" brushRef="#br0" timeOffset="104738.2091">14943 8795 0,'0'0'0,"0"0"15,0 0-15,0 0 16,0 0 0,23 6-16,21 6 15,22 8-15,-9 0 16,3 4 0,-3 1-16,-4 2 15,-8 2 1,-18 2-16,-18 7 15,-16 0 1,-17 7-16,-15 2 16,-12 4-16,-9-2 15,-14 12-15,-2-1 16,8-1 0,11-15-16,17-11 15,40-33 1,-30 29-16,30-29 15,-20 27-15,18-2 16</inkml:trace>
  <inkml:trace contextRef="#ctx0" brushRef="#br0" timeOffset="104894.0939">15131 9474 0,'0'0'16,"0"0"-16,0 0 16,0 0-16,18 14 15,22 10 1</inkml:trace>
  <inkml:trace contextRef="#ctx0" brushRef="#br0" timeOffset="105940.6431">16685 8508 0,'0'0'0,"-16"28"16,-2 12 0,-11 31-16,-8 34 15,-7 27-15,9 13 16,10-9 0,14-21-16,13-32 15,5-17-15,-7-66 16,14 40-1,5-10-15,6-19 16,-2-15 0,6-19-16,6-20 15,12-26-15,15-30 16,8-20 0,-13 16-16,-57 103 15,0 0-15,44-58 16,-22 48-1,-7 33-15,-6 14 16,-2 11 0,-2 19-16,-1 2 15,2-6-15,5-7 16,7-12 0,6-11-16,7-17 15,-3-16 1,7-17-16,0-23 15,-11-12-15,-9-11 16,-10-6 0,-10-1-16,-8 6 15,-5 4 1,-1 6-16,3 0 16,12-6-16,12-18 15</inkml:trace>
  <inkml:trace contextRef="#ctx0" brushRef="#br0" timeOffset="106534.2584">17529 7454 0,'0'0'0,"0"0"16,-5 32-16,3 33 15,-4 42 1,-6 36-16,1 9 16,-1 44-1,0 9-15,1 10 16,2-12-16,-3-15 16,1-24-1,-1-33-15,4-28 16,8-103-16,0 0 15,0 0 1,-7 70-16,5-37 16,2-22-16,7-22 15,3-12 1,11-17-16,11-25 16,3-11-1,14-28-15,10-15 16,3 9-16,-6 24 15,-12 29 1,-10 28-16,-1 16 16,-10 17-1,-1 10-15,-5 12 16,5 15-16,-4 27 16,-5 9-1,0 42-15,-2 32 16,-2 4-1,-3-17-15,-1-26 16,2-37 0,2-18-16,4-28 15,1-16-15,-12-15 16,-22-24-16</inkml:trace>
  <inkml:trace contextRef="#ctx0" brushRef="#br0" timeOffset="106768.5782">18369 8840 0,'0'0'16,"0"22"-16,-6 16 15,-1 31-15,-4 14 16,-1 26-1,3 1-15,5-10 16,4-100 0,0 0-16,-2 72 15</inkml:trace>
  <inkml:trace contextRef="#ctx0" brushRef="#br0" timeOffset="106940.7436">18222 8080 0,'0'0'16,"0"0"-16,0 0 16,0 0-16,0 0 15</inkml:trace>
  <inkml:trace contextRef="#ctx0" brushRef="#br0" timeOffset="107284.198">18837 7257 0,'0'0'16,"0"0"-16,0 28 15,0 30 1,0 38-16,0 40 16,-8 18-16,0 45 15,-5 13 1,2 1-16,5-12 16,0-7-16,3-13 15,3-16 1,0-10-16,0-12 15,0-38 1,-4-21-16,4-84 16,0 0-16,2 50 15,7-57 1,10-45-16</inkml:trace>
  <inkml:trace contextRef="#ctx0" brushRef="#br0" timeOffset="107737.1003">19071 8947 0,'0'0'16,"11"22"-16,7 7 16,8 7-1,8 0-15,2-10 16,2-9-16,7-16 15,4-16 1,2-19-16,-4-15 16,-7-9-1,-10-5-15,-14 3 16,-16 2-16,-10 9 16,-9 13-1,-11 14-15,-1 15 16,-7 23-1,-14 24-15,1 20 16,-10 38-16,4 35 16,16 17-1,27-13-15,26-20 16,13-30 0,6-25-16,3-21 15,13-14-15,15-14 16,17-15-1,30-21-15,19-26 16</inkml:trace>
  <inkml:trace contextRef="#ctx0" brushRef="#br0" timeOffset="108190.4213">20437 7153 0,'-21'22'0,"-7"12"15,-15 28 1,-8 34-16,-10 45 15,-3 40-15,-4 36 16,5 28 0,21-19-16,15-11 15,14-32 1,13-18-16,15-20 16,16-22-16,15-20 15,7-22 1,17-15-16,0-14 15,-9-19-15,-16-10 16,-45-23 0,41 13-16,-41-13 15,0 0 1,35 14-16,-6 3 16,-11 4-16</inkml:trace>
  <inkml:trace contextRef="#ctx0" brushRef="#br0" timeOffset="108330.7107">20515 9719 0,'0'0'0,"0"0"0,0 0 15,0 0 1,0 0-16</inkml:trace>
  <inkml:trace contextRef="#ctx0" brushRef="#br0" timeOffset="108814.9716">21372 7658 0,'-16'38'0,"-7"24"16,-8 25-16,-11 37 16,-12 45-1,-17 43-15,-2 18 16,6-17-1,6-11-15,14-22 16,6-15-16,7-19 16,5-24-1,6-32-15,23-90 16,0 0-16,-6 46 16,6-43-1,4-28-15</inkml:trace>
  <inkml:trace contextRef="#ctx0" brushRef="#br0" timeOffset="109252.4848">21262 7602 0,'0'0'15,"0"0"-15,0 0 16,15 13 0,8 16-16,5 13 15,3 19-15,-3 13 16,5 41 0,-5 42-16,-8 25 15,-6-8 1,-7-12-16,1-4 15,2-9-15,-3-9 16,-3-5 0,-6-13-16,-3-12 15,-1-23 1,6-87-16,0 0 16,0 0-16,-8 63 15,8-63 1,-4 29-16,4-29 15,-4 8-15,4-10 16,2-9 0,4-9-16</inkml:trace>
  <inkml:trace contextRef="#ctx0" brushRef="#br0" timeOffset="110221.2294">21531 8015 0,'-8'-25'16,"-6"-12"-16,-4-10 16,0 0-1,1 0-15,1-2 16,1 1-16,15 48 15,-23-44 1,-5 6-16,-7 11 16,-7 16-1,-10 20-15,-3 22 16,-6 23-16,-12 35 16,-10 41-1,4 33-15,13 29 16,19 7-1,22-14-15,19-17 16,18-21-16,11-13 16,14-22-1,4-12-15,6-16 16,1-26 0,-7-20-16,-5-25 15,-2-17-15,-5-17 16,-3-17-1,8-31-15,8-40 16,5-47 0,6-26-16,-5-1 15,0 11-15,-11 9 16,-8 11 0,-9 15-16,-11 22 15,-11 21-15,-8 30 16,4 25-1,-1 12-15,3 18 16,0 9 0,-1 18-16,0 18 15,3 17 1,2 35-16,10 42 16,4 48-16,13 27 15,9-6-15,0-24 16,2-31-1,3-20-15,-4-26 16,-2-24 0,-3-16-16,-32-58 15,23 34-15,-23-34 16,0 0 0,0 0-16,20 24 15,-5-12 1,-15-12-16,12-6 15,-1-7-15</inkml:trace>
  <inkml:trace contextRef="#ctx0" brushRef="#br0" timeOffset="110392.8575">21779 9375 0,'0'0'0,"0"0"15,0 0 1,0 0-16,0 0 16,0 0-16,0 0 15</inkml:trace>
  <inkml:trace contextRef="#ctx0" brushRef="#br0" timeOffset="110908.2236">22071 7209 0,'0'0'0,"21"15"16,14 12-16,26 18 16,19 22-1,8 27-15,-5 15 16,-12 23-1,-19 12-15,-23 11 16,-21 18-16,-19 10 16,-20 18-1,-23 20-15,-22 16 16,-2-21-16,8-19 16,15-47-1,55-150-15,-36 104 16,36-104-1,0 0-15,0 0 16,-20 54-16,20-54 16,-4 16-1,10-16-15,10-7 16</inkml:trace>
  <inkml:trace contextRef="#ctx0" brushRef="#br0" timeOffset="111064.5576">22258 9586 0,'0'0'0,"0"0"15,0 0-15,0 0 16,0 0 0,0 0-16,19-3 15,35-10-15</inkml:trace>
  <inkml:trace contextRef="#ctx0" brushRef="#br0" timeOffset="111954.8856">24193 7136 0,'0'0'0,"-16"-15"15,-7-2 1,-12-3-16,-8 11 16,-10 13-1,-2 16-15,-2 14 16,3 8-16,10 11 15,6 8 1,14-1-16,12 3 16,16 2-16,12-1 15,9 3 1,8 3-16,10 22 16,-1 15-1,-17-5-15,-17-7 16,-16-13-16,-17-6 15,-14-12 1,-11-7-16,50-57 16,-56 42-1,9-19-15,12-19 16,8-11-16,8-9 16,8-6-1,7-7-15,8-4 16,-4 33-16,0 0 15,0 0 1,4-27-16,1 18 16,-3 20-1,-2 23-15,-7 17 16,-3 33-16,-11 45 16,-3 40-1,5 18-15,9-10 16,17-23-1,8-22-15,12-27 16,2-18-16,7-18 16,0-9-1,-5-19-15,-31-41 16,28 38-16,7-6 16,0-13-1,11-17-15,0-19 16</inkml:trace>
  <inkml:trace contextRef="#ctx0" brushRef="#br0" timeOffset="112876.5101">25768 7131 0,'0'0'0,"0"0"16,20-10-16,19-3 15,17 0 1,7 8-16,1 14 15,-7 16-15,-5 15 16,-16 16 0,-20 15-16,-26 17 15,-25 32 1,-24 27-16,-7 6 16,9-21-16,20-25 15,13-30 1,16-9-16,8-22 15,6-5 1,9-1-16,7-6 16,-22-34-16,34 24 15,13-15 1,6-20-16,3-18 16,-3-13-16,-4-11 15,-8-3 1,-41 56-16,31-50 15,-31 50 1,16-44-16,-16 17 16,-16 19-16,-6 18 15,-7 15 1,-16 21-16,-1 14 16,-13 34-1,3 22-15,11 18 16,7 12-16,14-5 15,6-1 1,12 5-16,6-2 16,13-2-16,11-7 15,3-8 1,2-19-16,1-16 16,-1-12-1,-29-79-15,21 62 16,-21-62-1,0 0-15,12 34 16,-12-34-16,-2 11 16,-12-11-1,-11-10-15,-8-1 16,-12-2-16,-13-5 16,-7 3-1,0 3-15,-1 4 16,-2 1-1,-1 4-15,6 10 16,3 4-16,9 9 16</inkml:trace>
  <inkml:trace contextRef="#ctx0" brushRef="#br0" timeOffset="113095.2088">26481 9805 0,'0'0'0,"0"0"15,0 0-15</inkml:trace>
  <inkml:trace contextRef="#ctx0" brushRef="#br0" timeOffset="118875.0978">6749 10697 0,'0'0'0,"0"0"15,0 0-15,18 0 16,22 0 0,20-5-16,8-2 15,8-2-15,19-2 16,4 2-1,3 0-15,6 3 16,5-6-16,6 1 16,15 0-1,7 0-15,9-3 16,4 1 0,5 0-16,4-3 15,-4 2-15,2-1 16,0 1-1,-1 6-15,1 3 16,-8 2 0,-7 3-16,6 3 15,-2-3-15,0 0 16,-3 2 0,2-2-16,-11 0 15,-5 0 1,-12-2-16,2-1 15,2 1-15,-2 2 16,-10 2 0,-12 3-16,0 2 15,-2 0-15,-7 1 16,-7-1 0,-10 1-16,-2 0 15,0 3 1,-17-2-16,-7 2 15,2 1-15,-4 0 16,-4 2 0</inkml:trace>
  <inkml:trace contextRef="#ctx0" brushRef="#br0" timeOffset="119093.7964">12416 10656 0,'0'0'0,"0"0"15,0 0 1,0 0-16,0 0 15</inkml:trace>
  <inkml:trace contextRef="#ctx0" brushRef="#br0" timeOffset="119671.8129">10991 11203 0,'-25'-27'16,"-6"-13"-16,-19-16 16,-5-4-1,-3-2-15,6 3 16,2 4-16,11 1 16,10 16-1,1 4-15,28 34 16,0 0-1,-27-19-15,8 17 16,3 19-16,-1 21 16,-4 31-1,0 25-15,0 45 16,1 58 0,7 24-16,5 0 15,4-29-15,4-34 16,-2-10-1,-2-21-15,2-22 16,0-22 0,2-83-16,-5 67 15,5-67-15,0 0 16,-10 31 0,-7-21-16</inkml:trace>
  <inkml:trace contextRef="#ctx0" brushRef="#br0" timeOffset="119859.241">10064 11903 0,'0'0'0,"0"0"16,15 0 0,27 0-16,30-7 15,18-6 1,24-8-16,21 2 15,30-2-15</inkml:trace>
  <inkml:trace contextRef="#ctx0" brushRef="#br0" timeOffset="120327.8805">11251 11967 0,'0'0'0,"-21"-3"16,-15-12 0,-14-6-16,6-7 15,-5 6-15,-1-2 16,2 2 0,2-1-16,46 23 15,-41-16 1,1 16-16,5 18 15,6 22-15,10 17 16,3 14 0,9 9-16,3 16 15,4-96 1,0 0-16,7 89 16,13-43-16,9-49 15,4-23 1,10-23-16,-1-3 15,-2 2 1,-6 12-16,-5 16 16,-5 13-16,-4 14 15,3 10 1,-1 13 0,3 0-16,4 4 15,3-19-15,-3-20 16,-6-24-16</inkml:trace>
  <inkml:trace contextRef="#ctx0" brushRef="#br0" timeOffset="120609.0644">11442 10723 0,'0'0'16,"-7"29"-16,-4 29 15,-9 36 1,-6 40-16,1 70 16,7 34-1,7 8-15,15-38 16,7-41-16,5-30 16,1-18-1,0-30-15,-2-23 16,-15-66-1,22 48-15</inkml:trace>
  <inkml:trace contextRef="#ctx0" brushRef="#br0" timeOffset="120968.6691">11830 11536 0,'0'0'0,"-22"7"16,-11 15-16,-16 17 16,1 16-1,5 14-15,-8 29 16,8 14 0,16-13-16,27-99 15,-12 75-15,22-32 16,11-32-1,8-22-15,5-9 16,13-14 0,-47 34-16,40-29 15,-3 12-15,-13 15 16,-13 15 0,-9 14-16,-8 17 15,-10 23-15,-5 7 16,21-74-1,-26 94-15</inkml:trace>
  <inkml:trace contextRef="#ctx0" brushRef="#br0" timeOffset="121406.0324">12040 11642 0,'0'0'0,"0"0"15,3 19-15,9 22 16,14 12 0,1-1-16,6-8 15,3-10 1,7-16-16,3-21 16,4-21-16,-4-26 15,-2-14 1,-7-23-16,-19-3 15,-20 17-15,-18 17 16,-9 26 0,-3 19-16,1 19 15,-2 10 1,-6 21-16,-1 20 16,9 10-16,-2 32 15,17 15 1,18 2-16,18-15 15,13-22 1,12-21-16,7-9 16,-6-16-16,-46-35 15,46 34 1</inkml:trace>
  <inkml:trace contextRef="#ctx0" brushRef="#br0" timeOffset="121921.2556">9970 12638 0,'0'0'16,"0"0"-16,26 0 16,35 0-1,28 0-15,27 0 16,3 0-1,8 0-15,10 0 16,7 0-16,35-3 16,8-3-1,1-6-15,-13 2 16,-17 1-16,-10 2 16,-6 5-1,-21-1-15,-2 1 16,6 2-1,-9 5-15,-12 6 16,-24 0-16,-12 5 16,-22-3-1,-46-13-15,40 15 16,-40-15 0,39 14-16</inkml:trace>
  <inkml:trace contextRef="#ctx0" brushRef="#br0" timeOffset="122046.5936">12939 12609 0,'0'0'0,"0"0"32,0 0-32</inkml:trace>
  <inkml:trace contextRef="#ctx0" brushRef="#br0" timeOffset="124827.2199">25204 5318 0,'0'0'16,"0"0"-16,0 0 15</inkml:trace>
  <inkml:trace contextRef="#ctx0" brushRef="#br0" timeOffset="125295.4611">22099 8649 0,'0'0'0,"0"0"16,0 0-1,0 0-15,0 0 16</inkml:trace>
  <inkml:trace contextRef="#ctx0" brushRef="#br0" timeOffset="125951.8904">20702 9695 0,'0'0'0,"0"0"16,0 0 0,0 0-16,0 0 15,0 0-15,14-11 16,10-5 0,12-6-16,10 7 15,4 1 1,6 5-16,7 5 15,11 4-15,28-3 16,21 3 0,4 3-16,-6 3 15,-13 5 1,-17 1-16,-20 3 16,-21 1-16,-50-16 15,0 0 1,35 18-16,-35-18 15,0 0-15,0 0 16,31 18 0,-31-18-16,0 0 15,18 11 1,-18-11-16,0 0 16,0 0-16,12 7 15,-8-6 1</inkml:trace>
  <inkml:trace contextRef="#ctx0" brushRef="#br0" timeOffset="136788.3361">17844 10643 0,'0'0'16,"0"0"-16,-17-14 16,-8-8-1,-9-7-15,-1-3 32,-1-1-32,-3-5 15,-3 0-15,3-2 16,-7 0-16,2 0 15,-4 1 1,-2 11-16,-5 7 16,2 13-16,-2 10 15,1 13 1,3 16-16,-2 12 16,5 15-1,-6 34-15,5 28 16,12 16-16,17 7 15,18-13 1,12-14-16,9-6 16,9-16-1,3-9-15,2-20 16,-1-25-16,-1-9 16,7-11-1,5-13-15,1-14 16,7-20-16,5-22 15,18-38 1,4-36-16,0-20 16,-7-11-1,-19 22-15,-19 20 16,-10 28-16,-9 23 16,-5 25-1,-3 18-15,1 11 16,4 11-1,0 13-15,-2 17 16,0 17-16,2 29 16,0 36-1,8 30-15,3-1 16,2-15-16,0-32 16,-3-18-1,0-17-15,-2-18 16,8-9-1,4-1-15,7-6 16,1-4 0,2-14-16,4-14 15,-2-16-15</inkml:trace>
  <inkml:trace contextRef="#ctx0" brushRef="#br0" timeOffset="136991.7653">18405 10446 0,'0'0'0,"0"0"16,0 0 0,22 7-16,28 2 15,23 4 1,16 1-16,-10-1 15,-6-2-15,-12-7 16</inkml:trace>
  <inkml:trace contextRef="#ctx0" brushRef="#br0" timeOffset="137272.5689">18258 10991 0,'0'0'15,"0"0"1,0 0-16,0 0 16,17 0-16,26 5 15,22-2 1,3 8-16,7-5 15,17 3 1,0 2-16,-11 4 16,-2 5-16,-7 3 15</inkml:trace>
  <inkml:trace contextRef="#ctx0" brushRef="#br0" timeOffset="137913.0485">19308 10426 0,'0'0'0,"0"0"16,18 0-16,23 0 15,23-4-15,9-4 16,21 2-1,-1-1-15,9 0 16,2 1-16,4-1 16,-3 5-1,-11-1-15,-13 1 16,-15 2-16</inkml:trace>
  <inkml:trace contextRef="#ctx0" brushRef="#br0" timeOffset="138241.0914">19838 9807 0,'0'0'0,"-7"25"15,-1 19-15,-12 32 16,2 27 0,1 20-16,-1 20 15,1 25 1,3 1-16,12-8 16,8-9-16,4-16 15,5-8 1,5-21-16,3-16 15,-23-91-15,29 77 16</inkml:trace>
  <inkml:trace contextRef="#ctx0" brushRef="#br0" timeOffset="138569.5015">20186 10484 0,'0'0'0,"0"0"16,0 0 0,0 29-16,5 34 15,-3 35 1,-4 29-16,-3-2 16,-2-5-1,3-18-15,4-102 16,0 0-16,0 0 15,0 60 1,11-53-16,11-46 16,9-18-1,3-2-15,7-2 16,3 0-16,21-13 16,6 2-1,-6 10-15</inkml:trace>
  <inkml:trace contextRef="#ctx0" brushRef="#br0" timeOffset="138990.9141">20697 10481 0,'0'0'15,"0"0"-15,0 0 16,0 23-16,0 24 15,0 31 1,0 23-16,0-1 16,0-4-1,0-11-15,5-16 16,-5-69-16,0 0 16,0 0-1,14 39-15,10-30 16,3-25-1,-3-20-15,15-22 16,-3-7-16,10-22 16,-3 0-1,-43 87-15,34-62 16,-11 34 0,-5 26-16,-3 14 15,2 10-15,-4 11 16,1 5-1,5 14-15,4-5 16,4-8-16</inkml:trace>
  <inkml:trace contextRef="#ctx0" brushRef="#br0" timeOffset="139522.0393">21362 10628 0,'0'0'16,"0"0"0,0 0-16,0 0 15,12 18-15,10 8 16,9 3 0,2-5-16,6-10 15,4-12 1,2-13-16,0-14 15,-9-13 1,-8-4-16,-8-7 16,-13-1-16,-10 2 15,-9 3 1,-9 9-16,21 36 16,-29-29-16,-4 16 15,-1 15 1,1 11-16,0 14 15,-6 18 1,9 13-16,7 7 16,12 6-16,9 5 15,13 18 1,14-7-16,12-16 16,12-21-1,-2-21-15,3-10 16,5-10-1,3-1-15,0-7 16,-3 4-16,-9 0 16,-46-5-16,45 20 15</inkml:trace>
  <inkml:trace contextRef="#ctx0" brushRef="#br0" timeOffset="139741.0864">22342 10208 0,'0'0'0,"0"0"16,0 0-16,0 0 15,16 15 1,17 9-16</inkml:trace>
  <inkml:trace contextRef="#ctx0" brushRef="#br0" timeOffset="139959.4366">22604 10839 0,'0'0'0,"0"0"15,0 32-15,-7 32 16,-20 50-16,-60 69 16,-104 103-1,-87 81-15</inkml:trace>
  <inkml:trace contextRef="#ctx0" brushRef="#br0" timeOffset="150816.2552">21482 7092 0,'4'-24'0,"9"-14"15,9-11 1,2 0-16,7-5 16,8-2-16,9 0 15,18-13 1,13-3-16,13-1 15,10-1 1,10 3-16,5 4 16,-1 8-16,2 7 15,-2 8 1,1 6-16,-3 2 16,-3 5-16,-5 6 15,0 6 1,2 0-1,-7 9-15,-3 3 16,-2 4-16,-5 6 16,-6 4-1,-11 3-15,1 7 16,-7 2-16,-11 4 16,-2-1-1,4 8-15,-5-2 16,5 8-16,-1 5 15,-2 3 1,0 0-16,-5 6 16,-2 1-1,-2 5-15,-4 0 16,-1 4 0,1 14-16,1 4 15,-15-4-15,-2-5 16,-6 1-1,-4-15-15,-1 1 16,-3 0-16,-1 2 16,-4 0-1,-3-4-15,-1-5 16,-4-49 0,2 46-16,-2-46 15,0 0-15,0 0 0,0 43 16,0-43-1,0 0-15,0 0 16,0 36 0,0-36-16,0 0 15,0 0-15,-2 20 16,2-20 0,-4 2-16,-1-8 15</inkml:trace>
  <inkml:trace contextRef="#ctx0" brushRef="#br0" timeOffset="151394.6229">24566 7220 0,'0'0'0,"0"0"16,0 0 0,0 0-16,11 13 15,7 10 1,8 7-16,-4 2 16,2 2-16,-2 2 15,-2 1 1,2-1-16,-2 2 15,-4-2-15,-16-36 16,0 0 0,18 35-16,0-5 15,-5-15 1,2-10-16,3-7 16,-3-12-16,5-4 15,-2-7 1,-1-6-16,3-7 15,3-8 1,-2-1-16,5-3 16,-4-1-16,-1 0 15,2-1 1,-5 5-16,-18 47 16,18-44-1,-18 44-15,0 0 16,0 0-16,14-40 15,-14 40 1,0 0-16,0 0 16,9-34-1,-9 34-15,13-16 16</inkml:trace>
  <inkml:trace contextRef="#ctx0" brushRef="#br0" timeOffset="152097.2155">24211 9655 0,'0'0'15,"0"-5"-15,0-6 16,0 11-16,0-18 16,0 1-16,2-1 15,16 4-15,5 5 16,2 6-1,4-2-15,5 0 16,11 2 0,14-4-16,3 6 15,9-3-15,6 4 16,20 4 0,14 0-16,-7 3 15,-104-7 1,84 10-16,-15 0 15,-69-10 1,0 0-16,0 0 0,0 0 16,44 11-16,-44-11 15,0 0 1,0 0-16,28 9 16,-28-9-1,13 0-15,-13 0 16,0 0-16,0-15 15</inkml:trace>
  <inkml:trace contextRef="#ctx0" brushRef="#br0" timeOffset="153096.9736">25393 7792 0,'0'0'16,"0"0"-16,0 0 15,15-10 1,12-9-16,5-6 16,-3-4-1,-5-6-15,0-10 16,3-9-16,0-13 16,4-13-1,3-37-15,-1-35 16,-14-11-1,-19 1-15,-11 2 16,-12 8-16,-2 3 16,-2 5-1,0 6-15,-4 4 16,-13 5-16,-12 4 16,-16 6-1,-13 6-15,-12 5 16,-9 8-16,-5 7 15,-3 4 1,-3 10-16,-4 5 16,-6 6-1,-5 8-15,-7 5 16,-5 5 0,-9 8-16,-7 6 15,-8 6-15,9 13 16,10 3-1,12 13-15,5 5 16,9 7 0,-4 9-16,-2 11 15,-7 9-15,-12 15 16,-2 6 0,-2 11-16,6 9 15,13 6-15,8 9 16,15 0-1,5 2-15,13 0 16,17 0 0,11 3-16,10 4 15,-1 1-15,6 10 16,-6 8 0,-5 15-16,-1 2 15,8-3 1,5-1-16,12-12 15,12-18-15,9-15 16,2-10 0,5-10-16,3-19 15,3-6 1,2-47-16,0 0 16,0 0-16,-2 36 15,2-36 1,-4 16-16,-3-25 15,-2-20-15</inkml:trace>
  <inkml:trace contextRef="#ctx0" brushRef="#br0" timeOffset="153487.5016">20423 6581 0,'0'0'0,"0"0"15,0 0 1,0 0-16,0 25 16,0 17-1,6 23-15,8 4 16,5-2-16,4-5 16,2 8-16,0 3 15,2 14 1,-6-8-16,-21-79 15,23 63 1,-23-63-16,19 31 16,0-20-1,1-16-15,9-13 16,7-10-16,20-19 16,5-9-1,27-23-15,23-18 16,2 5-16,-15 11 15,-21 16 1,-23 11-16</inkml:trace>
  <inkml:trace contextRef="#ctx0" brushRef="#br0" timeOffset="156580.9264">20590 9572 0,'0'0'0,"0"0"15,0 0-15,0 0 16,0 0 0,21 0-16,16-6 15,19-3-15,-6 2 16,-2 2 0,2 5-16,1 2 15,8 1 1,5 0-16,12-3 15,16-6-15,2 2 16,-5 1 0,4 0-16,-5 3 15,0 0 1,3 0-16,0-2 16,-1-1-16,-8 1 15,-7-7 1,-9 2-16,-66 7 15,0 0-15,0 0 16,45-4 0,-45 4-16,0 0 15,0 0 1,33-3-16,-33 3 16,0 0-16,0 0 15,23-1 1,-23 1-16,0 0 15,0 0 1,13 0-16,-13 0 16,0 0-16,0 0 15,11-3 1,-11 3-16,0 0 16,0 0-1,7 0-15,-7 0 16,0 0-16,0 0 15,6-2 1,-6 2-16,0 0 16,0 0-16,5 0 15,-5 0 1,0 0-16,0 0 16,6 0-1,-6 0-15,0 0 16,0 0-16,2 0 15,-2 0 1,0 0-16,0 0 16,2 0-1,-2 0-15,0 0 16,0 0-16,0 0 16,0 0-1,0 0-15,0 0 16,2 0-1,-2 0-15,0 0 16,0 0-16,2 0 16,-2 0-1,0 0-15,0 0 16,0 0 0,0 0-16,0 0 15,0 0-15,0 0 16,0 0-1,0 0-15,0 0 16,2-2 0,-2 2-16,0 0 15,0 0-15,0-2 16,0 2 0,0 0-16,0 0 15,0 0 1,0 0-16,0 0 15,0 0-15,0-3 16,0 3 0,0 0-16,0 0 15,0 0-15,0 0 16,0 0 0,0 0-16,0 0 15,0 0 1,0 0-16,0 0 15,2-2-15,-2 2 16,0 0 0,0 0-16,0 0 15,0 0 1,0 0-16,0 0 16,0 0-16,0 0 15,0 0 1,0 0-16,0-2 15,0 2-15,0 0 16,0 0 0,0 0-16,0 0 15,0 0 1,0 0-16,0 0 16,0 0-1,0 0-15,0 0 16,0 2-16,0-2 15,0 0 1,0 0-16,0 0 16,0 0-16,0 0 15,0 0 1,0 2-16,0-2 16,0 0-1,0 0-15,0 0 16,0 0-16,0 0 15,0 0 1,0 0-16,0 0 16,0 0-1,0 0-15,0 0 16,0 0-16,0 0 16,0 0-1,0 0-15,0 0 16,0 0-1,0 0-15,0 0 16,0 0-16,0 0 16,0 0-1,0-2-15,0 2 16,0 0-16,0 0 16,0 0-1,0 0-15,0 0 16,0 0-1,0 0-15,0 0 16,0 0-16,0 0 16,0-2-1,0 2-15,0 0 16,0 0 0,0 0-16,0 0 15,0 0-15,0 0 16,0 0-1,0 0-15,0 0 16,0 0 0,0 0-16,0 0 15,0 0 1,0 0-16,0 0 16,0 0-16,0 0 15,0 0 1,0 0-16,0 0 15,0 0-15,0 0 16,0 0 0,0 0-16,0 0 15,0 0-15,0 0 16,0 0 0,0 0-16,0 0 15,0 0 1,0 0-16,0 0 15,0 0-15,3 0 16,-3 0 0,0 0-16,0 0 15,0 0 1,0 0-16,0 0 16,0 0-16,0 0 15,0 0 1,0 0-16,0 0 15,0 0-15,0 0 16,0 0 0,0 0-1,0 0-15,0 0 16,0 0-16,0 0 16,0 0-1,0 0-15,0 0 16,0 0-16,0 0 15,0 0 1,0 0-16,0 0 16,0 0-16,0 0 15,0 0 1,0 0-16,0 0 16,0 0-1,0 0-15,0 0 16,0 0-16,0 0 15,0 0 1,0 0-16,0 0 16,0 0-1,0 0-15,0 0 16,0 0-16,0 0 16,0 0-1,0 0-15,6 2 16</inkml:trace>
  <inkml:trace contextRef="#ctx0" brushRef="#br0" timeOffset="162329.5768">18050 12109 0,'0'0'16,"0"0"-16,0 0 15,0 0-15,0 0 16</inkml:trace>
  <inkml:trace contextRef="#ctx0" brushRef="#br0" timeOffset="162548.1676">18041 12638 0,'0'0'0,"0"0"15,0 0-15,0 0 16,0 0 0,0 0-16</inkml:trace>
  <inkml:trace contextRef="#ctx0" brushRef="#br0" timeOffset="162751.3327">18068 13042 0,'0'0'15,"0"0"-15,0 0 0,0 0 16,0 0 0,0 0-16</inkml:trace>
  <inkml:trace contextRef="#ctx0" brushRef="#br0" timeOffset="162954.0508">18054 13480 0,'0'0'16,"0"0"-16,0 0 16,0 0-1,0 0-15,0 0 16,0 0-16</inkml:trace>
  <inkml:trace contextRef="#ctx0" brushRef="#br0" timeOffset="163188.344">18048 13961 0,'0'0'0,"0"0"15,0 0-15,0 0 16,-5 25-16,3 15 16,-2 20-1</inkml:trace>
  <inkml:trace contextRef="#ctx0" brushRef="#br0" timeOffset="164297.5765">16637 14720 0,'0'0'0,"0"0"16,0 0 0,0 0-16,0 0 15,20 0 1,23-4-16,23 0 16,2 1-16,4 1 15,3-1 1,22 1-16,-5-5 15,4-6-15,0-3 16,9-3 0,5 5-16,1 5 15,3 3 1,2-3-16,12 1 16,7 4-16,8 2 15,-5-3 1,4 1-16,-3-2 15,3-1-15,2 0 16,1-2 0,0 2-16,0 3 15,5 4 1,0 2-16,-1 2 16,-3 3-16,-1-2 15,-2-1 1,-3 3-16,2 2 15,-4 0 1,-2-5-16,-2 6 16,-6-4-16,1 5 15,-1-2 1,4-2-16,-5 0 16,0 1-1,-4-2-15,0 2 16,0 1-16,-2 0 15,0-1 1,-5-1-16,-3-5 16,-5 1-1,-1-3-15,-1-5 16,-5 3-16,2 0 16,-4 4-1,-1 0-15,-4-2 16,-6 0-16,-7 0 15,0 0 1,-2 0-16,-3 0 16,-5 5-1,-11-3-15,-4 1 16,1-3 0,-4 0-16,-4-8 15</inkml:trace>
  <inkml:trace contextRef="#ctx0" brushRef="#br0" timeOffset="164469.6844">24781 14781 0,'0'0'15,"0"0"-15</inkml:trace>
  <inkml:trace contextRef="#ctx0" brushRef="#br0" timeOffset="168405.8688">18120 15289 0,'-25'-3'16,"-16"-11"-16,-10-8 15,0-5 1,-4-9-16,0-6 16,3-8-1,1 1-15,2 7 16,2 8-16,-2 18 15,2 16 1,2 23-16,5 20 16,2 19-1,7 16-15,2 25 16,7 20-16,14-2 16,16-1-1,6-10-15,3-10 16,7-1-1,7-3-15,3-8 16,2-14 0,-3-16-16,-4-22 15,5-18-15,4-19 16,4-24-16,5-25 16,8-24-1,24-39-15,26-43 16,-4-5-1,-16 29-15,-27 33 16,-20 37-16,-9 28 16,-5 14-1,-5 18-15,-4 9 16,1 16 0,-3 9-16,1 17 15,6 19-15,0 3 16,7 21-1,2 1-15,7-1 16,-3-19 0,2-18-16,-3-22 15,-3-11-15,-5-20 16,-11-19-16</inkml:trace>
  <inkml:trace contextRef="#ctx0" brushRef="#br0" timeOffset="168640.5454">18758 15186 0,'0'0'16,"0"0"-16,0 0 15,18 5 1,20 5-16,20 3 15,3-4-15,3-3 16,3-1 0,2-3-16</inkml:trace>
  <inkml:trace contextRef="#ctx0" brushRef="#br0" timeOffset="168921.3676">18804 15576 0,'0'0'0,"0"0"15,0 0 1,0 0-16,0 0 15,0 0 1,17 12-16,14 9 16,16 2-16,14-1 15,10-4 1,16-7-16,33-6 16</inkml:trace>
  <inkml:trace contextRef="#ctx0" brushRef="#br0" timeOffset="169436.871">20531 15323 0,'0'0'0,"-14"-24"16,1-12-16,-13-20 15,0-4 1,-3-5-16,-2-2 16,-8-14-1,-5-3-15,-3 5 16,0 10-16,-2 9 16,-3 15-1,10 18-15,1 11 16,-1 12-1,1 18-15,-5 19 16,6 18-16,1 21 16,-3 35-1,5 29-15,6 21 16,9 12-16,12-7 16,5-8-1,3-16-15,4-11 16,3-20-1,-1-14-15,-2-15 0,-2-78 0,0 0 32,0 63-17,0-63-15,-9 33 16,-1-31 0,-6-23-16,-1-18 15</inkml:trace>
  <inkml:trace contextRef="#ctx0" brushRef="#br0" timeOffset="169608.7382">19468 15707 0,'0'0'0,"0"0"16,0 0-16,17 0 0,23 0 31,25-6-15,15-9-16,20-6 0,15-4 0</inkml:trace>
  <inkml:trace contextRef="#ctx0" brushRef="#br0" timeOffset="170108.5874">20754 15833 0,'0'0'0,"0"0"31,-18-11-31,-12-7 16,-5-11-16,-1-3 0,5 1 31,-1 0-31,32 31 0,-33-31 31,0 6-31,-1 16 0,5 15 0,0 24 16,-2 27 15,6 18-31,4 32 16,17 9-16,14-18 0,7-35 15,4-41-15,4-24 16,8-18 15,6-20-31,2-12 16,-4-2-16,-6 9 0,-1 17 31,-3 10-31,-9 18 0,2 7 31,2 9-31,1 2 0,0-1 0,3-10 16,3-19-1,-2-21-15</inkml:trace>
  <inkml:trace contextRef="#ctx0" brushRef="#br0" timeOffset="170405.3932">21112 14414 0,'0'0'0,"-6"23"0,0 21 32,-9 36-17,-3 40-15,5 37 0,0 41 16,9 4-16,4 11 16,8-12-16,9-19 15,-2-20 16,4-25-31,3-24 0,-1-33 0,5-22 16,-1-28 0,-3-24-16</inkml:trace>
  <inkml:trace contextRef="#ctx0" brushRef="#br0" timeOffset="170967.7608">21865 15525 0,'0'0'0,"0"0"0,0 0 31,-21-3-15,-13-8-16,-16-2 0,4-1 0,9 3 15,-8 10 16,-4 2-31,-5 13 0,0 14 16,1 13-16,3 10 16,13 10-16,6-2 15,15-2 17,14-8-32,16-12 0,17-3 15,15-9-15,12-3 31,9-1-31,7 1 0,15 9 32,1 3-32,-19 1 0,-12 4 15,-22-4-15,-10-1 16,-7 1-16,-12 3 16,-12 2 15,-11-4-31,-12-4 0,-11-6 15,-15-6-15,-8-4 16,-8-5-16,-4-6 16,-17-5-1,1-5-15,8-6 16,16-5 0,27-4-16,18-6 15,15-8-15,10-6 16</inkml:trace>
  <inkml:trace contextRef="#ctx0" brushRef="#br0" timeOffset="171452.4131">21996 15818 0,'0'0'16,"0"0"0,0 0-16,16 6 15,21 1-15,22 1 16,1-3 0,1-3-16,-6-7 15,-6-3 1,-11-5-16,-38 13 15,24-25-15,-11-2 16,-13 0 0,-7 2-16,-5 3 15,-8 0 1,-7 8-16,-6 12 16,-6 11-16,-9 17 15,6 14 1,3 8-16,10 4 15,9-3 1,16-4-16,10-8 16,17-5-16,14-13 15,20-10 1,13-16-16,13-7 16,25-22-16,5-21 15</inkml:trace>
  <inkml:trace contextRef="#ctx0" brushRef="#br0" timeOffset="171639.8039">23044 14986 0,'0'0'16,"0"0"-16,0 0 15,0 0 1,0 0-16,13 16 16,17 18-16</inkml:trace>
  <inkml:trace contextRef="#ctx0" brushRef="#br0" timeOffset="171873.9362">23527 15658 0,'0'0'16,"0"0"-16,0 0 16,0 21-1,-7 23-15,-11 37 16,-24 46-1,-48 79-15,-93 169 16,-43 69-16</inkml:trace>
  <inkml:trace contextRef="#ctx0" brushRef="#br0" timeOffset="180372.1218">20653 9447 0,'0'0'0,"0"0"15,0 0 1,0 0-16,18 0 15,24 0-15,26-4 16,12-2 0,28-2-16,0 1 15,2 3-15,-5 4 16,-3 4 0,-10 6-16,-9-2 15,-11 7 1,-21-5-16,-51-10 15,0 0-15,0 0 16,48 13 0,-48-13-16,0 0 15,0 0 1,31 12-16,-31-12 16,0 0-16,0 0 15,15 7 1,-15-7-16,0 0 15,0 0 1,11 4-16,-11-4 16,0 0-16,0 0 15,9 0 1,-9 0-16,0 0 16,0 0-1,4-2-15,-4 2 16,0 0-16,0 0 15,4-2 1,-4 2-16,0 0 16,0 0-16,5-3 15,-5 3 1,0 0-16,0 0 16,3 3-1,-3-3-15,0 0 16,0 0-16,2 0 15,-2 0 1,0 0-16,0 0 16,2 2-1,-2-2-15,0 0 16,0 0-16,0 0 16,0 0-1,0 0-15,0 0 16,0 2-1,0-2-15,0 0 16,0 0-16,2 0 16,-2 0-1,0 0-15,0 0 16,0 0-16,0 0 16,0 0-1,0 0-15,0 0 16,0 0-1,0 0-15,0 0 16,0-2-16,0 2 16,0 0-1,0 0-15,0 0 16,0 0 0,0 0-16,0 0 15,0-2-15,0 2 16,0 0-1,0 0-15,0 0 16,0 0 0,0 0-16,0 0 15,0-3-15,0 3 16,0 0 0,0 0-16,0 0 15,0 0 1,0 0-16,0 0 15,0 0-15,0 0 16,0 0 0,0 0-16,0 0 15,0 0 1,0 0-16,0 0 16,0 0-16,0 0 15,0 0 1,0 0-16,0 0 15,0 0-15,0 0 16,0 0 0,0 3-16,0-3 15,0 0 1,0 0-16,0 0 16,0 0-16,0 0 15,0 0 1,2 2-16,-2-2 15,3 4 1,-1 5-16</inkml:trace>
  <inkml:trace contextRef="#ctx0" brushRef="#br1" timeOffset="215725.6712">15898 11465 0,'0'0'0,"0"0"15,18 0 1,22 0-16,23 0 16,5 0-1,7 0-15,16 0 16,3 0-16,7 4 15,7 0 1,7 1-16,8-3 16,9 1-1,10-8-15,6-1 16,40-5-16,11 3 16,-2 8-1,-23 3-15,2 8 16,5-2-1,21 0-15,6-2 16,1-7 0,-1-5-16,3-2 15,-2-1-15,-2 1 16,4 1 0,-10 3-16,-2 3 15,-8 5-15,5 3 16,-2 1-1,-6 0-15,-3 0 16,-6 2-16,-3 0 16,-12 1-1,-6-6-15,-3 2 16,-12 2 0,-14 4-16,-13 0 15,-9 5-15,-11-1 16,-10 2-1,-18-4-15,-18-7 16,-8-5 0,-42-4-16,0 0 15,0 0-15,41 5 16,-41-5 0,0 0-16,38 6 15,-38-6 1,33 9-16,-33-9 15,25 14-15</inkml:trace>
  <inkml:trace contextRef="#ctx0" brushRef="#br1" timeOffset="216506.7376">23764 10464 0,'0'0'16,"-25"-11"-16,-10-5 16,-17-4-16,-4 7 15,-2 13 1,-3 10-16,1 18 16,0 9-1,-1 17-15,-6 21 16,2 24-1,19 6-15,17-6 16,18-8-16,16-10 16,10-10-1,10-17-15,8-5 16,12-2-16,12-3 16,11-3-1,21 3-15,14 1 16,-9-7-1,-10-7-15,-9-8 16,-9-11 0,-16-15-16,-6-8 15</inkml:trace>
  <inkml:trace contextRef="#ctx0" brushRef="#br1" timeOffset="216741.0518">24016 10897 0,'0'0'0,"0"0"16,0 0-16,0 0 15,0 0 1,15 7-16,19 11 15,16 11-15,-1 7 16</inkml:trace>
  <inkml:trace contextRef="#ctx0" brushRef="#br1" timeOffset="217256.5618">25359 10462 0,'0'0'0,"-11"-23"16,-4-6-16,-8-8 15,-6 3 1,-6 14-16,-15 13 15,-8 16 1,-5 13-16,-3 8 16,-4 9-16,-9 17 15,7 12 1,15-6-16,30-13 16,19-11-16,12-6 15,14-6 1,8-6-16,11 3 15,15 3 1,5 8-16,1 1 16,-4 8-16,-10 7 15,-7 5 1,-9 6-16,-10-1 16,-9-2-1,-9 0-15,-7-6 16,-13-3-16,-12-1 15,-12 1 1,-10-3-16,-6 0 16</inkml:trace>
  <inkml:trace contextRef="#ctx0" brushRef="#br1" timeOffset="217647.4754">23109 11709 0,'0'0'15,"26"0"-15,29 0 16,34 0 0,33-10-16,15-7 15,39-6-15,28 1 16,19 10-1,27 15-15,0 13 16,13 4 0,22-5-16,10-1 15,-7-3-15</inkml:trace>
  <inkml:trace contextRef="#ctx0" brushRef="#br1" timeOffset="227176.4288">20583 9818 0,'0'0'0,"0"0"15,0 0 1,0 0-16,0 0 16,0 0-1,18-2-15,23-4 16,30-5-16,12 5 16,27 3-1,1 6-15,1 4 16,-4 3-16,-2-2 15,-7 2 1,-10-4-16,-13 3 16,-9 4-1,-67-13-15,49 9 16,-49-9-16,0 0 16,0 0-1,41 9-15,-41-9 16,0 0-1,0 0-15,33 9 16,-33-9-16,0 0 16,0 0-1,20 7-15,-20-7 16,0 0 0,9 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6:33:49.8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2571 4979 0,'0'0'0,"0"0"15,3 23-15,9 14 16,6 15-1,0-8-15,2 1 16,0-1-16,-20-44 16,0 0-1,0 0-15,19 34 16,-4-21-16,-5-26 16,5-18-1,11-18-15,16-25 16,20-31-16,21-18 15,7 3 1</inkml:trace>
  <inkml:trace contextRef="#ctx0" brushRef="#br0" timeOffset="343.3752">3772 4300 0,'0'0'0,"-6"26"16,-6 23-16,-10 30 16,-1 23-1,0 35-15,7 28 16,11 16-1,10 2-15,3-2 16,2-10-16,-10-20 16,-2-21-1,-6-35-15,8-95 16,0 0 0,-8 57-16,1-53 15,1-36-15</inkml:trace>
  <inkml:trace contextRef="#ctx0" brushRef="#br0" timeOffset="562.4545">3686 5155 0,'0'0'0,"0"0"16,17-8-16,19-8 15,25-2-15,8 4 16,6 10-1,21-3-15,8-4 16,-14-5 0,-17-10-16,-11-14 15,-3-19-15</inkml:trace>
  <inkml:trace contextRef="#ctx0" brushRef="#br0" timeOffset="874.4959">4457 4371 0,'0'0'0,"0"0"16,0 0 0,0 0-16,0 0 15,-3 22 1,-4 28-16,-1 32 16,-1 35-16,5 12 15,2 11 1,2 15-16,6 42 15,11 11 1,6-6-16,1-14 16,1-29-16,-5-19 15,-4-19 1,-16-121-16,9 94 16,-9-94-16,0 0 15,8 54 1,10-45-16,9-31 15</inkml:trace>
  <inkml:trace contextRef="#ctx0" brushRef="#br0" timeOffset="1171.6436">5914 4416 0,'0'0'16,"-25"33"-16,-18 21 15,-21 35 1,-39 58-16,-33 62 16,-19 16-1,24-21-15,16-21 16,28-34-16,19-30 15,20-25 1,48-94-16,-22 43 16,26-53-1,19-43-15</inkml:trace>
  <inkml:trace contextRef="#ctx0" brushRef="#br0" timeOffset="1390.0037">5322 4668 0,'0'0'16,"0"0"-1,8 31-15,13 26 16,8 41-16,18 58 16,10 50-1,4 1-15,-3-32 16,-11-48-1,-9-60-15,-11-42 16</inkml:trace>
  <inkml:trace contextRef="#ctx0" brushRef="#br0" timeOffset="2046.4904">6271 4842 0,'0'0'0,"0"0"16,0 0 0,-5 29-16,3 30 15,-5 37-15,-1 27 16,1-7 0,7-9-16,5-18 15,-5-89-15,0 0 16,0 0-1,10 56-15,6-41 16,8-30 0,-2-18-16,8-17 15,3-12-15,5-3 16,8-11 0,-46 76-16,44-67 15,-44 67-15,36-44 16,-10 23-1,-5 21-15,-5 14 16,3 10 0,1 12-16,12 22 15,1 13-15,11 35 16,19 28 0,8 2-16,1-15 15,5-25 1,-3-31-16,-4-29 15,1-25-15,-14-22 16,3-23 0,2-24-16,19-46 15,7-47 1,2-48-16,-11-42 16,-20 2-16,-22-2 15,-21 4 1,-22 9-16,-23 20 15,-23 41 1,-35 37-16,-53 32 16,-66 35-16,-76 31 15</inkml:trace>
  <inkml:trace contextRef="#ctx0" brushRef="#br0" timeOffset="15011.7967">8852 4745 0,'0'0'0,"0"0"16,0 0-1,0 0-15,16 0 16,21 0-16,26 0 15,4 0 1,11 0-16,20 0 16,3 0-1,-5 4-15,1 0 16,-3 0-16,-8-1 16,-7-1-1,-10-2-15,-69 0 16,53 2-1,-53-2-15,0 0 16,50 7-16</inkml:trace>
  <inkml:trace contextRef="#ctx0" brushRef="#br0" timeOffset="15339.8447">8797 5471 0,'0'0'0,"0"0"16,17-3-1,24-8-15,26-7 16,3-1-1,24-4-15,23 0 16,6 5 0,6 7-16,-8 2 15,-9 0-15,-16-2 16,-9-6 0,-22-6-16,-21-6 15,-8-11-15</inkml:trace>
  <inkml:trace contextRef="#ctx0" brushRef="#br0" timeOffset="15808.774">9457 4436 0,'0'0'15,"0"0"-15,0 0 16,0 0 0,0 0-16,0 0 15,17 5 1,23-1-16,22 11 16,3 6-16,0 5 15,3 6 1,18 10-16,-3 12 15,-13 4-15,-19 2 16,-23 10 0,-13 4-16,-15 10 15,-17 12 1,-19 13-16,-17 4 16,-12 8-16,-18 3 15,4-13 1,7-14-16,9-21 15,9-11-15,54-65 16,-45 53 0,45-53-16,-22 40 15,13-9 1,20-14-16</inkml:trace>
  <inkml:trace contextRef="#ctx0" brushRef="#br0" timeOffset="16293.0809">10618 4175 0,'0'0'16,"0"0"-16,0 0 15,17 0 1,30-7-16,36-2 16,40 0-1,19-4-15,42-3 16,22 5-16,-14 4 16,-36 9-1,-29 5-15,-29-1 16,-14 1-1,-18 0-15,-18-2 16,-48-5-16,0 0 16,0 0-1,33 11-15</inkml:trace>
  <inkml:trace contextRef="#ctx0" brushRef="#br0" timeOffset="16652.3279">11365 4061 0,'0'0'16,"0"0"0,-6 24-16,-2 25 15,-6 28-15,3 18 16,7 15-1,8 13-15,2 13 16,1 9 0,1 34-16,2 6 15,-6 1-15,-6-18 16,-4-17 0,-6-20-16,8-34 15,4-14 1,10-13-16,8-29 15,8-16-15,1-16 16,6-16 0,6-15-16</inkml:trace>
  <inkml:trace contextRef="#ctx0" brushRef="#br0" timeOffset="17198.7771">11866 5402 0,'0'0'0,"0"0"16,0 0 0,2 23-16,14 20 15,13 6 1,10-13-16,12-9 15,10-14-15,9-15 16,2-11 0,-3-10-16,-6-10 15,-17-7 1,-12-5-16,-20-2 16,-18 0-16,-16 7 15,-14 4 1,-11 7-16,-9 13 15,-1 10 1,-6 10-16,-1 14 16,3 11-16,2 14 15,0 12 1,-1 28-16,11 13 16,23 0-16,20-9 15,19-9 1,14-6-16,18-10 15,7-10 1,13-9-16,9-10 16,6-9-16,8-10 15,4-23 1,-2-22-16</inkml:trace>
  <inkml:trace contextRef="#ctx0" brushRef="#br0" timeOffset="17667.5358">13225 5017 0,'0'0'0,"0"0"16,-19 0-1,-20 7-15,-16 8 16,-2 12-1,4 11-15,-2 7 16,7 4-16,5 5 16,7-3-1,36-51-15,-31 51 16,12-2-16,9-4 16,12-7-1,10-9-15,5-9 16,10-6-1,11-6-15,18 1 16,5 0-16,-1 5 16,-6 6-1,-8 5-15,-8 6 16,-15 4 0,-11 3-16,-17 2 15,-18 2-15,-8-5 16,-11-1-1,-8-5-15,-3-2 16,-4-9-16,5-5 16,7-12-1,8-12-15</inkml:trace>
  <inkml:trace contextRef="#ctx0" brushRef="#br0" timeOffset="18042.3277">12893 4391 0,'0'0'0,"0"0"16,23 4 0,34-1-16,36 4 15,35 6-15,15 10 16,21 3 0,7-4-16,-11-1 15,-13-8 1,-24-9-16,-23-6 15,-24-7 1,-76 9-16,0 0 16,49-18-16,-31-4 15</inkml:trace>
  <inkml:trace contextRef="#ctx0" brushRef="#br0" timeOffset="18417.6047">13683 3755 0,'0'0'16,"0"0"-16,0 0 16,-11 24-1,-5 21-15,-7 32 16,-9 42-16,-9 40 15,2 29 1,2-3-16,8 8 16,3-6-16,0-2 15,5-3 1,5-8-16,0-16 16,5-5-1,-2-22-15,1-19 16,8-19-16,4-93 15,0 72 1,9-39-16,7-33 16,2-31-16,11-34 15</inkml:trace>
  <inkml:trace contextRef="#ctx0" brushRef="#br0" timeOffset="18792.1569">14560 3875 0,'0'0'0,"-7"24"0,-4 23 16,-11 30-1,-3 23-15,-9 37 16,-6 21-16,-3 19 16,0 5-1,1 4-15,-6-2 16,1-8-16,4-13 16,5-22-1,7-16-15,3-30 16,28-95-1,0 0-15,0 0 16,-15 59-16,13-55 16,6-42-1,9-42-15</inkml:trace>
  <inkml:trace contextRef="#ctx0" brushRef="#br0" timeOffset="19151.6522">14501 3985 0,'0'0'0,"0"0"16,0 0 0,11 26-16,8 22 15,8 25-15,6 30 16,4 26-1,6 10-15,-3 15 16,-2 3 0,-6-5-16,-8-8 15,-7-1-15,-3-2 16,-5-9 0,-1-15-16,2-15 15,-10-102 1,7 83-16,-7-83 15,0 60-15,-9-28 16,-7-20 0,-2-9-16</inkml:trace>
  <inkml:trace contextRef="#ctx0" brushRef="#br0" timeOffset="19386.0451">13989 5560 0,'0'0'16,"0"0"-16,27 0 15,33-5 1,38 0-16,25 2 16,3-4-16,-3-1 15,-9 7 1,-14 1-16,-100 0 15,87 0 1,-8-3-16</inkml:trace>
  <inkml:trace contextRef="#ctx0" brushRef="#br0" timeOffset="19948.1296">15182 5196 0,'0'0'16,"0"0"-16,0 0 16,0 0-16,0 22 15,0 23 1,0 26-16,0 3 16,0 17-1,0-8-15,0-5 16,0-9-16,-4-13 15,4-56 1,-2 50-16,2-50 16,0 0-1,-10 33-15,0-17 16,1-23-16,3-15 16,8-12-1,4-13-15,11-18 16,6-6-16,15-18 15,9-6 1,10 22-16,-11 21 16,-4 25-1,-1 10-15,-4 13 16,1 8-16,-3 14 16,-4 8-1,-3 15-15,-6 9 16,-3 5-1,-6 5-15,-1-2 16,-6 4-16,3-2 16,2-5-1,9-5-15,12-13 16,3-22-16,-2-26 16</inkml:trace>
  <inkml:trace contextRef="#ctx0" brushRef="#br0" timeOffset="20869.7878">16541 5756 0,'0'0'0,"0"0"15,0 0 1,0 0-16,0 0 15,0 0-15,0 0 16,0 0 0,-17-20-16,-14-13 15,-18-21-15,-10-2 16,-11-9 0,2 5-16,4 12 15,14 9 1,6 19-16,9 13 15,0 9-15,5 10 16,-1 5 0,2 13-16,-4 12 15,7 10 1,7 5-16,9 4 16,12 1-16,8-1 15,11-8 1,7-9-16,11-10 15,4-13-15,8-15 16,3-17 0,5-14-16,-2-12 15,-2-20 1,9-29-16,-5-38 16,-15-19-16,-12-15 15,-8 1 1,-10 10-16,-5 2 15,-5 0 1,-2 6-16,0 10 16,-2 16-16,-2 17 15,0 7 1,2 20-16,-4 20 16,4 49-16,-7-40 15,7 40 1,0 0-16,0 0 15,-12-33 1,0 16-16,1 16 16,-5 12-16,0 15 15,0 14 1,1 25-16,3 18 16,8 37-1,8 44-15,16 19 16,9-5-16,8-8 15,-6-13 1,6-5-16,-1-14 16,-3-3-1,-4-8-15,-6-15 16,-6-14-16,-5-9 16,-5-10-1,-3-19-15,8-23 16,3-14-1,7-16-15</inkml:trace>
  <inkml:trace contextRef="#ctx0" brushRef="#br0" timeOffset="21494.6456">18339 3687 0,'0'0'16,"-4"-20"0,-2-8-16,-19-8 15,-19 18-15,-17 15 16,-20 12-1,-37 23-15,-29 17 16,-4 16-16,16 4 16,24-2-1,19 2-15,15 2 16,12 15 0,10 2-16,11 16 15,14 3-15,19 9 16,24 6-1,19-1-15,17-2 16,12-7 0,3-7-16,6-12 15,0-5-15,-2-12 16,-2-3 0,-7-5-16,-10-10 15,-11-3 1,-16-7-16,-15-8 15,-14 0-15,-17-2 16,-19-5 0,-13-4-16,-15-11 15,-11-7-15,-25-8 16,-14-14 0,13-10-16,28-8 15,26-9 1,34 0-16,20-8 15</inkml:trace>
  <inkml:trace contextRef="#ctx0" brushRef="#br0" timeOffset="22541.2686">17866 5267 0,'0'0'0,"0"0"16,2 20-16,12 18 15,9 9 1,5-9-16,17-9 16,18-14-1,14-15-15,35-22 16,7-18-16,-21-13 15,-28-4 1,-30 4-16,-23 13 16,-15 1-16,-10 2 15,-15 3 1,-14 7-16,-13 12 16,-5 8-1,-6 12-15,2 10 16,2 14-16,6 12 15,11 12 1,10 8-16,10 7 16,12 9-1,8 23-15,10 12 16,13-7-16,11-11 16,1-9-1,2-21-15,7-17 16,-6-22-1,-1-19-15,11-14 16,5-19-16,8-20 16,14-35-1,10-28-15,3-27 16,-12-12-16,-14-1 16,-10-7-1,-12-7-15,-9-8 16,-6 0-1,-2-1-15,-8 6 16,-4 8-16,0 12 16,-2 13-1,-5 15-15,-4 10 16,-2 15 0,0 16-16,-1 15 15,3 63-15,0 0 16,0 0-1,-6-40-15,-3 15 16,-7 23-16,4 14 16,-6 17-1,-2 15-15,3 25 16,-1 17 0,-1 38-16,1 44 15,5 22 1,9-2-16,6-7 15,8-9-15,9-11 16,6-8 0,8-5-16,13-7 15,3-5 1,5-4-16,-3-9 16,-1-16-16,-6-6 15,-4-21 1,-6-13-16,-34-67 15,0 0-15,29 42 16,-11-26 0,-10-30-16,-6-19 15</inkml:trace>
  <inkml:trace contextRef="#ctx0" brushRef="#br0" timeOffset="22791.2099">18137 4521 0,'0'0'0,"13"-16"16,20-5-16,38-16 15,58-5 1,79-8-16,57 13 15,42 17 1,-4 31-16,-5 26 16,-33 22-16,-32 3 15</inkml:trace>
  <inkml:trace contextRef="#ctx0" brushRef="#br0" timeOffset="48410.1785">10845 6275 0,'0'0'15,"0"0"-15,0 0 16,0 0-1,0 0-15,21 0 16,18 0-16,22 0 16,-1 0-1,7 0-15,3 0 16,5 0 0,19-5-16,2 1 15,1-1-15,-1 5 16,5-2-1,1 2-15,4 2 16,2-2 0,7 5-16,0-5 15,18 2-15,9-4 16,12-1 0,1-6-16,-3 1 15,2-5 1,0-2-16,0 2 15,-4 2-15,-2 0 16,4 0 0,-1 2-16,6 0 15,-1 2-15,1 1 16,1-1 0,5 1-16,1-2 15,-8 4 1,-3 2-16,-4-1 15,0 1-15,1 2 16,2 2 0,-2 3-16,2-3 15,-4-2 1,-1-2-16,-2 2 16,0 0-16,1-2 15,-6-1 1,-1 6-16,-3-1 15,-1 0 1,-6-4-16,2 2 16,2-2-16,-5-1 15,-3 1 1,0-2-16,-2-3 16,-8 0-1,-3 4-15,-9 3 16,0-3-16,-5 1 15,-6 2 1,-7 0-16,-7 2 16,-2 2-16,-7-2 15,-13 3 1,-5-1-16,-1-1 16,-50-3-1,47 2-15,-47-2 16,0 0-16,47 0 15,-47 0 1,45-7-16,-4-3 16</inkml:trace>
  <inkml:trace contextRef="#ctx0" brushRef="#br0" timeOffset="48831.279">19829 5977 0,'0'0'0,"-23"16"15,-6 4 1,-9 7 0,-2 6-16,-1 1 0,4 2 15,0-1-15,2 2 16,2 0-1,4-1-15,2-1 16,27-35 0,-25 37-16,25-37 15,-15 33-15,12-15 16,12-11 0</inkml:trace>
  <inkml:trace contextRef="#ctx0" brushRef="#br0" timeOffset="49222.1768">20139 5893 0,'0'0'15,"0"0"-15,-16 11 16,-10 7 0,-10 8-16,-7 8 15,-1 9 1,-6 5-16,-1 7 16,-14 14-16,-2 6 15,-2 9 1,16-16-16,12-11 15,41-57 1,-27 37-16,27-37 16,0 0-16,0 0 15,-18 29 1,18-29-16,0 0 16,0 0-16,-10 18 15,10-11 1</inkml:trace>
  <inkml:trace contextRef="#ctx0" brushRef="#br0" timeOffset="49409.2679">19924 6468 0,'0'0'0,"0"0"16,0 0-16,0 0 16</inkml:trace>
  <inkml:trace contextRef="#ctx0" brushRef="#br0" timeOffset="58032.574">10845 7030 0,'0'0'15,"0"0"-15,0 0 16,25-2 0,26-12-1,25-8-15,18-3 0,18-4 16,-5 6-1,-4 4-15,-11 6 16,-17 5 0,-8 4-16,-17 1 15</inkml:trace>
  <inkml:trace contextRef="#ctx0" brushRef="#br0" timeOffset="58672.7171">10923 7314 0,'0'0'15,"0"0"1,-7 17-16,0 8 15,1 4-15,15-15 16,18-17 0,11-4-16,15-11 15,14-6-15,12-7 16,24-7 0,7-4-16,-11-1 15,-22 9 1,-77 34-16,0 0 15,49-26-15,-33 11 16,-21 7 0,-12 6-16,-17 7 15,-15 6 1,-23 13-16,-28 18 16,-12 15-16,5 7 15,22-1 1,27-8-16,18-7 15,19-12 1,7-3-16,10-2 16,6-4-16,7 2 15,12 0 1,5-6-16,15-10 16,14-7-16,7-9 15,11-13 1,3-5-16,23-8 15,9-2 1,-14 6-16,-20 16 16,-74 9-16,60 0 15</inkml:trace>
  <inkml:trace contextRef="#ctx0" brushRef="#br0" timeOffset="58985.2601">10385 8458 0,'0'0'0,"25"-14"16,16-8-16,34-18 15,34-21 1,34-21-16,25-12 16,-3 3-1,3 12-15,-12 7 16,-13 19-16,-24 15 16,-119 38-1,109-20-15</inkml:trace>
  <inkml:trace contextRef="#ctx0" brushRef="#br0" timeOffset="59391.6881">10881 8898 0,'0'0'0,"0"0"16,0 0-16,20-16 16,16-13-1,24-20-15,23-18 16,13-7 0,-7 10-16,-11 16 15,-8 22-15,-17 12 16,-9 16-1,-5 12-15,-1 10 16,-4 17 0,-8 16-16,-7 20 15,-11 37-15,-12 27 16,-12 12 0,-6-5-16,-5-20 15,0-31-15,27-97 16,0 0-1,-22 54-15,11-54 16,11-44 0</inkml:trace>
  <inkml:trace contextRef="#ctx0" brushRef="#br0" timeOffset="59734.9619">11878 7463 0,'0'0'16,"13"-13"-16,11-8 15,19-7 1,13 1-16,9 2 16,3 7-16,1 7 15,-13 9 1,-6 6-16,-17 13 15,-17 7 1,-18 14-16,-22 24 16,-19 18-16,-31 37 15,-28 44 1,-4 4-16,22-31 16,26-33-16,58-101 15,-43 58 1</inkml:trace>
  <inkml:trace contextRef="#ctx0" brushRef="#br0" timeOffset="59922.4176">12185 7816 0,'0'0'16,"0"0"-16,15 12 15,13 7 1,12 8-16,8 7 15,3 6 1,5 5-16,-1-3 16,2-6-16,-8-14 15</inkml:trace>
  <inkml:trace contextRef="#ctx0" brushRef="#br0" timeOffset="60234.8441">12877 6746 0,'0'0'16,"0"0"-16,0 0 16,0 29-1,6 34-15,4 44 16,-2 36-16,5 9 15,3 22 1,-5 9-16,-3-10 16,7-18-1,0-23-15,3-17 16,5-11-16,1-3 16,-7-7-1,-7-11-15,-10-10 16</inkml:trace>
  <inkml:trace contextRef="#ctx0" brushRef="#br0" timeOffset="60735.0503">12353 8974 0,'0'0'15,"0"0"-15,-6 29 16,-1 31 0,0 30-16,10 19 15,12 0-15,12-2 16,13-7 0,7-16-16,-2-13 15,0-24-15,-7-24 16,2-16-1,5-21-15,3-22 16,7-19 0,10-38-16,-3-20 15,-18-5-15,-17 5 16,-19 20 0,-18 17-16,-20 11 15,-9 18 1,-13 9-16,-17 11 15,-31 9-15,-21 18 16,-4 25 0,4 18-16,19 10 15,25-2 1,29-8-16,30-18 16,26-16-16,15-17 15,21-16 1</inkml:trace>
  <inkml:trace contextRef="#ctx0" brushRef="#br0" timeOffset="60953.4262">13562 7409 0,'0'0'0,"0"0"16,0 0-16,0 0 15,0 0 1,16 19-16,11 12 16,14 13-16</inkml:trace>
  <inkml:trace contextRef="#ctx0" brushRef="#br0" timeOffset="61234.6086">13652 8710 0,'0'0'0,"0"0"16,0 0-16,0 0 16,0 0-1,0 0-15,0 0 16</inkml:trace>
  <inkml:trace contextRef="#ctx0" brushRef="#br0" timeOffset="62234.3734">13468 9816 0,'23'-5'0,"23"-7"16,12-7-1,15-3-15,36-7 16,28-5 0,19 1-16,9 8 15,-5 5-15,0 7 16,1 4-1,4 7-15,7 2 16,5 0 0,8 0-16,5-3 15,13 1-15,-3-5 16,-7 4 0,-5-5-16,0 4 15,-3-5 1,1 5-16,2-2 15,0 2-15,0 1 16,-1 2 0,-4-1-16,-1 4 15,-4 2 1,-2 6-16,-7 0 16,-7 8-16,-4 0 15,1 4 1,-7-4-1,-9 1-15,-8-5 16,-8 2-16,0 1 16,-6 0-16,-9 3 15,-12 0 1,-2-2-16,2 1 16,-10-2-1,-7-3-15,-9-4 16,-3 0-16,-12-6 15,-9-2 1,0 0-16,-50-2 16,47-2-1,-47 2-15,0 0 16,0 0-16,43 2 16,-43-2-1,0 0-15,37 7 16</inkml:trace>
  <inkml:trace contextRef="#ctx0" brushRef="#br0" timeOffset="62500.3047">21127 9499 0,'0'0'15,"0"0"-15,-25 11 16,-17 11-16,-25 21 16,-27 30-1,-20 35-15,-3 19 16,17 5-1,19-7-15</inkml:trace>
  <inkml:trace contextRef="#ctx0" brushRef="#br0" timeOffset="62812.7716">21312 9664 0,'-48'29'16,"-31"25"0,-78 69-16,-75 114 15,-54 111-15</inkml:trace>
  <inkml:trace contextRef="#ctx0" brushRef="#br0" timeOffset="86042.0196">15412 7036 0,'0'0'15,"-21"16"-15,-6 9 16,-11 8-16,4 5 16,5 4-1,9 4 1,12-2-16,12 1 16,15-3-16,15-3 15,15-11-15,13-8 16,10-15-1,-2-12-15,-1-11 16,-6-10-16,-12-10 16,-8-3-1,-12-6-15,-13-2 16,-14 0 0,-10-2-16,-10 8 15,-13 2-15,-12 10 16,-8 11-1,-9 10-15,-7 16 16,-4 14 0,0 14-16,-18 19 15,-5 16-15</inkml:trace>
  <inkml:trace contextRef="#ctx0" brushRef="#br0" timeOffset="86338.6985">14768 7702 0,'0'0'15,"0"0"1,0 0-16,15 7 16,24-1-16,34 1 15,17-8 1,39-16-16,11-9 15,23-11-15,5 0 16,-16 10 0,-30 14-16,-21 5 15,-22 5-15,-79 3 16,0 0 0,46-4-16,-30 1 15</inkml:trace>
  <inkml:trace contextRef="#ctx0" brushRef="#br0" timeOffset="86588.6401">15339 7686 0,'0'5'15,"0"5"-15,0 14 16,0 16-16,0 25 15,-4 13 1,-5 29-16,-8 3 16,-3-6-16,1-7 15,-1-15 1,20-82-16,0 0 16,-15 59-1,12-34-15,12-28 16</inkml:trace>
  <inkml:trace contextRef="#ctx0" brushRef="#br0" timeOffset="86760.4992">15824 7925 0,'0'0'16,"19"0"-1,23-6-15,24-5 16,18 0-16,27 2 15,3 2 1,-2 5-16</inkml:trace>
  <inkml:trace contextRef="#ctx0" brushRef="#br0" timeOffset="87104.4964">16581 6739 0,'0'0'0,"0"0"16,0 0 0,-4 32-16,2 32 15,-2 41-15,-1 34 16,5 9-1,-2 26-15,2 7 16,0-14-16,2-17 16,5-16-1,7-29-15,-1-11 16,3-2 0,-1-15-16,-3-11 15,-4-20 1,-8-10-16</inkml:trace>
  <inkml:trace contextRef="#ctx0" brushRef="#br0" timeOffset="87354.4516">16035 8475 0,'0'0'0,"4"29"15,9 21-15,13 17 16,11 0 0,16 20-16,14 2 15,-7-13-15,5-24 16,2-22 0,9-15-16,14-31 15,13-27 1,22-42-16</inkml:trace>
  <inkml:trace contextRef="#ctx0" brushRef="#br0" timeOffset="87728.991">17087 7289 0,'0'0'0,"0"0"16,0 0-16,24 0 15,35-6 1,29-9-16,18-8 16,-1-7-16,-12 1 15,-14 14 1,-79 15-16,56 3 15,-34 18 1,-24 17-16,-23 20 16,-22 18-16,-36 43 15,-42 47 1,-13 10-16,19-27 16,43-49-16,76-100 15,0 0 1,-46 70-16</inkml:trace>
  <inkml:trace contextRef="#ctx0" brushRef="#br0" timeOffset="87916.6815">17478 7707 0,'0'0'15,"0"0"-15,0 0 16,20 20-16,13 14 15,23 17 1,17 18-16,10 4 16,-11-16-1,-17-23-15</inkml:trace>
  <inkml:trace contextRef="#ctx0" brushRef="#br0" timeOffset="88291.3983">18129 6594 0,'0'0'15,"0"39"-15,0 25 16,-7 45-1,7 32-15,-2 11 16,4 42-16,5 16 16,3 0-1,-1-6-15,9-14 16,-1-25 0,6-13-16,-3-13 15,-2-21-15,-2-20 16,-3-17-1,-1-15-15,-12-66 16,0 0-16,6 36 16,1-20-1</inkml:trace>
  <inkml:trace contextRef="#ctx0" brushRef="#br0" timeOffset="88494.4413">18135 7532 0,'0'0'0,"0"0"16,29-2 0,37-8-16,41-2 15,33 1 1,-11-3-16,0-4 15</inkml:trace>
  <inkml:trace contextRef="#ctx0" brushRef="#br0" timeOffset="88900.8983">18899 6976 0,'0'0'0,"0"0"16,0 0-16,0 0 15,28-2 1,34-16-16,24-6 16,15-10-16,11 0 15,-11 4 1,-22 11-16,-79 19 15,52-2 1,-29 13-16,-21 11 16,-16 10-16,-19 13 15,-28 24 1,-33 36-16,-44 43 16,-18 19-16,14-13 15,49-40 1,35-27-16,29-30 15,22-36 1,20-21-16</inkml:trace>
  <inkml:trace contextRef="#ctx0" brushRef="#br0" timeOffset="89072.4246">19283 7340 0,'0'0'0,"0"0"16,14 18-16,10 9 16,12 9-1,7 4-15,6 2 16,4 1-16,-53-43 16,62 40-16</inkml:trace>
  <inkml:trace contextRef="#ctx0" brushRef="#br0" timeOffset="89275.8896">19574 7186 0,'0'0'0,"0"0"15,18-2-15,25-5 16,19-3-1,7 4-15,7 2 16,8 0-16,-10-5 16</inkml:trace>
  <inkml:trace contextRef="#ctx0" brushRef="#br0" timeOffset="89525.7963">20128 6510 0,'0'0'0,"0"0"16,0 19-1,4 25-15,1 36 16,-3 33 0,0 10-16,0 9 15,-2 4-15,0 0 16,0-5-1,-2-14-15,-7-5 16,-13-9 0,-11-9-16</inkml:trace>
  <inkml:trace contextRef="#ctx0" brushRef="#br0" timeOffset="89931.9544">19122 8267 0,'0'0'15,"0"0"-15,0 0 16,23-20 0,23-15-16,33-19 15,30-3 1,24-2-16,-10 19 15,-35 22-15,-23 16 16,-20 17 0,-7 10-16,-3 18 15,-1 14 1,-7 21-16,-5 41 16,-13 44-16,-9 27 15,-11-5 1,-2-15-16,-3-29 15,1-31 1,1-32-16,14-78 16,0 0-16,-5 51 15,13-29 1,14-22-16</inkml:trace>
  <inkml:trace contextRef="#ctx0" brushRef="#br0" timeOffset="90587.6982">21297 7033 0,'15'-21'15,"12"-10"-15,17-16 16,6-1-16,8-3 15,9-9 1,-6 5-16,-61 55 16,0 0-1,31-41-15,-31 23 16,-27 22-16,-16 17 16,-28 19-1,-36 27-15,-27 31 16,1 17-1,35-11-15,42-21 16,56-83-16,-15 56 16,30-25-1,24-15-15,16-12 16,17-8 0,6-6-16,20 0 15,4 2-15,-22 14 16,-31 13-1,-32 8-15,-19 7 16,-22 6-16,-26 18 16,-41 25-1,-43 22-15,-16 7 16,21-19 0,37-24-16,92-69 15,0 0-15,-43 37 16,37-31-1,31-20-15,23-15 16,33-17 0,62-36-16,87-33 15,45-10-15,-67 40 16,-56 36 0,-152 49-16,0 0 15,87-21-15</inkml:trace>
  <inkml:trace contextRef="#ctx0" brushRef="#br0" timeOffset="90978.3453">21185 8401 0,'-4'37'0,"-2"23"15,-2 20 1,1 25-16,9-5 15,17-6-15,12-18 16,13-13 0,10-25-16,0-27 15,7-22 1,9-25-16,22-35 16,10-41-16,-16-15 15,-31 1 1,-29 11-16,-26 9 15,-23 17 1,-17 13-16,-13 16 16,-19 13-16,-11 12 15,-5 26 1,0 15-16,2 17 16,12 12-16,19 7 15,30-15 1,21-19-16</inkml:trace>
  <inkml:trace contextRef="#ctx0" brushRef="#br0" timeOffset="91306.3931">22161 6731 0,'0'0'0,"0"0"16,23-9-16,15-10 16,24-2-1,6 4-15,-1 6 16,-67 11-16,57-1 16,-16 13-1,-23 20-15,-24 10 16,-24 21-1,-19 18-15,-25 35 16,-25 33-16,6-1 16,26-41-1,27-33-15,40-74 16,-21 36-16</inkml:trace>
  <inkml:trace contextRef="#ctx0" brushRef="#br0" timeOffset="91494.0891">22364 7141 0,'0'0'15,"0"0"-15,16 15 16,14 3 0,8 5-16,3 7 15,7-4-15,-2-1 16,2-10-1,-4-17-15</inkml:trace>
  <inkml:trace contextRef="#ctx0" brushRef="#br0" timeOffset="91931.4582">22833 6299 0,'0'0'0,"0"0"16,0 22 0,6 25-16,-2 34 15,0 29 1,4 8-16,0 2 16,4 1-16,-1 7 15,-1-6 1,-7-10-16,0-15 15,-6-15-15,3-82 16,0 0 0,0 0-16,-3 54 15,3-39 1,0-28-16,0-19 16,-4-12-16,-2-24 15,-1-1 1,3 3-16,6 1 15,13 7 1,16 4-16,21 2 16,19 6-16,37-6 15,27 11 1,-7 22-16,-35 16 16</inkml:trace>
  <inkml:trace contextRef="#ctx0" brushRef="#br0" timeOffset="92227.9372">22135 8296 0,'0'0'15,"0"0"-15,29-13 16,29-18-16,43-23 15,52-30 1,29-10-16,-26 28 16,-47 40-1,-39 33-15,-39 27 16,-24 28 0,-28 41-16,-44 107 15,-88 207-15,-42 79 16</inkml:trace>
  <inkml:trace contextRef="#ctx0" brushRef="#br0" timeOffset="130828.2187">15104 10089 0,'-32'0'0,"-11"0"15,-23 4-15,0 3 16,-4 13 0,11 13-16,2 7 15,2 14-15,-10 20 16,-3 15 0,19 1-16,8-1 15,5 2-15,11 5 16,9 1-1,11-6-15,10-6 16,5-3 0,15-3-1,9-8-15,11-8 0,11-9 16,11-9 0,11-15-16,9-7 15,4-14 1,7-7-16,6-6 15,-6-7-15,-6-3 16,-14 1 0,-4 1-16,-74 12 15,73-10 1,-73 10-16,90-10 16</inkml:trace>
  <inkml:trace contextRef="#ctx0" brushRef="#br0" timeOffset="131062.8442">15587 10641 0,'0'0'16,"0"0"-16,0 0 15,0 0 1,0 0-16,18 6 16,26 8-16,23 5 15,4 4 1</inkml:trace>
  <inkml:trace contextRef="#ctx0" brushRef="#br0" timeOffset="131609.6629">17053 10084 0,'0'0'0,"-20"-13"16,-7-7-16,-13 0 16,-11 6-1,-8 12-15,-5 8 16,-4 10-16,1 10 16,5 7-1,6 2-15,56-35 16,-44 38-1,11 0-15,11 1 16,16-4-16,12-6 16,13 1-1,9 6-15,15 10 16,6 0 0,5 3-16,2 5 15,15 16-15,1 10 16,-15-4-1,-15-12-15,-14 1 16,-17-11 0,-4-3-16,-12 5 15,-5 3-15,-13 0 16,-8 2 0,-12-5-16,-6 2 15,-24 6-15,-17 4 16</inkml:trace>
  <inkml:trace contextRef="#ctx0" brushRef="#br0" timeOffset="132375.1086">14164 11807 0,'0'0'16,"0"0"-16,0 0 15,17 0 1,22-4-16,25-6 16,10-3-16,22-5 15,16-2 1,7 2-16,12 3 15,8 0 1,4 7-16,-4 1 16,-1 4-16,0 6 15,2 0 1,0 1-16,0 3 16,1 2-16,3-5 15,3-1 1,-2-3-16,0 6 15,1 5 1,-1 3-16,-4 3 16,-10 4-16,-5 0 15,-1 2 1,0-2-16,-11-4 16,-11-5-1,-7-1-15,-12 0 16,-84-11-16,0 0 15,0 0 1,65 14-16,-65-14 16,31 10-1,-31-10-15,12 5 16,-12-5-16,-2 5 16,2-5-1,0 0-15,-12 4 16,-1 0-16,-3-6 15</inkml:trace>
  <inkml:trace contextRef="#ctx0" brushRef="#br0" timeOffset="132515.6913">18021 11793 0,'0'0'15,"0"0"-15,0 0 16,0 0-16</inkml:trace>
  <inkml:trace contextRef="#ctx0" brushRef="#br0" timeOffset="132952.724">18907 9850 0,'0'0'15,"-22"6"-15,-13 10 16,-24 18 0,-3 12-16,-30 34 15,-26 44-15,-14 25 16,14 3 0,7-1-16,11-5 15,16-14 1,7-16-16,17-18 15,19-24-15,6-16 16,35-58 0,0 0-16,0 0 15,-13 28 1,8-26-16,10-25 16,8-24-16</inkml:trace>
  <inkml:trace contextRef="#ctx0" brushRef="#br0" timeOffset="133312.0125">17831 9885 0,'0'0'0,"13"18"15,9 9 1,13 14-16,16 12 15,8 12-15,31 35 16,23 32 0,8 20-16,-11 0 15,-16-7 1,-15-11-16,-13-13 16,-5-12-16,-15-15 15,-4-11 1,-9-12-16,-2-9 15,-5-12 1,-1-9-16,-25-41 16,22 37-16,-22-37 15,25 32 1,4-6-16</inkml:trace>
  <inkml:trace contextRef="#ctx0" brushRef="#br0" timeOffset="133499.4646">19335 11400 0,'0'0'0,"0"0"16,0 0-16,0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6:36:21.3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1927 4930 0,'0'0'0,"0"0"15,0 0 1,0 0-16,2 18 15,12 16 1,6 16-16,2-3 16,0 5-16,3-5 15,0-1 1,-25-46-16,0 0 16,0 0-1,24 34-15,-6-27 16,2-31-16,7-28 15,28-49 1,68-87-16,120-137 16,9 30-16</inkml:trace>
  <inkml:trace contextRef="#ctx0" brushRef="#br0" timeOffset="6692.1056">3861 4363 0,'0'0'15,"-31"15"-15,-9 7 16,-23 25 0,-13 29-16,-8 29 15,7 20 1,5 25-16,7 6 0,13 9 15,12 8 1,11 8-16,9 6 16,9 8-16,7-1 15,13-2 1,13-2-16,13-6 16,18-18-1,12-27-15,11-29 16,6-34-16,3-30 15,10-25 1,5-28-16,7-26 16,5-26-1,13-23-15,5-23 16,-5-19-16,-6-9 16,-9-19-1,-11-13-15,-15-7 16,-19-9-16,-21-5 15,-24-1 1,-24 8-16,-23 2 16,-19 14-1,-18 11-15,-16 13 16,-9 17-16,-5 19 16,-6 19-1,-4 18-15,-7 19 16,-10 23-16,-6 24 15,-2 22 1,-4 22-16,1 21 16,12 21-1,17 13-15,23 3 16,28-4-16,28-11 16,26-13-1,27-16-15,16-22 16</inkml:trace>
  <inkml:trace contextRef="#ctx0" brushRef="#br0" timeOffset="7426.7118">6367 4555 0,'5'-28'0,"5"-12"16,2-6 0,-3 0-16,-7 15 15,-18 9-15,-15 14 16,-16 11-1,-19 9-15,-22 10 16,-39 20 0,-42 21-16,-11 24 15,32-2-15,28 4 16,27-3 0,25-2-16,26 4 15,14 5 1,26 1-16,21-9 15,18-7-15,23-3 16,21-9 0,24 3-16,18-6 15,18 4-15,-2-5 16,-4 3 0,0 0-16,-6 2 15,-6 6 1,-9 6-16,-11 3 15,-22 3-15,-14 8 16,-23-4 0,-19 2-16,-21-2 15,-19-1 1,-20-1-16,-24-3 16,-27 4-16,-28-4 15,-35 6 1,-18-9-16,-17-10 15,-10-15 1,0-22-16,20-23 16,26-19-16,21-15 15,27-6 1,14-10-16,17 3 16,7 5-16,62 31 15,-61-20 1</inkml:trace>
  <inkml:trace contextRef="#ctx0" brushRef="#br0" timeOffset="8035.8984">2044 7631 0,'0'0'16,"0"0"-16,0 0 16,28 0-1,33 0-15,30 0 16,27 0-16,9 0 15,8 0 1,10 0-16,36 0 16,21 0-1,10 0-15,0-2 16,7-7-16,13-5 16,10-3-1,10-2-15,12 5 16,20 1-1,20 6-15,22 1 16,21-3-16,30 5 16,25 4-1,34 9-15,18 8 16,29 15-16,14 8 16</inkml:trace>
  <inkml:trace contextRef="#ctx0" brushRef="#br0" timeOffset="25843.8515">8049 5247 0,'0'0'0,"0"0"16,0 0-16,0 0 15,0 0 1,-12 11-16,-4 7 16,-3 8-1,11-1-15,0 2 16,6 1-16,7 2 16,4-3-1,5-5-15,6-4 16,3-6-1,0-6-15,-2-6 16,-3-5-16,-4-3 16,-6-5-1,-4-6-15,-4 1 16,-4-1 0,-2 1-16,-3 2 15,-6 5-15,0 6 16,-3 5-1,5 5-15,2 2 16</inkml:trace>
  <inkml:trace contextRef="#ctx0" brushRef="#br0" timeOffset="26374.9714">8080 6158 0,'0'0'16,"0"0"-16,0 0 15,0 0 1,0 0-16,-6 23 15,0 17-15,-1 18 16,9-7 0,9-6-16,5-2 15,3-11-15,7-4 16,-26-28 0,22 15-16,-22-15 15,25 7 1,-4-9-16,2-11 15,-2-7-15,-8-4 16,-1-8 0,-6 3-16,-6-1 15,-4 6 1,-10 7-16,-11 7 16,-9 10-16,-3 10 15,-13 7 1,1 6-16,8 1 15,41-24-15,-33 27 16,14 2 0,14-11-16,14-12 15</inkml:trace>
  <inkml:trace contextRef="#ctx0" brushRef="#br0" timeOffset="26753.1974">9468 4959 0,'0'0'0,"-15"22"31,-8 11-31,-10 26 16,0 12-16,-10 30 0,1 17 15,1-2 1,8-2-16,8-11 15,8-18-15,1-16 16,16-69 0,0 0-16,-10 43 15</inkml:trace>
  <inkml:trace contextRef="#ctx0" brushRef="#br0" timeOffset="27034.3814">9520 5032 0,'0'0'0,"0"0"0,0 0 15,18 0 1,22 7-16,18 11 16,-6 13-16,-7 12 15,2 15 1,6 24-16,0 21 15,-5-2 1,-10-1-16,-3-2 16,-1-4-16,-1-6 15,-10-11 1,-10 0-16,-13-1 16</inkml:trace>
  <inkml:trace contextRef="#ctx0" brushRef="#br0" timeOffset="27299.9488">9180 6811 0,'0'0'16,"0"0"-1,0 0-15,0 0 16,19 0-16,22 0 15,29-5 1,9 1-16,27-1 16,9-1-1,5-1-15,-1 5 16,-3 2-16,-9 2 16,-9 3-1</inkml:trace>
  <inkml:trace contextRef="#ctx0" brushRef="#br0" timeOffset="27721.7203">10483 5253 0,'0'0'15,"0"0"-15,18-1 16,26-10-16,31-3 16,15 0-1,-4 8-15,-1 10 16,-6 12-1,-13 9-15,-21 4 16,-13 6-16,-11 10 16,-7 11-1,-14 11-15,-10 11 16,-13 25 0,-18 17-16,-10 3 15,-11 5-15,-4-4 16,7-9-1,7-22-15,5-32 16,6-37 0</inkml:trace>
  <inkml:trace contextRef="#ctx0" brushRef="#br0" timeOffset="27940.4232">10434 5723 0,'27'-5'0,"24"-9"16,21-2 0,10-2-16,28 2 15,13 5 1,-16 2-16</inkml:trace>
  <inkml:trace contextRef="#ctx0" brushRef="#br0" timeOffset="28175.1854">11199 5670 0,'0'0'0,"0"0"15,0 0-15,15 0 16,22-10 0,24-3-16,1-5 15,1 3 1,5-4-16,-8-1 16,-9-8-16,-8-10 15,-5-8 1</inkml:trace>
  <inkml:trace contextRef="#ctx0" brushRef="#br0" timeOffset="28487.1636">11722 5077 0,'0'0'0,"0"0"16,0 0-1,0 0-15,0 0 16,0 27-16,0 31 15,0 29 1,0 25-16,0-2 16,0 3-16,4-3 15,3-1 1,4-6-16,2-7 16,5-15-1,0-17-15,-18-64 16,0 0-16,15 41 15,-4-26 1,3-29-16,-4-23 16</inkml:trace>
  <inkml:trace contextRef="#ctx0" brushRef="#br0" timeOffset="28862.4393">12070 4603 0,'0'0'15,"0"0"-15,-4 21 16,0 21-16,-7 29 16,5 17-1,1 32-15,3 12 16,7 11-1,5 16-15,9 37 16,-6 10-16,-1-10 16,1-21-1,3-28-15,5-15 16,3-25 0,0-15-16,5-16 15,-2-11-15,-10-19 16,2-3-1,-19-43-15,0 0 16,13 31 0,-1-18-16</inkml:trace>
  <inkml:trace contextRef="#ctx0" brushRef="#br0" timeOffset="29281.1866">12568 4863 0,'0'0'15,"0"0"1,25 0-1,29-5 1,25-1-16,15-1 0,-9-1 16,-6 5-16,-8 3 15,-71 0 1,50 14-16,-15 8 16,-26 15-1,-22 4-15,-23 13 16,-23 5-16,-27 17 15,-17 9 1,11-11-16,92-74 16,0 0-1,-61 52-15,49-41 16,30-29-16</inkml:trace>
  <inkml:trace contextRef="#ctx0" brushRef="#br0" timeOffset="29421.3811">13071 5157 0,'0'0'16,"0"0"-16,0 0 16,20 0-1,25 7-15,22 2 16,6 9-16,12 7 16,-1 6-1,-12-2-15</inkml:trace>
  <inkml:trace contextRef="#ctx0" brushRef="#br0" timeOffset="29734.1353">12259 5855 0,'41'-5'0,"30"-13"16,26-9-1,43-13-15,26 2 16,-4 9 0,-24 6-16,-22 6 15,-21 2 1,-12-4-16,-12 6 15,-71 13-15,0 0 16,37-18 0,-24-4-16</inkml:trace>
  <inkml:trace contextRef="#ctx0" brushRef="#br0" timeOffset="30265.0734">12939 5712 0,'0'0'0,"0"0"16,-7 22 0,-7 20-16,-5 21 15,-8 0 1,-5 8-16,-7 13 16,0 0-16,39-84 15,0 0 1,-25 67-16,25-67 15,-3 38-15,21-21 16,19-14 0,16-15-16,13-4 15,10-5 1,23-8-16,-99 29 16,102-28-16,-102 28 15,78-13 1,-35 18-16,-30 13 15,-18 6 1,-10 3-16,-10 13 16,-17 20-16,-21 28 15,-10 19 1,1 7-16,14-3 16,26-18-16,28-24 15,19-27 1,22-17-16,11-19 15,20-19 1,19-21-16,34-24 16,28-27-1,3-8-15,-29 7 16,-23 13-16</inkml:trace>
  <inkml:trace contextRef="#ctx0" brushRef="#br0" timeOffset="30687.0109">13695 5542 0,'0'0'0,"31"-14"15,18-1 1,32-12-16,18 0 16,7 10-1,-106 17-15,78 0 16,-29 17-16,-33 10 16,-22 4-1,-16 5-15,-15 20 16,-5 5-16,-14 19 15,-4 9 1,14-4 0,20-13-16,17-8 15,16-10-15,10-5 16,12-2 0,17-7-16,6-11 15,9-18-15</inkml:trace>
  <inkml:trace contextRef="#ctx0" brushRef="#br0" timeOffset="30889.7915">14264 5752 0,'0'0'0,"0"0"16,29-14-1,25-6-15,34-9 16,27 3 0,18 10-16,-15 9 15,-24 2-15,-26-3 16</inkml:trace>
  <inkml:trace contextRef="#ctx0" brushRef="#br0" timeOffset="31265.067">15180 4646 0,'0'0'0,"-4"31"15,0 23-15,2 38 16,-4 26 0,2 16-16,0 13 15,-5 48 1,1 37-16,0 25 15,4 5-15,4 17 16,0 25 0,0 31-16,0 31 15,0 34-15</inkml:trace>
  <inkml:trace contextRef="#ctx0" brushRef="#br0" timeOffset="43668.3927">9377 7515 0,'0'0'0,"0"0"16,0 0 0,0 0-16,20 6 15,27 1-15,27 1 16,18-1-1,0-4-15,3-10 16,7 0-16,6 1 16,1 1-1,7 4-15,3-2 16,-1 3 0,3 0-16,5 0 15,1 0 1,7 3-16,7-3 15,4-3-15,-4-1 16,-7 0 0,-4 3-16,3-4 15,4 1-15,4 2 16,-4 4 0,-4 0-16,-4 5 15,1-6 1,3 3-16,-2-2 15,-1 3-15,-1 1 16,1-2 0,-1-2-16,2 2 15,-4-1 1,-5-1-16,-1 0 16,-7 1-16,-11-3 15,0 3 1,-4 1-16,-4 0 15,-5 5 1,-8-3-16,-7-3 16,-1 1-16,-1-1 15,-19-1 1,-1 0-16,-53-2 16,51 4-16,-51-4 15,56 3 1,-56-3-16,53 4 15,-53-4 1,50 5-16,-50-5 16,42 2-16,1 0 15,-43-2 1,38-2-16,-38 2 16,44-7-1,8-13-15</inkml:trace>
  <inkml:trace contextRef="#ctx0" brushRef="#br0" timeOffset="43964.8325">15572 7365 0,'0'0'0,"0"0"16,-22 6-16,-21 6 15,-15 13 1,2 3-16,-2 10 16,-5 9-1,-12 14-15,7 3 16,11-6-16,11-4 16,46-54-1,-26 38-15,26-38 16,-9 29-16,13-15 15,14-17 1</inkml:trace>
  <inkml:trace contextRef="#ctx0" brushRef="#br0" timeOffset="44168.2776">15693 7436 0,'0'0'0,"0"0"15,-27 14-15,-23 13 16,-40 26 0,-61 55-16,-68 84 15,-38 75-15</inkml:trace>
  <inkml:trace contextRef="#ctx0" brushRef="#br0" timeOffset="58648.9464">15522 7457 0,'0'0'16,"-27"15"-16,-10 5 15,-28 16 1,-27 11-16,-14 11 16,9 2-16,15 1 15,13-3 1,17-11-16,52-47 15,-32 31 1,32-31-16,0 0 16,0 0-1,-22 24-15,15-7 16,11-15-16,11-11 16</inkml:trace>
  <inkml:trace contextRef="#ctx0" brushRef="#br0" timeOffset="59055.0297">15761 7371 0,'0'0'0,"0"0"16,-20 17-1,-9 7-15,-17 14 16,-4 2-16,-1 2 16,-3 3-1,7 0-15,5-3 16,4 1-1,4-5-15,34-38 16,-31 37 0,31-37-16,-32 37 15,-1-6-15,0-2 16,-1-9 0,-4-2-16,1 0 15,-3-7-15,-1-4 16</inkml:trace>
  <inkml:trace contextRef="#ctx0" brushRef="#br0" timeOffset="108559.0021">18502 6178 0,'0'0'0,"0"0"16,-7 27 0,-5 31-16,-6 23 15,0 22-15,2 33 16,5 29 0,5 25-16,-3 13 15,0 21 1,-2 29-16,-2 1 15,2 12-15,1 6 16,1 8 0,4 11-16,-1 0 15,4 3 1,2-4-16,0-3 16,2-11-1,0-6-15,10-12 16,-1-22-16,10-19 15,-9-27 1,-3-43-16,-2-24 16,0-31-16,-7-92 15,0 0 1,0 0-16,2 60 16,2-44-1,-2-39-15,-4-28 16</inkml:trace>
  <inkml:trace contextRef="#ctx0" brushRef="#br0" timeOffset="110105.513">18635 6138 0,'0'0'0,"0"0"15,2-18-15,12-14 16,7-6-16,11 15 15,11 5 1,10 9-16,17 6 16,18 3-1,36 0-15,48 0 16,31 0-16,16 0 16,23-4-1,-11 4-15,8-2 16,2-1-1,9 1-15,4-2 16,11-1-16,-7 3 16,6 0-1,-2 2-15,8 4 16,0-2 0,1 3-16,1-7 15,-1 2-15,-3 0 16,-5 2-1,-9 2-15,-9 1 16,-8 2 0,-11 2-16,-9 2 15,-12 3-15,-27 1 16,-11 6 0,-17-2-16,-17 6 15,-29 4 1,-12 0-16,-13 2 15,-19 4-15,-22-5 16,-4 6 0,-8 6-16,-3 9 15,-6 8 1,-4 7-16,-5 11 16,-6 27-16,-6 27 15,-11 11 1,-2 21-16,-1 9 15,3 9-15,3 16 16,4 20 0,-1 33-16,3 2 15,-2 3 1,2 8-16,-10 8 16,-2 6-16,-9-2 15,10-5 1,3-13-16,7-14 15,-1-15 1,-2-17-16,8-35 16,2-17-16,0-9 15,-5-21 1,-4-25-16,-7-11 16,-3-15-1,-10-9-15,-10-6 16,-3-16-16,-7-7 15,-14-5 1,-13-3-16,-32 1 16,-21-6-1,-11-11-15,-14-10 16,4-9-16,5-2 16,-7-4-1,-3 0-15,-7-2 16,-9-1-16,0 1 15,-6 2 1,-4-4-16,-9 4 16,-6-3-1,3 4-15,-1-3 16,-3 0-16,-2-1 16,-1 3-1,-10 3-15,-1 1 16,-1 3-1,-3 7-15,3 3 16,-1 3-16,2 6 16,0-5-1,2 2-15,1-2 16,5 0 0,1 0-16,5-3 15,13-3-15,2-1 16,8-1-1,11 0-15,5 4 16,5-2 0,12 5-16,12 0 15,14 3-15,13-3 16,6-2 0,8-2-16,12-4 15,16-3 1,14-3-16,46 3 15,0 0-15,-41-5 16,34-2 0,52 1-16</inkml:trace>
  <inkml:trace contextRef="#ctx0" brushRef="#br0" timeOffset="110246.1047">18226 12066 0,'0'0'0,"0"0"15,0 0-15</inkml:trace>
  <inkml:trace contextRef="#ctx0" brushRef="#br0" timeOffset="113557.8246">20273 7267 0,'0'0'16,"0"0"-1,0 0-15,23 0 16,24-5-16,26 0 16,17 5-1,-1 7-15,-2 14 16,-9 8-1,-8 11-15,-19 14 16,-18 12-16,-17 11 16,-14 1-1,-11 0-15,-2-4 16,-2-3-16,6-15 16,5-7-1,2-2-15,-3-6 16</inkml:trace>
  <inkml:trace contextRef="#ctx0" brushRef="#br0" timeOffset="113776.8733">20368 7856 0,'0'0'15,"0"0"-15,0 0 16,11 18-1,6 10-15,10 13 16,8 9-16,7 2 16,-7-2-1,-8 2-15,-17-1 16,-18-6 0,-23-2-16</inkml:trace>
  <inkml:trace contextRef="#ctx0" brushRef="#br0" timeOffset="113979.6907">19879 8596 0,'0'0'0,"0"0"15,23-8-15,29-15 16,38-13 0,59-18-16,54-8 15,10 13-15,-13 15 16,-61 17-1,-46 5-15,-34 3 16,-22 0 0</inkml:trace>
  <inkml:trace contextRef="#ctx0" brushRef="#br0" timeOffset="114401.3707">20396 8811 0,'0'0'0,"-6"29"16,-3 18 0,-6 24-16,11-2 15,13 0 1,20-1-16,14-6 16,14 2-16,11 0 15,1-13 1,-69-51-16,62 35 15,-18-20-15,-13-18 16,-12-17 0,-5-16-16,-5-22 15,-9-12 1,-11-1-16,-13 4 16,-7 9-16,-13 8 15,-4 15 1,-6 15-16,-2 13 15,-2 9 1,3 14-16,3 7 16,12 5-16,17-1 15,21-13 1,17-10-16</inkml:trace>
  <inkml:trace contextRef="#ctx0" brushRef="#br0" timeOffset="114791.9094">21473 7452 0,'0'0'0,"0"0"15,-20 11-15,-13 14 16,-15 15-1,7 16-15,7 4 16,14 3-16,15-5 16,19-7-1,15-8-15,15-17 16,12-16-16,8-22 16,2-15-1,-2-17-15,1-16 16,-10-10-1,-20 6-15,-18 10 16,-15 16-16,-10 13 16,-15 12-1,-13 15-15,-19 11 16,-30 25-16,-33 31 16,-38 34-1</inkml:trace>
  <inkml:trace contextRef="#ctx0" brushRef="#br0" timeOffset="114963.7384">20885 8319 0,'0'0'0,"27"-4"15,25-10-15,29-6 16,23-14 0,31-1-16,18-3 15,10 4-15,-19 5 16,-144 29-1,118-40-15</inkml:trace>
  <inkml:trace contextRef="#ctx0" brushRef="#br0" timeOffset="115182.7964">21315 8136 0,'0'0'0,"0"24"15,-5 23-15,3 32 16,-4 30 0,4 12-16,6 2 15,2-8-15,5-18 16,-11-97 0,18 60-16,5-51 15,2-36 1</inkml:trace>
  <inkml:trace contextRef="#ctx0" brushRef="#br0" timeOffset="115369.8923">21605 8109 0,'0'0'0,"0"0"16,2 29-16,10 33 15,-1 39 1,5 33-16,-6 11 15,-1 17 1,-2-15-16,4-24 16,5-29-16,5-30 15,3-28 1</inkml:trace>
  <inkml:trace contextRef="#ctx0" brushRef="#br0" timeOffset="115713.9558">22172 7702 0,'0'0'16,"0"0"-16,19-16 16,12-8-1,22-11-15,8 1 16,1 2-1,0 6-15,-3 6 16,-59 20-16,43-7 16,-20 20-1,-20 17-15,-16 9 16,-16 27-16,-16 11 16,-17 32-1,-13 23-15,13-13 16,62-119-1,-36 77-15,23-44 16</inkml:trace>
  <inkml:trace contextRef="#ctx0" brushRef="#br0" timeOffset="115885.4245">22406 7903 0,'0'0'0,"0"0"15,0 0-15,17 18 16,14 12-1,20 16-15,4 6 16,9 6-16,1-14 16,-6-25-1,-18-29-15</inkml:trace>
  <inkml:trace contextRef="#ctx0" brushRef="#br0" timeOffset="116182.5442">22841 7110 0,'0'0'0,"4"26"16,6 22 0,6 39-16,3 31 15,3 39 1,1 26-16,-6 19 15,-8 10-15,-6-7 16,-3-8 0,5-11-16,-1-10 15,-2-20-15,2-25 16,3-30 0,-7-101-16,0 0 15,5 56 1,-8-53-16</inkml:trace>
  <inkml:trace contextRef="#ctx0" brushRef="#br0" timeOffset="116338.4198">22919 7971 0,'24'-17'0,"17"-4"16,28-13-16,36-9 15,28-9 1,14-3-16</inkml:trace>
  <inkml:trace contextRef="#ctx0" brushRef="#br0" timeOffset="116697.7045">23824 7358 0,'0'0'0,"0"0"16,0 0-1,0 23-15,0 14 16,9 22-16,13-10 16,14-11-1,8-16-15,6-8 16,-4-17-16,-3-8 15,-11-14 1,-7-4-16,-12-4 16,-9 2-1,-8 9-15,-9 0 16,-10 7-16,-18 12 16,-16 11-1,-13 18-15,-20 26 16,-5 15-16</inkml:trace>
  <inkml:trace contextRef="#ctx0" brushRef="#br0" timeOffset="116932.0241">23563 7974 0,'0'0'15,"0"0"-15,0 0 16,0 0-1,20 0-15,26 0 16,41-15-16,30-16 16,31-20-1,12-7-15,-12 2 16,-31 14 0,-117 42-16,0 0 15,0 0-15,88-25 16</inkml:trace>
  <inkml:trace contextRef="#ctx0" brushRef="#br0" timeOffset="117151.0141">23933 7859 0,'0'0'0,"0"0"15,-6 22 1,-8 25-16,-8 27 15,-12 27-15,-6 23 16,-4 3 0,3-10-16,8-19 15,33-98-15,0 0 16,-14 52 0,21-52-16</inkml:trace>
  <inkml:trace contextRef="#ctx0" brushRef="#br0" timeOffset="117291.3149">24067 8077 0,'3'-3'16,"3"-14"-16,15-5 16,5-2-16,7 3 15,18 0 1,8-5-16,19-4 16,32-18-16,17-21 15</inkml:trace>
  <inkml:trace contextRef="#ctx0" brushRef="#br0" timeOffset="117572.4989">24700 6898 0,'0'0'0,"0"0"15,0 0 1,0 0-16,0 27 15,0 31 1,0 31-16,4 27 16,1 5-16,2-1 15,-1-3 1,7-1-16,8 0 16,2-4-1,-4-14-15,-3-6 16,-11-12-16,-21-21 15,-10-28 1</inkml:trace>
  <inkml:trace contextRef="#ctx0" brushRef="#br0" timeOffset="117822.8159">24229 8547 0,'0'0'0,"4"27"16,11 13-16,10 16 16,6-2-1,5 1-15,11 1 16,7-2 0,19-1-16,15-10 15,8-16-15,2-27 16,2-20-1,8-19-15</inkml:trace>
  <inkml:trace contextRef="#ctx0" brushRef="#br0" timeOffset="117978.6846">25477 8779 0,'0'0'0,"0"0"16,0 0-1</inkml:trace>
  <inkml:trace contextRef="#ctx0" brushRef="#br0" timeOffset="127257.7226">27327 6489 0,'0'0'0,"-19"13"16,-8 7-16,-8 14 15,-4 9 1,1 11-16,3 10 16,-6 23-1,15 7-15,17 3 16,22-22-1,18-17-15,9-22 16,10-14-16,6-13 16,4-14-1,1-14-15,-4-17 16,-10-11-16,-11-11 16,-18-7-1,-18 1-15,-20 5 16,-18 8-1,-14 11-15,-8 9 16,-3 10-16,0 8 16,11 6-1,13 2-15,19 1 16,20-3-16</inkml:trace>
  <inkml:trace contextRef="#ctx0" brushRef="#br0" timeOffset="127538.9067">27783 5988 0,'0'0'16,"0"0"-16,0 32 15,4 28-15,1 37 16,-2 25-1,-1 6-15,1 1 16,-3 1 0,0 1-16,0-1 15,0-5-15,0-11 16,0-14 0,2-18-16,5-18 15</inkml:trace>
  <inkml:trace contextRef="#ctx0" brushRef="#br0" timeOffset="127788.8426">27294 7606 0,'0'0'0,"0"0"15,0 0 1,2 23-16,16 22 15,9 17-15,9-2 16,4 3 0,16 6-16,2-9 15,-6-17 1,-52-43-16,31 9 16,-20-18-16,-9-20 15</inkml:trace>
  <inkml:trace contextRef="#ctx0" brushRef="#br0" timeOffset="128070.0262">27454 7738 0,'-8'-2'0,"-5"-5"16,-1-11 0,3-4-16,13-5 15,21 0 1,15 2-16,11-1 16,9 3-16,2 13 15,-3 5 1,-11 12-16,-12 10 15,-17 13 1,-12 5-16,-12 5 16,-17 17-1,-10 12-15,-19 23 16,-9 10-16,7-5 16,55-97-1,0 0-15,-27 64 16,30-42-16,19-24 15</inkml:trace>
  <inkml:trace contextRef="#ctx0" brushRef="#br0" timeOffset="128366.8307">27989 6915 0,'0'0'16,"0"0"-16,25-1 16,24-6-1,26 1-15,-5 6 16,-25 13-16,-20 11 16,-19 8-1,-15 4-15,-11 8 16,-20 19-1,-22 19-15,-16 12 16,-1-6-16,79-88 16,-54 55-1,39-39-15</inkml:trace>
  <inkml:trace contextRef="#ctx0" brushRef="#br0" timeOffset="128523.0499">28381 6883 0,'0'0'16,"0"0"0,17-3-16,25-4 15,28-3-15,3-4 16,-73 14 0,98-14-16</inkml:trace>
  <inkml:trace contextRef="#ctx0" brushRef="#br0" timeOffset="128694.8841">28376 7268 0,'0'0'0,"20"-4"16,20-7-16,18-9 15,7 0 1,3 0-16,-2 2 15</inkml:trace>
  <inkml:trace contextRef="#ctx0" brushRef="#br0" timeOffset="128960.7851">28869 6570 0,'0'0'0,"0"0"15,0 26-15,0 31 16,0 33 0,0 31-16,0 10 15,-4 2 1,0-4-16,-1-5 16,3-13-1,2-19-15,0-92 16,0 0-16,0 0 15,13 57 1,14-45-16</inkml:trace>
  <inkml:trace contextRef="#ctx0" brushRef="#br0" timeOffset="129257.2517">29140 6404 0,'-9'43'16,"0"24"-1,-4 37-15,4 44 16,3 45 0,-6 25-16,5 6 15,5-17-15,11-29 16,3-7-1,0-14-15,4-17 16,4-22-16,3-26 16,-5-37-1,4-45-15,2-28 16</inkml:trace>
  <inkml:trace contextRef="#ctx0" brushRef="#br0" timeOffset="129726.1819">29734 6594 0,'0'0'0,"0"0"16,-17 6 0,-20 17-16,-12 22 15,3 18-15,-3 33 16,5 13-1,19-10-15,22-19 16,16-27 0,8-22-16,3-17 15,6-12-15,5-6 16,3-14 0,4-8-16,-9-8 15,-12 0-15,-12 1 16,-18 3-1,-7 6 1,-9-2-16,-1 5 16,1 1-16,9-5 15,6 3 1,16-3-16,16-2 16,16 3-16,25-5 15,9 7 1,23-1-16,12 8 15,-107 15-15,0 0 16,106-11 0</inkml:trace>
  <inkml:trace contextRef="#ctx0" brushRef="#br0" timeOffset="129897.7261">29974 6804 0,'-20'16'0,"-5"6"16,-11 7-16,0 3 15,10-6 1,7-6-16,13-8 15,8-3 1,16-5-16,18-4 16,17-7-16,26-8 15,17-14 1,0-10-16,-32-3 16</inkml:trace>
  <inkml:trace contextRef="#ctx0" brushRef="#br0" timeOffset="130194.8892">30254 6259 0,'0'0'15,"0"0"-15,-4 25 16,2 21-16,-2 33 15,-3 23 1,1 12-16,-4 7 16,4 4-1,-1-1-15,5-9 16,0-8 0,2-107-16,-2 92 15,2-92-15,0 82 16,0-82-16,-4 74 15</inkml:trace>
  <inkml:trace contextRef="#ctx0" brushRef="#br0" timeOffset="130538.1947">29917 7595 0,'0'0'15,"0"0"-15,-18 20 16,-4 17-1,-9 22-15,11 8 16,11 7-16,14 9 16,19-10-1,14-22-15,0-25 16,5-25-16,2-13 0,2-20 31,-12-10-31,-11-5 16,-15 0-1,-14 0-15,-9 9 16,-17 3-16,-15 19 0,-12 9 31,-2 16-31,4 4 0,11 1 32,16-9-32,23-6 0</inkml:trace>
  <inkml:trace contextRef="#ctx0" brushRef="#br0" timeOffset="130991.2461">30755 6728 0,'0'0'0,"0"0"0,0 0 31,-25 13-31,-17 17 0,-20 16 31,-5 31-31,9 14 0,24-8 32,25-20-32,16-20 0,11-18 31,12-11-31,1-12 0,4-10 0,6-13 16,1-9 15,-4-9-31,-13-1 0,-10 2 15,-13 2-15,-8 11 32,-7 6-32,-6 0 0,3 4 31,5 1-31,7-1 0,15-3 0,17-4 16,21-5-1,21-7-15,30-1 16,15 6 15,-11 15-31,-29 19 16,-33 8-16,-26 3 0</inkml:trace>
  <inkml:trace contextRef="#ctx0" brushRef="#br0" timeOffset="131163.0477">30734 7190 0,'0'0'0,"0"0"16,0 0-16,20 0 16,26-8-16,35-13 0,12-16 15,7-17-15,-16-6 16,-15-7 0</inkml:trace>
  <inkml:trace contextRef="#ctx0" brushRef="#br0" timeOffset="131335.0038">31345 6420 0,'0'0'0,"0"0"16,0 0 0,-3 21-16,-2 27 15,-9 28-15,-7 22 0,-10 7 16,-3-2-16</inkml:trace>
  <inkml:trace contextRef="#ctx0" brushRef="#br0" timeOffset="131710.1282">30617 7652 0,'0'0'0,"0"0"0,0 0 0,0 0 15,0 0 16,14-12-31,12-10 16,21-10 0,12-5-16,7 1 0,19-3 0,3 13 15,-9 18 17,-16 22-32,-22 20 0,-19 13 15,-12 28-15,-22 47 31,-31 56-31,-23 59 0,-22 36 16,5-14-16,-1-12 31,4-13-15,3-19-16,13-24 16,12-49-16,8-27 0,5-37 15,39-78-15,-31 47 31,4-30-31</inkml:trace>
  <inkml:trace contextRef="#ctx0" brushRef="#br0" timeOffset="131850.3858">31585 8393 0,'0'0'0,"0"0"0,0 0 16</inkml:trace>
  <inkml:trace contextRef="#ctx0" brushRef="#br0" timeOffset="148768.2762">16231 5553 0,'0'0'0,"0"0"16,0 0-16,0 0 15,0 0-15,0 21 16,9 19-1,9 21-15,4 0 16,4 0 0,-1 6-16,0 1 15,0 2-15,-1-2 16,0-6 0,-3-5-16,-21-57 15,0 0-15,0 0 16,14 40-1,-8-12-15,-6-28 16,-4-16 0,2-17-16,4-15 15,2-21-15,1-6 16,3-24 0,2-6-16,5 18 15,1 22 1,1 23-16,11 8 15,9 5-15,12 5 16,16 4 0,7 6-16,4 5 15</inkml:trace>
  <inkml:trace contextRef="#ctx0" brushRef="#br0" timeOffset="149361.9798">17346 5524 0,'0'0'15,"0"0"1,-7-15-16,-6-19 16,-10-4-16,-3 3 15,-3 3 1,-3 3-16,-1 4 15,-1 8 1,-2 5-16,7 7 16,1 8-1,1 5-15,2 13 16,0 8-16,1 13 16,4 10-1,9 6-15,4 7 16,9-1-16,10 1 15,5 0 1,5-7-16,5-2 16,-27-56-16,30 42 15,1-10 1,-2-17-16,-5-19 16,1-21-1,1-15-15,3-25 16,-4-4-16,-6-3 15,-4 4 1,-7 9-16,-2 13 16,-2 10-1,-2 17-15,2 8 16,5 14-16,5 5 16,5 13-1,9 6-15,5 3 16,18 9-1,10-1-15,1 0 16,1-14-16,-7-13 16</inkml:trace>
  <inkml:trace contextRef="#ctx0" brushRef="#br0" timeOffset="149705.5604">17864 4905 0,'0'0'0,"0"0"16,-20 12 0,-13 9-16,-17 20 15,1 12-15,2 17 16,0 19-1,10 16-15,11-11 16,20-9 0,15-11-16,16-9 15,12-19-15,10-12 16,14-12 0,9-13-16,12-13 15,23-19 1,9-15-16,-12-18 15,-10-22-15</inkml:trace>
  <inkml:trace contextRef="#ctx0" brushRef="#br0" timeOffset="150267.9229">18033 5132 0,'0'0'0,"0"0"15,0 0 1,0 0-16,10 21 16,13 10-16,14 9 15,6-11 1,6-8-16,8-14 15,2-14 1,9-14-16,-4-12 16,-5-12-16,-9-3 15,-11-4 1,-17 3-16,-13 0 16,-16 6-1,-13 7-15,-16 9 16,-11 12-16,-9 8 15,-6 14 1,-3 11-16,3 11 16,5 9-16,11 7 15,11 6 1,9 7-16,15 7 16,16-1-1,12 1-15,17-4 16,7-6-16,12-8 15,5-8 1,5-10-16,5-11 16,7-7-1,25-13-15,19-14 16,1-16-16</inkml:trace>
  <inkml:trace contextRef="#ctx0" brushRef="#br0" timeOffset="150658.8211">19998 4221 0,'0'0'15,"0"0"-15,-22 11 16,-16 12 0,-15 20-16,-3 14 15,-7 26-15,5 20 16,16 0-1,21-5-15,21-13 16,15-14 0,10-20-16,9-5 15,11-4-15,6-9 16,7-10 0,5-18-16</inkml:trace>
  <inkml:trace contextRef="#ctx0" brushRef="#br0" timeOffset="151080.2369">20208 4541 0,'0'0'0,"0"0"15,0 26-15,0 26 16,2 24 0,19 4-16,13-21 15,5-22-15,2-16 16,4-16 0,4-20-16,-1-9 15,-2-11 1,-9-8-16,-12-6 15,-19 2-15,-12 7 16,-19 4 0,-10 7-16,-15 13 15,-6 9 1,3 10-16,4 5 16,11 9-16,16 1 15,20-3 1,15-7-16,15-9 15</inkml:trace>
  <inkml:trace contextRef="#ctx0" brushRef="#br0" timeOffset="151861.6792">21297 4518 0,'0'0'16,"0"0"-16,0 0 15,0 0 1,0 0-16,0 0 16,-25 16-16,-16 11 15,-23 15 1,-23 10-16,-12 6 16,15-9-1,11-4-15,73-45 16,-43 38-1,43-38-15,-21 33 16,19-4-16,15-4 16,12-5-1,14-2-15,16-6 16,8-4-16,-2-12 16,-2-12-1,-5-18-15,-10-15 16,-9-13-1,-10-14-15,-4-29 16,-9-21-16,-12-10 16,-12-3-1,-9 12-15,0 9 16,-4 2-16,0 2 16,0 4-1,6 16-15,3 10 16,3 12-1,1 21-15,12 51 16,0 0-16,-10-43 16,10 43-1,-14-29-15,6 20 16,2 18 0,6 13-16,2 16 15,7 21-15,5 17 16,9 35-1,10 35-15,11 23 16,8 1-16,-4-17 16,2-15-1,-8-13-15,-5-18 16,-3-13 0,-8-12-16,-26-82 15,22 65-15,-22-65 16,0 0-1,16 36-15,-3-18 16,6-20 0</inkml:trace>
  <inkml:trace contextRef="#ctx0" brushRef="#br0" timeOffset="152126.8592">21692 4199 0,'0'0'0,"0"0"15,2 24 1,9 24-16,4 25 16,7 15-16,-2-6 15,-5 1 1,1-10-16,-16-73 15,0 0-15,15 59 16,-1-31 0,-6-28-16,-5-20 15</inkml:trace>
  <inkml:trace contextRef="#ctx0" brushRef="#br0" timeOffset="152298.7">21453 3593 0,'0'0'0,"0"0"16,0 0-16,0 0 16,22 5-16,36 0 15</inkml:trace>
  <inkml:trace contextRef="#ctx0" brushRef="#br0" timeOffset="152548.6407">21824 3837 0,'0'0'16,"0"0"-1,22 0-15,28 0 16,37 0-16,26-5 15,8-8 1,9-10-16,-5-1 16,-16 1-1,-23 1-15,-86 22 16,62-21-16,-26-4 16,-18-11-1</inkml:trace>
  <inkml:trace contextRef="#ctx0" brushRef="#br0" timeOffset="152892.3045">22191 3017 0,'0'-5'16,"0"-1"-16,0 1 15,0 12-15,0 18 16,0 15-1,0 25-15,0 13 16,0 36-16,7 4 16,6 12-1,3 3-15,5 9 16,10 10-16,1-16 16,2-15-1,-1-19-15,-3-12 16,-9-17-1,2-15-15,-5-15 16,-18-43 0,19 31-16,2-10 15,0-19-15,0-18 16,4-26 0</inkml:trace>
  <inkml:trace contextRef="#ctx0" brushRef="#br0" timeOffset="153126.6293">22752 3717 0,'0'0'0,"0"0"16,9 24 0,7 19-16,7 29 15,8 24 1,-1 11-16,-5-9 15,-9-16-15,-10-17 16,-6-65 0,0 0-16,-2 33 15,-2-28-15</inkml:trace>
  <inkml:trace contextRef="#ctx0" brushRef="#br0" timeOffset="153298.8253">22660 3388 0,'0'0'15,"0"0"1,0 0-16,15 11 16,16 9-16,15 9 15</inkml:trace>
  <inkml:trace contextRef="#ctx0" brushRef="#br0" timeOffset="154126.3939">20601 4309 0,'0'0'0,"0"0"15,0 0-15,0 20 16,0 20-1,5 20-15,4-2 16,5 3-16,-1-1 16,1-2-1,-6 7-15,-1 2 16,-7-5 0,0-62-16,0 0 15,0 0-15,-5 49 16,-1-22-1,2-25-15,1-15 16,6-14-16,-1-13 16,6-18-1,3-11-15,5-7 16,1-20 0,9-5-16,-4 14 15,-4 27-15,-7 24 16,0 16-1,0 13-15,2 7 16,9 18 0,0 16-16,9 26 15,0 21-15</inkml:trace>
  <inkml:trace contextRef="#ctx0" brushRef="#br0" timeOffset="155391.9511">23053 3826 0,'0'0'15,"0"0"-15,0 0 16,0 0 0,0 27-16,0 18 15,0 21-15,7-7 16,3-6-1,9-6-15,10-16 16,9-10 0,11-15-16,4-10 15,4-16-15,-10-9 16,-12-7 0,-13-4-16,-14-3 15,-18 3-15,-19 6 16,-15 5-1,-13 12-15,-3 5 16,2 8 0,12 6-16,8 7 15,17-2 1,19-3-16,12-8 16</inkml:trace>
  <inkml:trace contextRef="#ctx0" brushRef="#br0" timeOffset="155891.7163">23548 3675 0,'0'0'15,"0"0"-15,0 0 16,0 0 0,12 19-16,9 12 15,5 13 1,0 8-16,2 7 15,-8-1-15,-5-5 16,-15-53 0,10 49-16,-10-49 15,0 0 1,0 0-16,2 39 16,-2-39-16,0 20 15,-4-20 1,4-17-16,6-4 15,7-10-15,7-8 16,12-10 0,1-2-16,3 6 15,5 5 1,-41 40-16,42-29 16,4 9-16,2 15 15,-2 12 1,-5 13-1,-3 12-15,-3 13 16,-5 12-16,-3 10 16,-5 14-1,-3 37-15,-7 38 16,-12 19-16</inkml:trace>
  <inkml:trace contextRef="#ctx0" brushRef="#br0" timeOffset="187521.181">20710 9865 0,'0'0'0,"0"0"15,21 5-15,19-3 16,21 2 0,-6 1-16,6-5 15,1 2-15,3-2 16,5 0-1,1 0-15,3 0 16,13 0 0,-2 0-16,5 0 15,-1 0-15,5 0 16,-3 0 0,3-2-16,-2 0 15,4-3-15,4 1 16,-1-6-1,0 4-15,-2-1 16,1 0 0,1 3-16,-3 0 15,0-3 1,5-2-16,-5-2 16,2-1-16,-2 1 15,-4 5 1,-5-1-16,-1 3 15,-1 4 1,-2 0-16,-4 2 16,-3 0-16,-7 3 15,-9-3 1,-4 2-16,3-2 16,3-2-16,1 5 15,1-3 1,1 2-16,0-1 15,-3 1 1,1 1-16,2 1 16,-4-6-16,1 2 15,-62-2 1,65 3-16,2 1 16,-3-1-1,-3 2-15,-5-1 16,-56-4-16,56 4 15,1 3 1,-57-7-16,59 7 16,-1-1-1,-4 0-15,-12-6 16,-20-6-16</inkml:trace>
  <inkml:trace contextRef="#ctx0" brushRef="#br0" timeOffset="188443.1204">28322 9125 0,'0'0'0,"0"0"16,0 0 0,0 0-16,-7 19 15,-2 12-15,-6 18 16,2-7 0,2 0-16,4 8 15,0 3 1,0 3-16,2 5 15,1-1 1,0 7-16,-4 2 16,0 3-16,1 2 15,1 11 1,-4 0-16,4-7 16,0-4-16,1-10 15,1-15 1,-2-4-16,6-45 15,-8 47-15,8-47 16,0 0 0,0 0-16,-6 47 15,6-47 1,0 0-16,-5 37 16,5-37-1,9 23-15,16-21 16</inkml:trace>
  <inkml:trace contextRef="#ctx0" brushRef="#br0" timeOffset="189458.22">28367 10526 0,'0'0'16,"-19"16"-16,-7 2 16,-7 7-1,-5 1-15,-5 4 16,2-2-16,-3 2 16,0-4-1,-1 1-15,0-3 16,0-3-1,3-3-15,-2-7 16,1-5-16,0-3 16,1-6-1,0-3-15,-3-5 16,5-5-16,-3-4 16,3-7-1,2-4-15,2-3 16,5-7-1,2-7-15,4-4 16,5-5-16,2-6 16,5-5-1,1 0-15,4-6 16,-1-19 0,1-2-16,0-1 15,4 0-15,2 11 16,6 9-1,2 2-15,6 3 16,-3 8 0,1 3-16,6 0 15,5-5-15,3 5 16,5 2 0,4 2-16,7 4 15,-1 1-15,5 6 16,2 3-1,3 6-15,5 3 16,3 5 0,4 4-16,3 2 15,3 7 1,1 3-16,-1 3 16,0 7-16,4 4 15,1 7 1,0 4-16,-2 7 15,22 14 1,2 11-16,-13 2 16,-12 2-16,-6 7 15,-6 11 1,-9 7 0,-8 8-16,-7 9 0,-10 12 15,-14 3 1,-13 3-16,-15 5 15,-10 2 1,-15 14-16,-17 15 16,-7-7-16,-9 1 15,-13-3 1,-19 7-16,-23 7 16,-26 5-1,-47 18-15,-26 8 16,-33 25-16,-24 31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6:44:33.9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3981 4255 0,'-5'37'0,"1"28"15,-1 30-15,-7 40 16,-1 23 0,-3 35-16,4 42 15,1 34-15,-1-2 16,5 10-1,3 14-15,4 15 16,0 18 0,0 16-16,-4 10 15,2 15-15,2 5 16,4 6 0,7-1-16,3-1 15,-1-11 1,0-7-16,-4-24 15,2-16-15,-7-30 16,3-38 0,0-45-16,2-60 15,-9-143 1,11 87-16,-1-62 16,0-50-16,8-33 15</inkml:trace>
  <inkml:trace contextRef="#ctx0" brushRef="#br0" timeOffset="1608.996">4537 3987 0,'29'-2'16,"24"-5"-16,30 0 16,40-1-1,19 1-15,25 0 16,54 0-16,31 3 15,-6 1 1,-3 3-16,15 0 16,3 0-1,10-4-15,4-5 16,6-4-16,11 3 16,11 6-1,10 2-15,5 0 16,13 2-16,2 4 15,2 5 1,-6 5-16,-7 3 16,-7 4-16,-13 1 15,-7-2 1,-11-5-16,-10-3 16,-11-10-1,-9 1-15,-13-3 16,-15 2-1,-9 0-15,-10 9 16,-21 3-16,-10 1 16,-18 3-1,-7 4-15,-19 5 16,-23 0 0,-15-3-16,-12-2 15,-17 1-15,-25-3 16,-8 3-1,-12 3-15,-7 5 16,-6 1-16,-4 10 16,-3 21-1,-8 13-15,-3 31 16,-1 29 0,-12 28-16,-3 11 15,-1 4-15,-12 13 16,-4 14-1,-2 13-15,1 21 16,5-1 0,5 7-16,3 5 15,7 9-15,5 5 16,5 7 0,6 2-16,2 3 15,7-2-15,-2 6 16,2-1-1,-7-3-15,-1-3 16,-11-12 0,4-7-16,-6-21 15,-1-13-15,-7-22 16,-7-42 0,-4-19-16,-1-20 15,-3-23 1,-2-20-16,-9-12 15,-4-14-15,-15-7 16,-12-10 0,-9-7-1,-19-6-15,-3-5 16,-15-12-16,-11-6 16,-3-12-1,-3-2-15,-4-1 16,-15-4-16,-14 3 15,-10 2-15,-13 7 16,-6 6 0,-8 7-16,-19 5 15,1 2 1,3 4-16,-10 5 16,-2 3-16,-9-2 15,-2 2 1,-2-6-16,0-1 15,-5-8 1,3 1-16,-2 0 16,-2 2-16,4 2 15,4 4 1,-5 1-16,3 6 16,2-4-1,5-4-15,4-10 16,4-6-16,5-7 15,6 2 1,10 3-16,8 8 16,25 10-1,14 8-15,13 3 16,17 3-16,19 2 16</inkml:trace>
  <inkml:trace contextRef="#ctx0" brushRef="#br0" timeOffset="5592.4387">11520 4704 0,'0'0'0,"0"0"15,0 0 1,-13 18-16,-8 9 15,-1 13 1,0 5-16,4 10 16,2 8-16,5 6 15,1 5 1,-3 22-16,2 12 16,5-5-1,2-14-15,-2-14 16,4-7-16,2-68 15,-2 48 1,2-48-16,-2 34 16,4-18-16,2-21 15,8-19 1</inkml:trace>
  <inkml:trace contextRef="#ctx0" brushRef="#br0" timeOffset="6201.6647">11500 4798 0,'0'0'16,"0"0"-16,0 0 16,0 0-1,10 22-15,5 12 16,7 10-1,5 3-15,7 0 16,-1-4-16,2-8 16,-35-35-1,40 28-15,6-12 16,-2-16-16,-1-8 16,-1-10-1,-5-9-15,1-5 16,-3-5-1,-4-3-15,1-1 16,-5 1-16,-27 40 16,23-34-1,-23 34-15,0 0 16,0 0 0,23-21-16,-10 12 15,-6 13-15,-3 10 16,-2 9-1,-4 5-15,0 10 16,-4 16 0,0 4-16,0 4 15,2 5-15,1 0 16,3-2 0,3-2-16,3-3 15,1-2-15,4-4 16,3-5-1,0-4-15,1-3 16,-15-42 0,16 38-16,8-11 15</inkml:trace>
  <inkml:trace contextRef="#ctx0" brushRef="#br0" timeOffset="6983.1013">12283 5932 0,'0'0'15,"0"0"-15,0 0 16,-28 7 0,-23 4-16,-19 7 15,4 0 1,-5-2-16,-2-2 15,0-8 1,-14-3-16,-3-15 16,7-8-16,6-8 15,5-13 1,2-8-16,6-6 16,1-4-16,5-8 15,5 0 1,6-5-16,7-1 15,4 1 1,5-4-16,11 0 16,9 0-16,8 0 15,12 7 1,4 13-16,7 5 16,11-1-1,12 1-15,11-1 16,24-1-16,11 4 15,9 4 1,-1 14-16,1 11 16,-4 10-16,-9 7 15,3 12 1,-7 5-16,7 7 16,-5 10-1,1 5-15,-6 9 16,-2 3-16,-3 11 15,-5 3 1,-5 8-16,-12 3 16,-8 5-16,-10-2 15,-10 1 1,-15-1-16,-12-3 16,-16-3-1,-6-14-15,-11-3 16,-7-1-16,-15-1 15,-18 9 1,-18 6-16,11-14 16,-2-4-1,8-8-15,9-7 16,9-1 0,60-32-16,-51 22 15</inkml:trace>
  <inkml:trace contextRef="#ctx0" brushRef="#br0" timeOffset="7123.5895">12036 5971 0,'0'0'0,"0"0"16,0 0-1,0 0-15</inkml:trace>
  <inkml:trace contextRef="#ctx0" brushRef="#br0" timeOffset="10591.2612">13035 5274 0,'0'0'16,"0"0"-1,0 0-15,0 0 16,0 0-16,0 0 16,20 0-1,21 4-15,18 0 16,-4 5-1,-2 2-15,-4 1 16,-11 8-16,-4 2 16,-4 4-1,-5 2-15,-4-1 16,-3-3-16,-3 3 16,1 5-1,-4 1-15,-4 0 16,-4 4-1,-4 0-15,-4 7 16,-8-1-16,-8 0 16,-4 2-1,-4-3-15,-9 1 16,-3-1 0,-4-2-16,-4-2 15,-3 0-15,-3-2 16,-3-3-1,-6 1-15,-6-3 16,-26 11-16,-9 3 16,-1-4-1,6-6-15,5-1 16,0-5 0,-1 0-16,-4-3 15,-1 2-15,0-2 16,-2-1-1,-2-5-15,-2-5 16,1-4 0,0-1-16,2-8 15,1-2-15,2-2 16,-1-5 0,0 0-16,5-4 15,-2-4 1,2-1-16,2-4 15,7 2-15,0-5 16,-1 1 0,3-7-16,6-2 15,0-3 1,3 0-16,7-6 16,1-2-16,5-2 15,9-6 1,-1 3-16,12 9 15,6 1-15,-1-4 16,0-2 0,5-1-16,4-3 15,6-2 1,2 2-16,9 0 16,5 0-16,5 3 15,6-4 1,5 6-16,4 0 15,11 4-15,6-3 16,8 3 0,2 1-16,5 1 15,2 0 1,2 3-16,0 4 16,0 2-16,3 6 15,3-1 1,8 7-16,2-2 15,2 5 1,5 2-16,-1 4 16,2 4-16,17-1 15,-7 8 1,-10 4-16,-10 5 16,-16-2-16,-6 4 15,-2 2 1,-3 2-16,-1-2 15,-7 5 1,-28-23-16,0 0 16,0 0-1,24 15-15,-2-6 16</inkml:trace>
  <inkml:trace contextRef="#ctx0" brushRef="#br0" timeOffset="10950.5513">10592 4990 0,'0'0'0,"0"0"16,0 0-16,0 0 15,12 0 1,13-2-16,10 4 16,0 7-1,5 10-15,-3 11 16,-6 1-16,1 7 16,-10 7-1,-9 4-15,-9 5 16,-8-1-1,-13 8-15,-24 3 16,-32 25-16,-39 26 16,-43 28-1,-23 15-15</inkml:trace>
  <inkml:trace contextRef="#ctx0" brushRef="#br0" timeOffset="18073.8685">4623 11033 0,'0'0'0,"20"-10"16,6-6-16,14-9 16,10-4-1,7-5-15,6-1 16,10-5-16,28-16 16,22-9-1,16-7-15,-5 6 16,-11 6-1,2 3-15,2 6 16,2-1-16,6-1 16,-1-3-1,0 0-15,0-4 16,4 2 0,3 0-16,0-1 15,2 2-15,2-6 16,4 0-1,1-1-15,-2-4 16,0-1 0,-3 5-16,3-1 15,-2 0-15,5 0 16,-2 3 0,1 1-16,-2 1 15,-6 0 1,-7 2-16,-6 2 15,1 4-15,-1 1 16,-1 0 0,4 4-16,2 2 15,-7 2-15,-15 1 16,-5 0 0,-8 1-16,-5-2 15,-12 4 1,-2 3-16,-13 2 15,1 3-15,-13-2 16,-9 6 0,-11 0-16,-2-7 15</inkml:trace>
  <inkml:trace contextRef="#ctx0" brushRef="#br0" timeOffset="18620.9859">10151 8077 0,'0'0'0,"0"0"16,0 0-16,0 0 15,19-2-15,22-4 16,24-6 0,6 1-16,0 0 15,-4 2 1,-5 0-16,5 3 16,-5-1-16,-2 5 15,-60 2 1,57 0-16,-57 0 15,50 11 1,-12 9-16,-18 9 16,-16 2-16,-8 5 15,-7 7 1,-7 10-16,-2 5 16,-4 5-1,-1 6-15,-4 1 16,-14 21-16,-12 12 15,-3 4 1,-5-6-16,1-6 16,3-7-1,6-8-15,8-8 16,12-12-16,33-60 16,-14 36-1,12-7-15</inkml:trace>
  <inkml:trace contextRef="#ctx0" brushRef="#br0" timeOffset="18808.07">10720 9099 0,'0'0'16,"0"0"-16,0 0 16,0 0-1</inkml:trace>
  <inkml:trace contextRef="#ctx0" brushRef="#br0" timeOffset="33367.4866">8910 4056 0,'0'0'0,"0"0"32,0 0-32,0 0 0,-7 20 15,-4 16 1,-5 11-16,1 0 15,6 7-15,4 5 16,3 8 0,2 7-16,4 25 15,2 17-15,-4 5 16,-2 8 0,0-2-16,-2 5 15,2 2 1,0 2-16,2 8 15,0-6 1,4-2-16,1-1 16,-3-8-16,6 0 15,-4 1 1,1-1-16,-5-4 16,5-6-16,5-13 15,1-15 1,3-10-16,-4-10 15,1-18-15,1-4 16,1-2 0,4-2-16,6-8 15,4-1 1,4-7-16,7-5 16,7-9-16,7-3 15,8-5 1,6-2-16,7-3 15,19-4 1,14-3-16,3-5 16,1-1-16,1 0 15,4-2 1,8 3-16,7-1 16,2-1-1,0-1-15,7 1 16,4 3-16,0 2 15,-4 7 1,-1 0-16,3 0 16,4-1-1,-2 3-15,-5 5 16,2-3-16,-2 0 16,1 3-1,-8 1-15,-12 1 16,-5 4-16,-1 0 15,-9 5 1,-1-3-16,1 1 16,-10 0-1,-6 0-15,-9 4 16,-9 1-16,-2-1 16,-17-5-1,-6 2-15,5 3 16,-4 3-1,-3-2-15,-2 5 16,-4-5-16,-39-19 16,37 20-1,-37-20-15,0 0 16,0 0 0,29 18-16,-29-18 15,17 7-15,-17-7 16,8-5-1,-3-8-15,-5-10 16,0-3 0,2-7-16,-2-8 15,0-13-15,2-4 16,0-3 0,5-5-16,0-6 15,4-4-15,2-30 16,5-13-1,2-7-15,-3 8 16,2 9 0,-8 8-16,-5 3 15,2 1-15,-6 1 16,2 1 0,-2-4-16,-2 3 15,0 5 1,3 4-16,1 7 15,2-2-15,1 2 16,-2 2 0,-1 4-16,1 0 15,-5 2 1,-3 15-16,3 2 16,-2-4-16,0 3 15,-2 0 1,-6 0-16,0 3 15,-6-1 1,-2 3-16,-7 7 16,-2-2-16,-6 6 15,-7 5 1,-8 3-16,-7 5 16,-10 3-16,-9 4 15,-23-3 1,-25 3-16,-7 5 15,-8 4 1,-8 4-16,1-2 16,-5 2-16,0 0 15,-1 0 1,-2-1-16,-4-4 16,-3 0-1,-6-4-15,1 0 16,-1 3-16,1-3 15,-5 3 1,2 1-16,-1-1 16,-1 4-16,4 0 15,5 0 1,3 6-16,8 0 16,-3 3-1,-1-3-15,7 6 16,5-3-16,9 0 15,15 0 1,7 0-16,15 0 16,-1 1-1,12 6-15,5 2 16,12 5-16,15-1 16,52-13-1,-48 14-15</inkml:trace>
  <inkml:trace contextRef="#ctx0" brushRef="#br0" timeOffset="33523.3833">8253 4487 0,'0'0'0,"0"0"16,0 0-1,0 0-15</inkml:trace>
  <inkml:trace contextRef="#ctx0" brushRef="#br0" timeOffset="40912.2421">10995 7412 0,'0'0'15,"0"0"-15,0 0 16,-13 16-1,-7 10-15,-5 10 16,2 10 0,3 15-16,4 11 15,6 13-15,-4 35 16,1 37 0,2 4-16,-3-5 15,7-25 1,7-16-16,0-19 15,4-14 1,9-19-16,2-23 16,5-5-16,11-12 15,7-7 1,12-12-16,7-8 16,15-7-16,8-7 15,28-4 1,21-5-16,-2 5 15,-4-1 1,-11 12-16,-20 7 16,-18 8-16,-14 7 15,-60-11 1,41 16-16,-41-16 16,0 0-16,0 0 15,30 9 1,-18-9-16,-10-13 15,-8-10 1,-2-13-16,-2-11 16,-1-24-16,-2-10 15,2-30 1,-1-23-16,0-7 16,5 1-1,5 25-15,0 21 16,0 19-16,0 12 15,0 12 1,-6 8-16,-9 2 16,-7 5-16,-15 3 15,-8 9 1,-16 4-16,-7 11 16,-11 5-1,-20 10-15,-11 12 16,12 9-16,10-3 15,19-2 1,8-1-16,21-8 16,8-1-1,12-4-15,4-3 16,5-3-16,-1 0 16,6-2-1,1-2-15,1 2 16,6 0-16,6-2 15</inkml:trace>
  <inkml:trace contextRef="#ctx0" brushRef="#br0" timeOffset="41708.984">11283 6929 0,'0'0'15,"0"0"-15,0 0 16,0 0-1,0 20-15,0 17 16,0 24-16,0 2 16,6 4-1,-2 3-15,0-3 16,5-4 0,-9-63-16,10 59 15,6-9-15,7-12 16,-23-38-1,34 27-15,10-6 16,9-4 0,10-6-16,4-5 15,5 1-15,0 0 16,-2 2 0,2 2-16,-72-11 15,0 0 1,66 6-16,-66-6 15,52 0-15,-52 0 16,42-8 0,-42 8-16,31-25 15,-8-9-15,4-4 16,-5 0 0,2-4-16,-5-2 15,-19 44 1,16-50-16,-5-1 15,-11 51 1,6-49-16,-6 49 16,0-47-16,-8 4 15,-7 5 1,-8 7-16,-7 2 16,-5 6-16,-12 6 15,-8 6 1,-13 7-16,-8 8 15,-29 7 1,-29 14-16,-21 8 16,-13 18-16,-7 16 15</inkml:trace>
  <inkml:trace contextRef="#ctx0" brushRef="#br0" timeOffset="49707.15">12182 8151 0,'0'0'15,"0"0"-15,0 0 16,0 0 0,0 0-16,0 0 15,18-2 1,21-11-16,11-5 16,-6 1-16,1-2 15,2 2 1,0 1-16,3-2 15,-2 2 1,2-2-16,-2 0 16,4 1-16,0 1 15,0 1 1,3-3-16,0 0 16,0-3-1,0 3-15,1-2 16,-1 3-16,2-3 15,-1 2 1,0-2-16,-1-1 16,1 2-1,0-4-15,0 0 16,0 1-16,-3 2 16,1-3-1,-4 3-15,-2 0 16,0 1-16,-2 0 15,-1 0 1,0-2-16,-1 1 16,3 0-16,0 2 15,2-2 1,1 2-16,-1-1 16,2-4-1,2 2-15,0-1 16,-3 2-1,2 0-15,2 2 16,-4-2-16,0 0 16,1 2-1,-2 0-15,1 2 16,2-1-16,-4-1 16,4-2-1,-6 0-15,3 0 16,4 0-1,-5-2-15,2 1 16,0-1-16,-2 0 16,3 1-1,-4-2-15,3 2 16,0-2 0,0 3-16,1-2 15,-2-1-15,5 3 16,0-2-1,-4-3-15,3 3 16,-2 2-16,0-3 16,3 3-1,0-4-15,2 1 16,2-1 0,0 0-16,-5 1 15,3-2-15,-3 5 16,2-3-1,-3 4-15,5-3 16,0-1 0,2-1-16,-1 0 15,-2-2 1,3 0-16,-4-1 16,1 0-16,0 0 15,-3-2 1,-2 3-16,3-1 15,-2-3-15,-2 4 16,1-2 0,2 0-16,-2 1 15,-2 0 1,2-2-16,-6 3 16,0-1-16,0 2 15,-1 0 1,0 2-16,0-2 15,-2 0-15,1 0 16,2 1 0,-3 1-16,2 0 15,-1 2 1,-43 21-16,47-25 16,0-2-16,4 3 15,-4 1 1,2 0-16,-2 2 15,-2 1 1,2 2-16,-2-3 16,-3 1-16,-4 3 15,-3-4 1,4-1-16,-5 4 16,1 0-16,3 3 15,2-3 1,1 0-16,-2 4 15,2 1 1,0 0-16,1-3 16,-2-2-16,-3-4 15</inkml:trace>
  <inkml:trace contextRef="#ctx0" brushRef="#br0" timeOffset="50253.7938">18574 5043 0,'0'0'15,"0"0"-15,0 0 16,0 0-16,0 0 15,0 0 1,24-2-16,24-9 16,26-1-1,12-3-15,-11 2 16,-2-3-16,-1 8 16,-18 3-1,-8 3-15,2 2 16,-6 7-1,-7 1-15,-7 8 16,-10-1-16,-7 10 16,-7 9-1,-8 4-15,-9 13 16,-9 7 0,-6 2-16,-7 3 15,-8 5-15,-13 21 16,-9 9-1,0-2-15,13-16 16,8-10 0,13-14-16,12-20 15,19-36-15,-16 33 16,16-33 0,-7 28-16,12-9 15,13-9-15</inkml:trace>
  <inkml:trace contextRef="#ctx0" brushRef="#br0" timeOffset="50394.6787">19312 5745 0,'0'0'16,"0"0"-16,0 0 15</inkml:trace>
  <inkml:trace contextRef="#ctx0" brushRef="#br0" timeOffset="53596.7566">12077 5756 0,'0'0'0,"0"0"15,0 0-15,0 0 16,-15 0 0,-9 0-16,-5 5 15,9-3-15,7 5 16,3 1 0,0 6-16,4-1 15,1 2 1,0-3-16,1 6 15,-2 0 1,0 0-16,2 2 16,-1 1-16,1 0 15,4-21 1,-6 25-16,6-25 16,-8 29-16,8-29 15,-6 34 1,6-34-16,-2 35 15,2-35 1,-2 40-16,2 12 16,0-52-1,2 55-15,-2-1 16,0-54-16,2 56 16,2 0-16,-2 2 15,6-4 1,-2 0-16,1-4 15,1 3 1,-1 0-16,-2 1 16,-1 1-16,4 1 15,-4-2 1,0 2-16,-2-1 16,4-1-1,-2-3-15,-4-51 16,4 52-16,-4-52 15,2 56 1,-2-56-16,0 0 16,2 57-1,-2-57-15,0 46 16,-4-15-16</inkml:trace>
  <inkml:trace contextRef="#ctx0" brushRef="#br0" timeOffset="54018.9271">11659 7041 0,'0'0'16,"0"0"-16,-5 18 16,3 15-1,-3 16-15,12-6 16,7 0-16,8-6 16,0-1-1,5-3-15,4 1 16,2 0-1,1-1-15,0 1 16,-34-34-16,42 24 16,3-7-1,4-9-15,-3-16 16,4-9 0,-3-12-16,-2-9 15,-3-10-15,-7-15 16</inkml:trace>
  <inkml:trace contextRef="#ctx0" brushRef="#br0" timeOffset="55814.9792">11966 5825 0,'0'0'15,"0"0"-15,0 0 16,0 0 0,-12 20-16,-4 7 15,-2 11 1,3 2-16,1 3 16,3 0-16,2 4 15,2-1 1,5 6-16,2-4 15,4 2 1,4-3-16,0 0 16,3-2-16,3-3 15,5 0 1,2-1-16,0-1 16,0 2-16,2 1 15,3-3 1,4-5-16,3 1 15,0-2 1,2-3-16,2 0 16,1-3-16,5-2 15,-3-3 1,0 3-16,1-3 16,0 1-1,4-3-15,2-3 16,0-1-16,2-1 15,3 0 1,0-3-16,0 0 16,5 1-1,-2 0-15,2-4 16,-1 1-16,0 0 16,-3-1-1,3-4-15,0-1 16,0-1-16,-1-1 15,3-2 1,-2-1-16,1-4 16,-2 2-1,2-5-15,0 1 16,1-6-16,0 1 16,5-4-1,-3 0-15,3-2 16,-1-1-1,1 3-15,1-5 16,2 0-16,1-3 16,-1 1-1,2-4-15,-4 1 16,-1 2-16,-1-1 16,-1 2-1,1-4-15,-2 5 16,3-2-1,1-2-15,2 1 16,1-2-16,0 1 16,0-3-1,-3-1-15,-1 3 16,-1-1 0,1-2-16,-1 0 15,6 2-15,0-2 16,2-2-1,20-12-15,11-4 16,-7 5-16,-10 2 16,-10 4-1,-4 1-15,1 1 16,-2 3 0,6-3-16,2-4 15,4-3 1,-3 2-16,-2-2 15,-1 1-15,-3 0 16,0 2 0,-5 2-16,0-1 15,-1 0-15,5 2 16,-1-4 0,2 1-16,-5 3 15,0 1 1,1-1-16,-2 3 15,-1 1-15,-11 6 16,-1 3 0,2 0-16,6 0 15,-4-3 1,-2 2-16,0 4 16,-7-4-16,-1 6 15,-47 17 1,45-21-16,-45 21 15,0 0-15,0 0 16,35-18 0,-35 18-16,0 0 15,25-15 1,-25 15-16,6-9 16,-12 4-16,-12 3 15,-6 4 1,-9 3-16,-13 4 15,-16 2 1,-10 4-16,-9 3 16,-30 11-16,-17 3 15,1 1 1,22-5-16,32-7 16,73-21-1,-56 14-15,56-14 16,0 0-16,-31 4 15,15-5 1,18-9-16,16-3 16</inkml:trace>
  <inkml:trace contextRef="#ctx0" brushRef="#br0" timeOffset="56018.0566">18197 5202 0,'0'0'0,"0"0"16,0 0-16,0 0 16,0 0-1,-14 20-15,-5 16 16,-16 17-16,-13 13 16,-24 28-1,-40 49-15,-40 55 16,-29 47-1</inkml:trace>
  <inkml:trace contextRef="#ctx0" brushRef="#br0" timeOffset="63531.911">14198 7095 0,'0'0'0,"0"0"15,0 0-15,0 0 16,0 0-16,18-14 16,13-8-1,17-9-15,4-1 16,4 3-1,5 0-15,3 0 16,7 0-16,17-7 16,6-2-1,4-2-15,-9 2 16,-2 3-16,-9-1 16,3 0-1,2-2-15,-1-2 16,1-1-1,7-1-15,7-2 16,6 3 0,0-1-16,2-1 15,5 1-15,1-6 16,3 2 0,-6-3-16,-5 1 15,-5 2-15,-2 0 16,-2-6-1,-5 0-15,2-4 16,1 3-16,2 1 16,-2 4-1,2 0-15,-3-1 16,-1 5 0,-1 1-16,-1 5 15,-9 7-15,-4 2 16,-4 0-1,-5 2-15,-11 6 16,-10 6 0,-45 15-16,42-15 15,-42 15-15,0 0 16,0 0 0,33-18-16,-33 18 15,0 0 1,0 0-16,21-14 15,-19 7-15,-12 5 16,-9 2 0,-12 2-16,-5 1 15,-9 1 1,-14 3-16,-5 0 16,-1 1-16,1 2 15,-6-3 1,3 4-16,-4-1 15,-3 4-15,-20 6 16,2 0 0,8 5-16,16-5 15,68-20 1,0 0-16,0 0 16,-42 18-16,19-9 15,17-5 1,16-5-16,14-14 15</inkml:trace>
  <inkml:trace contextRef="#ctx0" brushRef="#br0" timeOffset="64172.3848">18326 5139 0,'0'0'16,"0"0"-16,0 0 16,0 0-1,-22 16-15,-11 11 16,-14 11-16,0 7 15,-1 4 1,-2 7-16,-8 17 16,-5 8-1,2 1-15,6 0 16,1-5-16,5-7 16,5-3-1,3-2-15,3-10 16,9-12-1,29-43-15,0 0 16,-20 35 0,20-35-16,0 0 15,0 0-15,-16 32 16,16-32 0,0 0-16,0 0 15,-8 20-15,8-20 16,0 0-1,0 0-15,-8 11 16,8-11-16,0 0 16,0 0-1,-4 7-15,4-7 16,0 0 0,0 0-16,-2 2 15,2-2 1,0 0-16,-7-4 15,-3-6-15,-6-3 16</inkml:trace>
  <inkml:trace contextRef="#ctx0" brushRef="#br0" timeOffset="64578.5397">17739 4121 0,'0'0'0,"0"0"16,0 0 0,-6 24-16,-8 23 15,-6 18 1,0 2-16,-1 12 16,2 20-16,3 13 15,5-10 1,5-16-16,0-12 15,4-14-15,2-60 16,0 0 0,0 46-16,0-16 15,0-16 1</inkml:trace>
  <inkml:trace contextRef="#ctx0" brushRef="#br0" timeOffset="65140.9074">17802 4239 0,'0'0'0,"0"0"16,0 0-16,0 0 16,-6 25-1,-4 22-15,-4 20 16,6-2-16,3-1 15,7-8 1,7-2-16,9-14 16,12-13-16,5-16 15,1-11 1,0-11-16,3-12 16,11-13-1,-3-5-15,-5-7 16,-6-3-16,-36 51 15,29-56 1,-29 56-16,0 0 16,0 0-1,21-51-15,-21 51 16,12-38-16,-5 20 16,-5 25-1,-6 10-15,-3 15 16,1 8-1,-4 18-15,2 7 16,-1 0-16,1-3 16,2-1-1,4-8-15,6-4 16,6-2 0,3-4-16,3-1 15,3-6-15,6-9 16</inkml:trace>
  <inkml:trace contextRef="#ctx0" brushRef="#br0" timeOffset="65843.8685">18367 5102 0,'0'0'15,"0"0"-15,-22 0 16,-21 4-1,-22 0-15,-2 10 16,4 1 0,4 3-16,-6-2 15,-2-3 1,-3-6-16,-2-4 16,4-13-16,-2-5 15,3-9 1,4-13-16,6-7 15,1-8-15,-3-17 16,10-6 0,14-4-16,9 4 15,13 1-15,13-1 16,11 4 0,15 9-16,9 1 15,14 1 1,27-18-16,20-3 15,12 9-15,1 13 16,-6 21 0,-6 17-16,-1 18 15,-6 9 1,-8 12-16,-9 8 16,-2 9-16,-6 6 15,-5 6 1,-4 6-16,-11 6 15,-15-5 1,-13 6-16,-5 7 16,-8 8-1,-11 18-15,-10-2 16,-11-11-16,-5-9 16,-7-10-1,3-16-15,2-9 16,-3-3-16,0-2 15,0-1 1,2-4-16,5-4 16,7 1-16,8-5 15,11-7 1,10-4-16</inkml:trace>
  <inkml:trace contextRef="#ctx0" brushRef="#br0" timeOffset="66109.7995">18324 5227 0,'0'0'15,"0"0"-15,0 0 16,0 0-16,0 0 15,0 0 1,0 0-16,0 0 16,0 0-1,0 0-15,0 0 16,0 0-16,0 0 16</inkml:trace>
  <inkml:trace contextRef="#ctx0" brushRef="#br0" timeOffset="67172.1232">17318 4436 0,'0'0'16,"0"0"-16,0 0 15,0 0-15,0 0 16,0 0 0,0 0-16,0 0 15,0 0-15,0 0 16,0 0 0,0 0-16,0 0 15,0 0-15,0 0 16,0 0-1,0 0-15,0 0 16,0 0 0,-17 0-16,-10-4 15,-6-1-15,-3 1 16,-2-3 0,-8 0-16,-7-2 15,-2 2 1,-3-4-16,-4 2 15,-6-1-15,-2 0 16,-2 1 0,-26-1-16,-15 0 15,1 5 1,5 0-16,0 4 16,-2 1-1,1 1-15,-3 3 16,-4 2-16,-5-4 15,-9 6 1,-8-2-16,0 3 16,8-1-16,13-1 15,1 2 1,6 0-16,-1 0 16,-2 0-16,1 2 15,-3 1 1,3 3-16,1 3 15,2 2 1,1 2-16,5 3 16,2 4-16,1 3 15,3 5 1,2 6-16,4 2 16,5-1-1,8 1-15,5-1 16,2 1-16,8-2 15,11-3 1,51-40-16,-37 27 16,37-27-1,0 0-15,0 0 16,-23 20-16,23-20 16,-16 9-1,14-9-15,6-5 16,12-8-16,3-7 15,10-7 1</inkml:trace>
  <inkml:trace contextRef="#ctx0" brushRef="#br0" timeOffset="67640.6315">12901 4673 0,'0'0'0,"-18"18"16,-3 4-1,-11 14-15,3 4 16,-6 8 0,3 7-16,0 1 15,6-2-15,3-4 16,23-50-1,-8 46-15,10-12 16,11-13 0,11-10-16,16-5 15,25-14-15,12-5 16,30-7 0,13-3-16,-3 5 15,-117 18-15,92-11 16,-92 11-1,0 0-15,0 0 16,53 0 0,-53 0-16,0 0 15,0 0-15,27 4 16,-27-4 0,0 0-16,0 0 15,13 5 1,-2 4-16</inkml:trace>
  <inkml:trace contextRef="#ctx0" brushRef="#br0" timeOffset="68883.9925">13181 5417 0,'0'0'16,"0"0"-16,0 0 16,0 0-1,0 0-15,15 0 16,14 0-1,11 6-15,-6 3 16,-3 11-16,-6-1 16,-4 2-1,-2 0-15,2 6 16,-8 1 0,-3 6-16,-2 2 15,-8 4 1,-2 9-16,-8 0 15,-1-2-15,-5-4 16,-6-1 0,-3 0-16,-6-1 15,-9-1 1,-3 0-16,-1-2 16,-4 2-16,-2-1 15,-4-2 1,-2-1-16,-3 0 15,-5 0-15,-21 9 16,-7-3 0,-6-2-16,6-9 15,5-6 1,7-7-16,-1-2 16,-1-3-16,-2-3 15,-2 0 1,-6-1-16,-2-2 15,4-7-15,-2 0 16,0-3 0,0-1-16,0 0 15,-2-3 1,-1-1-16,-6 0 16,0-1-16,5 0 15,-2-4 1,4-3-16,7 2 15,2-5-15,1 1 16,0-2 0,4-3-16,4-1 15,2-1 1,3-1-16,4-2 16,12 2-16,10-3 15,-2-4 1,2-8-16,4-2 15,6-6 1,3-4-16,9-6 16,11-2-16,9-5 15,8-3 1,8-5-16,15-20 16,16-4-1,0 14-15,2 10 16,-4 11-16,5 11 15,-5 17 1,2 6-16,10 4 16,8 3-16,11 7 15,2 2 1,19 9-16,4 11 16,-2 8-1,-13 10-15,-14 2 16,-6 7-16,-20 0 15,-11-1 1,-4 5-16,-6-2 16,-22-36-1,14 43-15,-14-43 16,0 0-16,0 0 16,10 30-1,-1-16-15,8-18 16</inkml:trace>
  <inkml:trace contextRef="#ctx0" brushRef="#br0" timeOffset="69165.1815">10816 5061 0,'0'0'0,"0"0"16,0 0-1,0 0-15,0 0 16,0 0-16,10 18 16,5 9-1,5 14-15,2 3 16,-2 7 0,0 9-16,-6 3 15,-7 9-15,-12 11 16,-15 35-1,-29 41-15,-28 19 16,-17-1-16</inkml:trace>
  <inkml:trace contextRef="#ctx0" brushRef="#br0" timeOffset="81506.0195">17266 9034 0,'0'-39'15,"-8"-20"-15,-2-24 16,-14-22-1,-2-11-15,2-9 16,2-7-16,6 3 16,7-3-1,9 0-15,0 0 16,6 0 0,2-2-16,3-4 15,4-10-15,-2 1 16,0-1-1,-3 3-15,-4-3 16,-1 1 0,-5 0-16,2-1 15,0 2 1,0 6-16,2 1 16,2 5-16,-3 9 15,1 0 1,-4 2-16,0 3 15,-4-1-15,-3 3 16,1 1 0,0 2-16,1 0 15,-3 8 1,-2 0-16,-1 2 16,3 2-16,-4 5 15,6 1 1,-1 3-16,7 12 15,2 2 1,5 2-16,1-1 16,2 5-16,1 3 15,-3 15 1,0 5-16,-2-1 16,-2 6-16,3-1 15,-5 5 1,-2 42-16,0 0 15,0 0-15,0-41 16,0 41 0,-6-38-16,-5 7 15,-5 11 1,-9 5-16,-6 0 16,-9 5-1,-20-1-15,-9 1 16,-10 2-16,-33-2 15,-26 1 1,-23-6-16,-7-1 16,-1-1-16,-4-4 15,-8-2 1,-11-1-16,-9-3 16,-7-2-16,-2 1 15,-7-3 1,-22-5-16,1 3 15,-2-1 1,-5 1-16,-7-2 16,-9 4-1,-4 4-15,-7 0 16,-1 3-16,-2-1 16,2-2-1,-2 0-15,6-3 16,4-4-16,6-4 15,5 2 1,7 3-16,3 6 16,5 6-1,1 8-15,1 6 16,0 12-16,3 2 16,3 4-1,10 5-15,221-16 0,-210 15 16,24 2-1,13-4-15,13-3 16,13 0 0,23-3-16,16-6 15,14 1-15,6 3 16,10 6 0,0 2-16,-3 7 15,7 8 1,4 5-16,7 7 15,9 2-15,16-4 16,7 3 0,2 1-16,2 7 15,4 6-15,4 5 16,1 6 0,2 8-16,1 24 15,-3 21 1,2 11-16,2 8 15,-1 12-15,-3-2 16,0 8 0,5 4-16,2 14 15,4 8-15,-2 7 16,5 13 0,-4 5-16,2 5 15,-3 7-15,-3 23 16,0 2-1,2-2-15,1-2 16,5-1 0,8-2-16,1-3 15,6-3-15,-4-8 16,4-4 0,-2-6-16,6-24 15,9-10 1,2-7-16,7-20 15,6-16-15,10-19 16,5-22 0,13-16-16,8-15 15,15-15 1,10-17-16,14-17 16,12-12-16,14-17 15,11-5 1,3-10-16,8-3 15,7-2 1,4 1-16,3-3 16,15 2-16,9-3 15,17-3 1,18-6-16,-5 6 16,-2 7-16,6 2 15,7 4 1,8 0-16,-1 3 15,4 1 1,8 3-16,-1 0 16,5 0-16,-1 2 15,6-1 1,1 0-16,0 1 16,-2 0-1,-2 5-15,5 1 16,-3 6-16,-3 4 15,-4 2 1,-3 2-16,-4 4 16,-8 6-1,-4-4-15,-7 5 16,-5 2-16,-13-9 16,-14-1-1,-33-5-15,-25 2 16,-18 5-16,-19-1 15,-12 1 1,-9 0-16,-15-1 16,-16-1-1,-7-5-15,2 0 16,2 0-16,2-5 16,-3 1-1,-4-3-15</inkml:trace>
  <inkml:trace contextRef="#ctx0" brushRef="#br0" timeOffset="81709.1748">17312 8422 0,'0'0'0,"0"0"16,0 0-1,0 0-15</inkml:trace>
  <inkml:trace contextRef="#ctx0" brushRef="#br0" timeOffset="85793.8655">16696 5631 0,'0'0'0,"0"0"15,-13-13 1,-9-7-16,-4-7 15,7 3 1,-4-1-16,-1-2 31,-4 0-31,-5-2 16,-7-5-16,-4 3 16,1 2-1,3 2-15,1 0 16,3 1-16,36 26 15,-39-20 1,-7 4-16,-2 7 16,-2 9-16,-1 11 15,-3 10 1,1 12-16,2 7 16,5 14-1,7 4-15,5 2 16,9 3-16,11 0 15,10-4 1,10 0-16,13-5 16,9-6-1,9 0-15,4-8 16,16-4-16,7-10 16,11-8-1,23-2-15,12-9 16,-12-14-16,-11-13 15,-18-8 1,-12-5-16,-24 2 16,-8-5-1,-10-4-15,-11-7 16,-6-4-16,-11-2 16,-5-1-1,-7 2-15,-5 1 16,-5 8-1,0 7-15,-6 9 16,-2 7 0,-3 9-16,-2 7 15,2 8-15,1 5 16,45-9 0,-38 14-16,38-14 15,-33 20-15,9 4 16,24-24-1,-14 31-15</inkml:trace>
  <inkml:trace contextRef="#ctx0" brushRef="#br0" timeOffset="85996.646">16427 5715 0,'0'0'0,"0"0"16,0 0-16,0 0 15</inkml:trace>
  <inkml:trace contextRef="#ctx0" brushRef="#br0" timeOffset="86340.633">15887 5960 0,'0'0'0,"0"0"16,0 0-16,0 0 15,0 0 1,0 0-16</inkml:trace>
  <inkml:trace contextRef="#ctx0" brushRef="#br0" timeOffset="86605.9">15743 6088 0,'0'0'0,"0"0"16,0 0-16,0 0 16,0 0-16</inkml:trace>
  <inkml:trace contextRef="#ctx0" brushRef="#br0" timeOffset="86855.8188">15743 6088 0,'0'0'15,"0"0"-15,0 0 16,0 0-16,0 0 16</inkml:trace>
  <inkml:trace contextRef="#ctx0" brushRef="#br0" timeOffset="87090.1386">15675 6221 0,'0'0'16,"0"0"-16,0 0 16,0 0-1,0 0-15,0 0 16</inkml:trace>
  <inkml:trace contextRef="#ctx0" brushRef="#br0" timeOffset="87324.8127">15675 6221 0,'0'0'15,"0"0"-15,0 0 16,0 0 0,0 0-16,0 0 15,0 0-15</inkml:trace>
  <inkml:trace contextRef="#ctx0" brushRef="#br0" timeOffset="88494.0691">15659 6132 0,'0'0'15,"0"0"1,0 0-16,0 0 16,0 0-16,0 0 15,0 0 1</inkml:trace>
  <inkml:trace contextRef="#ctx0" brushRef="#br0" timeOffset="88744.3776">15659 6132 0,'0'0'0,"0"0"16,0 0-1,0 0-15</inkml:trace>
  <inkml:trace contextRef="#ctx0" brushRef="#br0" timeOffset="88947.4553">15554 6158 0,'0'0'0,"0"0"16,0 0-1,0 0-15</inkml:trace>
  <inkml:trace contextRef="#ctx0" brushRef="#br0" timeOffset="89150.5456">15554 6158 0,'0'0'16,"0"0"-1,0 0-15</inkml:trace>
  <inkml:trace contextRef="#ctx0" brushRef="#br0" timeOffset="90430.3722">15614 6315 0,'0'0'15,"0"0"-15,0 0 16,15-11 0,18-12-16,13-15 15</inkml:trace>
  <inkml:trace contextRef="#ctx0" brushRef="#br0" timeOffset="91179.8579">17905 5658 0,'0'0'0,"0"0"16,0 0-16,0 0 15,0 0-15,-21 12 16,-10 7 0,-7 8-1,2 11-15,2 8 16,6 11-16,6 6 16,8 1-1,7 5-15,9 0 16,14-3-16,11-2 15,11-3 1,11-8-16,13-3 16,30-4-16,27-6 15,12-20 1,1-17-16,-16-17 16,-15-14-1,-25-10-15,-23-5 16,-23 1-16,-10-1 15,-7-11 1,-8-6-16,-12-5 16,-7-2-1,-9-2-15,-12 2 16,-16-13-16,-11 1 16,-14 18-1,-12 16-15,-10 18 16,-15 19-16,-15 27 15,-23 34 1,-31 52-16,-9 51 16,-14 57-1</inkml:trace>
  <inkml:trace contextRef="#ctx0" brushRef="#br0" timeOffset="97085.0929">18129 6158 0,'0'0'0,"0"0"15,0 0 1,-17-9-16,-6-4 16,-2-3-1,0 1-15,5 1 16,-4-1 0,5-1-16,-3 1 15,-3-1-15,1-2 16,-4-2-1,0 0-15,-3-1 16,-4-1-16,-5-7 16,-1-2-1,-5-1 1,0-1-16,-9 0 16,-2-3-16,-6 0 15,-4 1 1,-20-12-16,-18-5 15,-3-1-15,6 5 16,8 5 0,0 0-16,-3 0 15,-5 0-15,0 1 16,-5 0 0,-3-1-16,-9-7 15,5 4-15,-1 2 16,0 2-1,1 3-15,-2-1 16,0 1 0,-2 2-16,-1 1 15,-1 1-15,-2 3 16,3 3 0,-1 2-16,-1 3 15,-2 1 1,6 4-16,-4 2 15,0 5-15,-1 0 16,-1 6 0,2-1-16,3 4 15,3 3 1,13 5-16,-1 1 16,7 5-16,6 1 15,14 1 1,7 1-16,10-1 15,4 0-15,-4 5 16,-3 2 0,-3 5-16,5-3 15,4 3 1,56-25-16,0 0 16,-51 18-16,51-18 15,-43 8 1,43-8-16,-31 3 15,16-12 1,17-6-16,11-10 16,11-6-16</inkml:trace>
  <inkml:trace contextRef="#ctx0" brushRef="#br0" timeOffset="97522.0977">12846 4369 0,'0'0'16,"0"0"-16,0 0 15,0 0 1,0 0-16,-20 13 16,-5 8-1,-14 8-15,-1 3 16,-6 9-1,-1 4-15,0 0 16,4 2-16,5-5 16,38-42-1,-31 40-15,31-40 16,0 0-16,-25 40 16,25-40-1,-15 36-15,15-36 16,-2 36-1,8-14-15,12 0 16,4-5-16,9-5 16,10 0-1,16 1-15,2-4 16,1 2 0,-1-2-16,-6-2 15,-2-9-15</inkml:trace>
  <inkml:trace contextRef="#ctx0" brushRef="#br0" timeOffset="97663.0359">12993 5113 0,'0'0'15,"0"0"-15,0 0 16,0 0-1,0 0-15</inkml:trace>
  <inkml:trace contextRef="#ctx0" brushRef="#br0" timeOffset="144480.1837">12625 5886 0,'0'0'0,"0"0"15,0 0-15,0 0 16,0 0-16,0 0 16,0 0-1</inkml:trace>
  <inkml:trace contextRef="#ctx0" brushRef="#br0" timeOffset="152884.4354">16743 4800 0,'0'0'16,"0"0"-16,0 0 16,0 0-1,-16 14-15,-5 6 16,-4 9 0,-3 8-16,1 8 15,1 7-15,3 6 16,8 4-1,2 5-15,9 1 16,4-6-16,7-4 16,12-2-1,5-9-15,12-7 16,6-5 0,7-7-16,5-6 15,-1-8-15,-2-8 16,-3-3-1,-8-6-15,-4-8 16,-9-5 0,-2-6-16,-1-7 15,0-11-15,-3-5 16,-5-4-16,-8-5 16,-1-1-1,-7-2-15,-9-1 16,-11 5-1,-12 3-15,-12 8 16,-14 13 0,-14 9-16,-26 9 15,-11 18-15,11 10 16,16 10 0,25 0-16,18-3 15,17 1-15,11-2 16</inkml:trace>
  <inkml:trace contextRef="#ctx0" brushRef="#br0" timeOffset="153368.7099">16070 5392 0,'0'0'0,"0"0"15,0 0 1,-16 13-16,-9 12 16,-3 8-16,-1 7 15,2 10 1,4 1-16,11 5 15,6-1 1,8-7-16,10-4 16,7-6-16,13-8 15,5-8 1,4-11-16,-41-11 16,45 5-16,-45-5 15,43-9 1,-12-9-16,-14-2 15,-10-7 1,-11 0-16,-8-1 16,-10-2-16,-1-1 15,-7-4 1,-1 1-16,4 3 16,5 3-1,4 8-15</inkml:trace>
  <inkml:trace contextRef="#ctx0" brushRef="#br0" timeOffset="177190.8867">15771 8962 0,'0'0'0,"0"0"15,0 0-15,0 0 16,10 19 0,11 10-16,8 6 15,4-1 1,5 1-16,5-1 15,1 2-15,4-1 16,-9-1 0,-7-2-16</inkml:trace>
  <inkml:trace contextRef="#ctx0" brushRef="#br0" timeOffset="177862.554">15841 9510 0,'0'0'0,"0"0"15,0 0 1,0 0-16,0 0 16,25-9-16,19-6 15,24-10 1,4 1-16,13-8 15,-8-2 1,-77 34-16,0 0 16,0 0-1,54-26-15,-36 10 16,-24 12-16,-14 10 16,-9 8-1,-1 10-15,-9 10 16,-4 3-16,0 6 15,4 4 1,-2 6-16,5 1 16,7 2-1,2 2-15,6-2 16,6-3-16,8-3 16,10-10-1,-3-40-15,10 33 16,12-15-16,6-8 15,6-15 1,2-9-16,4-15 16,-6-6-1,-11-3-15,-2 2 16,-10-5-16,-8 2 16,-6 1-1,-5 2-15,-6 11 16,-7 0-1,-7 10-15,-8 6 16,-2 7-16,-13 9 16,4 10-1,2 3-15,7 2 16,12-5 0,9-13-16,12-17 15</inkml:trace>
  <inkml:trace contextRef="#ctx0" brushRef="#br0" timeOffset="178237.4658">16429 8907 0,'0'0'0,"0"0"15,0 25-15,5 21 16,-1 26 0,-2 3-16,4 19 15,-2 5 1,2 5-16,-6 9 16,-2 0-16,0 1 15,0-6 1,-2-10-16,-2-11 15,6-87-15,-4 76 16,4-76 0,0 0-16,4 54 15,2-36 1,-2-28-16,0-19 16</inkml:trace>
  <inkml:trace contextRef="#ctx0" brushRef="#br0" timeOffset="178393.6793">16444 9644 0,'0'0'16,"0"0"-16,10-16 15,13-8 1,10-10-16,6 4 16,9 7-16,4 3 15,-52 20 1,60-14-16</inkml:trace>
  <inkml:trace contextRef="#ctx0" brushRef="#br0" timeOffset="178659.6036">16054 10305 0,'0'0'16,"0"0"-16,0 0 16,2 20-16,12 16 15,10 8 1,3-10-16,7-2 16,-3-6-1,1 0-15,-32-26 16,31 17-16,-31-17 15,31 6 1</inkml:trace>
  <inkml:trace contextRef="#ctx0" brushRef="#br0" timeOffset="178987.284">16199 10466 0,'0'0'0,"0"0"16,0 0-1,0 0-15,0 0 16,13-13-16,10-5 16,10-5-1,3 5-15,-1 8 16,-9 5-16,-4 7 16,-4 7-1,-7 9-15,-9 9 16,-8 6-1,-8 12-15,-3 9 16,-4-5-16,4-7 16,0-6-1,9-16-15,1-11 16,9-11 0,11-16-16</inkml:trace>
  <inkml:trace contextRef="#ctx0" brushRef="#br0" timeOffset="179424.6811">17152 9168 0,'0'0'0,"0"0"16,0 0-1,-16 22-15,-9 16 16,-13 23 0,-4 6-16,-3 15 15,0-1-15,45-81 16,-39 60 0,39-60-16,-24 25 15,16-25 1,12-23-16,11-13 15,13-17 1,3 1-16,2 4 16,-1 5-16,-1 9 15,3 8 1,-3 8-16,-2 11 16,3 3-16,1 8 15,1 7 1,-7 7-16,-2 9 15,-6 4-15,-9 3 16,-14-1 0</inkml:trace>
  <inkml:trace contextRef="#ctx0" brushRef="#br0" timeOffset="179768.7437">16591 9917 0,'0'0'0,"0"0"16,15-14-16,20-10 16,30-16-1,30-12-15,25-4 16,8 7-16,6 9 15,-18 17 1,-24 12-16,-23 9 16,-20 2-1,-5 6-15,-44-6 16,43 14-16,-43-14 16,27 20-1,-23 2-15</inkml:trace>
  <inkml:trace contextRef="#ctx0" brushRef="#br0" timeOffset="180112.0246">17191 9679 0,'0'0'0,"0"0"0,0 0 15,0 0 1,0 29-16,0 30 16,0 32-1,0 22-15,0 0 16,0 3-16,0 3 16,0-1-1,0-4-15,0-9 16,0-11-1,0-14-15,0-80 16,-2 69 0,2-69-16,-4 50 15,4-50-15,0 0 16,-25 36 0,-26-19-16</inkml:trace>
  <inkml:trace contextRef="#ctx0" brushRef="#br0" timeOffset="180331.1039">17645 10460 0,'0'0'16,"0"0"-16,0 0 15,0 0-15</inkml:trace>
  <inkml:trace contextRef="#ctx0" brushRef="#br0" timeOffset="198592.3797">17318 11186 0,'-29'0'0,"-12"0"0,-16 5 16,-5-4 0,-5 4-16,-5 3 15,1 2 1,-1 3-16,3-4 15,5 0-15,-3-4 16,-7-3 0,-16-2-16,-4-10 15,9-3 1,3-7-16,1-2 16,-2-8-16,7 2 15,-2-4 1,7-4-16,-3 0 15,5-5-15,1-4 16,6-4 0,4-7-16,3 0 15,3-5 1,1-3-16,4-4 16,6-1-1,4-2-15,5-5 16,3 0-16,10-2 15,0-3 1,3 1-16,6-2 16,7 3-1,8 1-15,7-2 16,5-3-16,12-4 16,4 2-1,12-2-15,8-7 16,6 2-16,7 1 15,6 6 1,2 2-16,6 6 16,2 9-1,8 3-15,4 5 16,10 3 0,11 4-16,8 6 15,-5 10-15,-3 8 16,1 11-1,-3 6-15,-3 12 16,2 7-16,4 4 16,7 7-1,-3 7-15,-5 7 16,-5 7 0,-6 13-16,-8 8 15,-10 2-15,-9 10 16,0 8-1,-6 5-15,-11 9 16,-8 7-16,-10 3 16,-15 9-1,-9 0-15,-16 5 16,-10 14 0,-11-6-16,-10 1 15,-13-4-15,-12 0 16,-4-1-1,-13-1-15,-12 1 16,-7-7 0,-1-3-16,-3-7 15,-2-12-15,6-12 16,3-7 0,10-14-16,-2-6 15,10-10 1,9-10-16,10-10 15,8-5-15,42-19 16,-46 13 0,46-13-16,0 0 15,0 0-15,-46 11 16,1-7 0</inkml:trace>
  <inkml:trace contextRef="#ctx0" brushRef="#br0" timeOffset="198779.6201">17254 11203 0,'0'0'0,"0"0"15,0 0-15</inkml:trace>
  <inkml:trace contextRef="#ctx0" brushRef="#br0" timeOffset="281357.7972">15847 6552 0,'0'0'15,"0"0"-15,-25 0 16,-18 7 0,-20 6-16,13 7 15,4 6 1,5 4-16,0 6 16,3 3-16,4 9 15,3 3 1,-1 5-16,8 2 15,2 2 1,11-2-16,4 1 16,12-5-16,4-4 15,10 0 1,8-1-16,7-2 16,4-1-1,9 2-15,2-4 16,9-2-16,10-8 15,24-1 1,14-8-16,-1-8 16,-7-11-1,-4-2-15,-11-4 16,-7-4-16,-1-5 16,-7-5-1,-17-1-15,-3-5 16,-2-8-16,0-8 15,-7-8 1,-1-12-16,-2-1 16,-7-8-1,-7-2-15,-7-3 16,-7-1-16,-11 0 16,-4-1-1,-6 3-15,-9 4 16,-9 0-1,-12 4 1,-23-9-16,-20 0 0,-1 11 16,1 13-1,7 6-15,0 11 16,-1 6-16,0 10 16,1 10-1,-1 13-15,-1 12 16,6 7-1,2 10-15,8 9 16,10 4 0,5 1-16,6 1 15,15-12-15,29-42 16,-15 40 0,9 0-16</inkml:trace>
  <inkml:trace contextRef="#ctx0" brushRef="#br0" timeOffset="282248.0462">17080 5336 0,'0'0'16,"-22"7"-16,-9 6 15,-13 10-15,2 8 16,-2 11 0,1 9-16,5 8 15,7 8 1,-1 19-16,12 6 16,9 0-16,13 0 15,11 0 1,10-1-16,9-4 15,13-4-15,7-5 16,7-9 0,6-4-16,4-7 15,3-7 1,0-8-16,3-8 16,-1-5-16,-6-10 15,-11-11 1,-4-11-16,0-7 15,-5-9 1,0-9-16,-9-11 16,-6-5-16,-1-8 15,-9-7 1,-6-5-16,-8-3 16,-4-4-1,-10-1-15,-6-3 16,-15-18-16,-9 1 15,-5 1 1,-4 8-16,-1 10 16,-1 8-1,-7 8-15,-4 7 16,-6 13-16,7 11 16,-5 12-1,-3 9-15,-7 8 16,-3 11-16,-10 12 15,-2 13 1,15 3-16,11 5 16,10-4-1,50-44-15,-29 40 16,16-7-16,13-15 16,8-13-1</inkml:trace>
  <inkml:trace contextRef="#ctx0" brushRef="#br0" timeOffset="282497.8694">17013 5700 0,'0'0'16,"0"0"-16,-7 18 16,-6 20-1,-10 13-15,-4 3 16,3 5-1,2 3-15,1 3 16,5-5 0,10-4-16,6-56 15,0 47-15,4-9 16,10-16 0,-1-22-16,4-13 15</inkml:trace>
  <inkml:trace contextRef="#ctx0" brushRef="#br0" timeOffset="282935.2663">17062 5792 0,'0'0'16,"0"0"-16,0 0 15,0 0 1,0 0-16,0 20 15,4 15-15,1 17 16,2-1 0,6-4-16,0-6 15,6-8-15,-19-33 16,24 29 0,7-11-16,2-14 15,2-8 1,0-9-16,14-14 15,-2-4-15,0-5 16,-4 0 0,-43 36-16,39-33 15,-39 33 1,0 0-16,37-25 16,-13 10-16,-16 17 15,-14 11 1,-14 14-16,-13 11 15,-23 18 1,-29 24-16,-32 20 16</inkml:trace>
  <inkml:trace contextRef="#ctx0" brushRef="#br0" timeOffset="283263.3136">15996 6909 0,'0'0'15,"-12"6"-15,-3 11 16,-5 7-16,2 9 15,1 6 1,-3 1-16,-4 2 16,24-42-1,-17 43-15,17-43 16,0 0-16,0 0 16,-14 31-1,8-20-15,10-24 16</inkml:trace>
  <inkml:trace contextRef="#ctx0" brushRef="#br0" timeOffset="283669.4629">15966 6846 0,'0'0'0,"0"0"15,0 0-15,-6 21 16,-1 16-16,-1 18 15,4-8 1,4-7-16,6-7 16,9-6-1,12-9-15,5-16 16,3-10 0,3-6-16,9-13 15,2-7-15,-2-6 16,-4 2-1,-43 38-15,0 0 16,0 0-16,33-36 16,-33 36-1,26-22-15,-15 16 16,-7 16 0,-6 15-16,-3 15 15,-8 20-15,-3 17 16,-7 41-1,-8 45-15,-4 29 16</inkml:trace>
  <inkml:trace contextRef="#ctx0" brushRef="#br0" timeOffset="290495.9803">22224 7167 0,'0'0'16,"-18"-14"-16,-4-4 16,-17-2-1,-4 13-15,-16 12 16,-5 15-1,-7 15-15,-20 25 16,-6 30-16,7 13 16,7 12-1,18 2-15,14-3 16,5 7-16,11 6 16,13 12-1,9 13-15,15-2 16,12-3-1,14-2-15,17-1 16,15-9-16,12-5 16,15-7-1,13-9-15,14-11 16,10-12-16,9-12 16,8-18-1,7-22-15,6-17 16,2-18-1,0-17-15,-1-18 16,-5-16-16,0-16 16,0-16-1,-8-18-15,-8-10 16,-14-10 0,-12-8-16,-14-13 15,-15-9 1,-20-8-16,-20-3 15,-28-5-15,-26 2 16,-31 4 0,-20 5-16,-28 9 15,-21 9-15,-12 9 16,-15 15 0,-6 13-16,-11 13 15,-7 18 1,8 17-16,6 21 15,14 22-15,7 17 16,13 14 0,2 19-16,6 19 15,12 17 1,17 10-16,17 4 16,31-10-16,22-6 15</inkml:trace>
  <inkml:trace contextRef="#ctx0" brushRef="#br0" timeOffset="290808.4117">22406 7814 0,'0'0'0,"0"36"16,6 20-16,5 42 15,0 24-15,3 15 16,-2 18 0,0 3-16,-5 1 15,-5-12 1,-2-11-16,-2-4 16,-3-20-1,1-16-15,-1-14 16,5-82-16,-15 57 15,-6-35 1,-2-24-16,-3-29 16,-7-38-16</inkml:trace>
  <inkml:trace contextRef="#ctx0" brushRef="#br0" timeOffset="291136.8053">22200 7925 0,'13'-26'0,"11"-8"16,18-17-16,12 11 16,16 4-1,23 9-15,15 17 16,-19 22-16,-19 20 16,-19 15-1,-22 3-15,-17 7 16,-20 10-1,-14 9-15,-26 18 16,-23 12-16,-8-13 16,4-13-1,75-80-15,-58 47 16,58-47-16,-46 17 16,15-25-1,17-14-15</inkml:trace>
  <inkml:trace contextRef="#ctx0" brushRef="#br0" timeOffset="291980.0242">19808 6797 0,'-33'30'0,"-11"14"15,-17 21-15,-5 27 16,-13 33 0,-2 29-16,6 27 15,16 6 1,22-1-16,23-14 15,18-24-15,18-21 16,16-25 0,14-8-16,12-10 15,20-11 1,12-6-16,29-7 16,18-10-16,3-17 15,5-17 1,-4-23-16,-2-19 15,-6-15 1,-4-12-16,-10-15 16,-14-13-16,-14-10 15,-18-7 1,-12-9-16,-8-14 16,-14-11-1,-6-11-15,-15 0 16,-22 0-16,-26 5 15,-25 6 1,-24 14-16,-26 12 16,-19 14-16,-20 19 15,-9 17 1,-2 21-16,6 19 16,5 17-1,4 20-15,16 17 16,6 16-16,10 8 15,10 8 1,17 5-16,15 1 16,15 0-1,23-8-15,24-26 16,16-18-16,21-28 16,16-26-1</inkml:trace>
  <inkml:trace contextRef="#ctx0" brushRef="#br0" timeOffset="292714.563">22329 5091 0,'0'-18'15,"0"-7"-15,0 25 0,0-30 16,-6 14 0,-15 11-16,-13 20 15,-10 16-15,-10 25 16,-24 41 0,-16 50-16,-2 36 15,13 18-15,16 14 16,29-14-1,20-24-15,21-14 16,14-5-16,22-8 16,18-23-1,16-21-15,11-26 16,12-20 0,3-27-16,3-15 15,3-20 1,0-21-16,4-21 15,12-25-15,12-30 16,3-19 0,7-16-16,-5-16 15,-11-10 1,-33-2-16,-37 8 16,-39 4-16,-30 7 15,-28 3 1,-20 5-16,-14 15 15,-13 18 1,-2 23-16,-7 19 16,2 21-16,-7 24 15,-9 22 1,-4 22-16,-9 25 16,3 20-16,-3 24 15,10 18 1,7 20-16,24 5 15,30-9 1,31-20-16,31-30 16,30-24-16,20-37 15,25-24 1</inkml:trace>
  <inkml:trace contextRef="#ctx0" brushRef="#br0" timeOffset="293323.4384">24508 5106 0,'0'0'0,"0"0"16,0 0-1,-14 21-15,-13 16 16,-22 33-16,-27 39 15,-24 47 1,-14 39-16,5 28 16,23-11-1,20 1-15,14-5 16,19-12-16,15-6 16,21-5-1,28-13-15,26-25 16,19-18-1,18-27-15,16-24 16,3-31-16,6-31 16,-1-32-1,-3-33-15,-2-27 16,3-26-16,-6-15 16,1-17-1,-3-9-15,-3-16 16,-9-11-1,-15 1-15,-25-1 16,-28 5-16,-28 6 16,-20 3-1,-24 15-15,-17 18 16,-18 15 0,-7 21-16,-17 16 15,-15 20-15,-14 26 16,-9 27-1,-6 29-15,10 24 16,19 16 0,24 9-16,35-6 15,30-16-15</inkml:trace>
  <inkml:trace contextRef="#ctx0" brushRef="#br0" timeOffset="294010.9008">24425 8640 0,'-9'36'0,"-3"25"15,1 37-15,1 39 16,10 15 0,10 32-16,29-11 15,16-44 1,20-31-16,6-28 15,9-28-15,10-15 16,10-16 0,11-18-16,13-16 15,8-20 1,-7-18-16,-8-10 16,-12-19-16,-15-4 15,-15-6 1,-20-3-16,-13-8 15,-19-12 1,-13-5-16,-13-4 16,-21 0-16,-19 8 15,-21 5 1,-24 14-16,-18 13 16,-12 18-1,-9 19-15,-13 26 16,-7 22-16,-10 25 15,1 21 1,11 16-16,9 17 16,19 10-16,22 5 15,25 4 1,17-1-16,21 2 16,20-3-1,24-4-15,-6-5 16,-16-10-16</inkml:trace>
  <inkml:trace contextRef="#ctx0" brushRef="#br0" timeOffset="294573.1447">20171 7532 0,'-16'29'15,"-2"14"-15,-5 22 16,6 8 0,-1 32-16,5 23 15,6-2-15,9-11 16,5-23-1,6-30-15,3-26 16,-1-9 0,3-18-16,-1-13 15</inkml:trace>
  <inkml:trace contextRef="#ctx0" brushRef="#br0" timeOffset="294979.2989">20171 7711 0,'0'0'0,"0"0"16,0 0-16,2 25 15,16 17 1,8 22-16,5-13 16,2-2-16,-33-49 15,37 35 1,7-19-16,8-23 15,2-25 1,3-23-16,15-40 16,6-23-16,-13 2 15,-24 29 1,-41 87-16,0 0 16,24-49-16,-11 33 15,-9 27 1,-6 19-16,-2 19 15,-3 25 1,3 30-16,4 13 16,17-7-16,22-28 15,14-28 1,22-29-16,21-25 16</inkml:trace>
  <inkml:trace contextRef="#ctx0" brushRef="#br0" timeOffset="295260.4827">22517 5692 0,'0'0'16,"0"0"-1,-16 31-15,-9 20 16,-12 39-16,-13 48 16,-1 28-1,13 1-15,13-29 16,14-35-16,11-103 16,9 52-1,14-55-15,4-43 16</inkml:trace>
  <inkml:trace contextRef="#ctx0" brushRef="#br0" timeOffset="295541.6659">22544 5904 0,'0'0'16,"0"0"-16,0 0 16,8 24-1,6 21-15,5 27 16,2 28-1,2 9-15,-4-10 16,-19-99-16,21 76 16,1-29-1,9-38-15,8-27 16,18-29 0,37-43-16,35-41 15,20-15 1,-18 28-16,-23 36 15,-21 26-15,-14 18 16,-8 11 0</inkml:trace>
  <inkml:trace contextRef="#ctx0" brushRef="#br0" timeOffset="295963.8217">24597 5906 0,'0'0'0,"0"0"16,-7 25 0,-4 28-16,-9 20 15,-1 17 1,-7 11-16,1 15 16,3 5-16,4 0 15,1-13 1,8-11-16,-2-14 15,6-16 1,7-67-16,-2 49 16,2-49-16,0 33 15,2-17-15</inkml:trace>
  <inkml:trace contextRef="#ctx0" brushRef="#br0" timeOffset="296322.856">24637 6034 0,'0'0'16,"0"0"-16,0 0 16,2 19-1,5 24-15,5 17 16,1-4-16,3-11 15,3-16 1,8-13-16,5-19 16,8-10-1,15-16-15,4-10 16,-59 39-16,51-41 16,-51 41-1,43-32-15,-16 19 16,-17 22-1,-8 18-15,-4 20 16,-4 26-16,-1 41 16,10 29-1,15 20-15,15-3 16</inkml:trace>
  <inkml:trace contextRef="#ctx0" brushRef="#br0" timeOffset="296635.4895">25046 8393 0,'0'0'15,"-13"29"-15,-1 13 16,-9 27 0,1 9-16,0 23 15,1 13-15,5-16 16,7-15 0,9-83-16,0 0 15,6 43-15,13-39 16</inkml:trace>
  <inkml:trace contextRef="#ctx0" brushRef="#br0" timeOffset="297010.077">25136 8683 0,'0'0'16,"0"0"-16,0 0 15,8 20 1,6 16-16,9 20 15,-2 3-15,0 5 16,-21-64 0,29 49-1,6-21-15,18-30 16,2-29-16,1-24 16,6-31-16,-62 86 15,0 0 1,0 0-16,54-79 15,-21 29-15,-17 39 16,-7 18 0,-5 13-16,3 14 15,0 14 1,-1 19-16,1 9 16,0 30-16,3 16 15,-4-1 1,-4-14-16</inkml:trace>
  <inkml:trace contextRef="#ctx0" brushRef="#br0" timeOffset="297150.663">25656 9664 0,'0'0'0,"0"0"16,-18 11-16,-2 4 15</inkml:trace>
  <inkml:trace contextRef="#ctx0" brushRef="#br0" timeOffset="298322.6774">20253 8793 0,'0'0'0,"0"0"16,14-10-16,15-12 15,12-8 1</inkml:trace>
  <inkml:trace contextRef="#ctx0" brushRef="#br0" timeOffset="298619.4172">22604 9184 0,'0'0'0,"0"0"16,0 0-16,0 0 16,12-9-1,26-13-15</inkml:trace>
  <inkml:trace contextRef="#ctx0" brushRef="#br0" timeOffset="299228.6717">20637 6063 0,'0'0'0,"-24"17"16,-15 14 0,-18 24-16,-21 38 15,-12 39-15,0 22 16,28-13-1,20-23-15,19-24 16,21-22 0,13-28-16,14-15 15,11-13-15,15-11 16,5-8 0,1 1-16,-4 7 15,-14 10-15,-12 12 16,-14 11-1,-13 6-15,-15 13 16,-8 0 0,-6-1-16,-4-2 15,-5-12-15,3-10 16,1-19 0,8-17-16</inkml:trace>
  <inkml:trace contextRef="#ctx0" brushRef="#br0" timeOffset="299416.1438">20246 6545 0,'0'0'0,"0"0"16,25 0-16,33-7 15,40-2 1,37 2-16,7 1 15,0 11-15,-11 5 16</inkml:trace>
  <inkml:trace contextRef="#ctx0" brushRef="#br0" timeOffset="299806.2869">21028 6909 0,'0'0'0,"0"0"16,-11 20-16,-9 16 15,-6 23 1,3 3-16,7 5 16,14-5-1,12-6-15,16-11 16,14-14-16,16-13 15,6-15 1,8-13-16,-2-17 16,9-19-1,-18-12-15,-24-5 16,-26 7-16,-20 7 16,-18 2-1,-25 9-15,-20 9 16,-35 13-16,-23 12 15,5 8 1,10 3-16,27-5 16,28-8-1</inkml:trace>
  <inkml:trace contextRef="#ctx0" brushRef="#br0" timeOffset="300071.8772">19310 6630 0,'0'0'0,"0"0"16,0 0-1,0 0-15,0 0 16,0 0-1,33-9-15,37-5 16,52-3-16,103 0 16</inkml:trace>
  <inkml:trace contextRef="#ctx0" brushRef="#br0" timeOffset="300868.903">22843 6927 0,'0'0'0,"0"0"16,0 0-1,0 0-15</inkml:trace>
  <inkml:trace contextRef="#ctx0" brushRef="#br0" timeOffset="301509.0163">21873 4398 0,'0'0'0,"0"0"15,0 0-15,25-3 16,26-3 0,23 6-16,11 11 15,-9 12-15,-5 3 16</inkml:trace>
  <inkml:trace contextRef="#ctx0" brushRef="#br0" timeOffset="301868.6161">22823 3961 0,'0'0'15,"0"0"-15,-19 17 16,-4 16 0,-23 25-16,2 10 15,-7 27 1,-1 10-16,14-4 16,19-16-16,11-16 15,16-25 1,9-5-16,14-1 15,17-6-15,10-9 16,9-2 0,6-10-16,18-2 15,3-9 1,-15-9-16,-14-9 16,-25-8-16</inkml:trace>
  <inkml:trace contextRef="#ctx0" brushRef="#br0" timeOffset="302102.9672">22919 4114 0,'0'0'16,"-23"29"-1,-8 19-15,-20 29 16,-13 35-16,-11 31 15,8 7 1,25-25-16,24-29 16,22-27-16,17-27 15,16-23 1,13-25-16</inkml:trace>
  <inkml:trace contextRef="#ctx0" brushRef="#br0" timeOffset="302399.6355">23442 4175 0,'0'0'0,"0"0"16,-17 10-16,-13 8 16,-6 11-1,0 12-15,4 10 16,6 9-16,11 5 15,10 4 1,14 0-16,13-3 16,17-13-1,10-7-15,10-13 16,5-9-16,3-13 16,-3-8-1,-3-10-15,-3-16 16,-2-14-16</inkml:trace>
  <inkml:trace contextRef="#ctx0" brushRef="#br0" timeOffset="302633.7462">23659 4132 0,'0'0'0,"0"0"16,-15 27-1,-15 25-15,-21 35 16,-35 56 0,-37 58-16,-21 49 15,12-11-15,23-9 16,28-23 0,34-34-16,37-69 15,24-39-15</inkml:trace>
  <inkml:trace contextRef="#ctx0" brushRef="#br0" timeOffset="302930.6768">25062 5162 0,'33'0'0,"37"0"15,42 0 1,53-5-16,58 5 16,25 14-16</inkml:trace>
  <inkml:trace contextRef="#ctx0" brushRef="#br0" timeOffset="303461.681">26267 4745 0,'0'0'0,"-7"30"16,-2 29-1,-11 37-15,-14 35 16,-8 19-1,-5 20-15,2-13 16,12-22-16,13-24 16,11-34-1,9-18-15,9-29 16,6-12-16</inkml:trace>
  <inkml:trace contextRef="#ctx0" brushRef="#br0" timeOffset="303883.4797">26569 4713 0,'0'0'0,"0"0"16,0 0-1,-8 29-15,-5 31 16,-10 30-1,-10 17-15,-2 23 16,1-7-16,11-12 16,21-24-1,8-22-15,13-25 16,10-11 0,13-9-16,12-10 15,9-8-15,0 0 16,-10 7-1,-11 7-15,-17 11 16,-25 3 0,-14 8-16,-20 12 15,-10 1-15,-6-9 16,-2-10 0,2-14-16,6-25 15,9-22-15</inkml:trace>
  <inkml:trace contextRef="#ctx0" brushRef="#br0" timeOffset="304024.0431">26342 5241 0,'0'0'16,"0"0"-16,29-10 16,23-5-16,37-10 15,43-2 1,36-2-16,8 0 15</inkml:trace>
  <inkml:trace contextRef="#ctx0" brushRef="#br0" timeOffset="304446.1836">27138 5227 0,'0'0'16,"-18"22"-16,-4 11 15,-12 19 1,8 8-16,8 12 16,8 11-16,17 22 15,22 11 1,23-11-16,17-25 16,8-33-1,0-36-15,-6-22 16,-17-16-16,-13-6 15,-10-12 1,-9-11-16,-6-7 16,-6-6-1,-2-5-15,-8-12 16,-12 0-16,-12 15 16,-14 18-1,-2 19-15,-5 14 16,-6 6-1,-3 14-15,3 10 16,-1 11-16,12 6 16,11 7-1,18 2-15</inkml:trace>
  <inkml:trace contextRef="#ctx0" brushRef="#br0" timeOffset="304602.3675">27632 5497 0,'0'0'15,"0"0"-15,0 0 16,0 0-16,0 0 16,0 0-1</inkml:trace>
  <inkml:trace contextRef="#ctx0" brushRef="#br0" timeOffset="305164.7213">25873 8263 0,'0'0'0,"0"0"15,0 0-15,0 0 16,0 0 0,23 0-16,27 0 15,34 0 1,28-5-16,13-10 15,24-21-15</inkml:trace>
  <inkml:trace contextRef="#ctx0" brushRef="#br0" timeOffset="305898.9645">26829 7897 0,'0'0'16,"0"0"-16,0 0 16,0 0-1,16-2-15,20-10 16,16 1-16,-4 0 15,-7 11 1,-12 7-16,-16 22 16,-15 10-1,-14 20-15,-13 11 16,-13 19-16,-16 13 16,4-4-1,8-21-15,46-77 16,0 0-1,0 0-15,-32 48 16,18-27-16,14-19 16,14-6-1,11-9-15,10-8 16,19-8-16,4 0 16,2 2-1,0 7-15,-7 9 16,-53 11-1,41 5-15,-16 14 16,-21 13-16,-17 13 16,-16 25-1,-27 32-15,-15 22 16,4 2 0,14-23-16,53-103 15,-26 65-15,30-46 16,20-34-1,5-35-15</inkml:trace>
  <inkml:trace contextRef="#ctx0" brushRef="#br0" timeOffset="306398.8294">27695 7199 0,'-5'0'0,"5"0"0,-4 5 15,-6 8 1,-8 23-16,-11 22 16,-6 20-16,-13 48 15,-4 45 1,-1 28-16,22-13 16,21-33-16,18-31 15,15-21 1,13-10-16,15-8 15,14-12-15,12-15 16,4-23 0,0-17-16,-6-23 15,-3-19 1,-9-24-16,-14-15 16,-16-4-16,-20 2 15,-17 16 1,-13 9-16,-12 9 15,-18 7 1,-14 15-16,-11 14 16,-8 16-16,-20 19 15,-16 23 1,9 15-16,5 11 16,20 0-16,20-2 15,21-14 1,26-12-16,19-23 15</inkml:trace>
  <inkml:trace contextRef="#ctx0" brushRef="#br0" timeOffset="306617.4323">28429 8754 0,'0'0'0,"0"0"16,0 0-1,0 0-15</inkml:trace>
  <inkml:trace contextRef="#ctx0" brushRef="#br0" timeOffset="312147.478">21538 9854 0,'0'0'0,"0"0"16,0 0-1,0 0-15,0 0 16,0 0 0,0 0-16,2 25 15,12 21-15,6 28 16,-1 20 0,-1 25-16,-8 27 15,-1 22-15,-7 5 16,0-3-1,-6-6-15,-5-6 16,-1-25 0,8-26-16,2-107 15,0 0-15,0 0 16,6 61 0,0-48-16,10-35 15,1-20 1,10-21-16,10-22 15,22-43-15,22-44 16,-4 5 0,-18 44-16,-17 48 15,-7 27-15,-10 21 16,0 14 0,-1 10-16,3 10 15,3 9 1,-3 16-16,-1 23 15,-6 15-15,-5 12 16,-9 30 0,-4 17-16,-4-8 15,0-16 1,2-105-16,-4 76 16,4-76-16,2 54 15,8-27 1,9-21-16</inkml:trace>
  <inkml:trace contextRef="#ctx0" brushRef="#br0" timeOffset="312553.6655">22722 10437 0,'0'0'16,"0"29"-16,0 22 16,0 40-16,4 33 15,1 19 1,-1 20-16,1 65 16,3 47-1,-2-2-15,-4-1 16,0-1-16,5-8 15,5-13 1,0-17-16,3-21 16,-3-38-1,-1-15-15,-5-12 16,-4-17-16,-2-28 16,-4-19-1,4-83-15,-15 54 16,-1-45-16,1-36 15</inkml:trace>
  <inkml:trace contextRef="#ctx0" brushRef="#br0" timeOffset="312912.5751">22521 10603 0,'0'0'16,"12"-27"-16,7-16 15,20-17-15,12 4 16,27-4 0,27 6-16,9 12 15,11 14-15,-11 20 16,-13 23-1,-16 26-15,-22 18 16,-26 23 0,-24 21-16,-21 23 15,-28 15-15,-22 11 16,-11-13 0,0-25-16,1-22 15,-1-19 1,-5-6-16,-2-9 15,5-9-15</inkml:trace>
  <inkml:trace contextRef="#ctx0" brushRef="#br0" timeOffset="313490.8131">21012 11928 0,'0'0'0,"0"0"16,0 0-16,0 0 15,0 0 1,21-3-16,23-8 16,32-7-16,23-11 15,17-12 1,25-5-16,24-12 16,13 2-16,1 9 15,12 11 1,-3 17-16,1-1 15,4 8 1,-1 3-16,-10 7 16,-6 11-16,-25 2 15,-17 4 1,-29 4-16,-18 0 16,-17 2-1,-24-3-15,-46-18 16,0 0-16,0 0 15,36 17 1,-36-17-16,25 14 16,-13-7-1,-12-7-15,2 0 16,-2 0-16,-7-5 16,-4 0-1</inkml:trace>
  <inkml:trace contextRef="#ctx0" brushRef="#br0" timeOffset="349001.6693">24854 10689 0,'0'0'0,"0"0"15,0 0 1,0 0-16,23 0 16,27 0-16,27 0 15,12 0 1,1-4-16,-1-1 15,3 1 1,0 2-16,-1 2 16,-2 0-1,-6 2-15,-2 5 16,-13 2-16,-68-9 16,57 7-16</inkml:trace>
  <inkml:trace contextRef="#ctx0" brushRef="#br0" timeOffset="349329.7084">24962 11098 0,'0'0'15,"0"0"-15,15 0 16,23 0-16,24 0 16,8-4-1,13 0-15,20-1 16,2-1-1,1-2-15,2 6 16,-10 2-16,-98 0 16,0 0-1,100 5-15</inkml:trace>
  <inkml:trace contextRef="#ctx0" brushRef="#br0" timeOffset="349856.2413">25397 10464 0,'0'0'15,"0"0"1,0 0-16,20 0 16,21 4-16,23 3 15,-1 8 1,-7 6-16,-9 4 16,4 1-1,-4 8-15,-6 4 16,-6 2-16,-7 7 15,-13 2 1,-15 7-16,-13 9 16,-13 8-1,-23 21-15,-16 16 16,-6-3-16,0-4 16,11-17-1,10-22-15,50-64 16,-44 51-1,44-51-15,0 0 16,-32 31-16,32-31 16,0 0-1,-29 27-15,29-27 16,-20 22-16,20-22 16,-4 16-1</inkml:trace>
  <inkml:trace contextRef="#ctx0" brushRef="#br0" timeOffset="350074.7069">25706 11633 0,'0'0'0,"0"0"15,0 0-15</inkml:trace>
  <inkml:trace contextRef="#ctx0" brushRef="#br0" timeOffset="355010.9286">26803 10011 0,'0'0'16,"0"0"-16,0 0 15,22 0 1,27-3-16,25-11 16,18-7-1,-2-9-15,-6 6 16,-10 4-16,-17 15 15,-23 14 1,-18 7-16,-7 5 16,-7 14-16,-2 5 15,-6 13 1,-2 2 0,0-2-16,-5-4 15,-3-7-15,-4-10 16</inkml:trace>
  <inkml:trace contextRef="#ctx0" brushRef="#br0" timeOffset="355230.001">27017 10328 0,'0'0'0,"0"0"16,0 0-1,0 0-15,0 0 16,0 25-1,0 19-15,5 19 16,2 2-16,-7-65 16,2 61-1,-9-1-15,-22-17 16,-29-18-16</inkml:trace>
  <inkml:trace contextRef="#ctx0" brushRef="#br0" timeOffset="355464.3325">26608 10725 0,'0'0'16,"0"0"-16,0 0 15,0 0-15,19 0 16,22 0 0,35-2-16,34-16 15,11-9 1,12-4-16,5 7 15,-23 8-15,-24 9 16,-20 10 0,-28 7-16,-8 5 15,-17 4-15</inkml:trace>
  <inkml:trace contextRef="#ctx0" brushRef="#br0" timeOffset="355917.2756">27031 10949 0,'0'0'0,"-18"15"16,-3 6 0,-3 10-16,0 13 15,1 13 1,8 12-16,3 9 15,7 25 1,15 10-16,14-14 16,10-23-16,4-27 15,3-23 1,2-16-16,8-17 16,-2-15-16,-3-16 15,-6-12 1,-9-9-16,-15-4 15,-14-7 1,-12 1-16,-15 0 16,-10 6-16,-15 9 15,-10 14 1,-7 14-16,-8 14 16,-11 17-1,5 17-15,20 14 16,26-3-16,21-1 15,17-12 1,12-13-16</inkml:trace>
  <inkml:trace contextRef="#ctx0" brushRef="#br0" timeOffset="356526.1963">27877 10001 0,'0'0'16,"0"0"-1,-19 18-15,-8 16 16,-17 17-16,13 9 16,12-1-1,12-6-15,16-8 16,13-16-1,14-18-15,7-15 16,19-19-16,3-15 16,10-20-1,-19-4-15,-14 1 16,-27 19 0,-9 9-16,-8 8 15,-11 7 1,-12 7-16,-13 8 15,-25 10-15,-13 18 16,-35 23 0,-25 38-16,1 23 15,30-2-15,34-17 16,30-22 0,41-68-16,-18 55 15,18-55 1,10 35-16,14-14 15,15-12-15,28-5 16,17-8 0,44-11-16,37-13 15,5-3 1,-38 8-16,-47 8 16,-85 15-16,49-14 15,-33 1 1,-21 2-16,-15 2 15,-14-2-15</inkml:trace>
  <inkml:trace contextRef="#ctx0" brushRef="#br0" timeOffset="356714.0195">27674 10669 0,'0'0'16,"-7"23"-16,-6 17 15,-3 20 1,1 1-16,4 5 15,6 2 1,7-4-16,8-5 16,7-12-16,7-12 15,6-19 1,-1-23-16</inkml:trace>
  <inkml:trace contextRef="#ctx0" brushRef="#br0" timeOffset="356994.831">27938 10542 0,'0'0'16,"0"0"-1,0 0-15,0 20 16,0 23-16,4 26 16,1 18-1,-5 31-15,-3 13 16,1 2-16,0-4 15,0-3 1,4-8-16,8-11 16,0-13-1,8-22-15,-18-72 16,18 33 0,2-26-16,0-31 15,-4-24-15</inkml:trace>
  <inkml:trace contextRef="#ctx0" brushRef="#br0" timeOffset="357322.8841">28325 10272 0,'0'0'16,"0"0"-16,0 0 15,12-9-15,14-4 16,9-6-1,5 6-15,6 0 16,-46 13 0,46-5-16,-46 5 15,38 7-15,-18 17 16,-25 19 0,-24 23-16,-10 20 15,-24 32 1,-11 23-16,2-5 15,72-136-15,0 0 16,-46 80 0,35-59-16,20-46 15,13-23-15</inkml:trace>
  <inkml:trace contextRef="#ctx0" brushRef="#br0" timeOffset="357495.1073">28508 10410 0,'2'2'0,"5"3"16,-1 0-16,-1 3 15,4 6 1,0 10-16,4 8 16,3 1-1,0 3-15,4 6 16,4 3-16,7 0 16,3-7-1,0-11-15</inkml:trace>
  <inkml:trace contextRef="#ctx0" brushRef="#br0" timeOffset="357854.0031">28883 9678 0,'0'8'0,"0"14"15,0-22-15,4 43 16,3 26-16,-1 17 16,2 34-16,-2 12 15,6 13 1,-3 27-16,-2 18 16,-5 2-1,2-2-15,-4-11 16,0-9-1,2-22-15,3-10 16,-3-21-16,0-18 16,-2-99-1,0 78-15,0-78 16,-4 45-16,-3-40 16,-3-34-1</inkml:trace>
  <inkml:trace contextRef="#ctx0" brushRef="#br0" timeOffset="358026.1763">28930 10525 0,'0'0'0,"20"-6"15,22-7-15,26-9 16,5-7-1,25-9-15</inkml:trace>
  <inkml:trace contextRef="#ctx0" brushRef="#br0" timeOffset="358572.5843">29465 10075 0,'0'0'16,"-5"22"0,-5 14-16,-3 23 15,5 1-15,8-5 16,0-55 0,17 50-16,8-19 15,11-20 1,-3-13-16,-4-14 15,1-10-15,-2-10 16,-7-7 0,-8 0-16,-7 2 15,-6 2-15,-9 10 16,-5 12 0,-13 12-16,-16 16 15,-11 23 1,-8 15-16,-23 33 15,-16 34 1,12 7-16,21-12 16,28-32-16,40-79 15,-10 56 1,14-25-16,11-15 16,7-11-16,14-10 15,16-11 1,26-17-16,34-23 15,29-18 1,1-6-16,-32 18 16,-39 17-16,-26 11 15</inkml:trace>
  <inkml:trace contextRef="#ctx0" brushRef="#br0" timeOffset="358775.7809">29458 10654 0,'0'0'16,"-14"26"-16,-1 12 16,-10 25-1,1 9-15,-4 19 16,11 12-16,3-4 16,10-13-1,10-22-15,8-31 16,1-27-16,-1-17 15</inkml:trace>
  <inkml:trace contextRef="#ctx0" brushRef="#br0" timeOffset="358963.1173">29627 10812 0,'0'0'0,"0"0"15,23-2-15,21-11 16,21-9-1,0-6-15,4-5 16,14-14-16,-6-9 16,-22-2-1,-18-6-15,-9-8 16</inkml:trace>
  <inkml:trace contextRef="#ctx0" brushRef="#br0" timeOffset="359213.446">30132 9903 0,'0'0'0,"0"0"16,0 25-1,0 30-15,0 35 16,-5 29 0,1 10-16,-1 7 15,3 1-15,0-6 16,2-10-1,2-14-15,5-22 16,-7-85 0,11 74-16,-11-74 15,7 62-15,-14-17 16</inkml:trace>
  <inkml:trace contextRef="#ctx0" brushRef="#br0" timeOffset="359463.3537">29686 11157 0,'0'0'16,"0"0"-16,0 0 16,3 24-16,8 23 15,8 24 1,8-6-16,8-6 15,13-6 1,14-11-16,34-16 16,35-21-16,21-19 15,12-16 1,-15-3-16</inkml:trace>
  <inkml:trace contextRef="#ctx0" brushRef="#br0" timeOffset="359931.6938">30096 12084 0,'-33'-5'0,"-22"-6"16,-24 0-16,-31-5 16,-9 7-1,-9-2-15,-4 7 16,0-1-16,2 3 16,-4 2-1,-2 0-15,-12-5 16,3 1-1,-3 0-15,1 1 16,-4 3-16,-6-2 16,0 2-1,3 2-15,-1 2 16,4 1 0,2-3-16,3 1 15,3-1-15,5 3 16,-1 1-1,4 5-15,8 3 16,9 6-16,6 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0-27T07:02:31.46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2-10-27T07:02:44.466"/>
    </inkml:context>
  </inkml:definitions>
  <inkml:trace contextRef="#ctx0" brushRef="#br0">1799 3722 0,'18'0'31,"-1"0"-15,72 53-1,-1 0 1,35 88-1,-35-53 1,-35-53 0,-35 1-1,17-54 48,1-70-48,-1 17-15,18-123 16,0 53 0,0 35-1,-18 53 17,-17 36-17</inkml:trace>
  <inkml:trace contextRef="#ctx1" brushRef="#br0">3194 3646 0,'0'0'0,"0"0"15,0 0-15,0 0 16,22-12-1,23-8-15,28-12 16,29-5 0,9-2-16,-12 10 15,-22 11-15,-77 18 32,52-4-32,-27 15 0,-20 5 15,-17 7-15,-19 10 16,-26 16-1,-24 18-15,-18 9 16,5-3 0,20-8-16,31-20 15,26-16-15,17-29 16,6 16 0,19-7-16,13-9 15,27-6 1,13-11-16,26-5 15,8-2-15,-112 24 16,88-14 0,-40 21-16,-40 11 15,-24 7-15,-22 5 16,-36 17 0,-43 24-16,-45 19 15,18-5 1,144-85-16,0 0 15,-84 49-15,62-31 16,33-20 0,20-6-16,12-4 15,28-10 1,35-12-16,25-10 16,21-6-16,-1 8 15,-31 12 1,-29 14-16,-91 16 15,61 0 1</inkml:trace>
  <inkml:trace contextRef="#ctx1" brushRef="#br0" timeOffset="437.7991">3418 4693 0,'0'0'15,"0"0"1,-7 27-16,-2 26 16,-5 28-16,5 14 15,9-5 1,11-2-16,8-17 16,10-24-1,9-22-15,4-19 16,7-22-1,2-20-15,5-18 16,7-28-16,-7-11 16,-23 9-1,-24 21-15,-23 20 16,-19 18-16,-25 13 16,-19 21-1,-35 23-15,-16 19 16,12 7-16,116-58 15,-67 45 1,53-29-16,43-32 16,34-22-1,31-31-15</inkml:trace>
  <inkml:trace contextRef="#ctx1" brushRef="#br0" timeOffset="749.8243">4132 4068 0,'0'0'15,"0"0"-15,0 0 16,18 0-16,29 0 16,25-7-1,5-2-15,5 2 16,-82 7-1,0 0-15,64 0 16,-25 9-16,-21 16 16,-28 8-1,-18 12-15,-15 12 16,-13 11 0,-20 21-16,-5 12 15,81-101-15,-50 69 16,32-51-1,26-38-15</inkml:trace>
  <inkml:trace contextRef="#ctx1" brushRef="#br0" timeOffset="1093.4936">4814 3480 0,'0'0'0,"0"0"16,0 20 0,4 25-16,1 30 15,-3 30-15,0 19 16,3 12 0,1 11-16,5 30 15,4 1-15,-9-15 16,3-15-1,-6-21-15,1-20 16,3-15 0,-5-14-16,-2-78 15,4 61 1,-4-61-16,0 0 16,4 26-16,8-30 15</inkml:trace>
  <inkml:trace contextRef="#ctx1" brushRef="#br0" timeOffset="1296.571">5353 3513 0,'0'0'0,"0"0"15,8 18-15,11 11 16,2 11 0,-1 5-16,-6-1 15,-6-10 1</inkml:trace>
  <inkml:trace contextRef="#ctx1" brushRef="#br0" timeOffset="2077.6367">5055 4002 0,'0'0'0,"0"0"16,0 0-16,27-9 15,23-6 1,26-7-16,14 0 16,0 4-16,-90 18 15,0 0 1,0 0-16,70-5 15,-39 10 1,-27 10-16,-19 6 16,-14 12-16,-14 14 15,3 3 1,40-50-16,-33 57 16,33-57-1,-15 52-15,21-12 16,16-16-16,7-17 15,7-9 1,0-15-16,3-7 16,-39 24-16,31-34 15,-11 1 1,-18 4-16,-15 9 16,-6 4-1,-6 8-15,1 5 16,1 7-16,5 8 15,4 6 1,6 6-16,5 12 16,6 8-1,1 15-15,3 2 16,-7-2-16,-5 0 16,-4-8-1,-6-6-15,-7-8 16,22-37-1,-31 32-15,-7-7 16,38-25-16,-41 17 16,41-17-1,0 0-15,-37 7 16,37-7 0,-24-5-16,18-3 15,14-6-15,16-1 16,11-1-1,16-5-15,12 7 16,9 0-16,4 5 16,22 2-1,7 3-15,-105 4 16,94-7 0,-29-9-16,-31-15 15</inkml:trace>
  <inkml:trace contextRef="#ctx1" brushRef="#br0" timeOffset="2499.4178">5764 3270 0,'0'0'0,"0"0"15,0 0-15,0 23 16,6 25 0,6 30-16,1 31 15,5 14-15,-1 22 16,4 26 0,-6 10-16,2 11 15,-7 9 1,-8 0-16,-2-9 15,-8-13-15,-1-10 16,-10-17 0,2-18-16,-3-27 15,-1-21 1,21-86-16,0 0 16,0 0-16,-21 54 15,-5-37 1,2-29-16,1-24 15</inkml:trace>
  <inkml:trace contextRef="#ctx1" brushRef="#br0" timeOffset="2687.1977">5971 4363 0,'0'0'0,"26"0"15,24-3 1,31 7-16,24 14 16,1 13-16,-16 10 15,-14 1 1</inkml:trace>
  <inkml:trace contextRef="#ctx1" brushRef="#br0" timeOffset="2811.8591">6640 4724 0,'0'0'0,"0"0"15,0 0 1,0 0-16</inkml:trace>
  <inkml:trace contextRef="#ctx1" brushRef="#br0" timeOffset="7576.707">3750 6427 0,'0'0'16,"0"0"-16,0 0 15,0 0 1,0 0-16,16 4 15,25-2-15,21 3 16,7-1 0,2-4-16,6 3 15,17-3 1,-1 0-16,1 0 16,0 0-16,0 0 15,-6 4 1,-5 0-16,-6 1 15,-14-3 1,-16-2-16,-47 0 16,37-10-16,-5-13 15</inkml:trace>
  <inkml:trace contextRef="#ctx1" brushRef="#br0" timeOffset="7920.0109">4557 6200 0,'0'0'16,"0"0"-16,0 0 15,0 0 1,0 0-16,21 12 16,12 1-1,14 8-15,6-4 16,1 4-16,-5 1 15,-5 2 1,-9 6-16,-18 1 16,-17 2-16,-15 10 15,-24 21 1,-25 30-16,-23 22 16,-12 11-1,12-6-15,27-26 16,17-26-1,21-15-15,18-21 16,11-20-16,3-13 16</inkml:trace>
  <inkml:trace contextRef="#ctx1" brushRef="#br0" timeOffset="8435.6382">6005 5971 0,'0'0'16,"0"0"-16,-18-3 15,-16-3-15,-16 1 16,0 16-1,6 21-15,5 15 16,7 9-16,11 4 16,14-5-1,14-5-15,14-12 16,11-21 0,5-14-16,-2-12 15,6-9-15,6-13 16,-4-2-1,-4-3-15,-10 5 16,-11 4 0,-10 6-16,-14 6 15,-14 4-15</inkml:trace>
  <inkml:trace contextRef="#ctx1" brushRef="#br0" timeOffset="8669.8396">5257 6659 0,'0'0'16,"0"0"-16,17 0 15,24-2-15,26-10 16,13-5 0,19-8-16,12-11 15,10-2 1,-3 0-16,-15 12 15,-23 6 1,-80 20-16,67-27 16</inkml:trace>
  <inkml:trace contextRef="#ctx1" brushRef="#br0" timeOffset="8857.3232">5815 6625 0,'-26'25'0,"-9"9"16,-9 15-16,4 2 15,4 7 1,7 3-16,6 1 16,11-2-16,12-60 15,-7 56 1,7-16-16,7-25 16,3-27-16</inkml:trace>
  <inkml:trace contextRef="#ctx1" brushRef="#br0" timeOffset="9169.716">6370 5640 0,'0'0'0,"0"0"15,0 0 1,-5 27-16,3 31 15,-5 34 1,-2 33-16,1 6 16,-1 6-16,2 6 15,3-3 1,2 0-16,0-13 16,2-14-1,0-16-15,0-97 16,0 0-1,0 0-15,-4 76 16,-3-27-16,-4-29 16,2-18-1</inkml:trace>
  <inkml:trace contextRef="#ctx1" brushRef="#br0" timeOffset="9404.0354">5930 7197 0,'0'0'0,"0"36"15,0 20-15,6 23 16,9 12-16,7-22 16,6-18-1,5-12-15,9-8 16,17-16-1,11-15-15,18-23 16</inkml:trace>
  <inkml:trace contextRef="#ctx1" brushRef="#br0" timeOffset="10028.8888">6787 6326 0,'0'0'15,"0"0"-15,0 0 16,25-16 0,22-13-16,22-14 15,17-12-15,-86 55 16,0 0-1,0 0-15,68-42 16,-40 35 0,-36 25-16,-23 18 15,-16 22-15,-26 34 16,-21 30 0,9 3-16,18-17 15,34-35-15,33-73 16,-12 40-1,24-24-15,9-14 16,8-9 0,6-1-16,11-4 15,12 1-15,-4 9 16,-10 9 0,-11 13-16,-14 15 15,-21 20 1,-19 9-16,-19 12 15,-19 19-15,-10 7 16,69-102 0,0 0-16,0 0 15,-51 80 1,31-38-16,26-25 16,18-15-16,9-7 15,16-4 1,27-9-16,40-9 15,34-13-15,2-4 16</inkml:trace>
  <inkml:trace contextRef="#ctx1" brushRef="#br0" timeOffset="10419.4208">7737 6192 0,'0'0'0,"0"0"16,0 0-16,0 20 15,0 14 1,2 8-16,16-15 15,6-21 1,8-10-16,-1-14 16,5-9-16,4-16 15,-9-3 1,-8-1-16,-17 7 16,-8 4-1,-16 14-15,-15 11 16,-16 15-16,-27 18 15,-31 28 1,-25 25-16,3 6 16</inkml:trace>
  <inkml:trace contextRef="#ctx1" brushRef="#br0" timeOffset="10638.5224">7449 6573 0,'0'0'0,"21"0"16,18-3-16,28-4 16,11-2-1,29-7-15,7 0 16,2-4-16,4 1 16,-3 1-1,-117 18-15,83-16 16,-50 2-1,-39 3-15</inkml:trace>
  <inkml:trace contextRef="#ctx1" brushRef="#br0" timeOffset="11091.1436">7789 6483 0,'0'0'0,"0"0"16,0 0-1,0 0-15,2 19 16,9 19-16,3 29 16,-4 8-1,1 27-15,-4 34 16,-4 32 0,-13 22-16,-3 9 15,0 6-15,-3-4 16,-5-9-1,4-15-15,6-16 16,-1-9 0,4-18-16,-1-22 15,0-16-15,2-11 16,1-21 0,6-64-16,0 0 15,0 0 1,-7 38-16,7-38 15,0 0-15,-7 25 16,7-25 0,0 0-16,-6 8 15,6-8 1,-3-13-16,8-20 16</inkml:trace>
  <inkml:trace contextRef="#ctx1" brushRef="#br0" timeOffset="11700.3755">9017 6203 0,'0'0'16,"0"0"-16,18-3 15,29-9 1,23-8-16,0-1 16,20 8-16,-7 15 15,-21 14 1,-30 6-16,-21 14 15,-20 8 1,-19 17-16,-20 17 16,-31 33-16,-32 35 15,3-3 1,34-45-16,74-98 16,-32 52-1,32-52-15,2 11 16,18-18-16,15-11 15,8-8 1,14-2-16,2 2 16,7 6-16,-4 6 15,-4 12 1,-8 11-16,-10 11 16,-17 18-1,-18 11-15,-18 11 16,-16 7-16,-7 3 15,-13 11 1,49-81-16,0 0 16,-44 57-1,25-43-15,28-41 16,18-25-16</inkml:trace>
  <inkml:trace contextRef="#ctx1" brushRef="#br0" timeOffset="12044.2327">9929 6400 0,'0'0'15,"0"0"-15,0 0 16,0 0-16,0 0 16,0 0-1,27 0-15,26-9 16,28-2-1,9-3-15,-10 5 16,-80 9 0,60 3-16,-27 12 15,-21 17-15,-22 11 16,-16 17 0,-12 3-16,-21 23 15,-3 1-15,62-87 16,0 0-1,-44 60-15,23-44 16,28-38 0,19-25-16</inkml:trace>
  <inkml:trace contextRef="#ctx1" brushRef="#br0" timeOffset="12356.4653">10670 5738 0,'0'0'0,"0"0"16,0 25 0,6 32-16,0 33 15,0 40-15,3 11 16,2 11 0,1 42-16,7-4 15,-4-4 1,-2-12-16,-4-20 15,0-20-15,-3-27 16,-1-22 0,-5-85-16,0 0 15,0 0-15,2 53 16,-2-32 0,0-34-16,3-23 15</inkml:trace>
  <inkml:trace contextRef="#ctx1" brushRef="#br0" timeOffset="12544.0588">10680 6603 0,'0'0'0,"19"-11"16,18-5-16,28-6 15,19 4 1,26-2-16,13-3 15,-13-5 1,-26-2-16</inkml:trace>
  <inkml:trace contextRef="#ctx1" brushRef="#br0" timeOffset="12872.3675">11166 6321 0,'0'0'16,"0"0"-16,19-17 16,21-12-16,30-13 15,24-8 1,13 3-16,-7 7 16,-100 40-1,80-25-15,-80 25 16,44-1-16,-35 16 15,-29 16 1,-8 9-16,-28 27 16,-31 36-1,-25 36-15,-2 13 16,20-18-16,27-31 16,67-103-1,-46 69-15</inkml:trace>
  <inkml:trace contextRef="#ctx1" brushRef="#br0" timeOffset="13044.1465">11520 6471 0,'0'0'0,"0"0"16,0 0-1,0 0-15,2 20 16,14 14-1,4 8-15,11-9 16,1-10-16,-1-21 16</inkml:trace>
  <inkml:trace contextRef="#ctx1" brushRef="#br0" timeOffset="13606.1706">11899 5387 0,'0'0'15,"0"0"-15,0 0 16,0 25 0,6 26-16,0 30 15,1 30-15,1 12 16,2 16-1,-4 17-15,4 46 16,-2 11 0,2-2-16,-8-7 15,4-10-15,3-13 16,5-11 0,-1-12-16,-3-10 15,0-17-15,-4-16 16,-1-18-1,1-5-15,-2-18 16,3-11 0,-7-63-16,0 44 15,0-44-15,0 0 16,0 0 0,-2 29-16,2-29 15,0 0 1,0 0-16,-7 16 15,7-16-15,0 0 16,0 0 0,-2 0-16,2 0 15,0 0 1,0 0-16,0-11 16,4-18-16,11-16 15</inkml:trace>
  <inkml:trace contextRef="#ctx1" brushRef="#br0" timeOffset="14090.4828">12590 5832 0,'0'0'0,"0"0"15,0 21 1,0 23-16,9 27 16,9 10-16,14 15 15,6 11 1,3 1-16,3-8 15,0-15 1,-4-23-16,-3-21 16,-9-26-1,-4-17-15,2-14 16,2-15-16,12-20 16,4-14-1,9-31-15,5-18 16,-9-6-16,-16 12 15,-12 25 1,-16 19-16,-5 64 16,-10-43-1,-14 18-15,-14 15 16,-16 10-16</inkml:trace>
  <inkml:trace contextRef="#ctx1" brushRef="#br0" timeOffset="14231.1491">12620 6275 0,'0'0'0,"0"0"16,0 0-1,20 0-15,20 0 16,27 0 0,4 0-16,6 0 15,10-7-15</inkml:trace>
  <inkml:trace contextRef="#ctx1" brushRef="#br0" timeOffset="14574.6925">13531 5318 0,'0'0'15,"0"0"-15,0 27 16,0 31 0,0 36-16,0 29 15,0 9-15,0 7 16,0 1 0,6-1-16,-2-10 15,0-8-15,-2-16 16,-2-105-1,0 0-15,0 0 16,0 85 0,0-85-16,-4 51 15,2-40-15,0-29 16</inkml:trace>
  <inkml:trace contextRef="#ctx1" brushRef="#br0" timeOffset="14730.913">13646 6083 0,'0'0'0,"0"0"16,22-3-16,22-7 15,25-3-15,1 3 16,-7 5 0,-63 5-16,65 3 15</inkml:trace>
  <inkml:trace contextRef="#ctx1" brushRef="#br0" timeOffset="15105.8488">13171 6999 0,'0'0'0,"0"26"16,10 19-16,10 20 15,9-10 1,9-9-16,6-8 16,5-10-16,1-12 15,3-16 1,-4-18-16,-4-20 16,-12-13-16,-10-12 15,-17-1 1,-12 1-16,-17 12 15,-8 8 1,-12 14-16,-10 15 16,-12 16-1,-1 16-15,-2 16 16,-1 17-16,16-1 16,28-21-1</inkml:trace>
  <inkml:trace contextRef="#ctx1" brushRef="#br0" timeOffset="15496.3507">14366 5797 0,'0'0'0,"-23"23"16,-17 7-1,-21 30-15,-28 30 16,-25 30-16,-3 10 16,23-23-1,28-26-15,66-81 16,-34 38 0,30-38-16,16-29 15,12-9-15,5-5 16,2 5-1,-31 38-15,28-31 16,4 4-16,2 11 16,1 12-1,5 6-15,16 12 16,3 4 0,-2 0-16,2-3 15,-3-15-15,-7-20 16</inkml:trace>
  <inkml:trace contextRef="#ctx1" brushRef="#br0" timeOffset="15777.5337">14610 5428 0,'0'0'0,"0"0"16,0 0-1,2 29-15,6 29 16,2 31 0,-3 28-16,-5-2 15,0 2-15,2-3 16,-8-11 0,0-10-16,-1-10 15,1-11 1,-7-22-16,-7-2 15,-11-14-15,-4-17 16</inkml:trace>
  <inkml:trace contextRef="#ctx1" brushRef="#br0" timeOffset="16137.2106">13974 6802 0,'0'0'0,"0"0"15,0 0 1,9-13-16,18-14 15,19-12-15,22 0 16,37-11 0,26 1-16,6 14 15,-28 21 1,-37 23-16,-32 16 16,-18 15-16,-13 11 15,-14 16 1,-13 14-16,-19 28 15,-20 16-15,-7 7 16,-3-14 0,7-20-16,10-19 15,8-17 1,42-62-16,0 0 16,0 0-16,-26 40 15,19-28 1,18-24-16,11-17 15</inkml:trace>
  <inkml:trace contextRef="#ctx1" brushRef="#br0" timeOffset="16324.5978">15355 7211 0,'0'0'0,"0"0"16,0 0-1,0 0-15,-14 17 16,-18 22-16</inkml:trace>
  <inkml:trace contextRef="#ctx1" brushRef="#br0" timeOffset="23369.4962">5116 8384 0,'0'0'0,"-13"22"15,-6 10-15,-6 17 16,-1 11-16,-8 18 15,-13 36 1,-10 47-16,-6 24 16,7 2-1,4-4-15,10-7 16,5-11-16,6-11 16,1-15-1,5-12-15,3-18 16,4-15-16,0-17 15,18-77 1,-11 64-16,11-64 16,0 0-1,0 0-15,-10 43 16,10-43-16,0 0 16,-2 22-1,8-18-15,9-15 16</inkml:trace>
  <inkml:trace contextRef="#ctx1" brushRef="#br0" timeOffset="23822.5141">5022 9999 0,'0'0'15,"0"0"-15,0 0 16,0 20-16,0 18 16,0 20-1,0 0-15,0 0 16,6-8 0,-6-50-16,16 40 15,-16-40-15,25 25 16,-1-18-1,-1-10-15,-1-8 16,-5-7 0,-5-4-16,-6-1 15,-8 1-15,-4-3 16,-6 4 0,-1 2-16,-5 3 15,-1 5-15,-2 2 16,-2 7-1,4 4-15,-1 5 16,-1 4 0,6 5-16,1 2 15,5 0-15</inkml:trace>
  <inkml:trace contextRef="#ctx1" brushRef="#br0" timeOffset="23978.728">5155 10274 0,'0'0'15,"0"0"1,0 0-16,-13 0 16,-7 4-16,-9 1 15</inkml:trace>
  <inkml:trace contextRef="#ctx1" brushRef="#br0" timeOffset="25478.4056">6216 8424 0,'0'0'0,"0"0"15,-19 11-15,-8 10 16,-11 16 0,-2 21-16,-3 13 15,-7 42 1,-7 32-16,10 4 16,15-18-16,32-131 15,-4 95 1,4-95-16,19 60 15,12-37-15,11-28 16,8-22 0,8-24-16,20-32 15,7-19 1,-12-3-16,-10 4 16,-23 18-16,-22 23 15,-14 20 1,-6 6-16,-7 9 15,-4 10 1,-7 4-16,-7 7 16,-5 6-16,1 7 15,0 2 1,9 2-16,3-1 16,8-2-16,9-8 15,12-8 1</inkml:trace>
  <inkml:trace contextRef="#ctx1" brushRef="#br0" timeOffset="25759.9605">6836 8022 0,'0'0'0,"0"0"16,0 29-16,0 31 15,-4 35 1,0 23-16,-4 9 16,2 4-16,-1 4 15,5-1 1,0-3-16,0-5 16,0-8-1,-8-18-15,-12-23 16,-13-35-16</inkml:trace>
  <inkml:trace contextRef="#ctx1" brushRef="#br0" timeOffset="26337.5529">6429 9528 0,'0'0'15,"0"0"-15,0 19 16,0 22-16,0 24 15,0 6 1,8 4-16,3 7 16,5-8-1,-1-17-15,3-16 16,-18-41-16,18 33 16,-18-33-1,17 22-15,-3-12 16,-7-15-1,-5-18-15,-6-10 16,-1-12-16,8-15 16,12 2-1,1 3-15,-3 5 16,3 8 0,1 8-16,1 7 15,2 9-15,5 10 16,-1 8-1,1 8-15,-4 12 16,1 7 0,-6 7-16,-8 7 15,-6 14-15,-12 3 16,-11 2 0,-6 1-16,0-7 15,27-54-15,-29 46 16,29-46-1,0 0-15,-21 38 16,6-13 0,15-16-16,9-12 15,12-14-15,5-16 16,12-21 0</inkml:trace>
  <inkml:trace contextRef="#ctx1" brushRef="#br0" timeOffset="26790.5709">7078 9018 0,'0'0'16,"0"0"-16,0 0 15,19-8 1,13-7-16,13-2 15,1 11-15,-3 3 16,-7 12 0,-16 8-16,-9 15 15,-13 13 1,-14 20-16,-13 6 16,-17 21-16,-11 4 15,57-96 1,-46 69-16,12-35 15,24-41-15,20-28 16,0-22 0,16-25-16,20-30 15,40-9 1,-7 14-16,-29 31 16,-13 28-1,-37 48-15,30-21 16,-5 9-16,-7 12 15,-1 14 1,-3 8-16,-6 10 16</inkml:trace>
  <inkml:trace contextRef="#ctx1" brushRef="#br0" timeOffset="27165.8042">7424 9311 0,'0'0'0,"0"0"15,16-26 1,14-24-16,22-25 16,23-24-1,11-11-15,-6 10 16,-21 21-16,-59 79 16,0 0-1,0 0-15,35-55 16,-19 28-1,-9 22-15,-9 12 16,-1 11-16,-1 9 16,1 11-1,1 16-15,2 12 16,2 11 0,1 30-16,1 20 15,-4 0-15,-4-17 16,4-110-1,0 0-15,0 67 16,7-47-16,1-44 16,-1-32-1</inkml:trace>
  <inkml:trace contextRef="#ctx1" brushRef="#br0" timeOffset="27509.1516">8162 8196 0,'0'0'16,"0"0"-16,0 20 16,0 22-1,0 30-15,0 18 16,0 35 0,6 13-16,8 12 15,1 49-15,3 0 16,-5 7-1,-4-4-15,-1-5 16,-4-18 0,3-18-16,1-23 15,0-22-15,-4-23 16,-4-93 0,4 69-16,3-30 15,5-12 1,4-20-16,7-14 15</inkml:trace>
  <inkml:trace contextRef="#ctx1" brushRef="#br0" timeOffset="28238.4959">9524 8390 0,'0'0'0,"-19"30"16,-8 12-1,-14 29 1,-3 28-16,6 14 15,13-4-15,19-16 16,16-24-16,13-29 16,9-17-1,7-14-15,7-16 16,-2-18 0,-7-13-16,-3-8 15,-9-4-15,-11 3 16,-12 3-1,-14 6-15,-7 6 16,-4 10 0,0 4-16,-1 3 15,2 1 1,4 1-16,5 2 16,5-3-16,14 0 15,11-5 1,14-3-16,18-12 15,8-2-15,0 5 16,1 2 0,-2 4-16,-56 25 15,54-20-15,-54 20 16,46-9 0,-6 18-16,-25 16 15,-20 8 1,-17 12-16,-16 13 15,-6 4-15,44-62 16,0 0 0,0 0-16,-53 79 15,20-15 1,27-30-16,23-23 16,12-13-16,17-7 15,20-9 1,5-7-16</inkml:trace>
  <inkml:trace contextRef="#ctx1" brushRef="#br0" timeOffset="28519.2882">10132 8033 0,'0'0'15,"0"0"1,0 20-16,0 24 16,0 33-16,0 25 15,0 15 1,6 6-16,5 0 16,-2-8-16,-3-9 15,0-19 1,-6-87-16,7 71 15,-7-71 1,-4 52-16</inkml:trace>
  <inkml:trace contextRef="#ctx1" brushRef="#br0" timeOffset="28862.9518">9831 9356 0,'0'0'0,"-11"29"15,-4 15 1,2 26-16,7 3 16,15 17-1,14-10-15,10-22 16,5-26-16,-2-25 16,-1-16-1,-6-14-15,0-15 16,-4-16-16,-14-3 15,-13 0 1,-9 1-16,-12 10 16,-6 10-1,-6 13-15,-8 15 16,-4 13 0,3 13-16,6 5 15,11 2-15,15-11 16</inkml:trace>
  <inkml:trace contextRef="#ctx1" brushRef="#br0" timeOffset="29534.6736">10600 8390 0,'0'0'0,"0"0"16,0 0-1,-22 18-15,-9 16 16,-15 22 0,4 13-16,-3 25 15,12 5-15,14-13 16,22-22 0,6-25-16,8-19 15,6-15-15,4-14 16,8-16-1,9-17-15,-7-10 16,-6 1 0,-11-1-16,-12 8 15,-13 10-15,-6 12 16,-5 4 0,-5 4-16,3 3 15,5 5 1,5-3-16,10 0 15,13-2 1,14-9-16,15-5 16,18-10-16,7 1 15,23-7 1,-92 41-16,98-31 16,-14 18-16,-32 19 15,-36 12 1,-21 2-16,-15 5 15,-10 7 1,-9 14-16,-1 6 16,40-52-16,0 0 15,0 0 1,-37 42-16,11-9 16,17-12-16,13-12 15,14-7 1,12-6-16,7-10 15,15-11 1,-3-5-16,-2-11 16</inkml:trace>
  <inkml:trace contextRef="#ctx1" brushRef="#br0" timeOffset="30159.9261">11205 8118 0,'0'0'0,"0"0"15,0 0 1,0 0-16,0 20 16,0 25-1,0 26-15,-6 10 16,-6 26-16,-12 5 16,-13 2-1,-15 8-15,-9-2 16,-1-18-16,-1-13 15,12-25 1,51-64-16,-46 46 16,46-46-1,-31 15-15,12-10 16,5-12-16,12-9 16,11-8-1,13-15-15,18-12 16,5-1-16,6-1 15,3 11 1,-1 10-16,-3 12 16,-4 14-1,-3 17-15,-9 18 16,-7 23-16,-10 21 16,-1 45-1,-10 57-15,-14 31 16,-10 6-1,-9-9-15,0-11 16,-5-16 0,-7-1-16,-9-12 15,4-20-15,4-25 16,6-28 0,5-25-16,5-24 15,1-8-15,23-33 16,-24 22-1,4-16-15,6-19 16,7-20-16</inkml:trace>
  <inkml:trace contextRef="#ctx1" brushRef="#br0" timeOffset="30316.1446">11525 9581 0,'0'0'16,"0"0"0,0 0-16,0 0 15,0 0-15,0 0 16,0 0 0</inkml:trace>
  <inkml:trace contextRef="#ctx1" brushRef="#br0" timeOffset="36392.5536">6199 12053 0,'0'0'0,"0"0"16,0 0-16,0 0 15,21 4 1,21 0-16,19 5 16,-2-2-1,7 0-15,-2-1 16,4 5-16,-4-3 15,-1-2 1,2-2-16,4 1 16,7-2-16,18-6 15,9 3 1,-8 0-16,-10 3 16,-19 3-1,-17 2-15,-49-8 16,0 0-16,0 0 15,42 14 1</inkml:trace>
  <inkml:trace contextRef="#ctx1" brushRef="#br0" timeOffset="36814.2037">7228 11762 0,'0'0'16,"0"0"-1,0 0-15,0 0 16,0 0-16,0 0 16,0 0-1,17 7-15,16 6 16,10 10-1,0 1-15,-1 5 16,-1 0-16,-8 7 16,-8 2-1,-12 6-15,-16 8 16,-9 8 0,-17 2-16,-8 8 15,-16 17-15,-3 5 16,4-14-1,11-15-15,41-63 16,0 0-16,0 0 16,-26 48-1,28-27-15,17-25 16</inkml:trace>
  <inkml:trace contextRef="#ctx1" brushRef="#br0" timeOffset="37236.3158">7880 11746 0,'0'0'0,"0"0"15,0 0-15,0 0 16,23-2-1,23-16-15,17-9 16,-5-6 0,0-5-16,-2 7 15,-56 31 1,46-22-16,-46 22 16,34-5-16,-22 18 15,-16 12 1,-17 13-16,-17 22 15,-13 10-15,-23 28 16,-20 22 0,5-5-16,12-20 15,77-95 1,0 0-16,0 0 16,-37 50-16,33-50 15,19-39 1</inkml:trace>
  <inkml:trace contextRef="#ctx1" brushRef="#br0" timeOffset="37392.5052">7998 11797 0,'0'6'16,"0"2"-16,7-2 15,4 10 1,5 11-16,1 7 16,10 4-1,2 6-15,7 6 16,5-1-16,1-9 15,2-11 1</inkml:trace>
  <inkml:trace contextRef="#ctx1" brushRef="#br0" timeOffset="37735.8623">8508 11087 0,'0'0'0,"0"0"16,0 30-1,0 29-15,4 46 16,1 34-16,-1 20 16,-1 51-1,-8 24-15,-2-1 16,-6-4-1,0-2-15,-1-6 16,6-14-16,0-17 16,5-29-1,3-36-15,-4-40 16,4-85 0,0 0-16,-2 54 15,4-36-15,0-34 16,3-28-16</inkml:trace>
  <inkml:trace contextRef="#ctx1" brushRef="#br0" timeOffset="37923.6136">8481 12090 0,'0'0'15,"0"0"-15,0 0 16,24-1-1,30-11-15,22 1 16,13 0-16,-10 4 16,-12 2-1</inkml:trace>
  <inkml:trace contextRef="#ctx1" brushRef="#br0" timeOffset="38485.7147">8920 11659 0,'0'0'15,"0"0"-15,0 0 16,15 0 0,24-6-16,20-5 15,3-6-15,-3-4 16,-6-1-1,-53 22-15,50-17 16,-50 17 0,42 0-16,-20 18 15,-17 18-15,-14 6 16,-13 21 0,-7 9-16,-10 23 15,1 4 1,38-99-16,0 0 15,0 0 1,-19 76-16,21-41 16,15-35-16,10-17 15,3-14 1,12-14-16,0-2 16,-42 47-16,32-38 15,-14 13 1,-16 27-16,-16 19 15,-9 22-15,-14 28 16,-14 35 0,-12 33-16,10 4 15,11-18 1,21-30-16,14-26 16,7-69-16,9 40 15,8-25 1,6-24-16</inkml:trace>
  <inkml:trace contextRef="#ctx1" brushRef="#br0" timeOffset="38892.2044">9440 12079 0,'0'0'16,"0"0"-16,-8 27 15,-6 25 1,-13 22-16,-14 15 15,-8 11 1,-2-4-16,0-9 16,-3-8-16,8-12 15,46-67 1,-44 55-16,44-55 16,0 0-1,-28 31-15,8-21 16,20-15-16,10-6 15,10-4 1,9 1-16,10 0 16,16 6-1,5 6-15,6 4 16,0 4-16,6 5 16,-1 1-1,-1 1-15,-3-2 16,-9-9-1,-11-11-15</inkml:trace>
  <inkml:trace contextRef="#ctx1" brushRef="#br0" timeOffset="39110.5675">9864 11358 0,'0'0'16,"0"0"-16,0 0 16,18 17-1,11 11-15,16 13 16,-5 9 0,-9-1-16,-10 0 15,-12-4-15</inkml:trace>
  <inkml:trace contextRef="#ctx1" brushRef="#br0" timeOffset="39829.1185">9682 11880 0,'0'0'0,"0"0"16,0 0-16,20-13 15,13-13-15,22-19 16,8-3-1,7-7-15,-70 55 16,0 0 0,57-43-16,-30 28 15,-23 24-15,-12 11 16,-10 15 0,-13 28-16,-6 13 15,-4 34 1,-2 24-16,15-7 15,22-31 1,6-96-16,15 65 16,4-32-16,8-24 15,-3-18 1,3-12-16,3-18 16,7-19-16,-8-6 15,-7 3 1,-8 5-16,-9 7 15,-8 13-15,-1 14 16,-4 4 0,-3 4-16,5 1 15,3 4 1,10-5-16,10-1 16,10-5-16,12-7 15,20-8 1,7-1-16,20-7 15,-86 43 1,81-29-16,-17 16 16,-38 24-16,-26 9 15,-16 7 1,-10 13-16,-16 16 16,-2 2-1,5-6-15,39-52 16,0 0-16,0 0 15,-29 42 1,18-16-16,20-14 16,13-10-16,11-6 15,10-6 1,10-5-16,-2-1 16</inkml:trace>
  <inkml:trace contextRef="#ctx1" brushRef="#br0" timeOffset="40079.0602">10539 11223 0,'0'0'16,"0"0"-16,0 0 16,0 0-1,0 32-15,4 31 16,0 34-1,0 31-15,-2 4 16,0-2-16,0-3 16,2-11-1,1-6-15,-1-21 16,-4-13-16,0-76 16,2 56-1</inkml:trace>
  <inkml:trace contextRef="#ctx1" brushRef="#br0" timeOffset="40516.8031">10199 12421 0,'0'0'0,"-15"27"16,-5 15 0,-6 28-16,9 13 15,1 28-15,16 10 16,16-12-1,18-17-15,8-25 16,5-30 0,-6-25-16,0-19 15,0-16-15,-1-18 16,-6-18 0,-10-7-16,-9-6 15,-12-2 1,-14-9-16,-12 7 15,-12 19-15,-5 23 16,-8 16 0,-4 11-16,-9 14 15,-1 15-15,1 12 16,6 11 0,5 1-16,10 7 15,10-5 1,14 1-16,14-9 15,16-11-15,9-20 16</inkml:trace>
  <inkml:trace contextRef="#ctx1" brushRef="#br0" timeOffset="40719.9332">10955 11822 0,'0'0'0,"0"0"15,0 0 1,0 0-16,0 0 16,0 0-16,0 0 15,0 0 1</inkml:trace>
  <inkml:trace contextRef="#ctx1" brushRef="#br0" timeOffset="40891.3739">10933 12280 0,'0'0'0,"0"0"15,0 0 1,0 0-16,13 21 15,13 6 1,17 7-16,8 1 16</inkml:trace>
  <inkml:trace contextRef="#ctx1" brushRef="#br0" timeOffset="41391.256">12291 11117 0,'-29'-21'0,"-9"-4"15,-21-8 1,0 11-16,-15 8 16,-25 14-1,-17 27-15,8 29 16,9 27 0,11 21-16,10 27 15,21 10-15,15 14 16,19 15-1,13-2-15,22-3 16,17-8-16,15-10 16,8-18-1,11-12-15,1-21 16,7-17 0,6-15-16,2-15 15,0-21-15,-3-23 16,6-24-1,6-31-15,6-35 16</inkml:trace>
  <inkml:trace contextRef="#ctx1" brushRef="#br0" timeOffset="41719.6863">12474 10875 0,'0'0'0,"0"0"15,-6 36-15,-3 40 16,-11 71 0,-7 45-16,-3 46 15,1 41 1,7-5-16,7-8 15,1-6-15,6-24 16,3-28 0,1-43-16,2-37 15,2-128 1,0 0-16,0 0 16,-5 71-16,2-75 15,-2-54 1</inkml:trace>
  <inkml:trace contextRef="#ctx1" brushRef="#br0" timeOffset="42234.8019">12480 11076 0,'0'0'0,"21"-5"16,19-1-16,24 3 15,-1 15 1,-9 21-16,-10 17 16,-11 19-16,-14 31 15,-21 30 1,-29 4-16,-28 6 16,-16-16-1,-8-14-15,-2-17 16,5-17-16,10-22 15,9-16 1,61-38-16,-44 19 16,44-19-16,0 0 15,-31 15 1,16-5-16,15 3 16,15 6-1,10 8-15,12 10 16,18 19-16,22 27 15,17 20 1,9 13-16,-9-11 16,-14-14-1,-18-19-15,-62-72 16,48 56-16,-48-56 16,31 29-1,-4-20-15,1-18 16</inkml:trace>
  <inkml:trace contextRef="#ctx1" brushRef="#br0" timeOffset="42485.1224">13107 11164 0,'24'0'16,"21"0"-16,22 4 16,16 0-1,20 7-15,-7 3 16,-7-1 0,-89-13-16,71 12 15,-26-4-15,-22-3 16</inkml:trace>
  <inkml:trace contextRef="#ctx1" brushRef="#br0" timeOffset="42938.163">13276 11268 0,'0'0'15,"4"34"-15,6 22 16,8 35-1,9 14-15,2 17 16,-5 18 0,-11 16-16,-15-9 15,-23-7-15,-10-12 16,-9-18 0,-6-14-16,-3-22 15,-1-23 1,5-15-16,9-18 15,40-18-15,-36 7 16,7-11 0,11-9-16,4 1 15,14-4 1,12-2-16,15 0 16,12 0-16,27-2 15,12 3 1,33 3-16,22 0 15,3 2 1,-7-2-16,-26 0 16,-20-4-16,-17-6 15,-31-12 1,-24-15-16</inkml:trace>
  <inkml:trace contextRef="#ctx1" brushRef="#br0" timeOffset="43187.7081">13817 11179 0,'0'0'16,"0"0"-1,20 4-15,28 4 16,24 9-16,18 10 15,6 0 1,10 2-16,-1-8 16,-14-2-1,-91-19-15,75 11 16</inkml:trace>
  <inkml:trace contextRef="#ctx1" brushRef="#br0" timeOffset="43515.7556">14027 11130 0,'0'28'16,"0"26"0,0 31-16,0 41 15,-4 23-15,-1 55 16,-3 28-1,-3 2-15,-3-8 16,1-5-16,3-10 16,5-24-1,5-13-15,0-13 16,-4-11 0,-2-19-16,4-19 15,-1-18-15,3-94 16,-2 74-1,7-31-15,-3-46 16,0-34-16</inkml:trace>
  <inkml:trace contextRef="#ctx1" brushRef="#br0" timeOffset="55429.0021">14678 11268 0,'0'0'0,"0"0"15,0 0-15,0 0 16,0 0 0,22 7-16,22-1 15,28 4-15,3-5 16,19 1-1,-3 1 1,-5 4-16,-16 2 16,-24 5-16</inkml:trace>
  <inkml:trace contextRef="#ctx1" brushRef="#br0" timeOffset="55866.0052">14924 11392 0,'0'0'0,"0"0"16,0 0-16,0 26 16,0 29-16,0 33 15,0 24 1,-5 6-16,0 9 15,-3 3 1,-10 1-16,-12 6 16,-10-3-16,1-24 15,2-35 1,37-75-16,-33 48 16,9-26-16,1-18 15,10-8 1,1-7-16,10-9 15,6-7 1,11-3-16,4-1 16,8 0-16,17 5 15,13 6 1,12 8-16,18 5 16,36 7-1,20 14-15,-11 8 16</inkml:trace>
  <inkml:trace contextRef="#ctx1" brushRef="#br0" timeOffset="56209.7095">15797 11296 0,'-26'3'0,"-17"7"15,-12 16-15,-4 21 16,-12 36 0,-6 34-16,8 29 15,22 15 1,26-9-16,23-24 15,20-26-15,18-23 16,16-21-16,13-20 16,11-20-1,12-18-15,5-16 16,7-16 0,-8-10-16,-9-14 15</inkml:trace>
  <inkml:trace contextRef="#ctx1" brushRef="#br0" timeOffset="56490.8947">16199 11067 0,'0'0'15,"-6"23"-15,-10 17 16,-9 33-1,-14 44-15,-18 61 16,-10 60 0,3 24-16,7-22 15,7-24-15,7-27 16,11-57 0,32-132-16,-13 73 15,17-73-15,9-50 16</inkml:trace>
  <inkml:trace contextRef="#ctx1" brushRef="#br0" timeOffset="56803.6748">16135 10878 0,'0'0'0,"0"0"16,9 19-16,9 19 15,10 31 1,7 39-16,2 35 16,-2 31-16,-4 20 15,-7 9 1,-9 10-16,-8-5 16,-9-7-16,-5-17 15,0-31 1,-1-38-16,-3-38 15,11-77 1,-15 50-16,-3-32 16,1-18-16</inkml:trace>
  <inkml:trace contextRef="#ctx1" brushRef="#br0" timeOffset="57006.3562">15828 11914 0,'0'0'15,"0"0"-15,23 0 16,26 4-16,27 3 16,14 17-1,-6 13-15,1 7 16,-2 3-16,-14 3 15,-10-4 1</inkml:trace>
  <inkml:trace contextRef="#ctx1" brushRef="#br0" timeOffset="57428.257">16778 10953 0,'0'0'0,"-7"23"16,-6 17-1,-8 27-15,4 14 16,3 36-1,6 43-15,10 16 16,4-11 0,0-11-16,-2-13 15,4-9-15,1-20 16,3-19 0,1-19-16,-13-74 15,18 49-15,2-22 16,7-18-1,2-11-15,6-7 16,13-7 0,16-4-16,5-2 15,4 0-15</inkml:trace>
  <inkml:trace contextRef="#ctx1" brushRef="#br0" timeOffset="57725.2973">17683 12385 0,'0'0'16,"0"0"-16,0 0 15,0 0 1,19 7-16,22 2 16,29 4-16,6-4 15,20 3 1,-2-6-16,-7 3 16,1 1-16,-5 1 15,-4 0 1</inkml:trace>
  <inkml:trace contextRef="#ctx1" brushRef="#br0" timeOffset="58381.3995">19337 10596 0,'-25'-29'0,"-10"-13"15,-15-12 1,-5 11-16,-13 12 16,-24 10-16,-10 29 15,-4 30 1,4 26-16,10 26 16,17 21-1,19 8-15,24 4 16,21-5-1,18-7-15,12-18 16,21-20-16,10-13 16,18-11-1,12-4-15,7-2 16,9-3-16,0 3 16,-4 1-1,-11 7-15,-21-2 16,-15 10-1,-21-6-15,-17 5 16,-18 10-16,-17 1 16,-21 11-1,-16-6-15,-10-14 16,-4-15 0,5-18-16,4-14 15,13-13-15,12-7 16,6-10-1,7-12-15</inkml:trace>
  <inkml:trace contextRef="#ctx1" brushRef="#br0" timeOffset="58631.3024">19222 10810 0,'0'0'16,"25"0"-16,23 0 15,28 0 1,15 0-16,-4 0 16,-7 0-16,-5 0 15,-75 0 1,0 0-16,50-4 15,-29-8-15</inkml:trace>
  <inkml:trace contextRef="#ctx1" brushRef="#br0" timeOffset="58975.0108">19275 10783 0,'0'0'0,"-7"36"15,-2 26 1,-9 42-16,-1 32 16,7 29-16,7 16 15,10-4 1,5-22-16,8-25 16,3-33-16,5-26 15,3-19 1,2-23-16,6-14 15,7-10 1,15-14-16,9-18 16,31-23-16,15-23 15,-3-14 1,-5-7-16,-30 7 16</inkml:trace>
  <inkml:trace contextRef="#ctx1" brushRef="#br0" timeOffset="59178.0622">19205 11392 0,'0'0'0,"0"0"0,0 0 15,24 4 1,37-2-16,35 3 16,36-4-1,6-5-15,1-7 16</inkml:trace>
  <inkml:trace contextRef="#ctx1" brushRef="#br0" timeOffset="59552.6368">20273 10804 0,'0'0'15,"-25"15"-15,-11 12 16,-12 23-1,-2 14-15,2 34 16,4 25 0,18 8-16,24 0 15,20-10-15,18-17 16,8-15 0,13-13-16,11-22 15,2-16-15,1-15 16,8-12-1,1-18-15,0-13 16,-4-14 0,-9-17-16,-11-16 15</inkml:trace>
  <inkml:trace contextRef="#ctx1" brushRef="#br0" timeOffset="59834.2059">20519 10598 0,'0'0'16,"0"0"-16,0 0 15,22 5-15,27-1 16,38 7-1,34 2-15,9-6 16,9-9 0,2-6-16,-8-12 15,-12 6 1,-29-6-16,-29-3 16,-30 1-16</inkml:trace>
  <inkml:trace contextRef="#ctx1" brushRef="#br0" timeOffset="60161.8623">20960 10585 0,'0'0'16,"0"0"-16,0 26 15,4 35 1,3 37-16,1 36 15,8 16 1,1 35-16,4 25 16,0 0-1,-4-15-15,-3-23 16,-3-16-16,1-20 16,-2-19-1,-1-23-15,-5-29 16,-4-65-1,0 0-15,0 0 16,8 41-16,4-29 16,6-30-16</inkml:trace>
  <inkml:trace contextRef="#ctx1" brushRef="#br0" timeOffset="60459.045">21607 10484 0,'0'0'15,"20"0"-15,23 0 16,24 0-16,13 0 16,23 0-1,-7 0-15,-4 5 16,-12-1-16,-80-4 16,82 4-1</inkml:trace>
  <inkml:trace contextRef="#ctx1" brushRef="#br0" timeOffset="60927.6249">21842 10576 0,'0'0'0,"0"0"15,0 24-15,0 25 16,0 32-1,4 24-15,2 7 16,-2 1 0,-2 1-16,5-2 15,-5-9-15,-7-3 16,-5-14 0,-9-13-16,-10-12 15,2-22 1,-6-9-16,-6-9 15,39-21-15,-42 10 16,-2-8 0,44-2-16,-41-8 15,41 8 1,-24-17-16,12 4 16,19 0-16,13-1 15,11 1 1,17-1-16,24 1 15,36-2 1,27 0-16,8 5 16,-5-1-16,-26-5 15,-36-6-15</inkml:trace>
  <inkml:trace contextRef="#ctx1" brushRef="#br0" timeOffset="61395.9521">22437 10608 0,'0'0'0,"0"0"15,-8 23 1,0 24-1,-5 33-15,0 35 16,7 8-16,6 4 16,6-4-1,11-9-15,16-13 16,11-23-16,9-30 16,-10-30-1,8-22-15,0-25 16,2-22-1,5-37-15,-13-21 16,-25-10-16,-24 8 16,-22 19-1,-15 16-15,-16 16 16,-9 15-16,-8 12 16,2 13-1,1 15-15,17 17 16,12 10-1,11 9-15,13-1 16</inkml:trace>
  <inkml:trace contextRef="#ctx1" brushRef="#br0" timeOffset="61661.6444">23221 10336 0,'0'0'16,"0"0"0,-4 27-16,-3 36 15,-13 37-15,-14 41 16,-11 31 0,0 20-16,10 0 15,8-11-15,9-24 16,11-34-1,5-31-15,2-92 16,9 50 0,7-38-16,6-33 15</inkml:trace>
  <inkml:trace contextRef="#ctx1" brushRef="#br0" timeOffset="62161.3918">23198 10444 0,'0'0'0,"14"27"16,6 13 0,11 31-16,8 36 15,7 34 1,3 22-16,8 9 15,-7-6-15,0-19 16,-4-17 0,-2-23-16,-5-29 15,-39-78 1,33 50-16,-8-31 16,-4-25-16,-8-17 15,5-25 1,-1-43-16,6-51 15,4-79 1,-2-74-16,-19 29 16,-6 19-16,-6 7 15,-4 14 1,-10 5-16,0 16 16,2 21-1,3 19-15,1 15 16,1 19-1,7 19 1,6 18-16,0 18 0,-2 14 16,-1 15-16</inkml:trace>
  <inkml:trace contextRef="#ctx1" brushRef="#br0" timeOffset="62489.4397">24348 11549 0,'0'0'0,"0"0"16,0-13-1,8-13-15,7-17 16</inkml:trace>
  <inkml:trace contextRef="#ctx1" brushRef="#br0" timeOffset="83234.9435">26690 5415 0,'0'0'16,"0"0"-16,0 0 15,0 0 1,-8-16-16,0-15 16,-12-8-1,-3 13-15,-6 10 16,-2 5-16,-11 2 15,-10 2 1,-7 7-16,-1 5 16,0 1-16,-2 10 15,-6 4 1,3 7-16,5 4 16,2 3-1,6 4-15,9 2 16,3 0-16,40-40 15,-26 45 1,13 2-16,10-1 16,14 6-1,7 0-15,7 1 16,3 5-16,0 7 16,-4 4-1,-6 10-15,-5 27 16,-15 22-16,-23 4 15,-16-2 1,-20-7-16,-8-12 16,4-15-1,4-13-15,8-7 16,9-23-16,44-53 16,0 0-1,0 0-15,-21 32 16,12-21-1,14-8-15,3-9 16,9 1-16,-17 5 16,0 0-1,17-10-15,6 5 16,-1 12 0,-3 9-16,-3 10 15,-5 15-15,2 19 16,-9 16-1,-4 43-15,-6 47 16,-11 32 0,-6 17-16,-8 15 15,-2 24-15,-3 10 16,5 15 0,0 14-16,4 8 15,6 7-15,10 1 16,11 1-1,11-4-15,6-2 16,7-4 0,5 2-16,13-3 15,4-2-15,4-9 16,7-8 0,3-17-16,0-19 15,0-25 1,-1-30-16,-13-38 15,-2-29-15,-5-22 16,-4-14 0,2-15-16,-4-13 15,-4-13 1,-3-5-16,9-4 16,-35-36-16,38 31 15,1-9 1,6-7-16</inkml:trace>
  <inkml:trace contextRef="#ctx1" brushRef="#br0" timeOffset="83391.1455">26836 14345 0,'0'0'15,"0"0"1,0 0-16</inkml:trace>
  <inkml:trace contextRef="#ctx1" brushRef="#br0" timeOffset="94013.6516">27163 5012 0,'0'0'0,"0"0"15,0 0 1,0 0-16,-21 17 15,-13 9 1,-16 18-16,-2 14 16,-12 26-16,-6 18 15,3 9 1,6 9-16,9-6 16,6-3-1,6 0-15,7-4 16,3-8-16,4-3 15,-3-6 1,4-10-16,3-9 16,4-6-1,18-65-15,-16 49 16,16-49-16,0 0 16,0 0-1,-13 36-15,6-6 16,9-15-1,9-13-15,12-11 16</inkml:trace>
  <inkml:trace contextRef="#ctx1" brushRef="#br0" timeOffset="94357.2852">26992 6257 0,'0'0'0,"0"0"16,0 0-1,0 20-15,0 13 16,0 13 0,9-11-16,10-10 15,3-17-15,3-5 16,-1-10-1,-2-4-15,-1-7 16,-8-2-16,-4-2 16,-7 1-1,-8 6-15,-12 6 16,-14 7 0,-3 10-16,-3 8 15,-10 8-15</inkml:trace>
  <inkml:trace contextRef="#ctx1" brushRef="#br0" timeOffset="94981.9124">26208 7561 0,'0'0'0,"0"0"16,0 0-16,0-2 15,2-8-15,15-3 16,14 5 0,11 6-16,8 8 15,2 5 1,1 15-16,-14 9 16,-8 7-16,-13 10 15,-13 8 1,-20 10-16,-20 5 15,-22 24 1,-19 13-16,-5-5 16,1-9-16,9-18 15,5-21 1,16-15-16,13-19 16,37-25-1,-31 15-15,31-15 16,0 0-16,-24 7 15,24-7 1,-10 0-16,13 0 16,12 0-1,12 0-15,12 2 16,20 5-16,11 4 16,8 0-1,26 5-15</inkml:trace>
  <inkml:trace contextRef="#ctx1" brushRef="#br0" timeOffset="95341.4571">26766 8459 0,'0'0'0,"0"0"15,0 0 1,0 0-16,-6 20 16,0 17-1,1 16-15,12-11 16,10-6 0,6-15-16,2-15 15,-5-6-15,2-9 16,-6-7-1,-6-1-15,-3-4 16,-7-1-16,-5 2 16,-3 2-1,-8 7-15,-8 7 16,-7 8 0,-6 7-16,4 7 15</inkml:trace>
  <inkml:trace contextRef="#ctx1" brushRef="#br0" timeOffset="96115.897">25971 10111 0,'0'0'0,"0"0"16,0 0-1,0 0 1,20-14-16,16-5 16,24-8-16,3 7 15,-3 8-15,-1 5 16,-8 10 0,-10 8-16,-15 12 15,-19 6-15,-16 4 16,-11 9-1,-19 18-15,-5 5 16,-19 15 0,-4 8-16,67-88 15,-56 71-15,56-71 16,0 0 0,-31 43-16,20-29 15,20-17 1,7-10-16,10-8 15,13-3-15,9-8 16,6 4 0,0 5-16,-4 7 15,-8 14 1,-11 16-16,-19 15 16,-9 16-16,-18 24 15,-12 9 1,-19 32-16,-22 17 15,3-12 1,5-29-16,8-28 16,3-22-16,12-14 15,37-22 1,0 0-16,0 0 16,-26 11-16,18-13 15,12-16 1,12-16-16</inkml:trace>
  <inkml:trace contextRef="#ctx1" brushRef="#br0" timeOffset="96475.0828">26814 10672 0,'0'0'16,"0"0"-16,0 0 16,0 20-1,0 11-15,7 14 16,4-9 0,2-14-16,5-11 15,0-6-15,0-12 16,-4-9-1,-6-6-15,-3-2 16,-8-3 0,-3 4-16,-5 1 15,-6 6-15,-3 7 16,-4 11-16,0 9 16,-3 12-1</inkml:trace>
  <inkml:trace contextRef="#ctx1" brushRef="#br0" timeOffset="97037.1495">26729 12119 0,'-24'18'16,"-7"7"-16,-16 17 16,2 8-1,-10 7-15,-15 26 16,-14 15 0,6 3-16,0-5 15,11-8-15,11-15 16,10-8-1,5-9-15,12-16 16,29-40 0,0 0-16,-22 39 15,6-6-15,14-9 16,8-3 0,6-4-16,10 0 15,10-1 1,10 3-16,14 0 15,11-3-15,4-2 16,7 1 0,23 3-16,11 4 15,-10-2 1,-10-1-16,-13-4 16,-10 1-16,-15-5 15,-8-4 1,-46-7-16,50 9 15,-50-9 1,40 4-16,-9-6 16</inkml:trace>
  <inkml:trace contextRef="#ctx1" brushRef="#br0" timeOffset="97459.253">26543 11869 0,'0'0'0,"0"0"15,-4 22 1,0 28-16,-6 32 15,2 39 1,3 22-16,3 20 16,0 54-1,2 27-15,0-19 16,0-6-16,2-11 16,2-12-1,3-19-15,-3-18 16,0-24-1,8-29-15,-1-17 16,-2-17-16,-9-72 16,10 47-1,-10-47-15,6 31 16,1-20 0,-3-20-16</inkml:trace>
  <inkml:trace contextRef="#ctx1" brushRef="#br0" timeOffset="97896.3296">26999 13907 0,'0'0'0,"0"0"15,0 20-15,9 21 16,5 21-1,6-2-15,0-2 16,2 1 0,2-6-16,0-4 15,-24-49-15,0 0 16,24 36 0,-7-16-16,-3-20 15,-7-14 1,-3-10-16,-4-7 15,-2-2-15,-5-5 16,-3-5 0,-6 11-16,0 15 15,-1 8 1,-5 13-16,1 12 16,-2 10-16,1 11 15,0 11 1,6 4-16,7 1 15,9-53-15,-7 54 16</inkml:trace>
  <inkml:trace contextRef="#ctx1" brushRef="#br0" timeOffset="98021.2933">27285 14441 0,'0'0'15,"0"0"1,0 0-16</inkml:trace>
  <inkml:trace contextRef="#ctx1" brushRef="#br0" timeOffset="114158.1174">27509 7347 0,'0'0'15,"0"0"-15,0 0 16,-20 16 0,-15 10-16,-13 19 15,3 7-15,3 11 16,-4 19-1,4 9-15,11-4 16,16-17 0,13-21-16,8-11 15,12-7-15,6-17 16,10-10 0,11-13-16,16-13 15,-1-14 1,-2-9-16,-12-2 15,-7-5-15,-19 4 16,-16 3 0,-12 5-16,-16 7 15,-13 5-15,-10 13 16,-4 6 0,-1 7-16,52 2 15,0 0 1,0 0-16,-38 0 15,18-12-15,24-11 16</inkml:trace>
  <inkml:trace contextRef="#ctx1" brushRef="#br0" timeOffset="114392.4712">27819 6915 0,'0'0'0,"0"0"15,0 0 1,0 25-16,5 27 16,0 28-16,-3 23 15,0 5 1,0 3-16,-2 3 16,0 2-1,0-2-15,0-9 16,-2-6-16,-4-17 15,6-82 1,-18 68-16</inkml:trace>
  <inkml:trace contextRef="#ctx1" brushRef="#br0" timeOffset="114954.8469">27426 8194 0,'0'0'16,"0"0"-1,-7 20-15,1 20 16,-1 19-16,9-4 16,11 1-1,14-9-15,7-10 16,7-12-16,2-4 16,-43-21-1,46 9-15,-46-9 16,36-3-1,-17-10-15,-14-3 16,-10-7-16,-10 0 16,-5-3-1,-3 2-15,0 4 16,-3-2 0,8 4-16,7 0 15,9 0-15,15-2 16,9-3-1,15-1-15,14-2 16,3 4 0,-1 5-16,-3 10 15,-13 16-15,-14 11 16,-17 12 0,-15 6-16,-15 22 15,-14 3-15,-5 2 16,43-65-1,-48 76-15,48-76 16,-41 62 0,21-24-16,24-31 15,14-20 1,5-19-16</inkml:trace>
  <inkml:trace contextRef="#ctx1" brushRef="#br0" timeOffset="115267.5657">28020 7649 0,'0'0'0,"0"0"16,0 0 0,0 0-16,0 0 15,22 0 1,13-5-16,13 1 15,-10 4-15,-11 4 16,-11 8 0,-16 12-16,-16 9 15,-7 10 1,-13 10-16,-7 8 16,-19 22-16,-10 6 15,72-89 1,0 0-16,-54 59 15,29-53 1</inkml:trace>
  <inkml:trace contextRef="#ctx1" brushRef="#br0" timeOffset="115439.0711">28217 7608 0,'0'0'0,"0"0"16,0 0-16,0 0 15,18 0 1,20 0-16,22 0 16,-1 0-1,-11 0-15,-11-6 16</inkml:trace>
  <inkml:trace contextRef="#ctx1" brushRef="#br0" timeOffset="115814.0066">28237 7839 0,'0'0'16,"0"0"-16,0 0 16,0 0-1,0 0-15,0 0 16,18-3-16,23-14 16,9-12-1,-2-9-15,-6-7 16,-7 0-1,-35 45-15,0 0 16,0 0-16,23-42 16,-23 42-1,12-30-15,-12 22 16,-2 16 0,-5 12-16,0 11 15,3 13-15,-3 11 16,-1 8-1,4-3-15,4-60 16,-2 61 0,2-61-16,2 50 15,0-27-15,4-30 16</inkml:trace>
  <inkml:trace contextRef="#ctx1" brushRef="#br0" timeOffset="116095.1613">28611 7245 0,'0'0'0,"0"0"16,0 0-16,0 0 15,0 0-15,0 31 16,0 36 0,0 36-16,4 28 15,0 1 1,1 1-16,-5-4 15,3-5-15,-3-10 16,0-8 0,0-11-16,2-12 15,4-11 1,5-30-16,3-17 16,-1-28-16,-5-19 15</inkml:trace>
  <inkml:trace contextRef="#ctx1" brushRef="#br0" timeOffset="116563.8062">29067 7385 0,'0'0'16,"0"0"-16,-18 11 15,-10 11 1,-7 12-16,-5 17 15,0 15 1,-5 25-16,5 10 16,21-17-1,21-30-15,11-28 16,4-15-16,8-14 16,6-13-1,5-8-15,-1-15 16,-4-1-16,-11 0 15,-9 2 1,-9 4-16,-8 7 16,-7 5-1,-3 2-15,-1 5 16,1 3-16,3-1 16,7 2-1,8-2-15,13-3 16,11-2-1,16-2-15,15 0 16,5 4-16,-2 7 16,-60 9-1,52 0-15,-16 4 16,-25 5-16</inkml:trace>
  <inkml:trace contextRef="#ctx1" brushRef="#br0" timeOffset="116736.0313">29063 7809 0,'0'0'16,"0"0"-16,0 0 16,19-2-1,24-9-15,26 0 16,2-4 0,-9 1-16,-16-4 15,-13-7-15</inkml:trace>
  <inkml:trace contextRef="#ctx1" brushRef="#br0" timeOffset="116954.3621">29448 7157 0,'0'0'15,"0"0"1,0 0-16,0 29 15,0 30-15,0 29 16,0 22 0,0-2-16,4-3 15,4-3 1,-3-8-16,3-7 16</inkml:trace>
  <inkml:trace contextRef="#ctx1" brushRef="#br0" timeOffset="117329.2509">29154 8236 0,'0'0'16,"0"0"-16,-8 20 15,2 16 1,-3 14-16,7-8 15,10-4 1,18-7-16,7-13 16,4-14-16,0-10 15,-8-10 1,-9-4-16,-7-7 16,-6-4-1,-9-5-15,-8 3 16,-5 3-16,-7 4 15,-10 10 1,-3 9-16,-7 9 16,-4 11-1,11-5-15,19-8 16,18-16-16,21-24 16</inkml:trace>
  <inkml:trace contextRef="#ctx1" brushRef="#br0" timeOffset="117782.3881">29836 7329 0,'0'0'15,"0"0"-15,0 0 16,-22 11 0,-9 9-16,-6 9 15,2 11-15,3 8 16,7 3-1,9 0-15,12 1 16,8-5-16,12-10 16,10-7-1,9-17-15,0-13 16,2-13-16,7-17 16,-10-5-1,-15-4-15,-8 0 16,-13 6-1,-7 10-15,-6 3 16,-6 2-16,4 5 16,3-1-1,5 1-15,9 2 16,9 0 0,16-3-16,10 3 15,10-2 1,20-4-16,1 3 15,-1 2-15,-65 12 16,0 0 0,59-9-16</inkml:trace>
  <inkml:trace contextRef="#ctx1" brushRef="#br0" timeOffset="117938.7783">29947 7640 0,'0'0'15,"0"0"-15,20 0 16,21-7 0,23-4-16,-2-3 15,-10-5-15</inkml:trace>
  <inkml:trace contextRef="#ctx1" brushRef="#br0" timeOffset="118157.1926">30280 7157 0,'0'0'0,"0"0"16,0 0-16,0 25 16,4 21-16,4 28 15,0 12 1,3-2-16,-1 0 15,-6-7 1,0-3-16,-2-3 16</inkml:trace>
  <inkml:trace contextRef="#ctx1" brushRef="#br0" timeOffset="118469.8916">29824 8183 0,'0'0'16,"0"0"-16,0 0 16,0 0-1,22-16-15,18-8 16,21-15-16,2 9 16,2 7-1,-11 10-15,-1 10 16,-10 17-1,-6 12-15,-7 17 16,-9 13-16,-7 12 16,-4 5-1,-1 18-15,-1-5 16,-8-86 0,6 59-16,1-36 15</inkml:trace>
  <inkml:trace contextRef="#ctx1" brushRef="#br0" timeOffset="118766.4069">30700 7408 0,'0'0'15,"0"0"-15,23-12 16,15-3-1,19-10-15,4 5 16,-61 20 0,54-9-16,-5 9 15,-20 18 1,-23 11-16,-17 9 16,-23 20-16,-15 15 15,-26 28 1,-18 16-16,11-17 15,82-100-15,-51 67 16</inkml:trace>
  <inkml:trace contextRef="#ctx1" brushRef="#br0" timeOffset="118938.5528">30953 7660 0,'0'0'16,"0"0"-16,0 0 15,0 0 1,13 20-16,11 9 16,15 14-16,-11-13 15,-6-9-15</inkml:trace>
  <inkml:trace contextRef="#ctx1" brushRef="#br0" timeOffset="119203.8085">31375 7102 0,'0'0'16,"0"0"-16,0 0 16,2 26-16,4 28 15,5 32 1,1 20-16,-2-3 15,5-3 1,-4-3-16,-7-4 16,-6-17-16,-4-2 15,-6-12 1,-4-17-16,-4-12 16</inkml:trace>
  <inkml:trace contextRef="#ctx1" brushRef="#br0" timeOffset="119391.2931">30972 8206 0,'0'0'0,"0"0"16,0 0-16,10 19 16,10 10-1,11 9-15,13-3 16,13-3-1,12-7-15</inkml:trace>
  <inkml:trace contextRef="#ctx1" brushRef="#br0" timeOffset="119782.0962">32047 7174 0,'0'0'0,"0"0"16,-22 5-1,-17 13-15,-16 12 16,15 11 0,3 13-16,13 3 15,13 0-15,13-5 16,13-10-1,12-11-15,7-13 16,4-18 0,3-15-16,-11-8 15,-9-3-15,-12-1 16,-13 7 0,-11 2-16,-12 4 15,-16 7 1,-7 7-16,50 0 15,0 0-15,-36-5 16,21-11 0,30-4-16</inkml:trace>
  <inkml:trace contextRef="#ctx1" brushRef="#br0" timeOffset="120031.7395">32457 6665 0,'0'0'15,"0"0"-15,0 0 16,0 23 0,0 22-16,0 31 15,0 24 1,0 7-16,0 3 16,0 0-16,0 1 15,4-1 1,0-6-16,-4-3 15,-6-7 1,-15-16-16,-13-15 16</inkml:trace>
  <inkml:trace contextRef="#ctx1" brushRef="#br0" timeOffset="120563.2486">31753 7946 0,'0'0'0,"0"0"16,0 0-1,0 25-15,6 19 16,8 26-16,4-4 16,8-1-1,7 0-15,8-9 16,3-6-16,-1-17 15,2-14 1,-3-14-16,1-18 16,-1-19-1,-4-10-15,-1-12 16,-7-10-16,-7-1 16,-8-2-1,-7 2-15,-14 5 16,-5 9-1,-16 10-15,-11 16 16,-17 19-16,-1 6 16,-10 22-1,0 11-15,-15 30 16,9 11 0,24-3-16,26-12 15,16-24-15,16-15 16,12-9-1,22-6-15,34-14 16,46-13 0,42-18-16,12-3 15,-25 9-15,-44 15 16</inkml:trace>
  <inkml:trace contextRef="#ctx1" brushRef="#br0" timeOffset="120735.0981">32706 8350 0,'0'0'0,"0"0"15,0 0 1,0 0-16</inkml:trace>
  <inkml:trace contextRef="#ctx1" brushRef="#br0" timeOffset="134106.9232">27386 8947 0,'0'0'15,"0"0"-15,0 0 16,18 0-16,17 0 16,22-3-1,1-3-15,9-6 16,0 8 0,1 0-16,7 1 15,13 1 1,-1 2-16,5 0 15,4-2-15,1-2 16,4-1 0,-1 1-16,8 4 15,1-3-15,3 1 16,-1 2 0,1 0-16,5 0 15,8-4 1,6-1-16,1-4 15,-4 3-15,1-1 16,-6-1 0,3 0-16,-4 4 15,1-3 1,0 5-16,0 2 16,2-2-16,-2 0 15,0-3 1,-3 0-16,-1 1 15,-4 2 1,-1 0-16,-4-1 16,-5 3-16,-5-2 15,-7 2 1,-6-2-16,-11-1 16,-3 2-1,-5-2-15,-17 1 16,-6 2-16,-45 0 15,47 2 1,-47-2-16,46 3 16,-46-3-16,47 0 15,-47 0 1,42-7-16,1-14 16</inkml:trace>
  <inkml:trace contextRef="#ctx1" brushRef="#br0" timeOffset="134466.1535">32712 8431 0,'0'0'0,"0"0"16,-16 11-16,-16 6 16,-9 9-1,-4 2-15,-2 8 16,1 3 0,1-2-16,3 3 15,2 1-15,5-2 16,2-3-1,33-36-15,-28 36 16,28-36 0,0 0-16,-22 32 15,7-9-15,13-8 16,6-13 0,7-7-16</inkml:trace>
  <inkml:trace contextRef="#ctx1" brushRef="#br0" timeOffset="134715.9066">32790 8533 0,'0'0'0,"0"0"16,-21 18 0,-11 7-16,-20 18 15,-8 1 1,-21 17-16,-23 16 16,-9 14-16</inkml:trace>
  <inkml:trace contextRef="#ctx1" brushRef="#br0" timeOffset="139828.5559">27674 9756 0,'0'0'0,"0"0"15,-26 6 1,-24 8-16,-15 15 16,10 9-1,-2 11-15,-3 24 32,5 11-32,12 7 15,16-8-15,16-19 16,13-17-1,13-13-15,6-14 16,6-11 0,8-12-16,9-10 15,6-11-15,-2-9 16,-11-6 0,-6-3-16,-10-3 15,-13-4 1,-8 0-16,-4 2 15,-7 5-15,-5 4 16,-4 8 0,3 12-16,-3 5 15,-4 7 1,5 6-16,5 0 16,8-3-16</inkml:trace>
  <inkml:trace contextRef="#ctx1" brushRef="#br0" timeOffset="140047.5769">27927 9405 0,'0'0'16,"0"0"-16,0 0 16,2 27-16,5 27 15,-3 30 1,-2 25-16,-4 2 15,-2 5 1,0-1-16,-1-1 16,-1-9-16,-4-13 15,1-16 1</inkml:trace>
  <inkml:trace contextRef="#ctx1" brushRef="#br0" timeOffset="140656.4784">27452 10714 0,'0'0'16,"0"0"-16,0 23 16,0 16-1,0 22-15,8-1 16,1-2-16,0-6 15,2-8 1,-11-44-16,0 0 16,0 0-1,13 23-15,-2-18 16,-6-17-16,0-8 16,-1-9-1,-2-2-15,0-3 16,2-1-1,3 1-15,0 0 16,6 3-16,6 2 16,7 0-1,8-2-15,6 4 16,-2 9 0,-1 7-16,-6 11 15,-9 9-15,-9 13 16,-11 10-1,-11 10-15,-11 14 16,-5 2-16,-6 0 16,0-2-1,31-56-15,-29 51 16,29-51 0,0 0-16,-23 38 15,10-13-15,15-21 16,11-17-1,12-23-15,17-24 16</inkml:trace>
  <inkml:trace contextRef="#ctx1" brushRef="#br0" timeOffset="141094.2162">28169 10051 0,'0'0'15,"0"0"-15,0 0 16,0 0 0,0 0-16,0 0 15,15 6 1,16 3-16,5 7 16,-14 4-16,-13 1 15,-9 3 1,-11 12-16,-9 6 15,-21 20 1,-18 24-16,-15 12 16,1-7-16,73-91 15,-50 66 1,32-43-16,22-31 16,19-27-16,14-22 15,13-16 1,23-31-16,14-9 15,-8 16 1,-24 35-16,-14 26 16,-12 19-16,-29 17 15,26-9 1,-26 9-16,22 2 16,-5 7-1,-12 8-15</inkml:trace>
  <inkml:trace contextRef="#ctx1" brushRef="#br0" timeOffset="141250.2103">28311 10334 0,'0'0'16,"0"0"-16,0 0 16,20-2-1,25-11-15,13-10 16,-6 1-1</inkml:trace>
  <inkml:trace contextRef="#ctx1" brushRef="#br0" timeOffset="141531.6385">28570 9843 0,'0'0'0,"0"0"16,0 0-1,0 0-15,0 27 16,0 28 0,0 32-16,-4 24 15,-1-1-15,-2 3 16,1-6 0,-1 0-16,5-18 15,2-89-15,0 0 16,0 0-1,2 63-15,5-45 16,11-45 0,2-29-16</inkml:trace>
  <inkml:trace contextRef="#ctx1" brushRef="#br0" timeOffset="141828.083">28750 9698 0,'0'0'0,"0"0"16,0 0 0,0 24-16,4 25 15,2 27-15,3 25 16,3 8 0,-4 12-16,-4 11 15,1 8 1,-3 8-16,-2 29 15,0-8-15,0-26 16,0-47 0,0-15-16,0-81 15,2 67 1,2-29-16,7-27 16,-3-24-16</inkml:trace>
  <inkml:trace contextRef="#ctx1" brushRef="#br0" timeOffset="142312.3389">29247 9860 0,'0'0'15,"0"0"-15,0 0 16,-18 25-16,-6 20 15,-14 26 1,-2 32-16,7 11 16,14-13-1,19-101-15,-2 78 16,15-31-16,5-29 16,3-18-1,-4-14-15,6-12 16,-3-10-1,0-16-15,-9 3 16,-9 7-16,-6 4 16,-3 9-1,-4 9-15,2 4 16,3 0-16,-1 5 16,7 0-1,7-1-15,12 0 16,10-5-1,12 0-15,16-6 16,6 3 0,2 0-16,-65 20 15,0 0-15,54-10 16</inkml:trace>
  <inkml:trace contextRef="#ctx1" brushRef="#br0" timeOffset="142468.5518">29308 10292 0,'0'0'0,"0"0"15,0 0-15,22-2 16,28-5 0,16-4-16,-1 6 15</inkml:trace>
  <inkml:trace contextRef="#ctx1" brushRef="#br0" timeOffset="142749.741">29663 9583 0,'0'0'16,"0"0"-16,0 0 15,2 23-15,4 24 16,5 31 0,-4 23-16,-4 6 15,-1-2 1,0 2-16,-2-6 16,0-7-16,0-12 15,0-82 1,0 0-16,0 85 15</inkml:trace>
  <inkml:trace contextRef="#ctx1" brushRef="#br0" timeOffset="143078.1544">29421 10705 0,'0'0'16,"0"0"-16,-10 25 15,-1 15 1,-3 20-16,10 1 16,12-8-1,13-10-15,5-16 16,4-21-16,3-15 16,1-11-1,-3-18-15,-11-7 16,-9 3-16,-14 0 15,-14 6 1,-5 9-16,-10 13 16,-7 13-1,-9 12-15,1 7 16,7 6-16,9-4 16,13-4-1</inkml:trace>
  <inkml:trace contextRef="#ctx1" brushRef="#br0" timeOffset="143577.6657">30065 9771 0,'0'0'15,"0"0"-15,0 0 16,-17 28-1,-10 18-15,-14 28 16,-1 24-16,3 8 16,39-106-1,-19 82-15,19-31 16,13-29 0,5-19-16,2-17 15,3-13-15,-1-6 16,-4-7-1,-6-1-15,-8 8 16,-4 8 0,-2 6-16,-2 1 15,2 2-15,0 0 16,4 0 0,10 1-16,5-5 15,11-3 1,7-3-16,14-5 15,6-1-15,1 3 16,1 4 0,-1 5-16,-56 20 15,48-6 1,-15 8-16,-18 9 16</inkml:trace>
  <inkml:trace contextRef="#ctx1" brushRef="#br0" timeOffset="143734.2315">30215 10097 0,'0'0'0,"0"0"16,0 0-16,0 0 15,18-8 1,15-13-16,18-10 16,3-2-1,-8-8-15,-11-3 16</inkml:trace>
  <inkml:trace contextRef="#ctx1" brushRef="#br0" timeOffset="143937.272">30554 9374 0,'0'0'15,"0"0"-15,3 18 16,3 22-16,6 22 15,-1 12 1,-3 22-16,-3 9 16,-1 2-1,-4 0-15</inkml:trace>
  <inkml:trace contextRef="#ctx1" brushRef="#br0" timeOffset="144312.0625">30167 10613 0,'0'0'15,"0"0"-15,0 0 16,10-15-16,15-18 16,12-21-1,10-4-15,13-11 16,1 4-1,-10 18-15,-51 47 16,41-25-16,-8 24 16,-6 11-1,-7 17-15,-5 14 16,2 29 0,-11 22-16,-6 42 15,-6 43-15,-6 11 16,-1-21-1,2-38-15,11-129 16,-7 88 0,7-88-16,0 38 15,9-42 1,4-32-16</inkml:trace>
  <inkml:trace contextRef="#ctx1" brushRef="#br0" timeOffset="144733.7633">31107 9566 0,'0'0'15,"12"-13"-15,11-5 16,9-5 0,5 5-16,4 12 15,-1 8 1,-6 9-16,-13 7 15,-9 8 1,-18 10-16,-8 11 16,-23 18-16,-13 24 15,-11 5 1,61-94-16,0 0 16,-37 74-16,31-41 15,24-38 1,17-21-16,3-14 15,6-2 1,-44 42-16,43-40 16,-6 9-16,2 10 15,-3 17 1,-13 12-16,2 15 16,-2 8-1,2 20-15,-8 5 16,-4 2-16</inkml:trace>
  <inkml:trace contextRef="#ctx1" brushRef="#br0" timeOffset="145092.9395">31412 9999 0,'0'0'16,"0"0"-16,0 0 15,0 22 1,-6 23-16,-8 22 16,-8-4-1,-6-7-15,-12-5 16,-4-7 0,-5-5-16,4-8 15,45-31-15,0 0 16,0 0-1,-37 20-15,10-9 16,21-9-16,16-6 16,20-9-1,25-10-15,32-13 16,39-13 0,23-7-16,-12 8 15,-46 16-15</inkml:trace>
  <inkml:trace contextRef="#ctx1" brushRef="#br0" timeOffset="145468.238">31390 10544 0,'-17'27'0,"-3"9"15,-3 20 1,10-1-16,9 3 15,12-2-15,15-4 16,10-12 0,14-13-16,6-18 15,4-14-15,-4-17 16,-11-10 0,-12-5-16,-18-8 15,-14 1 1,-10 4-16,-16 2 15,-7 8 1,-8 10-16,-8 9 16,-5 11-16,0 13 15,2 7 1,12 5-16,15-9 16,18-19-16</inkml:trace>
  <inkml:trace contextRef="#ctx1" brushRef="#br0" timeOffset="146014.5919">31923 9803 0,'0'0'0,"0"0"16,0 0-1,16 0-15,27-7 16,20-7-16,-3-1 15,-9-3 1,-51 18-16,47-13 16,-12 6-1,-23 14-15,-14 10 16,-14 15-16,-13 11 16,-12 19-1,-11 27-15,-3 10 16,19-10-1,36-89-15,0 0 16,-13 58-16,32-33 16,11-28-1,12-15-15,15-22 16,6-12 0,-63 52-16,0 0 15,0 0-15,61-59 16,-23 16-1,-42 34-15,-13 25 16,-10 13-16,-16 23 16,-3 10-1,-15 31-15,0 19 16,10 0 0,17-9-16,11-28 15,17-20-15,17-32 16,5-18-1,6-21-15,9-19 16,15-23 0</inkml:trace>
  <inkml:trace contextRef="#ctx1" brushRef="#br0" timeOffset="146405.1301">32293 10216 0,'2'5'0,"1"2"16,0 5-16,-3 9 15,-11 12 1,-7 13-16,-6 4 15,-7 4-15,-7 8 16,-2 1 0,-7 14-16,47-77 15,0 0 1,0 0-16,-47 61 16,47-61-16,0 0 15,-24 39 1,22-28-16,19-14 15,6-1-15,15-5 16,6 0 0,18-2-16,3 2 15,4 7 1,0 4-16,-1 7 16,-4 2-16,-64-11 15,54 15 1,-54-15-16,0 0 0,55 14 15,-55-14-15,59 14 32</inkml:trace>
  <inkml:trace contextRef="#ctx1" brushRef="#br0" timeOffset="146546.0385">33087 10768 0,'0'0'0,"0"0"0,0 0 31</inkml:trace>
  <inkml:trace contextRef="#ctx1" brushRef="#br0" timeOffset="150123.203">27325 8867 0,'0'0'15,"0"0"-15,0 0 16,0 0 0,0 0-16,0 0 15,0 0 1,16 0-16,20-5 15,18 0-15,2 2 16,1 2 0,4-1-16,6 2 15,7 0 1,15 0-16,3 0 16,1 0-16,8 0 15,3 0 1,2 0-16,3 0 15,1 2-15,4 2 16,5-1 0,8-1-16,10-2 15,3 0 1,-6 0-16,-7-2 16,1-5-16,9 5 15,-4 0 1,1-1-16,-2 1 15,-5 0 1,-2 2-16,0 4 16,-3 3-16,-3-3 15,-5 1 1,-7-3 0,-4-2-16,3 3 15,-8-1-15,-5 0 16,-4 4-16,-10 1 15,2 1 1,-5 0-16,5 2 16,-4-5-1,2 4-15,-4-1 16,-6-2-16,-12-2 16,-9-2-1,-48-2-15,53 5 16,-2-1-1,-51-4-15,0 0 16,0 0 0,46 5-16,-46-5 15,0 0-15,0 0 16,37 2 0,-37-2-16,24-2 15,-7-7-15,3-2 16</inkml:trace>
  <inkml:trace contextRef="#ctx1" brushRef="#br0" timeOffset="150420.1629">32643 8542 0,'0'0'0,"0"0"16,0 0-1,0 0-15,-22 7 16,-21 7 0,-11 8-16,2 7 15,2 4-15,3 5 16,3 1 0,1 1-16,5-3 15,5 0 1,33-37-16,0 0 15,0 0 1,-20 29-16,20-9 16</inkml:trace>
  <inkml:trace contextRef="#ctx1" brushRef="#br0" timeOffset="150623.2671">32771 8516 0,'0'0'0,"0"0"16,-25 15-16,-17 10 15,-21 19 1,-20 26-16,-16 24 16,-6 22-1,1 16-15</inkml:trace>
  <inkml:trace contextRef="#ctx1" brushRef="#br0" timeOffset="159011.5305">27179 11415 0,'0'0'15,"0"0"-15,0 0 16,21 5 0,27-5-16,23 0 15,0-9 1,2 1-16,-1-2 16,10-1-16,-2 4 15,0 1 1,5 4-16,0-1 15,6 3-15,0 0 16,8 0 0,2-4-16,6-3 15,3-2 1,4 2-16,1 1 16,8 1-1,4-1-15,2-2 16,-2 0-16,4 0 15,1-2 1,1 0-16,-2 0 16,4-1-16,1-1 15,6 1 1,-3 5-16,-2-1 16,-3 0-1,-8-2-15,3 0 16,-9 1-16,1 5 15,-7-1 1,2 4-16,-12 2 16,3 0-1,-2 1-15,-3-1 16,-4 1-16,-7-3 16,-10 1-1,-8 1-15,-3 3 16,-12-1-1,-9-4-15,3 2 16,-5 1-16,-1-1 16,-3 0-1,-43-2-15,46 3 16,-46-3 0,49 2-16,-49-2 15,53 0-15,-53 0 16,0 0-1,56-2-15</inkml:trace>
  <inkml:trace contextRef="#ctx1" brushRef="#br0" timeOffset="159292.7161">32917 10958 0,'0'0'0,"-30"13"16,-10 5-16,-25 18 15,-17 19 1,-7 17-16,18-2 15,8-3-15,16-10 16,47-57 0,-36 68-16</inkml:trace>
  <inkml:trace contextRef="#ctx1" brushRef="#br0" timeOffset="159495.8015">33165 10949 0,'0'0'16,"-27"0"-16,-22 11 16,-33 14-16,-44 33 15,-73 73 1,-66 95-16</inkml:trace>
  <inkml:trace contextRef="#ctx1" brushRef="#br0" timeOffset="188423.7859">27750 5318 0,'0'0'0,"0"0"16,0 0-16,0 0 15,0 0 1,18-2-16,23-12 16,21-10-16,3-2 15,1-4 1,1 1-16,-67 29 16,0 0-1,0 0-15,54-20 16,-22 20-16,-34 16 15,-22 11 1,-11 15-16,-23 18 16,-24 30-1,-14 15-15,13-7 16,25-24-16,58-74 16,-27 42-1,25-31-15,15-24 16,5-16-1,7-13-15,10-10 16,-1 5-16,-7 12 16,-5 3-1,-5 12-15,-1 11 16,5 9 0,-1 9-16,4 11 15,5 7 1,10 13-16,2 5 15,2-2-15,-43-43 16,0 0 0,41 42-16</inkml:trace>
  <inkml:trace contextRef="#ctx1" brushRef="#br0" timeOffset="188782.9563">28363 4729 0,'0'0'0,"0"0"16,0 0-1,0 0-15,0 0 16,0 0 0,-7 31-16,-1 34 15,0 42 1,1 31-16,5 5 15,4 7-15,7 34 16,-3-10 0,4-7-16,-1-15 15,0-18-15,-2-24 16,0-12 0,-1-7-16,-6-14 15,0-14 1,-2-19-16,2-44 15,0 0-15,2 31 16,2-26 0,5-24-16</inkml:trace>
  <inkml:trace contextRef="#ctx1" brushRef="#br0" timeOffset="188955.0409">28309 5528 0,'0'0'0,"0"0"16,2-11-16,20-9 15,17-4 1,18-1-16,13 0 16,1 1-16</inkml:trace>
  <inkml:trace contextRef="#ctx1" brushRef="#br0" timeOffset="189845.0833">28781 5216 0,'0'0'0,"0"0"16,0 0-1,15-9-15,17-5 16,17-6-16,9 2 15,9 0 1,2 5-16,-3 3 16,-66 10-1,57-1-15,-15 8 16,-20 12-16,-24 4 16,-18 11-1,-26 12-15,-15 15 16,-24 18-16,-11 18 15,96-97 1,0 0-16,-63 78 16,39-31-1,38-31-15,17-20 16,11-14-16,10-9 16,1-2-1,-53 29-15,0 0 16,0 0-1,45-20-15,-18 13 16,-25 16-16,-18 16 16,-15 10-1,-16 24-15,-15 23 16,-1 16 0,11-4-16,28-20 15,20-20 1,16-28-16,13-12 15,10-14-15,15-18 16,19-22 0,14-30-16,-4-15 15,-79 85-15,0 0 16,0 0 0,50-69-16,-23 33 15,-24 32 1,-10 15-16,-11 12 15,-11 10-15,-13 18 16,-6 6 0,-4 2-16,-13 15 15,65-74 1,-68 72-16,68-72 16,0 0-16,-45 49 15,35-24 1,14-17-16,13-4 15,13 0-15,11-2 16,13 1 0,7 2-16,7 4 15,3 0 1,5 2-16,23 1 16,-1-4-16,-22-8 15</inkml:trace>
  <inkml:trace contextRef="#ctx1" brushRef="#br0" timeOffset="190813.9437">29717 4963 0,'0'0'0,"0"0"16,0 0-16,0 0 16,0 0-16,2 18 15,16 13 1,4 9-16,5-4 16,-5-3-1,-6-5-15,-9-6 16,-9-4-16,-17 2 15,-14 2 1,-23 7-16,-7 4 16,-4 3-1,-9 7-15,76-43 16,-63 40-16,63-40 16,-31 30-1,34-20-15,15-10 16,5-4-1,10-2-15,-33 6 16,38-8-16,6 8 16,-5 5-1,-10 10-15,-16 8 16,-13 9-16,-7 3 16,-9 10-1,-5 9-15,21-54 16,-18 49-1,18-49-15,-8 42 16,18-13-16,10-18 16,11-11-1,3-15-15,14-12 16,-5-9 0,-10 0-16,-33 36 15,21-36 1,-21 36-16,3-33 15,-3 33-15,0 0 16,-10-25 0,10 25-16,-7-24 15,14-1-15,22-4 16,21-5 0,16 1-16,7-1 15,19 1 1,-92 33-16,0 0 15,77-20-15,-44 20 16,-44 14 0,-22 1-16,-11 7 15,-11 18 1,55-40-16,0 0 16,0 0-16,-44 46 15,14-4 1,26-11-16,21-18 15,18-8-15,8-7 16,19-9 0,-5-7-16,-12-4 15,-14-8 1,-13-1-16</inkml:trace>
  <inkml:trace contextRef="#ctx1" brushRef="#br0" timeOffset="191048.3154">30307 5003 0,'0'0'0,"0"0"15,0 0 1,0 29-16,0 30 16,0 32-1,0 20-15,0-1 16,0-2-16,0-13 15,0-3 1,0-9-16,0-83 16,-15 76-16</inkml:trace>
  <inkml:trace contextRef="#ctx1" brushRef="#br0" timeOffset="191360.7258">29971 6078 0,'0'0'0,"0"0"15,0 0 1,-6 20-16,-1 18 16,3 15-1,17-1-15,18-12 16,13-11-16,6-11 16,3-13-1,2-15-15,-9-9 16,-6-15-1,-11-7-15,-15-3 16,-18 2-16,-16 4 16,-15 6-1,-14 9-15,-5 13 16,-3 8 0,4 9-16,6 3 15,20 8-15,20-6 16,21-9-1</inkml:trace>
  <inkml:trace contextRef="#ctx1" brushRef="#br0" timeOffset="191610.2995">31298 5024 0,'0'0'15,"-22"15"-15,-15 14 16,-22 23 0,-32 30-16,-28 34 15,-3 9-15,29-19 16,93-106 0,0 0-16,-51 62 15,40-55-15,30-43 16</inkml:trace>
  <inkml:trace contextRef="#ctx1" brushRef="#br0" timeOffset="191766.8746">31017 5252 0,'0'0'0,"0"0"16,0 0 0,0 0-16,14 18 15,9 8 1,15 12-16,-3-2 15,2-1-15,2-8 16</inkml:trace>
  <inkml:trace contextRef="#ctx1" brushRef="#br0" timeOffset="192297.9801">31451 5079 0,'0'0'16,"0"0"-16,0 0 16,0 25-16,0 21 15,-5 28 1,1 16-16,-2-5 16,-2-9-1,8-76-15,0 0 16,0 0-16,-6 53 15,4-28 1,4-29-16,9-25 16,10-18-1,13-5-15,4-4 16,4-6-16,13-17 16,-5 2-1,-7 11-15,-12 11 16,-31 55-16,0 0 15,0 0 1,16-38-16,-4 16 16,-8 17-1,0 16-15,0 19 16,0 14 0,-2 27-16,-2 12 15,0 35-15,4 21 16,1-10-1,-1-27-15,-2-25 16,-4-14 0,-13-21-16,-1-2 15</inkml:trace>
  <inkml:trace contextRef="#ctx1" brushRef="#br0" timeOffset="192688.5278">31219 6143 0,'0'0'0,"0"0"16,0 0-1,0 25-15,8 19 16,13 19 0,10-15-16,9-11 15,6-8-15,9-14 16,2-12-1,4-17-15,-8-19 16,-7-12 0,-14-9-16,-13-2 15,-23-2 1,-9 2-16,-15 12 16,-13 10-16,-12 14 15,-10 18 1,-1 13-16,1 12 15,11 5 1,14 4-16,19-10 16,23-9-16,15-13 15</inkml:trace>
  <inkml:trace contextRef="#ctx1" brushRef="#br0" timeOffset="192922.6163">32327 5102 0,'0'0'0,"-22"12"15,-13 9 1,-22 24-16,-15 17 16,-22 32-1,-14 27-15,9 2 16,99-123-16,-55 90 15,36-42 1,26-37-16,13-25 16</inkml:trace>
  <inkml:trace contextRef="#ctx1" brushRef="#br0" timeOffset="193063.2015">32040 5365 0,'0'-2'0,"0"0"15,0 0-15,7 2 16,3 9-16,10 10 15,2 9 1,3 3-16,9 7 16,3 6-1,0-4-15,-37-40 16,40 38-16</inkml:trace>
  <inkml:trace contextRef="#ctx1" brushRef="#br0" timeOffset="193250.9293">32183 5390 0,'0'0'0,"0"0"16,24 0-16,26-5 16,26 1-1,19 5-15,-13 9 16,-8 1-1,-17-9-15</inkml:trace>
  <inkml:trace contextRef="#ctx1" brushRef="#br0" timeOffset="193563.3487">32797 4762 0,'0'0'16,"0"0"0,-4 23-16,1 23 15,-10 32-15,-1 25 16,-3 14 0,4 7-16,9 8 15,4-11 1,6-13-16,5-18 15,6-13-15,-5-15 16,-2-12 0,-3-11-16,-7-39 15,3 50-15</inkml:trace>
  <inkml:trace contextRef="#ctx1" brushRef="#br0" timeOffset="193922.2786">32211 6078 0,'0'0'15,"0"0"1,-4 20-16,0 18 16,1 20-16,10 2 15,11-1 1,14-11-16,6-7 15,8-12 1,7-10-16,6-11 16,4-16-16,-2-15 15,-5-13 1,-11-9-16,-13-4 16,-17-5-1,-20-1-15,-15 1 16,-23 8-16,-22 8 15,-42 13 1,-49 29-16,-51 52 16,-44 53-16</inkml:trace>
  <inkml:trace contextRef="#ctx1" brushRef="#br0" timeOffset="212371.1531">28243 12400 0,'0'0'0,"-24"-10"15,-7-3-15,-11-5 16,0 3 0,-1 5-16,2 1 15,2 5-15,39 4 16,-43-10 0,43 10-16,-41-10 15,41 10 1,-42-10-16,42 10 15,0 0-15,0 0 16,-31 0 0,11 3-16,20-3 15,-2 2 1,13-4-16,14-7 16,8-7-16,12-6 15,10-13 1,2 5-16,-4 1 15,-5 3 1,-4 5-16,-7 5 16,-6 8-16,-9 1 15,-7 4 1,-2 3-16,-8 5 16,-10 8-1,-11 9-15,-8 17 16,-19 21-16,-19 32 15,-19 28 1,-6 21-16,4 2 16,21-18-1,12-18-15,11-17 16,10-16-16,29-74 16,-23 62-1,17-24-15,8-15 16</inkml:trace>
  <inkml:trace contextRef="#ctx1" brushRef="#br0" timeOffset="212605.3475">28098 12551 0,'0'0'15,"0"0"-15,0 0 16,12 18-1,7 13-15,7 7 16,-4 4-16,1 3 16,-4-3-1,-19-42-15,24 34 16,0-10 0,-7-24-16,-5-22 15</inkml:trace>
  <inkml:trace contextRef="#ctx1" brushRef="#br0" timeOffset="212949.3871">28394 11809 0,'0'0'0,"0"0"16,0 0-16,0 0 15,-6 27 1,-1 33-16,-2 36 15,2 34-15,5 4 16,8 11 0,6 36-16,1 14 15,-2-1 1,0-11-16,-2-8 16,0-6-16,-3-8 15,-3-18 1,-6-34-16,1-17 15,2-92-15,0 0 16,0 0 0,-7 54-16,-3-52 15,-6-38 1</inkml:trace>
  <inkml:trace contextRef="#ctx1" brushRef="#br0" timeOffset="213120.8562">28367 12823 0,'0'0'0,"0"0"16,0 0-16,18-2 15,24-14 1,25-4-16,5-3 16,31-5-1,13-6-15,-7-6 16</inkml:trace>
  <inkml:trace contextRef="#ctx1" brushRef="#br0" timeOffset="213683.2241">28994 12189 0,'0'0'16,"0"0"-16,0 0 15,0 0 1,0 0-16,0 0 16,23-2-1,25-16-15,16-10 16,-3-4-16,-6 0 16,-55 32-1,0 0-15,39-20 16,-24 20-1,-26 22-15,-12 14 16,-13 24 0,-6 14-16,-14 31 15,0 23-15,19-19 16,37-109 0,-15 71-16,20-35 15,11-25-15,7-13 16,4-11-1,8-14-15,7-16 16,-42 43 0,36-38-16,-18 12 15,-16 21-15,-13 21 16,-9 17 0,-9 27-1,-1 12-15,-7 31 16,2 15-16,12-4 15,23-114-15,0 83 16,18-34 0,6-38-16,-2-27 15</inkml:trace>
  <inkml:trace contextRef="#ctx1" brushRef="#br0" timeOffset="214089.3731">29292 12705 0,'0'0'0,"0"0"16,0 0 0,-4 20-16,-3 20 15,-13 20 1,-14 0-16,-6 3 16,-18 24-16,-8 16 15,3-4 1,11-15-16,52-84 15,-36 61 1,36-61-16,0 0 16,-20 30-16,20-30 15,-5 12 1,10-12-16,11-6 16,11-3-1,9-2-15,8 3 16,19 7-16,5 2 15,4 5 1,0 2-16,-1 3 16,-1 1-1,-5-1-15,-9-7 16,-12-8-16,-11-16 16</inkml:trace>
  <inkml:trace contextRef="#ctx1" brushRef="#br0" timeOffset="214308.1952">29755 11838 0,'0'0'0,"0"0"16,0 0-1,0 0-15,16 13 16,10 8-16,8 5 16,-8 1-1,-8-4-15</inkml:trace>
  <inkml:trace contextRef="#ctx1" brushRef="#br0" timeOffset="214855.2249">29546 12343 0,'0'0'0,"0"0"15,21-18-15,15-16 16,17-19 0,15-10-16,-9 10 15,-59 53-15,41-33 16,-23 26-1,-18 18-15,-8 15 16,-9 15 0,-7 24-16,2 11 15,-8 24-15,6 10 16,24-110 0,-12 87-16,12-87 15,3 53 1,8-30-16,0-19 15,0-13-15,-2-9 16,0-6 0,-5-3-16,-1 0 15,-6 5 1,-3 3-16,-1 2 16,-2 4-16,2-1 15,3 3 1,6-2-16,7-3 15,11-11 1,10-7-16,19-12 16,4-1-16,8 2 15,18-8 1,11 1-16,-90 52 16,0 0-1,61-27-15,-45 25 16</inkml:trace>
  <inkml:trace contextRef="#ctx1" brushRef="#br0" timeOffset="215011.1556">29913 12546 0,'0'0'0,"0"0"16,0 0-16,16-9 16,16-11-1,9-9-15,12-11 16,0-3-16,-7-1 15</inkml:trace>
  <inkml:trace contextRef="#ctx1" brushRef="#br0" timeOffset="215245.7594">30300 11773 0,'0'0'15,"0"0"-15,0 20 16,0 23-16,0 29 16,0 14-1,0 30-15,0 7 16,0 1 0,0-4-16,0-8 15,5-18-15,-5-94 16,-3 82-1</inkml:trace>
  <inkml:trace contextRef="#ctx1" brushRef="#br0" timeOffset="215635.8836">30072 12879 0,'0'0'15,"-7"22"1,-1 18-16,-7 23 15,6 6-15,7 3 16,9-8 0,14-9-16,4-16 15,3-21-15,-6-12 16,-2-18 0,-3-13-16,-6-6 15,-5-7 1,-8-6-16,-7 3 15,-7 10-15,-2 11 16,-5 8 0,-3 7-16,-7 8 15,-3 13 1,-6 15-16,2 8 16,40-39-1,-28 40-15,16-7 16,17-24-16,9-27 15</inkml:trace>
  <inkml:trace contextRef="#ctx1" brushRef="#br0" timeOffset="215838.9608">30822 11887 0,'0'0'0,"0"0"15,0 0 1,0 0-16,14 16 16,10 6-1,8 5-15,-3-3 16,-7 1-16,-6-7 16</inkml:trace>
  <inkml:trace contextRef="#ctx1" brushRef="#br0" timeOffset="216292.0017">30769 12339 0,'0'0'15,"0"0"-15,0 0 16,16-3-16,19-17 16,17-16-1,1-11-15,-53 47 16,0 0-1,0 0-15,47-37 16,-17 19-16,-26 27 16,-15 16-1,-8 22-15,-6 22 16,-12 29 0,4 11-16,12-15 15,21-94-15,0 0 16,-5 65-1,10-30-15,10-23 16,0-17 0,3-10-16,-1-15 15,-1-1-15,-2-2 16,-8 4 0,-3 6-16,-6 10 15,-5 4 1,-8 11-16,-2 12 15,-3 6-15,6 0 16,2-7 0,5-6-16</inkml:trace>
  <inkml:trace contextRef="#ctx1" brushRef="#br0" timeOffset="216917.2237">31286 11986 0,'0'0'0,"0"0"16,0 0-16,0 24 15,0 21 1,0 27-16,-5-1 16,3 0-16,2-71 15,-6 63 1,6-63-16,0 0 15,0 0 1,-4 47-16,8-32 16,6-35-1,11-22-15,7-14 16,3-9-16,6-11 16,7-20-1,3-7-15,-12 16 16,-7 18-1,-28 69-15,0 0 16,0 0-16,20-50 16,-3 31-1,-6 23-15,-7 18 16,-1 17-16,-3 29 16,-5 22-1,1 46-15,-2 61 16,1 26-1,3 10-15,6-21 16,3-22-16,-3 0 16,0 6-1,1 4-15,-4-2 16,2-12-16,-6-18 16,3-33-1,0-27-15,0-108 16,0 0-1,0 62-15,-3-50 16,-6-46-16</inkml:trace>
  <inkml:trace contextRef="#ctx1" brushRef="#br0" timeOffset="217448.2848">31830 12061 0,'0'0'15,"0"0"-15,0 0 16,18-11 0,14-9-16,11-7 15,0-1 1,1 1-16,-44 27 15,0 0-15,0 0 16,35-16 0,-21 18-16,-16 21 15,-13 17 1,-17 24-16,-4 10 16,-15 31-16,-5 17 15,56-122 1,-44 106-16,44-106 15,-17 64 1,24-50-16,12-28 16,10-21-16,1-14 15,2-5 1,-1 4-16,-7 11 16,-2 10-16,-3 14 15,-4 8 1,0 12-16,1 5 15,-2 8 1,-3 2-16,2 5 16,-13-25-16,17 18 15,4-6 1</inkml:trace>
  <inkml:trace contextRef="#ctx1" brushRef="#br0" timeOffset="217838.5184">32195 12178 0,'0'0'16,"0"0"-16,0 0 16,0 0-1,0 0-15,0 0 16,16-18-16,7-13 16,17-23-1,-2 0-15,-1-2 16,-37 56-16,0 0 15,0 0 1,26-51-16,-26 51 16,23-38-1,-9 27-15,-9 24 16,-10 17-16,-3 21 16,-2 27-1,-9 38-15,4 29 16,4-4-1,5-25-15,6-116 16,0 0 0,6 74-16,8-43 15,0-41-15,5-31 16,0-26 0</inkml:trace>
  <inkml:trace contextRef="#ctx1" brushRef="#br0" timeOffset="218135.3002">32649 11420 0,'0'0'15,"4"23"1,7 21-16,5 34 16,-2 43-16,-6 73 15,-6 61 1,-8 47-16,2-10 15,-6 1-15,1 0 16,4-10 0,3-17-16,7-27 15,0-37 1,-1-53-16,-1-46 16,-3-103-16,0 0 15,0 0 1,4 50-16,7-48 15</inkml:trace>
  <inkml:trace contextRef="#ctx1" brushRef="#br0" timeOffset="218276.0125">32938 13180 0,'0'0'0,"0"0"16,0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7:06:36.956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26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10-27T07:38:43.343"/>
    </inkml:context>
  </inkml:definitions>
  <inkml:trace contextRef="#ctx0" brushRef="#br0">4412 4413 0,'0'0'0,"0"0"15,0 0 1,-13 16-16,-10 13 16,-9 15-1,-7 9-15,-5 13 16,-15 37 0,-14 31-16,-4 16 15,3-1-15,8-13 16,5-19-1,10-18-15,10-19 16,7-17 0,34-63-16,0 0 15,0 0-15,-18 40 16,18-40-16,0 0 16,-6 24-1,12-13-15,10-13 16</inkml:trace>
  <inkml:trace contextRef="#ctx0" brushRef="#br0" timeOffset="375.2832">4434 5549 0,'0'0'16,"0"0"0,-6 19-16,-4 15 15,-3 16-15,5-10 16,3-11 0,10-12-16,7-12 15,13-16-15,0-6 16,-4-2-1,-9 4-15,-5-3 16,-7 4 0,-11 3-16,-7 4 15,-11 7 1,-3 4-16,-1 1 16,3 0-16,4-5 15,7-10-15</inkml:trace>
  <inkml:trace contextRef="#ctx0" brushRef="#br0" timeOffset="484.2617">4776 5513 0,'0'0'0,"0"0"15,0 0-15</inkml:trace>
  <inkml:trace contextRef="#ctx0" brushRef="#br0" timeOffset="5295.9321">5341 4087 0,'0'0'15,"0"0"-15,0 0 16,0 0-16,16 12 15,13 1 1,20 5-16,16-5 16,17-2-1,48-2-15,43-9 16,14-9 0,-24-6-16,-40 4 15,-123 11-15,0 0 16,0 0-16,79-10 15,-48 8 1,-33 4-16,-21-2 16</inkml:trace>
  <inkml:trace contextRef="#ctx0" brushRef="#br0" timeOffset="5827.1451">5848 4378 0,'0'0'0,"0"0"16,-10 20-1,-4 9-15,-1 11 16,5 3 0,8 6-16,2 6 15,4 8-15,4 7 16,-2 3-1,-1 28-15,-3 15 16,-11 2-16,-7-13 16,-11-26-1,-7-15-15,1-19 16,-2-5 0,-6-2-16,-4-7 15,45-31-15,-45 23 16,45-23-1,0 0-15,0 0 16,-44 18 0,11-7-16,24-4 15,16-5-15,17 0 16,14-4 0,22 0-16,13 0 15,0 2 1,21 4-16,0 7 15,-7 7-15,-16 2 16,-17 5 0,-54-25-16,35 12 15,-8-9-15</inkml:trace>
  <inkml:trace contextRef="#ctx0" brushRef="#br0" timeOffset="6358.2452">6309 5160 0,'0'0'15,"0"0"1,0 0-16,0 22 16,0 25-16,-5 26 15,3 7 1,-5 20-16,5-8 15,2-92 1,-2 78-16,2-78 16,-3 55-16,-3-28 15,-3-23 1,2-17-16,7-16 16,12-15-16,14-17 15,13-2 1,3-4-16,16-13 15,0-5 1,-8 23-16,-15 19 16,-35 43-16,29-20 15,-6 19 1,-1 11-16,-2 10 16,1 11-1,-2 14-15,3 20 16,-5 9-16,0 22 15,-10 11 1,-5-13-16,-2-94 16,0 0-16,0 0 15,4 60 1,10-35-16,9-32 16,2-24-16</inkml:trace>
  <inkml:trace contextRef="#ctx0" brushRef="#br0" timeOffset="6576.9437">7120 5211 0,'0'0'16,"0"0"-16,0 27 16,0 26-1,0 33-15,0 16 16,0-3-1,5-6-15,2-10 16,-7-83-16,0 0 16,0 0-1,6 61-15,1-37 16,-3-31-16</inkml:trace>
  <inkml:trace contextRef="#ctx0" brushRef="#br0" timeOffset="6717.1686">6920 4585 0,'0'0'0,"0"0"16,0 0 0,0 0-16</inkml:trace>
  <inkml:trace contextRef="#ctx0" brushRef="#br0" timeOffset="6982.7312">7252 4541 0,'0'0'16,"0"0"-16,0 0 15,0 0-15,24 11 16,19 1-1,26 11-15,7-4 16,13-4 0,5-4-16,-7-8 15,-5-6-15,-8-8 16,-6-2 0,-21-10-16,-13-3 15</inkml:trace>
  <inkml:trace contextRef="#ctx0" brushRef="#br0" timeOffset="7373.5754">7761 3645 0,'0'0'15,"0"0"1,0 0-16,0 0 15,0 27-15,-4 24 16,2 37 0,-7 23-16,2 12 15,0 7-15,5 8 16,0 13 0,0 46-16,2 5 15,0-4 1,0-17-16,0-15 15,0-19 1,4-21-16,5-26 16,2-24-16,0-16 15,-11-60 1,0 0-16,0 0 16,9 36-16,0-16 15,5-14 1,6-10-16</inkml:trace>
  <inkml:trace contextRef="#ctx0" brushRef="#br0" timeOffset="7623.2104">8356 5041 0,'0'0'0,"0"25"15,0 19 1,0 28-16,0 11 16,4 13-1,2-9-15,-2-11 16,-4-76-16,0 0 16,0 0-1,-2 50 1,-3-33-16</inkml:trace>
  <inkml:trace contextRef="#ctx0" brushRef="#br0" timeOffset="7764.1599">8221 4367 0,'0'0'15,"0"0"-15,0 0 16,22 11-16,22 14 15</inkml:trace>
  <inkml:trace contextRef="#ctx0" brushRef="#br0" timeOffset="8388.6547">9031 5339 0,'0'0'0,"0"0"15,0 0-15,0 0 16,-4-18-16,-4-21 16,-10-16-1,-1 3-15,-4 8 16,-1-3-1,1 6-15,23 41 16,-24-31 0,-3 16-16,0 23 15,1 17-15,-2 20 16,-5 27 0,-5 33-16,6 15 15,10-1-15,13-21 16,9-98-1,0 0-15,0 0 16,5 56 0,8-36-16,8-27 15,1-13-15,3-7 16,1-10 0,5-13-16,-2-3 15,0 5-15,-8 7 16,-6 9-1,-4 14-15,-2 9 16,0 11 0,3 9-16,1 9 15,1 9-15,3 7 16,7 4 0,6 1-16,8-12 15,15-13 1,19-14-16,13-13 15</inkml:trace>
  <inkml:trace contextRef="#ctx0" brushRef="#br0" timeOffset="8973.7337">9536 3253 0,'0'0'16,"0"0"-16,0 0 16,-5 25-1,3 27-15,-5 26 0,-1 27 16,1 13-16,0 12 15,0 18 1,1 37-16,4 23 16,-5 4-1,1-27-15,0-8 16,1-14-16,5-16 16,5-17-1,5-21-15,3-12 16,3-10-1,-5-18-15,-11-69 16,8 49-16,-8-49 16,0 0-1,7 36-15,2-18 16,6-18-16</inkml:trace>
  <inkml:trace contextRef="#ctx0" brushRef="#br0" timeOffset="9223.8986">9951 5184 0,'0'0'15,"0"25"-15,0 19 16,0 30-1,0 22-15,5 5 16,1-2 0,2-7-16,0-12 15,-8-80-15,11 52 16,1-44 0,0-31-16</inkml:trace>
  <inkml:trace contextRef="#ctx0" brushRef="#br0" timeOffset="9395.395">9951 4646 0,'0'0'0,"0"0"16,0-11-16,3-10 15,13-3 1,7 11-16,11-1 15</inkml:trace>
  <inkml:trace contextRef="#ctx0" brushRef="#br0" timeOffset="9801.5439">10369 4632 0,'0'0'16,"0"0"-16,0 0 15,18 12 1,15 5-16,25 6 16,9-3-16,6 0 15,8 3 1,-8 3-16,-24 3 16,-27 0-1,-22 3-15,-13 8 16,-24 20-16,-11 16 15,-27 32 1,-11 27-16,1 11 16,27-24-16,27-29 15,22-20 1,20-17-16,11-21 16,11-10-1,16-4-15,11-13 16,13-5-16,-2-10 15,-4-5 1,-13-8-16,-21-10 16</inkml:trace>
  <inkml:trace contextRef="#ctx0" brushRef="#br0" timeOffset="10051.4857">10293 5147 0,'0'0'0,"0"0"16,0 0-16,0 0 15,16 17 1,11 12-16,18 14 16,8 3-1,10 4-15,18 3 16,17-4-1,-12-15-15,-9-11 16,-17-17-16,-18-11 16</inkml:trace>
  <inkml:trace contextRef="#ctx0" brushRef="#br0" timeOffset="10582.7616">11045 5099 0,'0'0'16,"0"0"-16,0 0 15,9 18-15,13 7 16,9 8 0,11 1-16,12-2 15,10-10-15,8-7 16,-3-11-1,-7-8-15,-7-11 16,-11-10 0,-13-9-16,-8 1 15,-14-3-15,-13 5 16,-14 2 0,-16 2-16,-20 5 15,-9 8 1,-3 12-16,-3 10 15,6 13 1,5 10-16,8 12 16,8 8-16,11 14 15,11 8 1,9 27-16,13 15 16,18 2-16,9-15 15,2-26 1,4-22-16,-2-23 15,2-11-15,14-13 16,19-14 0,18-13-16,42-20 15,40-14 1,14-13-16</inkml:trace>
  <inkml:trace contextRef="#ctx0" brushRef="#br0" timeOffset="11051.2498">13129 3450 0,'0'-29'0,"-5"-18"16,-1-6-16,-21 10 15,-25 21 1,-23 17-16,-47 24 16,-33 32-16,-6 39 15,26 15 1,31 10-16,33 4 15,24 6 1,17 7-16,17 15 16,9 23-16,10 18 15,5 13 1,3 9-16,4-19 16,4-20-1,13-33-15,12-29 16,11-35-16,10-28 15,14-27 1,30-23-16,30-32 16,26-33-16</inkml:trace>
  <inkml:trace contextRef="#ctx0" brushRef="#br0" timeOffset="11473.3384">13022 4481 0,'0'0'0,"0"24"16,0 23-16,0 37 16,0 37-1,0 9-15,8 7 16,13-4-16,6 1 15,2 0 1,-12-31-16,-17-103 16,0 0-1,0 0-15,7 63 16,-11-43-16,-1-29 16,5-18-1,2-13-15,7-27 16,7-14-1,22-30-15,20-23 16,16 10-16,2 29 16,-7 35-1,-6 24-15,-16 23 16,-47 13 0,46-3-16</inkml:trace>
  <inkml:trace contextRef="#ctx0" brushRef="#br0" timeOffset="11738.5929">13856 4771 0,'0'0'16,"0"0"-16,0 0 15,0 27-15,0 27 16,0 30-1,0 17-15,0-1 16,0-3 0,4-8-16,-4-89 15,0 0 1,0 0-16,7 59 16,-1-39-16,1-37 15</inkml:trace>
  <inkml:trace contextRef="#ctx0" brushRef="#br0" timeOffset="11894.8174">13808 4102 0,'0'-8'0,"0"-1"15,7 4 1,4 12-16,2 24 15</inkml:trace>
  <inkml:trace contextRef="#ctx0" brushRef="#br0" timeOffset="12144.9136">13962 4175 0,'0'0'0,"0"0"16,17 6-16,22 8 15,17 5 1,9 4-16,14-3 16,30 0-16,16-6 15,-7-10 1,-10-8-16,-18-7 16,-20-3-16,-20 5 15,-50 9 1,47-14-16</inkml:trace>
  <inkml:trace contextRef="#ctx0" brushRef="#br0" timeOffset="12504.0327">14628 3381 0,'0'0'0,"0"0"16,0 0-16,-4 35 16,2 33-1,-5 44-15,-2 38 16,2 39-16,3 15 16,2 10-1,2-3-15,0 10 16,0 6-1,2-1-15,2-12 16,3-26-16,-3-43 16,3-49-1,-7-96-15,13 54 16,-13-54-16,15 15 16,0-23-1,10-24-15,8-19 16</inkml:trace>
  <inkml:trace contextRef="#ctx0" brushRef="#br0" timeOffset="12738.3577">15016 4752 0,'0'0'0,"4"28"15,2 28-15,3 31 16,-3 27-16,-6-1 16,-2-3-1,-2-14 1,4-96-16,0 0 16,0 69-16,-2-37 15</inkml:trace>
  <inkml:trace contextRef="#ctx0" brushRef="#br0" timeOffset="12894.5651">15088 4092 0,'0'0'15,"0"0"1,0 0-16,0 0 15</inkml:trace>
  <inkml:trace contextRef="#ctx0" brushRef="#br0" timeOffset="13269.6052">15933 4680 0,'0'0'16,"-15"-16"-16,-9-2 15,-13 0 1,-10 14-16,-4 15 15,-7 18-15,-2 20 16,-14 31 0,4 30-16,15 13 15,25-10 1,28-21-16,23-27 16,10-27-16,16-9 15,20-11 1,19-14-16,23-12 15,9-26 1</inkml:trace>
  <inkml:trace contextRef="#ctx0" brushRef="#br0" timeOffset="14222.7278">16499 4925 0,'0'0'0,"0"0"16,-6-16-16,-8-13 16,-9 1-1,-9 10-15,-1 9 16,-6 4-16,-14 8 16,7 1-1,5 6-15,8 7 16,6-1-16,4 6 15,2 7 1,2 7-16,2 15 16,8 2-1,4 3-15,5-56 16,2 50-16,-2-50 16,12 35-1,3-21-15,11-17 16,0-14-1,3-12-15,0-11 16,-1-1-16,-9 3 16,-3 7-1,-8 11-15,-5 5 16,-3 12 0,2 6-16,-2 14 15,7 5-15,4 9 16,7 3-1,14 4-15,5-2 16,12-12-16,9-10 16,4-12-1,3-18-15,-4-15 16,-1-18 0,15-38-16,0-38 15,1-41-15,-13-24 16,-19-6-1,-11-7-15,-9 4 16,-9 13 0,-1 8-16,-8 8 15,-6 25-15,-4 21 16,-9 31 0,-3 21-16,0 25 15,16 47-15,-20-32 16,-3 8-1,4 17-15,-1 17 16,-1 13 0,1 16-16,-2 29 15,4 19-15,5 51 16,4 68 0,13 42-16,9 8 15,1-12 1,-1-5-16,5-13 15,9-25-15,4-44 16,3-35 0,-1-28-16,1-30 15,-1-25 1,7-15-16,12-19 16,12-14-16</inkml:trace>
  <inkml:trace contextRef="#ctx0" brushRef="#br0" timeOffset="14753.5025">18651 3006 0,'-27'10'0,"-15"9"16,-19 15-1,-4 15-15,-28 33 16,-26 37-16,-9 33 16,15 5-1,11 10-15,23-9 16,18-8-16,28-11 15,19-18 1,21-24-16,15-16 16,14-19-1,5-21-15,9-15 16,16-5-16,3-10 16,-4-7-1,-65-4-15,59 7 16,-20 11-1,-24 11-15,-25 9 16,-28 16-16,-20 12 16,-36 26-1,-16 15-15,11-20 16,99-87 0,0 0-16,-55 43 15,48-48-15,30-33 16</inkml:trace>
  <inkml:trace contextRef="#ctx0" brushRef="#br0" timeOffset="15222.1478">18508 4720 0,'0'0'15,"-6"22"-15,-1 13 16,0 17-1,5-3-15,6-6 16,16-15 0,9-14-16,16-14 15,12-15-15,16-19 16,23-24 0,-5-16-16,-22-6 15,-40 13-15,-24 24 16,-18 10-1,-5 13-15,-11 13 16,-12 11 0,-21 19-16,-7 21 15,-23 30-15,-9 38 16,14 10 0,26 4-16,30-14 15,25-23 1,22-13-16,17-13 15,16-28-15,18-15 16,27-22 0,48-31-16,60-41 15,13-33-15,-17-18 16,-37 2 0</inkml:trace>
  <inkml:trace contextRef="#ctx0" brushRef="#br0" timeOffset="15456.7766">19678 4621 0,'0'0'0,"-26"14"16,-12 4-16,-20 13 15,0 14 1,-1 12-16,-3 24 16,4 20-16,24-8 15,26-5 1,23-17-16,19-21 15,17-15 1,25-15-16,42-20 16,40-36-16,17-37 15,-25-30 1,-27-24-16</inkml:trace>
  <inkml:trace contextRef="#ctx0" brushRef="#br0" timeOffset="15691.1222">19799 4038 0,'0'0'16,"0"0"-16,30 7 16,43 2-1,69 6-15,20-10 16,51-15-16,-5-20 15,-54-13 1,-50-10-16,-34-5 16,-39-1-16</inkml:trace>
  <inkml:trace contextRef="#ctx0" brushRef="#br0" timeOffset="16066.0213">20425 2926 0,'0'0'0,"-6"29"15,-3 22-15,-5 38 16,-3 43-1,-4 29-15,-4 42 16,4 25-16,7 27 16,12-10-1,4-3-15,4-10 16,-4-13 0,6-18-16,0-35 15,10-23-15,2-20 16,3-27-1,4-25-15,-27-71 16,35 41-16,5-35 16</inkml:trace>
  <inkml:trace contextRef="#ctx0" brushRef="#br0" timeOffset="16315.9324">21024 4463 0,'0'0'0,"0"0"15,-7 31-15,0 34 16,-8 44 0,-1 34-16,-3 20 15,9-2 1,10-33-16,10-39 15,-10-89-15,17 53 16,3-38 0,3-27-16</inkml:trace>
  <inkml:trace contextRef="#ctx0" brushRef="#br0" timeOffset="16456.2595">20918 4219 0,'0'0'0,"0"0"15,0 0 1,0 0-16</inkml:trace>
  <inkml:trace contextRef="#ctx0" brushRef="#br0" timeOffset="16565.5754">21531 4318 0,'-4'8'0,"-2"8"15,6-16-15,-14 27 16</inkml:trace>
  <inkml:trace contextRef="#ctx0" brushRef="#br0" timeOffset="23998.0636">21611 4418 0,'0'0'0,"0"0"16,0 0-16,0 0 16,-16 18-1,-8 9-15,-2 13 16,-1 7-16,2 6 31,2 10-31,1 6 16,9 10-16,0 25 15,11 13 1,17-5-16,16-18 16,17-19-1,12-21-15,5-19 16,10-10-16,8-18 15,-5-14 1,-1-13-16,-9-18 16,-5-11-16,-13-14 15,-11-11 1,-13-8-16,-18-5 16,-12-5-1,-18 1-15,-15 2 16,-12-3-1,-6 12-15,-5 9 16,3 16-16,0 17 16,4 22-1,5 16-15,-6 16 16,0 18 0,3 12-16,15 6 15,19-9-15</inkml:trace>
  <inkml:trace contextRef="#ctx0" brushRef="#br0" timeOffset="24716.249">22579 4275 0,'0'0'0,"0"0"16,0 20-16,0 20 15,0 28-15,0 13 16,0 22-1,0 7-15,-4 4 16,-1 3 0,1-2-16,0-3 15,-4-7-15,0-11 16,8-94 0,-7 76-16,7-76 15,0 0 1,-6 49-16,4-36 15,2-17-15,0-11 16,8-12 0,7-17-16,14-24 15,12-13 1,22-33-16,19-26 16,4-1-16,-14 32 15,-13 35 1,-8 27-16,-8 22 15,2 12-15,3 10 16,4 18 0,-3 15-16,-2 22 15,-11 17 1,-2 38-16,-10 30 16,-14 13-1,-10-10-15,-6-15 16,4-22-16,-7-18 15,4-15 1,3-19-16,0-2 16,-4 2-16,-4 3 15,2-1 1,-5-2-16</inkml:trace>
  <inkml:trace contextRef="#ctx0" brushRef="#br0" timeOffset="24841.6042">24008 5772 0,'0'0'0,"0"0"16,0 0-1</inkml:trace>
  <inkml:trace contextRef="#ctx0" brushRef="#br0" timeOffset="33104.899">3969 7897 0,'0'0'0,"-25"-16"16,1-6-16,-12-9 15,3-1 1,-1-1-16,3-1 15,4-2-15,2-1 16,6-4 0,1-2-16,9 3 15,7-4-15,11-4 16,5 2 0,16-5-16,9 4 15,4 2 1,10 5-16,4 11 15,4 4-15,-1 16 16,-2 9 0,-3 13-16,-2 14 15,-12 12 1,-5 8-16,-9 6 16,-11 9-16,-7 8 15,-12 3 1,-17 24-16,-18 14 15,-9 3 1,-15-9-16,-2-10 16,-9-9-16,0-1 15,-7-4 1,8-8-16,13-8 16,59-65-16,0 0 15,0 0 1,-39 45-16,21-26 15,14-11 1,12-11-16,10-6 16,13-3-16,10-8 15,17-3 1,7-2-16,6 2 16,26 1-1,12 4-15,-7 10 16,-11 9-1,-14 13-15,-12 5 16,-15 2-16,-13-1 16,1 5-1,-38-25-15,0 0 16,29 26 0,-29-26-16,0 0 15,23 29-15</inkml:trace>
  <inkml:trace contextRef="#ctx0" brushRef="#br0" timeOffset="33464.1891">5004 8359 0,'0'0'16,"0"0"-1,0 0-15,0 0 16,-7 20-16,-1 19 16,-5 14-1,2 1-15,5-5 16,4-9 0,6-14-16,13-15 15,2-15 1,6-18-16,-5-7 15,-5-2-15,-8-1 16,-4-1 0,-6 4-16,-6 7 15,-10 12-15,-22 22 16,-28 29 0</inkml:trace>
  <inkml:trace contextRef="#ctx0" brushRef="#br0" timeOffset="37213.6773">5871 6829 0,'0'0'16,"0"0"-16,0 0 16,0 0-16,18 0 15,23 0 1,32 0-16,30 0 16,11 0-1,11 0-15,4 0 16,4 5-16,-8-1 15,-12 2 1,-12 4-16,-16 3 16,-85-13-1,0 0-15,51 13 16,-33-7-16</inkml:trace>
  <inkml:trace contextRef="#ctx0" brushRef="#br0" timeOffset="37650.7029">5997 6925 0,'0'0'0,"0"0"15,-8 22-15,-5 23 16,-10 22-16,2 7 16,-2 33-1,3 21-15,11 7 16,7 6 0,7-4-16,3-12 15,12-23-15,14-15 16,6-15-1,9-12-15,9-6 16,11-11-16,10-14 16,11-12-1,5-10-15,8-12 16,-5-8 0,-4-4-16,-15-4 15,-15-1 1,-21 2-16,-43 20 15,22-27 1,-15-9-16</inkml:trace>
  <inkml:trace contextRef="#ctx0" brushRef="#br0" timeOffset="37869.5242">5863 7842 0,'0'0'15,"0"0"-15,26-12 16,21-9 0,31-6-16,25 1 15,18 6 1,-5 13-16,-6 7 15</inkml:trace>
  <inkml:trace contextRef="#ctx0" brushRef="#br0" timeOffset="38354.0615">6810 7618 0,'0'0'0,"0"0"15,0 0-15,0 23 16,4 25 0,0 28-16,-2 15 15,1-1 1,0-8-16,-3-82 16,0 73-16,0-73 15,0 0 1,0 0-16,0 42 15,2-25 1,8-30-16,9-14 16,10-13-16,7-14 15,8-6 1,14-21-16,8 3 16,-66 78-1,61-58-15,-16 27 16,-13 24-16,-13 11 15,-3 13 1,-1 9-16,-1 8 16,-3 4-16,3 11 15,1 3 1,2-8-16,-17-44 16,17 31-1,1-22-15</inkml:trace>
  <inkml:trace contextRef="#ctx0" brushRef="#br0" timeOffset="38588.3389">7213 7314 0,'0'0'0,"0"0"16,19 0-16,23 0 15,33 0 1,27-5-16,15-2 16,6-4-1,-1-2-15,-3 2 16,-14 3-16,-28 5 16</inkml:trace>
  <inkml:trace contextRef="#ctx0" brushRef="#br0" timeOffset="38994.2227">7669 6384 0,'0'0'0,"0"29"16,0 23-1,-4 35-15,0 38 16,-1 22 0,3 47-16,2 30 15,5 8-15,1-21 16,-4-15-1,0-23-15,6-13 16,-4-26 0,-2-33-16,3-21 15,-5-80-15,0 0 16,11 56 0,9-38-16,7-32 15,-3-24-15</inkml:trace>
  <inkml:trace contextRef="#ctx0" brushRef="#br0" timeOffset="39462.8966">7991 7595 0,'0'0'0,"0"0"16,14 23-16,9 11 15,19 15-15,2-3 16,4-8 0,1-7-16,0-15 15,-4-14 1,-6-15-16,-5-9 16,-9-7-16,-10-8 15,-15 2 1,-9 6-16,-11 6 15,-11 8 1,-9 8-16,-14 12 16,-5 12-16,3 15 15,1 11 1,10 8-16,8 9 16,11 10-1,14 2-15,12 0 16,15 16-16,14-8 15,14-15 1,7-25-16,1-22 16,2-16-16,8-15 15,-1-12 1,3-18-16</inkml:trace>
  <inkml:trace contextRef="#ctx0" brushRef="#br0" timeOffset="39837.7828">8637 7618 0,'0'0'0,"0"0"15,0 0 1,0 0-16,3 23 16,3 27-1,5 26-15,0 18 16,1-4-16,-1-15 15,-1-4 1,-10-71-16,0 0 16,0 0-1,0 48-15,-5-21 16,5-23-16,2-15 16,9-14-1,7-12 1,8-21-16,12-8 15,18-16-15,21-14 16,12 6-16,0 17 16,-8 25-1,-5 19-15,-5 14 16,-8 12 0</inkml:trace>
  <inkml:trace contextRef="#ctx0" brushRef="#br0" timeOffset="40306.0945">10397 6502 0,'-20'-19'16,"-10"-6"0,-17-11-16,-14 16 15,-16 11-15,-40 23 16,-26 28 0,5 25-16,25 13 15,22 12 1,24 6-16,14 10 15,15 10-15,9 11 16,16 8 0,15 10-16,18-2 15,11-4-15,9-2 16,7-12 0,4-24-16,3-25 15,-2-24 1,3-24-16,-1-26 15,4-16-15,13-16 16,23-29 0,12-21-16,-10-16 15</inkml:trace>
  <inkml:trace contextRef="#ctx0" brushRef="#br0" timeOffset="40962.5348">10367 7306 0,'0'0'0,"0"0"15,0 19 1,5 23-16,2 25 16,-1 8-16,0 22 15,2-2 1,3-2-16,1-6 15,4-2 1,-5-6-16,-3-13 16,-8-66-16,0 0 15,0 0 1,4 45-16,-4-45 16,0 0-1,0 27-15,0-27 16,-2 11-16,-4-11 15,6 0 1,0 0-16,0 0 16,-4-8-1,4 8-15,0 0 16,0 0-16,-6-8 16,6 8-1,0 0-15,0 0 16,-2-4-16,2 4 15,-3-4 1,8-10-16,1-11 16,10-13-1,14-20-15,10-11 16,17-27-16,17-18 16,9 2-1,5 4-15,-9 22 16,-4 19-1,-8 17-15,-3 15 16,-5 15-16,-12 10 16,-8 13-1,0 4-15,-4 4 16,-8 0-16</inkml:trace>
  <inkml:trace contextRef="#ctx0" brushRef="#br0" timeOffset="41275.0107">11543 7339 0,'0'0'0,"0"0"31,0 0-31,-7 26 0,0 23 0,-2 29 16,3 16 0,4-2-16,2 0 15,6-6 1,9-7-16,5-14 31,1-25-31,-21-40 0,17 19 16,-3-19-16</inkml:trace>
  <inkml:trace contextRef="#ctx0" brushRef="#br0" timeOffset="41446.8236">11433 6849 0,'0'0'0,"0"0"16,0-9-16,0 3 0,0 1 31,0 14-31,0-5 0</inkml:trace>
  <inkml:trace contextRef="#ctx0" brushRef="#br0" timeOffset="41649.5275">11751 6891 0,'0'0'0,"0"0"31,19 7-31,24 6 16,24 8-16,0-1 0,10-2 31,27 4-31,17-2 0,4-8 31,-9-11-31,-22-10 0</inkml:trace>
  <inkml:trace contextRef="#ctx0" brushRef="#br0" timeOffset="42071.309">12137 6125 0,'0'0'0,"-7"38"0,1 27 16,-4 45-1,2 33-15,-1 15 16,-3 47 0,6 10-16,-1 2 15,5 6-15,7-13 32,1-34-17,6-19-15,1-16 16,-5-25-16,4-25 0,-12-91 31,0 0-31,11 59 0,9-36 31,5-24-31,6-19 0</inkml:trace>
  <inkml:trace contextRef="#ctx0" brushRef="#br0" timeOffset="42290.381">12720 7509 0,'0'0'0,"0"30"0,6 17 31,5 29-31,-5 16 0,1-1 16,-1-5-16,8-15 31,-14-71-31,19 52 0</inkml:trace>
  <inkml:trace contextRef="#ctx0" brushRef="#br0" timeOffset="42477.5709">12682 6934 0,'0'0'0,"0"0"16,2-2-16,13-3 15,14 7 17,9 7-32</inkml:trace>
  <inkml:trace contextRef="#ctx0" brushRef="#br0" timeOffset="42790.2678">13482 7268 0,'0'0'0,"0"0"0,-24 18 16,-12 14-1,-16 21-15,-10 26 16,6 17-16,18-1 16,23-3-1,15-18-15,13-4 16,9-19 15,14-8-31,16-10 0,12-4 0</inkml:trace>
  <inkml:trace contextRef="#ctx0" brushRef="#br0" timeOffset="43774.1465">14260 7715 0,'0'0'0,"0"0"16,0-19-1,-5-19-15,1-20 16,-8 4-16,0 7 16,-9 9-1,-4 9-15,-6 3 16,-7 11-1,-9 13-15,-4 16 16,-6 17-16,2 16 16,4 15-1,1 22-15,13 10 16,17-19 0,20-75-16,0 56 15,12-27-15,5-20 16,5-16-1,11-13-15,15-13 16,-2-3 0,-2 0-16,-2 5 15,-5 5-15,-1 5 16,-7 12 0,-9 9-16,-2 9 15,-5 12 1,0 5-16,1 12 15,6 11-15,1 2 16,10-2 0,4-10-16,15-13 15,10-17-15,14-26 16,28-35 0,17-39-16,3-36 15,-18-17 1,-28-1-16,-21-5 15,-14-6-15,-14-3 16,-5-6 0,-7 0-16,-3-3 15,-4 5 1,-3 11-16,-7 20 16,-5 25-16,-1 22 15,8 85 1,-19-60-16,-5 31 15,-9 24 1,-6 21-16,-6 24 16,-2 23-16,-8 41 15,-12 53 1,5 35-16,16 16 16,24-1-16,13-3 15,9-1 1,12-2-16,9-9 15,14-20 1,0-19-16,5-28 16,3-29-16,4-20 15,0-23 1,-11-22-16,-3-8 16,-33-23-1,43 11-15,2-8 16,3-15-16,4-6 15</inkml:trace>
  <inkml:trace contextRef="#ctx0" brushRef="#br0" timeOffset="44299.7441">16501 6315 0,'-8'-34'0,"-6"-12"15,-3-6 1,-9 12-1,-7 13-15,-18 16 16,-26 24-16,-34 35 16,-34 38-16,-6 37 15,28 9 1,29 4-16,39-15 16,33-14-16,29-19 15,17-12 1,14-9-16,18-5 15,10-2 1,10-1-16,5-3 16,1 1-16,-18-5 15,-17-3 1,-25-10-16,-18 4 16,-16 0-1,-23 2-15,-14-1 16,-16 3-16,-26 4 15,-19 1 1,4-10-16,12-9 16,17-7-1</inkml:trace>
  <inkml:trace contextRef="#ctx0" brushRef="#br0" timeOffset="44784.011">16311 7412 0,'0'0'0,"0"0"16,0 0-16,20 16 16,14 4-1,17 9-15,1-7 16,6-8-1,5-12-15,3-16 16,1-13 0,-11-11-16,-11-4 15,-14-5-15,-15 0 16,-16 4 0,-18 8-16,-13 3 15,-14 10-15,-4 13 16,-7 14-1,1 13-15,-5 11 16,3 17-16,2 13 16,0 28-1,13 13-15,23-6 16,25-11 0,16-7-16,20-11 15,14-18 1,8-25-16,13-15 15,34-19 1,20-21-16,-2-23 0</inkml:trace>
  <inkml:trace contextRef="#ctx0" brushRef="#br0" timeOffset="45081.0446">17360 7086 0,'0'0'16,"-16"22"-16,-2 6 15,-7 20 1,1 8-16,3 11 16,8 7-16,7 22 15,8 9 1,15-13-16,12-24 15,14-16 1,2-22-16,8-12 16,19-18-16,15-17 15,34-22 1,24-25-16,-5-20 16</inkml:trace>
  <inkml:trace contextRef="#ctx0" brushRef="#br0" timeOffset="45393.2368">17643 6623 0,'0'0'16,"0"0"-16,24 7 15,32 8 1,27 8-16,23 8 16,25-4-1,3-7-15,-3-13 16,-12-17-16,-18-11 16,-23-6-1,-24-5-15,-22 3 16,-20-5-16,-9-3 15</inkml:trace>
  <inkml:trace contextRef="#ctx0" brushRef="#br0" timeOffset="45768.4516">18224 5832 0,'0'0'0,"0"0"16,-4 29-1,0 34-15,-2 40 16,-3 38-16,1 19 16,-2 50-1,-5 27-15,-1 2 16,-3-2-1,2-5-15,4-13 16,2-13-16,8-40 16,9-33-1,4-32-15,3-32 16,2-28 0,-15-41-16,25 24 15,-2-19-15,8-21 16,1-22-1</inkml:trace>
  <inkml:trace contextRef="#ctx0" brushRef="#br0" timeOffset="46018.097">18837 7086 0,'0'0'0,"0"0"16,0 27 0,0 24-16,0 34 15,0 20-15,4-2 16,0-3 0,1-11-16,-5-89 15,0 0 1,2 65-16,2-40 15,4-36-15</inkml:trace>
  <inkml:trace contextRef="#ctx0" brushRef="#br0" timeOffset="46174.6887">18852 6661 0,'0'-4'16,"0"-10"-16,0 1 15,0 8-15,0 21 16,2 17 0,12 13-16</inkml:trace>
  <inkml:trace contextRef="#ctx0" brushRef="#br0" timeOffset="47127.3543">19341 7012 0,'0'0'0,"0"0"16,0 0-16,-6 23 15,-3 19 1,-5 17-16,6 2 16,1-1-16,7 3 15,15-4 1,14-13-16,14-17 15,6-13 1,5-16-16,2-16 16,-12-10-16,-10-8 15,-14-4 1,-18 0-16,-16 3 16,-9 5-1,-9 5-15,-11 8 16,1 8-16,-8 11 15,9 7 1,2 2-16,10-4 16,18-7-1,13-7-15,14-8 16,10-8-16,13-7 16,14-9-1,4 3-15,-1 5 16,3 9-1,1 10-15,-3 12 16,-4 12-16,-8 12 16,-10 14-1,-6 8-15,-9 15 16,-8 9-16,-7 2 16,-5-2-1,0-70-15,0 0 16,0 0-1,-3 63-15,1-20 16,4-28-16,3-24 16,6-20-1,2-15-15,7-19 16,5-6 0,2 4-16,2 0 15,2 10-15,5 3 16,2 14-1,2 13-15,0 12 16,1 13 0,-2 18-16,-6 15 15,-3 17-15,-5 17 16,-7 11 0,-3 29-16,-3 20 15,-6 0-15,-4-15 16,0-25-1,1-19-15,1-21 16,-4-47 0,0 0-16,0 0 15,13 33 1,-1-13-16,6-9 16,2-6-16,0-12 15,-1-8 1</inkml:trace>
  <inkml:trace contextRef="#ctx0" brushRef="#br0" timeOffset="47345.9022">21247 7995 0,'0'0'16,"0"0"-16,0 0 16</inkml:trace>
  <inkml:trace contextRef="#ctx0" brushRef="#br0" timeOffset="54094.3178">3900 9899 0,'0'0'16,"0"0"-1,0 0-15,10-18 16,11-16-16,19-17 16,11-5-1,22-6-15,14 3 16,-10 21 0,-8 25-16,-26 15 15,-7 18-15,-15 14 16,-15 13-1,-14 11-15,-17 12 16,-11 3 0,-20 16-16,-13 3 15,4-16-15,12-16 16,53-60 0,-46 40-16,46-40 15,-31 23-15,18-17 16,11-6-1,10-8-15,15-11 16,9-7 0,19-8-16,4 3 15,3 6 1,5 10-16,-3 11 16,1 16-16,-10 13 15,-6 18 1,-14 12-16,-15 15 15,-16 8 1,-20 32-16,-23 14 16,-17 2-16,-15-10 15,3-24 1,2-23-16,8-20 16,2-18-16,10-13 15,0-11 1,-1-5-16,0-8 15,7-11-15,5-4 16,13-9 0,10-9-16,14-9 15,18-6 1,10-8-16,13-1 16</inkml:trace>
  <inkml:trace contextRef="#ctx0" brushRef="#br0" timeOffset="54532.0158">4928 10546 0,'0'0'16,"0"0"-1,0 0-15,0 0 16,-7 25-16,-4 20 16,-4 17-1,2-5-15,10-6 16,3-51-16,7 46 15,10-12 1,10-19-16,-2-18 16,-4-14-1,-2-7-15,-5-7 16,-5 0-16,-7-1 16,-9 6-1,-15 6-15,-21 17 16,-35 34-16,-52 50 15</inkml:trace>
  <inkml:trace contextRef="#ctx0" brushRef="#br0" timeOffset="59124.7724">6255 8813 0,'0'0'0,"0"0"15,-6 22-15,-3 23 16,-7 28-1,-3 19-15,4 13 16,-3 23-16,1 22 16,-1 23-1,5 4-15,4-3 16,4-8 0,-1-12-1,1-22-15,2-25 0,3-107 16,0 89-1,0-89-15,0 0 16,12 63 0,4-25-16,6-18 15,2-11-15,5-9 16,10-7 0,14-9-16,10-4 15,6 0-15,5-1 16,26 0-1,12 7-15,-11 11 16,-18 13 0,-15 3-16,-18 5 15,-50-18-15,40 16 16,-40-16 0,35 18-16,-35-18 15,36 14 1,0-6-16</inkml:trace>
  <inkml:trace contextRef="#ctx0" brushRef="#br0" timeOffset="59671.1241">7014 10089 0,'0'0'16,"0"0"-16,0 0 16,10 19-16,10 13 15,14 11 1,6 2-16,7-1 16,8-6-16,3-9 15,3-10 1,-3-7-16,-6-14 15,-8-9 1,-9-12-16,-8-10 16,-8-5-16,-12-7 15,-5-2 1,-9 0-16,-9 1 16,-6 5-16,-11 10 15,-6 11 1,-3 15-16,-4 16 15,-2 14 1,4 15-16,3 14 16,5 11-16,3 28 15,10 17 1,15-3-16,16-11 16,13-13-1,10-22-15,7-17 16,9-13-16,12-8 15,18-10 1,21-13-16,10-22 16</inkml:trace>
  <inkml:trace contextRef="#ctx0" brushRef="#br0" timeOffset="60233.491">8399 10422 0,'0'0'16,"-14"-18"-1,-5-7-15,-9-11 16,-3 3-16,2-5 16,0-3-1,4 2-15,2-2 16,2 5-1,-4 5-15,1 13 16,-2 12-16,-1 12 16,-4 17-1,-6 19-15,-1 19 16,4 14 0,-3 32-16,2 16 15,16-2-15,14-22 16,16-37-1,9-31-15,5-24 16,9-16 0,1-18-16,16-28 15,19-28-15,10-27 16,1-9 0,-12 12-16,-24 31 15,-19 30-15,-10 23 16,-5 14-1,-2 12-15,0 10 16,0 11 0,-1 12-16,1 9 15,-1 11-15,3 0 16,7-9 0,4-7-16,2-16 15,-4-17-15</inkml:trace>
  <inkml:trace contextRef="#ctx0" brushRef="#br0" timeOffset="60624.0301">8729 9810 0,'0'0'16,"0"26"-16,-5 21 15,3 33 1,-2 32-16,8 6 16,8 6-16,-3-4 15,1-8 1,4-10-16,1-16 16,-15-86-16,0 0 15,0 0 1,19 55-16,-4-37 15,3-29 1,-3-18-16,10-24 16,9-33-16,15-45 15,21-45 1,2-11-16,-11 38 16,-12 31-16,-6 30 15,-2 19 1</inkml:trace>
  <inkml:trace contextRef="#ctx0" brushRef="#br0" timeOffset="61092.6637">9234 10229 0,'0'0'16,"0"0"-16,0 0 15,12 17 1,10 2-16,9 6 16,6-5-16,7-6 15,2-13 1,8-12-16,-3-11 16,3-14-1,-5-7-15,-7-8 16,-8-7-16,-9 0 15,-11-2 1,-8 6-16,-6 54 16,-6-45-1,-13 16-15,-7 21 16,-8 14-16,-6 21 16,-12 22-1,8 18-15,-3 30 16,11 15-1,25 5-15,17-12 16,20-22-16,13-18 16,15-12-1,13-10-15,13-16 16,13-16-16,9-18 16</inkml:trace>
  <inkml:trace contextRef="#ctx0" brushRef="#br0" timeOffset="61498.8187">10957 8813 0,'0'0'0,"-22"-5"16,-19 1 0,-25 11-16,-8 20 15,-16 33-15,-17 37 16,-5 40 0,12 28-16,24 10 15,20 1 1,20 4-16,21-4 15,17-9-15,18-8 16,13-14 0,12-22-16,7-24 15,8-23-15,15-21 16,2-25 0,3-17-16,7-23 15,2-19 1,-7-17-16,-18-22 15</inkml:trace>
  <inkml:trace contextRef="#ctx0" brushRef="#br0" timeOffset="61920.5996">11011 9767 0,'0'0'0,"0"0"15,0 0-15,-8 32 16,0 29 0,-5 42-16,1 27 15,8 2 1,4-4-16,6-6 16,-1-15-16,0-15 15,-5-92 1,0 0-16,-12 63 15,-3-37-15,4-23 16,4-19 0,9-16-16,12-17 15,13-26 1,19-30-16,15-19 16,5 5-1,1 24-15,-10 37 16,-2 22-16,-15 21 15,-4 13 1,-7 6-16,-4 5 16</inkml:trace>
  <inkml:trace contextRef="#ctx0" brushRef="#br0" timeOffset="62154.919">11668 9932 0,'0'0'16,"0"0"-16,0 0 16,-7 25-1,0 24-15,-4 31 16,0 26-16,2 3 16,2 2-1,1 0-15,-1-9 16,7-102-16,-3 76 15,-6-34 1</inkml:trace>
  <inkml:trace contextRef="#ctx0" brushRef="#br0" timeOffset="62342.3806">11433 9510 0,'0'0'0,"0"0"16,0 0-1,0 0-15,16 7 16,28 11-16</inkml:trace>
  <inkml:trace contextRef="#ctx0" brushRef="#br0" timeOffset="62498.9423">11847 9593 0,'0'0'0,"0"0"15,0 0-15,0 0 16,21 6 0,29 3-16,29 4 15,21-1-15,3-8 16,-5-8-1</inkml:trace>
  <inkml:trace contextRef="#ctx0" brushRef="#br0" timeOffset="62972.5237">12173 8766 0,'0'0'0,"0"0"15,0 27 1,4 33-16,1 38 0,-5 36 16,-7 18-1,-7 51-15,-6 24 16,9 0-16,5-10 16,0-4-1,6-18-15,0-20 16,0-20-1,4-28-15,-2-36 16,8-15-16,-10-76 16,0 0-1,0 0-15,13 56 16,13-36 0,1-24-16</inkml:trace>
  <inkml:trace contextRef="#ctx0" brushRef="#br0" timeOffset="63222.5062">12711 9981 0,'0'0'0,"0"0"15,0 27-15,0 28 16,0 33-1,0 22-15,0-1 16,0 0 0,0-10-16,-4-12 15,4-87-15,0 0 16,-5 49 0,0-51-16</inkml:trace>
  <inkml:trace contextRef="#ctx0" brushRef="#br0" timeOffset="63409.562">12515 9555 0,'0'0'16,"0"0"-16,0 0 15,0 0 1,22 13-16,15 5 15,24 8-15</inkml:trace>
  <inkml:trace contextRef="#ctx0" brushRef="#br0" timeOffset="63722.1284">13290 10008 0,'0'0'16,"0"0"-16,0 0 16,-20 0-16,-13 7 15,-14 9 1,12 14-16,11 13 15,7 15 1,5 13-16,12 8 16,14 26-16,17 4 15,14-22 1,8-33-16,1-34 16</inkml:trace>
  <inkml:trace contextRef="#ctx0" brushRef="#br0" timeOffset="64675.2865">14255 10254 0,'0'0'16,"0"0"-16,-16-16 31,-5-10-31,-9-8 0,3 5 16,-4 0-1,0 2-15,31 27 16,-34-22-16,-4 11 16,-4 11-1,2 13-15,2 14 16,4 13-1,5 13-15,9 12 16,6 9-16,8 20 16,17-9-1,6-18-15,11-37 16,3-22 0,4-21-16,11-21 15,0-10-15,1-6 16,-8 5-1,-8 8-15,-2 9 16,-5 10 0,-1 11-16,-3 13 15,-2 9-15,-5 12 16,1 9 0,5 13-16,6 1 15,4-8 1,7-11-16,6-14 15,7-19-15,8-27 16,7-28 0,22-51-16,20-66 15,0-45 1,-14-12-16,-28 19 16,-15 12-16,-18 12 15,-15 5 1,-14 8-16,-12 21 15,-15 29-15,-5 27 16,-3 24 0,33 74-16,-38-45 15,-1 41 1,2 28-16,-7 37 16,-8 48-16,-6 61 15,8 49 1,19 28-16,20-14 15,11-10 1,18-16-16,6-29 16,15-17-16,9-11 15,9-19 1,5-12-16,1-21 16,5-13-16,5-25 15,-4-28 1,0-30-16,-6-25 15,1-30 1,17-48-16</inkml:trace>
  <inkml:trace contextRef="#ctx0" brushRef="#br0" timeOffset="65112.6643">16432 8379 0,'0'0'0,"0"0"16,-34 8-16,-33 18 15,-31 28 1,-34 53-16,-34 62 16,-8 50-1,35-2-15,33-11 16,30-13-16,27-33 15,26-24 1,23-29-16,20-35 16,23-23-1,11-22-15,15-13 16,18-10-16,33-4 16,19-7-1,-14 2-15,-35 7 16,-35 12-1,-26 2-15,-20 4 16,-16 5-16,-13 3 16,-11 10-1,-20 12-15,-5-2 16,-23 15 0,-7 4-16,86-67 15,-89 56-15</inkml:trace>
  <inkml:trace contextRef="#ctx0" brushRef="#br0" timeOffset="65596.7799">16341 9840 0,'0'0'0,"19"18"16,10 5 0,11 6-16,6-2 15,0-6-15,-1-6 16,5-13 0,-2-12-16,0-10 15,-11-11 1,-8-11-16,-13-2 15,-14-2 1,-13 8-16,-12 9 16,-6 9-16,-11 11 15,-14 13 1,-4 17-16,1 15 16,-1 16-16,-7 30 15,7 27 1,19 12-16,28-7 15,20-25-15,20-22 16,12-31 0,9-18-16,18-16 15,13-20 1,26-25-16</inkml:trace>
  <inkml:trace contextRef="#ctx0" brushRef="#br0" timeOffset="65877.7363">17274 9715 0,'0'0'0,"-20"16"16,-4 4-16,-11 16 16,0 13-1,2 9-15,3 6 16,8 6-16,9-5 15,13-2 1,11-11-16,15-6 16,16-17-16,8-16 15,11-19 1,3-17-16,-1-16 16,14-33-16,-9-29 15,-20-17 1</inkml:trace>
  <inkml:trace contextRef="#ctx0" brushRef="#br0" timeOffset="66127.6723">17395 9432 0,'0'0'0,"0"0"15,0 0-15,19-3 16,32-4-16,29-4 15,26 0 1,4 3-16,-3 3 16,1-1-1,-7-10-15,-8-4 16,-14-3-16,-12-6 16,-25 2-1,-15-11-15,-18-11 16</inkml:trace>
  <inkml:trace contextRef="#ctx0" brushRef="#br0" timeOffset="66486.9677">17945 8270 0,'0'0'0,"0"0"16,0 0-1,-4 22-15,-1 28 16,-6 39-16,-4 47 16,-11 40-1,0 34-15,1 27 16,0 30 0,5-6-1,6-11-15,6-10 0,-4-13 16,6-21-1,1-35-15,3-23 16,0-21 0,4-31-16,5-19 15,-7-77-15,0 0 16,16 44 0,3-36-16,4-27 15</inkml:trace>
  <inkml:trace contextRef="#ctx0" brushRef="#br0" timeOffset="66737.2279">18293 9561 0,'0'0'0,"0"0"15,2 25 1,11 24-16,3 29 15,5 34-15,-8 28 16,-2 15 0,-3-8-16,-4-21 15,0-33 1,-4-93-16,0 0 16,2 47-16,-2-51 15,-2-29 1</inkml:trace>
  <inkml:trace contextRef="#ctx0" brushRef="#br0" timeOffset="66908.9895">18347 9383 0,'0'0'16,"0"0"-1,0 0-15,0 0 16,0 0-16,0 0 15,14 13 1,17 12-16</inkml:trace>
  <inkml:trace contextRef="#ctx0" brushRef="#br0" timeOffset="67814.7894">18912 9865 0,'-5'27'16,"-3"16"-1,-4 19-15,1 9 16,5 5-16,10 3 16,11-24-1,10-26-15,5-22 16,-4-14-1,-1-13-15,-4-9 16,3-6-16,-4-12 16,-11 2-1,-9 4-15,-9 11 16,-5 12 0,-10 8-16,-13 15 15,0 11-15,-10 9 16,47-25-1,-37 26-15,10-6 16,15-13-16,22-20 16,15-23-1,27-25-15,25-30 16,21-16 0,-4 12-16,-21 29 15,-15 30-15,-20 22 16,-4 14-1,-10 12-15,-6 10 16,-3 14 0,-1 22-16,-3 12 15,-7 7-15,4 19 16,-1 3 0,0-19-16,-7-80 15,0 0 1,12 46-16,9-29 15,1-21-15,2-19 16,9-17 0,15-28-16,19-28 15,13-26 1,-4 8-16,-6 27 16,-13 31-16,0 19 15,-10 20 1,0 17-16,-3 18 15,-4 15-15,-6 22 16,-7 18 0,-7 30-16,-11 25 15,-14 1 1,-11-8-16,1-23 16,5-27-16,2-24 15,8-47 1,0 0-16,0 0 15,-6 36 1,10-20-16,8-12 16</inkml:trace>
  <inkml:trace contextRef="#ctx0" brushRef="#br0" timeOffset="67940.0587">20756 10160 0,'0'0'16,"0"0"-16,0 0 15,0 0 1</inkml:trace>
  <inkml:trace contextRef="#ctx0" brushRef="#br0" timeOffset="76984.4903">4334 11903 0,'-27'35'0,"-13"19"16,-18 26-1,-26 39-15,-17 29 16,-1 3 0,10-9-16,18-16 15,17-25-15,17-25 16,40-76 0,-29 58-16,29-58 15,-15 34-15,15-11 16,11-15-1,7-8-15,10-8 16,12-7 0,20-4-16,5-4 15,8 5-15,2 5 16,26 8 0,15 12-16,2 13 15,-8 7 1,-19 4-16,-3 0 15,-8-4-15,-4-6 16,-1-6 0,0 1-16,-3-6 15,-19 2-15,-9 2 16,-6 1 0,-38-15-16,27 20 15</inkml:trace>
  <inkml:trace contextRef="#ctx0" brushRef="#br0" timeOffset="77437.8696">4549 11635 0,'0'0'15,"-8"33"1,-7 25-16,-8 33 16,-6 35-16,-2 48 15,0 39 1,9 10-16,3 25 15,13-4 1,8-6-16,5-3 16,3-11-16,0-12 15,-2-30 1,-1-18-16,-4-23 16,-1-30-16,-2-111 15,0 0 1,0 0-16,0 72 15,-2-35 1,2-37-16,0 15 16,6-25-16,10-9 15</inkml:trace>
  <inkml:trace contextRef="#ctx0" brushRef="#br0" timeOffset="77671.8282">5255 13574 0,'0'0'0,"0"0"15,0 0 1,0 0-16,0 0 16</inkml:trace>
  <inkml:trace contextRef="#ctx0" brushRef="#br0" timeOffset="80733.6122">6689 11335 0,'0'0'15,"-7"27"-15,-9 22 16,-6 27-16,-5 24 16,1 39-1,-5 33-15,3 24 16,6 15-16,7 13 16,6 3-1,4-21-15,5-25 16,3-12-1,3-12-15,-4-21 16,1-18 0,-1-23-16,-2-95 15,0 0-15,-2 60 16,-1-42 0,-1-39-16,4-25 15</inkml:trace>
  <inkml:trace contextRef="#ctx0" brushRef="#br0" timeOffset="81108.6166">6738 11771 0,'0'0'15,"27"-18"-15,18-5 16,25-13-1,24 6-15,14 16 16,-10 28 0,-6 24-16,-4 24 15,-14 28 1,-5 28-16,-19 27 16,-14 18-16,-26 9 15,-28 3 1,-27 6-16,-25 8 15,-21 12-15,-14-6 16,4-32 0,16-46-16,5-31 15,6-27 1,11-32-16,14-30 16,0-21-16</inkml:trace>
  <inkml:trace contextRef="#ctx0" brushRef="#br0" timeOffset="81311.9478">6240 12428 0,'0'0'0,"0"0"16,17 0-16,23-5 15,30 1 1,13 1-16,35 1 16,7 7-16,8 6 15</inkml:trace>
  <inkml:trace contextRef="#ctx0" brushRef="#br0" timeOffset="81827.4109">7503 12911 0,'0'0'0,"0"0"16,0 0-1,19 13-15,14 8 16,26 2-16,8-7 15,7-9 1,18-9-16,-3-12 16,-13-10-1,-18-12-15,-29 3 16,-11-5-16,-16-1 16,-12 3-1,-9 11-15,-8 15 16,-8 8-1,-9 11-15,-11 17 16,-3 19-16,5 13 16,-8 29-1,7 24-15,20 4 16,24-10-16,20-22 16,14-16-1,7-23-15,8-8 16,14-9-1,6-11-15,11-16 16,3-18-16,20-29 16,5-40-1,-16-29-15</inkml:trace>
  <inkml:trace contextRef="#ctx0" brushRef="#br0" timeOffset="82124.0319">8565 11414 0,'0'0'0,"0"30"15,-6 29 1,-3 43-16,-11 46 15,-2 42-15,-5 40 16,6 29 0,-1-17-16,12-16 15,7-15-15,12-39 16,2-28 0,8-32-16,-2-38 15,7-26 1,-3-26-16</inkml:trace>
  <inkml:trace contextRef="#ctx0" brushRef="#br0" timeOffset="82608.5169">8837 12890 0,'0'0'0,"0"0"15,8 18-15,12 9 16,7 6 0,3-1-16,5-10 15,3-7 1,2-15-16,1-10 16,-4-17-16,-5-9 15,-7-9 1,-12-4-16,-11 0 15,-11 7 1,-11 6-16,-10 14 16,-1 15-16,-6 11 15,-8 17 1,0 17-16,10 15 16,7 14-1,11 11-15,9 32 16,20 17-16,16-2 15,11-17 1,5-32-16,4-27 16,-6-29-1,4-20-15,2-20 16,11-25-16,0-29 16,13-47-1</inkml:trace>
  <inkml:trace contextRef="#ctx0" brushRef="#br0" timeOffset="82858.4157">9334 12079 0,'0'0'16,"21"0"-16,23 0 15,31 0 1,27 0-16,10 0 16,5 0-1,9-9-15,0-8 16,1-10-16,-16-9 16,-27-5-1</inkml:trace>
  <inkml:trace contextRef="#ctx0" brushRef="#br0" timeOffset="83155.1078">9956 11036 0,'-9'26'0,"1"22"15,-6 33-15,-4 48 16,-5 45-16,-3 58 16,-1 59-1,8-1-15,-1-4 16,12-2 0,6-16-16,12-29 15,6-36-15,9-60 16,0-49-1,3-43-15,1-35 16,3-24 0</inkml:trace>
  <inkml:trace contextRef="#ctx0" brushRef="#br0" timeOffset="83639.1727">10283 12511 0,'0'0'0,"0"26"15,8 19 1,10 27-16,9-5 16,11-6-16,10-4 15,23-3 1,4-19-16,-8-24 15,-16-20-15,-10-17 16,-6-17 0,-8-15-16,-13-11 15,-16-3 1,-14 4-16,-13 9 16,-7 16-16,-8 22 15,-8 22 1,-6 27-16,2 23 15,-7 36 1,13 29-16,20 9 16,25-4-16,26-10 15,16-13 1,17-10-16,15-10 16,12-15-1,11-19-15,8-24 16,5-33-16,4-29 15</inkml:trace>
  <inkml:trace contextRef="#ctx0" brushRef="#br0" timeOffset="84029.8012">11902 11396 0,'-24'-16'0,"-7"-2"16,-17-2-1,-7 13-15,-13 16 16,-3 25-16,-20 32 16,-5 44-1,8 33-15,19 32 16,24 17-1,23 6-15,25-8 16,16-18-16,18-24 16,11-20-1,4-26-15,1-15 16,7-11-16,1-13 16,-1-21-1,-2-15-15,-4-21 16,-2-19-1,5-23-15</inkml:trace>
  <inkml:trace contextRef="#ctx0" brushRef="#br0" timeOffset="84389.0018">11976 12379 0,'0'0'15,"0"0"-15,-4 29 16,2 31 0,-2 36-16,-2 24 15,6-1-15,6 0 16,0-8 0,0-10-16,-6-101 15,0 0-15,0 0 16,7 78-1,-7-29-15,-2-40 16,0-29 0,14-32-16,13-30 15,19-27-15,10-23 16,15-2 0,-1 17-16,-1 30 15,-3 21 1,-7 11-16,-8 13 15</inkml:trace>
  <inkml:trace contextRef="#ctx0" brushRef="#br0" timeOffset="84623.3215">12687 12421 0,'0'0'0,"0"0"16,0 20-16,0 18 15,0 23-15,0 13 16,0 19 0,0 5-16,0-3 15,0-6 1,0-89-16,0 80 16,0-80-16,0 54 15,0-39 1</inkml:trace>
  <inkml:trace contextRef="#ctx0" brushRef="#br0" timeOffset="84795.51">12508 11891 0,'0'0'0,"0"0"16,0 0-16,12-17 15,9-10 1,12-11-16</inkml:trace>
  <inkml:trace contextRef="#ctx0" brushRef="#br0" timeOffset="84982.934">12905 11869 0,'0'0'0,"0"0"15,23 7 1,28 6-16,21 6 16,-1-4-1,8-6-15,28-3 16,16-6-16,-5-6 16,-13-3-1,-31 0-15</inkml:trace>
  <inkml:trace contextRef="#ctx0" brushRef="#br0" timeOffset="85341.927">13414 11098 0,'0'0'16,"-8"23"-16,1 17 16,-8 36-1,-5 31-15,-5 34 16,-2 49 0,0 45-16,-2 40 15,10-14-15,7-16 16,17-17-1,8-29-15,5-47 16,-3-26 0,1-31-16,2-21 15,2-23-15,0-24 16,0-24 0,0-15-16</inkml:trace>
  <inkml:trace contextRef="#ctx0" brushRef="#br0" timeOffset="85591.8671">13883 12347 0,'0'0'0,"0"23"15,-5 19-15,3 28 16,-3 12-1,1 21-15,4-3 16,-3-3 0,3-97-16,0 0 15,0 0-15,0 63 16,0-45 0</inkml:trace>
  <inkml:trace contextRef="#ctx0" brushRef="#br0" timeOffset="85763.7486">13804 11682 0,'0'0'16,"0"0"-16,0 0 16,0 0-1,0 0-15,20 6 16,39 5-16</inkml:trace>
  <inkml:trace contextRef="#ctx0" brushRef="#br0" timeOffset="86091.7193">14601 12072 0,'0'0'16,"-22"0"-16,-13 0 15,-17 0 1,5 7-16,-1 7 16,11 10-1,4 14-15,1 16 16,7 10-16,8 13 15,13 21 1,15 11-16,15-16 16,13-18-1,14-13-15,10-10 16,-3-21-16,-24-22 16</inkml:trace>
  <inkml:trace contextRef="#ctx0" brushRef="#br0" timeOffset="87013.7145">15428 12555 0,'0'0'0,"-6"-18"16,-10-8-1,-2-10-15,-6 4 16,-1-1-1,0 0-15,-4 0 16,-2 3-16,-4 3 16,-6 7-1,-4 12-15,3 11 16,0 17 0,3 16-16,5 16 15,8 13-15,8 11 16,10 17-1,12-6-15,15-20 16,6-31 0,11-25-16,5-15 15,8-15-15,4-13 16,-1-4 0,-8 2-16,-4 9 15,-6 8-15,-2 6 16,-10 8-1,2 8-15,-1 10 16,-1 5 0,3 5-16,-1 0 15,5-3-15,5-4 16,8-16 0,9-17-16,3-30 15,0-17 1,15-43-16,7-42 15,-4-35-15,-21 1 16,-13 6 0,-18 17-16,-4 4 15,-12 11 1,-4 9-16,0 18 16,-2 8-16,-5 24 15,-4 18 1,11 66-16,-15-35 15,-8 19-15,1 25 16,-5 18 0,0 21-16,-9 31 15,-3 51 1,-4 56-16,10 46 16,12 20-1,15-13-15,6 0 16,2 7-16,5 14 15,1 3 1,8 3-16,7-11 16,11-19-16,3-30 15,1-47 1,4-44-16,-1-34 16,-2-42-1,-4-38-15,-4-25 16,4-30-16</inkml:trace>
  <inkml:trace contextRef="#ctx0" brushRef="#br0" timeOffset="87513.5045">17193 10821 0,'0'0'0,"0"0"15,-19 0-15,-26 0 16,-24 23-16,-5 26 16,-10 43-1,-22 51-15,-1 35 16,9 5-1,25-1-15,25-24 16,24-15-16,18-26 16,20-28-1,15-27-15,6-24 16,13-13 0,17-10-16,8-3 15,24-6-15,4 1 16,-24 4-1,-19 2-15,-27 10 16,-17 13-16,-21 13 16,-19 16-1,-22 10-15,-20 26 16,-24 17 0,2-13-16,14-24 15,17-28-15,59-53 16,-47 21-1,8-35-15</inkml:trace>
  <inkml:trace contextRef="#ctx0" brushRef="#br0" timeOffset="87982.0286">17102 12276 0,'0'0'0,"0"0"15,13 20-15,15 12 16,9 19 0,3-4-16,4-2 15,2-14-15,4-10 16,0-15 0,9-20-16,-4-24 15,-4-11 1,-16-12-16,-13 4 15,-15 3-15,-17 5 16,-9 8 0,-12 12-16,-13 16 15,-4 16 1,-6 16-16,-2 22 16,-1 16-16,3 38 15,8 23 1,24 9-16,22-2 15,16-18 1,16-23-16,11-25 16,12-22-16,3-29 15,7-16 1,13-22-16,26-32 16,21-37-1,13-32-15,-7-10 16</inkml:trace>
  <inkml:trace contextRef="#ctx0" brushRef="#br0" timeOffset="88263.0837">18273 11952 0,'0'0'0,"0"0"16,-17 7-16,-19 16 16,-14 16-1,2 22-15,-6 28 16,5 30-1,15 7-15,21 2 16,26-17-16,16-16 16,13-17-1,12-18-15,6-20 16,-2-23-16,5-17 16,7-17-1,0-14-15,11-20 16,-9-20-16</inkml:trace>
  <inkml:trace contextRef="#ctx0" brushRef="#br0" timeOffset="88544.6169">18354 11605 0,'0'0'16,"0"0"0,23 5-16,29-3 15,31 5-15,29 2 16,5-2 0,10-7-16,0-7 15,0-9-15,-4-11 16,-1 1-1,-23-3-15,-38 0 16,-37 1-16</inkml:trace>
  <inkml:trace contextRef="#ctx0" brushRef="#br0" timeOffset="88872.4399">19064 10743 0,'0'0'16,"0"0"-16,0 32 15,0 35 1,0 46-16,-4 46 16,-2 62-16,-10 41 15,2-5 1,-4 4-16,1 6 15,-6-2-15,7-6 16,8-20 0,5-24-16,6-41 15,1-31 1,0-34-16,-4-109 16,0 0-16,14 59 15,5-56 1,6-33-16</inkml:trace>
  <inkml:trace contextRef="#ctx0" brushRef="#br0" timeOffset="89138.054">19549 12059 0,'0'0'16,"0"0"-16,0 30 15,4 30 1,1 35-16,-3 31 16,0 4-16,0 2 15,-2-6 1,0-7-16,0-16 16,0-103-1,0 0-15,-4 80 16,0-46-16,-1-50 15</inkml:trace>
  <inkml:trace contextRef="#ctx0" brushRef="#br0" timeOffset="89309.7527">19398 11532 0,'0'0'15,"0"0"-15,0 0 16,0 0-16,0 0 16,22 0-1,45-7-15</inkml:trace>
  <inkml:trace contextRef="#ctx0" brushRef="#br0" timeOffset="90278.6059">19954 11799 0,'-18'33'0,"-2"9"16,-3 25-16,7 9 16,3 29-1,13 22-15,11 3 16,20-5-1,15-20-15,7-30 16,3-27 0,-7-33-16,1-18 15,0-16-15,-3-15 16,-4-13 0,-10-6-16,-10-6 15,-15-2 1,-8 6-16,-11 6 15,-9 7-15,-9 11 16,-10 10 0,-6 19-16,-6 11 15,0 14 1,5 6-16,46-29 16,0 0-16,-36 30 15,36-30 1,-16 28-16,20-15 15,20-19-15,9-14 16,20-23 0,6-11-16,21-17 15,7-3 1,-10 18-16,-20 25 16,-12 20-16,-5 15 15,-2 12 1,-7 17-16,-4 16 15,-9 19 1,-7 12-16,-9 33 16,-6 13-16,-3-12 15,7-114 1,0 0-16,0 0 16,-6 76-16,1-53 15,12-44 1,6-25-16,12-23 15,11-15 1,17-34-16,21-22 16,7 1-16,-9 38 15,-13 37 1,-5 25-16,-12 24 16,1 15-1,-2 15-15,-2 24 16,-3 21-1,-1 22-15,-2 46 16,-7 42-16,-9 22 16,-3-14-1,-7-15-15,-3-28 16,0-28 0,4-27-16,-8-80 15,0 0-15,0 0 16,9 58-1,-9-58-15,13 27 16,5-23-16</inkml:trace>
  <inkml:trace contextRef="#ctx0" brushRef="#br0" timeOffset="90466.0307">22191 12823 0,'0'0'0,"0"0"16,0 0 0,0 0-16</inkml:trace>
  <inkml:trace contextRef="#ctx1" brushRef="#br0">21537 7497 0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817D-1A62-48D9-9804-1154948CD0B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9E6A-5C51-4907-8DF5-A8681A6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6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817D-1A62-48D9-9804-1154948CD0B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9E6A-5C51-4907-8DF5-A8681A6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3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817D-1A62-48D9-9804-1154948CD0B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9E6A-5C51-4907-8DF5-A8681A6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1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817D-1A62-48D9-9804-1154948CD0B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9E6A-5C51-4907-8DF5-A8681A6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8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817D-1A62-48D9-9804-1154948CD0B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9E6A-5C51-4907-8DF5-A8681A6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2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817D-1A62-48D9-9804-1154948CD0B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9E6A-5C51-4907-8DF5-A8681A6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3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817D-1A62-48D9-9804-1154948CD0B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9E6A-5C51-4907-8DF5-A8681A6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8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817D-1A62-48D9-9804-1154948CD0B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9E6A-5C51-4907-8DF5-A8681A6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93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817D-1A62-48D9-9804-1154948CD0B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9E6A-5C51-4907-8DF5-A8681A6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817D-1A62-48D9-9804-1154948CD0B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9E6A-5C51-4907-8DF5-A8681A6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3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817D-1A62-48D9-9804-1154948CD0B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9E6A-5C51-4907-8DF5-A8681A6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4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7817D-1A62-48D9-9804-1154948CD0B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99E6A-5C51-4907-8DF5-A8681A6C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7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520560" y="914400"/>
              <a:ext cx="10995480" cy="594360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00" y="905040"/>
                <a:ext cx="11014200" cy="59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98640" y="1238040"/>
              <a:ext cx="10752480" cy="42127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280" y="1228680"/>
                <a:ext cx="10771200" cy="42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40440" y="807840"/>
              <a:ext cx="11096280" cy="49824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080" y="798480"/>
                <a:ext cx="11115000" cy="50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5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76520" y="1082160"/>
              <a:ext cx="8757000" cy="50223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160" y="1072800"/>
                <a:ext cx="8775720" cy="50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5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25560" y="1199520"/>
              <a:ext cx="7538400" cy="30978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200" y="1190160"/>
                <a:ext cx="7557120" cy="31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21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93720" y="1080360"/>
              <a:ext cx="10677240" cy="33332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360" y="1071000"/>
                <a:ext cx="10695960" cy="33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8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394640" y="761040"/>
              <a:ext cx="9615600" cy="43416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5280" y="751680"/>
                <a:ext cx="9634320" cy="43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47640" y="1177200"/>
              <a:ext cx="11292120" cy="41083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1167840"/>
                <a:ext cx="11310840" cy="41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90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301400" y="1029600"/>
              <a:ext cx="7341840" cy="42541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040" y="1020240"/>
                <a:ext cx="7360560" cy="42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8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2</cp:revision>
  <dcterms:created xsi:type="dcterms:W3CDTF">2022-10-27T05:27:35Z</dcterms:created>
  <dcterms:modified xsi:type="dcterms:W3CDTF">2022-10-27T07:39:16Z</dcterms:modified>
</cp:coreProperties>
</file>