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09-08T05:07:10.527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09-08T05:07:19.406"/>
    </inkml:context>
  </inkml:definitions>
  <inkml:trace contextRef="#ctx0" brushRef="#br0">2187 3104 0,'18'36'62,"52"70"-46,1 35-16,70 141 31,-17-53-15,-89-123-1,-35-71 1,17-17 15,19-89-15,34-158-1,-34 176 1,87-229 0,-88 194-1,142-71 1,-36-35 15,-106 106-31,-17 53 31,-1 17-31</inkml:trace>
  <inkml:trace contextRef="#ctx1" brushRef="#br0">3784 3788 0,'0'0'0,"0"0"16,0 0-16,-6 20 15,-2 21 1,0 16-16,3 0 15,2 0 1,1 5 0,2 6-16,-4 8 15,-3 16-15,0 1 16,5 6 0,0 4-16,-5 6 15,-7 3-15,-4-3 16,1-11-1,4-10-15,13-88 16,0 0 0,0 0-16,-6 64 15,6-64 1,0 0-16,-2 36 16,0-24-16,2-22 15,0-14 1</inkml:trace>
  <inkml:trace contextRef="#ctx1" brushRef="#br0" timeOffset="312.0403">3703 4496 0,'0'0'0,"0"0"16,0 0-16,0 0 15,20 0 1,23-4-16,21-1 16,4 3-16,3 2 15,0 2 1,14 3-16,-8-3 16,-6 0-16,-71-2 15,59 0 1,-5-2-16,-1-5 15,-12-11 1,-2-8-16,-11-12 16</inkml:trace>
  <inkml:trace contextRef="#ctx1" brushRef="#br0" timeOffset="859.1385">4698 3585 0,'0'0'0,"0"0"15,0 0 1,0-9-16,0 5 16,0-2-1,0 14-15,0-4 16,0 25-16,-5 30 15,3 24 1,-7 12-16,1-4 16,-6-1-1,1-3-15,2 4 16,1 1-16,3 4 16,3 9-1,3 1-15,1-2 16,1 1-16,3-5 15,3-1 1,5-5-16,-1-9 16,2-3-1,-1-8-15,0-4 16,-12-70-16,7 46 16,-7-46-1,0 0-15,0 0 16,5 36-1,-5-36-15,0 0 16,0 0-16,4 20 16,-4-20-1,0 0-15,0 0 16,3 11-16,-3-8 16</inkml:trace>
  <inkml:trace contextRef="#ctx1" brushRef="#br0" timeOffset="984.1485">4845 5477 0,'0'0'0,"0"0"16,0 0-16,0 0 16</inkml:trace>
  <inkml:trace contextRef="#ctx1" brushRef="#br0" timeOffset="6971.5901">4320 5542 0,'0'0'0,"0"0"16,0 0-16,0 0 15,-4 24 1,2 21-16,-5 25 16,-1 1-1,-7 5-15,2 11 16,1 0-16,6 2 15,-3 1 1,-1 6-16,-4 5 16,5-3-16,11-11 15,7-14 1,8-7-16,1-20 16,11-10-1,15-7-15,8-7 16,15-8-16,12-12 15,25-4 1,13-5-16,-2-1 16,-16 1-1,-9 7-15,-13 2 16,-13 3-16,-17-1 16,-5 2-1,-42-6-15,45 10 16,-45-10-1,47 10-15,-47-10 16,0 0-16,0 0 16,40 4-1,-17-8-15</inkml:trace>
  <inkml:trace contextRef="#ctx1" brushRef="#br0" timeOffset="7362.1113">5116 6659 0,'0'0'15,"0"0"-15,0 0 16,0 0 0,20 0-16,24 4 15,19 3-15,-1 11 16,-10 2-1,-8 5-15,-5 6 16,-8 2 0,-7 5-16,-12 7 15,-17 4-15,-13 11 16,-17 12 0,-22 24-16,-13 15 15,-3 2 1,6-6-16,7-13 15,15-18-15,45-76 16,0 0 0,0 0-16,-26 55 15,21-28-15,12-22 16,4-17 0</inkml:trace>
  <inkml:trace contextRef="#ctx1" brushRef="#br0" timeOffset="7627.3468">5932 6299 0,'0'0'15,"0"0"1,0 0-16,0 0 16,0 0-16,0 0 15,13 16 1,11 7-16,8 5 16,-7-1-16,-10-4 15</inkml:trace>
  <inkml:trace contextRef="#ctx1" brushRef="#br0" timeOffset="8127.2238">5721 6764 0,'0'0'0,"0"0"16,0 0-16,17-8 15,15-9 1,11-5-16,3-5 15,4 2 1,-50 25-16,0 0 16,0 0-16,42-22 15,-4 13 1,-15 11-16,-21 16 16,-11 12-1,-11 14-15,-10 21 16,-3 6-16,-4 21 15,7-1 1,17-14-16,19-27 16,12-25-16,7-17 15,4-11 1,4-11-16,3-5 16,1-13-1,-12-3-15,-13-1 16,-10 9-1,-12 0-15,-11 8 16,-5 0-16,-6 8 16,-2 7-1,3 2-15,3 2 16,6-3-16,12 1 16,10-9-1,12-9-15</inkml:trace>
  <inkml:trace contextRef="#ctx1" brushRef="#br0" timeOffset="8736.4563">6242 6536 0,'0'0'0,"0"0"16,0 0-1,0 25-15,7 24 16,1 25-1,-1 8-15,0-6 16,0-7-16,-7-69 16,6 54-1,-6-54-15,0 0 16,0 41 0,-6-22-16,-1-23 15,2-18-15,5-18 16,10-16-1,11-9-15,12-5 16,13-24 0,13-10-16,-4 1 15,-7 9-15,-8 20 16,-40 74 0,25-58-16,-25 58 15,0 0 1,14-33-16,-9 22 15,-3 14-15,-7 15 16,1 16 0,-2 13-16,-4 27 15,-1 34-15,3 24 16,4 8 0,0 1-16,8-21 15,0-21 1,2-19-16,-4-16 15,-2-64-15,3 49 16,-3-49 0,-7 34-16,-7-7 15,-7-13 1,-13-7-16</inkml:trace>
  <inkml:trace contextRef="#ctx1" brushRef="#br0" timeOffset="8939.9085">6104 7495 0,'0'0'0,"0"0"15,0 0 1,0 20-16,8 21 16,8 13-16,4-6 15,2-8 1,5-6-16,5-10 15,8-8 1,6-18-16,11-19 16,0-15-16</inkml:trace>
  <inkml:trace contextRef="#ctx1" brushRef="#br0" timeOffset="9408.2332">6880 6573 0,'0'0'0,"0"0"16,0 0-16,19-8 16,12-7-1,11-8-15,6-2 16,-4-4-16,-44 29 15,0 0 1,0 0-16,38-28 16,-13 5-1,-16 17-15,-18 10 16,-14 14-16,-10 12 16,-16 18-1,-1 1-15,6 3 16,9-8-1,11-6-15,12-9 16,14-14-16,13-5 16,15-12-1,17-11-15,20-12 16,5-4-16,25-10 16,-97 39-1,0 0-15,0 0 16,101-35-16</inkml:trace>
  <inkml:trace contextRef="#ctx1" brushRef="#br0" timeOffset="9611.2547">6779 7360 0,'0'0'15,"28"-20"-15,16-11 16,31-21-16,23-19 16,14-7-1,-5 6-15,-25 19 16,-12 13 0,-9 6-16</inkml:trace>
  <inkml:trace contextRef="#ctx1" brushRef="#br0" timeOffset="9986.2792">7024 7486 0,'0'0'0,"0"0"16,0 0 0,9-14-16,13-10 15,9-7 1,10-3-16,1 3 15,2 8-15,-2 12 16,-11 15 0,-12 14-16,-9 19 15,-13 11-15,-8 22 16,-4 5 0,15-75-16,-20 88 15,20-88 1,-9 71-16,13-35 15,13-31-15,12-17 16,17-21 0,20-18-16,30-30 15,19-26 1,-15-8-16</inkml:trace>
  <inkml:trace contextRef="#ctx1" brushRef="#br0" timeOffset="10445.3037">8049 6103 0,'0'0'0,"0"0"16,-12 17-1,-9 15-15,-9 16 16,0 13 0,1 16-16,-2 26 15,6 21-15,9 8 16,16-5-1,9-6-15,13-2 16,4-4-16,5 4 16,4-5-1,3-5-15,1-17 16,2-12 0,4-15-16,-2-14 15,-8-17-15,2-5 16,2-8-1,2-11-15,-5-10 16,-11-10-16</inkml:trace>
  <inkml:trace contextRef="#ctx1" brushRef="#br0" timeOffset="10819.8486">8486 6471 0,'0'0'0,"0"36"15,0 20 1,-5 35-16,1 21 16,-1 0-16,3-4 15,0 3 1,4-9-16,5-5 16,-1-10-16,4-13 15,-10-74 1,4 63-16,-4-63 15,0 36 1,-7-26-16,-11-33 16</inkml:trace>
  <inkml:trace contextRef="#ctx1" brushRef="#br0" timeOffset="11007.2995">8483 7075 0,'0'0'16,"0"0"-16,0 0 15,22-9 1,16-7-16,28-6 16,0 0-16,2 1 15,-3-3 1,-10-8-16,-13-8 16</inkml:trace>
  <inkml:trace contextRef="#ctx1" brushRef="#br0" timeOffset="11366.9696">9022 6357 0,'0'0'16,"0"0"-1,0 0-15,0 0 16,0 0-16,-5 25 15,1 22 1,-6 26-16,2 19 16,3 7-1,1 1-15,-2 8 16,0 1-16,4-2 16,4 3-1,4-6-15,0-6 16,5-10-16,-3-12 15,-8-76 1,8 63-16,-8-63 16,0 0-1,0 0-15,2 40 16,-4-15-16</inkml:trace>
  <inkml:trace contextRef="#ctx1" brushRef="#br0" timeOffset="11960.2002">9663 7136 0,'0'0'15,"0"0"-15,0 0 16,-12-15-1,-7-14-15,-8-4 16,-5 4-16,1 2 16,-4 2-1,35 25-15,-41-13 16,1 7 0,1 10-16,0 9 15,5 14 1,6 11-16,4 11 15,4 9-15,10 3 16,0 1 0,8-2-16,2-60 15,0 0-15,0 0 16,7 50 0,6-22-16,11-20 15,2-22 1,5-10-16,10-16 15,-4-3-15,-6-2 16,-4 7 0,-8 7-16,-8 8 15,0 10 1,-4 6-16,-1 7 16,3 12-16,-3 8 15,4 6 1,1 8-16,-3 3 15,8 6-15,5-5 16,3-13 0,1-18-16,4-25 15</inkml:trace>
  <inkml:trace contextRef="#ctx1" brushRef="#br0" timeOffset="12413.6052">9853 6873 0,'0'0'16,"0"0"-16,0 0 15,0 0 1,0 25-16,0 22 16,0 32-1,0 15-15,-4 5 16,-2-5-16,-4-6 15,10-88 1,-6 75-16,6-75 16,0 0-16,-5 50 15,7-35 1,9-28-16,14-27 16,1-12-1,1-3-15,7-10 16,-1-2-16,7-6 15,-1 5 1,-6 18-16,-33 50 16,27-20-1,-3 19-15,-1 13 16,0 13-16,-1 11 16,-1 20-1,0 8-15,-5 4 16,2 1-1,4-5-15,5-7 16</inkml:trace>
  <inkml:trace contextRef="#ctx1" brushRef="#br0" timeOffset="13193.7139">10907 7383 0,'0'0'0,"0"0"16,0 0-16,0 0 16,-6-15-1,-7-13-15,-7-10 16,-3 3 0,1-4-16,0 4 15,-5-1-15,0 5 16,-4 7-1,-3 10-15,1 12 16,2 13 0,-5 10-16,-9 22 15,7 11-15,8 7 16,10 3 0,5-1-16,13-7 15,11-7-15,9-14 16,6-12-1,5-17-15,4-14 16,6-17 0,6-22-16,-1-16 15,12-35-15,2-29 16,0-27 0,-9-5-16,-8 6 15,-6 0 1,-2 15-16,-4 6 15,-3 17-15,-8 13 16,-7 21 0,-11 81-16,0 0 15,0 0-15,-2-49 16,-7 38 0,-5 22-16,-1 17 15,-2 16 1,-2 30-16,-6 40 15,1 36-15,8 12 16,9 0 0,7-18-1,7-12-15,9-15 16,6-8-16,2-15 16,0-7-16,0-13 15,-6-16 1,-7-16-16,-1-15 15,0-11 1,-4-14-16,1-13 16,1-16-16</inkml:trace>
  <inkml:trace contextRef="#ctx1" brushRef="#br0" timeOffset="13536.2086">11422 5944 0,'0'0'0,"0"0"16,-4 21-16,2 27 16,-10 35-1,-1 33-15,-10 21 16,6 16-1,9 2-15,6-3 16,6-7-16,6-11 16,-2-23-1,1-19-15,0-18 16,-9-74 0,0 0-16,0 0 15,12 47-15,-5-30 16,1-18-1,8-19-15</inkml:trace>
  <inkml:trace contextRef="#ctx1" brushRef="#br0" timeOffset="14067.1281">11612 7204 0,'0'0'16,"0"0"-16,0 0 15,13 18-15,12 5 16,10-1 0,6-9-16,3-13 15,5-16 1,3-12-16,1-15 15,-1-14-15,6-20 16,-5-15 0,-18 5-16,-23 18 15,-14 22-15,-6 14 16,-8 12 0,-7 13-16,-7 12 15,-5 12 1,-9 24-16,-2 13 15,5 16 1,-8 33-16,2 29 16,14 14-16,12-13 15,17-27-15,15-22 16,7-21 0,4-26-16,9-14 15,14-15 1,15-14-16,15-17 15,23-23-15,15-25 16,-1-10 0</inkml:trace>
  <inkml:trace contextRef="#ctx1" brushRef="#br0" timeOffset="14504.8702">12384 6208 0,'0'0'0,"17"20"15,12 9 1,15 23-16,8 14 15,10 35 1,10 30-16,-8 15 16,-14 2-1,-23-8-15,-19 3 16,-26-2-16,-19-3 16,-20-1-1,-11-10-15,-2-15 16,10-23-16,60-89 15,-47 65 1,47-65-16,-34 42 16,34-42-1,-12 11-15,14-15 16,11-7-16,9-9 16</inkml:trace>
  <inkml:trace contextRef="#ctx1" brushRef="#br0" timeOffset="14645.3409">13136 7767 0,'0'0'15,"0"0"-15,0 0 16</inkml:trace>
  <inkml:trace contextRef="#ctx1" brushRef="#br0" timeOffset="64765.5327">5871 8242 0,'0'0'0,"0"0"15,0 0-15,22 0 16,25 0-16,23 0 15,3 0-15,16-6 32,-4 2-32,5 4 15,0 7-15,-1 8 0,4 1 16,8 0 0,7-3-16,3-2 15,5-4 1,11-7-1,14-4-15,6-6 16,-5 3 0,-6 3-16,0 2 15,-2 2 1,-3 2-16,0 1 16,3-3-16,2 0 15,12 0 1,-1-5-1,0 1-15,2-1 16,-2 0-16,0 1 16,-2 2-16,1 2 15,-4 0 1,1 2-16,1 1 16,-1 1-16,-3-4 15,0-3 1,2-3-16,-1-1 15,-5 2 1,-5-3-16,-8 0 16,-2-2-16,-7 5 15,-11 2 1,-4 3-16,-3-3 16,-2 3-1,-6-2-15,-11 2 16,2 5-16,-1-2 15,-6 4 1,-4 1-16,-17-3 16,-8 2-1,-43-7-15,46 9 16,2 0-16,-48-9 16,51 9-1,-5-7-15,-5-6 16,4-5-16</inkml:trace>
  <inkml:trace contextRef="#ctx1" brushRef="#br0" timeOffset="65187.5558">13049 7975 0,'0'0'16,"0"0"-16,0 0 15,-12 15-15,-3 10 16,-8 9-1,-1-1-15,-4 3 16,-1 2 0,1 2-16,-3 3 15,-2-1-15,4 3 16,0-1 0,2-4-16,27-40 15,-28 39-15,28-39 16,0 0-1,0 0-15,-18 28 16,7-13 0,1-18-16</inkml:trace>
  <inkml:trace contextRef="#ctx1" brushRef="#br0" timeOffset="65671.5735">13355 8134 0,'0'0'0,"0"0"15,0 0 1,-12 17-16,-1 8 16,-7 8-16,2 4 15,-2 0 1,-5 6-16,-1 3 16,-1 4-16,-3 0 15,2 5 1,-1-4-16,3-4 15,26-47 1,-26 47-16,26-47 16,0 0-16,0 0 15,-20 38 1,20-38-16,0 0 16,0 0-16,-15 29 15,15-29 1,0 0-16,0 0 15,-5 11 1,8-9-16</inkml:trace>
  <inkml:trace contextRef="#ctx1" brushRef="#br0" timeOffset="65781.1955">12999 8651 0,'0'0'0,"0"0"16</inkml:trace>
  <inkml:trace contextRef="#ctx1" brushRef="#br0" timeOffset="69139.6725">5201 3738 0,'0'0'16,"0"0"-16,0 0 15,0 0 1,0 0-16,23 5 16,23 1-16,25 2 15,1 1 1,4 0-16,11 0 15,-8-5-15,-13 3 16,-66-7 0,45 6-16,-45-6 15,0 0 1,33 7-16,-19 3 16,-14-7-16,-6 0 15</inkml:trace>
  <inkml:trace contextRef="#ctx1" brushRef="#br0" timeOffset="69732.9997">5491 3837 0,'0'0'0,"0"0"16,0 0-1,0 0-15,0 0 16,0 22-16,0 25 15,0 27 1,0 20-16,0 2 16,0 0-16,0 2 15,4-2 1,3 0-16,0-8 16,-7-88-1,4 80-15,-8-11 16,4-69-16,-16 52 15,-6-17 1,-6-12-16,-2-5 16,-1-9-1,-2-3-15,-6-4 16,39-2-16,-47 0 16,47 0-1,0 0-15,0 0 16,-42-2-1,13-4-15,17-1 16,14 2-16,12 1 16,14-1-1,9 1-15,22-1 16,5 3-16,12 2 16,22 5-1,16 3-15,-8 4 16,-15 1-16,-18 0 15,-5 1 1,-68-14-16,51 9 16,-6-4-1,-8-12-15,-6-11 16</inkml:trace>
  <inkml:trace contextRef="#ctx1" brushRef="#br0" timeOffset="70175.0927">6233 3725 0,'0'0'15,"0"0"-15,0 0 16,0 0 0,-4 21-16,1 25 15,-3 28-15,-3 27 16,1 11 0,6 5-16,-5 5 15,3-6-15,0-5 31,0-6-15,4-6-16,-5-12 0,0-12 31,5-75-31,-6 66 16,6-66-16,0 0 16,-7 37-16,-1-25 15,-2-30 1,4-20-16,-3-32 15,7-21-15,8-50 16</inkml:trace>
  <inkml:trace contextRef="#ctx1" brushRef="#br0" timeOffset="70628.1161">6257 3790 0,'0'0'0,"0"0"15,0 0 1,0 0-16,0 0 15,0 0-15,0 28 16,0 24 0,7 30-16,5 11 15,7 5 1,11-2-16,8 2 16,6-6-1,4 0-15,-4-7 16,-3-11-16,1-5 15,-42-69 1,0 0-16,0 0 16,40 49-1,-9-33 1,-10-28-16,-6-19 0,1-18 16,-1-31-1,5-39-15,-1-33 16,1 2-16,-14 16 15,-8 27 1,-5 26-16,-6 21 16,13 60-1,0 0-15,-19-33 16,-1 15-16,20 18 16,-17 4-1</inkml:trace>
  <inkml:trace contextRef="#ctx1" brushRef="#br0" timeOffset="71143.6198">7568 3931 0,'0'0'0,"0"0"15,-8-13 1,-6-12-16,-10 5 16,-9 17-1,-7 13-15,-16 16 16,-7 12-16,3 5 16,-12 12-1,72-55-15,-55 52 16,18-5-1,31-13-15,16-13 16,12 0-16,13-3 16,28 7-1,8-3-15,27 7 16,12 9 0,-20 2-16,-28 0 15,-28 0-15,-26-6 16,-10-3-1,-8-6-15,-9 3 16,-4-2-16,-6 0 16,-13-1-1,-5-3-15,-4-6 16,-7-7 0,-2 0-16,1-9 15,13-14-15,15-15 16</inkml:trace>
  <inkml:trace contextRef="#ctx1" brushRef="#br0" timeOffset="71472.0581">7708 3692 0,'0'0'0,"0"0"16,16 6 0,23 3-16,26 5 15,14-3-15,16 0 16,12 1 0,1-8-16,-1-2 15,-11-2 1,-11 0-16,-85 0 15,0 0 1,62 0-16,-27 5 16,-31 1-16,-19 4 15</inkml:trace>
  <inkml:trace contextRef="#ctx1" brushRef="#br0" timeOffset="71737.2561">8172 3692 0,'0'0'0,"0"0"16,-4 25 0,0 21-16,-7 35 15,-5 24 1,1 14-16,-4 15 16,4 19-1,-3 13-15,-5 6 16,0-7-16,-5-9 15,4-13 1,3-29-16,21-114 16,0 0-16,0 0 15,-10 68 1,10-42-16,12-35 16,15-26-1</inkml:trace>
  <inkml:trace contextRef="#ctx1" brushRef="#br0" timeOffset="72064.2738">8857 3651 0,'0'0'15,"0"0"-15,-8 26 16,-4 24-16,-11 31 15,-11 27 1,-12 35-16,-8 27 16,-8 17-1,-1-1-15,3-8 16,3-20-16,10-28 16,10-31-1,37-99-15,-26 53 16,18-37-1,10-36-15,12-34 16,8-31-16</inkml:trace>
  <inkml:trace contextRef="#ctx1" brushRef="#br0" timeOffset="72344.1718">8966 3844 0,'0'0'16,"10"24"0,9 14-16,13 23 15,3 10-15,10 30 16,0 26 0,-10 16-16,-8 15 15,-19 1 1,-14-11-16,-11-17 15,-8-23-15,-2-25 16,27-83 0,-25 53-16,0-28 15,-1-21 1,-2-12-16</inkml:trace>
  <inkml:trace contextRef="#ctx1" brushRef="#br0" timeOffset="72578.8474">8622 4425 0,'0'0'16,"0"0"-1,18 13-15,17 9 16,22 10-16,8-6 15,3-5 1,10-5-16,19-7 16,12-10-16</inkml:trace>
  <inkml:trace contextRef="#ctx1" brushRef="#br0" timeOffset="72860.0572">9685 3870 0,'0'0'0,"-7"25"16,-6 26-16,-11 35 16,-14 36-1,-16 50-15,-6 32 16,8-12-16,14-38 15,14-35 1,11-37-16,13-82 16,0 0-16,-7 37 15,14-38 1,6-35-16,16-31 16</inkml:trace>
  <inkml:trace contextRef="#ctx1" brushRef="#br0" timeOffset="73266.2112">9718 3916 0,'0'0'16,"0"0"-16,0 28 16,0 30-1,0 34-15,0 22 16,4 2-16,4 1 15,13 1 1,2 5-16,6-5 16,3-15-1,-5-20-15,-27-83 16,29 55-16,-5-35 16,2-26-1,0-23-15,5-29 16,4-25-1,0-42-15,4-45 16,-3-13-16,-13 13 16,-9 27-1,-12 27-15,-9 29 16,7 87 0,-13-62-16,13 62 15,-13-33-15,-2 25 16</inkml:trace>
  <inkml:trace contextRef="#ctx1" brushRef="#br0" timeOffset="73687.9662">10962 3786 0,'0'0'16,"-7"-18"-16,-11-4 15,-10 3-15,-9 22 16,-12 22 0,-9 21-16,-23 35 15,-8 33 1,2 22-16,26-2 15,30-20-15,18-18 16,15-8 0,13-2-16,12-7 15,11 1 1,14-7-16,9-7 16,11-17-16,12-20 15,10-25 1,7-20-16,10-21 15,-3-29-15,-13-22 16</inkml:trace>
  <inkml:trace contextRef="#ctx1" brushRef="#br0" timeOffset="73953.4884">11168 3862 0,'0'0'16,"0"0"-16,0 0 15,19 13 1,22 3-16,24 9 16,14-3-16,35-2 15,21-9 1,-1-11-16,-15-6 15,-21-4 1,-98 10-16,0 0 16,0 0-1,52-1-15,-44 7 16</inkml:trace>
  <inkml:trace contextRef="#ctx1" brushRef="#br0" timeOffset="74312.4353">11328 4020 0,'0'0'16,"0"0"-1,-12 20-15,0 19 16,-9 21-16,3 12 16,0 5-1,3 26-15,1 18 16,12-3-16,4-3 15,5-24 1,2-16-16,8-16 16,5-17-1,6-8-15,16-12 16,19-9-16,15-10 16,36-12-1,21-14-15,6-5 16,-1-14-1,-24 1-15,-28-2 16,-30-1-16,-36 1 16,-24-6-1</inkml:trace>
  <inkml:trace contextRef="#ctx1" brushRef="#br0" timeOffset="74547.1567">11216 4570 0,'0'0'0,"0"0"15,0 0-15,27-3 16,36-12 0,28-3-16,28-9 15,43 1-15,26-1 16,-7 9-1,-12 11-15,-23 5 16</inkml:trace>
  <inkml:trace contextRef="#ctx1" brushRef="#br0" timeOffset="74827.9395">12599 5430 0,'0'0'16,"0"0"0,0 0-16,0 0 15</inkml:trace>
  <inkml:trace contextRef="#ctx1" brushRef="#br0" timeOffset="111823.3313">5274 5390 0,'0'0'0,"0"0"15,0 0 1,0 0-16,0 0 15,0 0 1,0 0-16,0 0 16,0 0-16,0 0 15,0 0 1,0 0 0,0 0-16,20 0 15,21 0-15,16 0 16,-4 0-16,-3 0 15,4 0 1,-2-3-16,0 3 16,5-2-16,6-2 15,-1 0 1,4-1-16,0-2 16,3 3-1,3-3-15,-3 1 16,5-3-16,16-3 15,-2 3 1,-2-2-16,-4 3 16,-1 0-1,-2 4-15,2-1 16,5 4-16,-3-2 16,-2 1-1,3 2-15,-1 0 16,-3 0-16,0 0 15,6 0 1,0 0-16,2 0 16,-2 0-1,2 0-15,-1-2 16,1-2-16,-3-1 16,7 3-1,0-1-15,0 1 16,4-1-1,10 0-15,-4-2 16,-2 3-16,3-1 16,2 2-1,0-6-15,0 2 16,2 0 0,3 5-16,0-2 15,-1-2-15,-1-1 16,-1-1-1,0 1-15,0 1 16,-2-3-16,-2 5 16,-2 2-1,-6 0-15,1 2 16,0 0 0,6 1-16,-2-3 15,-2 0-15,3 0 16,0 0-1,-4 0-15,-3 2 16,-6 2 0,-4 5-16,-1 0 15,0 0-15,-7 3 16,0-4 0,-3-2-16,-4 2 15,-9-4-15,-3 0 16,-2-1-1,4 1-15,-5 0 16,-1 1 0,-53-5-16,45 2 15,-45-2-15,0 0 16,0 0 0,45 2-16,-45-2 15,0 0 1,0 0-16,40 2 15,-40-2-15,0 0 16,0 0 0,33-2-16</inkml:trace>
  <inkml:trace contextRef="#ctx1" brushRef="#br0" timeOffset="112245.2259">12824 5017 0,'0'0'0,"0"0"16,0 0-16,-17 13 15,-9 5 1,-12 11-16,-6 4 16,-2 6-1,-4 3-15,2 3 16,-4 4-16,1 0 16,5-2-1,0 0-15,6-2 16,5-3-16,35-42 15,0 0 1,-34 35-16,34-35 16,0 0-16,0 0 15,-25 30 1,9-12-16,14-14 16,4-11-16</inkml:trace>
  <inkml:trace contextRef="#ctx1" brushRef="#br0" timeOffset="112916.8189">13076 5142 0,'0'0'16,"-23"15"-16,-8 8 16,-20 15-1,-12 7-15,-27 19 16,-17 17-16,-3 2 16,5 4-1,21-10-15,25-14 16,20-7-1,39-56-15,0 0 16,0 0-16,-25 36 16,25-36-1,0 0-15,0 0 16,-14 26 0,14-26-16,0 0 15,0 0-15,-9 19 16,9-19-1,0 0-15,0 0 16,-4 9 0,4-9-16,0 0 15,0 0-15,-3 4 16,3-4 0,0 0-16,0 0 15,-4 2-15,4-2 16,0 0-1,0 0-15,-4 5 16,4-5 0,0 0-16,0 0 15,-2 2-15,2-2 16,0 0 0,-2 0-16,2 0 15,0 0 1,0 0-16,0-9 15,-3-6-15</inkml:trace>
  <inkml:trace contextRef="#ctx1" brushRef="#br0" timeOffset="136026.5309">14190 7682 0,'-22'22'15,"-7"7"-15,-11 20 16,-3 8 0,-1 12-16,-11 27 15,-4 25-15,5 10 16,1 26-1,12 6-15,9 0 16,15-2 0,13-3-16,10-3 15,12-5-15,9-3 16,9 3 0,8-3-16,11 1 15,7-6-15,9 1 16,10 1-1,6-15-15,5-14 16,8-8 0,7-10-16,9-7 15,7-10-15,4-6 16,6-7 0,3-9-16,7-11 15,6-11-15,4-9 16,2-12-1,1-6-15,-3-7 16,-3-10 0,-5-10-16,-1-12 15,-4-9 1,-3-17-16,-4-16 16,-5-13-16,-5-14 15,-7-7 1,-3-15-16,-7-11 15,-8-6 1,-11 1-16,-11-6 16,-13-2-16,-16 5 15,-12 0 1,-8 0-16,-8-1 16,-6 2-16,-9-1 15,-10 1 1,-9 2-16,-13 2 15,-8 0 1,-4 9-16,-5 5 16,-8 0-1,-12-2-15,-9-2 16,-4 9-16,-7 4 16,-5 5-16,-6 5 15,1 3 1,-8 12-16,0 10 15,-6 7 1,-5 8-16,-7 6 16,-2 15-16,-3 3 15,-5 11 1,-1 7-16,-4 11 16,-10 9-1,6 6-15,-1 15 16,1 8-16,-4 16 15,0 10 1,0 13-16,-3 11 16,1 14-1,6 5-15,5 4 16,12-1-16,16 0 16,18-5-1,14 2-15,7 2 16,0 3-16</inkml:trace>
  <inkml:trace contextRef="#ctx1" brushRef="#br0" timeOffset="136620.2499">14533 7660 0,'0'0'15,"0"0"1,22-2-16,27-16 15,23-9-15,20-11 16,17-5 0,-8 3-16,-17 7 15,-26 6-15,-27 3 16</inkml:trace>
  <inkml:trace contextRef="#ctx1" brushRef="#br0" timeOffset="136823.1057">14637 7740 0,'-9'27'16,"1"15"-16,-6 17 16,5 8-16,7 2 15,2 2 1,6-6-16,-6-65 15,14 46 1,1-29-16,2-37 16</inkml:trace>
  <inkml:trace contextRef="#ctx1" brushRef="#br0" timeOffset="137198.424">14895 7756 0,'0'0'0,"0"0"16,0 0-16,0 0 15,0 0 1,-7 22-16,-8 21 16,-15 17-16,-8-2 15,-9 3 1,-18 10-16,-6 3 16,7-10-16,64-64 15,0 0 1,0 0-16,-53 45 15,22-20 1,21-18-16,18-14 16,15-7-16,13-8 15,22-12 1,11-5-16,29-13 16,14-7-1,-8 6-15,-23 13 16,-34 25-16,-29 12 15,-18 12 1,-10 3-16</inkml:trace>
  <inkml:trace contextRef="#ctx1" brushRef="#br0" timeOffset="137370.2396">14450 8592 0,'0'0'16,"0"0"-1,0 0-15,0 0 16,20-3-16,26-10 16,24-12-1,6-1-15,32-7 16,17-3 0,-2 4-16,-2-2 15</inkml:trace>
  <inkml:trace contextRef="#ctx1" brushRef="#br0" timeOffset="137979.3911">15143 7549 0,'0'0'15,"0"0"-15,0 0 16,8-21-1,7-10-15,14-7 16,8 4 0,1 8-16,-5 8 15,-3 14-15,-17 6 16,-13 13 0,-11 15-16,-12 9 15,-13 24-15,-3 8 16,-13 23-1,8 1-15,44-95 16,-25 77 0,27-32-16,19-29 15,4-16-15,6-7 16,9-7 0,-40 14-16,46-15 15,-46 15 1,45-9-16,-14 11 15,-18 14-15,-13 12 16,-15 18 0,-19 25-16,-17 34 15,-18 24-15,7-8 16,62-121 0,0 0-16,-37 85 15,37-38 1,23-31-16,8-14 15,4-9 1,13-4-16,18-7 16,6 0-16,7-3 15,-79 21 1,109-23-16</inkml:trace>
  <inkml:trace contextRef="#ctx1" brushRef="#br0" timeOffset="138445.3909">15603 7543 0,'0'0'0,"0"0"31,0 0-31,9-8 0,6-6 16,11 1-1,2 8-15,5 8 16,-4 4-16,1 4 16,-6 8-1,-3 8-15,-8 9 16,-5 20-16,-6 9 16,-6 12-1,-11 36-15,-7 21 16,-5 4-1,-12-6 1,2-31-16,37-101 16,-31 70-1,31-70-15,-30 44 16,30-44-16,-16 13 16,16-17-16,9-12 15,21-9-15,19-15 16,18-6-1,32-15-15,37-1 16,-9 17 0,-29 19-16</inkml:trace>
  <inkml:trace contextRef="#ctx1" brushRef="#br0" timeOffset="139329.4004">16063 7595 0,'0'0'0,"0"0"16,0 0-1,18-2-15,20-12 16,11-1 0,-9 2-16,-6 8 15,-14 10-15,-11 10 16,-7 9 0,-9 13-16,-3 10 15,-6 15-15,3 1 16,13-63-1,-13 64-15,11-6 16,2-58 0,2 48-16,13-22 15,0-17-15,5-16 16,3-16 0,1-12-16,8-14 15,-5-5 1,-1 0-16,-2 1 15,2 4-15,-26 49 16,0 0 0,26-42-16,3 14 15,-2 18 1,-10 18-16,0 15 16,-6 10-16,-3 10 15,2 13 1,-10-56-16,0 0 15,0 0-15,9 44 16,-1-15 0,6-20-16,-1-15 15,5-14 1,-2-14-16,-2-6 16,-1-16-16,-3-2 15,-2-1 1,-8 59-16,6-55 15,-6 55 1,0 0-16,7-49 16,3 17-16,0 24 15,-2 16 1,-3 19-16,-3 18 16,2 22-1,-4 11-15,0 30 16,-2 12-16,2-1 15,-6-16 1,-3-25-16,-3-17 16,2-24-16,-5-8 15</inkml:trace>
  <inkml:trace contextRef="#ctx1" brushRef="#br0" timeOffset="139844.5435">16282 8310 0,'0'0'0,"0"0"16,0 0-1,0 0-15,0 0 16,20 7-16,19 6 16,9 7-1,-5 0-15,-3 0 16,-9-4-1,-10-2-15,-11-6 16,-5-1-16,-5-3 16,-7-5-1,1-4-15,-4-4 16,2-5-16,3-1 16,5-3-1,9-6-15,7-5 16,8-7-1,13-5-15,-37 41 16,42-38-16,-42 38 16,44-26-1,-7 13-15,-16 15 16,-14 12 0,-16 12-16,-8 9 15,-12 10-15,-3 2 16,3-4-1,7-5-15,5-7 16,17-31 0,-4 21-16,16-4 15,17-6-15,10-9 16</inkml:trace>
  <inkml:trace contextRef="#ctx1" brushRef="#br0" timeOffset="140204.1526">15469 9134 0,'0'0'16,"-22"8"-16,-17 14 15,-19 25 1,-16 35-16,-15 36 16,-4 26-16,1 3 15,18-17 1,19-25-16,16-27 15,39-78-15,-22 46 16,15-34 0,12-25-16</inkml:trace>
  <inkml:trace contextRef="#ctx1" brushRef="#br0" timeOffset="140344.7561">15135 9590 0,'0'0'16,"0"0"-16,0 0 15,0 0 1,14 14-16,9 8 16,13 7-16,1 2 15,7-2 1,4-4-16</inkml:trace>
  <inkml:trace contextRef="#ctx1" brushRef="#br0" timeOffset="140625.6089">15620 8790 0,'0'0'0,"0"0"16,0 27-1,-6 31-15,-1 41 16,-4 40-1,0 8-15,-4 22 16,-5-1-16,5-25 16,6-27-1,5-24-15,-2-28 16,1-21-16,-4-9 16,-8-15-1,-6-12-15</inkml:trace>
  <inkml:trace contextRef="#ctx1" brushRef="#br0" timeOffset="140953.6575">15208 10296 0,'-5'5'0,"-1"1"16,2-3-1,2-1-15,2 0 16,2-6-16,17-12 16,10-11-1,13-15-15,10-5 16,-1 2-1,-51 45-15,47-31 16,-11 18-16,-14 26 16,-11 16-1,-9 13-15,-4 21 16,-3 6 0,5 0-16,0-69 15,0 0-15,5 59 16,9-17-1,8-21-15,5-24 16,13-26 0,19-38-16,22-49 15,23-61-15</inkml:trace>
  <inkml:trace contextRef="#ctx1" brushRef="#br0" timeOffset="141656.9723">15982 8985 0,'0'0'15,"0"0"-15,0 0 16,0 0 0,22 0-16,15-4 15,19-1 1,-12 5-16,-11 5 15,-17 3-15,-20 10 16,-10 7 0,-10 10-16,-5 12 15,-3 7 1,1-3-16,31-51 16,0 0-16,0 0 15,-21 45 1,7-9-16,12-18 15,8-14 1,12-11-16,7-11 16,1-4-16,-3 0 15,-3 2 1,-7 9-16,-3 11 16,-13 17-1,-8 19-15,-11 20 16,-8 34-16,-12 36 15,2 29 1,6-12-16,22-48 16,12-95-16,10 54 15,10-37 1,9-29-16,4-16 16,3-22-1,3-11-15,-4-6 16,2-18-16,-9 8 15,-24 9 1,-4 68-16,-6-37 16,-17 14-16,-4 21 15,-6 13 1,-5 12-16,-12 20 16,9 3-1,41-46-15,-32 44 16,23-10-16,20-23 15</inkml:trace>
  <inkml:trace contextRef="#ctx1" brushRef="#br0" timeOffset="142219.3399">16490 9092 0,'0'0'0,"0"0"16,0 0-1,-5 27-15,3 29 16,-2 31-16,-3 22 16,-1 1-1,-2-10-15,10-100 16,0 0 0,0 0-16,-8 74 15,8-39-15,10-39 16,13-24-1,8-13-15,6-16 16,9-17-16,10-29 16,15-23-1,-6 1-15,-13 20 16,-21 20 0,-31 85-16,17-67 15,-17 67-15,0 0 16,0 0-1,10-35-15,-3 16 16,-3 27 0,-4 12-16,-2 18 15,-2 24 1,-3 11-16,-1 39 16,1 26-16,-1 22 15,-4-11 1,1-25-16,3-29 15,1-14-15,7-81 16,0 0 0,0 0-16,-5 51 15,5-51 1,-6 23-16,-1-23 16</inkml:trace>
  <inkml:trace contextRef="#ctx1" brushRef="#br0" timeOffset="142687.6433">16289 10261 0,'0'0'0,"0"0"15,2 22 1,13 19-16,7 9 15,8-7 1,5-5-16,6-9 16,6-7-16,2-11 15,8-15 1,-1-16-16,3-20 16,-10-14-1,-8-11-15,-10-17 16,-15-8-16,-16 12 15,-18 9 1,-9 22-16,-9 11 16,-10 12-1,-13 17-15,-9 20 16,-11 21-16,-20 33 16,-15 41-1,2 34-15,16 28 16,23 8-16,25-8 15,11-23 1,-5-28-16</inkml:trace>
  <inkml:trace contextRef="#ctx1" brushRef="#br0" timeOffset="142937.6056">17201 10228 0,'0'0'0,"0"0"16,0 0-1</inkml:trace>
  <inkml:trace contextRef="#ctx1" brushRef="#br0" timeOffset="168825.8695">14735 10717 0,'0'0'15,"0"0"-15,0 0 16,0 0-16,0 0 15,0 0 1,18 6-16,16 1 16,15 2-16,-2-5 15,2 0 1,1-1-16,1-3 16,4 0-1,4-4-15,2-5 16,-1 2-16,1 2 15,1 1 1,-6 1-16,-3 2 16,3 1-1,2-5-15,7-2 16,1-1-16,7 0 16,-4 2-1,2 1-15,-2-1 16,3 3-16,-3-1 15,0 2 1,-2 0-16,1 2 16,-4 0-1,-1 0-15,2 0 16,-5 2-16,-3-2 16,-3 2-1,-54-2-15,57 0 16,0 2-16,-57-2 15,61 0 1,-61 0-16,0 0 16,56 0-1,-56 0-15,0 0 16,0 0 0,52-2-16,-52 2 15,0 0-15,0 0 16,42-2-1,-9-3-15,-33 5 16,26-11-16,-4-7 16</inkml:trace>
  <inkml:trace contextRef="#ctx1" brushRef="#br0" timeOffset="169059.8199">17198 10460 0,'0'0'0,"-18"15"15,-4 6-15,-9 9 16,-3 4 0,-1 4-16,2 5 15,33-43-15,-35 44 16,35-44-1,0 0-15,-26 52 16</inkml:trace>
  <inkml:trace contextRef="#ctx1" brushRef="#br0" timeOffset="169263.201">17366 10475 0,'0'0'0,"0"0"15,-22 25 1,-19 19-16,-25 41 16,-40 67-16,-37 71 15</inkml:trace>
  <inkml:trace contextRef="#ctx1" brushRef="#br0" timeOffset="174836.2327">17804 8838 0,'0'0'0,"0"0"15,0 0-15,0 0 16,0 0 0,0 0-16,0 0 15,0 0 1,16 6-16,17 1 16,13 2-16,-4-5 15,2 3 1,4-1-16,-2-1 15,6 0 1,0-3-16,7-4 0,-1-1 16,-2-4-16,-2 5 15,4-1 1,0 3-16,5-1 16,1 1-1,3 0-15,0 0 16,2 0-1,2 0-15,-1 0 16,4 0-16,13 0 16,2 0-1,-6 1-15,-3 2 16,-3 2-16,-6 2 16,-8-1-1,-6-1-15,4 1 16,1 1-16,1-3 15,2-1 1,2-3-16,-4 0 16,-1 2-1,-4-2-15,-58 0 16,60 2 0,-60-2-16,63 2 15,1-2-15,-7 0 16,-57 0-1,0 0-15,55-2 16,-55 2-16,0 0 16,0 0-1,50-7-15</inkml:trace>
  <inkml:trace contextRef="#ctx1" brushRef="#br0" timeOffset="175575.7153">20128 8551 0,'0'0'15,"0"0"-15,0 0 16,0 0-16,0 0 15,15 12 1,11 5-16,9 3 16,2-1-16,9 1 15,0 1 1,6 0-16,0 1 16,-2 6-1,0-5-15,-50-23 16,48 27-16,0 0 15,-48-27 1,42 27-16,-42-27 16,35 32-1,-11-1-15,-18 3 16,-12-8-16,-15 5 16,-10 2-1,-18 12-15,-12-2 16,-21 12-1,-12 8-15,7-6 16,15-16-16,14-7 16,58-34-1,-42 18-15,42-18 16,0 0 0,-38 14-16,38-14 15,0 0-15,0 0 0,-31 6 16,31-6-1,0 0-15,-20 2 16,20-2 0,-2 5-16</inkml:trace>
  <inkml:trace contextRef="#ctx1" brushRef="#br0" timeOffset="175731.6038">20184 9400 0,'0'-2'16,"-5"0"-16,1-2 15,2 1-15,6 1 16</inkml:trace>
  <inkml:trace contextRef="#ctx1" brushRef="#br0" timeOffset="176621.9916">18462 7772 0,'0'0'0,"0"0"16,-19 0-16,-16 4 15,-17 2 1,4 19-16,9 10 16,7 8-1,3 11-15,6 7 16,11-4-1,9 0-15,14-11 16,12-10-16,12-13 16,9-15-1,4-14-15,0-12 16,-9-9-16,-6-6 16,-11-7-1,-14-6-15,-8-3 16,-8 0-1,-11 3-15,-4 3 16,-10 9-16,0 12 16,-3 9-1,-2 11-15,-1 15 16,-5 18 0,4 16-16,5 14 15,1 8 1,3 22-16,9 14 15,15-8-15,11-9 16,7-17-16,1-21 16,-12-50-1,19 36-15,6-9 16,2-18 0,-2-21-16</inkml:trace>
  <inkml:trace contextRef="#ctx1" brushRef="#br0" timeOffset="177106.5793">18372 8149 0,'0'0'0,"0"0"15,0 0-15,0 0 16,0 25 0,-5 22-16,-1 24 15,-13 3 1,-7 2-16,-7-7 15,-6-9-15,3-17 16,3-12 0,-7-2-16,40-29 15,-40 23 1,40-23-16,-41 11 16,41-11-16,0 0 15,-35 4 1,14-10-16,16-3 15,12 2-15,10-2 16,7 2 0,9 1-16,7 1 15,16 3 1,4 2-16,5 7 16,-2-1-16,-1 3 15,-1 0 1,-61-9-16,54 7 15,-54-7 1,49 7-16,-49-7 16,0 0-16,42 0 15,-8-9 1,-17-9-16</inkml:trace>
  <inkml:trace contextRef="#ctx1" brushRef="#br0" timeOffset="177356.1983">18712 7595 0,'0'0'15,"0"0"-15,0 0 16,0 0-16,19 7 15,19 1 1,20 6-16,-2 0 16,-8 0-1,-9-2-15,-39-12 16,31 16-16</inkml:trace>
  <inkml:trace contextRef="#ctx1" brushRef="#br0" timeOffset="177715.4892">18668 8086 0,'0'0'0,"0"0"16,0 0-16,24-15 16,13-11-1,27-19 1,15-13-16,1-1 15,-80 59-15,0 0 16,0 0-16,60-40 16,-32 27-1,-19 15-15,-16 16 16,-9 11 0,-9 11-16,-14 23 15,-20 29-15,-9 17 16,-1 0-1,19-8-15,50-101 16,0 0 0,-34 60-16,20-46 15</inkml:trace>
  <inkml:trace contextRef="#ctx1" brushRef="#br0" timeOffset="177903.2663">18954 8022 0,'0'0'15,"0"0"-15,0 0 16,12 18 0,7 13-16,8 9 15,1 5-15,-4 2 16,-1-3 0,-23-44-16,19 34 15,-5-19 1,-12-21-16</inkml:trace>
  <inkml:trace contextRef="#ctx1" brushRef="#br0" timeOffset="178090.3954">19152 8092 0,'0'-3'0,"0"-4"15,0-1 1,2-7-16,13-4 16,10 1-16,6-2 15,1 0 1,6 0-16,6-7 15,-4-2 1,-4-5-16,-10-4 16,-3-10-16,-6-2 15</inkml:trace>
  <inkml:trace contextRef="#ctx1" brushRef="#br0" timeOffset="178347.5493">19551 7329 0,'0'0'0,"0"0"16,-4 0-16,2 0 15,-3 0 1,0 7-16,5 11 16,-2 22-16,-2 23 15,-5 16 1,-4 31-16,4 9 16,-2 11-1,5 1-15,6-10 16,4-21-16,-4-100 15,9 74 1,-9-74-16,4 56 16,-4-56-16,-4 31 15,-7-13 17</inkml:trace>
  <inkml:trace contextRef="#ctx1" brushRef="#br0" timeOffset="178722.8209">19004 8726 0,'0'0'15,"0"0"-15,0 0 16,8 19-16,13 11 15,8 3 1,2-3-16,7-8 16,5-10-1,5-9-15,7-14 16,-2-13-16,-1-12 16,-12-7-1,-7-1-15,-13-8 16,-8 1-1,-12 0-15,-15 1 16,-6 8-16,-17 10 16,-18 21-1,-22 32-15,-49 52 16,-67 88-16</inkml:trace>
  <inkml:trace contextRef="#ctx1" brushRef="#br0" timeOffset="214809.432">21151 4613 0,'0'0'0,"0"0"15,0 0-15,0 0 16,0 0-16,0 0 16,0 0-1,-12 12-15,-3 7 16,-5 5-1,7 3-15,-3 0 16,3 7 0,2-1-16,3 3 15,2 2-15,2 6 16,-1 3 0,1 4-16,-3 3 15,-2 4-15,-2 7 16,-3 6-1,-3 8-15,-7 28 16,-4 20 0,1 5-16,6-2 15,3-8-15,2 1 16,2 4 0,1 6-16,-3 7 15,-2 20 1,1 9-16,-3 5 15,2 6-15,-9 13 16,4 14 0,-1 4-16,-1 1 15,5-2 1,0 0-16,5-2 16,1 2-16,5 0 15,3 0 1,4-4-16,-4 4 15,4 2-15,2 5 16,2 13 0,1-5-16,4 1 15,-3 2 1,3 4-16,-1 4 16,1 2-16,-7-6 15,0-1 1,3-14-16,3 0 15,5-6 1,0-20-16,-2-9 16,-2 2-16,7-3 15,1-5 1,1-8-16,-5-3 16,0-9-1,3-8-15,-4-7 16,3-2-16,2-6 15,-2-8 1,-1-6-16,0-3 16,0-13-1,1-16-15,-2-16 16,-4-19-16,-3-7 16,-4-45-1,7 44-15,-7-44 16,8 45-16,-8-45 15,13 43 1,4-10-16</inkml:trace>
  <inkml:trace contextRef="#ctx1" brushRef="#br0" timeOffset="215012.5934">21026 15531 0,'0'0'16,"0"0"-16,0 0 16,0 0-1,0 0-15</inkml:trace>
  <inkml:trace contextRef="#ctx1" brushRef="#br0" timeOffset="216183.9283">21931 4252 0,'0'0'16,"0"0"-16,-20 16 15,-14 8 1,-17 18-16,0 8 16,-4 13-16,-4 24 15,3 21 1,11 6-16,16 4 15,14 3 1,10-2-16,19-2 16,19-12-16,14-11 15,16-15 1,13-13-16,8-18 16,8-22-16,-4-26 15,-4-20 1,4-20-1,-4-18-15,1-19 16,-11-7-16,-14-5 16,-10-6-1,-17 2-15,-11-3 16,-15-3-16,-14-1 16,-13 1-1,-6 2-15,-13 5 16,-10 9-1,-10 13-15,2 19 16,-13 16-16,-5 14 16,-10 17-1,-7 15-15,0 16 16,5 15-16,5 10 16,16 4-1,23-5-15,20-11 16,21-6-1,18-9-15,15-12 16,19-13-16</inkml:trace>
  <inkml:trace contextRef="#ctx1" brushRef="#br0" timeOffset="216777.7479">23716 4162 0,'0'0'0,"0"0"16,0 0-16,-12-3 15,-15-4-15,-23 0 16,-12 14-1,-10 20-15,-20 25 16,-7 12 0,-7 14-16,6 12 15,14 2 1,19-1-16,26-8 16,18-12-16,25-11 15,19-13 1,14-11-16,21-7 15,15-6-15,29-1 16,21-2 0,-3-5-16,-3 3 15,-23 5-15,-12 1 16,-13 3 0,-20 0-16,-10 4 15,-7 3 1,-14 4-16,-9-1 15,-16 2 1,-13-2-16,-20-1 16,-17 0-16,-24-3 15,-40 3 1,-54 4-16,-38 8 16,-10-1-16,28-7 15,32-5 1</inkml:trace>
  <inkml:trace contextRef="#ctx1" brushRef="#br0" timeOffset="233470.3864">21415 5996 0,'0'0'0,"0"0"0,0 0 16,0 0-1,16-3-15,15-4 16,18-4 0,-2 1-16,2 2 15,5 1-15,5 5 16,9 0-1,6 0-15,16 2 16,1 0 0,3 0-16,2 0 15,2-2-15,3-5 16,0 4 0,-1 3-16,0 0 15,2 0 1,2 0-16,-2-1 15,-1-2-15,-2-3 16,-3 1 0,-4 1-16,-11 1 15,-2-1 1,-3 2-16,-9 2 16,-15 2-16,-7 0 15,-1 3 1,-4-3-16,0 0 15,-40-2 1,41-2-16,-41 2 16,42-2-16,-42 2 15,42-14 1,3-6-16</inkml:trace>
  <inkml:trace contextRef="#ctx1" brushRef="#br0" timeOffset="233705.0454">24273 5725 0,'0'0'0,"0"0"16,0 0-16,-23 16 16,-12 6-1,-18 15-15,-1 6 16,0 5-16,0 0 15,3-1 1,6-2-16,45-45 16,0 0-16,-31 40 15,15-8 1</inkml:trace>
  <inkml:trace contextRef="#ctx1" brushRef="#br0" timeOffset="233908.1846">24461 5747 0,'0'0'16,"0"0"-16,-17 16 16,-23 13-1,-24 26-15,-41 46 16,-45 65-1,-39 76-15</inkml:trace>
  <inkml:trace contextRef="#ctx1" brushRef="#br0" timeOffset="241404.1417">21748 6290 0,'0'0'16,"0"0"-16,0 0 15,-11 16 1,-10 8-16,-1 12 16,-4 9-1,-1 9-15,1 10 16,0 13-16,-5 30 16,0 22-1,6 3-15,9-4 16,7-15-1,2-14-15,1-5 16,0-10-16,-4-12 16,4-16-1,-5-7-15,2-3 16,9-46-16,-9 48 16,9-48-1,-4 41-15,6-6 16,7-13-1</inkml:trace>
  <inkml:trace contextRef="#ctx1" brushRef="#br0" timeOffset="241576.1026">21869 7686 0,'0'0'15,"0"0"-15,0 0 16,0 0 0,0 0-16,0 0 15</inkml:trace>
  <inkml:trace contextRef="#ctx1" brushRef="#br0" timeOffset="287868.5491">22642 6346 0,'0'0'0,"0"0"16,18 0 0,20 0-16,18 0 15,4 0 1,7 4-16,-1 2 16,2 4-16,-5 6 15,-12 6 1,-51-22-16,33 27 15,-10 7-15,-14 1 16,-16-4 0,-14-3-16,-12-2 15,-22 6-15,-15-4 16,-32 6 0,-21-3-16</inkml:trace>
  <inkml:trace contextRef="#ctx1" brushRef="#br0" timeOffset="288134.4254">22141 6915 0,'0'0'0,"0"0"0,23-11 16,21-10 0,29-11-16,35-8 15,22 0 1,3 8-16,0 15 15,-8 9 1,-6 8-16,-13 6 16,-12-4-16,-12 2 15,-16-2 1,-66-2-16,0 0 16,0 0-16,42 3 15</inkml:trace>
  <inkml:trace contextRef="#ctx1" brushRef="#br0" timeOffset="288446.5071">22810 6722 0,'0'0'0,"0"0"16,0 0-16,0 0 15,-6 21 1,2 25-16,-4 23 16,1 2-1,3 7-15,0 14 16,4-5-16,-4-2 16,2-9-1,-4-9-15,6-67 16,-2 49-1,2-49-15,0 40 16,6-17-16,6-23 16</inkml:trace>
  <inkml:trace contextRef="#ctx1" brushRef="#br0" timeOffset="288668.9771">22969 6992 0,'0'0'0,"0"0"16,0 0-16,19 7 15,24 1 1,22 6-16,3-5 16,7 0-1,7-1-15,-6 1 16,-9 1-16,-21-8 15,-4-2 1</inkml:trace>
  <inkml:trace contextRef="#ctx1" brushRef="#br0" timeOffset="289067.0285">23583 6299 0,'0'0'0,"0"0"16,0 0 0,0 0-16,0 0 15,-4 22-15,1 25 16,-2 26-1,1 7-15,4 22 16,-2 3 0,2-2-16,0-5 15,0-6-15,0-3 16,4-11 0,3-9-16,2-15 15,0-2 1,-7-7-16,-2-7 15,-11-3-15,-1-8 16</inkml:trace>
  <inkml:trace contextRef="#ctx1" brushRef="#br0" timeOffset="289360.5627">23057 7602 0,'0'0'16,"0"0"-16,0 0 16,9 25-16,8 8 15,7 14 1,2-5-16,5-5 15,8 1 1,3-10-16,9-3 16,7-5-16,5-9 15,1-11 1,0-11-16</inkml:trace>
  <inkml:trace contextRef="#ctx1" brushRef="#br0" timeOffset="289657.3377">24067 6313 0,'0'0'0,"0"0"16,0 0-16,0 0 15,21 13 1,14 3-16,19 8 16,4-4-1,-4 1-15,-54-21 16,0 0-16,55 26 15</inkml:trace>
  <inkml:trace contextRef="#ctx1" brushRef="#br0" timeOffset="290235.0831">24003 6723 0,'0'0'0,"0"0"16,0 0-1,0 0-15,0 0 16,20 0-16,22-6 16,18-3-1,0 3-15,-3-1 16,-57 7 0,0 0-16,0 0 15,47-7-15,-17 1 16,-22 8-1,-25 7-15,-14 15 16,-10 16 0,-7 7-16,-1 7 15,0 3-15,-4 17 16,10 1 0,43-75-16,-19 60 15,21-20-15,13-11 16,12-15-1,6-10-15,7-6 16,12-10 0,-3-3-16,-2-8 15,-8-1-15,-39 24 16,36-29 0,-15-2-16,-9-8 15,-10 6 1,-10 4-16,-11 4 15,-9 3-15,-11 6 16,-17 3 0,-2 9-16,2 4 15,9 0 1,14-3-16,17-8 16,14-11-16</inkml:trace>
  <inkml:trace contextRef="#ctx1" brushRef="#br0" timeOffset="290609.8776">24779 5962 0,'0'0'16,"0"0"-16,0 0 15,0 29 1,0 27-16,0 29 16,0 18-16,0 0 15,6 1 1,7 1-16,-1 1 16,-3-6-1,-5 1-15,0-10 16,-4-6-16,2-13 15,-2-72 1,-2 55-16,2-55 16,0 0-1,0 38-15,2-26 16,5-31-16,-4-13 16</inkml:trace>
  <inkml:trace contextRef="#ctx1" brushRef="#br0" timeOffset="290782.0781">24831 6618 0,'0'0'15,"0"0"-15,23-8 16,15-8-16,24-5 16,3 4-1,-1 4-15,-64 13 16,71-7-1</inkml:trace>
  <inkml:trace contextRef="#ctx1" brushRef="#br0" timeOffset="291125.3856">24244 7452 0,'0'0'15,"0"0"-15,2 22 16,14 17 0,11 9-16,9-7 15,6-8-15,7-1 16,7-6-1,4-6-15,5-6 16,3-8 0,-2-10-16,-1-7 15,-3-9 1,1-11-16,-5-7 16,-4-16-16,8-33 15</inkml:trace>
  <inkml:trace contextRef="#ctx1" brushRef="#br0" timeOffset="291391.2914">25592 5991 0,'0'0'0,"0"0"16,0 0 0,0 0-16,20 6 15,22 8 1,19 6-16,-8 2 16,-4 5-16,-49-27 15,0 0 1,47 38-16</inkml:trace>
  <inkml:trace contextRef="#ctx1" brushRef="#br0" timeOffset="292406.3341">25544 6462 0,'0'0'0,"0"0"16,0 0-16,0 0 15,0 0 1,0 0-16,21-2 15,24-9 1,20 0-16,1-5 16,-13 3-1,-53 13-15,45-14 16,-45 14-16,0 0 16,0 0-1,36-11-15,-19 9 16,-15 4-16,-15 5 15,-8 9 1,-8 8-16,-14 13 16,-2 9-1,4 3-15,7 1 16,9 0-16,11-5 16,14-2-1,0-43-15,18 31 16,10-16-1,7-12-15,3-10 16,2-11-16,-4-6 16,-36 24-1,26-31-15,-12-1 16,-10 5-16,-10 7 16,-12 7-1,-11 6-15,-4 7 16,-6 7-1,-8 4-15,3 4 16,6 1-16,9 2 16,13-7-1,10 0-15,6 1 16,11-1 0,5 2-16,6-2 15,-1 5-15,4 2 16,-25-18-1,26 24-15,-6 5 16,-5 5 0,-7-1-16,-8 1 15,-8-1-15,-15 5 16,-13 5 0,-6 0-16,-7-6 15,-4-2 1,2-5-16,0-6 15,51-24-15,-41 19 16,41-19 0,-38 4-16,38-4 15,-25-6 1,18-8-16,16-4 16,12-2-16,12-2 15,15-3 1,11 0-16,3 8 15,8 1-15,2 5 16,1 4 0,23 3-16,12 4 15,-14 0 1,-16 0-16,-9-2 16,-15 2-16,-10-3 15,-44 3 1,0 0-16,42-11 15</inkml:trace>
  <inkml:trace contextRef="#ctx1" brushRef="#br0" timeOffset="292844.1159">26404 5836 0,'0'0'0,"0"0"16,0 0-1,0 28-15,0 21 16,8 29-16,0 16 15,3 2 1,3 9-16,0 4 16,-2 3-1,-4-2-15,-1-7 16,-3-6-16,0-10 16,-4-10-1,2-11-15,4-14 16,-6-52-16,2 42 15,-2-42 1,0 0-16,0 34 16,-8-19-1,-2-19-15</inkml:trace>
  <inkml:trace contextRef="#ctx1" brushRef="#br0" timeOffset="293062.4243">26435 6630 0,'0'0'0,"0"0"15,0 0-15,20-12 16,13-7 0,24-8-16,11 5 15,1 8-15,1 7 16,-70 7-1,62 0-15,-11 9 16,-12 5-16</inkml:trace>
  <inkml:trace contextRef="#ctx1" brushRef="#br0" timeOffset="293468.6033">25952 7472 0,'0'0'16,"21"-13"-16,16-10 15,20-12 1,9-3-16,11-3 15,2 8-15,-12 11 16,-67 22 0,54-3-16,-7 10 15,-2 13 1,-8 9-16,-3 14 16,-5 8-16,-12 12 15,-5 9 1,-8 6-16,-4 24 15,-8 11 1,-4-20-16,1-15 16,11-78-16,0 0 15,0 56 1,9-36-16,7-27 16</inkml:trace>
  <inkml:trace contextRef="#ctx1" brushRef="#br0" timeOffset="293999.7328">27204 6561 0,'0'0'16,"0"0"-16,0 0 15,0 0 1,-19 11-16,-8 9 16,-6 13-1,3 12-15,2 11 16,3 9-16,5 0 16,6-1-1,7-6-15,12-6 16,11-16-1,13-12-15,13-17 16,15-18-16,5-11 16,-1-12-1,-7-10-15,-6 1 16,-13-4 0,-14 0-16,-13 0 15,-14 5-15,-19 5 16,-14 9-1,-14 3-15,-2 8 16,1 3 0,5 0-16,9 3 15,11 3-15,11-2 16,16-1 0,10-7-16,15-11 15</inkml:trace>
  <inkml:trace contextRef="#ctx1" brushRef="#br0" timeOffset="294375.0189">27897 5902 0,'0'0'15,"0"0"1,0 0-16,0 0 0,0 26 15,0 28-15,0 27 32,0 16-32,0-5 15,0-2-15,0-3 16,0-5-16,0-3 16,0-4-16,0 1 15,0 0-15,0-4 16,0-12-1,0 3-15,-2-9 16,2-54 0,-4 47-16,4-47 15,-7 44-15,7-44 16,-13 38 0,-8-9-1,0-15 1</inkml:trace>
  <inkml:trace contextRef="#ctx1" brushRef="#br0" timeOffset="294734.3097">27187 7520 0,'0'0'16,"0"0"-16,2 16 16,11 18-16,8 4 15,6 3 1,6-1-16,7-2 16,10-2-1,8-7-15,3-5 16,5-6-16,3-2 15,3-7 1,-1-5 0,3-6-16,16-7 15,2-7-15,-10 1 16,-82 15 0,92-18-16</inkml:trace>
  <inkml:trace contextRef="#ctx1" brushRef="#br0" timeOffset="336082.9397">21437 9025 0,'0'0'0,"-20"-20"16,-1-9-1,-9-9-15,5-2 16,3-4 0,22 44-16,-13-46 15,11-1-15,13-2 16,11 2 0,9 4-16,14 3 15,8 7-15,6 6 16,3 7-1,-1 10-15,-1 11 16,-4 14 0,-6 15-16,-8 8 15,-15 13-15,-14 12 16,-18 7 0,-13 3-16,-27 27 15,-28 17-15,-19 1 16,-4-14-1,4-16-15,8-19 16,5-10 0,6-8-16,13-12 15,60-39 1,-44 23-16,44-23 16,0 0-16,0 0 15,-29 11 1,29-11-16,-8 7 15,12-5 1,16 1-16,11-1 16,12-2-16,17 5 15,12 1 1,4 1-16,25 2 16,11 2-1,-11 4-15,-15-1 16,-17-2-16,-69-12 15,56 8 1,-56-8-16,52 5 16,-2-5-16,-4-5 15</inkml:trace>
  <inkml:trace contextRef="#ctx1" brushRef="#br0" timeOffset="336316.9759">22439 9617 0,'0'0'0,"0"0"16,0 0-16,0 25 16,0 35-1</inkml:trace>
  <inkml:trace contextRef="#ctx1" brushRef="#br0" timeOffset="345914.9024">22904 8493 0,'0'0'15,"0"0"1,0 0-16,0 0 16,0 0-16,0 0 15,0 0 1,21 0-16,29 0 15,23-1 1,19-12-16,-9-4 16,-12-1-16,-71 18 15,52-13 1,-52 13-16,0 0 16,39-7-1,-16 9-15,-18 11 16,-17 10-16,-12 7 15,-22 18 1,-11 11-16,-25 27 16,-23 26-16,4 6 15,14-12 1,21-23-16,66-83 16,0 0-1,-29 41-15,29-38 16,16-27-16</inkml:trace>
  <inkml:trace contextRef="#ctx1" brushRef="#br0" timeOffset="346102.3215">23234 8761 0,'0'0'0,"0"0"16,0 0-1,14 16-15,6 11 16,6 11-1,-3 9-15,-1 4 16,1 7-16,0 0 16,5-4-1,1-9-15,-2-23 16,-7-24-16</inkml:trace>
  <inkml:trace contextRef="#ctx1" brushRef="#br0" timeOffset="346461.6116">23784 7986 0,'0'0'0,"-5"22"15,1 21-15,-2 31 16,-1 28-1,0 19-15,5 10 16,0 12 0,-2 10-16,4 41 15,0 5-15,0-16 16,0-17 0,-4-19-16,0-18 15,0-26 1,1-16-16,3-87 15,0 74-15,0-74 16,0 47 0,5-36-16,-3-26 15</inkml:trace>
  <inkml:trace contextRef="#ctx1" brushRef="#br0" timeOffset="346617.82">23681 8788 0,'0'0'0,"15"-13"15,16-8-15,21-5 16,15 1 0,9 5-16,29 0 15</inkml:trace>
  <inkml:trace contextRef="#ctx1" brushRef="#br0" timeOffset="347055.5108">24756 8138 0,'0'0'15,"0"0"-15,0 0 16,-21 7 0,-14 11-16,-14 13 15,8 17 1,8 11-16,9 8 16,11 3-1,15-8-15,13-11 16,16-13-16,14-17 15,9-21 1,3-18-16,-3-11 16,-9-3-16,-16 1 15,-11 0 1,-16 0-16,-13 6 16,-12 0-1,-8 5-15,-11 2 16,-16 5-16,-4 13 15,-6 9 1,0 11-16</inkml:trace>
  <inkml:trace contextRef="#ctx1" brushRef="#br0" timeOffset="347274.0869">24179 9054 0,'0'0'16,"23"-4"0,21-9-16,29-10 15,22-10-15,35-12 16,15-7-16,-5 3 16,-21 11-1,-34 10-15,-29 1 16</inkml:trace>
  <inkml:trace contextRef="#ctx1" brushRef="#br0" timeOffset="347492.614">24459 8944 0,'-20'30'15,"-3"10"-15,-8 22 16,4 10-1,-4 26-15,4 21 16,12-8 0,3-12-16,16-21 15,-4-78-15,18 49 16</inkml:trace>
  <inkml:trace contextRef="#ctx1" brushRef="#br0" timeOffset="347633.2057">24753 9139 0,'0'0'0,"30"-9"15,12-7-15,33-8 16,19-8 0,12-5-16,-15-2 15</inkml:trace>
  <inkml:trace contextRef="#ctx1" brushRef="#br0" timeOffset="347945.6373">25399 8111 0,'0'0'0,"0"0"15,0 20-15,0 25 16,0 31 0,0 36-16,0 9 15,0 8 1,0-1-16,0-6 16,5-12-16,1-17 15,1-16 1,-7-77-16,4 64 15,-8-15 1,-9-6-16,-20-10 16</inkml:trace>
  <inkml:trace contextRef="#ctx1" brushRef="#br0" timeOffset="348133.0883">24849 9457 0,'0'0'0,"0"0"15,11 15 1,13 10-16,9 4 16,14 0-16,14-6 15,9-8 1,8-9-16,19-8 16,-5-20-1,-28-23-15</inkml:trace>
  <inkml:trace contextRef="#ctx1" brushRef="#br0" timeOffset="348869.504">25719 8192 0,'0'0'16,"0"0"-1,0 0-15,0 0 16,22 0-16,27-6 16,23 3-1,-9 1-15,-63 2 16,0 0-16,48 2 16,-18 9-1,-23 9-15,-22 5 16,-9-1-1,-5 5-15,-11 9 16,-2 4-16,42-42 16,0 0-1,-39 46-15,16-8 16,15-9 0,22-18-16,11-7 15,10-11-15,3-1 16,-38 8-1,47-14-15,-47 14 16,38-4 0,-10 8-16,-22 17 15,-15 12-15,-16 20 16,-13 29 0,-13 39-16,-8 31 15,10-2 1,29-47-16,30-45 15,10-38-15,13-20 16,4-22 0,14-21-16,-1-14 15,11-27 1,-4-12-16,-16 11 16,-23 21-16,-18 22 15,-11 8 1,-13 14-16,-8 11 15,-15 13 1,-16 16 0,-1 9-16,1 3 0,63-32 15,-46 20-15,18-22 16,28-26 0</inkml:trace>
  <inkml:trace contextRef="#ctx1" brushRef="#br0" timeOffset="349244.4108">26400 8008 0,'0'0'15,"0"0"1,0 23-16,4 21 16,2 35-16,-4 23 15,-4 12 1,-6 8-16,0 2 15,1-5 1,5-12-16,2-107 16,0 87-16,0-87 15,0 0 1,4 52-16,3-44 16,7-32-1,1-21-15,1-8 16,6-6-16,5-7 15,10-8 1,22-16-16,13-3 16,-1 14-1,-8 19-15,-63 60 16,49-38-16</inkml:trace>
  <inkml:trace contextRef="#ctx1" brushRef="#br0" timeOffset="349604.0285">26092 9514 0,'0'0'0,"0"0"16,18-11-1,18-16-15,22-21 16,22-29-16,9-14 15,-3 3 1,-18 15-16,-68 73 16,50-47-1,-25 32-15,-14 21 16,-11 12-16,-7 11 16,-3 13-1,-4 19-15,5-1 16,9-60-1,2 53-15,9-12 16,20-25-16,10-25 16,24-34-1,31-44-15,24-52 16,3-35-16</inkml:trace>
  <inkml:trace contextRef="#ctx1" brushRef="#br0" timeOffset="350057.079">27022 8571 0,'0'0'0,"14"-13"15,10-9-15,14-14 16,11-6-1,2-3-15,3 2 16,-2 5 0,-52 38-16,0 0 15,47-26-15,-16 16 16,-25 24 0,-15 18-16,-13 19 15,-14 23 1,-10 28-16,4 5 15,42-107-15,-15 85 16,28-33 0,25-36-16,20-24 15,21-23 1,33-31-16,22-27 16,-3-17-16,-30 17 15,-31 20 1,-24 9-16,-18 3 15,-18 6-15</inkml:trace>
  <inkml:trace contextRef="#ctx1" brushRef="#br0" timeOffset="350293.4367">28090 7997 0,'0'0'15,"0"0"1,0 25-16,0 24 0,0 27 15,0 23-15,0 3 16,0 8 0,0 3-16,4 4 15,0-4 1,6-3-16,3-14 16,-13-96-16,0 0 15,21 69 1,0-41-16</inkml:trace>
  <inkml:trace contextRef="#ctx1" brushRef="#br0" timeOffset="350496.3198">28052 8599 0,'0'0'16,"0"0"-1,0 0-15,23-11 16,25-10-16,35-15 15,48-8 1,47-10-16,-14 8 16,-164 46-1,0 0-15,106-26 16,-72 24-16,-40 15 16,-24 10-1</inkml:trace>
  <inkml:trace contextRef="#ctx1" brushRef="#br0" timeOffset="350855.9907">27652 9272 0,'-25'39'16,"1"13"-16,-5 14 16,13-3-1,16-2-15,18-8 16,15-6-1,10-12-15,13-12 16,6-12-16,6-15 16,-4-19-1,-6-10-15,-9-14 16,-12-7 0,-16-4-16,-13-5 15,-16 1-15,-13 2 16,-19 4-1,-16 9-15,-50 16 16,-52 33-16,-63 54 16,-55 77-1,20 52-15</inkml:trace>
  <inkml:trace contextRef="#ctx1" brushRef="#br0" timeOffset="390780.7184">23022 9588 0,'0'0'16,"0"0"-16,0 0 15,0 0-15,-7 0 16,2-5 0,1 1-16,2 3 15,2-2 1,25 0-16,26 3 15,25 0-15,13 0 16,-1 0 0,-2 0-16,-1 0 15,0 6-15,3 4 16,-3 10 0,-3-2-16,9 2 15,5-2 1,14 0-16,-1-2 15,8-3-15,10-2 16,7-4 0,-2-3-16,-2 1 15,-1-1 1,2 1-16,-6-1 16,2 3-16,2-3 15,8-4 1,10-2-16,-2 0 15,0-3 1,-1 3-16,-6-2 16,-4-1-16,-9 1 15,4-1 1,2 3-16,-1 0 16,-3 2-1,-2 0-15,-3 0 16,-5-5-16,-3-4 15,-9 1 1,-1-1-16,-2-1 16,-8 1-16,-13 2 15,0 3 1,2-2-16,0-1 16,-3 0-1,-6 1-15,-2 3 16,-14 8-16</inkml:trace>
  <inkml:trace contextRef="#ctx1" brushRef="#br0" timeOffset="391109.0779">28808 9331 0,'0'0'16,"0"0"0,-23 16-16,-16 4 15,-21 13-15,-9 4 16,-16 9-1,-13 11-15,4 2 16,5-3 0,11 0-16,5-2 15,73-54-15,-43 48 16,22-7 0</inkml:trace>
  <inkml:trace contextRef="#ctx1" brushRef="#br0" timeOffset="391380.8355">29031 9354 0,'-25'15'0,"-12"5"16,-26 16-16,-15 11 15,-41 28-15,-58 46 16,-38 39-16,-12 33 16,18 24-1,18 29-15</inkml:trace>
  <inkml:trace contextRef="#ctx1" brushRef="#br0" timeOffset="410518.8418">21681 10486 0,'0'0'16,"0"0"-16,0 0 15,15 7-15,18 4 16,2 10-1,-11 3-15,-8 3 16,-12 2-16,-6 0 16,-5 4-1,-6 1-15,-7 0 16,-9 6 0,-5-5-16,-4-1 15,3-3-15,-2-5 16,37-26-1,0 0-15,0 0 16,-33 23 0,33-23-16,-24 18 15,13-9 1,13-7-16,9 0 16,11-4-16,7 0 15,7 0 1,7 2-16,7 4 15,7 5-15,-4 5 16,2 6 0,-7 4-16,2 7 15,-8 5 1,-5 0-16,-7 6 16,-12 8-16,-7 1 15,-11 5 1,-5 0-16,-7 4 15,-11-2 1,-7-5-16,-5-1 16,-10-5-16,-2-9 15,-8-10 1,-4-6-16,-1-12 16,-3-3-16,1-7 15,-1-7 1,2-2-16,4-9 15,2-4 1,7-7-16,3-4 16,9-5-16,7-3 15,8-1 1,9-3-16,6-1 16,10-2-1,0-3-15,-4-9 16</inkml:trace>
  <inkml:trace contextRef="#ctx1" brushRef="#br0" timeOffset="410800.0255">22501 11496 0,'0'0'15,"0"0"-15,0 0 16,9 25-1,7 15-15,10 27 16</inkml:trace>
  <inkml:trace contextRef="#ctx1" brushRef="#br0" timeOffset="431964.1032">23096 10381 0,'0'0'16,"0"0"-1,0 0-15,0 0 16,-13 7-16,-4 6 16,6 5-1,20-2-15,16-9 16,17-10-16,32-10 16,38-19-1,25-12-15,7-7 16,-26 6-1,-32 16-15,-86 29 16,48-13 0,-25 9-16</inkml:trace>
  <inkml:trace contextRef="#ctx1" brushRef="#br0" timeOffset="432167.1856">23328 10511 0,'0'0'0,"-13"26"15,0 11-15,-6 14 16,6 4 0,6 2-16,4 0 15,6-1 1,-3-56-16,16 54 15</inkml:trace>
  <inkml:trace contextRef="#ctx1" brushRef="#br0" timeOffset="432562.7551">23532 10551 0,'0'0'0,"0"0"15,0 0 1,0 0-16,0 0 15,0 0-15,-8 25 16,-8 24 0,-11 15-16,-6-6 15,-7 3 1,-2 0 0,-5 10-1,0-9-15,47-62 16,0 0-16,0 0 15,-38 41-15,16-26 0,13-15 16,9-9 0,11-4-16,9-3 15,6-2-15,10 3 16,16-3 0,8 7-16,3 6 15,-2 7 1,-6 7-16,-11 7 15,-12 6 1</inkml:trace>
  <inkml:trace contextRef="#ctx1" brushRef="#br0" timeOffset="432828.5431">23072 11447 0,'0'0'0,"0"0"16,0 0-1,0 0-15,0 0 16,0 0-16,26 6 16,27 0-1,37-1-15,26-8 16,8-9-1,2-4-15,-6 3 16,-14 2-16,-21 2 16,-18-4-1,-13-7-15</inkml:trace>
  <inkml:trace contextRef="#ctx1" brushRef="#br0" timeOffset="433671.7765">23971 10350 0,'0'0'16,"0"0"-16,0 0 15,0 0-15,0 0 16,21-3-1,23-4-15,30-3 16,11-1-16,-9 4 16,-11 9-1,-65-2 1,37 10-16,-21 6 16,-24 12-16,-19 3 15,-10 3 1,-9 6-16,-6-2 15,1 2-15,-2 1 16,3-4 0,6-1-16,44-36 15,0 0 1,0 0-16,-36 32 16,13-3-16,23-29 15,-4 26 1,12-5-16,14-8 15,6 0 1,8 0-16,9 5 16,-1 2-16,-2 3 15,0 5 1,-11 4-16,-12 6 16,-7 7-1,-20 6-15,-9 3 16,-12 4-16,-9-2 15,-7-5 1,-3-6-16,-2-12 16,3-8-1,2-11-15,5-10 16,40-4-16,-38-3 16,38 3-1,0 0-15,-32-11 16,17 0-1,15 11-15,2-13 16,18-1-16,14 3 16,10 2-1,21-2-15,7 2 16,8 3-16,26-6 16,9-1-1,-1 1-15,-17 8 16,-10 0-1,-18 4-15,-17 0 16</inkml:trace>
  <inkml:trace contextRef="#ctx1" brushRef="#br0" timeOffset="434093.8751">24742 10317 0,'0'0'15,"0"0"-15,0 0 16,21 0 0,24 0-16,21 0 15,3 4 1,-3-1-16,-66-3 15,55 6-15,-55-6 16,45 13 0,-16 5-16,-13 5 15,-12 3-15,-4 12 16,-6 20 0,-6 10-16,-1 7 15,-3 28 1,-2 18-16,2-1 15,5-13-15,3-21 16,-4-21 0,-3-23-16,-5-11 15,-6-9 1,3-8-16</inkml:trace>
  <inkml:trace contextRef="#ctx1" brushRef="#br0" timeOffset="434265.3804">24694 11393 0,'0'0'0,"0"0"16,0 0 0,0 0-16,0 0 15,17-1 1,25-16-16,26-5 16,5-5-16,35-6 15,19-9 1,3-8-16</inkml:trace>
  <inkml:trace contextRef="#ctx1" brushRef="#br0" timeOffset="435187.1527">25527 10374 0,'0'0'16,"0"0"-16,0 0 16,0 0-1,17-9-15,13-10 16,10-3-1,0-3-15,-4 4 16,-5 8-16,-11 9 16,-7 6-1,-9 16-15,-10 11 16,-9 14-16,-12 18 16,-4 11-1,-10 24-15,8 9 16,9-16-1,17-28-15,7-61 16,9 32 0,10-22-16,12-14 15,9-18-15,12-21 16,1-10 0,8-28-16,-2-6 15,-13 11-15,-15 20 16,-31 56-1,0 0-15,0 0 16,24-31 0,-4 17-16,-12 21 15,-3 13-15,-5 9 16,0 7 0,0-36-16,0 0 15,0 0 1,2 29-16,5-18 15,8-24-15,8-21 16,13-24 0,1-11-16,8-29 15,-2-7-15,-14 11 16,-29 94 0,20-72-16,-20 72 15,0 0 1,11-43-16,-9 35 15,-4 23 1,-5 14-16,1 14 16,-4 27-1,4 8-15,-5 33 16,4 23-16,0 10 16,1-6-1,0-20-15,-1-18 16,-6-14-16,5-10 15,-3-14 1,-1-15-16,-12-11 16,-16-9-16</inkml:trace>
  <inkml:trace contextRef="#ctx1" brushRef="#br0" timeOffset="435765.0278">25554 11232 0,'0'0'0,"0"0"16,13 19-16,12 5 16,10 12-1,11-1-15,0 1 16,-1-3-16,-45-33 15,0 0 1,36 28-16,-15-12 16,-9-16-1,-12-12-15,-4-4 16,-8-4 0,-1-4-16,-5-3 15,2-2-15,2-3 16,10 1-1,8-2-15,15-5 16,17-9-16,8 4 16,8 5-1,1 9-15,-1 14 16,-8 13 0,-6 15-16,-13 13 15,-16 8-15,-13 9 16,-17 15-1,-8 2-15,-2-2 16,0-4 0,31-54-16,0 0 15,-27 40-15,6-16 16,17-16 0,17-13-16,21-13 15,31-20 1,36-24-16</inkml:trace>
  <inkml:trace contextRef="#ctx1" brushRef="#br0" timeOffset="436171.5559">27100 10405 0,'0'0'0,"0"0"16,0 0 0,0 0-16,-18 21 15,-4 17-15,-7 24 16,11 8 0,11-1-16,14-9 15,13-15 1,14-21-16,3-21 15,6-21-15,-5-22 16,-9-10 0,-12-3-16,-12 3 15,-18 8 1,-10 6-16,-14 14 16,-16 15-16,-4 17 15,-1 12 1,58-22-16,-51 26 15,13-3 1,21-14-16</inkml:trace>
  <inkml:trace contextRef="#ctx1" brushRef="#br0" timeOffset="436452.6884">27341 9943 0,'0'0'0,"14"18"15,4 13 1,1 19-16,-1 26 16,-5 49-16,-5 60 15,-10 45 1,-10 16-16,3-33 16,5-39-1,6-22-15,5-16 16,3-21-1,6-23-15,-3-24 16,-13-68-16,15 37 16,-6-23-1,-7-28-15</inkml:trace>
  <inkml:trace contextRef="#ctx1" brushRef="#br0" timeOffset="436968.2405">27695 10433 0,'0'0'0,"0"0"16,0 27 0,0 26-16,0 32 15,4 16-15,1-8 16,-1-10-1,-4-83-15,0 69 16,0-69 0,-2 43-16,-9-20 15,-3-22-15,0-19 16,3-13 0,5-13-16,6-5 15,8-8 1,13 6-16,6 0 15,13-1-15,9 2 16,2 11 0,3 6-16,-10 14 15,-7 21 1,-22 16-16,-13 12 16,-13 14-16,-11 19 15,-7 4 1,29-67-16,0 0 15,0 0-15,-32 56 16,7-16 0,10-27-16,11-24 15,8-27-15</inkml:trace>
  <inkml:trace contextRef="#ctx1" brushRef="#br0" timeOffset="437233.7686">28208 10061 0,'0'0'16,"0"23"-16,4 22 15,1 26 1,-3 16-16,0 30 16,2 10-1,4 3-15,5 3 16,6 6-16,0 4 15,-5-14 1,-6-19-16,-1-18 16,0-14-16,-7-78 15,0 0 1,9 50-16,-3-38 16,3-27-16</inkml:trace>
  <inkml:trace contextRef="#ctx1" brushRef="#br0" timeOffset="437780.1771">28423 10437 0,'0'0'0,"0"0"15,15-11-15,18-10 16,21-11-1,4-1-15,1 7 16,-59 26-16,49-18 16,-11 12-1,-15 15-15,-19 9 16,-8 11 0,-14 11-16,-16 22 15,-4 13-15,-17 22 16,-6 15-1,9-9-15,52-103 16,0 0-16,0 0 16,-25 72-1,23-41-15,14-34 16,3-17 0,4-9-16,-2-8 15,5-11-15,-6 8 16,-3 11-1,-6 9-15,3 9 16,-1 7 0,3 8-16,4 9 15,4 12-15,2 9 0,8 12 16,-1 8-16,0-3 31,-5-1-31,-24-50 0,24 37 16,-5-12-16</inkml:trace>
  <inkml:trace contextRef="#ctx1" brushRef="#br0" timeOffset="438155.0896">28892 9865 0,'0'0'0,"0"0"0,0 0 15,0 0 17,2 20-32,4 27 15,6 33-15,0 39 0,2 17 16,1 34-16,-2 22 16,0 7 15,-4-1-31,5-12 0,-1-16 15,0-17-15,-1-22 32,1-26-32,-3-20 0,-10-85 31,0 0-31,0 0 0,4 62 16,-4-62-16,4 20 31,0-33-31,1-27 0</inkml:trace>
  <inkml:trace contextRef="#ctx1" brushRef="#br0" timeOffset="438483.5067">29576 10178 0,'33'-14'0,"12"-7"0,18-11 16,-1 3 15,-62 29-31,65-22 0,-65 22 0,59-16 16,-8 16 0,-22 11-16,-25 12 31,-17 7-16,-21 15-15,-24 30 16,-31 33-16,-24 45 0,4 5 16,32-30-16,77-128 15,-34 94 1,39-21-16</inkml:trace>
  <inkml:trace contextRef="#ctx1" brushRef="#br0" timeOffset="438686.219">29822 10419 0,'0'0'0,"0"0"32,16 14-32,8 8 0,7 9 31,-4 8-31,-2 3 15,-3-1 1,-22-41-16,0 0 16,18 39-16</inkml:trace>
  <inkml:trace contextRef="#ctx1" brushRef="#br0" timeOffset="438874.0635">29978 10365 0,'0'0'0,"0"0"32,16-2-32,19-11 15,20-7-15,2-9 0,6-9 16,-1-17-16</inkml:trace>
  <inkml:trace contextRef="#ctx1" brushRef="#br0" timeOffset="439093.3382">30440 9803 0,'0'0'0,"0"0"16,0 22-16,5 23 15,0 24-15,-1 4 16,3 19-16,-1-3 15,-4 5 1,0-5 0,-2 3-16,-8-9 15,-10-11 1</inkml:trace>
  <inkml:trace contextRef="#ctx1" brushRef="#br0" timeOffset="439405.8047">29917 11062 0,'0'0'15,"0"0"-15,10-15 16,15-14-16,17-20 16,14-5-1,14-12-15,10 5 16,-14 19-1,-9 21-15,-20 21 16,-5 14-16,-13 10 16,-3 12-1,-5 18-15,-4 15 16,-7 8-16,-3 27 16,3-104-1,-2 105-15,10-37 16,7-45-16</inkml:trace>
  <inkml:trace contextRef="#ctx1" brushRef="#br0" timeOffset="439749.1367">30657 10233 0,'0'0'15,"0"0"-15,0 0 16,25-2 0,27-13-16,16-5 15,-6-3-15,-1 3 16,-6 7 0,-55 13-16,39-3 15,-12 15 1,-23 10-16,-15 12 15,-13 11-15,-15 22 16,-16 21 0,-6 7-16,12-17 15,49-78 1,0 0-16,-31 45 16,20-27-16,18-25 15,13-9 1</inkml:trace>
  <inkml:trace contextRef="#ctx1" brushRef="#br0" timeOffset="439921.3553">31130 10285 0,'0'0'15,"0"0"1,0 0-16,16 20 16,7 9-16,9 10 15,-1-2 1,-3-1-16,4-4 15,-3-8 1,1-9-16</inkml:trace>
  <inkml:trace contextRef="#ctx1" brushRef="#br0" timeOffset="440655.1761">31444 9981 0,'0'0'16,"0"0"-16,0 0 16,0 20-16,0 19 15,0 21 1,0 4-16,0 3 16,0 5-1,0-72 1,0 70-16,0-70 0,7 57 15,3-25 1,6-34-16,2-23 16,2-16-1,3-10-15,1-16 16,3-6-16,11-30 16,2-14-1,3 2-15,-8 9 16,-5 19-1,-8 18-15,-22 69 16,11-46-16,-11 46 16,11-34-1,-5 15-15,1 19 16,-7 17 0,0 16-16,-5 16 15,-1 29-15,-7 41 16,-4 43-1,3 33-15,0 3 16,6 0 0,4-2-16,-4 5 15,6 4-15,2-1 16,2-2 0,0-6-16,6-10 0,-4-3 31,2-9-31,2-11 15,0-9-15,-2-16 16,-4-14 0,0-22-16,-2-15 0,-2-15 15,2-72-15,-4 49 32,4-49-32,0 0 0,0 0 31,0 36-31,8-16 0</inkml:trace>
  <inkml:trace contextRef="#ctx1" brushRef="#br0" timeOffset="440889.8708">32073 11891 0,'0'0'0,"0"0"0,0 0 31,0 0-31,0 0 0,0 0 16,0 0-16,0 0 31,0 0-31</inkml:trace>
  <inkml:trace contextRef="#ctx1" brushRef="#br0" timeOffset="441646.103">31104 9543 0,'0'0'0,"0"0"15,23-11 1,12-7-1,22-15-15,-3-3 0,1-9 16,-4-4 0,-6-7-16,-8-4 15,-7-5 1,-10-4-16,-9-5 16,-14-17-16,-14-5 15,-24-9 1,-10 2-16,-12 0 15,-11-2 1,-12 5-16,-7 10 16,-6 10-16,-13 11 15,-6 10 1,-9 10-16,-18 8 16,0 13-1,1 13-15,1 17 16,4 11-16,3 12 15,2 11 1,0 15-16,-2 14 16,3 6-16,17 9 15,16-3 1,30-13-16,70-64 16,-35 43-1,37-25-15,25-21 16</inkml:trace>
  <inkml:trace contextRef="#ctx1" brushRef="#br0" timeOffset="441942.6491">29417 7801 0,'0'0'15,"-22"6"-15,-19 12 16,-17 16-1,-2 15-15,-17 25 16,-7 18-16,13-3 16,22-10-1,20-20-15,21-18 16,11-13 0,16-3-16,12-10 15,13 3-15,32-4 16,38 0-1,35-3-15,17-7 16,-12-8-16</inkml:trace>
  <inkml:trace contextRef="#ctx1" brushRef="#br0" timeOffset="442051.8876">30225 8643 0,'0'0'16</inkml:trace>
  <inkml:trace contextRef="#ctx1" brushRef="#br0" timeOffset="456434.8701">29752 6898 0,'0'0'0,"0"0"15,-20 0-15,-20 0 16,-18 6 0,-2 8-16,13 13 15,3 6 1,5 7-16,4 10 16,8 0-16,6 6 15,8-6 1,8 2-16,10-6 15,8-1-15,10-3 16,5-1 0,10-8-16,6-3 15,4-8 1,1-4-16,4-12 16,-3-6-16,0-6 15,-5-8 1,2-1-16,-6-3 15,2-2 1</inkml:trace>
  <inkml:trace contextRef="#ctx1" brushRef="#br0" timeOffset="456669.2197">30219 7443 0,'0'0'0,"0"0"16,0 0-16,-4 25 16,2 16-1,-3 20-15,1-4 16,4-10-16,-2-10 15</inkml:trace>
  <inkml:trace contextRef="#ctx1" brushRef="#br0" timeOffset="457049.6012">30691 6817 0,'0'0'15,"0"0"-15,0 0 16,0 0 0,0 0-16,0 0 15,0 25-15,0 24 16,0 27-1,7 13-15,5 1 16,3-3-16,0-4 16,0 0-1,-7-3-15,-8-2 16,-9-6 0,-5-19-16,-1-10 15,15-43 1,-23 36-16,0-15 31,11-18-31,9-21 0</inkml:trace>
  <inkml:trace contextRef="#ctx1" brushRef="#br0" timeOffset="457325.6348">30738 6976 0,'0'0'0,"0"0"16,19 0 0,22-4-16,21-1 15,3 8 1,-6 5-16,-8 17 0,-11 7 16,-8 1-16,-9 3 15,-7-1 1,-8 5-1,-16 3-15,-13 2 0,-15-1 16,-16-6 0,-9-19-16</inkml:trace>
  <inkml:trace contextRef="#ctx1" brushRef="#br0" timeOffset="457512.9556">30517 7440 0,'0'0'15,"0"0"1,17-12-16,14-13 16,24-7-16,0 8 15,4 6 1,1 5-16,1-3 16</inkml:trace>
  <inkml:trace contextRef="#ctx1" brushRef="#br0" timeOffset="457669.1693">31420 7515 0,'0'0'0,"0"0"15,0 0-15,0 0 16,0 21-16,0 33 15</inkml:trace>
  <inkml:trace contextRef="#ctx1" brushRef="#br0" timeOffset="457997.2168">31629 6817 0,'0'0'0,"0"0"16,-17 0-16,-4-4 16,-4 0-1,23 1-15,25-1 16,21-3-1,21-4-15,8-5 16,-2 1 0,32-7-16,7-3 15,-17 7-15,-93 18 16,0 0 0,0 0-16,63-9 15</inkml:trace>
  <inkml:trace contextRef="#ctx1" brushRef="#br0" timeOffset="458309.9722">31880 6793 0,'0'0'16,"0"0"-16,0 0 15,0 27-15,0 21 16,0 27-1,0 15-15,0-2 16,0 0 0,4 3-16,0-2 15,1-8 1,-5-81-16,2 71 16,-2-71-16,0 0 15,0 0 1,-2 45-16,2-45 15,0 0-15,2 24 16,2-21 0</inkml:trace>
  <inkml:trace contextRef="#ctx1" brushRef="#br0" timeOffset="458856.3894">32384 6822 0,'0'0'0,"0"0"15,-17-13 1,-9-10-16,-10-6 16,-10 10-1,-6 4-15,-11 12 16,-2 6-16,-6 13 15,6 7 1,4 6-16,6 4 16,13 6-1,14-1-15,16-3 16,20-4-16,18-2 16,22 3-1,18-6-15,7-1 16,22 6-1,2 3-15,-21 1 16,-32-1-16,-24 0 16,-20 2-1,-14-3-15,-8 0 16,-17 12-16,-3-3 16,42-42-1,0 0-15,0 0 16,-37 38-1,37-38-15,0 0 16,0 0-16,-30 32 16,30-32-1,-13 24-15,20-11 16</inkml:trace>
  <inkml:trace contextRef="#ctx1" brushRef="#br0" timeOffset="459012.6024">32609 7686 0,'0'0'0,"0"0"16,0 0-16,0 0 15</inkml:trace>
  <inkml:trace contextRef="#ctx1" brushRef="#br0" timeOffset="459403.2532">32727 7917 0,'0'0'16,"-33"-11"-16,-12-2 15,-33-12-15,-32-1 16,-28-2 0,-23 0-16,-7 5 15,-5 5 1,-2 0-16,-10 4 16,-9 3-16,-8 2 15,-4 7 1,7 2-16,16 0 15,11-6 1,15-4-16,13 6 16,15 2-16,6 2 15,5 0 1,6 6-16,11 1 16,10 7-1,13 1-15,16-1 16,16-1-16</inkml:trace>
  <inkml:trace contextRef="#ctx1" brushRef="#br0" timeOffset="459606.5999">29625 7962 0,'4'2'16,"3"3"-1,3 0-15,2-2 16,9 8-16</inkml:trace>
  <inkml:trace contextRef="#ctx1" brushRef="#br0" timeOffset="523939.877">21777 12361 0,'-25'13'15,"-9"10"-15,-19 12 16,-1 10-16,-10 15 16,-21 23-1,-23 29-15,1 9 16,13-3 0,16-11-16,11-7 15,7-6-15,11-9 16,11-12-1,38-73-15,-24 59 16,17-21 0,7-38-16,9 23 15,13-12-15,11-11 16,13-5 0,18-6-16,9-4 15,33-1 1,23-5-16,10 6 15,-1 6-15,-15 9 16,-16 11 0,-12 10-16,-11 7 15,-11 8-15,-9 2 16,-8 5 0,-14-12-16,-5 0 15,-37-31 1,37 29-16,-37-29 15,35 20-15,-6-13 16,-9-16 0</inkml:trace>
  <inkml:trace contextRef="#ctx1" brushRef="#br0" timeOffset="524325.9315">22092 12048 0,'0'0'15,"-6"31"-15,-7 27 0,-9 30 16,-6 30-16,-6 51 15,-8 33 1,1 19-16,2 22 16,5-17-16,9-16 15,8-31 1,7-16-16,6-26 16,4-26-16,2-33 15,-2-78 1,7 63-16,-7-63 15,9 44 1,-9-44-16,13 27 16,1-14-16</inkml:trace>
  <inkml:trace contextRef="#ctx1" brushRef="#br0" timeOffset="524638.3251">22406 14162 0,'0'0'0,"0"0"16,2 17-1,11 22-15,5 20 16,-3 11-16,1 22 16,-5 46-1</inkml:trace>
  <inkml:trace contextRef="#ctx1" brushRef="#br0" timeOffset="525950.0711">23423 12526 0,'0'0'0,"-8"29"15,-1 25-15,-9 35 16,0 29 0,-2 39-16,-2 24 15,5 9 1,2-16-16,8-24 16,1-34-16,6-116 15,0 0 1,0 0-16,-9 74 15,0-49 1,4-37-16,8-23 16,4-19-16,8-33 15,17-50 1,13-48-16,1-3 16,-6 40-1,-13 46-15,-5 42 16,-1 24-16,1 18 15,-2 13 1,1 17-16,-4 15 16,1 18-1,-1 35-15,-4 45 16,-9 42-16,-6 19 16,-2-21-1,-1-40-15,5-125 16,0 0-1,0 0-15,-6 70 16,6-58-16,2-28 16,9-27-1,2-20-15,3-20 16,8-37-16,9-37 16,2 4-1,-12 29-15,-9 33 16,-14 91-1,13-63-15,-13 63 16,18-33-16,4 16 16,3 20-1,-7 12-15,4 19 16,0 24 0,0 21-16,2 34 15,-6 33-15,-3 21 16,-7-6-1,6-20-15,-1-27 16,1-32 0,-1-19-16</inkml:trace>
  <inkml:trace contextRef="#ctx1" brushRef="#br0" timeOffset="526668.8627">24810 13205 0,'0'0'16,"0"0"-16,-14-15 15,-5-14 1,-9-9-16,6-2 15,-1-3 1,4 3-16,-3-3 16,-2 8-16,0 1 15,-3 11 1,5 13-16,-6 10 16,-4 12-1,-2 21-15,-2 20 16,4 16-16,-1 30 15,0 21 1,14 5-16,8-11 16,16-29-16,-5-85 15,14 60 1,7-31-16,0-20 16,1-15-1,7-17-15,5-20 16,6-23-16,16-29 15,4-17 1,3-9-16,-7 13 16,-8 21-1,-13 26-15,-35 61 16,24-29-16,-2 21 16,-10 16-1,-5 19-15,-7 18 16,-3 25-16,3 10 15,-4 32 1,1 19-16,3-1 16,5-14-1,2-24-15,2-27 16,-1-23-16,-8-42 16,14 36-1,-14-36-15,23 22 16,-2-18-1,-5-22-15</inkml:trace>
  <inkml:trace contextRef="#ctx1" brushRef="#br0" timeOffset="526934.4152">25344 12915 0,'0'0'0,"-4"22"16,-1 18-1,-7 23-15,1 8 16,2 6 0,-2 10-16,-2-7 15,-1-5-15,5-3 16,9-72-1,-6 51-15,4-3 16</inkml:trace>
  <inkml:trace contextRef="#ctx1" brushRef="#br0" timeOffset="527121.8143">25183 12310 0,'0'0'0,"0"0"15,0 0-15,0 0 16,0 0-16,0 0 16,0 0-16</inkml:trace>
  <inkml:trace contextRef="#ctx1" brushRef="#br0" timeOffset="527699.7967">25735 12756 0,'0'0'0,"0"34"15,0 22 1,0 33-16,0 21 15,0 3 1,0-1-16,0-2 16,0-8-16,0-8 15,0-94 1,0 0-16,0 0 16,0 70-1,0-33-15,0-30 16,0-29-16,6-25 15,9-23 1,7-8-16,6-24 16,8-26-1,-1-1-15,1 6 16,-7 20-16,-9 30 16,-2 20-1,1 27-15,-3 15 16,1 7-16,3 10 15,0 11 1,0 16-16,1 13 16,-1 28-1,2 31-15,-2 27 16,-12 9 0,-3 2-16,-1-22 15,3-23-15,-2-16 16,-1-10-1,-2-21-15,0-6 16,-2-45-16,2 36 16,-2-23-1</inkml:trace>
  <inkml:trace contextRef="#ctx1" brushRef="#br0" timeOffset="528105.8153">26788 11803 0,'0'0'0,"-17"17"16,-5 12-1,-12 18-15,-7 21 16,-14 38 0,-6 51-16,11 24 15,17-5-15,19-16 16,16-22 0,16-20-16,5-22 15,6-9 1,3-9-16,3-4 15,4 0-15,2-1 16,4-4 0,3-7-16,-48-62 15,52 50-15</inkml:trace>
  <inkml:trace contextRef="#ctx1" brushRef="#br0" timeOffset="528574.5358">27994 11876 0,'0'0'0,"12"15"15,10 8 1,7 11-16,-3 8 16,1 11-1,-6 13-15,3 10 16,-6 33-16,-7 27 15,-11 23 1,-11 2-16,-11-14 16,-8-7-1,-6 0-15,-1-7 16,-2-5-16,5-19 16,11-19-1,23-90-15,0 0 16,0 0-16,-16 66 15,14-36 1,8-30-16,6-22 16</inkml:trace>
  <inkml:trace contextRef="#ctx1" brushRef="#br0" timeOffset="528871.4108">29382 11653 0,'0'0'15,"0"0"-15,0 0 16,11 15-16,8 10 16,9 8-1,-3 1-15,2 3 16,-4 4 0,-2-5-16</inkml:trace>
  <inkml:trace contextRef="#ctx1" brushRef="#br0" timeOffset="530166.7563">29063 12198 0,'0'0'15,"0"0"-15,0 0 16,19-2 0,24-9-16,24-5 15,2-2 1,0 0-16,7-3 16,18-5-16,5-5 15,-99 31 1,0 0-16,0 0 15,75-29 1,-30 1-16,-34 12 31,-20 3-31,-10 8 0,-6 0 16,-8 3 0,-6 6-16,-10 4 15,2 2-15,2 3 16,2 3-1,8 4-15,5 5 16,9 4 0,5-1-16,7 6 15,4 4-15,5 12 16,10 0 0,5 0-16,7-3 15,8-5 1,0-9-16,6-8 15,-1-10-15,2-9 16,-8-9 0,-6-6-16,-2-7 15,-7-6 1,-8-2-16,-12-5 16,-8-1-16,-10 2 15,-14 0 1,-1 7-16,-7 4 15,4 5 1,4 2-16,2 1 16,14 7-16,2 0 15,4 2 1,0 6-16,5 11 16,4 2-16,5 11 15,4 4 1,3 9-16,4 16 15,0 6 1,-2 4-16,-3 2 16,-1 3-16,-8 20 15,-4-1 1,-14-1-16,-6-9 16,-11-9-1,-4-7-15,-6-7 16,-4-7-16,-1-8 15,10-13 1,7-10-16,-1-9 16,39-13-1,-42 2-15,2-6 16,40 4-16,-37-16 16,37 16-1,-30-20-15,14-2 16,16 22-1,0-22-15,14-1 16,12 2-16,7-3 16,15 1-1,11 4-15,6 4 16,5 1 0,7 3-16,26 2 15,13 0 1,6 4-16,-3 2 15,-14 0-15,-11 1 16,-12 4 0,-6 3-16,1-1 15,-9 3-15,-13-6 16,-6 2 0,0-6-16,2-5 15,2-10-15,-10-13 16,-5-18-16</inkml:trace>
  <inkml:trace contextRef="#ctx1" brushRef="#br0" timeOffset="530463.1831">30231 11621 0,'0'0'0,"0"0"16,0 0 0,0 0-16,0 0 15,17 14 1,15 4-16,13 5 15,1 3-15,4-6 16,-6 0 0,-44-20-16,44 20 15</inkml:trace>
  <inkml:trace contextRef="#ctx1" brushRef="#br0" timeOffset="530869.3374">30068 12075 0,'0'0'15,"0"0"1,0 0-16,0 0 16,0 0-16,22-3 15,31-12 1,19-10-16,15-9 15,7-3-15,-5 4 16,-15 3 0,-74 30-16,0 0 15,0 0 1,61-15-16,-34 10 16,-23 16-16,-19 10 15,-20 7 1,-18 20-16,-14 9 15,-24 29 1,-23 23-16,2 3 16,18-12-1,20-17-15,74-83 16,0 0-16,-56 70 16</inkml:trace>
  <inkml:trace contextRef="#ctx1" brushRef="#br0" timeOffset="531103.6574">30415 12204 0,'0'0'0,"0"0"15,0 0-15,21 0 16,26 0-16,22 0 15,-4 0 1,0-4-16,-65 4 16,63-4-1,-63 4-15,55 4 16</inkml:trace>
  <inkml:trace contextRef="#ctx1" brushRef="#br0" timeOffset="531416.0834">29873 12758 0,'0'0'15,"30"-11"-15,21-7 16,28-13-16,31-9 16,31-9-1,9 0-15,-11 6 16,-4 3 0,-7 2-16,-15 2 15,-19 5-15,-20 9 16,-74 22-1,52-27-15</inkml:trace>
  <inkml:trace contextRef="#ctx1" brushRef="#br0" timeOffset="532009.6942">30458 12573 0,'0'0'0,"0"0"16,0 0-16,-6 21 15,-1 20 1,-4 22-16,0 4 16,-7-4-16,1-1 15,-7 10 1,-9 16-16,-2 2 15,-1-2 1,36-88-16,0 0 16,0 0-16,-21 65 15,19-29 1,13-24-16,9-18 16,14-14-1,16-20-15,1-7 16,2-1-16,0 8 15,-53 40 1,41-29-16,-14 18 16,-18 20-16,-14 18 15,-8 15 1,-9 23-16,0 10 16,-3 18-1,9 1-15,12-25 16,10-24-1,-6-45-15,18 35 16,9-6-16,6-6 16,5-10-1,8-9-15,11-12 16,10-17-16,14-17 16,24-26-1,15-19-15,-10 1 16</inkml:trace>
  <inkml:trace contextRef="#ctx1" brushRef="#br0" timeOffset="532259.6298">31433 13627 0,'0'0'0,"0"0"16,0 0-16,0 0 15,0 0-15</inkml:trace>
  <inkml:trace contextRef="#ctx1" brushRef="#br0" timeOffset="547262.0546">33075 5327 0,'0'0'0,"0"0"16,0 0 0,-12-9-16,-8-2 15,-11 0 1,-3 8-16,-13 12 15,-14 12 1,-6 17-16,-20 22 16,-8 25-16,3 13 15,7 5 1,16-3-16,4-1 16,8-1-16,7-6 15,7-3 1,11-8-16,7-19 15,25-62 1,-15 45-16,15-45 16,0 0-16,0 0 15,-9 34 1,9-34-16,-8 20 16,8-16-1,0-8-15</inkml:trace>
  <inkml:trace contextRef="#ctx1" brushRef="#br0" timeOffset="547574.812">31949 6136 0,'0'0'0,"0"0"16,0 0-16,0 22 15,7 19 1,-3 17-16,2 0 16,8-5-1,2-8-15,0-8 16,10-2-16,5-10 16,12-13-1,5-7-15,9-10 16,4-7-16,2-5 15,-63 17 1,76-22-16</inkml:trace>
  <inkml:trace contextRef="#ctx1" brushRef="#br0" timeOffset="548309.0365">31933 4747 0,'0'0'0,"0"0"0,0 0 16,0 0-1,0 0-15,0 0 16,-4 24 0,2 21-16,-2 21 15,0 0-15,10-6 16,-6-60-1,0 0-15,0 0 16,6 47 0,-6-47-16,6 24 15,0-22-15,0-22 16,5-4 0,1-8-16,-4 4 15,6-4 1,-4 1-16,-2 4 15,5 4-15,-2 11 16,0 5 0,3 10-16,4 5 15,0 12 1,-1 7-16,1 11 16,0 9-1,-6 0-15,-12-47 16,0 0-16,0 0 15,9 42 1,-3-13-16,-6-18 16,0-14-16,2-5 15,0-10 1,5-4 0,0-3-16,-7 25 15,12-24-15,-12 24 16,18-20-16,5 11 15,3 11 1,3 10-16,1 3 16</inkml:trace>
  <inkml:trace contextRef="#ctx1" brushRef="#br0" timeOffset="548855.4351">32720 4954 0,'0'0'16,"0"0"-16,0 0 16,-4-16-1,-2-5-15,-17-7 16,-2 17 0,-10 13-16,4 3 15,-3 7-15,3 0 16,3 7-16,6 1 15,4 2 1,6 5-16,8-3 16,1 3-1,6-2-15,1-5 16,4-7 0,0-5-16,6-8 15,-2-10-15,5-8 16,-2-4-1,0-5-15,-1 4 16,-3 1-16,1 4 16,-3 7-1,-1 5-15,1 8 16,-5 7 0,0 5-16,2 9 15,0 7-15,-2 3 16,2 1-1,0-1-15,2 2 16,2-5 0,3-6-16,4-10 15,8-14-15</inkml:trace>
  <inkml:trace contextRef="#ctx1" brushRef="#br0" timeOffset="549058.8594">32874 4860 0,'0'0'0,"0"0"16,0 0-16,0 0 15,0 0 1,0 27-16,-4 22 16,2 23-16,-4-10 15,6-62 1,-6 54-16,6-54 15,-4 36-15,-4-23 16</inkml:trace>
  <inkml:trace contextRef="#ctx1" brushRef="#br0" timeOffset="549199.4532">32807 4573 0,'0'0'0,"0"0"15,0-3 1,4-4 0,1 3-16,-3 4 0</inkml:trace>
  <inkml:trace contextRef="#ctx1" brushRef="#br0" timeOffset="549636.501">33026 4963 0,'0'0'16,"0"0"-16,0 0 16,2 19-16,11 25 15,5 11 1,-2-4 0,-16-51-16,0 0 15,0 0-15,14 48 16,-7-10-1,-7-18-15,-2-16 16,2-8-16,0-10 16,2-6-1,4-2-15,3-5 16,1 1 0,5-4-16,-3 6 15,2 4-15,0 6 16,1 8-1,-1 3-15,2 10 16,-2 9 0,5 6-16,-5 5 15,2 6-15,0 3 16,-1 11 0,-6 3-16,-3-2 15</inkml:trace>
  <inkml:trace contextRef="#ctx1" brushRef="#br0" timeOffset="549980.5231">33511 5609 0,'0'0'15,"0"0"-15,0 0 16,-12-14 0,-12-6-16,-13-5 15,-18 3-15,-13 3 16,-14-2 0,-36-4-16,-38-1 15,-13 4 1,4 4-16,9 8 15,7 2 1,-7 3-16,-4 3 16,-19 9-16,-9 11 15,2 8 1,16 5-16</inkml:trace>
  <inkml:trace contextRef="#ctx1" brushRef="#br0" timeOffset="567948.3337">21143 14298 0,'0'0'15,"0"0"-15,0 0 16,-25 4-1,-16-1-15,-16 3 16,3 8-16,6 1 16,5 3-1,-4 0-15,-7 3 16,-4-2 0,-5 2-16,-5 1 15,0 0-15,-6-2 16,-20 2-1,-14-1-15,8-8 16,3-2-16,3-2 16,2-6-1,-2-3-15,-2-10 16,-4-6 0,2-4-16,7-6 15,4-3-15,0-9 16,0-5-1,-7-12-15,5-4 16,4-4-16,1-1 16,10-7-1,0-3-15,4-4 16,5-3 0,5-1-16,2-6 15,4-1-15,3 0 16,1 4-1,6 2-15,9 10 16,-1 1 0,-1 8-16,4 4 15,33 60-15,-22-46 16,22 46 0,0 0-16,0 0 15,-16-31 1,5 20-16,7 18 15,-1 14-15,0 18 16,3 23 0,0 14-16,0 36 15,4 20 1,2 4-16,3-6 16,0-30-16,-3-22 15,-4-78 1,7 61-16,-7-61 15,0 0 1,2 31-16,-2-20 16,0-24-16,-2-23 15</inkml:trace>
  <inkml:trace contextRef="#ctx1" brushRef="#br0" timeOffset="568222.9399">17956 12977 0,'0'0'16,"0"0"-1,16 12 1,15 10-16,20 12 16,11 10-1,19 12-15,20 7 16,-1-5-16,-1-5 15,-9-8-15,-7-9 16,-6-9 0,-12-12-16,-19-12 15,-9-13-15</inkml:trace>
  <inkml:trace contextRef="#ctx1" brushRef="#br0" timeOffset="569176.1844">17082 11146 0,'-51'0'0,"-28"0"15,-41 6 1,-3 12-16,-9 20 16,-11 20-1,11 16-15,9 15 16,10 25-16,5 19 15,18 17 1,13 10-16,14 9 16,10 10-16,14 10 15,21-3 1,16-2-16,11-8 16,17-4-1,10 2-15,14 1 16,15 1-16,14-13 15,9-6 1,15-14-16,6-21 16,14-14-1,9-23-15,9-28 16,6-21-16,16-26 16,14-24-1,2-24-15,2-23 16,5-12-16,-8-17 15,-6-8 1,-3-18-16,-7-14 16,-12-6-1,-12-4-15,-17-6 16,-13-8-16,-21-9 16,-18-2-1,-19-7-15,-20-2 16,-22 4-1,-22-2-15,-18 2 16,-20 11-16,-13 7 16,-14 7-1,-15 7-15,-12 3 16,-12 14 0,-9 8-16,-12 19 15,-10 17 1,-10 17-16,-2 14 15,0 20-15,0 20 16,0 23 0,-4 24-16,2 27 15,7 25-15,7 30 16,20 15 0,20 24-16,12 8 15,24 7 1,19-6-16,21-10 15,13-23-15</inkml:trace>
  <inkml:trace contextRef="#ctx1" brushRef="#br0" timeOffset="569472.8096">16468 11757 0,'0'0'16,"-24"23"-16,-11 8 16,-20 30-16,-21 32 15,-16 39 1,-2 27-16,21-5 15,23-18 1,16-28-16,34-108 16,-15 64-16,15-43 15,9-35 1,7-22-16</inkml:trace>
  <inkml:trace contextRef="#ctx1" brushRef="#br0" timeOffset="569629.1667">16195 12066 0,'2'-2'0,"9"-1"15,3 1 1,8 2-16,7 9 16,7 9-16,0 11 15,2 7 1,6 6-16,4 5 16,1-2-16,-4-12 15,4-12 1</inkml:trace>
  <inkml:trace contextRef="#ctx1" brushRef="#br0" timeOffset="569847.563">16575 11476 0,'0'0'0,"0"0"16,0 0-16,0 0 15,2 25 1,12 23-16,3 26 16,10 18-1,-3 19-15,-8 9 16,-8 4-16</inkml:trace>
  <inkml:trace contextRef="#ctx1" brushRef="#br0" timeOffset="570222.805">16512 12772 0,'0'0'0,"0"0"15,0 0-15,2-25 16,16-26-16,12-25 16,12-7-1,9-6-15,-2 13 16,-49 76-1,41-49-15,-15 31 16,-10 23-16,-7 13 16,-2 16-1,0 16-15,-1 23 16,3 35 0,0 20-16,2-8 15,-11-120-15,0 0 16,15 83-1,3-52-15,1-39 16,1-27 0,6-27-16,12-21 15,12-41-15,6-40 16</inkml:trace>
  <inkml:trace contextRef="#ctx1" brushRef="#br0" timeOffset="570956.9657">16964 11559 0,'0'0'0,"0"0"16,0 0-16,0 0 15,0 0 1,19 0-16,23 0 15,13 0-15,-6 0 16,-16 0 0,-17 6-16,-20 8 15,-18 12 1,-5 17-16,-7 18 16,3 10-16,-9 21 15,40-92 1,0 0-16,0 0 15,-37 85 1,24-34-16,17-36 16,12-17-16,5-11 15,5-12 1,1-4-16,4-9 16,-3 0-1,-8 7-15,-9 9 16,-3 6-16,-3 6 15,-5 8 1,-3 12-16,-3 15 16,-3 15-1,-4 24-15,4 12 16,3 22-16,10 4 16,12-16-1,-16-86-15,26 53 16,0-27-1,1-21-15,-1-15 16,0-11-16,-1-12 16,-2-14-1,-7-3-15,-8 0 16,-10 6-16,2 44 16,-12-41-1,-6 8-15,-9 10 16,0 14-1,27 9-15,-28-4 16,28 4-16,-25-7 16,9-6-1,16-17-15</inkml:trace>
  <inkml:trace contextRef="#ctx1" brushRef="#br0" timeOffset="571488.1232">17509 11564 0,'0'0'0,"0"0"16,13 18-16,12 8 16,5 16-1,-1 12-15,-6 13 16,-5 6 0,2 24-16,-20-97 15,14 98-15,-14-98 16,2 67-1,-6-43-15,-1-30 16,3-17 0,2-19-16,0-27 15,4-11-15,6-34 16,1-11 0,0-2-16,0 26 15,-11 101 1,7-79-16,-7 79 15,9-49-15,-1 27 16,1 22 0,0 11-16,0 16 15,4 11-15,4 19 16,3 11 0,4 10-16,14 26 15,5 23 1,-1-1-16,-2-9 15,-10-17 1,-15-21-16,-9-14 16,-3-21-16,-3-44 15,-7 38 1,-12-5-16</inkml:trace>
  <inkml:trace contextRef="#ctx1" brushRef="#br0" timeOffset="571894.0111">17435 12562 0,'0'0'0,"-7"29"16,1 23-1,-4 26-15,8 13 16,14-8-16,15-14 15,13-16 1,6-19-16,4-17 16,4-16-16,4-14 15,-3-16 1,-1-11-16,-7-12 16,-7-4-1,-10-2-15,-15-1 16,-10 4-1,-19 2-15,-14 8 16,-13 11-16,-17 14 16,-9 11-1,-3 14-15,-3 6 16,-7 18-16,1 12 16,19 16-1,11 16-15,17 13 16,12 7-16</inkml:trace>
  <inkml:trace contextRef="#ctx1" brushRef="#br0" timeOffset="572159.8259">18416 13000 0,'0'0'0,"0"0"15,0 0-15</inkml:trace>
  <inkml:trace contextRef="#ctx1" brushRef="#br0" timeOffset="581418.5742">23287 14273 0,'0'0'0,"28"0"15,19 0 1,31 0-16,20 0 16,6 0-1,7 0-15,5-4 16,11 0-16,5 4 15,11 3 1,4-2-16,35 1 16,12 0-1,-3-2-15,-3 0 16,5 0-16,6 7 16,4 0-1,0 4-15,5-4 16,5-5-1,6-2-15,18 2 16,-8 9-16,-6-4 16,2 0-1,0-7-15,6 0 16,0 0 0,4 0-16,-1-7 15,-3-6-15,-3-1 16,-11 5-1,-3 7-15,-24-3 16,-6 1 0,-2-3-16,-2 3 15,-6 3-15,-11 1 16,-9 1 0,-9 6-16,-14 1 15,-16 4 1,-8 1-16,-20 5 15</inkml:trace>
  <inkml:trace contextRef="#ctx1" brushRef="#br0" timeOffset="584224.2311">20930 11771 0,'0'0'16,"-20"7"-16,-11 8 15,-7 3 1,-1 4-16,-1-4 16,3-4-16,-4-7 15,-3-5 1,-1-4-16,-4-5 15,1-7 1,-7-4-16,0-1 16,-6-4-16,-1-2 15,-3 3 1,-1-5-16,2-2 16,-1-4-1,0-3-15,-13-15 16,1-5-16,9-3 15,3 2 1,3-4-16,1-2 16,7-1-1,-1-1-15,2-2 16,0 5-16,5-3 16,-2 2-1,3-4-15,4 0 16,2-2-16,2 2 15,-1-3 1,-2 3-16,-1 0 16,1 2-1,0 3-15,0 2 16,7 13-16,2 2 16,-6 2-1,2-1-15,-4-1 16,1 2-1,-2 6-15,-3-1 16,1 6-16,-3 4 16,0 4-1,-3 1-15,-1 7 16,-4 7-16,-1 9 16,-3 9-1,4 5-15,55-14 16,-50 16-1,50-16-15,0 0 16,0 0 0,-42 20-16,42-20 15,-28 13-15,24-11 16,16-7 0</inkml:trace>
  <inkml:trace contextRef="#ctx1" brushRef="#br0" timeOffset="584677.2501">18526 9429 0,'0'0'16,"0"0"-16,0 0 15,-20 0 1,-18 5-16,-18-1 15,0 10-15,4 1 16,8 6 0,-6-2-16,2 2 15,-4 4-15,6 0 16,1 1 0,4 1-16,41-27 15,-33 29 1,33-29-1,-24 33-15,15-2 16,15-2-16,7-4 16,8 4-16,3 4 15,9 17 1,-1 3-16,-3 5 16,-2 2-16,-2 5 15,5-2 1,-1-5-16,2-6 15,11-12 1,4-9-16</inkml:trace>
  <inkml:trace contextRef="#ctx1" brushRef="#br0" timeOffset="585115.0335">19172 9429 0,'0'0'16,"0"0"-16,0 0 16,-12 0-1,-7 8-15,-14 10 16,10 5-16,4 11 15,5-1 1,6 0-16,6-7 16,4-6-1,10-7-15,3-8 16,9-12-16,3-11 16,-1-4-1,-7-3-15,-7-2 16,-10 5-1,-11 4-15,-7 3 16,-9 3-16,-9 5 16,1 7-1,-7 5-15,-7 7 16,3 3-16,0 3 16</inkml:trace>
  <inkml:trace contextRef="#ctx1" brushRef="#br0" timeOffset="585318.0565">18758 9847 0,'0'0'0,"22"-4"16,21-9 0,23-10-16,9-2 15,25-8-15,8-1 16,-108 34-1,94-22-15,-94 22 16,95-7-16</inkml:trace>
  <inkml:trace contextRef="#ctx1" brushRef="#br0" timeOffset="585724.2167">19124 9903 0,'0'0'15,"0"0"-15,-18 18 16,-3 9 0,-10 8-16,8 6 15,2 1 1,8 0-16,7 1 16,8-5-16,9-6 15,7-10 1,6-11-16,10-4 15,-1-14 1,2-11-16,-2-15 16,-7-8-16,-11-1 15,-12 0 1,-12 1-16,-9 5 16,-6 8-16,-7 5 15,-8 12 1,-1 12-16,-2 11 15,-1 9 1,6 3-16,37-24 16,-28 27-16,15-5 15</inkml:trace>
  <inkml:trace contextRef="#ctx1" brushRef="#br0" timeOffset="586114.8024">19352 9628 0,'0'0'0,"0"0"16,0 0-16,23-13 16,12-7-1,19-9-15,-6 2 16,-13 5-16,-8 2 15,-11 9 1,-10 8-16,-8 3 16,-10 7-1,-6 9-15,-6 4 16,-2 9 0,-7 9-16,1-3 15,7 1-15,7-5 16,7-8-16,7-1 15,6-2 1,7-6-16,9-6 16,8-8-1,17-6-15,17-17 16,5-15-16,18-22 16</inkml:trace>
  <inkml:trace contextRef="#ctx1" brushRef="#br0" timeOffset="586515.6054">19877 9275 0,'0'0'0,"0"0"16,0 0 0,0 0-16,0 0 15,0 22-15,0 21 16,0 22-1,0 2-15,5-2 16,0-3 0,-3-6-16,-2-56 15,0 52 1,0-52-16,-7 37 16,7-37-1,-16 16-15,1-20 16,6-16-1,7-5-15,6 0 16,10-6-16,1-3 16,7 1-1,9-2-15,1 1 16,1 7-16,-6 4 16,-9 12-1,-4 5-15,-10 6 16</inkml:trace>
  <inkml:trace contextRef="#ctx1" brushRef="#br0" timeOffset="586890.8692">19514 9925 0,'0'0'0,"0"0"15,0 23-15,6 15 16,7 18 0,5-9-16,5-3 15,-23-44-15,24 40 16,-24-40 0,27 34-16,4-18 15,-4-18 1,-2-16-16,2-12 15,0-17-15,-6-6 16,-9 1-16,-8 4 16,-10 5-1,-4 5-15,-3 4 16,0 10 0,-7 8-16,-2 8 15,-6 8-15,-1 8 16</inkml:trace>
  <inkml:trace contextRef="#ctx1" brushRef="#br0" timeOffset="587062.3521">19523 10093 0,'0'0'15,"0"0"1,0 0-16,0 0 15,22-9-15,13-4 16,20-5 0,-3 2-16</inkml:trace>
  <inkml:trace contextRef="#ctx1" brushRef="#br0" timeOffset="587202.9713">20010 10151 0,'0'0'16,"0"0"-16,0 0 15,0 0 1</inkml:trace>
  <inkml:trace contextRef="#ctx1" brushRef="#br0" timeOffset="601561.7779">15681 14014 0,'0'0'0,"0"0"16,0 0 0,0 0-16,0 0 15,0 0 1,0 0-16,16 7 16,15-1-16,14 3 15,-2-4 1,-4 0-16,2-1 15,0 1-15,4 1 16,2-3 0,5-1-16,0 0 15,1 0 1,1-4-16,-1 0 16,8-3-16,1 1 15,5-3 1,6 0-16,-1 0 15,20-2 1,2 1-16,-8 3 16,-5 3-16,2-1 15,-2 3 1,-2 0-16,7-2 16,-3 0-16,5 0 15,-5 2 1,0 0-16,0 2 15,0-2 1,1 4-16,4-1 16,-3 1-16,-1-4 15,1 3 1,-2-3-16,0-5 16,-5 0-1,-4 3-15,-5 2 16,-13 0-16,-3 0 15,-3 2 1,0 1-16,-6-1 16,-44-2-1,42 2-15,-42-2 16,0 0-16,41 0 16,-41 0-1,39 0-15,-39 0 16,0 0-16,41-4 15,-41 4 1,43-9-16,3-7 16</inkml:trace>
  <inkml:trace contextRef="#ctx1" brushRef="#br0" timeOffset="601999.1743">19406 13493 0,'0'0'0,"0"0"15,0 0-15,0 0 16,-20 18 0,-9 14-16,-16 19 15,1 12-15,-10 22 16,-2 15-1,9-2-15,7-4 16,7-4 0,3-14-16,5-3 15,6-3 1,19-70-16,-14 55 16,14-55-16,-13 59 15</inkml:trace>
  <inkml:trace contextRef="#ctx1" brushRef="#br0" timeOffset="602327.3297">19556 13728 0,'0'0'16,"-27"25"-16,-8 8 15,-26 32 1,-22 34-16,-20 52 16,-3 59-16,9 56 15,30 16 1</inkml:trace>
  <inkml:trace contextRef="#ctx1" brushRef="#br0" timeOffset="611762.465">23060 9728 0,'0'0'15,"0"0"-15,0 0 16,0 0 0,0 0-16,0 0 15,20 5 1,23 4-16,19 7 16,-4-3-16,-5-2 15,3-3 1,2 2-16,3-3 15,6 2 1,5-5-16,3 1 16,19 0-16,9-3 15,5 0 1,-8 0-16,0 2 16,1-1-1,1-3-15,6 0 16,3-3-16,4 2 15,1-4 1,7-1-16,6-4 16,-5 3-16,3 1 15,-4 4 1,0-1-16,-5 3 16,1 3-1,1-1-15,5 0 16,3-2-16,-4 3 15,0 0 1,-1 7-16,-2-5 16,-5-1-1,2-2-15,2 0 16,3-2-16,0-4 16,-7 0-1,-1-4-15,-6 1 16,-2 1-1,-4 4-15,-7 2 16,-8 2-16,-8 1 16,-9-3-1,-11 1-15,-3 1 16,-2-2 0,3-2-16,-2 1 15,-4 1-15</inkml:trace>
  <inkml:trace contextRef="#ctx1" brushRef="#br0" timeOffset="611981.4455">28660 9894 0,'0'0'0,"0"0"15,0 0-15,0 0 16,0 0 0</inkml:trace>
  <inkml:trace contextRef="#ctx1" brushRef="#br0" timeOffset="613262.1143">22667 11941 0,'0'0'0,"0"0"15,0 0 1,0 0-16,18 5 16,17-3-1,22 4-15,-1 1 16,7-1-1,5-1-15,5-2 16,19-2-16,0-2 16,6-7-1,6 0-15,5-2 16,5-1-16,2-2 16,7 0-1,11 1-15,11 1 16,4-2-1,3-1-15,-5 1 16,6 2-16,-1-1 16,6 2-1,8-9-15,-1 4 16,-6-3 0,3 5-16,5 2 15,0-1-15,6 3 16,-3 4-1,10-3-15,7-1 16,6 0 0,-1-4-16,-5 2 15,-1-3-15,-2 1 16,-8 1 0,-6 4-16,-4-1 15,5 2 1,-6 3-16,-3 1 15,-6 3-15,-10 3 16,-2 1 0,-1 3-16,0 0 15,-2-1 1,2-2-16,-2-1 16,0-3-16,-6 0 15,1 0 1,-11 2-16,2 1 15,-4 1 1,-3 1-16,-4-1 16,-2 3-16,-6-3 15,-1 3 1,0 0-16,-4-3 16,-7 0-16,-15 1 15,-16-3 1</inkml:trace>
  <inkml:trace contextRef="#ctx1" brushRef="#br0" timeOffset="613637.0945">32274 11905 0,'0'0'0</inkml:trace>
  <inkml:trace contextRef="#ctx1" brushRef="#br0" timeOffset="624087.6408">18449 13017 0,'-26'-1'15,"-10"-7"-15,-18 2 16,-4 0-1,-3 1-15,1 3 16,1 2-16,-3 4 16,1 7-1,-1 5-15,-2-3 16,1-4 0,-1 5-16,5 1 15,5 3-15,-5-2 16,-1-3-1,-5-2-15,1 3 16,-5 0 0,0-3-16,3-5 15,1 3-15,-2-7 16,0 1 0,-1-1-16,4 3 15,-1-2 1,0 2-16,3 1 15,2 1-15,-1-2 16,3 0 0,4-1-16,1 3 15,1-5 1,3 2-16,2 1 16,2-1-16,3 3 15,42-7 1,-42 7-16,42-7 15,-45 9 1,45-9-16,-47 8 16,47-8-16,0 0 15,0 0 1,-47 10-16,47-10 16,0 0-16,0 0 15,-44 8 1,44-8-16,0 0 15,0 0 1,-44 11-16,44-11 16,0 0-16,-35 17 15</inkml:trace>
  <inkml:trace contextRef="#ctx1" brushRef="#br0" timeOffset="682919.4219">5406 5477 0,'0'0'0,"0"0"15,-20-2-15,-13-5 16,-15-4-16,6-3 15,9 3 1,8 2-16,4 1 16,0 1-1,-2-2-15,23 9 16,-22-12-16,-1-3 16,1-5-1,22 20-15,-18-27 16,18 27-1,-15-38-15,-3-15 16,3-6-16,3 1 16,1-2-1,3 0-15,-1-3 16,3 3-16,0-3 16,1-3-1,1-4-15,2-2 16,-3-1-1,0-25-15,-3-10 16,1 5 0,3 12-16,2 10 15,4-1-15,2-1 16,5 5 0,2-1-16,0 6 15,0 1-15,-5 18 16,5 8-1,-5-1-15,5 5 16,7 4-16,9 4 16,10 6-1,12-2-15,17 5 16,3 5 0,11 2-16,26 0 15,15 3 1,1 1-16,8 6 15,1-4-15,3 2 16,7-4 0,13 0-16,4 1 15,9 0-15,4 1 16,6 8 0,2 4-16,8 2 15,6 0 1,-5 5-16,-6 2 15,6 0-15,2 0 16,7-2 0,4 2-16,7 2 15,-4-2-15,-1-5 16,0 6 0,1 0-16,-2 2 15,-2-2 1,-10 1-16,1 1 15,2-1 1,0 3-16,-8-3 16,-7-2-16,-8 0 15,-15 2 1,-17 0-16,-14 4 16,-16 1-1,-12-3-15,-12 3 16,-16 0-16,-23-2 15,-12 1-15,-6 1 16,-7-1 0,1 5-16,-4 2 15,2 3 1,0 5-16,-3 1 16,2 5-1,-3 12-15,-3 4 16,-7 6-16,-3 4 15,-4 8 1,-5 3-16,-5 28 16,-1 17-16,-3 12 15,3-7 1,1-5-16,6-4 16,2-11-1,6 0-15,4-5 16,3 0-16,-2-4 15,-7-13 1,-2-12-16,-3-18 16,5-51-16,-9 43 15,9-43 1,0 0-16,-13 31 16,13-31-1,-16 18-15,16-18 16,-8 2-1,4-9-15</inkml:trace>
  <inkml:trace contextRef="#ctx1" brushRef="#br0" timeOffset="683075.6034">12603 5475 0,'0'0'0,"0"0"16,0 0-1</inkml:trace>
  <inkml:trace contextRef="#ctx1" brushRef="#br0" timeOffset="685418.8335">3136 7388 0,'0'0'0,"-18"21"16,-1 6-16,-13 9 16,5 0-16,0-3 15,3-5 1,24-28-16,-21 24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08T05:44:37.48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3594 5443 0,'0'0'0,"0"0"15,0 0-15,0 0 16,-11 11 0,-3 10-16,-2 7 15,6 7 1,0 7-16,-3 21 16,7 6-16,1 9 15,0 29 1,1 23-16,2 15 15,0 9 1,-1-9-16,0 2 16,-1 1-16,0 9 15,4 1 1,-2 10-16,4-3 16,2 3-1,6-5-15,-2 5 16,4-4-16,-3 5 15,3-7 1,-2 1-16,-1-6 16,-2-14-16,-3-9 15,1-20 1,-3-18-16,2-11 16,1-16-1,-5-69-15,0 0 16,0 0-16,0 38 15,2-17 1,-2-27-16,2-16 16</inkml:trace>
  <inkml:trace contextRef="#ctx0" brushRef="#br0" timeOffset="1812.0798">3712 5374 0,'0'0'0,"0"0"16,0 0-1,0 0-15,0 0 16,0 0-16,22 7 16,30-1-1,26 4-15,21-2 16,3 2 0,13-4-16,12-4 15,9-2-15,14-3 16,40-7-1,0 2-15,-16 3 16,-14 5-16,-7 2 16,-2-2-1,6 0-15,7-2 16,12 4 0,2-2-16,8 3 15,-1 3-15,-4 6 16,-5-2-1,-14 6-15,-6 4 16,-12 5 0,-13-3-16,-12 0 15,-10-2-15,-12-1 16,-13-4 0,-14-2-16,-70-13 15,49 9 1,-49-9-16,43 12 15,-43-12-15,37 17 16,-37-17 0,32 23-16,-11 3 15,-2 1 1,-9-2-16,0 4 16,-4 4-16,-4 7 15,-2 16 1,-2 7-16,-4 4 15,-2 7-15,0 23 16,-3 23 0,-1 9-16,2 1 15,-1-6 1,-1 4-16,1 4 16,2 4-1,-3 12-15,6-6 16,-3 4-16,5-3 15,0 3 1,4-1-16,0-3 16,2 1-16,2-2 15,3-5 1,-3-2-16,2-11 16,4-1-1,-4-7-15,3-1 16,-2-14-16,1-8 15,-4-16 1,0-11-16,1-18 16,-5-47-1,0 0-15,0 0 16,0 38-16,0-38 16,-7 29-1,-5-11-15,-6-10 16,-2-3-1,-9-1-15,-6-4 16,-8 5-16,-12 0 16,-8 1-1,-4-1-15,-5-1 16,-2 0-16,-24-1 16,-14-8-1,5 1-15,10-5 16,0 0-1,5-5-15,12-1 16,-6-1-16,2 3 16,-4 0-1,2 1-15,0 4 16,2 1 0,4 5-16,1 2 15,8-2-15,10 2 16,10-3-1,1-4-15,50 7 16,-48-8-16,0-6 16,48 14-1,-46-14-15,46 14 16,0 0 0,0 0-16,-45-11 15,45 11-15,-40-4 16,40 4-1,-36 6-15,12 11 16,8 4 0,4 4-16,6 4 15,-1 5-15,5 4 16,0 13 0,0 3-16,-1 1 15,-2 6-15,3 4 16,-4-1-1,1 4-15,1-4 16,0-1 0,-1-5-16,5-58 15,0 0-15,0 0 16,-7 49 0,7-49-16,-6 36 15,-7-25-15</inkml:trace>
  <inkml:trace contextRef="#ctx0" brushRef="#br0" timeOffset="2763.1154">3512 9530 0,'0'0'15,"0"0"-15,0 0 16,0 0-16,23-2 15,20-9 1,27 0-16,-1-3 16,-4 3-16,-5 4 15,8 5 1,0 4-16,6-2 16,18 2-1,6 0-15,4-4 16,-7-2-1,-1-1-15,-12 1 16,1-1-16,-5 4 16,-7 1-1,-17 6-15,-54-6 16,49 6 0,-4 6-16,-45-12 15,47 11-15,-47-11 16,45 11-1,-45-11-15,43 9 16,-4 3-16,-39-12 16,34 15-1,-7 3-15,-8 4 16,-3 3 0,-3 4-16,-3 5 15,-2 4-15,3 10 16,0-1-1,-5 4-15,3 4 16,-1-3 0,0 5-16,-4 1 15,0 0-15,-2-2 16,-2-5 0,0-2-16,0-49 15,0 0-15,0 0 16,-2 41-1,2-41-15,0 0 16,0 30 0,0-30-16,4 16 15,10-11-15</inkml:trace>
  <inkml:trace contextRef="#ctx0" brushRef="#br0" timeOffset="3653.9209">5236 10404 0,'0'0'15,"0"0"1,0 0-16,-22 0 16,-19 0-16,-14 0 15,6 4 1,2 2-16,3 13 15,0 3 1,5 7-16,-2 6 16,-2 4-16,2 6 15,2 1 1,6 2-16,4 2 16,7 2-16,7-2 15,4-3 1,11-3-16,7 1 15,8-5 1,4 0-16,10-2 16,9-5-16,9-4 15,7-2 1,9-4 0,7-1-16,22 3 15,10-6-15,6-3 16,-3-7-16,3-4 15,1-10 1,-1-2-16,-2-6 16,4-2-1,-1-5-15,-3-3 16,-3-2-16,-7-2 16,-8-3-1,-9-6-15,-3-7 16,-6-1-16,-7-5 15,-13-6 1,-9 0-16,-15 8 16,-8 0-1,-5-2-15,-5 0 16,-8-3-16,-10 3 16,-5 1-1,-10 3-15,-3 4 16,-13 3-1,-2 4-15,-8 3 16,-5 2-16,-2 7 16,-4 2-1,-8 7-15,2 1 16,-5 7-16,0 3 16,-15 4-1,4 3-15,8 3 16,9 0-1,18 1-15,7 0 16,2 2-16,7 5 16,33-16-1,-29 25-15</inkml:trace>
  <inkml:trace contextRef="#ctx0" brushRef="#br0" timeOffset="8757.4002">9024 5535 0,'0'0'16,"0"0"-16,0 0 15,-11-3 1,-7-3-16,-5-5 16,10 9-1,5 6-15,0 14 16,6 9-16,-2 6 16,2 3-1,0 8-15,-3 19 16,1 9-16,0 6 15,-4 34 1,1 22-16,-2 13 16,-4 13-1,-5-5-15,2-5 16,1 2 0,2 6-16,0 10 15,4 2-15,1 2 16,8 0-1,6 0-15,3-2 16,-1 4-16,-1 3 16,-2 2-1,-3 4-15,-4 9 16,0-7 0,-4-1-16,4-10 15,4-4-15,1-8 16,0-5-1,-3-16-15,-3-12 16,3-12 0,0-13-16,-3-16 15,1-17-15,2-71 16,0 0 0,0 0-16,-6 47 15,6-47 1,0 0-16,-4 29 15,4-29-15,-5 11 16,3-13 0,-3-11-16,2-9 15</inkml:trace>
  <inkml:trace contextRef="#ctx0" brushRef="#br0" timeOffset="10443.6872">9029 5463 0,'0'0'0,"0"0"16,0 0 0,0 0-1,0 0-15,0 0 16,0 0-16,18 0 16,19-4-1,22-1-15,5 3 16,8 0-16,11 0 15,18 2 1,9 0-16,9 0 16,1 0-16,-1-2 15,2-1 1,7-1-16,8 2 16,-1-1-1,0 1-15,-13-2 16,3-3-16,-1 1 15,-3-4 1,-2 4-16,-2-1 16,0 2-1,-1 3-15,-7 2 16,-8 5-16,0 2 16,-1-2-1,-3-2-15,1 2 16,-10 0-1,-5 1-15,-8-2 16,-6 3-16,-69-7 16,54 7-1,-12 2-15,-42-9 16,35 13 0,-35-13-16,26 23 15,-14 4-15,-4-3 16,-4 5-1,0 5-15,-4-1 16,0 9-16,-6 12 16,-6 7-1,-1 6-15,-6 9 16,-5 27 0,-4 23-16,-3 16 15,3 5-15,6-8 16,6-4-1,-1 5-15,1 0 16,-2 8 0,1-3-16,5 7 15,0-3 1,3 1-16,3 0 0,4 2 16,0 2-1,-1 4-15,1 6 16,2 1-16,-2-4 15,2-2 1,2-1-16,0-1 31,1-4-31,1 2 16,2-3-16,1-5 16,0-4-16,0-5 15,1-5-15,1-19 16,1-12-1,-5-1 1,-3-7-16,0-14 16,-2-9-1,0-71-15,-2 56 16,2-56-16,-5 52 16,5-52-16,-9 42 15,9-42 1,-18 29-16,-7-13 15,-2-7 1,-6-4-16,-5-3 16,-13-4-16,-6-3 15,-1 0 1,-7-2-16,-3 1 16,-6-3-1,-27 0-15,-15 0 16,-9-4-16,5-3 15,3 3 1,5-1-16,1-1 16,-5 4-16,-7-5 15,2 7 1,3 0-16,1-2 16,-1 0-1,-1 0-15,-4 4 16,3 0-16,-3 2 15,4 3 1,1 2-16,1-1 16,2 2-1,3 3-15,7 6 16,2 3-16,-6 1 16,-3 3-1,5-3-15,5-5 16</inkml:trace>
  <inkml:trace contextRef="#ctx0" brushRef="#br0" timeOffset="14262.194">8834 9615 0,'0'0'16,"0"0"-16,0 0 15,0 0 1,-13 6-16,-7 1 16,-10 4-1,8-2-15,2 5 16,0-4-16,0 4 16,-1-2-1,-3 5-15,-2 1 16,-5 5-1,-15 8-15,2 2 16,-6 1-16,-3 2 16,-5-1-1,-2 5-15,-5-1 16,-18 14-16,-11 5 16,7 0-1,8-3-15,11-7 16,0 1-16,3 0 15,-1 5 1,-1 4-16,-1 2 16,1 7-1,0 3-15,-4 8 16,4 3-16,2-1 16,5-3-1,0 4-15,2-3 16,6-6-1,4-9-15,4-3 16,0 1-16,7-8 16,8-17-1,4-18-15</inkml:trace>
  <inkml:trace contextRef="#ctx0" brushRef="#br0" timeOffset="15215.4389">6358 11592 0,'0'0'0,"-22"16"16,-7 4-16,-7 13 16,-4 12-1,1 9-15,2 11 16,-10 31 0,-2 22-16,8 16 15,10 7-15,13-9 16,6-14-1,10 1-15,10-4 16,5-2 0,10-16-16,6-7 15,4-8-15,2-12 16,10-2 0,4-2-16,8-3 15,0-3 1,4-6-16,1-10 15,3-10-15,-6-14 16,-1-11 0,5-4-16,5-13 15,8-7 1,16-14-16,7-12 16,-11-9-16,-3-9 15,3-10 1,-7-12-16,-11-6 15,-4 0-15,-13 0 16,-8-2 0,-14 3-16,-9 4 15,-7 0 1,-5-5-16,-8-3 16,-4-2-16,-12 2 15,-3 4 1,-8-1-16,1 4 15,-6 3 1,-6 8-16,-3 7 16,-7 8-16,7 10 15,-5 8 1,-4-3-16,-1 4 16,-3 0-1,-3 4-15,-4 4 16,1 5-16,-2 2 15,-2 10 1,1 4-16,1 7 16,-3 4-1,5 7-15,3 2 16,1 3-16,6 1 16,4 3-1,3 0-15,1 4 16,5-2-16,-1 1 15</inkml:trace>
  <inkml:trace contextRef="#ctx0" brushRef="#br0" timeOffset="15714.9773">5976 12229 0,'0'0'0,"0"0"16,0 0-1,0 0-15,11 13 16,10 4 0,7 2-16,1-7 15,7-4-15,2-1 16,15-1-1,2-1-15,2 0 16,6-5-16,-1 2 16,6-2-1,-1-2-15,1 2 16,7 0 0,17-3-16,2 3 15,-1-2-15,-8 0 16,-7 2-1,-9-3-15,-13 3 16,-7 0 0,6-1-16,-7-4 15,2-2 1,-8 3-16,-3 0 16,-39 4-16,40-10 15,-40 10 1,43-11-16,12-7 15</inkml:trace>
  <inkml:trace contextRef="#ctx0" brushRef="#br0" timeOffset="16464.8065">6781 11409 0,'0'0'0,"0"0"16,0 0-16,-7 5 15,-4 1 1,-10 10-16,5 1 16,3 3-16,5 5 15,0 5 1,2 3-16,-3 10 15,3 12 1,-4 5-16,4-1 16,-4 4-16,4-4 15,-4 2 1,2-3-16,-1 0 16,5-5-1,0-1-15,2-2 16,-2-6-16,4-44 15,-2 42 1,2-42-16,0 0 16,0 0-16,0 43 15,0-43 1,0 0-16,0 0 16,0 33-1,0-33-15,0 0 16,0 0-16,0 25 15,0-25 1,0 0-16,0 0 16,0 18-1,0-18-15,0 0 16,0 0 0,0 11-16,0-11 15,0 0-15,0 0 16,-2 6-16,-4 2 15,-5 1 1</inkml:trace>
  <inkml:trace contextRef="#ctx0" brushRef="#br0" timeOffset="17761.6069">12331 9707 0,'0'0'0,"0"0"16,0 0-16,0 0 16,0 0-1,0 0-15,0 0 16,16 15-16,8 5 15,13 7 1,2 0-16,1 2 16,6 2-1,-2 5-15,1 7 16,-1 8-16,1 3 16,0 6-1,10 23-15,8 15 16,-3 7-1,-7-1-15,-12-5 16,-5-5-16,0-1 16,-3 2-1,-2-4-15,-3-2 16,-6-9 0,-4-3-16,-5-6 15,-6-13-15,-3 1 16,1-2-1,-3 0-15,-2-57 16,0 55-16,-4-3 16</inkml:trace>
  <inkml:trace contextRef="#ctx0" brushRef="#br0" timeOffset="18310.7005">11493 11856 0,'-9'33'15,"0"26"-15,-7 23 16,1 25 0,-5 23-1,4 11-15,1 22 16,0-2 0,9-5-16,2-9 0,4-5 15,0-7-15,-3-5 16,-1-14-1,2-6-15,4-14 16,-2-9-16,-2-13 16,-4-13-1,6-61-15,0 0 16,-10 30 0,-3-27-16</inkml:trace>
  <inkml:trace contextRef="#ctx0" brushRef="#br0" timeOffset="19606.9051">11868 11847 0,'25'0'16,"20"0"-16,18 0 15,15-6-15,25-6 16,11-6 0,8 0-16,19-4 15,22 2 1,5-1-16,-1 5 15,-1-1-15,3 4 16,-1 0 0,-2-1-16,1-1 15,1 3 1,2 1-16,-10 2 16,-5 4-16,-16 8 15,-8-1 1,-19 5-16,-14-1 15,-8 6 1,-13-5-16,-9-1 16,-12-4-16,-7 1 15,-5-1 1,-44-2-16,0 0 16,44 6-1,-44-6-15,41 7 16,-41-7-16,36 16 15,-36-16 1,29 22-16,-10 8 16,-9-4-16,-1 8 15,3 6 1,-4 13-16,-1 7 16,-5 6-1,-2 8-15,0 22 16,2 17-16,1 1 15,-1-3 1,0 0-16,0 5 16,1 6-1,-3 3-15,4-6 16,0-7-16,4-10 16,1-5-1,0-8-15,1-11 16,0-11-1,-4-17-15,-6-50 16,0 44-16,0-44 16,0 0-1,-2 40-15,2-40 16,-12 34 0,-5-18-16,-4-10 15,-1-6-15,-9-4 16,0-1-1,-8-7-15,-9 0 16,-4-6 0,-4 0-16,-5 0 15,-7 0-15,-3 0 16,-5-2 0,-25-6-16,-19 1 15,-6 0 1,3 7-16,6 2 15,1 8-15,1-2 16,-2 4 0,3 0-16,2-1 15,-4 2-15,-8 2 16,1 8 0,-5 0-16,0 2 15,1-1 1,-1 5-16,-5 3 15,-2 1-15,-3 3 16,-7 2 0,1 3-16,6 1 15,-3 8 1,3 1-16,-1 4 16,5 2-16,-2 3 15,6 6 1,1 3-16,3 7 15,5-2-15,12-5 16</inkml:trace>
  <inkml:trace contextRef="#ctx0" brushRef="#br0" timeOffset="28166.014">4967 6105 0,'0'0'0,"0"0"15,0 0 1,0 0-16,17 11 16,8 5-1,10 6-15,1 1 16,2 0-16,-38-23 16,37 35-1</inkml:trace>
  <inkml:trace contextRef="#ctx0" brushRef="#br0" timeOffset="28759.58">5007 6625 0,'0'0'0,"0"0"15,0 0-15,0 0 16,0 0-1,17-8-15,14-10 16,15-5-16,-2-1 16,-1 1-1,-43 23-15,0 0 16,0 0 0,42-18-16,-42 18 15,29-7-15,-18 14 16,-16 11-1,-15 9-15,-11 9 16,-16 13 0,-6 5-16,-21 17 15,-7 7-15,12-11 16,69-67 0,-54 45-16,54-45 15,-31 16-15,18-21 16,11-8-1,8-7-15,9-7 16,6 3 0,3-1-16,8 2 15,10-1-15,8 4 16,6 2 0,3 2-16,9 2 15,1 4-15,0-1 16,-4 3-1,-4 7-15,-61 1 16,40 1 0,-21 8-16</inkml:trace>
  <inkml:trace contextRef="#ctx0" brushRef="#br0" timeOffset="29025.0847">4662 7340 0,'0'0'16,"0"0"-16,0 0 15,0 0 1,0 0-16,20-9 16,15-6-16,24-12 15,5-5 1,9-3-16,21-13 15,13-8-15,-5 6 16,-13 12 0,-17 7-16,-72 31 15,50-32-15</inkml:trace>
  <inkml:trace contextRef="#ctx0" brushRef="#br0" timeOffset="29509.4248">5194 7146 0,'0'0'0,"0"0"16,0 0-16,-8 25 15,0 21 1,-9 26-16,-6-5 16,3-6-1,-7-1-15,3 2 16,24-62-16,-25 58 15,25-58 1,0 0-16,-18 49 16,18-15-16,14-23 15,9-16 1,15-10-16,12-15 16,2-3-1,-52 33-15,48-31 16,-5 7-1,-43 24-15,34-10 16,-19 20-16,-7 12 16,-16 13-1,-3 13-15,-12 15 16,2 2-16,0 1 16,8-8-1,10-11-15,15-11 16,7-14-1,11-15-15,11-16 16,11-22-16,3-23 16,4-38-1</inkml:trace>
  <inkml:trace contextRef="#ctx0" brushRef="#br0" timeOffset="29634.0389">5524 6645 0,'0'-4'0</inkml:trace>
  <inkml:trace contextRef="#ctx0" brushRef="#br0" timeOffset="29665.2874">6076 7925 0,'-56'-1'0,"-1"-2"16</inkml:trace>
  <inkml:trace contextRef="#ctx0" brushRef="#br0" timeOffset="30121.066">5938 6659 0,'0'0'15,"0"0"-15,0 0 16,0 0 0,19-14-16,17-6 15,18-15-15,3 1 16,-2 3-1,-3 4-15,-52 27 16,0 0-16,42-20 16,-13 10-1</inkml:trace>
  <inkml:trace contextRef="#ctx0" brushRef="#br0" timeOffset="30332.3003">5976 6947 0,'0'0'16,"0"0"0,0 0-16,23-9 15,14-11-15,21-9 16,-1-2 0,-5 0-1,0-3-15,-7 1 16,-11-4-1</inkml:trace>
  <inkml:trace contextRef="#ctx0" brushRef="#br0" timeOffset="30950.4318">6325 6045 0,'0'0'16,"0"0"-16,0 0 15,0 20 1,0 18-16,0 19 16,0 11-16,9 6 15,11 15 1,6-4-16,3 2 15,5-2-15,-5-5 16,-4-4 0,-7-9-16,-10-18 15,-8-49 1,0 0-16,7 41 16,-9-3-16,-7-7 15,-5-11 1</inkml:trace>
  <inkml:trace contextRef="#ctx0" brushRef="#br0" timeOffset="31294.4604">6047 7436 0,'0'0'16,"0"0"-1,0 0-15,0 0 16,16-8-16,17-11 15,22-11 1,2-6-16,6 0 16,-2 7-16,-4 2 15,-1 9 1,0 9-16,-6 12 16,-6 12-1,-5 19-15,-7 12 16,-9 17-16,-11 13 15,-8 29 1,-6 15-16,-8 1 16,-1-7-1,-1-20-15,-8-17 16,20-77-16,-24 59 16</inkml:trace>
  <inkml:trace contextRef="#ctx0" brushRef="#br0" timeOffset="31919.245">5462 6567 0,'0'0'15,"0"0"-15,0 0 16,0 0-1,20-2-15,20-4 16,18-6-16,-9 8 16,-2 1-1,-6 8-15,-8 6 16,-33-11 0,26 20-16,-18 4 15,-6 4-15,-6-3 16,-5 1-1,-10 3-15,-1 4 16,-9 5 0,-4 0-16,33-38 15,-34 41 1,34-41-16,-35 40 16,35-40-16,-29 42 15,11-1 1,11-1-16,10-5 15,10-7-15,7-6 16,11-4 0,8-11-16,13-10 15,14-12 1,1-12-16,7-9 16</inkml:trace>
  <inkml:trace contextRef="#ctx0" brushRef="#br0" timeOffset="47638.9329">8646 12097 0,'0'0'0,"-22"7"16,-11 11-1,-10 13 1,3 12-16,4 10 16,4 9-16,10 6 15,7 5 1,11 15-16,8-4 16,11-14-16,7-25 15,8-19 1,8-19-16,9-18 15,7-23-15,-6-15 16,-2-14 0,-4-17-16,-11-7 15,-21 9 1,-14 11-16,-11 20 16,-5 9-16,-7 9 15,-6 9 1,-8 13-16,-3 14 15,-1 15-15,2 14 16,8 8 0,3 6-16,7-1 15</inkml:trace>
  <inkml:trace contextRef="#ctx0" brushRef="#br0" timeOffset="47904.8436">9105 11736 0,'0'0'0,"0"0"16,0 19-1,0 23-15,-6 30 16,4 16-1,-4 25-15,4 6 16,-1-7-16,6-3 16,-1-13-1,4-4-15,-6-6 16,-6-1-16</inkml:trace>
  <inkml:trace contextRef="#ctx0" brushRef="#br0" timeOffset="48326.6401">8561 13169 0,'0'0'15,"0"0"-15,0 26 16,0 22-1,6 27-15,14 9 16,2-10-16,13-7 16,1-5-1,-2-17-15,1-10 16,2-2 0,5-11-16,-7-11 15,-6-11 1,-3-9-16,-3-15 15,0-12-15,3-27 16,-1-11 0,3-29-16,-11-12 15,-13 4-15,-6 29 16,-7 21 0,-1 25-16,-4 13 15,-4 9 1,-7 5-16,-10 7 15</inkml:trace>
  <inkml:trace contextRef="#ctx0" brushRef="#br0" timeOffset="48513.7323">8655 13396 0,'0'0'16,"0"0"-16,0 0 15,9 6 1,16 1-16,13-4 15,9-13-15,7-19 16,1-14 0,8-8-16,8-19 15</inkml:trace>
  <inkml:trace contextRef="#ctx0" brushRef="#br0" timeOffset="48982.3725">9362 12351 0,'0'0'0,"0"0"16,0 0-16,0 0 15,11-15 1,11-14-16,9-9 15,4-4 1,-35 42-16,0 0 16,0 0-16,34-31 15,-5 13 1,-13 19-16,-7 18 16,-11 15-16,-5 12 15,-9 26 1,-3 10-16,-8 34 15,-3 27 1,6-13-16,11-32 16,13-98-16,0 0 15,4 61 1,7-34-16,9-23 16,0-11-1,7-8-15,4-10 16,14-15-16,-2-9 15,-4-7 1,-2-5-16</inkml:trace>
  <inkml:trace contextRef="#ctx0" brushRef="#br0" timeOffset="49185.7658">9724 12328 0,'0'0'0,"0"0"16,0 0-16,0 0 16,19-14-1,18-15-15,14-16 16,0-4-16,-51 49 16,41-42-1,-15 2-15</inkml:trace>
  <inkml:trace contextRef="#ctx0" brushRef="#br0" timeOffset="49388.5268">9851 12526 0,'0'0'0,"0"0"16,0 0-1,0 0-15,0 0 16,13-9-1,14-11-15,7-9 16,3-7-16,4-6 16,-1-7-1</inkml:trace>
  <inkml:trace contextRef="#ctx0" brushRef="#br0" timeOffset="49607.2202">10090 11789 0,'0'0'16,"0"0"-16,0 0 15,-5 20-15,3 22 16,-2 23 0,1 7-16,8 1 15,4 21-15,0 0 16,-1 7-1,-3 9-15,-7-1 16</inkml:trace>
  <inkml:trace contextRef="#ctx0" brushRef="#br0" timeOffset="49935.6409">9770 13306 0,'0'0'15,"0"0"-15,0 0 16,0 0 0,-4-18-16,6-24 15,4-24 1,17-5-16,11-5 16,13-2-16,2 7 15,4 6 1,-4 11-16,-10 23 15,-4 11-15,0 15 16,-3 12 0,-5 18-16,0 17 15,0 39 1,7 59-16,1 102 16,12 125-16,-2 7 15</inkml:trace>
  <inkml:trace contextRef="#ctx0" brushRef="#br0" timeOffset="63485.1421">9567 7151 0,'0'0'16,"0"0"-16,0 0 15,0 0 1,0 0-16,0 0 16,9 17-16,12 10 15,2 5 1,8-2-16,3-2 16,7-2-1,3-4-15,2 1 16,-2-2-16,-2 1 15,-42-22 1,39 22-16</inkml:trace>
  <inkml:trace contextRef="#ctx0" brushRef="#br0" timeOffset="64110.0218">9608 7794 0,'0'0'16,"0"0"-16,0 0 16,0 0-1,15-2-15,19-9 16,13-5-1,-8-4-15,0 0 16,1-3-16,0 3 16,3-2-1,-43 22-15,38-25 16,-38 25-16,35-17 16,-35 17-1,0 0-15,33-14 16,-7 14-1,-13 4-15,-9 6 16,-8 5-16,-11 8 16,-11 10-1,-11 11-15,-8 5 16,-2 8 0,-6 1-16,-15 20 15,-6 12-15,7-4 16,9-5-1,9-10-15,6-13 16,15-11 0,28-47-16,-22 43 15,22-43-15,0 0 16,0 0 0,-19 38-16,19-38 15,-12 18-15,9-25 16,10-16-1,6-10-15</inkml:trace>
  <inkml:trace contextRef="#ctx0" brushRef="#br0" timeOffset="64422.4165">9697 8002 0,'0'0'0,"0"0"16,0 0-16,0 0 15,11 13-15,9 7 16,7 7 0,-6 0-16,4 2 15,-25-29 1,30 42-16,1 4 16,0 0-16,-31-46 15,30 47 1,-30-47-16,22 45 15,-22-45 1,0 0-16,20 43 16,-20-43-16,0 0 15,15 31 1,-4-21-16</inkml:trace>
  <inkml:trace contextRef="#ctx0" brushRef="#br0" timeOffset="64672.3718">9980 8008 0,'0'0'0,"0"0"16,0 0-1,0 0-15,0 0 16,0 0-16,18 0 15,19 0 1,16 0-16,-5 0 16,2 0-1,-4 5-15,-46-5 16,48 2-16,-2 3 16</inkml:trace>
  <inkml:trace contextRef="#ctx0" brushRef="#br0" timeOffset="65234.7252">10602 7050 0,'0'0'16,"0"0"-16,0 0 15,0 0-15,0 0 16,0 0 0,-7 20-16,-6 20 15,-3 18-15,1 5 16,1 6-1,5 10-15,3 16 16,0 20 0,6-8-16,-2 0 15,2 0-15,0 3 16,0 4 0,-2 6-16,0 8 15,-7 3-15,3-10 16,0-10-1,0-16-15,3-15 16,3-13 0,0-15-16,0-52 15,3 42-15,-3-42 16,0 0 0,0 0-16,0 38 15,0-38 1,2 15-16,2-24 15,0-22-15,25-21 16,51-39 0</inkml:trace>
  <inkml:trace contextRef="#ctx0" brushRef="#br0" timeOffset="65906.4424">10803 7667 0,'0'0'0,"0"0"16,0 0-16,15 0 15,24 0-15,13 0 16,7 4 0,-1 0-16,-2 7 15,-4 4 1,-12-1-16,-11 4 15,-14 1-15,-13-1 16,-15 4 0,-11 5-16,-10-1 15,-12 8 1,-3 0-16,49-34 16,-51 26-16,51-26 15,-48 25 1,9-12-16,11-4 15,10-9 1,12-2-16,6-5 16,8-1-16,5-2 15,3-1 1,-1 5-16,-3-1 16,-3 7-1,-2 1-15,-7 9 16,-7 6-16,-2 6 15,-5 9 1,-1 7-16,-3 13 16,-2 3-16,7-3 15,4-2 1,7-1-16,2-48 16,6 42-1,10-6-15,10-10 16,3-12-16,8-7 15,7-12 1,12-6-16,4-9 16,3-5-1,-1-6-15,-3-7 16</inkml:trace>
  <inkml:trace contextRef="#ctx0" brushRef="#br0" timeOffset="66261.62">11663 7126 0,'0'0'0,"0"0"15,-7 25 1,-4 26-16,-9 27 16,0 25-16,-1 27 15,9 19 1,0 28-16,10 10 15,4 12-15,5 20 16,-5 43 0,-2 14-16,0 29 15,7 27 1</inkml:trace>
  <inkml:trace contextRef="#ctx0" brushRef="#br0" timeOffset="104192.2815">8765 10832 0,'0'0'16,"0"0"-16,0 0 15,0 0 1,0 0-16,0 0 15,0 0 1,0 0-16,15 7 16,19 0-16,17 2 15,2-6 1,1 3-16,5-4 16,-1-2-1,5 3-15,1-3 16,6 0-16,4 0 15,10-5 1,6-1-16,2 1 16,2-9-1,2 1-15,7-1 16,-2 6-16,0 1 16,0 2-1,-3 3-15,-2 6 16,-2 1-1,-6 0-15,-2-3 16,8 0-16,0 0 16,-4 3-1,-1-5-15,-4 0 16,-5 2-16,-1-2 16,-6 7-1,1-7-15,-4 2 16,-13-2-1,-1 0 1,0 0-16,2 0 16,-2-2-1,-2-1 1,-1 3-16,-3-4 16,-1 2-16,-49 2 15,44 0-15,-44 0 16,46 0-1,-46 0-15,43 0 16,-43 0-16,0 0 16,0 0-1,39-5-15,-39 5 16,0 0 0,33-6-16,-33 6 15,25-10-15,-3-1 16</inkml:trace>
  <inkml:trace contextRef="#ctx0" brushRef="#br0" timeOffset="119160.9412">11635 11844 0,'0'0'0,"0"0"16,-5 21-16,0 14 15,-10 22 1,-6-2-16,-6 1 16,1 3-16,0 3 15,0 0 1,4 1-16,2 0 15,2 1-15,0 4 16,5 1 0,-2 3-16,2 7 15,1 24 1,0 12-16,1-11 16,5-5-1,4-8-15,2-9 16,2-5-16,0-1 15,4-7 1,-1-16-16,-1-8 16,2 0-16,2-5 15,0 0 1,-8-40-16,13 38 16,-13-38-1,19 36-15,6-9 16,2-12-16,-4-8 15,5-4 1,3-3-16,7-5 16,9 0-1,2-1-15,4-3 16,3 3-16,5-4 16,3-1-1,9-1-15,-3 2 16,6-4-1,21 3-15,12 0 16,-6 2-16,-6 5 16,-9-3-1,-9 2-15,2 1 16,-1 0 0,2 1-16,1-1 15,2-6-15,2 2 16,0-3-1,3-3-15,-1 3 16,-1-2-16,-5 4 16,5 2-1,-3 7-15,-2 2 16,-1 3 0,-1 0-16,0 1 15,-3 0-15,-2 2 16,0 0-1,0-1-15,-5 3 16,-10-2 0,-6-1-16,6 4 15,-1 0-15,1 0 16,-4-2 0,1 0-16,-4 2 15,-2-3 1,-6 4-16,0-1 15,-9 5-15,-1 0 16,-36-16 0,36 17-16,-3 4 15,-33-21-15,33 20 16,-33-20 0,0 0-16,37 20 15,-37-20 1,33 11-16,-4-8 15,-29-3-15,22-5 16,3-8 0,-4-8-16,-2-3 15,1-5 1,-2-5-16,2-10 16,-3-6-16,-2 2 15,-2-2 1,0-2-16,1-1 15,-1-5-15,0 0 16,1-5 0,2-2-16,2-2 15,0-4 1,-3 2-16,-1-5 16,5-20-1,1-2-15,4-4 16,-7 12-16,-1 12 15,1 5 1,-1 10-16,-3 7 16,-5-1-16,5-1 15,-4 3 1,-1-1-16,-8 54 16,6-54-1,-6 3-15,-8 9 16,-3 6-16,-6 11 15,2 5 1,-7 4 0,-5 3-16,-6 0 0,-1 1 15,-6 1 1,-6 3-16,-4-2 16,-3 3-1,-4 3-15,0 2 16,-4-2-16,-1 2 15,-3-1 1,-2 1 0,-2 2-16,-2-2 15,-2-2-15,0 0 16,-23 4-16,-16 4 16,5 0-1,6-2-15,5 5 16,2-3-1,7 1-15,-2-1 16,2-1-16,-5-2 16,2 4-1,0-2-15,-2-3 16,-2 2 0,0-2-16,2-2 15,3-1-15,0-2 16,1 1-1,-2-3-15,3 2 16,0-5-16,3 0 16,-1 2-1,1 4-15,-2-1 16,1 5 0,2 2-16,0 2 15,2 3 1,-3-1-16,3 2 15,3-4-15,0 2 16,0-1 0,4 5-16,-1-1 15,5 4-15,13-2 16,4-2 0,0 2-16</inkml:trace>
  <inkml:trace contextRef="#ctx0" brushRef="#br0" timeOffset="130881.0652">13328 11760 0,'0'0'0,"0"0"15,0 0-15,0 0 16,0 0-16,-6-9 15,-2-12 1,-2-10-16,1-4 16,-1-6-1,5-3-15,3-7 16,2-8-16,2-3 16,3-5-1,-5-1-15,-7 4 16,-1 2-1,-3 1-15,-3-1 16,-3 1-16,1-2 16,-2 1-1,-5-2-15,-1 1 16,-1 0 0,3 5-16,-4-2 15,1 2-15,-2-1 16,0 5-1,0 6-15,-2-1 16,0 1 0,-2 6-16,-2 4 15,3 1-15,1 1 16,4 0 0,2 2-16,23 34 15,-28-32 1,1 2-16,-6 5 15,33 25-15,-34-20 16,34 20 0,-35-15-16,35 15 15,-39-14-15,39 14 16,-38-14 0,38 14-16,0 0 15,0 0 1,-37-12-16,37 12 15,0 0-15,0 0 16,-34-10 0,34 10-16,0 0 15,-22-2 1,9 9-16,0 6 16,13-13-16,-6 20 15,6-20 1,-6 29-16,6-29 15,-3 36 1,3-36-16,0 42 16,7 10-16,1-4 15,-8-48 1,13 48 0,-6-1-16,-7-47 0,6 47 15,-6-47 1,2 47-16,-2-47 15,0 0 1,0 0-16,2 42 16,0-12-16,-2-15 15</inkml:trace>
  <inkml:trace contextRef="#ctx0" brushRef="#br0" timeOffset="131304.5652">12283 9760 0,'0'0'0,"0"0"15,0 0 1,0 0-16,0 0 15,0 0 1,0 0-16,0 0 16,17 0-16,21 0 15,15 0 1,1 0-16,-3 0 16,4 0-1,-5 0-15,5 0 16,-6 5-16,2-3 15,-2 5 1,-49-7-16,45 4 16,-2-2-16,-43-2 15,41 2 1,-41-2-16,43 3 16,-43-3-1,36-3-15</inkml:trace>
  <inkml:trace contextRef="#ctx0" brushRef="#br0" timeOffset="131539.1929">13181 10032 0,'0'0'0,"0"0"16</inkml:trace>
  <inkml:trace contextRef="#ctx0" brushRef="#br0" timeOffset="135244.3416">13406 9693 0,'0'0'0,"0"0"16,0 0-1,0 0-15,-20 18 16,-11 13 0,-14 20-16,3 10 15,-3 20-15,9 3 16,18-10-1,13-14-15,17-15 16,6-12 0,6-3-16,10-6 15,6-6-15,5-4 16,0-12 0,0-11-16,-4-11 15,-5-9-15,-7-14 16,-6-8-1,-9-12-15,-6-4 16,-3-5 0,-10 1-16,-3 5 15,-8 5-15,-7 9 16,-7 15 0,-7 17-16,-7 20 15,-6 20 1,4 20-16,2 11 15,16 12-15,8-1 16,13 2 0,10-5-16</inkml:trace>
  <inkml:trace contextRef="#ctx0" brushRef="#br0" timeOffset="135525.5147">14150 9836 0,'0'0'16,"0"0"-16,-17 15 16,-10 15-16,-16 14 15,0 6 1,2 1-16,2-6 15,1-3 1,38-42-16,-31 36 16,31-36-16,-32 27 15,3-16 1,10-17-16</inkml:trace>
  <inkml:trace contextRef="#ctx0" brushRef="#br0" timeOffset="135697.3541">13844 9879 0,'0'0'0,"0"0"16,2 22-1,10 22-15,3 22 16,10-9-16,1-7 16,12 1-1,3-7-15,3-5 16,4-10-16</inkml:trace>
  <inkml:trace contextRef="#ctx0" brushRef="#br0" timeOffset="135963.0241">14841 9599 0,'0'0'15,"0"0"-15,0 0 16,-25 13-16,-12 14 16,-24 27-1,-18 29-15,-2 17 16,4-5 0,12-13-16,15-28 15,17-28-15,3-15 16,11-20-1,5-13-15</inkml:trace>
  <inkml:trace contextRef="#ctx0" brushRef="#br0" timeOffset="136197.2585">14278 9492 0,'0'0'15,"0"0"-15,0 0 16,10 27-1,10 15-15,11 28 16,6 27 0,10 15-16,-2 5 15,1 1-15,2-10 16,-4-4 0,-1-15-16,-1-3 15,-42-86-15,49 71 16</inkml:trace>
  <inkml:trace contextRef="#ctx0" brushRef="#br0" timeOffset="136474.0181">15227 9593 0,'0'0'0,"0"0"16,-19 22 0,-17 16-16,-22 27 15,-21 24 1,-11 23-16,3-7 16,14-27-16,14-27 15,11-17 1,15-25-16,12-16 15,12-13 1</inkml:trace>
  <inkml:trace contextRef="#ctx0" brushRef="#br0" timeOffset="136645.8527">14841 9655 0,'0'0'15,"0"0"-15,8 20 16,8 12-1,12 14-15,7 12 16,9 16-16,21 33 16,25 41-1,6 13-15,-10-5 16</inkml:trace>
  <inkml:trace contextRef="#ctx0" brushRef="#br0" timeOffset="136770.8186">15424 10634 0,'0'0'15,"0"0"-15,0 0 16</inkml:trace>
  <inkml:trace contextRef="#ctx0" brushRef="#br0" timeOffset="162362.6955">11893 9329 0,'0'0'0,"-22"-4"15,-14-6-15,-17-3 16,4-2 0,-1 3-16,-1 3 15,-9 3-15,-2-3 16,-9 2 0,0 0-16,-4 3 15,-19-3 1,-8 0-16,0-1 15,4-2-15,2 3 16,-4-1 0,3 1-16,-3 0 15,-1 5 1,-2 7-16,0-1 16,3 5-16,-4-3 15,2 6 1,1-3-16,8 4 15,6-2-15,8-1 16,7-2 0,21 1-16</inkml:trace>
  <inkml:trace contextRef="#ctx0" brushRef="#br0" timeOffset="206219.2308">12862 7126 0,'0'0'0,"-14"22"16,0 7-16,-6 16 15,-1 11 1,2 5-16,1 8 16,1 9-16,-4 26 15,-2 24 1,4 13-16,-1 4 15,1-9 1,4-4-16,1-9 16,3-2-16,4-8 15,7-10 1,5-6-16,1-6 16,3-13-1,-4-9-15,5-15 16,-2-7-16,4-4 15,-12-43 1,0 0-16,19 35 16,4-10-1,3-11-15,0-10 16,5-4-16,6-4 16,15-3-1,3-5-15,4-1 16,5 2-1,6-3-15,1 3 16,5 2-16,18 2 16,0 7-1,-3 7-15,-6 4 16,-4 5-16,-1 4 16,1 3-1,-6 1-15,0 3 16,-7-2-1,-11-4-15,-6 0 16,-2-3-16,-2 0 16,-47-18-1,47 15-15,-47-15 16,45 10 0,-3-9-16,-4-9 15,-5-13-15,-4-12 16,-6-14-1,-2-13-15,-6-12 16,3-13-16,-1-31 16,3-29-1,-9-9-15,-5 11 16,-4 7 0,1 4-16,-1 9 15,4-1 1,3 4-16,0 2 15,4 6-15,-2 13 16,-2 9 0,-4 6-16,-7 13 15,-5 15-15,-2 9 16,-6 2 0,-6 5-16,-11 4 15,-12 5 1,-14 7-16,-12 6 15,-12 9-15,-32 6 16,-22 8 0,-11 9-16,0 6 15,14 2-15,17-3 16,6-2 0,16-6-16,14-1 15,9-7 1,17-3-16,9-3 15</inkml:trace>
  <inkml:trace contextRef="#ctx0" brushRef="#br0" timeOffset="206531.7984">12684 7477 0,'0'0'15,"0"0"1,15 6-16,20 6 16,14 1-16,16-1 15,19-11 1,41-1 0,36-4-16,18 4 15,-16 9-15,-13 8 16,-19 6-16,-15 0 15,-6-4 1,-13-3-16,-10-5 16,-87-11-16,76 9 15,-27-4 1,-34-1-16</inkml:trace>
  <inkml:trace contextRef="#ctx0" brushRef="#br0" timeOffset="206859.7939">12590 8015 0,'0'0'0,"20"0"16,26-7-16,24-1 15,18 1 1,28 0-16,7 0 16,7 2-1,4 0-15,7 0 16,19-2-16,8-2 16,-21 7-1,-24 2-15,-22 5 16,-27 1-1,-74-6-15,37 12 16,-35 3-16</inkml:trace>
  <inkml:trace contextRef="#ctx0" brushRef="#br0" timeOffset="207203.1289">12608 8433 0,'0'0'15,"0"0"-15,27-2 16,35-5 0,42-4-16,31-3 15,25-3 1,14 5-16,-7 6 15,3-4-15,-4 2 16,-10-6 0,-20 3-16,-17 5 15,-25 4-15,-94 2 16,55 4 0,-37 5-16,-30 7 15,-19-1-15</inkml:trace>
  <inkml:trace contextRef="#ctx0" brushRef="#br0" timeOffset="207500.3091">12816 8688 0,'0'0'0,"26"0"16,22 0-16,33 0 15,24 0 1,9 0-16,8 0 16,13 4-1,11 1-15,38-1 16,11-2-16,-6-2 15,-17-4 1,-26-3-16,-24 3 16,-21-3-16</inkml:trace>
  <inkml:trace contextRef="#ctx0" brushRef="#br0" timeOffset="208046.6857">13416 7131 0,'0'0'16,"0"0"-16,-5 25 16,2 18-1,-4 29-15,1 6 16,-1 19-16,1 6 15,-4 4 1,6 13-16,0 3 16,-3 4-1,-2 12-15,2 13 16,7-11 0,4-10-16,4-14 15,-2-12-15,1-12 16,-3-10-1,0-14-15,-2-17 16,-2-52-16,0 0 16,0 0-1,-2 40-15,2-40 16,-4 29 0,2-16-16,2-13 15</inkml:trace>
  <inkml:trace contextRef="#ctx0" brushRef="#br0" timeOffset="208234.1364">13431 9197 0,'0'0'0,"0"0"15,0 0-15,0 0 16</inkml:trace>
  <inkml:trace contextRef="#ctx0" brushRef="#br0" timeOffset="208812.4706">12916 7113 0,'0'0'0,"0"0"16,0 0 0,0 0-16,-4 22 15,2 18 1,-3 16-16,10-9 16,6-11-16,4-7 15,7-16 1,-5-4-16,-1-9 15,3-11 1,10-12-16,6-15 16,11-15-16,3-8 15,19-12 1,-1-5-16,-67 78 16,55-72-16</inkml:trace>
  <inkml:trace contextRef="#ctx0" brushRef="#br0" timeOffset="209078.0551">12852 7776 0,'0'0'15,"0"0"-15,0 0 16,0 0-16,0 23 15,10 10 1,2 12-16,7-20 16,-7-14-1,1-14-15,8-10 16,2-10-16,4-8 16,2-11-1,-6-5-15,-3 2 16,-5 0-1</inkml:trace>
  <inkml:trace contextRef="#ctx0" brushRef="#br0" timeOffset="209312.3858">12890 8276 0,'0'0'16,"0"0"-16,0 0 16,0 0-1,0 0-15,0 0 16,20-18-16,13-15 16,19-27-1,17-25-15</inkml:trace>
  <inkml:trace contextRef="#ctx0" brushRef="#br0" timeOffset="209531.114">12934 8485 0,'0'0'0,"0"0"16,0 13-1,0 9-15,2 0 16,11-15 0,9-18-16,6-14 15,10-19 1,12-19-16,18-33 16</inkml:trace>
  <inkml:trace contextRef="#ctx0" brushRef="#br0" timeOffset="209765.0318">12852 9153 0,'0'0'0,"0"0"15,0 0-15,18-9 16,17-16 0,22-24-16,20-39 15</inkml:trace>
  <inkml:trace contextRef="#ctx0" brushRef="#br0" timeOffset="212920.5352">13924 7329 0,'0'0'0,"0"0"16,-20-2-16,-13-9 16,-8 1-16,15-3 15,11 6 1,7 6-16,13 1 16,10 1-1,14 2-15,17-1 16,11-2-16,15-6 15,4-1 1,13-3-16,5 6 16,-9 4-1,-9 10-15,-12 2 16,-16 4-16,-12 0 16</inkml:trace>
  <inkml:trace contextRef="#ctx0" brushRef="#br0" timeOffset="213264.2094">13591 7733 0,'0'0'0,"0"0"16,0 0-16,0 0 16,0 0-1,20 5-15,23-1 16,29 6 0,8-4-16,25-1 15,-2-1-15,0-1 16,-4-3-1,-7 0-15,-9 0 16,-8 4-16,-75-4 16,0 0-1,48 4-15</inkml:trace>
  <inkml:trace contextRef="#ctx0" brushRef="#br0" timeOffset="213530.0735">13633 8011 0,'0'0'16,"0"0"-16,0 0 15,21 6 1,28 3-16,32 5 15,20-3-15,6-5 16,3-4 0,-8 1-16,-11 0 15,-20 1-15,-32 4 16,-21 4 0</inkml:trace>
  <inkml:trace contextRef="#ctx0" brushRef="#br0" timeOffset="213826.9198">13693 8313 0,'0'0'15,"0"0"-15,15 0 16,25-3 0,20-4-16,8-4 15,7 9 1,21 2-16,-2 5 16,0 1-16,-13 3 15,-81-9 1,79 9-16</inkml:trace>
  <inkml:trace contextRef="#ctx0" brushRef="#br0" timeOffset="214107.7567">13656 8621 0,'0'0'0,"0"0"16,0 0-16,0 0 16,0 0-16,18 0 15,24 0 1,33 0-16,25-10 16,12-7-1,-1-3-15,-5 0 16,-18 8-16,-88 12 15,0 0 1,64-6-16</inkml:trace>
  <inkml:trace contextRef="#ctx0" brushRef="#br0" timeOffset="214331.1472">13668 8893 0,'0'0'0,"0"0"16,0 0-16,0 0 16,0 0-1,22 0-15,24 0 16,35 0-16,22 0 16,11-4-1,2-3 1,4-4-1</inkml:trace>
  <inkml:trace contextRef="#ctx0" brushRef="#br0" timeOffset="219536.0455">11824 9624 0,'0'0'15,"0"0"-15,-21-9 16,-7-9 0,-6-11-16,9-7 15,10-10 1,11-6-16,8-7 16,7-2-16,8-4 15,3 0 1,7 0-16,4-2 15,16-13-15,9-5 16,13-2 0,6 8-16,3 9 15,3 8 1,-9 13-16,-12 16 16,-15 15-1,-7 8-15,0 10 16,-1 8-16,-4 3 15,-8-1 1,-4 7-16,-23-17 16,0 0-16,0 0 15,20 11 1,0-2-16</inkml:trace>
  <inkml:trace contextRef="#ctx0" brushRef="#br0" timeOffset="219880.0292">12499 8295 0,'0'0'0,"0"0"16,0 0-1,-5 13-15,5 9 16,2 5-1,19-9-15,8-11 16,7-5-16,-3 1 16,5 3-1,0 7-15,-14 12 16,-17 3-16,-14 9 16,-11 5-1,-11 8-15,-2-4 16,2-6-1,29-40-15,-29 32 16,29-32-16,0 0 16,-17 26-1,17-8-15</inkml:trace>
  <inkml:trace contextRef="#ctx0" brushRef="#br0" timeOffset="220645.4834">14667 8263 0,'0'0'16,"0"0"-16,0 0 15,-7 0 1,1-5-16,-1 1 15,5 2-15,4 0 16,20-5 0,27-4-16,18-5 15,-3 3 1,6-1-16,6 10 16,17 0-16,6 8 15,-1 7 1,-8 7-16,-9 7 15,-6 3-15,-3 4 16,-7 6 0,-7 0-16,-15-7 15,-6 2 1,-2 0-16,-4 3 16,-3 1-16,-8 0 15,-7 0 1,-13-37-16,4 38 15,-10-5 1,6-33-16,-13 29 16,-5-9-16,-4-7 15,-7-4 1</inkml:trace>
  <inkml:trace contextRef="#ctx0" brushRef="#br0" timeOffset="221046.4035">15442 8714 0,'0'0'0,"0"0"16,20 5-1,20 2-15,21 10 16,-10 6-16,-6 1 15,-3 5 1,2-2-16,-44-27 16,46 23-1,-46-23-15,44 15 16,-44-15-16,39 5 16,-7-19-1,-16-10-15,-7-6 16,-3-10-16,0-13 15,-2-7 1,0 2-16,1-1 16,1 8-1,6 2 1,6 6-16,-18 43 16,31-40-16</inkml:trace>
  <inkml:trace contextRef="#ctx0" brushRef="#br0" timeOffset="221202.8031">16220 8504 0,'-6'0'16,"2"0"-16,4 0 0,-5 0 15,5 4-15,5 4 16,5 9-16</inkml:trace>
  <inkml:trace contextRef="#ctx0" brushRef="#br0" timeOffset="221655.9985">15964 9067 0,'0'0'0,"28"-4"15,23-9-15,30-8 16,24-3 0,28 4-16,8 9 15,7 4 1,-16 5-16,-18-5 15,-16 2-15,-98 5 16,80-4 0,-32 4-16,-35 0 15</inkml:trace>
  <inkml:trace contextRef="#ctx0" brushRef="#br0" timeOffset="221905.9373">15992 9396 0,'0'0'16,"0"0"-16,0 0 15,14 11 1,21 4-16,23 1 16,20-11-1,29-10-15,27-11 16,8-6-16,2-4 15,-19 3 1,-30 7-16,-95 16 16,0 0-16,0 0 15,48-2 1,-37 9-16</inkml:trace>
  <inkml:trace contextRef="#ctx0" brushRef="#br0" timeOffset="222188.5668">16225 10032 0,'0'0'0,"0"0"0,17-1 15,23-15-15,23-7 16,1-4-16,14 1 15,26 1 1,11 3-16,-7 9 16,-108 13-16,90-3 15,-32 14 1,-37 10-16,-25-1 16</inkml:trace>
  <inkml:trace contextRef="#ctx0" brushRef="#br0" timeOffset="222375.6894">16372 10515 0,'0'0'0,"0"0"16,0 0-16,26-2 16,28-14-1,24-3-15,12-9 16,6 2-16,2 3 15,-8 8 1,-15 8-16,-1 9 16</inkml:trace>
  <inkml:trace contextRef="#ctx0" brushRef="#br0" timeOffset="222563.1631">16972 11360 0,'29'-14'16,"17"-8"0,32-13-16,30-6 15,23 3-15</inkml:trace>
  <inkml:trace contextRef="#ctx0" brushRef="#br0" timeOffset="237807.9543">9476 7652 0,'0'0'0,"0"0"16,-21-12 0,-10-1-16,-16-6 15,-11 11-15,-11-2 16,-5 9 0,-26-4-16,-19 5 15,-17 2 1,-17 1-16,2 5 15,-3 3 1,4 3-16,7-1 16,14 5-16,14-4 15,19-1 1,11-2-16,21-4 16,19-4-16,45-3 15,-33-15 1</inkml:trace>
  <inkml:trace contextRef="#ctx0" brushRef="#br0" timeOffset="238198.4864">7857 7041 0,'0'0'0,"0"0"15,-24 13 1,-18 12-16,-25 20 16,-21 24-16,-12 21 15,8 6 1,12 4-16,23-7 16,16-5-16,14-10 15,8-9 1,12-15-16,7-7 15,7-1 1,10-3-16,9-7 16,14-7-16,17-11 15,17-9 1,38-6-16,35-2 16,15 9-1,-5 12-15,-26 9 16</inkml:trace>
  <inkml:trace contextRef="#ctx0" brushRef="#br0" timeOffset="238995.5585">11185 13491 0,'-17'-33'0,"-9"-23"16,-7-23-16,-10-21 16,-4-25-1,0-11-15,3-23 16,6-9 0,7-5-16,9-13 15,8-15-15,9-23 16,13-15-1,-1 14-15,-1 3 16,-6 8 0,2 24-16,-2 9 15,0 11-15,-2 18 16,2 17 0,-2 11-16,-2 15 15,-6 26 1,-4 18-16,14 65 15,-16-35-15,-10 16 16,-10 21 0,-4 19-16,-16 21 15,-7 16-15,-18 34 16,-13 24 0,15-2-16,23-16 15,24-30 1,32-68-16,0 0 15,0 0-15,-8 44 16,16-32 0,13-21-16</inkml:trace>
  <inkml:trace contextRef="#ctx0" brushRef="#br0" timeOffset="239229.8862">10651 9526 0,'0'0'0,"0"0"16,11 19-16,9 17 15,16 25 1,6 5-16,26 26 16,11 16-1,11 3-15,8 10 16,-2 0-1,-6 8-15,-10 17 16,-6 15-16</inkml:trace>
  <inkml:trace contextRef="#ctx0" brushRef="#br0" timeOffset="253511.7903">22410 5236 0,'0'0'16,"0"0"-16,-7 17 16,-1 21-16,-2 21 15,1 3 1,0 8-16,4 8 15,3 20 1,0 3-16,0 6 16,2 9-16,0 9 15,0 6 1,0 6-16,0 9 16,0 30-1,-2 11-15,0 1 16,-3-24-16,3-9 15,6-10 1,7-10-16,2-14 16,3-3-16,-2 0 15,-7-6 1,-5-6-16,1-6 16,-6-2-1,-1-11-15,-1-11 16,-3-13-16,8-63 15,-6 47 1,6-47-16,0 0 16,-4 31-1,4-25-15</inkml:trace>
  <inkml:trace contextRef="#ctx0" brushRef="#br0" timeOffset="254745.8438">22309 5109 0,'0'0'0,"0"0"16,0 0-1,-7-3-15,1-8 16,-4 0-1,8 0-15,12 4 16,17 5-16,12-3 16,16 5-1,4-2-15,9 2 16,4 0 0,18 0-16,0 0 15,4 0-15,4 0 16,5 2-1,4 3-15,10-3 16,12 0 0,12 0-16,6 5 15,-2 0-15,1 0 16,-5 0 0,-1-1-16,-3 3 15,-5 2 1,-12-3-16,1-3 15,-6 0-15,0-3 16,-7-2 0,-6-2-16,-4-3 15,-8 0 1,-8 2-16,-8-2 16,-5-2-16,-13 3 15,-5-5 1,4 3-16,-7-4 15,0-1-15,-48 11 16,41-9 0,-41 9-16,0 0 15,0 0 1,41-7-16,-41 7 16,0 0-16,0 0 15,31-4 1,-31 4-16,0 0 15,22 0 1,-22 0-16,0 0 16,9 9-16,-9-9 15,5 18 1,-5 8-16,0-26 16,0 39-1,-5 10-15,1 5 16,-3-1-16,3 5 15,0 0 1,-1 0-16,0 5 16,3-1-16,0 5 15,-2 0 1,1 0-16,1 3 16,2 1-1,0-6-15,0-65 16,-2 65-1,2-65-15,0 0 16,0 62-16,0-62 16,-2 59-1,2-59-15,0 0 16,-2 53 0,2-53-16,-4 54 15,-6-2-15,-2-4 16,2-5-1,10-43-15,-10 46 16,4 6-16,3 3 16,10 6-1</inkml:trace>
  <inkml:trace contextRef="#ctx0" brushRef="#br0" timeOffset="255474.349">22204 8706 0,'0'0'0,"0"0"16,0 0-1,0 0-15,0 0 16,0 0-1,0 0-15,20 0 16,22 0-16,23 0 16,-1 0-1,9-5-15,3 1 16,18-1-16,-1-2 16,3 1-1,2 1-15,3-4 16,0 4-1,1-1-15,2 3 16,1 1-16,2-2 16,0-1-1,5 4-15,2-1 32,-4-1-32,-1 1 15,-9-1 1,-8 3-16,-10 3 15,-9 2 1,-16-5-16</inkml:trace>
  <inkml:trace contextRef="#ctx0" brushRef="#br0" timeOffset="256149.7371">24467 6779 0,'0'0'0,"-6"25"15,-1 15-15,-3 30 16,-4 5 0,-2 22-16,-2 16 15,0 8-15,-2 16 16,0 21 0,1 9-16,6-3 15,7 1 1,1 0-16,3 8 15,6-3-15,5 1 16,4-1 0,-3 0-16,-1 2 15,1 2 1,-4-6-16,0-7 16,-4-11-16,1-15 15,-6-17 1,3-19-16,-2-22 15,2-77-15,0 0 16,0 0 0,-6 51-16,2-33 15,-2-27 1,10-16-16</inkml:trace>
  <inkml:trace contextRef="#ctx0" brushRef="#br0" timeOffset="257649.3001">24487 6686 0,'0'0'16,"23"-4"-16,20-4 15,25-1 1,9 3-16,19-3 16,0 2-1,12 3-15,7 1 16,13 1 0,8 2-16,9 0 15,29 0-15,9 0 16,-1 0-16,-9 0 15,-5 0 1,3 2-16,-6 3 16,-7 2-1,6 4-15,-4-5 16,2-1-16,-4 2 16,-1-2-1,-8 1-15,-6 1 16,-5 0-1,0 1-15,-9 4 16,-17-1-16,-11 2 16,-10-2-1,-12 3-15,-8-3 16,-19-4 0,-4-1-16,-48-6 15,0 0 1,0 0-16,42 9 15,-42-9-15,35 11 16,-35-11 0,22 16-16,-9 2 15,-6 6-15,-5 4 16,0 5 0,-2 7-16,-2 14 15,-2 4 1,-1 9-16,0 7 15,1 28-15,-3 19 16,3 13 0,4 3-16,-2 3 15,4-1 1,2 1-16,5 8 16,5 2-16,1 1 15,3 2 1,-1-2-16,1-2 15,-1-3 1,-4-3-16,-2 0 16,-4-7-16,-3-6 15,-1-19 1,-3-12-16,-3-9 16,-3-12-1,1-15-15,5-63 16,-7 47-16,-3-10 15,-12-6 1,0-10-16,-4-8 16,-10-7-16,-11-2 15,-17-1 1,-13-6-16,-26-5 16,-19-3-1,-12-5-15,-3-2 16,3-2-16,11 3 15,-4-4 1,-8-1-16,-4 2 16,-16 0-1,5 0-15,1-1 16,-4 8-16,-1 4 16,0 2-1,0 0-15,-2 3 16,1 4-16,-1 0 15,2 0 1,1 0-16,4 3 16,1-2-1,3 2-15,0-3 16,4 4 0,10 3-16,12 2 15,3 1-15,5 0 16,7-3-1,8 0-15,8-3 16,15 1 0,13-5-16,13 2 15,8-7-15,0-4 16</inkml:trace>
  <inkml:trace contextRef="#ctx0" brushRef="#br0" timeOffset="258961.1804">23217 5336 0,'0'0'0,"0"0"15,0 0-15,0 0 16,0 27 0,0 25-16,4 24 15,0 8 1,3-10-16,0-11 16,-7-63-16,9 51 15,-9-51 1,0 0-16,0 0 15,6 37 1,-8-16-16,-5-22 16,-4-20-1,2-6-15,3-4 16,1-1-16,5-2 16,5 2-1,3-2-15,6 3 16,5 2-16,8 4 15,7 3 1,13-1-16,0 10 16,0 6-1,-3 5-15,-8 8 16,-11 6 0,-11 8-16,-10 5 15,-10 4-15,-10 4 16,-11 1-16,-9 10 15,-2-4 1,-1 1-16,39-41 16,-42 35-1,42-35-15,0 0 16,0 0-16,-33 23 16,11-17-1,19-19-15,13-9 16,7-5-1,6 0-15,1 3 16,-24 24-16,28-25 16,7 3-1,11 0-15,4-1 16,4-2 0,-1 0-16,-2 3 15,-51 22-15,0 0 16,48-25-1,-48 25-15,0 0 16,33-26 0,-33 26-16,0 0 15,0 0-15,24-20 16,-24 20 0,14-7-16,-6 16 15,-1 14 1,-2 6-16,-1 10 15,-4 17-15,6 8 16,-2-2 0,0 3-16,0-5 15,-4-60-15,5 58 16,-5-58 0,0 0-16,5 42 15,1-22 1,-1-32-16,-1-26 15</inkml:trace>
  <inkml:trace contextRef="#ctx0" brushRef="#br0" timeOffset="259258.2933">24092 5184 0,'0'0'0,"0"0"15,0 0 1,0 25-16,0 24 15,0 29-15,5 25 16,0 5 0,-1 8-16,-4 5 15,2 5 1,-2 4-16,0-4 16,0-8-16,0-18 15,0-100 1,0 0-16,0 0 15,2 78 1,-2-78-16,9 36 16,5-46-16,1-31 15</inkml:trace>
  <inkml:trace contextRef="#ctx0" brushRef="#br0" timeOffset="259960.9447">24304 5372 0,'0'0'16,"0"0"-1,0 18-15,6 22 16,7 21-16,-4 3 16,1 4-1,-4-3-15,-6-65 16,0 0-16,2 55 15,-8-13 1,6-42-16,-6 18 16,0-26-1,3-17-15,10-11 16,9 5 0,3-1-16,8 6 15,7 1-15,9-2 16,-43 27-16,43-15 15,3 8 1,-6 11-16,-13 10 16,-17 3-1,-8 12-15,-12 7 16,-11 8 0,-14 13-16,-4 3 15,-7-4-15,2-2 16,44-54-1,0 0-15,0 0 16,-39 42 0,17-15-16,16-18 15,12-12-15,7-5 16,-13 8 0,22-9-16,-22 9 15,28-4-15,-1 10 16,-8 9-1,-5 10-15,-10 9 16,-6 4 0,-4 8-16,6-46 15,-3 45-15,3-45 16,9 36 0,8-14-1,20-13-15,12-13 16,23-21-16,15-24 15,-5-31-15</inkml:trace>
  <inkml:trace contextRef="#ctx0" brushRef="#br0" timeOffset="260471.4943">24783 5578 0,'0'0'0,"0"0"16,0 0-16,20-10 15,10-3 1,11-2-16,2-1 16,-4 3-16,1 1 15,-9 5 1,-12 7-16,-7 5 15,-10 9 1,-14 10 0,-9 12-16,-16 17 15,-5 4-15,0 0 16,0-3 0,42-54-16,0 0 15,-28 40-15,13-22 16,19-25-1,12-13-15,7-8 16,9-2 0,-3 10-16,-11 9 15,-3 4-15,6 5 16,0 2 0,6 7-16,2 4 15,2 7 1,1 2-16,-32-20 15,25 22-15</inkml:trace>
  <inkml:trace contextRef="#ctx0" brushRef="#br0" timeOffset="260861.6686">25316 5255 0,'0'0'0,"0"0"15,0 0 1,0 0-16,0 26 16,0 25-16,0 22 15,7 17 1,7-3-16,-1 1 16,5-11-16,-3 1 15,-3-6 1,-5-21-16,-7-51 15,0 0 1,0 0-16,-3 38 16,-6-17-16,2-24 15,10-13 1,4-19-16,6-12 16,9-18-1,6 0-15,-2 5 16,8 4-16,4 12 15,4 6 1,7 10-16,-4 6 16,2 7-1</inkml:trace>
  <inkml:trace contextRef="#ctx0" brushRef="#br0" timeOffset="261220.9645">24977 6143 0,'0'0'0,"0"0"15,0 0-15,0 0 16,2 20-16,15 14 16,2 7-1,12-13-15,6-4 16,9-12-1,6-12-15,1-12 16,-2-10 0,-8-8-16,-14-5 15,-15 2-15,-14 4 16,-12 4 0,-10 3-16,-14 4 15,-21 7-15,-16 16 16,-17 16-1,-37 31-15,-42 43 16</inkml:trace>
  <inkml:trace contextRef="#ctx0" brushRef="#br0" timeOffset="261767.7062">26990 6911 0,'-5'27'15,"1"20"1,-2 20-16,-1 17 16,-7 33-16,-1 11 15,-1-1 1,6-4-16,3-12 15,7-11 1,5-11-16,-1-18 16,-4-71-16,0 0 15,11 47 1</inkml:trace>
  <inkml:trace contextRef="#ctx0" brushRef="#br0" timeOffset="262096.1447">26709 7135 0,'0'0'16,"20"-4"-16,24-9 16,26-6-1,8-1-15,16 0 16,-5 4-16,-89 16 15,69-4 1,-69 4-16,43 8 16,-26 13-1,-19 6-15,-17 2 16,-17 6-16,-25 15 16,-23 9-1,-5 2-15,26-19 16,38-28-1,31-22-15,25-17 16,28-18-16</inkml:trace>
  <inkml:trace contextRef="#ctx0" brushRef="#br0" timeOffset="262330.4587">27444 7121 0,'0'0'0,"0"0"16,0 0 0,0 0-16,0 0 15,0 0-15,0 0 16,0 0-1,0 0-15</inkml:trace>
  <inkml:trace contextRef="#ctx0" brushRef="#br0" timeOffset="262767.4999">27772 6838 0,'0'0'15,"0"0"-15,0 0 16,-4 25-1,-1 23-15,-4 27 16,-1 25 0,1 2-16,-3 8 15,4 1-15,1 8 16,5 9 0,2 1-16,0-6 15,-7-7 1,-2-9-16,-5-17 15,3-21 1,11-69-16,0 0 16,-13 36-1,-1-25-15,3-27 0</inkml:trace>
  <inkml:trace contextRef="#ctx0" brushRef="#br0" timeOffset="263080.2288">27699 7086 0,'0'0'16,"0"0"-16,20-9 16,17-4-1,22-5-15,5 13 16,-1 10-16,-7 8 15,-10 9 1,-21 10-16,-13 6 16,-18 4-1,-15 3-15,-11-5 16,-9-4-16,-2-5 16,0-11-1,8-11-15,4-6 16,9-9-16,-2 0 15</inkml:trace>
  <inkml:trace contextRef="#ctx0" brushRef="#br0" timeOffset="263267.4775">28331 7249 0,'0'0'15,"0"0"-15,0 0 16,0 0-16</inkml:trace>
  <inkml:trace contextRef="#ctx0" brushRef="#br0" timeOffset="265949.7095">22296 6909 0,'0'0'16,"0"0"-16,0 0 15,-21-2 1,-17-4-16,-19-6 16,-4 7-1,-7 1-15,-4 4 16,-22 4-16,0 3 15,-3 0 1,1-2-16,0-1 16,0-4-16,0-4 15,2-1 1,-4 5-16,0 0 16,-4 5-1,8-1-15,10 3 16,4-6-16,10-1 15,17-1 1,8-4-16,5-8 16,0-3-1,4-1-15,5 0 16,31 17-16,-27-17 16,27 17-1,-24-20-15</inkml:trace>
  <inkml:trace contextRef="#ctx0" brushRef="#br0" timeOffset="266293.295">20128 7271 0,'-5'38'0,"-2"21"15,1 30 1,-3 29-16,5 14 15,1 15-15,-1 48 16,-3 26-16,1 11 16,4-2-1,2 5-15,0 6 16,0 6 0,6 0-16,10 6 15,3-3-15,6-9 16,-4-7-1,6-3-15,-6-12 16,4-7 0,-1-29-16,2-14 15,1-19-15,6-30 16,1-36 0</inkml:trace>
  <inkml:trace contextRef="#ctx0" brushRef="#br0" timeOffset="266874.6341">21083 11771 0,'0'0'16,"25"0"-16,25-7 15,31-4-15,19-5 16,5-2 0,5-2-1,8 7-15,12 11 0,7 4 16,10 6 0,-2 2-16,2-3 15,6-4 1,3-11-16,6-5 15,8-5-15,1 0 16,-4-2 0,0 2-16,3 3 15,-1 1-15,-3 0 16,-2 3 0,1 5-16,-5 1 15,4 3 1,-3 2-16,0 0 15,0 0-15,-3 0 16,-4 0 0,-8 2-16,-5 0 15,-3 6 1,-4 3-16,-9-1 16,-2 2-16,-5-1 15,-8-4 1,-18 1-16,-12-1 15,-15-9-15,-13-14 16,-3-9 0</inkml:trace>
  <inkml:trace contextRef="#ctx0" brushRef="#br0" timeOffset="267265.4326">26856 10363 0,'0'0'0,"-6"21"16,-8 14-16,-3 19 15,-4 4 1,0 16-16,2 28 16,-1 26-1,5 1-15,3 10 16,8 0-16,6-8 16,0-12-1,2-3-15,2-10 16,-2-17-1,-2-23-15,-2-66 16,0 0-16,6 36 16,3-25-1,1-13-15</inkml:trace>
  <inkml:trace contextRef="#ctx0" brushRef="#br0" timeOffset="267374.7496">26766 11605 0,'0'0'0,"0"0"16,0 0-16,0 0 16</inkml:trace>
  <inkml:trace contextRef="#ctx0" brushRef="#br0" timeOffset="267843.0366">21073 9870 0,'0'0'0,"0"0"15,14-10-15,17-5 16,22 0 0,23 1-16,47 3 15,52-4-15,24-8 16,-14-11 0,-31-1-16,-39 1 15,-115 34 1,66-36-16,-36 1 15</inkml:trace>
  <inkml:trace contextRef="#ctx0" brushRef="#br0" timeOffset="268139.8368">21288 9876 0,'0'0'0,"-16"25"16,-4 13-16,-9 27 15,4 15 1,6 36-16,2 37 16,17 5-16,15-15 15,10-27 1,10-25-16,9-14 16,8-17-16,11-22 15,3-23 1,10-17-16,32-21 15,23-21 1,6-20-16,-18-12 16,-29 4-16,-39 16 15</inkml:trace>
  <inkml:trace contextRef="#ctx0" brushRef="#br0" timeOffset="268358.5623">21098 10730 0,'0'0'16,"0"0"-16,33-4 16,38-10-1,42-13-15,40-15 16,53-19-1,3-8-15,-6-14 16</inkml:trace>
  <inkml:trace contextRef="#ctx0" brushRef="#br0" timeOffset="268546.3755">22648 10082 0,'-24'26'0,"-12"17"16,-19 31-16,-22 35 16,-19 46-1,0 30-15,25-20 16,21-51-16,15-49 16</inkml:trace>
  <inkml:trace contextRef="#ctx0" brushRef="#br0" timeOffset="268764.8017">22096 10314 0,'0'0'0,"16"14"15,9 5-15,10 15 16,8 13-1,6 9-15,23 25 16,15 10 0,7-1-16,-3-21 15,-10-26-15</inkml:trace>
  <inkml:trace contextRef="#ctx0" brushRef="#br0" timeOffset="269077.4705">22843 10167 0,'0'0'0,"-23"6"15,-14 14 1,-15 16-16,8 16 15,3 13-15,1 31 16,9 18 0,18-7-16,21-20 15,15-22 1,3-27-16,13-13 16,7-14-1,8-19-15,2-23 16,5-22-16</inkml:trace>
  <inkml:trace contextRef="#ctx0" brushRef="#br0" timeOffset="269920.6737">22883 10537 0,'0'0'0,"0"0"16,0 0-16,0 21 15,3 7 1,15 6-16,15-23 16,5-14-1,6-17-15,3-10 16,-2-12-16,-5-5 16,-11-3-1,-8 4-15,-8 0 16,-13 46-16,0-35 15,-9 13 1,-11 15-16,-9 14 16,-9 15-1,-10 23-15,2 12 16,-7 26-16,5 16 16,19-12-1,21-16-15,12-24 16,10-6-1,7-10-15,8-8 16,8-12-16,3-19 16,18-18-1,9-26-15,20-44 16,16-49-16,-5-36 16,-15-15-1,-16 4-15,-13 6 16,-17 11-1,-8 13-15,-11 7 16,-9 16-16,-11 21 16,-10 24-1,-3 27-15,15 67 16,-20-33 0,1 20-16,-8 21 15,-1 25-15,-9 26 16,-2 22-1,-6 48-15,4 59 16,12 23 0,29-15-16,13-27 15,13-15-15,10-13 16,10-6 0,2 0-16,6 0 15,0-5 1,-3-14-16,-6-20 15,-6-21-15,-39-75 16,39 57 0,-6-31-16,0-11 15,-4-12 1,-2-14-16,4-18 16</inkml:trace>
  <inkml:trace contextRef="#ctx0" brushRef="#br0" timeOffset="270030.4002">24179 10926 0,'0'0'16,"0"0"-16,0 0 16</inkml:trace>
  <inkml:trace contextRef="#ctx0" brushRef="#br0" timeOffset="284303.0535">22914 6703 0,'0'0'16,"0"0"0,0 0-16,0 0 15,0 0-15,0 0 16,0 0-1,0 0-15,0 0 16,0 0 0,0 0-16,0 0 15,0 0-15,0 0 16,0 0 0,0 0-16,0 0 15,0 0-15,0 0 16,0 0-1,0 0-15,0 0 16,0 0 0,0 0-16,0 0 15,0 0-15,0 0 16,0 0 0,0 0-16,0 0 15,0 0 1,0 0-16,0 0 15,5 17-15,6 14 16,9 22 0,3 18-16,8 35 15,2 19 1,2 14-16,0-3 16,-9-22-16,-1-25 15,-25-89 1,20 65-16,-20-65 15,0 0 1,0 0-16,0 0 0,14 37 16,-14-37-16,0 0 15,0 0 1,9 25-16,-9-25 16,0 0-16,0 0 15,4 11 1,-4-11-16,0 0 15,0 0 1,-4 0-16,-3-4 16,-7-13-1,5-17-15,11-23 16,33-52-16,76-99 16,146-176-1,27 20-15</inkml:trace>
  <inkml:trace contextRef="#ctx0" brushRef="#br0" timeOffset="347610.7846">22930 6596 0,'0'0'0,"0"0"16,0 0-16,0 0 15,0-11 1,0-11-16,0-7 15,7 6 1,1 8-16,3 8 16,2 7-16,-3 7 15,2 1 1,-5 6-16,-1 6 16,-4 5-1,0 6-15,-4 8 16,2 7-16,0 6 15,-2 1 1,4 5-16,2 1 16,3 3-16,0 0 15,2 1 1,-1 5-16,-1-4 16,2 5-1,-2-2-15,-3-2 16,4-3-1,-8-62-15,4 58 16,-4-58-16,0 0 16,0 0-1,5 56-15,-5-56 16,0 0-16,0 0 0,7 43 16,3-19-16,-1-17 15,3-11 1,3-10-16,5-8 31,2-14-31,10-16 0,1-8 31,5-6-31,14-24 16,8-13-16,3-4 0,-3 11 31,-11 18-31,-6 13 0,-7 7 31,-5 11-31,-2 5 16,-3 4-16,-26 38 0,25-40 31,-25 40-31,0 0 16,0 0 0,20-32-16,-20 32 0,0 0 0,0 0 15,11-18 16,-11 18-31,12-9 16,1 5 0,3-5-16</inkml:trace>
  <inkml:trace contextRef="#ctx0" brushRef="#br0" timeOffset="347751.3073">23916 6809 0,'0'0'0,"0"0"15,0 0-15</inkml:trace>
  <inkml:trace contextRef="#ctx0" brushRef="#br0" timeOffset="433596.042">23279 7582 0,'0'0'0,"0"0"15,0 0 1,0 0-16,0 0 15,0 0 1,0 18-16,6 11 16,5 13-16,4 0 15,2-6 1,1-3-16,0 4 16,1 5-1,4 3-15,2 3 16,0 4-16,-2 4 15,4 2 1,1-4-16,-2-1 16,1-5-16,0-6 15,-27-42 1,28 37-16,-28-37 16,0 0-1,0 0-15,21 34 16,-9-9-16,-8-16 15,-6-16 1,-5-11-16</inkml:trace>
  <inkml:trace contextRef="#ctx0" brushRef="#br0" timeOffset="434017.8128">23272 7570 0,'0'0'0,"0"0"16,0 0-1,0 0-15,0 0 16,0 0-1,22 7-15,23 5 16,13 5 0,-7 1-16,1-1 15,4 2-15,0-5 16,-1-2 0,1-2-16,-4-4 15,-1 1-15,-51-7 16,47 4-1,-47-4-15,0 0 16,0 0 0,43 5-16,-43-5 15,0 0-15,0 0 16,46 3 0</inkml:trace>
  <inkml:trace contextRef="#ctx0" brushRef="#br0" timeOffset="434455.2148">23699 8428 0,'0'0'0,"0"0"15,0 0 1,11-10-16,11-11 16,5-4-16,-2 6 15,1-2 1,-1 4-16,0 1 16,-5 3-16,-2 2 15,-5 1 1,-2 1-16,-4-1 15</inkml:trace>
  <inkml:trace contextRef="#ctx0" brushRef="#br0" timeOffset="435330.0123">24031 7742 0,'0'0'16,"0"0"0,0 0-16,0 0 15,0 0-15,0 0 16,0 0-16,0 0 15,0 0 1,0 0-16,0 0 16,0 0-1,0 0-15,0 0 16,0 0 0,0 0-16,0 0 15,0 0-15,0 0 16,-4 14-1,-4 4-15,-1 7 16,-1 0-16,2-6 16,1-1-1,1-2-15,4-5 16,-2-4 0,4 0-16,0-6 15,0 4 1,4-5-16,-4 2 15,2 1-15,-2-3 16,2 1-16,0 2 16,-2-1-1,2 0-15,-2 1 16,0 1 0,0-1-16,0-1 15,3 0 1,-3 2-16,4 0 15,-2 4-15,4-2 16,2 3 0,3 2-16,4 2 15,1 3-15,1 2 16,4 0 0,1 2-16,3 3 15,-1 1 1,2 1-16,0-1 15,-26-24-15,24 27 16,-24-27 0,25 24-16,-25-24 15,0 0 1,0 0-16,17 20 16,-17-20-16,0 0 15,12 18 1,-12-18-16,0 3 15</inkml:trace>
  <inkml:trace contextRef="#ctx0" brushRef="#br0" timeOffset="435767.4951">23940 8250 0,'0'0'15,"0"0"-15,0 0 16,2 0-16,9 6 16,4 3-1,5 12-15,-3-4 16,-1 1-1,-6 0-15,4 0 16,-3 0-16,0 0 16,-2-3-1,0-1-15,-2-3 16,1-2-16,-4-4 16,0-5-1,1 0-15,3-9 16,4-3-1,3-10-15,5-5 16,-1-4-16,7-7 16,1-7-1,2-2-15,-1 3 16,-2-2-16</inkml:trace>
  <inkml:trace contextRef="#ctx0" brushRef="#br0" timeOffset="453425.5112">23423 8692 0,'0'0'15,"0"0"-15,0 0 16,0 0 0,0 0-16,0 0 15</inkml:trace>
  <inkml:trace contextRef="#ctx0" brushRef="#br0" timeOffset="454628.7296">26179 10080 0,'0'0'0,"0"0"15,0 0-15</inkml:trace>
  <inkml:trace contextRef="#ctx0" brushRef="#br0" timeOffset="456124.2688">24371 11751 0,'0'0'0,"0"0"16,0 0-16</inkml:trace>
  <inkml:trace contextRef="#ctx0" brushRef="#br0" timeOffset="471321.1236">13420 11715 0,'0'0'0,"0"0"16,0 0-16,0 0 15,0 0-15,-12 0 16,-6-9-1,-4-6-15,13-5 16,7-3 0,-2-2-16,1-4 15,-4-4-15,1-5 16,-5-9 0,-3-4-16,1-1 15,-4-1 1,3-3-16,-5-3 15,0-3-15,1-2 16,0-4 0,-2-1-16,-1-2 15,-5-17-15,-3-3 16,-5-3 0,3 15-16,0 15 15,4 10 1,4 8-16,-3-6 15,-1 1-15,-4 2 16,1 4 0,6 0-16,-1 5 15,2-2 1,-2 1-16,25 41 16,-21-40-16,21 40 15,0 0 1,-23-40-16,0-2 15</inkml:trace>
  <inkml:trace contextRef="#ctx0" brushRef="#br0" timeOffset="472086.8863">13403 10478 0,'0'0'16,"0"0"-16,0 0 16,0 0-16,19-3 15,19-4 1,15-4-16,2 7 16,-7-1-1,6 3-15,0 2 16,6-2-16,7 2 15,4 0 1,8 0-16,15 0 16,-3-2-1,-1-3-15,-4-2 16,-3 3-16,0-3 16,1 5-1,-1-3-15,1 1 16,-2 1-1,-4 3-15,-1 0 16,-7 0 0,-11 0-16,-11-1 15,2-2-15,-50 3 16,46-2 0,-46 2-16,46 2 15,-4 1-15,-42-3 16,0 0-1,0 0-15,47 1 16</inkml:trace>
  <inkml:trace contextRef="#ctx0" brushRef="#br0" timeOffset="486151.0485">25402 8221 0,'-23'-15'0,"-8"-8"15,-21-4 1,-5 7-16,-9 6 16,-2 10-1,-2 6-15,7 7 16,8 5-16,5 6 15,10 3 1,9 10-16,9 9 16,6 7-1,7 11-15,7 8 16,8 1-16,10 0 16,11-8-1,4-6-15,4-16 16,9-18-16,0-21 15,10-20 1,2-17 0,3-19-16,5-23 15,-1-6-15,-19 18 16,-11 18-16,-10 20 16,-7 18-1,1 9-15,3 9 16,5 17-1,4 15-15,14 23 16,24 29-16,28 16 16,49 0-1,32-15-15</inkml:trace>
  <inkml:trace contextRef="#ctx0" brushRef="#br0" timeOffset="1.18723E6">10977 5888 0,'0'0'0,"-22"-4"16,-10-5-16,-17-2 15,1 4 1,-4 14-16,-4 17 15,4 16-15,10 14 16,4 9 0,3 8-16,0 25 15,14 12 1,17-15-16,14-15 16,19-8-16,11-10 15,6-20 1,6-11-16,14-9 15,3-8-15,2-14 16,1-12 0,-1-10-16,5-24 15,-1-10 1,-25-7-16,-15-4 16,-13 0-16,-16 6 15,-8 5 1,-10-2-16,-14 2 15,-14 9 1,-12 9-16,-10 11 16,-6 9-16,4 10 15,-1 15 1,5 8-16,2 10 16,9 7-16,10 9 15,15 1 1,15-2-16,15-7 15</inkml:trace>
  <inkml:trace contextRef="#ctx0" brushRef="#br0" timeOffset="1.18773E6">11918 5853 0,'0'0'0,"0"0"16,0 0-16,-25-3 16,-17-4-1,-27 7-15,-1 18 16,10 18-16,8 9 15,5 6 1,12 3-16,10-3 16,14-6-1,13-5-15,12-6 16,10-10 0,5-2-16,13-1 15,15 4-15,5-1 16,3 0-1,1 1-15,-7 2 16,-3 2-16,-11 0 16,-14 2-1,-16-2-15,-17-6 16,-17-1-16,-24-2 16,-33 2-1,-47 3-15,-44-1 16,-26-3-1,3-6-15,10 8 16</inkml:trace>
  <inkml:trace contextRef="#ctx0" brushRef="#br0" timeOffset="1.24979E6">25938 8498 0,'0'0'0,"0"0"15,0 0-15,0 0 16,-7-11 0,1-9-16,-4-5 15,8 7 1,12-2-16,13-5 16,6 0-16,8 1 15,-3 7 1,-6 10-16,-4 9 15,-5 11-15,-3 8 16,-1 5 0,-2 5-16,1 3 15,3 0 1,5-1-16,6-8 16,-3-10-16,6-8 15,4-7 1,3-7-16,-38 7 15,45-9 1,-45 9-16,43-2 16,0 6-16,-43-4 15,41 12 1,-41-12-16,49 13 16,3-4-1,6-7-15,0-4 16,-1-7-16,-57 9 15,52-7 1,0 7-16,-5 3 16,-47-3-1,42 13-15,-4 2 16,1 6-16,-1-3 16,-2-2-1,1-8-15,7-2 16,-1-3-1,1-6-15,4-1 16,-48 4-16,44-4 16,2 4-1,-46 0-15,44 4 16,1 3-16,0 0 16,-45-7-1,47 4-15,2-1 16,2-1-1,-51-2-15,52 0 16,-52 0-16,50 4 16,-50-4-1,54 9-15,-4 5 16,-50-14 0,46 11-16,-46-11 15,48 6-15,-48-6 16,46 0-1,-46 0-15,0 0 16,0 0 0,46-2-16,-46 2 15,0 0-15,0 0 16,42-4 0,-42 4-16,49-5 15</inkml:trace>
  <inkml:trace contextRef="#ctx0" brushRef="#br0" timeOffset="1.25567E6">25198 9025 0,'0'0'16,"0"0"-16,0 0 15,0 0 1,0 0-16,0 0 16,2 20-16,13 18 15,4 11 1,1 1-16,1 1 15,-6 1 1,5-2-16,-2 4 16,0-5-16,-2 1 15,-16-50 1,0 0-16,0 0 16,15 40-16,-15-40 15,20 29 1,0-20-16,3-15 15,2-17 1,1-11-16,12-19 16,0-8-1,0-2-15,-5 3 16,-33 60 0,27-55-16,-27 55 15,0 0-15,0 0 16,21-50-1,-21 50-15,0 0 16,0 0-16,10-36 16,-10 36-1,0 0-15,0 0 16,8-21 0,-8 21-16,4-16 15</inkml:trace>
  <inkml:trace contextRef="#ctx0" brushRef="#br0" timeOffset="1.2567E6">27079 9039 0,'0'0'0,"0"0"16,0 0-16,0 0 15,-6-2-15,-5-13 16,-7-2 0,3-3-16,1 4 15,-2 3 1,-2-3-16,1 5 16,-3-3-1,-1 1-15,4 0 16,2 1-16,3 2 15,2 3 1,4 0-16,1 5 16,3 4-16,2 7 15,2 4 1,0 5-16,3 7 16,-3 4-1,3 6-15,-1 10 16,1 18-16,-3 4 15,-2 7 1,0 21-16,-4 16 16,1-13-16,1-18 15,2-80 1,0 0-16,-7 57 16,-6-21-1,-5-22-15,9-23 16,11-22-16</inkml:trace>
  <inkml:trace contextRef="#ctx0" brushRef="#br0" timeOffset="1.2575E6">26812 9099 0,'0'0'0,"0"0"16,0 0-1,9-16-15,8-9 16,12-4-1,6 10-15,7 10 16,4 6-16,6 6 16,-1 6-1,-4 8-15,-8 6 16,-16 1-16,-13 1 16,-15 1-1,-13 4-15,-10-1 16,-13 4-1,-4-6-15,-1-7 16,-2-6-16,2-10 16,5-1-1,3-6-15,5-1 16,8-3 0,7 2-16,4 1 15,8-1-15,6 1 16,9 0-1,4 4-15,8 2 16,5 7 0,5 2-1,5 3-15,12 9 0,-2 4 16,4 5 0,-1-1-16,2 3 15,-4-3 1,2 0-16,-2-4 15,1-1-15,-48-26 16,55 23 0,-55-23-16,55 23 15,-55-23-15,0 0 16,0 0 0,51 17-16,-51-17 15,0 0 1,33 16-16,-33-16 15,15 9 1,-15-9-16,0 0 16,0 0-16,2 4 15,-2-4 1,0 0-16,0 0 16,-2 3-16,2-3 15,0 0 1,0 0-16,-5 0 15,5 0 1,0 0-16,0 0 16,0-7-16</inkml:trace>
  <inkml:trace contextRef="#ctx0" brushRef="#br0" timeOffset="1.25924E6">28090 8185 0,'0'0'16,"0"0"-16,0 0 15,0 0 1,0 0-16,0 0 16,0 0-16,0 0 15,0 18 1,0 15-16,0 14 16,6-3-1,6-3 1,1-5-1,4-5-15,-17-31 16,13 23-16,-13-23 16,16 21-16,-16-21 15,0 0 1,0 0-16,12 19 16,3-9-1,-1-10-15,3-12 16,7-13-16,7-18 15,22-28 1,43-43-16,58-58 16</inkml:trace>
  <inkml:trace contextRef="#ctx0" brushRef="#br0" timeOffset="1.26116E6">26087 9418 0,'0'0'15,"0"0"-15,0 0 16,0 0-1,18 0-15,21-7 16,16-1 0,-1 1-16,-1 3 15,-53 4-15,59-3 16,-59 3 0,76-2-16</inkml:trace>
  <inkml:trace contextRef="#ctx0" brushRef="#br0" timeOffset="1.2615E6">26260 9290 0,'0'0'16,"0"0"-16,0 0 15,0 0 1,19-1-16,24-6 15,20-4-15,-5 8 16,-7 7 0,-2 11-16,-4 6 15,-4 4 1,-41-25-16,29 25 16,-13 4-16,-14 1 15,-14-4 1,-10 7-16,-14 15 15,-3 3 1,-5 2-16,7 1 16,12-5-16,-1-13 15,-17-16 1</inkml:trace>
  <inkml:trace contextRef="#ctx0" brushRef="#br0" timeOffset="1.26207E6">27598 9438 0,'0'0'16,"0"0"-16,0 0 16,0 0-1,0 0-15,0 0 16,0 0-16,14-16 16,8-14-1,20-20-15,3-10 16,15-21-16,1-7 15,-10 9 1,-10 12-16,-6 10 16,-10 11-1,-5 6-15,-20 40 16,0 0-16,0 0 16,14-36-1,-6 8-15,-10 11 16,-12 13-1,-8 8-15,-7 7 16,-8 10-16,-11 4 16,2-6-1,0 0-15,46-19 16,-40 11 0,40-11-16,-31 2 15,14-7-15,14-6 16,15-11-1</inkml:trace>
  <inkml:trace contextRef="#ctx0" brushRef="#br0" timeOffset="1.26222E6">28114 8742 0,'0'0'15,"0"0"1,9 24-16,6 14 15,8 27-15,2 15 16,-1 41-16</inkml:trace>
  <inkml:trace contextRef="#ctx0" brushRef="#br0" timeOffset="1.26686E6">25983 8447 0,'0'0'0,"0"0"16,0 0-1,0 0-15,0 0 16,0 0 0,0 0-16,0 0 15,0 0 1,20-3-16,23-10 16,11-8-16,-6-1 15,-48 22 1,0 0-16,47-18 15,-47 18-15,45-2 16,-6 16 0,-39-14-16,36 24 15,-36-24 1,35 27-16,2-9 16,5-11-16,6-14 15,-4-6 1,-44 13-16,46-14 15,-46 14 1,39-4-16,-1 10 16,-2 7-16,-36-13 15,31 17-15,-2-2 16,0-7 0,3-2-16,3-6 15,-2-8 1,-33 8-16,39-6 15,-39 6-15,42-4 16,-42 4 0,40 4-16,-40-4 15,37 14 1,-37-14-16,37 13 16,-37-13-16,38 6 15,-38-6 1,40 3-16,-40-3 15,43 0 1,-43 0-16,35 4 16,-35-4-16,0 0 15,32 5 1,-32-5-16,0 0 16,0 0-16,29 4 15,-29-4 1,0 0-16,0 0 15,29 2 1,-29-2-16,0 0 16,0 0-16,21 3 15,-21-3 1,0 0-16,0 0 16,20 0-1,-20 0-15,0 0 16,0 0-16,13 0 15,-13 0 1,0 0-16,0 0 16,9-5-16</inkml:trace>
  <inkml:trace contextRef="#ctx0" brushRef="#br0" timeOffset="1.26713E6">27533 8250 0,'0'0'15,"-24"22"-15,-7 9 16,-18 19-1,2 3-15,0 3 16,47-56-16,-47 54 16</inkml:trace>
  <inkml:trace contextRef="#ctx0" brushRef="#br0" timeOffset="1.26726E6">27263 8239 0,'12'26'0,"11"17"16,22 31 0,29 36-16,47 49 15</inkml:trace>
  <inkml:trace contextRef="#ctx0" brushRef="#br0" timeOffset="1.27305E6">25248 9090 0,'0'0'16,"0"0"-1,0 0-15,0 0 16,-12 0-16,-3 0 16,-4 0-1,6 0-15,9 0 16,4 4 0,4-2-16,5 6 15,2 1-15,1 5 16,-3 7-1,-3 3-15,-1-2 16,2 8-16,-3-1 16,3 3-1,1 1-15,2-4 16,0 2 0,-10-31-16,14 29 15,-14-29 1,17 30-16,-17-30 15,0 0-15,0 0 16,22 26 0,-22-26-16,24 23 15,-2-10-15,2-11 16,4-9 0,-1-11-16,1-11 15,8-15 1,0-8-16,-3 1 15,-4 0 1,0 1-16,-29 50 16,23-44-16,-23 44 15,0 0 1,0 0-16,20-41 16,-20 41-16,0 0 15,0 0 1,16-26-16,-16 26 15,0 0 1,0 0-16,8-16 16,-8 16-16,0 0 15,0 0 1,7-9-16,-7 9 16,0 0-1,0 0-15,3-11 16</inkml:trace>
  <inkml:trace contextRef="#ctx0" brushRef="#br0" timeOffset="1.27576E6">26863 9043 0,'0'0'0</inkml:trace>
  <inkml:trace contextRef="#ctx0" brushRef="#br0" timeOffset="1.27733E6">27319 9213 0,'0'0'0,"0"0"16,0 0-16,0 0 15,0 0 1,0 18-16,-5 15 16,3 17-1,-2 3-15,-4 5 16,4 5-16,-2 6 16,4 5-1,2 17-15,2 0 16,2 2-1,-2 0-15,-2 5 16,0 1-16,-4 6 16,2 4-1,0 0-15,2 1 16,2-2 0,4-10-16,2-7 15,0-13-15,5-3 16,-1-11-1,-2-13-15,2-6 16,2-3 0,-1-1-16,1-3 15,-14-38-15,17 36 16,3-1 0,-20-35-16,32 30 15,-32-30 1,40 22-16,11-11 15,6-7-15,0-6 16,4-2 0,1-5-16,1-2 15,6-2 1,2-2-16,4 2 16,11-3-16,6 4 15,-12 2 1,-6 9-16,-12 2 15,-62-1-15,50 10 16,-8 1 0,-42-11-16,0 0 15,41 6 1,-41-6-16,31-5 16,-11-12-1,-9-8-15,-2-8 16,2-10-16,0-17 15,3-9 1,0-9-16,5-32 16,4-15-1,-3-7-15,-3 1 16,-2 10-16,-4 7 16,-3 9-1,0 4-15,-4 1 16,-2 1-16,0 5 31,-2 12-31,0 6 16,0 2-16,-6 8 15,-4 12-15,-1 9 16,-1 2 0,-10 3-16,-2 4 15,-5 5 1,-2 5-16,-3 5 15,-4 3-15,-1 3 16,-9 3 0,1 4-16,-4 3 15,-3 0 1,-2 3-16,0 2 16,-3 2-1,3 1 1,-5 1-16,3 3 15,2 0-15,0-1 16,2-1 0,3 1-16,1 1 15,4-2-15,-1-3 16,0 2 0,2 1-16,3 1 15,-1 4 1,6-1-16,-2-3 15</inkml:trace>
  <inkml:trace contextRef="#ctx0" brushRef="#br0" timeOffset="1.27942E6">28048 8080 0,'0'0'0,"0"0"31,0 0-31,0 0 16,0 0-1,0 0-15,-4 17 16,2 12-16,-4 15 0,4-7 15,6-2-15,6-2 16,1 0 0,-1 1-16,2-1 15,-12-33-15,11 31 16,-11-31 15,14 32-31,-14-32 0,0 0 16,10 26-16,10-3 31,-1-10-31,5-11 0,5-12 31,6-15-31,11-16 0,0-8 0,4-2 16,-1-3 0,-1 3-16,-2 2 15,-4 3 1,-1 6-16,-41 40 15,0 0-15,0 0 16,31-33 15,-31 33-31,0 0 0,0 0 32,22-27-32,-22 27 0,7-11 0</inkml:trace>
  <inkml:trace contextRef="#ctx0" brushRef="#br0" timeOffset="1.28119E6">28588 9249 0,'-22'29'16,"-12"13"-16,-19 30 16,-23 28-1,-31 43-15,-26 40 16,-10 18-16,18-7 15,13-3 1,10-6-16,19-22 16,12-11-1,15-23-15,6-19 16,17-25-16,33-85 16,0 0-1,-29 48-15,1-27 16</inkml:trace>
  <inkml:trace contextRef="#ctx0" brushRef="#br0" timeOffset="1.28157E6">27715 9371 0,'0'0'15,"0"0"-15,13 27 16,9 15-1,15 25-15,9 30 16,7 18-16,1 17 16,6 21-1,-3 5-15,-4 14 16,4 17 0,4 11-16,11 7 15,13 17-15,1-7 16</inkml:trace>
  <inkml:trace contextRef="#ctx0" brushRef="#br0" timeOffset="1.39561E6">29490 6504 0,'0'0'0,"0"0"16,0 0 0,0 0-16,0 0 15,-7 21-15,5 19 16,-2 18-1,0 5-15,8 4 16,2 2 0,9 3-16,-4-1 15,-2-1-15,0-8 16,-5-3 0,-4-59-16,7 51 15,-7-51 1,0 0-16,0 38 15,-2-27-15,-5-25 16</inkml:trace>
  <inkml:trace contextRef="#ctx0" brushRef="#br0" timeOffset="1.396E6">29531 6653 0,'0'0'0,"0"0"15,0 0-15,0 0 16,0 0 0,0 0-16,21 0 15,23-5-15,23 0 16,-4 3 0,-8 4-16,-7 9 15,-17 9 1,-18 5-16,-15 4 15,-9 0 1,-9 5-16,-14 10 16,-9 1-16,1-2 15,-5-1 1,2-4-16,45-38 16,0 0-16,0 0 15,-40 30 1,13-9-16,21-16 15,12-14 1,12-13-16</inkml:trace>
  <inkml:trace contextRef="#ctx0" brushRef="#br0" timeOffset="1.39643E6">29875 6784 0,'0'0'0,"0"0"0,0 0 15,0 0 1,18 0-16,20 0 16,18-9-1,-7-4-15,-6-8 16,-8 2-16,-35 19 16,31-27-1,-31 27-15,26-30 16,-26 30-1,0 0-15,0 0 16,13-31-16,-13 31 16,2-20-1,-4 13-15,0 13 16,-3 9 0,1 11-16,0 10 15,-1 9-15,-3 17 16,0 5-1,3 3-15,3-1 16,2 0-16,0-8 16,2-4-1,-2-57-15,0 0 16,5 46 0,1-20-16,4-26 15,-3-24-15</inkml:trace>
  <inkml:trace contextRef="#ctx0" brushRef="#br0" timeOffset="1.39676E6">30373 6266 0,'0'0'15,"0"6"1,0 12-16,0-18 0,0 38 15,-4 23 1,-1 12-16,-5 28 16,0 10-16,1 8 15,-1 2 1,0 6-16,4-1 16,6-15-16,6-22 15,4-13 1,5-16-16,-1-17 15,-14-43-15,17 26 16,8-12 0</inkml:trace>
  <inkml:trace contextRef="#ctx0" brushRef="#br0" timeOffset="1.397E6">30925 6460 0,'0'0'16,"0"0"-16,-24 16 15,-15 12 1,-27 24-16,-28 28 16,-18 32-1,3 4-15,22-10 16,22-24-16,65-82 15,0 0 1,-29 52-16,31-38 16,23-28-16</inkml:trace>
  <inkml:trace contextRef="#ctx0" brushRef="#br0" timeOffset="1.3972E6">30638 6756 0,'0'0'16,"0"0"-1,0 0-15,0 0 16,13 17-16,7 7 16,7 10-1,2 2-15,1 1 16,2 2-16,-1-1 16,1-5-1,-32-33-15,29 22 16,-2-17-1</inkml:trace>
  <inkml:trace contextRef="#ctx0" brushRef="#br0" timeOffset="1.39764E6">31071 6034 0,'0'0'16,"0"0"-16,0 0 16,0 0-1,-4 31-15,0 29 16,-9 33 0,0 27-16,-2 2 15,1 17 1,1 13-16,6-7 15,3-8-15,4-9 16,2-13 0,2-14-16,1-6 15,2-10-15,-5-20 16,-2-65 0,0 0-16,0 0 15,2 40 1,-2-40-16,0 0 15,-2 23-15,2-23 16,0 4 0,0-4-16,2-7 15</inkml:trace>
  <inkml:trace contextRef="#ctx0" brushRef="#br0" timeOffset="1.39839E6">31211 6550 0,'0'0'0,"0"0"16,0 0-1,0 0-15,21-3 16,20-10-1,20-7-15,-3-1 16,1 1-16,-1 3 16,-58 17-1,53-11-15,-13 11 16,-15 8 0,-21 10-16,-18 7 15,-12 10-15,-20 17 16,-11 1-1,-23 19-15,-7 11 16,2-10-16,18-10 16,67-63-1,-56 56-15</inkml:trace>
  <inkml:trace contextRef="#ctx0" brushRef="#br0" timeOffset="1.39861E6">31448 6824 0,'0'0'16,"0"0"-16,0 0 15,0 0-15,0 0 16,8 14 0,11 6-16,4 5 15,1-5 1,1 2-16,2-2 15,5-4-15,3-10 16</inkml:trace>
  <inkml:trace contextRef="#ctx0" brushRef="#br0" timeOffset="1.39905E6">31850 5960 0,'0'0'0,"0"0"15,0 0 1,0 0-16,0 28 16,0 33-16,0 31 15,0 26 1,-4 7-16,-2 9 15,2 9 1,0 11-16,-3 38 16,1 0-16,2-23 15,6-20 1,2-22-16,5-22 16,-1-11-1,6-13-15,-14-81 16,13 64-16,-13-64 15,0 0 1,0 0-16,6 36 16,-6-36-1,2 16 1,3-25-16,3-25 16</inkml:trace>
  <inkml:trace contextRef="#ctx0" brushRef="#br0" timeOffset="1.39939E6">32461 6272 0,'0'0'16,"22"0"-1,19-4-15,21-1 16,1 3-16,-2 0 16,0 6-1,-6 5-15,-7 14 16,-13 3-16,-9 6 16,-6 8-1,-10 8-15,-10 2 16,-11 6-1,-12 0-15,-8 0 16,-7-7 0,-2-11-16,-5-11 15</inkml:trace>
  <inkml:trace contextRef="#ctx0" brushRef="#br0" timeOffset="1.39965E6">32323 6547 0,'0'0'0,"0"0"15,0 0-15,0 0 16,26 0 0,29 0-16,32 0 15,23 0 1,-3 0-16,-2 0 15,-12 0-15,-11 0 16,-82 0 0,0 0-16,51 5 15,-33-1 1,-30 7-16</inkml:trace>
  <inkml:trace contextRef="#ctx0" brushRef="#br0" timeOffset="1.39997E6">32105 6864 0,'0'0'0,"0"0"16,0 0-16,25-1 15,26-6 1,25-5-16,16 10 15,-1 4 1,7 5-16,-1 0 16,5-5-16,5 1 15,-3-2 1,-9-1-16,-95 0 16,83 0-1,-83 0-15,59 0 16,-39 0-16,-28 0 15</inkml:trace>
  <inkml:trace contextRef="#ctx0" brushRef="#br0" timeOffset="1.40026E6">32461 6831 0,'0'0'16,"0"0"-16,-8 18 16,2 22-1,-5 20-15,1 12 16,-4-3-16,2 0 16,2 8-1,6 14-15,4-91 16,-5 90-1,5-90-15,0 0 16,5 69-16,-5-69 16,14 35-1,8-26-15,5-22 16</inkml:trace>
  <inkml:trace contextRef="#ctx0" brushRef="#br0" timeOffset="1.40073E6">32868 6956 0,'0'0'0,"0"27"16,0 15 0,0 28-16,0 3 15,0 16-15,0 3 16,0 7 0,0 2-16,0 2 15,0 3-15,0-1 16,0-6-1,4-4-15,1-5 16,-1-12 0,-4-78-16,2 65 15,-2-65 1,0 0-16,0 0 16,4 42-16,-4-42 15,0 0 1,0 0-16,0 25 15,-2-21 1,-4-6-16</inkml:trace>
  <inkml:trace contextRef="#ctx0" brushRef="#br0" timeOffset="1.40162E6">29286 7974 0,'0'0'0,"0"0"15,0 0 1,0 0-16,0 0 16,0 0-1,0 0-15,0 0 16,19 3-16,26 2 16,24 3-1,6-1-15,16-2 16,4-3-1,11-4-15,7-3 16,9 1-16,5-3 16,7 0-1,14 3-15,12 3 16,2 1 0,-6 1-16,-3 1 15,-3 3-15,4-1 16,3 3-1,-3 0-15,0 1 16,2 4 0,-8-1-16,-2-2 15,-6 2-15,-6 3 16,-15-4 0,-7 1-16,-14 0 15,-5 1-15,-22-6 16,-71-6-1,64 7-15,-64-7 16,0 0 0,0 0-16,41 7 15,-41-7-15,0 0 16,0 0 0,28 5-16,-28-5 15,0 0 1,0 0-16,13 0 15,-13 0-15,4-5 16,-4 5 0,-12-7-16</inkml:trace>
  <inkml:trace contextRef="#ctx0" brushRef="#br0" timeOffset="1.41809E6">29368 8145 0,'0'0'15,"0"0"-15,0 0 16,0 0-16,0 0 16,0 0-1,0 0-15,20 0 16,18 0-1,19 0-15,-4 0 16,0 0 0,2 0-16,1 0 15,5 0-15,4 0 16,4-5 0,5-1-16,14-2 15,-6 2 1,-2 0-16,3 1 15,3-1-15,-1 0 16,3 2 0,4 3-16,0-2 15,-1 3 1,6-4-16,9 4 16,-3-5-16,-4 0 15,5 1 1,-3 0-16,-2 2 15,-1-4 1,-2 9-16,-3 0 16,-8-1-16,2 0 15,-1 0 1,1 1-16,0-2 16,-2 1-1,-2-2-15,-7 0 16,-4 5-16,-1-2 15,-18 4 1,-7-2-16,1 5 16,0-2-16,1 2 15,-48-10 1,46 9-16,-46-9 16,46 9-1,-46-9-15,0 0 16,0 0-16,42 2 15,-5-9 1</inkml:trace>
  <inkml:trace contextRef="#ctx0" brushRef="#br0" timeOffset="1.41841E6">33207 7988 0,'0'0'16,"0"0"-16,-18 12 15,-6 8-15,-11 6 16,1 3-1,-5 5-15,0 0 16,3 4-16,0-3 16,5 1-1,31-36-15,0 0 16,-30 34-16,30-34 16,-23 35-1</inkml:trace>
  <inkml:trace contextRef="#ctx0" brushRef="#br0" timeOffset="1.41868E6">33355 8069 0,'0'0'16,"0"0"0,0 0-16,0 0 15,-27 17-15,-17 11 16,-23 23 0,-29 23-16,-29 35 15,-17 28 1</inkml:trace>
  <inkml:trace contextRef="#ctx0" brushRef="#br0" timeOffset="1.4218E6">32255 5147 0,'0'0'0,"0"0"16,0 0-16,0 0 16,-5-3-16,3-9 15,-2 1-15,0 0 16,4 5-1,-2 6-15,2 2 16,0 5 0,0 1-16,0 2 15,0 1-15,0 0 16,0 0 0,2 5-16,2 0 15,2-1 1,-1-2-16,-1 5 15,1 3-15,1 3 16,-2 5 0,2 5-16,2 6 15,-1 13 1,-1 6-16,-2 7 16,-4 11-16,-2 28 15,-8 24 1,-5 14-16,-4 13 15,-6-4 1,0-1-16,-5 2 16,1 6-16,-3 7 15,6-1 1,1-3-16,3 4 16,4-3-1,1 4-15,3 2 16,-4 0-16,2-1 15,1-3 1,3-7-16,4-17 16,0-18-16,6-17 15,0-20 1,0-14-16,2-72 16,0 0-1,-2 47-15,2-47 16,0 0-1,0 0-15,0 33 16,0-33-16,0 0 16,0 0-1,-2 23-15,2-23 16,-6 9-16,0-7 16</inkml:trace>
  <inkml:trace contextRef="#ctx0" brushRef="#br0" timeOffset="1.42968E6">32059 8126 0,'0'0'0,"0"0"15,0 0-15,0 0 16,25 0 0,25 0-16,25 0 15,9 0 1,2 0-16,2 0 16,3-4-16,2 0 15,-4-3 1,-5 3-16,-4-2 15,-4 2 1,-13 2-16,-63 2 16,55 0-16,-55 0 15,0 0 1,46 2-16,-46-2 16,0 0-1,0 0-15,36 6 16,-36-6-16,0 0 15,0 0 1,25 4-16,-25-4 16,0 0-1,0 0-15,16 4 16,-16-4-16,0 0 16,0 0-1,8 3-15,-8-3 16,0 0-16,0 0 15,6 1 1,-6-1-16,0 0 16,0 0-1,4 0-15,-4 0 16,0 0-16,0 0 16,9 0-1,-9 0-15,12 3 16</inkml:trace>
  <inkml:trace contextRef="#ctx0" brushRef="#br0" timeOffset="1.43384E6">31800 8511 0,'0'0'0,"0"0"15,0 0-15,0 0 16,0 0-16,0 0 16,0 0-1,19 0-15,27-7 16,22-4-16,3-5 15,-6-2 1,-10 1-16,-55 17 16,0 0-1,0 0-15,51-14 16,-19 10 0,-24 13-16,-14 7 15,-15 7-15,-9 9 16,-14 13-1,-1-2-15,-1 4 16,-1-5-16,6-2 16,41-40-1,-34 36-15,13-10 16,14-12-16,18-11 16,-7-6-1,9-13-15,9-1 16,-4 5-1,1 5-15,-3 7 16,0 3 0,-16-3-16,16 6 15,8 11-15,1 0 16,6 6 0,-1-1-16,10-1 15,-40-21 1,42 17-16,-4-13 15</inkml:trace>
  <inkml:trace contextRef="#ctx0" brushRef="#br0" timeOffset="1.43418E6">32363 8342 0,'0'0'15,"0"0"1,0 0-16,0-10 15,0-3-15,0 4 16,0 14 0,0 6-16,-5 24 15,3 32 1,-3 34-16,1 17 16,-2-1-1,2-1-15,-4-7 16,2-2-16,-7-4 15,8-9-15,-5-16 16,5-6 0,5-72-16,0 0 15,0 0 1,-4 49-16,4-49 16,-2 27-1,2-29-15,-4-25 16</inkml:trace>
  <inkml:trace contextRef="#ctx0" brushRef="#br0" timeOffset="1.4352E6">32244 8826 0,'0'0'0,"0"0"15,0 0-15,15-2 16,27-14-16,15-9 15,2-4 1,1-4-16,-2 0 16,-58 33-1,51-27-15,-51 27 16,0 0-16,0 0 16,39-14-1,-39 14-15,0 0 16,0 0-1,37-7-15,-5 6 16,-1-6-16,3-3 16,-34 10-1,34-8-15,-34 8 16,0 0 0,33-7-16,-1 7 15,-13 9-15,-17 7 16,-13 12-1,-17 7-15,-19 15 16,-6 9-16,-12 19 16,65-78-1,0 0-15,-56 83 16,27-21 0,31-33-16,13-18 15,11-13 1,7-7-16,7-8 15,11-12-15,-51 29 16,38-32 0,-11-2-16,-13 5 15,-14 14-15,-10 13 16,-5 14 0,-6 10-16,-6 8 15,-3 15 1,3 2-16,27-47 15,-19 47-15,12-4 16,11-15 0,14-16-16,9-17 15,7-10 1,0-12-16,-34 27 16,0 0-16,0 0 15,39-29 1,-39 29-16,26-16 15,-14 18 1,-14 12 0,-16 12-16,-8 12 15,-12 14 1,-6 4-16,4-5 0,40-51 16,0 0-16,0 0 15,-31 43 1,9-17-16,16-15 15,8-8-15,13-7 16,10-6 0,11 2-16,2-1 15,12 0 1,5 4-16,-4 5 16,-51 0-16,0 0 15,48-2 1,-5-7-16</inkml:trace>
  <inkml:trace contextRef="#ctx0" brushRef="#br0" timeOffset="1.43545E6">33041 8703 0,'0'0'16,"0"0"-16,0 0 15,0 0 1,21 0-16,19-4 16,17 4-16,-5 7 15,-9 6 1,-11 5-16,-9 5 16,-19-4-1,-15 2-15,-13-2 16,-11 2-16</inkml:trace>
  <inkml:trace contextRef="#ctx0" brushRef="#br0" timeOffset="1.43562E6">32915 9007 0,'0'5'0,"0"-1"15,0-4 1,2-6-16,12-6 16,14-4-1,1 3-15,7 0 16,11-3-1,3 2-15,-50 14 16,0 0 0,53-11-16</inkml:trace>
  <inkml:trace contextRef="#ctx0" brushRef="#br0" timeOffset="1.43586E6">33043 9063 0,'0'0'0,"0"0"16,0 0-16,0 0 16,0 20-1,0 18-15,0 16 16,0-1 0,0-6-16,0-47 15,2 47 1,-2-47-16,17 36 15,13-11-15</inkml:trace>
  <inkml:trace contextRef="#ctx0" brushRef="#br0" timeOffset="1.43617E6">33250 8775 0,'0'0'0,"0"0"16,0 0-16,18-3 15,27-8-15,12 0 16,-11 0 0,-8 4-16,-15 7 15,-19 5 1,-18 15-16,-11 9 15,-15 14-15,-5 5 16,-3 8 0,-7 14-16,2-8 15,53-62 1,0 0-16,-42 54 16</inkml:trace>
  <inkml:trace contextRef="#ctx0" brushRef="#br0" timeOffset="1.43636E6">33367 8926 0,'0'0'16,"0"0"-16,0 0 16,0 0-1,12 14-15,4 8 16,13 5-16,-9-2 15,1-2 1,-5-2-16,0-3 16</inkml:trace>
  <inkml:trace contextRef="#ctx0" brushRef="#br0" timeOffset="1.4367E6">33313 9170 0,'0'0'16,"0"0"-16,0 0 16,0 0-1,0 0-15,0 0 16,0 0 0,2 18-16,9 11 15,-1 14-15,-1-8 16,-11-8-1,-11-11-15,-4-9 16,-14-7-16,5 4 16,-1 3-1,9 0-15,6 1 16,2-5 0,8-2-16,8-1 15,18-1-15,15-2 16,31-3-1</inkml:trace>
  <inkml:trace contextRef="#ctx0" brushRef="#br0" timeOffset="1.44436E6">30048 9760 0,'0'0'0,"0"0"0,-8 25 16,-1 22 0,-6 24-16,-1 4 15,-1 15 1,5 27 0,2 26-1,5 22-15,1 9 16,-1 5-16,1 18 15,-3 11 1,2 13-16,-2 18 16,5-7-1,7-2-15,-3 2 16,2 1-16,3-1 16,5 7-1,-8 0-15,1 0 16,-5 0-1,2-6-15,-2-1 16,2-4-16,4-5 16,1-6-16,0-11 15,0-27 1,1-14-16,-2-20 16,-2-18-1,0-21-15,-2-21 16,-2-85-16,0 0 15,0 0 1,-2 46-16,-4-51 16,-2-35-16</inkml:trace>
  <inkml:trace contextRef="#ctx0" brushRef="#br0" timeOffset="1.44519E6">31848 9545 0,'0'0'16,"-4"36"-16,-2 22 16,-2 32-1,-1 21-15,3 7 16,-5 6 0,0 17-16,1 20 15,-2 4-15,0 3 16,0 4-1,2 6-15,-1 17 16,5 7 0,-2 2-16,1 0 15,0-1-15,5 7 16,-2 2 0,2 0-16,2 3 15,0 4 1,4 20-16,0-13 15,3-8-15,4-8 16,-1-17 0,3-2-16,-1 2 15,-2-5-15,2-8 16,-6-7 0,2-15-16,-2-6 15,1-14 1,-3-13-16,-2-11 15,0-16-15,0-10 16,3-18 0,-5-70-16,4 48 15,-4-48 1,0 0-16,0 0 16,2 41-16,-2-41 15,9 31 1,-1-15-16</inkml:trace>
  <inkml:trace contextRef="#ctx0" brushRef="#br0" timeOffset="1.45172E6">31530 8596 0,'0'0'0,"0"0"16,0 0-16,-8-8 15,-3-9-15,-7 4 16,-4 9 0,-1 10-16,-5 14 15,-7 11 1,-11 21-16,-3 13 16,-14 31-1,-8 27-15,-2 20 16,12 2-16,13-11 15,5-2 1,6 2 0,5 0-16,4-2 0,3-9 15,3-3 1,4-8-16,6-15 16,4-20-16,8-77 0,0 0 15,0 0-15,-4 54 31,4-54-15,-5 22-16,1-24 0</inkml:trace>
  <inkml:trace contextRef="#ctx0" brushRef="#br0" timeOffset="1.45203E6">30677 9906 0,'0'0'0,"0"0"31,0 19-31,7 24 16,2 24-16,-2 11 0,-5 27 16,-4-2-16,0-14 31,2-15-16,0-74-15,10 49 16,7-29-16,5-17 16,4-15-1,10-15-15,17-19 0,10-8 32,23-23-32,10-11 0</inkml:trace>
  <inkml:trace contextRef="#ctx0" brushRef="#br0" timeOffset="1.45217E6">31154 10303 0,'0'0'0,"0"0"16,0 0-16,0 0 16,0 0-16</inkml:trace>
  <inkml:trace contextRef="#ctx0" brushRef="#br0" timeOffset="1.45275E6">30894 8364 0,'0'0'0,"0"0"15,-24 11 1,-12 11-16,-15 20 16,4 15-16,4 7 0,1 19 31,15 2-31,16-16 16,15-24-16,15-15 0,9-15 31,8-15-31,11-16 0,13-15 15,-5-9-15,-9-6 32,-17 2-32,-13-3 0,-16 3 31,-12 1-31,-12 5 0,-10 7 16,-8 9-16,-10 8 31,-3 12-31,-4 8 15,1 12 1,6 8-16,13 2 16,12 3-1,15-5-15</inkml:trace>
  <inkml:trace contextRef="#ctx0" brushRef="#br0" timeOffset="1.45316E6">31420 8232 0,'0'0'0,"0"0"16,0 0 0,0 0-16,-28 18 0,-17 13 0,-23 20 15,-10 23 16,2 5-31,76-79 16,-48 62 0,25-21-16,32-22 15,11-12-15,12-10 0,13-5 16,16-7-16,1-2 16,-3 4-1,-9 4-15,-6 5 16,-44 4-16,27 4 15,-13 10 1,-18 8-16,-23 14 16,-34 26-1,-53 41-15,-68 58 16</inkml:trace>
  <inkml:trace contextRef="#ctx0" brushRef="#br0" timeOffset="1.45792E6">29929 15209 0,'0'0'15,"0"0"1,0 0-16,0 0 15,0 0-15,0 0 16,18 11 0,13 3-16,14 2 15,4-8-15,4-1 32,8-2-32,3-3 0,7 2 15,4-1 1,22 4-16,17-1 15,2 1-15,-10-5 16,-2 1 0,0-3-16,-3-3 15,-3-1 1,-4-1-16,-8 0 16,-2 4-16,-10-4 15,-2 3 1,-24 2-16,-48 0 15,40 2-15,-40-2 16,39 5 0,-39-5-16,37 1 15,1-2 1,-2-6-16,-7-6 16</inkml:trace>
  <inkml:trace contextRef="#ctx0" brushRef="#br0" timeOffset="1.45864E6">29871 14391 0,'0'0'0,"0"0"16,0 0 0,0 0-16,20 0 15,18 0-15,23 6 16,-6-5-1,8 4-15,2 0 16,1-5-16,6 1 16,3-1-1,12-1-15,5-6 16,3 0 0,-1-4-16,0 2 15,-1 3-15,-3 1 16,-2 2-1,2 1-15,-5-3 16,-4 0 0,-10 2-16,-13-2 15,-58 5-15,54-4 16,-54 4 0,0 0-16,51-4 15,-51 4-15,0 0 16,0 0-1,48-5-15,-48 5 16,0 0 0,0 0-16,35-9 15,-17-4-15</inkml:trace>
  <inkml:trace contextRef="#ctx0" brushRef="#br0" timeOffset="1.45881E6">31669 14541 0,'0'0'16,"0"0"-16,0 0 16,0 0-16,0 0 15,0 0 1</inkml:trace>
  <inkml:trace contextRef="#ctx0" brushRef="#br0" timeOffset="1.45953E6">28773 14175 0,'0'0'16,"0"0"-16,2 25 15,10 23 1,3 29-16,13 9 16,-2 6-1,5 2-15,0 7 16,-1-3-16,-1-4 16,0-11-1,-4-12-15,-5-10 16,-4-17-1,-16-44-15,0 0 16,0 0 0,13 29-16,3-13 15,1-16-15,5-11 16,6-21 0,9-24-16,6-14 15,18-36-15,10-32 16,0-7-1,-8 7-15,-14 23 16,-11 19 0,-5 13-16,-6 15 15,-3 8-15,-6 14 16</inkml:trace>
  <inkml:trace contextRef="#ctx0" brushRef="#br0" timeOffset="1.45965E6">29596 13848 0,'0'0'15,"0"0"1,0 0-16</inkml:trace>
  <inkml:trace contextRef="#ctx0" brushRef="#br0" timeOffset="1.46193E6">29947 13518 0,'0'0'16,"0"0"0,0 0-16,0 0 15,0 0 1,18-2-16,19-5 15,26-4-15,4 4 16,7-2 0,18-4-16,6-3 15,12 3-15,1-5 16,4 7 0,1 2-16,6 7 15,8 6 1,-11 4-16,-8 4 15,-13 2 1,-7-1-16,-12-2 16,-12-2-16,-13-2 15,-10-5-15,-1 0 16,-43-2 0,0 0-16,34-4 15,-9-9 1</inkml:trace>
  <inkml:trace contextRef="#ctx0" brushRef="#br0" timeOffset="1.46243E6">30057 12466 0,'0'0'16,"22"0"-16,19-4 16,29-4-1,10 0 1,27-8-16,7 2 16,12-5-16,14-1 15,20-3-15,-8 3 16,-18 7-1,-20 8-15,-19 3 16,-5 6 0,-18 6-16,-5-4 15,-18 1-15,-49-7 16,38 3 0,7-3-16</inkml:trace>
  <inkml:trace contextRef="#ctx0" brushRef="#br0" timeOffset="1.46252E6">31661 12466 0,'0'0'15,"0"0"1,0 0-16,0 0 16</inkml:trace>
  <inkml:trace contextRef="#ctx0" brushRef="#br0" timeOffset="1.46302E6">30892 14595 0,'0'0'16,"0"0"-1,0 0-15,0 26 16,0 34-1,0 35-15,0 33 16,0 4-16,0-14 16,6-22-1,10-30-15,1-34 16</inkml:trace>
  <inkml:trace contextRef="#ctx0" brushRef="#br0" timeOffset="1.46358E6">30660 13759 0,'0'0'0,"0"0"16,0 0-1,0-2-15,2-9 16,15-1 0,14 4-16,20 5 15,2 3-15,5 7 16,-7 3 0,-8 7-16,-11 6 15,-17 0-15,-15 0 16,-9-2-1,-7 3-15,-11 1 16,-5 2 0,-7 2-16,-5-7 15,0-1-15,3-9 16,3 2 0,1-5-16,13-5 15,6 1-15,5-3 16,8 0-1,8-2-15,12 0 16,10-2 0,10-3-16,15 1 15,18-2 1,8-4-16,26 3 16,7 5-16,-13 9 15,-18 5 1,-22 1-16,-56-13 15,38 11-15</inkml:trace>
  <inkml:trace contextRef="#ctx0" brushRef="#br0" timeOffset="1.46429E6">30698 12754 0,'0'0'15,"0"0"-15,0 0 16,0 0-16,0 0 15,0 0 1,0 0-16,21 0 16,23 0-1,17 0-15,-10 4 16,-12 0-16,-10 9 16,-15-1-1,-14 4-15,-8 2 16,-12 2-16,-3 0 15,-8 4 1,-13 6-16,0-6 16,2 1-1,1-7-15,8-4 16,8-6-16,5-4 16,7-1-1,3-3-15,10-3 16,10 2-1,8-4-15,11 3 16,4-1-16,8 6 16,10 5-1,-2 6-15,-4 11 16,-10 6 0,-8 7-16,-9 3 15,-11-3 1,-14-3-16,-9-13 15,-13-2-15,-10-7 16,-22-1 0,-11-9-16,-10-6 15,-34-11-15,-29-8 16,-4-9 0</inkml:trace>
  <inkml:trace contextRef="#ctx0" brushRef="#br0" timeOffset="1.47118E6">32010 13558 0,'0'0'0,"0"0"15,0 0 1,0 0-16,0 0 16,0 12-16,0 8 15,0 9 1,0 0-16,9-2 15,1 4-15,3 0 16,0-6 0,1 2-16,-14-27 15,13 26 1,-13-26-16,0 0 16,12 27-1,-12-27-15,0 0 16,16 22-16,4-6 31,4-13-31,5-17 16,3-13-16,6-15 15,-1-5 1,-2-5-16,-2 3 0,-33 49 16,32-56-1</inkml:trace>
  <inkml:trace contextRef="#ctx0" brushRef="#br0" timeOffset="1.47168E6">32099 12551 0,'0'0'0,"0"0"16,0 0 0,-5 20-16,3 20 15,-2 21 1,2-6-16,4 5 16,2 1-1,7-1-15,4-4 16,-15-56-16,0 0 15,26 38 1,5-23-16,7-21 16,8-25-16,5-19 15,10-13 1,19-25-16,19-27 16,-8 6-16</inkml:trace>
  <inkml:trace contextRef="#ctx0" brushRef="#br0" timeOffset="1.47179E6">32788 12332 0,'0'0'16,"0"0"-16,0 0 16</inkml:trace>
  <inkml:trace contextRef="#ctx0" brushRef="#br0" timeOffset="1.48147E6">31722 15256 0,'0'0'15,"0"0"-15,-14 14 16,-12 8 0,-6 5-16,-3 0 15,-2-1-15,-3 1 16,-3 0-1,-4 2-15,1-2 16,-3 0 0,0 0-16,-1-3 15,-3-1-15,-4-1 16,2-5 0,-5-1-16,-1-2 15,1-1-15,-2-4 16,1 0-1,-1-4-15,1-2 16,-2-3 0,4-2-16,0-4 15,3-5-15,0-5 16,4-2 0,1-4-16,2-3 15,5-4 1,3-2-16,5-2 15,3-1 1,6-4-16,1-4 16,10-1-16,2-1 15,8-3 1,6-2-16,4-1 16,10-1-16,8-3 15,9-1 1,8-2-16,6 2 15,10-1 1,18-13-16,16-7 16,7 5-16,2 12 15,-9 12 1,1 7-16,5 6 16,1 5-1,0 5-15,0 1 16,-1 8-16,2 1 15,-6 6 1,-7 8-16,-13 6 16,-13 8-1,-4 3-15,-1 8 16,-5 8-16,-10 8 16,-4 6-1,-11 6-15,-8 10 16,-9 5-16,-8 1 15,-9 2 1,-5-2-16,-3 0 16,-9-6-1,1-3-15,-5-6 16,-2-4-16,-1-7 16,-1 0-1,1-5-15,-1 0 16,4-4-1,6-1-15</inkml:trace>
  <inkml:trace contextRef="#ctx0" brushRef="#br0" timeOffset="1.48166E6">31542 15382 0,'0'0'0,"0"0"15,0 0-15,0 0 16,0 0 0</inkml:trace>
  <inkml:trace contextRef="#ctx0" brushRef="#br0" timeOffset="1.48217E6">32725 14414 0,'0'0'0,"-15"-23"16,3-8-1,-4-13-15,0-3 16,1-4-16,-1-3 16,-2 3-16,-3 4 15,3 7 1,18 40-16,0 0 15,-24-31 1,-3 14-16,-3 22 16,5 15-16,-3 16 15,1 26 1,0 14-16,2 38 16,3 34-1,6 8-15,1-4 16,8-13-16,-3-14 15,3-18 1,-5-20-16,12-87 16,-12 65-16,-6-31 15,-5-22 1,0-13-16,-2-15 16</inkml:trace>
  <inkml:trace contextRef="#ctx0" brushRef="#br0" timeOffset="1.48236E6">32055 14720 0,'0'0'16,"0"0"-16,29 0 16,23 0-1,31 0-15,10 0 16,-5 0-16,-88 0 15,91 0 1</inkml:trace>
  <inkml:trace contextRef="#ctx0" brushRef="#br0" timeOffset="1.48273E6">32461 14580 0,'0'0'0,"0"0"16,0 0-16,0 21 16,0 20-1,0 24-15,-4 1 16,-2 6 0,-5 2-16,-7 9 15,0-14-15,18-69 16,0 0-1,0 0-15,-16 42 16,5-21 0,9-26-16,6-19 15,15-15-15,13-19 16,3-7 0,14-10-16,2 8 15,1 16 1,-14 21-16,-8 14 15,-7 10-15,-11 1 16</inkml:trace>
  <inkml:trace contextRef="#ctx0" brushRef="#br0" timeOffset="1.4838E6">32714 14771 0,'0'0'16,"0"0"-16,0 0 15,-6 23 1,0 15-16,-2 18 16,3-5-16,14-7 15,5-5 1,3-15-16,2-8 16,-2-9-1,-3-11-15,0-6 16,-2-8-16,-6-6 15,-1-10 1,-8-2-16,-1-2 16,-10 1-16,-2 5 15,2 12 1,-5 6-16,-2 13 16,-2 13-1,-1 9-15,1 10 16,3 9-16,8 3 15,10-12 1,12-15-16,6-18 16,10-23-1,7-15-15,9-18 16,-2 2-16,-8 11 16,0 9-1,-3 17-15,-10 12 16,0 12-1,-3 12-15,-1 10 16,-4 6-16,-2 5 16,-9-38-1,0 0-15,0 0 16,16 38-16,5-20 16,-2-19-1,2-13-15,-21 14 16,24-20-1,-24 20-15,25-18 16,-2 7 0,-23 11-16,23 2 15,-6 13-15,0 10 16,-17-25 0,0 0-16,0 0 15,15 25-15,-1-14 16,-2-22-1,-4-27-15,0-39 16,-2-52 0,-2-50-16,-1-37 15,-3-4-15,-7 35 16,-1 43 0,0 21-16,2 26 15,6 95 1,0 0-16,-6-69 15,6 36-15,2 26 16,4 22 0,-2 30-16,2 42 15,2 64 1,1 83-16,-5 80 16,-2-14-16,4-2 15,0 8 1,1-9-16,2-4 15,7-24-15,5-28 16,-4-43 0,-6-62-16,-11-136 15,0 0 1,2 82-16,-8-61 16,-5-42-16</inkml:trace>
  <inkml:trace contextRef="#ctx0" brushRef="#br0" timeOffset="1.48406E6">32982 13968 0,'0'0'0,"0"0"15,18 0 1,21 0-16,24 4 16,9 0-16,20 7 15,3-2 1,-95-9-16,95 23 16</inkml:trace>
  <inkml:trace contextRef="#ctx0" brushRef="#br0" timeOffset="1.4842E6">33497 14101 0,'0'0'0,"0"0"16,0 0-1,0 0-15,0 0 16</inkml:trace>
  <inkml:trace contextRef="#ctx0" brushRef="#br0" timeOffset="1.48502E6">30016 15171 0,'0'0'16,"0"0"-16,0 0 15,0 0 1,15 0-16,24 5 16,16 0-1,4 3-15,7-2 16,7 0-16,5-3 15,20-2 1,4-1-16,3-6 16,7-4-16,-1 4 15,6 4 1,-3 10-16,-5 10 16,-1 7-1,-14-1-15,-11 1 16,-18-5-16,-65-20 15,52 14 1,-52-14-16,0 0 16,0 0-16,43 8 15,-43-8 1,0 0 0,29 7-16,-29-7 15,0 0-15,14 3 16,-14-3-1,0 0-15,0-3 16,0 3-16,0 0 16,0 0-1,-6-3-15,-6 3 16</inkml:trace>
  <inkml:trace contextRef="#ctx0" brushRef="#br0" timeOffset="1.49073E6">32114 13420 0,'0'0'16,"0"0"-16,0 0 16,-11 18-1,-6 6-15,-4 10 16,1-3-16,9-7 16,6 4-1,3-2-15,2 1 16,5 2-16,1-2 15,3 3 1,-1 3-16,4 0 16,-2 3-1,-10-36-15,0 0 16,0 0 0,15 33-16,5-8 15,14-14-15,8-20 16,16-23-1,8-19-15,20-27 16</inkml:trace>
  <inkml:trace contextRef="#ctx0" brushRef="#br0" timeOffset="1.49101E6">32197 12716 0,'0'0'0,"0"0"16,0 0-16,3 20 15,10 27-15</inkml:trace>
  <inkml:trace contextRef="#ctx0" brushRef="#br0" timeOffset="1.49482E6">30014 11304 0,'0'0'15,"0"0"-15,0 0 16,0 0-1,0 0-15,13 7 16,21 2 0,25 4-16,13-4 15,16-5-15,22-4 16,-1-2 0,3 0-16,4 2 15,3 0-15,1 0 16,6 0-1,-4 0-15,-2-2 16,2-1 0,0 3-16,-18 0 15,-17 3-15,-87-3 16,63 2 0,-63-2-16,37 4 15,-24-2-15</inkml:trace>
  <inkml:trace contextRef="#ctx0" brushRef="#br0" timeOffset="1.49525E6">30866 11518 0,'0'0'0,"0"0"15,-16 7-15,-16 3 16,-17 9 0,10 9-1,-7 7-15,4 9 16,-4 10-16,7 0 16,39-54-1,-31 57-15,31-57 16,-20 52-16,13-2 15,14-14 1,-7-36-16,20 22 16,8-10-16,10-2 15,12-3 1,6-5-16,1-4 16,4-1-1,4-4-15,-1 3 16,-1-3-16,-2 3 15,-5-3 1,-56 7-16,47-8 16,-10-8-1</inkml:trace>
  <inkml:trace contextRef="#ctx0" brushRef="#br0" timeOffset="1.49546E6">30903 11532 0,'0'0'15,"0"0"-15,0 0 16,-7 27-16,-1 24 16,-5 30-1,-3 21-15,5 13 16,4 9-1,10 22-15,5 17 16</inkml:trace>
  <inkml:trace contextRef="#ctx0" brushRef="#br0" timeOffset="1.5008E6">31534 15111 0,'0'0'0,"0"0"16,0 0 0,-19 14-16,-5 4 15,-13 5 1,3-2-16,-7 1 15,-1 3-15,-5-1 16,-2 5-16,-3 3 16,1 4-1,-6-3-15,2 3 16,-1-2-16,3-5 16,-2-3-1,0-3-15,2-5 16,-3-6-1,0-2-15,0-3 16,-2-3-16,-1-4 16,1-4-1,5-3 1,2-4-16,-2-7 16,5-4-16,3-8 15,7-1-15,1-5 16,8-2-1,3-2-15,9-4 16,5-4 0,6-1-16,6-2 15,8-2-15,9-4 16,4-3 0,9 0-16,8 0 15,4-1 1,21-13-16,14-4 15,2 9-15,4 11 16,0 7 0,4 6-16,-1 7 15,2 9 1,0 4-16,-2 7 16,-4 10-16,4 5 15,-5 12 1,-6 10-16,-3 5 15,-7 11 1,-10 8-16,-13-1 16,-14 3-16,-3 11 15,-12 8 1,-9 8-16,-6 6 16,-7 17-1,-10 3-15,-2-7 16,-2-13-16,1-9 15,4-19 1,1-10-16,-4-7 16,4-8-1,17-25-15,-21 20 16,21-20-16,-20 11 16,-2-1-1</inkml:trace>
  <inkml:trace contextRef="#ctx0" brushRef="#br0" timeOffset="1.50097E6">31379 15263 0,'0'0'0,"0"0"15,0 0 1</inkml:trace>
  <inkml:trace contextRef="#ctx0" brushRef="#br0" timeOffset="1.50559E6">30968 15442 0,'0'0'15,"0"0"1,0 0-16,0 0 0,0 0 16,0 0-16,0 0 15,0 0 1,0 0-16,0 0 15,0 0-15,0 0 16,0 0 0,0 0-16,0 0 15,0 0 1,0 0-16,0 0 16,0 0-16,-15 9 15,-9 2 1,-7 5-16,-3 1 15,-8 6 1,-2-1-16,0 4 16,-8 4-16,-4 3 15,-5 3 1,-5 6-16,-26 14 16,-10 12-1,-5 5-15,3 3 16,10-2-16,7-3 15,10-2 1,0 3-16,2-4 16,8 7-1,-4-6-15,4 0 16,2-1-16,5-4 16,5 4-1,-6 1-15,4 9 16,-4 8-1,6 4-15,0-2 16,11-3-16,6-8 16,0 0-1,4-2-15,3-6 16,2-1-16,4-12 16,6-5-1,-4 3-15,3 2 16,0-3-1,2-5-15,18-48 16,-18 42 0,18-42-16,-18 40 15,18-40-15,0 0 16,-22 35 0,22-35-16,-22 28 15,3-20-15,6-12 16,2-16-1,0-18-15</inkml:trace>
  <inkml:trace contextRef="#ctx0" brushRef="#br0" timeOffset="1.50695E6">28617 17037 0,'0'0'16,"0"0"-16,0 0 15,0 0-15,0 0 16,-6 21 0,-3 16-16,-5 20 15,5 3 1,2 0-16,3-1 15,2 4 1,2 1-16,0 0 16,4 5-16,7 1 15,4 1 1,0-2-16,3-4 16,-3-9-16,1-12 15,-1-4 1,-15-40-16,16 36 15,-16-36 1,20 34-16,-20-34 16,27 27-1,-27-27-15,29 15 16,2-13-16,5-6 16,1-7-1,13-7-15,4-4 16,-1-7-1,3-3-15,2-3 16,5-1-16,2-2 16,17-9-1,6 3-15,8 1 16,-5 9-16,-1 4 16,-8 2-1,1-1-15,0 2 16,-6 2-16,-1 2 15,-6-4 1,-14 11-16,-8-1 16,-5 5-1,-43 12-15,44-14 16,-44 14-16,0 0 16,0 0-1,44-9-15,-44 9 16,0 0-1,0 0-15,35-8 16,-35 8-16,0 0 16,0 0-1,23-7-15,-23 7 16,0 0 0,0 0-16,10-4 15,-10 4-15,0 0 16,0 0-1,10-3-15,-10 3 16,0 0 0,0 0-16,5-2 15,-5 2-15,0 0 16,0 0 0,3 0-16,-3 0 15,0 0 1,0 0-16,4-3 15,-4 3-15,0 0 16,0 0 0,0-2-16,0 2 15,0 0-15,0 0 16,2 0 0,-2 0-16,0 0 15,0 0 1,2-3-16,-2 3 15,0 0-15,0 0 16,0 0 0,0 0-16,0 0 15,0 0 1,0 0-16,0 0 16,0 0-16,0 0 15,0 3 1,0-3-16,0 0 15,0 0 1,0 0-16,0 0 16,0 0-16,0 0 15,0 2 1,0-2-16,0 0 16,0 0-1,-2 0-15,6 0 16,7-2-16</inkml:trace>
  <inkml:trace contextRef="#ctx0" brushRef="#br0" timeOffset="1.51087E6">31304 13306 0,'0'0'0,"0"0"16,0 0-1,0 0-15,0 0 16,0 0-1,0 0-15,-4 6 16,2 1-16,-2 1 16,0-6-1,4-4-15,-2 2 16,2 0 0,0 0-16,0 0 15,0 0-15,0-4 16,4 0-1,0 0-15,-2 1 16,-2 3-16,2-2 16,-2 2-1</inkml:trace>
  <inkml:trace contextRef="#ctx0" brushRef="#br0" timeOffset="1.51261E6">31390 11785 0,'0'0'0,"0"0"16,0 0-16,0 0 15,0 0 1,0 0-16,0 0 16,0 0-1,0 0-15,0 0 16,0 0-16,0 0 15,0 0 1,0 0-16</inkml:trace>
  <inkml:trace contextRef="#ctx0" brushRef="#br0" timeOffset="1.58589E6">14458 9463 0,'0'0'0,"0"0"15,0 0-15,-21 0 16,-29-6-1,-23-4-15,-17 3 16,-4 1-16,-6 4 16,-6-1-1,4 3 1,-6-1 0,-1-9-16,-1-1 15,-1-2-15,1 4 16,5-2-1,0 4-15,7 3 16,4 1-16,13 1 16,10 0-1,19-3-15,11-6 16,2-3 0,8-4-16,9-3 15,7-6-15,3-9 16,5-9-1,2-20-15,5-10 16,0-32 0,0-28-16,-2-13 15,0-9-15,0 2 16,2 14 0,4-1-16,5 7 15,8-2-15,2 8 16,6 11-1,-1 11-15,8 15 16,-3 9 0,-29 83-16,29-65 15,-29 65-15,31-42 16,5 11 0,6 11-16,7 4 15,8 3 1,8 1-16,7 1 15,31 1-15,23-2 16,7 3 0,12-2-16,11 2 15,-1-5 1,0 3-16,-10 0 16,-13 2-16,-23 0 15,-17 5 1,-20 2-16,-24 4 15,-8 7-15,-3 7 16,-11 6 0,-6 7-16,-11 2 15,-4 9 1,-3 15-16,-2 13 16,-2 6-16,-5 33 15,-2 23 1,-4 13-16,-5 6 15,3-5 1,1-6-16,1-2 16,1 3-16,-1 1 15,-1 1 1,1-5-16,5-6 16,5-14-16,-2-9 15,-3-15 1,-1-16-16,-5-11 15,3-22 1,0-15-16,-1-8 16,1-6-16,3-8 15,-2-8 1,4-9-16</inkml:trace>
  <inkml:trace contextRef="#ctx0" brushRef="#br0" timeOffset="1.58603E6">14456 9437 0,'0'0'0,"0"0"16,0 0-16</inkml:trace>
  <inkml:trace contextRef="#ctx0" brushRef="#br0" timeOffset="1.60407E6">25467 8525 0,'0'0'0,"0"0"15,-5-18 1,1-18-16,-10-17 15,-4 10 1,-4 5-16,-3 2 16,1-2-16,2 0 15,-1 2 1,-2-2-16,-4 2 16,3 3-1,-6 4-15,1 7 16,-7 6-1,-2 5-15,-5 13 16,-1 7-16,-6 14 16,0 10-16,3 11 15,2 8 1,7 6-16,7 3 16,8 3-1,10-1-15,5-1 16,13-1-16,8-5 15,6-3 1,8-6-16,4-7 16,7-8-1,1-10-15,4-11 16,4-13-16,0-12 16,4-13-1,-2-10-15,2-15 16,-2-3-1,-3-8-15,6-13 16,-8 0-16,-11 11 16,-31 65-1,19-49-15,-19 49 16,0 0 0,0 0-16,6-35 15,-6 13 1,2 14-16,0 11 15,5 7-15,0 7 16,4 7 0,2 5-16,3 7 15,8 13-15,6 2 16,-3 1 0,4 3-16,-2-1 15,0 1 1,-3-3-16,1-3 15,-27-49-15,0 0 16,0 0 0,25 41-16,-25-41 15,0 0-15,0 0 16,23 28 0,-23-28-16,13 17 15,-13-17 1,16 4-16</inkml:trace>
  <inkml:trace contextRef="#ctx0" brushRef="#br0" timeOffset="1.60423E6">25778 8887 0,'0'0'16,"0"0"-16,0 0 15,0 0-15,0 0 16,0 0 0</inkml:trace>
  <inkml:trace contextRef="#ctx0" brushRef="#br0" timeOffset="1.6051E6">25590 7188 0,'0'0'0,"-5"23"16,1 13-16,2 23 16,-3 0-1,5 10-15,-3 5 16,6 13-16,-1-2 16,5-4-1,-5-3-15,0-4 16,-2-5-16,0-16 15,0-53 1,-4 47-16,4-47 16,-12 33-1,12-33-15,-15 14 16,1-17 0,7-12-16,9-4 15,11-14-15,8-4 16,15-14-1,11-6-15,5 4 16,14-9-16,-66 62 16,72-52-1,-72 52-15,71-26 16,-11 20 0,-23 24-16,-19 7 15,-16 7-15,-9-1 16,-11 7-1,-16 9-15,-10 1 16,-8-2 0,2-4-16,50-42 15,-55 35-15,55-35 16,-49 26 0,49-26-16,-42 12 15,15-9 1,18-10-16,13-7 15,15-8-15</inkml:trace>
  <inkml:trace contextRef="#ctx0" brushRef="#br0" timeOffset="1.60566E6">26188 8252 0,'0'0'16,"0"0"-16,-20 4 15,-24 1 1,-22 6-16,-3 3 16,7-1-16,1 1 15,-3-8 1,-3-6-16,0-11 15,1-9 1,3-10-16,8-12 16,6-9-16,7-10 15,1-21 1,9-5-16,10 2 16,11 5-1,11 1-15,14 1 16,15 1-16,9 4 15,8 4 1,11 11-16,1 8 16,5 17-1,-8 16-15,2 12 16,3 12-16,0 11 16,-1 15-1,0 17-15,6 23 16,-7 21-16,-20 6 15,-17 5 1,-24 9-16,-18 4 16,-16 14-1,-14 9-15,-1-11 16,-14-29-16,-28-40 16</inkml:trace>
  <inkml:trace contextRef="#ctx0" brushRef="#br0" timeOffset="1.60618E6">25844 8777 0,'0'0'15,"0"0"-15,-25 4 16,-22 1-16,-23 6 16,-5 7-1,-8 5-15,-8 1 16,-3 1-1,-9-1-15,7-9 16,7-5-16,3-13 16,7-12-1,6-11-15,9-15 16,11-6 0,19-3-16,15-5 15,10-7 1,9-8-16,9-1 15,10-1-15,17-13 16,18 0 0,15 12-16,5 12 15,5 16-15,2 12 16,4 11 0,-1 17-16,-5 18 15,0 18 1,-10 24-16,-11 14 15,-18 18-15,-17 13 16,-15 22 0,-14 7-16,-12 0 15,-4-15 1,3-22-16,4-16 16,1-14-16,6-14 15,6-11 1</inkml:trace>
  <inkml:trace contextRef="#ctx0" brushRef="#br0" timeOffset="1.60634E6">25727 9047 0,'0'0'0,"0"0"15,0 0 1</inkml:trace>
  <inkml:trace contextRef="#ctx0" brushRef="#br0" timeOffset="1.61786E6">14291 9302 0,'-31'0'0,"-15"0"16,-18 0-16,-8 0 15,-1 0 1,-12 4-16,2 1 16,4-1-16,-2-1 15,5-1 1,-4-2-16,1-2 16,-2-1-1,2-4-15,0-4 16,-4-4-16,4-7 15,4-5 1,2-5-16,2-4 16,5-8-1,3-5-15,7-9 16,9-5-16,3-6 16,3-5-1,1-3-15,7-5 16,7 0-16,2-3 15,9-2 1,1 0-16,8-2 16,4-1-1,6-1-15,5-1 16,13-2 0,6-4-16,7 2 15,0 4-15,9 3 16,-2 8-1,2 7-15,8 3 16,3-1-16,8 10 16,1 4-1,4 5-15,6 3 16,3 8 0,7 3-16,1 4 15,-3 6-15,-2 4 16,4 10-1,-2 1-15,1 8 16,-3 6 0,-2 5-16,-1 3 15,0 1-15,0 4 16,3 5 0,-4 2-16,0 2 15,-7 3-15,-15 0 16,-6 4-1,-5 5-15,-1 3 16,0 10 0,-9 7-16,0 6 15,-3 3-15,-1 2 16,-3 4 0,5 17-16,-5 9 15,-9-1 1,-8-8-16,-2 2 0,-5 6 0,-4-1 31,-8 2-31,-2-2 0,-2 1 31,-4 2-31,-5 5 0,1-5 16,0-1-16,-4-3 16,-2-2-1,1-10-15,-2-1 31,-2 1-31,-1-1 0,1-4 16,0-5-16,-3-4 31,3-3-15,9-19-16,5-8 16,-4-3-1,-2-2-15,6-12 16,1-8-16,1-7 15,3-8 1,6-11-16,10-17 0</inkml:trace>
  <inkml:trace contextRef="#ctx0" brushRef="#br0" timeOffset="1.61845E6">14577 8324 0,'0'0'0,"0"0"0,2-18 32,18-16-17,11-11-15,10 10 0,8 1 0,5 5 31,8 3-31,6 0 0,0 6 16,5 3 15,-2 1-31,2 3 0,10 6 0,0 3 16,-12 6 0,-15 4-16,-7 3 31,1 2-31,-2 6 0,2 3 15,-1 4 1,-4 2-16,-6 6 31,-2 6-31,-5 6 16,-7 3-16,-2 3 0,-5 6 31,-5 0-31,-1 4 0,-4-2 31,1 0-31,0-4 16,-1-3-16,-8-51 0,4 50 16,-4-50-16,0 0 31,0 0-31,6 44 0,-8-4 16,2-40-16,-6 24 15,-4-14 16,1-15-31</inkml:trace>
  <inkml:trace contextRef="#ctx0" brushRef="#br0" timeOffset="1.61899E6">15533 8547 0,'0'0'0,"0"0"15,0 0-15,0 0 0,0 0 16,0 0-16,15 16 31,9 6-15,9 7-16,-2 2 0,1 3 0,1-3 31,3 2-15,-36-33-16,38 34 0,-38-34 15,43 24 1,-2-8-16,2-12 16,-8-10-16,-8-9 15,-2-13 1,2-5-16,4-18 31,3-5-31,0-9 16,3-4-16,8-21 0,5-8 15,-4 4 1,0 16-16,-7 15 16,1 10-1,-40 53 1,36-40-16,-3 15 15,-2 11-15,-8 17 0</inkml:trace>
  <inkml:trace contextRef="#ctx0" brushRef="#br0" timeOffset="1.61912E6">16487 8449 0,'0'0'0,"0"0"16,0 0-16</inkml:trace>
  <inkml:trace contextRef="#ctx0" brushRef="#br0" timeOffset="1.62243E6">16278 8871 0,'0'0'0,"0"0"16,-7 24-1,0 28-15,-8 35 16,-1 27 0,-3 25-16,6 29 15,-5 23-15,9 10 16,3 25 0,4 13-16,-2-7 15,2-6 1,2 0-16,6-12 15,5-26-15,2-18 16,7-21 0,3-25-16,6-29 15,0-21-15,0-20 16,3-25 0,3-13-16,14-10 15,14-15 1,15-13-16,30-23 15,30-19-15,13-11 16,4 4 0,1 6-16,-4 12 15,3 15 1,-2 18-16,1 13 16,3 18-16,-3 11 15,1 16 1,6 11-16,-5 10 15,-9 10-15,-12 4 16,-19 8 0,-11 1-16,-15-10 15,-13-12 1,-3-6-16,-13-16 16,-19-18-16,-7-12 15,-5-18 1,-5-15-16,-1-17 15,1-31 1,6-50-16,-1-58 16,3-48-16,-7-32 15,-4 15 1,-7 7-16,-2 7 16,-7 7-1,1-2-15,4 13 16,-4 19-16,1 14 15,-3 3 1,-2 12-16,-6 17 16,0 15-1,1 24-15,-2 17 16,0 13-16,-5 10 16,-5 20-1,14 50-15,-13-42 16,-10 9-16,-10 8 15,-11 9 1,-17 8-16,-15 8 16,-37 6-1,-35 8-15,-27 4 16,-17-1-16,-7 2 16,0 1-1,-8-2-15,-6 2 16,-6-5-1,-8 3-15,4 2 16,12 1-16,21-2 16,10 3-1,0 7-15,12 8 16,23-3 0,16 4-16,25-10 15,24-6-15,80-22 16,-65 14-1,65-14-15,0 0 16,-45 4 0,45-4-16,0 0 15,0 0-15,-28 0 16,28 0 0,-19 4-16,17 7 15</inkml:trace>
  <inkml:trace contextRef="#ctx0" brushRef="#br0" timeOffset="1.62297E6">16937 9172 0,'0'0'0,"0"0"15,0 0 1,0 0-16,0 0 15,15-2-15,26-15 16,22-9 0,4-5-16,28-11 15,7-7 1,-10 9-16,-92 40 16,0 0-16,69-16 15,-38 20 1,-29 15-16,-18 12 15,-13 16 1,-18 24-16,-23 34 16,-16 27-16,5-9 15,17-25 1,64-98-16,0 0 16,-41 56-1,32-43-15,18-33 16,10-25-16,5-24 15</inkml:trace>
  <inkml:trace contextRef="#ctx0" brushRef="#br0" timeOffset="1.62315E6">17410 9119 0,'2'8'0,"0"7"16,6 4-16,3 14 16,5 1-1,2 6-15,4 7 16,-2 5-16,4-1 15,-24-51 1,0 0-16,0 0 16,16 40-1,-16-15-15</inkml:trace>
  <inkml:trace contextRef="#ctx0" brushRef="#br0" timeOffset="1.62353E6">17475 9320 0,'-4'-5'0,"-2"-5"16,3-2-1,3-1-15,13-1 16,10-1-16,8-1 16,4-2-1,17-6-15,-1-8 16,1-2-16,-10-1 16,-42 35-1,29-34-15,-29 34 16,18-36-1,-18 36-15,0 0 16,0 0-16,7-27 16,-2 19-1,-3 13-15,0 15 16,3 13-16,-3 14 16,4 18-1,3 4-15,0-2 16,-9-67-1,9 67-15,-9-67 16,0 0 0,0 0-16,2 61 15,-10-8-15,-13-3 16</inkml:trace>
  <inkml:trace contextRef="#ctx0" brushRef="#br0" timeOffset="1.62387E6">17502 9671 0,'0'0'0,"-6"19"16,-7 15 0,-1 9-16,1 6 15,11 3 1,6 1-16,11-3 16,16-9-16,8-9 15,10-13 1,0-9-16,2-17 15,-6-13-15,-10-14 16,-7-10 0,-17-10-16,-11-2 15,-13 3 1,-15 8-16,-12 7 16,-9 16-16,-7 12 15,-2 18 1,3 16-16,1 12 15,10 5 1,21-4-16,19-11 16,10-14-16</inkml:trace>
  <inkml:trace contextRef="#ctx0" brushRef="#br0" timeOffset="1.62414E6">18160 9003 0,'0'0'16,"0"0"-16,0 19 15,0 24 1,0 29-16,0 8 16,-6 25-1,2-10-15,4-95 16,0 0-16,-6 77 15,-1-28 1,1-35-16,8-32 16,7-24-16</inkml:trace>
  <inkml:trace contextRef="#ctx0" brushRef="#br0" timeOffset="1.62486E6">18168 9278 0,'0'0'16,"0"0"-1,13 0-15,16-7 16,15-9-16,4-4 15,4-14 1,4-6-16,-4-11 16,7-12-1,-6-3-15,-53 66 16,41-66-16,-41 66 16,0 0-1,0 0-15,20-46 16,-20 23-1,-11 23-15,-3 16 16,-7 14-16,-7 14 16,-7 25-1,-18 34-15,-6 15 16,3-2 0,14-21-16,15-35 15,13-29-15,3-16 16,7-8-1,0-10-15,2-4 16,2-5-16,6-10 16,7-6-1,5-3-15,2-2 16,6 0 0,2 8-16,-4 11 15,-1 14-15,-6 12 16,-7 12-1,-10 16-15,-14 18 16,-11 9 0,-6-2-16,-3-2 15,1-12 1,33-51-16,-33 38 16,33-38-16,-37 25 15,37-25 1,-33 8-16,33-8 15,-20-3-15,9-5 16,11 8 0,2-6-16,9-1 15,12 7 1,5 2-16,15 3 16,13 6-16,9 1 15,4-4 1,3 1-16,-3-5 15,-5-4-15,-7-9 16</inkml:trace>
  <inkml:trace contextRef="#ctx0" brushRef="#br0" timeOffset="1.62506E6">18729 8958 0,'0'0'0,"0"0"16,0 0-16,0 0 15,20 7 1,22 0-16,17 3 16,-18 3-16,-15 4 15</inkml:trace>
  <inkml:trace contextRef="#ctx0" brushRef="#br0" timeOffset="1.62604E6">18729 9320 0,'0'0'0,"0"0"15,0 0 1,0 0-16,12-23 16,11-19-1,19-20-15,16-14 16,-5 13-16,-53 63 15,0 0 1,43-33-16,-24 30 16,-17 24-1,-13 12-15,-11 19 16,-14 25 0,-18 37-16,-15 21 15,7-13-15,62-122 16,0 0-1,0 0-15,-41 78 16,37-61-16,20-42 16,9-22-1,8-16-15,0-2 16,-3 9-16,-6 14 16,-1 13-1,-10 15-15,3 13 16,-4 9-1,0 13-15,0 8 16,-1 6 0,-3 4-1,-8-39-15,0 0 16,12 35-16,-4-15 16,3-18-16,1-13 15,-4-14 1,-1-8-16,-1-5 15,6-15 1,4-6 0,6-1-16,7-5 15,2 1-15,8 3 16,-39 61-16,37-53 16,4 12-16,-7 22 15,-10 20 1,-13 19-16,-7 20 15,-6 25 1,-2 9-16,-5 25 16,2 12-16,3-15 15,-1-15 1,5-81-16,0 0 16,0 0-1,5 51-15,4-35 16,2-34-16,0-22 15,9-38 1,4-46-16,19-37 16,6-11-1,0 32-15,-49 140 16,0 0-16,0 0 16,36-87-1,-18 63-15,-8 42 16,-2 28-1,-4 32-15,0 60 16,-1 75 0,2 46-16,-3 3 15,-2-12-15,-2 16 16,0 27-16</inkml:trace>
  <inkml:trace contextRef="#ctx0" brushRef="#br0" timeOffset="1.62816E6">18222 10654 0,'-14'45'0,"-5"24"16,-2 29-16,-5 43 16,-2 40-1,-3 20-15,6 9 16,4 2-16,11 9 16,10 18-1,12-20-15,7-13 16,12-20-16,17-3 15,10 2 1,7-5-16,6 3 31,6-7-31,5-4 0,7-5 16,4-6 0,11-9-16,3-13 15,9-17 1,7-1-1,4-7-15,8-7 16,6-2-16,6-4 16,6-5-16,3 0 0,2-7 15,7-1 1,3-13-16,4-8 16,2-8-1,5-7-15,3-2 16,1-5-1,0 1 1,1 2-16,-2-5 16,1-6-1,2-3-15,4-5 0,-3-6 16,-1-4 0,-2-8-16,3-7 15,-3-4-15,2-6 16,1-5-1,-6-6-15,-1-2 16,-9-10 0,-7-6-16,-2-8 15,-2-11-15,-6-9 16,-5-10 0,-2-9-16,-5-10 15,-5-5 1,-7-10-1,-2-11-15,-4-14 16,3-15-16,-8-16 16,10-21-16,6-21 15,-3-5 1,-1 0-16,-1 0 16,-3 7-1,2 10-15,-1 10 16,0 13-16,-6 19 15,-3 8 1,10 4-16,-4 2 16,4 8-1,-2 6-15,-4 13 16,-1 10-16,-2 16 16,-6 7-1,1 13-15,-6 7 16,-3 15-1,-12 10-15,-4 14 16,-3 10-16,-8 10 16,0 10-1,-5 5-15,-3 10 16,-5 9-16,-7 4 16,-16-4-1,-3 1-15,-4 2 16,-6-1-1,-29-38-15,0 0 16,0 0-16,17 34 16,-5-10-1,-6-16-15,-4-14 16,-2-10 0</inkml:trace>
  <inkml:trace contextRef="#ctx0" brushRef="#br0" timeOffset="1.62859E6">29446 11271 0,'0'0'0,"0"0"16,0 0-16,0 0 15,9 18-15,9 13 16,5 13 0,6 7-16,4 10 15,2 7 1,12 27-16,9 17 16,0 2-16,-11-12 15,-8-19 1,-11-18-16,-26-65 15,15 43-15,-15-43 16,7 31 0,-14-11-16,-11-8 15,-13-8 1,-22-4-16,-38-3 16,-57 3-16,-87 7 15,-105 31 1,10 34-16,-5 35 15</inkml:trace>
  <inkml:trace contextRef="#ctx0" brushRef="#br0" timeOffset="1.63485E6">16608 8699 0,'-31'29'16,"-12"18"-16,-12 13 15,-8 20-15,-3 12 16,7-5-1,12-4-15,15-18 16,19-18-16</inkml:trace>
  <inkml:trace contextRef="#ctx0" brushRef="#br0" timeOffset="1.63515E6">17102 8493 0,'-24'26'0,"-10"9"15,-22 27-15,-22 36 16,-31 55 0,-31 61-16,-59 47 15,-66-15-15</inkml:trace>
  <inkml:trace contextRef="#ctx0" brushRef="#br0" timeOffset="1.63568E6">19437 8221 0,'0'0'0,"4"25"15,12 15 1,12 20-16,7 2 16,7 12-16,15 24 15,11 14 1,7 0-16,-2-5 16,-2-11-1,-6-7-15,-9-6 16</inkml:trace>
  <inkml:trace contextRef="#ctx0" brushRef="#br0" timeOffset="1.63602E6">19775 8069 0,'0'0'0,"8"24"16,15 12-1,15 27-15,20 15 16,38 49-16,43 47 16,28 55-1,1 21-15,0 31 16</inkml:trace>
  <inkml:trace contextRef="#ctx0" brushRef="#br0" timeOffset="1.64996E6">17115 7118 0,'0'0'16,"0"0"-16,0 0 16,0 26-16,0 23 15,-4 29 1,-3 22-16,-2 1 15,3 2 1,1 4-16,3 1 16,0-3-16,2-14 15,2-12 1,-2-79-16,0 0 16,0 0-1,2 60-15,1-27 16,-8-26-16,-2-21 15</inkml:trace>
  <inkml:trace contextRef="#ctx0" brushRef="#br0" timeOffset="1.65034E6">17104 7383 0,'0'0'16,"0"0"-16,0 0 15,0 0 1,19-2-16,16-5 16,18 0-1,-3 5-15,-1 5 16,-7 10 0,-5 7-16,-16 4 15,-13 3-15,-12 7 16,-11 8-1,-18 23-15,-15 4 16,-18 21-16,-12 3 16,78-93-1,-77 79-15,77-79 16,-55 45 0,29-32-16,23-20 15,17-14-15,8-8 16,9-11-1,14-20-15</inkml:trace>
  <inkml:trace contextRef="#ctx0" brushRef="#br0" timeOffset="1.65079E6">17451 7490 0,'0'0'15,"0"0"-15,0 0 16,0 0-1,0 0-15,0 0 16,0 0 0,16-2-16,15-14 15,6-8-15,3-6 16,-7 0 0,-5-2-16,-28 32 15,0 0 1,22-31-16,-22 31 15,0 0-15,16-27 16,-11 12 0,-5 12-16,-3 12 15,-1 9 1,-1 11-16,3 9 16,-3 16-16,5 4 15,3 5 1,-1 1-16,-2 1 15,0-1-15,2-3 16,-2-61 0,3 56-16,-3-56 15,2 47 1,2-18-16,3-25 16</inkml:trace>
  <inkml:trace contextRef="#ctx0" brushRef="#br0" timeOffset="1.65113E6">17905 6864 0,'0'0'0,"0"0"15,-8 32 1,0 31-16,-6 34 15,3 31 1,5 2-16,8 4 16,2 0-16,7-1 15,-2-1 1,0-2-16,-3-12 16,2-7-1,-1-18-15,-7-93 16,0 0-16,0 0 15,2 62 1,5-46-16,1-39 16,13-25-16,12-44 15</inkml:trace>
  <inkml:trace contextRef="#ctx0" brushRef="#br0" timeOffset="1.65137E6">18358 7156 0,'0'0'16,"0"0"-16,0 0 16,-23 23-1,-12 20-15,-21 26 16,-18 25-16,-11 20 16,5-5-1,22-31-15,58-78 16,0 0-1,-26 46-15,23-42 16,16-29-16</inkml:trace>
  <inkml:trace contextRef="#ctx0" brushRef="#br0" timeOffset="1.65157E6">18244 7388 0,'0'0'0,"0"0"16,0 0-1,10 20-15,9 12 16,10 20-16,0-1 16,3 3-1,-3-5-15,2-6 16,-31-43 0,31 32-16,-2-17 15,-13-19-15,-16-13 16</inkml:trace>
  <inkml:trace contextRef="#ctx0" brushRef="#br0" timeOffset="1.65196E6">18454 7454 0,'0'-2'16,"-5"-4"-16,1-15 15,2-8 1,-2-7-16,8 1 16,4-4-16,22 4 15,6 4 1,1 6-16,7 4 15,-44 21-15,0 0 16,0 0 0,37-18-16,-37 18 15,31-8 1,-13 13-16,-8 9 16,-8 9-1,-2 14-15,-4 12 16,-4 22-16,1 11 15,0 28-15,3 18 16,6-1 0,5-15-16,-7-112 15,5 80 1,-5-80-16,4 52 16,-4-52-1,8 8-15,-2-23 16,-2-28-16,1-28 15</inkml:trace>
  <inkml:trace contextRef="#ctx0" brushRef="#br0" timeOffset="1.65229E6">18910 6756 0,'0'0'0,"0"0"15,0 21 1,0 24-16,9 29 16,5 25-16,1 8 15,1 6 1,-1 12-16,-3 14 16,-2 13-1,1-11-15,1-11 16,-5-19-16,-5-17 15,-2-16 1,-4-16-16,4-62 16,0 0-1,0 0-15,-3 36 16,3-24-16,7-17 16</inkml:trace>
  <inkml:trace contextRef="#ctx0" brushRef="#br0" timeOffset="1.65263E6">19093 7257 0,'2'-1'0,"-2"1"0,7-7 15,19-2-15,13-3 16,10 1-1,-6 5-15,-10 2 16,-9 6-16,-8 4 16,-5 6-1,-7 6-15,-10 8 16,-14 10 0,-22 20-16,-15 9 31,-20 28-31,-16 17 0,5-9 15,88-101-15,0 0 16,-45 64 0,36-41-16,22-33 15</inkml:trace>
  <inkml:trace contextRef="#ctx0" brushRef="#br0" timeOffset="1.65287E6">19323 7488 0,'0'0'0,"0"0"16,0 0-16,3 20 15,8 21 1,4 18-16,6-5 16,-1-7-16,4 0 15,-2 0 1,3-3-16,5-1 15,-30-43-15,29 31 16,-3-16 0</inkml:trace>
  <inkml:trace contextRef="#ctx0" brushRef="#br0" timeOffset="1.65323E6">19760 6891 0,'0'0'0,"0"0"16,2 32-1,4 31-15,5 41 16,-5 30-16,0 2 15,0 7 1,0 3-16,-1 19 16,-3-10-16,-6-20 15,1-33 1,-1-13-16,2-9 16,2-80-1,0 0-15,0 0 16,-4 60-16,-4-28 15,-5-24 1,-5-12-16</inkml:trace>
  <inkml:trace contextRef="#ctx0" brushRef="#br0" timeOffset="1.6543E6">17326 6413 0,'-52'5'0,"-31"4"16,-52 14-1,-32 23-15,-13 21 16,1 11-1,9 4-15,20-3 16,34-14-16,116-65 16,-78 47-1,78-47-15,0 0 16,0 0 0,-38 29-16,32-11 15,14-9-15,13-3 16,13 3-1,12 1-15,23 2 16,14 5 0,29 6-16,24 11 15,14 6-15,-17 3 16,-19 0 0,-24-5-16,-18-3 15,-13-4-15,-17-6 16,-42-25-1,0 0-15,0 0 16,29 16 0,-16-8-16,-13-8 15,-13-11-15,-12-9 16,-11-11 0,-17-18-16,-8-14 15,-24-26 1,-22-32-16,0-17 15,17 6-15,18 16 16,15 14 0,9 14-16,10 16 15,5 14 1,33 58-16,-27-35 16,27 35-16,-25-23 15,1 16 1,4 12-16,2 10 15,1 12-15,2 13 16,4 18 0,3 10-16,3 5 15,-2 39 1,-2 24-16,5 29 16,-2 6-16,1-15 15,3-13 1,-3-9-16,5-15 15,5-19 1,-5-100-16,17 69 16,8-40-16,18-42 15,14-45 1,60-86-16,116-157 16,103-101-1,52-16-15,39-8 16</inkml:trace>
  <inkml:trace contextRef="#ctx0" brushRef="#br0" timeOffset="1.66202E6">17106 10324 0,'0'0'15,"0"0"1,0 0-16,0 0 16,0 0-16,0 0 15,0 0-15,23 0 16,24 0-1,25 0-15,4 0 16,14 0 0,10 4-16,2 0 15,10 0-15,11-1 16,4-2 0,9 2-16,8 0 15,21 1 1,10-4-16,-11 3 15,-7 1-15,-10 2 16,-1 4 0,-8-2-16,-10 5 15,-22 1 1,-20-3-16,-15 3 16,-21-5-16,-50-9 15,38 8 16,-38-8-31,0 0 16,0 0-16,31 3 16,-31-3-1,19-3-15,-7-5 0</inkml:trace>
  <inkml:trace contextRef="#ctx0" brushRef="#br0" timeOffset="1.66285E6">17011 8410 0,'0'0'0,"0"0"16,0 0-1,0 0-15,18-2 16,19-9-16,20 1 15,0-2 1,6 5-16,4 0 16,4 0-16,2 1 15,6 2-15,29-3 16,17 2-16,-2 0 16,5 4-1,-8 2-15,-1 4 16,-3 2-1,2 2-15,5 2 16,-3-4 0,5-1-16,-2 1 31,4 1-31,1-5 16,-5 0-16,-12-1 15,-13 0 1,-8 2-16,-15 3 0,-75-7 15,60 7 1,-60-7 0,0 0-16,0 0 0,40 9 15,-40-9 1,0 0-16,0 0 16,25 9-1,-25-9-15,0 0 16,0 0-16,13 2 15,-13-2 1,14-7-16</inkml:trace>
  <inkml:trace contextRef="#ctx0" brushRef="#br0" timeOffset="1.68052E6">19954 12725 0,'-41'4'0,"-24"6"15,-23 5-15,-27 10 0,-18 8 32,-10 3-32,10-2 15,15-5-15,-1-1 0,-1 1 31,-1-1-31,0-4 0,3 1 32,-1-5-32,2-2 0,-8-5 0,-3-4 15,-3-3 17,6-3-32,0-3 0,3-9 15,-3-7-15,-3-5 16,1-7-16,5-5 15,5-6 1,3-2-16,3-7 31,-3-3-15,-3-10-16,6-3 16,3-7-16,4-6 0,0-7 31,4-5-31,6-8 0,4-1 31,2-5-31,2-2 16,-1-16-16,4-1 0,7-9 15,5-1-15,3-4 16,4-2 0,1-3-16,6-2 15,2-6-15,5-9 16,2 3-1,4-6-15,8 0 32,6-2-32,4 5 0,2-8 31,3-2-31,9 0 0,5-1 31,7-5-31,2-3 16,3 3-16,3 2 0,10 5 15,4-5-15,9 0 32,10-3-32,9-2 0,16-6 15,3 4-15,11 1 16,8 2 0,8 6-16,7 6 31,6 15-31,8 10 0,8 9 31,8 3-31,12 4 0,12 7 16,6 9-16,10 7 15,3 5-15,0 13 32,-4 17-17,-6 14-15,-5 13 0,-2 9 31,-1 8-31,0 11 16,6 10-16,5 10 16,9 8-1,-5 11-15,-3 9 0,-3 13 16,-10 8-16,-3 9 16,-4 9-16,-2 10 15,-5 14 16,-3 4-31,0 9 16,-5 16-16,-8 4 0,-8 7 16,-7 8-16,-5 10 15,-1 10 17,-2 4-32,1 14 0,-1 0 15,-8 8-15,-12 22 16,-17 2-16,-19 3 15,-8 12 17,-13 7-32,-12 11 0,-9 10 0,-12 0 15,-15 8 1,-19 9-16,-18 7 16,-27 4-1,-18 12-15,-28 13 16,-19 16-16,-25 6 15,-26 12 1,-29 15-16,-31 17 16,-33 26-1,-22 20-15</inkml:trace>
  <inkml:trace contextRef="#ctx0" brushRef="#br0" timeOffset="2.48645E6">13723 2893 0,'0'0'0,"17"0"16,36-18-16,36 18 16,16-18-1,19 18-15,-1 0 16,18 0-16,0-18 15,0 18 1,36 0-16,-1 0 16,-17 0-1,-18 0 1,-35 0-16,-18 0 16,0 0-16,-35 18 15,0 0-15</inkml:trace>
  <inkml:trace contextRef="#ctx0" brushRef="#br0" timeOffset="2.4869E6">14269 2769 0,'-17'18'0,"-18"-1"16,-18 1 0,18 17-16,-1 1 15,0 16-15,19 1 16,-18 18-16,17 17 16,1 35-1,-19 36-15,19 0 16,-18 0-16,35-36 15,0-17-15,35-18 16,0-17 0,18 0-16,-1-19 31,36-17-31,19-17 16,-2-18-16,37 0 15,-19 0 1,1-18-16,-19 1 15,-34-17 1,0-2-16,-54 18 16,19-17-16,-36-1 15,-18 19 1,-17-19-16</inkml:trace>
  <inkml:trace contextRef="#ctx0" brushRef="#br0" timeOffset="2.48715E6">13828 3792 0,'0'0'0,"35"0"16,19-18-1,34 1-15,36-19 16,16 19-16,37-36 15,-19 36 1,-16-19-16,-19 19 16,-34 17-16,-89 0 15,88-18-15</inkml:trace>
  <inkml:trace contextRef="#ctx0" brushRef="#br0" timeOffset="2.48753E6">14940 3563 0,'0'0'0,"0"0"16,0 0 0,0 35-16,0 18 15,35 17-15,-17 36 16,17 1-16,0 16 15,18-17 1,-18-17-16,-17-20 16,-18-69-1,35 36-15,-17-19 16,0-17-16,-1-35 16,1-1-1,17-33-15,18-38 16,0 1-1,0 1 1,-35-1-16,-1 35 16,-17 71-16,0-52 15,0 16 1,0 1-16</inkml:trace>
  <inkml:trace contextRef="#ctx0" brushRef="#br0" timeOffset="2.48804E6">15540 3792 0,'0'0'16,"0"0"-16,0 0 16,0 0-1,17 18-15,18 17 16,0 0-16,36 1 15,-18-18 1,0-18-16,0 0 16,17-18-1,-16 0-15,-1-17 16,-1-18-16,-17 0 16,-17 17-1,0-17-15,-36 19 16,-17 16-1,0 0-15,-36 1 16,18 34-16,0-17 16,0 36-1,1-19-15,16 36 16,18 0-16,0 0 16,18 0-1,0 18-15,18-1 16,18 0-1,-1 1-15,18 0 16,-53-71-16,53 36 16,-1-36-1,1 0-15,1-36 16,-2-17 0,19-18-16</inkml:trace>
  <inkml:trace contextRef="#ctx0" brushRef="#br0" timeOffset="2.4886E6">16262 3545 0,'0'0'16,"0"0"0,0 0-16,0 18 15,19 35-15,-19 35 16,17 0-16,1 18 15,-1-18 1,1 0-16,-18 1 31,17-18-31,-17-2 16,0-69 0,0 0-16,0 0 15,18 54-15,-18-54 16,0 17-1,0-17-15,0-17 16,0-19-16,18 1 16,-18-35-16,17 17 15,1-18 1,-1 0-16,1 0 16,18 19-16,-19-19 15,19 36 1,-1 0-16,0 17 15,18 18 1,-18 0 0,0 35-16,1 1 15,-1 17-15,-17 0 16,-18-53 0,35 70-16,-35-70 15,0 0 1,18 53-16,-18-53 15,0 0-15,17 35 16,1-17-16</inkml:trace>
  <inkml:trace contextRef="#ctx0" brushRef="#br0" timeOffset="2.48895E6">16580 3105 0,'0'0'16,"0"0"-1,18 0-15,35 0 16,17-18-1,36 18-15,0 18 16,17-18-16,-17 17 16,17 0-16,1-17 15,-18 0 1,-36 18-16,-70-18 16,89 0-1,-89 0-15,53 17 16</inkml:trace>
  <inkml:trace contextRef="#ctx0" brushRef="#br0" timeOffset="2.4894E6">17003 2610 0,'0'0'16,"0"0"-16,0 0 15,0 18-15,0 35 16,18 17-16,-1 36 15,-17 0 1,18 0-16,-1 35 16,2 0-16,-1 1 15,-1 16 1,1-17-16,-18 1 16,17-2-1,-17-34-15,0 0 16,0-18-16,0-17 15,0-71 1,0 0-16,0 35 16,18-17-1,-18-2-15,35-50 16,0-1-16</inkml:trace>
  <inkml:trace contextRef="#ctx0" brushRef="#br0" timeOffset="2.48984E6">19067 2310 0,'0'0'16,"0"0"-16,0 0 16,0 36-16,0-1 15,-17 53 1,-1 18-16,0 0 16,18 35-16,-17 0 15,-1 1 1,18 33-16,0-16 15,18 0 1,-18 17-16,17-16 16,-17-2-1,0-16-15,18-19 16,-18-17-16,0-19 16,0-87-1,0 0-15,0 53 16,-18-35-16,18-18 15</inkml:trace>
  <inkml:trace contextRef="#ctx0" brushRef="#br0" timeOffset="2.49023E6">18908 2698 0,'0'0'0,"0"0"32,18 0-32,18-17 15,34-1 1,0 18-16,37 0 16,-2 18-16,18 17 15,-16 18 1,-2 17-16,-17 1 15,1 0-15,-19 35 16,-17 0 0,-18 17-16,-17 18 15,-18-17-15,-18 16 16,-17-16-16,-18-19 16,0 2-1,-17-37-15,-19 1 16,-16-1-16,-19-17 15,-17 0 1,0-35-16</inkml:trace>
  <inkml:trace contextRef="#ctx0" brushRef="#br0" timeOffset="2.49048E6">18591 3527 0,'0'0'0,"17"-34"16,1-2-16,18 0 16,-1 19-1,35 0-15,1 17 16,53 0-16,16 0 16,19 17-1,0 0-15,0-17 16,-36 0-16,-34 0 15,-19 0-15</inkml:trace>
  <inkml:trace contextRef="#ctx0" brushRef="#br0" timeOffset="2.49088E6">20248 3334 0,'0'0'0,"0"0"16,0 17 0,0 19-16,0 34 15,0 0 1,0 37-16,18-2 16,-18 1-16,0-17 15,-18 16 1,18 1-16,0-106 15,0 0-15,0 0 32,-16 71-32,-3-35 15,19-36 1,0-36-16,19 0 16,-19-17-16,34-17 15,2 17-15,17-35 16,0 17-1,17 0-15,-16 18 16,-2 19-16,1-2 16,-18 36-1</inkml:trace>
  <inkml:trace contextRef="#ctx0" brushRef="#br0" timeOffset="2.49117E6">20990 3545 0,'0'0'0,"0"0"15,0 0-15,0 0 16,0 36 0,0 17-16,0 34 15,17 19-15,-17-17 16,0-1-1,0 0-15,0-17 16,0-71-16,0 0 16,0 0-1,-17 71-15,17-37 16,-18-34-16</inkml:trace>
  <inkml:trace contextRef="#ctx0" brushRef="#br0" timeOffset="2.49134E6">20849 3033 0,'0'0'0,"0"0"15,0 0-15,0 0 16,0 0-1,0 0-15</inkml:trace>
  <inkml:trace contextRef="#ctx0" brushRef="#br0" timeOffset="2.49176E6">21254 3210 0,'0'0'15,"0"0"-15,0 18 32,18 34-17,-1 19-15,18 17 16,-16 18-16,16 17 16,-17 1-1,-1 0-15,1-19 16,-18 1-16,0-17 15,0-89 1,0 0 0,0 52-16,17-34 0,-17-36 15,0 2-15,18-38 16,-18-17 0,18-17-16,-1-17 15,18-37-15,1 18 16,-1 1-1,1 35-15,-1 0 16,0 35 0,18 0-16,-36 0 15</inkml:trace>
  <inkml:trace contextRef="#ctx0" brushRef="#br0" timeOffset="2.49187E6">21748 3634 0,'0'17'0,"18"-17"15</inkml:trace>
  <inkml:trace contextRef="#ctx0" brushRef="#br0" timeOffset="2.4919E6">22260 4674 0,'17'0'16,"1"18"-16</inkml:trace>
  <inkml:trace contextRef="#ctx0" brushRef="#br0" timeOffset="2.49947E6">21836 3721 0,'0'0'16,"0"0"-16,0 0 16,0 0-1,36 0-15,-1 0 16,53 0-16,-18 0 15,19 0 1,-18 0-16,16-17 16,-34 0-16,1-2 15,-19 2-15,0-18 16,-17 0 0,-1-1-1,1 1-15,-18-18 16,-18 17-1,1 2-15,-1-2 0,-17 1 16,-18 17 0,17 0-16,-17 18 15,1 0 1,-1 18-16,18 18 16,-19-1-16,19 0 15,17 18 1,1 0-16,-1 18 15,18-18 1,0 0 0,0 17-16</inkml:trace>
  <inkml:trace contextRef="#ctx0" brushRef="#br0" timeOffset="2.4995E6">22665 4814 0,'19'18'15,"-19"-18"-15</inkml:trace>
  <inkml:trace contextRef="#ctx0" brushRef="#br0" timeOffset="2.50039E6">23106 3033 0,'0'0'0,"0"0"15,0 0-15,0 18 16,0 36 0,0-2-16,0 36 15,18 1 1,-18 16-1,17 1-15,-17 17 16,0 1-16,18-18 16,-18 0-16,18-18 15,-18-17 1,0-71-16,0 0 16,0 0-16,0 35 15,0-17 1,0-36-16,0 0 31,17-17-31,-17 0 16,19-18-16,-2-18 15,1 1 1,-1-36-16,19 0 16,16 18-1,-17-1-15,1 36 16,-1 0-16,1 19 15,-1-2 1,0 19-16,0-1 16,0 18-1,-35 0-15,36 0 16,-36 0-16,35 0 16,-18 18-16,19 17 0,-18 0 15,0 0 1,-1 0-16,1 18 15,-1 1 1,1 16-16,-1 0 16,1 1-16,-18 0 15,18-18 1,-18-53-16,0 70 16,0-70-1,0 0-15,0 0 16,0 53-1,0-53-15,0 0 16,0 0 0,0 35-16,0-35 15,0 36-15</inkml:trace>
  <inkml:trace contextRef="#ctx0" brushRef="#br0" timeOffset="2.50117E6">22030 3774 0,'0'0'0,"0"0"16,0 0-1,0 0-15,0 0 16,0 0-16,0 18 16,0 17-16,0 1 15,18 17 1,-1-19 0,1 2-16,0-1 15,-1 1-15,19-1 16,-18 0-1,17 1-15,18-1 16,-18-17-16,18 18 16,0-20-1,0-16-15,0 0 16,0 0 0,-1 0-16,20 0 15,-72 0-15,52 0 16,-52 0-1,0 0-15,0 0 16,35 0-16,-35 0 16,0 0-1,0 0-15,36 0 16,-36 0-16,0 0 16,0 0-16,17 0 15</inkml:trace>
  <inkml:trace contextRef="#ctx0" brushRef="#br1" timeOffset="2.51954E6">13917 15205 0,'-35'17'16,"-54"0"-16,-17 19 16,-35 0-16,-17 16 15,-1 1-15,0 0 31,0 0-15,0 0-16,1 0 0,-19 0 16,0 0-1,-16 17 1,-1-17-16,17 0 16,1-18-1,-18 19-15,17-37 0,1 18 16,-18-35-1,0 18-15,0-1 16,0-17-16,0 18 16,0 0-1,0-18-15,0 0 16,0 0 0,0 0-16,0-18 15,0 0-15,17 1 16,1-19-1,0 19-15,-1-19 16,19 1-16,-19 0 16,18-18-1,1 18-15,-1-36 16,18 19 0,0-19-16,0-18 15,17 1 1,1 18-16,17-18 15,0-18-15,0 0 16,18 0 0,0 0-16,17-17 15,0-18-15,1 17 16,17-17 0,1-1-16,16 20 15,0-20 1,19 1-16,-1 0 15,18 0-15,0-18 16,0 18 0,18 0-16,17 0 15,1 0-15,-1 18 16,18-19 0,0 36-16,17-17 15,1 17 1,0 0-16,16 18 15,20-17-15,-19 16 16,17 1 0,2 18-16,16-1 15,-17 0 1,17 1-16,0 16 16,19 2-16,-2-1 15,2 18 1,-1-18-16,18 17 15,17 1 1,-17-17-16,17 16 16,-17 1-16,17 0 15,1-1 1,17 18-16,-1-17 16,2 18-1,-1-1-15,0-18 16,0 18-1,0 2-15,18-2 16,0 18-16,-19-18 16,19 18-1,0-17-15,0 17 16,-1 0-16,0 0 16,-16 0-1,16 0-15,-16 0 16,16 17-1,-17 1-15,0-18 16,1 18-16,-20-2 16,20 2-1,-1 18-15,-18-1 16,0-17 0,1 17-16,-1 1 15,0-1-15,-34 18 16,16-1-1,1 19-15,-18-18 16,-17 18 0,17-1-16,-17 1 15,-1-1-15,-17 19 16,17-2 0,-17 2-16,0 17 15,-18-18 1,-18 18-16,19 0 0,-36 0 15,17-1-15,0 18 16,-16-17 0,-19 18-16,0-1 15,0-17 1,-17 17-16,0 1 16,-18-1-16,0-17 15,0 0 1,0 0-16,0 0 15,-18 0-15,-17 0 16,17-18 0,-17 18-16,0-18 15,0 0 1,-18 18-16,17-36 16,-17 19-1,-17-19-15,17 1 16,-1-19-16,-16 19 15,0-18 1,-19 0-16,1 17 16,0-34-16,-18 17 15,0-18 1,19 18-16,-37-18 16,1-17-1,-19 18-15,1-2 16,-18-16-16,1 18 31,-1-19-31,-18 1 16,1-1-16,0 1 15,-1 0-15,-17-1 16,-17 1 0,-1-1-16,0 19 15,0-18 1,-34 17-16,17 18 15,-1-18-15,1 18 16,-1-18 0,1 18-16,0 0 15,-17 0 1,-1-17-16,-18-2 16</inkml:trace>
  <inkml:trace contextRef="#ctx0" brushRef="#br1" timeOffset="2.52914E6">16351 14869 0,'17'53'16,"1"18"-16,17 52 15,18 36-15,17 17 16,2 1 0,-2-18-16,18-19 15,1 2 1,-2-36 0,-16-1-16,35 1 15,-18 0 1,18-18-16,-18-17 0,0 18 31,0-20-31,18-16 0,-18 18 16,0-36-16,1 19 15,-19-20 1,1 2-16,0-19 16,-18-17-16,-1 0 15,-17-17 1,1-1-16,-1-16 15,-18-20 1,1-16-16,-18-19 16,0-34-16,0-54 15,-18-17-15,1 1 16,-18-2 0,-1 1-16,1 0 15,-17-18 1,16 1-16,-16-1 15,16 1-15,-17-2 16,0 2 0,18 17-16,0-17 15,-19-1 1,19 18-16,0 0 16,17 17-16,-17 1 15,18 0 1,-1 17-16,0 18 15,18 17 1,-17 18-16,17 0 16,-18 36-16,18 70 15,0-71 1,0 71-16,-17-35 16,17 17-1,-18 18-15,1 18 16,-20 17-16,20 18 15,-18 18 1,-18 52-16,0 54 16,-17 17-1,16 0-15,2-18 16,16-35-16,1-35 16,18-17-1,17-89-15,0 0 16,-18 34-16,18-16 15,0-18 1,18-34-16,-1-20 16,18-34-1</inkml:trace>
  <inkml:trace contextRef="#ctx0" brushRef="#br1" timeOffset="2.52968E6">17691 11923 0,'0'36'16,"18"17"0,0 17-1,-1 1-15,36 53 16,1 16-1,16 37-15,18-1 16,0 1-16,0-1 16,0 1-1,-35-1-15,0-18 16,-18-16 0,1-36-16,-1-18 15,-35-88-15,18 53 16,-18-53-1,0 0-15,0 0 16,0 35 0,0-35-16,0 0 15,0 0 1,17 18-16,-17-18 16,0 0-16,0 0 15,0 17 1,0-17-16,0 0 15,0 0 1,-17 0-16,17 0 16,0 0-16,0 0 15,0 0 1,0 0-16,0 0 16,0 0-16,-18 0 15,1 0-15</inkml:trace>
  <inkml:trace contextRef="#ctx0" brushRef="#br1" timeOffset="2.53117E6">18485 11571 0,'0'0'0,"0"0"16,0 0-1,0 18-15,-17-1 0,17 36 16,-18 0-1,18-18 1,18 18-16,-18 18 16,17-19-1,1 19-15,17 35 16,-17-18-16,-1 18 16,18 0-16,0-1 15,2 1 1,15 18-16,-17-1 15,18 1 1,0-1-16,18 1 16,-18-19-16,17 19 15,-17-18 1,36 0-16,-19 17 16,18-18-1,0 2-15,1-1 16,-2-19-1,19 2-15,-17-18 16,16 17-16,2-18 16,-2 1-1,0 0-15,20-18 16,-20 0-16,19-1 16,-1-16-1,-17-1-15,17 0 16,1 1-1,-1-19-15,0 19 16,1-19-16,-18-17 16,18 17-1,-1 1-15,-17-18 16,17 0 0,1-18-16,-1 1 15,-17 17-15,18-35 16,-1 17-1,1 1-15,-1-19 16,-17 18-16,17 1 16,1-1-1,-1-17-15,0-1 16,1 2 0,-1-19-16,1 0 15,-1 0-15,19 0 16,-19-18-1,19 1-15,-19-1 16,18-17 0,-18 0-16,19 0 15,-2-18-15,2 0 16,-18 0 0,16-18-16,2 19 15,-1-36 1,-1 17-16,2-17 15,17 18-15,-18-1 16,0 18 0,0-17-16,0-1 15,0 18 1,0-17-16,0 17 16,18 18-16,-36-18 15,19 35 1,-19 1-16,1 17 15,-19 0 1,19 18-16,-1-1 16,1 19-16,-18 0 15,17 17 1,-17 0-16,0 0 16,0 0-1,-1 17-15,-17 0 16,1-17-16,-19 18 15,1 0 1,-18-1-16,-53-17 16,53 0-16,-53 0 15,0 0 1,35 18-16,-17-18 16,-18 0-16</inkml:trace>
  <inkml:trace contextRef="#ctx0" brushRef="#br1" timeOffset="2.53154E6">29139 11306 0,'0'0'16,"0"0"-16,0 0 15,18 18-15,-1 0 16,36 16 0,-18 2-16,18-1 15,-17 1-15,17-1 16,-18 0-1,-18 1-15,19-2 16,-19 2-16,-34-1 16,-19 36-1,-34-1-15,-124 71 16,-123 89-16,-19 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08T06:28:10.4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2610 4534 0,'0'0'0,"0"0"16,0 0-16,0 0 15,0 0 1,0 0-16,0 16 15,17 20-15,1 17 16,-1 0 0,2 0-16,-1 0 31,-1 17-31,1-35 16,-18-35-16,17 53 15,-17-53 1,0 0-16,0 0 15,18 35-15,-18-35 0,17 18 16,-17-18 0,18 0-1,0-35-15,-1 17 16,18-17 0,0-18-16,-16-1 15,16-15 1,-17 16-16,17 17 0,-35-17 15,35 18 1,-17 1-16,-18 34 16,52-36-1</inkml:trace>
  <inkml:trace contextRef="#ctx0" brushRef="#br1" timeOffset="6357.3155">3810 4057 0,'0'0'15,"0"0"-15,0 0 16,0 17-16,17 19 16,18 17-1,1 0-15,16-1 16,20 1-16,-2 0 15,18 0-15,-88-53 16,0 0 0,89 53-1</inkml:trace>
  <inkml:trace contextRef="#ctx0" brushRef="#br1" timeOffset="6963.5739">3845 4656 0,'0'0'15,"0"0"-15,0 0 16,0 0 0,0 0-16,17 0 31,36 0-31,17-17 16,37-1-16,-2-17 15,-16 17 1,-1-16-16,-88 34 15,0 0-15,0 0 16,53-20-16,-36 4 16,-17 16-1,-35 16-15,-18 20 16,-17 17 0,-36 18-16,-35 69 15,-18 2-15,36 0 16,52-19-1,18-35-15,35 1 16,18-19-16,0-35 16,36 0-1,16 1-15,20-19 16,-2-17 0,35-17-16,2-19 15,-19-17-15,-18 0 16,-16 0-1,-19-17-15,0-1 16,-35 18-16,0 0 16,-18 0-1,-34 1-15,-2 16 16,-16 1 0,-36 18-16,17-1 15,1 18-15,36 0 16,17 0-1,35 0-15,0 0 16,35-36 0</inkml:trace>
  <inkml:trace contextRef="#ctx0" brushRef="#br1" timeOffset="7320.4228">4832 3898 0,'0'0'15,"0"36"1,0-2-16,0 37 16,0 17-16,0 19 15,0 16-15,18 18 16,-18 0-1,18 34-15,0 20 16,-18-36 0,0 0-16,0-18 15,0-54-15,17 2 16,-17-18 0,0-71-16,0 0 15,0 0 1,0 35-1,18-35-15</inkml:trace>
  <inkml:trace contextRef="#ctx0" brushRef="#br1" timeOffset="7545.7899">4921 4832 0,'0'0'15,"0"0"1,17 0-16,18-18 15,36-16-15,0 16 16,35 1 0,35-1-16,-18 0 15,-17 18-15,-106 0 16,88 0 0,-52 0-16,-36 18 15</inkml:trace>
  <inkml:trace contextRef="#ctx0" brushRef="#br1" timeOffset="7840.7879">4039 6103 0,'0'0'0,"0"0"16,18 17-16,17 1 15,18 17 1,17 18-16,1 0 16,-1 0-1,1 0-15,-19-18 16,-52-35-16,0 0 15,18 36 1,-18-36-16</inkml:trace>
  <inkml:trace contextRef="#ctx0" brushRef="#br1" timeOffset="8155.9733">4092 6155 0,'0'0'0,"0"0"15,17-17-15,36-1 16,35-17 0,36 0-16,-1 0 15,1 17 1,-36 0-16,-88 18 16,70 0-16,-51 18 15,-2 0-15,-17 0 16,0 34-1,-36 18-15,-34 36 16,-18 36 0,-18 16-16,18-17 15,88-141-15,-35 88 16,35-70 0,35-18-16</inkml:trace>
  <inkml:trace contextRef="#ctx0" brushRef="#br1" timeOffset="8472.9262">6173 4286 0,'0'0'16,"0"0"-1,-35 17-15,-1 19 16,-17 34-16,-52 19 16,0 16-1,-19 19-15,53-37 16,71-87-1,0 0-15,-53 36 16,35-36-16,36-18 16</inkml:trace>
  <inkml:trace contextRef="#ctx0" brushRef="#br1" timeOffset="8685.1491">6156 4427 0,'0'0'16,"0"0"-16,0 0 15,17 18 1,19 0-16,-1-1 16,17 17-16,-16 2 15,16 0 1,2 17-16,-19-18 16,-17 18-16,-18-18 15,-18 1-15</inkml:trace>
  <inkml:trace contextRef="#ctx0" brushRef="#br1" timeOffset="9015.0294">5061 5362 0,'0'0'16,"19"0"0,51-18-16,36 1 15,18-18-15,51 17 16,2 0 0,17 0-16,0 1 0,-18-1 15,1 18-15,-36 0 16,0 0-1,-35 18-15,-17-18 16,-19 17 0,-70-17-16,53 18 15,-36 0-15</inkml:trace>
  <inkml:trace contextRef="#ctx0" brushRef="#br1" timeOffset="9400.6329">5767 5203 0,'0'0'15,"0"35"-15,0 1 16,18 34-16,-18 36 15,0 18-15,17 17 16,-17 17 0,18 37-16,-18-2 15,0 2 1,0-19-16,19-18 16,-19-34-16,0-18 15,0-17 1,0-89-16,0 87 15,0-87 1,0 0-16,0 36 16,0-36-1,16 17-15,-16-17 16,-16 0 0,16-17-16</inkml:trace>
  <inkml:trace contextRef="#ctx0" brushRef="#br1" timeOffset="9589.2153">6543 6579 0,'0'0'15,"0"0"-15,0 0 16,0 0-16,0 35 16</inkml:trace>
  <inkml:trace contextRef="#ctx0" brushRef="#br1" timeOffset="53365.4485">9507 5221 0,'0'0'0,"0"0"15,0 0-15,-18 35 16,18 18 0,0 53-16,-17 0 15,17 17-15,0-17 16,0-1-16,0-105 15,0 0 1,-18 72-16,18-37 16,-18-18-1,18-34-15,0-1 0,0-17 16,18-36 0,0 18-1,-1-17-15,18-18 16,18-18-16,-18 35 15,1 19 1,-18 33-16,-1 19 0,19 0 16,-19 0-1,1 36 1,-1-1 0,18 18-16,-17-1 15,0 2-15,0 16 16,-18-70-1,18 53-15,-18-53 16,0 0-16,0 36 16,0-36-1,0 35-15,17-35 16,-17 0 0,0-35-16,0-1 15,18 1-15,-1-18 16,1 0-1,0 0-15,-18 53 16,17-53 0,18 36-16,0-19 15,1 36-15,-1 18 16,-17 0 0,17-1-16,1 36 15,-19 0-15,1 0 16,-1 0-1,1 0-15,-18 18 16,0-71 0,17 52-16</inkml:trace>
  <inkml:trace contextRef="#ctx0" brushRef="#br1" timeOffset="53959.0307">10795 5768 0,'0'0'0,"0"0"16,0-18-16,0-17 15,0-19 1,-18 20-16,0-2 16,1 0-16,-1 2 15,1 16 1,-1-17-16,-18 35 15,36 0 1,-35-18-16,0 18 16,-1 18-16,19-1 15,-18 1 1,0 34-16,17-16 16,18 17-16,0 0 15,0 0 1,0 0-16,18-18 15,-18-18 1,17 1-16,1-18 16,-1-18-16,1 1 15,17-36 1,18 0-16,-18-18 16,1 1-16,-1 17 15,-17 18 1,-1 0-16,-17 35 15,18 0 1,-18 0-16,0 35 16,0-17-16,0 16 15,0 20 1,18 16-16,-18-17 16,17 18-1,1-19-15,-1 20 16,-17-72-16,35 52 15,-17-34 1,1 0-16</inkml:trace>
  <inkml:trace contextRef="#ctx0" brushRef="#br1" timeOffset="54177.73">11042 5362 0,'0'0'0,"0"0"15,0 17 1,0 19-16,0 34 16,0 0-1,0 2-15,17 16 16,-17 0-16,0-88 16,0 0-1,0 0-15,0 52 16</inkml:trace>
  <inkml:trace contextRef="#ctx0" brushRef="#br1" timeOffset="54271.8009">11464 6085 0,'0'-17'0</inkml:trace>
  <inkml:trace contextRef="#ctx0" brushRef="#br1" timeOffset="54771.3453">11165 5538 0,'0'0'15,"0"17"-15,0-17 16,17 19-16,2 16 15,-19 0-15,17 18 16,1-18 0,-18 18-16,0-53 15,0 0-15,0 0 16,0 36 0,0-19-16,0-17 15,17 0 1,1-17-16,0-19 15,34-17-15,1 0 16,17-17 0,2-1-16,-72 71 15,70-70 1,-17 52-16,-18 18 16,1 0-16,-19 35 15,19 1 1,-19 17-16,1 0 15,-1-1-15,1 1 16,-18-53 0,17 53-16,-17-53 15,0 53 1,18-36-16,0-17 16</inkml:trace>
  <inkml:trace contextRef="#ctx0" brushRef="#br1" timeOffset="55068.1597">12082 4885 0,'0'0'15,"-17"18"-15,-1 35 16,1 0-16,-20 36 15,2 16 1,0 19-16,18-1 16,-1 1-16,18-37 15,18 2 1,-1-18-16,18-37 16,0 2-1,19 0-15,16-19 16,18-17-16,0-17 15</inkml:trace>
  <inkml:trace contextRef="#ctx0" brushRef="#br1" timeOffset="55436.1549">13070 4868 0,'0'0'16,"0"0"-16,18 17 15,17 1-15,18 18 16,17 16 0,18 2-16,1 15 15,-19 20-15,-17-18 16,1 17-1,-37 0-15,-17-17 16,-36 17-16,18-18 16,-17 1-1,35-71-15,0 0 16,0 0 0,-35 35-16,18 1 15,17-36-15,0 0 16</inkml:trace>
  <inkml:trace contextRef="#ctx0" brushRef="#br1" timeOffset="55592.7475">14040 5803 0,'0'0'0,"0"0"16,0 0-1,0 0-15,0 0 16,0 0 0</inkml:trace>
  <inkml:trace contextRef="#ctx0" brushRef="#br1" timeOffset="56522.4974">9806 6350 0,'-17'-35'16,"-1"17"-16,-17-18 16,0 19-1,-18-1-15,-18 18 16,-17 18-1,0 35 1,-1 0-16,19 0 16,70-53-16,-53 35 15,36 0 1,17 1-16,17-19 16,1 1-16,17-1 15,18 1 1,18-1-16,-18 1 15,-53-18 1,53 36-16,-18-1 16,-35-35-16,0 0 15,0 35 1,0-17-16,0-18 16,-18 18-1,18-18-15,-17 17 16,17-17-16,-36 0 15,19 0 1,17 0-16,0-17 16,0 17-16,0-18 15,0 18 1,17 0-16,1 18 16,-18 16-1,18 19-15,-18 36 16,-18 53-16,0 51 15,1 19 1,17-37-16,0-33 16,35-53-1,18-38-15,17 3 16,19-19-16,51-35 16</inkml:trace>
  <inkml:trace contextRef="#ctx0" brushRef="#br1" timeOffset="60853.0611">11182 7372 0,'0'0'15,"0"0"-15,0 0 16,0 18-16,-17 53 16,-1 17-1,-35 53-15,1 54 16,-1 16-16,-1 18 16,1-35-16,1-35 15,17-18 1,17-35-16,18-106 15,0 0 1,-35 70-16,35-70 16,0-18-16</inkml:trace>
  <inkml:trace contextRef="#ctx0" brushRef="#br1" timeOffset="61153.961">11236 7496 0,'0'0'0,"0"0"16,0 0 0,17 18-16,1 17 15,17 36 1,0-1-16,18 36 16,0 18-16,0-1 15,-17 35 1,16 2-16,-34-20 15,-1 2-15,-17-19 16,-17-17 0,-1-35-16,1-1 15,-1-34 1,-17-19-16,-19-17 16,-16 0-16</inkml:trace>
  <inkml:trace contextRef="#ctx0" brushRef="#br1" timeOffset="61357.0436">10919 8378 0,'0'0'0,"0"0"16,0 0-16,34 0 15,37-17 1,-1-1-16,18 18 15,19 18 1,-37-18-16,1 17 16</inkml:trace>
  <inkml:trace contextRef="#ctx0" brushRef="#br1" timeOffset="61685.0871">12047 7638 0,'0'0'0,"0"0"16,0 0-16,-17 0 16,-20 36-1,-15-2-15,17 19 16,-1 35-1,-16 17-15,17 37 16,-1-2-16,36-15 16,0-37-1,18 0-15,17-35 16,18-18-16,0-17 16,17-18-1,1 0-15,17-36 16</inkml:trace>
  <inkml:trace contextRef="#ctx0" brushRef="#br1" timeOffset="62028.7606">12612 7602 0,'0'0'16,"0"0"-1,0 0-15,17 0 16,36 36-16,-18 0 16,19-2-1,-2 37-15,-16-19 16,-1 53 0,-35 2-16,0-1 15,-35 35-15,-1-18 16,-16 18-1,-2-17-15,54-124 16,0 0 0,0 0-16,-35 71 15,17-36-15,18-53 16,18-17 0</inkml:trace>
  <inkml:trace contextRef="#ctx0" brushRef="#br1" timeOffset="62216.2342">13334 7708 0,'0'0'16,"0"0"-16,0 0 15,0 0 1,0 0-16,0 0 15,19 0-15,51 17 16</inkml:trace>
  <inkml:trace contextRef="#ctx0" brushRef="#br1" timeOffset="62450.5314">13546 8220 0,'0'0'16,"0"0"-16,0 0 15,17 16 1,1 20-16,18-1 16,-19 1-16,-17 17 15,-17 18 1,-37 34-16,-51 36 15</inkml:trace>
  <inkml:trace contextRef="#ctx0" brushRef="#br1" timeOffset="62872.3074">10935 9455 0,'0'0'16,"0"17"-16,0 36 16,0 17-1,-16 36-15,16 35 16,-19 0-16,-16 54 16,0 34-1,0 18-15,-1-53 16,19-53-1,17-141-15,-18 105 16,18-105-16,-17 53 16,-1-53-1,18-17-15</inkml:trace>
  <inkml:trace contextRef="#ctx0" brushRef="#br1" timeOffset="63441.3144">10865 9772 0,'0'0'15,"17"-18"-15,20-17 16,33-19 0,18-16-16,0 17 15,0 18-15,-35 35 31,0 0-31,-36 35 16,1 1-16,-36 34 16,-17 18-16,-17 54 15,-36 34 1,-19 18-16,19-53 16,35-34-1,53-107-15,0 0 16,0 0-1,-34 52-15,15-52 16,38 0-16,-3-36 16,2 2-16,18-20 15,17 1 1,34-17 0,2 17-16,-18 17 15,-1 20 1,-17 16-16,-1 16 15,-33 20-15,-2 17 16,-34 17 0,-19 37-16,-17 33 15,-17 2-15,-18-19 0,34-17 32,1-53-32,53-53 0,-52 34 31,34-16-31,1-52 15</inkml:trace>
  <inkml:trace contextRef="#ctx0" brushRef="#br1" timeOffset="63718.6003">11941 9542 0,'0'0'0,"0"0"16,-18 36 0,18-1-16,-17 53 0,-1 0 15,-17 35-15,35 19 16,-18-18 0,36-1-16,-1-17 15,1-35 1,17-1-16,18-53 15,-17 1-15,17-18 16,17-18 0</inkml:trace>
  <inkml:trace contextRef="#ctx0" brushRef="#br1" timeOffset="64046.9624">12823 9595 0,'0'0'0,"0"0"15,0 0 1,18 18-16,17 17 16,0 0-1,0 18-15,1 0 16,-36 18-16,0 17 15,-18 18 1,-17 36-16,-35-20 16,16 2-16,1-18 15,18-18 1,35-88-16,-18 35 16,18-17-1</inkml:trace>
  <inkml:trace contextRef="#ctx0" brushRef="#br1" timeOffset="64234.0991">13440 9507 0,'0'0'15,"0"0"-15,0 0 16,0 0-16,0 0 15,18 18 1,0 17-16,17 0 16</inkml:trace>
  <inkml:trace contextRef="#ctx0" brushRef="#br1" timeOffset="64437.2258">13740 10178 0,'0'0'15,"0"0"-15,0 0 16,18 18-16,-1 16 16,1 19-1,-36 18-15,1-1 16,-36 71-1</inkml:trace>
  <inkml:trace contextRef="#ctx0" brushRef="#br1" timeOffset="64902.4095">11359 11394 0,'-35'0'0,"0"-18"15,-18 18 1,-18 0 0,0 36-16,-17 35 15,1 52 1,-2 18-16,18 35 16,19 1-16,34 0 15,18-37-15,18-34 16,17-35-16,0-18 15,18-18 1,-1 0-16,19-17 16,18 0-1,16-36-15,19-17 16,-1-18-16,1-35 16,-36-18-16</inkml:trace>
  <inkml:trace contextRef="#ctx0" brushRef="#br1" timeOffset="65211.3714">11976 11183 0,'0'0'0,"-18"35"31,1 0-31,-18 54 16,-1 34 0,1 35-16,18 19 15,17-36 1,35-53-16,0-17 16,18-18-16,-1-18 15,2-17 1,16-1-16,1 1 15,0-18-15</inkml:trace>
  <inkml:trace contextRef="#ctx0" brushRef="#br1" timeOffset="65526.1387">12841 11200 0,'0'0'16,"0"0"-1,35 0-15,0 0 0,36 36 16,-19-1 0,-16 36-16,0-1 15,-19 36 1,-17 35-16,-17 17 15,-1 1 1,-18-35-16,18-1 16,-17-34-16,35-89 15,0 0 1,0 0-16,-17 53 16,17-36-16</inkml:trace>
  <inkml:trace contextRef="#ctx0" brushRef="#br1" timeOffset="65732.8354">13581 11183 0,'0'0'16,"0"0"-16,0 0 15,0 0-15,0 0 16,0 0 0,0 0-16</inkml:trace>
  <inkml:trace contextRef="#ctx0" brushRef="#br1" timeOffset="66029.768">13793 11800 0,'0'0'0,"0"0"16,0 0-16,17 17 15,36-17 1,1 36-16,-19 0 15,0-2-15,-17 37 16,-36 0 0,-17 35-16,-18 52 15,-53 18 1,0-16-16</inkml:trace>
  <inkml:trace contextRef="#ctx0" brushRef="#br1" timeOffset="67066.254">10142 13423 0,'0'0'16,"0"0"0,0 0-16,0 0 15,18-18-15,17 1 16,18-37-1,-1 20 1,19-2-16,-19 19 16,2 17-16,-1 0 15,-18 35 1,-17 1 0,-1 34-16,-34 0 15,17 18-15,-18 0 16,0 36-1,1-18-15,17-18 16,0-88-16,0 71 16,0-71-1,0 53-15,0-53 16,17 17 0,-17-17-16,18 18 15,0-36-15,-1 1 16,18-19-1,2-17-15,-37 53 16,17-53-16,-17 53 16,0 0-1,0-52-15,0 16 0,-17 36 16,17 0-16,-19 18 16,1 16-16,18 20 15,-17-1 1,17 18-16,0 35 15,17-1 1,1 19-16,1-19 31,16-16-31,0 17 0,0-1 32,0-17-32,-17 19 0,17-19 15,0 18-15,-16-36 31,-19 0-31,16 1 0,-16-71 32,0 53-32,0-53 0,-16 53 0,-21-18 15,-15 18 1,-36 36-16,-19 16 16,-33 18-1,16-17-15</inkml:trace>
  <inkml:trace contextRef="#ctx0" brushRef="#br1" timeOffset="72887.9608">10407 9101 0,'0'0'16,"0"0"-16,0 0 15,0 0 1,0 0-16,0 0 15,0 0-15,0 0 16,0 0 0,0 0-16,0 0 15,0 0-15,0 0 16,0 0 0,0 0-16,0 0 15,0 0 1,16 0-16,21 0 15,15-18 1,1 18-16,-18 0 16,18-17-1,1 17-15,-2-17 16,19 17 0,-1 0-16,1-18 0,0 18 15,16 0 1,20 0-1,-19-18-15,18 18 16,0-18 0,-19 18-16,20 0 0,-2 0 15,1-18 1,18 18-16,-19-17 16,2 17-1,16 0-15,-18-17 16,2 17-16,-2 0 15,1-18 1,-18 18-16,18 0 16,-17 0-16,-2 0 15,1-18 1,-16 18-16,15 0 16,-16 0-1,-1 0-15,1 0 16,-18 0-1,0 0-15,-53 0 16,52 18-16,1-18 16,-53 0-1,0 0-15,0 0 16,54 0-16,-54 0 16,0 0-1,0 0-15,35 0 16,-35 0-16,0 0 15,0 0-15,18 18 16,-18-18 0,0 0-16,0 0 15,17 0-15,-17 0 32,0 0-32,0 0 15,0 17 1,0-17-16,0 0 15,0 0-15,0 0 16,0 0 0,0 0-16,0 0 15,0 0-15,0-17 16</inkml:trace>
  <inkml:trace contextRef="#ctx0" brushRef="#br1" timeOffset="77053.2567">10689 11094 0,'0'0'0,"0"0"15,0 0-15,0 0 16,18 0 0,17 0-16,0 0 15,18 0 1,-1 0 0,1 0-16,18 0 15,-18 0-15,17-18 16,2 18-1,-2-16-15,18 16 16,-17-18-16,17 18 16,0 0-1,0-18-15,-17 18 16,17 0 0,0-17-16,1 17 15,-2 0 1,1 0-16,0 0 0,1 0 31,-1 0-31,18 0 16,-18-18-1,19 18-15,-2 0 16,-17 18-16,0-18 16,1 0-1,-1 0-15,-1 0 16,2 0-16,-1 0 15,0 0 1,1 0-16,-1 0 16,-18 0-1,19 0-15,-19 0 16,-17 17-16,18-17 16,-18 0-1,0 0 1,-1 0-16,-52 0 15,53 18-15,-53-18 16,53 0-16,-53 0 16,54 0-1,-54 0-15,0 0 16,52 18-16,-52-18 16,0 0-1,0 0-15,35 0 16,-35 0-16,0 0 15,0 0 1,35 16-16,-35-16 16,0 0-1,0 0-15,18 0 16,-18 0-16,0 0 16,0 0-16,18 0 15,-18 0 1,0 0-16,0 0 15,0 18-15,0-18 16,0 0 0,0 0-16,17 0 15,-17 0 1,0 0-16,0 0 16,0 0-1,0 0-15,0 0 16,0 0-1,18 0-15,-18 0 16,0 0-16,0 0 16,0 0-1,0 0-15,0 0 16,0 0-16,0 0 16,0 0-1,0 0-15,0 0 16,0 18-16,0-18 15,0 0-15,0 0 16,0 0 0,0 0-16,0 0 15,0 0-15,0 0 16,0 0 0,0 0-1,0 0 1,0 0-16,0 0 15,0 0-15,0 0 16,0 0-16,0 0 16,0 0-1,0 0-15,0 0 16,0 0-16,0 0 16,0 0-1,0 0-15,0 0 16,0 0-16,0 0 15,0 0 1,0 0-16,0 0 16,0 0-16,0 0 15,0 0 1,0 0 0,0 0-1,0 0-15,0 0 16,0 0-16,0 0 15,0 0 1,0 0-16,0 0 16,0 0-16,0 0 15,0 0 1,0 0-16,0 0 16,0 0-16,0 0 15,0 0-15,0 0 16,0 0-16,0 0 15,0 0 1,0 0-16,0 0 16,0 0-1,0 0-15,0 0 16,0 0-16,0 0 16,0 0-1,18-18 1</inkml:trace>
  <inkml:trace contextRef="#ctx0" brushRef="#br1" timeOffset="81902.7633">14093 9931 0,'0'0'16,"0"0"0,0 0-16,0 0 15,0 0-15,0 0 16,0 0-1,0 0-15,0 0 16,0 0 0,18 0-16,16 0 15,38 0-15,-20 17 16,19-17-16,0 0 31,-1 0-31,-17-17 16,17 17-16,0-19 0,-16 19 15,17-17 1,-19 0 0,19-1-16,-18 0 15,0 1 1,17-19-16,-17 1 16,0 0-16,0-1 15,-17-16-15,16-1 16,1 0-1,1 0-15,-2-18 16,1 1-16,0-1 16,0 0-16,-1 1 15,-16 0 1,0 16-16,-1-16 16,0-1-1,0 1-15,-17-1 16,-1 1-16,1-1 15,-1 0 1,-17 19-16,19-1 16,-19-18-1,0 0-15,0 18 16,0-17-16,-19 17 16,2-17-1,17 16-15,-18-15 16,1 15-1,-1 2-15,-17-2 16,17 3-16,-17-3 16,0 1-1,17 0-15,-18 0 16,1 0-16,0 17 16,-18-16-1,18 17-15,-18-1 16,18-17-1,-18 18-15,0 0 16,0-1-16,0 20 16,-18-20 15,18 1-31,1 17 16,-19 0-16,19 0 0,-20-17 31,2 35-31,0-18 0,-2 1 15,2 17 1,17 0-16,-34-18 0,15 18 16,2 0 15,0 0-31,17 0 0,-17 0 16,-2 18-16,2-18 15,0 17-15,16-17 16,-16 18-1,17 0-15,0-18 16,0 17 15,53-17-31,-53 18 0,53-18 0,0 0 32,-18 0-32,1 18 15</inkml:trace>
  <inkml:trace contextRef="#ctx0" brushRef="#br1" timeOffset="82568.3265">14129 6579 0,'0'0'0,"0"0"16,0 0 0,0 0-16,-18 0 15,-36 17 1,19 1 0,-17 0-16,-1 17 15,-1 0-15,1 1 16,1-1-1,-1 0-15,0 0 16,1 18 0,15-17-16,2-1 15,0 1-15,35-36 16,-35 53 0,35-53-16,-18 34 15,18 2 1,0-36-16,18 35 15,0 0 1,-1-17-16,18 0 16,18 17-16,0-17 15,0 17 1,0-17-16,0 0 16,0 16-1,18-16-15,-18 0 16,-1 17-1,1-17-15,1-1 16,-19 19-16,18-19 16,-53-17-1,35 18-15,-35-18 16,35 35-16,-35-35 16,0 0-1,0 0-15,35 18 16,0-18-1,-35 0-15</inkml:trace>
  <inkml:trace contextRef="#ctx0" brushRef="#br1" timeOffset="83181.7387">11483 6297 0,'0'0'0,"0"0"16,0 0-16,0 0 15,-19 18 1,19 34-16,-17 1 16,17 0-1,0 18-15,0 17 16,0 0 0,0 0-1,0-17-15,0 17 16,0-17-16,0 0 15,0-19-15,0 1 16,0 0-16,0-53 16,-17 35-1,17-35-15,-18 36 16,18-18 0,-18-18-16,0-18 15,1-18-15</inkml:trace>
  <inkml:trace contextRef="#ctx0" brushRef="#br1" timeOffset="83862.5287">11324 6490 0,'0'0'0,"0"0"16,0-17 0,17-18-16,1 0 15,35 17 1,-18-17-16,18 35 15,0-18-15,0 18 16,0 0 0,-1 0-16,2 18 15,-19 17-15,0-17 16,-17 17 0,-1 17-16,-34-16 15,17-1 1,-35 0-16,0 19 15,-1-19-15,-17 18 16,18-18 0,-18 18-16,0-18 15,0 0 1,53-35-16,0 0 16,0 0-16,-36 18 15,2 0 1,34-18-16,0-18 15,17 0 1,0 1-16,37-19 16,-19 1-16,18 17 15,17 1 1,-16 0-16,-1 17 16,-18 0-16,17 0 15,-16 17 1,-1 0-16,-18 19 15,1-19 1,-18 19-16,0-1 16,-18 18-16,-17 0 15,-18 1 1,18-19-16,-17 17 16,16 1-1,-17 0-15,0-18 16,18 19-16,35-54 15,0 0 1,-35 34-16,17-16 16</inkml:trace>
  <inkml:trace contextRef="#ctx0" brushRef="#br1" timeOffset="84248.7099">12417 6226 0,'0'0'15,"-17"0"1,-19 35-16,19 1 15,-18 17-15,-18 0 16,17 17 0,-17 18-16,0 36 15,36-1 1,-1-35-16,18 1 16,18-18-16,-1-37 15,1 2 1,35-19-16,-1 19 15,1-19 1,18 1-16,-18 0 16,0-18-16</inkml:trace>
  <inkml:trace contextRef="#ctx0" brushRef="#br1" timeOffset="84672.4192">12876 6420 0,'0'0'16,"0"0"-16,0 0 0,0 0 15,18 18 1,-1 0-16,1-1 16,-1 0-16,1 19 15,0 17 1,-1 18-16,-17-19 16,18 19-1,-36-1-15,18-17 16,0 36-16,-17-36 15,17 18 1,-18-19-16,18-52 16,0 0-16,0 0 15,-18 53 1,18-53-16,0 18 16,-17-1-1,17-34-15</inkml:trace>
  <inkml:trace contextRef="#ctx0" brushRef="#br1" timeOffset="84862.4786">13211 6596 0,'0'0'0,"0"0"16,0 0-16,0 0 15,0 0 1,0 0-16,0 0 16,0 0-16</inkml:trace>
  <inkml:trace contextRef="#ctx0" brushRef="#br1" timeOffset="85156.1943">13264 6985 0,'0'0'0,"0"0"15,0 0-15,0 0 16,0 0-1,17 0-15,18 18 16,-17-1 0,18 19-16,-1-2 15,-35 19-15,0 18 16,-17 17 0,-18 18-16</inkml:trace>
  <inkml:trace contextRef="#ctx0" brushRef="#br1" timeOffset="86978.2093">10195 10848 0,'0'0'16,"0"0"-16,0 0 15,0 0-15,18 0 16,17 17 0,17 1-16,19-1 15,-19-17 1,2 18-1,16-18-15,1 0 0,35 0 16,0 0 0,17-18-16,-17 18 31,0 18-31,0-18 16,-1 0-16,2 0 15,16 18 1,-18-18-16,19 0 15,-1-18-15,1 18 16,-18 0 0,18-18-16,-19 18 15,1 0 1,0 0-16,-1-17 16,20 17-16,-20 0 15,1 0 1,-18 0-16,18 0 15,-17 0-15,16 0 16,-35 0 0,19 0-16,-19 0 15,1 0 1,-19 0-16,1 0 16,1 0-16,-19 0 15,-35 0 1,53 0-16,-53 0 15,52-18 1,-52 18-16,54-17 16,-20-19-16,-15 0 15,-2 2 1,1-1-16,0-18 16,-18-18-1,0 18-15,17-35 16,-17 0-16,0-36 15,18 1 1,-18-1-16,0 19 16,0-1-16,17-1 15,-17 20 1,0 16-16,0 1 16,0 70-1,0-71-15,0 71 16,-17-35-16,17-18 15,-18 0 1,18 53-16,-17-36 16,-36 19-1,0 0-15,-1-1 16,-16 18 0,0-18-16,-37 18 15,2 0-15,-19 0 16,1 0-1,-1 0-15,-17 0 16,18 18-16,-18-18 16,17 18-1,-34-1-15,16 0 16,1 1-16,17 0 16,-16-18-1,16 0-15,1 0 16,0 0-1,-1 0-15,1-18 16,16 36-16,2-18 16,-1 0-1,18 18-15,0-18 16,-1 0 0,36 0-16,-17 0 15,35 0-15,-18 17 16,-1-17-1,2 18-15,16 17 16,1-17 0,0 17-16,18 18 15,-20 0-15,21 0 16,-2 0 0,18 17-16,-18-17 15,18 18-15,0 17 16,0 0-1,0 18-15,0 18 16,0-19 0,0 1-16,0 17 15,0-34 1,18 17-16,-18-37 16,0 3-16,0-20 15,18-16 1,-18-1-16,0-17 15,0 0 1,16-1-16,-16-17 16</inkml:trace>
  <inkml:trace contextRef="#ctx0" brushRef="#br1" timeOffset="88071.6774">10618 9683 0,'0'0'0,"0"0"16,0 0 0,0 0-16,-18-18 15,-17-16 1,17 16-16,-17 0 16,0 1-1,0-19-15,0-16 16,-19-1-16,1 0 15,1-18 1,-19-17-16,-17 18 16,17-2-16,1 38 15,0 16 1,-19 0-16,1 36 16,-1 0-1,1 16-15,18 38 16,-18-20-16,34 19 15,2 17 1,17-17-16,-1-1 16,19 1-1,-1-18-15,18-1 16,0 1-16,18 0 16,-1-17-1,1-1-15,0-17 16,-1-18-1,18 0-15,0-18 16,2 0-16,-2-17 16,0-18-1,-18 18-15,1-19 16,-18 2-16,0-1 16,-18 0-1,1 1-15,-1-2 16,-17 19-1,18 0-15,-20-1 16,-15 19-16,17-1 16,-36 18-1,19 18-15,-20-1 16,20 19 0,-19 17-16,1 0 15,16 0-15,54-53 16,-53 70-1,53-70-15,-17 35 16,-1 1-16,18-36 16,0 17-1,0-17-15,0 0 16,0 17 0,18-17-16,-1 0 15,1 0 1,-18-34-16,18 16 15,-36-35-15,18 18 16,-35-35 0,0 16-16,-36-16 15,-53-36-15,-16 36 16,-19-2 0,-35 38-16,0 34 15,-35 52 1,-18 36-16,17 54 15,1 34-15</inkml:trace>
  <inkml:trace contextRef="#ctx0" brushRef="#br1" timeOffset="119887.319">3792 7232 0,'0'0'16,"0"0"-16,0 0 16,18 0-1,17 35-15,18 0 16,-1 1-16,20-2 15,-2 20 1,18 16-16,-18 1 16,-16-18-16</inkml:trace>
  <inkml:trace contextRef="#ctx0" brushRef="#br1" timeOffset="120772.9405">3950 7885 0,'0'0'0,"0"0"16,0 0-16,0 0 15,0 0 1,19 0-16,34 0 16,34-18-1,19 0-15,0-17 16,0 17-1,-18 1 1,-88 17-16,0 0 16,0 0-16,71 0 15,-54-18-15,-17 36 16,-35-18-16,18 17 16,-37 1-1,1-1-15,1 19 16,-1-1-1,18-17-15,-19 16 16,19 2-16,0-1 16,17 1-16,1-1 15,17-17-15,0 17 16,17 0 0,1 1-16,17 16 15,0-17 1,1 19-16,17-19 15,0 0-15,-18 1 16,0-2 0,0 19-16,-17-17 15,-36 17 1,0-1 0,-17 19-16,0 0 15,-35-1-15,-19 18 16,-16-34-1,34-20-15,0-34 16,18 0 0,1-17-16,16 17 15,1-35-15,35 35 16,0 0 0,0 0-1,-35-18-15,35 0 16,0 0-1,0 18-15,18-17 16,17 17-16,0 0 16,0 17-16,19 1 15,-1 0 1,-1 18-16,1-2 16,17 2-1,2 17-15,15 0 16,19 0-16,-17-18 15,-1-17 1,-1 0-16,-15-18 16,-2 0-16,-17-18 15,-18 0 1,18 0-16,-1 1 16</inkml:trace>
  <inkml:trace contextRef="#ctx0" brushRef="#br1" timeOffset="121872.5971">4886 7302 0,'0'0'16,"0"0"-16,0 0 16,17 0-16,36 0 0,17 18 15,19 0 1,-1-18-16,-88 0 16,0 0-1,0 0-15,53 18 31,-18-2-31,-35 2 16,0 0-16,-18 0 16,1 17-1,-18 18-15,-18 0 16,53-53 0,0 0-16,0 0 15,-35 53-15,17-19 16,36-34-1,-1 0-15,1-16 16,-18 16 0,0 0-16,35-18 15,-35 18-15,18-18 16,-1 36-16,-17 16 0,-17 20 16,-36 17-1,-17 35-15,-2 34 16,72-140-1,0 0-15,0 0 16,-70 124-16,52-72 16,18-52-1,35-17-15,1-18 16,35 0-16,-18-18 31,35-18-31,0 1 16,-17 35-16,-71 35 15,35-18 1,-18 36-16,-17 17 16,-35 17-16,0 19 15,-36 35-15,-17 35 16,0 36 0,17-54-16,71-123 15,0 0 1,0 0-1,-35 88-15,17-53 16,18-17 0,18-36-16,17-17 15,1 0 1,-1-18-16,18 17 16,-18-17-16,-35 53 15,53-34 1,-18-2-16,18 18 0,-35 36 15,0 18 1,-18-2-16,0 37 16,0 52-16,-18 36 15,0-18 1,18-17-16,0-36 16,18-17-1,0-36-15,17-17 16,0-18-1,-17-18-15,17 0 16,17-17-16,2 0 16,-1-35-1</inkml:trace>
  <inkml:trace contextRef="#ctx0" brushRef="#br1" timeOffset="122052.2142">5979 7972 0,'0'0'16,"0"0"-16,0 0 16,0 0-16,0 0 31,0 0-31</inkml:trace>
  <inkml:trace contextRef="#ctx0" brushRef="#br1" timeOffset="122297.03">5891 8554 0,'0'0'16,"0"0"-16,0 0 15,18 18-15,17-18 16,0 35 0,0-17-16,0 17 15,1-17-15</inkml:trace>
  <inkml:trace contextRef="#ctx0" brushRef="#br1" timeOffset="122823.199">6985 7443 0,'0'0'16,"-18"-17"-16,-18 17 15,-17-18 1,1 36-16,-19 17 16,1 18-16,-1 35 15,-17 18 1,18 35-16,16 0 16,36 0-1,18-18-15,18-16 16,0 16-16,18-35 15,-1 0 1,0 1-16,18-19 16,-1-17-1,-16-18-15,17-17 16,0-18-16,0 0 16,17 0-1,19-35-15,-1-1 16,-18-34-16</inkml:trace>
  <inkml:trace contextRef="#ctx0" brushRef="#br1" timeOffset="123181.6409">7619 7338 0,'0'0'16,"0"0"-16,0 0 15,-17 18-15,-18 16 16,0 37 0,-18 17-1,-18 71-15,18 18 16,-17-19-16,34 19 15,0-19 1,20-17-16,-2-35 16,18-18-16,0 0 15,0-88-15,0 0 16,0 18 0,0 0-16,18-54 15,-2-16-15</inkml:trace>
  <inkml:trace contextRef="#ctx0" brushRef="#br1" timeOffset="123469.5352">7567 7285 0,'0'0'0,"0"0"16,0 17-1,17 19-15,1 34 16,-1-17-16,19 35 16,16 37-16,2 15 15,-1-18 1,-1 3-16,-16-2 16,-1-35-1,-18 1-15,1-1 16,-18-18-16,0-17 15,-18 0 1,-17-18-16,0-17 16</inkml:trace>
  <inkml:trace contextRef="#ctx0" brushRef="#br1" timeOffset="123714.1441">7197 8236 0,'0'0'15,"0"0"-15,16 0 16,20-16 0,35-3-16,17 19 0,18-17 15,-1 17 1,1 17-16,0-17 15,-18 19 1</inkml:trace>
  <inkml:trace contextRef="#ctx0" brushRef="#br1" timeOffset="124129.9585">8378 7161 0,'0'0'15,"0"0"1,0 18-16,-18 35 16,1 17-16,-1 18 15,1 36 1,-19 16-16,18 37 15,0-18-15,1 0 16,-1-18 0,18 0-16,18-35 15,-18-36 1,35 1-16,-17-18 16,0-35-16,35 17 15,-18-18 1,18-17-16,17 0 15,1 0-15,35 0 16,-18-17 0,1-1-16,-37 1 15,1-1 1</inkml:trace>
  <inkml:trace contextRef="#ctx0" brushRef="#br1" timeOffset="124667.4163">9013 7214 0,'0'0'0,"0"0"16,0 0-1,-18 18-15,1 35 16,-1 18-16,-17 34 16,17 36-16,-17 18 15,18-18 1,17 18-16,0-36 16,17 0-1,1-17-15,-1-35 16,1-18-16,17-18 15,0 0 1,0 1-16,37-1 16,-20-18-1,36 1-15,19 0 16,-2 0-16,0-1 16,2-17-1,-107 0-15,0 0 16,0 0-16,53 0 31,-53 0-31,0 0 16,0 0-16,35 0 15,-35 0 1,0 0-16,0 0 16,35 0-16,-35 18 15</inkml:trace>
  <inkml:trace contextRef="#ctx0" brushRef="#br1" timeOffset="125101.6188">9524 9049 0,'0'0'0,"-35"0"31,-18 0-15,-34-18-16,-20 18 15,2 0-15,-2-18 16,2 18-16,-1 0 16,-18 0-1,1 0-15,-1 0 16,-16 0-1,-2 0-15,2 0 16,-37 0-16,-17 0 16,35-18-1,18-17 1,-1 18-16,2-1 16,-2 18-16,1 0 15,-18 0-15,19 18 16,-2-1-1,2 18-15,33 1 16,-16-1-16</inkml:trace>
  <inkml:trace contextRef="#ctx0" brushRef="#br1" timeOffset="147721.3296">4726 10265 0,'-17'-17'0,"-18"-1"15,0-16-15,-18-2 16,18 18 0,-37 0-16,20 1 0,-19-1 15,1 36-15,-1-18 31,1 17-31,-1 19 16,19-18 0,-37 34-16,18 19 15,1-1 1,-1 19-16,36-1 16,-18 0-16,35 0 15,1 0-15,-1 0 16,1 19-1,17-20-15,17 2 16,1-19-16,17 1 16,0-1-16,0-17 15,19-17-15,-1-1 16,-1 0 0,19-17-16,-1-18 15,36 0 1,0-35-16,-17 17 15,-1-35 1,-1 0 0</inkml:trace>
  <inkml:trace contextRef="#ctx0" brushRef="#br1" timeOffset="148095.9418">5098 10054 0,'0'0'0,"0"0"15,0 0-15,-18 18 16,-1 17 0,2 18-16,-18 17 15,-18 36-15,0 54 16,-18 33-1,18 1-15,0-17 16,18-1 0,0-36-16,0-33 15,17-1-15,18-106 16,0 0 0,0 0-16,-17 53 15,17-53 1,-18-19-16,36-33 15,-18-54-15</inkml:trace>
  <inkml:trace contextRef="#ctx0" brushRef="#br1" timeOffset="148416.1392">5026 9912 0,'0'0'15,"0"0"-15,0 0 16,0 36 0,18-1-16,-1 36 15,2-1-15,16 54 16,0 17 0,0 0-16,1 0 15,-19 18 1,1-35-16,-1 16 15,1-16-15,-18 0 16,-18-19 0,18-16-16,-17-19 15,-1-34-15,-17-2 16,17-16 0,-17-18-16,0 0 15</inkml:trace>
  <inkml:trace contextRef="#ctx0" brushRef="#br1" timeOffset="148619.4534">4603 10971 0,'0'0'0,"0"0"15,0 0 1,0 0-16,18 0 15,35 0-15,35 0 16,0 18 0,18 0-16,-36-1 15,19 19 1</inkml:trace>
  <inkml:trace contextRef="#ctx0" brushRef="#br1" timeOffset="149103.8143">5679 10018 0,'0'0'0,"0"0"15,0 0 1,0 18-16,0 35 16,-17 18-1,-18 34-15,17 1 16,-18 35-16,1-17 16,0 16-1,17 2-15,1-36 16,-1 0-1,18-18-15,0-17 16,18-18-16,-1-19 16,18 2-1,-17-18-15,17-18 16,19 0-16,-2 0 16,1 0-1,17-18-15,1 18 16,-18 0-1,18 0-15,-1 0 16,-17 0-16,-17 0 16</inkml:trace>
  <inkml:trace contextRef="#ctx0" brushRef="#br1" timeOffset="149556.6997">6420 10001 0,'0'0'0,"0"0"15,-18 17-15,0 37 16,-17 34-1,0 17-15,0 54 16,0 0 0,0 0-16,-1-1 15,19-34-15,-1-18 16,18 0 0,18-36-16,-18-34 15,35-2-15,0 2 16,0-18-1,18-18-15,17 0 16,2 0 0,33-18-16,1 0 15,-18 0-15,0 1 16,-18 17 0,2-17-16,-19-1 15,-18 0-15</inkml:trace>
  <inkml:trace contextRef="#ctx0" brushRef="#br1" timeOffset="149915.7867">7125 9948 0,'0'0'0,"-17"35"15,17 18 1,-35 35-16,0 36 16,17 35-16,-17 35 15,0-19 1,35 20-16,-19-19 15,1-17 1,18-18-16,-17 1 16,17-55-16,0 2 15,0-89 1,0 0-16,-18 52 16,18-16-16,-17-54 15</inkml:trace>
  <inkml:trace contextRef="#ctx0" brushRef="#br1" timeOffset="150502.946">6861 10496 0,'0'0'16,"0"-18"-1,35-18-15,19-35 0,16 1 16,35-19-16,-17 37 15,1 16 1,-19 19-16,-34 17 16,-36 35-1,0 1-15,0 16 16,-36 36-16,-34 54 16,-35 69-1,-2-17-15,19-52 16,36-55-16,52-87 15,0 0 1,-37 71-16,20-71 16,-1 0-1,36-35-15,-1-1 16,20-16-16,15-1 16,19-36-1,17 19-15,0 0 16,0 17-1,-17 35-15,-19 0 16,2 36-16,-36 17 16,-1 1-1,-17 34-15,-17 18 16,-36 36 0,-18 17-16,-17 18 15,0-36-15,17-17 16,18-54-1,0-16-15,36-19 16,-1-17 0,0-17-16,18-36 15</inkml:trace>
  <inkml:trace contextRef="#ctx0" brushRef="#br1" timeOffset="150784.1304">7849 10018 0,'0'0'15,"0"18"1,0 35-16,-18 18 16,1 52-16,-18 36 15,-19 53 1,1 17-16,-17 0 15,17-35-15,18-17 16,17-37 0,-18-16-16,36-124 15,0 0-15,-17 70 16,17-52 0,0-36-16</inkml:trace>
  <inkml:trace contextRef="#ctx0" brushRef="#br1" timeOffset="151120.0781">7849 10018 0,'0'0'15,"0"0"-15,0 0 0,17 18 16,1 18-1,17 34-15,-17 18 16,-1 36 0,19 52-16,-18 18 15,0-18 1,-1-16-16,-17-20 16,18 19-16,-18-35 15,0-1 1,0 0-16,0-35 15,0-16-15,-18-38 16,1 2 0,-1-36-16,0 0 15,-18-36 1</inkml:trace>
  <inkml:trace contextRef="#ctx0" brushRef="#br1" timeOffset="151314.356">7532 11007 0,'0'0'15,"0"0"1,17-18-16,53 18 16,18-18-16,19-17 15,16 17-15</inkml:trace>
  <inkml:trace contextRef="#ctx0" brushRef="#br1" timeOffset="151653.4119">8713 10318 0,'0'0'0,"0"0"15,0 0-15,-35 0 16,-18 18 0,-18 17-16,18 18 15,-17 19 1,17 33-16,18-17 16,17 17-1,1 1-15,17 1 16,17-20-16,18 2 15,1-19 1,-1-17-16,35 0 16,-17-36-16,18-17 15,-1-17 1,1-18-16,18-18 16</inkml:trace>
  <inkml:trace contextRef="#ctx0" brushRef="#br1" timeOffset="152000.132">9049 10072 0,'0'17'0,"-19"36"16,19 1 0,0 15-16,-17 37 15,17 1 1,0 16-16,0 18 16,0-18-16,0 19 15,0-2 1,0 2-16,0-37 15,-18 19 1,18-36-16,0-88 16,0 0-16,0 70 15,18-34 1</inkml:trace>
  <inkml:trace contextRef="#ctx0" brushRef="#br1" timeOffset="152532.2049">9648 10354 0,'0'0'15,"-36"0"-15,1 17 16,0 19-16,-35 17 15,17-1-15,-35 19 16,-1 17 0,1 1-16,-1-1 15,19 0 1,35-35-16,35-53 16,-18 53-16,1-35 15,17-18 1,17 16-16,1 2 15,17 0 1,35-18-16,-16 35 16,34-17-16,0 17 15,18 36 1,17 0-16,-35-1 16,1 1-16,-19-18 15,1 17 1,-18-34-16,-18-2 15,-17 2 1,-18-36-16,0 0 16,0 0-16,18 17 15,-18-17-15,0 0 16,17 18 0,-17-18-16,-17 0 15</inkml:trace>
  <inkml:trace contextRef="#ctx0" brushRef="#br1" timeOffset="153273.861">10283 11941 0,'0'0'16,"0"0"-16,-18 0 16,-34 0-16,-1-18 15,-18 18 1,-17 0-16,0 0 15,-1 18-15,-16 0 16,-2-18 0,-16 17-16,18 1 15,-37-18 1,2 18-16,-2-1 16,1-17-16,-18 18 15,19-18 1,-2 0-1,-17 18 1,18-18-16,0-18 0,0 18 31,-18 0-31,18 0 16,0-18-16,-17 18 16,16 0-16,-17 0 15,18 0 1,-18 0-16,1 0 15,-1 0-15,0 0 16,-17 0 0,17-17-16,1 17 15,-19 0 1,18-18-16,-17 18 16,-1 0-16,1-18 15,-18 18 1,-18 0-16,1-17 15,-1 17 1,-35 0-16,0 17 16,0 1-16,-17 0 15,-2 35 1,20-18-16,-19 36 16</inkml:trace>
  <inkml:trace contextRef="#ctx0" brushRef="#br1" timeOffset="213617.3517">10283 12012 0,'0'0'0,"-35"0"16,-18-18-16,-36 18 15,-34-18 1,18 1-16,-2-1 16,2 18-1,-19 0-15,1 0 16,-19 0 0,2 18-16,-2-18 15,19 0-15,-1 0 16,-17 0-16,0 0 15,-17 0-15,16 17 32,2-17-32,-20 0 0,19 0 15,0 0-15,-18 18 32,19-18-32,-2 0 0,1 0 15,0 0-15,0 0 31,-18 0-31,18 0 16,0 0 0,-18 18-16,36-18 15,-19 0-15,2 0 16,16 0 0,1 17-16,-1-17 15,1 0-15,17 0 16,-18 0-1,1 0-15,34 0 16,-16 0-16,-1 0 16,17 18-16,2-18 15,-1 18 1,16-18-16,2 0 16,17 0-16,1 17 15,17-17-15,35 0 31,-53 0-15,53 0-16,-54 0 16,54 0-16,-35 0 15,17 0-15</inkml:trace>
  <inkml:trace contextRef="#ctx0" brushRef="#br1" timeOffset="214398.3753">5415 9101 0,'0'0'0,"0"0"16,0 0-16,0 0 16,17 0-16,36 18 31,0-18-31,18 0 16,17 18-1,17-18-15,2 0 16,16 0-16,-17 0 15,17 0 1,0 0-16,1-18 16,-1 18-1,19 0-15,-19 0 16,19 0-16,17-18 16,-19 18-1,2 0-15,-2 18 16,2-18-16,-1 0 15,0 0 1,-18 0-16,1 0 16,17 18-16,-18-18 15,1 0 1,-19 0-16,2 18 16,-19-18-1,-1 0-15,-15 0 16,-2 0-16,-17 0 15,-53 0 1,52 0-16,-52 0 16,54 0-1,-54 0-15,0 0 16,53 17-16,-53-17 16,35 0-1</inkml:trace>
  <inkml:trace contextRef="#ctx0" brushRef="#br1" timeOffset="214584.1149">9242 9189 0,'0'0'15,"0"0"1,0 0-16,0 0 15,0 0-15</inkml:trace>
  <inkml:trace contextRef="#ctx0" brushRef="#br1" timeOffset="352982.675">10512 11589 0,'-35'34'0,"-19"-15"16,2 33-16,-36 37 15,-18 34 1,0 18-16,36-17 15,17-18 1,0-18-16,53-88 16,-17 70-16</inkml:trace>
  <inkml:trace contextRef="#ctx0" brushRef="#br1" timeOffset="353232.0967">10672 11800 0,'0'0'0,"0"0"16,-19 17-1,-34 1-15,0 18 16,-34 52-1,-37 18-15,1 52 16,-19 19-16,1 70 16</inkml:trace>
  <inkml:trace contextRef="#ctx0" brushRef="#br1" timeOffset="374763.3176">8783 12153 0,'0'0'15,"0"35"-15,-17 18 16,-1 35 0,0 18-16,18 18 15,-17-1-15,17 18 16,17-17 0,19-18-16,0-1 15,17-34 1,-1 0-16,19-37 15,16 2 1,2-18-16,34-18 16,1 0-1,17-18-15,18-18 16,0 2-16,-1 16 16,1-17-1,0 17-15,0 0 16,18 18-16,-2-17 15,2 17 1,0 0-16,16 0 16,-16 0-1,17 0-15,-18 17 16,-17-17-16,18 18 16,-2 0-16,2-1 15,-19 1-15,19 0 16,-18 0-1,-1-2-15,1 2 16,-18 0 0,1 0-16,-2-1 15,2-17-15,-2 18 16,-33-18 0,16 17-16,-34-17 15,-2 0-15,-16 0 16,0 18-1,-18-18-15,-53 0 16,35 0 0,-35 0-16,53 18 15,-18-36 1,-18 18-16</inkml:trace>
  <inkml:trace contextRef="#ctx0" brushRef="#br1" timeOffset="375247.0692">14269 12823 0,'0'0'0,"0"0"16,0 0-1,0 0 1,18 0-16,-1 35 16,1 1-1,17-1-15,19 0 16,-19 1-16,18 17 16,-1-19-1,-16 20-15,17-19 16,-19 18-1,3-18-15,-2 19 16,-18-20-16,-17 19 16,0 0-1,-17 0-15,-18 18 16,-19 34-16,-34 19 16,0-1-1,-1-17-15,19-35 16,17-18-16,1-19 15,16-16 1,0 0-16,36-18 16,-34 0-16,16 18 15,0 0 1</inkml:trace>
  <inkml:trace contextRef="#ctx0" brushRef="#br1" timeOffset="375445.6659">14604 14005 0,'0'0'16,"0"0"-1,0 0-15</inkml:trace>
  <inkml:trace contextRef="#ctx0" brushRef="#br1" timeOffset="379069.9164">16281 11871 0,'0'0'0,"-37"0"15,2 0-15,-35 18 16,0 16 0,16 2-16,-34 52 15,18 18-15,0 18 16,34-1-1,0 0-15,19-17 16,17-18 0,17-35-16,1 0 0,18-18 31,17 1-31,-1-19 16,1-17-1,35 0-15,-17-35 16,17-36-16,0 1 15,-34-36 1,-2 0-16,-34 18 16,-18 0-16,-18 18 15,-17-1 1,0 0-16,-1 18 16,1 0-16,-18 36 15,18-19 1,-18 36-16,1 18 0,-1 0 15,-1 35 1,19-1 0,0 37-16,0 34 15,17-35-15,18 18 16,35-18 0,-17-17-16,17-18 15,18 17-15,-17-17 16,-2 0-1,-15 0-15,-2 18 16,-17-1-16,0 1 16,-36 17-1,2 18-15,-2-36 16,-17-16 0,18-37-16,0 18 15,-18-17-15,17 0 16,-17 0-1,53-18-15,0 0 16,0 0-16,-35 18 31,35-18-15,-35 0-16,17 0 16,18-18-16,18 18 15,17-18 1,0 0-16,18 0 15,18-17-15,35 0 16,35-18 0,0 0-16,0 17 15,-18 20-15,-35-2 16,-16 18 0,-2 0-16,-17 0 15,0 0 1,-18-18-16,18-17 15</inkml:trace>
  <inkml:trace contextRef="#ctx0" brushRef="#br1" timeOffset="379459.7732">16633 11271 0,'0'0'0,"0"35"16,18 1-16,-1 34 16,18 36-1,-17 35-15,35 53 16,-17 18-16,17 35 15,-1 18 1,1-1-16,-18 18 16,18 0-16,1-17 15,-2-1 1,-17-34-16,1-54 16,-19-52-1,-17-124-15,0 0 16,0 0-16,18 70 15,-1-52 1,-34-36-16,-18-35 16</inkml:trace>
  <inkml:trace contextRef="#ctx0" brushRef="#br1" timeOffset="380329.5234">17127 11465 0,'0'0'0,"0"0"16,0 18 0,18 35-16,17 34 15,0 37-15,-17 35 16,17 17-1,-18-35-15,-17-17 16,0-54 0,-17-16-16,-1-37 15,1-17-15,-1-17 16,0-1 0,18-18-16,-17-34 15,-1 17-15,18 0 16,18-17-1,17-1-15,35-17 16,19-18 0,17-17-16,-1-18 15,-16 35 1,-36 17-16,-18 18 16,-35 1-16,0 35 15,0 35 1,0-35-1,0 35-15,0 0 16,0 0-16,-18-36 16,18 19-1,0 17-15,0 0 16,0 35-16,-17 18 16,17 18-16,0 52 15,-18 35 1,0 19-16,-34-1 15,17-35 1,-19 1-16,1-36 16,18-18-1,0-36-15,0-16 16,35-36-16,-35 18 16,35-18-1,-18 18-15,18-18 16,-36 0-16,36 0 15,-18 0 1,18-18-16,18 0 16,0-18-1,35-34-15,0 17 16,35-17-16,1-1 16,16 36-1,-35 0-15,-70 35 16,53 0-1,-34 17-15,-19 1 0</inkml:trace>
  <inkml:trace contextRef="#ctx0" brushRef="#br1" timeOffset="380576.9821">17092 13070 0,'0'0'0,"0"0"16,18-17-16,17-1 15,35-35 1,36-18-16,17-35 16,37 1-16,-2-1 15,-17 35-15,-35 1 16,-54 34-1,-34 1-15,-18 35 16</inkml:trace>
  <inkml:trace contextRef="#ctx0" brushRef="#br1" timeOffset="380819.4235">17639 12594 0,'0'0'16,"0"0"-16,0 35 15,17 18 1,1 53-16,17 35 16,-17 35-1,17 19 1,-18 16-16,1-35 0,-1-34 16,20-53-1,-21-37-15,2-52 16,18-36-1,-36-16-15</inkml:trace>
  <inkml:trace contextRef="#ctx0" brushRef="#br1" timeOffset="381478.4287">18238 11871 0,'0'0'15,"0"0"-15,0 0 16,0 35-16,-17 18 16,-19 35-1,19 36-15,17 17 16,0-36 0,0-105-16,17 71 15,19-36-15,-19-17 16,1-18-1,-1-18-15,1 0 16,-1-16 0,1-2-16,0-17 15,-18 18-15,-18-18 16,0 18 0,18 17-16,-17 0 15,-18 18 1,17-17-16,1 17 15,17 0-15,-18-18 16,18 1 0,18-19-16,-1-34 15,18-1-15,0 18 16,1-17 0,-19 16-16,18 20 15,-17-2 1,18 18-16,-18 1 15,-1 17-15,1 17 16,-1 1 0,1 18-16,0 34 15,-1 18 1,1 36-16,17 17 16,-18 0-1,20-17-15,-20-54 16,-17-70-16,0 0 15,18 53 1,-1-53-16,1-17 16,-1-19-16</inkml:trace>
  <inkml:trace contextRef="#ctx0" brushRef="#br1" timeOffset="381811.4542">18591 10760 0,'0'0'16,"0"16"-1,17 38-15,18 34 16,2 36-16,15 87 16,19 1-16,-1 35 15,1-36 1,-1 1-16,1 18 15,-1-1 1,-16-18-16,-2 1 16,1-35-16,-18-37 15,0-34 1,-35-106-16,0 0 16,18 89-1,0-72-15,-18-34 16</inkml:trace>
  <inkml:trace contextRef="#ctx0" brushRef="#br1" timeOffset="382794.0021">19402 10971 0,'0'0'15,"-18"36"-15,1-1 16,-18 70 0,-36 37-16,19 87 15,-20 0-15,37-35 16,0-35 0,18-53-16,17-106 15,0 0-15,0 53 16,0-35-16,0-72 15,17-16-15,1-54 16,17 1 0,0 0-16,-35 123 15,36-71 1,-36 71-16,34-36 16,2 19-16,17 17 15,0 0 1,-18 35-16,36 0 15,-18 1 1,0 16-16,-53-52 16,0 0-16,0 0 15,52 72 1,-16-55-16,-36-17 16,-18-17-16,0-19 15,1-34 1,-1 16-16,1-16 15,-18 17 1,35 0-16,-18 0 16,18-17-16,18 16 15,17-33-15,17-19 16,19-53 15,18 0-31,-2-17 16,-34 35-16,-18 0 15,-17 52 1,-18 1-16,0 36 16,0-2-16,0 54 15,-18-35 1,18 35-16,0 0 16,0-17-16,0-1 15,0 18-15,0 18 16,18 17-1,0 36-15,18-1 16,-1 71 0,35 35-16,0 53 15,19 1-15,-18-1 16,16-17 0,-15 35-16,16-18 15,-18 18-15,18-18 16,-17 1-1,17-19-15,-18-34 16,-16-36 0,-1-35-16,-1-18 15,-52-88-15,0 0 16,18 35 0,-1-17-16,19-18 15,-19-53-15</inkml:trace>
  <inkml:trace contextRef="#ctx0" brushRef="#br1" timeOffset="383067.1357">21025 9525 0,'0'0'0,"0"0"15,17 0-15,36 0 16,18 0 0,0 17-16,35 1 15,-36 17 1,-17 1-16,-35-2 15,-1 20-15</inkml:trace>
  <inkml:trace contextRef="#ctx0" brushRef="#br1" timeOffset="384029.2105">21025 10336 0,'0'0'0,"0"0"15,0 0 1,0 0-16,17-18 15,19-17-15,17-18 16,35-17 0,0-18-16,1-1 15,-89 89 1,0 0-16,0 0 16,70-52-16,-70 52 15,35-36-15,-35 53 16,-17 2-16,-1 16 15,-17 17 1,0 37-16,-18 34 16,-1 18-16,19 0 15,35-35-15,18-35 16,-1-36 0,18-17-16,2-18 15,-20-18 1,18 1-16,-17-1 15,-1-17-15,1-18 16,0 17 0,-18-17-16,0 19 15,-18-2-15,0 1 16,-17-1 0,0 36-16,0 0 15,-19 18 1,19 0-16,0-1 15,17 19 1,18-18-16,0 0 16,0-2-16,18 20 15,0-19 1,34 19-16,2-1 31,-1 0-31,17 1 16,18 33-16,-17 20 15,-1 0 1,-34 17-16,-19-1 16,-17 19-1,-17-1-15,-36 36 16,18-18-16,-36-18 16,18-17-16,53-106 15,-35 88-15,35-88 16,-53 36-1,53-36-15,-18 17 16,18-17 0,-17 18-16,17-36 15,0 1-15,35-19 16,18-17 0,-1 0-16,55-35 15,16 0 1,1 0-16,-1 35 15,-35 0-15,18 18 16,-18 17 0,-18 1-16,19-1 15,-1-17 1,-18 17-16,2-18 16,-2 19-16</inkml:trace>
  <inkml:trace contextRef="#ctx0" brushRef="#br1" timeOffset="385366.674">22048 9049 0,'0'0'0,"0"0"16,0 0 0,0 0-1,17 0-15,36 0 16,1 0-16,16 17 15,18-17-15,-17 0 16,0-17 0,-71 17-16,35 17 15,0-17 1,-17 17 0,-36 19-1,-17 0-15,0 16 16,-18 1-16,-1 36 15,-16-1 1,70-88-16,0 0 16,0 0-1,-35 70-15,17-35 0,36-35 16,-1 0 0,18-17-16,1-18 15,-1 0-15,-35 35 16,36-36-1,-36 36-15,35-18 16,0 18 0,-17 18-16,-36 18 15,-17 51-15,-36 36 16,-35 72 0,1-1-16,34-18 15,71-176 1,0 0-16,0 0 15,-36 88 1,36-70-16,18-18 16,0-35-16,35-18 15,0-17 1,17-19-16,36-34 16,-17-1-1,-1 1-15,-18 52 16,-16 18-16,-54 53 15,35-17-15,-18 17 16,1 17-16,-36 19 16,-17 34-1,-36 54-15,1 52 16,-18 19 0,17-37-16,35-52 15,36-106-15,0 0 16,-35 70-1,35-52-15,18-36 16,17-16 0,1-20-16,52-52 15,0-34 1,1 16-16,-19 18 16,-70 106-1,53-54-15,-18 54 16,-18 0-16,1 19 15,-1 16 1,2 17-16,-19 37 16,0 34-16,-19 71 15,19 0 1,19 18-16,-19-71 16,34-18-1,-15-52 1,16-18-16,0-35 15,0-18-15,0-18 16,18-17 0,18-18-16,17-1 15,0 2-15,1 17 16,-36 35 0,-1 18-16,-17 35 15,1-1 1,-19 1-16,-17-53 15,35 53 1,1 0-16,0-35 16,16-54-16,1-34 15</inkml:trace>
  <inkml:trace contextRef="#ctx0" brushRef="#br1" timeOffset="386194.7503">23248 8977 0,'0'0'0,"0"0"16,35 0-16,0-34 15,35-2 1,18-17-16,19-35 16,-19 35-16,-17 18 15,-18 17 1,-36 18-16,-17 18 15,0-1 1,-17 37-16,-19 16 16,-35 54-16,1 34 15,0 19 1,17-18-16,17-36 16,36-123-1,0 105-15,0-69 16,17-18-16,2-18 15,16-36 1,0-16-16,18-19 16,17-34-1,19-19-15,-19 0 16,-70 124 0,0 0-16,53-70 15,-35 52-15,-18 36 16,-18 34-1,-17 19-15,-18 70 16,0 53 0,17 0-16,19-52 15,17-55-15,17-51 16,2-18-16,-2-36 16,19-18-16,16-34 15,-17-53 1,18-37-16,-18 2 15,-52 35 1,-1 52-16,1 18 16,-36 18-16,18 35 15,-18 0 1,-18 18-16,0 34 16,-16 2-1,15 16 1,72-70-16,-70 71 15</inkml:trace>
  <inkml:trace contextRef="#ctx0" brushRef="#br1" timeOffset="386646.6914">23970 8272 0,'0'0'0,"0"35"16,18 19-16,-1 16 15,20 53-15,-2 1 16,17 35 15,-16 17-31,16-17 16,2-18-16,-19 1 15,0-19 1,-17-18-16,0-16 16,-18-89-16,0 70 15,-18-52 1,18-18-16,-18-18 16,1-17-1,-1-18-15,1-18 16,-1-17-16,36-35 15,17-36 1,18-35-16,17 35 16,0 18-1,1 53-15,-71 88 16,36-53-16,-1 35 16</inkml:trace>
  <inkml:trace contextRef="#ctx0" brushRef="#br1" timeOffset="387005.5347">24165 10671 0,'0'0'0,"0"0"0,0-17 15,17-54 1,18-34-16,19-37 15,-1 2 1,-18 16-16,-35 124 16,35-54-16,0 37 15,-17 17 1,-1 35 0,-17 18-16,18 18 15,-18-1-15,18 54 16,17-18-1,-17-18-15,17-35 16,1-36 0,-1-17-16,17-35 15,1-52-15,18-38 16</inkml:trace>
  <inkml:trace contextRef="#ctx0" brushRef="#br1" timeOffset="387405.7796">25488 8167 0,'0'0'0,"0"0"16,0 17 0,-18 35-16,0 19 15,-17 53 1,0 17-16,-19 0 15,19 0 1,35-141-16,-17 89 16,-1-55-1,18-51-15,0-36 16,18 0-16,-1 0 16,2-17-1,-3-1-15,21 18 16,-2 0-16,17 0 15,1 19 1,0-20-16,18 37 16,-1-1-16,-17 1 15,0 34 1,-18 1-16,-17 35 16</inkml:trace>
  <inkml:trace contextRef="#ctx0" brushRef="#br1" timeOffset="387868.896">25382 9542 0,'35'-17'16,"0"-36"-16,36-18 15,35-52 1,52-54-16,1-17 15,-18 53-15,-52 18 16,-89 123 0,53-71-16,-53 71 15,17-35-15,-34 35 16,-18 0 0,-1 17-16,-35 36 15,1 35 1,-1 18-16,19 18 15,33-18 1,19 0-16,19-18 16,-2 18-16,18 0 15,18-1 1,0 18-16,18 19 16,0-18-1,-1-1-15,-17 1 16,17-1-16,-16-35 15,-2 1 1,-17-37-16,-17-34 16,0-18-16</inkml:trace>
  <inkml:trace contextRef="#ctx0" brushRef="#br1" timeOffset="388308.7742">27040 7849 0,'0'0'0,"0"0"16,0 0-16,-18 18 16,18 17-16,-17 35 15,-1 19 1,1 17-16,-1 52 15,18-34 1,18-36-16,-1-18 16,18-34-16,1-36 15,-1 0 1,17-36-16,-16-17 16,17-17-1,0-18-15,0-36 16,-36 36-1,-34 0-15,-1 35 16,-35 35-16,0 1 16,-18 17-1,1 0-15,0 17 16,35 1-16,-19-18 16,36 18-1,18-36-15</inkml:trace>
  <inkml:trace contextRef="#ctx0" brushRef="#br1" timeOffset="388512.9808">27552 7249 0,'0'0'0,"0"0"16,0 36-16,17 17 15,1 17 1,17 18-16,18 36 16,-18-1-1,18 1-15,0-19 16,-18 19-16,0-36 16</inkml:trace>
  <inkml:trace contextRef="#ctx0" brushRef="#br1" timeOffset="388761.081">27481 8801 0,'0'0'16,"0"0"0,-17 18-1,-2 35-15,2 0 16,-19 17-1,19 36-15,-18 0 16,17-18-16,18-88 16,0 0-1,0 0-15,-17 54 0,-1-19 16,36-35 0</inkml:trace>
  <inkml:trace contextRef="#ctx0" brushRef="#br1" timeOffset="389012.7315">27763 8625 0,'0'0'15,"0"0"-15,0 0 16,0 0-16,0 35 31,0 18-15,-17 18-16,-2 17 15,-16 17-15,0 1 16,-18 0 0,18-17-16,35-89 15,0 0-15,0 0 16,-17 71-16,17-54 16</inkml:trace>
  <inkml:trace contextRef="#ctx0" brushRef="#br1" timeOffset="389608.8296">27410 9031 0,'0'0'0,"0"0"16,0 0-1,0 0-15,0 0 16,18 0 0,18 18-16,34-18 31,-17 17-31,17 0 16,0 1-16,2-18 15,33 18 1,18-18-16,-16 18 15,-2-18-15,-16 18 16,-1-18 0,-36 17-16,-52-17 15,0 0-15,54 0 16,-54 0 0,0 0-16,0 0 15,17 17-15,-17-17 16,17 0-16,2 0 15,-19 0 1,-19 0-16</inkml:trace>
  <inkml:trace contextRef="#ctx0" brushRef="#br1" timeOffset="390030.6261">28116 7320 0,'0'0'0,"0"0"16,0 0-16,18 18 16,-1 0-1,1 34-15,-1 1 16,1 0 0,-1 18-16,1-18 15,-18-53-15,18 52 16,-18-52-1,18 35-15,17 1 16,-17-36 0,35-18-16,-1-17 15,37-53-15,-1 0 16,0-1 0,-18 2-16</inkml:trace>
  <inkml:trace contextRef="#ctx0" brushRef="#br1" timeOffset="390296.1672">28098 8590 0,'0'0'16,"0"0"-16,18-18 15,35-17 1,17-18-16,36-35 16,17-18-16,19-17 15,-19 17 1,-17 17-16,-18 19 16,-88 70-16,53-71 15</inkml:trace>
  <inkml:trace contextRef="#ctx0" brushRef="#br1" timeOffset="390546.1445">28504 8643 0,'0'0'16,"0"35"-16,0 0 15,18 36 1,-1-18-16,19 0 15,17-18 1,-18 35-16,17-34 16,37 34-16,-1-16 15,18-20 1,-18-16-16,0-18 16,0-18-1,1-34-15</inkml:trace>
  <inkml:trace contextRef="#ctx0" brushRef="#br1" timeOffset="391421.2868">29562 6720 0,'0'0'16,"0"0"-1,0 0-15,17 0 16,55 0 0,16 18-16,17-18 15,2 18-15,-20-18 16,-87 0-16,71 0 15,-54 17 1,2 0-16,-38 1 16,-16 17-1,-35 18-15,17 0 16,-18 18 0,71-71-16,-71 89 15,71-89-15,0 0 16,-52 70-1,34-35-15,36 0 16,17-35-16,-18 0 16,37 0-1,-1-17-15,17-1 16,-17-17 0,-53 35-16,0 0 15,0 0-15,53-18 16,-17 0-1,-19 18-15,-17 18 16,0 17 0,-36 18-16,-16 18 15,-19 52-15,-17 36 16,17 18 0,36-36-16,17-53 15,36-35 1,-1-18-16,1-35 15,18 0-15,35-18 16,-19-35 0,36-18-16,19-52 15,-20 0-15,-34 17 16,-17 18 0,-18 35-16,-36 0 15,0 35 1,-17 0-16,-18 18 15,-35 0 1,-18 36-16,-17 17 16,16 0-16,107-53 15,0 0 1,-88 18-16,71-36 16,34-35-16,18-36 15</inkml:trace>
  <inkml:trace contextRef="#ctx0" brushRef="#br1" timeOffset="391905.165">30497 6261 0,'0'0'15,"0"0"-15,0 36 16,18-1-16,-18 36 15,35 16 1,-17 19-16,17 0 16,0 0-1,1 18-15,17 0 16,-18 16-16,0-16 16,0-18-1,0-18-15,-17 0 16,-18-88-1,0 0-15,0 0 16,0 72 0,0-56-16,0-16 15,-18-16-15,1-38 16,17-17-16,-18 1 16,1-1-1,17-17-15,0 0 16,35-18-1,0 18-15,18-1 16,18 19-16,-1-1 16,0 19-1,19-2-15,-89 54 16,71-52 0</inkml:trace>
  <inkml:trace contextRef="#ctx0" brushRef="#br1" timeOffset="392502.1501">30356 8467 0,'0'0'0,"0"0"16,0 17-1,52-17-15,2 17 16,-1-17-16,17 0 16,-17 0-1,1-17-15,-2-18 16,-52 35 0,0 0-16,18-18 15,-18 0-15,-18 1 16,1 17-1,-18 0-15,-2 0 16,2 17 0,-17-17-16,34 0 15,0-17-15,18-1 16,18 1 0,17-37-16,18 1 15,18-34 1,35-2-16,-18 19 15,-17-2-15,-71 72 16,70-16 0,-52 16-16,-1 16 15,-17 2-15,0 36 16,-35-1 0,0 17-16,-18 35 15,0 2 1,0-19-16,53-88 15,0 0-15,-18 70 16,1-52 0,34-18-16,1-35 15</inkml:trace>
  <inkml:trace contextRef="#ctx0" brushRef="#br1" timeOffset="392955.4712">31732 6385 0,'0'0'0,"-36"18"15,1 17 1,-18 36-16,-35 16 15,-18 55 1,1-1-16,17-35 16,16-1-1,72-105-15,0 0 16,-17 53-16,17-35 16,17-36-1,19-16-15,17-19 16,0-18-16,17 0 15,36-17 1,0 0-16,17 0 16,-16 34-1,-19 2-15,-18 34 16,1 1-16,-1-2 16,-70 19-1,36 0-15,-19 19 16,-17 16-16</inkml:trace>
  <inkml:trace contextRef="#ctx0" brushRef="#br1" timeOffset="393230.5387">30956 7567 0,'0'0'15,"0"0"1,18 0-16,17-35 16,53-18-1,53-18-15,70-52 16,19-1-16,-18 1 16,-53 34-1,-19 19-15,-33 17 16,-37 17-16,-70 36 15,0 0 1,53-17-16,-36 0 16</inkml:trace>
  <inkml:trace contextRef="#ctx0" brushRef="#br1" timeOffset="393513.2018">31732 7196 0,'0'0'0,"0"0"16,0 36-16,18 17 16,0 18-1,-1 34-15,18 19 16,-17 16-1,17 37-15,0 35 16,0 35-16,0 35 16,-17 18-1,1 35-15,-2 52 16,-17 55-16</inkml:trace>
  <inkml:trace contextRef="#ctx0" brushRef="#br1" timeOffset="417570.7864">16774 14746 0,'0'0'0,"0"0"16,0 0-16,0 0 16,0 0-1,0 0-15,18 0 16,17 0-1,1 0-15,16-18 16,-17 18-16,18-35 31,-18 17-31,19 1 16,-1-1 0,-1 0-16,1-17 0,18 17 31,-18-17-31,17-1 15,36 2-15,-17-19 16,16-18 0,2 18-16,-2-18 15,0 19 1,2-1-16,-2 0 0,1-18 16,0 18-1,17 1-15,-16-1 16,16 0-1,1-18-15,-1 18 16,17-17-16,-16-1 16,18 0-1,-2 1-15,2 0 16,-1-1 0,0 18-16,0-18 15,18 1-15,-18-1 16,18 1-1,-19 17-15,2-18 16,-1-17 0,0 17-16,18 1 15,-18-18-15,0 17 16,0-17 0,-17 17-16,-1 19 15,1-19 1,-1 18-16,1 0 15,-19 0-15,1 1 16,18 16 0,-19-17-16,-17 18 15,19-1 1,-20 1-16,-15 0 16,16-1-16,-18 19 15,1-18 1,-1 17-16,-17 1 15,0-19 1,0 19-16,-18-1 16,18 0-16,0-17 15,-53 35 1,53-18-16,-53 18 16,53-18-1,-1 1-15,2-18 16,-54 35-16,53-18 15</inkml:trace>
  <inkml:trace contextRef="#ctx0" brushRef="#br1" timeOffset="417862.7058">24271 11130 0,'0'0'0,"0"0"16,-17 17 0,-2 1-16,-16 17 15,0 1 1,-1 17-16,-16 0 15,17-1-15,-2 19 16,20 0 0,17-71-16,0 0 15,-18 53-15</inkml:trace>
  <inkml:trace contextRef="#ctx0" brushRef="#br1" timeOffset="418148.2095">24517 11076 0,'0'0'0,"0"0"16,-17 36 0,-19-1-16,-16 36 15,-19 35-15,-35 53 16,0 52 0,1 54-16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08T06:37:43.6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3368 5098 0,'0'0'15,"0"0"1,0 0-16,-17 0 16,-1 0-16,1 34 15,-1 2 1,1 17-16,-1 35 16,0 53-16,18 36 15,0 17 1,18 0-16,0-18 15,-1-35 1,18-35-16,-35-106 16,0 0-16,18 71 15,-1-54 1,19-17-16,-19-36 16,19-16-1,17-19-15,0-35 0,17-52 31,18 17-31,-34 0 0,-19 52 16,-18 1-16,-17 88 16,0 0-1,0 0-15,18-53 16,-18 36-16,17-2 16,-17 38-16,18-2 15,0 19 1,-1 34-16,18 1 15,18 52 1,18 19-16,0-20 16,16-16-16,-33-35 15,-54-71 1,53 35-16,-36-35 16,1-17-16,17-1 15,-17-35 1,-1-35-16,18-53 15,18-54 1,-17-33-16,-36 16 16,0 53-16,-17 17 15,-19 37 1,18 17-16,-17 17 16,0 53-1,-18 18-15,0 0 16,-18 36-16</inkml:trace>
  <inkml:trace contextRef="#ctx0" brushRef="#br0" timeOffset="443.562">4639 5891 0,'0'0'0,"0"18"15,0 17 1,0 36-16,0-1 16,0 0-1,0-70-15,0 0 16,0 0-16,0 54 15,0-19 1,-18-35 0,18-35-1,18-19-15,-1 2 0,1-18 16,17 16-16,0 2 16,0 16-1,18 0-15,1 36 16,-2 18-1,-17 0-15,18 35 16,1 0 0,-19 18-16,0-1 15,0 18-15,-17-35 16,17-17 0,0-1-16</inkml:trace>
  <inkml:trace contextRef="#ctx0" brushRef="#br0" timeOffset="1185.9456">5909 6279 0,'0'0'0,"0"0"15,0 0-15,0-18 16,-18-17-16,0-18 15,-16 0 1,15 1-16,-16-19 16,17 18-1,-17 0-15,0 0 16,35 53 0,-35-35-16,0 35 15,-19 18-15,1 34 16,1 19-1,-1 35-15,0 17 16,18 1 0,35-18-16,17-53 15,-17-19 1,18-15-16,-18-19 16,35-19-16,-17-15 15,35-37-15,-1-35 16,37-53-1,-1-34-15,0-37 16,-34 18 0,-20 1-16,2 35 15,-19-1-15,1 18 16,0 18 0,-18 34-16,0 107 15,0 0 1,0-51-16,0 33 15,-18 36 1,0 17-16,-17 35 16,17 1-1,-16 70-15,15 18 16,1 52-16,18-17 16,18 17-1,-18-16-15,35-18 16,-17-19-1,0 1-15,0-36 16,-1-34-16,-17-89 16,0 0-1,0 70-15,18-35 0,-18-52 16,18-37-16</inkml:trace>
  <inkml:trace contextRef="#ctx0" brushRef="#br0" timeOffset="1511.2918">6384 4868 0,'0'53'15,"0"35"-15,0 53 0,0 71 16,-17 17 0,17 18-16,0-17 15,0-19 1,17-17-16,-17-17 16,18-19-16,-18-52 15,0-106 1,0 71-16,-18-36 15,18-52-15</inkml:trace>
  <inkml:trace contextRef="#ctx0" brushRef="#br0" timeOffset="1835.2588">6402 4885 0,'36'-17'16,"17"-1"-1,17 0-15,0 18 16,2 0-16,-20 18 16,1 0-1,0 17-15,-36 36 16,-17-18-1,-17 34-15,-54 37 16,-16 36-16,-37-3 16,1-15-1,16-36-15,107-106 16,-53 70-16,18-52 16,53-54-1,-1 2-15</inkml:trace>
  <inkml:trace contextRef="#ctx0" brushRef="#br0" timeOffset="2178.7343">6896 5555 0,'0'0'0,"0"36"16,17 17-1,-17 18-15,0 35 16,18 17-16,-18-17 15,0-1 1,0 1-16,0-106 16,0 0-16,0 0 31,-18 71-31,18-36 16,0-35-16,18-35 15,-18-18-15,36 0 16,-18 0-1,17-17-15,0 17 16,35-18 0,2 1-16,16 34 15,-18 1 1,0 18-16</inkml:trace>
  <inkml:trace contextRef="#ctx0" brushRef="#br0" timeOffset="2556.9847">7619 5785 0,'0'0'0,"0"0"15,-17 18 1,-1 0-16,-17 16 16,0 20-16,17-1 15,1 18 1,-2-1-16,19 0 15,19 1-15,-2-18 16,19-18 0,-19-17-16,36-18 15,-18-35-15,18-1 16,-18 1 0,-18-18-16,2 0 15,-19 18-15,0 0 16,-19 0-1,-16 17-15,0 18 16,0 0 0,-18 18-16,1-1 15,34 18-15,0-17 16</inkml:trace>
  <inkml:trace contextRef="#ctx0" brushRef="#br0" timeOffset="2881.5991">8343 5609 0,'0'0'16,"0"0"0,0 0-16,-18 18 15,1-1-15,-19 18 16,0 18-16,-16 0 15,34 17 1,-17 19-16,0 17 31,17-1-31,18-34 16,18-18-16,-1 0 16,19-35-1,16-1-15,19-17 16,17-17-1,35-18-15</inkml:trace>
  <inkml:trace contextRef="#ctx0" brushRef="#br0" timeOffset="3486.3363">9559 4198 0,'0'0'0,"0"0"16,-17 18-1,-1 18-15,-34-2 16,-1 19-16,0 17 16,-18 19-1,1 16-15,-1 1 16,0 35 0,18 18-16,18-18 15,18 1 1,-1 16-16,18-17 15,35 0-15,0 18 16,18-35 0,18-1-16,0 0 15,16-34 1,2-1-16,-18 0 16,-1-35-16,-17 0 15,-53-53 1,0 0-16,0 0 15,53 35 1,-53-35-16,0 0 16,18 18-1,-18-18-15,0 0 16,0 0-16,0 0 16,0 0-16,0 0 15,0 0 1,0-18-16</inkml:trace>
  <inkml:trace contextRef="#ctx0" brushRef="#br0" timeOffset="3914.6985">10423 5098 0,'0'34'0,"0"19"15,0 36 1,0 16-16,0 19 16,0 0-16,0 17 15,19 0 1,-19-17-16,0-2 15,18-33-15,-1-1 16,-17-35 0,18-35-16</inkml:trace>
  <inkml:trace contextRef="#ctx0" brushRef="#br0" timeOffset="4153.7876">10442 5644 0,'0'0'0,"0"0"0,0 0 15,18 0 1,34 0-16,36 0 16,1 0-1,17 17-15,-1-17 16,1 0-16,0-17 15,-36 17 17,1-17-32,-18-1 0</inkml:trace>
  <inkml:trace contextRef="#ctx0" brushRef="#br0" timeOffset="4533.4144">11236 4550 0,'0'0'0,"0"36"31,0 17-31,0 53 0,-18 34 15,18 20-15,0 51 16,0 18-16,0-17 16,18 18 15,-1-37-31,1 2 16,0-20-16,-1-51 0,-17-18 31,18-53-31,-18-53 0,17 35 15,-17-17-15,18-36 16,-1-17-16,1-18 16</inkml:trace>
  <inkml:trace contextRef="#ctx0" brushRef="#br0" timeOffset="5264.7152">11835 4974 0,'0'0'16,"0"0"-1,0 17-15,0 37 16,0 33-16,0 19 16,0 18-16,18-1 15,-18 19 16,17-19-31,1 0 16,0-17-16,-18-106 16,17 71-1,-17-71-15,18 35 16,-1-35-16,-17-17 16,18-18-1,-1-1-15,2-34 16,16-2-1,-17-33-15,17-1 16,-35 106-16,0 0 16,0 0-1,35-70-15,-17 34 0,-1 36 16,1 17-16,-18 19 16,17 0-1,1 34-15,18 1 16,17 16-16,-1 20 15,19-1 1,-19-54-16,2-17 16,-19-17-1,1-18-15,-19 0 16,18-35-16,-17 0 16,17-53-1,-18-18-15,20-53 16,-21-36-1,-16 19-15,0 0 16,-16 35-16,-3 18 16,-16 16-1,17 37-15,-17 17 16,0 18-16,0 17 16,0 18-1,-37 18-15,37 0 16,0-1-1,18 1-15</inkml:trace>
  <inkml:trace contextRef="#ctx0" brushRef="#br0" timeOffset="5528.8968">13246 4762 0,'0'0'15,"0"18"1,18 34-16,-18 37 16,0 35-16,0-1 15,-18 36-15,1 35 16,-19-18 0,19-18-16,17-34 15,0-35 1,0-89-16,0 0 15,0 52-15,0-52 16,17-17 0</inkml:trace>
  <inkml:trace contextRef="#ctx0" brushRef="#br0" timeOffset="5953.5054">13246 4868 0,'0'0'0,"0"0"16,0 0-16,0 0 16,18 17-1,-18 37-15,35 34 16,0 17-16,1 19 16,17 18-16,0 15 15,-1-15-15,1-18 16,0-18-1,0 0-15,-17-36 16,-36-70 0,0 0-16,35 52 31,-18-34-31,1-36 16,-18-17-16,17-17 15,1-37 1,0-52-16,18-53 15,-1-35-15,-18 17 16,-17 54 0,18 34-16,-36 17 15,18 20 1,0 87-16,-17-53 16,17 53-16,-18-53 0</inkml:trace>
  <inkml:trace contextRef="#ctx0" brushRef="#br0" timeOffset="6268.6134">14357 4603 0,'0'18'0,"18"0"16,-18-18-16,0 53 0,17 35 15,2 17 1,-19 37-16,18 16 16,-18 36-16,0 1 15,0-1 1,0-18-16,0-35 16,-18 0-1,18-52-15,0-89 16,0 0-1,0 70-15,0-35 16,0-52-16,18-19 16</inkml:trace>
  <inkml:trace contextRef="#ctx0" brushRef="#br0" timeOffset="6638.0596">14446 4656 0,'0'0'0,"35"0"15,0 0-15,53-17 16,19 34 0,-2 1-16,1 17 15,-18 36-15,0 17 16,0 0-1,-17 18-15,-18 0 16,0 18 0,-36-1-16,-17 0 15,-35 18-15,0-17 16,-53 17 0,-1-35-16,-34-1 15,-1-16-15,-16-18 16,16-19-1,18-34-15,19-36 16,33-17 0</inkml:trace>
  <inkml:trace contextRef="#ctx0" brushRef="#br0" timeOffset="6832.5857">14145 5732 0,'0'0'0,"0"0"16,0 0 15,0 0-31,0 0 16,19 0-16,34 0 15,17 0 1,54 0-16,-1 18 16,17-18-16</inkml:trace>
  <inkml:trace contextRef="#ctx0" brushRef="#br0" timeOffset="7032.5719">15874 6050 0,'0'0'15,"0"0"-15,0 0 0,0 18 16,0 34-1,-17 37-15,-36 17 16,-18 35-16</inkml:trace>
  <inkml:trace contextRef="#ctx0" brushRef="#br0" timeOffset="7587.6402">16421 5079 0,'0'0'0,"0"0"16,0 0-16,35 0 15,19 0 1,52 0-16,-1 0 15,19 19-15,17-3 16,18 20 0,17-18-16,-17-1 15,17 1 1,0 0-16,-17-1 16,0 19-16,-18-18 15,-18 17 1,-17 0-16,-18 1 15,-16-19-15,15 0 16,-87-17 0,0 0-16,0 0 15,53 18 1,-53-18-16,35 0 16,-35 0-16,-17 0 15,-1-18-15</inkml:trace>
  <inkml:trace contextRef="#ctx0" brushRef="#br0" timeOffset="8004.3343">18185 5098 0,'0'0'0,"0"0"16,18 16-16,35-16 15,-1 18 1,19 0-16,-17 0 16,16-1-1,-17 1-15,-1 17 16,2 1-16,-19-1 31,-17 18-31,-18 0 16,-18 0-16,-36 34 15,-51 19 1,-37 18-16,2 0 16,17-36-1,123-88-15,0 0 16,0 0-16,-54 36 16,54-36-16,-18 17 15,18-17-15,36-17 16,0-1-1,16-18-15,19 19 32</inkml:trace>
  <inkml:trace contextRef="#ctx0" brushRef="#br0" timeOffset="8492.4667">19314 4745 0,'0'0'0,"0"0"15,0 35-15,0 17 16,-17 37 0,17 17-16,0 17 15,0 1-15,35-19 16,0-16 0,18-2-16,0-33 15,0-2 1,-18-52-16,0 0 15,-17-17-15,17 0 16,0-36 0,1-18-16,17-34 15,0-19-15,-1-36 16,-16 37 0,-1 35-16,-35 88 15,0-89 1,0 37-16,-18 35 15,-17 17-15</inkml:trace>
  <inkml:trace contextRef="#ctx0" brushRef="#br0" timeOffset="8668.7591">19173 5309 0,'0'0'16,"0"0"-16,0 0 15,18 0-15,52 0 16,36 0 0,18-17-16,16-19 15,2 1-15</inkml:trace>
  <inkml:trace contextRef="#ctx0" brushRef="#br0" timeOffset="9004.522">20196 4480 0,'0'0'0,"0"0"15,0 18-15,0 34 16,0 37-1,0 34-15,0-17 16,0 17 0,0 0-16,17 1 15,-17-18-15,0 0 16,0-18 0,0-88-16,0 0 15,0 0-15,0 53 0,0-35 16,0-36-16</inkml:trace>
  <inkml:trace contextRef="#ctx0" brushRef="#br0" timeOffset="9129.8732">20337 5238 0,'0'0'15,"0"-17"-15,0-1 16,36-17 0,-1-1-16,35 2 15,1-2 1,52 1-16,-17-1 15,0 1-15</inkml:trace>
  <inkml:trace contextRef="#ctx0" brushRef="#br0" timeOffset="9637.5605">19773 5927 0,'0'0'0,"0"0"15,18 17 1,17 1-16,0-1 16,0 1-16,18-18 15,18 0 1,-1 0-16,1-18 15,16-17-15,2-18 16,-89 53 0,0 0-16,0 0 15,71-36 1,-71 36-16,17-17 16,-17 17-16,0 0 15,0 0 1,0-17-1,0 17 1,0 0-16,0 0 16,0 0-16,0 0 15,0 0 1,0 0-16,0 0 16,0 0-16,0 0 15,0 0 1,0 0-16,0 0 15,0 0-15,0 0 16,0-18-16</inkml:trace>
  <inkml:trace contextRef="#ctx0" brushRef="#br0" timeOffset="10073.1385">19896 6050 0,'0'0'0,"0"0"15,0 0 1,0 0-1,0 0-15,-18 35 16,18 18 0,0 18-16,0-1 15,0-17-15,0 18 16,18-18 0,0 0-16,17-1 15,0-17 1,36 1-16,-18-1 15,35-35-15,18 0 16,0 0 0,18-35-16,-19-1 15,-17 1 1,-18 0-16,2-18 16</inkml:trace>
  <inkml:trace contextRef="#ctx0" brushRef="#br0" timeOffset="10515.1621">21237 4868 0,'0'0'0,"0"0"16,-18 17-16,-17 1 15,0 35 1,17 0-16,1 17 16,17-17-1,0-17-15,17-1 16,18 0-1,0-17-15,18-18 16,-18 0-16,19-18 16,-19-17-16,0 0 15,-17-1 1,-18 2-16,-18-2 16,-17 19-16,0-19 15,-19 18 1,-16 1-16,0 17 15,16 0-15,1 17 16</inkml:trace>
  <inkml:trace contextRef="#ctx0" brushRef="#br0" timeOffset="10790.6575">20760 5644 0,'0'0'0,"0"0"16,0 0-1,18 0-15,35 0 16,35 0 0,18 17-16,18-17 15,-1-17 1,1 0-16,-19 17 15,1-18 1,-18 0-16,-88 18 16,0 0-16,53 0 15,-35-17-15</inkml:trace>
  <inkml:trace contextRef="#ctx0" brushRef="#br0" timeOffset="11204.7224">21025 5750 0,'0'0'15,"0"0"-15,0 0 16,0 35-16,-18 1 16,18 34-1,0 1-15,0 0 16,18-1-1,-1 18-15,2 0 16,15-35-16,2 18 16,-1-18-1,0-19-15,18-15 16,0 16 0,1-35-16,16 0 15,35-18-15,37 1 16,-19-19-1,36-17-15,-36 18 16,-16 0-16,-20 0 16,-16 17-1,18 0-15,-89 18 16,70 0-16</inkml:trace>
  <inkml:trace contextRef="#ctx0" brushRef="#br0" timeOffset="11799.8399">22684 5203 0,'35'0'16,"17"0"-16,36-18 16,54 1-16,34-1 15,-17 0 1,-53 0-16,-106 18 15,0 0 1,0 0-16,70-35 16,-70 18-1,-17 17-15</inkml:trace>
  <inkml:trace contextRef="#ctx0" brushRef="#br0" timeOffset="12044.025">22877 5203 0,'0'0'0,"-18"18"15,1-1-15,-18 19 16,-1 17 0,19-1-16,-18 1 15,35 0-15,-18 17 16,18-16-16,18-2 16,-1-16-1,18 17-15,18-35 16,0-1-1,17-17-15,72-35 16,17-36 0,17-17-16,-17-18 15</inkml:trace>
  <inkml:trace contextRef="#ctx0" brushRef="#br0" timeOffset="12755.6999">23830 4868 0,'0'0'0,"0"0"16,0 0-16,-18 17 15,1 37-15,17 16 16,-18 35 0,0 2-16,36-1 15,-18-1-15,18 1 16,-1-17-1,1-19-15,-18-70 16,0 0 0,0 0-1,0 53-15,0-18 16,0-35-16,-18-17 31,18-1-31,-17-17 0,17-19 16,-18 2-16,18-2 15,18 2 1,-1-1-16,18-18 16,18 19-16,35-37 15,18-17 1,0 1-16,-17 17 16,-54 34-1,0-17-15,-17 37 16,-1-1-16,-17-1 15,0 36 1,0 0-16,0 0 16,0-35-1,0 35-15,-17-18 16,17 18 0,-18 18-16,18 17 15,-18 1 1,1 33-16,-1 56 15,18 15-15,-17 37 16,17-1 0,17 1-16,18-18 15,-17 0 1,17-36 0,0 0-16,0-35 0,1 1 15,-36-89 1,35 53-16,-17-18 15,17-35 1,-17 0-16</inkml:trace>
  <inkml:trace contextRef="#ctx0" brushRef="#br0" timeOffset="13028.3871">25046 4780 0,'0'0'16,"0"0"0,-35 0-16,0 34 15,-35 20-15,-19 34 16,-34 35-16,17 1 16,0 17-1,18-35-15,35-35 16,53-71-1,-17 34-15,17-34 16,35-17-16</inkml:trace>
  <inkml:trace contextRef="#ctx0" brushRef="#br0" timeOffset="13196.2623">25046 5027 0,'0'0'16,"0"0"-16,18 18 15,18-1-15,17 19 16,-1 16 0,1-17-16,1 1 15,-20 17 1,20-18-16,-2-17 16</inkml:trace>
  <inkml:trace contextRef="#ctx0" brushRef="#br0" timeOffset="13554.1323">25523 4216 0,'0'0'15,"0"18"-15,0 34 0,0 19 16,0 35 0,0 17-16,0 0 15,17 18 1,1 18-16,-1 0 16,2 17-1,-1-17-15,-1-18 16,1-17-16,-1-37 15,-17-87 1,0 0-16,0 0 16,18 54-1,-18-36-15,0-36 16</inkml:trace>
  <inkml:trace contextRef="#ctx0" brushRef="#br0" timeOffset="13763.6644">25575 5098 0,'0'0'16,"0"0"-1,19-19-15,34 2 16,35 0-16,17 17 16,37-18-16,-37 18 15,-105 0 1,107 18-16,-72-1 15,-35 0 1,-18 2-16</inkml:trace>
  <inkml:trace contextRef="#ctx0" brushRef="#br0" timeOffset="14210.0635">24871 5891 0,'0'0'0,"0"0"16,0 36-16,0 16 16,0 2-1,17 16-15,18 0 16,-17-17-16,17 0 16,18 18-1,-18-36-15,19 0 16,-2-17-1,1-18-15,17-35 16,2-1-16,-20-34 16,19-18-1,-54 17 1,-17 1-16,-17 17 16,-1 17-16,-35 1 15,-18 18 1,-34 17-16,-36 0 15,17 17 1,1 36-16,34-17 16,19 16-16,17 1 15,18 18 1,17-36-16,36 18 16,17-18-1,18 0-15</inkml:trace>
  <inkml:trace contextRef="#ctx0" brushRef="#br0" timeOffset="14404.0298">25929 6490 0,'0'0'16,"0"0"-16,0 0 16,0 0-1,0 0-15</inkml:trace>
  <inkml:trace contextRef="#ctx0" brushRef="#br0" timeOffset="14740.1632">22437 6526 0,'0'0'0,"0"0"15,0 0-15</inkml:trace>
  <inkml:trace contextRef="#ctx0" brushRef="#br0" timeOffset="19201.3618">10900 7056 0,'0'0'0,"0"0"15,0 0-15,0 34 16,0 2-1,0 34-15,0 36 16,0-18-16,0 18 16,0 18-1,19-1-15,-19-17 16,0 17 0,0-123-1,0 0-15,0 0 16,0 71-16,0-71 15,0 53-15,0-35 16,0-36 0,16 0-16,2-35 15,18-18 1,17-16-16,-1-19 16,1-1-1,-53 107-15,35-87 16,-35 87-16,19-53 15,-2 35-15,1 18 16,-1 0 0,19 18-16,-19 17 15,1 1 1,17 17-16,-18-1 16,19 37-16,-18 17 15,-1-1 1,0 19-16,-17-124 15,0 70 1,0-70-16,0 0 16,0 52-1,0-52-15,0 18 0,0-36 16,0 2 0,0-20-16,19-34 15,-19-1 1,17 0-16,1-34 15,0-1-15,-1 19 16,1-2 0,17 36-16,-18 17 15,-17 36 1,36-35-16,-1 17 16,1 18-16,17 18 15,-36 17 1,18 18-16,0 0 15,-17 19 1,0-3-16,-1 37 16,-17-1-16,18 2 15,-18-37 1,17 0-16,1-17 16,18-35-16</inkml:trace>
  <inkml:trace contextRef="#ctx0" brushRef="#br0" timeOffset="19998.0527">12030 7743 0,'0'0'16,"0"0"-1,0 0-15,0 0 16,0 18-16,-18 0 16,18 34-1,18-34-15,-1 0 16,18-18-16,18-18 16,0 0-1,-1 1-15,-15-18 16,-2-1-1,0 1-15,-18 1 16,-17-2-16,0 0 16,0 19-1,-17-19-15,-1 19 16,1 17 0,-18 0-16,-2 17 15,-15 1 1,-1 17-16,18 17 15,0 2-15,17 17 16,1-1 0,-1 1-16,36-1 15,-1-17-15,18 0 16,0-18 0,18-17-16,17 0 15,2-18-15,-2-18 16,35-17-1</inkml:trace>
  <inkml:trace contextRef="#ctx0" brushRef="#br0" timeOffset="20404.2094">13017 7320 0,'0'0'15,"0"0"1,0 0-16,-18 0 15,-35 18-15,1 34 16,-37 19 0,18 17-16,1 17 15,0 2-15,35-19 16,35-88 0,-18 53-16,18-53 15,18 34 1,-1-34-16,36 0 15,0-16-15,17-2 16,-70 18 0,107-35-16,-107 35 15,87-36 1,-34 36-16,-35 18 16,-18 0-16,-18 17 15,-17-1 1,0 20-16,-18-1 15,53-53 1,0 0-16,-35 53 16,17-35-16</inkml:trace>
  <inkml:trace contextRef="#ctx0" brushRef="#br0" timeOffset="20841.6066">13528 7126 0,'0'0'15,"0"0"-15,0 0 16,-17 35-16,-18 0 16,-18 36-1,-36 18-15,19 16 16,17 19-1,53-124-15,0 0 16,-18 53-16,18-17 16,36-36-1,-1-20-15,17-14 16,2 16-16,-54 18 16,35-17-1,18-1-15,-18 18 16,-17 18-1,-18 17-15,-18-1 16,-17 20-16,0 17 16,-18 17-1,-1 17-15,2-16 16,52-89-16,-18 53 16,18-36-1</inkml:trace>
  <inkml:trace contextRef="#ctx0" brushRef="#br0" timeOffset="21388.6617">14145 7674 0,'0'0'0,"0"0"15,0 0 1,0 0-16,0 0 15,0-20-15,-16 4 16,16-37 0,0 17-16,-18 1 15,-18 17-15,18 1 16,1-1 0,17 18-16,-35-18 15,0 18-15,-1 0 16,-16 18-1,16 0-15,0 17 16,1 0 0,0 18-16,18 19 15,-1-21-15,18 20 16,0-18 0,0 0-16,0-53 15,18 34 1,-1-16-16,1-18 15,34-18-15,1 2 16,1-19 0,-1-19-16,-18 19 15,17 0 1,-34 17-16,18 0 16,-18 1-16,-18 17 15,16 17 1,-16 1-16,19 18 15,-19-1 1,17 18-16</inkml:trace>
  <inkml:trace contextRef="#ctx0" brushRef="#br0" timeOffset="22372.4921">14693 7972 0,'0'0'0,"0"0"15,0-36 1,18 2-16,-1-19 16,18 0-16,-17-18 15,0 20 1,-18-21-16,0 19 16,0 0-1,-18-17-15,18 70 16,-18-36-16,-17-16 15,-19 34 1,20 0-16,-19 18 16,17 18-1,-16 18-15,17 16 16,0 1-16,-2 18 16,20 17-1,17-88-15,-18 70 16,18-35-1,18-17-15,-1 0 16,20-36-16,-20 0 16,18 1-1,0-1-15,-35 18 16,0 0-16,0 0 16,35-36-1,-17 20-15,0 16 16,-1 0-1,1 16-15,-18 20 16,0-1-16,0 19 16,0 16-1,0 35-15,-18 37 16,18-2 0,-17 2-16,34-1 15,-17-17-15,18-1 16,-18-17-1,0 17-15,0-35 16,-18 18 0,18-17-16,-17-1 15,17-88-15,0 0 16,-36 53 0,19-35-16,-18 0 15,0-36-15,0 0 16,-2-17-1,-15-18-15,16-18 16,-16-17 0,-19-35-16,35-1 15,2 0-15,16 18 16,0 1 0,36-1-16,18 18 15,-1-18 1,35 17-16,0 2 15,18-2-15,1 36 16,-1 1 0,-17 34-16,0 1 15,17 34 1,-18-17-16,1 34 16,-18-16-16,0 18 15,-18-18 1,-35-18-16,52 35 15</inkml:trace>
  <inkml:trace contextRef="#ctx0" brushRef="#br0" timeOffset="22919.2437">14958 7496 0,'0'0'0,"0"0"16,0 0-16,0 18 15,17 0 1,1 35-16,17 0 16,0-17-1,-17 15-15,17-15 16,0-18-16,0-1 15,19 1 1,-19-36-16,0 1 16,0-19-16,0 1 15,-17 1 1,0-2-16,-1 0 16,-17 1-16,-17-18 15,-1 35 1,-17-17-16,-18 17 15,18 18 1,-18 0-16,17 0 16,1 18-1,17 0-15,1-1 16,-1 19-16,1-1 16,17 0-1,0 17-15,0 2 16,17 17-1,1-1-15,17-17 16,-17-1-16,17 19 16,1-35-1,17 17-15,-1-18 16</inkml:trace>
  <inkml:trace contextRef="#ctx0" brushRef="#br0" timeOffset="23164.8705">16139 7954 0,'0'0'0,"0"0"16,0 36-16,0-1 15,-18 36 1,1 0-16,-18 16 16,0 37-16</inkml:trace>
  <inkml:trace contextRef="#ctx0" brushRef="#br0" timeOffset="23541.0821">16986 7372 0,'0'0'16,"0"0"-16,17 0 15,36 0 1,36 0-16,34 0 16,1 0-16,16 18 15,-16-18 1,17-18-16,0 18 16,0-16-1,36 16-15,-19-18 16,-16 18-16,-18-18 15,-37 18 1,-87 0-16,0 0 16,0 0-1,88-18-15</inkml:trace>
  <inkml:trace contextRef="#ctx0" brushRef="#br0" timeOffset="23858.0496">18291 7038 0,'0'0'16,"0"0"-1,0 0-15,17 0 16,36 0-16,19 18 16,33 0-16,-17 17 15,1-1 1,-37 2-16,19-1 15,-54 0 1,1 1-16,-18-1 16,-35 17-16,0 19 15,-53 18 1,-19 17-16,-16-1 16,17 1-16,18-35 15,53-37 1,17-16-16</inkml:trace>
  <inkml:trace contextRef="#ctx0" brushRef="#br0" timeOffset="24097.3367">19544 7056 0,'0'0'0,"0"0"15,35 0-15,35 0 32,35 0-17,37 0-15,0 0 16,33-18-16,-15 18 16,-55-18-1,-105 18-15,0 0 16,71 0-16</inkml:trace>
  <inkml:trace contextRef="#ctx0" brushRef="#br0" timeOffset="24438.9148">19773 7126 0,'0'0'15,"0"17"-15,-19 19 16,-15 34-16,16 1 15,-17 35 1,-1 17-16,19 18 16,17-17-16,17-18 15,1-18 1,17-35-16,18 0 16,1-18-1,16-35-15,18 0 16,53-35-1,35-18-15,1-36 16,-18-16-16,-71 17 16,-18 17-1,-52 17-15,-36 20 16</inkml:trace>
  <inkml:trace contextRef="#ctx0" brushRef="#br0" timeOffset="24662.6347">19508 7796 0,'0'0'16,"0"0"0,18 0-16,35-17 15,17-1-15,54 0 16,52-35-1,18 17-15,-17-16 16,-19-1-16,-52 18 16,-35 0-1</inkml:trace>
  <inkml:trace contextRef="#ctx0" brushRef="#br0" timeOffset="24986.164">20637 7408 0,'0'0'0,"0"0"16,0 0-16,0 18 16,18 35-1,-18 17-15,35 1 16,-18-1 0,19 1-16,-1-18 15,1-18-15,-1 1 16,-17-36-1,17 0-15,0-18 16,35-18 0,1-52-16,17-17 15,-17-19-15,-19 18 16,-17 54 0,-35 52-16,0-54 15,-17 37-15,-1-19 16</inkml:trace>
  <inkml:trace contextRef="#ctx0" brushRef="#br0" timeOffset="25922.2219">21166 7779 0,'0'0'0,"0"0"15,18 0-15,35 0 16,34 0 0,2-18-16,17-18 15,-18-35 1,0 19-16,-17-18 16,-19-1-16,-52 71 15,18-53 1,0 17-16,-36 2 15,-17 34 1,17 0-16,-17 18 16,0-2-16,-18 2 15,18 35 1,-18 0-16,17 0 16,19 0-16,-1 19 15,18-21 1,0-15-16,35-1 15,-17-35 1,35 0-16,0-35 16,18-1-1,16-15-15,2-21 16,-89 72-16,0 0 16,71-35-16,-19 17 15,-34 36-15,-1 0 16,-34-1-1,17 35-15,-18 2 16,18-1-16,0 0 16,0-53-1,18 53-15,-1-35 16,19-1 0,35-52-16,-18-18 15,52-53-15,2-53 16,-2-18-1,-35 1-15,-17 36 16,-17 16 0,-1 18-16,-17 18 15,-1 0-15,1 17 16,-18 71 0,0-70-16,0 70 15,0 0 1,18-36-16,-18 36 15,0 17-15,-18 19 16,18-1 0,0 54-16,-18 34 15,1 36-15,17 35 16,-18-18 0,1 1-16,-1-36 15,18 0 1,0-53-16,0-88 15,0 87 1,0-87-16,0 36 16,0-36-16,0-36 15,0-15-15</inkml:trace>
  <inkml:trace contextRef="#ctx0" brushRef="#br0" timeOffset="26134.0229">22277 6843 0,'0'0'0,"0"0"15,18 0 1,17 18-16,36 0 16,0-1-16,52 19 15,36-19 1,0 1-16,17-18 15,-17 0-15,-36-18 16,1 1-16</inkml:trace>
  <inkml:trace contextRef="#ctx0" brushRef="#br0" timeOffset="26619.9">23495 6438 0,'0'0'0,"0"0"16,0 0-16,17 0 15,36-18 1,17 1-16,1-1 16,18 0-1,-19-17-15,-70 35 16,70-17-16,-70 17 15,35 17 1,-35 1-16,-17 17 16,-18 18-16,-36 18 15,-34 34 1,-19 19-16,-18 17 16,37-35-1,105-106-15,-53 53 16,53-35-16,18-36 15,34-35 1,19 17-16,18-52 16,16 17-1,-16 1-15,-19 35 16,-17 17-16,-18 18 16,18 0-1,-18 18-15,1-1 16,-1 1-1</inkml:trace>
  <inkml:trace contextRef="#ctx0" brushRef="#br0" timeOffset="27002.4181">23723 6879 0,'0'0'15,"0"0"-15,0 0 32,0 0-32,0 17 15,19 19-15,-19-1 16,0 1-16,-36-1 31,1 17-31,-18 1 16,-17 18-16,70-71 15,0 0-15,0 0 16,-89 53-16,54 0 16,35-35-1,18-18-15,16-18 16,20 0 0,34-35-16,17 0 15,37-17-15,-19 18 16,-17-2-1,-106 54 1,0 0-16,71-35 16</inkml:trace>
  <inkml:trace contextRef="#ctx0" brushRef="#br0" timeOffset="27393.3194">23671 7514 0,'-18'35'16,"-17"18"-1,17-1-15,1 2 16,-1-19-16,18 1 16,18-19-1,-1 1-15,18-36 16,18 18-16,36-35 0,-1-18 16,0-17-16,-17 17 15,-71 53 16,35-53-31,-35 17 0,0 19 0,-35 17 16,-1 0 0,-34 35-16,-18 0 15,0 18 1,-36 35-16,124-88 16,0 0-16,0 0 15,-70 71 16,87-71-31,18-36 0,53-35 32,36-51-32</inkml:trace>
  <inkml:trace contextRef="#ctx0" brushRef="#br0" timeOffset="27860.0115">24324 6632 0,'0'0'16,"0"0"-16,0 0 0,0 0 31,0 0-31,0 0 0,35 0 16,0 0-16,53-18 16,-17-17-1,17 0-15,-88 35 16,70-18-1,-70 18-15,36 0 16,-19 18-16,-34-18 16,-1 35-1,-17 0-15,-18 36 16,-17 0 0,-1 16-16,71-87 15,-36 53-15,36-17 16,18-19-1,17-17-15,1-17 16,52-19-16,18 1 16,18-18-1,-1 1-15,-123 52 16,0 0 0,70-18-16,-52 18 15,-54 0-15,1 18 16</inkml:trace>
  <inkml:trace contextRef="#ctx0" brushRef="#br0" timeOffset="28078.3574">24182 7356 0,'0'0'0,"0"0"16,18-18-16,36 0 15,33-17 1,54-18-16,36-18 15,-1 0-15,-35 1 16,-35 17 0,-106 53-16,0 0 15,71-35 1,-54 35-16,-34-18 16</inkml:trace>
  <inkml:trace contextRef="#ctx0" brushRef="#br0" timeOffset="28230.3431">24535 7302 0,'0'0'0,"0"18"16,-18 34-1,18 2-15,-17-1 16,34-18 0,1 18-16,0-18 15,35-35-15</inkml:trace>
  <inkml:trace contextRef="#ctx0" brushRef="#br0" timeOffset="28459.5276">24906 7074 0,'0'0'16,"0"0"-16,0 16 15,0 55 1,0 17-16,0 19 16,17 16-1,-17 36-15,35 17 16,18 71-16,0 53 16,1 17-1</inkml:trace>
  <inkml:trace contextRef="#ctx0" brushRef="#br0" timeOffset="30614.9647">10689 9137 0,'0'0'0,"0"0"16,-17 35-1,17 0 1,-37 36-16,20 35 15,-1 35-15,1-1 0,17 20 16,0-19-16,0-35 31,0-18-31,0-88 0,0 0 16,0 52 0,17-52-16,1 0 15,-1-34-15,1-37 16,18 0-1,-1-17-15,18 0 16,-53 88 0,35-88-16,-35 88 15,35-36-15,-17 36 16,-1 18 0,1 0-16,1 35 15,-3 0-15,2 17 16,0 0-1,0 1 1,-1 0-16,19-19 16,-19-16-16,18-19 15,0-17-15,18-17 16,-17-19 0,-1-16-16,1-36 15,-1-1-15,-18-52 16,-17 18-1,-17-1-15,-1 19 16,1 16 0,-19 19-16,1 17 31,35 53-31,-36-35 16,1-1-16,17 18 15,-17 18 1,18 18-16</inkml:trace>
  <inkml:trace contextRef="#ctx0" brushRef="#br0" timeOffset="31335.7774">11588 8872 0,'0'0'0,"0"0"15,0 18 1,0 35 0,-17 17-16,-1 36 15,18 35-15,-17 18 16,17 35 0,17 0-16,-17-18 15,18 19 1,-18-37-16,17-16 15,-17-37-15,0-105 16,0 0 0,0 0-1,-17 53-15,17-35 16,-18-71-16,1-18 16,-1-70-1,-17-36-15,-1-34 16,19 35-1,-19 34-15,18 37 16,18 34-16,0 19 16,18-2-16,18 2 15,17-2-15,0 2 16,34-2 0,20-16-16,-37 52 15,0 0 1,-34 36-16,-19 18 15,-17-1-15,-17 18 16,-19 17 0,-34 36-16,0 18 15,-1-18 1,71-106-16,0 0 16,-53 70-1,53-52-15</inkml:trace>
  <inkml:trace contextRef="#ctx0" brushRef="#br0" timeOffset="31609.796">12417 8749 0,'0'0'0,"0"35"15,-17 18-15,17 35 16,0 53-1,-18 0-15,-17 53 16,0 0-16,0 18 16,-2-18-1,2-35-15,0-36 16,35-123 0,-35 88-16,35-70 15,-18-53-15</inkml:trace>
  <inkml:trace contextRef="#ctx0" brushRef="#br0" timeOffset="31861.8876">12452 8837 0,'0'0'16,"0"0"-16,18 0 15,-1 35 1,19 0-16,-18 35 15,17 19-15,-17 52 16,0 71 0,-1 17-16,1-17 15,-36-36-15,1-34 16,-1-2 0,-17-34-16,-1-34 15,-17-56 1,18-16-16</inkml:trace>
  <inkml:trace contextRef="#ctx0" brushRef="#br0" timeOffset="32060.9703">12347 9455 0,'0'0'16,"0"0"-16,17 17 15,36-17 1,0 35-16,18-17 16,0 17-1,34 18-15,19-18 16</inkml:trace>
  <inkml:trace contextRef="#ctx0" brushRef="#br0" timeOffset="32573.7871">13193 8749 0,'0'0'16,"0"0"-16,-17 35 16,-1 18-1,1 53-15,-1 17 16,-17 54-16,17-1 31,0-17-31,0-1 16,18-34-1,0-18-15,0-18 16,0-88-16,0 0 16,0 0-1,-17 53-15,-1-36 16,-17-34-16</inkml:trace>
  <inkml:trace contextRef="#ctx0" brushRef="#br0" timeOffset="33016.579">13017 9031 0,'17'-18'15,"19"-18"1,35 2-16,-19 16 16,1 0-16,0 18 15,1 0-15,-19 18 16,-18 17-1,-17 18-15,-17 0 16,-18 0-16,-19 17 16,-16 19-1,-18 17-15,-1 0 16,36-36 0,53-70-16,0 0 15,0 0 1,-53 53-16,53-1 15,0-34-15,36 0 16,-19 0 0,18-1-16,19 19 15,-1-19 1,17 19-16,18 17 16,18 0-16,-18-1 15,-18-17 1,-16-17-16,-19 0 15,0-36-15,-17-17 16</inkml:trace>
  <inkml:trace contextRef="#ctx0" brushRef="#br0" timeOffset="33297.9622">13793 8837 0,'0'0'0,"0"0"16,0 35 0,0 18-1,-18 53-15,-17 35 16,0 53-16,-18 18 16,1 17-16,15-53 15,2-70 1,35-106-16,0 0 15,0 71 1,0-71-16,0-36 16,18-16-16</inkml:trace>
  <inkml:trace contextRef="#ctx0" brushRef="#br0" timeOffset="33547.9156">13793 8890 0,'0'0'0,"0"0"16,0 35-1,17 17-15,1 54 16,17 18-16,1 18 16,-1 16-1,-17 0-15,0-34 16,-1-18-16,-17-18 15,0-88 1,0 53-16,-17 0 16,-1-53-16</inkml:trace>
  <inkml:trace contextRef="#ctx0" brushRef="#br0" timeOffset="33750.7864">13687 9472 0,'0'0'0,"0"0"16,18 18-1,0 17-15,17 35 16,17 18-16,1 36 16,18-19-1,-18 1-15,-18 0 16,0-18-16,-35 1 15,0-36 1</inkml:trace>
  <inkml:trace contextRef="#ctx0" brushRef="#br0" timeOffset="34478.7112">14340 8872 0,'0'0'0,"0"0"16,0 35-16,0 35 15,0 36 1,-18 18-16,0 18 15,18-19 1,-17 0 0,17-17-16,0 0 15,17-1-15,-17-105 16,0 89 0,0-89-16,0 53 15,0-35-15,18-72 16</inkml:trace>
  <inkml:trace contextRef="#ctx0" brushRef="#br0" timeOffset="34962.9272">14269 9155 0,'0'0'16,"0"0"-16,0 0 15,18 34 1,-1 2-16,19 17 15,-1 0 1,1 0-16,-1-18 16,0-17-16,18-18 15,0-18-15,17-35 16,-16-35 0,16-1-16,-17-17 15,-18 18 1,-18 0-16,-17 88 15,18-53-15,-18 53 16,0 0 0,0-17-16,0-1 15,0 36 1,0 17-16,0 0 16,0 53-1,-18 36-15,18 17 16,0 54-16,18-37 15,0-17 1,0-35-16,17-18 16,-17-18-16,17-16 15,0-19 1,-17 0-16,34-17 16,1 0-16</inkml:trace>
  <inkml:trace contextRef="#ctx0" brushRef="#br0" timeOffset="35134.425">16209 9525 0,'0'0'15,"18"35"-15,-18 0 16,0 35-1,-18 54-15,-52 70 16,-107 88-16</inkml:trace>
  <inkml:trace contextRef="#ctx0" brushRef="#br0" timeOffset="35915.4862">10795 11024 0,'0'0'16,"0"0"-16,0 18 15,0 34-15,0 37 16,0 34 0,-18 36-16,0 35 15,-17 36 1,18-2-16,17-16 15,0-70-15,17-19 16,-17-52 0,0-71-16,18 35 15,17-18 1,-17-17-16,17-17 16,17-1-16,1-17 15,18-1 1,17-16-16,19 16 15,-2 18-15,-17 1 16,-18 17 0,-70 0-16,72 0 15</inkml:trace>
  <inkml:trace contextRef="#ctx0" brushRef="#br0" timeOffset="36227.9176">11870 11147 0,'0'0'0,"0"0"15,0 0 1,0 0-16,0 0 16,0 18-16,-17 53 15,-1 35 1,18 52-16,-17 36 15,17 53 1,-18-17-16,18-1 16,18 0-16,-1-35 15,-17-35 1,18-54-16,-18-105 16,0 71-1,0-53-15,-18-18 16</inkml:trace>
  <inkml:trace contextRef="#ctx0" brushRef="#br0" timeOffset="36524.9881">11818 11394 0,'0'0'0,"17"-18"16,18-16-16,18-19 15,0 17 1,1 19-16,-2 17 16,1 17-1,-18 36-15,-17 0 16,-18 35 0,-18 36-16,-35 17 15,1 18-15,-20-36 16,20 0-1,17-52-15,-1-36 16,36-17-16,0-36 16</inkml:trace>
  <inkml:trace contextRef="#ctx0" brushRef="#br0" timeOffset="36789.7221">12699 11042 0,'0'0'0,"0"34"16,-17 37 0,-1 18-16,-34 51 15,-1 37 1,-19 35-16,2 17 15,0-17-15,35-53 16,0-19 0,17-51-16,-18-54 15</inkml:trace>
  <inkml:trace contextRef="#ctx0" brushRef="#br0" timeOffset="37072.2986">12699 10971 0,'0'0'0,"0"0"15,18 36-15,-1-1 16,1 53 0,17 35-16,-17 54 15,18 16 1,-1-16-16,-17-1 15,-1-17-15,-17 0 16,0-18 0,0 1-16,-35-19 15,0-18 1,-19-34-16,1-36 16</inkml:trace>
  <inkml:trace contextRef="#ctx0" brushRef="#br0" timeOffset="37264.4586">12505 11853 0,'0'0'0,"0"0"16,0 0 0,18 0-16,35 0 15,18 18 1,16-18-16,2 0 15,-18 18-15,-1-36 16</inkml:trace>
  <inkml:trace contextRef="#ctx0" brushRef="#br0" timeOffset="38023.4773">13299 11024 0,'0'18'0,"0"34"16,0 37-16,0 34 16,0 1-1,0 17-15,17 17 16,-17 2-1,-17 16-15,-1-18 16,1-34-16,17-36 16,-35-35-1,17-36-15,0-17 16,18-34-16,-35-37 16,35-17-1,-35-89-15,18-17 16,-1 0-1,18 36-15,18 34 16,-1 18 0,1 0-16,34 18 15,-16 17-15,16 19 16,20 17 0,-2 17-16,-17 18 15,-1 18-15,1-1 16,-17 35-1,-1 2-15,-35 16 16,0 19 0,-35 16-16,-1 1 15,-17 0-15,-17-36 16,70-70 0,-35 53-16,35-53 15,0 0-15,0 0 16,-35 36-1,35-36-15,-35 0 16,35 18 0,0-1-16,17 0 15,1 1 1,17 18-16,18-1 16,-1 0-16,1 0 15,36 18 1,-19 0-16,0-18 15,-70-35 1,72 36-16,-37-54 16,0 0-16</inkml:trace>
  <inkml:trace contextRef="#ctx0" brushRef="#br0" timeOffset="38293.3644">14111 10918 0,'0'0'0,"-18"36"15,18 17-15,-18 34 16,-17 72 0,0 35-16,-18 35 15,0 36-15,0-53 16,17-36-1,36-176-15,0 0 16,-17 88 0,17-88-1,17-52-15,19-72 0</inkml:trace>
  <inkml:trace contextRef="#ctx0" brushRef="#br0" timeOffset="38526.3213">14234 10900 0,'0'0'16,"18"18"-1,-18 35-15,35 18 16,-18 34-16,19 1 16,-1 35-16,-18 36 15,2-19 1,-19 2-16,0-2 15,-19-17 1,19-17-16,-35-36 16,18-35-16</inkml:trace>
  <inkml:trace contextRef="#ctx0" brushRef="#br0" timeOffset="38759.8735">13899 11606 0,'0'0'0,"0"0"16,18 17-16,17 2 16,35 15-1,1-16-15,35 17 16,17-17-1,-16-18-15,-2-18 16</inkml:trace>
  <inkml:trace contextRef="#ctx0" brushRef="#br0" timeOffset="39034.6801">14851 10830 0,'0'0'15,"0"35"-15,0 36 16,0 35 0,-17 17-16,17 18 15,0 0 1,0 1-16,0-19 15,0-123-15,17 105 16,-17-51 0,18-36-16,-1-36 15,-34-53 1</inkml:trace>
  <inkml:trace contextRef="#ctx0" brushRef="#br0" timeOffset="39569.0635">14940 10848 0,'0'0'16,"0"0"0,0 17-16,18 36 15,-18 18 1,17 52-16,1-17 16,-1 0-16,19-18 15,-1-35-15,0-18 16,-18-35-1,36-17-15,-17-19 16,-1-35 0,18 1-16,0-18 15,-18-18-15,0 18 16,-16 18 0,-19 70-16,0 0 15,0 0 1,0-54-16,0 19 15,0 35-15,0 18 16,0-1 0,0 37-16,17 16 15,-17 53 1,18 19-16,-1 34 16,19 1-16,-1-19 15,-18-17 1,18 0-16,-17 0 15,0-17 1,-1-18-16,-17-18 16,18-35-16,-18-53 15,0 0 1,0 35 0,17-17-16</inkml:trace>
  <inkml:trace contextRef="#ctx0" brushRef="#br0" timeOffset="40322.4988">10847 13318 0,'0'0'0,"18"16"15,-1 20 1,20 17-16,-3 18 31,19 35-31,0 34 16,0 2-16,-18 16 15,0 0 1,-16 2-16,-19-2 16,-19 19-16,-51 17 15,-18 53-15,-71 70 16,1 19 0</inkml:trace>
  <inkml:trace contextRef="#ctx0" brushRef="#br0" timeOffset="65153.0408">10106 7372 0,'0'0'15,"0"0"1,-17 0-16,-36 0 15,-17-16 1,-1 16-16,18-18 16,-18 18-16,1 0 15,-19-18-15,1 18 16,0 0 0,1 0-1,-20 0-15,2 0 0,-2 0 31,19 0-31,-17 18 0,-2 0 16,-16-2 0,17 2-16,1 0 15,-19 0 1,1 17-16,0-17 0,16 17 16,-16 0-1,17 1-15,-17 17 16,16-1-1,-16 1 1,-1 0-16,1 18 0,0-2 16,-1 3-1,19-2-15,-2 1 16,19 0 0,-17 16-16,16 2 15,1-1-15,18 0 16,-19 18-1,19 0-15,17 0 16,18-19-16,0 2 16,17 0-1,0-19-15,18 0 16,0-16 0,0-2-16,18 2 15,0-2-15,-1 1 16,19 0-1,-19-1-15,36 2 16,-18-19 0,18 0-16,0 1 15,18-1-15,-19 0 16,36 1 0,19-1-16,-19 0 15,0-18-15,18 19 16,-18-18-1,1 17-15,16-18 16,1-17 0,0 18-1,-1 0-15,2 0 0,-2 0 16,-17-2 0,19 2-16,-2 0 15,-17-1 1,1 19-16,-1-19 15,-1 1-15,2 0 16,-1-1 0,0 1-16,1 0 15,-1-18 1,0 17-16,-17-17 16,-1 0-16,-17 18 15,-18-18 1,19 0-16,-1 0 15,-1 0 1,-17 0-16,1-18 16,-19 1-16</inkml:trace>
  <inkml:trace contextRef="#ctx0" brushRef="#br0" timeOffset="65563.6148">8925 9895 0,'0'0'0,"0"0"15,0 0 1,0 0-16,0-17 16,0-19-16,17 36 15,1 0 1,0 18-16,17 0 15,-18-1-15,18 0 16,2 2 0,-2-2-16,17 1 15,-16 17-15,16-18 16,-17 19 0,-16-1-16,-1 0 15,-18 1 1,0 16-16,-37 1 15,2 0-15,-35 0 16,-18 36 0,-18-1-16,-17 18 15,16-36 1,2 0-16</inkml:trace>
  <inkml:trace contextRef="#ctx0" brushRef="#br0" timeOffset="66003.9911">3598 10512 0,'0'0'15,"0"0"1,0 0 0</inkml:trace>
  <inkml:trace contextRef="#ctx0" brushRef="#br0" timeOffset="66036.2077">4586 11589 0,'17'0'0,"-17"0"15</inkml:trace>
  <inkml:trace contextRef="#ctx0" brushRef="#br0" timeOffset="69790.6541">3281 10354 0,'0'0'0,"0"0"15,0 0 1,35 0-16,0 0 16,53 0-1,18 0-15,0-18 16,35 0-16,-18 1 15,1-19-15,-124 36 16,70-35 0,-17 17-1,-53 2-15</inkml:trace>
  <inkml:trace contextRef="#ctx0" brushRef="#br0" timeOffset="69993.4015">3598 10265 0,'0'0'0,"0"0"16,-18 18 0,1 17-16,-18 18 15,-2 18 1,20-1-16,-18 1 16,17 17-16,18-17 15,18-19 1,0-34-16,-1-18 15</inkml:trace>
  <inkml:trace contextRef="#ctx0" brushRef="#br0" timeOffset="70352.6971">3827 10354 0,'0'0'0,"0"0"15,0 0 1,0 0-16,-17 17 15,-1 19 1,-17 35-16,-1-1 16,-34 0-16,-1 19 15,19-20 1,-19-15-16,18-1 16,53-53-1,-36 17-15,36-17 16,-35 18-16,35-18 15,-17 0 1,-1-18-16,18 18 16,18-17-16,-1-1 15,18 18 1,18-17-16,0 17 16,18-18-1,17 18-15,0-18 16,1 0-16</inkml:trace>
  <inkml:trace contextRef="#ctx0" brushRef="#br0" timeOffset="70680.7706">4409 9807 0,'0'0'0,"0"0"16,0 0-16,-17 18 16,17 35-1,-18 17-15,0 36 16,1 36 0,-18-2-16,0 20 15,16-2-15,-16-18 16,17-34-1,18 1-15,0-38 16,0-69-16,0 54 16,0-54-1,0 35-15</inkml:trace>
  <inkml:trace contextRef="#ctx0" brushRef="#br0" timeOffset="71055.9948">3633 11500 0,'0'0'0,"0"0"15,0 0-15,0 0 16,18-17 0,34-19-16,20-17 15,15 1-15,-87 52 16,88-53-1,-88 53-15,72-18 16,-20 18 0,-52 18-16,-17 17 15,-1 17-15,-18 2 16,-17 69 0,1 18-1,-1 0-15,18-17 16,17-18-16,18-36 15,18-34-15,-1-1 16,1-35 0,17 0-16,0-18 15,35-17-15,37-36 16</inkml:trace>
  <inkml:trace contextRef="#ctx0" brushRef="#br0" timeOffset="71571.5064">4762 10583 0,'0'0'15,"0"0"1,-18 18-16,0-1 15,1 36 1,-18 0-16,35-1 16,0 2-16,0-1 15,17-36 1,18-17-16,1 0 16,17-52-16,-18-2 15,18 2 1,-35-1-16,-1 0 15,-17 0 1,0 18-16,-17 17 16,-1 18-16,-17 0 15,-1 18 1,-17 35-16,-17 0 16,17 35-1,-35 53-15,35 0 16,0 0-16,35-17 15,18-19 1,0-34-16,0-71 16,0 53-1,18-35-15,17-18 16,-17-18-16,18-35 16</inkml:trace>
  <inkml:trace contextRef="#ctx0" brushRef="#br0" timeOffset="71930.4872">4903 10989 0,'0'0'0,"0"0"16,-17 18-1,17 35-15,-18-1 16,-18 19-16,19-1 16,-36 19-1,0-1-15,0-18 16,0 1-1,53-71-15,0 0 16,-52 35-16,52-35 16,0 0-1,0 0-15,-36 17 16,18 2 0,18-19-16,18 0 15,-1-19-15,19 19 16,17-17-1,17 17-15,18 0 16,19-17-16,-2 17 16,19-18-1,-36 0-15,-18 18 16</inkml:trace>
  <inkml:trace contextRef="#ctx0" brushRef="#br0" timeOffset="72180.4187">5380 10389 0,'0'0'0,"0"0"16,0 0-1,0 0-15,17 0 16,18 18 0,18-1-16,-35 19 15,34-18-15,2-18 16</inkml:trace>
  <inkml:trace contextRef="#ctx0" brushRef="#br0" timeOffset="72680.3961">5115 10883 0,'0'0'0,"0"0"15,18 0 1,17-35-16,35-19 16,19 2-16,-1-19 15,-88 71 1,0 0-16,0 0 15,70-35-15,-35 35 16,-17 18 0,-36-1-16,1 36 15,-18-1 1,-18 55-16,-18 34 16,18 0-16,18-17 15,17-37 1,18-87-16,0 54 15,18-37 1,17-17-16,1-17 16,-1-1-1,0-35-15,18 0 16,-35 0-16,17 0 16,-35 18-16,0 35 15,0-35 1,-18-1-16,-17 36 15,0 0 1,0 18-16,-18 0 16,-1-1-16,19-17 15</inkml:trace>
  <inkml:trace contextRef="#ctx0" brushRef="#br0" timeOffset="72946.1636">5891 10178 0,'0'0'15,"0"0"-15,0 0 16,18 18 0,-18 16-16,17 19 15,1 35-15,-18 19 16,0 16-16,18 0 15,-18 18 1,0-17-16,17-19 16,-17-16-1,0-89-15,0 0 16,0 53-16,0-53 16</inkml:trace>
  <inkml:trace contextRef="#ctx0" brushRef="#br0" timeOffset="73117.6727">6049 10830 0,'0'0'0,"18"-18"16,17 0 0,19-16-16,16 16 15,18-35-15,36 18 16,-1-1-1,1-17-15</inkml:trace>
  <inkml:trace contextRef="#ctx0" brushRef="#br0" timeOffset="73492.5851">5485 11536 0,'0'0'0,"0"0"15,0 0 1,18 17-16,-1 19 15,18-2-15,1 19 16,0 0 0,-1-17-16,18-1 15,-1 0-15,1-35 16,18 0 0,35-35-16,35-18 15,35-18 1,18 1-16,88 0 15</inkml:trace>
  <inkml:trace contextRef="#ctx0" brushRef="#br0" timeOffset="74209.3863">4232 12700 0,'0'0'0,"0"0"16,0 17-1,37 19-15,-20-1 16,1 35-1,17-17-15,-18 18 16,-17 34-16,0 19 16,-17-1-1,-1-17-15,18-106 16,-17 54-16,-1-19 16,1-53-1,17 1-15,0-37 16,0 2-1,0-18-15,17 16 16,1-16-16,17-1 16,-18 18-1,19 0-15,16 18 16,19-18 0,17 0-16,0 0 15</inkml:trace>
  <inkml:trace contextRef="#ctx0" brushRef="#br0" timeOffset="74693.2862">4850 12471 0,'0'0'16,"0"0"-16,0 0 15,0 17-15,0 54 16,0 17 0,0 18-16,18-1 15,-18-16-15,0-1 16,-18 0 0,0-17-16,-35-18 15,0 18 1,1-37-16,-19 19 15,19-18 1,-20 1-16,20-18 16,17-1-16,35-17 15,0 0-15,0 0 16,-36 0 0,36 0-16,-35 0 15,35 0 1,18 0-16,-1-17 15,19-1 1,16 0-16,19-17 16,35-18-16,17 1 15,-17 16 1,-18 18-16,-53 18 16</inkml:trace>
  <inkml:trace contextRef="#ctx0" brushRef="#br0" timeOffset="74987.0464">4180 14164 0,'0'0'15,"0"0"-15,0 0 16,17-18-16,18-17 16,19-18-1,34-18-15,17 18 16,19-17 0,-1 17-16,1 0 15,-1 18-15,-35 17 16,-88 18-1,89-18-15</inkml:trace>
  <inkml:trace contextRef="#ctx0" brushRef="#br0" timeOffset="75258.2886">4832 13723 0,'0'0'16,"0"0"-1,0 17-15,0 36 16,0 18-16,0-1 16,18 36-16,0 0 15,0 18 1,-1-19-16,1-16 16,-1-1-1,-17-88-15,18 53 16,-1-36-1,1-17-15,0-35 16</inkml:trace>
  <inkml:trace contextRef="#ctx0" brushRef="#br0" timeOffset="75600.8512">5221 13211 0,'0'0'0,"0"0"16,0 0-16,17-17 16,36-19-1,0 1-15,35-18 16,-17 0 0,17 18-16,-35 17 15,-18 36-15,-17 0 16,0-1-1,-18 36-15,-18 18 16,0 52 0,-17 1-16,0 17 15,-1-18-15,36-123 16,0 0 0,0 0-16,-35 71 15,17-54-15,18-52 16</inkml:trace>
  <inkml:trace contextRef="#ctx0" brushRef="#br0" timeOffset="75919.3544">5839 12382 0,'0'0'0,"16"18"16,-16 35-16,36 17 15,-1 36 1,1 18-16,-1 34 16,0 1-1,18 18-15,-36-19 16,19 1-16,-18 17 16,-1-34-1,1-19-15,-18-17 16,0-19-1,0-87-15,0 72 16,0-72-16,-18 35 16,1 0-1,-37-35-15</inkml:trace>
  <inkml:trace contextRef="#ctx0" brushRef="#br0" timeOffset="76066.5721">5997 13105 0,'0'0'16,"17"-18"-16,1 1 31,35-18-31,-18 0 16,18-1-1</inkml:trace>
  <inkml:trace contextRef="#ctx0" brushRef="#br0" timeOffset="76485.3944">6526 12647 0,'0'0'15,"0"0"-15,0 0 16,17-18-16,19 0 15,-1 1 1,1-18-16,-1-1 16,-35 36-1,35-18-15,-35 18 16,0 0 0,53-17-16,-36 0 15,1 34-15,0 0 16,-18 19-1,-18 17-15,0 18 16,-17 34-16,-17 36 16,-1-17-1,17-18-15,1-36 16,-1-17 0,36-53-16,0 0 15,-17 36-15,-1-36 16</inkml:trace>
  <inkml:trace contextRef="#ctx0" brushRef="#br0" timeOffset="76694.9993">6826 12770 0,'0'0'15,"0"0"-15,0 0 16,17 18-1,1-1-15,-1 19 16,1-1-16,17 0 16,-16 1-1,-2-19-15,-17-17 16,18 18 0</inkml:trace>
  <inkml:trace contextRef="#ctx0" brushRef="#br0" timeOffset="76878.1675">7002 12665 0,'0'0'16,"0"0"-16,18-18 16,17 0-1,18 0-15,0 1 16,18-18-16,-1-1 15,-17 18 1,0-16-16</inkml:trace>
  <inkml:trace contextRef="#ctx0" brushRef="#br0" timeOffset="77110.2876">7460 11994 0,'0'0'16,"0"0"-16,0 0 15,0 18 1,0 17-16,0 53 16,0 18-16,19 18 15,-2 16 1,19 2-16,-36 16 16,17-16-1,1-19-15,-1-17 16,-34-35-16</inkml:trace>
  <inkml:trace contextRef="#ctx0" brushRef="#br0" timeOffset="77503.0475">7143 13282 0,'0'0'16,"0"36"-1,-18 34-15,18 18 16,18 18 0,0-1-1,0-34-15,16 0 16,2-54 0,0 1-16,-1-36 15,0 1-15,0-36 16,-17-18-1,-1 0-15,-17 1 16,0 17 0,-17 0-16,-1 18 15,0 0-15,-17 35 16,0 0 0,0 17-16,-19 1 15,2 17 1,16 18-16,36-53 15,0 0-15,-35 53 16</inkml:trace>
  <inkml:trace contextRef="#ctx0" brushRef="#br0" timeOffset="77783.7063">7831 12117 0,'0'0'0,"0"0"15,0 36-15,0 34 16,0 19 0,0 34-16,18 1 15,-1-18-15,19 17 16,-19-35-1,-17-88-15,0 0 16,0 0 0,0 53-16,0-53 15</inkml:trace>
  <inkml:trace contextRef="#ctx0" brushRef="#br0" timeOffset="77946.6694">7902 12611 0,'0'0'0,"0"0"16,17 0-16,36-17 16,1 0-1,16-19-15,-17 0 16,34-52-16,2 0 16</inkml:trace>
  <inkml:trace contextRef="#ctx0" brushRef="#br0" timeOffset="78735.9878">8431 11817 0,'0'0'15,"0"0"-15,0 0 16,0 0-16,-18 36 16,1 17-1,-1 17-15,0 36 16,1 18-16,-18 17 15,17 17 1,-18-16-16,18-19 16,-17 1-1,18-1-15,-18-35 16,35-88-16,0 0 16,-18 89-16,18-89 15,-18 35-15,1-17 16,17-36-16,0 0 15,0 1 1,0-19-16,17 1 16,-17 35-1,18-36-15,-18 36 16,0-34-16,18 16 16,-1 18-1,18 18-15,-35-1 16,18 36-16,-18 0 15,-18 18 1,1 16-16,-18 19 16,-1 0-1,-16-18-15,-1-17 16,17-36-16,1-17 16,17 0-1,-17-18-15,35 0 16,-18 0-1,18 0-15,-35-18 16,35 18-16,-17-18 16,17 1-16,0-19 15,0 19 1,35-1-16,0 0 16,18 2-1,0-2-15,18 18 16,17 0-16,-1 0 15,37 0 1,-36 18-16,1-2 16,-19 2-1,-70-18-15,36 18 16,16-18-16,-52 0 16,35 0-1,1 0-15,-19 0 16</inkml:trace>
  <inkml:trace contextRef="#ctx0" brushRef="#br0" timeOffset="79021.66">9172 13529 0,'0'0'16,"0"0"-16,0 0 16,0 0-16</inkml:trace>
  <inkml:trace contextRef="#ctx0" brushRef="#br0" timeOffset="79961.5505">9878 9860 0,'-18'35'16,"-18"53"-1,1 36-15,-35 105 16,17 53-16,-1 18 16,37-18-16,17 1 15,0 17 1,53-1-16,18 19 16,16-1-1,20 19-15</inkml:trace>
  <inkml:trace contextRef="#ctx0" brushRef="#br0" timeOffset="87152.2347">10512 10636 0,'0'0'0,"0"0"16,0 0-16,0 0 16,0 0-1,0 0-15,0 0 16,0 0-1,0 0-15,18 0 16,35 0-16,-1-18 16,20 18-1,-20-17-15,1 17 16,0-18-16,1 18 31,-2-18-31,1 18 0,0 0 16,17 0-16,-16 0 15,16 0 17,0 0-32,1-17 15,-19 17-15,20 0 16,-2 0-16,0 0 16,-16 0-1,-54 0-15,53 0 16,-53 0-1,52 0 1,-52 0-16,53 0 0,-53 0 16,53-18-16</inkml:trace>
  <inkml:trace contextRef="#ctx0" brushRef="#br0" timeOffset="88072.4023">10407 13017 0,'0'0'0,"0"0"15,0 0 1,0 0-16,0 0 16,0 0-16,0 0 15,16 0 1,21 0-16,15 18 15,1 0 1,0-18-16,-18 17 16,19-17-1,-2 0 1,1 17-16,0-17 16,1 0-1,-2 0-15,1 0 0,0 0 31,17 0-31,-16 0 16,-2 0-16,1 0 16,0 0-1,0 0-15,-1 0 16,-16 0-16,17 18 16</inkml:trace>
  <inkml:trace contextRef="#ctx0" brushRef="#br0" timeOffset="94151.059">17497 9490 0,'0'0'16,"0"0"-16,0 0 16,0 0-1,-17 0-15,17-18 16,-18 1-1,18 17-15,18 0 16,-1-18-16,1 18 16,17 0-1,0 0-15,19 0 16,-2 0-16,1 0 16,0-18-1,17 18-15,-16 0 16,34 0-16,-18 0 31,19 0-31,16-18 16,1 18-1,-17 0-15,-1 0 16,-18 0 0,19 0-16,-19 0 15,0 0-15,-17 0 16,-17 0-1,-1 18-15,-35-18 16,53 0-16,-53 0 16,35 0-16</inkml:trace>
  <inkml:trace contextRef="#ctx0" brushRef="#br0" timeOffset="94518.1967">18890 9137 0,'0'0'16,"0"0"0,0 0-16,-17 0 31,17 0-31,-18 0 16,18 0-16,0-18 15,18 36 1,17 17-16,1 0 15,17 18 1,0-18-16,-18 19 16,0-2-16,-18 19 15,-17-1 1,-17 19-16,-36-1 16,-17 18-16,-19 0 15,19-19 1,17-33-16,53-54 15,0 0 1,-35 52-16,35-34 16,17-18-16</inkml:trace>
  <inkml:trace contextRef="#ctx0" brushRef="#br0" timeOffset="95346.8795">19702 9155 0,'0'0'15,"0"0"-15,0 17 16,0 36 0,0 17-16,-18 36 15,1 0 1,-1 18-16,0-1 16,18 1-16,-17-1 15,17-123 1,-18 106-16,18-106 15,0 0-15,0 53 16,18-35 0,-1-18-16,19-36 15,-1-17 1,0-18-16,1 19 16,-1-19-1,-35 71-15,18-53 16,-18 53-16,0 0 15,35-35 1,-18 0-16,1 17 16,-18 36-1,18-1-15,-18 36 16,0 17 0,0 1-16,17 35 15,1 1-15,35-38 16,-17-16-1,-1-17-15,0-19 16,18-17-16,-1-17 16,1-1-1,1-17-15,-19-18 16,0-17 0,18-36-16,-36 0 15,1-35 1,0 17-16,-18-17 15,-18 18-15,18 17 16,-18 0 0,-17 18-16,18 17 15,-1 18 1,1 17-16,-19 19 16,1 0-16,18-1 15,-2 36 1</inkml:trace>
  <inkml:trace contextRef="#ctx0" brushRef="#br0" timeOffset="96010.2223">20707 9789 0,'0'0'0,"0"0"16,-17 18-16,17 17 31,-18 35-15,18 1-16,-17 0 15,17-18-15,17 18 16,1-19-16,17-17 16,0-17-16,-17-18 15,-1 0 1,19-18-16,-18-17 15,17 1 1,-17-20-16,-18 1 16,0 0-1,-18 18-15,-17 0 16,17 0-16,-35 16 16,18 19-16,-18 19 15,18-2 1,-18 18-16,18 18 15,17-17-15,18-1 16</inkml:trace>
  <inkml:trace contextRef="#ctx0" brushRef="#br0" timeOffset="96416.2055">21114 9754 0,'0'0'0,"0"0"16,0 0-16,0 18 15,0 35 1,17 17-16,1 1 16,-18-1-1,0-70-15,0 53 16,0-53-16,0 53 15,-18-17 1,1-36-16,-2-18 16,2-18-1,17-16-15,-17-2 16,34 2-16,-17-2 16,17 20-1,19-19-15,-18 17 16,17 1-1,18 17-15,-1 1 16,2 17-16,-1 0 16,-1 17-16,1 1 15</inkml:trace>
  <inkml:trace contextRef="#ctx0" brushRef="#br0" timeOffset="97493.4586">21960 9983 0,'0'0'16,"0"0"0,0 0-16,0 0 15,0 0 1,0 0-16,0 0 31,0 0-31,0 0 0,0 0 16,0-17-1,-18-18-15,-17-18 16,18 0-16,-19 17 16,0 1-1,-16 0-15,-1 17 16,18 0-1,-18 18-15,0 18 16,0 0-16,18 17 16,17 18-1,0 0-15,1 18 16,34-19 0,-17 1-16,36 0 15,-1-35-15,0-1 16,18-17-1,18-35-15,-18-18 16,17-35-16,1-18 16,-1-17-1,1-18-15,-36 0 16,18-1 0,-36 19-16,1 0 15,-18 17 1,-18 17-16,18 1 15,-17 17-15,17 71 16,0-35 0,0 35-16,-18-35 15,18 17-15,-18 18 16,18 18 0,-17 17-16,17 18 15,-18 18 1,18 52-16,-17 19 15,17 16-15,17 1 16,-17 0 0,18-19-16,17 2 15,0-18 1,-17-1-16,18 1 16,-1-19-16,-17-17 15,-18-88 1,17 71-16,-17-71 15,0 0 1,0 0-16,18 36 16,-18-36-1,0 0 1,0 34-16,0-34 16,0 0-1,0 0-15,0 0 16,0 0-16,0 0 15,-18 0 1,18 0-16,0 0 0,0 0 16,0 0-1,0 0-15,0 0 16,0 0 0,0 0-16,0 0 15,0 0-15,0 0 16,0 0-1,-17 0-15</inkml:trace>
  <inkml:trace contextRef="#ctx0" brushRef="#br0" timeOffset="98327.6026">17409 11430 0,'0'0'15,"0"0"1,0 0-16,0 0 16,0 0-1,0 0-15,0 0 16,18 0-16,35 17 16,-1-17-16,20 18 15,-2-36-15,0 18 16,37 0-1,-2-17 1,0 17-16,2 0 16,-19 0-16,17 0 15,2 0-15,-19 17 32,-1 1-32,2 0 0,-1-18 15,0 17 1,-17-17-16,0 0 15,-1 0-15,-17-17 16,-53 17-16,52 0 16,-52 0-1,0 0-15,36-18 16,-18 0-16</inkml:trace>
  <inkml:trace contextRef="#ctx0" brushRef="#br0" timeOffset="98729.5336">18979 11165 0,'0'0'0,"0"0"16,0 0-16,0 0 15,0 0 1,0 0-16,0 0 15,0 0 1,18 18-16,-1-1 16,19 1-1,-1 17-15,17-17 16,-16 17-16,16 1 16,-16-2-1,17-16-15,-18 18 16,-35-36-16,35 35 15,-35-35 1,18 35-16,0-17 16,-36 0-1,0 17-15,-34 0 16,-36 18-16,-36 17 16,-70 72-1,-35 69-15,35 19 16</inkml:trace>
  <inkml:trace contextRef="#ctx0" brushRef="#br0" timeOffset="100285.3045">19896 10442 0,'0'0'16,"0"0"-16,0 0 15,0 18 1,0 18-16,0 33 16,-18 2-1,1 35-15,-1 17 0,1 19 16,-18 16-16,17 19 15,-1-19-15,2-16 32,17-19-32,17-35 15,-17-88-15,0 70 16,0-70-16,0 0 16,19 36-1,-19-36-15,35 17 16,18 1-1,0-36-15,-1 1 16,2-1-16,16 0 31,1 1-31,0 17 0,17-17 16,0 17-16,0 17 16,-17 0-1,-1 1-15,-17 0 16,0-1-1,-18 1-15,-35-18 16,0 0-16,53 0 16,-17 0-16</inkml:trace>
  <inkml:trace contextRef="#ctx0" brushRef="#br0" timeOffset="100711.7166">20884 11412 0,'0'0'0,"0"0"16,0 0-16,-35 18 15,17-1 1,-18 19-16,1 17 16,0 17-16,17 0 15,1 37 1,17 16-16,17-35 15,-17-88 1,18 35-16,17-17 16,-17-18-16,18-18 15,-1-17 1,0-18-16,-17 18 16,-1-18-1,-17 0-15,0 0 16,0 18-16,-17-18 15,-1 17 1,-17 2-16,0-2 16,-1 19-16,1 17 15,-1 0 1,1 17-16,0 1 16,35-18-1,0 35-15</inkml:trace>
  <inkml:trace contextRef="#ctx0" brushRef="#br0" timeOffset="101191.7255">21254 11359 0,'0'0'15,"0"0"-15,0 35 16,0 18 0,0 36-16,0 17 15,-17-1 1,17 1-16,0 0 16,-18-18-16,18-88 15,0 0 1,0 53-16,0-18 15,0-53 1,0-17-16,18-35 16,-1-19-16,36-17 15,1-35 1,-19 18-16,17 17 16,-34 53-16,17 18 15,-17 18 1,17-1-16,-17 36 15,0-1 1,-1 0-16,1 54 16,-18 0-16,18 34 15,-18 37 1,0-1-16,0-18 16</inkml:trace>
  <inkml:trace contextRef="#ctx0" brushRef="#br0" timeOffset="102382.2562">22083 11783 0,'0'0'0,"0"0"16,0 0-16,0 0 15,0 34 1,0-16-16,18-18 16,-18-18-16,35-16 15,1-20 1,-1-16-16,0-18 16,0-18-16,-35 17 15,0 37 1,-17 17-16,17 17 15,-35 0 1,17 1-16,-17 34 16,-1 1-16,1 0 15,-18 17 1,18 17-16,17 2 16,1-19-16,-1 36 15,0-36 1,18 17-16,18-16 15,-18-19 1,18 1-16,-1-18 16,1-18-16,-1 1 15,18-19 1,-17 2-16,0 16 16,-1 0-1,1 18-15,-18-17 16,18 17-16,0 17 15,-18 1 1,18 0-16,-1 35 16,-17-1-1,0 37-15,0 34 16,0 53-16,-17 19 16,17-1-1,0-18-15,17-18 16,-17 1-16,18 0 15,-18-18 1,0 0-16,0 0 16,0 0-1,-18 1-15,18-37 16,-17 19 0,-19-36-16,18-18 15,-17-16 1,17-19-16,-17-18 15,-18 1-15,0-18 16,1-18-16,-2 1 16,1-36-1,1-1-15,-19-33 16,1-19 0,16-17-16,2-1 15,16 0-15,19 1 16,-1 0-1,18-18-15,18 17 16,17-17 0,18 0-16,-18 17 15,18 1-15,18 34 16,-1 1 0,0 18-16,2 0 15,16 16 1,-18 37-16,0-18 15,-16 35-15,-1 0 16,17 17 0,-17 1-16,0-1 15,-53-17 1,36 36-16,-36-36 16,0 0-1,0 0-15,35 18 16,-35-18-16,0 0 15,17 35 1,-17-35-16,0 0 16</inkml:trace>
  <inkml:trace contextRef="#ctx0" brushRef="#br0" timeOffset="102639.5534">22824 12329 0,'0'0'15,"0"0"-15,0 0 16,0 0-16</inkml:trace>
  <inkml:trace contextRef="#ctx0" brushRef="#br0" timeOffset="115437.1428">19508 10548 0,'0'0'0,"0"0"15,0 0 1,0 0-16,0 0 16,0 0-16,18 0 15,17-18 1,18 18-16,0 0 16,0-18-1,18 18-15,-1 0 16,0 0-16,19 0 15,16 0-15,2 0 16,-2 0 0,1-16-1,18 16-15,16 0 0,2-18 32,-1 18-32,-17-18 0,16 18 15,-16-18 1,-18 18-16,0 0 15,-1 0 1,-17 0-16,1 0 0,-19 18 16,1-18-1,-71 0-15,70 0 16,-70 0 0,53 18-16,-53-18 15,0 0-15,0 0 16,54 0-1,-54 0-15,0 0 16,0 0 0,35 0-16,-35 0 15,0 0-15,17 0 16</inkml:trace>
  <inkml:trace contextRef="#ctx0" brushRef="#br0" timeOffset="116436.5336">19773 12505 0,'0'0'0,"0"0"16,0 0-16,35 0 15,18-17 1,17 17-16,19 0 16,-1 0-16,0 0 15,18-17 1,0 17-16,-1 0 16,19 0-1,-1-18-15,36 0 16,0 0-16,-18 18 15,1-17 1,-2 17-16,2 0 16,-2 0-1,-16 17-15,-18-17 16,17 18-16,-34 0 16,-2 0-1,2-18-15,-18 17 16,-36-17-1,18 17-15,-53-17 16,35 0-16,-35 0 16,52 0-1,-52 0-15,0 0 16,0 0-16,37 18 16,-37-18-1,0 0-15,0 0 16,35 0-1,-35 0-15,0 0 16,0 0 0,17 0-16,-17 0 15,0 0-15,0 0 16,18 0 0,-18 0-16,0 0 15,0 0-15,0 0 16,0 0-1,0 0-15,0 0 16,17 0 0,-17 0-16,0 0 15,0 0-15,18-18 16</inkml:trace>
  <inkml:trace contextRef="#ctx0" brushRef="#br0" timeOffset="123416.6359">22913 8607 0,'0'0'16,"-36"36"-16,18-19 15,-34 36 1,16 18-16,1-1 15,-17 19-15,15 17 32,2 0-32,18-1 0,-1 1 15,18-17 1,0-2 0,0 2-16,18-19 15,-1 1-15,18-1 16,-17-17-1,1 0-15,-19-53 16,35 53-16,-35-53 16,17 35-16,18 1 15,-17-19 1</inkml:trace>
  <inkml:trace contextRef="#ctx0" brushRef="#br0" timeOffset="123781.794">23141 8907 0,'0'0'0,"0"0"15,0 0 1,0 0-16,0 18 15,0 17-15,0 36 16,-17 17 0,17 0-16,0 18 15,0-18 1,0 18-16,0-18 16,17 18-16,-17-18 15,0 1 1,0-19-16,0-70 15,0 0-15,18 53 16,-18-18 0,0-35-16</inkml:trace>
  <inkml:trace contextRef="#ctx0" brushRef="#br0" timeOffset="124437.884">23583 8484 0,'0'0'16,"0"0"-16,0 35 15,0 18 1,0 18-16,0 35 15,0-1 1,0 1-16,0 0 16,0 17-16,0 1 15,0-18 1,0 17-16,0-17 16,0-18-1,0 1-15,0-89 16,0 53-16,0-53 15,-18 34 1,18-15-16,-17-19 16,17-19-16,0 2 15,0-18 1,0 0-16,17-18 16,18-18-1,-17 1-15,17 17 16,-35 53-16,35-53 15,0 18 1,19 17-16,-36 1 16,17 17-1,-18 17-15,-17 18 16,0 18 0,-17 0-16,-1-1 15,-17 2-15,17-1 16,-18-18-1,36-35-15,-35 35 16,0-17-16,35-18 16,-35 0-1,17-18-15,1 1 16</inkml:trace>
  <inkml:trace contextRef="#ctx0" brushRef="#br0" timeOffset="124656.9366">23865 9331 0,'0'0'15,"0"0"-15,17 18 16,1 17 0,17 18-16,-17 0 15,17 17 1,1-17-16,-1-1 15,18 2-15,-18-19 16,18-17 0,-18-1-16</inkml:trace>
  <inkml:trace contextRef="#ctx0" brushRef="#br0" timeOffset="124984.6363">24429 9278 0,'0'0'15,"0"0"-15,0 0 16,-17 0 0,-1 0-16,-17 35 15,17 1 1,-17 34-16,0 36 16,-1 52-16,-17 1 15,0 17 1,1 2-16,17-38 15,17 2 1,-1-37-16,19-17 16,0-17-16,-17-37 15,17-34 1,0 0-16,0 0 16,0 36-16,-18-18 15,18-36 1,18-18-16</inkml:trace>
  <inkml:trace contextRef="#ctx0" brushRef="#br0" timeOffset="125265.8202">24200 9189 0,'0'0'0,"0"0"15,35 0 1,1 0-16,34 18 16,1-18-1,34 0-15,-16 0 16,-1 0-16,18 0 16,-35 0-1,-1 0-15,-70 0 16,0 0-16,53 0 15,-1-18 1,-34-16-16</inkml:trace>
  <inkml:trace contextRef="#ctx0" brushRef="#br0" timeOffset="125625.4515">24835 8378 0,'0'0'0,"0"0"15,-18 35-15,1 1 16,0 34 0,-19 18-16,0 18 15,19 53-15,-18 18 16,35-19-1,0 1-15,-18-35 16,18-1 0,18-17-16,-1-18 15,-17 0-15,0-88 16,18 53 0,-18-53-16,0 0 15,35 35 1,0-17-16,-16-36 15,15-17-15</inkml:trace>
  <inkml:trace contextRef="#ctx0" brushRef="#br0" timeOffset="126125.3683">25082 9366 0,'0'0'15,"0"0"1,0 0-16,0 18 15,0 35-15,0 17 16,0-17 0,18-18-16,0 1 15,17-2-15,0-34 16,18 0 0,-1 0-16,1-34 15,-17-2 1,-1 1-16,0 0 15,-35 0-15,0-18 16,0 35 0,-17-17-16,-18 17 15,0 18 1,-2 0-16,-33 18 16,17 17-16,-17 1 15,-1 51 1,1 2-16,34 16 15,19 1 1,17-17-16,17-37 16,19 1-16,16-35 15,2 0 1,16-18-16,36-18 16,18-18-1,-19-16-15,-16-19 16,-19-17-16</inkml:trace>
  <inkml:trace contextRef="#ctx0" brushRef="#br0" timeOffset="127187.239">25822 8501 0,'0'0'16,"0"0"-1,18 18-15,17 0 16,19 17 0,-1 0-16,-18 36 15,0 17 1,0 18-16,-17 17 15,0 1-15,-18 0 16,-18-1-16,0 1 16,0-1-1,-17 0-15,0 1 16,0-18 0,17 0-16,-17-18 15,-1-18-15,19-17 16,17-53-1,0 0-15,0 0 16,-18 35 0,18-35-16,0 0 15,0 0-15,-18 36 16,18-36 0,0 0-16,0 0 15,0 0-15,0 0 16,0 0-1,0 0-15,-17 17 16,17-17 0,0 0-16,0 0 15,0 0-15,0 0 16,0 0 0,0 0-16,0 0 15,0 0 1,0 0-16,0 0 15,0 0-15,0 0 16,0 0 0,0 0-16,0 0 15,0 0 1,0 0-16,0 0 16,0 18-16,0-18 15,0 0 1,0 0-16,0 0 15,0 0 1,0 0-16,0 0 16,-18-18-16,18 18 15,0 0 1,0 0-16,0 0 16,0 0-1,0 0-15,0 0 16,0 0-16,0 0 15,0 0 1,0 0-16,0 0 16,0 0-1,0 0-15,0 0 16,0 0-16,0 0 16,0 0-1,0 0-15,18 0 16,-18 0-1,0 0-15,0 0 16,0-17-16,0 17 16,0 0-1,0 0-15,17 0 16,1-18-16</inkml:trace>
  <inkml:trace contextRef="#ctx0" brushRef="#br0" timeOffset="142075.7344">19720 12594 0,'0'0'16,"0"0"-16,0 0 15,0 0 1,0 0-16,0 0 16,0 0-16,0 0 15,0 0 1,17 0-16,19 0 15,17 0 1,-1 0-16,19 0 16,0 0-1,-1-17 1,1 17-16,34-18 0,-16 0 16,16 0-1,2 18 1,-2-18-16,18 1 15,-16 17 1,16 0-16,-17-17 0,0 17 16,0 0-1,-1 0-15,-17 17 16,-17-17 0,17 17-16,-17 1 0,-1-18 15,1 18 1,-18-18-16,0 0 15,-1 0 1,1 0-16,1 18 16,-1-18-1,-1 0-15,1 0 16,0 0-16</inkml:trace>
  <inkml:trace contextRef="#ctx0" brushRef="#br0" timeOffset="146126.8418">23159 10794 0,'0'0'0,"0"0"15,-18 0-15,-17 18 16,-17 18-1,16 16-15,-16 2 16,-1 52-16,-18-1 16,18 36-16,18 0 31,0-17-31,0-1 0,35-34 16,0 17-16,17-19 15,1 2 1,-1-1-1,18 0-15,-17 0 0,35-17 16,-18 17 0,19-17-16,-2-1 15,-17-17-15,18-35 16,-18-1 0,0-17-16,1-17 15,0-18 1,-1-19-16,-18 2 15</inkml:trace>
  <inkml:trace contextRef="#ctx0" brushRef="#br0" timeOffset="146720.9041">23106 11642 0,'0'0'0,"0"0"15,0 0 1,0 0-16,-17-36 16,17 1-16,0 17 15,17 1 1,18-1-16,1 18 16,-19 0-16,19-18 15,-1 18 1,18 18-16,-18-18 15,-35 0 17,35 35-32,1-17 15,-36 17-15,0 1 0,-18-2 32,-17 2-32,0 17 0,0-1 0,-18-16 15,18 0 16,-19-19-31,54-17 0,-53 35 16,53-35-16,0 0 16,-35 18-16,35-18 15,-35 0 1,17 0-16,18 0 16,0 0-1,18-18-15,17 18 16,0 0-16,0-18 15,37 18 17,-2 0-17,0 0-15,1 0 0,0 0 0,-18 0 32,17-17-32,-17 17 0,-18 0 31,18-17-31</inkml:trace>
  <inkml:trace contextRef="#ctx0" brushRef="#br0" timeOffset="147394.0402">23935 10654 0,'0'0'0,"0"0"16,0 0-16,0 0 15,0 17 1,0 19-16,0 33 16,0 3-1,0 34-15,0 0 16,18-1-16,-18 1 15,17 17 1,-17-17-16,18 0 16,-18 0-1,0-1-15,-18-16 16,1-19-16,17-70 16,0 0-1,-18 71-15,18-71 16,-17 18-16,-1-1 15,18-34 1,0-1-16,0-17 16,0-18-1,35-17-15,-17-2 16,34-16-16,2 1 16,-54 87-1,53-71-15,-53 71 16,35-35-1,0 17-15,-17 18 16,-18 18-16,0 17 16,-18 0-1,1 1-15,-1 16 16,18-52 0,-18 35-16,18-35 15,-35 36-15,35-36 16,-35 18-1,35-18-15,-17 0 16,17-18-16,-18-18 16</inkml:trace>
  <inkml:trace contextRef="#ctx0" brushRef="#br0" timeOffset="147641.7885">24394 11306 0,'0'0'0,"0"0"16,0 18-1,18 17-15,-1 0 16,1 1-16,17-1 16,-17 18-1,17-18-15,1-17 16,-1 0-1,18-18-15,-1 0 16</inkml:trace>
  <inkml:trace contextRef="#ctx0" brushRef="#br0" timeOffset="147950.9248">24871 11060 0,'0'0'0,"0"0"15,0 0-15,0 34 16,-18 19 0,0 18-16,0 35 15,-35 17-15,18 53 16,-18 18 0,-17 1-16,17 34 15,0 1 1,0-1-16,18-35 15,0-35-15,17-36 16,0-35 0,18-88-16,0 0 15,0 54 1,-17-38-16,17-32 16,0-20-16</inkml:trace>
  <inkml:trace contextRef="#ctx0" brushRef="#br0" timeOffset="148240.8091">24853 10954 0,'0'0'0,"0"0"31,0 0-31,18 0 16,34 17 0,1-17-16,17 18 15,2 0 1,15-18-16,1 17 16,1-17-16,-19 0 15,18 0 1,-34-17-16,-19-1 15</inkml:trace>
  <inkml:trace contextRef="#ctx0" brushRef="#br0" timeOffset="148554.0376">25312 10478 0,'0'0'16,"0"34"-16,-19 2 16,2 17-1,-18 17-15,-1 35 16,-16 73-16,17 15 16,-1 19-1,0-18-15,19 0 16,17-18-16,0-34 15,0-19 1,17-34-16,1-19 16,0-35-16,0-35 15,17 0 1</inkml:trace>
  <inkml:trace contextRef="#ctx0" brushRef="#br0" timeOffset="149089.3892">25452 11518 0,'0'0'16,"0"0"-16,0 0 15,-17 0 1,-1 18-16,-17 17 16,18 0-16,-2 18 15,1 0 1,18 0-16,0 17 15,18-16 1,1-2-16,-2 1 16,18-18-16,0-17 15,1 0 1,16-18-16,2-18 16,-19 0-1,0-17-15,0 0 16,-17-18-16,-18 18 15,0 17 1,-18-18-16,1 36 16,-18-17-16,0 17 15,-19 17 1,1 19-16,0 0 16,18 16-1,0 1-15,18 0 16,17 0-16,17 0 15,18-18 1,0 0-16,18-17 16,17-18-1,2-18-15,16-34 16,35-37-16,1 1 16,-19-35-1,-34 17-15</inkml:trace>
  <inkml:trace contextRef="#ctx0" brushRef="#br0" timeOffset="149633.9844">26052 10724 0,'0'0'16,"0"0"-16,0 18 15,17 16-15,19 20 16,0-19-1,-1 18-15,0 0 16,0 18 0,0-1-16,1 18 15,-1 36-15,0-18 16,-35 17 0,0 0-16,-18-16 15,-17 16 1,-18 0-16,1 1 15,-19 17-15,0-18 16,1 1 0,17-36-16,0 0 15,17-17 1,36-71-16,-17 53 16,17-53-16,0 0 15,0 0 1,-18 17-1,0 1-15,18-18 16</inkml:trace>
  <inkml:trace contextRef="#ctx0" brushRef="#br0" timeOffset="149844.4766">26528 12277 0,'0'0'0,"0"0"15,0 0 1</inkml:trace>
  <inkml:trace contextRef="#ctx0" brushRef="#br0" timeOffset="161135.79">26599 9207 0,'0'0'16,"0"0"-16,0 0 15,17 18-15,37-18 16,-1 18 0,-1-18-16,1 17 15,17-17-15,-70 0 16,37 18-16,15-18 15,-17 0 1</inkml:trace>
  <inkml:trace contextRef="#ctx0" brushRef="#br0" timeOffset="161428.2491">26581 9455 0,'0'0'15,"0"0"1,0 0 0,0 0-16,0 0 15,0 0 1,35 0-16,19 0 15,16 0-15,18 0 16,0 0 0,1 0-16,-89 0 15,53 0 1,-36 0-16</inkml:trace>
  <inkml:trace contextRef="#ctx0" brushRef="#br0" timeOffset="161821.0885">26863 9066 0,'0'0'15,"0"0"1,0 0-16,0 0 15,0 0-15,18 0 32,36 0-32,-2 17 15,1 1-15,0 0 16,-18 18 0,0-2-16,-17 2 15,-1-1 1,-34 18-16,-1 18 15,-17-18-15,-18 17 16,0 18 0,1 0-16,52-88 15,-35 53 1,35-17-16,17-36 16</inkml:trace>
  <inkml:trace contextRef="#ctx0" brushRef="#br0" timeOffset="162122.3">27639 8907 0,'0'0'16,"0"0"-1,0 0-15,36 0 0,-1 0 16,36 18-1,-18 0-15,-18-1 16,0 18 0,-17 1-16,-18-1 15,-18 18 1,0 17-16,-17 1 16,-17 18-16,-1-1 15,-1-18 1,1-17-16,36-18 15,-1-17-15</inkml:trace>
  <inkml:trace contextRef="#ctx0" brushRef="#br0" timeOffset="162300.5111">27464 9260 0,'0'0'15,"0"0"1,0 0-16,35 0 16,18-17-1,34 17-15,20-18 16,-19 18-16</inkml:trace>
  <inkml:trace contextRef="#ctx0" brushRef="#br0" timeOffset="162666.1205">28257 8484 0,'0'0'0,"0"0"15,0 17-15,0 36 16,0 36 0,0 34-16,0 1 15,-18 17-15,18 17 16,-18 19 0,36-1-16,-18-35 15,18-35 1,-18-17-16,18-19 15,0-17-15,-18-53 16,0 0 0,0 0-16,17 17 15,-17-34-15</inkml:trace>
  <inkml:trace contextRef="#ctx0" brushRef="#br0" timeOffset="162914.1519">28592 8854 0,'0'0'0,"0"0"31,0 36-31,0 17 16,0 17-1,18 18-15,-18 0 16,0-88-16,18 71 16,-18-71-16,17 71 15</inkml:trace>
  <inkml:trace contextRef="#ctx0" brushRef="#br0" timeOffset="163080.8577">28663 9119 0,'0'0'16,"0"0"-16,0 0 16,0 0 15,17 0-31,18-18 16,36-17-16,18-18 15</inkml:trace>
  <inkml:trace contextRef="#ctx0" brushRef="#br0" timeOffset="163683.0968">29086 8590 0,'0'0'0,"0"0"16,0 0-16,0 17 15,0 36 1,-18 36-16,0-1 15,-17 0 1,0 18-16,-18-18 16,1 0-16,-1 0 15,-1-17 1,54-71-16,0 0 16,0 0-1,-35 53 1,35-35-16,0-36 15,0 18-15,18-18 16,17 1 0,-17-18-16,-18 35 15,35-18 1,-17 0-16,17 18 16,-17 0-16,-18 18 15,0 0 1,0 34-16,-18 2 0,-17-2 15,17 19 1,18-71-16,-35 53 16,35-53-16,0 0 15,0 0 1,-18 34 0,18-34-1,-18 36-15,36-36 16,-18 0-1,36 0-15,-1 0 16,0-18-16,35 18 16,2-18-16,-2 18 15,0 0 1,1 0-16,-1-17 0</inkml:trace>
  <inkml:trace contextRef="#ctx0" brushRef="#br0" timeOffset="164225.8063">29527 8819 0,'0'0'0,"0"0"16,0 0-1,0 0-15,0 0 16,35 0 0,19-18-16,16 1 15,0-1 1,0-17-16,-16-1 16,-54 36-1,35-35-15,-35 35 16,18-17-16,-36-1 15,0 18 1,-16 0-16,-3 18 16,-33 17-1,17 0-15,-34 36 16,15-1-16,2 19 16,35-19-1,17-17-15,18-18 16,0-17-1,18 18-15,17-36 16,0 17-16,18 0 16,1-17-1,16 18-15,0-18 16,0 0 0,1 0-16,-71 0 15,71-18-15</inkml:trace>
  <inkml:trace contextRef="#ctx0" brushRef="#br0" timeOffset="164699.2779">29245 9807 0,'0'0'16,"0"0"-16,0 0 16,0 0-16,17 0 15,18-18-15,37 18 16,-2-17-16,18-1 16,1 0-1,-2 18-15,19-17 16,-18 17-1,18-18-15,0 18 16,-35 18 0,-1-18-16,-70 0 15,53 0-15,-53 0 16,0 0 0,0 0-1,53 17-15,-53-17 16,0 0-16,0 0 15,18 18 1,-18-18-16,0 0 16,0 0-16,34 0 15,-34 0-15,0 0 16,0 18 0,19-36-16</inkml:trace>
  <inkml:trace contextRef="#ctx0" brushRef="#br0" timeOffset="164877.3104">30638 9754 0,'0'0'0,"0"0"16,0 0-1,0 0-15,0 0 16</inkml:trace>
  <inkml:trace contextRef="#ctx0" brushRef="#br0" timeOffset="165611.5051">26828 11376 0,'0'0'16,"0"0"-16,0 0 15,18 0-15,17 0 32,36 0-32,-1 0 15,18-17 1,18 17-16,-35-17 16,-71 17-16,0 0 15,0 0 1,70 0-16,-35 0 15,-35 0-15,-35 17 16,0 0 0,-18 19-16,0-18 15,0 17-15,0 0 16,1 1 0,-1-1-16,18-17 15,0-1-15,16 0 16,1-17-1,1 19-15,17-19 16,17 0 0,1 0-16,1 0 0,33 0 15,1 0-15,17 0 16,36-19 0,0-15-16,0 16 15,-18 0 1</inkml:trace>
  <inkml:trace contextRef="#ctx0" brushRef="#br0" timeOffset="166011.8882">27145 11200 0,'0'0'15,"0"0"-15,0 0 16,0 0-16,0 0 16,18 0-1,35 0 1,0 18-16,0 0 15,0-1 1,-36 36-16,19-17 16,-36 34-16,0 1 15,-18 35 1,-17 17-16,-18 18 16,18-18-16,0-17 15,35-106-15,-18 71 16,18-18-1,18-36-15,-1-17 16</inkml:trace>
  <inkml:trace contextRef="#ctx0" brushRef="#br0" timeOffset="166641.397">27974 11271 0,'0'0'0,"0"0"16,0 18 0,0 35-16,0 17 15,0 1-15,0-71 16,0 53-1,0-53-15,0 0 16,0 0-16,0 53 16,0-19-16,0-34 15,0-17-15,0-18 16,19-18 0,-1 0-16,-2-18 15,20 19 1,-18-1-16,-1 0 15,1 17-15,17 1 16,0 17 0,-17 18-16,-1 0 15,19 18 1,-18 0-16,-18 17 16,0 0-16,0 36 15,-36-1 1,18-17-16,-17 18 15,0 0-15,-18-1 16,18-17 0,35-53-16,-36 17 15,36-17 1,-34 0-16,34 0 16,-19 0-1,2-17-15,17-1 16,0-17-16,36-1 15,-2-16 1,2-1-16</inkml:trace>
  <inkml:trace contextRef="#ctx0" brushRef="#br0" timeOffset="166983.4107">28433 10812 0,'0'0'0,"0"0"16,0 0-16,0 0 16,0 18-1,0 35 1,18 18 0,-18 17-16,17 17 15,-17 19-15,0-1 16,0 19-1,18 16-15,0 19 16,-18-36 0,0-18-16,0 1 15,0-36-15,0 18 16,0-36 0,-18 1-16,18-71 15,0 0 1,0 35-16,-18-17 0,18-18 15</inkml:trace>
  <inkml:trace contextRef="#ctx0" brushRef="#br0" timeOffset="167176.5544">28486 11518 0,'0'0'15,"0"0"-15,18-18 16,17 1 0,18-1-16,18-17 15,34-1 1,19-34-16</inkml:trace>
  <inkml:trace contextRef="#ctx0" brushRef="#br0" timeOffset="167550.6938">29280 10936 0,'0'0'15,"0"0"1,0 0 0,0 0-1,-18 18-15,-17 17 16,-18 36-16,18-19 15,35-52 1,-17 71-16,-1-18 16,18-18-16,18 0 15,-18-35 1,35-17-16,-18-1 16,1-17-1,-1-1-15,1 1 16,0 0-16,-18 17 15,0 0 1,0 0-16,-18 18 16,-17 18-16,0 0 15,-18 35 1,-17 0-16</inkml:trace>
  <inkml:trace contextRef="#ctx0" brushRef="#br0" timeOffset="167759.6189">28804 11747 0,'0'0'0,"35"0"15,1-18 1,34-17-16,19 0 16,16-35-16,1 17 15,0-18 1,-36 36-16,-70 35 15,53-36-15</inkml:trace>
  <inkml:trace contextRef="#ctx0" brushRef="#br0" timeOffset="167973.7114">29192 11536 0,'0'0'16,"0"0"-1,0 17-15,0 36 16,-18 17 0,18 37-16,0-19 15,0 17-15,0-16 16,18-1 0,-18-18-16,17 1 15,19-36-15</inkml:trace>
  <inkml:trace contextRef="#ctx0" brushRef="#br0" timeOffset="168199.4152">29863 11060 0,'0'0'15,"0"0"-15,0 16 16,-19 20-16,1 17 16,-17 18-1,0 17-15,-18 18 16,53-106 0,0 0-16,-35 88 0</inkml:trace>
  <inkml:trace contextRef="#ctx0" brushRef="#br0" timeOffset="168414.8109">29968 11007 0,'0'0'0,"0"0"32,0 0-17,0 0-15,18 0 16,17 35-16,18-17 15,-18 34-15,18-17 16,-17 18 0,-1-17-16,-18 17 15,-17 17-15</inkml:trace>
  <inkml:trace contextRef="#ctx0" brushRef="#br0" timeOffset="168693.2306">29616 12065 0,'0'0'0,"0"0"15,0 0 1,0 0-16,0 0 31,35-18-31,0 18 16,35-18-16,18 18 15,19-17 1,-2-1-16,19-17 16,17 17-1,18 0-15,-1 1 16,1 0-16</inkml:trace>
  <inkml:trace contextRef="#ctx0" brushRef="#br0" timeOffset="206557.9154">22207 12717 0,'-17'0'0,"-37"0"16,1 0-16,-17 18 15,17-18 1,-17 18 0,-2-1-16,20 1 15,-19-1-15,1 1 0,-19 0 16,1-1-1,1 1 1,-2 17-16,1-35 0,18 18 16,-19 0-1,18-1 1,-16-17-16,-2 18 0,18-18 16,1 18-1,-18-18 1,17-18-1,18 18-15,1 0 16,-19-18-16,17 18 16,-16-17-1,17-1-15,-17 0 0,17-17 16,-18 17 0,18-17-16,-17 0 15,16 17 1,-16-17-16,17 0 15,1-18 1,-1 17-16,0 2 16,17-20-16,-17 2 15,18-2 1,18 2-16,-18-1 16,17-18-1,0 18-15,1-18 16,-2 1-16,19 17 15,-16-18 1,16 19-16,0-19 16,0 18-16,16 0 15,-16-18 1,19 19-16,16-19 16,-17 18-1,17-18-15,0 19 16,18-19-16,0 1 15,0-1 1,0 1-16,17 17 16,-17 0-1,18 0-15,-18 18 16,-1 17-16,1-18 16,18 2-1,0 16-15,-1-17 16,19-1-1,34 19-15,-35-19 16,18 36-16,0-17 16,-18-1-1,0 18-15,0 0 16,-17 0-16,17 0 16,0 18-1,0-18-15,1 17 16,-1 1-1,0 0-15,0 17 16,0-17 0,0 17-16,1-17 15,-1 16-15,0 20 16,-18-19 0,19 18-16,-36 0 15,17 0-15,1-1 16,-18 1-1,-18 18-15,18 0 16,-18-1 0,18 1-16,-36-1 15,20 1 1,-20 17-16,-17-18 16,0 18-16,0 1 15,0 17 1,-17-18-16,-2 18 15,-16 0-15,0-1 16,-18 1 0,-17 36-16,-19-2 15,-17 2-15,1 16 16</inkml:trace>
  <inkml:trace contextRef="#ctx0" brushRef="#br0" timeOffset="237515.028">16157 12947 0,'0'0'0,"0"17"15,0 19 1,-18 17-16,0 17 16,1 1-1,-1 35 1,1 34 0,-1 2-16,18 16 0,0 0 15,0 2 1,0-20-1,18 20-15,-18-20 16,17 20 0,-17-2-16,0 1 0,0-18 15,18 0 1,-18-17 0,0-18-16,0-106 0,0 0 15,0 0-15,0 52 16,0-16-1,-18-54-15,1-17 32</inkml:trace>
  <inkml:trace contextRef="#ctx0" brushRef="#br0" timeOffset="239176.5808">16069 12805 0,'0'0'15,"0"0"1,0 0-16,17 0 15,18-17-15,18 17 0,17 0 16,-16 0 0,16 0-16,18 0 15,0 0 1,19-18-16,16 18 16,-17 0-16,17 0 31,1-17-31,-1 17 15,19 0-15,-19 0 16,18 17 0,17-17-16,-16 18 15,16-18 1,-16 17-16,16 1 16,-16 0-16,17-18 15,-1 17 1,1-17-16,-18 18 15,18-18 1,-18 18-16,17-18 16,-16 0-16,-1 17 15,0-17 1,0 18-16,0-18 16,0 0-1,-35 18-15,17-18 16,1 17-16,-1-17 15,-16 18 1,-2-18-16,1 0 16,-17 0-1,16 0-15,-17 0 16,1 18-16,-19-18 16,18 0-1,-35 0-15,0 0 16,0 0-16,-53 0 15,53 0-15,-53 0 16,52 17 0,-52-17-16,53 18 15,-53-18-15,0 0 16,54 18-16,-54-18 31,35 17-31,-35-17 16,18 17-1,-18 19-15,17-18 16,-34 17 0,17 0-16,0 1 15,0 17-15,-18-1 16,18 1 0,0 18-16,0-1 15,0 36 1,18 35-16,-18-16 15,17 15-15,1 0 16,-1-33 0,-17 16-16,18 1 15,-1-1 1,1-17-16,-18 0 16,18-18-16,-18-18 15,0 1 1,0-71-16,0 35 15,0-35 1,0 0-16,0 36 16,-18-18-16,0-1 15,-17-17-15,0 0 16,-17 0-16,-20 0 16,19 0-1,-34-17-15,-19 17 16,-18-18-16,-17 18 15,0-18 1,-1 18-16,2 0 16,-2 0-16,-16 0 15,17 0 1,0 18-16,-18-18 16,18 0-1,-18 0 1,0 0-16,18 0 15,-18 0 1,19-18-16,-20 18 16,1-18-16,1 18 15,17 0 1,-18 0-16,18-17 16,-17 17-1,16 0-15,-16-18 16,16 18-16,1 0 15,0 0 1,1 0-16,-2 0 16,1 0-16,17 0 15,0 0 1,-16-17-16,17 17 16,-1-18-1,1 18-15,-1-18 16,1 0-1,-1 18-15,1-17 16,16 17-16,-16-17 16,-1 17-1,1 0-15,0 0 16</inkml:trace>
  <inkml:trace contextRef="#ctx0" brushRef="#br0" timeOffset="249435.58">15751 12206 0,'0'0'15,"0"0"-15,0 0 16,-18 0-1,-17 17-15,-18 19 16,18 17-16,0 17 16,17 19-16,1 17 15,-1-18-15,36 0 16,-1-18 0,18-35-1,0 1-15,1-1 0,16-17 31,2-18-31,-1-18 0,-1-17 16,19-1 0,-35-34-16,17-1 15,-1-35-15,-17 0 16,-35 18 0,0 0-16,0 18 15,-17 17-15,-18 18 16,0-19-1,-1 37-15,-35 17 16,1 35 0,-36 18-16,0 71 15,1 69-15,-2 90 16,37 16 0</inkml:trace>
  <inkml:trace contextRef="#ctx0" brushRef="#br0" timeOffset="250568.338">22489 12788 0,'0'0'15,"0"0"1,0 0-16,0 0 16,0 0-16,-17 0 15,17 0 1,17-18-16,36 1 16,0-19-1,-1 1 1,2 18-16,-54 17 15,35-18-15,-17 36 16,-1 17-16,-17 0 16,-17 0-1,-36 36 1,-1 35 0,-16 0-16,0-1 15,70-105-15,-53 89 16,53-89-1,-17 35-15,-1-35 16,36-18-16,17-17 16,0-18-1,18 0-15,34-17 16,-15-1-16,-2 18 16,-17 35-1,-18 18-15,-18 18 16,-17 0-1,-17 17-15,-1 18 16,-17 17-16,0 19 16,-18-1-1,53-88 1,0 0-16,-52 52 16,33-16-16</inkml:trace>
  <inkml:trace contextRef="#ctx0" brushRef="#br0" timeOffset="250949.4077">23353 12347 0,'0'0'0,"0"18"16,0 34-1,0 2-15,0 34 16,-17 18-16,17-1 16,-18 19-16,1-1 15,-1 1 1,0-1-16,18-35 16,0-88-1,0 0-15,0 0 16,0 53-16,0-53 15,0 0 1,0 0-16,0 35 16,0-35-1,0 0-15,-17 0 16,17 0 0,0 0-16,17-17 15</inkml:trace>
  <inkml:trace contextRef="#ctx0" brushRef="#br0" timeOffset="251080.0598">23353 13388 0,'0'0'0,"0"0"16,0 0-16</inkml:trace>
  <inkml:trace contextRef="#ctx0" brushRef="#br0" timeOffset="254192.5607">19437 11253 0,'0'0'0,"0"0"16,0 0-16,0 0 15,0 0 1,0-17-16,-17 17 16,17 0-16,0 0 15,0 35 1,-18 36-16,0-1 15,1 54 1,-1-1-16,1 18 16,-1 35-16,1 1 15,-19 17 1,0 18 0,-16 52-16,16-17 15,1 17-15,0 20 16,0-4-16,17 38 15,-17 0 1,35 17-16,-17 1 16,34 34-1,1 0-15,17 54 16,35-1-16,1 18 16</inkml:trace>
  <inkml:trace contextRef="#ctx0" brushRef="#br0" timeOffset="254937.1725">18379 11906 0,'0'0'0,"0"0"16,0 0-16,0 35 15,-18 18 1,1 18-16,-19 17 15,1 18 1,0 0 0,18-36-16,17-70 0,0 0 15,-18 53 1,36-18-16</inkml:trace>
  <inkml:trace contextRef="#ctx0" brushRef="#br0" timeOffset="255319.2802">18573 11906 0,'0'0'0,"0"0"31,0 0-31,0 17 16,0 36-1,0 18-15,-17 35 16,17-18-1,-18 18-15,18-106 16,0 0-16,0 0 16,0 53-16,18-18 15,-1-35 1,1 0-16,-18 0 16,35 0-1,1-18-15,-18 36 16,17-18-16,-18 18 15,-17 17 1,0 0-16,-17 19 16,-18-2-16,-2-16 15,2-1 1,0-18-16,0-17 16,17-17-16</inkml:trace>
  <inkml:trace contextRef="#ctx0" brushRef="#br0" timeOffset="255445.7101">18485 12206 0,'0'-18'16,"0"1"-16,0 17 16,18-18-1,17 18-15,18 0 16,18-18-16,17 36 16,35 0-16</inkml:trace>
  <inkml:trace contextRef="#ctx0" brushRef="#br0" timeOffset="259179.7503">17180 13846 0,'0'0'16,"0"0"-1,0 0-15,-18 0 16,1 0 0,-36 0-16,34 0 15,2-17-15,-1-1 16,18 18-16,18-35 15,-1-1 1,2 1 0,34-18-16,-18 1 15,18-2 1,-1-16-16,20 17 16,-72 53-1,52-35-15,1 17 16,0 18-16,-18 0 15,-18 18-15,1 17 16,-18 0-16,0 18 16,-35 18-16,0 17 15,-36 18 1,1 52-16,-36 19 16,35-18-1,19-36-15,-1-52 16,53-71-16,-19 52 15,19-52 1,0 0-16,-17 36 16,17-36-1,0 0 1,-18 35-16</inkml:trace>
  <inkml:trace contextRef="#ctx0" brushRef="#br0" timeOffset="259715.309">18061 13352 0,'0'0'15,"-17"18"-15,-18 0 16,-18-1-16,18 18 16,-19 1-1,1-1-15,18 18 16,-17 1 0,16-2-16,-16 1 15,34 0-15,-18-18 16,18 18-1,1 1-15,17-2 16,0 1 0,0-18-16,17 0 15,1 1-15,18-1 16,-18-1 0,17-16-16,18 0 15,-18 0-15,-35-18 16,35 18-1,-35-18 1,54 17 0,-2 1-16,-52-18 15,0 0-15,53 35 16,-53-35-16,53 0 16,-1 0-1,1 0-15</inkml:trace>
  <inkml:trace contextRef="#ctx0" brushRef="#br0" timeOffset="261273.3717">20073 13723 0,'0'0'0,"0"0"16,0 0-16,-18 0 15,1-18 1,-19 18-16,18-18 16,18 1-16,18-1 15,18-16 1,16-2-16,1-17 16,17 0-1,-70 53-15,89-36 31,-18 1-31,-36 53 16,0-1-16,-35 19 16,17-1-1,-17 18-15,0 17 16,18 1-16,-18-18 0,18 0 31,-1-18-15,19 1-16,-18-20 15,17-16-15,0-16 16,0-2-16,18-35 16,-18 18-1,0-18-15,1 0 16,-18 1-16,-18 52 16,35-54-1,-35 54-15,0 0 16,0 0-1,18-53-15,-18 53 16,17-35-16,1 17 16,-1 18-1,-17 18-15,18 0 16,-18 34 0,0 2-16,0 16 15,0 0 1,-18 36-16,18 18 15,0-1-15,-17 0 16,17-17 0,0-17-16,0-2 15,-18 2-15,18-18 16,-17 17 0,-1-36-16,18 19 15,-17-36-15,-19 0 16,19 1-1,-19 0-15,18-19 16,-17 0 0,0-17-16,0 0 15,0-17-15,-1 17 16,1-17 0,-1-19-16,1 19 15,17-19 1,-17 1-16,18-18 15,-1 17-15,1-16 16,17-1 0,0 0-16,17 0 15,1 0-15,17 0 16,0 0 0,19 0-16,34-17 15,-1-1 1,20 1-16,16 17 15,-18 18-15,2-1 16,-19 19 0,-1-1-16</inkml:trace>
  <inkml:trace contextRef="#ctx0" brushRef="#br0" timeOffset="272397.9305">18150 14658 0,'0'0'0,"-17"0"16,-19 0 0,-17 17-16,0 1 15,18 0-15,-18-18 16,1 17 0,-2 1-16,1 0 15,0-18 1,1 17-16,-2 0 15,1 1 1,1-18-16,-1 18 0,0-18 31,0 18-31,0-18 0,0 0 16,-17 0 0,17 0-16,-1 0 0,2-18 31,-1 18-16,0-18-15,0 0 16,0 1-16,0 0 16,18-1-16,-18-17 15,18 17 1,0-17-16,-18 17 16,17-17-16,1-1 15,0 1 1,-1 17-16,19-34 15,-18 16 1,17 1-16,1-18 16,-2 18-16,1-18 15,18-1 1,-17 20-16,17-19 16,0 0-1,0 0-15,17 0 16,1 19-16,1-20 15,-2-17 1,18 18-16,0 0 16,1 0-1,-1 1-15,0-1 16,1 0-16,-2 17 16,20 1-1,-1 0-15,-18-1 16,18 2-1,0-2-15,18 1 16,-19 17-16,19-17 16,-19 17-1,20 1-15,-2-1 16,0 0-16,1 18 16,0-18-1,-1 18-15,0 0 16,-17-17-1,18 17-15,0 17 16,-1-17-16,0 0 16,1 0-1,0 18-15,-19-18 16,20 18-16,-20 0 16,19-1-1,-19 1-15,1 0 16,0-1-1,-17 1-15,17 17 16,0-17 0,-18 18-16,17-2 15,-15-16-15,-2 17 16,-18 0 0,18 1-16,-17 17 15,17-18 1,-17 19-16,-1-20 15,1 19-15,-1-18 16,-17 18 0,0 0-16,0-1 15,0 2-15,-17-1 16,-1 0 0,1 0-16,-1 18 15,1-19 1,-1 1-16,-17 0 15,17-18-15,18-35 16,-35 53 0,0 0-16,-1 0 15,-17-18 1,18 1-16,0-1 16,0-17-16,0 17 15,-19-17 1,19-1-16,-1-17 15,1 18 1,0 0-16,-18-18 16,18 17-16,-1-17 15,1 17 1,0-17-16,17 0 16,-17 0-1,0 18-15,17-18 16,18 0-16,-35 0 15,35 0 1,0 0-16,-36 0 16,36 0-1,0 0-15,-16 0 16,16 0-16,0 0 16,0 0-1,-37-18-15,37 18 16,0 0-16,0 0 15,-35 0 1,35 0-16,-17-17 16,-1 17-16</inkml:trace>
  <inkml:trace contextRef="#ctx0" brushRef="#br0" timeOffset="274366.22">21836 14411 0,'0'0'16,"-35"17"-16,17 1 15,-34 17 1,-19 18-16,18-18 16,-18 18-16,-17 18 15,18-18 1,-1-18-16,1 18 16,-1-18-1,0 0-15,1-17 16,-1 18-1,-16-19-15,15 1 16,2 0-16,-18-18 16,18 17-1,-1-17-15,-17-17 16,17 17-16,0-18 16,1 0-1,-1 1-15,19-2 16,-19 2-1,18-1-15,-18 1 16,19-18-16,-1-1 16,0 1-1,17 0-15,-17-18 16,18-18-16,18 18 16,-18-18-1,17 1-15,0 0 16,18-1-1,0 0-15,0 1 16,18-18-16,0-18 16,17 18-1,0 0-15,18-1 16,0 2 0,0-2-16,17 18 15,-17 1 1,17 0-16,2-1 15,15 18-15,-16 0 16,-1 0 0,19 18-16,-1 0 15,-18-1-15,19 19 16,-1-1 0,0 18-16,-17 0 15,17 0 1,0 18-16,-18-18 15,19 35-15,-19-17 16,-17-1 0,18 19-16,-36-2 15,36 2-15,-19-1 16,-16 18 0,17-17-16,0 35 15,-18-19 1,0 1-16,0 0 15,0 17 1,-17-16-16,0 16 16,-18 0-16,18 1 15,-18 0 1,0-1-16,0-17 16,0 18-1,0-18-15,-18 16 16,0-15-16,18-1 15,-18 0 1,1 0-16,-1 0 16,1-1-16,-18-16 15,17-1 1,0 0-16,1 1 16,17-36-1,-35 35-15,-1 0 16,1 1-16,-1-19 15</inkml:trace>
  <inkml:trace contextRef="#ctx0" brushRef="#br0" timeOffset="279681.3578">22030 14446 0,'0'0'0,"0"0"16,0 0-1,0 0-15,0 0 16,18 0-16,35 0 15,18 18 1,-1-18-16,-17 17 16,17 0-16,-16-17 0,16 18 15,1 0-15,34-18 32,1 18-17,0-18-15,-17 17 16,-1-17-1,-1 0-15,-15 0 16,-2 0-16,18 0 16,-35-17-16,-1 17 15,-16 0 1,-36 0-16,53-18 16</inkml:trace>
  <inkml:trace contextRef="#ctx0" brushRef="#br0" timeOffset="280113.8213">23336 14270 0,'0'0'15,"0"0"1,0 0-16,0 17 16,17 1-1,18-1-15,-17 1 16,18 17 0,17-35-16,0 18 15,-1 0-15,-17-18 16,18 17-1,-35 19-15,-1-19 16,-17 18 0,-17 18-16,-18 0 15,-1 18-15,-34 34 16,0 1 0,-1 18-16,0-18 15,19-35-15,52-71 16,0 0-1,-36 52-15</inkml:trace>
  <inkml:trace contextRef="#ctx0" brushRef="#br0" timeOffset="280275.1559">23671 15169 0,'0'0'16</inkml:trace>
  <inkml:trace contextRef="#ctx0" brushRef="#br0" timeOffset="283230.1804">24324 14182 0,'0'0'0,"0"0"15,0 0-15,-18 16 16,-17 2 0,-1 0-16,18 0 15,-17-18-15,18 0 16,-1 0-16,0 0 15,18-18 1,0 0 0,0-16-16,18-2 0,0-17 15,17 0 1,0 0-16,19 18 16,-2 1-1,1-2-15,0 18 16,0 18-16,0 18 15,0-2 1,-18 20-16,0 17 16,0 18-16,-17 0 15,-18 34-15,0 1 16,-18 35 0,-17-17-16,-17-1 31,-1-35-31,-1 18 15,1-17-15,1-19 0,-1-17 16,0 0 0,18-35-16,-1-1 15,-17 0 1,18 1-16,0 0 16,35-18-16,0 0 15,-53 0 1,53 0-16,0 0 15,-35-18 1,35 18-16,-19 0 16,19-18-1,19 1-15,-1 0 16,-1 17-16,18-18 16,18 18-1,0-18-15,18 18 16,-18 0-1,17 0-15,18 0 16,1 18-16,-1-18 16,17 0-1,-34 18-15,0-18 16,-1 17-16,-17-17 16,0 0-1,-53 0-15,36 17 16</inkml:trace>
  <inkml:trace contextRef="#ctx0" brushRef="#br0" timeOffset="283579.0153">25100 13405 0,'0'0'15,"-18"35"-15,0-17 16,-17 35-1,17 0-15,1 17 16,-19 19-16,19-1 16,-1 19-1,18-107-15,-17 69 16,34-33-16,1-36 16</inkml:trace>
  <inkml:trace contextRef="#ctx0" brushRef="#br0" timeOffset="284040.5348">25575 12894 0,'0'0'15,"0"0"-15,0 17 16,-35 1-16,18 35 15,-18 18 1,-18-1-16,0 36 16,-1 53-1,19-1-15,18-34 16,-1-18-16,36-18 16,-18-18-1,17-17-15,2-17 16,-19-36-16,34 17 15,2-17 1,-18 0-16,17-17 16,-18-19-1,1 1-15,-18 1 16,18-2 0,-18 36-16,0-36 15,-18 1-15,0 17 16,-17 1-1,0 17-15,-19 17 16,2 19-16,-19 17 16,-16 35-1</inkml:trace>
  <inkml:trace contextRef="#ctx0" brushRef="#br0" timeOffset="284635.8327">25964 14076 0,'0'0'15,"0"0"-15,0 0 16,18 0 0,34 17-16,19-17 15,-18 0-15,0 0 16,-53 0-16,70 0 15,-70 0-15,53 0 16</inkml:trace>
  <inkml:trace contextRef="#ctx0" brushRef="#br0" timeOffset="284949.0164">25735 14393 0,'0'0'0,"0"0"15,0 0 1,0 0-16,17 0 15,36-18 1,17 18-16,1-17 16,0-1-16,17 18 15,-17 0 1,-1 0-16,1 0 16,-19 18-16</inkml:trace>
  <inkml:trace contextRef="#ctx0" brushRef="#br0" timeOffset="285868.2685">27269 12753 0,'0'0'15,"-17"17"-15,-19 18 16,1 1 0,-1 34-16,-34 19 15,0 69 1,-19 18-16,1 19 15,18 16-15,17 1 16,35 0 0,1-36-16,17 0 15,17-17 1,1-18-16,17-18 16,-17-34-16,17-18 15,0-36 1,-35-35-16,35 35 15,0-17 1,2-36-16,-20 18 16,1-35-1,17 0-15,-18-19 16,1 2-16,0-2 16,-18 2-16,0-1 15,-18 0 1,0 0-16,1 18 15,-18 0 1,17-1-16,-36 19 16,19 17-16,-17 0 15,-1 17 1,0 19-16,53-36 16,0 0-1,0 0-15,-35 17 16,17-17-16,18 0 15</inkml:trace>
  <inkml:trace contextRef="#ctx0" brushRef="#br0" timeOffset="286415.0201">27552 13282 0,'0'0'16,"0"0"-1,0 0-15,0 0 16,-18 36-16,18 16 16,-18 54-1,1 0-15,-1 17 16,1 18-1,-2 0-15,2-17 16,17-1-16,0-17 16,0-18-1,0-18-15,0-70 16,0 0 0,0 0-16,0 54 15,17-37-15,2-17 16,16-17-1,-18-19-15,19 1 16,16 0 0,-17 0-16,-35 35 15,36-18-15,-1 0 16,-18 36 0,2 0-16,-19 35 15,17 17 1,-17 1-16,-17-1 15,17 19-15,0-89 16,-19 70 0,-16-35-16,0-17 15</inkml:trace>
  <inkml:trace contextRef="#ctx0" brushRef="#br0" timeOffset="286618.0975">27375 14129 0,'0'0'16,"0"0"-16,0 0 16,17-18-16,36 0 15,1 1 1,16-19-16,0 19 15,1-19-15</inkml:trace>
  <inkml:trace contextRef="#ctx0" brushRef="#br0" timeOffset="287196.0871">28186 13123 0,'0'0'0,"0"0"15,0 0 1,-17 18-16,17 35 16,0 35-1,-18 18-15,1 17 16,-1 0-16,0 36 15,1-18 1,-1 1-16,18-2 16,0-34-1,0-35-15,18 0 16,-18-71-16,0 34 16,17-16-1,-17-18-15,18 0 16,17-35-16,-17 0 15,17 0 1,0-1-16,-17 1 16,18 0-1,-36 35-15,35-18 16,0 1 0,-17 17-1,-1 0-15,1 35 0,-1 0 16,-17 18-1,0 18-15,-17-1 16,17 1 0,-18-1-16,1-17 15,-1-17-15,0-2 16,1-16 0,-18-18-16</inkml:trace>
  <inkml:trace contextRef="#ctx0" brushRef="#br0" timeOffset="287414.7855">27957 13882 0,'0'0'0,"0"0"15,17 0-15,36-18 16,18 0 0,0 1-16,-19-1 15</inkml:trace>
  <inkml:trace contextRef="#ctx0" brushRef="#br0" timeOffset="288039.9219">28822 13370 0,'0'0'0,"0"0"15,0 0 1,0 0-16,17 0 15,19-18 1,34 18-16,-17 0 16,-1 0-16,-34 0 15,0 36 1,-18-1-16,0 0 16,-36 36-1,20 0-15,-38 34 16,1 19-1,1-1-15,-1 1 16,-1-36-16,54-88 16,0 0-1,-17 52-15,17-52 16,0 0-16,0-18 16,35-16-1,1-19-15,17 0 16,-18 0-1,17 0-15,1 19 16,0-2-16,-17 18 16,17 0-1,-36 36-15,1 0 16,-18 18 0,0 33-16,-18 2 15,-17 53-15,-18 34 16,1 0-1,16-34-15,0-35 16,36-89-16,0 0 16,-17 53-1,-18-53-15</inkml:trace>
  <inkml:trace contextRef="#ctx0" brushRef="#br0" timeOffset="288586.7292">29897 12453 0,'0'0'0,"-17"18"15,0 16-15,-2 38 16,-16-2 0,0 53-16,0 36 15,-18 17 1,0 19-16,36-19 16,-2 0-16,19-17 15,19-18 1,-2-17-16,18-2 15,-17-33 1,35-1-16,-18-17 16,0-36-16,19-18 15,-20-17 1,2 0-16,-1-34 16,18-2-1,-36-17-15,19 0 16,-36-17-16,17 16 15,-34-15 1,-1 16-16,0 0 16,-17 17-16,0 1 15,-36 17 1,0 36-16,1 0 16,-35 35-1,-19 0-15</inkml:trace>
  <inkml:trace contextRef="#ctx0" brushRef="#br0" timeOffset="289314.0567">26634 15169 0,'0'0'16,"0"0"0,0 0-16,0 0 0,0 0 15,0 0-15,36 0 16,34 0-1,-17 18-15,17-18 16,19-18 0,-1 18-16,17-18 15,2 18 1,-2-17-16,19 17 16,-1-18-16,19 1 15,34-1-15,-17 0 16,-1 0-1,-16 18-15,16 0 16,-17 0 0,1 0-16,16 18 15,-16 0 1,-2-18-16,2 18 16,-2-1-1,2-17-15,-37 18 16,19-18-16,-18 17 15,-1 1-15,-16 0 16,-1 0 0,-17-1-16,0 0 15,-1 1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08T07:04:19.29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6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9-08T07:44:11.920"/>
    </inkml:context>
  </inkml:definitions>
  <inkml:trace contextRef="#ctx0" brushRef="#br0">3421 4498 0,'0'0'15,"0"0"1,0 0-16,0 0 16,0 0-16,0 0 15,0 0 1,0 0-16,0 0 16,0 0-16,0 16 15,0 20 1,0 35-16,0-18 15,18 0-15,-18 0 0,18-19 32,-18-34-32,0 0 15,0 0 1,17 18-16,0-18 0,-17 0 16,19-18-16,-1 2 31</inkml:trace>
  <inkml:trace contextRef="#ctx0" brushRef="#br0" timeOffset="31.6158">3969 5944 0,'0'0'15,"0"-17"-15,0-19 0,0 0 16,0 2 0</inkml:trace>
  <inkml:trace contextRef="#ctx0" brushRef="#br0" timeOffset="630.3605">4568 4463 0,'0'0'16,"0"0"-16,18 0 15,17 0 1,18 0-16,17 0 16,-16 0-1,16 0-15,-17-18 16,17 18-16,-70 0 15,53 0 1,-53 0-16,54 0 16,-54 0-1,35 0-15,0 18 16,-18-1-16,1 17 16,-18 2-1,0 0-15,0 17 16,-18 0-16,18 0 15,-17 0 1,17-53-16,0 70 16,0-70-1,0 0-15,0 0 16,-18 53 0,18-53-16,0 53 15,0-53-15,-17 17 16</inkml:trace>
  <inkml:trace contextRef="#ctx0" brushRef="#br0" timeOffset="1248.6273">4250 5274 0,'0'0'0,"0"0"16,0 0-16,0 0 16,0 0-1,19 0-15,33 0 16,19 0-16,-1 0 16,19-18-1,-1 18-15,17-18 16,-17 18-16,1 0 15,-1 0 1,1 0-16,-2 0 16,-16 0-1,17 0-15,-17 0 16,-18 0-16,-18 0 31,-35 0-31,52 18 16,-52-18-16,36-18 15</inkml:trace>
  <inkml:trace contextRef="#ctx0" brushRef="#br0" timeOffset="2014.5193">5644 4445 0,'0'0'15,"0"0"-15,0 0 16,0 0-1,18 0-15,35 0 16,17 0 0,0 0-16,1 0 15,-71 0-15,36 18 16,-1-1 0,-18 17-16,-34 2 15,-1-18-15,-17 17 16,-18 18-1,-36 0-15,-16 0 16,105-53 0,0 0-16,0 0 15,-70 52 1,16-34-16,54-18 16,0 0-16,18-18 15,0 2 1,0-2-16,17 0 15,0 18 1,0-17-16,0 17 16,-17 0-16,-18 0 15,17 17 1,-34 1-16,-1 16 16,-17 2-1,0 17-15,0 0 16,17-18-16,18-35 15,-17 54 1,17-20-16,17 19 16,18-35-1,1 0-15,34-18 16,0 0-16,37-18 16,16-18-1,18 1-15,-35-17 16,-36 16-1,-34-16-15</inkml:trace>
  <inkml:trace contextRef="#ctx0" brushRef="#br0" timeOffset="2487.8159">6402 4074 0,'0'0'16,"0"0"-16,0 0 16,0 18-16,0 35 15,0 18 1,18 16-16,-18 2 15,0 17 1,18-1-16,-18 1 16,18 17-16,-1 1 15,1 18 1,-18-2-16,17-16 16,-17-1-1,0-17-15,0 18 16,0-36-16,0 0 15,0 0 1,0-88-16,0 0 16,0 0-16,0 36 15,0-36 1,0 18-16,18-1 16,-1-34-1</inkml:trace>
  <inkml:trace contextRef="#ctx0" brushRef="#br0" timeOffset="2897.0628">6685 4534 0,'0'0'15,"0"0"-15,0 0 16,0 0 0,35 0-16,18 0 0,35 0 15,1 0-15,-1 16 16,-18-16 0,-17 18-16,-17 0 15,-1-1 1,-18 19-16,-17-19 15,-17 19-15,-2 17 16,-33 0 0,-19 34-16,-34 2 15,16-1-15,1-18 16,88-70 0,0 0-16,-53 36 15,36-19 1,34-34-16,1-19 15</inkml:trace>
  <inkml:trace contextRef="#ctx0" brushRef="#br0" timeOffset="3308.587">7602 4163 0,'0'0'16,"0"0"-1,0 17-15,0 37 16,17 15 0,1 2-16,0 18 15,-1 34-15,1 0 16,-18 0-1,17 19-15,-17 16 16,0-34-16,0 18 16,0-37-1,0 19-15,0-19 16,0-16 0,0-1-16,0 0 15,0-35-15,0 0 16,-17-1-1,-1 2-15,1-19 16,-19 0-16,-16 1 16,-1-19-1</inkml:trace>
  <inkml:trace contextRef="#ctx0" brushRef="#br0" timeOffset="3927.3378">3457 4498 0,'0'0'0,"0"0"16,0 0-16,0 0 15,0 16 1,17 20-16,0 17 16,2 0-16,-1 0 15,-1 18 1,1-1-16,-1-17 15,-17-53-15,0 0 16,0 0 0,18 53-16,-1-18 15,-17-17 1,18-36-16,-18 1 16,18-18-1,17-36-15,0-17 16,36-36-16,-1-18 15,18 2 1,1 18-16,-19 15 16</inkml:trace>
  <inkml:trace contextRef="#ctx0" brushRef="#br0" timeOffset="15514.7249">8483 4709 0,'0'0'0,"0"0"15,0 0 1,0 0-16,0 0 15</inkml:trace>
  <inkml:trace contextRef="#ctx0" brushRef="#br0" timeOffset="15718.1673">8554 5238 0,'0'0'0,"0"0"16,0 0 0,0 18-16,36 18 15,-19-1 1</inkml:trace>
  <inkml:trace contextRef="#ctx0" brushRef="#br0" timeOffset="16064.731">9930 4216 0,'0'0'0,"0"0"16,-17 18-1,-18 16-15,-1 1 16,-35 36-16,-17 35 16,-18 35-1,1 0-15,17 0 16,16-35-1,20-17-15,52-89 16,0 0-16,0 0 16,-35 34-1,35-34-15,17-34 0</inkml:trace>
  <inkml:trace contextRef="#ctx0" brushRef="#br0" timeOffset="16271.5321">9595 4674 0,'0'0'0,"0"0"16,17 18 0,2-1-16,-2 36 15,18-17-15,1 34 16,-1-17 0,17 17-16,2 1 15,-54-71 1,35 52-16,0-16 15</inkml:trace>
  <inkml:trace contextRef="#ctx0" brushRef="#br0" timeOffset="16488.8074">9895 4674 0,'0'0'0,"0"0"16,0 0-16,18 0 15,17-18 1,35 18-16,1-17 16,35 17-16,-18 0 15,0 0 1,-17 0-16,-1-18 16,-35-17-16</inkml:trace>
  <inkml:trace contextRef="#ctx0" brushRef="#br0" timeOffset="16802.881">10600 4057 0,'0'0'16,"0"0"-16,0 0 16,0 0-1,0 0-15,0 35 16,0 0-16,0 54 15,0 16 1,-17 19-16,17-19 16,0 19-16,-18 0 15,18-37 1,0 19-16,0-35 16,0-1-1,-18-17-15,18 0 16,-17 1-16,-1-19 15,-17 0 1,-19-18-16,20 2 16</inkml:trace>
  <inkml:trace contextRef="#ctx0" brushRef="#br0" timeOffset="17068.7797">9842 5379 0,'0'0'0,"0"0"15,0 0 1,-18 19-16,18 33 16,0 19-1,0-18-15,36 17 16,-18 1-16,34-18 16,1 0-1,35-1-15,18-16 16,0-36-1,18 0-15,16-18 16,37-35-16,-1 18 16,1-18-1,-1 18-15</inkml:trace>
  <inkml:trace contextRef="#ctx0" brushRef="#br0" timeOffset="28818.0787">11553 4814 0,'0'0'0,"0"0"16,0 0-16,0 0 15,35 0 1,0 0-16,36 0 16,-18 0-16,18 0 15,17 0 1,-1 0-16,-15 0 15,-72 0 1,70 0 0,-70 0-16,0 0 0,0 0 31,53 0-31</inkml:trace>
  <inkml:trace contextRef="#ctx0" brushRef="#br0" timeOffset="29148.6299">11483 5045 0,'0'0'0,"0"0"16,0 0-16,0 0 15,0 0 1,0 0-1,0 0-15,17 17 16,19-17-16,34 0 16,18 17-1,1-17-15,-2 0 16,1 0-16,1 0 16,-19-17-1,1 17-15,-71 0 16,35 0-16,19 0 15</inkml:trace>
  <inkml:trace contextRef="#ctx0" brushRef="#br0" timeOffset="29590.5095">12012 4568 0,'0'0'0,"0"0"16,0 0-1,0 0-15,0 0 16,0 0-16,18 18 15,17-1 1,0 1-16,0 0 16,18-1-16,-18 19 15,19-19 1,-19 19-16,-35-36 16,17 35-1,18-1-15,-17 2 16,-18 17-16,0 0 15,-18 0 1,-17 17-16,-17 36 16,-37 36-1,-34 52-15,-19 35 16,2 0-16</inkml:trace>
  <inkml:trace contextRef="#ctx0" brushRef="#br0" timeOffset="34777.4327">13563 4409 0,'0'0'0,"0"0"16,0 0-16,-35 18 15,0 18 1,-18 15-16,1 3 15,-2 34 1,-34 1 0,18-2-16,17 2 15,0-19 1,17-16-16,1-20 16,35-34-16,0 0 15,-17 35 1,17-35-16</inkml:trace>
  <inkml:trace contextRef="#ctx0" brushRef="#br0" timeOffset="34994.0096">13405 4814 0,'0'0'0,"0"0"16,0 0-16,0 18 15,35 0-15,-17 17 16,17 1 0,0-1-16,0 0 15,2 1-15,15-1 16,-17-18 0,1 18-16,-1-35 15</inkml:trace>
  <inkml:trace contextRef="#ctx0" brushRef="#br0" timeOffset="35397.5746">14057 4021 0,'0'0'15,"0"0"-15,0 0 16,0 18-16,0 17 16,-17 18-1,-1 18-15,18 17 16,-17 18-16,17 16 16,0 3-1,0-2-15,0 0 16,17 19-16,-17-19 15,0 1 1,18 0-16,-1-1 16,1-17-1,0-36-15,0 1 16,-18-71-16,0 0 16,0 0-1,18 35-15,-2-35 16,20 0-1,-18-35-15,17-18 16</inkml:trace>
  <inkml:trace contextRef="#ctx0" brushRef="#br0" timeOffset="35796.4872">14269 4445 0,'0'0'0,"0"0"15,0 0-15,35 0 16,1 0 0,35 0-16,-1 0 15,-17 0 1,-53 0-16,0 0 15,0 0-15,53-18 0,-18 18 16,0 18-16,-35 0 16,0 17-1,-35 1-15,0 33 16,-36-16 0,1 36-16,-1-2 15,71-87 1,0 0-16,0 0 15,-71 53 1,54-53-16,34 0 16,1-35-1</inkml:trace>
  <inkml:trace contextRef="#ctx0" brushRef="#br0" timeOffset="35976.947">14657 4674 0,'0'0'16,"0"0"-16,0 0 15,17 0 1,2 35-16,-1 1 16,17-19-16,0 19 15,0-20-15,0 2 16,0-18 0</inkml:trace>
  <inkml:trace contextRef="#ctx0" brushRef="#br0" timeOffset="36314.362">15028 3968 0,'0'0'0,"0"0"16,0 0-1,0 36-15,18-1 16,-18 53 0,17 1-16,-17 16 15,18 1-15,-18 17 16,17-17 0,-17 18-16,18-1 15,-1-35 1,-17 0-16,0-88 15,0 71-15,0-71 16,0 0 0,18 18-16,-18-1 15</inkml:trace>
  <inkml:trace contextRef="#ctx0" brushRef="#br0" timeOffset="36492.1908">15204 4480 0,'0'0'16,"0"0"-16,18-17 16,0 17-16,35-18 15,-1 0 1,19 18-16,0 0 16,-18 0-16</inkml:trace>
  <inkml:trace contextRef="#ctx0" brushRef="#br0" timeOffset="36843.9592">14499 5362 0,'0'0'15,"0"0"1,17 0-16,18-18 16,36 1-1,-19-18-15,20 17 16,-19-18-16,17 19 16,-17-1-1,-17 18-15,16 0 16,-16 18-16,-19 17 15,1 1 1,-1 16-16,-17 19 16,0-1-1,0 0-15,0 2 16,18-20-16</inkml:trace>
  <inkml:trace contextRef="#ctx0" brushRef="#br0" timeOffset="37495.3903">15698 4445 0,'0'0'0,"0"0"16,0 0-1,0 0 1,17 0-16,37 0 16,34-18-1,0 0-15,-18 1 16,1-1-16,-71 18 31,0 0-31,0 0 16,53 0-16,-53 0 0,0 35 31,-35 1-31,-35 17 16,-19 17-16,-34 54 15,-1-18 1,18-1 0,36-34-16,70-71 15,-35 35-15,35-35 16</inkml:trace>
  <inkml:trace contextRef="#ctx0" brushRef="#br0" timeOffset="37667.587">15945 4727 0,'0'0'0,"0"0"15,0 0-15,17 18 16,19-1-16,17 19 15,-18 16 1,36-17-16,-36 1 16,17-18-1</inkml:trace>
  <inkml:trace contextRef="#ctx0" brushRef="#br0" timeOffset="37872.7419">16192 4639 0,'0'0'16,"0"0"-1,0 0-15,17 0 16,18 17-16,37-17 16,16 0-1,-1 0-15,2-17 16</inkml:trace>
  <inkml:trace contextRef="#ctx0" brushRef="#br0" timeOffset="38212.2585">16598 3968 0,'0'0'0,"0"0"0,0 18 16,0-18-16,0 18 15,0 35 1,0 17-16,-18 1 16,18 34-1,0-16-15,-17 17 16,17-1-16,0-16 16,0-1-1,0 0-15,0-17 16,17-1-1,-17-17-15,18-1 16,0 2 0,-18-54-16,17 35 15,1 0-15,-18-35 32</inkml:trace>
  <inkml:trace contextRef="#ctx0" brushRef="#br0" timeOffset="38497.4429">15733 5309 0,'0'0'0,"0"0"15,18 18 1,0-1-16,17 18 15,18 1-15,0 17 16,-1-18 0,1 0-16,1 1 15,-54-36-15,0 0 16,0 0 0,52 17-16,-16 1 15,-36-36 1,0 18-16</inkml:trace>
  <inkml:trace contextRef="#ctx0" brushRef="#br0" timeOffset="38831.7614">16051 5344 0,'0'0'16,"35"-17"-16,0-1 15,18-17-15,17 17 16,-16 0-1,16 18-15,1 0 16,0 0-16,-18 18 16,-18 0-1,-17 0-15,-1 17 16,-34 0-16,-1 1 16,-17 16-1,-18 19-15,-18-1 31,-17 0-31,88-70 0,0 0 16,-70 54-16,33-37 16,37-17-1,18-17-15,18-19 16</inkml:trace>
  <inkml:trace contextRef="#ctx0" brushRef="#br0" timeOffset="39066.0816">17339 5468 0,'0'0'0,"0"0"15,0 0 1,0 35-16,0 0 15,-18 36-15,0-19 16,-17 2 0,0-1-16,-18 0 15,0-1 1</inkml:trace>
  <inkml:trace contextRef="#ctx0" brushRef="#br0" timeOffset="39568.7958">18026 4216 0,'0'0'0,"0"0"15,0 0-15,0 0 16,18 0 0,35 18-16,0-18 15,0 18-15,0 16 16,-18-17 0,-18 19-16,-17 17 15,-17 0 1,-1 0-16,-17-1 15,-18 19-15,-18-18 16,71-53 0,-70 53-16,17-18 15,36-35-15</inkml:trace>
  <inkml:trace contextRef="#ctx0" brushRef="#br0" timeOffset="39787.8707">18556 4286 0,'0'0'0,"0"0"16,0 0 0,35 0-16,0 0 15,36 0 1,-1 17-16,-17 19 16,0-18-16,0 17 15,0 0 1,-18 1-16,-35-1 15,0 17 1</inkml:trace>
  <inkml:trace contextRef="#ctx0" brushRef="#br0" timeOffset="40084.4118">17550 4974 0,'0'0'16,"0"0"-16,0 0 16,17 0-16,37-18 15,34 1 1,17-1-16,2 0 16,33 0-1,-16 1-15,17-1 16,1 0-16,-2 18 15,2 0 1,-19-18-16,1 36 16,-19-18-1,-16 18-15,-19 0 16,-17-1-16</inkml:trace>
  <inkml:trace contextRef="#ctx0" brushRef="#br0" timeOffset="40644.7423">17991 5327 0,'0'0'15,"35"0"-15,0 0 16,54-18 0,17 1-16,-1-1 15,-16 18-15,-1-18 16,-88 18 0,70-18-16,-70 18 15,0 0 1,35-17-16,-16 17 15,-38 0-15,2 0 16,-18 17 0,0-17-16,-18 36 15,0-1 1,-1 0-16,2 0 16,16 18-16,1 0 15,18 0 1,-1 0-16,18 0 15,18 0-15,-1 0 16,18-18 0,1 1-16,-1-2 15,19-16 1,-2-18-16,1-18 16,17 1-16,2 0 15,-20-19 1,1 1-16,0 0 15</inkml:trace>
  <inkml:trace contextRef="#ctx0" brushRef="#br0" timeOffset="40858.6573">18168 5768 0,'0'0'0,"0"0"16,17 0 0,54-18-16,34 0 15,19 1-15,17-19 16,18 1 0,0 0-16,-36-19 15</inkml:trace>
  <inkml:trace contextRef="#ctx0" brushRef="#br0" timeOffset="41291">19261 4480 0,'0'0'0,"0"0"15,36 0-15,16-17 16,36-1 0,1 0-16,-1 0 15,-88 18-15,70-17 16,-70 17-1,70 0 1,-51 17-16,-1 1 16,-36 18-16,-18-1 15,-17 17 1,-35 54-16,-35 0 0,-1 17 16,36-17-16,18-18 15,70-88 1,-18 53-16,0-17 15,36-36 1</inkml:trace>
  <inkml:trace contextRef="#ctx0" brushRef="#br0" timeOffset="41519.8251">19631 4692 0,'0'0'0,"0"0"15,0 0-15,18 17 16,0 19 0,-1-1-16,19 17 15,-2 1-15,3-17 16,-2 17 0,-35-53-16,52 17 15,-16 19-15,-19-36 16,1 0-1</inkml:trace>
  <inkml:trace contextRef="#ctx0" brushRef="#br0" timeOffset="41723.6881">19808 4692 0,'0'0'0,"0"0"15,35 0 1,0 0-16,53-18 15,1 0-15,-1 1 16,1-1 0,-19-17-16,18 17 15,-18-16 1,-17-20-16,-34 19 16</inkml:trace>
  <inkml:trace contextRef="#ctx0" brushRef="#br0" timeOffset="42019.4721">20496 4198 0,'0'0'0,"0"0"16,0 0-1,0 18-15,0 52 16,0 1-16,0 35 15,-18-1 1,18 1-16,0 0 16,-18 17-1,18-17-15,0-1 16,0-16-16,0-18 16,0-1-1,0-70-15,18 54 16,-18-20-16,-18 2 15</inkml:trace>
  <inkml:trace contextRef="#ctx0" brushRef="#br0" timeOffset="42315.6719">19614 5485 0,'0'0'0,"0"0"15,17 18-15,1 0 16,35 35 0,-18-18-16,19 0 15,-2 0-15,1 1 16,-53-36-1,35 35-15,-35-35 16,0 0-16,18 18 16,-1-18-1,-17 0-15</inkml:trace>
  <inkml:trace contextRef="#ctx0" brushRef="#br0" timeOffset="42742.8839">19826 5521 0,'0'0'0,"17"-18"16,36 18-1,17-18-15,19 1 16,-1 17-16,-18 0 16,2 17-1,-37-17-15,-35 0 16,35 18-16,-35-18 15,0 35 1,18-18-16,-36 19 16,18 0-1,-35-2-15,17 2 16,-36-1-16,54-35 16,0 0-1,-16 36-15,-3-1 16,19-17-16,19-1 15,-3 0 1,38-17-16,17 0 16,52 0-1,18 0-15,17-17 16,-34 17-16,-36 0 16,-34 0-1</inkml:trace>
  <inkml:trace contextRef="#ctx0" brushRef="#br0" timeOffset="42874.459">21307 6068 0,'0'0'15,"0"0"-15,0 0 16,0 0-16</inkml:trace>
  <inkml:trace contextRef="#ctx0" brushRef="#br0" timeOffset="49433.3172">11711 7972 0,'0'0'0,"0"0"15,0 36 1,-17-19-16,-1 19 16,1 17-16,17-18 15,-18 17 1,18 1-16,18 0 15,-18 1-15,17-19 16,18 18 0,1-18-16,0-18 0,16 19 31,1-36-31,0 0 16,-1 0-1,-52 0-15,37-18 16,-2 0-16,-35 18 15,35-34 1,-18-2-16,-17 1 16,-17 0-1,17-1-15,-35 1 16,17 17-16,-36 0 16,19-16-1,-17 15-15,-1 19 16,18-17-1,-18 17 1,18-17-16,16 17 0,2 17 16,-1-17-1,1 17-15</inkml:trace>
  <inkml:trace contextRef="#ctx0" brushRef="#br0" timeOffset="49980.1043">12082 7372 0,'0'0'0,"0"0"15,0 0-15,0 0 16,18-16 0,17-2-16,35-18 15,18 1-15,-17 17 16,-18 18 0,-18 18-16,-17 17 15,-18 1 1,0-2-16,-18 20 15,1 16-15,-18 1 16,-18 16 0,18-33-16,35-54 15,-19 53 1,3-35-16,16-18 16,16-18-16,3-35 15</inkml:trace>
  <inkml:trace contextRef="#ctx0" brushRef="#br0" timeOffset="50214.3889">12682 7074 0,'0'0'0,"0"0"16,-18 16-16,1 37 16,-36 0-1,18 53-15,-19 0 16,19 0-16,17-18 15,18-16 1,18-38-16,-1-17 16,19 1-16,0 0 15,-1-18 1,18-18-16,-1-17 16</inkml:trace>
  <inkml:trace contextRef="#ctx0" brushRef="#br0" timeOffset="50386.5927">12911 7549 0,'0'0'0,"0"0"0,0 0 15,0 0 1,0 36-16,18-1 16,-18 35-1,17 1-15,-17-1 16,0-16-16,-17-19 15</inkml:trace>
  <inkml:trace contextRef="#ctx0" brushRef="#br0" timeOffset="51450.8696">13106 7109 0,'0'0'0,"0"0"16,0 0-16,0 0 15,0 0 1,17 0-16,18 17 16,0 0-1,1-17-15,-19 0 16,1 0-16,-1-17 15,1 0 1,-18-2-16,17 3 16,-17-2-1,18 18-15,-18-18 16,19 0-16,-2 18 16,1 0-1,-1 0-15,18 18 16,-17-18-16,0 36 15,-18-36 1,17 16-16,1 3 16,-18-19-1,17 34-15,18-34 16,-17 18-16,1-36 16,15 1-1,-16-19-15,17-16 16,-17 17-1,-18-19-15,0 1 16,0 0 0,0 0-16,0 53 15,0 0-15,0 0 16,-18-34 0,18 34-16,0-18 15,-17 18-15,17 0 16,0 35-1,17 0-15,-17 18 16,18 18 0,0 0-16,17 35 15,-18 17-15,36 17 16,-18 2 0,1-18-16,-1-1 15,-17-17 1,17 17-16,-35-17 15,18-1-15,-18-16 16,0-36 0,0 0-16,0-53 15,-18 35-15,1-17 16,-19 0 0,1-18-16,-1 0 15,-34 0 1,0-18-16,-1-18 15,0 19-15,-17-36 16,-17 0 0,33-1-16,2 2 15,17 17 1,18 0-16,35-18 16,0-18-16,53 1 15,0-36 1,71-34-16,16-2 15,2 18 1,51 1-16,1-1 16,36 19-16,17 16 15,35 1 1,53-1-16</inkml:trace>
  <inkml:trace contextRef="#ctx0" brushRef="#br0" timeOffset="52976.1787">17974 11676 0,'0'0'16,"0"0"-16,0 0 15,0 0 1,-18 18-16,0 17 16,1 36-1,-1 0-15,0-19 16,18 19-16,0 0 15,18-36-15,17 18 16,-17-18 0,17-17-16,18-1 0,-18-17 15,0 0 1,1-17-16,-1-18 16,-17 17-16,0-18 15,-18-16 1,0 16-1,-36 1-15,1 0 16,-1-1-16,-34 36 16,-18 0-16,-36 36 15,-34 34 1,-36 54-16</inkml:trace>
  <inkml:trace contextRef="#ctx0" brushRef="#br0" timeOffset="53865.16">18026 11060 0,'0'0'15,"0"0"-15,18-18 16,17 0 0,0-17-16,1 17 15,-1 18 1,-17 0-16,0 18 15,-1 17-15,-17 17 16,0 37-16,-17 17 16,17 35-1,-18-17-15,18-124 16,0 0 0,0 70-16,0-70 15,0-35-15</inkml:trace>
  <inkml:trace contextRef="#ctx0" brushRef="#br0" timeOffset="54107.006">18396 10671 0,'0'0'0,"0"0"32,-17 36-32,-1-1 15,1 53 1,-1 0-16,18 36 15,0-19 1,0-16-16,18-36 16,-18-18-16,35-17 15,-18-18 1,20 17-16,-2-34 16,0-1-1,0-17-15</inkml:trace>
  <inkml:trace contextRef="#ctx0" brushRef="#br0" timeOffset="54285.1612">18715 10900 0,'0'0'0,"0"0"32,0 0-32,0 0 15,17 36-15,1-1 0,17 36 16,-17-1-1,-1 18-15,-17 1 16</inkml:trace>
  <inkml:trace contextRef="#ctx0" brushRef="#br0" timeOffset="55433.6152">18855 10389 0,'0'0'15,"0"0"1,0 0 0,0 0-16,0 0 15,0 0-15,18 0 16,-1 18-1,19-1-15,-18-17 16,0 0-16,-1-17 16,1-1-1,-1 0-15,-17 1 16,18 17 0,0-18-16,-18 18 15,17 0-15,18 18 16,-17-1-1,17 19-15,1-1 16,-36-35 0,0 0-16,0 0 15,18 36-15,17-36 16,-18-18 0,1-35-16,0-18 15,-1-35 1,1 0-16,-18-17 15,0 17-15,0 36 16,-18 17 0,18 53-16,0 0 15,0 0 1,0-36-16,-17 19 16,17 17-16,17 0 15,-17 17 1,18 19-16,-1-1 15,1 18-15,17-1 16,0 19 0,19 18-16,16 17 15,18 17 1,-17 18-16,0 0 16,-1-17-16,0 17 15,1-18 1,-18 0-16,0 1 15,0-18 1,-1 0-16,-33-18 16,15 0-1,-15 0-15,-2-35 16,-17-53-16,0 36 16,-17-2-1,-2-16-15,-15-18 16,-2 18-16,-17-36 15,-17 18 1,-1-18-16,0 1 16,-17 0-1,-18-19-15,0 1 16,36-1 0,0 2-16,34-2 15,1 1-15,17-18 16,18-18-1,18-17-15,-1-35 16,19-19-16,17 2 16,0 34-1,17 18-15,-17-1 16,18 19 0,-1-1-16,1 1 15,17-1-15,18 0 16,-18 18-1,18 0-15,-18 19 16,18 16-16,-35 0 16,-1 36-1</inkml:trace>
  <inkml:trace contextRef="#ctx0" brushRef="#br0" timeOffset="58229.0786">11853 8361 0,'0'0'0,"0"0"16,0 0-16,0 0 15,0 0 1,0 0-16,0 0 16,0 0-16,0 0 15,0 0 1,35 0-16,-17 0 15,17 0 1,0 0-16,-18 17 16,20-17-16,-2 18 15,0-1-15,-18 1 16,19 0-16,16 17 31,2-18-31,-1 19 16,-1-1-16,19 18 15,-1 0-15,37 18 0,-20 17 32,19-18-32,-17 0 0,16 2 15,-16 16 1,16-18-16,1 1 31,0 0-31,0-1 16,17 18-16,1-17 15,0 16 1,-1 2-16,1-18 16,-1 16-1,17-16-15,-16 0 0,17 17 16,-17-18 0,17 1-16,-17 0 15,16 17 1,-16 0-16,-1-17 15,1 17-15,-1-1 16,1 2 0,-1-18-1,1 17-15,-1-18 16,1 1-16,-1 0 16,0-1-16,-34 0 15,17 1 1,18 0-16,-19 0 15,0-18 1,2 17-16,-2-17 16,-16-1-16,17 2 15,-19-2 1,-15 1-16,16 0 16,-36 0-16,20 0 15,-38 0 1,19-18-16,-17 1 15,-36-36 1,17 35-16,-17-35 16,0 0-16,0 0 15,35 35-15,-35-35 32,18 18-32,17-18 0</inkml:trace>
  <inkml:trace contextRef="#ctx0" brushRef="#br0" timeOffset="66673.1218">22913 6756 0,'0'0'0,"-19"34"16,19 19-16,-35 0 16,18 36-1,-1 0-15,-17 51 16,0 2 0,17 34-16,-17 0 15,18 18 1,-2 18-1,-16 17-15,17 35 16,1 1-16,-1 0 16,1 17-1,17 18-15,0-1 16,0 1 0,17 0-16,-17 18 15,35-18-15,-35 17 16,18-35-16,17 18 15,-16-35 1,-2 0-16,1-19 16,-18-34-16,17-1 15,1-34 1,-1-36-16,-17-35 16,0-18-1,0-88-15,0 52 16,18-32-16,-18-40 15,0-14 1,35-54-16</inkml:trace>
  <inkml:trace contextRef="#ctx0" brushRef="#br0" timeOffset="68180.0122">22947 6667 0,'0'0'15,"0"0"1,0 0-16,36 0 16,-1 0-16,53 0 15,36-17 1,-1-1-16,36 0 15,17 0 1,18 1-16,1 17 16,-1 0-16,-1-18 15,2 18 1,34 0-16,1-17 16,17 17-16,0-18 15,-1 1 1,19-2-16,-1 2 15,1 0 1,18-1-16,-20 0 16,3 1-16,-3-1 15,3 18 1,-2 0-16,-17 0 16,0 0-1,0 0-15,-18 18 16,-17-18-16,-35 17 15,-2 1 1,-15 0-16,-20-18 16,-33 17-16,-2 0 15,-34 2-15,0-19 16,-36 17 0,-35-17-16,35 18 15,-35-18 1,35 17-16,-35 18 15,18-17 1,-18 18-16,0-1 16,0 0-16,0 18 15,0 0 1,0 17-16,-18 1 16,0 36-16,1 15 15,-18 38 1,0-20-16,17 38 15,-1-21 1,3 20-16,-2-1 16,0 36-16,18 17 15,0 18 1,0 0-16,0 18 16,0-1-1,18 0-15,-18 20 16,0-2-16,0 16 15,0 2 1,0 0-16,18-17 16,-18-1-1,0-17-15,0-18 16,0-18-16,0-17 16,0-19-1,-18-33-15,0-19 16,0 0-1,1-52-15,-1-2 16,0-34-16,1-18 16,17 1-1,-35-19-15,17-17 16,-17 0 0,0 0-16,-19-17 15,1-1-15,-17 18 16,-18-18-1,-18-17-15,-17 17 16,-19-17 0,2 17-16,-2 1 15,1-1-15,-18 18 16,0-18 0,-17 2-16,0 16 15,-1-18 1,-16 36-16,-19-18 15,0 0 1,-18 0-16,1 0 16,18 16-16,-18-16 15,-1 0 1,1 0-16,-36 0 16,18 0-16,-17 0 15,17 0 1,-18 18-16,-17 0 15,0-18 1,-1 17-16,1 1 0,0 0 16,0-18-16</inkml:trace>
  <inkml:trace contextRef="#ctx0" brushRef="#br0" timeOffset="73880.9783">22824 7743 0,'0'0'15,"0"0"1,0 0-16,0 0 15,0 0-15,0 0 16,0 0 0,0 0-16,0 0 15,0 0-15,0 0 16,0 0 0,18 0-16,17 0 15,19 0 1,-2 0-16,1 0 15,17 0-15,-17-18 0,18 18 16,-18 0 0,0-17-1,17 17-15,0 0 16,2-18 0,-2 18-1,35 0-15,-16 0 16,17 0-16,0-16 15,-1 16-15,1 0 16,0 0 0,0 0-16,0-20 15,17 20 1,-16 0-16,-2 0 0,18 0 16,1 0-16,-1 0 15,1 0 1,-1 0-1,19 0-15,-19 0 16,1 0-16,-1-16 16,1 32-1,-1-16-15,0 0 16,1 0-16,17 0 16,-18 0-1,0 0-15,19 0 16,-19 0-1,19 0-15,-19-16 16,1 16-16,16 0 16,-16 0-1,-1 0-15,1-18 16,-1 18 0,1 0-16,-18 0 15,17 0-15,1-18 16,-19 18-1,2 0-15,-2 0 16,1 0 0,0 0-16,-1 0 15,-16 0-15,-1 18 16,0-18 0,1 0-16,-19 18 15,18-18-15,-17 0 16,0 16-1,-19-16-15,1 0 16,0 0 0,-53 0-16,53 20 15,-53-20-15,53 0 16,-53 0 0,0 0-1,0 0-15,53 0 16,-53 0-16,35 16 15</inkml:trace>
  <inkml:trace contextRef="#ctx0" brushRef="#br0" timeOffset="74089.6101">30303 7743 0,'0'0'0,"0"0"16,0 0-16,0 0 16</inkml:trace>
  <inkml:trace contextRef="#ctx0" brushRef="#br0" timeOffset="74764.0264">26441 4991 0,'0'0'16,"0"0"-16,-18 0 16,-18 0-1,-34 18 1,-1 18-16,-34 17 0,-19 17 16,1 36-1,-19 18 1,2-1-1,-2 0-15,18-17 16,1 17-16,0-17 0,34 18 31,-16-18-31,34 0 16,0-18 0,1-18-16,17 1 15,53-71-15,-35 52 16,17-16-1,1-36-15</inkml:trace>
  <inkml:trace contextRef="#ctx0" brushRef="#br0" timeOffset="75045.1968">24694 6138 0,'0'0'15,"0"0"-15,-18 17 16,1 19-16,-1-1 16,1 18-1,-19 0-15,19 0 16,17 0 0,-18-1-16,36-16 15,-1-1-15,19-17 16,16-1-1,1-34-15,35 17 16,18-35-16,17-19 16,19 2-1</inkml:trace>
  <inkml:trace contextRef="#ctx0" brushRef="#br0" timeOffset="75388.8665">26528 4868 0,'0'0'0,"0"0"16,0 0-16,18-18 15,35 18-15,18-18 16,-18 18 0,17 0-16,-17-18 15,-53 18 1,52 0-16,-34-16 15</inkml:trace>
  <inkml:trace contextRef="#ctx0" brushRef="#br0" timeOffset="75763.7733">26511 5221 0,'0'0'0,"0"0"15,0 0 1,17 0-16,36-36 15,0 19 1,18-19-16,-18 2 16,-53 34-16,0 0 15,0 0 1,53-36-16,-36 19 16,-34 34-16,-1-17 15,-17 36 1,0-2-16,-18 19 15,17 0 1,1 1-16,17-19 16,1 17-16,17-33 15,0-2 1,17 0-16,18-17 16,1 0-1,17-17-15,17-19 16,18-16-16,19-37 15</inkml:trace>
  <inkml:trace contextRef="#ctx0" brushRef="#br0" timeOffset="76076.1995">27058 4603 0,'0'0'15,"0"0"-15,0 18 16,0 0-16,0 17 16,-18 18-1,18 34-15,0 20 16,18-1 0,-1-1-16,1 1 15,-1 0-15,1 0 16,-18-18-1,17 1-15,-17-19 16,0-70-16,0 0 16,0 0-1,0 53-15,0-35 16,0-18-16</inkml:trace>
  <inkml:trace contextRef="#ctx0" brushRef="#br0" timeOffset="76232.4126">27145 5238 0,'0'0'0,"0"0"15,18 0-15,35-35 16,0 17 0,35-17-16,0-17 15</inkml:trace>
  <inkml:trace contextRef="#ctx0" brushRef="#br0" timeOffset="76607.6937">27604 4991 0,'0'0'16,"0"0"-16,0 0 15,0 0 1,0 0-16,-17 18 15,17 35-15,-18 17 16,1-17 0,17 18-16,0-71 15,0 0 1,0 36-16,17-1 16,1-18-16,-1-34 15,18-18 1,-17 17-16,-18-18 15,0 1 1,0 0-16,-18-1 16,1 18-16,-1 2 15,-34 16 1,16 0-16,-16 0 16,16 0-16</inkml:trace>
  <inkml:trace contextRef="#ctx0" brushRef="#br0" timeOffset="76904.1357">27763 4550 0,'0'0'0,"0"0"16,0 0-1,0 18-15,0 35 16,0 18-16,18 35 15,0-1 1,-18 1-16,17 17 16,1 1-1,-1-1-15,1 1 16,-1 0-16,1-54 16,0 1-1,-18-71-15,0 0 16,17 53-1,1-36-15,-1 0 16,-17-34-16</inkml:trace>
  <inkml:trace contextRef="#ctx0" brushRef="#br0" timeOffset="77107.6059">27974 4798 0,'0'0'0,"19"-18"15,15 0-15,20 18 16,16-17 0,-17-1-16,18 0 15,-18 18 1</inkml:trace>
  <inkml:trace contextRef="#ctx0" brushRef="#br0" timeOffset="77529.3565">28134 5098 0,'0'0'0,"0"0"16,0 0-1,17-19-15,18 2 16,0-18 0,1-1-16,0 19 15,-19-1-15,-17 1 16,0-1 0,0 36-16,-17-1 15,-19 1 1,0 17-16,-16 18 15,17-17-15,17 16 16,-17-17 0,35-17-16,0 0 15,17-1 1,1-17-16,17-17 16,18-1-16,18-17 15,-1 17 1,1-34-16,-71 52 15,0 0 1,70-19-16,-52 2 16</inkml:trace>
  <inkml:trace contextRef="#ctx0" brushRef="#br0" timeOffset="77732.3941">27939 5627 0,'0'0'15,"0"0"1,35 0-16,2-18 16,33-17-16,18-18 15,18 0 1,0-17-16,-19 16 16,-16 19-1,0 0-15</inkml:trace>
  <inkml:trace contextRef="#ctx0" brushRef="#br0" timeOffset="78106.9733">28169 5697 0,'0'0'15,"0"0"-15,0 0 16,17 0-16,18-18 15,1 0 1,17-16-16,-53 34 16,53-36-1,-53 36-15,53-17 16,-18 17 0,-18 0-16,-17 17 15,0 19-15,-17 16 16,-1 1-1,18-17-15,-17 17 16,17-19-16,17-34 16,1 0-1,17 0-15,18-34 16,36-37 0,-2 0-16,20-53 15</inkml:trace>
  <inkml:trace contextRef="#ctx0" brushRef="#br0" timeOffset="78482.2329">28804 4991 0,'0'0'0,"0"0"15,0 0-15,0 0 16,0 18-1,18 35-15,-1-1 16,1 2 0,0-1-16,-1 18 15,18-19-15,-17 2 16,-1-2 0,-17-52-16,36 35 15,-19-17 1,2-36-16,15 18 15,2-35-15,-18-17 16,17-2 0,0 2-16,-18-19 15,-17 18 1,18-1-16,-36 2 16,1 17-16,-1 17 15</inkml:trace>
  <inkml:trace contextRef="#ctx0" brushRef="#br0" timeOffset="78672.5907">28804 5309 0,'0'0'16,"0"0"-16,18 0 15,35-17-15,17-1 16,0-18-1,19 1-15,-19 0 16,1-19 0</inkml:trace>
  <inkml:trace contextRef="#ctx0" brushRef="#br0" timeOffset="78808.7499">29863 5803 0,'0'0'0,"-37"18"15,20-1-15</inkml:trace>
  <inkml:trace contextRef="#ctx0" brushRef="#br0" timeOffset="79199.6141">29439 5256 0,'0'0'0,"0"0"15,17-18-15,36 18 16,17-17 0,37-1-16,33 0 15,-15 18-15,-2-17 16,-35 17 0</inkml:trace>
  <inkml:trace contextRef="#ctx0" brushRef="#br0" timeOffset="79919.1746">29333 4603 0,'0'0'0,"0"0"15,0 0-15,18 18 16,0 17 0,17 36-16,-18 0 15,18 34 1,-17 37-16,-18 34 15,18 18 1,-36 0-16,18 18 16</inkml:trace>
  <inkml:trace contextRef="#ctx0" brushRef="#br0" timeOffset="83697.9127">27675 7390 0,'0'0'16,"0"0"0,0 0-16,0 0 15,0 0-15,0 0 16,0 0-1,17 0-15,18 18 16,19-18 0,-1 18-16,-1-18 15,1 0 1,1 0-16,-1 0 16,-1 0-16,1 0 15,0 0-15,0 0 16,-17 17-1,-1-17-15,-35 0 16,53 18 0,-18-18-16</inkml:trace>
  <inkml:trace contextRef="#ctx0" brushRef="#br0" timeOffset="84182.782">28628 6685 0,'0'0'0,"0"0"16,0 0-16,0 0 16,0 0-1,0 0-15,0 17 16,0 19-1,0 16-15,0 19 16,0-18-16,0 18 16,17-18-1,-17 18-15,0-19 16,18 19 0,-18-18-16,0 0 15,17-1-15,-17-52 16,0 0-1,0 36-15,0-36 16,18 35-16,-18-35 16,0 18-1,17-36-15</inkml:trace>
  <inkml:trace contextRef="#ctx0" brushRef="#br0" timeOffset="85068.5555">28645 6720 0,'0'0'16,"0"0"-16,0 0 0,0 0 15,0 0 1,0 0-16,35 0 15,0 0-15,36 0 16,0-18 0,-1 18-16,1 0 15,-19 0-15,-52 0 16,72 0 0,-72 0-16,52 0 15,-52 0-15,0 0 16,0 0-1,35 0-15,-35 0 16,0 0 0,0 0-16,36 18 15,-36-18-15,0 0 16,17 18 0,-17-18-16,0 18 15,0-1 1,0 0-16,0 19 15,0-1-15,0 0 16,0 1 0,18-1-16,-18 18 15,17 1 1,-17-19-16,0 17 16,18-17-16,-18 18 15,0-53 1,18 36-16,-18-36 15,0 53 1,0-53-16,0 0 16,0 0-16,18 34 15,-18-34 1,0 18-16,-18 0 16,0-18-1,-17 18-15,0-18 16,-1 0-16,-16 0 15,-1 0 1,-1 0-16,54 0 16,-35-18-1,35 18-15,-53 0 16,53 0-16,0 0 16,-52-18-1,52 18-15,-53 0 16,53 0-1,0 0-15,0 0 16,-35-18-16,35 18 16,0 0-1,-36 18-15</inkml:trace>
  <inkml:trace contextRef="#ctx0" brushRef="#br0" timeOffset="85633.794">30162 6826 0,'0'0'0,"0"0"15,0 0-15,0 0 16,-17 17-16,-19 1 16,-17 17-1,18 1-15,-18 17 16,18 0-1,-18-1-15,17 1 16,1 0-16,-18 0 16,18 18-1,0-35-15,35-36 16,-35 52 0,35-52-16,0 0 15,-18 35-15,-18 1 16,18-36-1</inkml:trace>
  <inkml:trace contextRef="#ctx0" brushRef="#br0" timeOffset="86014.069">29686 6756 0,'0'0'16,"0"0"-16,0 0 15,0 0-15,17 17 16,1 18 0,0 0-16,17 18 15,-18 0 1,18 1-16,2-1 15,-3 0 1,-16-1-16,18 1 16,-1 0-16,-18-18 15,-17-35 1,18 54-16,-18-54 16,35 34-16,-35-34 15,0 0 1,0 0-16,0 36 15,18-19-15</inkml:trace>
  <inkml:trace contextRef="#ctx0" brushRef="#br0" timeOffset="86158.9529">30215 7514 0,'0'0'15,"0"0"-15,0 0 16</inkml:trace>
  <inkml:trace contextRef="#ctx0" brushRef="#br0" timeOffset="102068.718">23336 7532 0,'0'0'0,"0"0"15,0 0-15,0 0 16,35-18-16,18 18 15,-1-18 1,2 18-16,-1 0 31,-1-17-31,1 17 16,1-18-16,-1 18 16,-1 0-1,19 0-15,-1-18 16,1 18-16,-1-17 15,18 17 1,1 0-16,-1-18 16,0 18-1,1 0-15,-1-18 0,0 18 32,-18 0-32,19-18 0,-1 18 15,-18 0-15,19-16 16,-1 16-1,-17 0-15,17-18 16,0 18-16,-18 0 16,19-18-1,-19 18-15,0 0 16,-17 0 0,18 0-16,-18 0 15,17 0 1,-17 0-16,1 18 15,-1-18-15,-53 0 16,52 0 0,1 0-16,0-18 15,0 18-15</inkml:trace>
  <inkml:trace contextRef="#ctx0" brushRef="#br0" timeOffset="102344.7914">26616 7161 0,'0'0'0,"0"0"16,0 0-16,0 0 16,-17 18-1,-18-1-15,-18 19 16,0-1-1,0 0-15,0 1 16,0-2-16,53-34 16,-35 36-1,0 17 1,17-35 0,18 17-16</inkml:trace>
  <inkml:trace contextRef="#ctx0" brushRef="#br0" timeOffset="102529.1483">26740 7267 0,'0'0'16,"0"0"-16,0 0 15,-17 18 1,-36 17-16,-36 17 31,-51 55-31</inkml:trace>
  <inkml:trace contextRef="#ctx0" brushRef="#br0" timeOffset="110999.1647">23001 6155 0,'0'0'0,"0"0"16,0 0-16,0 0 16,-35 0-1,0 0-15,-19 18 16,19 0-1,-18 0-15,18 17 16,-18 0-16,-1 1 16,2-1-16,-1 0 31,18 0-31,-18 1 16,53-36-16,0 0 15,-35 53-15</inkml:trace>
  <inkml:trace contextRef="#ctx0" brushRef="#br0" timeOffset="111283.6165">23318 6209 0,'0'0'0,"0"0"15,0 0-15,-35 0 16,0 17 0,-36 18-16,18 1 15,-53 17 1,-18 35-16,-16 0 15,-2 36-15,2-1 16</inkml:trace>
  <inkml:trace contextRef="#ctx0" brushRef="#br0" timeOffset="112096.2699">31132 7285 0,'0'0'0,"-18"0"16,-34 0-1,-36 0-15,-19 0 16,2 17-1,-2 1-15,-16 18 16,18-2-16,-19 19 16,36 0-1,18 18-15,-1-18 16,18-19 0,35 2-16,18-1 15</inkml:trace>
  <inkml:trace contextRef="#ctx0" brushRef="#br0" timeOffset="112361.4889">31221 7532 0,'0'0'0,"-36"0"16,-35 35-1,-34 0-15,-54 37 16,-71 33 0,-87 36-16,17 17 15</inkml:trace>
  <inkml:trace contextRef="#ctx0" brushRef="#br0" timeOffset="115918.5947">23970 7831 0,'0'0'0,"-17"0"16,-18 0-1,-18 0-15,-17 0 16,-2 0 0,2 0-16,0 0 15,-1 0-15,1 0 31,-1 0-31,-17 0 16,-1 0-16,19 0 16,-18 0-1,-1 0-15,1 0 16,0 18-16,18-18 16,-19 0-1,1 18-15,18-18 16,-19 0-1,19 0-15,0 0 16,17 18-16,-1-18 16,1 0-1,1 0-15,-1 0 16,0 17 0,0-17-16,0 18 15,0-18-15,0 0 16,53 0-1,-35 16-15,35-16 16,0 0 0,0 0-16,-35 0 15,35 0-15,0 0 16,0 0 0,-35 18-16,35-18 15,-18 0 1,18 0-16,-18 0 15,0-18-15,18-16 16,0 17 0,-17-19-16,17-17 15,0 0-15,0-16 16,17-3 0,-17 2-16,0-36 15,0-18 1,18-17-16,-18 0 15,0 17-15,18 1 16,-18 0 0,18 17-16,-18 0 15,0 0 1,0 18-16,0-18 16,0 36-16,0-1 15,0 71 1,0-35-16,0 35 15,0 0 1,0-53-16,-18 35 16,0 18-16,0 0 15,-17 36 1,0-1-16,0 18 16,0 17-16,-18 18 15,-18 18 1,18 0-16,18-1 15,0-51 1,0-2-16,35-52 16,-36 36-16</inkml:trace>
  <inkml:trace contextRef="#ctx0" brushRef="#br0" timeOffset="116310.7633">21431 5785 0,'0'0'16,"0"0"-16,0 0 15,0 0 1,0 0-16,17 18 16,19 17-1,-1 0-15,0 19 16,18-2-16,0 2 15,0-2 1,-18-17-16,18 18 16,-18-17-16,-35-36 15,36 17 1,-36-17-16,0 0 16,0 0-1,35 35-15,-35-35 16,0 0-16,0 0 15,18 18 1,-18-18-16,0 0 16,0 0-1,17 0-15</inkml:trace>
  <inkml:trace contextRef="#ctx0" brushRef="#br0" timeOffset="116458.208">21942 6367 0,'0'0'16,"0"0"0,0 0-16,0 0 15,0 0-15,0 0 16</inkml:trace>
  <inkml:trace contextRef="#ctx0" brushRef="#br0" timeOffset="116948.8646">22789 5927 0,'0'0'0,"-35"0"15,-18 35-15,-18 0 16,-35 18-16,1 17 15,-2 19-15,2 17 16,34-18 0,36-35-1,35-19-15</inkml:trace>
  <inkml:trace contextRef="#ctx0" brushRef="#br0" timeOffset="117126.9135">23248 6068 0,'0'0'0,"-35"17"16,-19 18-16,-34 18 15,-52 53-15,-72 71 16,0 52-1</inkml:trace>
  <inkml:trace contextRef="#ctx0" brushRef="#br0" timeOffset="117938.3061">31361 7285 0,'-35'0'0,"-18"0"16,-17 17-16,-54 1 15,19 0 1,-19 16-16,-17 2 16,17-1-1,36 1-15,-1-1 16,37-17-16,52-18 15,-35 17 1,35-17-16,-18 18 16,36 0-1,-1-18-15</inkml:trace>
  <inkml:trace contextRef="#ctx0" brushRef="#br0" timeOffset="118172.64">31221 7567 0,'0'0'0,"-36"18"16,-35-18-1,-34 35-15,-54-1 16,-36 37 0,-15 18-16</inkml:trace>
  <inkml:trace contextRef="#ctx0" brushRef="#br0" timeOffset="131599.379">21501 4409 0,'0'0'0,"0"0"16,0 0-1,0 0-15,0 0 16,-17 0 0,-1 0-16,0 18 15,1 18-15,-1 15 16,1 3 0,-1 17-1,1 35-15,17 17 16,-18-35-16,18 18 15,-19-36 1,19 1-16,0-36 16,0-35-16,0 0 15,0 0 1,-17 36-16,17-18 16,0-36-16</inkml:trace>
  <inkml:trace contextRef="#ctx0" brushRef="#br0" timeOffset="132111.8066">21536 4463 0,'0'0'0,"0"0"16,0 0-1,0 0-15,0 0 31,0 35-31,18 1 16,-18 33 0,18-16-16,17 36 15,-17-2-15,0 20 16,17-1 0,-18-1-16,19-34 15,-1 0-15,-35-71 16,17 52-1,-17-52-15,35 18 0,1-1 16,-18-34 0,0-18-16,-1 0 15,18-36 1,-17-36-16,17-33 16,-17-2-16,-18 19 15,0 17 1,0 17-16,0 20 15,0 16 1,0 0-16,0 53 16,0-36-16,0 36 15,17-35 1,1 19-16,-1 16 16,-17 16-1,18 2-15,0-1 16</inkml:trace>
  <inkml:trace contextRef="#ctx0" brushRef="#br0" timeOffset="132540.4769">22260 4903 0,'0'0'0,"0"0"16,0 18-16,0 17 15,0 18 1,-18 0-16,18-1 15,0-16-15,0 17 16,18-18 0,-18 1-16,17-1 15,18-35 1,-17 18-16,-18-36 16,18 1-16,-1-1 15,-17-18 1,0 1-16,0-18 15,0 17 1,-17-16-16,-19 17 16,1 17-16,0 0 15,0 1 1,0 34-16,-19-17 16,37 18-16,-1 0 15,18 17 1,0-35-16,18 17 15,17-34-15</inkml:trace>
  <inkml:trace contextRef="#ctx0" brushRef="#br0" timeOffset="133059.3906">22577 4850 0,'0'0'0,"0"0"16,0 0-1,0 0-15,0 35 16,0 1 0,18 34-16,-1-16 15,1 15-15,-1-33 16,-17-36-16,18 53 16,-18-53-1,0 0-15,0 0 16,0 53-16,0-53 15,0 18 1,19-18-16,-19-18 16,17-17-1,-17-1-15,18 1 16,-1-17-16,1-1 16,-18 17-1,17 1-15,1 0 16,0 17-1,-1 0-15,18 18 16,-17 0-16,18 18 16,-18 0-1,17 17-15,-18 0 16,18 18 0,-17-1-16,-18-52 15,0 0-15,0 0 16,0 36-1,0-36 1,18 35 0,-1-17-16,1-36 15</inkml:trace>
  <inkml:trace contextRef="#ctx0" brushRef="#br0" timeOffset="133270.8436">23001 4621 0,'0'0'0,"0"0"16,0 0-16,17 0 16,36 0-16,17 18 15,-17-18 1,18 17-16,-18-17 15</inkml:trace>
  <inkml:trace contextRef="#ctx0" brushRef="#br0" timeOffset="133673.9082">24235 4127 0,'0'0'0,"0"0"16,0 0-16,-35 0 15,-18 0 1,-35 18-16,17 17 15,-17 19-15,0 33 16,18 1 0,16 1-16,1 16 15,18 1-15,18-1 16,34 2 0,1-19-16,35 1 15,-1-37-15,20-17 16,-2 1-1,18-36-15,1 0 16,-19-36 0</inkml:trace>
  <inkml:trace contextRef="#ctx0" brushRef="#br0" timeOffset="134058.0794">24517 3810 0,'0'0'0,"0"0"16,0 0-16,0 17 15,-17 19-15,-19 35 16,19-1-1,-18 36-15,17 18 16,1 16 0,-1 0-16,36 2 15,-18 0-15,0-19 16,17-17 0,-17-1-16,18-16 15,-18-18 1,0-71-16,0 0 15,0 35-15,17 0 16,1-35 0,17-18-16</inkml:trace>
  <inkml:trace contextRef="#ctx0" brushRef="#br0" timeOffset="134285.5637">24676 4814 0,'0'0'16,"0"0"-16,0 18 15,18 18 1,-18 35-16,0-1 16,0 0-16,0-17 15,0 18 1,-18-36-16,18-35 15,0 54 1</inkml:trace>
  <inkml:trace contextRef="#ctx0" brushRef="#br0" timeOffset="134456.4938">24624 4445 0,'0'0'16,"0"0"-16,0 0 16,0 0-1,17 18-15,36-1 16</inkml:trace>
  <inkml:trace contextRef="#ctx0" brushRef="#br0" timeOffset="135694.7639">25029 4798 0,'0'0'0,"0"0"0,0 0 15,0 0 1,0 16-16,17 2 15,19 18 1,-18-1-16,17-17 16,0-18-1,0 0-15,1-18 16,-19 0-16,18 1 0,-16-19 16,-19 18-16,16-16 15,-32 16 1,-3 1-16,2 17 15,-18 0 1,-1 0-16,1 17 16,-17 19-1,16-2-15,0 2 16,1-1-16,18 18 16,17 0-1,0-17-15,0-2 16,17 1-16,1-17 15,-1 0 1,19-18-16,0 0 16,-1-18-1,17-16-15,-16-2 16,16 1-16,-17-1 16,-35 36-1,37-17-15,-37 17 31,0 0-31,35-35 16,-35 35 0,17-18-16,1 18 15,-1 0-15,1 35 16,0-17 0,-1 17-16,-17 1 15,18-2 1,-18-34-16,17 53 15,-17-53-15,0 0 0,0 0 16,0 36 0,18-1-16,-18-35 15,17 0 1,-17 0-16,37 0 16,-20 0-16,18-18 15,-17-17 1,17-1-16,-17-16 15,-1-19 1,1 1-16,-1-37 16,-17-15-16,18-20 15,-1 1 1,19 18-16,-19 0 16,2 17-16,-2-1 15,-17 20 1,18-2-16,-18 2 15,0 16-15,-18 36 16,18 35 0,0 0-16,0-36 15,-17 18 1,17 18-16,-19 0 16,19 18-16,-17 18 15,17 17 1,-18 17-16,18 18 15,0 18 1,0 70-16,0 2 16,0 15-16,-18-17 15,18-17 1,18 0-16,0-19 16,-18 2-16,36-19 15,-19 1 1,1-54-16,-1 19 15,-17-89 1,0 0-16,0 0 16,18 34-1,0-34-15</inkml:trace>
  <inkml:trace contextRef="#ctx0" brushRef="#br0" timeOffset="135945.2371">25488 4374 0,'0'0'0,"0"0"15,17-17-15,18-19 16,19 1-1,34 17-15,52-16 16,72-2-16,71 18 16,-36 36-1,-18 0-15,-52 18 0</inkml:trace>
  <inkml:trace contextRef="#ctx0" brushRef="#br0" timeOffset="149173.8086">22966 7972 0,'0'0'15,"0"0"-15,0 0 16,0 0-16,0 0 16,0 18-1,-35-18-15,17 0 16,-18 18 0,18-1-16,-17-17 15,18 18-15,-1 0 0,0-18 16,-17 17-1,35-17 1,-17 0-16,-18 0 16,-2-17-1,20 17-15,-18-18 16,35 18 0,-18-18-16,-17-17 15,35 35-15,-18-36 16,1 2-1,17-19-15,0 17 16,17-16 0,1 16-16,-18 36 0,18-35 15,17 17 1,0-18-16,0 20 16,19 16-1,-19 0-15,0 0 16,0 0-16,-17 16 15,17 4 1,1-4-16,-18 2 16,-2 17-16,3 18 15,-2 0 1,-17 0-16,-17-1 16,17 2-1,-19-1-15,3-18 16,-2 0-16,-1 1 15,19-19 1,-17 0-16,-1-17 16,18 0-1,0 0-15,0 0 16,0 0-16,0 0 16,0 0-1,0 0-15,0-17 16,0 17-1,0 0-15,0 0 16,-17 0 0,17 0-16</inkml:trace>
  <inkml:trace contextRef="#ctx0" brushRef="#br0" timeOffset="153056.571">23106 8361 0,'0'0'0,"0"0"15,0 0 1,-17-18-16,17-18 16,-18 1-1,18-1-15,18 1 0,17 18 16,0 0 0,19-1-16,-19 0 15,18 1 1,-1 17-1,-17 0-15,-17 17 16,-18 1-16,0 0 16,0-1-16,0 19 15,0-20 1,-18 2-16,18 18 16,0-36-16,0 17 15,0 1-15,0-18 16,0 18-1,0-18-15,0 0 16,0 0-16,0-18 16,0 18-1,0 0-15,18-18 16,-18 18-16,0-17 16,0 17-1,0-18-15,-18 18 31,18-18-31,0 0 16,0 2-16,0 16 0,-17-19 16,-1 2-16,1 17 15,17 0 17,-18 0-32,1 0 0,-1 0 31,0 0-31,1 17 15,-1 2-15,1 15 0,-2 2 32,2-1-32,-1 18 0,0 0 15,18-17-15,0 16 16,0-17-16,18 1 16,0-1 15,18 0-31,-1-17 0,18-18 0,-1 0 15,1-18 1,0 1-16,-17-19 16,-1-17-1,0 18-15,-17-17 16,-18 16 15,0-17-31,0 0 16,-18 18-16,1-1 0,-19 2 31,0 15-31,2 19 16,-20-17-16,19 34 0,-17-17 31,16 19-31,-16-3 0,16 2 16,18 18-16,-17-1 15,17 1-15,1-1 16,17 18-1,0-18-15,17 0 16,1 0 0</inkml:trace>
  <inkml:trace contextRef="#ctx0" brushRef="#br0" timeOffset="153386.6189">24005 8554 0,'0'0'0,"0"0"15,0 0-15,-17 18 16,-1 17 0,-17 18-16,0 18 15,-35 17-15,17 0 16,-1 0-16</inkml:trace>
  <inkml:trace contextRef="#ctx0" brushRef="#br0" timeOffset="153971.0242">24394 8167 0,'0'0'0,"0"0"16,0 0-1,0 17-15,-17 0 16,-19 36-16,19-17 16,17 17-1,-18 0-15,36 0 16,-18-1-16,17 1 16,1 0-1,17 0-15,0-35 16,0 17-1,18-17-15,1-18 16,-19-18-16,18 0 16,-1 1-1,-16-18-15,-19-1 16,2 1 0,-2-18-1,-17 18-15,0-18 16,-17 18-16,-2 0 15,-16-1 1,0 1-16,-18 17 16,0 0-1,-18 18-15,-34 36 16,-18-1-16,16 36 16</inkml:trace>
  <inkml:trace contextRef="#ctx0" brushRef="#br0" timeOffset="158811.4217">24182 14464 0,'35'17'16,"2"0"-16,33 1 16,0 0-16,0 0 15,37-1-15,16 19 16,0-19 0,1 1-16,-1 0 0,1-1 15,0-17 1,16 18-1,-17 0-15,19-1 16,-1-17 0,0 18-1,1-18-15,-2 0 16,2 18 0,-1-18-16,-18 0 15,18 0-15,-17-18 16,17 18-16,-18 0 15,18-18 1,1 18-16,-19-17 16,18 17-1,0-18-15,1 18 16,-37 0-16,19 0 16,-1 0-1,-17 0-15,18 0 16,-19 0-1,-16-18-15,-1 18 16,0 0-16,-18-17 16,-16 17-1,-2 0-15,-52 0 16,53 0 0,-53 0-16,53-18 15,-53 18-15,0 0 16,35-18-1,-35 18-15,54-17 16,-54 17-16,0 0 16,0 0-1,35-18-15</inkml:trace>
  <inkml:trace contextRef="#ctx0" brushRef="#br0" timeOffset="159393.9509">26017 14358 0,'0'0'0,"0"0"16,0-18-16,17-35 16,18 0-1,1 1 1,0-1-16,17 17 16,-1 36-1,-17 0-15,1 36 16,-19 17-16,1 35 0,-36 17 15,1 54 1,-19 0-16,-16 0 16,17-18-1,-1-18-15,1-34 16,35-89-16,0 0 16,0 0-1,0 52-15,0-34 16,18-36-1,-1-34-15,19-19 16</inkml:trace>
  <inkml:trace contextRef="#ctx0" brushRef="#br0" timeOffset="159889.5544">26546 14093 0,'0'0'0,"-18"18"15,1 17 1,-18 17 0,0 2-1,-1 34-15,0 36 16,19-19 0,34 19-16,1-19 0,0-34 15,18-18 1,-1-17-1,17-19-15,1 1 16,18-36 0,-18 1-16,17-2 0,-17 2 15,-53 17-15,70-18 16,-70 18 0,0 0-16,54 0 15,-54 0 1,0 0-1,0 0-15,35 0 0,-35 0 16,0 0-16,0 0 31,35 0-31,-35 0 16,0 0 0,0 0-16,18 18 15,-18-18-15,0 0 16,0 0-1,18-18-15,-18 18 16</inkml:trace>
  <inkml:trace contextRef="#ctx0" brushRef="#br0" timeOffset="160779.4113">31414 8096 0,'0'0'0,"0"0"16,0 0-16,0 18 15,0 35 1,0 16-16,0 38 31,0-1-31,-18-1 16,18 19-1,0 17-15,-17 17 16,17 37-16,-18 34 16,18 1-1,-17-1-15,-1 18 16,18 17-16,-17 1 15,17-1 1,0 19-16,0 17 16,0-18-1,0 0-15,0 0 16,0-17-16,0-36 16,17-17-1,-17-53-15,18-35 16,-1-19-1,-17-105-15,18 53 16,-18-53-16,0 0 16,0 0-1,17 53-15,-17-53 16,0 17-16,0-17 16,0 0-1,0 18-15,0-18 16,0 0-1,-17 0-15,17 0 16,-18-18-16</inkml:trace>
  <inkml:trace contextRef="#ctx0" brushRef="#br0" timeOffset="163013.3864">31626 10230 0,'-18'-18'0,"1"2"16,-18-38-16,17 19 31,-17 0-31,17-1 15,0 1-15,0 35 16,18-18 0,18 18-16,0-17 0,17-1 15,1 1 1,34-2 0,0 2-16,2 0 0,-37 17 15,17 17 1,-16 0-16,-36-17 31,17 19-31,-17-19 16,0 0-16,0 0 15,0 35 1,0-35-16,18 17 16,17-17-16,-18-17 15,1-18 1,18-18-16,-18 0 15,-1 0 1,1 0-16,-18 53 16,17-54-16,-17 54 15,0 0 1,0 0-16,0-34 16,0 16-1,0 18-15,18 18 16,-18 16-16,0 2 15,18 35 1,-18-1-16,17 36 16,1 35-16,-1 18 15,1 17 1,-1-17-16,-17-18 16,0 18-1,-17-18-15,17 18 16,-18-18-16,-17-18 15,18-17 1,17-106-16,-18 70 16,18-70-16,-18 36 15,-17-19 1,0-17-16,-1-17 16,18 0-1,-34-36-15,17 0 16,-1-18-1,-16-18-15,-1-16 16,-1-1-16,19 1 16,0 16-1,17 36-15,18 0 16,0 0 0,53 1-16,54-54 15,51-18-15,89-35 16,35 18-1,18 18-15</inkml:trace>
  <inkml:trace contextRef="#ctx0" brushRef="#br0" timeOffset="171677.4591">23424 9789 0,'0'0'16,"0"0"-16,0 0 16,18 0-16,16 18 15,38-18 1,-2 0-16,-17 0 15,18 0 1,-18 0-16,17 0 16,0 0-1,19 0-15,-1 0 0,-18 0 32,19 0-32,-1-18 15,0 1-15,-18 17 16,19 0-1,-1-18-15,1 18 16,-1-18-16,-18 18 16,18 0-1,1-17-15,16 17 16,-16-18-16,-1 18 16,0-18-1,-1 18-15,2 0 16,-1-18-16,-18 18 15,19 0 1,-1 0-16,0-17 16,1 17-16,-1 0 15,-18-17-15,19 17 16,-1 0 0,-18-18-16,1 18 15,0 0 1,-19 0-16,19 0 15,-19 0-15,2 0 16,-1 0 0,17 0-16,-17 0 15,-53 0 1,53 18-16,-18-18 16,-35 0-16,53 0 15,-53 0 1,0 0-16,53 0 15,0 17 1,0-17-16,-53 0 16,36-17-16</inkml:trace>
  <inkml:trace contextRef="#ctx0" brushRef="#br0" timeOffset="172389.7138">27022 9349 0,'0'0'16,"0"0"-16,0 0 15,0 0-15,0 0 16,0 0-16,0 0 16,0 0-1,18 17-15,17-17 16,35 18-16,-34-1 16,17 1-1,-18 0-15,1 17 16,-1-17-16,-35-18 15,35 35 1,-35-35-16,17 35 16,-17 0-1,0 18-15,-17 0 16,-18 0-16,0 0 16,-1 0-1,-35 18-15,1 16 16,-18-16-1,35 18-15,-18-19 16,18-17-16,53-53 16,-35 53-1,35-53-15,0 0 16,0 0-16,-17 35 16,17-35-1,0 0-15,0 0 16,-18 18-16,18-18 15,0 0 1,0 0-16,0 0 31,0 0-31,0 0 16,0 0-16,0 17 16,0-17-1,0 0-15,-18 0 16,18 0-16,0-17 15</inkml:trace>
  <inkml:trace contextRef="#ctx0" brushRef="#br0" timeOffset="172926.2008">27622 9665 0,'0'0'0,"0"0"16,0 0-1,0 0-15,0-17 16,-18 0-16,18-36 16,-17 35-1,34-17 1,1 0-16,-1 0 16,19-1-16,-19 18 15,18-17 1,1 35-16,17 0 15,-35 0-15,-1 18 16,1-1 0,-1 19-16,-17-1 15,-17 35 1,-1 1-16,-17 35 16,-18 0-16,0-19 15,53-87 1,0 0-16,0 0 15,-35 71 1,35-71-16,-18 18 16,18-18-1</inkml:trace>
  <inkml:trace contextRef="#ctx0" brushRef="#br0" timeOffset="173742.9021">28134 9243 0,'0'0'0,"0"0"16,-18 17-16,-17 18 16,-19 19-16,-16 34 15,17 17 1,0 1-16,18-18 15,18 18-15,17-36 16,0 1 0,17-18-16,18-17 15,0-1-15,18-18 16,1 1 0,-1-18-16,17 18 15,-17-18 1,-53 0-16,52 0 15,-52 0 1,0 0-16,0 0 16,54 0-16,-54 0 15,0 0 1,0 0-16,35 0 16,-35 0-1,0 0-15,0 0 16,0 0-16,0 0 15,0 0 1,0 0-16,18 0 16,-18 0-16,0 0 15,0 0 1,0 0-16,0 0 16,0 0-16,0 0 15,0 0-15,0 0 16,0 0-1,0 0 1,0 0 0,0 0-16,0 0 15,0 0 1,17 0-16,-17 0 0,0 0 16,0 0-1,0 0-15,0 0 16,0 0-16,0 0 15,0-18 1,0 18-16,0 0 16,0 0-1,0 0-15,0 0 16,0 0-16,0 0 16,0-18-16,0 18 15</inkml:trace>
  <inkml:trace contextRef="#ctx0" brushRef="#br0" timeOffset="174327.3426">28628 9137 0,'0'0'0,"0"0"15,0 0 1,0 0-16,0 0 16,0 0-16,0 0 15,17 0 1,18 0-1,18 0-15,0-18 16,-17 18 0,-19 0-16,1 0 15,-18 18-15,-18 0 16,-17 16 0,-1 2-16,1 17 15,-35 35-15,17-17 16,-1 17-16,54-88 15,0 0-15,-34 35 16,34-17-16,17-36 16,0 0-1,19-17-15,17-17 16,-18 16 0,0 1-1,1 0 1,17 17-16,-18 0 0,1 18 15,16-18-15,-17 18 16,1 0 0,-36 0-1,36 18-15,-20 0 16,-16 0-16</inkml:trace>
  <inkml:trace contextRef="#ctx0" brushRef="#br0" timeOffset="174582.3868">28416 9701 0,'0'0'0,"0"0"16,0 0-16,0 0 15,17 0 1,54-18-16,17-17 0,18 0 15,18-18 1,16 0-16,-16 18 16,-36 0-16,-88 35 15,71 0 1</inkml:trace>
  <inkml:trace contextRef="#ctx0" brushRef="#br0" timeOffset="174976.2121">28786 9807 0,'0'0'0,"0"0"16,0 0-16,0 18 16,0 35-16,-18 0 31,18-1-16,18 1-15,0 0 0,17-35 16,1 17-16,-19-35 16,18 0-1,0 0-15,-17-18 16,0 1-16,-1-18 16,2-19-1,-19 19-15,-19-17 16,2 16-1,-19 1-15,1 17 16,0 1-16,0 17 16,0 0-1,-19 17-15,19 1 16,0 17-16,35-18 16</inkml:trace>
  <inkml:trace contextRef="#ctx0" brushRef="#br0" timeOffset="175315.2039">29192 9419 0,'0'0'0,"0"0"16,17-18-16,36 18 15,0-17-15,1-1 16,-19 18 0,-35 0-16,52-17 15,-16 34 1,-19 1-16,-17-1 16,0 19-16,-17 17 15,-19 17 1,-34 18-16,17 0 15,53-88-15,0 0 16,0 0 0,-53 71-16,53-53 15,0-36 1</inkml:trace>
  <inkml:trace contextRef="#ctx0" brushRef="#br0" timeOffset="175693.0594">29703 8890 0,'0'0'15,"0"0"1,0 0-16,0 17 16,0 36-16,0 18 15,0 17 1,18 18-16,-18 18 15,0-1-15,18 0 16,-18 18 0,17 18-16,1 0 15,-18-17 1,17-2-16,-17-16 16,0-19-16,0 1 15,0-35 1,0-71-16,0 52 15,0-52 1,0 0-16,0 36 16,-17-18-16,17-18 15</inkml:trace>
  <inkml:trace contextRef="#ctx0" brushRef="#br0" timeOffset="175937.4409">29844 9631 0,'0'0'0,"0"0"16,0 0-16,0 0 15,36 0 1,-1 0-16,36-18 15,-1 18-15,-17-18 16,-53 18 0,53 0-16,0 0 15</inkml:trace>
  <inkml:trace contextRef="#ctx0" brushRef="#br0" timeOffset="176110.1151">30109 10036 0,'0'0'16,"0"0"-16,0 0 16,0 0-16,0 0 15</inkml:trace>
  <inkml:trace contextRef="#ctx0" brushRef="#br0" timeOffset="181355.0906">23141 8731 0,'0'0'0,"0"0"16,0 0-16,0 0 16,0 0-1,0 0-15,-17 18 16,17-1 0,-18 18-16,18 1 15,-17-19-15,-1 19 16,18-19-1,-17 19-15,17-2 32,0 2-32,0 0 15,-18 16 1,18 2-16,0-2 16,-18 1-16,18 0 15,0 18-15,0-18 0,-17 17 31,17 1-31,0-18 16,0 17 0,0 1-16,0 17 15,0 0-15,-18 0 16,18 18-16,0 0 16,0-18-1,0 0-15,-17 0 16,17 1-1,0-1-15,0-17 16,-19 17 0,19 0-16,0-17 15,0-2-15,0 20 16,0-18 0,0-1-16,0 18 15,0-17-15,19 0 16,-19-18-1,0 0-15,0-1 16,0 19 0,17-19-16,-17 20 15,0-20-15,18 19 16,-18-18 0,0-1-1,17 19-15,-17-18 16,18 0-16,-18 0 15,0 0 1,18 0-16,-18-1 16,17 2-16,-17-54 15,0 52-15,18 2 16,-18-54-16,17 35 16,-17-35-1,0 0-15,0 53 31,0-53-31,0 0 16,0 0-16,18 52 16,-18-52-1,0 0-15,0 36 16,-18-1 0,18-35-16,-35-18 15</inkml:trace>
  <inkml:trace contextRef="#ctx0" brushRef="#br0" timeOffset="181851.5819">22859 12329 0,'0'0'15,"0"0"1,0 0 0,0 0-16,0 36 15,18-1-15,-1 18 16,2-1 0,15 2-16,-15-2 15,-2 19-15,18-18 16,-17 17-1,-18-70-15,0 0 16,0 0 0,18 53-16,-18-53 0,0 0 15,17 36-15,1-19 16,-1-17 0,1-17-16,-1-1 15,1-17 1,17-18-16,1 0 15,-1-17-15,18-18 16,-18 16 0,0 2-16,1 17 15,-36 53 1,35-35-16,-18 17 16</inkml:trace>
  <inkml:trace contextRef="#ctx0" brushRef="#br0" timeOffset="182901.5364">23353 11712 0,'0'0'0,"0"0"15,0-18 1,0-34-16,18-1 16,-18 0-1,35 17-15,-17 1 16,-18 35-16,18-18 15,16 1 1,-15 17-16,-2 17 16,-17 19-1,18-1-15,-18 18 16,18 18-16,-18-19 16,17-17-1,-17 1-15,0-36 16,18 18-1,-18-36-15,17 0 16,1-17-16,17-35 16,-17 17-1,-1-18-15,1 0 16,-18 71 0,17-71-16,-17 71 15,0 0 1,0 0-16,19-52 15,-2-1 1,1 35-16,0 18 16,-18 18-16,17 17 15,1 18 1,-18 18-16,17-1 16,1 36-16,-1 35 15,1 18-15,0 0 16,-18-18-1,17 0-15,-17 0 16,0-35-16,0 0 16,-17-36-1,17-70-15,0 71 16,0-71-16,-18 35 16,0-17-1,-17-18-15,18 0 16,-18 0-1,-1 0-15,0-18 16,1-17-16,-18-1 16,18 1-1,0-18-15,0 1 16,17-2 0,18-16-16,-17 0 15,34-1-15,-17 0 31,36-17-15,16-18-16,1 18 16,0 17-16,0 18 15,0 19 1,0-2-16,0 36 16,-1-18-1,-17 18-15,19 0 16,-54 0-16,53 18 15,-53-18 1,35 18-16</inkml:trace>
  <inkml:trace contextRef="#ctx0" brushRef="#br0" timeOffset="183465.4779">24182 11130 0,'0'0'0,"0"0"15,0 0 1,0 0-16,18 0 16,17-18-16,1 0 15,17 0 1,-36 2-16,19 16 15,-19-18 1,1 18-16,-18 18 16,0-2-16,0 2 15,-18 35 1,-17 0-16,17 18 16,-34 17-16,-2 18 15,54-106 1,0 0-16,-35 53 31,17-18-31,18-52 16,18-1-1,-1-35-15,1 0 16,1 17-16,16-16 16,0 17-1,-18 17-15,19 0 16,-1 1-1,0 17-15,0 0 16,0 17-16,1-17 16,-36 0-1,53 36-15,-53-36 16,35 17 0</inkml:trace>
  <inkml:trace contextRef="#ctx0" brushRef="#br0" timeOffset="183671.9801">24129 11835 0,'0'0'16,"0"0"0,0 0-16,36-18 15,-1 1-15,36-36 16,35-18-1,34-16-15,19-19 16,-35 35 0,-36 18-16</inkml:trace>
  <inkml:trace contextRef="#ctx0" brushRef="#br0" timeOffset="184093.2105">24535 11889 0,'0'0'0,"0"0"15,0 34-15,0 2 0,-18 17 16,36 0 15,-18-1-31,36-16 16,-19-18-16,19-1 0,16 1 31,-17-18-31,1-18 0,0 1 16,-19-19-16,0-17 31,-17 0-31,0 18 0,-17 0 31,0-1-31,-19 36 0,18-17 0,-17 17 16,17 0-1,-17 17-15,0-17 16,0 36 0,17-19-16,0 1 31,0 0-31,1-18 16,17 17-16</inkml:trace>
  <inkml:trace contextRef="#ctx0" brushRef="#br0" timeOffset="184427.9107">24923 11324 0,'0'0'0,"0"0"15,0 0-15,18 0 16,17 0-16,18-18 15,0 1 1,0-1-16,-18 18 16,-17 0-1,-1 18-15,1-1 16,-18 36-16,-18 0 16,-17 35-1,0 18-15,-18 35 16,17-17-1,36-124-15,0 0 16,0 0 0,-35 70-16,18-70 15</inkml:trace>
  <inkml:trace contextRef="#ctx0" brushRef="#br0" timeOffset="184808.9731">25276 10830 0,'0'0'0,"0"0"16,0 0-16,0 18 16,17 17-1,2 36 1,-3-1-16,2 53 15,18 19-15,-18 16 16,-1 18-16,18 1 16,-17-18-1,17-1-15,-17 2 16,-18-2 0,17-16-16,-17-2 15,0-16-15,0-18 16,0 0-1,0-106 1,0 0-16,0 0 16,0 52-16,-17-16 15,-1-36-15</inkml:trace>
  <inkml:trace contextRef="#ctx0" brushRef="#br0" timeOffset="185054.4905">25365 11871 0,'0'0'0,"0"0"16,17 0-16,1-18 16,17-18-16,18 2 15,-18 16 1,17 0-16,20-17 15,-20 35 1,1-18-16,0 18 16</inkml:trace>
  <inkml:trace contextRef="#ctx0" brushRef="#br0" timeOffset="185262.7408">26052 12523 0,'0'0'15,"0"0"-15,0 0 16,0 0-16</inkml:trace>
  <inkml:trace contextRef="#ctx0" brushRef="#br0" timeOffset="191945.9576">5573 11306 0,'0'0'16,"18"0"-1,18 0-15,34 0 16,0 18-16,36-18 16,0 0-1,0 0-15,18 0 16,-1 0-16,1 0 16,16 0-1,2 0 1,33 0-16,20 0 0,-1 0 31,0 0-31,0 0 0,-18 0 16,1-18-1,-1 18 1,1 0-16,17 0 16,-18 0-16,18 0 0,0-17 15,-17 17 1,-1 0-16,18 0 15,-17 0-15,-2 0 16,2 0 0,-18 0-16,-1 0 15,-16 17-15,-19 1 16,0 0 0,1-1-16,-1 0 15,-16 1 1,16-18-16,-17 0 15,-1-18-15,2 1 16,-19-18 0,-18 0-16,-17-1 15</inkml:trace>
  <inkml:trace contextRef="#ctx0" brushRef="#br0" timeOffset="192719.794">8607 7372 0,'-17'36'16,"-1"17"0,18 18-16,-18-1 15,1 53-15,0 37 16,-2 16-16,1-1 0,1 38 31,-1 16-31,-17 36 16,18 17-16,-19 0 15,19 18 1,-18 17-16,17 19 0,18-2 31,0 2-15,0 17-16,0-1 15,0-16-15,18 34 16,-18-35-16,17 18 16,1-18-1,-1-17-15,1-36 16,0 0-16,-1-35 16,1-18-1,-18-17-15,17-53 16,-17-18-16,18-36 15,-18-34 1,0-71-16,0 0 16,17 53-16,1-35 15,-18-18 1,19-18-16</inkml:trace>
  <inkml:trace contextRef="#ctx0" brushRef="#br0" timeOffset="192935.519">8713 14887 0,'0'0'0,"0"0"16,0 0 0,0 0-16,0 0 15,0 0-15</inkml:trace>
  <inkml:trace contextRef="#ctx0" brushRef="#br0" timeOffset="193958.9285">5273 11306 0,'0'0'16,"-17"0"-16,-18-17 15,-18 17 1,18-18-16,0 0 16,17 18-16,-1-17 15,2 17-15,-1-18 16,18 18 0,0-18-1,18-17-15,18 0 16,17-19-16,-1 2 0,19-1 31,0 18-31,-18 35 16,-18 18-1,-35 35-15,-18 16 16,1 20-16,-19 35 16,-17 34-1,0-16-15,0-2 0,36-52 16,-18-34-1,35-54-15,0 0 16,0 0 0,-18 52-16,1-34 15,17-36-15,17 1 16,-17-18 0</inkml:trace>
  <inkml:trace contextRef="#ctx0" brushRef="#br0" timeOffset="194530.2476">5732 10865 0,'0'0'15,"0"0"-15,-17 18 16,-1-1 0,0 37-16,1-1 0,-18 0 31,17 17-31,0 0 16,0 36-1,18 0-15,18 0 16,18-35-16,-1-18 15</inkml:trace>
  <inkml:trace contextRef="#ctx0" brushRef="#br0" timeOffset="195710.4753">8590 14904 0,'0'0'0,"0"-17"16,0-36-1,17-35-15,19 0 16,-1 17-16,0 0 16,0 19-1,0 34-15,1 0 16,-18 18-1,17 18-15,-17 17 16,17 18-16,-18 18 16,1-1-1,0-17-15,-18-53 16,0 0-16,35 53 16,-18-36-1,2-17-15,-3-17 16,21-18-1,-20-36-15,18 1 16,0-19-16,-35 89 16,36-105-1,-36 105-15,35-71 16,0 36-16,-18 35 16,20 35-16,-37 0 15,17 18-15,1 53 16,-1 53-1,1 70-15,-1 18 16,1-17-16,-18-54 16,0-17-1,0-18-15,0-17 16,0-19 0,-18-17-16,18-17 15,-17-18-15,-1-18 16,1-17-1,17-18-15,-35 17 16,17 1 0,-18-18-16,1-18 15,0 1-15,-1-36 16,1 0 0,0-35-16,18-18 15,-20-53 1,21-35-16,16 17 15,0 1-15,0 35 16,34 0 0,-15 18-16,16 17 15,0 18-15,0-1 16,18 19 0,-18 34-16,19 1 15,-19 17 1,-35 18-16,52-18 15,-16 18 1,16 0-16,1 18 16,-18 0-16,1 0 15,-36-18 1,53 17-16</inkml:trace>
  <inkml:trace contextRef="#ctx0" brushRef="#br0" timeOffset="195919.2366">9878 14922 0,'0'0'0,"0"0"16,0 0-1</inkml:trace>
  <inkml:trace contextRef="#ctx0" brushRef="#br0" timeOffset="197292.6895">8783 11253 0,'0'0'0,"0"0"16,0 0-1,-17-17-15,-1-1 16,0-35-16,1 0 0,-1 1 31,1-19-31,-1-53 16,18-17-16,0-35 15,18-36 1,-1 0-16,1 0 16,17 19-1,-17-19-15,35-17 16,-17 0-16,-19 17 15,1 35 1,-1-16-16,-17 16 16,18 36-16,-18 0 15,0 0 1,0 35-16,17 19 16,-17 15-1,0 72-15,0 0 16,0 0-1,-17-35-15,17 17 16,-35 18-16,17 18 16,-17 17-1,0 17-15,-37 2 16,-15 52-16,-19 16 16,0-15-1,106-107-15,0 0 16,0 0-16,-71 71 15,36-36 1,35-53-16,18 1 16,17-36-1</inkml:trace>
  <inkml:trace contextRef="#ctx0" brushRef="#br0" timeOffset="197533.4579">8907 7320 0,'0'0'15,"0"0"-15,0 0 16,0 0 0,0 18-16,35 16 15,1 20 1,16-19-16,-17 36 16,2-18-16,15 0 15,1-1 1,0 37-16,-1-19 15,20 17 1,-20 2-16</inkml:trace>
  <inkml:trace contextRef="#ctx0" brushRef="#br0" timeOffset="218544.0674">20178 8149 0,'0'0'0,"-17"0"16,-36-18-16,-35 18 16,17 0-16,-17 18 15,18 17 1,-1 17-16,0 19 16,1 0-16,-1 35 0,18-18 15,18 35 16,-1-17-31,1 0 0,18 18 16,17-36 0,17 18-16,1-18 15,17 0 1,18-17-16,-17-1 0,34 1 31,-17-19-31,17-16 16,0-18-1,19-18-15,-18 0 16,-1-18-16,1-18 16,-1-16-1</inkml:trace>
  <inkml:trace contextRef="#ctx0" brushRef="#br0" timeOffset="219027.7277">20584 7743 0,'0'0'16,"0"0"-16,0 0 16,-17 18-16,17 35 15,-18 18 1,1 34 0,-2 1-16,2 18 15,-1 17-15,36-1 16,-18 2-1,0-1-15,0-18 16,17 1-16,-17-18 16,19 0-1,-19-36-15,17 1 16,-17-71 0,0 0-16,0 0 15,0 35-15,0-35 16,0 36-1,0-36-15,18-18 16</inkml:trace>
  <inkml:trace contextRef="#ctx0" brushRef="#br0" timeOffset="219336.9971">20814 8766 0,'0'0'0,"0"0"16,0 35-16,0 1 15,17 17 1,-17 17-16,0 1 16,0-1-1,0 18-15,0 1 16,0-18-16,0-71 15,-17 52-15,17-52 16,0 36 0,-19-1-16,2-35 15,-1-17 1,18-1-16</inkml:trace>
  <inkml:trace contextRef="#ctx0" brushRef="#br0" timeOffset="219510.7926">20655 8484 0,'0'0'0,"0"0"16,0 0-16,0 0 16,0 0-1,0 0-15,0 0 16,0 0-16</inkml:trace>
  <inkml:trace contextRef="#ctx0" brushRef="#br0" timeOffset="221092.2371">21061 8925 0,'0'0'0,"0"0"15,0 18 1,0 16-16,17 20 16,0-19-16,2-18 15,-2 19 1,1-36-16,17 18 16,-18-18-1,19 0-15,-19-18 16,18 0-16,-17-17 15,-1 0 1,-17 17-16,0-18 16,0 2-1,0 16-15,0 0 16,-17 1 0,-18 17-16,0 0 15,17 17-15,-17 1 16,0 34-1,0-16-15,-1 17 16,19 0-16,17 17 16,0-16-16,0-2 15,0 19 1,17-18-16,19-17 16,-36-36-1,17 35-15,18 0 16,0-35-16,18-18 15,-18-17 1,19 0-16,-19-18 16,18 0-16,0-35 15,-18 0 1,-35 88-16,53-72 16,-53 72-1,0 0-15,35-52 16,-17 16-16,-18 36 15,18-18 1,-1 36-16,-17 0 16,18 18-1,-18-2-15,-18 20 16,18-2-16,0 2 16,0-2-1,0-52-15,0 0 16,0 0-1,18 54 1,-18-54-16,0 0 16,0 17-16,0 1 15,17-18 1,-17-18-16,18 1 16,0-19-1,17-17-15,0 0 16,0-17-16,1 16 15,-36 54 1,0 0-16,0 0 16,35-52-1,-17-2-15,-18 54 16,35-17-16,-17 17 16,-18 17-1,17 1-15,1 18 16,-18-1-16,0 18 15,17 0 1,-17 0-16,0 0 16,18 18-1,-1-19-15,-17-52 16,18 54 0,-18-54-16,18 35 15,-1-18-15,1-34 16,0-1-1,18-35-15,-19-17 16,1-1-16,17-52 16,-18-19-1,18 1-15,-17 0 16,0 17 0,-1 1-16,1 0 15,0 16 1,0-16-16,0 35 15,-18-1-15,0 20 16,0 69 0,0 0-16,0 0 15,0-54-15,0 54 16,0-17 0,0 17-16,0 17 15,-18 19-15,18 17 16,0-1-1,0 37-15,0 17 16,-18 52 0,18 18-16,-18 1 15,18 17 1,-18-17-16,18-1 16,-17-17-16,17-1 15,17-17 1,-17-17-16,18 0 15,-18-37-15,18-16 16,0 0 0,-18-71-16,0 0 15,0 0 1,18 36-16,-18-36 16,0 16-16,0-32 15</inkml:trace>
  <inkml:trace contextRef="#ctx0" brushRef="#br0" timeOffset="221387.8562">21890 8731 0,'0'0'16,"0"0"0,17-18-16,18 0 15,18 1 1,17-18-16,1 17 16,53 0-16,17 18 15,18 0 1,-18 18-16</inkml:trace>
  <inkml:trace contextRef="#ctx0" brushRef="#br0" timeOffset="228980.3663">21484 9948 0,'0'0'16,"0"0"-16,0 0 16,-18 0-16,0 0 15,-34 18 1,17 17-16,-2-18 16,-15 19-1,17-1-15,17 18 16,-17 1-16,17-2 31,1 1-31,17 0 0,0-18 31,17-17-31,1-1 0,-1 1 16,19-18-16,-19 0 16,18-18-1,-35 18 1,35-17-16,-16-1 0,-1 0 15,-18-17 1,0 17 0,0 1-16,0-19 15,-18 19-15,18-1 16,-19 0-16,19 2 16,0 16-1,-17-18-15,17 0 16,17 18-16,-17-18 15,19 0 1,16 1-16,0 17 16,0-18-1,18 1-15,-18-1 16,19 18-16,-1 0 16,-1 18-1,1-18-15,-53 0 16,0 0-16,35 17 15,-17 18 17,-18-17-32,-18 0 15,1 0-15,-18 0 16,-1-2 0,-16-16-16,16 18 15,1 0-15,-1-18 16,19 17-1,-1-17-15,1 0 16,17 0 0,0 18-16,17-18 15,1 0-15,17 18 16,-17-1 0,35 1-1,-18 0-15,18-18 16</inkml:trace>
  <inkml:trace contextRef="#ctx0" brushRef="#br0" timeOffset="229302.3683">21854 9931 0,'0'0'15,"0"0"-15,0 0 16,0 0-16,0 0 16,0 35-1,0 17-15,0 19 16,0 36-16,0-20 16,0 1-16,0-17 15,0 17 1,0-35-16,-18 0 15,18-53 1,-18 35-16,1-17 16</inkml:trace>
  <inkml:trace contextRef="#ctx0" brushRef="#br0" timeOffset="229722.4406">21748 10601 0,'0'0'16,"-17"0"-1,17 0 1,-18 17-16,18-17 15,-18 0-15,-17 36 16,18-19-16,-19 36 16,19-17-1,-1 34-15,0-17 16,18 18 0,-18-18-16,18 0 15,0-53-15,18 52 16,-18-52-1,18 35-15,0-17 16,-1-18-16,1 0 16,0-35-1,-18 17-15,17-34 16,-17 16 0,0-17-16,0 18 15,-17-1 1,-1 1-16,0 18 15,-17 17-15,-1-18 16,1 36 0,0-18-16,17 17 15,18-17-15,-35 0 16,35 18 0</inkml:trace>
  <inkml:trace contextRef="#ctx0" brushRef="#br0" timeOffset="230477.1734">22101 10089 0,'0'0'0,"0"0"15,0 0-15,-18 18 16,0 17-16,-34 19 16,17-2-16,17 1 15,-17 0 1,35 0-16,-18 0 16,18-53-16,18 36 15,-18-20 1,35 2-16,-17-18 15,17-18 1,-18 18-16,18-34 16,1-2-16,-19 1 15,1 17 1,-18-17-16,0 17 16,0 0-1,-18 18-15,18-17 16,-17 17-16,-1-18 15,0 18 1,18 0-16,-17-18 16,17 18-16,0-17 15,17-1 1,1 18-16,0-18 16,17 2-1,1-2-15,17 0 16,-18-18-1,17 36-15,-52 0 16,0 0-16,36 0 16,-19 0-1,-17 18 1,0 18-16,-17-18 16,-1 16-16,0 1 15,-17-17 1,18 17-16,-1-17 15,1 0 1,17-18-16,0 17 16,0-17-16,17 0 15,1-17 1,17-1-16,0 0 16,18-17-16,1 0 15</inkml:trace>
  <inkml:trace contextRef="#ctx0" brushRef="#br0" timeOffset="230751.7272">22577 9825 0,'0'0'0,"0"0"16,0 0-16,0 17 15,0 36-15,0 0 16,0 17 0,-17 1-16,17 0 15,0-1 1,-18 18-16,-17-17 16,17 18-16,-17-19 15,-18-17 1</inkml:trace>
  <inkml:trace contextRef="#ctx0" brushRef="#br0" timeOffset="231034.4741">22013 10954 0,'0'0'0,"0"0"16,17-36-16,1 1 15,17-18-15,0 17 16,19-16 0,-1-1-16,-1 18 15,-52 35 1,53-18-16,0 0 16,-17 18-1,17 36-15,-36 17 16,-17 16-16,-35 91 15,-18 87 1,-36 88-16</inkml:trace>
  <inkml:trace contextRef="#ctx1" brushRef="#br0">17621 12206 0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6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7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1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7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1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7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AA27-E8DF-434E-B1E2-6E10FFEA33F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150F6-4204-4FF2-B9F8-2B54F14BE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74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87320" y="1022400"/>
              <a:ext cx="11277000" cy="46126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60" y="1013040"/>
                <a:ext cx="11295720" cy="46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3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252800" y="831600"/>
              <a:ext cx="10806480" cy="5691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440" y="822240"/>
                <a:ext cx="10825200" cy="57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0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74360" y="1403280"/>
              <a:ext cx="10903320" cy="4368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00" y="1393920"/>
                <a:ext cx="10922040" cy="43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45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168200" y="1511280"/>
              <a:ext cx="9919080" cy="4692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840" y="1501920"/>
                <a:ext cx="9937800" cy="47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5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231560" y="1269720"/>
              <a:ext cx="10560600" cy="46360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200" y="1260360"/>
                <a:ext cx="10579320" cy="46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1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2022-09-08T05:06:55Z</dcterms:created>
  <dcterms:modified xsi:type="dcterms:W3CDTF">2022-09-08T07:45:22Z</dcterms:modified>
</cp:coreProperties>
</file>