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1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09-29T05:19:55.41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1943 3826 0,'0'0'16,"0"0"-1,0 0-15,0 0 16,0 0-16,0 0 16,0 0-1,0 24-15,6 21 16,6 23-1,4 1-15,1-7 16,2 1-16,4 1 16,5 1-1,-1-2-15,-3-5 16,0-7 0,-24-51-16,0 0 15,0 0-15,27 38 16,-1-18-1,-5-18-15,-4-13 16,6-11 0,2-14-16,4-18 15,0-6-15,-2-7 16,-1 1 0,-4-2-16,-3 5 15,-4 5-15,2 6 16,-17 52-1,12-50-15,-12 50 16,0 0 0,0 0-16,16-45 15,-16 45-15,21-37 16,-21 37 0,26-33-16,0 6 15</inkml:trace>
  <inkml:trace contextRef="#ctx0" brushRef="#br0" timeOffset="125.367">2711 3856 0,'0'0'15,"0"0"1,0 0-16,0 0 16,0 0-16,0 0 15,0 0 1</inkml:trace>
  <inkml:trace contextRef="#ctx0" brushRef="#br0" timeOffset="1327.8179">2879 3772 0,'0'0'0,"0"0"16,0 0-16,0 0 15,-5 27-15,3 30 16,-4 26-1,-3 24-15,-1 4 16,2 3-16,-4 1 16,-2 4-1,1 1-15,5-14 16,7-21 0,2-19-16,-1-66 15,0 0-15,0 0 16,6 41-1,-6-41-15,9 22 16,3-19 0,-4-21-16,0-15 15</inkml:trace>
  <inkml:trace contextRef="#ctx0" brushRef="#br0" timeOffset="1577.7536">2882 4389 0,'0'0'0,"0"0"16,0 0 0,0 0-16,21 0 15,29 0-15,27 0 16,15 0 0,-4 4-16,-10 1 15,-9 0 1,-69-5-16,52-3 15,-8-8-15,-9-14 16,-14-10 0,-8-12-16,2-12 15</inkml:trace>
  <inkml:trace contextRef="#ctx0" brushRef="#br0" timeOffset="1905.8029">3640 3738 0,'0'0'0,"0"0"15,0 0-15,0 0 16,0 0 0,-5 25-16,0 23 15,-4 28 1,-3 19-16,3 3 16,3 7-16,2 8 15,1 0 1,1 1-16,4-4 15,5-10 1,-1-8-16,5-12 16,-11-80-16,13 70 15,-13-70 1,0 0-16,11 40 16,-11-40-16,11 20 15,4-20 1,0-23-16,4-23 15</inkml:trace>
  <inkml:trace contextRef="#ctx0" brushRef="#br0" timeOffset="2234.2422">4129 3811 0,'0'0'0,"0"0"16,0 28-1,3 32-15,4 30 16,0 24-16,2 0 16,-1 3-1,4 1-15,2 5 16,-1-1-16,-2-12 15,-4-17 1,-3-16-16,-4-77 16,-2 64-1,2-64-15,0 0 16,-4 25-16,-1-34 16</inkml:trace>
  <inkml:trace contextRef="#ctx0" brushRef="#br0" timeOffset="2593.1403">4244 4013 0,'0'0'0,"13"-13"16,10-7-16,13-2 15,11 8-15,8 9 16,5 10-1,6 9-15,1 10 16,-2 7-16,-5 10 16,-6 7-1,-8 9-15,2 26 16,-19 9 0,-23 15-16,-22-5 15,-21-9-15,-20-3 16,-12-9-1,-11-10-15,-10-11 16,-2-16 0,0-9-16,5-20 15,10-17-15,12-26 16</inkml:trace>
  <inkml:trace contextRef="#ctx0" brushRef="#br0" timeOffset="2780.6007">3969 4441 0,'0'0'15,"0"0"-15,0 0 16,21 0 0,32 0-16,36 0 15,28-9 1,5-12-16,13-10 15</inkml:trace>
  <inkml:trace contextRef="#ctx0" brushRef="#br0" timeOffset="3280.877">5578 3862 0,'0'0'0,"0"0"16,0 0-16,-24 6 15,-23 10-15,-15 13 16,5 10 0,6 9-16,4 11 15,2 16 1,10 10-16,11 0 16,16-3-16,10-4 15,12-6 1,8-18-16,5-9 15,8-10 1,11-6-16,5-11 16,5-13-16,-1-7 15,2-9 1,-4-5-16,-53 16 16,44-20-16,-44 20 15,0 0 1,30-14-16,-19 12 15,-16 9 1</inkml:trace>
  <inkml:trace contextRef="#ctx0" brushRef="#br0" timeOffset="3436.7043">5690 4836 0,'0'0'15,"0"0"-15,0 0 16,0 0-16,0 0 16</inkml:trace>
  <inkml:trace contextRef="#ctx0" brushRef="#br0" timeOffset="4186.5152">2311 5236 0,'0'0'0,"0"0"15,18 0 1,20 0-16,25 0 16,3 0-1,9 0-15,21 0 16,0 0 0,2 0-16,9 0 15,5 0-15,9 0 16,6 0-1,7 0-15,9 0 16,2 0 0,-2-2-16,29-8 15,-3-7-15,-9 1 16,-10 0 0,-10 5-16,-1 2 15,3 4-15,-4 5 16,-2 3-1,-7 1-15,-8 1 16,-1 4 0,-3 0-16,-8-3 15,-14-1-15,-15-3 16,-14-4 0,-14 2-16,-52 0 15,44-2 1,-44 2-16,0 0 15,0 0-15,39 2 16,-17 5 0</inkml:trace>
  <inkml:trace contextRef="#ctx0" brushRef="#br0" timeOffset="4311.8298">6199 5207 0,'0'0'16,"0"0"-16,0 0 15,0 0-15,0 0 16,0 0 0,0 0-16</inkml:trace>
  <inkml:trace contextRef="#ctx0" brushRef="#br0" timeOffset="4874.2453">6459 4306 0,'0'0'15,"0"0"-15,0 0 16,27 5-1,25-3-15,25 3 16,11-1-16,-10-4 16,-8-4-1,-70 4-15,0 0 16,0 0-16,46-5 16,-23 3-1,-26 2-15</inkml:trace>
  <inkml:trace contextRef="#ctx0" brushRef="#br0" timeOffset="5123.8247">6317 4577 0,'0'0'0,"0"0"16,0 0-1,0 0-15,22 4 16,24-1-1,22 0-15,5 2 16,14-5-16,3-7 16,-4-3-1,-3-4-15,-12-4 16,-30-4 0,-14-7-16</inkml:trace>
  <inkml:trace contextRef="#ctx0" brushRef="#br0" timeOffset="5561.5891">6503 4049 0,'0'0'15,"0"0"-15,0 0 16,0 0-1,0 0-15,0 0 16,0 0 0,0 0-16,0 0 15,23 7-15,23 8 16,20 10 0,-13 0-16,-2 4 15,-4 2-15,-4 5 16,-6 4-1,-7 7-15,-7 6 16,-15 6 0,-10 6-16,-14-3 15,-10 1-15,-9-5 16,-2-5 0,-1-8-16,2-7 15,3-7 1,-2-6-16,1-1 15,-3-4-15,37-20 16,-19 11 0,21-15-16</inkml:trace>
  <inkml:trace contextRef="#ctx0" brushRef="#br0" timeOffset="5983.2721">7963 3556 0,'0'0'0,"-22"6"16,-14 14-16,-18 16 15,-2 13 1,-22 25-16,-11 22 16,3 9-16,8 9 15,11 2 1,25-13-16,12-11 16,24-5-16,12-16 15,16-21 1,6-12-16,12-5 15,15-11 1,6-10-16,9-17 16,1-9-16,3-12 15,6-14 1,-13-7 0,-26-5-16,-32 5 0</inkml:trace>
  <inkml:trace contextRef="#ctx0" brushRef="#br0" timeOffset="6405.0541">7493 4380 0,'0'0'15,"0"0"-15,0 0 16,0 0-16,20 0 16,24-5-1,24-1-15,0 0 16,-4-5-16,-12-1 15,-52 12 1,46-9-16,-46 9 16,41 0-1,-8 13-15,-17 12 16,-8 1-16,-5 13 16,-8 19-1,-3 9-15,-6 6 16,-3 26-1,-9 10-15,4-8 16,2-13-16,4-24 16,16-64-1,0 0-15,0 0 16,-8 42 0,8-42-16,-4 20 15,6-15-15,6-15 16,3-16-1,3-17-15</inkml:trace>
  <inkml:trace contextRef="#ctx0" brushRef="#br0" timeOffset="6748.4124">8182 3777 0,'0'0'16,"0"0"0,0 0-16,0 0 15,-4 26-15,0 33 16,0 31 0,-2 22-16,-1-1 15,3-2-15,0-2 16,4-4-1,-2-5-15,2-8 16,2-8 0,0-10-16,-2-72 15,0 0 1,0 0-16,0 40 16,-10-36-16,4-32 15</inkml:trace>
  <inkml:trace contextRef="#ctx0" brushRef="#br0" timeOffset="7076.4602">8072 3944 0,'0'0'0,"0"0"16,14-10-16,9-8 15,19-3 1,4 8-16,13 8 15,3 5-15,7 5 16,4 6 0,-7 7-16,-3 6 15,-8 8 1,-8 6-16,-14 9 16,-10 11-16,-17 7 15,-12 8 1,-23 28-16,-25 14 15,-17 0-15,-10-24 16,5-29 0,3-28-16,9-25 15,18-18 1</inkml:trace>
  <inkml:trace contextRef="#ctx0" brushRef="#br0" timeOffset="7295.5093">7910 4219 0,'0'0'16,"0"0"-16,0 0 16,24 0-1,28 0-15,36 0 16,24 0-16,1 0 15,-3 0 1,-11-7-16</inkml:trace>
  <inkml:trace contextRef="#ctx0" brushRef="#br0" timeOffset="7670.0705">8883 3730 0,'0'0'16,"0"0"-16,0 0 16,0 0-1,27 0-15,29 0 16,33 0-16,16 0 16,-11 0-1,-9 0-15,-85 0 16,72 0-1,-72 0-15,0 0 16,42 0-16</inkml:trace>
  <inkml:trace contextRef="#ctx0" brushRef="#br0" timeOffset="8295.263">9196 3743 0,'0'0'0,"0"0"15,0 0-15,0 0 16,0 25 0,0 25-16,0 21 15,0 3-15,7 12 16,6-1 0,3-2-16,2-8 15,0 4-15,-5-5 16,-4-7-1,-4-16-15,-7-8 16,-8-5 0,10-38-16,-19 31 15,-11-9-15,-3-6 16,-8-7 0,-10 0-16,-7-8 15,-1 2 1,4-3-16,55 0 15,-59-3-15,59 3 16,0 0 0,-46-3-16,13-2 15,20-2 1,21 1-16,14-3 16,11 2-16,14 0 15,21 1 1,5 1-16,27-4 15,13 0-15,-8 0 16,-18 5 0,-18 2-16,-18 4 15,-51-2 1,43 4-16,-43-4 16,0 0-16,0 0 15,38 7 1,-38-7-16,0 0 15,33 0-15,-3-11 16</inkml:trace>
  <inkml:trace contextRef="#ctx0" brushRef="#br0" timeOffset="8623.3383">9643 4335 0,'0'0'16,"0"0"-16,27-1 15,29-11 1,32 1-16,7 0 16,-6 3-1,-15 7-15,-12 5 16</inkml:trace>
  <inkml:trace contextRef="#ctx0" brushRef="#br0" timeOffset="9232.208">10574 3818 0,'0'0'16,"0"0"-1,0 0-15,-6 19 16,-1 19-16,-3 25 16,-4 6-1,3 0-15,1 0 16,10 7-16,12 17 16,15 2-1,13-10-15,7-23 16,4-16-1,-3-24-15,-2-16 16,6-17-16,1-13 16,-1-16-1,-5-17-15,-8-9 16,-5-24 0,-18-9-16,-20 4 15,-23 11-15,-14 22 16,-18 12-1,-12 16-15,-6 17 16,-1 17 0,6 17-16,16 7 15,16 5-15,15 0 16,19-6 0</inkml:trace>
  <inkml:trace contextRef="#ctx0" brushRef="#br0" timeOffset="9872.6827">11368 3355 0,'0'0'0,"0"0"15,0 0-15,0 26 16,0 28 0,-5 30-16,-1 34 15,-6 6 1,2 10-16,1 3 16,5-6-16,-2-8 15,4-14 1,2-19-16,0-90 15,0 0-15,-4 71 16,-2-32 0,-3-21-16,-1-14 15,4-13 1,2-9-16,4-11 16,8-9-16,15-18 15,10-6 1,13 1-16,13-12 15,9 5 1,-2 19-16,-7 25 16,-18 19-16,-7 12 15,-11 13 1,-12 7-16,-6 11 16,-12 11-1,-11 4-15,-9-3 16,-6-3-16,-5-9 15,-6-8 1,1-16-16,-2-7 16,0-10-1,7-10-15,6-2 16,10-3-16,8-6 16,12-8-1</inkml:trace>
  <inkml:trace contextRef="#ctx0" brushRef="#br0" timeOffset="10185.4921">12130 4252 0,'0'0'15,"11"21"-15,3 10 16,6 22-1,-4 17-15,-5 19 16,-7 39-16,-13 37 16,-15 12-1,-10-24-15,1-27 16,-5-28 0,-2-15-16,-7-16 15,-6-14-15,-9-10 16,-3-21-1,12-26-15,6-32 16,5-31-16</inkml:trace>
  <inkml:trace contextRef="#ctx0" brushRef="#br0" timeOffset="10341.3176">11942 3850 0,'0'0'16,"0"0"-16,3-9 16,12-3-1,6 1-15,1 7 16,3 4 0</inkml:trace>
  <inkml:trace contextRef="#ctx0" brushRef="#br0" timeOffset="10638.4406">12403 3958 0,'3'0'15,"-3"0"-15,6 5 16,3 1-16,9 18 16,-1 3-16,5 7 15,3 2 1,7-1-16,3 2 15,-35-37-15,0 0 16,0 0 0,35 30-16,3-11 15,-3-13-15,-6-11 16,1-8 0,-5-7-16,-9-2 15</inkml:trace>
  <inkml:trace contextRef="#ctx0" brushRef="#br0" timeOffset="10856.8258">12447 4257 0,'0'0'15,"0"0"1,-13 25-16,-3 12 16,-5 24-16,6 6 15,9 0 1,14-4-16,14-10 15,13-13-15,9-15 16,12-18 0,11-21-16,12-13 15,17-24 1,6-25-16,-12-15 16</inkml:trace>
  <inkml:trace contextRef="#ctx0" brushRef="#br0" timeOffset="11138.0048">13118 3958 0,'0'0'0,"0"0"16,0 0-1,-13 22-15,-5 14 16,-5 19-16,3 2 15,9 0 1,6 0-16,10-7 16,6-5-16,11-9 15,8-9 1,14-11-16,12-14 16,9-15-1,4-19-15,7-30 16</inkml:trace>
  <inkml:trace contextRef="#ctx0" brushRef="#br0" timeOffset="11419.1894">13221 3505 0,'0'0'16,"0"0"-1,0 0-15,0 0 16,22 6-16,30 5 16,17 7-1,2-2-15,7-3 16,27-4-16,11-9 16,-2-12-1,-17-8-15,-15-7 16,-26-1-1,-27 3-15,-17-4 16,-19-7-16</inkml:trace>
  <inkml:trace contextRef="#ctx0" brushRef="#br0" timeOffset="11731.7356">13618 3156 0,'0'0'0,"0"0"16,-4 28-16,-1 29 16,-3 30-1,-2 19-15,6 3 16,2 6 0,0 4-16,2 3 15,2 2 1,0-4-16,4-1 15,-4-6-15,2-12 16,-8-16 0,4-85-16,-12 71 15,-11-23-15,-8-17 16,-5-20 0,1-13-16</inkml:trace>
  <inkml:trace contextRef="#ctx0" brushRef="#br0" timeOffset="12044.4286">12397 4068 0,'0'0'0,"0"0"15,0 0 1,19-9-16,17-5 16,24 1-16,5 8 15,1 12 1,-7 11-16,-11 10 15,-20 10-15,-17 10 16</inkml:trace>
  <inkml:trace contextRef="#ctx0" brushRef="#br0" timeOffset="30234.6333">15193 3266 0,'0'0'0,"0"0"16,0 0-16,0 0 16,0 0-1,-19 18-15,-10 5 16,-18 20-16,-2 6 15,-2 7 1,-12 15-16,3 1 16,7-7-1,12-11-15,41-54 16,-25 32-16,11-22 16</inkml:trace>
  <inkml:trace contextRef="#ctx0" brushRef="#br0" timeOffset="30437.6347">15187 3439 0,'0'0'0,"0"0"16,16 7 0,20 9-16,8 8 15,-6 6-15,-4 0 16,-5 6-1,-16 5-15,-11 3 16,-15-8 0,-7-5-16</inkml:trace>
  <inkml:trace contextRef="#ctx0" brushRef="#br0" timeOffset="30875.0425">15114 3694 0,'0'0'0,"0"0"16,0 0 0,0 0-16,0 0 15,0 0 1,0 0-16,-4 24 16,-4 19-16,-16 17 15,-17-11 1,-9-6-16,-11 0 15,-16 3-15,77-46 16,-68 40 0,68-40-1,0 0-15,0 0 16,-53 22-16,53-22 16,-17 10-16,26-13 15,15-4 1,19-5-16,19-8 15,13-3 1,23-6-16,11 1 16,-8 5-16,-12 7 15,-22 14 1,-67 2-16,38 8 16,-24 8-16</inkml:trace>
  <inkml:trace contextRef="#ctx0" brushRef="#br0" timeOffset="31187.1679">14858 4436 0,'0'0'16,"0"0"-16,0 0 16,17-9-1,16-9-15,20-11 16,8-2-1,1 1-15,-62 30 16,57-21-16,-7 9 16,-50 12-1,41 5-15,-12 13 16,-16 13-16,-6 2 16,-5 12-1,-2 13-15,-2 0 16,2-5-1,0-53-15,0 0 16,2 37-16,7-31 16</inkml:trace>
  <inkml:trace contextRef="#ctx0" brushRef="#br0" timeOffset="31437.4158">15728 3603 0,'0'0'0,"0"0"15,-14 17-15,-10 14 16,-15 25 0,-5 9-16,-13 25 15,-8 12-15,2-7 16,13-11-1,11-19-15,39-65 16,-21 27-16,21-43 16</inkml:trace>
  <inkml:trace contextRef="#ctx0" brushRef="#br0" timeOffset="31624.5647">15535 3899 0,'0'0'0,"0"0"16,0 0-1,0 0-15,0 0 16,19 19 0,10 12-16,15 18 15,-1 2-15,-5 2 16,-5-7 0,-5-9-16,-12-16 15</inkml:trace>
  <inkml:trace contextRef="#ctx0" brushRef="#br0" timeOffset="31827.7622">15645 3942 0,'0'0'0,"0"0"16,0 0 0,8-3-16,18-2 15,16-7 1,12 8-16,8-3 15,3 0-15,-7-6 16,-8-1 0,-10-4-16,-7-9 15,-10-9-15</inkml:trace>
  <inkml:trace contextRef="#ctx0" brushRef="#br0" timeOffset="32093.2096">16103 3466 0,'0'0'0,"0"0"16,0 0 0,0 0-16,0 0 15,3 18 1,4 24-16,4 25 16,-6 7-16,-1 14 15,-2-4 1,0-5-16,-2-6 15,0-5 1,0-68-16,0 55 16,0-55-16,0 56 15,-6 0 1,6-56-16,-12 38 16</inkml:trace>
  <inkml:trace contextRef="#ctx0" brushRef="#br0" timeOffset="32468.4813">15802 4479 0,'0'0'15,"0"0"-15,-13 19 16,-3 15-16,0 9 16,6 6-1,8 0-15,6-2 16,10-5-16,8-4 15,5-13 1,4-13-16,-2-7 16,5-11-1,-3-10-15,-2-8 16,-3-8-16,-10-3 16,-18 1-1,-10 5-15,-8 5 16,-9 3-1,-2 6-15,-5 4 16,-5 6-16,-5 10 16,2 8-1,5 7-15,12 7 16,14 0-16</inkml:trace>
  <inkml:trace contextRef="#ctx0" brushRef="#br0" timeOffset="32624.3296">16524 4786 0,'0'0'16,"0"0"-16,0 0 15</inkml:trace>
  <inkml:trace contextRef="#ctx0" brushRef="#br0" timeOffset="53869.3326">4078 6229 0,'0'0'0,"0"0"15,0 0 1,-17 21-16,-6 8 15,-8 9 1,2 6-16,-5 6 16,2 7-16,-2 11 15,-12 24 1,-4 23-16,0 15 16,2 13-1,4-6-15,4 3 16,3 3-16,9 7 15,-3 6 1,11 12-16,5-1 16,3 6-1,6 3-15,4 2 16,6 11-16,10 7 16,5-1-1,7-1-15,5-4 16,6 0-1,4-5-15,1-2 16,4-4-16,1-3 16,-6-3-1,4-10-15,2-4 16,2-4-16,0-10 16,-4-10-1,-1-10-15,-3-15 16,-1-14-1,-2-13-15,-9-19 16,-29-64-16,22 43 16,-22-43-1,0 0-15,0 0 16,18 33 0,-18-33-16,0 0 15,0 0-15,16 27 16,-16-27-1,0 0-15,0 0 16,9 16 0,-9-16-16,0 0 15,0 0-15,4 7 16,-4-7 0,0 2-16,-7-4 15</inkml:trace>
  <inkml:trace contextRef="#ctx0" brushRef="#br0" timeOffset="54900.6644">4599 6078 0,'0'0'0,"0"0"15,0 0-15,0 0 16,-6-2-1,1-4-15,1 1 16,2 5-16,26-15 16,23-8-1,26-13-15,26-11 16,8-6 0,-9 7-16,-21 8 15,-21 9-15,-56 29 16,31-26-16</inkml:trace>
  <inkml:trace contextRef="#ctx0" brushRef="#br0" timeOffset="55134.9124">4917 5988 0,'0'0'15,"0"0"-15,-12 25 16,-5 17-1,-9 28-15,-6 23 16,3 17-16,8-11 16,11-10-1,10-89-15,-2 69 16,2-69 0,2 43-16,6-28 15,8-25-15,4-29 16</inkml:trace>
  <inkml:trace contextRef="#ctx0" brushRef="#br0" timeOffset="55525.1932">5107 6138 0,'0'0'0,"0"0"16,0 0 0,0 0-16,0 0 15,-6 22-15,-8 18 16,-12 19-1,-2-5-15,-10 1 16,-2 4 0,-7-1-16,-12 9 15,0 2-15,7-11 16,52-58 0,-40 49-16,40-49 15,-22 28 1,13-16-16,13-9 15,7-10-15,12-6 16,8-5 0,5-5-16,13-5 15,2 3-15,5-2 16,0 4 0,2 1-16,-5 0 15,-8-3 1,-7-6-16</inkml:trace>
  <inkml:trace contextRef="#ctx0" brushRef="#br0" timeOffset="55931.3521">5126 6302 0,'0'0'16,"0"0"-16,0 0 15,14-14 1,13-11-16,9-10 15,4-5 1,5-1-16,-5-3 16,-4 1-16,-36 43 15,24-40 1,-24 40-16,0 0 16,0 0-16,20-36 15,-20 36 1,11-24-16,-11 24 15,8-3 1,-2 17-16,-4 12 16,1 13-16,-3 16 15,-3 6 1,1 4-16,2 2 16,0-2-1,2-3-15,-2-62 16,0 0-16,0 0 15,5 51 1,4-22-16,-3-29 16,3-29-16</inkml:trace>
  <inkml:trace contextRef="#ctx0" brushRef="#br0" timeOffset="56243.8979">5642 5723 0,'0'0'0,"0"0"16,0 0-1,0 27-15,0 28 16,0 31-16,0 19 16,0-1-1,0 4-15,0-3 16,0-7-1,0-7-15,0-5 16,0-6-16,0-10 16,0-17-1,0-4-15,-4-3 16,4-46-16,-11 41 16,-9-19-1,-2-17-15</inkml:trace>
  <inkml:trace contextRef="#ctx0" brushRef="#br0" timeOffset="56556.5358">5126 6927 0,'0'0'0,"0"0"15,0 0-15,0 22 16,10 25-1,5 21-15,3-1 16,1-5-16,5 4 16,3-3-1,-1-6-15,3-8 16,5-9 0,-1-9-16,5-13 15,10-11-15,7-14 16,11-11-1,6-13-15,22-12 16,10-11-16</inkml:trace>
  <inkml:trace contextRef="#ctx0" brushRef="#br0" timeOffset="56696.9127">6367 7388 0,'0'0'0,"0"0"16,0 0-16,0 0 15,0 0-15</inkml:trace>
  <inkml:trace contextRef="#ctx0" brushRef="#br0" timeOffset="58368.2735">4733 10969 0,'0'0'15,"0"0"-15,0 0 16,3 20-1,10 20-15,8 18 16,1-4-16,2 4 16,-2 7-1,-2 4-15,-4 2 16,-6 3 0,-6 9-16,-4-7 15,0-76-15,-11 57 16,0-25-1,-3-21-15,2-12 16,4-11 0,-1-10-16,2-9 15,9-5-15,5-7 16,15-8 0,13-3-16,9 5 15,8-2 1,6 4-16,13-14 15,-5-1-15,-11-7 16,-16 6 0,-14 18-16,-7-10 15,-18 55-15,2-43 16,-2 43 0,0 0-16,0 0 15,-2-28 1,2 28-16,-5-13 15,5 16-15,0 15 16,-2 13 0,-3 12-16,-3 19 15,-8 10 1,1 3-16,-14 29 16,-9 12-16,-3-11 15,41-105 1,-37 75-16,5-23 15,7-30-15,25-22 16,-21 12 0,-2-9-16,23-3 15,0 0 1,0 0-16,-22 0 16,22 0-16,0 0 15,0 0 1,-15 0-16,15 0 15,-6 0 1,20 3-16,11 2 16,4 2-16,8-1 15,12 3 1,0 3 0,-49-12-16,45 12 15,-8 9-15</inkml:trace>
  <inkml:trace contextRef="#ctx0" brushRef="#br0" timeOffset="58665.0842">4738 12350 0,'0'0'16,"0"0"-16,0 0 15,0 0 1,0 0-16,0 0 16,25 0-1,23-7-15,29-6 16,11-7-16,5-5 16,9-1-1,5 3-15,1-1 16,-14 10-16,-18-2 15,-9-2 1</inkml:trace>
  <inkml:trace contextRef="#ctx0" brushRef="#br0" timeOffset="59118.1026">5570 11346 0,'0'0'16,"0"0"0,0 0-16,0 0 15,22 0-15,22-9 16,21-2-1,-6 0-15,-59 11 16,51-6 0,-51 6-16,37 9 15,-19 17-15,-25 8 16,-8 6 0,-14 11-16,-6 12 15,-4 9 1,-7 26-16,1 11 15,16-6-15,19-25 16,17-22 0,7-25-16,11-13 15,2-14-15,12-11 16,22-17 0,3-20-16,20-39 15</inkml:trace>
  <inkml:trace contextRef="#ctx0" brushRef="#br0" timeOffset="59321.5298">6026 11576 0,'0'0'16,"0"0"-16,0 0 15,0 0 1,17-8-16,18-16 15,26-17-15,20-24 16,3-20 0,-14-6-16</inkml:trace>
  <inkml:trace contextRef="#ctx0" brushRef="#br0" timeOffset="59602.3645">6507 10875 0,'-4'0'0,"0"0"15,-3 0 1,1 0-16,1 4 15,-2 3 1,1 21-16,-3 16 16,0 18-16,0 10 15,0 17 1,2 34-16,2 40 16,5 16-1,3-8-15,3-12 16,4-6-16,-1-20 15,2-18 1,-4-15-16,-1-11 16,-6-89-16,7 72 15,4-32 1,0-18-16,0-19 16</inkml:trace>
  <inkml:trace contextRef="#ctx0" brushRef="#br0" timeOffset="59883.5475">7082 11023 0,'0'0'15,"0"0"-15,-13 20 16,-9 22-1,-18 30-15,-21 43 16,-20 44-16,3 15 16,13-22-1,21-31-15,10-34 16,34-87 0,0 0-16,-20 38 15,20-38-15,14-28 16</inkml:trace>
  <inkml:trace contextRef="#ctx0" brushRef="#br0" timeOffset="60055.7616">6832 11492 0,'2'-3'0,"2"1"15,5-2-15,7 1 16,12 6 0,5 8-16,0 16 15,-2 13-15,-3 7 16,0 2-1,1 0-15,2-11 16,1-13-16,1-18 16,-2-26-1</inkml:trace>
  <inkml:trace contextRef="#ctx0" brushRef="#br0" timeOffset="60461.6585">7364 10450 0,'0'0'0,"0"0"16,2 28-16,12 27 15,5 30-15,8 29 16,1 47-1,-2 31 1,-5 7-16,-9 13 16,-1 16-16,-4 17 15,0-16 1,-1-22-16,-4-37 16,3-31-16,-3-34 15,-2-105 1,0 0-16,0 0 15,2 66-15,-2-66 16,0 0 0,0 32-16,0-32 15,0 10 1,5-18-16,5-10 16</inkml:trace>
  <inkml:trace contextRef="#ctx0" brushRef="#br0" timeOffset="60602.1238">7800 12517 0,'0'0'16,"0"0"-16,0 0 16,0 0-16</inkml:trace>
  <inkml:trace contextRef="#ctx0" brushRef="#br0" timeOffset="81316.0065">7044 6340 0,'0'0'0,"0"0"16,0 0-16,0 0 16,0 0-16,0 0 15,0 0 1,0 0-16,15 4 15,16-2 1,13 5-16,-2 0 16,2-1-16</inkml:trace>
  <inkml:trace contextRef="#ctx0" brushRef="#br0" timeOffset="81597.1902">7035 6822 0,'0'0'0,"0"0"16,0 0-16,0 0 16,0 0-1,0 0-15,18 18 16,22 20-16</inkml:trace>
  <inkml:trace contextRef="#ctx0" brushRef="#br0" timeOffset="94906.8488">7910 6203 0,'0'0'0,"0"0"16,0 0-1,0 0-15,0 0 16,15-3-16,20-9 15,19-8 1,-3-5-16,10 2 16,1-1-16,3 1 15,-3 7 1,-3 12-16,-8 8 16,-51-4-16,43 16 15,-10 16 1,-13 10-16,-15 10 15,-19 8 1,-12 4-16,-13 8 16,-14 16-1,-5 1-15,6-13 16,9-18-16,11-18 16,5-7-1,27-33-15,0 0 16,-18 25-16,13-18 15</inkml:trace>
  <inkml:trace contextRef="#ctx0" brushRef="#br0" timeOffset="95109.9754">8505 6489 0,'0'0'0,"0"0"15,0 0-15,16-11 16,15-5-1,14-8-15,2 2 16,7-3-16,1-2 16,4 1-1,3-3-15,-8-1 16,-10-3-16,-15-3 16,-8-4-1</inkml:trace>
  <inkml:trace contextRef="#ctx0" brushRef="#br0" timeOffset="95422.0582">8905 5774 0,'0'0'15,"0"0"-15,0 0 16,0 0 0,0 0-16,0 0 15,0 0-15,10 26 16,3 17-1,8 27-15,-6 8 16,-3 22-16,2 17 16,-3 1-1,1-3-15,-3-20 16,2-10 0,1-13-16,-6-19 15,-2-6 1,-6 2-16,-6-2 15,-10 0-15,-14-2 16</inkml:trace>
  <inkml:trace contextRef="#ctx0" brushRef="#br0" timeOffset="96000.4311">8293 7121 0,'0'0'0,"0"0"16,0 0 0,16 15-16,11 13 15,15 5-15,8 8 16,5 4 0,3-6-16,0-1 15,-58-38 1,0 0-16,0 0 15,50 31-15,-17-13 16,-26-10 0,-16-11-16,-16-3 15,-4-1 1,-2 2-16,3-2 16,4-3-16,7-6 15,8-8 1,11-8-16,18-7 15,16-7 1,11 1-16,4 7 16,8 9-16,0 9 15,2 9 1,-8 13-16,-5 9 16,-13 14-16,-12 6 15,-15 9 1,-12 8-16,-12 1 15,-7-3 1,23-46-16,-27 43 16,-2-5-16,29-38 15,-26 28 1,10-14-16,16-16 16,12-18-16</inkml:trace>
  <inkml:trace contextRef="#ctx0" brushRef="#br0" timeOffset="96421.828">9766 6067 0,'0'0'0,"0"0"15,0 0 1,-17 6-16,-14 9 16,-7 4-1,7 12-15,12 5 16,7 2-16,12-2 16,10-9-1,5-10-15,9 0 16,11-6-16,2-10 15,8-2 1,-5-10-16,-2-8 16,-11-3-1,-14 2-15,-4-3 16,-11 1-16,-10 2 16,-7 7-1,-14 3-15,-11 10 16,-14 8-1,-7 9-15,-1 10 16</inkml:trace>
  <inkml:trace contextRef="#ctx0" brushRef="#br0" timeOffset="96671.7641">9242 6714 0,'0'0'15,"28"0"-15,28-8 16,38-8-16,24-9 16,22-7-1,6-2-15,-25 8 16,-29 12 0,-92 14-16,0 0 15,0 0 1,55-7-16,-37 2 15,-23-2-15,-12 1 16</inkml:trace>
  <inkml:trace contextRef="#ctx0" brushRef="#br0" timeOffset="96953.2781">9420 6717 0,'0'0'16,"0"0"-16,-5 21 15,3 16-15,-3 22 16,3 1 0,7 7-16,4 2 15,3 3-15,4 0 16,2-10 0,3-12-16,6-3 15,1-9 1,10-3-16,10-16 15,16-10-15,20-18 16,42-13 0,40-18-16</inkml:trace>
  <inkml:trace contextRef="#ctx0" brushRef="#br0" timeOffset="97312.2438">11909 6034 0,'-25'16'0,"-6"14"15,-19 18 1,0 7-16,-22 23 16,-9 11-1,1-1-15,7-8 16,7-15-16,15-12 15,51-53 1,-31 27-16,23-22 16</inkml:trace>
  <inkml:trace contextRef="#ctx0" brushRef="#br0" timeOffset="97500.0885">11639 6259 0,'0'0'0,"0"0"16,0 0-16,15 13 16,14 10-1,10 5-15,-1 9 16,5 3-16,3 2 16,-4-3-1,0-10-15</inkml:trace>
  <inkml:trace contextRef="#ctx0" brushRef="#br0" timeOffset="97827.7472">12161 5560 0,'0'0'16,"0"0"-16,0 0 16,0 22-1,0 25-15,0 28 16,0 21 0,0 3-16,0-2 15,0-2-15,0-8 16,4-4-1,2-9-15,-2-7 16,-6-13 0,-2 1-16,-6 6 15</inkml:trace>
  <inkml:trace contextRef="#ctx0" brushRef="#br0" timeOffset="98218.4041">11549 7030 0,'0'0'0,"0"0"16,18-12 0,18-11-16,24-16 15,10-2 1,16-3-16,2 4 15,-23 20-15,-21 15 16,-44 5 0,27 11-16,-15 12 15,-14 8-15,-13 12 16,-16 17 0,-4 5-16,-15 17 15,50-82 1,-40 86-16,22-19 15,22-27 1,21-23-16,18-15 16,22-13-16,19-18 15,41-26 1,41-47-16</inkml:trace>
  <inkml:trace contextRef="#ctx0" brushRef="#br0" timeOffset="98499.8363">12846 6031 0,'0'0'0,"-20"22"16,-5 13-16,-24 22 15,-21 33 1,-19 17-16,-10 4 16,11-8-1,13-23-15,14-19 16,61-61-16,0 0 16,-37 26-1,24-35-15</inkml:trace>
  <inkml:trace contextRef="#ctx0" brushRef="#br0" timeOffset="98702.8666">12684 6328 0,'0'0'0,"0"0"16,0 0-1,0 0-15,13 21 16,12 12-16,13 18 15,3 1 1,-4 3-16,4-1 16,-41-54-1,35 49-15</inkml:trace>
  <inkml:trace contextRef="#ctx0" brushRef="#br0" timeOffset="98889.9925">12830 6344 0,'0'0'15,"0"0"-15,20 0 16,23-4 0,26-1-16,6 3 15,17-1-15,-15-4 16,-13-14-1</inkml:trace>
  <inkml:trace contextRef="#ctx0" brushRef="#br0" timeOffset="99311.8913">13341 5484 0,'0'0'0,"0"0"16,0 0 0,0 0-16,0 29 15,0 26 1,0 32-16,0 21 15,0-3-15,0 2 16,0 3 0,0-1-16,0 1 15,4-7 1,1-8-16,0-5 16,-3-12-16,-2-78 15,2 68 1,-2-68-16,2 44 15,-2-44-15,-6 35 16,-12-10 0,-9-11-16</inkml:trace>
  <inkml:trace contextRef="#ctx0" brushRef="#br0" timeOffset="99593.0814">12584 7070 0,'0'0'15,"0"0"1,0 0-16,11 20 16,11 14-16,12 10 15,-1 1 1,1-1-16,0-3 15,5-6 1,4-5-16,4-5 16,8-7-16,4-6 15,5-5 1,6-3-16</inkml:trace>
  <inkml:trace contextRef="#ctx0" brushRef="#br0" timeOffset="99827.6548">14020 7291 0,'0'0'0,"0"0"16,0 20-1,-4 21-15,-2 21 16,-12 3-16,-8-5 16,26-60-1,-17 45-15,10-14 16</inkml:trace>
  <inkml:trace contextRef="#ctx0" brushRef="#br0" timeOffset="100405.266">14649 6004 0,'0'0'0,"24"-13"16,17-10 0,26-13-16,20-8 15,2-5-15,-89 49 16,67-42-1,-67 42-15,0 0 16,0 0 0,33-30-16,-30 17 15,-22 20-15,-9 8 16,-11 12 0,-16 17-16,1 8 15,-8 16-15,12-1 16,21-10-1,21-19-15,12-9 16,11-10 0,13-11-16,12-8 15,20-4-15,14-9 16,24-10 0,10-8-16,-108 31 15,92-20 1,-40 14-16,-32 7 15</inkml:trace>
  <inkml:trace contextRef="#ctx0" brushRef="#br0" timeOffset="100655.202">14468 6726 0,'0'0'16,"0"0"-16,21 0 15,34-9-15,31-11 16,26-14 0,31-15-16,21-4 15,-7 2 1,-24 8-16,-28 7 16,-105 36-1,0 0-15,56-24 16,-43 6-16,-26 4 15</inkml:trace>
  <inkml:trace contextRef="#ctx0" brushRef="#br0" timeOffset="100905.5423">14989 6648 0,'0'0'16,"0"0"-1,0 22-15,0 18 16,4 25-16,3 2 15,1 5 1,2 6-16,1 16 16,-7-3-16,0 0 15,-6-1 1,0-9-16,2-81 16,0 0-1,-2 56-15,8-48 16,10-37-16</inkml:trace>
  <inkml:trace contextRef="#ctx0" brushRef="#br0" timeOffset="101217.5698">15581 6136 0,'0'0'16,"0"0"-16,0 0 15,17-2 1,21-10-16,23 1 16,-1 0-1,-1 5-15,-11 8 16,-6 7-16,-15 15 16,-17 7-1,-18 12-15,-13 11 16,-12 10-1,-11 8-15,-18 20 16,-5 2-16,8-16 16,59-78-1,-42 46-15,16-27 16</inkml:trace>
  <inkml:trace contextRef="#ctx0" brushRef="#br0" timeOffset="101826.8478">15896 6088 0,'0'0'0,"0"0"15,20-12-15,11-4 16,9 1 0,-2 10-16,-3 10 15,-10 10-15,-4 13 16,-12 9-1,-14 23-15,-6 9 16,-10 3 0,-10 18-16,31-90 15,-31 82-15,31-82 16,-24 61 0,14-39-16,10-24 15,10-12 1,6-11-16,13-11 15,15-15-15,8-5 16,18-21 0,11-14-16,-5 7 15,-18 12-15,-12 16 16,-46 56 0,26-35-16,-26 35 15,0 0 1,0 0-16,20-22 15,-2 12 1,-7 15-16,-3 13 16,1 9-16,-5 11 15,0 20 1,-4 14-16,-4 6 16,-9 29-16,0 11 15,0-1 1,2-21-16,11-96 15,-4 64 1,4-64-16,-3 34 16,3-23-16,5-25 15,3-17 1</inkml:trace>
  <inkml:trace contextRef="#ctx0" brushRef="#br0" timeOffset="102186.4172">16803 5405 0,'0'0'0,"0"0"16,3 23-16,7 26 16,1 34-1,7 32-15,0 17 16,2 16-16,-1 11 15,-9 8 1,-1 2-16,-6 9 16,-8-2-16,1-4 15,-3-9 1,-4-22-16,1-22 16,10-119-1,-11 89-15,11-89 16,-6 51-1,6-51-15,0 18 16,6-29-16,13-15 16</inkml:trace>
  <inkml:trace contextRef="#ctx0" brushRef="#br0" timeOffset="102670.7233">18451 5302 0,'0'0'0,"0"0"15,0 0-15,0 0 16,0 0-1,3 23-15,8 20 16,1 23 0,1 2-16,1-2 15,-4 4-15,4 17 16,1 41 0,6 44-16,-9 31 15,-4 11-15,-10-2 16,-4-15-1,-4-23-15,3-31 16,2-31 0,8-40-16,-3-72 15,0 0 1,0 0-16,0 0 0,7 36 16,-7-36-16,6 13 15,0-15 1,-6-8-16,3-5 15,2-10-15,2-10 16</inkml:trace>
  <inkml:trace contextRef="#ctx0" brushRef="#br0" timeOffset="102982.7845">19085 6366 0,'0'0'0,"0"0"16,2 27 0,11 30-16,3 29 15,1 26 1,0 29-16,-7 22 16,-1 18-16,-9 2 15,-11-2 1,-4-16-16,-8-18 15,3-25 1,2-36-16,18-86 16,0 0-16,-20 50 15,-4-40 1,0-30-16,5-24 16</inkml:trace>
  <inkml:trace contextRef="#ctx0" brushRef="#br0" timeOffset="103310.8935">18899 6945 0,'4'-41'0,"12"-19"16,11-11-16,20-5 15,18 4 1,14 14-16,9 20 16,-5 19-1,0 9-15,-14 12 16,-20 6-1,-13 9-15,-13 8 16,-13 6-16,-14 7 16,-17 23-1,-14 8-15,-26 26 16,-14 13-16,-3-8 16,78-100-1,0 0-15,-61 72 16,25-41-1,27-32-15,23-22 16,19-18-16,28-37 16</inkml:trace>
  <inkml:trace contextRef="#ctx0" brushRef="#br0" timeOffset="103545.1521">20255 6333 0,'0'0'0,"-16"20"16,-1 9-16,-14 20 16,-13 16-1,-24 33-15,-20 30 16,1-4 0,18-23-16,69-101 15,-52 67-15,52-67 16,-33 36-1,12-30-15,9-16 16</inkml:trace>
  <inkml:trace contextRef="#ctx0" brushRef="#br0" timeOffset="103889.1152">19735 6299 0,'0'0'0,"0"0"16,0 0-1,0 0-15,15 18 16,16 14 0,19 23-16,12 26 15,10 17-15,-1 1 16,-6 1 0,-4-11-16,-8-8 15,-6-12 1,-47-69-16,40 63 15,-40-63 1,0 0-16,33 52 16,-33-52-16,0 0 15,0 0 1,18 38-16,-18-38 16,0 0-16,11 8 15,1-23 1</inkml:trace>
  <inkml:trace contextRef="#ctx0" brushRef="#br0" timeOffset="104029.5282">20656 7168 0,'0'0'0,"0"0"16,0 0-16,0 0 15,0 0-15</inkml:trace>
  <inkml:trace contextRef="#ctx0" brushRef="#br0" timeOffset="110605.999">8326 11092 0,'0'0'16,"0"0"-16,0 0 15,0 0 1,0 0-16,0 0 16</inkml:trace>
  <inkml:trace contextRef="#ctx0" brushRef="#br0" timeOffset="110777.8207">8430 11661 0,'0'0'0,"0"0"15,0 0 1,0 0-16,0 0 15</inkml:trace>
  <inkml:trace contextRef="#ctx0" brushRef="#br0" timeOffset="123087.555">5320 12739 0,'0'0'15,"0"0"-15,0 0 16,0 0 0,0 0-16,13 5 15,15 5-15,17 3 16,-2-3 0,1-4-16,2-2 15,0 1-15,-2 1 16,-1 1-1,4-2-15,4 0 16,3 1 0,2-4-16,2 5 15,3-5-15,1 2 16,5-4 0,2 0-16,3-2 15,2-2 1,15-5-16,2 0 15,-3 2-15,-6 0 16,-1 3 0,-6 0-16,2-1 15,1 2 1,0-2-16,-2 7 16,3 1-16,-7-3 15,5 3 1,-3 2-16,0 1 15,-3 1-15,-11 2 16,-1 0 0,-2-2-16,4 4 15,-2-2 1,-2 2-16,-3-3 16,-1 2-16,-4-5 15,-1-3 1,-1-4-16,-47 2 15,47 0 1,-4 0-16,-43 0 16,48 0-16,-12-7 15,-18-1 1</inkml:trace>
  <inkml:trace contextRef="#ctx0" brushRef="#br0" timeOffset="126555.3881">9676 10687 0,'0'0'16,"-22"18"-16,-9 9 16,-23 20-1,-6 16-15,-23 30 16,-15 30 0,0 11-16,17-17 15,25-28 1,16-26-16,40-63 15,0 0-15,-31 37 16,14-28-16</inkml:trace>
  <inkml:trace contextRef="#ctx0" brushRef="#br0" timeOffset="126805.3011">9387 10855 0,'0'0'0,"0"0"16,0 0 0,0 0-16,12 20 15,11 12-15,10 16 16,-1 7 0,-1 2-16,-4 4 15,-3 3 1,-1-3-16,-23-61 15,26 44 1,5-19-16</inkml:trace>
  <inkml:trace contextRef="#ctx0" brushRef="#br0" timeOffset="127664.4787">9956 10631 0,'0'0'0,"0"0"15,0 0-15,0 20 16,0 21 0,0 25-16,0 13 15,-5 14 1,1-5-16,0-12 16,4-76-16,0 0 15,0 47 1,6-36-16,10-35 15,1-19 1,10-17-16,5-16 16,8-24-16,9-14 15,3 4 1,-4 14-16,-9 20 16,-39 76-16,0 0 15,29-48 1,-13 33-16,-6 19 15,-5 16 1,-5 21-16,-7 21 16,-4 17-1,-5 32-15,-5 26 16,-7 15-16,2-12 16,-1-16-1,-2-17-15,-1-10 16,-3-7-16,-7-14 15,-1-15 1,41-61-16,-38 31 16,-5-16-1,86-30-15,-116 44 16,73-29-16,-41 13 16,8-6-1,16-5-15,7-9 16,3-8-1,7-8-15,4-8 16,11-9-16,12-9 16,4-3-1,8 6-15,4 9 16,4 13 0,-2 16-16,-5 18 15,-2 22-15,-10 21 16,-13 26-1,-6 46-15,-16 53 16,-15 37-16,-5-7 16,4-16-1,5-27-15,5-24 16,5-29 0,8-112-16,0 0 15,-5 65-15,7-48 16,7-39-1,6-36-15,5-45 16</inkml:trace>
  <inkml:trace contextRef="#ctx0" brushRef="#br0" timeOffset="128101.9909">10823 10658 0,'0'0'0,"0"0"16,0 0 0,-12 16-16,-12 20 15,-18 29-15,-21 44 16,-17 40 0,-8 23-16,17-17 15,15-30 1,56-125-16,0 0 15,0 0-15,-27 64 16,22-61 0,22-39-16,6-21 15,2-13 1,6-10-16,-31 80 16,0 0-16,34-67 15,-5 24 1,0 25-16,-4 18 15,-1 10-15,4 4 16,1 9 0,2 0-16,7 1 15,-2-8 1,1-16-16,2-16 16</inkml:trace>
  <inkml:trace contextRef="#ctx0" brushRef="#br0" timeOffset="128445.9084">11259 9839 0,'0'0'15,"0"0"-15,0 29 16,-6 31-16,4 43 15,-8 35 1,-6 10-16,-8 31 16,-1 24-16,4 6 15,6-7 1,1-8-16,6-15 16,1-14-1,3-28-15,2-31 16,2-106-16,0 0 15,-2 61 1,2-41-16,-3-27 16,6-26-1,1-19-15</inkml:trace>
  <inkml:trace contextRef="#ctx0" brushRef="#br0" timeOffset="128648.9526">11120 11117 0,'0'0'0,"0"0"15,0 0 1,14-19-16,15-10 16,24-15-1,12 1-15,24-1 16,14 2 0,-16 15-16,-87 27 15,63-11-15,-32 19 16,-31 7-1,-17 0-15</inkml:trace>
  <inkml:trace contextRef="#ctx0" brushRef="#br0" timeOffset="129086.371">10723 12026 0,'-5'35'0,"1"19"16,0 22-1,2 20-15,2 2 16,8-1-16,17-10 16,10-12-1,12-10-15,0-16 16,-8-20 0,1-15-16,-1-14 15,3-16-15,-3-15 16,-3-11-1,-7-12-15,-5-1 16,-10-8 0,-7 0-16,-12 7 15,-6 5-15,-10 9 16,-8 10 0,-4 9-16,-13 11 15,-2 10 1,-8 19-16,-4 21 15,-5 20-15,-11 36 16,-4 33 0,13 9-16,24-19 15,18-26-15</inkml:trace>
  <inkml:trace contextRef="#ctx0" brushRef="#br0" timeOffset="129320.7147">11699 12707 0,'0'0'16,"0"0"-16,0 0 16,0 0-16,0 0 15</inkml:trace>
  <inkml:trace contextRef="#ctx0" brushRef="#br0" timeOffset="150603.6336">14843 7776 0,'0'0'16,"-21"-4"-16,-10-10 15,-4-4-15,3-4 31,6 6-31,4 5 16,8 5 0,1-1-16,1 3 15,7 4-15,5 0 16,5 0 0,5 1-16,3 2 15,7-3 1,7 0-16,4 0 15,7-3-15,13 2 16,5-2 0,4-1-16,10-3 15,5-1 1,30-4-16,23-4 16,9-4-16,8 0 15,-11 2 1,-7 3-16,1-4 15,1 4-15,6 1 16,0 1 0,8 6-16,-2 1 15,2 1 1,1-6-16,3 0 16,-2 4-16,3 3 15,1-3 1,2 3-16,-2 0 15,0-2 1,5 0-16,0 2 16,0-3-16,4-3 15,-2 0 1,1-3-16,-1 3 16,-2 1-1,1 0-15,-8 2 16,-7 1-16,-5-1 15,-15 3 1,1 2-16,-9 2 16,-12 2-16,-7 0 15,-9 0 1,-17 0-16,-67-2 16,0 0-1,51 3-15,-51-3 16,0 0-16,0 0 15,41 2 1,-41-2-16,0 0 16,0 0-1,28 2-15,-28-2 16,0 0-16,0 0 16,14-2-1</inkml:trace>
  <inkml:trace contextRef="#ctx0" brushRef="#br0" timeOffset="154055.5658">11541 7742 0,'0'0'15,"0"0"-15,0 0 16,0 0-16,0 0 16,17 0-1,16 0-15,23 0 16,-4 0 0,6 0-16,4-4 15,6-1-15,7 4 16,18-2-1,7 1-15,2 0 16,5-2 0,-3-2-16,-6 4 15,-4 4-15,-7 4 16,0 0 0,-5-1-16,1-1 15,-1-2 1,-8 0-16,-1-4 15,-21-4-15,-4 1 16,-48 5 0,0 0-16,42-5 15,-42 5-15,0 0 16,0 0 0,38-9-16,-38 9 15,0 0 1,0 0-16,27-9 15,-27 9-15,0 0 16,0 0 0,16-6-16</inkml:trace>
  <inkml:trace contextRef="#ctx0" brushRef="#br0" timeOffset="154165.3163">13403 7707 0,'0'0'0,"0"0"16,0 0 0</inkml:trace>
  <inkml:trace contextRef="#ctx0" brushRef="#br0" timeOffset="159462.4816">7989 7707 0,'0'0'16,"0"0"-1,0 0-15,0 0 16,0 0-16,0 0 16,0 0-1,16 4-15,22-2 16,22 3-1,9-1-15,8-4 16,24 0-16,5-4 16,5-3-1,7 0-15,3 1 16,1 4 0,3-1-16,7 3 15,-3 8-15,-11-5 16,-8 2-1,-11-1-15,-10 1 16,-14-1 0,-9-1-16,-66-3 15,52 2-15,-52-2 16,0 0 0,0 0-16,42 0 15,-42 0-15,0 0 16,0 0-1,36-2-15,-36 2 16,0 0 0,0 0-16,26-7 15,-26 7-15,23-9 16</inkml:trace>
  <inkml:trace contextRef="#ctx0" brushRef="#br0" timeOffset="172849.7535">8926 12962 0,'0'0'0,"0"0"15,0 0-15,0 0 16,0 0 0,0 0-16,23-3 15,18-3-15,24-6 16,2 6 0,2-1-16,2-2 15,-3 1 1,1-3-16,10-1 15,21-1-15,14-1 16,-5 6 0,-8 1-16,2 0 15,-3 2 1,3 3-16,3 2 16,-2 2-16,2 3 15,-4-3 1,6 3-16,1-3 15,3 3-15,2-1 16,6 0 0,15 0-16,11 1 15,12-5-15</inkml:trace>
  <inkml:trace contextRef="#ctx0" brushRef="#br0" timeOffset="181144.4972">21906 4148 0,'0'0'16,"0"0"-16,0 0 16,0 0-1,0 0-15,0 0 16,0 0-16,0 0 16,-6 18-1,-1 15-15,-3 20 16,0 1-1,2 0-15,3 2 16,1 0-16,-3 4 16,0 3-1,-2 8-15,0 12 16,-7 26 0,-6 30-16,-4 17 15,-5 14-15,5-1 16,0 6-1,3 8-15,-1 14 16,1 15 0,1 14-16,-5 27 15,-2 4-15,-7 7 16,3 16 0,0 11-16,6 8 15,-5 10 1,10 5-16,-3 10 15,1 5-15,-1 8 16,2 7 0,5 12-16,1 6 15,1 2-15,-1 4 16,3-1 0,-2-1-16,4 3 15,6-10 1,8-4-16,8-6 15,3-4-15,4-10 16,2-12 0,1-21-16,-1-32 15,0-35 1,-3-31-16,-3-50 16,-2-36-16,1-35 15,-12-83 1,0 0-16,0 0 15,8 58 1,-8-58-16,0 0 16,0 0-16,5 28 15,-5-28 1,0 0-16,0 0 16,0 12-1,0-12-15,0 0 16,0 0-16,-2 2 15,2-2 1,0 0-16,0 0 16,-3 0-16,3 0 15,0 0 1,0 0-16,-2 3 16,2-3-1,0 0-15,0 0 16,-2 2-16,2-2 15,0 0 1,0 0-16,0 2 16,0-2-1,0 0-15,0 0 16,-2 4-16,2-4 16,0 0-1,0 0-15,-2 0 16,-8-4-16</inkml:trace>
  <inkml:trace contextRef="#ctx0" brushRef="#br0" timeOffset="208856.843">16733 8104 0,'0'0'15,"0"0"-15,0 0 16,2 21-16,10 19 16,3 22-1,1-1-15,0-1 16,-2 10-16,-6 10 15,-6 26 1,-4 16-16,-8 1 16,-11 4-1,-4-2-15,-6 2 16,-11 3-16,-14 9 16,-11 1-1,-10-1-15,-7 2 16,-10 3-1,-7-7-15,-6-3 16,-7-4-16,-9-6 16,-9-7-1,-11-8-15,-18 1 16,-6-3 0,-3-5-16,1-5 15,-2-7-15,1-12 16,2-10-1,2-9-15,2-12 16,7-7-16,6-4 16,13-11-1,10-8-15,14-8 16,11-9 0,5-4-16,11-5 15,13-4 1,16-3-16,13 5 15,45 11-15,-37-14 16,37 14 0,0 0-16,0 0 15,-37-13 1,37 13-16,-30-9 16,18 6-16,7 8 15</inkml:trace>
  <inkml:trace contextRef="#ctx0" brushRef="#br0" timeOffset="209810.0226">17022 9776 0,'0'0'16,"-29"6"-16,-16 12 16,-18 18-1,7 15-15,-11 27 16,-4 32-16,8 18 15,12 19 1,19 0-16,17-1 16,17-3-1,18-10-15,19-16 16,9-10-16,15-18 16,1-22-1,7-22-15,0-20 16,7-19-16,7-19 15,4-25 1,9-29-16,6-25 16,3-27-1,-18-12-15,-22 4 16,-25-3-16,-19 3 16,-23 13-1,-20 11-15,-16 10 16,-15 7-1,-14 14-15,-14 15 16,-4 14 0,-7 19-16,-2 20 15,-4 14-15,-8 20 16,6 12-16,7 16 16,8 11-1,16 10-15,17 3 16,14 1-1,24-7-15,20-7 16,20-26-16,7-25 16</inkml:trace>
  <inkml:trace contextRef="#ctx0" brushRef="#br0" timeOffset="210341.1221">18228 9690 0,'0'0'0,"0"0"16,0 0 0,0-2-16,-6-4 15,-15 6 1,-18 20-16,-16 25 15,0 11-15,-19 28 16,-9 21 0,10 7-16,12 0 15,23-11-15,25-21 16,17-17 0,15-23-16,12-15 15,13-8 1,14-13-16,12-8 15,3-7 1,15-7-16,-10 5 16,-16 9-16,-22 10 15,-15 11 1,-16 8-16,-18 11 16,-13 13-16,-21 23 15,-24 24 1,-18 15-16,3-12 15,15-26 1,67-73-16,-54 48 16,54-48-16,-31 18 15,17-21 1,21-12-16</inkml:trace>
  <inkml:trace contextRef="#ctx0" brushRef="#br0" timeOffset="211012.8439">18646 9901 0,'0'0'0,"0"0"16,0 0-1,-11 24-15,-2 19 16,-9 29-16,-4 23 15,6 8 1,9-16-16,13-26 16,-2-61-16,14 33 15,3-19 1,5-17-16,4-13 16,3-12-1,2-18-15,-3 0 16,-9-2-1,-5 7-15,-10 5 16,-6 14-16,-10 8 16,-5 10-1,-7 10-15,-2 3 16,2 0-16,4-2 16,4-5-1,10-6-15,12-10 16,12-12-1,13-12-15,16-18 16,5-3-16,13-12 16,-3 0-1,-62 71-15,50-49 16,-15 24 0,-8 18-16,-8 14 15,-4 13-15,-6 16 16,-5 15-1,-6 28-15,-2 35 16,-6 18 0,8-10-16,2-122 15,0 0-15,0 0 16,2 90 0,5-57-16,4-45 15,1-32-15,-6-32 16</inkml:trace>
  <inkml:trace contextRef="#ctx0" brushRef="#br0" timeOffset="211262.8016">19194 9290 0,'0'0'16,"0"0"-16,2 24 15,12 27-15,1 27 16,3 32-1,2 37-15,-4 21 16,-5 1 0,-2-19-16,-2-18 15,3-21 1,4-18-16,1-20 16,-15-73-16,18 42 15,5-42 1,-1-30-16</inkml:trace>
  <inkml:trace contextRef="#ctx0" brushRef="#br0" timeOffset="212043.4731">19871 9374 0,'0'0'0,"-17"29"16,-10 13-16,-17 37 15,-16 32 1,-13 32-16,1 4 16,12-28-16,17-37 15,43-82 1,0 0-16,-22 43 16,22-43-1,13-29-15,13-21 16,9-19-16,14-12 15,-49 81 1,49-61-16,-2 18 16,-47 43-1,34-16-15,-5 16 16,-2 12-16,-1 3 16,1 8-1,2 3-15,4 6 16,-2-2-1,-31-30-15,0 0 16,26 23-16,-12-16 16,-8-14-1,-4-11-15,-4-6 16,0-5-16,0-5 16,-3-6-1,3-16-15,7-2 16,7-6-1,13-8-15,12-24 16,18-16-16,2 0 16,0 11-1,-13 26-15,-10 17 16,-34 58 0,0 0-16,0 0 15,22-29-15,-7 18 16,-3 14-1,-3 14-15,-1 16 16,2 12-16,1 22 16,-1 11-1,9 36-15,4 27 16,4 22 0,-4 2-16,2-5 15,-6-12-15,-13-2 16,-12-1-1,-18 3-15,-15-3 16</inkml:trace>
  <inkml:trace contextRef="#ctx0" brushRef="#br0" timeOffset="212668.3311">15791 12617 0,'0'0'0,"0"0"16,15-23-16,12-16 15,21-26 1,8-13-16,-56 78 16,69-73-16,-21 32 15,-19 37 1,-18 15-16,-6 16 15,-5 18 1,-7 28-16,-9 39 16,-4 29-1,-1 26-15,5 0 16,7-6-16,5-9 16,4-18-1,0-134-15,0 0 16,0 88-1,4-70-15,-4-50 16</inkml:trace>
  <inkml:trace contextRef="#ctx0" brushRef="#br0" timeOffset="213231.0092">16126 12846 0,'0'0'15,"0"0"-15,9 18 16,6 8-1,7 14-15,5 10 16,-4 5-16,-1 1 16,-22-56-1,18 47-15,-9-23 16,-7-28-16,-2-22 16,0-15-1,-5-13-15,-5 6 16,-1 7-1,1 10-15,4 11 16,4 0-16,4-2 16,7-5-1,4-11-15,9-25 16,5-13 0,5-27-16,1-10 15,-4 6-15,-29 107 16,0 0-1,0 0-15,20-81 16,-20 81 0,13-40-16,-4 35 15,1 28-15,-2 14 16,4 33 0,-3 19-16,7 45 15,1 36-15,5 13 16,2-22-1,-3-29-15,-3-32 16,-3-26 0,-15-74-16,10 49 15,-8-33-15,-4-32 16,-6-26 0</inkml:trace>
  <inkml:trace contextRef="#ctx0" brushRef="#br0" timeOffset="213527.4991">16579 11814 0,'0'0'0,"0"0"16,2 29-16,14 36 15,7 32 1,10 44-16,5 45 15,6 19-15,-1 5 16,0-12 0,6-7-16,0-12 15,-2-7 1,-4-18-16,-8-13 16,-8-25-16,-11-28 15,-16-88 1,6 50-16,-10-27 15</inkml:trace>
  <inkml:trace contextRef="#ctx0" brushRef="#br0" timeOffset="213793.4571">17106 11757 0,'0'0'0,"0"0"16,0 0-1,21 7-15,16 7 16,15 17-16,-12 11 16,-4 17-1,-10 10-15,-5 24 16,-16 4-1,-19-7-15,-15-21 16,-16-10-16</inkml:trace>
  <inkml:trace contextRef="#ctx0" brushRef="#br0" timeOffset="214168.3525">16955 12301 0,'0'0'15,"0"0"-15,0 0 16,19 0-16,25 0 16,11 6-1,-17 15-15,-22 23 16,-18 19 0,-19 14-16,-17 26 15,-15 11-15,2-11 16,51-103-1,0 0-15,-41 72 16,41-72 0,-26 33-16,18-31 15,16-14-15,9-9 16,14-10 0,23-19-16,15-8 15,29-20-15,23-17 16,-19 16-1,-38 18-15</inkml:trace>
  <inkml:trace contextRef="#ctx0" brushRef="#br0" timeOffset="214605.3708">17222 13040 0,'0'0'15,"0"29"-15,2 16 16,13 24 0,4-2-16,6-7 15,8 5 1,3 0-16,14 13 16,-1-9-16,-49-69 15,49 52 1,-14-32-16,-6-20 15,-10-18 1,-8-9-16,-5-19 16,-3-29-16,-8-29 15,-8-17 1,-10 0-16,-10 19 16,-5 30-16,-4 23 15,1 22 1,6 12-16,-8 8 15,0 11 1,2 17-16,-2 16 16,0 23-16,-6 30 15,11 20 1,14-6-16,12-12 16</inkml:trace>
  <inkml:trace contextRef="#ctx0" brushRef="#br0" timeOffset="215152.3484">18456 11610 0,'0'0'0,"0"0"16,0 0-16,0 0 16,0 0-1,0 0-15,0 0 16,19-11 0,10-13-16,17-15 15,-1 4-15,-45 35 16,42-25-1,-4 21-15,-9 24 16,-17 23-16,-8 26 16,-8 24-1,-8 46-15,-10 44 16,-3-6 0,25-177-16,0 0 15,0 0-15,-20 98 16,16-85-1,10-59-15</inkml:trace>
  <inkml:trace contextRef="#ctx0" brushRef="#br0" timeOffset="215464.5732">18817 11016 0,'0'0'0,"0"0"15,10 24 1,11 19-16,12 32 16,7 39-16,12 43 15,6 26 1,0 1-16,1 2 16,-2-6-16,-1 1 15,-5-1 1,-2-7-16,-8-14 15,-10-27-15,-7-28 16,-24-104 0,0 0-16,0 0 15,5 61 1,-23-44-16</inkml:trace>
  <inkml:trace contextRef="#ctx0" brushRef="#br0" timeOffset="216636.4358">19299 11266 0,'0'0'0,"0"0"16,13 15-16,10 15 15,5 14 1,2 15-16,-8 7 15,-2 1 1,-20-67-16,0 0 16,16 54-16,-5-27 15,-5-32 1,4-19-16,-1-14 16,0-16-1,-7-4-15,-2-4 16,2-3-16,5-2 15,4 3 1,4-2-16,3-1 16,5 5-1,-23 62-15,30-66 16,-30 66-16,27-52 16,2 11-1,0 21-15,-10 20 16,-8 18-1,-1 16-15,-8 16 16,-4 29-16,-10 35 16,-8 17-1,-9 6-15,-4-10 16,33-127 0,-29 94-16,29-94 15,-28 60-15,6-33 16,6-22-1,5-14-15,7-9 16,4-9-16,6-8 16,10-8-1,15-8-15,3 0 16,4 3 0,-1 17-16,-3 15 15,-11 21-15,-7 19 16,-14 21-1,-12 33-15,-17 43 16,-15 38-16,-6 4 16,3-29-1,6-29-15,11-27 16,5-18 0,23-60-16,0 0 15,0 0-15,-11 31 16,7-16-1,8-18-15,5-11 16,9-17 0,6-13-16,14-28 15,19-37-15,16-35 16,2-7 0,-10 23-16,-18 27 15,-16 34 1,-31 67-16,0 0 15,19-49-15,-16 36 16,-13 21 0,-4 15-16,-4 18 15,-3 23 1,-2 17-16,-1 32 16,1 30-16,11 0 15,12-19 1,9-38-16,8-27 15,-2-26 1,1-17-16,3-9 16,10-17-16,11-15 15,14-26 1,27-35-16,20-35 16,-2-4-1,-18 8-15</inkml:trace>
  <inkml:trace contextRef="#ctx0" brushRef="#br0" timeOffset="216761.4784">20485 11711 0,'0'0'0,"0"0"15,0 0-15,0 0 16,0 0-16</inkml:trace>
  <inkml:trace contextRef="#ctx0" brushRef="#br0" timeOffset="217729.6413">17625 14047 0,'-27'-17'15,"-7"-4"-15,-16-2 16,-2 13 0,-6 17-16,-4 24 15,-3 27 1,-14 47-16,-6 50 15,14 36-15,26 13 16,25 0 0,22-10-16,20-22 15,12-27 1,2-25-16,-3-37 16,1-24-16,-34-59 15,26 27 1,5-9-16,7-15 15,-5-12-15,9-11 16,12-24 0,6-16-16,14-44 15,11-34 1,-30-5-16,-46 34 16</inkml:trace>
  <inkml:trace contextRef="#ctx0" brushRef="#br0" timeOffset="218088.932">17393 15505 0,'4'-32'0,"11"-23"16,8-19-16,15-25 15,11-14 1,-2 7-16,-4 31 16,-43 75-1,37-43-15,-5 33 16,-7 20-16,-5 15 16,-3 17-1,6 31-15,4 48 16,4 43-16,3 16 15,-3-10 1,3-31-16,1-34 16,-35-105-1,35 53-15,-9-49 16,-15-39-16</inkml:trace>
  <inkml:trace contextRef="#ctx0" brushRef="#br0" timeOffset="218432.9232">18072 13822 0,'0'0'0,"11"26"15,5 17-15,11 40 16,7 53-1,5 74-15,8 43 16,2 17 0,-5-22-16,-6-23 15,-5-26-15,-9-46 16,-7-42 0,-17-111-16,0 0 15,7 62 1,-11-46-16,-7-42 15,-7-35-15,-9-40 16,-13-75-16</inkml:trace>
  <inkml:trace contextRef="#ctx0" brushRef="#br0" timeOffset="218698.159">18308 14325 0,'0'-27'0,"-4"-16"16,0-24-16,2 3 15,8-1 1,10 9-16,11 11 15,7 14-15,10 8 16,8 13 0,4 16-16,2 19 15,2 15 1,-1 21-16,0 29 16,-3 31-16,-17 13 15,-24 23 1,-22 4-16,-22 11 15,-10-7 1,-9-13-16,-6-22 16,-11-30-16,-11-26 15</inkml:trace>
  <inkml:trace contextRef="#ctx0" brushRef="#br0" timeOffset="218886.0206">18095 14709 0,'0'0'0,"19"-9"16,13-9-16,21-6 16,15-13-1,30-18-15,18-17 16</inkml:trace>
  <inkml:trace contextRef="#ctx0" brushRef="#br0" timeOffset="219104.3129">18745 13907 0,'0'0'0,"0"0"16,17-9-16,21-9 16,30-11-1,10-8-15,25-20 16,11-21 0,-14-18-16,-24-3 15</inkml:trace>
  <inkml:trace contextRef="#ctx0" brushRef="#br0" timeOffset="219713.8812">19158 13630 0,'0'0'0,"0"0"16,0 35-1,7 37-15,7 44 16,7 45-1,6 36-15,3 3 16,-4 9-16,-5-13 16,-11-26-1,-8-29-15,-2-141 16,-2 107 0,2-107-16,-8 60 15,-3-42-15,-3-29 16,6-25-1,-2-15-15,4-31 16,6-35 0,9-28-16,10 4 15,10 16-15,4 24 16,9 21 0,6 10-16,4 17 15,8 8 1,3 15-16,-7 12 15,-3 11-15,5 9 16,1 9 0,-59-11-16,0 0 15,53 16 1,-53-16-16,0 0 16,0 0-16,41 18 15,-41-18 1,0 0-16,28 10 15,-28-10-15,0 0 16,9 0 0,-9 0-16,0 0 15,-2 0 1,-13-2-16</inkml:trace>
  <inkml:trace contextRef="#ctx0" brushRef="#br0" timeOffset="220151.3103">19766 13183 0,'0'0'16,"0"0"-1,0 0-15,0 0 16,0 0-16,0 0 16,9-21-1,7-7-15,5-6 16,0 10-16,-3 16 15,-3 9 1,-4 19-16,-3 20 16,-6 29-1,-4 26-15,-6 42 16,0 41-16,-3-15 16,11-163-1,0 0-15,-12 89 16,4-85-1,-1-50-15</inkml:trace>
  <inkml:trace contextRef="#ctx0" brushRef="#br0" timeOffset="220916.7239">20099 12700 0,'0'0'0,"0"0"16,2 23-1,5 26-15,3 29 16,2 23-16,1-1 16,-1-8-1,-12-92-15,0 0 16,0 0 0,9 65-16,0-34 15,-5-31-15,5-27 16,5-27-1,1-31-15,9-37 16,10-33 0,-1 9-16,-6 19 15,-4 39-15,-23 88 16,18-56 0,0 28-16,-2 24 15,-5 16 1,-1 16-16,-2 24 15,-2 32-15,1 48 16,-1 47 0,-2 22-16,-2-20 15,4-28 1,-2-33-16,-4-24 16,-2-16-16,-6-15 15,2-22 1,6-43-16,0 0 15,0 0-15,-9 29 16,1-16 0,4-17-16,-2-18 15,6-23 1,6-26-16,4-12 16,7-31-16,8-14 15,3 17 1,-2 35-16,-26 76 15,29-38 1,-4 33-16,-3 25 16,-6 16-16,2 29 15,-1 17 1,4 37-16,-2 31 16,4-10-1,-4-19-15,-19-121 16,8 87-16,-6-38 15,-8-31 1</inkml:trace>
  <inkml:trace contextRef="#ctx0" brushRef="#br0" timeOffset="221947.5566">20642 12185 0,'0'0'16,"0"0"-1,0 0-15,0 0 16,0 0-16,11 17 16,9 8-1,4 4-15,0 0 16,-9-4-1,-4 4-15,-6 4 16,-5 3-16,-2 4 16,-5-3-1,-2 35-15,9-72 16,-11 63 0,4-21-16,-1-28 15,8-30-15,8-20 16,3-15-1,5-20-15,1 6 16,1 10 0,-3 9-16,1 17 15,-7 23-15,1 15 16,-8 22 0,0 22-16,-4 30 15,0 43 1,-2 33-16,-2 12 15,2-33-15,4-138 16,0 0 0,0 0-16,-7 94 15,2-58-15,8-42 16,1-28 0,3-16-16,5-24 15,4-26 1,1-5-16,-17 105 15,0 0-15,0 0 16,20-80 0,-2 40-16,-1 35 15,-3 16 1,-14-11-16,12 18 16,-12-18-16,0 0 15,8 20 1,0-11-16,0-16 15,-1-19 1,1-23-16,2-30 16,3-37-16,-5-31 15,0 4 1,-11 15-16,-2 30 16,1 20-1,4 78-15,-2-62 16,2 62-16,2-36 15,-2 36 1,6-18-16,6 20 16,3 17-16,4 18 15,6 25 1,-2 19-16,8 44 16,7 42-1,1 22-15,-1-17 16,-2-29-16,-3-30 15,-2-26 1,-6-22-16,-25-65 16,15 29-1,-9-27-15</inkml:trace>
  <inkml:trace contextRef="#ctx0" brushRef="#br0" timeOffset="222213.0781">21114 11215 0,'0'0'16,"10"28"-16,9 20 16,9 36-1,11 46-15,13 53 16,17 37-1,11 21-15,0-20 16,9 0-16,5 13 16,5 19-1,1 29-15,-21 26 16,-35 22-16</inkml:trace>
  <inkml:trace contextRef="#ctx0" brushRef="#br0" timeOffset="222635.1091">19739 15163 0,'-8'49'0,"-6"36"15,-2 54 1,-2 47-16,7 14 16,1-30-16,-5-48 15,-7-46 1</inkml:trace>
  <inkml:trace contextRef="#ctx0" brushRef="#br0" timeOffset="222791.0669">19619 15304 0,'0'0'16,"0"0"-16,0 0 16,22-3-16,22-4 15,25 2 1,4 10-16,-7 22 15,-9 9 1,-16 9-16,-10-3 16</inkml:trace>
  <inkml:trace contextRef="#ctx0" brushRef="#br0" timeOffset="223213.1166">19895 15640 0,'0'0'0,"0"0"16,0 0-16,0 0 15,0 0 1,0 0-16,2 20 16,12 27-1,1 23-15,-1 4 16,-2 26-1,-6 17-15,10-1 16,-16-116-16,15 102 16,-15-102-1,9 68-15,-9-42 16,-7-28-16,3-19 16,2-16-1,6-26-15,7-8 16,5-10-1,14-22-15,7-8 16,10 6-16,-47 105 16,41-67-1,-10 37-15</inkml:trace>
  <inkml:trace contextRef="#ctx0" brushRef="#br0" timeOffset="223509.8756">20379 16711 0,'0'0'0,"0"0"15,0 0-15,-15-34 16,-2-26 0,-8-40-16,3-44 15,11-2-15,16 39 16,7 52-1,9 31-15,3 28 16,10 19 0,10 23-16,10 26 15,27 44-15,30 54 16,7 20 0,-26-27-16,-92-163 15,33 80 1,-43-57-16</inkml:trace>
  <inkml:trace contextRef="#ctx0" brushRef="#br0" timeOffset="223759.4694">20335 14894 0,'0'0'16,"0"0"-16,0 29 15,0 41-15,2 44 16,8 37 0,3 40-16,6-11 15,-6-41 1,-5-40-16,-8-99 16,-4 53-16,-4-37 15,-9-37 1,-3-25-16</inkml:trace>
  <inkml:trace contextRef="#ctx0" brushRef="#br0" timeOffset="223915.9829">20356 15404 0,'0'0'16,"0"4"-16,8 1 15,9 6 1,10 4-16,-4 4 16,6 2-1,-2 2-15,5 0 16,-32-23-16,43 22 15,-4-9 1,-9-11-16</inkml:trace>
  <inkml:trace contextRef="#ctx0" brushRef="#br0" timeOffset="224696.749">20447 15294 0,'0'0'0,"0"0"15,0 0 1,3-22-16,13-34 16,5-28-1,13-32-15,4-30 16,-10 1-16,-11 27 16,-17 30-1,-5 23-15,-4 22 16,-2 11-16,11 32 15,0 0 1,-11-23-16,11 23 16,-9-11-1,2 9-15,9 7 16,8 16 0,3 11-16,9 14 15,12 23-15,12 36 16,9 26-1,7 21-15,-6-10 16,-14-25-16,-13-19 16,-6-13-1,-16-13-15,-10-22 16,-5-7 0,-6-3-16,0-3 15,14-37-15,-11 39 16,11-39-1,-16 33-15,6-4 16,-1 4 0,4 2-16,2 12 15,10 13-15,8 9 16,7 9 0,20 28-16,17 19 15,10 2 1,-3-29-16,-7-40 15,-57-58-15,44 22 16,-16-28 0,-9-21-16,-13-20 15,-8-29 1,-16-33-16,-20-17 16,-18 15-16,-8 27 15,-4 31 1,-2 26-16,-7 26 15,-8 32 1,-3 40-16,0 57 16,9 71-16,14 75 15</inkml:trace>
  <inkml:trace contextRef="#ctx0" brushRef="#br0" timeOffset="309958.3393">22383 5005 0,'0'0'0,"0"0"15,0 0 1,0 0-16,0 0 15,8 21 1,7 10-16,4 10 16,4 3-16,-6 3 15,3 6 1,-2 4-16,-18-57 16,20 55-16,-20-55 15,0 0 1,0 0-16,19 49 15,-19-49-15,18 39 16,-3-22 0,-2-15-16,-2-15 15,4-12 1,0-11-16,0-12 16,-3-9-16,-1 4 15,-3 2 1,-4 4-16,4 7 15,-4 6 1,-4 34-16,11-27 16,-11 27-1,16-20-15,3 7 16</inkml:trace>
  <inkml:trace contextRef="#ctx0" brushRef="#br0" timeOffset="310083.3286">22748 5066 0,'0'0'16,"0"0"-16,0 0 16,0 0-1,0 0-15</inkml:trace>
  <inkml:trace contextRef="#ctx0" brushRef="#br0" timeOffset="310895.2973">23388 4945 0,'0'0'16,"-22"7"-16,-13 9 16,-15 15-1,3 11-15,-2 16 16,-7 27 0,5 20-16,8 14 15,12 1-15,13-3 16,14-3-1,10-9-15,12 2 16,11-2-16,6-7 16,13-9-1,14-12-15,10-20 16,4-21 0,-1-19-16,3-22 15,-3-18-15,-9-24 16,-3-15-1,-7-18-15,-4-21 16,-10-9 0,-8-15-16,-12-13 15,-15-5-15,-16 9 16,-13 15 0,-16 11-16,-9 20 15,-14 14 1,-1 20-16,-8 23 15,-9 15-15,-4 21 16,-5 19 0,3 16-16,9 12 15,9 10 1,16 10-16,15 4 16,18 0-16,22-7 15,19-22-15</inkml:trace>
  <inkml:trace contextRef="#ctx0" brushRef="#br0" timeOffset="311488.973">24608 4831 0,'0'0'0,"0"0"16,-22 0-16,-18 6 15,-25 11 1,4 11-16,3 15 16,-4 11-1,-7 19-15,4 12 16,27-9-16,20-13 15,18-16 1,13-5-16,16-2 16,14 1-1,10-1-15,5 2 16,7 5-16,14 12 16,3 5-1,-17-3-15,-21-8 16,-14-8-1,-12-3-15,-11 1 16,-14-1-16,-15 1 16,-14-3-1,-11-4-15,-14-5 16,-6-7-16,-2-8 16,-1-9-1,-3-11-15,73 4 16,-63-14-1,63 14-15,-56-22 16,56 22-16,0 0 16,-37-27-1,19 1-15,18 26 16,2-17 0,14 13-16</inkml:trace>
  <inkml:trace contextRef="#ctx0" brushRef="#br0" timeOffset="312059.8419">25083 5218 0,'0'0'0,"0"0"16,-15 13-1,-5 9 1,-3 10-16,9 6 16,9 4-16,14-2 15,13-3 1,7-8-16,5-12 15,4-10-15,-3-11 16,-4-12 0,-5-7-16,-4-8 15,-7-11-15,-12-1 16,-10 3 0,-12 9-16,-8 8 15,-17 12 1,-18 11-16,-5 14 15,-5 11-15,-12 16 16,4 7-16</inkml:trace>
  <inkml:trace contextRef="#ctx0" brushRef="#br0" timeOffset="312263.0123">24711 5765 0,'0'0'16,"0"0"-16,0 0 15,22 7-15,26-1 16,25 4 0,21-3-16,4-5 15,3-11 1,-2-7-16,-8-18 16,-16-16-16,-16-11 15,-14 0 1</inkml:trace>
  <inkml:trace contextRef="#ctx0" brushRef="#br0" timeOffset="312606.2759">25477 4775 0,'0'0'16,"0"0"-16,0 0 15,0 0 1,-6 30-16,0 29 16,-3 36-16,2 25 15,4 8 1,10 6-16,2 2 16,4 3-1,3-8-15,4-6 16,0-4-16,-1-14 15,-6-24 1,-13-83-16,0 0 16,0 0-1,11 55-15,-11-55 16,11 16-16,4-24 16,8-23-16</inkml:trace>
  <inkml:trace contextRef="#ctx0" brushRef="#br0" timeOffset="313121.9069">25999 5102 0,'0'0'0,"0"0"15,0 0-15,0 0 16,0 0-1,20 0-15,26 0 16,26-7-16,1-4 16,6-7-1,-79 18-15,0 0 16,0 0 0,49-9-16,-35 11 15,-21 16-15,-18 11 16,-20 22-1,-11 14-15,-23 24 16,-11 20 0,90-109-16,0 0 15,-65 82-15,44-53 16,37-40 0,14-17-16,6-10 15,1 1-15,-1 2 16,-3 12-1,3 9-15,-3 14 16,-3 9 0,1 9-16,0 4 15,10 9 1,-1 1-16,-1-5 16,5-12-16,-7-12 15,-3-21-15</inkml:trace>
  <inkml:trace contextRef="#ctx0" brushRef="#br0" timeOffset="313449.9745">26523 4664 0,'0'0'16,"0"0"-16,0 0 15,0 0 1,0 0-16,10 31 15,2 26 1,10 36-16,-7 39 16,3 33-16,-12 16 15,-4-12 1,-4-9-16,-2-7 16,2-10-16,0-18 15,2-20 1,-2-17-16,2-88 15,0 0 1,0 0-16,-4 64 16,4-64-16,-4 26 15,0-29 1</inkml:trace>
  <inkml:trace contextRef="#ctx0" brushRef="#br0" timeOffset="313637.2886">26506 5291 0,'0'0'15,"0"0"-15,17 0 16,25 0-16,28 5 16,13-2-1,24 3-15,-4-4 16</inkml:trace>
  <inkml:trace contextRef="#ctx0" brushRef="#br0" timeOffset="314168.4092">27265 4923 0,'0'0'15,"0"0"-15,0 0 16,0 0-1,0 0-15,0 0 16,-11 20-16,-4 14 16,1 7-1,9 5-15,10-6 16,6-7 0,5-13-16,5-6 15,0-12-15,6-8 16,-1-11-1,-4-2-15,-9-3 16,-7-1 0,-10 5-16,-13 5 15,-19 4-15,-10 11 16,-14 7 0,-2 11-16,3 9 15,6 7-15,12 6 16,12 3-1,14 0-15,10-3 16,8-6 0,10-9-16,7-4 15,14-8-15,12-9 16,22-6 0,7-8-16,21-8 15,-96 16 1,103-18-16,-26 7 15,-44 9-15,-35 4 16,-18-2 0</inkml:trace>
  <inkml:trace contextRef="#ctx0" brushRef="#br0" timeOffset="314371.4911">27056 5425 0,'0'9'16,"0"0"-16,0 5 15,0 2 1,0 6-16,0 11 15,0 10-15,0 6 16,0 4 0,0 6-16,0 1 15,0 5 1,0-2-16,0-63 16,2 51-16,9-18 15,2-26 1</inkml:trace>
  <inkml:trace contextRef="#ctx0" brushRef="#br0" timeOffset="314527.822">27265 5718 0,'2'-2'16,"4"-7"-16,2 2 15,9-5 1,12 2-16,17 2 16,7 3-1,10 3-15,6 6 16,5 2-16,5 2 15</inkml:trace>
  <inkml:trace contextRef="#ctx0" brushRef="#br0" timeOffset="314871.4887">27744 4943 0,'0'0'15,"0"0"-15,0 20 16,4 25-16,0 24 16,0 11-1,6 21-15,1 4 16,-5 0-1,1-7-15,-5-4 16,1-13 0,-3-12-16,0-69 15,0 0-15,0 0 16,0 47 0,0-47-16,2 31 15,3-22-15</inkml:trace>
  <inkml:trace contextRef="#ctx0" brushRef="#br0" timeOffset="315121.3147">27463 5944 0,'0'0'0,"0"0"15,0 23-15,8 17 16,8 20-1,4-7-15,4-7 16,-24-46 0,27 39-16,5-5 15,-32-34-15,42 18 16,9-12 0,12-12-16,0-12 15,-1-4-15</inkml:trace>
  <inkml:trace contextRef="#ctx0" brushRef="#br0" timeOffset="315293.5401">28390 6166 0,'0'0'16,"0"0"-16,0 0 15,0 0 1,0 0-16</inkml:trace>
  <inkml:trace contextRef="#ctx0" brushRef="#br0" timeOffset="323260.3983">23648 6891 0,'0'0'0,"0"0"16,0 0-1,0 0-15,-6 20 16,-5 18-16,-4 23 16,-1-5-1,5-1-15,3 10 16,3 0 0,0 2-16,5 0 15,2 0 1,-2-6-16,0-2 15,-2-4-15,2-55 16,-2 48 0,2-48-16,0 0 15,0 0-15,-6 46 16,6-46 0,0 0-16,0 0 15,-5 35 1,3-17-16</inkml:trace>
  <inkml:trace contextRef="#ctx0" brushRef="#br0" timeOffset="324041.0886">23798 7946 0,'0'0'0,"0"0"16,0 0 0,-21 13-16,-11 3 15,-7 2 1,-2-5-16,-4-2 16,-4-6-16,0-7 15,-7-5 1,3-9-16,-1-7 15,3-8 1,3-6-16,5-10 16,-1-5-16,9-6 15,4-6 1,4-1-16,7-2 16,6 0-1,5-1-15,9 4 16,7-1-16,9 4 15,9 1 1,8 2-16,7 4 16,12 4-16,1 5 15,7 4 1,5 10-16,3 5 16,-2 9-1,1 9-15,1 5 16,-4 10-16,-1 5 15,-6 9 1,0 7-16,-8 7 16,-6 3-1,-6 7-15,-6 4 16,-8 7 0,-7 2-16,-9 7 15,-11 2-15,-11 5 16,-8 1-1,-16 22-15,-11 5 16,-5-11-16,2-18 16,5-15-1,13-18-15,4-9 16,1-4 0,3-10-16,8-6 15,5-4-15,3-5 16,5-3-1,4-1-15,8-3 16</inkml:trace>
  <inkml:trace contextRef="#ctx0" brushRef="#br0" timeOffset="324166.0942">23913 7995 0,'0'0'0,"0"0"16,0 0 0</inkml:trace>
  <inkml:trace contextRef="#ctx0" brushRef="#br0" timeOffset="330165.008">24615 6556 0,'0'0'16,"0"0"-16,0 0 15,0 0 1,0 0-16,0 0 16,0 0-1,18 7-15,20 6 16,13 5-16,-4 2 15,-6-4 1</inkml:trace>
  <inkml:trace contextRef="#ctx0" brushRef="#br0" timeOffset="330680.4713">24548 6838 0,'0'0'0,"0"0"16,0 0-16,0 0 15,0 0 1,0 0-16,0 0 16,21 0-1,18-4-15,16-1 16,-14 3-16,-12 2 16,-11 7-1,-20 10-15,-12 5 16,-10 9-1,-7 10-15,-3 10 16,-4 7-16,1 5 16,0 4-1,-1 20-15,14-4 16,15-9-16,18-23 16,11-22-1,4-20-15,6-6 16,5-14-1,1-3-15,1-9 16,-11-3-16,-12-3 16,-12 0-1,-7-3-15,-8 1 16,-7 2 0,-5 4-16,-8 5 15,-14 5 1,47 15-16,-47-8 15,47 8-15,-43 0 16,16-6-16,23-9 16</inkml:trace>
  <inkml:trace contextRef="#ctx0" brushRef="#br0" timeOffset="331086.6394">24974 6561 0,'0'0'0,"0"0"16,0 20-16,5 20 15,-1 27-15,-2 13 16,1 20 0,-1 6-16,-2-1 15,0 2 1,0-2-16,0-5 15,0-12-15,0-88 16,0 0 0,0 56-16,0-38 15,4-36-15,-2-25 16,-2 43 0,4-49-16,-4 49 15,2-49 1,-2 49-16,2-49 15,9 4-15,14 4 16,14 9 0,20-2-16,20 0 15,16-7 1,3 9-16</inkml:trace>
  <inkml:trace contextRef="#ctx0" brushRef="#br0" timeOffset="331477.2307">24744 7682 0,'0'0'16,"-13"22"-16,0 10 16,-5 13-1,9 2-15,7-1 16,11 5-16,6-2 15,12-8 1,5-3-16,4-6 16,3-14-1,-2-14-15,-9-10 16,-1-13-16,-10-6 16,-7-6-1,-10 0-15,-10 0 16,-5 2-1,-9 4-15,-9 8 16,-12 5-16,-4 14 16,1 12-1,48-14-15,-40 20 16,20-4-16,23-16 16</inkml:trace>
  <inkml:trace contextRef="#ctx0" brushRef="#br0" timeOffset="331727.112">25585 7024 0,'0'0'16,"0"0"-16,-18 17 15,-10 12-15,-15 19 16,-11 13-1,-20 19-15,-4 10 16,78-90 0,0 0-16,0 0 15,-56 60 1,41-51-16,30-38 16</inkml:trace>
  <inkml:trace contextRef="#ctx0" brushRef="#br0" timeOffset="331867.3738">25438 7088 0,'4'2'0,"7"5"15,-2-2-15,2 6 16,5 4 0,-1 5-16,1 6 15,-3 2-15,6 3 16,-2 3 0,4-3-16,-6-11 15</inkml:trace>
  <inkml:trace contextRef="#ctx0" brushRef="#br0" timeOffset="332164.5299">25752 6572 0,'0'0'0,"0"0"16,0 0-16,2 22 15,10 25-15,0 26 16,4 22 0,-6 5-16,1 15 15,-5 5 1,-6 4-16,-2-3 16,-2-18-16,4-103 15,0 0 1,0 0-16,-4 72 15,1-34 1,-1-27-16</inkml:trace>
  <inkml:trace contextRef="#ctx0" brushRef="#br0" timeOffset="332320.5125">25824 7124 0,'0'0'0,"0"0"16,11-14-16,14-8 15,15-7 1,6 5-16,11 1 16,3 3-16,-2 2 15</inkml:trace>
  <inkml:trace contextRef="#ctx0" brushRef="#br0" timeOffset="332695.3436">25527 7715 0,'0'0'0,"0"0"16,0 21-16,2 17 16,11 16-1,10-12-15,6-6 16,6-3-1,13-3-15,0-11 16,5-7-16,-4-15 16,-10-10-1,-7-14-15,-17-9 16,-10-6 0,-16-1-16,-15 6 15,-5 5-15,-4 10 16,-8 13-1,-8 13-15,-10 19 16,-1 15-16,6 6 16,18-1-1,16-10-15</inkml:trace>
  <inkml:trace contextRef="#ctx0" brushRef="#br0" timeOffset="333148.4484">26769 6925 0,'0'0'0,"0"0"16,-17 22-16,-17 17 15,-22 31 1,-22 31-16,-18 25 16,6-1-16,21-27 15,69-98 1,0 0-16,-31 53 15,33-46-15</inkml:trace>
  <inkml:trace contextRef="#ctx0" brushRef="#br0" timeOffset="333304.541">26573 7231 0,'0'0'16,"0"0"-16,0 0 15,0 0 1,11 18-16,7 11 15,9 9 1,-2 4-16,13-4 16,6-9-16</inkml:trace>
  <inkml:trace contextRef="#ctx0" brushRef="#br0" timeOffset="333929.4805">27036 6844 0,'0'0'0,"0"0"15,0 24 1,0 26-16,-5 27 16,1 14-1,-1 2-15,0-4 16,-4-1-16,-4-5 15,1-13 1,12-70-16,0 0 16,0 0-1,-6 42-15,8-27 16,4-24-16,10-16 16,3-12-1,7-19-15,5-15 16,14-26-1,4-18-15,0-2 16,-10 16-16,-13 21 16,-13 19-1,-3 24-15,-6 12 16,-2 13 0,3 9-16,-1 11 15,0 10-15,4 13 16,-6 16-1,0 25-15,-2 13 16,-4 42 0,-4 39-16,-3 21 15,-1-10-15,0-25 16,5-28 0,3-27-16,0-23 15,4-74 1,0 55-16,0-55 15,4 27-15,5-18 16,1-15 0,6-21-16</inkml:trace>
  <inkml:trace contextRef="#ctx0" brushRef="#br0" timeOffset="334492.0479">27448 7099 0,'0'0'15,"0"0"-15,9-15 16,12-13 0,8-3-16,6 7 15,4 8 1,-3 5-16,-10 7 16,-4 6-16,-8 4 15,-5 5 1,-9 7-16,-9 11 15,-5 7 1,-8 10-16,2 4 16,0-5-16,7-7 15,4-9 1,9-11-16,2-7 16,9-6-1,7-3-15,4-4 16,2-1-16,8 3 15,-3 3 1,0 5-16,-9 10 16,-9 10-1,-13 16-15,-19 18 16,-10 10-16,-15 23 16,-6 6-1,52-101-15,-39 83 16,39-83-16,0 0 15,-14 52 1,16-26-16,16-16 16,9-9-1,12-5-15,24-9 16,11-10-16,31-17 16,23-20-1</inkml:trace>
  <inkml:trace contextRef="#ctx0" brushRef="#br0" timeOffset="334866.9761">28243 6768 0,'0'0'15,"0"0"-15,0 0 16,0 0-1,0 0-15,-12 25 16,-4 9-16,3 10 16,11-4-1,8-4-15,9-16 16,10-11 0,4-11-16,2-11 15,-2-12-15,-1-10 16,-13-2-1,-10 7-15,-12 7 16,-13 7 0,-14 7-16,-10 12 15,-19 10-15,-1 7 16,5 7 0,11 7-16</inkml:trace>
  <inkml:trace contextRef="#ctx0" brushRef="#br0" timeOffset="335038.719">27879 7325 0,'0'0'15,"0"0"1,0 0-16,27 0 16,30-3-16,32-10 15,20-13 1,8-8-16,-5 0 15,-18 5-15,-30 7 16</inkml:trace>
  <inkml:trace contextRef="#ctx0" brushRef="#br0" timeOffset="335226.0801">28396 7217 0,'0'0'16,"0"0"-16,0 0 15,0 0 1,-6 25-16,-1 19 16,-2 22-16,4-12 15,1-6 1,4-48-16,-2 43 16,2-1-16</inkml:trace>
  <inkml:trace contextRef="#ctx0" brushRef="#br0" timeOffset="335429.0369">28148 7680 0,'0'0'16,"0"0"-16,0 0 16,11 16-1,7 6 1,11 5-16,4 2 15,12-9-15,11-7 16,9-11-16,7-12 16</inkml:trace>
  <inkml:trace contextRef="#ctx0" brushRef="#br0" timeOffset="335788.4546">28942 7030 0,'0'0'15,"0"0"-15,0 0 16,0 0-16,0 0 16,21 0-1,26-9-15,25-9 16,-72 18-1,60-20-15,-60 20 16,48-13 0,-17 10-16,-19 17 15,-16 8-15,-16 14 16,-20 22 0,-9 12-16,-24 30 15,-15 21-15,10-12 16,20-29-1,58-80-15,-21 38 16,36-35-16</inkml:trace>
  <inkml:trace contextRef="#ctx0" brushRef="#br0" timeOffset="335944.5475">28992 7327 0,'5'-2'0,"2"-1"16,4-1-16,5 2 15,4 2-15,4 6 16,3 15-1,-4 4-15,-4 10 16,2 5 0,-21-40-16,27 38 15</inkml:trace>
  <inkml:trace contextRef="#ctx0" brushRef="#br0" timeOffset="336288.3304">29321 6684 0,'0'0'16,"0"0"-16,2 22 15,10 23 1,3 26-16,1 10 15,4 17 1,-2 25-16,-1 6 16,2 7-1,-9 5-15,-5-2 16,-8-7-16,-7-14 16,-3-13-1,-5-15-15,18-90 16,0 0-16,0 0 15,-16 62 1,5-35-16,2-24 16</inkml:trace>
  <inkml:trace contextRef="#ctx0" brushRef="#br0" timeOffset="336460.0498">29458 7358 0,'0'0'16,"0"0"-16,23-2 16,32-9-1,28-5-15,17-7 16</inkml:trace>
  <inkml:trace contextRef="#ctx0" brushRef="#br0" timeOffset="336960.3266">29943 6976 0,'0'0'16,"0"0"0,0 0-16,0 0 15,0 0-15,0 25 16,0 15-1,9 16-15,8-12 16,6-10 0,6-14-16,-2-11 15,2-11-15,2-12 16,2-13-16,1-10 0,-7-3 31,-10-1-31,-8 8 0,-12 8 31,-9 7-31,-13 10 16,-13 12 0,-18 14-16,-5 13 15,8 7-15,9 7 16</inkml:trace>
  <inkml:trace contextRef="#ctx0" brushRef="#br0" timeOffset="337147.7251">29877 7401 0,'0'0'16,"0"0"-16,0 0 15,16-2 1,27-12-16,19-8 0,3-5 0,6-7 16,14-11-1,-8 1-15</inkml:trace>
  <inkml:trace contextRef="#ctx0" brushRef="#br0" timeOffset="337319.5656">30112 7347 0,'0'0'0,"-6"20"31,-8 14-31,-6 11 16,-7 4-16,-2 9 15,3 4 1,-1 3-16,4-3 16,23-62-16,-20 59 0</inkml:trace>
  <inkml:trace contextRef="#ctx0" brushRef="#br0" timeOffset="337475.4311">30286 7513 0,'0'0'0,"21"-16"0,7-7 16,19-12-16,9-8 31,3-6-31,17-22 0</inkml:trace>
  <inkml:trace contextRef="#ctx0" brushRef="#br0" timeOffset="337709.7558">30667 6797 0,'0'0'0,"0"0"0,0 0 16,0 25-16,0 21 15,0 31 16,-5 19-31,-2 2 0,-2 5 16,1-2-16,-6-5 16,3-11-16,-1-16 31</inkml:trace>
  <inkml:trace contextRef="#ctx0" brushRef="#br0" timeOffset="337912.8282">30321 7752 0,'0'0'0,"0"0"0,0 0 15,8 18 1,15 6-16,7 7 16,13-2-1,11-4-15,9-9 31,8-16-15,7-18-16</inkml:trace>
  <inkml:trace contextRef="#ctx0" brushRef="#br0" timeOffset="338272.4546">31021 7193 0,'0'0'0,"0"0"0,-17 22 16,-5 16-1,-11 20-15,5 10 16,10-7-16,18-61 16,-5 52-1,17-18-15,7-25 31,7-18-31,1-14 0,-5-10 16,-5-9-16,-9 2 16,-11 1 15,-12 8-31,-6 13 16,-8 11-16,-7 7 0,1 7 31,2 4-31,5 0 0,8-2 15</inkml:trace>
  <inkml:trace contextRef="#ctx0" brushRef="#br0" timeOffset="338600.4161">31375 6491 0,'0'0'0,"0"25"0,0 22 16,0 35-16,0 35 15,4 12-15,2 15 16,6 5 0,5 35-16,9-6 15,-5-15 1,-3-4-16,-9-10 15,-2-10-15,-4-20 16,3-22 0,7-25-16,8-37 15,3-25-15</inkml:trace>
  <inkml:trace contextRef="#ctx0" brushRef="#br0" timeOffset="338865.734">32278 6722 0,'0'0'0,"0"0"16,-23 19-16,-17 17 15,-29 29 1,-26 31-16,-17 25 15,9-5 1,103-116-16,0 0 16,0 0-1,-55 74-15,47-52 16,28-37-16,12-24 16</inkml:trace>
  <inkml:trace contextRef="#ctx0" brushRef="#br0" timeOffset="339006.6627">32120 6927 0,'2'5'0,"0"6"15,6 0 1,1 7-16,4 6 16,-1 8-1,3 1-15,-3 1 16,4 6-16,5 2 16,6-6-1,4-11-15</inkml:trace>
  <inkml:trace contextRef="#ctx0" brushRef="#br0" timeOffset="339537.4523">32503 6748 0,'0'0'0,"0"0"15,0 0-15,0 29 16,0 28-1,0 29-15,0 12 16,0-12-16,0-86 16,0 75-1,0-75-15,0 0 16,0 0 0,0 48-16,0-35 15,9-29-15,8-22 16,12-12-1,7-9-15,3-12 16,6-26 0,-3-12-16,-1 2 15,-14 20-15,-12 17 16,-15 70 0,0 0-16,0 0 15,6-40 1,-6 40-16,4-15 15,-4 23-15,0 17 16,0 13 0,0 23-16,-2 10 15,0 13 1,-2 34-16,-4 26 16,-4-6-16,-8-17 15,1-27 1,2-29-16,17-65 15,-23 44-15</inkml:trace>
  <inkml:trace contextRef="#ctx0" brushRef="#br0" timeOffset="339896.8589">32337 7532 0,'0'0'16,"0"0"-16,0 0 15,0 25 1,6 22-16,7 23 16,2-8-16,12-16 15,5-12 1,7-16-16,6-16 16,10-14-1,-9-20-15,-6-13 16,-15-4-16,-18 0 15,-10 4 1,-17 5-16,-9 11 16,-10 9-16,-11 13 15,-13 14 1,-8 14-16,-16 20 16,6 11-1,28-6-15,26-14 16</inkml:trace>
  <inkml:trace contextRef="#ctx0" brushRef="#br0" timeOffset="340302.8918">33128 6858 0,'0'0'15,"0"0"-15,-17 25 16,-13 10-16,-14 25 16,-13 16-1,-2 1-15,12-11 16,47-66 0,-32 48-16,24-31 15,14-22 1,10-14-16,9-12 15,9-17-15,-1 2 16,-3 10 0,-8 13-16,-8 10 15,0 8-15,1 5 16,-1 7 0,0 9-16,2 6 15,-1 10 1,4 1-16,8 7 15,5-4-15,-1-9 16</inkml:trace>
  <inkml:trace contextRef="#ctx0" brushRef="#br0" timeOffset="340505.97">33187 7025 0,'0'0'16,"0"0"-16,0 0 15,0 0-15,0 0 16,20 0 0,23 0-16,22 0 15,-1-9 1,-5-6-16,-59 15 16,43-40-16,-11-27 15</inkml:trace>
  <inkml:trace contextRef="#ctx0" brushRef="#br0" timeOffset="340631.2855">33578 7721 0,'0'8'16,"4"10"-1,3 0-15</inkml:trace>
  <inkml:trace contextRef="#ctx0" brushRef="#br0" timeOffset="341193.6815">33109 7389 0,'0'0'0,"-15"20"15,-6 11-15,-9 15 16,1 9-16,3 6 15,5 4 1,13 0-16,4-7 16,14-6-1,13-11-15,9-10 16,13-9-16,7-12 16,1-13-1,-4-7-15,-10-13 16,-5-6-1,-7-7-15,-12-2 16,-8-2-16,-12 2 16,-10 0-1,-20 7-15,-8 6 16,-20 10 0,-8 8-16,-12 12 15,-24 15-15,-9 20 16,13 14-1,36 8-15,32-6 16,31-13 0</inkml:trace>
  <inkml:trace contextRef="#ctx0" brushRef="#br0" timeOffset="341365.5081">33332 7733 0,'0'0'0,"0"0"16,0 0 0,0 0-16</inkml:trace>
  <inkml:trace contextRef="#ctx0" brushRef="#br0" timeOffset="341771.3016">33505 6653 0,'0'0'15,"0"0"1,0 0-16,-4 29 16,-2 28-1,-12 39-15,-11 32 16,-3 24-16,1 31 16,3 28-1,12 41-15,11 40 16</inkml:trace>
  <inkml:trace contextRef="#ctx0" brushRef="#br0" timeOffset="345332.9591">25542 8679 0,'0'0'16,"0"0"0,0 0-16,0 0 15,0 0 1,0 0-16,17 4 16,20-2-16,19 3 15,7 0 1,4-5-16,-1 2 15,-1-2-15,-65 0 16,60 2 0,-60-2-16,65 7 15</inkml:trace>
  <inkml:trace contextRef="#ctx0" brushRef="#br0" timeOffset="345614.4985">25605 8882 0,'0'0'16,"0"0"-16,0 0 15,-11 7 1,-2-1-16,3 1 16,15-5-1,4-4-15,22 0 16,18-5-16,23-2 15,-3-4 1,-5-1-16,-1 3 16,-5 5-16,-58 6 15,52-7 1,-8 0-16</inkml:trace>
  <inkml:trace contextRef="#ctx0" brushRef="#br0" timeOffset="346129.647">25699 8560 0,'0'0'0,"0"0"15,0 0-15,0 0 16,0 0-16,22 0 15,25-4 1,24-1-16,-3 5 16,-2 3-1,-3 1-15,-5 5 16,-8 2-16,-11 5 16,-12 6-1,-16-1-15,-7 2 16,-15 2-1,-8 7-15,-12 5 16,-16 10-16,-7 5 16,-20 10-1,-10 8-15,10-5 16,4-9 0,17-9-16,53-47 15,-37 35-15,37-35 16,0 0-1,0 0-15,-30 25 16,30-25 0,0 0-16,0 0 15,-20 20-15,20-20 16,0 0 0,-5 6-16,12-6 15</inkml:trace>
  <inkml:trace contextRef="#ctx0" brushRef="#br0" timeOffset="352175.4246">26738 8479 0,'0'0'16,"0"0"-16,0 0 15,0 0-15,0 0 16,0 0 0,20-2-16,23-13 15,14-9 1,-2-1-16,-4 0 15,-51 25-15,0 0 16,0 0 0,33-18-16,-17 9 15,-23 14 1,-11 4-16,-11 11 16,-7 7-16,-11 15 15,0 2 1,6 4-16,2-4 15,8-1-15,11-7 16,12-7 0,8-11-16,8-7 15,7-6 1,10-5-16,6-5 16,5-4-16,4-2 15,6-3 1,-46 14-16,0 0 15,39-11 1,-15 11-16,-17 7 16,-11 6-16,-9 6 15,-8 2 1,-6 6-16,-2 0 16,-11 9-1,3-3-15,-1-1 16,7-6-16,31-26 15,0 0 1,0 0-16,-25 25 16,25-25-16,-6 14 15,18-10 1,17-11-16,13-6 16,21-10-1,12 0-15,22-12 16,-97 35-1,110-29-15,-12 14 16</inkml:trace>
  <inkml:trace contextRef="#ctx0" brushRef="#br0" timeOffset="352612.7836">26930 9063 0,'0'0'16,"0"0"-16,-13 20 16,-2 16-1,-8 17-15,7 6 16,7 3 0,7-1-16,6-5 15,7-3-15,11-10 16,-22-43-1,32 33-15,6-12 16,0-15 0,-2-12-16,-11-15 15,-10-4-15,-4-11 16,-4-4 0,-7-11-16,-12-1 15,-7 6-15,-8 8 16,-11 9-1,-7 8-15,-6 13 16,0 8 0,1 8-16,8 8 15,42-16-15,-35 18 16,14 0 0,19-11-16</inkml:trace>
  <inkml:trace contextRef="#ctx0" brushRef="#br0" timeOffset="352956.5705">27244 8551 0,'0'0'0,"0"0"16,0 0-16,17-2 15,20-11-15,12-4 16,-6-4 0,-2 5-16,-9 5 15,-11 9 1,-9 5-16,-8 7 16,-10 10-1,-15 9-15,-6 11 16,-15 14-16,-5 4 15,-14 23 1,1 8-16,7-9 16,53-80-16,0 0 15,-47 60 1</inkml:trace>
  <inkml:trace contextRef="#ctx0" brushRef="#br0" timeOffset="353143.6286">27319 8728 0,'0'0'16,"0"0"-16,0 0 16,0 0-16,0 0 15,18 11 1,14 2-16,7 7 16,-1 3-1,-4-3-15,-3-2 16</inkml:trace>
  <inkml:trace contextRef="#ctx0" brushRef="#br0" timeOffset="353799.7497">27446 8783 0,'0'0'0,"0"0"16,0 0-1,11-14-15,14-13 16,11-9-1,2-2-15,4-3 16,1 2-16,-8-2 16,-3 1-1,-32 40-15,0 0 16,0 0 0,22-36-16,-22 36 15,16-24-15,-16 24 16,6-8-1,-2 18-15,-4 10 16,-4 11 0,-2 7-16,-10 20 15,-3 6-15,-9 4 16,-10 28 0,-6 9-16,44-105 15,-43 93 1,43-93-16,0 0 15,-33 59-15,17-36 16,11-21 0,10-7-16,6-6 15,7-7-15,4-4 16,4-1 0,0 3-16,0 2 15,-1 5 1,0 6-16,-2 7 15,-2 12-15,-5 10 16,-5 12 0,-4 10-16,-10 20 15,-6 10 1,-8 25-16,-5 8 16,22-107-16,-18 99 15,18-99 1,-7 71-16,12-45 15,6-28-15</inkml:trace>
  <inkml:trace contextRef="#ctx0" brushRef="#br0" timeOffset="354705.7966">28241 8604 0,'0'0'16,"0"0"-16,0 23 16,0 26-1,0 25-15,-4 20 16,0-6-16,-1-6 16,2-11-1,-1-19-15,4-52 16,-9 38-16,-3-23 15,0-19 1,6-12-16,-1-15 16,5-9-1,4-16-15,2-5 16,5 1-16,5 5 16,5 1-1,3 5 1,8 9-16,3 11 15,-2 10-15,-7 13 16,-4 8-16,-7 11 16,-7 14-1,-6 13-15,-8 14 16,-10 7-16,-5-2 16,-3 0-1,26-59-15,0 0 16,0 0-1,-25 47-15,9-18 16,16-29-16,7-16 16,2-4-1,11-24-15,6-8 16,0 10 0,-6 12-16,-9 13 15,0 3 1,-2 3-16,-3 4 15,3 3-15,3 0 16,0-1 0,8-7-16,2-7 15,2-8-15,7-4 16,6-10 0,-37 41-16,31-40 15,-31 40 1,0 0-16,28-33 15,-28 33 1,26-21-16,-7 19 16,-8 15-16,-7 9 15,-4 14 1,0 9-16,-2 18 16,-4 4-16,2 2 15,-1 0 1,5-69-16,0 68 15,0-68 1,2 51-16,1-15 16,3-27-16,4-25 15,2-24 1</inkml:trace>
  <inkml:trace contextRef="#ctx0" brushRef="#br0" timeOffset="355002.9111">28838 8279 0,'0'0'0,"0"0"15,0 22 1,0 23-16,0 27 16,2 12-1,10 28-15,1 5 16,3 1-16,-3 9 15,-1 7 1,-6-2-16,-4-5 16,0-2-1,0-11-15,4-20 16,-6-94-16,2 76 16,-2-76-1,4 47-15,4-32 16</inkml:trace>
  <inkml:trace contextRef="#ctx0" brushRef="#br0" timeOffset="355783.6276">29080 8496 0,'0'0'15,"0"0"-15,0 23 16,0 23-16,0 28 16,0 19-1,0-6-15,0-11 16,0-76 0,0 0-16,0 0 15,0 56 1,0-35-16,0-28 15,0-22-15,0-12 16,0-5-16,0-8 16,9 1-1,8 3-15,10 7 16,7 1 0,6 4-16,0 9 15,1 8 1,-8 10-16,-8 14 15,-10 8-15,-6 7 16,-11 11 0,-10 6-16,-5 12 15,-12 16 1,-2 0-16,1 0 16,30-63-16,0 0 15,0 0 1,-20 49-16,16-18 15,15-19-15,11-15 16,8-8 0,-30 11-16,0 0 15,27-11 1,-27 11-16,26-5 16,-10 14-16,-7 16 15,-12 11 1,-10 14-16,-10 24 15,-12 27 1,-3 10-16,7-8 16,31-103-16,-14 83 15,19-30 1,8-22-16,7-23 16,10-8-1,8-18-15,17-20 16,8-16-16,15-28 15</inkml:trace>
  <inkml:trace contextRef="#ctx0" brushRef="#br0" timeOffset="356174.1611">29560 8801 0,'0'0'16,"0"0"-1,0 0-15,0 0 16,0 0-16,20-11 16,15-7-1,13-6-15,0 2 16,-9 8-16,-10 8 16,-15 8-1,-8 11-15,-6 11 16,-10 10-1,0 8-15,-8 12 16,3 0 0,15-54-16,0 0 15,-9 49-15,9-13 16,15-21 0,10-15-16,8-19 15,17-24-15,-2-13 16,9-29-1,-4-17-15,-8-3 16</inkml:trace>
  <inkml:trace contextRef="#ctx0" brushRef="#br0" timeOffset="356424.4546">30101 8342 0,'0'6'0,"0"7"16,0 1-16,0 8 15,0 14 1,0 18-16,0 13 15,0 16-15,0 23 16,5 11 0,1 4-16,0 2 15,3 1 1,3 2-16,3-2 16,0-3-16,-2-20 15,-3-23 1,-10-78-16,0 0 15,16 42-15,7-34 16</inkml:trace>
  <inkml:trace contextRef="#ctx0" brushRef="#br0" timeOffset="356642.9265">30642 8330 0,'0'0'16,"0"0"-16,0 0 15,0 0 1,0 0-16,13 16 16,3 8-16,4 7 15,-11-6 1,-5 0-16</inkml:trace>
  <inkml:trace contextRef="#ctx0" brushRef="#br0" timeOffset="357048.9555">30540 8695 0,'0'8'16,"0"1"-16,0 5 15,0-5 1,2-5-16,15-8 16,12-17-1,7-5-15,0-5 16,-3 1-16,-10 7 15,-7 13 1,-10 4-16,-6 6 16,-8 11-1,-12 11-15,-8 14 16,-12 19-16,-3 12 16,-8 29-1,2 11-15,15-8 16,34-99-1,-9 64-15,24-37 16,15-29-16,3-20 16,8-13-1,-1-13-15,-4-1 16,-8 5 0,-7 5-16,-13 10 15,-10 12-15,-13 7 16,-14 13-1,-9 9-15,-13 7 16</inkml:trace>
  <inkml:trace contextRef="#ctx0" brushRef="#br0" timeOffset="357471.1102">30901 8158 0,'0'0'16,"0"0"-16,0 0 15,0 25-15,-5 19 16,1 30 0,-7 13-16,2 4 15,-1 1 1,5 2-16,0 1 15,5-6-15,5-5 16,-5-84 0,7 72-16,-7-72 15,0 0 1,8 40-16,-3-27 16,-1-24-16,3-14 15,-1-2 1,6-6-16,3-7 15,9-11 1,7-3-16,8 1 16,0 1-16,3 8 15,-42 44 1,0 0-16,36-39 16</inkml:trace>
  <inkml:trace contextRef="#ctx0" brushRef="#br0" timeOffset="357830.3686">30844 9179 0,'-10'29'16,"-4"9"-16,1 5 15,2-12 1,7-11-16,8-11 16,9-9-1,14-14-15,9-15 16,15-15-16,0-3 15,-51 47 1,47-45-16,-7 14 16,-12 16-1,-15 15-15,-6 13 16,-9 14-16,-5 6 16,3 7-1,-3 10-15,7-50 16,3 44-1,5-10-15,9-16 16,14-16-16,8-22 16,6-30-1</inkml:trace>
  <inkml:trace contextRef="#ctx0" brushRef="#br0" timeOffset="358220.6815">31234 8884 0,'0'0'15,"0"0"-15,0 0 16,16-9 0,10-12-16,17-9 15,3-6-15,5-4 16,-4-2-1,-47 42-15,0 0 16,0 0 0,39-34-16,-11 13 15,-18 19 1,-12 16-16,-6 11 16,-7 11-16,-2 12 15,1 1 1,7-8-16,7-10 15,8-14-15,12-12 16,13-10 0,13-13-16,21-20 15,22-19 1,4-26-16,-16-12 16</inkml:trace>
  <inkml:trace contextRef="#ctx0" brushRef="#br0" timeOffset="358533.2822">31931 8185 0,'0'0'16,"0"0"-16,-4 24 15,2 28 1,-4 24-16,2 20 15,4 2 1,8 0-16,2 5 16,2 0-1,7-5-15,3-10 16,-8-19-16,-14-69 16,0 0-1,0 0-15,12 35 16,3-23-16</inkml:trace>
  <inkml:trace contextRef="#ctx0" brushRef="#br0" timeOffset="358689.5906">32027 8719 0,'0'0'0,"0"0"15,0 0-15,20-13 16,17-12-16,25-13 15,13-1 1,22-7-16,3-4 16</inkml:trace>
  <inkml:trace contextRef="#ctx0" brushRef="#br0" timeOffset="359064.4642">31604 9315 0,'0'0'0,"0"0"15,0 0-15,2 20 16,15 14 0,6 0-16,9-8 15,4-10-15,7-6 16,0-10-1,3-12-15,-1-6 16,-3-15 0,-5-5-16,-11-5 15,-16 0-15,-10 10 16,-12 6 0,-12 12-16,-15 8 15,-16 7 1,-11 13-16,-3 10 15,-3 10-15,-14 26 16,5 12 0,23 5-16</inkml:trace>
  <inkml:trace contextRef="#ctx0" brushRef="#br0" timeOffset="359220.7154">32219 9445 0,'0'0'0,"0"0"16</inkml:trace>
  <inkml:trace contextRef="#ctx0" brushRef="#br0" timeOffset="373170.1726">26727 9928 0,'0'0'0,"0"0"16,0 0-1,0 0-15,22 4 16,23-1 0,21 1-16,2 0 15,-1-4 1,2 2-16,7-2 16,15 0-16,1 0 15,0 0 1,4 0-16,2-5 15,6 2-15,-4-4 16,6 2 0,1-1-16,7 1 15,4 5 1,7 3-16,9-6 16,-5 3-16,-2 5 15,2-1 1,0 1-16,-3-3 15,1 0 1,0 1-16,2 1 16,-2 0-16,-5 1 15,6 2 1,-3 1-16,0-3 16,-6 2-16,4-3 15,-4 0 1,0 1-16,1 1 15,-6-3 1,-5 1-16,1 1 16,-3-3-16,-1-2 15,-5 3 1,0 1-16,-5 2 16,-2 1-1,-12 0-15,-4-2 16,-2 1-16,2 3 15,-7 2 1,-15-4-16,-5 0 16,-4-1-1,-1-2-15,-1 2 16,-45-6-16,42 4 16,-42-4-1,40 7-15,-40-7 16,0 0-1,0 0-15,34 4 16,-2-2-16</inkml:trace>
  <inkml:trace contextRef="#ctx0" brushRef="#br0" timeOffset="373482.8874">32607 9994 0,'0'0'0,"0"0"15,-21 17-15,-13 7 16,-15 14-1,5 0-15,3 4 16,2-2 0,3 3-16,5-3 15,31-40-15,0 0 16,-22 48 0,4 7-16</inkml:trace>
  <inkml:trace contextRef="#ctx0" brushRef="#br0" timeOffset="373857.5047">32915 9981 0,'0'0'0,"0"0"16,-15 18-16,-8 9 15,-7 7 1,-1-1-16,3 0 16,-1-3-16,-1 1 15,-1-2 1,1 2-16,30-31 16,-27 36-1</inkml:trace>
  <inkml:trace contextRef="#ctx0" brushRef="#br0" timeOffset="373998.0971">32824 10285 0,'0'0'16,"0"0"-1,0 0-15,0 0 16</inkml:trace>
  <inkml:trace contextRef="#ctx0" brushRef="#br0" timeOffset="375466.5023">23927 11158 0,'-25'-4'16,"-10"-11"-16,-8-5 15,3-5 1,-1-2-16,4-4 16,1-6-16,10 0 15,4-10 1,14-4-16,10-5 16,9-5-1,8 1-15,5 1 16,12 2-16,5 9 15,5 3 1,2 9-16,2 11 16,-1 12-16,1 13 15,-4 8 1,-6 17-16,-8 11 16,-15 10-1,-9 9-15,-18 5 16,-9 5-16,-15 4 15,-20 16 1,-15 2-16,-3-13 16,10-14-1,6-17-15,13-14 16,8-11-16,2-6 16,33-12-1,-30 3-15,30-3 16,0 0-16,0 0 15,-20-5 1,20 5-16,-13-4 16,11-2-1,12 0-15,9 5 16,10-4-16,9 1 16,15 2-1,10-3-15,4 0 16,8 0-1,24 2-15,17-4 16,5 3-16,-11-1 16,-19 0-1,-10 5-15</inkml:trace>
  <inkml:trace contextRef="#ctx0" brushRef="#br0" timeOffset="376279.0983">24475 11525 0,'0'0'0,"-25"0"15,-13-4-15,-18-3 16,-5 0 0,-3 1-16,-5 3 15,-5-1-15,-16 4 16,-2-2 0,3-1-16,2-1 15,1-5 1,5-6-16,-1-8 15,7-6 1,4-9-16,10-7 16,10-10-16,10-8 15,17-9 1,11-6-16,13-4 16,11-3-16,18-2 15,13-7 1,16-8-16,5 9 15,8 4-15,3 10 16,6 13 0,-1 10-16,1 16 15,-4 15 1,3 14-16,2 11 16,7 7-16,0 10 15,1 8 1,1 13-16,-1 7 15,-9 8 1,-8 7-16,-17 1 16,-7 7-16,-15 1 15,-11 2 1,-11 5-16,-11 4 16,-13 2-1,-13 2-15,-12-2 16,-10 5-16,-12 7 15,-1-5 1,-1-8-16,8-7 16,6-19-1,6-8-15,17-20 16,7-11-16,5-7 16,-1-5-1,0 1-15,7-7 16,10-7-16,13-7 15</inkml:trace>
  <inkml:trace contextRef="#ctx0" brushRef="#br0" timeOffset="376435.3919">24590 11418 0,'0'0'16,"0"0"-16,0 0 16,0 0-1</inkml:trace>
  <inkml:trace contextRef="#ctx0" brushRef="#br0" timeOffset="382087.5163">25350 10181 0,'0'0'15,"0"0"1,0 0-16,0 0 15,0 0-15,18 11 16,13 5 0,10 4-16,-1-2 15,-7-3 1,-11-2-16</inkml:trace>
  <inkml:trace contextRef="#ctx0" brushRef="#br0" timeOffset="382712.3731">25318 10490 0,'0'0'0,"0"0"16,0 0-16,0 0 16,0 0-1,0 0-15,0 0 16,22-1-16,19-15 15,18-9 1,-3-6-16,-56 31 16,0 0-16,0 0 15,46-27 1,-14 10-16,-25 12 16,-14 13-1,-13 10-15,-3 7 16,-4 4-16,-4 12 15,0 1 1,1 1-16,11-4 16,3 2-1,5-6-15,9-6 16,2-29-16,4 25 16,-4-25-1,13 23-15,10-10 16,3-9-1,-3-8-15,-5-2 16,-2-9-16,-10 0 16,-3-5-1,-10-2-15,-2 1 16,-4-1 0,-1 5-16,-4 1 15,-3 7-15,-5 4 16,-5 14-1,0 7-15,-3 11 16,1 11-16,33-38 16,0 0-1,-18 31-15,16-16 16</inkml:trace>
  <inkml:trace contextRef="#ctx0" brushRef="#br0" timeOffset="383384.0894">25625 10312 0,'0'0'16,"0"0"-16,0 0 15,0 0-15,8 18 16,8 10 0,0 11-16,-4 8 15,-8 5 1,-4 5-16,-4 1 15,-2 0-15,6-58 16,0 0 0,0 0-16,-11 49 15,5-13 1,4-22-16,4-14 16,4-14-16,11-14 15,8-9 1,12-23-16,6-11 15,12-23 1,2-9-16,-7 9 16,-50 94-16,34-78 15,-34 78 1,25-63-16,-25 63 16,0 0-16,0 0 15,14-37 1,-14 37-16,8-16 15,-3 18 1,-1 16-16,-2 9 16,0 11-1,1 20-15,-3 13 16,-3 16-16,6 35 16,-6 36-1,-1 20-15,-7 0 16,3-16-16,-4-8 15,2-13 1,-3-18-16,0-19 16,13-104-1,-11 84-15,11-84 16,0 0-16,-10 55 16,4-32-1,-1-23-15,1-15 16</inkml:trace>
  <inkml:trace contextRef="#ctx0" brushRef="#br0" timeOffset="384336.9962">26186 10453 0,'0'0'0,"0"0"15,0 0-15,16-3 16,18-10 0,9-7-16,4-4 15,-2 4-15,-45 20 16,41-15 0,-12 15-16,-13 15 15,-14 9-15,-14 12 16,-8 12-1,-13 17-15,-5 7 16,-10 13 0,2 2-16,46-87 15,0 0-15,0 0 16,-35 56 0,25-44-16,20-28 15,12-20-15,11-23 16,3-1-1,-2 7-15,-5 13 16,-8 13 0,-5 13-16,-3 7 15,-1 10-15,2 6 16,-4 11 0,2 7-16,-1 4 15,1 5 1,-12-36-16,0 0 15,0 0 1,8 33-16,-1-6 16,-1-13-16,-6-14 15,2 0 1,-2 0-16,0 0 16,2-9-16,-2 9 15,2-19 1,10-5-16,5-7 15,11-12 1,7-8-16,2-5 16,-3 3-16,-34 53 15,0 0 1,0 0-16,29-55 16,-29 55-1,0 0-15,21-40 16,-3 15-16,-5 21 15,-1 15 1,-7 15-16,-5 11 16,-5 28-1,-3 18-15,-3 31 16,-1 22-16,-2 7 16,1-18-1,4-31-15,9-94 16,0 0-16,0 0 15,-5 60 1,5-60-16,2 23 16,6-34-1,2-21-15,6-24 16</inkml:trace>
  <inkml:trace contextRef="#ctx0" brushRef="#br0" timeOffset="384759.1373">27084 9796 0,'0'0'16,"0"0"0,0 22-16,0 25 15,5 33-15,-1 30 16,-4 11-1,-2 15-15,0 12 16,-5 35 0,0 18-16,1 9 15,4-11-15,2-16 16,0-14 0,0-8-16,0-22 15,0-34 1,0-18-16,0-18 15,0-69-15,0 0 16,0 0 0,0 38-16,0-38 15,0 0 1,0 21-16,-5-19 16,1-11-16,4-9 15,2-16 1,2-20-16</inkml:trace>
  <inkml:trace contextRef="#ctx0" brushRef="#br0" timeOffset="385102.4363">27815 9950 0,'0'0'0,"0"0"16,0 0-16,-4 29 15,-3 32 1,-12 30-16,-5 18 16,-5 9-1,1 5-15,0 3 16,8-16-16,5-23 15,6-20 1,9-67-16,0 0 16,0 0-1,-5 37-15,1-19 16,2-22-16,6-17 16</inkml:trace>
  <inkml:trace contextRef="#ctx0" brushRef="#br0" timeOffset="385477.3755">28014 10090 0,'0'0'16,"20"-4"-16,19-4 16,9-4-1,2 3-15,-9 12 16,-2 8-1,-15 15-15,-13 6 16,-15 8-16,-11 9 16,-19 11-1,-15 15-15,-37 32 16,-31 36-16,-14 8 16,27-27-1,30-33-15,74-91 16,0 0-1,0 0-15,-45 56 16,45-56 0,-13 21-16,16-16 15,9-9-15,7-3 16,0-7 0</inkml:trace>
  <inkml:trace contextRef="#ctx0" brushRef="#br0" timeOffset="385899.1888">27614 11494 0,'0'0'0,"0"0"16,0 20-16,0 18 15,0 15-15,7-10 16,4-7 0,5-14-16,5-11 15,2-6 1,4-10-16,2-8 16,2-9-16,1-14 15,-8-2 1,-13 2-16,-11 7 15,-8 0-15,-13 4 16,-4 5 0,-4 4-16,-6 6 15,-1 5 1,-6 10-16,-10 5 16,5 6-16,9-5 15,14-8 1,11-13-16</inkml:trace>
  <inkml:trace contextRef="#ctx0" brushRef="#br0" timeOffset="386196.2724">27987 10303 0,'0'0'0,"0"0"16,0 0-1,0 0-15,13 18 16,9 4-16,8 8 16,1-2-1,0-3-15,-1 2 16,-30-27-16,25 26 15,-25-26 1,17 25-16,-3 2 16,-8-2-16</inkml:trace>
  <inkml:trace contextRef="#ctx0" brushRef="#br0" timeOffset="386524.2835">27840 10464 0,'0'0'0,"0"0"16,0 0-1,0 0-15,15 15 16,14 10-1,14 15-15,-1-2 16,-2 0-16,1-4 16,-41-34-1,35 35-15,-35-35 16,0 0 0,0 0-16,29 32 15,-29-32 1,0 0-16,22 26 15,-18-7-15</inkml:trace>
  <inkml:trace contextRef="#ctx0" brushRef="#br0" timeOffset="386743.0038">28351 10918 0,'0'0'0,"0"0"16,0 0-16,0 0 15,0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09-29T05:28:23.17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16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1" timeString="2022-09-29T05:36:00.768"/>
    </inkml:context>
  </inkml:definitions>
  <inkml:trace contextRef="#ctx0" brushRef="#br0">1967 4525 0,'0'0'16,"0"0"-16,0 0 15,0 20 1,0 16-16,0 19 16,8 2-16,2-3 15,3 1 1,7-5-16,-4-10 16,-16-40-16,0 0 15,0 0 1,19 33-1,-8-13-15,-5-20 16,-4-13-16,2-16 16,3-10-16,3-16 15,8-7 1,8-5-16,5 0 16,14-21-1,-1-1-15</inkml:trace>
  <inkml:trace contextRef="#ctx0" brushRef="#br0" timeOffset="296.8708">2553 4318 0,'0'0'16,"0"0"-16,0 0 16,26 0-1,35-4-15,33-12 16,23-16-16,14-15 16,7-2-1,-24 7-15,-24 8 16,-90 34-16,0 0 15,57-26 1,-27 0-16</inkml:trace>
  <inkml:trace contextRef="#ctx0" brushRef="#br0" timeOffset="483.9513">2955 4344 0,'0'0'16,"0"0"-1,-6 29-15,-3 27 16,-1 31-16,-1 16 16,1-2-1,6-10-15,2-8 16,2-83-16,0 60 16,6-26-1</inkml:trace>
  <inkml:trace contextRef="#ctx0" brushRef="#br0" timeOffset="905.9615">3281 4411 0,'0'0'16,"0"0"-16,0 0 15,0 0-15,0 27 16,-5 22-1,-8 27-15,-18 3 16,-20-4 0,-10-7-16,-5-11 15,-6-7-15,3-14 16,69-36 0,-66 24-16,66-24 15,0 0-15,-44 7 16,21-9-1,19-10-15,19 1 16,5 0 0,12-1-16,9 1 15,9 3-15,5 1 16,2 0 0,2 0-16,0 3 15,-2-3-15,0 3 16,-1 0-1,-9-6-15,-3-3 16</inkml:trace>
  <inkml:trace contextRef="#ctx0" brushRef="#br0" timeOffset="1359.0564">3368 4514 0,'0'0'15,"0"0"-15,0 0 16,0 0 0,20-9-16,15-4 15,9-5 1,-2-2-16,-4 2 16,-5-2-16,-33 20 15,27-25 1,-27 25-16,0 0 15,0 0-15,17-20 16,-17 20 0,0 0-16,11-18 15,-4 14 1,-5 15-16,-2 11 16,-2 9-16,-2 12 15,-2 13 1,4 5-16,0 1 15,4 0 1,-2-2-16,0-60 16,2 54-16,-2-54 15,0 45 1,3-23-16,2-26 16,1-28-16,3-19 15</inkml:trace>
  <inkml:trace contextRef="#ctx0" brushRef="#br0" timeOffset="1671.1498">3994 3786 0,'0'0'0,"0"0"16,0 20-1,0 18-15,0 24 16,0 7-16,0 12 15,0 22 1,5 6-16,-1 3 16,2 6-1,-1-2-15,3 1 16,-6-6-16,-2-10 16,-2-14-1,-6-15-15,8-72 16,0 0-16,0 0 15,-7 45 1,-3-21-16,-6-20 16,-10-12-1</inkml:trace>
  <inkml:trace contextRef="#ctx0" brushRef="#br0" timeOffset="1999.4817">3334 5173 0,'0'0'0,"0"27"15,0 22-15,8 27 16,3 22 0,4 1-16,3-10 15,3-12-15,1-15 16,0-22-1,1-9 1,3-9-16,5-10 16,1-8-16,12-8 15,21-12-15,13-8 16,25-17 0,22-8-16,-8-9 15,-30-3-15</inkml:trace>
  <inkml:trace contextRef="#ctx0" brushRef="#br0" timeOffset="2124.29">4713 5729 0,'0'0'15,"0"0"-15,0 0 0,0 0 16,0 0-1</inkml:trace>
  <inkml:trace contextRef="#ctx0" brushRef="#br0" timeOffset="8372.6989">5004 3893 0,'0'0'0,"0"0"15,-13 16 1,-5 9-16,-7 5 16,1 4-16,-1 6 15,-2 4 1,0 6 0,-4 9-16,-3 2 0,0 11 15,-7 24 1,-4 18-16,4 5 15,8-4 1,15-7-16,9-10 16,9 1-16,5-8 15,3-3 1,4-4-16,7 1 16,8-3-1,12-3-15,5-7 16,8-8-16,8-6 15,5-11 1,0-6-16,0-8 16,-14-10-16,-4-5 15,-47-18 1,0 0-16,0 0 16,39 17-1,-39-17-15,0 0 16,0 0-16,35 16 15,-35-16 1,0 0-16,0 0 16,20 11-16,-20-11 15,0 0 1,0 0-16,9 2 16,-9-2-1,9-2-15,-3-9 16</inkml:trace>
  <inkml:trace contextRef="#ctx0" brushRef="#br0" timeOffset="8935.4639">5377 4184 0,'0'0'0,"0"0"16,-5 22 0,3 20-16,-2 24 15,-1 9-15,5 21 16,-2 0-1,2 5-15,-4-1 16,0 5-16,-1-4 16,3-5-1,-1-16-15,3-8 16,0-72 0,3 51-16,-3-51 15,0 0-15,0 0 16,2 40-1,-2-40-15,0 16 16,5-25-16,10-15 16</inkml:trace>
  <inkml:trace contextRef="#ctx0" brushRef="#br0" timeOffset="9201.0065">5280 4747 0,'0'0'16,"0"0"-16,0 0 15,0 0-15,0 0 16,27 0 0,23 0-16,28 0 15,4 0 1,-3 5-16,-7 0 15,-12 4-15,-60-9 16,56 11 0,-56-11-16,0 0 15,56 5-15,-5-16 16</inkml:trace>
  <inkml:trace contextRef="#ctx0" brushRef="#br0" timeOffset="9700.637">6036 4042 0,'0'0'0,"0"0"16,0 0-16,0 0 15,0 0 1,0 0-16,0 0 16,0 27-16,0 22 15,0 25 1,0 14-16,0 1 16,0 2-1,0 5-15,0 7 16,0 0-16,0-1 15,0 2 1,3-2-16,-1-8 16,2-11-16,0-9 15,-4-74 1,2 64-16,-2-64 16,0 0-1,0 0-15,4 43 16,-4-43-16,0 0 15,0 0 1,2 22-16,-2-22 16,0 9-1,-2-11-15,2-12 16,0-12-16</inkml:trace>
  <inkml:trace contextRef="#ctx0" brushRef="#br0" timeOffset="10153.5596">6420 4080 0,'0'0'0,"0"0"16,0 30-16,0 23 16,-4 34-1,-1 16-15,1 7 16,2 6 0,0 7-16,2 4 15,0 5-15,0 2 16,0-5-1,0-1-15,0-7 16,4-10-16,0-7 16,1-16-1,-1-9-15,-4-21 16,0-58 0,0 0-16,0 0 15,0 33-15,-4-19 16,-3-19-1,-4-22-15</inkml:trace>
  <inkml:trace contextRef="#ctx0" brushRef="#br0" timeOffset="10528.8331">6276 4232 0,'0'0'0,"0"0"15,0 0-15,21 0 16,27-3 0,23 0-16,-3 9 15,-6 10-15,-9 7 16,-8 1-1,-4 7-15,-13 3 16,-5 4 0,-12 0-16,-14 5 15,-13-1-15,-9-2 16,-12 1 0,-1-8-16,-4-11 15,-4-6 1,3-7-16,43-9 15,-40-5 1,10-17-16</inkml:trace>
  <inkml:trace contextRef="#ctx0" brushRef="#br0" timeOffset="10810.0153">6910 4257 0,'0'0'16,"0"0"-16,0 0 16,22 0-16,30 0 15,28 0 1,19 5-16,-1-1 16,-4 1-16,-9-3 15,-85-2 1,75 4-16,-75-4 15,0 0 1,0 0-16,51 7 16,-36 0-16,-36-10 15</inkml:trace>
  <inkml:trace contextRef="#ctx0" brushRef="#br0" timeOffset="11184.917">7057 4277 0,'0'0'0,"0"0"16,0 0-16,-6 23 15,-1 21 1,-2 23-16,5 7 16,-3 20-1,1 7-15,2 5 16,4 2-16,4-7 15,4-10 1,6-7-16,3-13 16,1-19-1,2-11-15,3-10 16,4-6-16,0-10 16,1-3-1,7-9-15,4-6 16,15-4-1,0-4-15,-2-3 16,3 1-16,-4-3 16,-4-1-1,-4-6-15,-8-6 16</inkml:trace>
  <inkml:trace contextRef="#ctx0" brushRef="#br0" timeOffset="11434.8539">6966 4925 0,'0'0'0,"0"0"31,20-2-31,34-10 0,28-1 31,28-5-31,9 2 0,0 4 0,-15-3 32</inkml:trace>
  <inkml:trace contextRef="#ctx0" brushRef="#br0" timeOffset="11762.6479">7963 4329 0,'0'0'0,"0"0"0,0 0 16,0 0-1,-7 28-15,-4 31 31,-7 27-31,-2 20 0,1 18 32,2 2-32,5-10 15,6-17-15,6-23 16,2-14 0,0-21-16,-2-41 0,0 37 15,0-37-15,-2 22 31,2-19-31</inkml:trace>
  <inkml:trace contextRef="#ctx0" brushRef="#br0" timeOffset="12340.9292">7857 4479 0,'0'0'0,"0"0"15,0 0-15,0 0 0,0 0 32,0 0-32,16 19 15,12 13 1,12 22-16,-1 10 0,7 17 0,-2 6 31,0-3-31,-3-5 0,-6-6 16,1-4 15,0-6-31,-9-18 16,-27-45-16,26 36 0,-26-36 31,25 17-31,-7-17 0,-4-17 31,-3-17-31,-3-17 0,0-23 0,-6-35 16,0-25-1,-4-7-15,-5 3 32,0 18-32,-2 27 0,1 17 15,8 76-15,-12-58 16,12 58 0,0 0-16,0 0 31,-4-35-31,4 35 0,-4-15 31,4 15-31,0 0 0,0 4 31,0-4-31,0 8 16,0-8-16,10 13 0</inkml:trace>
  <inkml:trace contextRef="#ctx0" brushRef="#br0" timeOffset="12856.0209">8714 3806 0,'0'0'0,"0"0"16,0 0-16,10 15 31,13 13-31,10 7 16,8 8-1,6 8-15,9 11 16,19 32-16,12 29 0,-1 13 16,-16 10-16,-15-3 15,-26-2 16,-21 4-31,-18 4 0,-21 5 0,-20-2 32,-15-7-17,-5-17-15,3-25 0,68-103 32,-49 76-32,49-76 0,0 0 0,0 0 31,-29 45-16,29-45-15,0 0 0,-13 18 16,13-18-16,0 0 31,-3 1-31,3-1 0,0 0 16,0 0-16,6-7 16,4-1-16</inkml:trace>
  <inkml:trace contextRef="#ctx0" brushRef="#br0" timeOffset="12965.3705">9324 5906 0,'0'0'16,"0"0"-16</inkml:trace>
  <inkml:trace contextRef="#ctx0" brushRef="#br0" timeOffset="22619.8208">2532 9910 0,'0'0'16,"0"0"-16,0 0 15,0 20 1,7 13-16,5 15 16,4-4-16,1-6 31,0-5-31,2 3 16,3-2-16,-22-34 15,0 0-15,0 0 16,25 22-16,-4-17 15,-3-16 1,1-14-16,-3-9 16,2-8-16,7-16 15,4-3 1,5-1-16,7-6 16</inkml:trace>
  <inkml:trace contextRef="#ctx0" brushRef="#br0" timeOffset="22854.2574">3274 9731 0,'0'0'0,"0"29"16,0 22-1,0 28-15,0 19 16,-5-4-16,1 0 16,-2-3-1,-3-5-15,-3-13 16,12-73-16,0 0 16,-8 47-1</inkml:trace>
  <inkml:trace contextRef="#ctx0" brushRef="#br0" timeOffset="23057.0421">3320 10040 0,'0'0'15,"0"0"-15,0 0 16,0 0 0,10 17-16,10 15 15,7 8-15,3 7 16,1 2-1,2-7-15,0-15 16,-4-22-16,-13-26 16</inkml:trace>
  <inkml:trace contextRef="#ctx0" brushRef="#br0" timeOffset="23509.938">3739 9626 0,'0'0'0,"0"0"16,0 0 0,-7 27-16,-6 27 15,-7 21-15,-9 17 16,-1 15 0,-1-4-16,5-6 15,-4-9 1,-1-17-16,-5-7 15,3-22-15,-2-7 16,-2-10 0,37-25-16,-31 13 15,31-13 1,-26-2-16,26 2 16,-18-9-16,18 9 15,-9-15 1,11 0-16,11-1 15,5 7-15,9 0 16,6 4 0,4 3-16,3 4 15,5 7 1,-4 3-16,-2 6 16,-7 1-16,-10 3 15,-9 1 1</inkml:trace>
  <inkml:trace contextRef="#ctx0" brushRef="#br0" timeOffset="23759.9986">3094 10996 0,'0'0'15,"0"0"1,0 0-16,22 0 16,28 0-16,27 0 15,22 0 1,-1 6-16,5 3 16,-4 3-16,-11-2 15,-9-3 1,-8-1-16</inkml:trace>
  <inkml:trace contextRef="#ctx0" brushRef="#br0" timeOffset="24244.1405">3882 10104 0,'0'0'0,"0"0"16,0 0-1,0 0-15,0 0 16,23-2-16,21-10 16,19 2-1,-10-2-15,-8 5 16,-14 7-16,-17 5 15,-19 11 1,-18 15-16,-16 12 16,-2 8-1,-5 7-15,-15 20 16,-3 12 0,12-8-16,14-3 15,14-15-15,16-17 16,10-13-1,6-12-15,10-7 16,9-8-16,10-4 16,20-10-1,7-9-15,3-6 16,2-9 0,19-12-16,1-8 15</inkml:trace>
  <inkml:trace contextRef="#ctx0" brushRef="#br0" timeOffset="24713.1272">4289 10404 0,'0'0'0,"0"0"15,18-11 1,13-9-16,11-13 15,6-6-15,0-6 16,-5-4 0,-9 0-16,-5-2 15,-12-1-15,-17 52 16,12-51 0,-12 51-16,0 0 15,0 0 1,6-47-16,-2 11 15,-4 21-15,0 15 16,0 13 0,2 16-16,1 13 15,1 28 1,2 10-16,-4 36 16,3 29-16,-3-4 15,4-11 1,1-27-16,2-14 15,-5-15-15,-4-74 16,5 55 0,1-22-16,-2-26 15,-1-20 1</inkml:trace>
  <inkml:trace contextRef="#ctx0" brushRef="#br0" timeOffset="24947.1248">5155 9722 0,'0'0'0,"0"0"15,-13 25 1,-11 18-16,-19 32 16,-17 33-16,-21 30 15,1 3 1,16-28-16,64-113 15,0 0 1,0 0-16,-36 57 16,28-55-16</inkml:trace>
  <inkml:trace contextRef="#ctx0" brushRef="#br0" timeOffset="25134.9361">4967 10042 0,'0'0'16,"0"0"-16,0 0 15,0 0 1,15 19-16,10 10 16,12 14-1,-1-5-15,2-4 16,-3-10-16,-4-7 16,17-20-1,27-15-15</inkml:trace>
  <inkml:trace contextRef="#ctx0" brushRef="#br0" timeOffset="25446.9775">5301 9517 0,'0'0'16,"4"26"-16,9 24 15,4 25 1,3 26 0,-3 36-16,-1 30 15,-3 23-15,-11 4 16,-4 5-16,0-5 16,0-8-1,-3-17-15,3-28 16,4-26-1,-2-115-15,5 78 16,-5-78-16,9 43 16,4-42-1</inkml:trace>
  <inkml:trace contextRef="#ctx0" brushRef="#br0" timeOffset="25853.1633">6039 9219 0,'0'0'15,"0"0"-15,-13 20 16,-12 19-1,-11 28-15,-11 38 16,0 31 0,6 16-16,12 0 15,17-14-15,9-8 16,10-12 0,13-4-1,13-11-15,4-10 16,4-7-16,2-15 15,-2-13-15,-10-20 16,-3-13 0,4-16-16,-3-18 15,-6-20-15,-4-25 16</inkml:trace>
  <inkml:trace contextRef="#ctx0" brushRef="#br0" timeOffset="26134.6916">6488 9383 0,'0'0'0,"-14"34"16,1 12-16,-9 38 15,1 37 1,4 39-16,3 18 15,9-8 1,5-16-16,3-20 16,-6-27-16,1-20 15,2-87 1,0 0-16,-10 52 16,-9-45-16,-2-27 15</inkml:trace>
  <inkml:trace contextRef="#ctx0" brushRef="#br0" timeOffset="26306.4594">6339 10021 0,'0'0'16,"0"0"-16,19 0 16,26-4-1,22-1-15,3 5 16,9 3-16,13-1 15,-2-2 1,-11-6-16,-4-17 16,-14-10-16</inkml:trace>
  <inkml:trace contextRef="#ctx0" brushRef="#br0" timeOffset="26618.5774">7024 9374 0,'0'0'0,"0"0"15,-6 24-15,-3 28 16,-8 30-16,-1 25 16,3 23-1,2 22-15,-1 23 16,4-2-1,3-3-15,0-11 16,7-11-16,-2-25 16,2-16-1,0-14-15,0-12 16,2-19 0,2-26-16,6-18 15</inkml:trace>
  <inkml:trace contextRef="#ctx0" brushRef="#br0" timeOffset="26962.6441">7428 9233 0,'0'0'16,"0"31"0,-4 30-16,-1 43 15,-5 45 1,-11 40-16,-1 17 16,0 8-16,3-7 15,1-12 1,3-23-16,1-26 15,4-30-15,1-34 16,9-82 0,-9 49-16,0-33 15,5-29-15,6-25 16</inkml:trace>
  <inkml:trace contextRef="#ctx0" brushRef="#br0" timeOffset="27525.0022">7456 9414 0,'0'0'0,"24"-9"16,9-2-16,14 0 15,0 9 1,-3 8-16,-12 12 15,-16 11 1,-16 15-16,-20 25 16,-19 15-16,-23 29 15,-19 17 1,12-23-16,69-107 16,0 0-1,0 0-15,-44 61 16,28-43-16,26-29 15,15-10 1,16-8-16,20-5 16,6 1-16,22 0 15,-4 10 1,-7 21-16,-20 20 16,-20 13-1,-15 17-15,-13 13 16,-12 14-1,-15 23-15,-27 18 16,-18-4-16,-9-12 16,0-25-1,5-22-15,6-22 16,11-16-16,2-12 16,-2-8-1,4-11-15,12-12 16,17-20-16,23-21 15</inkml:trace>
  <inkml:trace contextRef="#ctx0" brushRef="#br0" timeOffset="27805.9815">7893 9425 0,'0'0'15,"0"0"-15,0 0 16,0 0-1,10 27-15,1 22 16,2 40-16,-6 45 16,-12 48-1,-12 36-15,-15 15 16,-6-23-16,0-31 16,-1-10-1,4-10-15,-4-18 16,2-27-1,37-114-15,-34 75 16,17-43-16,15-35 16</inkml:trace>
  <inkml:trace contextRef="#ctx0" brushRef="#br0" timeOffset="28415.0308">7828 9514 0,'0'0'0,"14"-20"15,12-5-15,16-6 16,4 10 0,10 7-16,4 9 15,3 17-15,-3 7 16,-2 15-1,-6 4-15,-10 11 16,-11 9 0,-15 6-16,-19 4 15,-14-1-15,-15 2 16,-26 12 0,-17-3-16,-6-20 15,10-22 1,10-16-16,61-20 15,-47 2-15,47-2 16,0 0 0,0 0-16,-37-7 15,11-4 1,22 4-16,12 10 16,12 3-16,11 10 15,8 9 1,15 12-16,2 6 15,1 8 1,9 15-16,1-2 16,-5-1-16,-13-10 15,-15-12 1,-8-10-16,-26-31 16,28 31-16,-28-31 15,0 0 1,0 0-16,45 18 15,30-20-15</inkml:trace>
  <inkml:trace contextRef="#ctx0" brushRef="#br0" timeOffset="28914.9177">8609 9293 0,'0'0'16,"0"0"-16,0 32 16,4 28-1,1 33-15,-3 30 16,0 12-16,0 5 15,-2 10 1,2 29-16,7-5 16,13-20-1,10-31-15,1-25 16,3-20-16,0-19 16,-6-31-1,-5-14-15,0-18 16,-3-14-16,6-18 15,1-29 1,4-22-16,8-47 16,12-61-1,-5-28-15,-13 7 16,-15 28 0,-16 42-16,-11 19 15,-3 22-15,-8 21 16,18 84-1,-11-72-15,7 18 16</inkml:trace>
  <inkml:trace contextRef="#ctx0" brushRef="#br0" timeOffset="29414.7952">9931 9144 0,'0'0'0,"0"0"15,0 0-15,-20 11 16,-11 11 0,-25 23-16,-9 22 15,-22 31-15,-16 39 16,6 10-1,29-15-15,30-34 16,24-31 0,22-29-16,14-13 15,11-16-15,7-7 16,25-7 0,10-1-16,20-4 15,7 6 1,-102 4-16,84 9 15,-41 16-15,-28 10 16,-26 12 0,-26 16-16,-18 13 15,-31 25-15,-16 15 16,-1-19 0,20-27-16,17-25 15,11-21 1,20-19-16,17-18 15,18-19 1,12-22-16</inkml:trace>
  <inkml:trace contextRef="#ctx0" brushRef="#br0" timeOffset="29680.3576">10123 9510 0,'0'0'0,"0"37"16,0 31-16,0 39 15,-4 31 1,-1 3-16,1 5 16,-5 14-16,-7-12 15,-5-36 1,21-112-16,-16 71 15,3-31 1,37-29-16,43-24 16</inkml:trace>
  <inkml:trace contextRef="#ctx0" brushRef="#br0" timeOffset="30195.9779">10081 10051 0,'0'0'0,"0"0"16,0 0-16,18-9 15,13-7 1,16 2-16,8 1 16,6 0-1,1-2-15,1-1 16,-5-4-16,-2-3 16,-12-6-1,-6-7-15,-17-8 16,-7-6-16,-12-5 15,-4-1 1,-2-3-16,-4 8 16,8 51-1,-6-46-15,6 46 16,0 0-16,-9-34 16,3 22-1,4 22-15,2 16 16,2 19-1,2 29-15,2 36 16,3 25-16,-2 19 16,2-5-1,0-16-15,4-16 16,-4-4 0,-3-12-16,-3-3 15,-3-11-15,0-87 16,-5 66-1,5-66-15,-2 38 16,-2-27-16,2-22 16,-3-27-1</inkml:trace>
  <inkml:trace contextRef="#ctx0" brushRef="#br0" timeOffset="30586.395">11051 9179 0,'27'9'0,"15"4"16,17 10-16,3 8 15,9 19-15,17 26 31,0 26-31,-9 19 0,-16 24 16,-30 7 0,-33 8-16,-28 19 15,-29 11-15,-16 3 16,-8-12 0,8-34-16,13-33 15,60-114 1,0 0-16,0 0 15,-48 76-15,48-76 16,0 0 0,-29 33-16,18-28 15,18-19-15,13-8 16</inkml:trace>
  <inkml:trace contextRef="#ctx0" brushRef="#br0" timeOffset="30727.107">11729 10849 0,'0'0'0,"0"0"16,0 0-16</inkml:trace>
  <inkml:trace contextRef="#ctx0" brushRef="#br0" timeOffset="41677.5433">10438 4268 0,'0'0'0,"0"0"16,0 0 0,0 0-16,-18 0 15,-7 7 1,-15 4-16,14 9 15,8 0 1,2 3-16,6 1 16,1 1-16,9 2 15,4-3 1,9-1-16,3-8 16,6 0-16,2-10 15,0-2 1,-2-10-16,-7-4 15,-1-7-15,-8-7 16,1-1 0,-5-4-16,-2 0 15,-4 1 1,-3 6-16,-9 7 16,-5 9-16,-7 10 15,-5 10 1,-3 5-16,-2 9 15,38-27 1,-30 29-16,13 0 16</inkml:trace>
  <inkml:trace contextRef="#ctx0" brushRef="#br0" timeOffset="42068.0713">10307 5003 0,'0'0'0,"0"0"16,0 0-16,-7 21 16,0 16-1,-1 12-15,6-9 16,10-4-16,12-9 15,3-9 1,-2-8-16,-2-6 16,-2-7-1,2-5-15,-3-6 16,-4-6-16,-5-2 16,-3-3-1,-4 4-15,-4 2 16,-3 5-1,-5 8-15,-11 6 16,-6 9-16,-3 3 16,1 1-16</inkml:trace>
  <inkml:trace contextRef="#ctx0" brushRef="#br0" timeOffset="42208.6631">10553 5184 0,'0'0'0,"0"0"16,0 0-1,0 0-15,0 0 16</inkml:trace>
  <inkml:trace contextRef="#ctx0" brushRef="#br0" timeOffset="45520.3852">12711 4068 0,'0'0'16,"0"0"0,-14-22-16,-5-11 15,-12-13-15,-1-2 16,-1 6-1,-3 4-15,-2 7 16,-7 5-16,-6 3 16,-10 2-1,-10 8-15,-3 2 16,-24 3 0,-9 5-16,5 7 15,6 10 1,5 8-16,7 3 15,1 10-15,-3 11 16,5 11 0,4 17-16,4 7 15,8 8-15,5 7 16,6 7 0,8 6-16,9 10 15,6 6 1,12-2-16,8-7 15,11-5-15,7-10 16,11-5 0,12-6-16,3-9 15,11-10-15,10-5 16,8-3 0,10-10-16,11-1 15,11-5 1,0-9-16,1-9 15,2-13-15,-1-14 16,0-16 0,0-17-16,-2-14 15,-7-6 1,-9-5-16,-8 2 16,-15 5-16,-5 1 15,-15 10 1,-6-1-16,-4-3 15</inkml:trace>
  <inkml:trace contextRef="#ctx0" brushRef="#br0" timeOffset="46004.646">12478 4864 0,'0'0'16,"0"0"-16,0 23 15,7 22 1,2 22-16,0 9 16,5 19-1,2-12-15,-1 7 16,-4-3-16,-6 0 15,-1-9 1,-4-78-16,2 68 16,-2-68-16,0 0 15,-2 40 1,2-40-16,-6 13 16,-1-20-1,0-13-15,2-9 16,5-11-16,5-18 15,6-12 1,2-1-16,10 0 16,9-14-1,9 9-15,13 14 16,11 19-16,7 16 16,-3 18-1,-13 4-15,-7-1 16</inkml:trace>
  <inkml:trace contextRef="#ctx0" brushRef="#br0" timeOffset="46535.8648">13046 5064 0,'0'0'0,"0"0"15,0 0-15,0 0 16,0 0-16,0 0 16,13 20-1,13 9-15,13 13 16,4-4 0,2-7-16,-45-31 15,40 23-15,0-17 16,-4-12-1,-9-7-15,-10-8 16,-5-3 0,-6-8-16,-4-1 15,-8 0-15,-8 1 16,-10 3 0,-14 7-16,-4 11 15,-5 9-15,2 9 16,5 8-1,4 7-15,7 7 16,7 7 0,6 7-16,9 3 15,9 8 1,9 4-16,7 0 16,14-4-16,6-8 15,13-6 1,10-8-16,6-14 15,3-7-15,9-7 16</inkml:trace>
  <inkml:trace contextRef="#ctx0" brushRef="#br0" timeOffset="47114.0438">14010 5329 0,'0'0'0,"-7"-19"15,-2-20-15,-11-12 16,-3 6 0,-4 9-16,1-1 15,-3 3 1,29 34-16,-30-29 16,-1 8-16,4 13 15,2 12 1,-3 14-16,-3 14 15,-4 17 1,-1 13-16,11 5 16,4 1-16,13-6 15,8-62 1,0 0-16,6 51 16,9-13-16,12-20 15,-1-15 1,7-14-16,2-12 15,11-15 1,-9-4-16,-4-3 16,-7 0-16,-4 8 15,-5 5 1,-5 12-16,-3 4 16,-1 13-1,1 4-15,3 12 16,0 10-16,5 6 15,5 5 1,9 7-16,7 0 16,3-3-1,-2-5-15,-39-33 16,43 27-16,0-11 16,-4-9-1</inkml:trace>
  <inkml:trace contextRef="#ctx0" brushRef="#br0" timeOffset="47395.2638">13789 4523 0,'0'0'0,"19"0"16,21 0-16,30 4 16,8 1-1,23 6-15,-2-2 16,-2 0 0,-5-3-16,-9 4 15,-18-2-15,-25-3 16,-14-10-1</inkml:trace>
  <inkml:trace contextRef="#ctx0" brushRef="#br0" timeOffset="47832.6941">14141 3553 0,'0'0'16,"0"0"-16,0 27 15,0 32 1,0 32-16,0 32 15,0 11-15,0 7 16,7 6 0,6 27-16,0 1 15,5-6-15,-2-17 16,-2-4 0,-5-7-16,-3-10 15,8-17 1,-3-18-16,-1-17 15,-10-79 1,0 0-16,14 50 16,3-29-16,3-21 15,4-13 1</inkml:trace>
  <inkml:trace contextRef="#ctx0" brushRef="#br0" timeOffset="48316.9784">14492 5095 0,'0'0'16,"0"0"-16,3 25 16,12 22-16,10 8 15,6-10 1,9-10-16,3-16 15,6-15 1,4-18-16,1-16 16,-3-13-16,-10-6 15,-14-3 1,-14 6-16,-18 5 16,-19 9-1,-16 11-15,-12 12 16,-6 13-16,-5 12 15,3 15 1,0 11-16,-5 26 16,7 17-16,15 6 15,23-4 1,22-11-16,20-11 16,13-20-1,4-14-15,13-11 16,13-15-1,11-19-15,27-20 16,15-22-16,-15-10 16,-19-19-1</inkml:trace>
  <inkml:trace contextRef="#ctx0" brushRef="#br0" timeOffset="48769.6213">15212 3475 0,'0'0'16,"0"0"-1,0 0-15,-4 25 16,-3 28-16,-7 35 16,1 26-1,5 6-15,4 12 16,2 11 0,0 13-16,4 45 15,2 21 1,4-10-16,-4-18 15,2-18-15,-1-12 16,-3-21 0,0-29-16,0-16 15,8-11-15,-3-20 16,-7-67 0,0 0-16,0 0 15,4 33 1,-4-25-16,-2-29 15</inkml:trace>
  <inkml:trace contextRef="#ctx0" brushRef="#br0" timeOffset="48910.5967">15558 5093 0,'0'-5'0,"0"-13"0,5-6 16</inkml:trace>
  <inkml:trace contextRef="#ctx0" brushRef="#br0" timeOffset="49456.9656">15524 5191 0,'0'0'15,"0"0"-15,0 0 16,0 0-16,0 0 15,0 0 1,0 0-16,0 0 16,0 0-1,0 0-15,11 0 16,26 0-16</inkml:trace>
  <inkml:trace contextRef="#ctx0" brushRef="#br0" timeOffset="50050.9477">15127 3746 0,'0'0'0,"0"0"15,0 0-15,0 0 16,22-3 0,24-3-16,29-6 15,17 5-15,-5 6 16,-1 2-1,-7 13-15,-10 13 16,-13 9 0,-16 4-16,-17 5 15,-15 9-15,-14 8 16,-19 3 0,-11 2-16,-22 16 15,-15-2-15,1-10 16,1-11-1,1-7-15,6-4 16,64-49 0,-43 38-16,32-17 15</inkml:trace>
  <inkml:trace contextRef="#ctx0" brushRef="#br0" timeOffset="50691.3477">15591 5299 0,'0'0'16,"0"0"-16,16 0 16,20 4-1,18-2-15,-2 3 16,5-1-16,-1-4 15,-4-7 1,-8-4-16,-8-9 16,-9-7-16,-11 0 15,-10 1 1,-8-3 0,-7 1-16,-7 3 15,-6 9-15,-12 4 16,-6 10-16,-14 13 15,-2 8 1,3 14-16,4 9 16,5 10-1,7 3-15,11 3 16,14-4-16,14-3 16,14-8-1,11-10-15,12-11 16,9-13-16,8-11 15,4-13 1,1-10-16,-1-2 16,-2-7-1,-6-1-15,-10-8 16</inkml:trace>
  <inkml:trace contextRef="#ctx0" brushRef="#br0" timeOffset="51347.1714">16244 5109 0,'0'0'15,"0"0"-15,3 18 16,10 17-1,5 16-15,-1 3 16,-1 4-16,-7 4 16,-5-3-1,-4-2-15,-2-3 16,-2-9 0,4-45-16,0 0 15,0 0-15,-7 32 16,0-19-1,5-15-15,2-12 16,9-13 0,2-9-16,6-6 15,2-16-15,4 0 16,-1 0 0,2 5-16,1 3 15,4 12-15,4 9 16,2 11-1,5 11-15,-5 12 16,-4 11 0,-3 13-16,1 16 15,-6 8 1,-3 5-16,-4 4 16,-4 4-16,-3 0 15,-5 0 1,-4-66-16,5 59 15,-5-59-15,0 56 16,0-56 0,0 0-16,0 0 15,2 52 1,3-14-16,3-19 16</inkml:trace>
  <inkml:trace contextRef="#ctx0" brushRef="#br0" timeOffset="51534.5964">17312 5868 0,'0'0'16,"0"0"-16,0 0 15,-4 20 1,-1 27-16</inkml:trace>
  <inkml:trace contextRef="#ctx0" brushRef="#br0" timeOffset="64595.9935">12548 9461 0,'0'0'0,"0"0"16,0 0-16,0 0 15,0 0 1,-15 6-16,-8 10 16,-2 8-1,10 4-15,6-3 16,7-2-16,4 2 15,2-5 1,9-2-16,5-6 16,8-6-1,-5-6-15,0-4 16,-6-6 0,-1-1-16,-6-7 15,-4-2-15,-4-2 16,-2-2-1,-6-1-15,-3 2 16,-5 2-16,1 4 16,-3 6-1,-2 8-15,-3 3 16,-1 8-16,1 7 16</inkml:trace>
  <inkml:trace contextRef="#ctx0" brushRef="#br0" timeOffset="65017.6601">12483 10019 0,'0'0'15,"0"0"-15,-5 23 16,3 17 0,-2 15-16,2-5 15,6-1-15,5-4 16,9-2 0,-18-43-16,21 31 15,-21-31-15,24 21 16,-2-9-1,-22-12-15,22 0 16,-4-12 0,-9-6-16,-4-6 15,-5 0 1,-7-3-16,-5 2 16,-9 5-16,-6 5 15,-11 10 1,-16 12-16,-6 8 15</inkml:trace>
  <inkml:trace contextRef="#ctx0" brushRef="#br0" timeOffset="68298.1103">14112 9239 0,'0'0'16,"-21"-15"-16,-5-10 15,-7-9 1,0-1-16,-6-5 15,1 0-15,-1 0 16,-5-1 0,0 1-16,-1 3 15,-2 2 1,0 7-16,-4 3 16,0 7-16,-8 9 15,3 9 1,1 9-16,-1 13 15,0 12 1,2 16-16,0 9 16,-8 33-16,-1 26 15,11 16 1,6 11-16,15-4 16,6 6-1,10-1-15,4 4 16,8-3-16,11 1 15,9-12 1,10-13-16,6-23 16,5-24-1,3-18-15,-4-21 16,8-15-16,6-7 16,8-12-1,5-13-15,3-12 16,4-9-1,10-22-15,9-15 16,-11-6-16,-11-1 16</inkml:trace>
  <inkml:trace contextRef="#ctx0" brushRef="#br0" timeOffset="68751.1567">14016 9839 0,'0'0'0,"-6"21"16,-3 18-16,-5 23 16,6 12-1,1 17-15,-5 6 16,5 1-1,-1 0-15,3-2 16,5-8-16,-2-17 16,2-71-1,0 0-15,0 0 16,-3 44 0,-1-19-16,-1-21 15,3-10 1,2-17-16,7-12 15,7-14-15,11-23 16,15-26 0,15-19-16,6 6 15,3 12-15,-3 28 16,-13 24 0,-48 47-16,42-27 15,-5 10 1</inkml:trace>
  <inkml:trace contextRef="#ctx0" brushRef="#br0" timeOffset="69329.1181">14397 9990 0,'0'0'0,"0"0"15,0 0 1,0 0-16,0 0 15,0 0-15,0 22 16,0 19 0,8 19-16,8-11 15,4-8 1,7-11-16,6 0 16,10-10-16,2-4 15,-2-12 1,3-6-16,-46 2 15,38-16-15,-38 16 16,28-31 0,-7-10-16,-12-3 15,-7 1 1,-10 1-16,-11 4 16,-4 3-16,-8 7 15,-2 8 1,-3 7-16,-1 8 15,1 10 1,1 8-16,9 5 16,0 9-16,1 9 15,0 13 1,4 7-16,6 0 16,11 4-1,8 0-15,5-1 16,11-6-16,6-6 15,9-2 1,5-9-16,10-5 16,0-7-16,7-3 15,0-6 1</inkml:trace>
  <inkml:trace contextRef="#ctx0" brushRef="#br0" timeOffset="70094.5688">15362 10276 0,'0'0'15,"-14"-15"-15,1-8 16,-8-3-1,6 3-15,-6 5 16,-1 0-16,-2 5 16,-5 2-1,2 5-15,0 1 16,-2 7 0,-3 4-16,1 12 15,5 11 1,-3 14-16,5 8 15,14 1-15,5 3 16,12-5 0,5-8-16,8-8 15,2-9-15,5-13 16,2-7 0,5-11-16,1-11 15,7-16 1,2-11-16,-5-8 15,-8-2-15,-5 5 16,-9 5 0,-1 13-16,-8 11 15,-1 6 1,0 9-16,2 10 16,4 10-16,1 10 15,4 7 1,0 3-16,9 8 15,4-3-15,3-4 16,-1-10 0,2-8-16,-2-9 15,-5-11-15,-4-11 16,-9-21 0</inkml:trace>
  <inkml:trace contextRef="#ctx0" brushRef="#br0" timeOffset="70391.3688">15176 9375 0,'0'0'16,"0"0"-16,19 0 15,27 0 1,27 0-16,21 6 16,2 2-16,1 13 15,3 3 1,-8 5-16,0-6 16,-19-2-1,-8-2-15,-65-19 16,47 4-16,-2-10 15</inkml:trace>
  <inkml:trace contextRef="#ctx0" brushRef="#br0" timeOffset="70797.8387">15625 8337 0,'0'0'16,"-7"27"0,-4 19-16,-9 29 15,0 29-15,5 39 16,6 35-1,4 20-15,2 5 16,11 12-16,-3-10 16,5 3-1,-1-12-15,3-19 16,-10-32 0,-2-31-16,2-42 15,-2-72-15,0 0 16,0 0-1,4 33-15,5-24 16,5-20 0</inkml:trace>
  <inkml:trace contextRef="#ctx0" brushRef="#br0" timeOffset="71313.0554">15755 10042 0,'0'0'0,"0"0"15,8 15-15,14 8 16,5 8 0,10 1-16,3-4 15,2-6-15,3-8 16,-2-9-1,-8-12-15,-11-6 16,-3-12 0,-3-5-16,-9-5 15,-9-4-15,-11-3 16,-10 2 0,-5 9-16,-7 6 15,-1 10 1,2 8-16,-2 12 15,1 8-15,-1 14 16,-3 13 0,10 9-16,8 10 15,7 5 1,8 4-16,8 0 16,10 1-16,9 1 15,16-8 1,10-6-16,29 2 15,29-11 1,22-22-16,2-25 16,-10-14-16</inkml:trace>
  <inkml:trace contextRef="#ctx0" brushRef="#br0" timeOffset="71875.3947">17502 8786 0,'-17'-29'0,"-8"-11"16,-15-14-1,-3 12-15,-14 10 16,-13 17-1,-16 19-15,-25 28 16,-11 26-16,1 19 16,2 27-1,21 7 1,21 5-16,23 2 16,19-7-16,24-11 15,24-8 1,22-11-16,11-13 0,17-1 15,15-4 1,8 4-16,6-2 16,-6 2-1,-11 2-15,-12 0 16,-17-1-16,-18 3 16,-17 1-1,-16-17-15,-5-8 16,-14-7-1,-7-6-15,-12-11 16,-10-9-16,-7-9 16,-7-7-1,-4-9-15,-3-3 16,-10-5 0,5-9-16,21-1 15,29 0-15,19-2 16</inkml:trace>
  <inkml:trace contextRef="#ctx0" brushRef="#br0" timeOffset="72328.8116">17375 9961 0,'0'0'0,"0"0"16,-7 20 0,-5 25-16,-14 25 15,1 3-15,-3 27 16,7 12 0,17-22-16,13-25 15,11-27 1,11-18-16,7-14 15,9-12-15,10-17 16,1-12 0,-3-12-16,-6-7 15,-7-5 1,-12 0-16,-14-2 16,-14 8-16,-16 3 15,-8 10 1,-14 9-16,-8 9 15,-6 8 1,-1 5-16,-1 7 16,6 4-16,7 1 15,13-17 1,16-20-16</inkml:trace>
  <inkml:trace contextRef="#ctx0" brushRef="#br0" timeOffset="72734.5985">18005 8160 0,'0'0'16,"0"0"-1,0 21-15,-7 25 16,0 33-16,-6 35 16,4 15-1,-4 17-15,2 31 16,4 23-16,7-1 16,7-9-1,-5-5-15,0-8 16,-2-10-16,5-8 15,-3-12 1,-2-19-16,-2-23 16,2-105-1,2 89-15,-2-89 16,8 62 0,8-39-16,-1-23 15</inkml:trace>
  <inkml:trace contextRef="#ctx0" brushRef="#br0" timeOffset="72953.2663">18410 9774 0,'0'0'0,"0"0"15,0 25-15,0 19 16,0 32-1,-5 17-15,0 2 16,-3-13-16,8-82 16,-13 74-1,13-74-15,-16 47 16,4-32-16</inkml:trace>
  <inkml:trace contextRef="#ctx0" brushRef="#br0" timeOffset="73140.7275">18287 9322 0,'0'0'0,"0"0"16,0 0 0,0 0-16,0 0 15,2 20-15,9 21 16,3 21-1</inkml:trace>
  <inkml:trace contextRef="#ctx0" brushRef="#br0" timeOffset="73984.2746">19046 10140 0,'0'0'0,"0"0"16,0 0 0,18 7-16,15-1 15,7 1 1,-17-9-16,-11-12 16,-17-12-16,-8-3 15,-6-7 1,-10-5-16,-6 0 15,-7-2-15,-6 5 16,0 6 0,2 13-16,2 3 15,1 11 1,5 15-16,5 9 16,6 17-16,11 16 15,10 7 1,12 8-16,10 3 15,11-5 1,6-11-16,5-14 16,3-20-16,1-25 15,2-26 1,-3-25-16,-1-22 16,8-50-1,-2-45-15,-3-35 16,-16 6-16,-8 12 15,-5 16 1,-5 11-16,-1 3 16,1 10-16,1 16 15,-6 24 1,-4 16-16,-4 23 16,4 71-1,0 0-15,-3-38 16,-6 19-16,0 29 15,-1 14 1,0 25-16,-3 32 16,-5 53-1,-3 61-15,-5 43 16,6 24-16,11-21 16,11-11-1,7-7-15,7-17 16,5-36-1,-2-25-15,4-15 16,-6-25-16,-1-16 16,-3-17-1,-13-72-15,0 0 16,12 31 0,4-34-16</inkml:trace>
  <inkml:trace contextRef="#ctx0" brushRef="#br0" timeOffset="74343.57">19766 8424 0,'0'0'0,"0"0"15,-4 25-15,-1 33 16,-4 39 0,-2 53-16,-3 52 15,1 14-15,0 17 16,-1-10 0,1-4-16,-5-9 15,9-27 1,5-11-16,4-24 15,0-21-15,-2-28 16,2-99 0,-6 78-16,0-27 15,0-36 1,1-26-16,1-22 16</inkml:trace>
  <inkml:trace contextRef="#ctx0" brushRef="#br0" timeOffset="74952.9186">19533 9132 0,'-4'-24'16,"6"-12"-16,14-15 16,21-1-1,20 1-15,33-13 16,27 7-16,4 10 15,-11 18 1,-110 29-16,79-4 16,-29 24-1,-27 15-15,-17 14 16,-21 22-16,-26 18 16,-39 55-1,-40 39-15,-17 21 16,16-37-16,33-36 15,19-35 1,69-96-16,0 0 16,0 0-16,-37 57 15,33-41 1,26-30-16,18-12 16,20-17-1,37-17-15,25-9 16,19 0-16,-11 17 15,-24 25 1,-27 29-16,-18 25 16,-28 13-1,-20 19-15,-21 22 16,-32 43 0,-41 44-16,-28 26 15,-12-2-15,14-40 16,29-52-1,78-100-15,-65 63 16,15-34-16,15-24 16,8-10-1,8-10-15,11-14 16,10-20-16</inkml:trace>
  <inkml:trace contextRef="#ctx0" brushRef="#br0" timeOffset="75390.1985">20492 9767 0,'0'0'0,"0"0"16,10 26-1,7 15-15,3 26 16,-5 7 0,-1 22-16,-5 14 15,-12-8-15,-7-6 16,-8-15 0,18-81-16,0 0 15,0 0-15,-21 53 16,8-33-1,7-27-15,10-13 16,7-20 0,18-21-16,11-10 15,23-27 1,20-20-16,1 8 16,-1 27-16,-13 28 15,-13 24 1,-57 31-16,47-14 15</inkml:trace>
  <inkml:trace contextRef="#ctx0" brushRef="#br0" timeOffset="75890.4065">21192 9782 0,'0'0'16,"0"0"-16,0 0 16,0 0-16,0 0 15,0 25 1,0 24-16,-5 27 16,1 16-1,0-3-15,4-6 16,6-14-16,-6-69 15,0 0 1,17 45-16,8-25 16,0-25-1,0-17-15,2-14 16,4-15-16,0-7 16,-1-4-1,-1 1-15,-8 7 16,-1 12-16,-2 13 15,-18 29 1,13-11-16,-1 15 16,-3 16-1,-2 12-15,-1 7 16,-1 16-16,4-4 16,2-4-1,7-7-15,10-11 16,13-16-1,10-17-15</inkml:trace>
  <inkml:trace contextRef="#ctx0" brushRef="#br0" timeOffset="76296.2677">22231 9528 0,'0'0'0,"-25"0"15,-15 12-15,-22 14 16,1 14-16,-3 9 16,-11 15-1,13 4-15,62-68 16,-36 47 0,25-19-16,15-9 15,14-10-15,17 0 16,11-7-1,19-2-15,1 2 16,-1 3 0,-7 4-16,-8 6 15,-17 8-15,-15 8 16,-21 0 0,-10 9-16,-20 14 15,-10-3 1,1-5-16,0-8 15,42-38-15,-46 26 16,9-22 0,10-22-16</inkml:trace>
  <inkml:trace contextRef="#ctx0" brushRef="#br0" timeOffset="76936.7105">22489 8390 0,'0'0'0,"0"0"15,0 30 1,5 32-16,0 36 16,-3 34-16,0 13 15,-4 43 1,-5 27-16,-11-1 16,-8-20-16,3-30 15,-1-23 1,6-24-16,18-117 15,0 0 1,0 0-16,-7 74 16,7-74-16,2 32 15,7-39 1,12-22-16,1-8 16,16-23-1,9-9-15,11-15 16,7-6-1,-65 90-15,62-67 16,-6 36-16,-12 31 16,-11 18-1,-3 20-15,-12 20 16,-9 14-16,-5 8 16,-6 21-1,-2 6-15,-3-22 16,7-85-1,0 0-15,-4 66 16,4-66-16,0 0 16,-2 41-1,6-17-15</inkml:trace>
  <inkml:trace contextRef="#ctx0" brushRef="#br0" timeOffset="77093.3175">23234 10324 0,'0'0'16,"0"0"0,0 0-16,0 0 15</inkml:trace>
  <inkml:trace contextRef="#ctx0" brushRef="#br0" timeOffset="106804.6904">23425 2903 0,'0'0'0,"0"0"16,0 0-16,0 0 15,0 0 1,-8 23-16,1 19 16,-2 23-16,5 2 15,0 2 1,2 7-16,-1 18 16,0 2-16,-3 7 15,0 2 1,-5 9-16,-1 4 15,4 16 1,-3 11-16,1 12 16,-3 1-16,-1 9 15,1 6 1,0 4-16,3 7 16,2 7-1,8 8-15,-2 0 16,2 7-16,-5 12 15,1 19 1,2-4-16,2-2 16,2 3-1,4 6-15,1-3 16,4 2-16,0 4 16,0 6-1,-5 5-15,2 4 16,-5 0-1,-1 6-15,-2 7 16,-2 4-16,-4 2 16,-1 0-1,1 2-15,-3-4 16,5 0 0,-6-3-16,6-1 15,-7 3-15,5-1 16,-1 2-1,0-10-15,5-1 16,0-2 0,8-4-16,1-5 15,2-7-15,0-7 16,2-9 0,0-11-16,2-14 15,2-24 1,-2-11-16,0-14 15,-4-13-15,2-13 16,-5-16 0,6-10-16,-3-9 15,-1-6-15,4-15 16,-4-7 0,-1-16-16,-2-8 15,-5-43 1,8 47-16,-8-47 15,6 47-15,-6-47 16,4 51 0,1-2-16</inkml:trace>
  <inkml:trace contextRef="#ctx0" brushRef="#br0" timeOffset="107007.7627">23493 16713 0,'0'0'0,"0"0"16,0 0-16</inkml:trace>
  <inkml:trace contextRef="#ctx0" brushRef="#br0" timeOffset="109366.5833">24706 2883 0,'0'0'16,"0"0"-16,-24-2 16,-21-9-1,-23 0-15,-7 3 16,-10 16 0,-1 18-16,5 15 15,3 16 1,6 11-16,9 4 15,17 3-15,5 8 16,8 9-16,13 6 16,9 5-1,6 0-15,10 2 16,6-10 0,9-11-16,4-22 15,7-24-15,8-17 16,12-18-1,20-19-15,13-19 16,24-24 0,11-15-16,-13 3 15,-106 71-15,62-51 16,-45 13 0,-28 10-16</inkml:trace>
  <inkml:trace contextRef="#ctx0" brushRef="#br0" timeOffset="109694.8979">24170 3649 0,'0'0'15,"0"0"1,0 0-16,0 0 16,0 0-1,23-3-15,24-2 16,19-8-16,-3 1 15,-63 12-15,51-9 16,-8 5 0,-8 8-16,-15 9 15,-9 10 1,-6 11-16,-5 12 16,-7 21-16,1 9 15,-3 25 1,0 11-16,9-10 15,5-19 1,-5-83-16,15 42 16,0-39-16,-3-32 15</inkml:trace>
  <inkml:trace contextRef="#ctx0" brushRef="#br0" timeOffset="110054.3028">24870 2970 0,'0'0'15,"0"0"-15,0 0 16,0 30-16,0 27 15,0 31 1,0 23-16,4 6 16,1 5-1,2 8-15,-3 4 16,6-2-16,-4-7 16,0-9-1,-1-17-15,-5-99 16,0 0-1,0 0-15,2 67 16,0-46 0,0-29-16,2-19 15</inkml:trace>
  <inkml:trace contextRef="#ctx0" brushRef="#br0" timeOffset="110444.46">24816 3200 0,'0'0'0,"0"0"15,20-8-15,18-11 16,23-1 0,6 8-16,-1 9 15,2 10 1,-6 4-16,-4 6 15,-6 6-15,-3 11 16,-11 6 0,-5 6-16,-10 11 15,-14 7-15,-11 10 16,-23 21 0,-15 10-16,-7-17 15,-1-7 1,4-22-16,44-59 15,-50 48-15,6-24 16,0-10 0,1-14-16,1-16 15</inkml:trace>
  <inkml:trace contextRef="#ctx0" brushRef="#br0" timeOffset="110647.5371">24678 3637 0,'28'-6'15,"24"0"1,23-5-16,31 3 16,-1-2-16,-5 3 15,-10 5 1,-90 2-16,94-2 15</inkml:trace>
  <inkml:trace contextRef="#ctx0" brushRef="#br0" timeOffset="110959.9643">25535 3016 0,'0'0'0,"0"0"15,30-4-15,28-2 16,34-5-16,14 9 15,-4 4 1,-10 6-16,-92-8 16,0 0-16,0 0 15,68 13 1,-30-8-16</inkml:trace>
  <inkml:trace contextRef="#ctx0" brushRef="#br0" timeOffset="111350.4927">25784 3039 0,'0'0'0,"0"0"15,0 0-15,2 21 16,6 24-16,4 28 16,6 16-1,2 8-15,0 5 16,-9-6-1,-5-4-15,-10-9 16,-11-1-16,-10 0 16,-4-10-1,29-72-15,-33 63 16,33-63 0,0 0-16,-25 32 15,25-32-15,-13 11 16,19-16-1,17-6-15,17-6 16,33-4-16,49-11 16,52 0-1,22 5-15,-22 4 16,-39 3 0</inkml:trace>
  <inkml:trace contextRef="#ctx0" brushRef="#br0" timeOffset="111788.2646">26807 3060 0,'0'0'15,"0"0"1,22-9-16,14-7 16,18-8-16,-5 6 15,-7 2 1,-4 7-16,-11 7 15,-15 13-15,-15 12 16,-12 10 0,-14 16-16,-21 18 15,-17 25 1,-4 4-16,71-96 16,0 0-16,-47 74 15,36-41 1,27-33-16,17-18 15,7-20-15,3-18 16</inkml:trace>
  <inkml:trace contextRef="#ctx0" brushRef="#br0" timeOffset="112272.499">27244 2910 0,'0'0'0,"0"0"15,0 0 1,0 21-16,0 20 15,0 25 1,-5 5-16,2 4 16,-4 7-16,5-16 15,2-66 1,0 0-16,0 0 16,0 38-1,0-27-15,6-24 16,9-21-16,6-13 15,6-6 1,2-3-16,-1 1 16,1-4-1,-3 6-15,-3 4 16,-6 6 0,-2 9-16,-9 9 15,1 15-15,-1 5 16,1 8-16,0 9 15,-1 11 1,-4 13-16,1 11 16,-1 20-1,0 9-15,0 27 16,0 15-16,-6 5 16,-9-10-1,-9-21-15,-15-12 16,-4-10-1,-14-16-15,-5-25 16</inkml:trace>
  <inkml:trace contextRef="#ctx0" brushRef="#br0" timeOffset="112568.9762">27048 3913 0,'0'0'0,"-4"0"16,0 0 0,-3 0-16,1-4 15,1-4-15,5 0 16,9-8-1,20-8-15,11-5 16,12 0 0,6 0-16,-3 4 15,-55 25-15,54-11 16,-2 11 0,-13 16-16,-5 10 15,-11 16 1,-10 12-16,-6 7 15,-2 1-15,-3-4 16,-2-58 0,0 0-16,0 0 15,2 53-15</inkml:trace>
  <inkml:trace contextRef="#ctx0" brushRef="#br0" timeOffset="112788.039">27866 3044 0,'0'0'0,"0"0"16,0 0-16,0 0 15,0 0 1,9 18-16,5 7 15,-1 11-15,-11-6 16</inkml:trace>
  <inkml:trace contextRef="#ctx0" brushRef="#br0" timeOffset="113256.7025">27672 3466 0,'0'0'0,"0"0"15,0 0 1,16 0-16,19-18 15,19-4 1,0-3-16,4-2 16,-7 1-1,-51 26-15,0 0 16,0 0 0,43-20-16,-14 6 15,-21 19-15,-10 13 16,-14 13-16,-11 14 15,-14 22 1,-18 22-16,-3 11 16,12-8-1,50-92-15,0 0 16,0 0-16,-31 60 16,20-35-1,15-27-15,10-21 16,3-8-16,10-9 15,7-4 1,-5 5-16,-2 9 16,-7 5-1,-5 9-15,4 11 16,-2 12 0,2 9-16,-4 9 15,1 8-15,-16-33 16,15 42-1</inkml:trace>
  <inkml:trace contextRef="#ctx0" brushRef="#br0" timeOffset="113694.0596">28028 3609 0,'0'0'15,"0"0"-15,8-18 16,13-11-1,10-9-15,6 7 16,7 4-16,-3-4 16,0 2-1,-6-4-15,-4-1 16,-4-2 0,-2-1-16,-6 1 15,-19 36-15,0 0 16,0 0-1,15-34-15,1 14 16,-6 13 0,-1 11-16,-2 12 15,-5 13-15,-4 12 16,-3 21 0,-1 10-16,-1 8 15,-6 23-15,2 5 16,11-108-1,0 0-15,-7 77 16,7-39 0,0-38-16,4-24 15,3-19-15</inkml:trace>
  <inkml:trace contextRef="#ctx0" brushRef="#br0" timeOffset="114037.7181">28609 2748 0,'0'0'0,"0"0"16,2 23-16,9 31 15,0 28 1,4 23-16,1 7 15,-1 5 1,-3 15-16,0 11 16,-6 7-16,-2-5 15,-2-10 1,2-7-16,0-17 16,0-14-16,-2-15 15,-2-82 1,0 0-16,11 59 15,7-35 1,1-24-16,6-20 16</inkml:trace>
  <inkml:trace contextRef="#ctx0" brushRef="#br0" timeOffset="114396.9584">29176 3077 0,'0'0'0,"29"-15"16,13-5 0,30-10-16,20 4 15,0 12-15,-19 14 16,-9 14-16,-25 8 15,-16 9 1,-6 12-16,-8 10 16,-9 10-1,-2 11-15,-7 20 16,-6 6 0,2 0-16,3-12 15,-6-19-15,-1-20 16,-8-13-1,-7-12-15</inkml:trace>
  <inkml:trace contextRef="#ctx0" brushRef="#br0" timeOffset="114959.3527">29075 3528 0,'0'0'0,"0"0"16,0 0-1,27-9-15,17-4 16,33-9-16,19 0 16,14-5-1,-17 3-15,-93 24 16,0 0 0,0 0-16,54-18 15,-41 9-15,-31 9 16,-7 7-1,-1 6-15,2 4 16,5-1 0,7 0-16,12-16 15,-7 20-15,1 2 16,4 9 0,0 7-16,-2 16 15,-3 7 1,-6 1-16,-7 5 15,-4-7-15,-2-6 16,-1-7 0,27-47-16,0 0 15,0 0 1,-23 36-16,23-36 16,-18 27-16,13-17 15,14 0 1,18-8-16,13 0 15,27-4 1,12 0-16,33-4 16,17 6-16,-4-1 15,-23-2 1,-23-5-16</inkml:trace>
  <inkml:trace contextRef="#ctx0" brushRef="#br0" timeOffset="115458.9069">30055 3123 0,'0'0'16,"0"0"-16,22-10 15,17-5 1,25-8-16,0 8 16,-1 1-16,-63 14 15,55-13 1,-55 13-16,0 0 16,0 0-1,45-12-15,-18 3 16,-25 9-1,-15 8-15,-14 7 16,-11 10-16,-20 15 16,-5 9-1,-18 16-15,4 8 16,23-5-16,27-17 16,25-15-1,20-12-15,10-6 16,20-4-16,23-6 15,7-3 1,23-3-16,1-2 16,-16-7-1,-26-8-15,-19-3 16</inkml:trace>
  <inkml:trace contextRef="#ctx0" brushRef="#br0" timeOffset="115740.0853">30804 2653 0,'0'0'16,"0"0"-16,0 0 15,0 0-15,0 27 16,0 24-1,0 30-15,0 19 16,0 4 0,0 4-16,0 4 15,5-3-15,2-1 16,-1-10 0,3-6-16,1-17 15,-3-9-15</inkml:trace>
  <inkml:trace contextRef="#ctx0" brushRef="#br0" timeOffset="116115.3773">30611 3877 0,'0'0'16,"0"0"-16,0 0 15,-21 12 1,-6 5-16,-2 12 15,10 7 1,7 4-16,18 3 16,6-5-16,13-5 15,8-6 1,5-13-16,5-12 16,1-13-16,-1-12 15,-7-9 1,-5-7-16,-14-4 15,-9 1 1,-18 6-16,-10 12 16,-13 5-16,-27 4 15,-5 13 1,0 4-16,11 5 16,19-7-16,21-2 15</inkml:trace>
  <inkml:trace contextRef="#ctx0" brushRef="#br0" timeOffset="116552.7302">31412 2993 0,'0'0'0,"0"0"15,0 0 1,0 0-16,0 19 16,0 22-16,-4 26 15,2 7 1,-4 17-16,6 2 16,4-5-1,8-9-15,8-15 16,-20-64-1,18 37-15,10-14 16,3-17-16,-2-14 16,7-14-1,9-11-15,-5-13 16,-7-4-16,-7-9 16,-7 1-1,-9 0-15,-14 4 16,-6 5-1,-13 7-15,-9 9 16,-4 5-16,-6 11 16</inkml:trace>
  <inkml:trace contextRef="#ctx0" brushRef="#br0" timeOffset="116755.8055">31363 3359 0,'0'0'0,"0"0"16,22 0-1,33 0-15,27 0 16,19 0 0,-5 0-16,-11 0 15,-85 0-15,0 0 16,76 0-1</inkml:trace>
  <inkml:trace contextRef="#ctx0" brushRef="#br0" timeOffset="117177.6033">31901 3321 0,'-4'9'0,"-5"0"15,5 4-15,0-1 16,4-2 0,6-3-16,15-4 15,5-9 1,7 1-16,3-6 15,7-3-15,13-9 16,-3-1 0,0-3-16,-7-6 15,-9-3-15,-2-2 16,-11-5 0,-8-1-16,-16 44 15,10-47 1,-10 47-1,0 0-15,0 0 0,6-45 16,1 9 0,-5 21-16,-2 10 15,-2 19 1,-2 10 0,-1 14-16,-3 20 15,2 11-15,-1 10 16,7 28-16,5 16 15,7-1 1,1-9-16,-3-29 16,-10-12-16</inkml:trace>
  <inkml:trace contextRef="#ctx0" brushRef="#br0" timeOffset="117583.718">31698 3862 0,'0'0'15,"0"0"-15,0 0 16,0 22-16,10 19 16,2 21-1,9-4-15,1 0 16,4-2-1,8-7-15,4-11 16,-2-11-16,6-16 16,5-13-1,-1-20-15,1-12 16,-10-13 0,-3-4-16,-13-6 15,-4 2-15,-8 2 16,-9 1-1,-6 7-15,-16 11 16,-17 13-16,-18 13 16,-16 16-1,-32 10-15</inkml:trace>
  <inkml:trace contextRef="#ctx0" brushRef="#br0" timeOffset="117708.7568">31484 4191 0,'0'0'15,"33"0"-15,28 0 16,39 0-16,24-6 16,-1 2-1,-3 0-15,-13 4 16,-11-2 0</inkml:trace>
  <inkml:trace contextRef="#ctx0" brushRef="#br0" timeOffset="117880.5414">32522 4318 0,'0'0'16,"0"0"-16,18 4 16,15 0-16,11 10 15,-14 6-15</inkml:trace>
  <inkml:trace contextRef="#ctx0" brushRef="#br0" timeOffset="118505.1791">24654 5562 0,'0'0'0,"-6"27"16,1 19-16,3 31 16,-4 26-1,-3-3-15,0 1 16,0-8-16,5-2 16,2-5-1,6-6-15,7-15 16,15-23-16</inkml:trace>
  <inkml:trace contextRef="#ctx0" brushRef="#br0" timeOffset="119130.2434">25037 6554 0,'0'0'0,"-20"16"16,-7 4-16,-15 11 16,-6 5-1,-11 0-15,-8-6 16,-22-2 0,-12-17-16,-4-25 15,9-17-15,10-18 16,12-13-1,5-10-15,15-12 16,8-5-16,15-4 16,24-12-1,22-5-15,24-8 16,22-10 0,27-6-16,14 16 15,-5 24 1,1 25-16,5 18 15,-4 21-15,-3 18 16,-2 20 0,-17 24-16,-10 14 15,-14 23-15,-20 21 16,-19 21 0,-22 19-16,-23 12 15,-24 14 1,-18-6-16,-2-19 15,4-22-15,4-23 16,6-27 0,6-18-16,14-18 15,3-8 1,38-15-16,-37 6 16,37-6-16,-30-1 15,12-8 1</inkml:trace>
  <inkml:trace contextRef="#ctx0" brushRef="#br0" timeOffset="119582.9601">26110 5260 0,'0'0'16,"-23"11"-16,-6 9 16,-12 12-1,-9 10-15,-4 10 16,-15 22-16,-7 15 15,4-2 1,19-20-16,53-67 16,-27 40-1,23-36-15,13-19 16</inkml:trace>
  <inkml:trace contextRef="#ctx0" brushRef="#br0" timeOffset="119754.772">25958 5428 0,'2'9'16,"0"0"-16,0 6 15,1 3 1,3 2-16,6 9 16,6 11-1,-4 6-15,1 5 16,-4 11-16,-4 6 16,-7-68-1,0 0-15,8 52 16,8-24-16</inkml:trace>
  <inkml:trace contextRef="#ctx0" brushRef="#br0" timeOffset="120286.2539">26350 5461 0,'0'0'0,"0"0"16,0 0-16,0 0 15,0 0-15,0 0 16,0 27-1,4 25-15,-2 24 16,-8 6 0,-9-13-16,15-69 15,0 0-15,0 0 16,-13 40 0,6-22-16,12-26 15,15-24-15,11-17 16,2-6-1,1-8 1,3-8-16,2-24 16,-1-7-16,-8 15 15,-10 20-15,-20 67 16,17-41 0,1 17-16,3 17 15,-5 15 1,-3 13-16,-4 15 15,-3 11-15,-1 20 16,-3 9 0,-2 24-16,0 16 15,2 5 1,-4-9-16,0-23 16,-3-18-16,1-21 15,-4-8 1,-6-6-16,-12-7 15,-7-14-15,-11-17 16</inkml:trace>
  <inkml:trace contextRef="#ctx0" brushRef="#br0" timeOffset="120645.2131">26161 6281 0,'0'0'0,"0"0"15,-6 21 1,-1 19-16,1 18 15,8 0 1,11-2-16,16-5 16,10-17-16,3-15 15,6-9 1,4-20-16,4-12 16,0-13-1,-10-12-15,-10-5 16,-13 1-1,-9 0-15,-20 8 16,-6 5-16,-16 11 16,-5 16-1,-7 9-15,-16 13 16,-4 9-16,1 9 16,6 5-1,6 1-15,18-6 16,18-10-16</inkml:trace>
  <inkml:trace contextRef="#ctx0" brushRef="#br0" timeOffset="121082.5799">27044 5405 0,'0'0'0,"-20"20"16,-7 9-1,-20 20-15,-7 16 16,-10 19 0,-4 5-16,68-89 15,0 0-15,-35 59 16,33-47-1,21-32-15,15-16 16,18-22-16,15-11 16,-2 6-1,-21 25-15,-14 25 16,-10 9 0,-3 8-16,1 7 15,2 7-15,5 4 16,4 7-1,6 10-15,-35-39 16,34 37 0,-34-37-16,27 33 15,-9-14-15</inkml:trace>
  <inkml:trace contextRef="#ctx0" brushRef="#br0" timeOffset="121520.3403">27176 5602 0,'-5'0'16,"1"0"-16,0-7 15,2-2-15,4 1 16,18 1 0,20-4-16,12 0 15,-2-6 1,2-2-16,-3-8 16,-6-5-16,-8-5 15,-8-8 1,-4-2-16,-11-4 15,-2 4 1,-5 0-16,-5 47 16,0-43-16,0 43 15,0 0 1,0 0-16,-5-35 16,3 12-1,-3 19-15,0 13 16,3 16-16,0 13 15,2 19 1,0 13-16,0 10 16,2 25-16,-2 10 15,2-16 1,3-18-16,-5-18 16,-5-23-1,-1-6-15,-8-8 16,-3-8-1,-6-7-15,-3-9 16</inkml:trace>
  <inkml:trace contextRef="#ctx0" brushRef="#br0" timeOffset="121894.8893">27075 6107 0,'0'0'15,"0"0"-15,-4 21 16,2 17-16,-3 17 15,12 1 1,11-5-16,8-6 16,9-9-1,4-4-15,8-15 16,5-10 0,3-14-16,0-10 15,-9-11-15,-12-7 16,-12-1-1,-15-2-15,-12 2 16,-13 7-16,-6 7 16,-7 4-1,-8 7-15,-10 4 16,-4 11 0,1 10-16,1 8 15,6 9-15,5 7 16,9 7-1</inkml:trace>
  <inkml:trace contextRef="#ctx0" brushRef="#br0" timeOffset="122082.3447">28036 6588 0,'0'0'0,"0"0"15,0 0-15</inkml:trace>
  <inkml:trace contextRef="#ctx0" brushRef="#br0" timeOffset="131387.4076">28488 4842 0,'0'0'0,"0"0"0,0 0 16,0 0-1,-21 16-15,-8 8 16,-17 19 0,-2 6-16,4 7 15,4 12-15,-8 18 16,9 17-16,10-5 16,8 3-1,14 2-15,5 2 16,7 1-1,1 2-15,7-3 16,2 0-16,3-8 16,1-13-1,3-15 1,1-19-16,-23-50 16,25 38-16,4-6 15,-29-32-15,33 26 16,-33-26-1,0 0-15,36 17 16,-36-17 0,0 0-16,0 0 15,30 12-15,-30-12 16,0 0 0,0 0-16,12 7 15,-12-3 1,-2 1-16,7-3 15</inkml:trace>
  <inkml:trace contextRef="#ctx0" brushRef="#br0" timeOffset="132027.6844">28700 5341 0,'0'0'0,"0"0"15,0 0 1,-23 15-16,-12 10 15,-14 17 1,6 10-16,8 5 16,10 4-16,10 4 15,7 2 1,16 0-16,7 5 16,12-4-16,10 11 15,11-7 1,0-17-16,0-15 15,-10-19 1,-3-12-16,-4-12 16,-3-5-16,1-12 15,-1-10 1,9-17-16,-11-8 16,-3-8-1,-10 1-15,-13-3 16,-7 5-16,-11-1 15,-5 8 1,-7 6-16,-3 6 16,-8 8-16,-4 8 15,-4 10 1,0 6-16,0 7 16,7 4-1,3 4-15,15 8 16,15-3-16</inkml:trace>
  <inkml:trace contextRef="#ctx0" brushRef="#br0" timeOffset="132637.1614">29522 5368 0,'0'0'15,"0"0"-15,0 0 16,-19 0 0,-22 6-16,-17 7 15,8 12-15,4 9 16,-4 11-1,8 4-15,7 4 16,35-53 0,-24 56-16,9-5 15,17-6-15,17-9 16,10-10 0,10-5-16,11-4 15,4 2 1,-3 1-16,0 2 15,-9 3-15,-42-25 16,36 34 0,-9 5-16,-13 6 15,-10-6-15,-12-2 16,-10-4 0,-9-3-16,-7-6 15,-4-7 1,-2-3-16,-5-5 15,0-4-15,-4-3 16,2-2 0,1 0-16,46 0 15,0 0 1,-43-2-16,43 2 16,0 0-16,-26-5 15,18-6 1,18-2-16</inkml:trace>
  <inkml:trace contextRef="#ctx0" brushRef="#br0" timeOffset="133793.1221">29865 5381 0,'0'0'16,"0"0"-16,0 0 16,0 0-1,0 24-15,0 23 16,0 23-16,0-3 15,6-4 1,3-6-16,-1-1 16,3-11-1,-11-45-15,0 0 16,16 31 0,-2-17-16,4-12 15,2-9-15,3-8 16,3-5-1,0-10-15,7-5 16,-7-3-16,-26 38 16,0 0-1,22-37-15,-22 37 16,0 0-16,0 0 16,22-28-1,0 10-15,1 12 16,2 7-1,2 13-15,-1 6 16,2 7-16,-3 6 16,-2 8-1,0-1-15,-23-40 16,0 0 0,0 0-16,19 29 15,-9-14-15,-1-17 16,1-9-1,-2-12-15,1-10 16,1-7 0,2-19-16,-1-2 15,1-9-15,-4-1 16,-2 0 0,2 1-16,-1 5 15,0 5 1,-7 60-16,0 0 15,0 0-15,6-50 16,-6 50 0,9-36-16,3 25 15,0 14 1,-1 13-16,1 10 16,-1 12-16,2 21 15,-1 7 1,1 13-16,1 27 15,3 25-15,-1 9 16,-1-4 0,-1-15-16,-4-16 15,-1-8 1,-3-7-16,-1-9 16,-1-14-16,-4-16 15,0-51 1,0 0-16,4 37 15,0-23 1,6-20-16</inkml:trace>
  <inkml:trace contextRef="#ctx0" brushRef="#br0" timeOffset="134386.6892">30877 5222 0,'0'0'0,"0"0"16,0 20-1,4 23-15,5 22 16,-1 5-1,13 2-15,3 4 16,9-9-16,-33-67 16,32 54-1,-32-54-15,27 29 16,-1-22-16,-4-17 16,2-16-1,-1-8-15,7-15 16,-3-2-1,-5-5-15,-6 5 16,-7 0-16,-9 6 16,-11 7-1,-11 6-15,-13 13 16,-8 8 0,-5 8-16,-1 6 15,5 5-15,3 10 16,10 6-1,11-3-15,9-5 16,4-3 0,7-2-16,9 0 15,8-3-15,12 0 16,8-1 0,3-1-16,8 6 15,-48-12-15,44 17 16</inkml:trace>
  <inkml:trace contextRef="#ctx0" brushRef="#br0" timeOffset="134620.9654">30708 5872 0,'0'0'15,"0"0"1,0 0-16,0 0 15,28 0-15,28 0 16,33-4 0,20-3-16,-3-4 15,-11 2 1,-13 0-16,-82 9 16,69-2-16,-69 2 15,33 2 1</inkml:trace>
  <inkml:trace contextRef="#ctx0" brushRef="#br0" timeOffset="134917.4558">31119 5807 0,'0'0'0,"0"0"15,0 0 1,0 0-16,0 23 15,0 17 1,6 25-16,-2-4 16,-1 0-1,7 0-15,2 2 16,0-3-16,5-6 16,-5 4-1,2-2-15,-14-56 16,14 49-16,-14-49 15,16 33 1,10-26-16,3-27 16</inkml:trace>
  <inkml:trace contextRef="#ctx0" brushRef="#br0" timeOffset="135354.9775">31659 4966 0,'0'0'0,"19"22"15,13 7-15,19 20 16,3 9-1,13 25-15,0 17 16,-8 13 0,-12 7-16,-18 5 15,-23 0-15,-27 2 16,-19 3 0,-17-3-16,-16 1 15,4-17 1,12-24-16,57-87 15,0 0-15,0 0 16,-45 65 0,45-65-16,-18 41 15,18-41-15,0 17 16,10-10 0,9-4-16</inkml:trace>
  <inkml:trace contextRef="#ctx0" brushRef="#br0" timeOffset="135511.0845">32042 6565 0,'0'0'16,"0"0"-16,0 0 15,0 0 1,0 0-16,0 0 15</inkml:trace>
  <inkml:trace contextRef="#ctx0" brushRef="#br0" timeOffset="135995.448">30814 5048 0,'0'0'16,"0"0"-16,0 0 15,0 20 1,6 21-16,3 20 16,-2 5-16,-2 5 15,-2-1 1,-1 1-16,-2-71 16,2 78-1</inkml:trace>
  <inkml:trace contextRef="#ctx0" brushRef="#br0" timeOffset="136292.1375">31205 4957 0,'0'0'16,"0"0"-16,0 0 16,0 20-1,6 17-15,6 26 16,-3 13-1,0 36-15,0 13 16</inkml:trace>
  <inkml:trace contextRef="#ctx0" brushRef="#br0" timeOffset="145446.564">24610 8051 0,'0'0'15,"0"0"-15,-17-13 16,-10-10 0,-5-6-16,6 0 15,3-3-15,5 4 16,7 3 0,7 0-16,4-1 15,11-1 1,9 0-16,9 0 15,12-2 1,3 7-16,2 8 16,2 10-16,-4 11 15,0 6 1,-7 14-16,-10 7 16,-6 10-16,-8 12 15,-11 2 1,-14 7-16,-10 0 15,-15 2 1,-27 18-16,-20 4 16,-12-4-16,7-20 15,16-24 1,73-41-16,-62 28 16,17-17-1,45-11-15,0 0 16,-31 0-16,15-7 15,12-5 1,14-1-16,2-2 16,15 2-16,7 1 15,8 4 1,17 1-16,0 1 16,7 3-1,5 3-15,5 0 16,20 0-16,8 7 15,-10 6 1,-28 3-16,-21-3 16,-8 2-16</inkml:trace>
  <inkml:trace contextRef="#ctx0" brushRef="#br0" timeOffset="146243.3026">25066 8788 0,'0'0'0,"0"0"16,-24 0-1,-16 0-15,-23 0 16,3 0-16,-3 5 16,-2-3-1,-1 3-15,-7 1 16,3-1 0,-5-1-16,-7-8 15,5-14-15,11-6 16,17-3-1,4-7-15,1-11 16,2-11 0,9-4-16,2-5 15,10-7 1,2-14-16,10-2 16,11 6-16,11 2 15,17 3 1,12 4-16,14 1 15,11 2-15,14-1 16,8 9 0,-2 15-16,-2 11 15,-2 16-15,0 10 16,-3 10 0,0 13-16,-1 10 15,-6 9 1,0 10-16,-2 5 15,-5 9 1,-3 7-16,-9 8 16,-10 8-16,-13 1 15,-13 3 1,-11 4-16,-16 2 16,-9 0-16,-11-2 15,-5-6 1,-3-2-16,-3-10 15,-3-9 1,-1-9-16,3-14 16,5-4-16,-4-5 15,5-1 1,-3-4-16,11-6 16,13-7-16</inkml:trace>
  <inkml:trace contextRef="#ctx0" brushRef="#br0" timeOffset="146368.1858">25221 8824 0,'0'0'15,"0"0"-15</inkml:trace>
  <inkml:trace contextRef="#ctx0" brushRef="#br0" timeOffset="150857.2414">9774 13833 0,'0'0'0,"0"0"16,0 20-16,8 11 15,5 6-15,8-24 16,-2-20-1,8-16-15,6-23 16,19-41-16,34-70 16,32-77-1,18-41-15,-7 23 16,2 14 0,-5 26-16,-14 45 15,-112 167-15,85-99 16,-32 71-1,-27 46-15,-18 34 16,-12 38 0,-10 67-16,-11 72 15,8 49-15,10-54 16,11-46 0,9-55-16,3-30 15,7-28-15,-1-22 16,7-12-1,2-6-15,5-21 16,0-23 0,8-35-16,11-42 15,35-83 1,39-85-16,-2 21 16,-33 84-16,-30 81 15,-21 54 1,-14 28-16,-11 23 15,-8 23 1,-5 38-16,-3 75 16,-2 118-16,18 71 15,12-67 1,7-74-16,-37-211 16,41 106-16,-5-79 15,-7-54 1,0-48-16,11-70 15,29-110 1,36-85-16,6 47 16,-10 65-16,-20 83 15,-30 78 1,-12 45-16,-6 16 16,-2 16-16,-7 10 15,-2 14 1,-5 37-16,-3 28 15,1 77 1,7 70-16,15 5 16,4-55-16,2-64 15,2-36 1,-1-45-16,-4-40 16,-2-37-1,5-41-15,20-72 16,30-98-16,29-65 15,-15 63 1,-21 83-16,-23 89 16,-21 56-1,-8 26 1,-7 23-16,-1 31 0,5 53 16,10 59-1,12 37-15,8-1 16,-7-45-1,-5-49-15,-4-38 16,-4-41-16,-1-35 16,-1-38-1,16-44-15,24-70 16,39-101-16,16-37 16,-22 57-1,-16 83-15,-21 81 16,-19 51-1,-5 27-15,-10 27 16,1 24-16,2 58 16,8 62-1,3 40-15,1-12 16,-5-72 0,-9-76-16,-5-46 15,-1-36-15,3-37 16,18-44-1,30-73-15,30-63 16,8 13 0,-23 75-16,-29 81 15,-19 45 1,-12 30-16,-3 19 16,-3 23-16,-1 30 15,10 53 1,10 65-16,13 25 15,12-7-15,14-41 16,6-55 0,10-49-16,2-54 15,-5-54 1,11-68-16,30-98 16,64-142-16,31-61 15</inkml:trace>
  <inkml:trace contextRef="#ctx0" brushRef="#br1" timeOffset="161270.7903">8508 12502 0,'0'0'0,"-5"24"16,1 21-16,-12 28 15,-5 26 1,-9 19-16,5 17 15,3 23 1,3 17-16,3 10 16,4 19-16,14 16 15,14-8 1,13-60-16,2-51 16,0-43-1,-4-31-15,-2-25 16,-3-24-16,2-26 15,13-47 1,25-80-16,39-92 16,15-13-16,-7 46 15,-8 42 1,-4 35-16,-19 49 16,-14 37-1,-17 35-15,-15 29 16,-10 28-1,-7 21-15,-6 36 16,-4 68-16,-1 96 16,15 90-1,18-41-15,16-66 16,8-68-16,-8-81 16,-10-55-1,-4-39-15,-6-45 16,1-41-16,21-101 15,36-101 1,17-15-16,2 59 16,-7 53-1,-17 60-15,-23 73 16,-17 43-16,-10 30 16,-9 14-1,0 16-15,-7 16 16,3 37-1,-1 68-15,5 91 16,10 84 0,11-45-16,8-50 15,4-49-15,-7-67 16,-7-51 0,-15-50-16,-11-42 15,-1-40-15,13-77 16,26-106-1,34-92-15,2 56 16,-94 290-16,96-226 16,-10 60-16,-12 68 15,-13 40 1,-10 31-16,-13 20 16,-2 16-16,-7 18 15,-3 31 1,-5 34-16,2 75 15,10 111-15,13 45 16,6-73 0,-2-76-16,-50-174 15,42 92-15,-4-65 16,-12-56 0,1-51-16,12-68 15,20-95 1,33-68-16,0 45 15,-2 48 1,-8 47-16,-19 64 16,-13 42-16,-10 34 15,-11 20 1,-6 15-16,-3 17 16,-4 25-16,-6 44 15,-10 78 1,-7 124-16,7 86 15,22-37 1,21-48-16,10-70 16,-2-79-16,-10-91 15,-17-55 1,-5-43-16,2-57 16,24-120-1,47-164-15,20 20 16,3 59-16,-17 73 15,-19 86 1,-27 83-16,-14 48 16,-5 21-16,-6 18 15,-3 14 1,-1 24-16,-5 32 16,0 70-1,6 109-15,7 65 16,12-35-16,10-46 15,15-45 1,4-63-16,-15-75 16,-13-60-1,-14-53-15,-3-51 16,4-84 0,32-139-16,33-58 15,20 43-15,5 50 16,-9 67-1,-14 63-15,-19 69 16,-12 31-16,-11 20 16,-8 19-1,-8 16-15,-4 24 16,-5 36 0,-13 42-16,-11 97 15,-7 124-15,11 59 16,25-34-1,15-72-15,0-100 16,-10-105-16,-10-70 16,-9-50-1,5-59-15,27-120 16,57-166 0,16 25-16,-6 76 15,-24 84-15,-30 93 16,-31 80-1,-7 31-15,-5 13 16,1 9 0,-7 14-16,0 31 15,-3 32-15,-1 67 16,-1 74 0,5 13-16,2-57 15,0-60-15,-20-136 16,31 85-1,3-56-15,2-58 16,11-60 0,35-110-16,50-110 15,15 4-15,-24 85 16,-36 88 0,-30 83-16,-57 49 15,39-5-15,-8 15 16,-7 14-16,-8 19 15,-3 37-15,-7 66 16,-12 102 0,-5 112-16,22-6 15,36-10 1,28-51-16,4-101 16,-26-129-16,-27-98 15,-7-75 1,15-123-16,50-202 15,46-39-15</inkml:trace>
  <inkml:trace contextRef="#ctx0" brushRef="#br1" timeOffset="161364.9114">18944 12412 0,'-17'65'16,"-19"52"-1,-14 68-15</inkml:trace>
  <inkml:trace contextRef="#ctx0" brushRef="#br1" timeOffset="177907.5061">26144 6863 0,'0'0'0,"0"0"15,0 0-15,0 0 16,0 0 0,0 0-16,0 0 15,0 0-15,0 0 16,0 0-1,0 0-15,20 0 16,20 0 0,21 0-16,-2 0 15,2 0-15,1 0 16,3 0 0,0 0-16,-3-3 15,4 3-15,2 0 16,9 0-1,17 0-15,4 3 16,-2-2 0,-5 6-16,-6-5 15,5-2-15,0-2 16,4-1 0,-1 2-16,1-2 15,2 3 1,2-1-16,2-4 15,2 1 1,0-1-16,1 0 16,3 5-16,-5-2 15,0 0 1,0-3-16,-5 5 16,4-4-16,-1 4 15,-1-2 1,-1-3-16,-2 1 15,2-1 1,5 3-16,-4 0 16,3 0-16,-2-1 15,-3-1 1,0 2-16,-1-1 16,-1-1-1,-7 4-15,3-2 16,2 0-16,-2-1 15,3 1 1,-6-3-16,1 1 16,-2 0-1,-1-1-15,-2 3 16,-5 2-16,-2-2 16,-2 2-1,-5 2-15,-11-2 16,-2 0-16,0 0 15,0 0 1,-3 0-16,-1 0 16,-1 4-1,-5-1-15,-46-3 16,49 4-16,-49-4 16,51 4-1,-51-4-15,0 0 16,46 3-1,-46-3-15,0 0 16,0 0-16,38 4 16,-38-4-1,0 0-15,0 0 16,31 5 0,-31-5-16,0 0 15,0 0-15,19 2 16,-19-2-1,0 0-15,11-2 16,0 0-16</inkml:trace>
  <inkml:trace contextRef="#ctx0" brushRef="#br0" timeOffset="222835.9113">26229 7640 0,'0'0'0,"0"0"15,0 0 1,0 0-16,0 0 16,13-13-1,16-8-15,10-6 16,14 1-16,0 1 16,6 3-1,-5 6 1,-54 16-16,55-11 15,-55 11-15,51 2 16,-51-2-16,43 9 16,-43-9-1,35 18-15,-35-18 16,29 28 0,-9 11-16,-5 6 15,0 2-15,-9 4 16,-1 5-1,-7 4-15,-3 1 16,-3 1 0,-9 1-16,0 2 15,-8-7-15,-8-9 16</inkml:trace>
  <inkml:trace contextRef="#ctx0" brushRef="#br0" timeOffset="223601.3466">26108 7979 0,'0'0'0,"0"0"16,0 0-16,0 0 15,0 0-15,2 25 16,5 24 0,4 23-16,-6 1 15,-1 10 1,-1-10-16,-1-5 16,0-21-16,-2-47 15,0 0 1,8 31-16,6-23 15,3-16 1,-1-15-16,4-5 16,-1-6-16,1-9 15,-1 3 1,4 3-16,-23 37 16,24-30-1,2 12-15,-7 14 16,-3 13-16,-5 6 15,-5 13 1,-10 1-16,-5 4 16,-4 0-1,-2 1-15,-8-2 16,-9 4-16,-5-6 16,-5-1-1,42-29-15,-46 27 16,46-27-16,-41 18 15,41-18 1,0 0-16,-40 11 16,17-8-1,15-9-15,18 1 16,11-5 0,14-1-16,11 0 15,17 2-15,8 5 16,1 6-1,0 2-15,-4 5 16,1 4-16,-7-1 16,-2 1-1,2-6-15,1-2 16,-2-8 0,-6-9-16</inkml:trace>
  <inkml:trace contextRef="#ctx0" brushRef="#br0" timeOffset="223851.0258">27038 7429 0,'0'0'15,"0"0"-15,0 0 16,0 0 0,0 0-16,20 14 15,13 6-15,14 7 16,0-2 0,-9-4-16,-11-4 15</inkml:trace>
  <inkml:trace contextRef="#ctx0" brushRef="#br0" timeOffset="224225.8151">26970 7816 0,'0'0'15,"0"0"1,0 0-16,0 0 16,20-2-16,26-16 15,16-8 1,-4-8-16,-4-1 15,-54 35 1,0 0-16,0 0 16,44-30-16,-15 12 15,-16 14 1,-13 11-16,-8 11 16,-11 12-16,-6 8 15,-17 19 1,1 3-16,-14 17 15,2 4 1,-5 5-16,11-15 16,47-71-16,0 0 15,0 0 1,-29 47-16,21-32 16</inkml:trace>
  <inkml:trace contextRef="#ctx0" brushRef="#br0" timeOffset="224881.9118">27125 7984 0,'0'0'16,"0"0"-1,0 0-15,0 0 16,17 11-16,12 9 16,10 7-1,-3 2-15,-3 4 16,-2-1-1,-2-1-15,-29-31 16,0 0-16,22 25 16,-6-21-1,-7-11-15,-9-12 16,-2-8 0,0-2-16,-5-3 15,1 3-15,-2 7 16,4-1-1,0 5-15,4 3 16,6 2-16,8-3 16,3-2-1,8-4-15,4-5 16,7-10 0,-1-6-16,-1-2 15,-34 45-15,25-43 16,-25 43-1,0 0-15,0 0 16,18-40 0,-18 40-16,13-31 15,-6 18-15,-5 13 16,1 11 0,-6 13-16,-2 15 15,-1 18 1,-1 10-16,1 7 15,-3 22-15,2 13 16,-1-13 0,4-15-16,4-81 15,-4 67 1,4-67-16,0 0 16,0 0-16,-4 42 15,4-22 1,4-24-16,2-20 15</inkml:trace>
  <inkml:trace contextRef="#ctx0" brushRef="#br0" timeOffset="225319.3084">27795 7259 0,'0'0'16,"0"0"-16,0 0 16,2 21-16,10 19 15,-2 25 1,4 9-16,1 16 16,1 7-16,-3 22 15,-1 11 1,-1 10-16,-5 10 15,-6 0 1,-2-6-16,-2-2 16,-3-13-16,-5-15 15,4-20 1,4-15-16,4-79 16,-3 59-1,3-59-15,0 0 16,0 0-16,0 43 15,0-43 1,0 0-16,0 0 16,-2 26-1,2-12-15,7-9 16</inkml:trace>
  <inkml:trace contextRef="#ctx0" brushRef="#br0" timeOffset="225459.9007">28161 8933 0,'0'0'0,"0"0"16,0 0-16</inkml:trace>
  <inkml:trace contextRef="#ctx0" brushRef="#br0" timeOffset="339035.693">28669 7141 0,'0'0'16,"0"0"-16,0 0 15,-21 5 1,-16 2-16,-20 15 15,4 10 1,4 10-16,0 9 16,2 12-16,-11 28 15,-1 19 1,12 8-16,10 9 16,11 3-16,11-4 15,15-2 1,11-5-16,12-1 15,6-6 1,9-13-16,7-5 16,-1-10-1,0-10-15,-2-14 16,-7-16-16,-4-10 16,-31-34-1,34 34-15,-34-34 16,33 24-1,0-10-15,-6-19 16,-3-13-16</inkml:trace>
  <inkml:trace contextRef="#ctx0" brushRef="#br0" timeOffset="339894.8476">28677 7454 0,'0'0'0,"0"0"15,0 0-15,0 0 16,0 0 0,18 0-16,21 5 15,16 1-15,-8 10 16,-16 4-1,-17-6-15,-10-3 16,-12 2-16,-10 9 16,-9 3-1,-1 4-15,-3 2 16,8-8 0,2-7-16,7-5 15,4-3-15,3-1 16,7-3-1,9-4-15,9-4 16,11-3 0,2-1-16,1-6 15,-5 3-15,-4 4 16,-9 5 0,-8 7-16,-10 6 15,-8 9 1,-7 9-16,-8 9 15,-11 18-15,-3 4 16,4 5 0,-3 15-16,13-3 15,16-13 1,15-24-16,9-15 16,12-14-16,2-11 15,4-7 1,3-8-16,-1-6 15,-1-7-15,-32 28 16,26-34 0,-11 0-16,-7 4 15,-8 30 1,-2-25-16,2 25 16,-10-23-16,10 23 15,0 0 1,0 0-16,-8-20 15,3 0 1,12-2-16,13-6 16,13 0-16,19-10 15,1 4 1,3 7-16,-2 4 16,-54 23-1,47-8-15,-47 8 16,36 7-16</inkml:trace>
  <inkml:trace contextRef="#ctx0" brushRef="#br0" timeOffset="340050.7394">28921 8158 0,'0'0'0,"0"0"16,0 0-1,0 0-15,23-9 16,17-14-1,25-11-15,15-20 16,3-10-16,-14-4 16</inkml:trace>
  <inkml:trace contextRef="#ctx0" brushRef="#br0" timeOffset="340269.8361">29352 7468 0,'0'0'0,"0"0"16,0 0-16,0 0 16,-6 24-1,-1 23-15,-2 24 16,0 10 0,3 14-16,-1 2 15,-5-3-15,2-14 16,-4-6-1,5-9-15</inkml:trace>
  <inkml:trace contextRef="#ctx0" brushRef="#br0" timeOffset="340504.1226">28940 8531 0,'0'0'0,"0"0"15,0 0-15,0 0 16,10 18 0,11 2-16,8 7 15,9-7-15,6-4 16,7-11 0,8-8-16,3-12 15,3-15 1</inkml:trace>
  <inkml:trace contextRef="#ctx0" brushRef="#br0" timeOffset="353039.4643">29779 7561 0,'0'0'16,"0"0"-16,0 0 15,0 0-15,0 0 16,0 0 0,20-2-16,23-11 15,16-7 1,-2 3-16,-57 17 15,50-8-15,-10 15 16,-20 11 0,-23 9-16,-12 2 15,-12 7 1,-13 10-16,0-1 16,0-5-16,8-4 15,1-9 1,3-7-16,13-7 15,5-8 1</inkml:trace>
  <inkml:trace contextRef="#ctx0" brushRef="#br0" timeOffset="353586.1822">30296 7309 0,'0'0'0,"0"0"16,0 0-16,0 20 16,4 18-16,1 24 15,-5 12 1,-5 13-16,-3-3 16,-2-16-1,10-68-15,0 0 16,0 0-1,-6 39-15,0-21 16,10-31-16,2-17 16,8-15-1,3-8-15,-1-1 16,-3 1-16,-1 1 16,-4 1-1,3 4-15,0 6 16,-1 10-1,-1 11-15,-3 7 16,-2 8 0,4 7-16,-2 12 15,-1 4-15,1 11 16,0 8 0,2 18-16,-6 7 15,2 9-15,-2 6 16,1 23-1,-3 7-15,-3-11 16,-5-17 0,-8-16-16,-1-21 15,-6-11-15,-7-5 16</inkml:trace>
  <inkml:trace contextRef="#ctx0" brushRef="#br0" timeOffset="353914.3518">29929 8357 0,'0'0'15,"0"0"-15,11-13 16,16-12 0,12-8-16,12-7 15,4-3 1,4 5-16,-59 38 15,54-34-15,3 12 16,-8 14 0,-9 14-16,-8 16 15,-8 16 1,-9 16-16,-7 13 16,-8 11-16,-5 31 15,-4 16 1,-2-4-16,1-18 15,4-25 1,6-78-16,6 70 16</inkml:trace>
  <inkml:trace contextRef="#ctx0" brushRef="#br0" timeOffset="354179.8312">30794 7414 0,'0'0'0,"0"0"15,0 0-15,0 0 16,15 7-16,17 4 15,8 7 1,-4 0-16,-4 2 16,-13 0-1</inkml:trace>
  <inkml:trace contextRef="#ctx0" brushRef="#br0" timeOffset="355038.9927">30719 7856 0,'0'0'16,"0"0"-1,0 0-15,0 0 16,15-11-16,8-10 16,14-9-1,0-3-15,-2 1 16,-35 32 0,0 0-16,0 0 15,32-22-15,-7 11 16,-17 19-1,-12 20-15,-15 16 16,-19 32 0,-23 34-16,-10 23 15,10-14-15,61-119 16,0 0 0,-35 78-16,29-46 15,16-35 1,15-22-16,6-10 15,12-20-15,4-6 16,7-7 0,-10 13-16,-20 26 15,-9 15-15,-5 10 16,-4 8 0,0 10-16,0 6 15,5 5 1,-3 6-16,6 7 15,-14-38-15,12 44 16,-12-44 0,11 35-16,-7-18 15,-4-17 1,0-9-16,-4-7 16,2-8-16,-3-8 15,5-1 1,5-5-16,6-7 15,10-4 1,11 0-16,2-3 16,1-1-16,-1-1 15,-3 3 1,-31 51-16,0 0 16,0 0-1,25-42-15,-5 15 16,-7 20-16,-1 16 15,-10 20 1,-2 15-16,-5 26 16,-2 12-1,-2 31-15,-1 15 16,1 2-16,4-11 16,1-26-1,4-93-15,0 0 16,4 53-1,3-45-15,10-31 16</inkml:trace>
  <inkml:trace contextRef="#ctx0" brushRef="#br0" timeOffset="355320.155">31444 7349 0,'0'0'16,"0"32"-16,0 21 16,4 39-1,0 31-15,0 13 16,-4 10 0,2 30-16,-2 3 15,0-9-15,0-22 16,0-20-1,0-34-15,0-94 16,9 78 0,6-24-16,8-31 15</inkml:trace>
  <inkml:trace contextRef="#ctx0" brushRef="#br0" timeOffset="355679.4403">31680 7443 0,'0'0'16,"0"0"-16,0 27 15,4 27 1,2 26-16,-4 14 15,-2-6-15,-2-9 16,2-79 0,0 0-16,-8 56 15,4-34 1,2-32-16,4-21 16,-2-8-16,0 8 15,0 3 1,2 5-16,6 3 15,4 11 1,8 6-16,7 1 16,5 7-16</inkml:trace>
  <inkml:trace contextRef="#ctx0" brushRef="#br0" timeOffset="356070.3051">32008 7468 0,'0'0'0,"0"0"16,0 0-16,0 0 15,0 0 1,0 0-16,0 27 16,0 24-1,-4 23-15,-2 7 16,-10-8-16,-6-8 15,-5-16 1,1-12-16,26-37 16,-31 32-1,31-32-15,-36 20 16,36-20-16,-32 9 16,32-9-1,0 0-15,-19-2 16,13-3-1,10 0-15,13 2 16,6-2-16,11-2 16,-2-4-1</inkml:trace>
  <inkml:trace contextRef="#ctx0" brushRef="#br0" timeOffset="356382.7877">32202 7095 0,'0'0'0,"0"0"15,0 23-15,0 30 16,0 29-1,0 21-15,0 6 16,0 3 0,5-3-16,1-3 15,0-10-15,2-9 16,3-13 0,-11-74-16,6 66 15,-6-66 1,2 41-16,-14-14 15</inkml:trace>
  <inkml:trace contextRef="#ctx0" brushRef="#br0" timeOffset="356554.3548">32164 7615 0,'0'0'0,"0"0"16,22-2-16,24-11 15,23-5-15,-1 2 16,5 6 0,14 0-16</inkml:trace>
  <inkml:trace contextRef="#ctx0" brushRef="#br0" timeOffset="356804.1758">31909 8140 0,'0'0'16,"0"0"-16,0 0 15,0 25 1,6 19-16,8 22 16,2-6-1,9-7-15,-1 1 16,5 0-16,5-8 15,10-6 1,7-22-16,4-26 16</inkml:trace>
  <inkml:trace contextRef="#ctx0" brushRef="#br0" timeOffset="357023.1764">32493 7209 0,'0'0'0,"0"0"16,0 0-16,19 4 16,17 3-1,12 11-15,-9 6 16,-8-1-1</inkml:trace>
  <inkml:trace contextRef="#ctx0" brushRef="#br0" timeOffset="357788.325">32535 7543 0,'0'0'0,"0"0"0,0 0 16,0 0-1,0 0-15,0 0 16,0 0-1,21 0-15,21 0 16,19-7 0,-12-1-16,-13 1 15,-13 3-15,-11 2 16,-6 2 0,-14 6-16,-8 9 15,-14 15-15,-3 10 16,-3 10-1,7-5-15,5 3 16,9-5 0,9-7-1,6-36-15,4 22 0,9-18 16,5-11 0,6-10-16,-5-10 15,-3-6 1,-9-1-16,-2 2 15,-14 3-15,-3 7 16,-4 7 0,2 4-16,2 6 15,-2 7 1,0 7-16,5 10 16,5 4-16,4 11 15,0 4 1,4 14-16,-6 1 15,-2-2 1,-7-3-16,11-48 16,-19 42-16,19-42 15,-20 33 1,20-33-16,-24 25 16,24-25-1,-21 8-15,21-8 16,0 0-16,0 0 15,-16 3 1,16-3-16,0 0 16,-10-5-1,12 1-15,14 0 16,9 1-16,11 2 16,8-2-1,13 3-15,2 4 16,2-1-16,-4-3 15,2-4 1</inkml:trace>
  <inkml:trace contextRef="#ctx0" brushRef="#br0" timeOffset="358147.9823">33018 7010 0,'0'0'0,"0"0"16,0 29-1,0 29-15,0 31 16,0 21-1,0 6-15,0 0 16,0 5 0,0-3-16,6-4 15,1-7-15,-1-10 16,2-8 0,-8-89-16,10 73 15,-10-73 1,0 0-16,8 52 15,-4-34-15</inkml:trace>
  <inkml:trace contextRef="#ctx0" brushRef="#br0" timeOffset="358319.4496">33115 7707 0,'0'0'0,"0"0"15,0 0-15,21 0 16,19-5 0,23 1-16,-2 2 15</inkml:trace>
  <inkml:trace contextRef="#ctx0" brushRef="#br0" timeOffset="358569.782">32657 8303 0,'0'0'0,"0"0"16,0 23-16,0 19 16,9 18-1,9-3-15,6-6 16,5-7-16,9-3 15,7-8 1,7-8 0,9-12-16,6-10 0,-4-19 15</inkml:trace>
  <inkml:trace contextRef="#ctx0" brushRef="#br0" timeOffset="358975.9247">33315 7286 0,'0'0'15,"0"0"-15,17 12 16,12 8-16,12 11 15,1 14 1,-5 13-16,-3 11 16,-4 37-1,-15 28-15,-15 13 16,-17 7-16,-13-10 16,-10-11-1,-11-3-15,-12-10 16,-6-14-1,-4-11-15,-4-10 16,14-18-16,63-67 16,-53 50-1,53-50-15,-30 24 16,14-13 0</inkml:trace>
  <inkml:trace contextRef="#ctx0" brushRef="#br0" timeOffset="359084.8896">33309 8862 0,'0'0'16,"0"0"0</inkml:trace>
  <inkml:trace contextRef="#ctx0" brushRef="#br0" timeOffset="371569.3303">24436 9658 0,'0'0'16,"0"0"-16,0 0 16,0 0-1,0 0-15,0 0 16,20-10-16,18-5 15,21-10 1,3 5-16,-2 7 16,-6 8-16,-9 14 15,-14 13 1,-13 16-16,-20 13 16,-16 12-1,-13 7-15,-16 17 16,-7 2-16,4-17 15,10-20 1,40-52-16,0 0 16,-28 28-1,28-28-15,-19 9 16,19-16-16,14-11 16,13-9-1,10-3-15,20-8 16,-1 4-1,2 7-15,0 9 16,-7 9-16,-2 14 16,-13 9-1,-11 12-15,-21 8 16,-12 10 0,-24 18-16,-13 8 15,-20 19-15,-10 1 16,0-14-1,15-25-15,60-51 16,-49 29 0,16-15-16,11-17 15,9-4-15</inkml:trace>
  <inkml:trace contextRef="#ctx0" brushRef="#br0" timeOffset="372271.9777">25129 10537 0,'-18'23'16,"-10"3"-16,-11 13 15,-9 5-15,-11 8 16,-24 10 0,-13-1-16,3-14 15,1-20 1,4-19-16,-4-15 16,1-13-16,0-10 15,-3-15 1,6-6-16,8-10 15,11-4 1,18-4-16,10-9 16,15-10-16,17-5 15,18-10 1,15-11-16,19-7 16,19-2-16,15 3 15,15 10 1,10 14-16,2 16 15,1 22 1,5 15-16,6 18 16,3 21-16,4 11 15,2 18 1,-10 10-16,-3 19 16,-16 13-1,-15 16-15,-25 8 16,-24 18-16,-26 19 15,-22 22 1,-22 15-16,-13 4 16,-10-7-1,1-15-15,11-24 16,12-36-16,37-87 16,-14 50-1,18-35-15,21-30 16,12-24-16</inkml:trace>
  <inkml:trace contextRef="#ctx0" brushRef="#br0" timeOffset="372537.5069">26404 9360 0,'0'0'16,"0"0"-16,-25 18 16,-21 18-1,-27 28 1,-35 48-16,-17 31 16,5 5-16,24-17 15,96-131-15,0 0 16,-57 84-1,44-62-15,28-44 16</inkml:trace>
  <inkml:trace contextRef="#ctx0" brushRef="#br0" timeOffset="372709.7326">26146 9583 0,'0'0'0,"0"0"15,13 12-15,11 10 16,7 11-1,1 15-15,-1 12 16,-2 12 0,7 26-16,5 6 15,-41-104-15,33 91 16</inkml:trace>
  <inkml:trace contextRef="#ctx0" brushRef="#br0" timeOffset="373053.0109">26514 9018 0,'0'0'0,"0"0"15,9 27 1,7 22-16,6 34 15,5 40 1,-4 40-16,-7 27 16,-16 0-16,-14 7 15,-13-4 1,-3 4-16,-5-9 16,0-20-16,-1-30 15,4-31 1,32-107-16,-26 65 15,5-33 1,8-32-16,3-23 16</inkml:trace>
  <inkml:trace contextRef="#ctx0" brushRef="#br0" timeOffset="373224.8409">26648 9724 0,'0'0'0,"30"-5"16,28-7-1,25-7-15,15-1 16,12 2 0,-17 10-16</inkml:trace>
  <inkml:trace contextRef="#ctx0" brushRef="#br0" timeOffset="373771.587">27312 9056 0,'0'0'0,"0"0"15,0 0 1,-12 32 0,-3 24-16,-7 31 15,-2 24-15,5 8 16,13-25 0,6-94-16,15 57 15,13-34-15,5-27 16,4-15-1,13-23-15,-4-9 16,-9-7 0,-10 0-16,-12 4 15,-15 10-15,-15 7 16,-18 18 0,2 12-16,-6 9 15,-6 11 1,-2 10-16,6 11 15,0 10-15,11 8 16,7 10 0,4 6-16,8 11 15,2 30-15,7 10 16,7 7 0,2-17-16,0-27 15,-9-82 1,16 57-16,3-28 15</inkml:trace>
  <inkml:trace contextRef="#ctx0" brushRef="#br0" timeOffset="374224.9481">27431 9686 0,'0'0'0,"0"0"16,0 0-16,0 0 15,0 21 1,-8 16-16,-7 24 16,-14-4-16,-13-2 15,-12 6 1,-17 7-16,-16 1 16,8-17-1,16-23-15,17-18 16,5-10-16,5-6 15,36 5 1,-22-14-16,11-2 16,11 1-16,14 0 15,14-2 1,14 2-16,20-3 16,11-2-1,31-4-15,19-4 16,2 4-16,-10 6 15,-16 7 1,-14 6-16,-14 0 16,-22 4-1,-4-1-15,-45 2 16,46-3-16</inkml:trace>
  <inkml:trace contextRef="#ctx0" brushRef="#br0" timeOffset="374740.1096">27033 10531 0,'0'0'0,"0"27"16,0 18-1,0 26-15,9 2 16,16 10-16,12-16 16,15-11-1,4-11-15,-5-23 16,2-16 0,10-14-16,2-19 15,0-15-15,4-23 16,-13-13-1,-21-3-15,-23 12 16,-17 18 0,-15 4-16,-13 4 15,-12 9-15,-10 8 16,-3 6 0,-3 4-16,-2 9 15,3 5 1,2 4-16,0 10 15,3 8 1,9 14-16,6 11 16,6 10-16,14 10 15,9 6 1,9 5-16,11 12 16,15-6-16</inkml:trace>
  <inkml:trace contextRef="#ctx0" brushRef="#br0" timeOffset="374927.5661">28140 10819 0,'0'0'16,"0"0"-16,0 0 16,0 0-16</inkml:trace>
  <inkml:trace contextRef="#ctx0" brushRef="#br0" timeOffset="387299.7778">24856 11715 0,'0'0'0,"-23"7"16,-14 11 0,-12 13-16,4 9 15,-3 7-15,-2 5 16,5-1 0,2 3-16,6-1 15,2-4 1,0-2-16,1-2 15,9-3-15,2-2 16,23-40 0,0 0-16,0 0 15,-14 39 1,14-39-16,-3 31 16,14-9-1,6-11-15,7-4 16,7-3-16,10-1 15,10-3 1,8 4-16,-1 0 16,3 6-16,-2 1 15,2 6 1,-3 1-16,-3 4 16,-1-1-1,0-3-15,-6-3 16,3-3-16,-51-12 15,47 6 1,-1-3-16,-10-8 16,-14-6-16</inkml:trace>
  <inkml:trace contextRef="#ctx0" brushRef="#br0" timeOffset="387643.327">24923 11639 0,'0'0'16,"0"0"0,0 0-16,-11 18 15,-1 13-15,-7 17 16,5 9-1,5 12-15,3 15 16,-1 36-16,1 35 16,0 3-1,2-11-15,4-30 16,2-24 0,3-24-16,2-19 15,2-10-15,6-7 16,4-16-1</inkml:trace>
  <inkml:trace contextRef="#ctx0" brushRef="#br0" timeOffset="388471.453">25308 12794 0,'0'0'15,"0"0"-15,-16 21 16,-11 8 0,-10 17-16,-8-1 15,-4 2 1,-6 1-16,1 0 15,-5-3-15,-5-3 16,-17 2 0,-9-5-16,0-12 15,4-17-15,1-15 16,-2-11 0,1-16-16,0-8 15,6-14 1,-1-8-16,8-12 15,7-4 1,8-7-16,13-4 16,8-3-16,9-2 15,8 5 1,13 1-16,12-1 16,13-7-1,18-9-15,13-2 16,16-3-16,8 1 15,6 17 1,-1 12-16,5 17 16,4 5-16,5 11 15,6 8 1,7 11-16,-2 10 16,0 12-1,-3 10-15,-5 16 16,-1 14-16,-11 12 15,-9 13 1,-9 13-16,-2 19 16,-8 9-1,-9 12-15,-13 13 16,-15 13-16,-21 8 16,-14-5-1,-12-9-15,-5-12 16,-9-13-1,1-17-15,0-14 16,3-18-16,13-27 16,2-8-1,7-12-15,8-11 16,5-11-16</inkml:trace>
  <inkml:trace contextRef="#ctx0" brushRef="#br0" timeOffset="388939.8974">26052 11480 0,'0'0'15,"0"0"-15,22 0 16,30 0 0,26-7-16,18-2 15,0-8-15,0 1 16,-6 0 0,-12 5-16,-9 5 15,-18 4 1,-51 2-16,41 2 15,-41-2-15,33 6 16,-33-6 0,18 11-16,-14 5 15,-8 9-15,-5 2 16,-2 4 0,-3 4-16,-3 13 15,6 5 1,-1 3-16,4 7 15,0 4-15,1 7 16,-2 21 0,-1 15-16,-4-13 15</inkml:trace>
  <inkml:trace contextRef="#ctx0" brushRef="#br0" timeOffset="389221.0815">26210 12050 0,'0'0'0,"0"0"16,0 0-1,0 0-15,-6 27 16,-1 31-16,-4 34 15,0 32 1,2 8-16,0-1 16,-4-1-16,-3-13 15,16-117 1,-15 69-16,2-52 16</inkml:trace>
  <inkml:trace contextRef="#ctx0" brushRef="#br0" timeOffset="389783.4489">26361 12334 0,'0'0'15,"0"0"-15,0 0 16,0 0-16,0 0 16,0 0-1,2 20-15,8 13 16,2 19-1,-1-6-15,-5 2 16,-8-1-16,-6 5 16,-17 3-1,-9-6-15,-6-3 16,0-9 0,-5-6-16,-2-11 15,1-6-15,0-10 16,46-4-1,-44-4-15,44 4 16,0 0-16,0 0 16,-34-9-1,16-5-15,18 1 16,16-3 0,10 0-16,13 1 15,17-1 1,9 3-16,4 2 15,2 2-15,3 1 16,16 7 0,-2 1-16,-7 4 15,-8 5-15,-21-3 16,-4-1 0,-48-5-16,48 5 15,-48-5 1,46 3-16,-46-3 15,42-3-15,-4-7 16</inkml:trace>
  <inkml:trace contextRef="#ctx0" brushRef="#br0" timeOffset="390033.7513">27130 11521 0,'0'0'0,"0"0"15,0 0 1,0 0-16,22 7 16,20 6-16,16 10 15,-12-2 1,-3-1-16,-43-20 15,34 18 1,-9-6-16</inkml:trace>
  <inkml:trace contextRef="#ctx0" brushRef="#br0" timeOffset="390423.9228">27056 11914 0,'0'0'0,"0"0"16,0 0-16,0 0 15,0 0 1,0 0-16,19-2 16,24-19-1,15-12-15,2-8 16,0-5-16,11-6 16,-71 52-1,0 0-15,0 0 16,59-40-1,-31 29-15,-17 22 16,-19 14 0,-8 19-16,-17 25 15,-16 37-15,-14 26 16,-6 15 0,11-10-16,14-33 15,12-28-15,32-76 16,0 0-1,0 0-15,-18 43 16,16-43-16,8-27 16</inkml:trace>
  <inkml:trace contextRef="#ctx0" brushRef="#br0" timeOffset="390627.0276">27406 11912 0,'0'0'15,"0"0"-15,0 0 16,11 17 0,7 13-16,7 9 15,-1 6-15,3 2 16,-27-47 0,29 47-16,-29-47 15,0 0-15,31 52 16</inkml:trace>
  <inkml:trace contextRef="#ctx0" brushRef="#br0" timeOffset="391048.7819">27574 12053 0,'0'0'16,"0"0"-16,0 0 15,14-21 1,5-17-16,17-18 15,2-2-15,0-2 16,-1 0 0,-1-1-16,-6 8 15,-30 53 1,0 0-16,0 0 16,26-45-16,-5 14 15,-6 17 1,-6 17-16,-5 14 15,-4 17 1,-2 17-16,-2 28 16,-6 41-16,2 39 15,-1 18 1,3-22-16,-2-27 16,2-23-1,6-105-15,0 0 16,0 0-16,-6 71 15,1-39 1,5-36-16,0-29 16</inkml:trace>
  <inkml:trace contextRef="#ctx0" brushRef="#br0" timeOffset="391486.2948">28106 10999 0,'0'0'0,"0"0"16,0 0-16,0 26 16,0 23-1,4 31-15,0 28 16,3 12-1,3 10-15,7 19 16,6 23-16,-6 7 16,1 9-1,-7 6-15,0 1 16,-6-12 0,-1-16-16,-2-37 15,2-38-15,-4-92 16,0 0-1,0 0-15,6 53 16,-6-53 0,0 0-16,0 0 15,2 25-15,-2-25 16,0 7 0,0-7-16,-5-7 15,2-6-15</inkml:trace>
  <inkml:trace contextRef="#ctx0" brushRef="#br0" timeOffset="391627.088">28392 12884 0,'0'0'15,"0"0"1,0 0-16</inkml:trace>
  <inkml:trace contextRef="#ctx0" brushRef="#br0" timeOffset="397906.6598">29281 10815 0,'0'0'16,"-16"22"-16,-6 12 16,-12 19-1,-4 12-15,-6 22 16,-3 18-16,9 3 15,8-1 1,8 2-16,7 3 16,9 1-1,3 1-15,10 1 16,10-4-16,8-2 16,7-6-1,5-6-15,4-5 16,1-10-1,3-11-15,-3-8 16,0-7-16,-11-16 16,-2-8-1,-29-32-15,26 29 16,-26-29 0,0 0-16,0 0 15,20 23-15,-20-23 16,12 15-1,-12-15-15,7 0 16,1-15-16</inkml:trace>
  <inkml:trace contextRef="#ctx0" brushRef="#br0" timeOffset="398219.0868">29631 10996 0,'0'0'16,"0"0"-16,0 0 15,3 18 1,11 17-16,3 14 15,4-6 1,4 4-16,-2 0 16,2-3-16,-7 3 15,-6-4 1,-12-43-16,0 38 16,-16-7-16</inkml:trace>
  <inkml:trace contextRef="#ctx0" brushRef="#br0" timeOffset="399109.3824">29689 11371 0,'0'0'0,"0"0"16,0-7 0,0-2-16,13-4 15,13-3 1,9-11-16,16-8 16,15-10-1,23-20-15,10-13 16,-17 1-16,-28 18 15,-27 8 1,-27 51-16,6-39 16,-6 39-16,-4-33 15,4 33 1,0 0-16,0 0 16,-10-23-1,10 23-15,-8-6 16,4 12-16,1 12 15,3 9 1,0 7-16,-4 8 16,-5 19-1,-9 3-15,-7 6 16,-9 3 0,-14 19-16,-16 4 15,1-14-15,6-14 16,15-21-1,8-21-15,10-8 16,4-9-16,4-7 16,5-2-1,2-6-15,7-3 16,6-5 0,12-4-16,7-2 15,5 0-15,9 0 16,9-4-1,3 5-15,0 7 16,-49 12 0,51-2-16,-1 8 15,-50-6-15,37 15 16,-10 15 0,-18 3-16,-15 0 15,-17 6 1,-18 10-16,-18 6 15,-26 17-15,-17 11 16,1-8 0,18-12-16,83-63 15,-55 36-15,55-36 16,0 0 0,-34 11-16,21-15 15,19-12 1,12-2-16,15-6 15,16-14-15,10-7 16,7 0 0,26-10-16,13-2 15,1 11 1,-19 8-16,-16 13 16,-71 25-16,65-15 15</inkml:trace>
  <inkml:trace contextRef="#ctx0" brushRef="#br0" timeOffset="399515.8862">29787 12280 0,'0'0'0,"0"0"16,10-13-16,12-12 16,10-8-1,5-3-15,8-2 16,5 0-16,0 0 16,1 7-1,-3 11-15,-5 10 16,-5 17-1,-7 16-15,-7 19 16,-8 18-16,-4 17 16,-1 32-1,-5 27-15,4 12 16,-2-14-16,1-29 16,-1-20-1,0-20-15,-8-65 16,8 36-1,3-24-15</inkml:trace>
  <inkml:trace contextRef="#ctx0" brushRef="#br0" timeOffset="400109.1766">30939 11087 0,'0'0'16,"0"0"0,0 0-16,-12 18 15,-3 8-15,-1 15 16,8 4 0,3 2-16,10-2 15,8-12 1,3-13-16,4-9 15,4-11-15,10-9 16,-3-11 0,4-4-16,-11-12 15,-2 0-15,-14 3 16,-6 6 0,-10 4-16,-12 10 15,-15 7 1,-8 8-16,-17 14 15,-8 8-15,-1 11 16,-22 23 0,-6 19-16,8 6 15,39-35 1,3 19-16,24-11 16,23-56-16,-8 41 15,16-6 1,7-17-16,7-9 15,9-9 1,16-11-16,17-7 16,9-4-16,25-9 15,21-8 1,3-3-16,-11 4 16,-16 2-16</inkml:trace>
  <inkml:trace contextRef="#ctx0" brushRef="#br0" timeOffset="400312.3457">30792 11711 0,'0'0'0,"0"0"15,0 0-15,-7 25 16,0 24-16,-6 26 15,-3 11 1,1 0-16,4 4 16,-2-8-1,1-6-15</inkml:trace>
  <inkml:trace contextRef="#ctx0" brushRef="#br0" timeOffset="400499.6805">30984 11782 0,'0'0'0,"0"0"16,18-9-1,13-4-15,11-1 16,6 4 0,1 0-16,6 3 15,8-1-15,6-4 16</inkml:trace>
  <inkml:trace contextRef="#ctx0" brushRef="#br0" timeOffset="400780.8637">31566 10896 0,'0'0'15,"0"0"-15,0 0 16,0 28 0,0 33-16,0 33 15,-4 26-15,0 1 16,-3 6 0,1-2-1,-1-3-15,5-2 16,0-16-16,0-17 15,2-87-15,0 79 16</inkml:trace>
  <inkml:trace contextRef="#ctx0" brushRef="#br0" timeOffset="401030.9315">31092 12233 0,'0'0'16,"0"0"-16,0 0 15,8 26 1,7 6-16,12 16 16,5-5-1,3-2-15,10-4 16,1-7-16,7-8 15,4-8 1,4-18-16,6-16 16</inkml:trace>
  <inkml:trace contextRef="#ctx0" brushRef="#br0" timeOffset="401468.5325">32101 10964 0,'0'0'15,"15"14"-15,10 4 16,9 12-1,4 13-15,-3 11 16,1 11-16,7 28 16,-7 26-1,-18 16-15,-20 5 16,-17 10-16,-21 0 16,-14-1-1,-10 3-15,-4-7 16,5-15-1,13-23-15,9-22 16,41-85-16,0 0 16,0 0-1,-26 53-15,26-53 16,0 0 0,-13 23-16,11-23 15</inkml:trace>
  <inkml:trace contextRef="#ctx0" brushRef="#br0" timeOffset="401671.3137">32489 12571 0,'0'0'0,"0"0"16,0 0-16</inkml:trace>
  <inkml:trace contextRef="#ctx0" brushRef="#br0" timeOffset="409872.4776">24612 13614 0,'0'0'16,"-12"23"-16,-2 8 16,-3 14-1,1 10-15,1 13 16,-2 7-1,-1 40-15,-4 25 16,2 30-16,5 2 16,5-20-1,6-26-15,4-29 16,4-21 0,-4-76-16,0 0 15,10 49-15,0-28 16,6-24-1,2-10-15,4-17 16,6-10 0,11-15-16,3-3 15,4-1-15,-2 8 16,3 7 0,-5 10-16,1 13 15,-7 15 1,-11 15-16,-6 15 15,-7 19-15,-6 24 16,-10 13 0,-10 27-16,-7 10 15,-7-21 1,-5-36-16,4-33 16,-2-18-16,3-20 15,4-20 1,-14-30-16</inkml:trace>
  <inkml:trace contextRef="#ctx0" brushRef="#br0" timeOffset="410091.5393">24490 14173 0,'0'0'0,"0"0"16,16-16-16,16-11 15,16-8 1,7 8-16,6 6 16,6 8-16,3 6 15,3 12 1,11 9-16</inkml:trace>
  <inkml:trace contextRef="#ctx0" brushRef="#br0" timeOffset="410856.818">25506 15095 0,'0'0'0,"-15"20"16,-7 8-16,-12 12 15,-6 2 1,-5 5-16,-2-3 16,-6 1-1,-4-2-15,-5-5 16,-5-4 0,-25 3-16,-13-3 15,-2-15-15,5-6 16,6-11-1,-1-9-15,5-7 16,8-8-16,4-9 16,-1-12-1,7-14-15,10-12 16,7-13 0,13-14-16,10-6 15,16-13-15,12-9 16,16-17-1,14-14-15,9 15 16,6 5 0,14 15-16,2 15 15,8 9-15,6 16 16,10 8 0,7 8-16,6 16 15,6 12-15,5 17 16,2 12-1,0 19-15,-4 14 16,-7 17 0,-5 15-16,-12 13 15,-11 16-15,-20 16 16,-12 15 0,-20 31-16,-21 17 15,-15 13 1,-5 0-16,-4-8 15,4-25-15,3-30 16,24-116 0,-19 83-16,19-83 15,0 0 1,0 0-16,-13 49 16,8-31-16,7-16 15</inkml:trace>
  <inkml:trace contextRef="#ctx0" brushRef="#br0" timeOffset="411044.0765">25610 15201 0,'0'0'0,"0"0"16,0 0-16,0 0 16</inkml:trace>
  <inkml:trace contextRef="#ctx0" brushRef="#br0" timeOffset="424931.4384">26032 13613 0,'0'0'16,"0"0"0,0 0-16,0 0 15,0 0-15,0 0 16,0 0-1,16 6-15,13 2 16,9 13 0,-11-1-16,-8 2 15,-5 1-15,1 1 16,-3 3 0,0 0-16,3 0 15,0 0-15,3-1 16,2 3-1,2-2-15,3-2 16,-25-25 0,25 20-16</inkml:trace>
  <inkml:trace contextRef="#ctx0" brushRef="#br0" timeOffset="425696.8886">26010 14168 0,'0'0'16,"0"0"-16,0 0 15,0 0 1,0 0-16,24 0 15,25-2 1,25-12-16,9-14 16,1-13-16,-1-3 15,-4 0 1,-79 44-16,64-39 16,-64 39-16,0 0 15,40-31 1,-30 15-16,-18 9 15,-9 5 1,-10 4-16,-4 7 16,-5 3-1,-4 8-15,-9 11 16,-1 9-16,8 7 16,4 7-1,3 10-15,-4 30 16,8 19-16,16-7 15,17-12 1,11-19-16,-13-75 16,26 64-1,5-28-15,6-18 16,1-18-16,2-18 16,0-16-1,-2-9-15,-7-4 16,-6-4-1,-7-1-15,-9-3 16,-9-1-16,-7 2 16,-9 1-1,-6 8-15,-5 7 16,-4 12 0,-6 12-16,-5 16 15,-1 21-15,-5 14 16,6 17-1,7 5-15,5 2 16,12-7 0,18-54-16,-5 40 15,10-17-15</inkml:trace>
  <inkml:trace contextRef="#ctx0" brushRef="#br0" timeOffset="426353.3348">26692 13814 0,'0'0'15,"0"0"-15,0 0 16,2 22 0,9 20-16,-3 25 15,0 7 1,-8 22-16,-6 2 15,0 0 1,-1-6-16,7-92 16,-10 80-16,10-80 15,-12 57 1,2-36-16,6-30 16,12-27-16,10-21 15,3-11 1,4-3-16,8-24 15,6-14-15,-4 16 16,-1 10 0,-5 12-16,-2 4 15,-8 16 1,-19 51-16,16-43 16,-16 43-16,0 0 15,18-33 1,-2 12-16,-5 17 15,-2 15 1,-2 10-16,0 12 16,-3 14-16,0 21 15,-4 13 1,0 35-16,-2 36 16,-4 16-1,-1 1-15,5-7 16,2-8-1,0-9-15,0-4 16,0-12-16,0-21 16,-2-24-1,2-84-15,0 0 16,-10 59-16,-1-37 16,4-24-1</inkml:trace>
  <inkml:trace contextRef="#ctx0" brushRef="#br0" timeOffset="426775.1485">27304 13737 0,'0'0'0,"0"0"16,0 0-1,17-9-15,17-6 16,13-8-16,3-2 16,5-1-1,-2 0-15,-53 26 16,49-22 0,-10 14-16,-15 12 15,-15 14-15,-14 16 16,-8 12-1,-16 28-15,-15 31 16,-11 23 0,-2 8-16,10-20 15,14-24-15,8-23 16,25-69 0,0 0-16,0 0 15,-18 32-15,0-30 16</inkml:trace>
  <inkml:trace contextRef="#ctx0" brushRef="#br0" timeOffset="426962.3318">27607 13958 0,'0'0'0,"0"0"15,0 0 1,14 16-16,8 6 15,4 8-15,4 1 16,-6-2 0,1-2-16,-10-7 15,-1-3 1,-8-5-16,-6-10 16</inkml:trace>
  <inkml:trace contextRef="#ctx0" brushRef="#br0" timeOffset="427368.6995">27704 13866 0,'0'0'16,"0"0"-16,0 0 15,0 0 1,0 0-16,15-8 16,14-17-1,20-17-15,2-15 16,9-16-16,-5-5 15,-55 78 1,0 0-16,0 0 16,35-58-1,-35 58-15,18-20 16,-12 24 0,-2 16-16,-4 16 15,0 15-15,-6 23 16,2 31-1,-3 14-15,4-6 16,3-113-16,0 0 16,0 0-1,-2 83-15,0-36 16,6-36 0,6-27-16,2-17 15</inkml:trace>
  <inkml:trace contextRef="#ctx0" brushRef="#br0" timeOffset="427696.5343">28273 13183 0,'0'0'16,"0"0"0,2 20-16,9 23 15,1 34-15,-1 42 16,0 29-1,-4 44-15,-3 49 16,-4 43 0,0-7-16,2-4 15,2-5-15,5-18 16,-2-25 0,-2-41-16,0-53 15,-3-37 1,-2-94-16,0 0 15,0 0-15,0 56 16,-4-34 0,4-22-16,-10 6 15,-4-18-15</inkml:trace>
  <inkml:trace contextRef="#ctx0" brushRef="#br0" timeOffset="427868.6383">28513 14995 0,'0'0'16,"0"0"-16,0 0 15,0 0 1</inkml:trace>
  <inkml:trace contextRef="#ctx0" brushRef="#br0" timeOffset="433867.2336">28830 6738 0,'0'0'0,"-22"-16"16,-1-4-1,-12-8-15,-2 4 16,1 2-1,3 1-15,4 6 16,10 6-16,2 2 16,4 4-1,3 2-15,4 1 16,2 0 0,-1 0-16,3 0 15,2-2-15,-2 2 16,4-5-1,0 3-15,3-5 16,5-4 0,9-5-16,4-2 15,1-4-15,4 4 16,-28 18 0,31-21-16,1 9 15,-1 3-15,0 9 16,-4 6-1,1 6-15,-4 9 16,-1 7 0,-6 3-16,1 7 15,2 7 1,-2-2-16,3-6 16,-4-5-16,-3-13 15,-1-4 1,3-7-16,2-10 15,2-4-15,5-11 16,3-2 0,2-8-16,5-7 15,1 0-15,2 1 16,0 0 0,0 3-16,-2 1 15,-36 29 1,36-22-16,-1 4 15,-35 18 1,37-10-16,4 9 16,-1 10-16,-3 1 15,-9 5 1,1 2-16,-1 1 16,3 0-16,-31-18 15,31 20 1,-31-20-16,29 20 15,-29-20 1,0 0-16,31 14 16,1-10-16,1-8 15,-3-10 1,2-6-16,-2-5 16,3-2-1,-2-1-15,-31 28 16,32-26-16,1 5 15,-33 21 1,35-13-16,2 8 16,-9 10-16,1 3 15,-2 6 1,1 4-16,-2 4 16,-1 4-1,2 4-15,1 3 16,-28-33-16,0 0 15,29 32 1,-29-32 0,27 22-16,-2-10 15,-1-11-15,0-7 16,-1-5-16,2-3 16,2-4-1,2 0-15,-29 18 16,29-22-1,-29 22-15,31-20 16,-31 20 0,33-18-16,11 4 15,-4 10-15,-6 6 16,-3 5 0,-2 5-16,2 5 15,1 3-15,-5 3 16,5-1-1,3 7-15,1 0 16,-36-29 0,32 24-16,-32-24 15,0 0-15,33 19 16,-1-6 0,-7-11-16,-1-8 15,-8-8 1,3-6-16,-3-7 15,-2-4-15,-2 0 16,1-1 0,-13 32-16,13-29 15,-13 29-15,16-27 16,3 7 0,3 7-16,3 5 15,1 8 1,-4 6-16,4 5 15,1 3-15,-2 3 16,-25-17 0,24 20-16,-24-20 15,0 0 1,27 20-16,-27-20 16,30 18-16,-30-18 15,37 11 1</inkml:trace>
  <inkml:trace contextRef="#ctx0" brushRef="#br0" timeOffset="434038.9592">31834 6614 0,'0'0'0,"0"0"15,0 0 1,0 0-16</inkml:trace>
  <inkml:trace contextRef="#ctx1" brushRef="#br0">25929 8890 0,'18'-18'16,"52"18"-1,1 0-15,193 36 16,1-36 15,17 35-15,159-35-1,-106 0 1,-52 0 0,-107 18-1,-123-18 1,-18 17-1</inkml:trace>
  <inkml:trace contextRef="#ctx1" brushRef="#br0" timeOffset="1109.075">26247 15363 0,'88'0'78,"18"0"-62,246 18-1,54-18 1,53 0 0,17 18-1,-247-18 1,265 53-1,-370-53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09-29T07:36:10.67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4095 5906 0,'0'0'0,"0"38"16,0 27-1,0 42-15,4 29 16,0 9-16,1 39 15,-3 19 1,-2 16-16,0 0 16,0 5-1,0 5-15,0 6 16,0 2-16,5 3 16,-1-2-1,4-6-15,-6-6 16,0-9-1,-1-11-15,3-24 16,1-8-16,2-17 16,-7-20-1,0-28-15,0-27 16,0-82 0,0 0-16,0 0 15,0 47-15,4-40 16,3-32-1</inkml:trace>
  <inkml:trace contextRef="#ctx0" brushRef="#br0" timeOffset="1468.0194">4150 5528 0,'0'0'16,"0"0"-16,0 0 15,22 4-15,28 4 16,31 7 0,13 5-16,12-2 15,23-5 1,26-8-16,23-10 15,18-1-15,4-3 16,11-4 0,1 1-16,1 1 15,-5 6 1,0 5-16,-2 7 16,-5 7-16,-3-1 15,-13 1 1,-8 2-16,-19-1 15,-5 1-15,-18-6 16,-12 0 0,-23 0-16,-12 3 15,-20-7 1,-17 3-16,-51-9 16,39 6-16,-39-6 15,39 9 1,-39-9-16,36 14 15,-36-14-15,29 22 16,-29-22 0,19 30-16,-5 6 15,-6 14 1,-3 11-16,-7 8 16,-7 11-16,-9 34 15,-7 32 1,2 18-16,-3 6 15,6-4 1,7 0-16,-3 5 16,1 10-16,1 10 15,3 9 1,7 8-16,4-7 16,7-6-1,3-6-15,4 1 16,1 0-16,3-8 15,-1-4 1,3-5 0,-10-13-16,-2-1 15,-8-14-15,-2-15 16,-4-26-16,0-14 16,-1-16-1,-4-17-15,11-57 16,0 0-1,0 0-15,-21 38 16,-5-11-16,-12-13 16,-4-10-1,-12-1-15,-5-8 16,-7-2-16,-11 1 16,-27-3-1,-26-2-15,-15 1 16,-12 2-1,8 1-15,-1 0 16,-2 1 0,-4 1-16,-6 5 15,-10 2-15,-2 3 16,0 2 0,-7 1-16,-4 5 15,-3 3-15,4 0 16,10 0-1,11 0-15,7-4 16,13 0 0,15-3-16,13-3 15,18-4-15,11-4 16,15 2 0,23-4-16,48 4 15,0 0-15,0 0 16,-39-2-1,39 2-15,0 0 16,0 0 0,-31-7-16,31 7 15,0 0-15,0 0 16,-20-4 0,14-3-16</inkml:trace>
  <inkml:trace contextRef="#ctx0" brushRef="#br0" timeOffset="8060.2222">14937 9295 0,'4'-29'0,"10"-18"16,3-17-16,4-8 16,2-30-1</inkml:trace>
  <inkml:trace contextRef="#ctx0" brushRef="#br0" timeOffset="9607.1257">11372 6795 0,'-29'9'15,"-17"9"-15,-13 14 16,-3 17-1,-23 33-15,-20 37 16,4 28-16,14 11 16,18 8-1,22-3-15,25-16 16,24-17 0,20-27-16,17-27 15,10-20-15,7-25 16,-3-22-1,5-16-15,4-15 16,6-15 0,14-31-16,8-23 15,-9-10-15,-18-7 16,-15 1 0,-17-1-16,-11 13 15,-18 1-15,-13 16 16,-13 13-1,-9 18-15,-7 16 16,-12 13 0,-15 22-16,-11 26 15,-16 30-15,2 29 16,30 10 0,26 1-16</inkml:trace>
  <inkml:trace contextRef="#ctx0" brushRef="#br0" timeOffset="10106.9731">12768 6970 0,'0'0'0,"0"0"16,-18 26 0,-14 21-16,-12 36 15,-13 33 1,-9 36-16,7 15 16,23-26-16,25-24 15,18-28 1,15-28-16,14-28 15,13-20 1,14-17-16,14-30 16,29-37-16,17-45 15,-12-25 1,-36 13-16,-36 21 16,-18 22-16,-17 7 15,-11 6 1,-9 17-1,-6 6-15,-4 4 16,-3 4-16,-8 11 16,-11 11-16,-24 26 15,-17 27 1,-32 35-16,-22 32 16,18 1-1</inkml:trace>
  <inkml:trace contextRef="#ctx0" brushRef="#br0" timeOffset="10591.2545">11249 8872 0,'0'0'0,"-17"38"16,-8 19-1,-3 30-15,-2 31 16,9 28-16,13 3 16,12-17-1,14-20-15,10-18 16,7-16-16,7-22 16,-4-24-1,1-15-15,2-13 16,2-10-1,2-19-15,-2-15 16,-3-16-16,2-20 16,8-35-1,7-39-15,-11-11 16,-24 22 0,-20 32-16,-11 33 15,-13 20-15,-3 26 16,-2 12-1,-2 9-15,-2 12 16,-9 15-16,-12 25 16,-2 17-1,-8 39-15,-5 39 16,19 12 0,22-11-16</inkml:trace>
  <inkml:trace contextRef="#ctx0" brushRef="#br0" timeOffset="11122.0038">12893 8558 0,'0'0'0,"0"0"16,0 0 0,-14 22-16,-6 19 15,-15 26-15,-2 31 16,2 23 0,9 6-16,11 0 15,13-10 1,15-17-16,17-28 15,9-23-15,8-24 16,2-14 0,13-16-16,7-18 15,-2-15 1,6-21-16,-10-11 16,-25-2-16,-19-2 15,-15 4 1,-10 9-16,-9 3 15,-12 2 1,-8 0-16,-11 9 16,-7 9-16,-19 16 15,-30 17 1,-27 37-16,-8 30 16,-3 28-1,2 15-15,7 0 16</inkml:trace>
  <inkml:trace contextRef="#ctx0" brushRef="#br0" timeOffset="11637.5076">11359 10967 0,'0'0'16,"0"31"-16,0 20 16,0 31-1,9 19-15,14-4 16,10-8-16,7-9 16,8-8-1,5-12-15,5-11 16,-3-11-1,-2-22-15,-5-13 16,3-20-16,-1-14 16,-6-18-1,-2-22-15,1-36 16,-1-36-16,-10-7 16,-18 15-1,-14 24-15,-14 21 16,-9 21-1,-9 27-15,-5 15 16,-4 7 0,-7 9-16,-3 11 15,-5 20-15,-2 22 16,-5 23 0,-11 38-16,-1 47 15,12 30-15,23-3 16,11-9-1</inkml:trace>
  <inkml:trace contextRef="#ctx0" brushRef="#br0" timeOffset="12246.7536">13127 10314 0,'0'0'0,"0"0"15,-7 26-15,-1 33 16,-6 28 0,3 27-16,0 3 15,1 12-15,1 7 16,11 1 0,10-14-16,10-19 15,3-19 1,6-18-16,1-21 15,1-20 1,2-14-16,3-18 16,3-6-16,1-20 15,4-11 1,-7-13-16,-5-8 16,-6-9-16,2-26 15,-9-15 1,-17 5-16,-16 10 15,-9 14 1,-9 13-16,-9 8 16,-4 8-16,-2 18 15,0 9 1,-12 6-16,-11 17 16,-15 23-1,-36 40-15,-21 39 16</inkml:trace>
  <inkml:trace contextRef="#ctx0" brushRef="#br0" timeOffset="14511.8327">13453 11114 0,'0'0'0,"0"0"16,0 0-1,0 0-15,0 0 16,0 0-1,0 0-15,0 0 16,0 0-16,0 0 16,0 0-1,0 0-15,0 0 16,0 0-16,0 0 16,0 0-1,0 0-15,0 0 16,0 0-1,0 0-15,0 0 16,0 0 0,11 5-16,18 1 15,19 5-15,14 3 16,7-3 0,7 0-16,27 5 15,18 4-15,11 4 16,-5 4-1,-2 1-15,-2 4 16,2 5 0,-1 5-16,1 1 15,0 7-15,-1 3 16,-1 6 0,7 7-16,-5 7 15,0 2-15,-2 7 16,-2-1-1,-1 6-15,-2 1 16,3 7 0,-5 2-16,-2-1 15,-5-2-15,-3-1 16,-8-1 0,-12-3-16,1 3 15,-12-4 1,-3-7-16,-16-3 15,-5-8-15,-13-7 16,-8-7 0,-30-57-16,18 42 15,-18-42 1,0 0-16,0 0 16,13 27-16,-13-27 15,4 9 1,-4-18-16,2-14 15</inkml:trace>
  <inkml:trace contextRef="#ctx0" brushRef="#br0" timeOffset="14902.4887">17318 12752 0,'0'0'0,"0"0"16,0 0-16,0 23 15,6 17 1,-2 17-16,0 4 16,0-1-1,2 3-15,-12 4 16,-6 0-16,-15 2 15,-9 2 1,-3-8-16,39-63 16,-31 45-1,-2-12-15,-4-8 16,-4-5-16,-6-7 16,-7-1-1,-6 3-15,60-15 16,0 0-1,-61 14-15,9-8 16</inkml:trace>
  <inkml:trace contextRef="#ctx0" brushRef="#br0" timeOffset="15652.5187">17543 13218 0,'0'0'15,"-21"19"-15,-3 10 16,-16 17 0,-4 13-16,3 10 15,-6 32-15,2 23 16,10 14 0,11 24-16,22 1 15,19-2-15,16-9 16,11-23-1,15-15-15,7-29 16,9-27 0,3-22-16,0-17 15,9-22-15,0-19 16,-2-19 0,-7-14-16,-4-17 15,-13-4 1,-12-7-16,-16-6 15,-11-1-15,-10-6 16,-12-13 0,-9-1-16,-14 1 15,-10 0 1,-14 6-16,-12 13 16,-9 12-16,-10 18 15,-8 15 1,3 18-16,1 10 15,0 12-15,-2 14 16,-1 18 0,8 13-16,2 9 15,6 7 1,7 9-16,8 7 16,12-1-16,9-5 15,12 0 1,14-17-16,12-7 15,7-4 1,12-9-16</inkml:trace>
  <inkml:trace contextRef="#ctx0" brushRef="#br0" timeOffset="15839.9546">17748 13718 0,'0'0'0,"0"0"16,0 0-16,0 0 16,0 0-16</inkml:trace>
  <inkml:trace contextRef="#ctx0" brushRef="#br0" timeOffset="16339.9227">13341 11235 0,'0'0'0,"0"0"16,0 0-16,0 0 16,0 0-1,0 0-15,0 0 16,16 7 0,28 11-16</inkml:trace>
  <inkml:trace contextRef="#ctx0" brushRef="#br0" timeOffset="20586.9048">17665 14933 0,'0'0'16,"0"0"-16,0 0 15,0 0 1,-7 6-16,0 6 16,-1 5-1,4-2-15,-1-3 16,3-5-1,2-5-15,-3 0 16,3-4-16,0-2 16,0-3-16,0 2 15,0-2 1,-2 5-16,2-2 16,-2 2-1,0-1-15,2 1 16,-3 0-1,3-1-15,0 2 16,-2 1-16,2 0 16,0-3-1,0 6-15,0-3 16,-2 4-16,2-2 16,0 0-1,0-2-15,0 3 16,0-3-1,0 0-15,0 2 16,0-2-16,0 0 16,-2 2-1,2 0-15,0 0 16,0-2 0,0 0-16,0 0 15,0 0-15,0 0 16,0 0-1,0 0-15,0 0 16,0 0 0,0 0-16,0-2 15,0 2-15,0 0 16,0-2 0,0 2-16,0 0 15,0 0-15,0 0 16,0 0-1,0 0-15,0 0 16,2 0 0,-2 0-16,0 0 15,0 0-15,0 0 16,0 0 0,0 0-16,0 0 15,0 0 1,0 0-16,0 0 15,0 0-15,-2 0 16,2 0 0,-2 0-16,2 0 15,-2 2 1,0-2-16,2 0 16,0 0-16,-2 0 15,2 0 1,0 0-16,-3 2 15,3-2 1,0 0-16,0 0 16,0 0-16,0 0 15,0 0 1,0 0-16,0 0 16,0 0-1,0-2-15,0 2 16,0 0-1,0 0-15,0-2 16,0 2-16,0 0 16,0 2-1,0-2-15,0 0 16,0-2-16,0 2 16,0 0-1,0 0-15,0 0 16,0 0-1,0 0-15,0 0 16,0 0-16,0 0 16,0 0-1,0 0-15,0 2 16,0-2-16,0 0 16,0 0-1,0 0-15,0 0 16,0 0-1,0-2-15,0 2 16,0 0-16,0 0 16,0 0-1,0 2-15,0-2 16,0 0 0,0 0-16,0 0 15,0 0-15,0 0 16,0 0-1,0 0-15,0-2 16,0 2 0,0-2-16,0 4 15,0-2-15,0 0 16,0 0 0,0 0-16,0 0 15,0 0-15,0 0 16,0 0-1,0 0-15,0 0 16,0 0 0,0 0-16,0 0 15,0 0-15,0 0 16,0 0 0,0 0-16,0-2 15,0 2 1,0 0-16,0 0 15,0 0-15,0 0 16,0 0 0,0 0-16,0 0 15,0 0 1,0 0-16,0 0 16,0 0-16,0 0 15,0 2 1,0-2-16,0 0 15,0 0-15,0 0 16,0 0 0,0 2-16,0-2 15,0 0 1,0 0-16,0 0 16,0-2-1,0 2-15,0 0 16,0 2-16,0-2 15,0 0 1,0-2-16,0 2 16,0 0-16,0 0 15,0 0 1,0 0-16,0 0 16,0 0-1,0 0-15,0-2 16,0 2-16,0 2 15,0-2 1,0 0-16,0 0 16,0 0-1,0 0-15,0 0 16,0 0-16,0 0 16,0 0-1,0 0-15,0 0 16,0 0-1,0 0-15,0 0 16,0 0-16,0 0 16,0 0-1,0 0-15,0 0 16,0 0 0,0 0-16,0 2 15,0-4-15,0 2 16,0 2-1,0-2-15,0 0 16,0-2-16,0 2 16,0 0-1,0 0-15,0 0 16,0 0 0,0 0-16,0 0 15,0 0-15,0 0 16,0 0-1,0 0-15,0 0 16,0 0 0,0 0-16,0 0 15,0 0-15,0 0 16,0 0 0,0 0-16,0 0 15,0 2 1,0-2-16,0 0 15,0-2-15,0 2 16,0 0 0,0 0-16,0 0 15,0 0 1,0 0-16,0 0 16,0 0-16,0 0 15,0 0 1,0 0-16,0 0 15,0-2-15,0 2 16,0 0 0,0 0-16,0 0 15,0 0 1,0 0-16,0 0 16,0 0-16,0 0 15,0 0 1,0 0-16,0 0 15,0 0 1,0 0-16,0 0 16,0 0-16,0 0 15,0-2 1,0 2-16,0 0 16,0 0-1,0 0-15,0 0 16,0-3-16,0 3 15,0 0 1,0 0-16,0 0 16,0 0-16,0 0 15,0 0 1,0 3-16,0-3 16,0 0-1,0 0-15,0 0 16,0 0-16,0 0 15,0 0 1,0 0-16,0 0 16,0 0-1,0 0-15,0 0 16,0 0-16,0 0 16,0 0-1,0 0-15,0 0 16,0 0-1,0 0-15,0 0 16,0 0-16,0 0 16,0 0-1,0 0-15,0 0 16,0 0 0,0 0-16,0 0 15,0 0-15,0 0 16,0 0-1,0 0-15,0 0 16,0 0 0,0 0-16,0 2 15,0-4-15,0 2 16,0 0 0,0-3-1,0 3-15,0 0 16,0 3-16,0-3 15,0 0-15,0 0 16,0 0 0,0 0-16,0 0 15,0 0-15,0 0 16,0 0 0,0 0-16,0 0 15,0 0 1,0 0-16,0 0 15,0 0-15,0 0 16,0 0 0,0 0-16,0 0 15,0 0 1,0 0-16,0 0 16,0 0-16,0 0 15,0 2 1,0-2-16,0 0 15,0 0 1,0 0-16,0 0 16,0 0-16,0 0 15,0 0 1,0 0-16,0 0 16,0 0-16,0 0 15,0 0 1,3 0-16,-3-2 15,2 2 1,0-3-16,0-1 16,0 0-16,0-3 15,2 0 1,1 0-16,2-1 16,0 1-1</inkml:trace>
  <inkml:trace contextRef="#ctx0" brushRef="#br0" timeOffset="24867.1501">7487 9568 0,'0'0'0,"0"0"16,0 0 0,0 0-16,0 0 15,0 0-15,0 0 16,0 0-1,0 0-15,0 0 16,0 0 0,0 0-16,0 0 15,0 0-15,8-15 16,12-19 0,11-22-16,8-11 15,19-24 1,7-24-16,1-1 15,2 0-15,-5 7 16,1 2 0,6-1-16,0-4 15,11-4 1,11-11-16,9-7 16,11-7-16,4-4 15,2 7 1,-6 7-16,-4 13 15,-2 6-15,4 8 16,-3 5 0,14 1-16,8-5 15,16-7 1,8-3-16,3 3 16,-4 8-16,0 8 15,-10 7 1,4 6-16,2 10 15,-3 5 1,2 7-16,0 3 16,-1 2-16,0 5 15,3 4 1,3 6-16,-3 4 16,-1 6-1,-2 5-15,-4 7 16,1 6-16,-4 7 15,-2 7 1,-2 3-16,2 8 16,1 8-16,-3 5 15,-1 8 1,-5 5-16,-8 6 16,-3 3-1,-6 9-15,-7 2 16,-2 5-16,0-2 15,-2 1 1,-5 4-16,-8-6 16,-4-3-1,-6-2-15,-3 4 16,-3-7-16,-9-2 16,-12-3-1,-11-3-15,-6-9 16,-1 6-16,-2 0 15,-3-3 1,-1-2-16,-27-38 16,22 35-1,-22-35-15,0 0 16,0 0-16,19 32 16,-19-32-1,12 22-15,-6-16 16,1-10-16</inkml:trace>
  <inkml:trace contextRef="#ctx0" brushRef="#br0" timeOffset="25554.5062">15201 6623 0,'0'0'16,"0"0"0,0 0-16,0 0 15,2 22-15,14 19 16,6 14 0,0-3-16,2-1 15,-2 1-15,0-3 16,-7 1-1,-4-4 1,-8-1-16,-6-7 16,-10-1-16,-12-5 15,-11-3-15,-12-4 16,-13-4 0,-9-3-16,-8-6 15,-18-3 1,-4-2-16,14-5 15,86-2-15,-66 2 16,66-2 0,0 0-16,0 0 15,-43-7 1,43 7-16,0 0 16,0 0-16,-31-5 15,31 5 1,0 0-16,0 0 15,-18-10-15,18 10 16,0 0 0,0 0-16,-11-3 15,11 3 1,0 0-16,0 0 16,-11-2-16,11 2 15,0 0 1,0 0-16,-9 2 15,9-2 1,0 0-16,-2-2 16,2 2-16,5-8 15,7-11 1</inkml:trace>
  <inkml:trace contextRef="#ctx0" brushRef="#br0" timeOffset="26210.9129">15638 5675 0,'0'0'0,"0"0"15,0 25-15,5 22 16,-1 26-16,-2 0 15,0 22 1,0 8-16,-2 11 16,0 16-1,0 18-15,0 43 16,-2 36-16,-6 11 16,-3-3-1,-1 4-15,4 9 16,1 2-1,0 9-15,3 5 16,8-3-16,8 4 16,-4 3-1,-4-6-15,-4-4 16,5-13 0,2-12-16,0-16 15,-1-23-15,0-40 16,3-28-1,-3-31-15,-6-95 16,0 0-16,0 0 16,2 60-1,-4-35 1,0-29-16,4-18 16</inkml:trace>
  <inkml:trace contextRef="#ctx0" brushRef="#br0" timeOffset="27333.4159">16087 5486 0,'34'0'0,"24"5"16,29-1 0,36 0-16,14 0 0,12 4 15,46 1-15,15-1 16,2-1 0,-11-2-16,-8-5 15,-15 0-15,-9 0 16,-9 0-1,-8 7-15,-7 1 16,-2 1 0,4 1-16,0-2 15,-10 3-15,-10 5 16,-19 4 0,-18 3-16,-19 6 15,-15 5-15,-21 1 16,-8 10-1,-5 7-15,-6 11 16,-3 9 0,-7 13-16,-6 29 15,-8 26-15,-5 17 16,-5 6 0,2 5-16,0 4 15,5 6 1,5 12-16,6 14 15,4 6-15,7 4 16,-5 1 0,2-1-16,-2 5 15,4 13 1,2-10-16,-8-4 16,-6-5-16,-10-15 15,-6-3 1,-9 2-16,-2-7 15,-6-9 1,-6-14-16,-1-24 16,-3-17-16,-4-31 15,-10-17 1,-9-12-16,-7-20 16,-9-15-16,-7-11 15,-15-10 1,-12-10-16,-17-11 15,-8-12 1,-11 1-16,-3-1 16,-1 3-16,-9-3 15,-3 9 1,-4 0-16,4 5 16,2 2-1,12 0-15,9 1 16,8-3-16,9-5 15,15 3 1,15 0-16,7 2 16,10 5-1,5 4-15,9 2 16,17 0-16</inkml:trace>
  <inkml:trace contextRef="#ctx0" brushRef="#br0" timeOffset="27521.2683">16133 10915 0,'0'0'0,"0"0"16,0 0-1,0 0-15</inkml:trace>
  <inkml:trace contextRef="#ctx0" brushRef="#br0" timeOffset="30239.3608">6392 7865 0,'0'0'0,"0"0"15,0 0 1,0 0-16,0 0 16,0 0-16,0 0 15,0 28 1,0 22-16,0 33 16,4 20-1,1 0-15,-1 2 16,-4 0-16,0 0 15,-4-3 1,-1-8-16,3-16 16,2-78-16,0 68 15,0-68 1,7 40-16,-7-40 16,10 27-1,6-9-15,5-10 16,3-1-1,7-3-15,6-2 16,16-4-16,2 2 16,6-1-1,-1-2-15,-60 3 16,61 0 0,-61 0-16,59 6 15,-59-6-15,0 0 16,43 10-1,-43-10-15,0 0 16,0 0-16,36 9 16,-36-9-1,0 0-15,0 0 16,20 4 0,1-6-16,1-9 15,2-5-15</inkml:trace>
  <inkml:trace contextRef="#ctx0" brushRef="#br0" timeOffset="30582.9978">7086 7856 0,'0'0'0,"0"0"15,0 32-15,-4 31 16,2 32 0,-5 24-16,5-3 15,0 0-15,2-6 16,2-10-1,5-8-15,3-14 16,-10-78 0,14 72-16,-14-72 15,12 46-15,-4-21 16</inkml:trace>
  <inkml:trace contextRef="#ctx0" brushRef="#br0" timeOffset="31082.6508">6953 8002 0,'0'0'16,"0"0"-16,0 0 15,0 0 1,0 0-16,0 0 16,0 0-16,0 0 15,0 0 1,0 0-16,0 0 16,0 0-16,0 0 15,0 0 1,0 0-16,0 0 15,0 0 1,0 0-16,0 0 16,0 0-16,0 0 15,0 0 1,0 0-16</inkml:trace>
  <inkml:trace contextRef="#ctx0" brushRef="#br0" timeOffset="32191.6456">6941 8045 0,'0'0'15,"0"0"-15,0 0 16,20-17-16,19-9 16,20-17-1,23-10-15,3 6 16,-14 18 0,-15 15-16,-21 17 15,-14 8-15,-11 9 16,-5 11-1,-14 12-15,-18 21 16,-10 13 0,-28 34-16,-21 28 15,-4 5-15,11-15 16,22-34 0,57-95-16,0 0 15,0 0-15,-26 59 16,26-40-1,15-20-15,12-16 16,3-2 0,7-8-16,12-7 15,3-2 1,3 3-16,2 4 16,-57 29-16,60-25 15,1 7 1,-5 12-16,-10 9 15,-19 16-15,-19 8 16,-16 18 0,-19 19-16,-8 10 15,-22 22 1,-12 9-16,-2-11 16,8-23-16,63-71 15,-47 43 1,47-43-16,-35 20 15,35-20 1,-28 5-16,11-15 16,10-9-16</inkml:trace>
  <inkml:trace contextRef="#ctx0" brushRef="#br0" timeOffset="32551.3238">7703 7856 0,'0'0'16,"0"0"-16,0 0 15,0 25 1,5 27-16,1 26 16,2 25-16,-2 7 15,-2 5 1,-4 5-16,-4-3 16,-10-14-1,14-103-15,0 0 16,-19 87-1,-1-32-15,-4-34 16,5-28-16,-1-17 16</inkml:trace>
  <inkml:trace contextRef="#ctx0" brushRef="#br0" timeOffset="32910.5759">7649 7975 0,'0'0'0,"0"0"15,0 0 1,0 0-16,20-1 16,23-11-1,22 1-15,0-1 16,3 8-16,0 5 16,-1 11-1,-5 6-15,-7 11 16,-14 9-1,-9 9-15,-16 11 16,-16 10-16,-23 9 16,-25 27-1,-25 11-15,-13-1 16,1-20 0,15-33-16,6-24 15,3-16-15,11-17 16,6-18-1,13-24-15</inkml:trace>
  <inkml:trace contextRef="#ctx0" brushRef="#br0" timeOffset="33082.4022">7485 8364 0,'0'0'15,"0"0"-15,20 0 16,21-7 0,29-4-16,7-3 15,17-3-15,1 3 16,9 14 0</inkml:trace>
  <inkml:trace contextRef="#ctx0" brushRef="#br0" timeOffset="38721.7321">17087 7704 0,'0'0'16,"-5"32"-16,1 22 15,-6 28-15,0 23 16,-8 3 0,-4 5-16,-6 4 15,0 6-15,3-3 16,5-10-1,9-18-15,5-19 16,6-73 0,0 56-16,0-56 15,12 35-15,11-10 16,8-12 0,2-8-16,12-5 15,20-5 1,11-4-16,26-11 15,17-9-15,-3 2 16,-116 27 0,105-15-16,-105 15 15,83-2 1,-19 11-16,-64-9 16,46 3-16</inkml:trace>
  <inkml:trace contextRef="#ctx0" brushRef="#br0" timeOffset="39034.1711">17899 7732 0,'0'0'0,"0"22"16,0 25-16,-6 37 16,-5 42-16,-11 17 15,-5 29 1,-4 0-16,3-27 16,6-34-1,22-111-15,0 0 16,-19 65-1,5-44-15,3-35 16,9-22-16</inkml:trace>
  <inkml:trace contextRef="#ctx0" brushRef="#br0" timeOffset="39533.6721">17891 7836 0,'0'0'0,"0"0"16,16-2-16,18-11 15,10-1 1,4 3-16,-2 9 16,-3 9-1,-1 4-15,-7 9 16,-10 7 0,-19 7-16,-14 6 15,-19 17-15,-14 7 16,-16 20-1,57-84-15,0 0 16,0 0-16,-56 76 16,24-36-1,37-38-15,20-15 16,17-11 0,21-10-16,9 3 15,23-5-15,-1 11 16,-24 18-1,-33 22-15,-16 13 16,-19 13 0,-18 16-16,-22 12 15,-31 36-15,-39 27 16,-21 5 0,10-24-16,25-34 15,94-79 1,-67 45-16,23-30 15,44-15-15,-20-9 16,18-17 0</inkml:trace>
  <inkml:trace contextRef="#ctx0" brushRef="#br0" timeOffset="39955.5065">18787 7685 0,'0'0'0,"0"0"16,-7 26 0,-4 33-16,-7 23 15,-2 20 1,1 29-16,3 3 15,4 6-15,5 1 16,10-14 0,5-22-16,11-24 15,7-27 1,3-29-16,2-19 16,3-20-16,3-17 15,6-27 1,4-20-16,11-43 15,17-47-15,10-35 16,0-7 0,-12 27-1,-19 40-15,-9 13 16</inkml:trace>
  <inkml:trace contextRef="#ctx0" brushRef="#br0" timeOffset="46908.9908">7932 9747 0,'0'0'0,"0"0"15,-22 0-15,-20 4 16,-17-2 0,0 5-16,2 2 15,0 4 1,4 4-16,6-9 16,-4-2-1,-4-3-15,3-6 16,-3-3-16,4-8 15,3-8-15,2-5 16,6-4 0,8-7-16,8-6 15,6-4 1,11-3-16,7 0 16,9-2-16,11-1 15,8 2 1,5 2-16,7 11 15,1 5 1,1 12-16,0 9 16,1 10-16,-3 10 15,-1 11 1,3 4-16,-5 7 16,1 5-1,-2 3-15,-3 4 16,-6 4-16,-5 4 15,-5 7 1,-12 2-16,-13-3 16,-6 1-16,-8-5 15,-5-1 1,-4-8-16,2-8 16,29-34-1,0 0-15,-32 27 16,32-27-16,-25 15 15,4-15 1</inkml:trace>
  <inkml:trace contextRef="#ctx0" brushRef="#br0" timeOffset="47049.4111">7714 9856 0,'0'0'0,"0"0"16,0 0-16</inkml:trace>
  <inkml:trace contextRef="#ctx0" brushRef="#br0" timeOffset="98974.596">7875 10001 0,'0'0'0,"0"0"0,-24 0 0,-18 0 16,-17-4-1,8-1-15,6 1 16,0-5-1,45 9-15,-46-14 16,3 1 0,3-2-16,0-1 15,40 16-15,-43-20 16,-1-2 0,-2-3-16,46 25 15,-37-31-15,2-3 16,0-4-1,4 2-15,7-1 16,1 1 0,7 0-16,5-2 15,4-2-15,9 0 16,10-1 0,4-3-16,2 1 15,-1 1 1,8 2-16,4 1 15,3 4-15,-1 3 16,2 8 0,-33 24-16,38-21 15,5 7-15,3 5 16,2 4 0,-2 5-16</inkml:trace>
  <inkml:trace contextRef="#ctx0" brushRef="#br0" timeOffset="99115.3093">8680 10828 0,'0'4'0,"0"6"16,7 5-16,4 7 15,3 7 1,-4-2-16,2 0 16,-8 4-16,-4 2 15,-2 10 1,-7 9-16,-4 1 16,-10 1-1,-2 2-15,3-7 16</inkml:trace>
  <inkml:trace contextRef="#ctx0" brushRef="#br0" timeOffset="136704.2326">24172 4074 0,'0'0'0,"0"0"16,-18 6-16,-21 8 15,-22 8 1,-10 12-16,-34 19 16,-41 28-16,-17 21 15,0 14 1,2 6-16,1 14 15,2 2-15,10 7 16,5-2 0,14-4-16,17-21 15,22-12 1,14-20-16,19-18 16,15-15-16,16-17 15,26-36 1,-23 31-16,23-31 15,0 0 1,0 0-16,-25 22 16,25-22-16,-20 10 15,0-20 1</inkml:trace>
  <inkml:trace contextRef="#ctx0" brushRef="#br0" timeOffset="137141.9933">22099 5160 0,'0'0'16,"0"0"-16,0 0 16,-7 24-1,-2 26-15,-12 26 16,-5 16-16,-6 8 15,-1 7 1,-1-1-16,5-11 16,29-95-1,-23 87-15,23-87 16,-12 60 0,12-60-16,2 29 15,3-19-15,6-15 16,12-7-1,12-7-15,26-17 16,10-9-16,28-19 16,13-15-1,-15 14-15,-26 18 16,-71 47 0,0 0-16,45-22 15,-45 22-15,30-4 16,-13 12-1,-17-8-15,8 18 16</inkml:trace>
  <inkml:trace contextRef="#ctx0" brushRef="#br0" timeOffset="137282.4687">22612 5843 0,'0'0'0,"0"0"15,0 0-15,0 0 16</inkml:trace>
  <inkml:trace contextRef="#ctx0" brushRef="#br0" timeOffset="141953.3927">23933 5220 0,'0'0'0,"0"0"16,0 0-16,0-20 15,9-16-15,15-15 16,15 11 0,8 10-16,5 8 15,-4 13 1,-5 11-16,-11 14 16,-19 11-16,-13 7 15,-13 10 1,-17 14-16,-11 2 15,2-3 1,0-11-16,8-8 16,7-11-16,9-14 15,7-13 1,20-14-16</inkml:trace>
  <inkml:trace contextRef="#ctx0" brushRef="#br0" timeOffset="142202.9368">24461 4930 0,'0'0'0,"-15"19"16,-9 6-16,-5 15 16,-2 7-1,3 6-15,28-53 16,-24 57-1,14-1-15,12-2 16,9-12-16,16-6 16,11-10-1,12-8-15,7-9 16</inkml:trace>
  <inkml:trace contextRef="#ctx0" brushRef="#br0" timeOffset="142390.7362">24902 5473 0,'0'0'16,"0"0"0,0 24-16,-6 21 15,4 24-15,-2-7 16,0-8-1</inkml:trace>
  <inkml:trace contextRef="#ctx0" brushRef="#br0" timeOffset="143312.0517">25147 5030 0,'0'0'16,"0"0"-16,0 0 15,0 0 1,15 0-16,19 0 16,14 0-16,-2 0 15,-3 0-15,-10 0 16,-9 0-1,-6 0-15,-5 0 16,1 0 0,0 7-16,2 6 15,-1 7-15,1 8 16,-8 3 0,1 10-16,-9-41 15,0 0 1,0 0-16,7 41 15,4-11-15,-3-24 16,9-12 0,-4-15-16,3-8 15,-1-5 1,-1-3-16,-1-8 16,-2 2-16,-11 43 15,0 0 1,0 0-16,7-37 15,-3 10 1,1 13-16,-5 14 16,2 12-16,0 12 15,3 12 1,3 8-16,0 23 16,-1 7-1,3 29-15,0 17 16,-1 6-16,-5-5 15,-6-14 1,-5-11-16,-7-5 16,-5-11-1,-4-10-15,-6-17 16,29-53-16,-31 43 16,-9-14-1,-6-16 1,3-15-16,-3-13 0,0-13 15,3-9 1,3-8-16,4-3 16,7-4-1,6-2-15,12-1 16,9-2-16,15 2 16,17-4-1,17 3-15,16 3 16,25-5-1,19 1-15,10 22 16,-3 15-16,-16 18 16,-8 9-1,-12 8-15</inkml:trace>
  <inkml:trace contextRef="#ctx0" brushRef="#br0" timeOffset="143452.6436">26358 5673 0,'0'0'0,"0"0"15,0 0-15,0 0 16</inkml:trace>
  <inkml:trace contextRef="#ctx0" brushRef="#br0" timeOffset="148576.7323">23769 5877 0,'0'0'0,"0"0"15,0 0-15,19 0 16,24 0 0,24 0-16,3 0 15,3 0-15,1 0 16,4 0-1,-7 0-15,-14 0 16,-9 4-16,-48-4 16,43 5-1,-43-5-15,42 5 16</inkml:trace>
  <inkml:trace contextRef="#ctx0" brushRef="#br0" timeOffset="148904.7546">24211 5606 0,'0'0'15,"0"0"1,0 0-16,0 0 15,0 0-15,0 21 16,0 17 0,0 18-16,0-1 15,0-1 1,0 2-16,0-4 16,0-52-16,0 50 15,0-50 1,0 48-16,0-48 15,4 49-15,10-2 16</inkml:trace>
  <inkml:trace contextRef="#ctx0" brushRef="#br0" timeOffset="149342.281">24172 6543 0,'0'0'0,"0"0"16,0 0-16,0 0 15,0 22 1,0 19-16,0 21 16,0 1-16,0 1 15,0-1 1,-4-3-16,4-60 16,-2 56-1,2-56-15,0 0 16,0 0-16,-4 47 15,4-47 1,0 0-16,0 0 16,-3 33-1,3-33-15,3 10 16,7-15-16,11-8 16</inkml:trace>
  <inkml:trace contextRef="#ctx0" brushRef="#br0" timeOffset="149886.3784">25091 6103 0,'0'0'0,"0"0"31,0 0-31,0 0 16,20 0-16,19 0 16,17 4-16,1-2 15,-2 3 1,2 1-16,-2-1 15,4 2-15,-4-5 16,-1 2 0,-5 1-16,-49-5 15,45 11 1,-45-11-16,0 0 16,0 0-16,33 6 15,-17 2 1,-11-10-16,-5-8 15</inkml:trace>
  <inkml:trace contextRef="#ctx0" brushRef="#br0" timeOffset="150214.4212">25456 5825 0,'0'0'0,"0"0"16,0 0-16,0 0 16,-5 20-16,3 19 15,-3 19 1,1-4-16,4 0 16,-2 5-1,2-2-15,0-57 16,0 52-16,0-52 15,0 0 1,0 0-16,0 50 16,0-50-1,2 36-15,-2-36 16,0 0-16,9 13 16,2-17-1</inkml:trace>
  <inkml:trace contextRef="#ctx0" brushRef="#br0" timeOffset="151089.2163">25493 6672 0,'0'0'0,"0"0"15,0 0-15,0 0 16,0 0 0,0 0-16,0 0 15,0 0-15,0 0 16,0 0-1,0 0-15,0 0 16,0 0-16,0 0 16,0 0-1,0 0-15,0 0 16,0 0 0,0 0-16,0 0 15,0 0 1,0 0-16,0 0 15,0 0-15,0 0 16,0 0 0,0 0-16,0 0 15,0 0-15,0 0 16,0 0 0,0 0-16,0 0 15,-2 14 1,2 13-16,0 16 15,0 10-15,2 2 16,1 1 0,-3-56-16,0 0 15,0 54 1,0-54-16,0 0 16,0 0-1,-3 47-15,3-47 16,0 0-16,0 33 15,0-33 1,0 0-16,0 0 16,0 16-16,0-16 15,0 0 1,0 0-16,0 2 16,0-2-1,0 0-15,0 0 16,0 0-16,0 0 15,0 0 1,0 0-16,-2 0 16,2 0-16,0 0 15,0 0 1,0-2-16,5-7 16</inkml:trace>
  <inkml:trace contextRef="#ctx0" brushRef="#br0" timeOffset="152198.3355">23563 8156 0,'0'0'16,"0"0"-16,-7-11 15,11-16 1,21-14-16,23-1 15,13-3-15,20-10 16,-81 55 0,80-47-16,-80 47 15,61-16 1,-26 23-16,-18 16 16,-14 6-16,-14 15 15,-14 19 1,-8 6-16,-14 18 15,0 0-15,16-22 16,16-34 0,8-20-16,9-11 15,16-16 1,17-19-16,26-30 16,26-35-16,22-34 15,-109 134 1,89-130-16,-89 130 15,0 0 1,46-80-16,-44 56 16,-19 39-16,-8 16 15,-14 21 1,-1 12-16,-12 29 16,9 15-16,11-3 15,20-23 1,19-18-16,8-24 15,11-6 1,5-10-16,8-2 16,7-6-16,0-5 15,-1-7 1,-2-8-16</inkml:trace>
  <inkml:trace contextRef="#ctx0" brushRef="#br0" timeOffset="152573.2427">24332 7530 0,'0'0'15,"0"0"-15,0 0 16,0 0-1,2 19-15,12 14 16,3 5-16,3-2 16,1-6-1,1-1-15,-4-8 16,-5-5 0,-13-16-16,8 15 0,2-6 15,-4 0 1,1-4-16,-5-1 15,0-2-15,-2-2 16,-2-2-16,2 0 16,0 2-1,4 0-15,8 2 16</inkml:trace>
  <inkml:trace contextRef="#ctx0" brushRef="#br0" timeOffset="153573.3354">25285 8000 0,'0'0'16,"0"0"-16,9-14 15,9-13 1,14-11-16,5 0 15,8 5-15,-45 33 16,45-25 0,2 14-16,-6 13 15,-10 16 1,-14 7-16,-6 9 16,-4 9-16,-7-43 15,0 0 1,0 0-16,4 50 15,-4-50 1,9 29-16,5-24 16,5-21-16,2-13 15,4-10 1,4-9-16,0 2 16,-29 46-1,29-46-15,2 11 16,-31 35-16,29-19 15,-10 22 1,-2 19-16,-8 18 16,-5 30-1,-2 12-15,-4 44 16,-4 36-16,-5 19 16,-2-2-1,0-11-15,1-19 16,-4-12-16,-2-16 15,-4-21 1,-2-22-16,-4-21 16,8-27-1,-2-16-15,-5-12 16,-7-8 0,-6-11-16,-11-12 15,-1-11-15,6-6 16,7-17-1,15-5-15,10-9 16,8-24-16,14-15 16,19 2-1,14 16-15,8 21 16,3 22-16,1 10 16,-4 19-1,-1 5-15,0 8 16,6 4-1,2 5-15,-1 5 16,1 2-16,0 2 16,-56-5-1,50 9-15</inkml:trace>
  <inkml:trace contextRef="#ctx0" brushRef="#br0" timeOffset="154197.8662">25969 7358 0,'0'0'15,"0"0"-15,16 19 16,11 7 0,13 14-16,4 7 15,6 9 1,12 22-16,7 13 16,-8-3-16,-16-17 15,-45-71 1,29 54-16,-29-54 15,0 0 1,0 0-16,15 36 16,-15-36-16,11 20 15,-11-20 1,3 6-16,-3-6 16,0 0-16,0 0 15,-3-2 1,3 2-16,0 0 15,0 0 1,-3-9-16,3 9 16,0 0-16,0 0 15,-2-8 1,2 8-16,0 0 16,0 0-1,0-7-15,0 7 16,0 0-16,0 0 15,0-2 1,0 2-16,0 0 16,0 0-1,0-3-15,0 3 16,0-13-16</inkml:trace>
  <inkml:trace contextRef="#ctx0" brushRef="#br0" timeOffset="155123.4861">26212 5996 0,'0'0'16,"-31"-5"-16,-20-2 15,-31-2 1,-22 9-16,-5 9 0,-7 14 15,-18 6 1,-16 5-16,7-6 16,11-8-1,16-13-15,-3-10 16,2-5-16,-2-10 16,5-5-1,2-5-15,-3-4 16,-10-4-16,4-6 15,7 0 1,6-6-16,7-5 16,16-5-1,11-6-15,8-4 16,14 4-16,12 1 16,11-4-1,21 7-15,10-1 16,13-8-16,14-10 15,24-19 1,23-13-16,14 4 16,18 1-1,3 17-15,5 13 16,13 9-16,10 11 16,14 9-1,16 9-15,6 7 16,5 13-1,4 9-15,-5 9 16,-16 9-16,-18 10 16,-14 13-1,-11 8-15,-5 12 16,-5 8 0,-6 6-16,-10 6 15,-17 8-15,-22 0 16,-19 6-1,-27-2-15,-22-2 16,-23-1 0,-13-3-16,-14-7 15,3-6-15,-3-9 16,3-7 0,4-2-16,10-11 15,-1-1 1,-8 3-16</inkml:trace>
  <inkml:trace contextRef="#ctx0" brushRef="#br0" timeOffset="156076.0553">26459 8485 0,'-32'26'16,"-22"14"-16,-26 19 16,-52 37-16,-54 36 15,-33 15 1,17-18-16,14-21 15,18-24 1,9-21-16,5-22 16,-3-22-16,3-23 15,4-23 1,6-15-16,8-14 16,6-11-1,9-9-15,7-7 16,9-6-1,11-9-15,13-3 16,18 0-16,11-2 16,28 3-1,23-10-15,32-8 16,36-21-16,30-12 16,37-10-1,22-7-15,19 3 16,0 20-1,-9 22-15,-11 25 16,-2 12-16,4 22 16,5 14-1,8 19-15,2 18 16,3 17-16,-4 21 16,-6 20-1,-6 13-15,-10 11 16,-13 9-1,-11 5-15,-16 1 16,-12-1-16,-17 7 16,-13 3-1,-20-1-15,-14 7 16,-14 3 0,-17 8-16,-15 4 15,-18 4-15,-18 2 16,-8-3-1,-13-10-15,0-11 16,7-17 0,65-79-16,-54 46 15,19-35-15,24-25 16</inkml:trace>
  <inkml:trace contextRef="#ctx0" brushRef="#br0" timeOffset="156622.8074">26533 5289 0,'0'0'0,"0"0"16,-6-13 0,6-11-16,10-6 15,20 15 1,11 10-16,21 5 16,10 11-16,11 12 15,22 12 1,13 17-16,-8 7 15,-18 16 1,-19 3-16,-19 7 16,-12 13-16,-9 9 15,-3 7 1,-5 14-16,-9-1 16,-14 2-1,-12 8-15,-16 9 16,-19-1-16,-17-2 15,-22-1 1,-18-1-16,-12-7 16,-4-11-16,10-16 15,25-28 1,83-79-16,-55 44 16,19-28-1,16-21-15,12-17 16</inkml:trace>
  <inkml:trace contextRef="#ctx0" brushRef="#br0" timeOffset="157013.3404">28006 5522 0,'0'0'0,"0"0"16,0 22-1,0 23-15,0 29 16,0 24-16,-4 11 16,-2 7-1,-3 7-15,0 9 16,0 9-1,3 4-15,-3 23 16,-5-14-16,1-20 16,5-13-1,-5-12-15,7-15 16,-5-18 0,11-76-16,-10 63 15,10-63-15,0 0 16,-10 31-1,3-25-15,7-26 16</inkml:trace>
  <inkml:trace contextRef="#ctx0" brushRef="#br0" timeOffset="157669.4317">27889 5932 0,'0'0'16,"0"0"-16,15-8 15,17-6-15,19-3 16,14-1 0,12 2-16,33 2 15,16 5 1,-12 14-16,-30 7 15,-23 10-15,-25 0 16,-15 5 0,-9 2-16,-12 0 15,-9 6 1,-15 8-16,-21 11 16,-16 4-16,-33 16 15,-31 18 1,-4-3-16,17-12 15,27-14 1,85-63-16,0 0 16,-49 47-16,27-16 15,22-31 1,-2 27-16,13-11 16,7-2-16,11-2 15,7 7 1,13 5-16,1 3 15,7 4 1,-2 8-16,-2 1 16,-3 6-16,0 0 15,-6 3 1,0-3-16,-3-1 16,-3-4-1,1-4-15,-1-5 16,-38-32-16,39 26 15,3-8 1,-3-12-16,-8-12 16</inkml:trace>
  <inkml:trace contextRef="#ctx0" brushRef="#br0" timeOffset="158013.1058">28781 5718 0,'0'0'0,"0"0"15,0 0-15,0 0 16,21-2-1,31-5-15,29-4 16,12 5-16,-4 3 16,-1 2-1,-9-2-15,-79 3 16,72 0 0,-72 0-16,0 0 15,55 3-15,-31 1 16,-28 2-1,-18-4-15</inkml:trace>
  <inkml:trace contextRef="#ctx0" brushRef="#br0" timeOffset="158404.0367">28850 5817 0,'0'0'16,"0"0"-16,-12 22 15,-5 14-15,-6 20 16,0 6 0,0 12-16,-6 25 15,-1 16-15,6 6 16,8-7 0,11-17-16,12-11 15,9-10 1,6-9-16,4-15 15,5-8-15,4 1 16,8 0 0,0-7-16,7-5 15,4-6 1,2-12-16,4-10 16,6-12-16,0-14 15,1-5 1,-7-10-16,-6-4 15,-18-6-15,-14-6 16</inkml:trace>
  <inkml:trace contextRef="#ctx0" brushRef="#br0" timeOffset="158669.5859">28624 6527 0,'0'0'16,"0"0"-16,0 0 16,20 0-1,22 0-15,34 0 16,27 0-16,7-9 15,1-11 1,-1-7-16</inkml:trace>
  <inkml:trace contextRef="#ctx0" brushRef="#br0" timeOffset="159075.3794">29891 5799 0,'0'0'0,"0"0"15,0 0-15,0 0 16,-20 11-16,-15 7 16,-22 18-1,2 10-15,0 11 16,-5 14-1,7 9-15,12 2 16,16-5-16,8-4 16,9 1-1,14-2-15,6-12 16,10-6 0,9-1-16,9-2 15,13-5-15,4-11 16,7-13-1,5-10-15,9-14 16,25-23 0,15-24-16,-11-20 15,-21-16-15</inkml:trace>
  <inkml:trace contextRef="#ctx0" brushRef="#br0" timeOffset="159387.7778">30088 5655 0,'0'0'15,"0"0"1,26 8-16,35-1 15,34 4 1,25 0-16,3-3 16,2-4-16,-2-1 15,-9-1 1,-13-2-16,-101 0 16,0 0-16,0 0 15,70 0 1,-45 0-16,-33-6 15</inkml:trace>
  <inkml:trace contextRef="#ctx0" brushRef="#br0" timeOffset="159669.2994">30546 5734 0,'0'0'0,"0"0"15,0 22 1,-4 27-16,2 25 16,-6 26-16,4 9 15,-5 8 1,1 20-16,-6 10 16,-2 36-1,-7 29-15,7 17 16,1 10-16,11 4 15,0 12 1,4 26-16,2 35 16,7 34-16</inkml:trace>
  <inkml:trace contextRef="#ctx0" brushRef="#br0" timeOffset="167323.7442">7563 9612 0,'0'0'0,"0"0"15,0 0 1,0 0-16,0 0 16,0 0-1,0 0-15,0 0 16,0 0-1,0 0-15,-6 12 16,4 6-16,-2 8 16,-3 1-1,3-3-15,-2 6 16,3 1 0,0 0-16,3 8 15,3-10-15,-3-29 16,0 0-1,0 24-15,0-24 16,0 0-16,0 0 16,3 16-1,-1-3-15,0-6 16,4-3 0,3-7-16,6 0 15,2-9-15,3 1 16,5-2-1,-1 4-15,3 0 16,-27 9-16,29-4 16,-29 4-1,33 0-15,-33 0 16,38 4 0,-38-4-16,0 0 15,0 0-15,43 9 16,-43-9-1,0 0-15,0 0 16,33 9 0,-33-9-16,0 0 15,18 2-15,-7-4 16,-4-9 0,-7 11-16,3-20 15,-6-5 1,0-7-16,-3 4 15,2-4-15,-3 7 16,0-3 0,3 6-16,-1-1 15,1 5-15,2 2 16,-5 3 0,3 4-16,-1 3 15,-4-1 1,1 4-16,-6 3 15,-3 0-15,-13-2 16,-15 7 0,-27 8-16,-24 16 15,-64 36 1</inkml:trace>
  <inkml:trace contextRef="#ctx0" brushRef="#br0" timeOffset="174368.9757">8014 15272 0,'4'47'0,"8"16"16,1 10-16,3-8 15,-7-29 1,-9-23-16,-3-17 16,1-28-16,0-33 15,-2-48 1</inkml:trace>
  <inkml:trace contextRef="#ctx0" brushRef="#br0" timeOffset="208081.7788">21826 6088 0,'0'0'15,"0"0"-15,0 0 16,0 0 0,0 0-16,0 0 15,0 0 1,0 0-16,0 0 15,20 15-15,11 7 16,19 9 0,2-4-16,2-2 15,5-5-15,1-5 16,1-8 0,3-7-16,4-11 15,-3-10-15,1-8 16,2-6-1,10-19-15,-5-4 16,-5-2 0,-4 2-16,5-5 15,2 1 1,1-1-16,7-3 16,-10 7-16,-13 10 15,-56 49 1,0 0-16,0 0 15,42-38-15,-42 38 16,23-22 0,-23 22-16,5-7 15,-10 7 1,-12 7-16,-6 4 16,-6 2-1,-9 3-15,-9 6 16,0-2-16,47-20 15,-50 18 1,50-18-16,0 0 16,-44 12-16,8-8 15,23-11 1,20-9-16</inkml:trace>
  <inkml:trace contextRef="#ctx0" brushRef="#br0" timeOffset="208706.2904">23450 5314 0,'0'0'16,"0"0"-16,0 0 15,0 0 1,0 0-16,-6 20 16,-7 18-16,-12 13 15,0 1 1,-4 5-16,0 9 15,0 1 1,0 2-16,-2 9 16,31-78-16,0 0 15,0 0 1,-26 67-16,26-67 16,0 0-1,0 0-15,-12 43 16,12-43-16,0 0 15,-6 24 1,6-24-16,0 0 16,0 0-1,-3 14-15,3-14 16,0 0-16,0 0 16,-2 5-1,2-5-15,0 0 16,0 0-1,0 2-15,0-2 16,0 0-16,0 0 16,0 1-1,0-1-15,0 0 16,0 0 0,0 5-16,0-5 15,0 0-15,0 0 16,-3 2-1,3-2-15,0 0 16,0 0 0,-2 2-16,2-2 15,0 0-15,0 0 16,0-4-16</inkml:trace>
  <inkml:trace contextRef="#ctx0" brushRef="#br0" timeOffset="209510.7401">23683 6751 0,'0'0'0,"0"0"16,0 0-16,0 0 15,0 0 1,0 0-16,0 0 16,0 0-1,21 6-15,20 3 16,29 4-16,4-3 16,16-4-1,-4-1 1,-1-3-1,-4 0-15</inkml:trace>
  <inkml:trace contextRef="#ctx0" brushRef="#br0" timeOffset="210343.738">23990 5944 0,'0'0'16,"0"0"0,0 0-16,0 0 15,0 0-15,0 0 16,0 0-1,22 6-15,20 1 16,25 4 0,-5-2-16,1 0 15,-63-9 1,0 0-16,49 0 0,-12-9 16</inkml:trace>
  <inkml:trace contextRef="#ctx0" brushRef="#br0" timeOffset="210578.0571">24204 5747 0,'0'0'0,"0"0"16,0 0-16,0 0 16,0 0-1,0 20-15,0 23 16,0 24-1,0 9-15,0 20 16,0 0-16,7 2 16,9-1-1,7-13-15,6-12 16</inkml:trace>
  <inkml:trace contextRef="#ctx0" brushRef="#br0" timeOffset="210827.9993">25131 6050 0,'0'0'0,"0"0"16,0 0-16,0 0 15,0 0-15,23 13 16,19 4-1,23 6-15,7-4 16,19 0-16,7-11 16,-6-12-1,-16-12-15,-10-8 16</inkml:trace>
  <inkml:trace contextRef="#ctx0" brushRef="#br0" timeOffset="211703.1984">25554 5855 0,'0'0'0,"0"0"0,0 0 16,0 0 0,-4 20-16,1 18 15,-2 22 1,0 5-16,5 2 15,7 0-15,8-1 16,0-5 0,1-4-16,-16-57 15,10 44 1,-10-44-16,14 38 16,-14-38-16,0 0 15,0 0 1,9 35-16,-9-35 15,0 0 1,0 0-16,4 27 16,-4-27-16,0 0 15,0 0 1,0 14-16,0-14 16,0 0-1,0 0-15,-2 11 16,2-11-16,0 0 15,0 0 1,-2 6-16,2-6 16,0 0-16,0 0 15,0 3 1,0-3-16,0 0 16,0 0-1,-2-3-15,2 3 16,0 0-16,0 0 15,-3 0 1,3 0-16,0 0 16,0 0-1,0-2-15,0 2 16,0 0-16,0 0 16,0-2-1,0 2-15,0 0 16,0 0-1,0-5-15,0 5 16,0 0-16,0 0 16,3-1-1,-3 1-15,0 0 16,0 0 0,0 0-16,0 0 15,0 0-15,0 0 16,0-3-1,0 3-15,0 0 16,0 0 0,0-4-16,0 4 15,2-7-15,4-4 16</inkml:trace>
  <inkml:trace contextRef="#ctx0" brushRef="#br0" timeOffset="213264.9322">21766 7584 0,'0'0'16,"0"0"-16,0 0 16,0 0-1,0 0-15,0 0 16,0 0-16,0 0 15,0 0 1,0 0-16,0 0 16,0 0-1,0 0-15,0 0 16,0 0-16,0 0 16,0 0-1,0 0-15,0 0 16,0 0-16,0 0 15,0 0 1,0 0-16,0 0 16,0 0-1,0 0-15,0 0 16,0 0-16,-4-2 16,-1-8-1,0-1-15,1 3 16,0 4-1,4 1-15,-2 0 16,2 1-16,0 2 16,0 2-1,2 1-15,0 2 16,-2-3 0,2 1-16,-2 0 15,0 4-15,0 4 16,0 2-1,-2 5-15,2 5 16,-2 2-16,0 4 16,0-3-1,2 3-15,-3 1 16,3-1 0,3 0-16,-3-29 15,0 26-15,0-26 16,0 0-1,0 0-15,0 27 16,0-27 0,0 0-16,0 0 15,0 21 1,0-21-16,0 12 16,2-5-16,0-7 15,-2 0 1,2 0-16,0-2 15,2 2-15,4 0 16,0 0 0,5 0-1,5 2-15,5 1 0,4 1 16,4-1 0,3-1-16,1-2 15,1 2 1,4-1-16,-40-1 15,46 10-15,-46-10 16,0 0 0,0 0-16,43 11 15,-43-11 1,0 0-16,0 0 16,36 9-16,-36-9 15,0 0 1,20 5-16,-8-7 15</inkml:trace>
  <inkml:trace contextRef="#ctx0" brushRef="#br0" timeOffset="214027.8442">21733 7546 0,'0'0'0,"0"0"16,0 0-1,0 0 1,0 0-16,17 0 15,16-5-15,19 0 16,-4 4 0,-2-2-16,2 1 15,0 2-15,-48 0 16,52 0 0,-52 0-16,53 0 15,-53 0-15,0 0 16,0 0-1,44 2-15,-44-2 16,0 0 0,0 0-16,26 4 15,-26-4-15,0 0 16,0 0 0,8 7-16,-8-7 15,0 0 1,0 0-16,0 6 15,0-6-15,-2 8 16,-2 5 0,-2 7-16,1 8 15,0 7 1,-1 5-16,0 12 16,6-52-16,-4 51 15,4-51 1,0 0-16,0 0 15,0 49-15,0-49 16,0 0 0,0 0-16,2 40 15,-2-40 1,0 0-16,0 0 16,2 25-1,-2-25-15,0 0 16,0 0-16,0 14 15,0-14-15,-4 7 16,-2-5 0</inkml:trace>
  <inkml:trace contextRef="#ctx0" brushRef="#br0" timeOffset="221355.5409">20800 4811 0,'0'0'0,"0"0"16,0 20-16,0 25 15,0 28 1,0 28-16,0 16 16,0 19-1,0 24-15,0 59 16,-4 47-16,-3-2 15,3 9-15,2 6 16,-7 16 0,-7 13-16,-13 18 15,6 14 1,-6 14-16,8 7 16,-2 12-16,12 9 15,6-4 1,13-7-16,4-18 15,9-16 1,10-22-16,9-31 16,7-43-16,7-47 15,6-55 1,3-45-16,1-34 16,10-19-1,12-21-15,14-14 16,25-14-16,20-13 15,28-13 1,15-10-16,12-6 16,23-2-1,21-7-15,-5 8 16,4 3-16,-1 4 16,9 4-1,-3 4-15,-1 9 16,-3 8-16,-6 12 15,0 7 1,-13 7-16,-6 6 16,-14 4-1,-29 4-15,-23 5 16,-15 2-16,-16 0 16,-22 1-1,-24-2-15,-76-27 16,57 23-1,-57-23-15,0 0 16,0 0-16,26 20 16,-26-20-1,0 0-15,0 0 16,13 11 0,-13-9-16,0-2 15,-2-11-15</inkml:trace>
  <inkml:trace contextRef="#ctx0" brushRef="#br0" timeOffset="221902.6635">22012 7890 0,'0'0'16,"0"0"-16,0 0 15,0 0 1,0 0-16,0 0 15,0 0-15,0 0 16,0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09-29T07:45:59.469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32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1" timeString="2022-09-29T07:49:19.860"/>
    </inkml:context>
  </inkml:definitions>
  <inkml:trace contextRef="#ctx0" brushRef="#br0">5752 5191 0,'-4'-5'16,"-3"-6"-1,7 11-15,-7-11 0,7 11 0,-6-9 16,6 9-16,-5-2 16,1 11-16,4 15 15,0 17-15,0 17 16,0 16-16,0 28 16,-2 12-1,2 14-15,-5 12 16,0 13-1,1 45-15,2 15 16,0 10-16,2 1 16,-2 1-1,-3 12-15,3 11 16,-4 12 0,-2 9-16,0 6 15,1 2-15,5 0 16,4-6-1,1-12-15,7-11 16,4-20 0,1-16-16,3-35 15,-7-19-15,0-13 16,0-13 0,-8-27-16,-3-15 15,-3-19 1,3-71-16,0 0 15,-2 40-15,4-24 16,6-23 0</inkml:trace>
  <inkml:trace contextRef="#ctx0" brushRef="#br0" timeOffset="1484.0531">5899 4836 0,'0'0'0,"0"0"16,0 0-16,0 0 15,0 0 1,15 6-16,20 8 15,19 6 1,0 2-16,11 3 16,10-3-16,32 3 15,28-7 1,12-4-16,22-8 16,4 0-1,1 1-15,2 1 16,12-2-16,18 0 15,20 5 1,7-2-16,-20 5 16,-23-5-16,-6 5 15,-10-3 1,-17 0-16,-17-2 16,-12-7-1,-10-1-15,-6 2 16,-14-3-16,-6-3 15,-15 6 1,-15 4-16,-15 6 16,-8 5-16,-5 7 15,-5 6 1,-4 11-16,-5 10 16,0 7-1,-5 13-15,1 6 16,-5 25-16,-2 23 15,-9 8 1,-3 5-16,-3 8 16,2 5-1,-5 4-15,2 8 16,0 7-16,5 6 16,2 4-1,2 11-15,-2 3 16,0-3-1,5 0-15,-1-2 16,-2 4-16,-2 0 16,-2 1-1,4-3-15,-4-6 16,0-5-16,0-11 16,2-15-1,0-12-15,-5-11 16,-1-16-1,-5-6-15,-5-14 16,1-9-16,-5-11 16,-4-18-1,2-15-15,-2-12 16,-7-2 0,-8-9-16,-7-4 15,-13-5-15,-7-3 16,-11-5-1,-25 0-15,-21 1 16,-8-2 0,-6 3-16,-6-3 15,4 0-15,-3-1 16,-3 4 0,-8-2-16,-5-1 15,-15 0 1,-1 6-16,-2-2 15,4 6-15,-3-2 16,4 6 0,0-5-16,6-2 15,6-4-15,7-1 16,12 0 0,3 3-16,8 4 15,16 5 1,20-3-16,10-2 15,83-11 1,-69 10-16,69-10 16,0 0-16,-54 3 15,54-3 1,0 0-16,0 0 16,-42-1-16,42 1 15,0 0 1,0 0-16,-27-9 15,18-7-15</inkml:trace>
  <inkml:trace contextRef="#ctx0" brushRef="#br0" timeOffset="1999.1746">7189 7883 0,'0'0'15,"0"0"-15,0 0 16,0 0-1,0 0-15,0 0 16,0 25-16,0 15 16,0 18-1,0-10-15,0 2 16,0-3-16,0-47 16,0 52-1,0-52-15,0 0 16,0 0-1,-2 44-15,2-44 16,-3 34-16,3-25 16,3-16-1</inkml:trace>
  <inkml:trace contextRef="#ctx0" brushRef="#br0" timeOffset="2608.7406">7192 7883 0,'0'0'0,"0"0"16,0 0-1,0 0-15,0 0 16,0 0 0,0 0-16,17 0 15,17 0-15,15 0 16,-6 0-1,-8 5-15,-8-3 16,-9 5 0,-7-1-16,-3 4 15,-2-2-15,-4-1 16,-2 0 0,2-3-16,-2 0 15,0 1 1,0 0-16,0 1 15,0 4-15,0 3 16,0 2 0,3 8-16,-1 2 15,-2-25-15,2 30 16,-2-30 0,3 39-16,-3-39 15,0 0 1,0 0-16,2 44 15,-2-44-15,0 0 16,0 0 0,-5 36-16,5-36 15,-9 20 1,-11-9-16,-5-4 16,-2-5-16,-6 0 15,-5-2 1,-9 3-16,-5 0 15,-1 1-15,8 2 16,14 3 0</inkml:trace>
  <inkml:trace contextRef="#ctx0" brushRef="#br0" timeOffset="14887.0286">6334 5191 0,'0'0'0,"0"0"16,0 0 0,-21 7-16,-14 2 15,-17 6-15,8 4 16,1-2-1,0 1-15,2-1 16,-4 1-16,-2 0 16,0-4-1,0-3-15,0-6 16,-2-8 0,2-1-16,0-12 15,2-4-15,3-5 16,6-3-1,-3-6-15,8-2 16,7-7 0,5-1-16,5-7 15,9-2-15,10-6 16,11 1 0,8 0-16,9 4 15,4 5 1,4 9-16,6 6 15,7 8-15,3 10 16,6 11 0,2 10-16,5 11 15,-7 10-15,-5 15 16,-11 10 0,-16 14-16,-18 8 15,-15 19 1,-20 2-16,-17-10 15,-1-16-15,3-12 16,37-56 0,-35 40-16,35-40 15,0 0 1,0 0-16,-20 27 16,20-27-16,0 0 15,-13 15 1,13-15-16,0 0 15,0 0-15,-2 5 16,2-5 0,2-5-16,5-3 15</inkml:trace>
  <inkml:trace contextRef="#ctx0" brushRef="#br0" timeOffset="16090.0103">10199 10471 0,'0'0'0,"0"0"16,0 0-1,-19 7-15,-23 5 16,-13 13 0,1 4-16,1 3 15,2-5-15,2-5 16,0-9-1,2-4-15,-3-9 16,2-4-16,7-10 0,3-8 16,6-7-16,10-7 15,9-6 17,11-10-32,10-6 0,10 0 15,11 4-15,5 7 16,6 8-16,7 9 31,7 12-15,2 14-16,0 13 15,-1 13-15,-4 15 0,-11 11 32,-10 8-32,-10 2 0,-9 0 31,-6-5-31,-5-8 15,-3-9-15,-1-12 0,2-7 16,-1-9-16,-1-3 16,-2-5 15,1-5-31,1-1 0,-1-5 0,3-1 16,4-1-1,7 2-15</inkml:trace>
  <inkml:trace contextRef="#ctx0" brushRef="#br0" timeOffset="16261.8152">10316 10511 0,'0'0'0,"0"0"31,0 0-31,0 0 16,0 0-16,0 0 0,0 0 31</inkml:trace>
  <inkml:trace contextRef="#ctx0" brushRef="#br0" timeOffset="29227.1744">7299 8093 0,'0'0'0,"0"0"16,0 0 0,0 0-16,0 0 15,-18-1-15,-8-6 16,-18-4-1,5-1-15,-4 4 16,2 0 0,2 2-16,6-6 15,-1 4-15,3-1 16,-5 0 0,-7 0-16,-13-5 15,-5 6-15,-1 1 16,-7 2-1,0 0-15,2 4 16,-1 1 0,2 0-16,0-2 15,4-1-15,62 3 16,-60-5 0,60 5-16,-65-1 15,0-2 1,65 3-16,-63 3 15,1 3-15,62-6 16,0 0 0,0 0-16,-54 6 15,54-6 1,0 0-16,0 0 16,-44 8-16,17-1 15,21-5 1,19-2-16,22-7 15</inkml:trace>
  <inkml:trace contextRef="#ctx0" brushRef="#br0" timeOffset="29680.1797">6153 7667 0,'0'0'0,"0"0"16,-23 0-16,-17 4 16,-18 0-1,-3 12-15,8 2 16,4 6-16,2 4 15,3 1 1,44-29-16,-42 31 16,9 0-16,33-31 15,-27 36 1,27-36-16,-10 36 16,10-36-1,2 33-15,11-4 16,9-2-16,3 0 15,4 0 1,5 1-16,1 3 16,2-1-1,3-3-15,2 2 16,6-7-16,0-2 16</inkml:trace>
  <inkml:trace contextRef="#ctx0" brushRef="#br0" timeOffset="30180.3993">6951 7847 0,'0'0'15,"0"0"-15,0 0 16,0 0 0,0 0-16,0 0 15,12 12-15,11 6 16,7 2-1,-4-4-15,1 2 16,-1-3 0,1 1-16,-27-16 15,25 20-15,-5 2 16,-7 2 0,-11 1-16,-10 2 15,-13-3-15,-10 1 16,-9 2-1,-2-5-15,42-22 16,-42 20 0,42-20-1,-41 16-15,-1-1 0,42-15 16,0 0 0,-37 18-16</inkml:trace>
  <inkml:trace contextRef="#ctx0" brushRef="#br0" timeOffset="30305.3977">7002 8221 0,'0'0'0,"0"0"16,0 0 0,0 0-16</inkml:trace>
  <inkml:trace contextRef="#ctx0" brushRef="#br0" timeOffset="41537.1">7112 5325 0,'0'0'16,"0"0"-16,0 0 15,0 0 1,-6 25-16,4 19 15,-2 23-15,-1 0 16,5 5 0,-2 1-16,2 24 15,0-3 1,0 7-16,0 1 16,0 12-16,0 4 15,0 7 1,2 1-16,5 3 15,3 5-15,0 5 16,0-5 0,-1-18-16,-1-9 15,4-13 1,-1-16-16,-1-10 16,0-22-16,-10-46 15,4 43 1,-4-43-16,7 40 15,-7-40 1,0 0-16,0 40 16,0-40-16,0 0 15,-3 22 1,-3-26-16</inkml:trace>
  <inkml:trace contextRef="#ctx0" brushRef="#br0" timeOffset="41927.6856">7174 4938 0,'0'0'15,"0"0"-15,0 0 16,0 0-16,0 0 16,-25 16-1,-10 12-15,-22 27 16,-10 25-16,-6 16 15,7 2 1,12-12-16,54-86 16,0 0-1,0 0-15,-40 55 16,25-36-16,17-29 16</inkml:trace>
  <inkml:trace contextRef="#ctx0" brushRef="#br0" timeOffset="42099.1468">7007 5160 0,'0'0'0,"0"0"15,0 0-15,15 20 16,12 13-16,10 24 16,-3 7-1,-3 12-15,-2 23 16,-11 8-1</inkml:trace>
  <inkml:trace contextRef="#ctx0" brushRef="#br0" timeOffset="42459.1146">6992 7561 0,'0'0'0,"0"0"31,0 0-31,12 21 16,8 7-16,7 11 16,0-3-16,1-8 15,4-8-15,-7-11 16,1-11 0,9-16-16,11-22 15,5-11 1,3-11-16</inkml:trace>
  <inkml:trace contextRef="#ctx0" brushRef="#br0" timeOffset="42584.4817">7770 7470 0,'0'0'0,"0"0"16,0 0-16,0 0 15</inkml:trace>
  <inkml:trace contextRef="#ctx0" brushRef="#br0" timeOffset="47286.1121">9770 8795 0,'0'0'15,"0"0"1,0 0-16,0 0 15,2-20-15,12-24 16,8-19 0,7 2-16,12-4 15,12-18-15,12-6 16,0 11 0,2 5-16,4 1 15,4 0 1,8-6-16,9-2 15,18-13-15,17-13 16,5-2 0,-1 7-16,0 6 15,3 3 1,3 10-16,2 1 16,6 8-16,2 1 15,7 5 1,3 3-16,3 5 15,-3 6 1,1 5-16,-4 9 16,-2 5-16,-6 9 15,1 7 1,5 5-16,2 2 16,-1 1-1,0 7-15,-1 5 16,-7 5-16,-3 8 15,-6 9 1,-3 8-16,-5 4 16,-10 1-16,-2 8 15,-4 0 1,-11 2-16,-12 4 16,-1 5-1,-8 1-15,-2 0 16,-4-2-16,-7-3 15,-4-7 1,-7-2-16,-56-43 16,40 31-1,-40-31-15,35 15 16</inkml:trace>
  <inkml:trace contextRef="#ctx0" brushRef="#br0" timeOffset="47567.6748">15697 7047 0,'0'0'0,"0"0"16,0 0-1,0 0-15,0 0 16,0 0 0,0 0-16,0 0 15,0 23-15,4 15 16,-4 18-1,-8-9-15,-12-9 16,-6-9 0,-3-9-16,-6-4 15,-10-5-15,-15-5 16,-8-6 0,2-2-16,7-9 15,19-14-15</inkml:trace>
  <inkml:trace contextRef="#ctx0" brushRef="#br0" timeOffset="48864.0182">15941 5354 0,'0'0'0,"0"0"16,0 0 0,0 0-16,0 20 15,6 23-15,3 31 16,-3 28 0,1 17-16,-4 14 15,-1 18 1,-7 45-16,0 19 15,-8 14-15,-3 6 16,-3 11 0,-1 11-16,2 18 15,4 11 1,7 0-16,9-5 16,3-8-16,3-9 15,1-16 1,-3-25-16,1-14 15,-1-29 1,6-19-16,-8-25 16,0-25-16,-2-32 15,5-17 1,-7-62-16,14 36 16,-14-36-1,21 24-15,11-9 16,4-13-16,13-8 15,27-13 1,42-19-16,45-23 16,32-12-16,1 3 15,-7 15 1,-22 16-16,-6 10 16,2 14-1,2 10-15,0 13 16,5 6-16,6 7 15,4 2 1,5-4-16,-8-1 16,-17 2-1,-11 3-15,-25 1 16,-21-6-16,-16-11 16,-13-10-1,-13-10-15,-19-9 16,-11-17-1,-5-16-15,-4-21 16,-1-43-16,-1-51 16,-7-35-1,1-25-15,-1-24 16,1-3 0,0 0-16,0-9 15,7-4-15,6-1 16,2 9-1,-2 10-15,-6 9 16,-9 14-16,-3 18 16,-5 29-1,-4 15-15,-8 17 16,-7 18 0,-6 18-16,-8 12 15,-11 6-15,-16 11 16,-13 10-1,-19 11-15,-12 12 16,-12 8 0,-17 3-16,-17-1 15,-6 4-15,-8 2 16,-22 3 0,-16 1-16,-26 9 15,-25 4-15,2 13 16,-3 14-1,6 10-15,19 12 16,30-4 0,55-1-16,41-9 15,36-12 1,63-4-16,0 0 16,-37-2-16,6-12 15,6 1 1,0-1-16,-2 1 15,2 4-15,6 5 16,10 4 0</inkml:trace>
  <inkml:trace contextRef="#ctx0" brushRef="#br0" timeOffset="49785.5209">17195 7908 0,'0'0'0,"0"0"16,0 0-16,0 0 16,0 0-1,0 0-15,0 0 16,-4 20-16,2 16 15,-2 15 1,-3-7-16,1 0 16,-4-4-1,10-40-15,0 0 16,0 0-16,-8 40 16,8-40-1,0 29-15,6-12 16,6-7-16,3-3 15,-15-7 1,27 4-16,-27-4 16,34 2-1,-34-2-15,37 4 16,-37-4 0,0 0-16,0 0 15,43 2-15,-43-2 16,0 0-1,0 0-15,28-2 16,-28 2-16,12-6 16,-5-8-1,-7-3-15,-2-6 16,-3-3 0,-1-1-16,0-2 15,-4-3-15,0 1 16,2 2-1,0 2-15,2 3 16,0 4 0,-7 4-16,-16 6 15,-26 16-15,-33 20 16</inkml:trace>
  <inkml:trace contextRef="#ctx0" brushRef="#br0" timeOffset="50910.6305">17299 8276 0,'0'0'16,"0"0"-1,0 0-15,0 0 16,0 0-16,0 0 16,0 0-1,19-11-15,25-15 16,22-24-16,30-30 16,31-36-1,30-25-15,15-9 16,21-16-1,1 9-15,9-5 16,12 1 0,8 8-16,7 7 15,4 14-15,13 17 16,19 14 0,18 13-16,15 17 15,5 21-15,-7 16 16,-15 13-1,-28 17-15,-32 12 16,-30 15 0,-45 5-16,-28 5 15,-119-33-15,80 21 16,-38-16 0</inkml:trace>
  <inkml:trace contextRef="#ctx0" brushRef="#br0" timeOffset="51238.6703">21348 6088 0,'0'0'0,"0"0"16,0 0-16,0 0 15,26-3 1,33-9-16,37 2 15,27-3-15,2 8 16,-4 5 0,-11 10-16,-22 13 15,-16 10 1,-21 8-16,-22 4 16,-13-1-16,-18 10 15,-33 7 1,-51 10-16,-113 49 15,-194 89-15,-48 18 16</inkml:trace>
  <inkml:trace contextRef="#ctx0" brushRef="#br0" timeOffset="53909.6745">17314 7821 0,'0'0'0,"0"0"16,0 0-1,0 0-15,0 0 16,0 0-16,0 0 15,0 0 1,0 0-16,0 0 16,0 0-1,0 0-15,0 0 16,-6-22-16,-1-28 16,-2-24-1,-4-8-15,-2 2 16,-6-1-1,2-6-15,4-1 16,7-5-16,2-5 16,9-16-1,2-7-15,3-7 16,-1-8 0,-5-4-16,-2 5 15,-4 15-15,-3 3 16,3 10-1,-6 14-15,4 8 16,4 11-16,0 5 16,2 16-1,4 5-15,2-3 16,-6 51 0,10-54-1,-10 54-15,2-51 0,-2 51 16,0 0-1,0 0-15,-2-47 16,2 47 0,-4-36-16,4 36 15,0 0-15,0 0 16,-8-20 0,8 20-16,0 0 15,0 0 1,-8-12-16,8 12 15,0 0 1,0 0-16,-11-6 16,11 6-16,0 0 15,0 0 1,-16-4-16,16 4 16,-22 2-16,-3 9 15,1 12 1,-1 3-16,-2 6 15,27-32-15,-31 40 16,31-40 0,0 0-16,-23 33 15,12-15 1,15-18-16,12-18 16</inkml:trace>
  <inkml:trace contextRef="#ctx0" brushRef="#br0" timeOffset="54143.9951">17131 5211 0,'0'0'15,"0"0"1,0 0-16,0 5 16,5-1-16,4 12 15,4 3 1,3 4-16,3-2 16,4 1-1,7-2-15,1 2 16,10 5-16,1-2 15,-3-1 1,-39-24-16,40 22 16,-40-22-1,36 23-15,-5-1 16</inkml:trace>
  <inkml:trace contextRef="#ctx0" brushRef="#br0" timeOffset="54753.1051">17176 7946 0,'0'0'16,"0"0"-16,0 0 15,0 0-15,0 0 16,0 0-1,0 0-15,0 0 16,0 0-16,-20 0 16,-17 0-1,-18 0-15,4 0 16,-5 0 0,-6 0-16,-1 0 15,-7 0-15,-1 5 16,-2-2-1,-15 5-15,4 1 16,-6-1 0,0 3-16,5 1 15,7 1-15,10-6 16,17-5 0,51-2-16,0 0 15,0 0 1,-37 0-16,37 0 15,0 0-15,-25-4 16,21 1 0,13 1-16</inkml:trace>
  <inkml:trace contextRef="#ctx0" brushRef="#br0" timeOffset="55174.8811">16218 7707 0,'0'0'16,"0"0"-16,-19 14 15,-10 5 1,-10 11-16,-7 1 16,6 4-16,3-1 15,37-34 1,0 0-16,0 0 15,-32 33-15,32-33 16,-18 30 0,18-9-16,18 0 15,12-6 1,11 1-16,22 4 16,4 3-16,3 5 15,9 15 1,-7 9-16,-72-52 15,0 0 1,52 52-16,-52-52 16,0 0-16,0 0 15,27 32 1,-27-32-16,20 27 16,-5-4-16</inkml:trace>
  <inkml:trace contextRef="#ctx0" brushRef="#br0" timeOffset="55284.5768">16631 8424 0,'0'0'16,"0"0"-16</inkml:trace>
  <inkml:trace contextRef="#ctx0" brushRef="#br0" timeOffset="63829.1009">12421 7003 0,'0'0'16,"0"0"-1,0 0-15,-11 7 16,-10 8-16,-6 14 16,-2 23-1,1 19-15,-9 37 16,4 31-1,2 14-15,4-1 16,7-13-16,2-21 16,9-29-1,9-89-15,0 68 16,0-68 0,4 33-16,5-23 15,7-22-15,4-28 16</inkml:trace>
  <inkml:trace contextRef="#ctx0" brushRef="#br0" timeOffset="64235.2554">12364 7274 0,'0'0'16,"0"0"-16,0 0 15,-4 24-15,2 21 16,-3 21-1,10-5-15,6-10 16,11-15-16,10-21 16,1-21-1,5-17-15,14-25 16,-3-15 0,9-17-16,-58 80 15,0 0 1,0 0-16,54-69 15,-16 35 1,-21 41-16,-9 20 16,-8 17-16,-10 32 15,-7 42 1,-8 35-16,-2-6 16,7-25-16,20-122 15,-11 85 1,15-33-16,8-29 15,9-23-15,8-14 16</inkml:trace>
  <inkml:trace contextRef="#ctx0" brushRef="#br0" timeOffset="64469.8724">13129 7151 0,'0'0'15,"0"0"-15,-5 28 16,-1 33 0,-7 32-16,-7 26 15,-4 4 1,2 3-16,3-13 16,5-19-1,14-94-15,0 0 16,0 0-16,-9 74 15</inkml:trace>
  <inkml:trace contextRef="#ctx0" brushRef="#br0" timeOffset="64891.3917">13194 7190 0,'0'0'0,"0"0"15,0 0 1,0 30-16,0 24 15,5 26 1,4 6-16,-9-86 16,15 75-16,7-26 15,1-27 1,-6-19-16,6-20 16,8-20-1,16-26-15,18-32 16,5-18-16,-70 113 15,0 0 1,0 0-16,57-90 16,-19 49-1,-21 44-15,-13 28 16,-6 13-16,-7 19 16,1 17-1,-3 40-15,3 35 16,0-2-1,6-18-15,2-35 16,2-25-16,2-22 16,8-20-1,1-13-15,8-4 16</inkml:trace>
  <inkml:trace contextRef="#ctx0" brushRef="#br0" timeOffset="65032.241">13902 8080 0,'0'0'15,"0"0"-15,0 0 16,0 0-16</inkml:trace>
  <inkml:trace contextRef="#ctx1" brushRef="#br0">22225 10178 0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8609-FCC6-4C42-B408-C70D46CC59DF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3A7FD-01DD-49E2-B7BC-EE0E07ECD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41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8609-FCC6-4C42-B408-C70D46CC59DF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3A7FD-01DD-49E2-B7BC-EE0E07ECD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9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8609-FCC6-4C42-B408-C70D46CC59DF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3A7FD-01DD-49E2-B7BC-EE0E07ECD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8609-FCC6-4C42-B408-C70D46CC59DF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3A7FD-01DD-49E2-B7BC-EE0E07ECD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8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8609-FCC6-4C42-B408-C70D46CC59DF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3A7FD-01DD-49E2-B7BC-EE0E07ECD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8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8609-FCC6-4C42-B408-C70D46CC59DF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3A7FD-01DD-49E2-B7BC-EE0E07ECD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0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8609-FCC6-4C42-B408-C70D46CC59DF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3A7FD-01DD-49E2-B7BC-EE0E07ECD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41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8609-FCC6-4C42-B408-C70D46CC59DF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3A7FD-01DD-49E2-B7BC-EE0E07ECD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15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8609-FCC6-4C42-B408-C70D46CC59DF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3A7FD-01DD-49E2-B7BC-EE0E07ECD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05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8609-FCC6-4C42-B408-C70D46CC59DF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3A7FD-01DD-49E2-B7BC-EE0E07ECD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6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8609-FCC6-4C42-B408-C70D46CC59DF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3A7FD-01DD-49E2-B7BC-EE0E07ECD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91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98609-FCC6-4C42-B408-C70D46CC59DF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3A7FD-01DD-49E2-B7BC-EE0E07ECD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01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699480" y="1136160"/>
              <a:ext cx="11392920" cy="495828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0120" y="1126800"/>
                <a:ext cx="11411640" cy="497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26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708120" y="955080"/>
              <a:ext cx="11373840" cy="506196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8760" y="945720"/>
                <a:ext cx="11392560" cy="508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339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1474200" y="1466640"/>
              <a:ext cx="9711720" cy="413856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4840" y="1457280"/>
                <a:ext cx="9730440" cy="415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494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1952640" y="1657080"/>
              <a:ext cx="6150240" cy="232992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3280" y="1647720"/>
                <a:ext cx="6168960" cy="234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708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3</cp:revision>
  <dcterms:created xsi:type="dcterms:W3CDTF">2022-09-29T05:01:41Z</dcterms:created>
  <dcterms:modified xsi:type="dcterms:W3CDTF">2022-09-29T07:49:41Z</dcterms:modified>
</cp:coreProperties>
</file>