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7T05:02:57.91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7T05:03:28"/>
    </inkml:context>
  </inkml:definitions>
  <inkml:trace contextRef="#ctx0" brushRef="#br0">1588 4304 0,'0'-18'46,"35"18"-30,0 141-16,36-35 16,17 88-1,-18-53 1,-17-52 0,0-37-1,-53-34-15,18 0 16,-1-18 46,19 0-46,-19 0 0,1-36-1,105-122 1,107-142-1,-1-35 1,-35 70 0,-53 71-1,-105 141-15,-1 36 16</inkml:trace>
  <inkml:trace contextRef="#ctx1" brushRef="#br0">3431 4235 0,'0'0'0,"0"0"16,0 0-1,0 0-15,0 0 16,0 27-16,0 29 16,5 29-1,1 17-15,5 3 16,3 7 0,3 6-16,1 12 15,0 9-15,-1 4 16,-5-8-1,4-5-15,-5-18 16,0-16 0,0-14-16,0-21 15,-11-61-15,0 0 16,17 31 0,-1-22-16,3-13 15,6-12-15,4-13 16,12-23-1,-2-17-15,15-35 16,7-44 0,-2-27-16,-11-4 15,-9 8-15,0 8 16,2 7 0,10 6-16,-4 15 15,-6 20 1,-2 16-16,-7 20 15,-32 79-15,0 0 16,0 0 0,21-57-16,-21 57 15,9-34-15</inkml:trace>
  <inkml:trace contextRef="#ctx1" brushRef="#br0" timeOffset="343.7815">4695 4192 0,'0'0'15,"0"0"-15,0 27 16,-4 29-16,2 29 15,-7 27 1,0 1-16,-7 13 16,-1 15-16,-7 17 15,3 3 1,0-5-16,8-12 16,3-11-1,2-21-15,4-18 16,4-25-16,0-69 15,2 31 1,6-26-16</inkml:trace>
  <inkml:trace contextRef="#ctx1" brushRef="#br0" timeOffset="952.8954">4803 4235 0,'0'0'0,"0"0"16,0 20-16,0 23 16,0 28-1,4 12-15,3 21 16,6 1-16,9-9 15,11-16 1,0-20-16,0-34 16,10-19-1,8-19-15,8-21 16,3-18-16,18-34 16,18-32-1,1-12-15,-8 6 16,-13 18-1,-13 14-15,-7 12 16,-4 12-16,-54 67 16,44-51-1,-44 51-15,29-23 16,-12 22 0,-10 13-16,-12 15 15,-2 13-15,-9 25 16,-4 9-1,-4 36-15,2 28 16,1 18-16,7-6 16,8-14-1,1-4-15,8-8 16,3-2 0,8-1-16,4 0 15,-1-1-15,4 3 16,-1 0-1,-5-12-15</inkml:trace>
  <inkml:trace contextRef="#ctx1" brushRef="#br0" timeOffset="10029.2385">7031 3531 0,'0'0'0,"0"0"16,-17 15-16,-9 8 15,-9 14 1,-3 3-16,-5 10 16,1 9-16,-3 7 15,-16 35 1,-8 33-16,7 9 16,12 0-16,10-4 15,11-1 1,8 0-16,7-1 15,7-5 1,12-14-16,13-7 16,6-10-16,14-7 15,7-12 1,4-10-16,-3-9 16,8-5-1,-8-7-15,-6-15 16,-9-7-16,-31-29 15,0 0 1,0 0-16,29 23 16,-29-23-16,0 0 15,17 13 1,-5-9-16,-5-17 16,-1-16-1</inkml:trace>
  <inkml:trace contextRef="#ctx1" brushRef="#br0" timeOffset="10575.7482">7196 3961 0,'0'0'16,"0"0"-1,0 0-15,0 0 16,0 0-16,0 0 16,0 24-1,0 25 1,0 27-16,0 26 0,4 5 16,7 12-1,4 4-15,2 11 16,8 2-1,4-1-15,2-17 16,-2-16 0,-4-14-16,-6-19 15,-1-22-15,-18-47 16,0 0 0,13 31-16,2-22 15,-8-18 1,1-22-16,2-23 15,7-37-15,9-52 16,12-70-16,3-32 16,-1 8-1,-9 44-15,-5 42 16,-14 26 0,-3 22-16,-9 103 15,7-83-15,-7 83 16,13-68-1,3 21-15</inkml:trace>
  <inkml:trace contextRef="#ctx1" brushRef="#br0" timeOffset="10872.4302">8055 4711 0,'0'0'0,"0"21"15,0 22-15,0 22 16,0 9 0,0 20-16,0 2 15,0-2 1,-6-5-16,2-11 15,4-78-15,0 0 16,0 0 0,-6 55-16,-3-36 15</inkml:trace>
  <inkml:trace contextRef="#ctx1" brushRef="#br0" timeOffset="11028.6433">7882 4177 0,'0'0'16,"0"0"-16,0-14 15,-4-6 1,-1-2-16,-6 19 16</inkml:trace>
  <inkml:trace contextRef="#ctx1" brushRef="#br0" timeOffset="11450.7805">8086 4512 0,'0'0'16,"0"0"-16,0 0 16,13 22-1,7 14-15,14 19 16,-1 8-16,0 6 15,4 22 1,-9 9-16,-13-7 16,-7-14-16,-8-10 15,0-69 1,0 0-16,-2 40 16,-4-22-1,6-18-15,-2-13 16,8-14-16,2-16 15,7-19 1,9-10-16,13-20 16,8-9-1,6 17-15,-2 17 16,-1 17-16,-6 24 16,0 11-1,6 7-15,-48 8 16,55-6-16</inkml:trace>
  <inkml:trace contextRef="#ctx1" brushRef="#br0" timeOffset="11747.5326">8701 4118 0,'0'0'0,"0"0"15,19 7-15,26 2 16,27 5 0,9-5-16,20-3 15,4-3-15,-2-10 16,-13-7-1,-14-3-15,-76 17 16,51-26-16,-29-7 16,-20-9-1</inkml:trace>
  <inkml:trace contextRef="#ctx1" brushRef="#br0" timeOffset="12122.1358">9201 3278 0,'0'0'15,"0"0"-15,-7 29 16,0 32 0,-4 37-16,0 34 15,0 7-15,-2 23 16,-4 13-1,4-10-15,-1-9 16,-1-6 0,-1 2-16,3-4 15,5-7-15,6-10 16,6-19 0,2-14-16,5-13 15,3-18 1,-14-67-16,0 0 15,0 0-15,15 34 16,1-27 0,3-25-16,7-32 15</inkml:trace>
  <inkml:trace contextRef="#ctx1" brushRef="#br0" timeOffset="12497.3832">9553 4476 0,'0'0'0,"0"0"16,2 18 0,10 22-16,-1 32 15,0 13 1,-3 26 0,-4-2-16,-2-12 0,-2-97 15,5 83 1,-5-83-16,6 53 15,10-33 1,3-24-16,8-14 16,7-11-16,9-18 15,-4-9 1,-2-2-16,-8-2 16,-5 4-1,-24 56-15,0 0 16,23-50-16,1 17 15,3 19 1,-1 20-16,1 15 16,1 13-16,-28-34 15,44 49 1</inkml:trace>
  <inkml:trace contextRef="#ctx1" brushRef="#br0" timeOffset="13481.1949">10637 5052 0,'0'0'16,"0"0"-1,0 0-15,0 0 16,0 0 0,0-15-16,5-19 15,-5-20-15,-9-1 16,-10-2-16,-5 9 15,2 12 1,-5 9-16,2 17 16,0 11-1,-7 17-15,-1 13 16,-8 21-16,7 1 16,34-53-1,-25 54-15,10-9 16,9-12-1,8-18-15,11-9 16,7-12-16,7-4 16,3-6-1,-5-2-15,2 1 16,-2 1 0,-6 3-16,-4 3 15,-1 9-15,-4 2 16,-3 9-1,-1 5-15,0 5 16,2 7-16,1 0 16,7 4-1,4-4-15,7-4 16,4-8 0,6-11-16,15-12 15,6-20-15,1-21 16,14-38-1,3-33-15,-6-35 16,-19-10 0,-17 4-16,-12 2 15,-6 1-15,-4-1 16,-2 4 0,1 8-16,-5 15 15,-2 17-15,-4 23 16,0 92-1,-2-71-15,-8 33 16,-9 15 0,-4 21-16,-4 14 15,-3 14-15,-9 21 16,0 13 0,5 12-16,1 34 15,6 24 1,12 20-16,9 13 15,8 3-15,4 4 16,5 2 0,1 4-16,5-6 15,5-12 1,8-12-16,6-26 16,-1-23-16,0-20 15,-1-20 1,-9-22-16,2-13 15,2-8-15,5-11 16,9-13 0</inkml:trace>
  <inkml:trace contextRef="#ctx1" brushRef="#br0" timeOffset="13872.0961">12414 3471 0,'0'0'0,"0"0"16,0 0-16,-6 22 15,-5 25 1,-8 29-16,-1 26 16,2 39-16,2 23 15,10 12 1,6-8-16,2-3 16,0-6-1,-2-2-15,-2-8 16,-6-4-16,-2-9 15,4-11 1,4-22-16,2-18 16,0-85-1,0 0-15,0 58 16</inkml:trace>
  <inkml:trace contextRef="#ctx1" brushRef="#br0" timeOffset="14590.5988">12275 3772 0,'0'0'16,"0"0"-1,0 23-15,0 23 16,0 26-16,10 6 16,7 18-1,8-11-15,3-14 16,8-12 0,-2-24-16,4-15 15,7-14-15,9-16 16,4-12-1,4-14-15,-1-7 16,3-22 0,-5-8-16,-17-5 15,-14 3-15,-6-2 16,-9 7 0,-9 19-16,-4 51 15,0 0-15,0 0 16,0-36-1,-2 16-15,-3 16 16,-1 18 0,-7 15-16,0 13 15,1 29-15,2 12 16,4 38 0,6 35-16,6 5 15,10-7 1,-1-18-16,4-6 15,1-16-15,-2-10 16,-2-8 0,-4-6-16,-3-16 15,-2-16-15,-7-58 16,0 0 0,0 0-16,9 41 15,-9-41 1,16 26-16,2-19 15,-2-18-15</inkml:trace>
  <inkml:trace contextRef="#ctx1" brushRef="#br0" timeOffset="15105.8069">13167 4878 0,'0'0'0,"0"0"16,0 0-16,18 19 15,11 9 1,18 13-16,0-8 16,4-8-1,1-10-15,3-17 16,2-18-16,-2-16 15,0-11 1,-14-9-16,-10 1 16,-12-2-16,-13 7 15,-18 7 1,-9 14-16,-8 15 16,-4 12-1,-9 10-15,-8 17 16,0 9-16,4 10 15,7 8 1,10 9-16,9 1 16,14 1-1,8-1-15,13-2 16,10-4-16,9-7 16,5-11-1,8-9-15,10-13 16,6-10-16,5-8 15,4-4 1,1-5-16,19-10 16</inkml:trace>
  <inkml:trace contextRef="#ctx1" brushRef="#br0" timeOffset="15574.446">14067 4619 0,'0'0'15,"0"0"-15</inkml:trace>
  <inkml:trace contextRef="#ctx1" brushRef="#br0" timeOffset="15621.6473">14564 5703 0,'0'0'0,"0"13"32,4 5-32</inkml:trace>
  <inkml:trace contextRef="#ctx1" brushRef="#br0" timeOffset="20788.2544">14072 4523 0,'0'0'0,"0"0"16,0 0-16,0 20 15,4 22-15,1 21 16,-3 9 0,1 1-16,-1 19 15,-2 0 1,0-3-16,3-2 16,1-9-16,-4-78 15,0 0 1,0 0-16,4 50 15,7-40 1,5-34-16,3-14 16,8-21-16,5-13 15,9-24 1,0-14-16,-7 14 16,-11 13-1,-4 25-15,-7 22 16,-4 16-16,-8 20 15,9-7 1,5 14-16,0 13 16,0 14-16,-4 10 15,1 21 1,-1 4-16,-4 3 16,-6-1-1,0-71-15,0 0 16,0 0-1,-4 56-15,-1-18 16,2-27-16,3-20 16,8-15-1,5-14-15,9-16 16,8-2 0,3 0-16,4 3 15,-37 53-15,46-42 16,0 12-1,1 19-15,-6 21 16,-6 16-16,-4 17 16,-1 8-1,-1 10-15,0-1 16,-1-7 0,4-8-16</inkml:trace>
  <inkml:trace contextRef="#ctx1" brushRef="#br0" timeOffset="21194.6705">15289 4550 0,'0'0'15,"-17"17"-15,-5 11 16,-7 16-1,1 14-15,9 11 16,9 7 0,12 18-16,12-4 15,16-10-15,7-19 16,-1-24 0,2-17-16,1-13 15,0-16 1,0-13-16,-4-18 15,-4-14-15,-13-11 16,-14-6 0,-14-1-16,-17 5 15,-13 11 1,-12 10-16,-6 14 16,0 12-16,2 16 15,13 8 1,17 7-16</inkml:trace>
  <inkml:trace contextRef="#ctx1" brushRef="#br0" timeOffset="21616.4557">15632 4543 0,'0'0'16,"0"0"-16,13 21 15,12 17 1,11 21-16,-8 11 16,-3 19-16,-7 9 15,-14 1 1,-4-10-16,-8-17 16,8-72-16,-14 42 15,0-21 1,-3-24-16,5-17 15,4-16 1,8-17-16,8-19 16,10-6-16,17-19 15,4 0 1,6 18-16,-7 30 16,-2 28-1,1 17-15,3 18 16,-1 15-16,1 12 15,-40-41 1,36 50-16</inkml:trace>
  <inkml:trace contextRef="#ctx1" brushRef="#br0" timeOffset="21866.0067">16374 4548 0,'0'0'0,"0"0"15,0 0-15,0 0 16,9 22-16,6 16 16,9 24-1,4 7-15,9 15 16,6-7-1,4-20-15,-6-35 16,-4-24-16,1-23 16</inkml:trace>
  <inkml:trace contextRef="#ctx1" brushRef="#br0" timeOffset="22163.1163">17006 4346 0,'0'0'15,"0"0"-15,0 0 16,0 0-16,-23 21 16,-10 15-1,-15 28-15,-9 33 16,-1 34 0,4 19-16,4 15 15,4 0-15,2 1 16,3 2-1,5-7-15,13-14 16,7-18 0,7-22-16,9-22 15,9-20-15,9-29 16,1-21 0,4-21-16</inkml:trace>
  <inkml:trace contextRef="#ctx1" brushRef="#br0" timeOffset="22631.4521">17473 3667 0,'23'29'16,"10"12"-16,15 23 15,11 19 1,11 22-16,-4 5 15,-5 5-15,-14 2 16,-15 4 0,-17 6-16,-13 7 15,-19 5 1,-20 8-16,-16-9 16,-12-8-16,-4-10 15,-1-15 1,12-17-16,7-14 15,11-16 1,12-18-16,28-40 16,0 0-16,-11 36 15</inkml:trace>
  <inkml:trace contextRef="#ctx1" brushRef="#br0" timeOffset="22756.7365">17958 5736 0,'0'0'0,"0"0"15,0 0 1</inkml:trace>
  <inkml:trace contextRef="#ctx1" brushRef="#br0" timeOffset="30645.1861">9603 6277 0,'0'0'0,"0"0"15,0 0-15,0 0 16,0 0 0,0 0-16,17-2 15,22-10 1,14-3-16,-4 2 15,-7 1-15,-42 12 16,46-6 0,-46 6-16,40 1 15,-12 14 1,-14 6-16,-14 4 16,-12 6-16,-12 9 15,-13 12 1,-9-1-16,-9 6 15,-14 9 1,-7 8-16,76-74 16,-65 58-16,65-58 15,-42 25 1,24-32-16</inkml:trace>
  <inkml:trace contextRef="#ctx1" brushRef="#br0" timeOffset="31004.7873">10095 5678 0,'0'0'16,"0"0"-16,0 0 16,12 7-1,11 11-15,5 15 16,-6 19-16,-5 19 15,-3 14 1,-3 38-16,-9 45 16,-9 26-16,-11 0 15,-6 5 1,-8-7-16,-1-13 16,-3-14-1,10-22-15,3-22 16,7-34-16,16-87 15,0 0 1,0 0-16,-4 43 16,8-46-16,5-28 15</inkml:trace>
  <inkml:trace contextRef="#ctx1" brushRef="#br0" timeOffset="31176.6469">10180 6514 0,'0'0'15,"0"0"-15,19 0 16,28 0-16,25 0 16,5 0-1,11-7-15</inkml:trace>
  <inkml:trace contextRef="#ctx1" brushRef="#br0" timeOffset="31567.2073">10903 6221 0,'0'0'0,"0"0"15,-11 18-15,-9 11 16,-9 16-1,-7 8-15,-6 14 16,-15 22-16,-18 12 16,1-1-1,10-21-15,64-79 16,-42 38 0,32-47-16,20-31 15,20-20-15,11-10 16,7-10-1,-2 10-15,-11 21 16,-8 25-16,-6 13 16,1 8-1,4 10 1,3 7-16,2 6 16,3 0-16,6-3 15,-4-8-15</inkml:trace>
  <inkml:trace contextRef="#ctx1" brushRef="#br0" timeOffset="31848.3798">11080 5785 0,'0'0'15,"0"5"1,0 8-16,7 16 15,3 25-15,0 17 16,3 14 0,1 20-16,1 11 15,-1 3 1,-5 1-16,-5-15 16,-1-13-16,-6-16 15,-1-13 1,4-63-16,0 0 15,0 0-15,-4 29 16,-1-28 0</inkml:trace>
  <inkml:trace contextRef="#ctx1" brushRef="#br0" timeOffset="32035.4837">11185 6356 0,'0'0'0,"0"0"16,2-16-16,16-11 15,13-7 1,18 5-16,19 0 16,5 0-16,-73 29 15,0 0 1,103-26-16</inkml:trace>
  <inkml:trace contextRef="#ctx1" brushRef="#br0" timeOffset="32363.5308">11054 6981 0,'-20'31'15,"3"9"-15,-3 14 16,9-4-16,16 1 16,10-7-1,16-9-15,12-12 16,5-16-16,0-16 15,-4-13 1,-11-12-16,-9-2 16,-18 0-1,-10 10-15,-12 4 16,-9 6 0,-10 3-16,-17 10 15,-4 8-15,0 9 16,8 7-1,8 7-15,12-5 16,24-6-16,13-11 16</inkml:trace>
  <inkml:trace contextRef="#ctx1" brushRef="#br0" timeOffset="32895.0411">12070 6326 0,'0'0'0,"0"0"15,0 23-15,7 19 16,3 27 0,4 5-16,7 15 15,-4-2-15,1-4 16,-18-83-1,12 70-15,-10-30 16,-8-25-16,-4-18 16,-2-16-1,-1-13-15,-1-10 16,4-16 0,3-3-16,7 61 0,0-60 15,4 2-15,5 2 16,9 10-1,5 4 1,6 10-16,2 9 16,3 12-16,-6 11 15,-3 14-15,-3 6 16,-6 13 0,-9 8-16,-12 12 15,-8 5 1,-7 1-16,-9-2 15,-2-3-15,-3-5 16,34-49 0,0 0-16,-28 33 15,6-19-15,16-28 16</inkml:trace>
  <inkml:trace contextRef="#ctx1" brushRef="#br0" timeOffset="33285.2676">12314 6561 0,'0'0'0,"0"0"16,0 0 0,2-16-16,15-15 15,5-12 1,12-1-16,2-5 16,0-1-16,-3-1 15,-3 3 1,-30 48-16,0 0 15,0 0 1,27-32-16,-27 32 16,21-14-16,-7 23 15,-5 16 1,-5 12-16,-2 19 16,0 9-1,0 7-15,-2-1 16,0-1-16,0-70 15,0 0 1,0 0-16,0 60 16,0-60-16,8 36 15,1-30 1,4-26-16,3-25 16</inkml:trace>
  <inkml:trace contextRef="#ctx1" brushRef="#br0" timeOffset="33597.62">12715 5895 0,'0'0'0,"0"0"16,0 0-16,3 27 16,10 30-1,10 29-15,1 21 16,-1 27-1,-8 9-15,-1 11 16,-4-11-16,2-9 16,0-11-1,-2-8-15,6-5 16,-1-13 0,6-8-16,-6-13 15,-4-10-15,-11-66 16,8 37-1,-6-26-15,-6-31 16</inkml:trace>
  <inkml:trace contextRef="#ctx1" brushRef="#br0" timeOffset="34363.176">13100 6166 0,'0'0'0,"0"0"0,0 19 16,2 24-1,10 26-15,3 7 16,9 9 0,1-7-16,-2-8 15,-23-70-15,0 0 16,0 0-1,9 44-15,-9-22 16,-4-20 0,-1-11-16,0-13 15,5-11-15,3-7 16,6-12 0,8 1-16,3 2 15,3 9 1,4 4-16,4 9 15,0 11-15,-6 12 16,-1 11 0,-6 11-16,-7 8 15,-7 14-15,-10 15 16,-11 0 0,-9 3-16,-5 1 15,2-9 1,29-50-16,0 0 15,0 0 1,-24 43-16,10-14 16,14-21-16,14-8 15,8-5 1,5-10-16,-27 15 16,31-10-16,-31 10 15,30-5 1,-7 14-16,-11 15 15,-12 14-15,-14 21 16,-9 7 0,-9 6-16,-9 22 15,2 4 1,39-98-16,-30 85 16,23-22-1,16-27-15,16-25 16,9-11-16,19-16 15,27-20 1,34-24-16,30-35 16,1-28-16</inkml:trace>
  <inkml:trace contextRef="#ctx1" brushRef="#br0" timeOffset="35253.4739">13736 6321 0,'0'-4'15,"0"4"-15,0-11 0,3 2 16,18 0-16,18-4 16,15 1-1,-3 6-15,2 3 16,-53 3-16,42 7 15,-18 9 1,-20 11-16,-13 2 16,-10 6-1,-14 13-15,0-4 16,2-2-16,9-6 16,6-7-1,8-11-15,5-9 16,8-7-1,10-6-15,5-7 16,5-3-16,-3 3 16,-22 11-1,17-9-15,-8 9 16,-11 12 0,-7 8-16,-6 11 15,-5 9-15,-9 13 16,7 1-1,6-7-15,11-5 16,13-10-16,9-21 16,12-17-1,14-21-15,20-27 16,20-40 0,12-41-16,-5-11 15,-27 16-15,-26 25 16,-20 20-1,-13 12-15,-4 73 16,-4-84-16,-4 49 16,8 35-1,-23-36-15,23 36 16,-19-11 0,7 24-16,6 14 15,1 9 1,5 17-16,3 30 15,1 45-15,4 48 16,4 30 0,3 6-16,1-15 15,-1-21 1,-1-22-16,-5-22 16,0-27-16,1-19 15,-2-20 1,-1-21-16,-7-45 15,0 0 1,6 38-16,-6-38 16,12 29-16,5-16 15</inkml:trace>
  <inkml:trace contextRef="#ctx1" brushRef="#br0" timeOffset="35347.589">14875 7368 0,'0'0'0,"0"0"16</inkml:trace>
  <inkml:trace contextRef="#ctx1" brushRef="#br0" timeOffset="39315.0158">18772 4196 0,'0'0'0,"0"0"16,0 0 0,0 0-16,0 0 15,0 0 1,0 0-16,0 0 15,0 0 1,15 6-16,23-5 16,22 4-16,3-1 15,11-4 1,15 2-16,-2-2 16,-6-2-1,-3-4-15,-4-4 16,-7 1-16</inkml:trace>
  <inkml:trace contextRef="#ctx1" brushRef="#br0" timeOffset="39361.8794">20537 5524 0,'4'0'0,"14"0"16,13 0-16,16 0 16,5 0-16</inkml:trace>
  <inkml:trace contextRef="#ctx1" brushRef="#br0" timeOffset="45837.2746">18738 4836 0,'0'0'0,"0"0"16,0 0-1,16-9-15,10-2 16,8-5-1,-3 9-15,3 3 16,4 1-16,15 6 16,1 1-1,7 1-15,2-1 16,1 5-16,-1-2 16,1 0-1,-3-1-15,-4 0 16,-57-6-16,52 5 15,-3-11 1</inkml:trace>
  <inkml:trace contextRef="#ctx1" brushRef="#br0" timeOffset="46352.4654">19489 3891 0,'0'0'0,"0"0"16,0 0-1,0 0-15,18 7 16,20 11-16,13 10 16,-4 10-1,3 0-15,7 5 16,5 4-16,17 9 16,6 4-1,-9-6-15,-14-10 16,-3 1-1,-17-9-15,-6-5 16,-2 5 0,-13-1-16,-5 8 15,-11-1-15,-16 5 16,-14 2 0,-20 0-16,-15 3 15,-27 11-15,-23 8 16,-2-6-1,3-10-15,15-17 16</inkml:trace>
  <inkml:trace contextRef="#ctx1" brushRef="#br0" timeOffset="46961.678">18879 3799 0,'0'0'0,"0"0"16,-19 19-16,-6 4 15,-10 11 1,-1 4-16,-1 2 16,-4 3-16,-1 3 15,-2 4 1,-2 6-16,2 2 15,5-2 1,4-4-16,35-52 16,-28 53-16,28-53 15,-19 51 1,9-2-16,3-2 16,7 0-16,5 0 15,5 0 1,3 4-16,10 5 15,1 2 1,4 2-16,1-2 16,6-1-16,2-11 15,2-6 1,-1-7-16,3-5 16,3-3-1,0-6-15,7 6 16,-5 2-16,-2 9 15,-3 6 1</inkml:trace>
  <inkml:trace contextRef="#ctx1" brushRef="#br0" timeOffset="47102.5883">19150 5665 0,'0'0'15,"0"0"-15,0 0 16,0 0-16</inkml:trace>
  <inkml:trace contextRef="#ctx1" brushRef="#br0" timeOffset="48414.7997">21202 3620 0,'0'0'0,"0"0"16,0 0 0,0 0-16,0 25 15,8 24 1,0 29-16,-1 25 16,-1 4-16,0 3 15,-2-10 1,-4-100-16,6 88 15,-6-88-15,0 57 16,-2-34 0,0-30-1,0-20-15,0-15 16,2-7-16,4-7 16,7-9-1,7-4-15,2-5 16,7-8-16,6 4 15,2 16 1,-2 19-16,0 12 16,9 5-16,3 11 15,0 8 1,0 11-16,-10 11 16,-11 18-1,-14 6-15,-20 15 16,-16 9-16,-18 11 15,-23 22 1,-25 22-16,-4-4 16,18-20-1,17-20-15,61-74 16,0 0-16,-33 49 16,24-24-1,18-19-15,13-17 16,16-14-16,20-15 15,9-6 1,26-15-16,17-4 16,-5 13-1,-105 52-15,75-22 16,-54 27-16,-34 12 16</inkml:trace>
  <inkml:trace contextRef="#ctx1" brushRef="#br0" timeOffset="49070.9147">20844 5131 0,'0'0'16,"24"-14"0,18-12-16,29-22 15,41-27-15,34-26 16,13-19-1,-21 5-15,-22 10 16,-33 23-16,-21 15 16,-19 18-1,-43 49-15,25-27 16,-19 16 0,-8 15-16,-11 15 15,-10 19-15,-13 19 16,-4 10-1,-18 30-15,-2 16 16,4 3 0,9-18-16,47-98 15,-31 81-15,31-81 16,0 0 0,-16 56-16,20-29 15,12-21 1,6-12-16,9-10 15,5-6-15,12-9 16,-48 31 0,46-27-16,-46 27 15,45-19-15,-9 15 16,-16 16 0,-9 10-16,-11 11 15,-9 12 1,-9 19-16,1 11 15,-3 25-15,6 9 16,19-19 0,14-36-16,19-35 15,16-25 1,24-25-16,41-37 16,24-41-16,6-34 15</inkml:trace>
  <inkml:trace contextRef="#ctx1" brushRef="#br0" timeOffset="49476.8352">22108 4282 0,'0'0'16,"0"0"-16,0 0 15,0 0 1,0 0-16,25-2 16,26-5-16,20-4 15,-1-1 1,-70 12-16,62-7 16,-8 7-1,-10 7-15,-17 23 16,-18 14-16,-18 14 15,-12 16 1,-20 26-16,-8 12 16,49-112-1,-41 96-15,41-96 16,-18 70-16,25-40 16,13-18-1,9-10-15,7-10 16,13-10-1,16-16-15,3-18 16,11-37-16</inkml:trace>
  <inkml:trace contextRef="#ctx1" brushRef="#br0" timeOffset="49867.2767">22939 3574 0,'0'0'0,"0"0"16,0 0-1,0 0-15,-7 19 16,-2 22 0,-8 25-16,1 9 15,1 18-15,3 26 16,8 24-1,4 19-15,6 4 16,2 1 0,0 4-16,3 1 15,-7-3-15,2 4 16,-2-8 0,-2-5-16,2-5 15,3-18-15,9-11 16,1-16-1,10-23-15,4-24 16,0-34-16</inkml:trace>
  <inkml:trace contextRef="#ctx1" brushRef="#br0" timeOffset="50929.492">23971 3987 0,'0'0'0,"0"0"15,-5 29-15,3 29 16,-2 36 0,0 29-16,4-1 15,-5-1 1,1-16-16,4-105 16,0 0-16,0 0 15,-10 78 1,4-38-16,-3-37 15,3-21 1,-1-15-16,4-6 16,1-18-16,7-8 15,2-4 1,6-5-16,11-18 16,11 0-1,6 5-15,2 21 16,0 21-16,-6 20 15,1 14 1,-3 13-16,-6 9 16,-10 12-16,-3 15 15,-10 19 1,-12 12-16,-14 15 16,-20 27-1,-23 23-15,-1-15 16,3-32-16,61-87 15,-49 51 1,49-51-16,-30 16 16,21-25-1,18-18-15,10-6 16,10-17 0,6-3-16,3-1 15,0 1-15,0 3 16,-2 1-1,0 7-15,2 2 16,-1-1-16,1 1 16,3-5-1,-4-1-15,2-4 16,-2-1 0,-1 0-16,-6 2 15,-30 49-15,26-43 16,-26 43-1,0 0-15,0 0 16,22-33 0,-3 12-16,-9 21 15,0 11-15,-5 14 16,-3 11 0,-4 18-16,-8 22 15,-3 35 1,-3 26-16,5 14 15,9-16-15,4-28 16,0-27 0,-2-80-16,0 0 15,0 0-15,2 55 16,3-34 0,-3-23-16,2-18 15,-1-20 1</inkml:trace>
  <inkml:trace contextRef="#ctx1" brushRef="#br0" timeOffset="51366.8893">24900 3442 0,'0'0'16,"0"0"-16,0 0 15,0 0-15,0 26 16,0 30 0,0 32-16,0 21 15,0 7 1,0 8-16,0 9 16,0 15-16,0 30 15,0 10 1,-6-10-16,0-16 15,-1-15 1,-2-8-16,1-17 16,2 4-16,2-4 15,2-11 1,-1-21-16,1-16 16,2-74-1,0 0-15,0 0 16,5 52-16,-5-52 15,6 19 1,8-27-16,2-26 16</inkml:trace>
  <inkml:trace contextRef="#ctx1" brushRef="#br0" timeOffset="52288.5463">25187 3949 0,'0'0'15,"0"0"-15,0 0 16,0 24-16,0 33 16,-4 31-1,-4 31-15,-2-3 16,-5-6-16,-6-21 15,21-89 1,0 0-16,-22 62 16,2-32-1,6-24-15,1-14 16,1-10-16,4-14 16,3-10-1,7-16-15,11-5 16,12-3-1,11-5-15,18-13 16,11 1-16,-5 19 16,-10 23-1,-15 21-15,-6 13 16,-7 16 0,-4 9-16,-4 14 15,-5 12-15,-5 22 16,-6 7-1,-14 32-15,-13 19 16,-14-3 0,-5-11-16,-2-25 15,8-25-15,7-24 16,35-36 0,-23 11-16,5-16 15,7-10 1,4-7-16,10-3 15,5-6-15,12-5 16,8-4 0,10 7-16,-1 8 15,0 9 1,-3 12-16,-9 11 16,-3 10-16,-4 12 15,-9 14 1,-7 17-16,-9 7 15,-12 7-15,-15 24 16,-14 9 0,0-6-16,48-101 15,-40 76 1,40-76-16,0 0 16,0 0-16,-26 49 15,26-49 1,0 22-16,15-15 15,12-9 1,8-6-16,17 0 16,19-5-16,14-3 15,24-2 1,6-6-16,-13-8 16</inkml:trace>
  <inkml:trace contextRef="#ctx1" brushRef="#br0" timeOffset="52960.268">25754 4226 0,'0'0'16,"0"0"-16,0 0 15,16-9 1,14-5-16,7 2 16,5 6-16,2 8 15,-5 7 1,-10 6-16,-8-3 16,-10 7-1,-13 1-15,-12 9 16,-15 6-1,-18 14-15,-11 5 16,-19 13-16,-4 4 16,81-71-1,0 0-15,-57 50 16,42-25-16,28-25 16,12-7-1,6-7-15,7-1 16,-38 15-1,0 0-15,44-16 16,-5 10 0,-12 9-16,-14 12 15,-11 4-15,-9 13 16,-3 6 0,-11 13-16,5 3 15,3-2-15,5-2 16,10-5-1,13-9-15,12-12 16,8-19 0,13-16-16,20-27 15,29-34-15,23-40 16,3-19 0,-20 1-16,-27 11 15,-25 10-15,-24 4 16,-13 0-1</inkml:trace>
  <inkml:trace contextRef="#ctx1" brushRef="#br0" timeOffset="53335.4809">26525 3612 0,'0'0'16,"0"0"-16,0 0 15,0 25-15,0 19 16,0 30 0,-4 17-16,0 7 15,-1 14 1,3 13-16,0 7 16,2 9-16,2 0 15,5 1 1,3-3-16,4-1 15,1-3 1,4-3-16,-4-10 16,-3-19-16,1-20 15,-1-20 1,0-19-16,1-6 16,5-2-1,2-6-15,-3-5 16,3-5-16</inkml:trace>
  <inkml:trace contextRef="#ctx1" brushRef="#br0" timeOffset="53444.9088">27210 5635 0,'0'0'0,"0"0"16,0 0-16</inkml:trace>
  <inkml:trace contextRef="#ctx1" brushRef="#br0" timeOffset="200159.9232">5028 8065 0,'0'0'16,"0"0"-16,0 0 15,0 0-15,-6 27 16,-3 28 0,-5 34-16,2 23 15,3 7 1,1 14-16,3 6 15,1-1-15,0-17 16,2-20 0,2-21-16,4-17 15,-4-63 1,8 36-16,7-19 16,5-15-16</inkml:trace>
  <inkml:trace contextRef="#ctx1" brushRef="#br0" timeOffset="200925.4796">5451 9314 0,'0'0'0,"0"0"15,-20 17 1,-10 10-16,-16 15 16,-2 1-16,-4-3 15,-4-4 1,-3-5-16,-1-6 16,-7-10-1,0-8-15,-5-14 16,1-5-16,-3-16 15,-10-15 1,-6-12-16,3-10 16,11-8-16,8-4 15,13-5 1,8-6-16,12-1 16,7-2-1,17 4-15,11-5 16,13-6-1,21-8-15,15-1 16,10 0-16,9 0 16,4 10-1,6 13-15,-4 15 16,7 8 0,4 10-16,6 8 15,3 14-15,0 13 16,-4 19-1,-4 13-15,-1 14 16,-4 20-16,-8 21 16,-6 23-1,-13 13-15,-17 18 16,-14 18 0,-19 10-16,-17-6 15,-11-4-15,-11-9 16,-9-13-1,0-19-15,2-17 16,-1-17 0,7-15-16,10-17 15,5-10-15,1-5 16,4-8 0,5-1-16,3-8 15,3-6-15</inkml:trace>
  <inkml:trace contextRef="#ctx1" brushRef="#br0" timeOffset="201034.7123">5324 9329 0,'0'0'15,"0"0"-15,0 0 16,0 0 0,0 0-16</inkml:trace>
  <inkml:trace contextRef="#ctx1" brushRef="#br0" timeOffset="201878.5956">6339 7785 0,'-24'19'0,"-3"11"16,-12 17-16,-5 15 15,-8 33 1,-2 30-16,6 13 16,15 23-16,16 2 15,17-7 1,15-13-16,12-4 16,18-12-16,8-20 15,20-15 1,8-23-16,11-20 15,9-21 1,4-23-16,3-19 16,-8-24-16,-6-25 15,-10-17 1,-10-28-16,-15-10 16,-20-16-1,-12-13-15,-13-3 16,-22 2-16,-13 7 15,-15 12 1,-13 15-16,-11 11 16,-12 14-1,-5 22-15,-5 15 16,-10 21-16,-8 16 16,-3 20-1,3 19-15,3 16 16,10 11-16,7 16 15,13 9 1,16 11-16,26-2 16,25-11-1</inkml:trace>
  <inkml:trace contextRef="#ctx1" brushRef="#br0" timeOffset="202409.7747">8057 7613 0,'0'0'0,"0"0"15,-25 0-15,-23 7 16,-22 13 0,-9 29-16,-3 27 15,-2 20-15,4 14 16,11 5 0,23-5-16,19-11 15,24-22 1,21-18-16,11-21 15,14-7-15,17-6 16,15-3 0,26 2-16,17 8 15,-10 4-15,-16 4 16,-27 5 0,-19 3-16,-24-7 15,-15 0-15,-16 5 16,-20 3-1,-20 5-15,-12 4 16,-23 8 0,-5 1-16,15-22 15,18-20-15,56-25 16,-29 0 0,22-18-16</inkml:trace>
  <inkml:trace contextRef="#ctx1" brushRef="#br0" timeOffset="202784.6781">8668 7988 0,'0'0'0,"0"0"16,-7 25-16,1 21 15,-3 24-15,7-3 16,11-7 0,15-10-1,11-19-15,4-20 16,7-17-16,-2-17 16,-11-13-16,-6-8 15,-13-3 1,-11 2-16,-16 5 15,-9 7 1,-12 12-16,-12 17 16,-10 14-16,-6 16 15,5 9 1,4 8-16</inkml:trace>
  <inkml:trace contextRef="#ctx1" brushRef="#br0" timeOffset="202956.2593">8376 8821 0,'0'0'15,"0"0"-15,0 0 16,27 0-16,36 0 16,32-2-1,29-17-15,5-12 16,-2-14-16,-21-5 15,-25 1 1</inkml:trace>
  <inkml:trace contextRef="#ctx1" brushRef="#br0" timeOffset="203331.0458">9185 7640 0,'0'0'0,"0"22"16,0 18-16,-5 32 16,3 19-1,-4 37-15,6 15 16,4 13-1,9 48-15,5 12 16,2-15-16,-5-33 16,0-23-1,-6-13-15,-3-23 16,-4-15 0,-6-13-16,0-15 15,4-66-15,2 39 16,9-21-1</inkml:trace>
  <inkml:trace contextRef="#ctx1" brushRef="#br0" timeOffset="203565.6965">10020 7908 0,'0'0'16,"28"-15"-16,14-10 15,30-15-15,21-12 16,21-6 0,10 2-16,1 7 15,-23-3-15,-33-1 16</inkml:trace>
  <inkml:trace contextRef="#ctx1" brushRef="#br0" timeOffset="203752.8213">10355 7814 0,'0'0'0,"-6"25"15,-3 15 1,-5 24-16,6 6 15,1 3-15,3 15 16,0-8 0,-6-10-16,8-30 15,4-20 1</inkml:trace>
  <inkml:trace contextRef="#ctx1" brushRef="#br0" timeOffset="204112.111">10543 7959 0,'0'0'0,"0"0"16,0 0-16,0 0 15,2 15 1,4 15-16,-12 23 16,-15 15-16,-23 5 15,-18 15 1,-16 13-16,0-16 15,78-85 1,0 0-16,0 0 16,-67 68-16,27-37 15,26-31 1,24-15-16,12-8 16,16-10-1,25-11-15,25-24 16,22-10-16,6 0 15,-9 4 1,-30 13-16,-26 9 16</inkml:trace>
  <inkml:trace contextRef="#ctx1" brushRef="#br0" timeOffset="204377.9804">10951 7530 0,'0'0'0,"-5"26"16,0 15-1,-6 33-15,-5 29 16,-1 8-16,1 10 16,1 7-1,1 1-15,3-10 16,0-12-1,4-18-15,2-10 16,0-12-16,5-67 16,-6 47-1</inkml:trace>
  <inkml:trace contextRef="#ctx1" brushRef="#br0" timeOffset="204706.0828">10387 8989 0,'0'0'16,"0"0"0,0 0-16,0 0 15,18-15-15,15-12 16,22-16 0,-1 3-16,-54 40 15,55-31-15,-6 15 16,-14 18-1,-17 19-15,-12 10 16,-12 11 0,-5 19-16,-2 7 15,-1-4-15,14-64 16,-9 58 0,9-9-16,13-16 15,14-15 1,12-18-16,26-18 15,6-17-15</inkml:trace>
  <inkml:trace contextRef="#ctx1" brushRef="#br0" timeOffset="205549.3118">11455 7906 0,'0'0'0,"-16"22"16,-5 14-16,-12 24 15,3 11 1,5 20-16,11 2 16,14-19-16,16-21 15,9-28 1,5-18-16,5-17 15,5-10-15,12-20 16,-8-9 0,-9-5-16,-7 1 15,-17 1 1,-15 10-16,-16 10 16,-8 15-16,-7 13 15,-8 10 1,-15 16-16,1 16 15,-2 20 1,-6 36-16,5 31 16,17 23-16,25-9 15,23-21 1,14-27-16,2-21 16,-21-70-16,29 36 15,6-21 1,13-30-16,8-28 15,2-26 1,9-29-16,-2-14 16,-65 112-16,48-94 15,-48 94 1,39-56-16,-19 43 16,-16 26-1,-13 25-15,-17 23 16,-17 21-1,-23 43-15,-26 47 16,2 6-16,23-39 16,67-139-1,-33 99-15,25-41 16,20-24-16,13-23 16,13-16-1,20-13-15,20-8 16,36-20-1,33-9-15,2 1 16,-16 12-16,-14 15 16,-21 16-1,-13 9-15,-10 6 16,0 9-16,-7 3 16,-9 2-1</inkml:trace>
  <inkml:trace contextRef="#ctx1" brushRef="#br0" timeOffset="205658.9604">13022 9311 0,'0'0'16,"0"0"-16,0 0 15</inkml:trace>
  <inkml:trace contextRef="#ctx1" brushRef="#br0" timeOffset="214212.2289">13035 7859 0,'0'0'16,"-25"-14"-16,-12-1 16,-26-8-1,-15 10-15,-30 4 16,-19 10-16,6 5 16,12 1-1,14-5-15,18-2 16,6-2-1,19-1-15,52 3 16,-48-4-16,48 4 16,0 0-1,0 0-15,-35-6 16,16 6 0,15 6-16,10 1 15,11 3-15,12 2 16,13 3-1,12 10-15,5 4 16,1 5 0,3 6-16,17 13 15,7 12-15,-4-2 16,-9-12 0,-12-8-16,-5-10 15,-15-9-15,-42-24 16,35 21-1,-35-21-15,0 0 16,0 0 0,26 13-16,-12-11 15,-11-10-15,-10-13 16,-5-7 0,-6-13-16,-7-17 15,-2-9-15,-4-7 16,-11-22-1,-2-9-15,1 9 16,5 14 0,7 16-16,10 17 15,21 49-15,-19-40 16,19 40 0,-21-29-16,2 16 15,-1 13 1,-3 13-16,-1 12 15,-3 13-15,-7 17 16,3 8 0,-3 9-16,-1 27 15,-3 12 1,8-4-16,12-18 16,12-22-16,6-67 15,0 0 1,0 0-16,4 45 15,10-21 1,9-16-16,3-18 16,10-12-16,14-15 15,5-9 1,8-7-16,21-16 16,17-5-16,4 7 15,-6 12 1,-15 16-16,-9 12 15</inkml:trace>
  <inkml:trace contextRef="#ctx1" brushRef="#br0" timeOffset="214368.0502">13122 7843 0,'0'0'0,"0"0"16,0 0-16,0 0 16</inkml:trace>
  <inkml:trace contextRef="#ctx1" brushRef="#br0" timeOffset="221707.691">5057 11181 0,'0'0'0,"0"0"16,-19 0-16,-20-5 16,-16-1-1,6 0-15,1-1 16,4 2 0,4-4-1,8-6-15,10-3 0,6-5 16,5-4-1,5-8-15,10-5 16,7-16 0,7 0-16,6 0 15,11 2-15,4 8 16,6 9 0,4 11-1,5 13-15,0 13 16,1 13-16,-3 16 15,-7 11-15,-7 12 16,-5 3 0,-10 6-16,-8 1 15,-5-4 1,-10 0-16,-6-2 16,-11 0-16,-14 2 15,-15 0 1,-4 5-16,-27 15 15,-15 9 1,1-7-16,11-19 16,14-21-16,11-20 15,16-10 1,39-10-16,-33 0 16,33 0-16,0 0 15,0 0 1,-25-6-16,17-2 15,12-3 1,12-3-16,14 3 16,11 0-16,19 2 15,12 0 1,7 7-16,25 0 16,25 4-1,-2 4-15,-4 4 16,-14-6-16,-13 0 15,-8-4 1</inkml:trace>
  <inkml:trace contextRef="#ctx1" brushRef="#br0" timeOffset="222535.2379">5666 12090 0,'0'0'0,"-28"0"16,-14 0-16,-28 0 15,2 4 1,-6-1-16,-14 6 16,4-3-1,-2 1-15,4-4 16,-1-3-16,-1-3 15,-1-6 1,0-4-16,-1-9 16,9-5-16,-2-9 15,0-11 1,7-4-16,4-9 16,6-9-1,9-7-15,6-3 16,8-7-16,14 1 15,8-7 1,15-7-16,15-11 16,11 1-1,16-2-15,11-8 16,9 5-16,0 16 16,0 16-1,11 10-15,12 7 16,13 7-1,7 11-15,5 11 16,4 10-16,3 12 16,8 10-1,-7 17-15,-6 18 16,-11 7 0,-5 16-16,-8 11 15,-6 12-15,-9 9 16,-9 5-1,-11 8-15,-16 5 16,-12 13-16,-19 8 16,-15 4-1,-11-1-15,-7-3 16,-7-5 0,-6-8-16,-5-9 15,-2-20-15,-5-7 16,2-14-1,6-6-15,7-14 16,8-3 0,2-6-16,29-33 15,-24 36 1,24-36-16,-16 29 16</inkml:trace>
  <inkml:trace contextRef="#ctx1" brushRef="#br0" timeOffset="223035.2941">6211 10489 0,'0'0'0,"0"0"16,0 0-16,22-3 15,29-10 1,26-10-16,12-5 15,14-13 1,-1 6-16,-10 3 16,-16 10-16,-76 22 15,0 0 1,57-5-16,-27 12 16,-25 16-16,-19 6 15,-15 15 1,-20 26-16,-27 30 15,-23 34 1,-3 9-16,17-22 16,22-32-16,63-89 15,-35 47 1,21-34-16</inkml:trace>
  <inkml:trace contextRef="#ctx1" brushRef="#br0" timeOffset="223207.3379">6672 10678 0,'0'0'16,"0"0"-16,13 11 15,11 10 1,9 8-16,6 11 16,-2 7-1,4 5-15,4 3 16,-45-55-16,51 60 15</inkml:trace>
  <inkml:trace contextRef="#ctx1" brushRef="#br0" timeOffset="223597.487">7118 9774 0,'0'0'0,"4"22"15,8 18-15,5 25 16,1 13 0,0 43-16,0 46 15,-8 34-15,-7 14 16,-6 1-1,-3 19-15,2-14 16,-1-12-16,5-31 16,0-12-1,3-24-15,1-19 16,0-23 0,-2-16-16,0-18 15,-2-66-15,0 0 16,-4 34-1,-7-31-15,-5-28 16</inkml:trace>
  <inkml:trace contextRef="#ctx1" brushRef="#br0" timeOffset="223769.3486">7093 10730 0,'0'0'0,"23"-16"16,19-9 0,30-10-16,39-8 15,35-1-15,-3 6 16,-27 9 0</inkml:trace>
  <inkml:trace contextRef="#ctx1" brushRef="#br0" timeOffset="224129.0095">7960 10187 0,'0'0'16,"0"0"-16,-7 18 15,1 20 1,-3 13-16,5 1 15,8-8-15,11-10 16,10-16 0,7-18-16,1-14 15,-2-9 1,2-14-16,-7-7 16,-8-2-16,-14 6 15,-4 5 1,-12 10-16,-3 9 15,-10 10 1,-8 14-16,-7 15 16,-8 18-16,7 7 15</inkml:trace>
  <inkml:trace contextRef="#ctx1" brushRef="#br0" timeOffset="224347.3102">7505 10908 0,'0'0'0,"0"0"16,21-17-16,23-17 15,22-17 1,28-16-16,16-11 16,1 2-1,3 6-15,-7 10 16,-11 10-16,-96 50 15,88-47 1</inkml:trace>
  <inkml:trace contextRef="#ctx1" brushRef="#br0" timeOffset="224535.0817">7901 10665 0,'-11'27'16,"-4"20"-16,-9 13 15,-3 10 1,-10 28-16,-4 27 16,-2 2-1,3-2-15,7-13 16,10-24-16,23-88 16,-13 60-1</inkml:trace>
  <inkml:trace contextRef="#ctx1" brushRef="#br0" timeOffset="224706.7177">8012 10918 0,'0'0'16,"20"-17"0,16-5-16,22-15 15,9-1-15,18-14 16,-5-13-1,-22-4-15</inkml:trace>
  <inkml:trace contextRef="#ctx1" brushRef="#br0" timeOffset="224988.1226">8456 9981 0,'0'0'16,"0"23"0,0 19-16,0 27 15,6 16-15,-2 29 16,2 7 0,1 4-16,7 2 15,-2 1 1,-3-10-16,-4-18 15,-5-21-15,-2-17 16,-5-19 0,-6-14-16</inkml:trace>
  <inkml:trace contextRef="#ctx1" brushRef="#br0" timeOffset="225175.634">8137 11487 0,'0'0'0,"4"23"16,10 8 0,9 10-16,10-2 15,16-1 1,11-9-16,17-8 16,23-15-16,14-24 15,-11-20 1</inkml:trace>
  <inkml:trace contextRef="#ctx1" brushRef="#br0" timeOffset="225409.5599">9288 10066 0,'0'0'16,"0"0"-16,0 0 16,0 0-16,17 0 15,21 7 1,10 6-16,-15 12 16</inkml:trace>
  <inkml:trace contextRef="#ctx1" brushRef="#br0" timeOffset="226378.4706">9109 10636 0,'0'0'16,"0"0"-16,0 0 16,21-18-1,23-15-15,24-19 16,20-13-16,8-6 15,-13 13 1,-83 58-16,0 0 16,53-38-1,-35 24-15,-25 21 16,-11 13-16,-11 12 16,-12 19-1,-7 14-15,-9 24 16,3 11-1,21-10-15,14-30 16,15-24-16,11-18 16,6-15-1,9-8-15,11-16 16,11-14-16,-3-8 16,-8 1-1,-13 6-15,-16 7 16,-15 18-1,-12 13-15,-10 16 16,-16 23-16,-3 9 16,1 18-1,-6 24-15,9 15 16,19 0 0,17-16-16,16-17 15,13-14-15,8-14 16,1-13-1,5-9-15,3-17 16,-7-20 0,-5-19-16,6-26 15,9-9-15,8-20 16,-45 87 0,0 0-16,0 0 15,43-80-15,-15 35 16,-19 42-1,-12 22-15,-7 10 16,-9 16 0,-15 14-16,-1 4 15,-12 2 1,-10 13-16,-6-2 16,9-16-16,54-60 15,0 0 1,0 0-16,-39 36 15,13-22-15,22-12 16,8-7 0,15-3-16,14-2 15,11-2 1,21-2-16,13 2 16,31-1-16,27 2 15,-1-5 1,-3-2-16,-32-2 15,-14 1 1,-13-4-16,-10-6 16,-19-3-16</inkml:trace>
  <inkml:trace contextRef="#ctx1" brushRef="#br0" timeOffset="226971.696">10387 10026 0,'0'0'0,"0"0"16,-13-2-16,-10-5 16,-10 14-1,4 18-15,4 23 16,7 17-16,14 4 15,10-6 1,18-11-16,9-22 16,7-20-1,2-22-15,1-22 16,-6-10-16,-9-9 16,-13 2-1,-13-1-15,-10 2 16,-13 9-16,-5 4 15,-9 13 1,-6 11-16,-11 17 16,-10 16-1,-4 23-15,-16 33 16,-4 35-16,-2 28 16,11 6-1,27-24-15,50-121 16,0 0-16,-23 84 15,18-34 1,20-32-16,13-23 16,13-8-1,24-18-15,9-9 16,29-16-16,23-16 16,-6 3-1,-10-1-15,-23 3 16,-11 0-1,-3-1-15,-11 0 16,-19 5-16</inkml:trace>
  <inkml:trace contextRef="#ctx1" brushRef="#br0" timeOffset="227190.7848">10262 10654 0,'-9'29'0,"2"18"16,-2 15 0,4 3-16,5-4 15,5-5-15,11-10 16,7-12 0,4-21-16,-6-20 15,4-22-15,11-28 16</inkml:trace>
  <inkml:trace contextRef="#ctx1" brushRef="#br0" timeOffset="227690.2768">10604 10502 0,'-4'0'16,"-1"0"-16,0 4 15,3 3 1,2 13-16,-4 16 16,-8 13-16,-3 11 15,-7 8 1,-7 10-16,-5 17 15,0 9-15,6-17 16,28-87 0,0 0-16,0 0 15,-21 60 1,15-33-16,6-30 16,6-15-16,12-12 15,9-13 1,11-13-16,4 7 15,1 9-15,-2 11 16,-6 14 0,-6 16-16,-11 19 15,-7 16 1,-7 19-16,-8 31 16,-7 34-16,-5 26 15,5-14 1,9-37-16,2-95 15,13 59 1,11-37-16,13-24 16,8-23-1,18-24-15,27-40 16,29-48-16,7-25 16,-29 0-1,-25 16-15,-14 2 16</inkml:trace>
  <inkml:trace contextRef="#ctx1" brushRef="#br0" timeOffset="227909.3531">11433 9957 0,'0'0'15,"-13"24"-15,-5 16 16,-16 29-1,-10 37-15,-15 28 16,1 9-16,6-8 16,13-22-1,8-30-15,8-34 16,19-33-16,15-28 16</inkml:trace>
  <inkml:trace contextRef="#ctx1" brushRef="#br0" timeOffset="228080.8046">11277 10444 0,'0'0'0,"0"0"16,0 0-1,16 13-15,11 8 16,6 7 0,1 2-16,1 1 15,-35-31-15,40 25 16,-40-25-1,48 11-15</inkml:trace>
  <inkml:trace contextRef="#ctx1" brushRef="#br0" timeOffset="228502.5799">11518 10339 0,'0'0'0,"0"0"16,20-22-1,14-21-15,22-23 16,17-19 0,14-19-16,-7 2 15,-8 1-15,-21 16 16,-10 14 0,-41 71-16,23-56 15,-23 56-15,0 0 16,20-29-1,-10 22-15,0 18 16,-6 18 0,-2 18-16,-4 29 15,-4 44 1,-6 50-16,-1 25 16,-4-6-16,6-12 15,3-33 1,0-20-16,6-27 15,0-24-15,2-73 16,0 0 0,0 59-16,-2-19 15</inkml:trace>
  <inkml:trace contextRef="#ctx1" brushRef="#br0" timeOffset="228909.0101">11610 11179 0,'-10'29'0,"1"20"15,-4 25 1,7 28-16,8 0 16,13-4-16,17-14 15,10-21 1,15-18-16,-7-26 15,-3-19 1,2-19-16,-2-24 16,-4-20-16,-2-35 15,-16-25 1,-13 5-16,-24 14 16,-17 36-1,-14 21-15,0 25 16,-6 14-16,-14 23 15,-6 25 1,-22 36-16,-11 46 16,4 30-16,28-2 15,27-10 1,22-18-16,21-122 16,-6 116-1</inkml:trace>
  <inkml:trace contextRef="#ctx1" brushRef="#br0" timeOffset="229096.2177">12430 11392 0,'0'0'15,"0"0"-15,0 0 16,0 0-16</inkml:trace>
  <inkml:trace contextRef="#ctx1" brushRef="#br0" timeOffset="279897.0321">14237 8107 0,'0'0'0,"-17"22"16,-5 12 0,-12 24-16,0 16 15,-5 37 1,-5 39-16,7 25 16,12 14-16,14 10 15,9 17 1,2 19-16,11-5 15,0 2 1,0 3-16,0 2 16,-2-2-16,-2-3 15,-9-4 1,-3-9-16,0-20 16,-3-34-16,-1-13 15,0-20 1,4-32-16,5-100 15,0 0 1,-6 67-16,4-44 16,4-39-1,2-37-15,5-48 16</inkml:trace>
  <inkml:trace contextRef="#ctx1" brushRef="#br0" timeOffset="281146.4181">14660 7865 0,'27'5'0,"17"2"16,26 4-1,12 4-15,33-1 16,36-3-16,33-4 16,23-6-1,12-2-15,9-3 16,-10 1-1,-3 3-15,-19-3 16,0-1-16,1 2 16,-5-4-1,-4 1-15,-8 3 16,-8-2-16,-18 4 16,-10 1-1,-17 6-15,-20 2 16,-15 3-1,-21 5-15,-21 1 16,-13 4 0,-3 7-16,-7 7 15,-1 4-15,-5 10 16,-3 5 0,-3 10-16,1 7 15,-2 8-15,2 30 16,-6 19-1,-1 10-15,-3 12 16,4-1 0,3 5-16,3-1 15,-1 6-15,2 10 16,-2 5 0,-1 1-16,-1 7 15,3 12 1,-1 1-16,-5-5 15,0-14-15,1-9 16,-4-16 0,-3-11-16,-6-13 15,-5-17-15,-6-17 16,-5-14 0,-7-19-16,-4-17 15,-7-8 1,-8-7-16,-17-5 15,-15-8-15,-30-4 16,-24-7 0,-7-5-16,-17-5 15,2-5 1,-3-3-16,2 0 16,-8-1-16,-6 1 15,-5 0 1,1-5-16,-3 2 15,-2 5 1,-4 7-16,-5 5 16,0 4-16,5 2 15,5 4 1,11 3-16,3-3 16,5 0-1,6 0-15,14 3 16,5 3-16,15 1 15,6 2 1,16-4-16,12 0 16,16-6-1,15 4-15,51-14 16,-45 11-16,45-11 16,0 0-1,0 0-15,-43 11 16,43-11-16,0 0 15,0 0 1,-33 10-16,33-10 16,0 0-1,-18 7-15,18-7 16,-6 0-16</inkml:trace>
  <inkml:trace contextRef="#ctx1" brushRef="#br0" timeOffset="281989.9697">16035 8059 0,'0'0'0,"0"0"16,0 0-16,0 0 15,-8 26 1,0 15-16,-5 31 15,3 2-15,3 22 16,2 7 0,3 4-16,0 10 15,2 7-15,2 6 16,0 0 0,6-5-16,-2-3 15,4-5 1,3-15-16,7-12 15,9-18-15,7-14 16,2-23 0,11-12-16,14-12 15,9-11 1,34-6-16,24-11 16,8-5-16,20 2 15,-2 0 1,-14 2-16,3 5 15,1 3 1,-1 7-16,0-2 16,0 5-16,1 0 15,-10 2 1,-11-2-16,-18 5 16,-10-4-1,-8 2-15,-16 1 16,-3 0-16,-17 5 15,0-8 1,-53-1-16,58 0 16</inkml:trace>
  <inkml:trace contextRef="#ctx1" brushRef="#br0" timeOffset="282365.2445">16874 7877 0,'-40'25'0,"-20"16"15,-41 33-15,-20 38 16,-13 35-16,11 12 16,9 5-1,22-15-15,26-22 16,23-24-16,29-34 15,24-28 1,22-28-16,7-24 16</inkml:trace>
  <inkml:trace contextRef="#ctx1" brushRef="#br0" timeOffset="282615.179">17201 8126 0,'-31'25'16,"-26"18"-16,-23 26 15,-43 50-15,-42 53 16,-11 40 0,31-20-16,34-20 15,35-38-15,25-31 16,31-36-1,22-32-15,18-26 16,10-24-16</inkml:trace>
  <inkml:trace contextRef="#ctx1" brushRef="#br0" timeOffset="282896.0004">17938 7964 0,'0'0'0,"-22"7"16,-24 12-16,-31 24 15,-42 39 1,-57 64-16,-45 62 16,22-3-16,25 1 15,19-3 1,34-15-16,32-27 15,33-46-15,27-29 16,29-40 0,21-30-16,20-23 15,36-23-15</inkml:trace>
  <inkml:trace contextRef="#ctx1" brushRef="#br0" timeOffset="283161.5628">18201 8165 0,'0'0'0,"0"0"15,-24 7 1,-33 17-16,-28 26 16,-51 48-16,-46 54 15,-33 49 1,25 0-16,23-3 15,23-9 1,36-19-16,33-35 16,35-35-16,26-32 15,28-36 1,20-29-16,17-20 16</inkml:trace>
  <inkml:trace contextRef="#ctx1" brushRef="#br0" timeOffset="283442.7518">18387 8377 0,'-42'27'16,"-20"20"-1,-44 38-15,-23 33 16,-24 32-1,3 8-15,5 10 16,32-18-16,28-32 16,19-19-1,25-26-15,41-73 16,-12 45-16,30-34 16,17-29-1,31-29-15,48-49 16</inkml:trace>
  <inkml:trace contextRef="#ctx1" brushRef="#br0" timeOffset="283677.0715">18436 8748 0,'0'0'0,"0"0"16,-20 18-16,-15 16 16,-30 28-1,-37 36-15,-38 48 16,-11 19-1,18-4-15,53-38 16,40-36-16,30-39 16,20-25-1,17-21-15,9-15 16,27-27 0,40-41-16,50-39 15</inkml:trace>
  <inkml:trace contextRef="#ctx1" brushRef="#br0" timeOffset="283848.9007">18649 8967 0,'-41'38'0,"-17"27"16,-36 42 0,-25 47-16,4 12 15,24-15-15,43-46 16,31-40-1,30-44-15,15-28 16</inkml:trace>
  <inkml:trace contextRef="#ctx1" brushRef="#br0" timeOffset="283973.9329">18733 9306 0,'0'0'0,"-29"29"15,-20 28-15,-45 58 16,-49 89 0</inkml:trace>
  <inkml:trace contextRef="#ctx1" brushRef="#br0" timeOffset="292628.1073">15018 7819 0,'0'0'16,"-23"6"-16,-15 3 15,-20 7-15,4-1 16,3 3 0,-3 1-16,-1-2 15,-2-1 1,2-5-16,-2 0 16,5-4-1,-1-2-15,4-8 16,3-1-16,46 4 15,-48-11 1,9-4-16,39 15 16,-41-17-16,41 17 15,0 0 1,-33-11-16,33 11 16,-27 0-16,5 13 15,-1 17 1,-4 19-16,-9 31 15,-7 56 1,-8 76-16,12 91 16,32-20-16</inkml:trace>
  <inkml:trace contextRef="#ctx1" brushRef="#br0" timeOffset="293971.8094">15141 8107 0,'-29'15'0,"-17"10"16,-25 20-16,-25 19 15,-27 28 1,-8 27-16,-4 18 16,16 9-1,19-4-15,27-20 16,23-15-16,23-22 15,21-29 1,16-23-16</inkml:trace>
  <inkml:trace contextRef="#ctx1" brushRef="#br0" timeOffset="294221.4594">15504 8327 0,'-24'10'16,"-21"10"-1,-18 18-15,-17 20 16,-46 49-16,-40 47 16,-22 42-1,25-10-15,26-2 16,34-14-16,41-48 15,33-34 1,27-46-16</inkml:trace>
  <inkml:trace contextRef="#ctx1" brushRef="#br0" timeOffset="294502.6432">15417 8724 0,'0'0'15,"0"0"-15,-20 15 16,-17 15 0,-34 22-16,-42 40 15,-47 53-15,-31 52 16,42-9-1,43-14-15,43-29 16,28-33 0,19-28-16,16-84 15,-2 57-15</inkml:trace>
  <inkml:trace contextRef="#ctx1" brushRef="#br0" timeOffset="294752.5839">15610 9235 0,'-40'31'0,"-23"23"16,-47 47 0,-40 50-16,-21 57 15,1 33 1,38-4-16,27-11 15,29-21-15,20-21 16,29-39 0,16-27-16,11-118 15,4 107-15</inkml:trace>
  <inkml:trace contextRef="#ctx1" brushRef="#br0" timeOffset="295018.1411">15785 9937 0,'-28'20'0,"-13"13"16,-26 28-16,-30 37 15,-43 58 1,-9 39-16,19 12 15,34-18 1,35-36-16,30-26 16,23-32-1,18-42-15,19-42 16,8-26 0</inkml:trace>
  <inkml:trace contextRef="#ctx1" brushRef="#br0" timeOffset="295268.4155">16302 10071 0,'0'0'0,"0"0"15,-18 25 1,-17 22-16,-24 35 16,-30 54-1,-16 43-15,19 6 16,27-13-16,30-26 15,23-32 1,14-36-16,17-24 16,11-37-1,10-27-15,21-40 16,48-60-16</inkml:trace>
  <inkml:trace contextRef="#ctx1" brushRef="#br0" timeOffset="295471.5161">17160 10001 0,'7'-18'15,"6"-2"-15,5-3 16,-2 11-16,-8 9 16,-10 15-1,-15 19-15,-22 22 16,-26 41 0,-37 67-16,-35 76 15,20 8-15,38-27 16,35-33-1,34-40-15,20-42 16,9-47-16</inkml:trace>
  <inkml:trace contextRef="#ctx1" brushRef="#br0" timeOffset="295721.1007">18116 10019 0,'0'0'16,"0"0"0,-11 18-16,-13 11 15,-20 29-15,-17 21 16,-31 50 0,-16 43-16,13 2 15,32-26 1,32-36-16,40-54 15,29-56-15,32-49 16,46-55 0</inkml:trace>
  <inkml:trace contextRef="#ctx1" brushRef="#br0" timeOffset="295893.3359">18473 10250 0,'0'0'0,"0"0"16,0 0-16,0 24 15,-8 26-15,-12 34 16,-33 33 0,-35 43-16,-39 56 15,-13 33 1,15-12-16</inkml:trace>
  <inkml:trace contextRef="#ctx1" brushRef="#br0" timeOffset="296596.2226">14003 11306 0,'0'0'0,"0"0"16,0 0-16,0 0 16,0 0-1,24-2-15,27-9 16,28-1-16,17 3 16,5 8-1,6 1-15,11 0 16,12 0-16,12 0 15,17-5 1,43-8-16,24-12 16,13 2-1,-12 1-15,-5 3 16,-5 5-16,2 0 16,0 6-1,4-3-15,-1 1 16,3 1-1,-6-2-15,-7 3 16,-17-2-16,-10 1 16,-2 0-1,-10 4-15,-29-3 16,-17 8 0,-31 5-16,-17 6 15,-79-11-15,60 20 16,-24 0-1,-13 3-15</inkml:trace>
  <inkml:trace contextRef="#ctx1" brushRef="#br0" timeOffset="296736.8437">18887 11309 0,'0'0'16,"0"0"0,0 0-16</inkml:trace>
  <inkml:trace contextRef="#ctx1" brushRef="#br0" timeOffset="307452.7132">14148 11948 0,'0'0'16,"0"0"-16,0 0 16,18 13-1,16 2-15,13 1 16,9-3 0,11-3-16,8-6 15,33-2-15,19-2 16,15 0-1,10-2-15,-8 4 16,-6 3 0,-1 6-16,-4 5 15,-2-1 1,5-4-16,14-4 16,-1-4-16,6-6 15,-4-4 1,7-4-16,-2-4 15,2-6-15,3 1 16,-3 0 0,-5 3-16,-8-1 15,-5 2 1,-6 4-16,-15 1 16,-6 5-16,-9 2 15,-4 1 1,-4 1-16,0-1 15,-8-3 1,-11 1-16,-7 1 16,-10 2-16,-3-1 15,-3 3 1,1 0-16,-55 0 16,55 3-16,-55-3 15,55 4 1,-55-4-16,0 0 15,48 2 1,-48-2-16,38-6 16,-7-10-16,-11-7 15,-6-1 1,1-5-16,0-2 16,-6-5-1,-3-6-15,-4-10 16,-4-3-16,2 55 15,-8-59 1,-9 4-16,-3 1 16,0 5-1,-5 3-15,-1 5 16,-6 2-16,-3 4 16,-3 3-1,-6 3-15,-4 5 16,-6 4-16,-6 4 15,-5 2 1,-8 8-16,-28-3 16,-20 5-1,-13 4-15,-2 6 16,-7 7-16,5 1 16,-4 0-1,-3-1-15,-5 1 16,2-3-1,-3 0-15,4-4 16,2-5-16,-4-2 16,1 0-1,0 0-15,0 0 16,3-2 0,3-1-16,1-1 15,4-1-15,5 1 16,9-1-1,0-1-15,4 1 16,2 3 0,0 2-16,5 2 15,12 5-15,6 0 16,9 1 0,12 4-16,0 1 15,17-2-15,3 0 16,2 0-1,6 3-15,45-14 16,-45 18 0,9 4-16,7 9 15,7 2-15,9 8 16,4 2 0,5 4-16,2 4 15,2 7 1,-3 5-16,1 1 15,2 8-15,-2-1 16,2 5 0,2 16-16,0-3 15,7-13-15,2-10 16,5-25 0,6-9-16,12-10 15,8-6 1,9-9-16,5-5 15,2-4-15</inkml:trace>
  <inkml:trace contextRef="#ctx1" brushRef="#br0" timeOffset="307577.6782">14658 12350 0,'0'0'15,"0"0"-15,0 0 16,13-11-16,16-17 15</inkml:trace>
  <inkml:trace contextRef="#ctx1" brushRef="#br0" timeOffset="307905.9081">14385 11485 0,'0'0'16,"0"0"-16,0 0 15,-7 20 1,1 16-16,-4 10 16,8-16-16,12-10 15,11-11 1,9-9-16,3-7 16,2-4-1</inkml:trace>
  <inkml:trace contextRef="#ctx1" brushRef="#br0" timeOffset="308249.4236">14968 11619 0,'0'0'15,"0"0"-15,0 0 16,0 0 0,0 0-16,0 0 15,0 0-15,0 0 16,0 0-1,0 0-15,0 0 16,0 0-16,0 0 16,-5 6-1,1 6-15</inkml:trace>
  <inkml:trace contextRef="#ctx1" brushRef="#br0" timeOffset="308780.8544">14691 11281 0,'0'0'0,"-6"25"16,-3 15 0,-11 28-16,1-4 15,-1 1 1,2 9-16,0 23 16,5 14-16,3-11 15,5-4 1,2-7-16,6-8 15,-1-7-15,1-7 16,1-20 0,-4-47-16,8 40 15,-8-40 1,0 0-16,9 27 16,-2-21-16</inkml:trace>
  <inkml:trace contextRef="#ctx1" brushRef="#br0" timeOffset="309155.8006">15026 11080 0,'0'0'0,"-6"25"16,-4 16-1,-7 30-15,-4 3 16,-1 27-16,-4 25 15,1 17 1,1 16-16,5 0 16,6-5-1,4-14-15,7-8 16,-3-14-16,0-7 16,-3-16-1</inkml:trace>
  <inkml:trace contextRef="#ctx1" brushRef="#br0" timeOffset="309562.6773">14832 11281 0,'0'0'0,"-29"16"15,-6 11-15,-29 18 16,-10 22-16,-6 20 16,6 11-1,17 9-15,20-15 16,21-25 0,24-36-16,9-26 15,13-25-15</inkml:trace>
  <inkml:trace contextRef="#ctx1" brushRef="#br0" timeOffset="309765.5162">14950 11260 0,'0'0'15,"-22"24"-15,-7 12 16,-17 24-1,-4 21-15,3 12 16,7 8 0,15-14-16,14-22 15,11-29-15,9-21 16</inkml:trace>
  <inkml:trace contextRef="#ctx1" brushRef="#br0" timeOffset="309921.9087">14987 11480 0,'0'0'16,"-24"21"-16,-7 10 15,-18 29-15,-16 36 16,-2 36 0,11 9-16,56-141 15,-37 138 1</inkml:trace>
  <inkml:trace contextRef="#ctx1" brushRef="#br0" timeOffset="310109.1425">14849 11715 0,'0'0'0,"-15"31"16,-5 14-16,-13 31 15,-6 32 1,4 18-16,6 0 16</inkml:trace>
  <inkml:trace contextRef="#ctx1" brushRef="#br0" timeOffset="310234.1082">14941 11851 0,'-22'32'16,"-12"26"-16,-10 36 16,-8 31-16</inkml:trace>
  <inkml:trace contextRef="#ctx1" brushRef="#br0" timeOffset="317514.0021">18471 9688 0,'0'0'0,"0"0"15,0 0-15,-22 0 16,-15-4 0,-21-1-16,2 5 15,0 5-15,3 4 16,-5 3 0,4 1-16,-4 0 15,3 0-15,1-1 16,-7-1-1,-5-4-15,0 1 16,-8 0 0,-14 2-16,-5 0 15,6-4-15,-3-4 16,6 0 0,-6-2-16,4-2 15,-4-6 1,4-3-16,3-3 15,4-4-15,-2-7 16,5 1 0,5-8-16,3-4 15,1-4 1,5 0-16,-3-4 16,3-4-16,1 2 15,12-3 1,6 1-16,6 0 15,-4-4-15,7-4 16,5-2 0,8-2-16,3-3 15,7 3 1,9-6-16,6 5 16,7-5-1,3 2-15,5-1 16,6-2-16,7 3 15,3 1 1,5 0-16,16-13 16,6 2-1,6 3-15,-3 10 16,-3 8-16,3 3 16,8 0-1,2 7-15,3 4 16,4 0-1,0 6-15,6 5 16,2 11-16,-1 1 16,2 5-1,5 4-15,8 5 16,-6 4-16,-2 3 16,-2 3-1,-7 6-15,0 1 16,0 8-16,-4 3 15,-1 4 1,-2 3-16,-1 5 16,-3 3-1,-2 1-15,0 5 16,-4-1-16,-4 6 16,-5 2-1,-9 2-15,-5 2 16,-6 5-1,-8 1-15,-10-6 16,-8 0-16,-3 5 16,-5 1-1,-7 1-15,-2 0 16,-7 2 0,-8 0-16,-8 2 15,-6 3-15,-12 11 16,-10 2-1,1-7-15,-2-11 16,-2-9 0,-7-2-16,3-7 15,-3-1-15,2-11 16,14-8 0,1-5-16,1 6 15,-4-4 1,1-1-16,5-5 15,5-2-15,38-18 16,0 0 0,-39 16-16,8-8 15,14-8-15</inkml:trace>
  <inkml:trace contextRef="#ctx1" brushRef="#br0" timeOffset="317670.2387">17796 9771 0,'0'0'16,"0"0"-16,0 0 15,0 0 1</inkml:trace>
  <inkml:trace contextRef="#ctx1" brushRef="#br0" timeOffset="330292.2419">18791 8242 0,'0'0'0,"0"0"16,0 0-16,9-15 16,12-6-1,6-11-15,4 1 16,4-3-16,5 0 15,5 4 1,8-2-16,1 3 16,9-1-1,6 4-15,25-7 16,20 1-16,6 1 16,1 6-1,-7 4-15,-11 9 16,3 3-1,-4 2-15,-2 7 16,2 5-16,-2-1 16,-2 3-1,-1 1-15,-11 9 16,-12-2 0,-8 3-16,-16-3 15,-3 6-15,0 1 16,0 1-1,-4-1-15,-6 0 16,-37-22-16,37 22 16,-37-22-1,0 0-15,28 16 16,-7-16 0</inkml:trace>
  <inkml:trace contextRef="#ctx1" brushRef="#br0" timeOffset="330713.6574">21037 7613 0,'0'0'0,"0"0"16,0 0 0,-11 0-16,-7-5 15,-4 3 1,11 4-16,13 10 15,14 6-15,5 2 16,8 0 0,5 0-16,9 7 15,2 4 1,-4 5-16,-10-3 16,-10 5-16,-7-4 15,-14-3 1,-10-2-16,-9 0 15,-10 0 1,-14 5-16,-4-6 16,-4 2-16,0-3 15,-2-1 1,2 0-16,51-26 16,-43 23-16,7 0 15,11-5 1,23-10-16,22-10 15</inkml:trace>
  <inkml:trace contextRef="#ctx1" brushRef="#br0" timeOffset="331292.0438">22389 7515 0,'0'-34'0,"-4"-18"16,-3-17-16,-9-5 16,-10-8-1,-5 4-15,-8 4 16,0 7-16,-2 9 15,5 15 1,3 8-16,33 35 16,-34-27-1,-2 5-15,36 22 16,-37-7-16,-4 18 16,5 20-1,3 14-15,4 15 16,2 16-1,-3 32-15,9 21 16,5 7-16,10 16 16,8-7-1,6-3-15,6-6 16,3 3 0,1 0-16,-2-4 15,-4-8-15,-5-15 16,-7-16-1,-7-13-15,7-83 16,-14 62-16,-2-30 16,-4-14-1,-2-15-15,-7-9 16,-2-16 0,-6-18-16</inkml:trace>
  <inkml:trace contextRef="#ctx1" brushRef="#br0" timeOffset="331510.3658">21509 8015 0,'0'0'0,"33"-9"15,18-4 1,35-6-16,26 2 15,11 8-15,-12 14 16,-19 16 0,-21 2-16,-11 2 15</inkml:trace>
  <inkml:trace contextRef="#ctx1" brushRef="#br0" timeOffset="331760.308">22557 8115 0,'0'0'0,"0"0"16,0 0-16,11 25 15,6 13 1,8 26-16,-4 2 16,-8 5-1,-1 1-15,-8 2 16,-8 8-16,-6-1 15,10-81 1,0 0-16,-17 47 16,-13-43-16</inkml:trace>
  <inkml:trace contextRef="#ctx1" brushRef="#br0" timeOffset="331948">22646 7722 0,'0'0'16,"-6"-15"-16,-3-10 15,-6-4 1,7 20-16,1 17 16,7 11-1,9 8-15</inkml:trace>
  <inkml:trace contextRef="#ctx1" brushRef="#br0" timeOffset="332307.0315">22945 6898 0,'0'0'16,"0"0"-16,0 20 16,0 21-1,0 28-15,0 16 16,0 35-16,5 10 16,3 10-1,11 9-15,4 23 16,-6 10-1,-3-3-15,-10-11 16,-2-28-16,0-30 16,-2-110-1,2 73-15,-2-73 16,16 52 0,7-37-16,6-21 15</inkml:trace>
  <inkml:trace contextRef="#ctx1" brushRef="#br0" timeOffset="332869.3984">23279 8292 0,'0'0'15,"0"25"-15,6 12 16,13 19 0,5-7-16,12-8 15,1-8-15,10-12 16,2-12 0,4-16-16,-7-11 15,-7-12 1,-4-6-16,-11-3 15,-10-7-15,-12-2 16,-11-1 0,-7 2-16,-10 4 15,-8 8 1,-6 10-16,-3 10 16,-4 12-16,-2 17 15,0 15 1,2 13-16,1 16 15,0 23 1,11 12-16,17 4 16,21-8-16,14-13 15,21-11 1,14-16-16,8-15 16,7-14-1,11-7-15,27-3 16,13-15-16,-1-11 15,-15-9 1,-19-6-16,-18-18 16,-11-18-16</inkml:trace>
  <inkml:trace contextRef="#ctx1" brushRef="#br0" timeOffset="333759.9988">23931 7490 0,'0'0'0,"0"0"16,20-9-1,19-7-15,23-3 16,7 9-16,0 10 15,-5 7 1,-12 7-16,-16 6 16,-16 4-1,-15 5-15,-14 0 16,-11 9-16,-14 14 16,-8 6-1,-5 5-15,-12 17 16,7 6-1,13-11-15,39-75 16,-13 56-16,19-20 16,10-17-1,10-10-15,9-9 16,5-5 0,10-7-16,-50 12 15,0 0-15,46-11 16,0 3-1,-9 10-15,-13 12 16,-15 9-16,-9 10 16,-14 16-1,-15 18 1,-13 11-16,-18 23 16,-20 15-16,8-18 15,11-26 1,20-30-16,41-42 15,-32 21-15,32-21 16,-16 8 0,9-10-16,9-4 15,12-5-15,8-3 16,10-1 0,6-4-16,13-1 15,5 7 1,3 4-16,5 5 15,7 6 1,3 4-16,20 11 16,2 2-16,4 3 15,-16-1 1,-22-1-16,-62-20 16,44 13-16,-44-13 15,0 0 1,39 14-16,-39-14 15,0 0 1,0 0-16,31 13 16,-31-13-16,13 18 15</inkml:trace>
  <inkml:trace contextRef="#ctx1" brushRef="#br0" timeOffset="335181.6653">25641 7520 0,'0'0'0,"-5"29"16,0 19-16,3 35 15,-2 19 1,4 4-16,-2-4 16,4-3-16,0-7 15,4-15 1,-6-77-16,8 72 16,-8-72-16,0 0 15,0 54 1</inkml:trace>
  <inkml:trace contextRef="#ctx1" brushRef="#br0" timeOffset="335525.0169">25571 7691 0,'0'0'0,"0"0"15,16-17-15,15-13 16,19-10-16,3 8 15,4 13 1,0 7-16,-6 10 16,-6 12-1,-14 11-15,-10 15 16,-17 16 0,-18 11-16,-10 6 15,-10 6-15,-17 13 16,-7 1-1,8-22-15,50-67 16,0 0-16,0 0 16,-33 42-1,25-30-15,20-24 16</inkml:trace>
  <inkml:trace contextRef="#ctx1" brushRef="#br0" timeOffset="335931.1716">25946 7845 0,'0'0'16,"0"0"-16,14-13 15,11-10-15,13-10 16,6-7 0,4-7-16,1-4 15,-7-1-15,-8 2 16,-34 50-1,22-46-15,-22 46 16,0 0 0,0 0-16,11-38 15,-9 18-15,-2 17 16,0 14 0,2 12-16,0 11 15,-2 12 1,3 24-16,-1 10 15,-2 36-15,-5 28 16,1-2 0,2-16-16,2-126 15,0 0 1,4 80-16,3-54 16,0-45-16,-7-35 15</inkml:trace>
  <inkml:trace contextRef="#ctx1" brushRef="#br0" timeOffset="336274.8458">26471 6903 0,'0'0'0,"0"22"15,0 20 1,0 30-16,0 20 15,0 36 1,0 16-16,0 10 16,2 36-16,2 9 15,7-14 1,3-13-16,1-17 16,-5-25-16,0-12 15,-6-7 1,5-15-16,-1-14 15,-8-82 1,0 0-16,13 57 16,0-37-1,1-31-15,1-32 16</inkml:trace>
  <inkml:trace contextRef="#ctx1" brushRef="#br0" timeOffset="337025.0616">26690 7436 0,'0'0'15,"0"0"-15,0 0 16,0 0 0,0 32-16,0 28 15,0 32-15,0 15 16,0-15-1,0-92-15,0 0 16,0 0-16,-6 71 16,2-36-1,-8-25-15,2-26 16,0-22 0,8-11-16,6-9 15,12-3-15,5 6 16,10-1-1,7 3-15,4 7 16,1 11 0,-1 13-16,3 12 15,-7 20-15,-7 14 16,-11 19 0,-13 13-16,-16 13 15,-11 8-15,-23 27 16,-13 8-1,-4-10-15,1-17 16,59-85 0,0 0-16,0 0 15,-46 49-15,20-31 16,17-20 0,15-11-16,10-6 15,6-6 1,7 3-16,5 0 15,4 2-15,0 7 16,-38 13 0,34 0-16,-12 16 15,-9 12 1,-11 13-16,-6 21 16,-7 12-16,-7 26 15,-5 12 1,8-16-16,15-20 15,12-24-15,14-21 16,7-14 0,16-11-16,14-16 15,11-14 1,19-21-16</inkml:trace>
  <inkml:trace contextRef="#ctx1" brushRef="#br0" timeOffset="337477.7287">27273 7546 0,'0'0'0,"0"0"15,0 0 1,15-3-16,22-10 15,20-4 1,-6 1-16,3 7 16,-54 9-1,46-2-15,-8 8 16,-17 11-16,-17 10 16,-14 9-1,-14 12-15,-15 21 16,-19 24-16,-5 10 15,8-4 1,55-99-16,-24 73 16,24-73-1,-4 50-15,20-28 16,8-17-16,7-10 16,10-6-1,17-14-15,11-9 16,23-17-1,8-14-15,-10-8 16</inkml:trace>
  <inkml:trace contextRef="#ctx1" brushRef="#br0" timeOffset="338180.7282">27913 6802 0,'0'0'15,"0"0"-15,0 0 16,0 20 0,0 21-16,0 23 15,0 16-15,0 30 16,0 11-1,0 9-15,0 10 16,0 5 0,10 30-16,1 8 15,-1 0-15,4-7 16,-3-8 0,1 0-16,-6-3 15,-2-11 1,3-18-16,4-12 15,-2-22-15,-1-20 16,-2-16 0,-6-66-16,0 0 15,0 0 1,2 44-16,-2-44 16,0 0-16,0 0 15,0 33 1,0-33-16,0 0 15,0 0 1,-2 19-16,2-19 16,0 0-16,0 0 15,-2 8 1,2-8-16,0 0 16,0 0-1,-8 7-15,8-7 16,0 0-16,0 0 15,-4 4 1,4-4-16,0 0 16,-9 3-16,-2-8 15,-9-4 1,0-4-16,9-7 16,18-14-16</inkml:trace>
  <inkml:trace contextRef="#ctx1" brushRef="#br0" timeOffset="338774.6494">28456 7356 0,'0'0'0,"0"0"16,0 0-1,0 0-15,26-2 16,24-13-16,25-6 16,-1-4-1,-74 25 1,73-19-16,-23 9 15,-18 17-15,-22 8 16,-16 15-16,-11 12 16,-21 25-1,-24 34-15,-28 31 16,-6 9 0,11-19-16,18-21 15,11-20-15,56-81 16,-31 55-1,27-35-15,21-31 16,20-31-16,15-26 16,17-32-1,8-12-15,-77 112 16,0 0 0,0 0-16,61-71 15,-18 42-15,-12 33 16,-7 17-1,-2 10-15,9 20 16,-2 7 0,3 1-16,-1-6 15,2-13-15,2-10 16</inkml:trace>
  <inkml:trace contextRef="#ctx1" brushRef="#br0" timeOffset="338962.006">28859 7641 0,'0'0'0,"4"-17"15,16-12 1,13-7-16,20 1 16,9 1-16,7 1 15,21-6 1,6-2-16</inkml:trace>
  <inkml:trace contextRef="#ctx1" brushRef="#br0" timeOffset="339164.8113">29263 7228 0,'0'0'0,"0"0"16,0 0-16,0 29 15,7 32 1,4 35-16,2 26 16,1 13-16,-5 15 15,-11 0 1,-12-12-16</inkml:trace>
  <inkml:trace contextRef="#ctx1" brushRef="#br0" timeOffset="339555.3217">28861 8585 0,'0'0'16,"0"0"-16,-7 19 16,-1 22-1,-4 20-15,10-1 16,14-2-1,11-7-15,10-15 16,11-14-16,2-13 16,6-13-1,-3-14-15,-5-15 16,-10-10 0,-9-8-16,-12-5 15,-13 0-15,-17 7 16,-14 9-1,-15 15-15,-9 12 16,-6 13 0,-4 13-16,4 9 15,9 8-15,10-4 16,19-3 0,23-12-16,15-11 15</inkml:trace>
  <inkml:trace contextRef="#ctx1" brushRef="#br0" timeOffset="339961.4977">29567 7457 0,'0'0'0,"0"0"16,0 20-1,0 23-15,-5 23 16,3 12 0,-6 23-16,-2 4 15,-1-6-15,2-11 16,9-88 0,0 0-16,0 0 15,-4 52 1,1-46-16,3-36 15,-2-17-15,4-5 16,3-1 0,6 3-16,2 10 15,12 0 1,11 2-16,13 0 16,18 0-16,26-13 15,8-15 1,-16-7-16</inkml:trace>
  <inkml:trace contextRef="#ctx1" brushRef="#br0" timeOffset="340523.8711">30139 7224 0,'0'0'16,"0"0"-16,0 0 16,-19 18-16,-7 18 15,-15 22 1,-6 14-16,-10 29 15,-15 30 1,-1 3-16,10-18 16,11-18-16,9-17 15,6-16 1,37-65-16,0 0 16,0 0-1,-20 42-15,20-26 16,18-19-1,6-12-15,14-10 16,12-10-16,-3 1 16,-47 34-1,42-29-15,-4 11 16,-4 11-16,-15 12 16,-7 13-1,-10 13-15,-14 14 16,-16 24-1,-21 36-15,-23 20 16,-9 14-16,6-17 16,21-28-1,54-94-15,-29 67 16,29-67-16,-8 41 16,18-15-1,13-13-15,6-7 16,13-5-1,18-2-15,12-9 16,13-5 0,36-20-16,42-13 15,11-19-15,-20-11 16</inkml:trace>
  <inkml:trace contextRef="#ctx1" brushRef="#br0" timeOffset="340883.1286">30716 7211 0,'0'0'15,"0"0"1,-6 20-16,-6 20 15,-9 25-15,4 7 16,1 12 0,8 30-16,12 9 15,13-10 1,10-27-16,3-26 16,-2-33-16,-7-18 15,3-13 1,3-21-16,9-16 15,10-28 1,15-31-16,3-25 16,-11 1-16,-29 27 15,-24 16 1</inkml:trace>
  <inkml:trace contextRef="#ctx1" brushRef="#br0" timeOffset="341086.5782">30471 7792 0,'0'0'0,"0"0"15,0 0 1,22-2-16,27-14 16,22-11-1,16-16-15,11-9 16,-8-3-16,-14 7 15,-19 0 1</inkml:trace>
  <inkml:trace contextRef="#ctx1" brushRef="#br0" timeOffset="341586.0925">31271 7236 0,'0'0'0,"0"0"16,0 0-1,0 0-15,0 26 16,5 23-16,0 25 16,-3 9-1,-2-83-15,3 71 16,-3-71-16,6 43 16,9-25-1,10-32-15,4-13 16,4-15-1,4-12-15,1-6 16,-5-4-16,-3 1 16,-4 0-1,-26 63-15,22-57 16,-22 57 0,0 0-16,16-48 15,-3 21-15,-5 23 16,0 13-1,-4 11 1,-2 15-16,2 12 16,2 21-16,-6 7 15,0 30 1,-6 23-16,-6 9 16,-7-4-16,-5-19 15,0-11 1,-6-18-16,6-18 15,4-23-15</inkml:trace>
  <inkml:trace contextRef="#ctx1" brushRef="#br0" timeOffset="342039.4723">30908 8714 0,'0'0'0,"0"0"15,0 0 1,0 0-16,9-26 15,11-22 1,23-27-16,25-26 16,26-15-16,3 2 15,-8 25 1,-20 30-16,-14 24 16,-14 19-16,0 14 15,-7 9 1,-4 15-16,-11 8 15,-1 12 1,-3 24-16,-8 13 16,-3 37-16,-8 36 15,-5 13 1,-2 7-16,3-9 16,-4-4-1,1-5-15,-1-8 16,-2-8-16,4-11 15,4-17 1,0-18-16,2-12 16,-3-18-1,7-62-15,0 0 16,4 32-16,9-28 16</inkml:trace>
  <inkml:trace contextRef="#ctx1" brushRef="#br0" timeOffset="342757.8661">32188 7633 0,'0'0'0,"0"0"15,-26 13-15,-14 15 16,-15 19 0,5 17-16,-1 21 15,22 7-15,31-19 16,25-26 0,11-25-16,15-19 15,12-15-15,8-18 16,8-22-1,-1-13-15,-32 2 16,-22 10 0,-26 15-16,-18 9 15,-19 11-15,-9 7 16,-11 8 0,2 2-16,2 1 15,11-5 1,12-1-16,17-4 15,13-5-15,15-7 16,21-11 0,25-8-16,32-20 15,25-10 1,15-12-16,-17 7 16,-25 14-16,-30 17 15,-61 45 1,41-35-16,-41 35 15,0 0-15,24-23 16,-13 15 0,-7 13-16,-4 7 15,-2 12 1,-2 8-16,-3 10 16,5 18-16,0 10 15,2 10 1,2 31-16,4 28 15,-3 18 1,-1-12-16,-4-18 16,-5-20-16,-5-10 15</inkml:trace>
  <inkml:trace contextRef="#ctx1" brushRef="#br0" timeOffset="343335.6797">32211 8660 0,'0'0'0,"0"0"16,0 0-16,0 0 16,2 23-1,10 25-15,13 14 16,3-6-1,14-3-15,1-4 16,4-7-16,2-8 16,-5-9-1,3-14-15,-5-18 16,5-15-16,-2-20 16,0-18-1,5-32-15,-1-20 16,-15-2-1,-11 4-15,-18 19 16,-14 20-16,-6 24 16,-9 10-1,-11 15-15,-15 18 16,-20 22 0,-2 15-16,-24 32 15,-8 22-15,1 18 16,18 0-1,29-18-15,24-18 16,17-13 0,21-21-16,8-17 15,13-10-15,19-11 16,25-12 0,20-14-16,55-27 15,33-20 1,-13 5-16,-34 19 15,-30 21-15</inkml:trace>
  <inkml:trace contextRef="#ctx1" brushRef="#br0" timeOffset="343507.5151">33109 8949 0,'0'0'15,"0"0"-15,0 0 16,12 16 0,9 11-16,2 10 15</inkml:trace>
  <inkml:trace contextRef="#ctx1" brushRef="#br0" timeOffset="351896.5071">16162 7747 0,'0'0'0,"0"0"16,0 0-16,-21 7 15,-14 6 1,-11 10-16,7 3 15,0 3 1,4 5-16,2 1 16,33-35-16,0 0 15,-27 43 1</inkml:trace>
  <inkml:trace contextRef="#ctx1" brushRef="#br0" timeOffset="352115.1469">16326 7721 0,'0'0'0,"-22"15"0,-11 10 16,-30 23-16,-26 38 15,-29 43 1,-17 39-16</inkml:trace>
  <inkml:trace contextRef="#ctx1" brushRef="#br0" timeOffset="352817.8984">18944 9438 0,'-27'14'15,"-9"8"-15,-20 14 16,3 9 0,-3 10-16,-9 17 15,9 2-15,22-14 16</inkml:trace>
  <inkml:trace contextRef="#ctx1" brushRef="#br0" timeOffset="353052.5097">19082 9540 0,'-28'17'16,"-12"9"-16,-20 22 16,-18 23-16,-11 34 15,0 25 1</inkml:trace>
  <inkml:trace contextRef="#ctx1" brushRef="#br0" timeOffset="362014.2512">18293 9912 0,'0'0'16,"0"0"-16,0 0 15,0 0 1,0 0-16,0 0 15,0 0 1,0 0-16,0 0 16,0 13-16,0 5 15,0 4 1,0-6-16,0-7 16,0-5-1,0 3-15,0-4 16,-4 1-1,2 0 1,0-1-16,0-1 16,-1 0-16,3-2 15,0 2-15,-3-2 16,3 3 0,0-3-16,-2 0 15,2 0-15,0 0 16,2 0-1,-2 2 1,0-2-16,0 2 16,0-2-16,0 3 15,3-2-15,-3 2 16,0-3 0,0 2-16,0 1 15,0-3 1,0 2-16,0 0 15,3-2-15,-3 2 16,0-2 0,0 0-16,0 3 15,0-1 1,0 0-16,0 0 16,0 0-16,2 1 15,-2-3 1,0 1-16,0-1 15,2 2 1,-2-2-16,0 3 16,2-1-1,-2 1-15,0-3 16,0 0-16,0 0 16,2 0-1,-2 2-15,0 0 16,0 1-16,0-3 15,0 0 1,0 0-16,0-3 16,0 1-16,0 0 15,0 2 1,-2 2-16</inkml:trace>
  <inkml:trace contextRef="#ctx1" brushRef="#br0" timeOffset="400458.3619">23699 10529 0,'0'0'0,"0"0"15,0 0-15,0 0 16,-5 7-1,1 3-15</inkml:trace>
  <inkml:trace contextRef="#ctx1" brushRef="#br0" timeOffset="441323.7456">21737 9481 0,'0'0'0,"0"0"15,0 0-15,0 0 16,23 0-1,23-5-15,23-2 16,3 1-16,1 0 16,17-8-1,-7 0-15,3 2 16,6-2-16,5 0 16,10-1-1,3-1-15,-1 3 16,3-3-1,-1 2-15,7 4 16,10 0-16,8-3 16,5-1-1,0 1-15,2-3 16,1 1 0,1-1-16,0 1 15,-3 1-15,2 3 16,-3 3-1,3-2-15,1 2 16,4-4 0,-2 6-16,0-5 15,3 4-15,0-3 16,-5 4 0,-4-1-16,-9 3 15,-7-1 1,-2 1-16,0-1 15,0 3-15,0 0 16,-6 2 0,-3 0-16,-13 0 15,0 2 1,-3-2-16,-4 0 16,-8 0-16,-11-2 15,-4 2 1,-13-3-16,-4 3 15,0-2 1,-2 0-16,0-2 16,-52 4-16,57 0 15,-2 2 1,-55-2-16,59 4 16,-3 1-16,-56-5 15,53 4 1,-4-6-16</inkml:trace>
  <inkml:trace contextRef="#ctx1" brushRef="#br0" timeOffset="441620.4338">28344 8992 0,'0'0'16,"0"0"-1,0 0-15,0 0 16,-19 6-16,-22 3 16,-20 11-1,7 7-15,-1 7 16,4 3-16,-3 3 16,1 6-1,1-2-15,8 1 16,44-45-1,0 0-15,-36 42 16,19-10-16,21-19 16</inkml:trace>
  <inkml:trace contextRef="#ctx1" brushRef="#br0" timeOffset="441839.1938">28367 9127 0,'0'0'15,"0"0"-15,0 0 16,-21 7 0,-23 7-16,-23 15 15,-13 18-15,-41 34 16,-49 46-1</inkml:trace>
  <inkml:trace contextRef="#ctx1" brushRef="#br0" timeOffset="455429.4146">20977 9930 0,'0'0'0,"0"0"16,-13 20-16,-5 16 15,-10 20 1,4 10-16,2 11 16,0 28-1,2 19-15,6 8 16,5 9-16,7 11 16,4 0-1,0 9-15,-4 16 16,-5 6-1,-2 9-15,1 9 16,3 3-16,3-8 16,4-13-1,-2-2-15,-7-4 16,-2-7 0,-1-3-16,3-2 15,-2-11-15,4-15 16,3-18-1,0-20-15,2-101 16,0 0 0,0 0-16,0 73 15,0-73-15,7 40 16,2-36 0,-2-23-16,-5-13 15</inkml:trace>
  <inkml:trace contextRef="#ctx1" brushRef="#br0" timeOffset="456694.8632">20977 9930 0,'0'0'15,"0"0"1,20-11-16,16-7 15,20-4-15,6 3 16,8 9 0,11 0-16,28 4 15,27 2 1,22-8-16,17 1 16,-6-3-1,-1 8-15,2 1 16,-5 1-16,-1 0 15,-15-1 1,-12 5-16,-4-2 16,-12 2-16,-7-2 15,-13-5 1,-9-2-16,-20 2 16,-11 3-16,-61 4 15,45-2 1,-45 2-16,41 6 15,-4 5 1,-8 7-16,-6 7 16,-9 2-1,-8 4-15,1 9 16,-3 14-16,-2 6 16,0 10-1,1 8-15,1 31 16,-4 23-16,3 15 15,-3 12 1,0-1-16,0 6 16,6 8-1,1 6-15,4 8 16,0 13-16,-2-2 16,2-3-1,3-2-15,-1-13 16,5-10-1,-3-16-15,4-17 16,-4-13-16,-6-14 16,-5-13-1,-6-4-15,-4-16 16,-4-9 0,0-19-16,-6-5 15,-4-6-15,-6-5 16,-6-5-1,-6-4-15,-9-8 16,-5-1 0,-8-7-16,-3-3 15,-8-2-15,-2-6 16,-23-3 0,-16-2-16,2 0 15,-1 0-15,-4 5 16,-1 2-1,-9 2-15,-2 0 16,4 4 0,-1 0-16,6 5 15,1-2-15,6 2 16,11 0 0,-3 1-16,3 5 15,4 0 1,6 0-16,9 1 15,8-2-15,6 2 16,14-6 0,8 2-16,4-3 15,41-9-15,0 0 16,-38 7 0,7-10-16,8-5 15</inkml:trace>
  <inkml:trace contextRef="#ctx1" brushRef="#br0" timeOffset="457116.4892">21096 9365 0,'0'0'0,"0"0"15,0 0 1,-13 24-16,-10 19 16,-13 31-1,-11 35-15,-12 41 16,2 24-16,8-6 16,4-14-1,12-18-15,7-29 16,26-107-16,0 0 15,0 0 1,-9 61-16,7-46 16,4-33-16</inkml:trace>
  <inkml:trace contextRef="#ctx1" brushRef="#br0" timeOffset="457429.2441">20918 9374 0,'0'0'16,"0"0"-16,0 0 16,0 0-1,16 13 1,12 14-16,7 17 16,-4 17-16,-3 17 15,-4 40-15,-13 39 16,-17 2-1,-17-3-15,-4-33 16,-4-25 0,-2-20-16,-6-20 15,6-24-15,-3-9 16,-3-15 0,2-15-16</inkml:trace>
  <inkml:trace contextRef="#ctx1" brushRef="#br0" timeOffset="457585.2444">20556 10225 0,'0'0'16,"0"0"-16,0 0 15,10-17-15,11-4 16,14-8 0,14 6-16,9 3 15,13 1 1,26-4-16,14 5 15,-11 7-15</inkml:trace>
  <inkml:trace contextRef="#ctx1" brushRef="#br0" timeOffset="458132.2156">21413 9836 0,'-9'34'0,"1"21"16,-7 28 0,2 29-16,-1 11 15,3 18 1,5 17-16,4-3 16,0-20-1,0-7-15,-4-17 16,2-14-16,-2-12 15,-5-14 1,11-71-16,-12 47 16,-3-15-16,-8-28 15</inkml:trace>
  <inkml:trace contextRef="#ctx1" brushRef="#br0" timeOffset="458444.5275">21310 10073 0,'18'-20'15,"8"-5"-15,14-4 16,-1 5-16,3 14 16,-6 13-1,-11 12-15,-12 8 16,-8 11-1,-12 4-15,-9 15 16,-10 3-16,-6-3 16,-1-6-1,-1-4-15,0-5 16,5-5-16,29-33 16,-20 25-1,14-9-15</inkml:trace>
  <inkml:trace contextRef="#ctx1" brushRef="#br0" timeOffset="458741.232">21646 9874 0,'0'0'0,"0"0"16,0 25-1,0 26-15,0 39 16,0 34 0,-5 17-16,-2 11 15,-4 45 1,3-1-16,4-20 16,2-32-16,-2-46 15,4-98 1,0 0-16,0 0 15,-14 69-15,-13-46 16,-12-35-16</inkml:trace>
  <inkml:trace contextRef="#ctx1" brushRef="#br0" timeOffset="458975.7545">21542 10032 0,'0'0'0,"14"-13"16,6 0 0,11-3-16,-1 14 15,-2 8 1,-4 15-16,-5 10 16,-11 12-16,-10 21 15,-11 11 1,-14 25-16,-8 18 15,5-8 1,14-30-16</inkml:trace>
  <inkml:trace contextRef="#ctx1" brushRef="#br0" timeOffset="459444.0692">22823 9506 0,'0'0'0,"-7"-20"16,-9-19-16,-11-8 15,0 7 1,-9 2-16,3 6 15,0 4 1,33 28-16,0 0 16,-32-18-1,5 13-15,6 15 16,1 9 0,-1 18-16,1 23 15,0 15-15,-3 40 16,0 28-1,-2 24-15,4-1 16,6-24-16,3-25 16,4-26-1,8-91-15,0 0 16,0 0-16,-2 61 16,2-35-1,0-21-15,2-18 16</inkml:trace>
  <inkml:trace contextRef="#ctx1" brushRef="#br0" timeOffset="459616.02">22054 10147 0,'0'0'0,"0"0"16,19-3-1,25-8-15,27-4 16,3-3-16,16 4 16,3 8-1</inkml:trace>
  <inkml:trace contextRef="#ctx1" brushRef="#br0" timeOffset="459834.6025">22756 10196 0,'0'0'16,"0"0"0,0 25-16,0 19 15,-4 23-15,2-5 16,-2-3 0,4-59-16,-4 43 15,10-22 1,4-32-16,17-29 15</inkml:trace>
  <inkml:trace contextRef="#ctx1" brushRef="#br0" timeOffset="459975.4772">22789 9553 0,'0'0'16,"0"0"-16,0 0 15,0 0-15,0 0 16,0 0 0</inkml:trace>
  <inkml:trace contextRef="#ctx1" brushRef="#br0" timeOffset="460256.3724">23210 9237 0,'0'0'0,"0"23"16,0 22-16,0 25 15,-5 18 1,-2 32-16,-4 10 16,0 2-1,1-6-15,2-11 16,1-8-1,5-22-15,2-85 16,7 58-16,3-33 16,4-23-16</inkml:trace>
  <inkml:trace contextRef="#ctx1" brushRef="#br0" timeOffset="460678.1746">23342 9997 0,'0'0'0,"0"0"16,8 20-1,8 9-15,6 5 16,3-10-16,-3-8 16,5-13-1,2-11-15,4-14 16,8-16-1,-12-6-15,-29 44 16,18-50-16,-18 10 16,-12 6-1,-7 21-15,-6 9 16,-9 13 0,3 15-16,-6 21 15,2 15-15,4 5 16,9 5-1,6-5-15,12-4 16,8-9 0,-4-52-16,16 37 15,15-11-15,14-17 16,10-14 0,4-10-16,-8-18 15</inkml:trace>
  <inkml:trace contextRef="#ctx1" brushRef="#br0" timeOffset="460772.1998">23670 10578 0,'0'0'16</inkml:trace>
  <inkml:trace contextRef="#ctx1" brushRef="#br0" timeOffset="464582.015">24877 9610 0,'0'0'0,"0"0"15,-5 25-15,0 24 16,-4 27-1,0 22 1,5 9-16,2 21 16,-2 17-16,-4 41 15,4 31-15,0 8 16,4 3 0,0-2-16,0 6 15,2 1-15,6 1 16,4 1-1,-3-4-15,-7 5 16,0-10 0,-2-19-16,-4-38 15,2-30-15,-1-29 16,3-110 0,0 0-16,-4 62 15,0-37 1,-1-30-16,0-19 15,-5-21-15</inkml:trace>
  <inkml:trace contextRef="#ctx1" brushRef="#br0" timeOffset="465909.8217">25033 9440 0,'0'0'0,"0"0"16,25-2-16,28-14 15,25-3 1,27-9-16,31 0 16,28 1-16,14 0 15,10 6 1,4 6-16,-9 7 16,-1 8-1,-3 6-15,-8 7 16,-11-1-16,-6 1 15,-10-4 1,-6 0-16,-9-2 16,-20 4-1,-18 0-15,-17 7 16,-15 2-16,-24 5 16,-6-3-1,-9 0-15,-3-2 16,-1 5-16,-4 4 15,1 5 1,-3 1-16,-4 10 16,1 13-1,-3 11-15,0 8 16,10 27-16,1 24 16,9 13-1,2 10-15,1-3 16,0 4-1,-3 9-15,5 14 16,-4 12-16,-3 7 16,-5-2-1,-2 7-15,-4-6 16,-2-11 0,-4-12-1,-8-22-15,-4-14 0,-10-23 16,-7-10-1,-7-11-15,-4-13 16,1-12 0,-1-13-16,-4-8 15,-5-2-15,-10 1 16,-9-5 0,-5 1-16,-24-2 15,-15-1 1,-1-9-16,-6-7 15,-1-10-15,-18-5 16,-7-7 0,-10-4-16,2-6 15,1 6 1,0-1-16,1 3 16,1-1-16,3 1 15,9 1 1,12 3-16,5 3 15,9-2-15,11 2 16,4-6 0,12 3-16,10-6 15,19-1 1,6-4-16,45 11 16,-42-11-16,42 11 15,0 0 1,0 0-16,-36-11 15,36 11 1,0 0-16,0 0 16,-28-11-16,28 11 15,0 0 1,0 0-16,-17-10 16,17 10-1,0 0-15,0 0 16,-16-8-16,16 8 15,0 0 1,0 0-16,-13-7 16,13 7-1,0 0-15,0 0 16,-10-8-16,4-4 16</inkml:trace>
  <inkml:trace contextRef="#ctx1" brushRef="#br0" timeOffset="467081.7402">25350 13610 0,'0'0'16,"0"0"0,0 0-16,12 22 15,7 11-15,12 21 16,1 4 0,-1 2-16,-2 1 15,-29-61-15,0 0 16,25 56-1,-7-14-15,-13-19 16,-5-21 0,-5-14-16,-3-10 15,2-9-15,2-2 16,2-3 0,6 0-16,9-1 15,10-9 1,10 1-16,5 4 15,-38 41 1,46-36-16,-7 15 16,-8 15-16,-13 14 15,-12 17 1,-14 8-16,-10 12 16,-7 16-16,-6-4 15,3 2 1,-2-1-1,30-58-15,-26 51 16,26-51-16,-22 41 16,22-41-16,-14 22 15,9-22 1,13-13-16,7-14 16,9-7-1,7-10-15,-31 44 16,35-43-16,-35 43 15,31-31 1,-9 17-16,-11 16 16,-9 12-1,-11 15-15,-7 9 16,-10 22-16,-10 12 16,-22 28-1,-29 19-15,58-37 16,-9 45-16,38-127 15,-7 93 1,7-93-16,0 0 16,-6 51-1,8-35-15,4-23 16,10-18 0,9-10-16,10-26 15,14-8 1,16-27-16,3-7 15,-18 14-15</inkml:trace>
  <inkml:trace contextRef="#ctx1" brushRef="#br0" timeOffset="467581.3075">25636 14260 0,'0'0'0,"0"0"15,0 0-15,0 0 16,0 27 0,5 20-16,-1 24 15,-2-1-15,3 1 16,-1-4 0,-4-67-16,0 0 15,0 0 1,7 58-16,3-15 15,3-25-15,0-21 16,0-12 0,5-12-16,0-6 15,4-8-15,2 10 16,-7 10 0,-4 17-16,-4 15 15,0 18 1,-5 16-16,2 22 15,0 7-15,-2 16 16,-4-90 0,0 0-16,0 0 15,8 75 1,5-35-16,6-42 16,0-22-16,2-15 15,10-23 1,8-12-16,10-29 15,0-8-15</inkml:trace>
  <inkml:trace contextRef="#ctx1" brushRef="#br0" timeOffset="468237.7648">26017 14327 0,'0'0'0,"0"0"16,0 0-16,0 0 15,8-18 1,13-15-16,14-30 16,3-11-1,7-24-15,-45 98 16,0 0-16,40-89 15,-17 46 1,-16 50-16,-7 27 16,-3 17-1,-1 31-15,4 35 16,2 12-16,5-26 16,1-41-1,-1-33-15,2-22 16,0-9-1,-1-11-15,4-14 16,5-11-16,8-23 16,2-12-1,7-35-15,3-17 16,-5 3 0,-7 14-16,-9 26 15,-16 82-15,8-68 16,-8 68-1,7-38-15,-3 21 16,2 21 0,0 19-16,-4 20 15,0 34-15,-2 51 16,4 55 0,7 50-16,14 28 15,9-4 1,5 8-16,18 15 15,34 25-15,44 44 16,34 49-16</inkml:trace>
  <inkml:trace contextRef="#ctx1" brushRef="#br0" timeOffset="471377.3441">23446 11796 0,'0'0'15,"0"0"-15,0 0 16,2-16 0,14-20-16,7-11 15,0 3-15,7-5 16,3-3 0,6 3-1,3-3-15,5 1 16,3-1-16,5 3 15,19-13 1,8-7-16,-1 6 16,-1 7-16,6 6 15,-2 4 1,6 1-16,-1 6 16,-2 2-16,-7 11 15,3 6 1,5 2-16,-2 7 15,-5 0 1,-2 4-16,-4 3 16,-4 4-16,-14 4 15,-8 0 1,0 3-16,-4 4 16,-45-11-1,44 12-15,-1 3 16,-43-15-16,0 0 15,0 0 1,40 13-16,-4-4 16,-11-7-16</inkml:trace>
  <inkml:trace contextRef="#ctx1" brushRef="#br0" timeOffset="471876.8622">25829 10464 0,'0'0'0,"-8"25"15,0 12-15,-7 29 16,1-4-1,2 2-15,4 8 16,-2 9-16,2 19 16,1 12-1,3-12-15,4-12 16,0-15 0,2-10-16,0-17 15,-2-46-15,0 41 16,0-41-1,0 0-15,4 34 16,5-18 0,5-17-16,4-19 15</inkml:trace>
  <inkml:trace contextRef="#ctx1" brushRef="#br0" timeOffset="472892.5895">25723 10473 0,'0'0'0,"0"0"16,0 0-16,20-2 15,23-12 1,21-1-16,4 1 15,7 3-15,28-1 16,22 0 0,8-2-16,3 0 15,3 2 1,-8-1-16,-8 3 16,-2-1-1,-3-3-15,-7 1 16,-9-1-16,-8 1 15,-12 0 1,-10-1-16,-21 5 16,-6 1-16,-45 8 15,0 0 1,0 0-16,40-8 16,-40 8-1,0 0-15,33 5 16,-33-5-16,23 13 15,-8 8 1,-1 5-16,-5 6 16,0 4-16,-2 2 15,2 15 1,1 6-16,2 1 16,1 4-1,-2 3-15,0 3 16,-2 1-16,-2-2 15,-2-2 1,0-2-16,-1-4 16,-4-61-1,2 56-15,-2-56 16,0 0-16,0 0 16,5 48-1,-5-48-15,-5 45 16,5-45-1,-8 32-15,-11-17 16,-6-2-16,-6-6 16,-4-1-1,-6-3-15,-12 0 16,-6-6-16,-1 0 16,-7 2-1,-8-4-15,-22 3 16,-16 2-1,-4 2-15,0 4 16,1 4-16,12-1 16,8 0-1,0-1 1,0 2-16,-2-1 16,7-3-16,7 5 15,10-2-15,2-2 16,16-3-1,56-4-15,-47 3 16,47-3 0,0 0-16,-40-4 15,15-10-15</inkml:trace>
  <inkml:trace contextRef="#ctx1" brushRef="#br0" timeOffset="473189.4396">26345 10493 0,'0'0'15,"-25"13"1,-8 6-16,-20 9 16,-4 11-16,-1 5 15,6 9 1,-8 12-16,11 2 16,12-7-16,37-60 15,-16 45 1,18-11-16</inkml:trace>
  <inkml:trace contextRef="#ctx1" brushRef="#br0" timeOffset="473470.3644">26798 10365 0,'0'0'0,"-23"16"16,-12 7-16,-23 19 16,-13 18-1,-23 34-15,-19 29 16,2 12-16,28-11 16,25-26-1,23-21-15,35-77 16,-17 55-16,25-28 15,14-20 1,9-21-16</inkml:trace>
  <inkml:trace contextRef="#ctx1" brushRef="#br0" timeOffset="473688.935">26964 10490 0,'0'0'0,"-25"12"16,-8 9-16,-25 18 16,-13 17-1,-19 31-15,-17 32 16,8 8 0,32-13-16,29-25 15,18-15 1,18-11-16</inkml:trace>
  <inkml:trace contextRef="#ctx1" brushRef="#br0" timeOffset="473954.5026">27441 10346 0,'0'0'15,"-22"12"-15,-11 14 16,-26 18 0,-14 24-16,-29 41 15,-10 27-15,11 4 16,27-14 0,26-21-16,48-105 15,-21 76 1,28-34-16,22-35 15</inkml:trace>
  <inkml:trace contextRef="#ctx1" brushRef="#br0" timeOffset="474142.2796">27523 10571 0,'0'0'0,"0"0"15,0 0 1,-27 18-16,-19 16 15,-25 28 1,-23 34-16,-15 37 16,10 11-16,32-19 15,27-22-15</inkml:trace>
  <inkml:trace contextRef="#ctx1" brushRef="#br0" timeOffset="474376.6281">27683 10663 0,'0'0'0,"0"0"16,-23 17-1,-14 15-15,-20 22 16,-17 29-16,-8 19 15,13 3 1,16-4-16,24-28 16,16-19-16</inkml:trace>
  <inkml:trace contextRef="#ctx1" brushRef="#br0" timeOffset="474532.6035">27866 10839 0,'0'0'15,"-20"16"-15,-9 8 16,-27 30 0,-26 39-16,-31 53 15</inkml:trace>
  <inkml:trace contextRef="#ctx1" brushRef="#br0" timeOffset="483702.5757">28664 9447 0,'0'0'0,"0"0"0,0 0 16,0 0-1,0 22-15,0 21 16,0 24 0,0 0-16,0 5 15,0 9-15,0 21 16,0 5 0,0 9-16,0 7 15,0 6 1,0 8-16,0-1 15,-2 9-15,0 25 16,0 2 0,2-9-16,0 3 15,2-3 1,-2 2-16,2-1 16,0-4-16,-2-6 15,0-11 1,0-6-16,0-5 15,0-14 1,0-4-16,0-15 16,-2-10-16,2-15 15,0-74 1,0 62-16,0-62 16,0 0-1,-2 36-15,-3-18 16,3-21-16,-1-17 15,1-22 1</inkml:trace>
  <inkml:trace contextRef="#ctx1" brushRef="#br0" timeOffset="485108.4494">28586 9383 0,'0'0'0,"0"0"16,0 0-1,14-9-15,15-7 16,8 0 0,10 5-16,7 2 15,9 2-15,7 3 16,9 4-1,31 0-15,19 0 16,5 3 0,-5-2-16,-9 2 15,-8 1-15,-15-1 16,-4-2 0,-6 4-16,-12 2 15,-8 2 1,-15-5-16,-52-4 15,41 7-15,-41-7 16,0 0 0,0 0-16,41 11 15,-41-11-15,0 0 16,0 0 0,34 16-16,-34-16 15,23 20 1,-6 3-16,-3 4 15,-4 4-15,-3 7 16,-1 13 0,3 7-16,-7 7 15,0 6 1,-2 7-16,0 30 16,0 21-16,-4 10 15,-3 6 1,3-9-16,0 1 15,0 1 1,-1 9-16,1 7 16,4 3-16,2 2 15,2 1 1,5-1-16,4-7 16,6-9-1,1-2-15,-3-2 16,-5-3-16,-5-2 15,-5-11 1,-2-3-16,-2-12 16,-1-19-16,-1-20 15,4-69 1,0 0-16,-4 47 16,4-47-1,-10 34-15,10-34 16,-17 22-1,17-22-15,-20 11 16,20-11-16,-30 5 16,-3-5-1,33 0-15,-42 0 16,-12-5-16,-4 2 16,-1 0-1,0-2-15,-5 1 16,0-2-1,-5 5-15,0 1 16,-5 1-16,-20 2 16,-2 0-1,-2 3-15,8-2 16,12 6 0,2-3-16,7-1 15,15-4-15,4-2 16,50 0-1,-46-2-15,46 2 16,-47-3 0,47 3-16,0 0 15,0 0-15,-43-3 16,43 3 0,0 0-16,0 0 15,-35-10 1,35 10-16,0 0 15,0 0-15,-27-7 16,4-2 0</inkml:trace>
  <inkml:trace contextRef="#ctx1" brushRef="#br0" timeOffset="486701.7206">29202 10496 0,'0'0'16,"-21"17"-16,-10 10 15,-15 18 1,5 13-16,-3 11 15,-4 27-15,1 20 16,6 9 0,12 2-16,13-6 15,16-11 1,12-19-16,3-13 16,10-10-16,3-18 15,4-7 1,10-9-16,8-12 15,2-12 1,4-20-16,-6-21 16,2-16-16,-5-20 15,2-29 1,-7-18-16,-18 2 16,-14 9-16,-15 10 15,-8 12 1,-7 12-16,-5 19 15,-4 9 1,-9 5-16,-4 7 16,-8 13-16,2 12 15,-8 15 1,-2 20-16,-1 16 16,-4 24-1,12 8-15,22-10 16,19-11-16,18-23 15</inkml:trace>
  <inkml:trace contextRef="#ctx1" brushRef="#br0" timeOffset="487201.3769">29974 10525 0,'0'0'0,"0"0"15,0 0-15,-13-2 16,-17-6 0,-15 4-16,-3 18 15,-1 19-15,6 16 16,-3 16-1,-2 24-15,5 7 16,23-18-16,18-22 16,16-22-1,8-19-15,9-6 16,9-9 0,18-3-16,4-7 15,1 3-15,3 3 16,-5 2-1,-2 5-15,-10 9 16,-49-12 0,40 22-16,-17 8 15,-21 5-15,-18 8 16,-27 11 0,-18 3-16,-47 24 15,-48 28 1,-44 32-16,-27 22 15</inkml:trace>
  <inkml:trace contextRef="#ctx1" brushRef="#br0" timeOffset="495074.5154">31031 9457 0,'0'0'0,"0"0"15,0 0-15,-9 19 16,2 22 0,-8 28-16,-1 5 15,-2 22 1,-3 31-16,1 14 16,1 18-16,3 4 15,7-3 1,5 8-16,4 7 15,2 2 1,2 14-16,-1 7 16,-1-1-16,0 0 15,6-3 1,2-4-16,3-4 16,-3-14-1,4-18-15,-2-18 16,-3-20-16,-3-22 15,4-20 1,-2-16-16,-8-58 16,14 43-1,-14-43-15,18 26 16,10-10-16,1-12 16,9-4-1,14-8-15,8-8 16,9-4-1,10-7-15,28-9 16,21-4-16,13 6 16,-1 8-1,-10 12-15,-9 10 16,-1 8-16,0 5 16,-5 2-1,-7 3-15,-11-5 16,-8-3-1,-12-8-15,-16-7 16,-12-2-16,-15-5 16,-5-6-1,-13-4-15,-4-6 16,-8-13 0,2-25-16,0-14 15,3-45-15,10-50 16,8-37-1,7-26-15,3 18 16,-4 13 0,-11 11-16,2-1 15,-1-9-15,1 9 16,0 9 0,-6 18-16,-10 13 15,-2 14 1,-8 16-16,0 26 15,-6 16-15,-8 11 16,-6 13 0,-4 16-16,-11 9 15,-12 2-15,-12 0 16,-9 4 0,-28-3-16,-23 1 15,-12 5 1,-8 3-16,-11 6 15,-4 4-15,-6 10 16,1 5 0,10 8-1,18 4-15,19 2 16,13 7-16,12 1 16,14 2-1,12 1-15,18-2 16,14-2-16,11-2 15</inkml:trace>
  <inkml:trace contextRef="#ctx1" brushRef="#br0" timeOffset="495371.7096">31504 9262 0,'0'0'0,"0"0"16,0 0-16,0 20 15,-4 20 1,-3 25-16,-17 11 16,-17 22-1,-10 9-15,4 3 16,9-12-16,13-19 15,25-79 1,0 0-16,-7 56 0,12-35 31,6-21-31</inkml:trace>
  <inkml:trace contextRef="#ctx1" brushRef="#br0" timeOffset="495668.1309">31659 9193 0,'0'0'0,"0"0"31,0 0-31,0 0 16,12 20-16,9 16 0,7 20 31,-3 10-31,-7 10 16,-6 22-1,-8 17-15,-8-10 16,-10-10-16,-2-3 0,-7-16 31,-3-11-31,-3-27 16,-5-18 0,-1-18-16,1-18 15</inkml:trace>
  <inkml:trace contextRef="#ctx1" brushRef="#br0" timeOffset="495824.3386">31392 9686 0,'0'0'0,"20"-11"0,12-4 32,17-10-32,12 2 0,4 4 31,8 1-31,-4 4 15</inkml:trace>
  <inkml:trace contextRef="#ctx1" brushRef="#br0" timeOffset="496058.6639">32038 9507 0,'0'0'0,"0"0"15,0 0 1,0 28-16,0 20 15,0 29-15,0 16 0,-4 4 16,-1 1-16,-1 0 16,0 3 15,-3-5-31,7-5 0,0-3 0,2-88 16,0 0 15,-2 91-31</inkml:trace>
  <inkml:trace contextRef="#ctx1" brushRef="#br0" timeOffset="496371.4742">32105 9588 0,'0'0'0,"0"0"0,11-13 16,12-7 15,4-5-31,9 9 0,-8 9 16,1 12-16,-8 9 15,-6 7-15,-9 10 16,-21 1 15,-9 8-31,-17 10 16,-9-3-1,1-5-15,49-42 0,0 0 16,-40 34-16,7-12 31,20-13-31</inkml:trace>
  <inkml:trace contextRef="#ctx1" brushRef="#br0" timeOffset="496683.8695">32426 9457 0,'0'0'0,"0"0"0,0 0 31,0 24-31,-6 23 0,4 26 31,-4 21-31,4 1 0,-2 7 31,4 0-31,0 1 0,0 0 16,-4 0-16,0-9 31,-4-12-31,8-82 16,0 0 0,-11 61-16,-3-41 0,3-29 31,0-23-31</inkml:trace>
  <inkml:trace contextRef="#ctx1" brushRef="#br0" timeOffset="496980.3209">32512 9499 0,'0'0'16,"0"0"-16,0 0 16,17-9 15,10-3-31,9 8 15,-9 11-15,-3 11 0,-5 9 16,-6 8-16,-6 14 31,-9 1-15,-12-2-16,-9 2 16,-11-3-16,-6-5 0,-13-4 15,-2-4-15,55-34 16,-55 26 15,18-14-31,17-17 0,22-15 0</inkml:trace>
  <inkml:trace contextRef="#ctx1" brushRef="#br0" timeOffset="497105.2864">32647 9653 0,'0'0'15,"0"0"-15,0 0 16,0 0-1,0 0-15,0 0 16</inkml:trace>
  <inkml:trace contextRef="#ctx1" brushRef="#br0" timeOffset="497823.8722">31935 10636 0,'0'0'16,"0"0"-16,0 0 15,0 0 1,2 20-16,8 18 16,3 18-1,-1 2-15,-6 5 16,-4-1-16,4 4 15,-10 4 1,2 2-16,-6-1 16,-4 1-16,-9-5 15,-3-3 1,-3-7-16,-7-8 16,-5 0-16,-10 2 15,-9-1 1,-25 9-16,-12 0 15,1-10 1,2-15-16,0-12 16,9-11-16,-5-6 15,-5-10 1,-3-4-16,-9-2 16,0 2-1,2-5-15,7 3 16,3-2-16,8 4 15,3-6 1,4 0-16,12-2 16,16 1-1,8 1-15,42 15 16,0 0-16,0 0 16,-35-14-1,10-1-15,22 4 16</inkml:trace>
  <inkml:trace contextRef="#ctx1" brushRef="#br0" timeOffset="498636.5508">30305 11293 0,'0'0'0,"0"0"15,-21 4-15,-21 3 16,-20 13-16,5 7 16,9 6-1,0 1-15,6 1 16,4 1 0,4 0-16,34-36 15,-25 40-15,12-1 16,15-6-1,12-9-15,8-9 16,10 0 0,10 0-16,21 3 15,5 2-15,14 5 16,25 15 0,9 11-16,-9 3 15,-22-4 1,-85-50-16,0 0 15,56 37 1,-56-37-16,0 0 16,0 0-16,27 27 15,-27-27 1,0 0-16,0 0 16,14 15-16,-14-15 15,0 0 1,0 0-16,11 10 15,-11-10 1,0 0-16,0 0 16,4 2-16,-4-2 15,0 0 1,0 0-16,5 2 16,-5-2-1,0 0-15,0 0 16,0-2-16,0 2 15,0 0 1,0 0-16,2-2 16,-2 2-1,0 0-15,0 0 16,0 0-16,0 0 16,0 0-1,0 0-15,0 0 16,0 0-1,0 0-15,0 0 16,-2 0-16,2 0 16,0 0-1,0 0-15</inkml:trace>
  <inkml:trace contextRef="#ctx1" brushRef="#br0" timeOffset="499214.1689">28709 12104 0,'0'0'15,"0"0"-15,0 0 16,18 0 0,22-7-16,21-4 15,1 2-15,9-2 16,6 6 0,18 1-16,3 2 15,6-3 1,3-2-16,5-1 15,-1 1-15,-1 0 16,-1 3 0,-3-1-16,-8 1 15,-9 1 1,-9-1-16,-8 0 16,-15-1-16,-57 5 15,39 2 1,-10 9-16,-18 12 15,-13 6-15</inkml:trace>
  <inkml:trace contextRef="#ctx1" brushRef="#br0" timeOffset="499760.9103">28863 12339 0,'0'0'0,"0"0"16,0 0-16,0 0 16,0 20-1,4 18-15,4 19 16,0 4-16,5 2 16,3-7-1,2-1-15,2 0 16,3 2-16,-23-57 15,24 52 1,-24-52-16,24 37 16,2-15-1,-6-23-15,-3-20 16,1-16 0,7-31-16,-2-8 15,3-29-15,10-14 16,-1 1-1,6 16-15,-6 19 16,-4 13 0,-5 8-16</inkml:trace>
  <inkml:trace contextRef="#ctx1" brushRef="#br0" timeOffset="500104.6957">29435 12472 0,'0'0'0,"0"0"15,0 0-15,0 0 16,0 0 0,0 0-16,0 0 15,-6 22-15,-4 26 16,-3 21 0,5 4-16,8-73 15,-5 77 1,5-77-16,2 49 15,5-40-15,5-32 16</inkml:trace>
  <inkml:trace contextRef="#ctx1" brushRef="#br0" timeOffset="500526.3546">29458 12307 0,'0'0'0,"0"0"16,0 0-16,0 21 15,0 18 1,6 22-16,3-1 16,-1 0-16,5-4 15,2-13 1,-15-43-16,18 31 16,1-18-1,2-17-15,1-16 16,4-18-16,5-20 15,-6-4 1,-2-4-16,-2 6 16,-4 9-1,-5 13-15,-1 9 16,-5 15-16,1 12 16,-4 14-1,-1 14-15,-2 12 16,0 22-1,0 7-15,4 7 16,5 24-16,4 19 16,12 3-1,4-6-15,-5-16 16</inkml:trace>
  <inkml:trace contextRef="#ctx1" brushRef="#br0" timeOffset="501635.586">30084 12101 0,'0'0'0,"0"0"16,0 0-1,0 0-15,-7 28 16,0 25-16,-4 32 16,0 20-1,-4 0-15,5-4 16,-3-15-1,11-11-15,2-75 16,0 0-16,0 0 16,8 46-1,1-39-15,2-34 16</inkml:trace>
  <inkml:trace contextRef="#ctx1" brushRef="#br0" timeOffset="501979.1371">30081 12280 0,'0'0'0,"0"0"16,0 0-1,0 21-15,0 14 16,0 16 0,5-6-16,1-13 15,1-11-15,4-14 16,2-16-1,5-12-15,-1-13 16,9-15 0,-4-5-16,-5 7 15,-3 7-15,-1 13 16,-3 14 0,-2 8-16,2 16 15,-2 21-15,6 23 16,7 48-1,31 92-15,56 131 16</inkml:trace>
  <inkml:trace contextRef="#ctx1" brushRef="#br0" timeOffset="505305.7238">29728 11885 0,'0'0'16,"0"0"-16,0 0 15,0 0 1,0 0-16,0 0 15,0 0-15,0 0 16,0 0 0,0 0-16,0 0 15,0 0 1,0 0-16,0 0 16,0 0-16,0 0 15,0 0 1,0 0-16,-9 0 15,-2 0-15,-3 0 16,2 0 0,4 0-16,1 0 15,-2 0 1,3 2-16,-2 2 16,-5 1-16,3-1 15,-2 1 1,4-2-16,-4-1 15,3 2 1,-4-2-16,0 3 16,-3 3-16,-2 4 15,-2 4 1,-3 2-16,-2 1 16,-1 4-1,-2 6-15,-9 7 16,-1 1-16,3 2 15,-1 5 1,0 3-16,1 2 16,-2 4-1,2 4-15,-1 6 16,-1 1-16,-13 18 16,-4 17-1,5-7-15,2-3 16,4-9-1,8-7-15,-2-5 16,-5 4-16,3-3 16,1-5-1,-1-1-15,8-14 16,0-6-16,-1 0 16,-1-8-1,-3-1-15,1-5 16,-1-5-1,-2-4-15,0-4 16,0-7-16,0-7 16,1-4-1,-3-7-15,3-7 16,-4-6 0,2-5-16,-2-2 15,1-6-15,-2-6 16,-1-3-1,-2-9-15,1-2 16,-1-5 0,-9-19-16,-1-3 15,1-7-15,5 4 16,1-2 0,9-5-16,2-2 15,4-2 1,2-3-16,0-1 15,4 0-15,-2-1 16,4 2 0,1 6-16,-3 6 15,2 11 1,3 4-16,2 8 16,7 10-16,0 5 15,-1-3 1,5 6-16,9 46 15,0 0 1,0 0-16,-16-40 16,1 15-16,-6 20 15,4 18 1,-3 12-16,-1 13 16,-6 19-1,1 4-15,2 8 16,-1 6-16,-5 23 15,1 10 1,7-15-16,22-93 16,-17 73-1,17-73-15,0 0 16,-10 48-16,13-33 16,4-26-1</inkml:trace>
  <inkml:trace contextRef="#ctx1" brushRef="#br0" timeOffset="505836.8605">26944 11451 0,'0'0'0,"0"0"0,0 0 15,0 0 1,13 13-16,11 1 16,10 9-1,2-3-15,2 2 16,0 3 0,4-1-16,3 1 15,0 2-15,0 0 16,2-1-1,-6-1-15,0 1 16,-41-26-16,38 28 16,-38-28-1,36 27-15,-36-27 16,0 0 0,0 0-16,31 26 15,-31-26-15,0 0 16,0 0-1,24 22-15,-24-22 16,0 0 0,0 0-16,16 14 15,-16-14 1,0 0-16,0 0 16,12 9-16,-12-9 15,0 0 1,0 0-16,6 2 15,1-4-15</inkml:trace>
  <inkml:trace contextRef="#ctx1" brushRef="#br0" timeOffset="513397.6041">31063 12982 0,'0'0'0,"0"0"15,0 0-15,0 0 16,0 0-1,0 0-15,0 0 16,0 0-16,0 0 16,0 0-1,18 0-15,26 0 16,18-7-16,5-2 16,5 0-1,2 3-15,14-4 16,-4 4-1,3 6-15,-3 2 16,3 6 0,8-2-16,1-4 15,5 2-15,2-2 16,-3 1 0,-5 1-16,-3 5 15,-12 3-15,-2 1 16,-6 3-1,-15-3-15,-4 3 16,-3-1 0,0 1-16,-2-3 15,-48-13-15,43 11 16,-43-11 0,49 9-16,-49-9 15,0 0 1,44 2-16,-44-2 15,38-4-15,-7-9 16,-15-10 0,-8-1-16,-6-15 15,2-16 1,-4-10-16,0-11 16,0-33-16,2-25 15,4-14 1,3-4-16,-1 10 15,-2 5-15,2 1 16,0-1 0,4-4-16,-2-4 15,5 0 1,0-5-16,4 1 16,-2-6-16,-4 3 15,-7 5 1,-2 4-16,-2 9 15,-2 13 1,7 7-16,-3 12 16,4 6-16,0 11 15,-4 14 1,-4 21-16,-2 8 16,-6 2-16,-6 6 15,-9 7 1,-3 8-16,-10 2 15,-15 0 1,2 1-16,-13 3 16,-1-4-16,-11 2 15,0 2 1,-28-5-16,-15-3 16,-7 3-1,6 3-15,6 0 16,11 4-16,0-1 15,3-1 1,5 0-16,8-1 16,7 5-1,2-2-15,6 2 16,13 5-16,5-3 16,-3 3-1,1 1-15,54 3 16,-54-2-1,2 2-15,52 0 16,-51 2-16,51-2 16,0 0-1,-44 11-15,8 10 16,7 10 0,8 5-16,7 4 15,4 9 1,2 7-16,5 8 15,-1 10-15,2 27 16,-4 19 0,0 8-16,-1 8 15,-1 9 1,-5 5-16,1 6 16,-2 7-16,-2 14 15,4 4 1,0 6-16,10 4 15,2-4 1,2-8-16,2 0 16,-3-7-16,6-5 15,-10 1 1,3-7-16,0-12 16,0-14-16,3-24 15,-1-13 1,4-13-16,-6-85 15,6 70 1,-6-70-16,0 0 16,7 44-16,-7-44 15,15 29 1,3-15-16</inkml:trace>
  <inkml:trace contextRef="#ctx1" brushRef="#br0" timeOffset="513537.8314">31180 13318 0,'0'0'0,"0"0"16,0 0-16,0 0 16</inkml:trace>
  <inkml:trace contextRef="#ctx1" brushRef="#br0" timeOffset="524644.8663">33075 13390 0,'0'0'16,"0"0"-1,0 0-15,0 0 16,0 0-16,0 0 16,0 0-1,0 0-15,0 0 16,0 0-16</inkml:trace>
  <inkml:trace contextRef="#ctx1" brushRef="#br0" timeOffset="535438.9681">32575 13272 0,'0'0'0,"0"0"16,0 0-16,0 0 16,0 0-1,-13 0-15,-5 0 16,-7 0 0,5 0-16,10 0 15,4 0-15,2 0 16,2 0-1,-1 0-15,3 0 16,0 0-16,0 0 16,0-2-1,0 0-15,0-2 16,-2 1 0,2 1-16,0 2 15,0-2-15,-3 2 16,3 0-1,-2 2-15,2-2 16,0 2 0,0-2-16,-2 0 15,2 3 1,0-3-16,-2 0 16,2 0-16,0 0 15,0 0 1,0 0-16,0 0 15,0 0-15,0 0 16,0 0 0,0 0-16,0 0 15,0 0 1,0 0-16,0 0 16,0 0-16,0 0 15,0 0 1,0 2-16,0 0 15,0-2 1,0 0-16,0 0 16,0 0-16,0 2 15,0-2 1,0 2-16,0-2 16,0 0-16,0 0 15,0 0 1,0 0-16,0 0 15,0 0 1,0 0-16,0 0 16,0 0-16,0 0 15,0 0 1,0 0-16,0 0 16,0 0-1,0 0-15,0 0 16,0 0-16,0 0 15,-2 0 1,2 0-16,0 0 16,0 0-1,0 0-15,0 0 16,0 0-16,0 0 16,0 0-1,0 0-15,0 0 16,0 0-1,0 0-15,0 0 16,0 0-16,0 0 16,0 0-1,0 0-15,0 0 16,0 3 0,0-3-16,0 2 15,0 0-15,0-2 16,-2 0-1,2 0-15,0 0 16,0 0-16,0 0 16,0 0-1,0 0-15,0 0 16,0 0 0,0 0-16,-2 0 15,2 0-15,0 0 16,0 0-1,-4 0-15,4 0 16,0-2 0,-2 0-1,2-1-15,0 1 16,2 0-16,-2 0 16,4-3-16,0-4 15,7-2 1</inkml:trace>
  <inkml:trace contextRef="#ctx1" brushRef="#br0" timeOffset="536173.1181">32619 12012 0,'0'0'0,"0"0"15,0 0 1,0 0-16,-23 14 16,-11 6-1,-14 13-15,1 7 16,0 7-16,-4 9 16,-11 23-1,-7 14-15,-3 7 16,3 9-16,1 0 15,1 2 1,0 1-16,-1 4 16,7 5-1,3 0-15,7-3 16,0-2 0,9-9-16,4-11 15,3-2-15,0-4 16,10-12-1,2-9-15,5-15 16,3-5-16,1-2 16,-2-3-1,3-1-15,13-43 16,-13 41 0,13-41-16,-17 40 15,17-40-15,0 0 16,0 0-1,-14 40-15,14-40 16,0 0-16,0 0 16,-15 31-1,15-31-15,-6 15 16,6-15 0,0 3-16,9-12 15,3-13-15</inkml:trace>
  <inkml:trace contextRef="#ctx1" brushRef="#br0" timeOffset="537223.0258">31491 11908 0,'0'0'0,"0"0"15,0 0 1,0 0-1,2 20-15,5 19 0,4 15 16,4-3 0,4-4-16,-2-4 15,6 6-15,1 2 16,0 5 0,4 3-16,1 3 15,1 1 1,3 1-16,-5 4 15,4-2-15,1 19 16,3 5 0,-3-1-16,-7-6 15,3-1 1,-3 1-16,1 0 16,1-3-16,0-2 15,-4-4 1,1 0-16,-5-2 15,1-1 1,1-4-16,-6-15 16,0-6-1,3-1-15,-4-3 16,-15-42-16,17 43 16,-17-43-16,19 41 15,-19-41 1,0 0-16,0 0 15,16 36 1,-16-36-16,0 0 16,0 0-16,14 32 15,-14-32 1,0 0-16,0 0 16,8 20-1,-8-20-15,0 0 16,0 0-16,4 9 15,-4-9 1,0 0-16,0 0 16,2 7-1,-2-7-15,0 0 16,0 0-16,0 4 16,0-4-1,0 0-15,0 0 16,2 0-1,-2 0-15,12-2 16</inkml:trace>
  <inkml:trace contextRef="#ctx1" brushRef="#br0" timeOffset="551157.239">30450 13214 0,'0'0'0,"-25"7"16,-18 2 0,-18 9-16,0 2 15,5 2-15,-3 3 16,-2 1 0,0 2-16,-1-4 15,0-2 1,1-2-16,-4-4 15,-3-5-15,1-5 16,-2-9 0,3-4-16,-4-6 15,0-8 1,1-7-16,-11-13 16,3-13-16,9-1 15,5-11 1,3 0-16,1-8 15,2-2 1,0-3-16,-3-8 16,2-2-16,3 0 15,3-8 1,10-3-16,5-9 16,8-3-16,10-6 15,1-14 1,5-6-16,1-5 15,1 8 1,0 8-16,-1-1 16,1-1-16,7-3 15,4 1 1,13-4-16,3 1 16,9 3-1,-1 3-15,5 0 16,0 6-16,0 5 15,-2 13 1,0 10-16,2 5 16,7 6-1,6 9-15,10 2 16,8 4-16,9 5 16,5 5-1,-3 8-15,3 10 16,-7 11-1,-11 14-15,-5 5 16,6 10-16,3 3 16,5 4-1,1 6-15,3 3 16,0 1 0,-7 8-16,-2 2 15,-4 7-15,2 1 16,-6 8-1,1 3-15,-5 4 16,5 6 0,4 13-16,4 7 15,-3 4-15,-5 1 16,-4-3 0,-5 0-16,0 3 15,-9 6 1,-4 2-16,-5 7 15,1 7-15,-8 2 16,1 4 0,-5 0-16,-4 8 15,-1 7 1,-3 7-16,-5-1 16,-4 2-16,-2-3 15,-9 3 1,0-3-16,-4 5 15,-6-7-15,-5 5 16,-5-2 0,3-5-16,-3-7 15,2-4 1,-4-4-16,4-12 16,0-4-16,-1-4 15,6-10 1,1-11-16,6-13 15,-4-7 1,0-2-16,1-2 16,0-5-16,22-40 15,-22 38 1,22-38-16,-23 33 16,23-33-1,0 0-15,0 0 16,-27 30-16,27-30 15,0 0 1,0 0-16,-22 20 16,22-20-1,0 0-15,0 0 16,-12 7-16,14-12 16</inkml:trace>
  <inkml:trace contextRef="#ctx1" brushRef="#br0" timeOffset="551344.8194">30065 13430 0,'0'0'0,"0"0"15,0 0-15,0 0 16,0 0-16</inkml:trace>
  <inkml:trace contextRef="#ctx1" brushRef="#br0" timeOffset="553969.0811">30033 13380 0,'0'31'0,"-4"23"15,0 20 1,-7 33-16,3 11 15,6 7 1,8 7-16,11 2 16,13-5-16,5 3 15,14 6 1,0-10-16,3-12 16,-2-16-16,4-5 15,9-11 1,7-7-16,5-11 15,7-7 1,1-12-16,7-12 16,7-12-16,1-10 15,0-8 1,3-8-16,-6-3 16,-1-1-1,-11 3-15,-11-3 16,-19-2-16,-7-2 15,-46 11 1,38-17 0,-3-5-16,-11-8 15,-4-9-15,-4-9 16,-4-13-16,3-17 16,2-28-1,4-32-15,0-17 16,-8 0-1,0 5-15,-7 7 16,-4 5-16,-6 10 16,-3 11-1,-1 10-15,-1 18 16,-1 13 0,-3 9-16,13 67 15,-10-53-15,10 53 16,0 0-1,0 0-15,-15-36 16,-11 16 0,-8 27-16,-7 19 15,-10 30-15,-20 41 16,-5 32 0,10 4-16,24-16 15,42-117-15,-16 76 16,18-42-1,16-36-15,4-23 16</inkml:trace>
  <inkml:trace contextRef="#ctx1" brushRef="#br0" timeOffset="554141.265">31827 13277 0,'0'0'16,"0"0"-16,0 0 15,3 20 1,11 23-16,11 19 16,7 5-16,27 27 15,26 22 1,24 23-16</inkml:trace>
  <inkml:trace contextRef="#ctx1" brushRef="#br0" timeOffset="558687.1086">29446 12955 0,'0'0'0,"-15"27"16,-4 8 0,-7 24-16,-4 5 15,1 4-15,-4 3 16,-9 19 0,-8 10-16,5-6 15,-6-3 1,0-3-16,-2-6 15,-5-4-15,-3-6 16,3-12 0,-7-4-16,-2-7 15,-2-6 1,-5-7-16,1-6 16,-4-7-16,4-7 15,-1-12 1,3-4-16,10-7 15,5-6 1,-7-10-16,1-4 16,-5-8-16,-16-12 15,1-16 1,1-1-16,10-5 16,4-1-16,7-3 15,6-1 1,-2-6-1,2-13-15,3-2 16,4-1-16,2-2 16,7-5-16,0-2 15,2-3 1,5 4-16,4-4 16,1-1-1,2-1-15,3 3 16,0 0-16,6 4 15,4 0 1,2 4-16,3 4 16,-1 6-1,-2 8-15,0 7 16,3 2-16,-2 21 16,8 51-1,-7-49-15,7 49 16,0 0-1,0 0-15,-11-43 16,1 14-16,-6 17 16,1 13-1,-8 13-15,-1 12 16,-6 10 0,-8 19-16,1 2 15,-5 10-15,-8 22 16,-7 14-1,4 3 1,10-15-16,10-15 0,9-18 16,24-58-1,0 0-15,-16 40 16,16-40 0,0 0-16,-11 25 15,5-21 1,6-15-16</inkml:trace>
  <inkml:trace contextRef="#ctx1" brushRef="#br0" timeOffset="559140.0583">26584 11393 0,'0'0'15,"0"0"1,0 0-16,0 0 16,20 7-16,15 7 15,13 8 1,-6 3-16,2-1 16,4 3-16,0 0 15,2-1 1,-1 3-16,-2 2 15,-2-1-15,-3-1 16,-4-2 0,-2 2-16,-5-3 15,-31-26 1,26 27-16,-26-27 16,0 0-1,0 0-15,24 23 16,-24-23-16,0 0 15,0 0 1,20 17-16,-20-17 16,0 0-1,19 14-15,-19-14 16,31 7-16</inkml:trace>
  <inkml:trace contextRef="#ctx1" brushRef="#br0" timeOffset="559249.483">27535 11860 0,'0'0'15,"0"0"-15,0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5:13:10.1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1516 4507 0,'0'0'0,"0"0"15,0 0 1,0 0-16,0 0 16,0 0-16,0 0 15,9 20 1,9 14-16,6 19 15,1 1 1,-1-2-16,0-8 16,-24-44-16,0 0 15,19 34 1,-2-14-16,-2-24 16,-5-14-16,5-14 15,1-15 1,14-20-16,2-4 15,27-24 1,19-11-16</inkml:trace>
  <inkml:trace contextRef="#ctx0" brushRef="#br0" timeOffset="624.5544">2405 4577 0,'0'0'0,"0"0"16,0 0-16,25-13 16,19-6-1,26-12-15,17-7 16,-5 0-1,-13 9-15,-69 29 16,57-11-16,-28 20 16,-20 16-1,-20 10-15,-20 19 16,-26 27-16,-37 37 16,-19 20-1,14-22-15,99-116 16,0 0-1,-61 67-15,32-44 16</inkml:trace>
  <inkml:trace contextRef="#ctx0" brushRef="#br0" timeOffset="796.7759">2778 4684 0,'0'0'0,"0"0"15,14 15-15,7 8 16,13 8 0,3-2-16,-2-2 15,-5-9-15,-6-14 16</inkml:trace>
  <inkml:trace contextRef="#ctx0" brushRef="#br0" timeOffset="1046.6952">3109 4032 0,'0'0'0,"0"0"16,0 0 0,0 0-16,0 29 15,0 33 1,0 34-16,0 27 15,0 2 1,0-2-16,0-7 16,0-2-16,-4-9 15,-4-9 1,-11-13-16</inkml:trace>
  <inkml:trace contextRef="#ctx0" brushRef="#br0" timeOffset="1436.9777">2616 5471 0,'0'0'16,"0"0"-16,0 0 15,-8-10-15,4-14 16,10-19 0,20-10-16,17-6 15,10-3 1,13-11-16,-66 73 15,79-63-15,-11 29 16,-14 34 0,-15 20-16,-12 19 15,-1 16 1,-6 15-16,-2 17 16,0 34-1,-10 35-15,-10 11 16,-9-5-16,-13-16 15,-5-19 1,-4-23-16,33-104 16,0 0-16,-32 62 15,12-62 1,13-45-16</inkml:trace>
  <inkml:trace contextRef="#ctx0" brushRef="#br0" timeOffset="1749.3137">3405 4460 0,'0'0'16,"18"-13"-1,12-5-15,15-6 16,6 3-16,-2 8 15,-49 13 1,46-4-16,-12 15 16,-17 11-1,-15 16-15,-21 27 16,-15 13-16,-30 29 16,-18 25-1,5-14-15,77-118 16,0 0-1,0 0-15,-51 72 16,34-64-16</inkml:trace>
  <inkml:trace contextRef="#ctx0" brushRef="#br0" timeOffset="1890.1751">3646 4814 0,'0'0'15,"0"0"-15,0 0 16,15 15-1,12 10-15,6 10 16,2 4-16,-9-8 16,-3-9-1</inkml:trace>
  <inkml:trace contextRef="#ctx0" brushRef="#br0" timeOffset="2108.5789">3725 4702 0,'0'0'16,"0"0"-16,0 0 16,16-14-1,13-6-15,12-6 16,5-6 0,2-1-16,2-3 15,4-3-15,0-7 16,-7-5-1,-7-8-15</inkml:trace>
  <inkml:trace contextRef="#ctx0" brushRef="#br0" timeOffset="2343.2811">4244 4040 0,'0'2'0,"0"2"16,0-4 0,0 6-16,0 3 15,5 15-15,-1 21 16,0 20-1,0 17-15,6 25 16,-1 3 0,-3 4-16,-1-5 15,-3-1-15,0-8 16,-4-8 0,-5-10-16,-4-6 15,3-9 1,8-67-16,-16 47 15</inkml:trace>
  <inkml:trace contextRef="#ctx0" brushRef="#br0" timeOffset="2780.6912">3668 5343 0,'0'0'0,"0"22"16,8 18-16,11 26 15,7-2 1,7 1-16,1 5 16,8 19-16,8-1 15,-8-18 1,-4-25-16,-8-25 15,0-20 1,-1-15-16,13-20 16,11-20-16,16-32 15,-2-21 1,-13-6-16,-21 5 16,-20 22-16,-15 18 15,-7 21 1,9 48-16,-20-35 15,-13 11 1,-10 17-16,-6 18 16,-5 16-16,-6 11 15</inkml:trace>
  <inkml:trace contextRef="#ctx0" brushRef="#br0" timeOffset="2952.2498">3905 5709 0,'0'0'16,"17"-9"-1,14-6-15,15-3 16,7 0-16,8 3 16,-4-1-1</inkml:trace>
  <inkml:trace contextRef="#ctx0" brushRef="#br0" timeOffset="3437.7583">2569 7302 0,'0'0'0,"17"-24"31,15-12-15,21-22-16,19-9 0,10 6 0,-13 23 31,-16 21-15,-24 22-16,-16 14 15,-13 15 1,-11 17-16,-16 29 16,-25 41-16,-24 38 0,-9 9 31,9-24-31,13-36 0,17-47 16,15-46-16</inkml:trace>
  <inkml:trace contextRef="#ctx0" brushRef="#br0" timeOffset="3719.3112">3171 6522 0,'0'0'0,"0"0"0,12 21 31,9 17-31,5 29 0,-4 18 15,2 38-15,-1 37 16,-8 19 0,-9-9-16,-6-15 15,-4-22-15,-4-21 16,1-21 0,7-91-16,-10 58 15,-10-37-15</inkml:trace>
  <inkml:trace contextRef="#ctx0" brushRef="#br0" timeOffset="3875.4432">3267 7075 0,'0'0'0,"4"-21"0,16-9 15,9-11 1,19 3-16,11 4 15,2 7-15,-61 27 16,71-17 0</inkml:trace>
  <inkml:trace contextRef="#ctx0" brushRef="#br0" timeOffset="4109.7607">2886 8136 0,'0'0'16,"0"0"-16,12 18 15,9 9 1,15 1-16,10-5 16,15-13-16,11-13 15,4-17 1,28-29-16,7-35 15,1-36-15</inkml:trace>
  <inkml:trace contextRef="#ctx0" brushRef="#br0" timeOffset="4468.7702">3766 6992 0,'0'0'0,"0"0"16,0 0-16,0 0 16,14-16-16,11-8 15,7-5 1,7 0-16,-1 3 16,-6 4-1,-4 10-15,-10 7 16,-9 10-16,-9 12 15,-11 18 1,-16 15-16,-18 26 16,-24 38-16,-21 31 15,-10 5 1,10-25 0,25-33-16,65-92 15,-35 33-15,25-40 16</inkml:trace>
  <inkml:trace contextRef="#ctx0" brushRef="#br0" timeOffset="4640.6004">3905 7135 0,'0'0'0,"0"0"15,0 0-15,9 21 16,3 7-1,8 15-15,3-2 16,-9 5-16,0-11 16,-8-10-1</inkml:trace>
  <inkml:trace contextRef="#ctx0" brushRef="#br0" timeOffset="4828.1719">3974 7156 0,'0'0'15,"4"-21"-15,15-12 16,18-13 0,13 2-16,10-1 15,18-8-15,-1-1 16,-17 0 0,-18 1-16,-27 6 15,-15 4-15</inkml:trace>
  <inkml:trace contextRef="#ctx0" brushRef="#br0" timeOffset="5031.5191">4422 6567 0,'0'0'15,"0"0"-15,2 29 16,4 32 0,5 35-16,-5 26 15,4 9-15,-4-1 16,-8 5-1,-5-7-15,-17-12 16,-7-25 0,-9-22-16</inkml:trace>
  <inkml:trace contextRef="#ctx0" brushRef="#br0" timeOffset="5531.4081">3920 7584 0,'0'0'0,"0"0"16,0 0-16,-4 20 15,2 25-15,-2 28 16,4 21 0,12 4-1,10-4-15,12-7 16,5-12-16,7-13 15,6-13-15,-4-27 16,4-22 0,6-22-16,1-25 15,8-29 1,-5-28-16,-17-7 16,-18 2-16,-23 15 15,-13 18 1,-11 16-16,-8 17 15,-5 12 1,-5 14-16,-4 12 16,-3 17-16,0 21 15,2 20 1,-2 23-16,-10 32 16,-7 21-16,14-10 15,48-119 1,0 0-16,-23 76 15,27-43 1,21-33-16,21-21 16,19-16-16,43-30 15</inkml:trace>
  <inkml:trace contextRef="#ctx0" brushRef="#br0" timeOffset="6265.2589">5438 5352 0,'0'0'16,"0"30"-16,0 27 16,0 35-1,5 24-15,5 4 16,6-3-16,8-4 16,-2-7-1,-6-21-15,-16-85 16,8 62-1,-8-62-15,2 29 16,-10-22-16,-1-23 16,-2-16-1,0-25-15,0-24 16,0-31 0,11-15-16,6 2 15,17 20-15,7 27 16,7 22-1,0 22-15,5 13 16,2 11 0,0 15-16,-5 15 15,-8 18-15,-16 20 16,-11 18 0,-14 38-16,-15 20 15,-12 5-15,-6-19 16,5-27-1,7-23-15,31-70 16,-25 43 0,7-32-16</inkml:trace>
  <inkml:trace contextRef="#ctx0" brushRef="#br0" timeOffset="6702.9823">5793 5792 0,'0'0'0,"0"0"15,0-16-15,0-17 16,8-18 0,15-1-16,12 3 15,9 0 1,0-5-16,4-4 16,6-9-16,-54 67 15,0 0 1,47-64-16,-47 64 15,34-44-15,-13 30 16,-11 18 0,-1 16-16,-2 11 15,-2 18 1,-3 27-16,2 38 16,-2 29-16,-4 20 15,0-4 1,-5-21-16,-4-26 15,2-29 1,9-83-16,0 0 16,-6 49-16,8-45 15,2-30 1,3-28-16,6-42 16,9-67-16</inkml:trace>
  <inkml:trace contextRef="#ctx0" brushRef="#br0" timeOffset="6999.4182">6286 5024 0,'0'-6'16,"0"-10"-16,0-9 16,0-3-16,9 13 15,7 19 1,3 21-16,-2 20 16,1 24-1,-1 25-15,6 51 16,7 61-16,-8 24 15,-5-7 1,-7-21-16,-4-23 16,-6-1-16,2 5 15,-4-4 1,0-11-16,-7-21 16,0-19-1,3-35-15,6-93 16,0 0-16,0 49 15,-3-49 1,-1-41-16</inkml:trace>
  <inkml:trace contextRef="#ctx0" brushRef="#br0" timeOffset="7733.6247">6759 5329 0,'0'0'0,"0"0"15,0 27-15,6 34 16,-2 35 0,-1 26-16,-3-3 15,-5-9-15,5-110 16,0 0-1,-12 78-15,1-38 16,5-45-16,8-28 16,5-25-1,5-11-15,8-3 16,0 8 0,-3 10-16,5 5 15,3 11-15,3 9 16,3 13-1,-5 16-15,-4 11 16,0 11 0,-3 14-16,-10 24 15,-11 12-15,-16 4 16,-16 22 0,-15 7-16,1-20 15,48-85-15,0 0 16,0 0-1,-37 54-15,23-39 16,14-22 0,14-6-16,11-11 15,7-1-15,9 1 16,1 5 0,4 11-16,-7 15 15,-6 13 1,-5 17-16,-14 19 15,-12 15-15,-14 15 16,-13 35 0,-15 24-16,1-7 15,39-138 1,-28 116-16,22-42 16,16-34-16,14-31 15,13-18 1,18-17-16,13-19 15</inkml:trace>
  <inkml:trace contextRef="#ctx0" brushRef="#br0" timeOffset="8296.3447">7299 5566 0,'0'0'16,"0"0"-16,26-2 15,27-12 1,18-1-16,-9 0 16,-62 15-16,61-7 15,-8 11 1,-15 7-16,-22 16 15,-20 9 1,-20 7-16,-18 17 16,-18 22-16,-2 6 15,62-88 1,0 0-16,0 0 16,-36 63-1,36-42-15,19-16 16,-19-5-16,21-5 15,-21 5 1,27 0-16,-5 9 16,-7 11-16,-4 10 15,-7 8 1,-4 13-16,-2 2 16,4-3-1,-2-50-15,11 39 16,13-20-1,9-24-15,17-24 16,19-31-16,27-43 16,25-51-1,-9-11-15,-34 13 16,-31 20-16</inkml:trace>
  <inkml:trace contextRef="#ctx0" brushRef="#br0" timeOffset="8624.0401">8201 4809 0,'0'0'0,"0"0"16,0 0-16,0 27 16,0 31-1,0 38-15,0 31 16,0 11-1,0 10-15,0 33 16,0 16 0,-4 8-16,-5 1 15,-5-7-15,2-14 16,3-8 0,9-23-16,6-25 15,7-37-15,-13-92 16,27 60-1,0-39-15,-2-35 16</inkml:trace>
  <inkml:trace contextRef="#ctx0" brushRef="#br0" timeOffset="8983.3251">8751 5281 0,'4'-23'15,"23"-15"-15,21-11 16,14-2 0,28-10-16,8 5 15,-18 19-15,-20 16 16,-23 19-1,-22 18-15,-17 11 16,-14 17 0,-22 32-16,-24 38 15,-28 43 1,-6 10-16,24-30 16,28-44-16,44-93 15,-18 56 1,21-36-16,17-25 15</inkml:trace>
  <inkml:trace contextRef="#ctx0" brushRef="#br0" timeOffset="9124.0357">9234 5410 0,'0'0'0,"0"0"15,2 20 1,4 18-16,6 20 15,2 5 1,-1-9-16,1-8 16</inkml:trace>
  <inkml:trace contextRef="#ctx0" brushRef="#br0" timeOffset="9546.0645">9297 5363 0,'0'0'16,"17"-22"-16,14-9 16,21-19-16,8 3 15,17-9 1,-1 1-16,-8-1 16,-7-2-1,-3 0-15,-6-2 16,-8-1-16,-8 4 15,-16 9 1,-20 48-16,11-36 16,-11 36-1,0 0-15,10-13 16,-4 15-16,0 18 16,3 16-1,1 15-15,-2 25 16,5 41-16,2 35 15,2 9 1,-7-3-16,-6-18 16,-8-14-1,-10-17-15,-16-21 16,-8-19-16</inkml:trace>
  <inkml:trace contextRef="#ctx0" brushRef="#br0" timeOffset="9920.926">9283 6263 0,'0'0'16,"0"0"-16,3 23 15,8 21-15,4 28 16,5-1-1,8 15-15,3 3 16,0-9-16,6-15 16,2-20-1,-1-25-15,-1-20 16,10-20 0,3-25-16,2-20 15,2-30-15,1-27 16,-18 0-1,-12-1-15,-11 15 16,-8 21 0,-4 18-16,-2 69 15,0 0-15,-6-40 16,-14 10 0</inkml:trace>
  <inkml:trace contextRef="#ctx0" brushRef="#br0" timeOffset="10092.5559">9402 6496 0,'0'0'15,"0"0"-15,0 0 16,24 0 0,30-3-16,37-12 15,18-22-15,12-24 16</inkml:trace>
  <inkml:trace contextRef="#ctx0" brushRef="#br0" timeOffset="10592.3255">10426 4918 0,'0'0'15,"19"0"1,21 0-16,26 7 16,3 6-16,-7 10 15,-8 2 1,-8 6-16,-7 4 15,-19 4-15,-20 9 16,-28 6 0,-29 11-16,-50 20 15,-57 22 1,-3-8-16,24-19 16,40-20-16,38-13 15,38-18 1,29-18-16,19-15 15,17-12 1,35-15-16,50-13 16,52-19-1,37-6-15,14 8 16,-31 21-16,-55 15 16,-140 25-1,0 0-15,78-13 16,-66 5-16</inkml:trace>
  <inkml:trace contextRef="#ctx0" brushRef="#br0" timeOffset="10858.0048">10289 5776 0,'0'0'0,"-4"34"16,-1 22-1,3 35-15,7 22 16,5-2-16,8 0 16,16-3-1,18-12-15,14-20 16,18-30-16,24-28 16,28-33-1,43-34-15,38-27 16,16-7-1,-41 23-15,-42 20 16</inkml:trace>
  <inkml:trace contextRef="#ctx0" brushRef="#br0" timeOffset="11014.4178">12062 6677 0,'0'0'16,"0"0"0,0 20-16,4 11 15</inkml:trace>
  <inkml:trace contextRef="#ctx0" brushRef="#br0" timeOffset="22777.3241">11733 4695 0,'0'0'16,"0"0"-16,0 0 16,0 0-16,0 0 15,20 0 1,22 4-16,21-1 15,-3 4-15,0 0 16,7-1 0,2-2-16,6-1 15,6-1 1,-6-1-16,-10 4 16,-65-5-16,51 8 15,-51-8 1,0 0-16,0 0 15,47 7 1,-47-7-16,0 0 16,0 0-16,38 8 15,-16 5 1</inkml:trace>
  <inkml:trace contextRef="#ctx0" brushRef="#br0" timeOffset="23511.4886">12987 4427 0,'0'0'0,"0"0"16,0 0-16,0 0 16,0 0-1,0 0-15,0 0 16,0 27-1,0 22-15,0 25 16,4 10-16,2-3 16,5-3-1,5-1-15,-1-8 16,-3-11 0,-12-58-16,8 46 15,-8-46-15,0 39 16,-6-16-1,-8-18-15,3-10 16,-2-13 0,4-10-16,2-10 15,10-15-15,5-6 16,10-1 0,11-2-16,12 1 15,12 3-15,30-7 16,18 2-1,3 17-15,-14 23 16,-20 17 0,-23 10-16</inkml:trace>
  <inkml:trace contextRef="#ctx0" brushRef="#br0" timeOffset="23979.788">13537 4630 0,'0'0'16,"0"0"-16,0 0 15,0 0-15,15 18 16,11 7 0,12 4-1,4-5-15,5-5 16,1-11-16,-4-8 15,-4-8-15,-4-8 16,-9-9 0,-13-2-16,-8-4 15,-10-2 1,-8-3-16,-7 4 16,-8 5-16,-7 7 15,-11 6 1,0 9-16,-2 10 15,6 13 1,2 10-16,6 6 16,11 12-16,9 3 15,11 1 1,10-2-16,11 0 16,16-1-16,3-1 15,6-3 1,3-5-16,2-15 15</inkml:trace>
  <inkml:trace contextRef="#ctx0" brushRef="#br0" timeOffset="25136.1626">14397 4963 0,'0'0'0,"0"0"16,0 0-16,0-18 15,0-16 1,0-17-16,-6 0 16,-3 4-1,-9 1-15,-1 7 16,-8 8-16,27 31 16,-34-21-1,-5 13-15,-8 15 16,6 13-1,1 11-15,6 7 16,5 5-16,11 1 16,18-44-1,0 0-15,-6 37 16,8-10-16,11-17 16,7-14-1,12-12-15,8-9 16,11-8-1,0 1-15,-8 5 16,-5 7 0,-13 12-16,-8 5 15,-5 10-15,-6 9 16,-6 7 0,0 2-16,-2 9 15,2 4-15,7 5 16,1-3-1,12-2-15,15-6 16,9-8 0,14-9-16,7-13 15,5-8-15,-4-13 16,-5-9 0,-10-14-16,-6-12 15,-10-11-15,4-35 16,-5-27-1,-11-19-15,-13-10 16,-8 13 0,-8 4-16,-8 12 15,-4 13 1,0 14-16,-3 10 16,2 16-16,-1 11 15,1 21 1,19 42-16,-19-35 15,19 35-15,-29-25 16,-5 11 0,1 19-16,2 11 15,-1 13-15,-6 18 16,0 10 0,6 15-16,-3 34 15,10 29 1,10 22-16,10 1 15,8 1-15,6-9 16,4-14 0,7-6-16,7-16 15,5-12 1,3-12-16,7-14 16,6-17-16,-5-11 15,-7-17 1,-36-31-16,37 23 15,-37-23 1,37 15-16,-37-15 16,0 0-16,0 0 15,36 9 1,-36-9-16,0 0 16,0 0-16,25 0 15,-25 0 1,0 0-16,15 0 15,1 0 1,5 0-16</inkml:trace>
  <inkml:trace contextRef="#ctx0" brushRef="#br0" timeOffset="26120.2486">15818 4059 0,'0'0'0,"0"0"16,0 0 0,0 0-16,0 26 15,0 21 1,0 27-16,0 11 15,-6-1-15,-2 4 16,-5-1 0,1-5-16,6-1 15,2-5-15,0-9 16,4-67 0,0 53-16,0-53 15,0 0 1,10 48-16,-10-48 15,12 24-15,-4-28 16</inkml:trace>
  <inkml:trace contextRef="#ctx0" brushRef="#br0" timeOffset="26682.6442">15795 4080 0,'0'0'15,"0"0"-15,0 0 16,0 0 0,0 25-16,0 20 15,0 22 1,7-2-16,7-10 16,5-10-16,3-11 15,-22-34 1,32 22-16,6-15 15,4-16 1,3-16-16,4-13 16,1-11-16,1-7 15,10-20 1,1-9-16,-15 8 16,-14 11-1,-33 66-15,24-46 16,-24 46-16,0 0 15,0 0 1,14-31-16,-5 19 16,-9 19-1,0 15-15,-5 13 16,1 15-16,-5 22 16,0 10-1,5 30-15,-1 22 16,10 4-16,1-1 15,6-19 1,3-22-16,3-11 16,2-13-1,3-14-15,-1-22 16,3-18-16,-2-18 16</inkml:trace>
  <inkml:trace contextRef="#ctx0" brushRef="#br0" timeOffset="27072.8086">16661 4613 0,'0'0'0,"0"0"15,-6 17-15,0 17 16,-2 18-1,10-4-15,12 2 16,12-8-16,-26-42 16,35 26-1,5-14-15,0-14 16,-6-19 0,-6-10-16,-8-9 15,-5-3-15,-13 6 16,-14 3-1,-8 12-15,-4 8 16,-9 8 0,-4 6-16,3 4 15,9 7-15,11 3 16,18 1 0,14-6-16,15-11 15</inkml:trace>
  <inkml:trace contextRef="#ctx0" brushRef="#br0" timeOffset="27760.3674">17449 4864 0,'0'0'16,"0"0"-16,0 0 15,0-8 1,0-14-16,0-10 15,-12 1-15,-5 5 16,-10-3 0,-4-3-16,-7 1 15,-3-1-15,41 32 16,-42-26 0,2 10-16,-1 14 15,6 15 1,3 11-16,5 15 15,10 3-15,10 2 16,9-1 0,7-9-16,6-14 15,6-8 1,3-12-16,4-17 16,3-16-1,4-26-15,1-16 16,2-37-16,-1-45 15,-3-21 1,-5 6-16,-8 25 16,-5 18-16,-8 35 15,-8 94 1,4-79-16,-4 79 16,-6-47-1,-8 34-15,-1 26 16,-3 14-16,-1 17 15,-7 23 1,6 15-16,0 36 16,7 29-16,6 6 15,12-6 1,5-18-16,6-15 16,5-11-1,5-6-15,-1-7 16,2-14-16,-3-16 15,1-20 1,2-10-16,7-17 16,-3-18-1</inkml:trace>
  <inkml:trace contextRef="#ctx0" brushRef="#br0" timeOffset="28307.2498">17579 4684 0,'0'0'15,"0"0"-15,0 0 16,0 0-16,11 20 16,7 7-1,8 4-15,0-7 16,4-12-1,1-12-15,2-12 16,1-8 0,5-14-16,-13-1 15,-9 2-15,-10-1 16,-14 7 0,-10 8-16,-12 2 15,-7 9-15,-7 5 16,-12 10-1,4 9-15,4 8 16,8 12 0,8 7-16,13 6 15,12 2-15,14-2 16,15-2 0,12-7-16,13-10 15,14-12 1,12-14-16,29-13 15,13-14-15,-4-6 16,-27 0 0,-85 29-16,64-22 15,-64 22 1,0 0-16,34-10 16,-23 4-16</inkml:trace>
  <inkml:trace contextRef="#ctx0" brushRef="#br0" timeOffset="28478.7261">18514 5075 0,'0'0'0,"0"0"16,0 0-16,0 0 15,0 0-15</inkml:trace>
  <inkml:trace contextRef="#ctx0" brushRef="#br0" timeOffset="29478.4961">12053 6621 0,'0'0'15,"0"0"-15,0 0 16,0 0 0,0 0-16,26 0 15,25 0-15,27 0 16,24 0-1,0 0-15,3-4 16,0-3 0,-5 0-16,-8 0 15,-92 7-15,83-4 16,-83 4 0,0 0-16,0 0 15,65 0 1,-65 0-16,31 4 15,-18 10-15</inkml:trace>
  <inkml:trace contextRef="#ctx0" brushRef="#br0" timeOffset="29635.059">12930 6726 0,'0'0'0,"0"0"16,0 0 0,0 0-16</inkml:trace>
  <inkml:trace contextRef="#ctx0" brushRef="#br0" timeOffset="50833.1432">13427 6286 0,'-9'27'16,"2"17"-1,-3 28-15,4 20 16,-3 30-16,2 12 16,4 16-1,-3 41-15,-7 5 16,-5 3-16,-2-5 15,0-2 1,-1-6-16,4-6 16,-3-10-1,4-25-15,1-19 16,1-32-16,1-27 16,-3-32-1,-4-17-15</inkml:trace>
  <inkml:trace contextRef="#ctx0" brushRef="#br0" timeOffset="51161.285">13214 6670 0,'16'-27'15,"13"-9"-15,16-15 16,8 5-16,10 4 16,18 9-1,7 16-15,-9 21 16,-17 19 0,-24 8-16,-20 11 15,-18 19-15,-22 8 16,-24 9-1,-31 25-15,-35 17 16,-14 8-16,25-23 16,29-23-1,72-82-15,-34 52 16,32-25 0</inkml:trace>
  <inkml:trace contextRef="#ctx0" brushRef="#br0" timeOffset="51582.9511">13895 6864 0,'0'0'0,"0"0"15,0 0 1,3 22-16,8 24 15,0 21 1,-2 2-16,-7-2 16,-4 0-16,-5-12 15,7-55-15,-11 49 16,11-49 0,-16 33-16,-3-14 15,-4-21 1,2-9-16,9-9 15,2-9-15,8-11 16,11-19 0,13-2-16,10 0 15,8-2 1,23-9-16,10 15 16,2 14-16,-9 23 15,-66 20 1,57-7-16</inkml:trace>
  <inkml:trace contextRef="#ctx0" brushRef="#br0" timeOffset="51973.5432">14345 7024 0,'0'0'0,"0"0"16,0 0-16,-4 22 15,2 18 1,-4 18-16,2-5 16,8-3-16,6-11 15,11-7 1,6-11-16,-2-17 16,2-7-1,2-8-15,-2-9 16,-6-6-16,-2-10 15,-8-9 1,-11-1-16,-8 5 16,-8 5-1,-9 9-15,-2 14 16,-6 7-16,-7 8 16,-7 6-1,7 1-15,10-2 16,18-10-1,12-12-15,16-19 16</inkml:trace>
  <inkml:trace contextRef="#ctx0" brushRef="#br0" timeOffset="52191.889">14497 6603 0,'0'0'16,"0"0"-1,0 0-15,19 4 16,31-1-16,29 1 16,20 0-1,6-4-15,3 3 16,-1-3 0,-13 7-16,-27 6 15</inkml:trace>
  <inkml:trace contextRef="#ctx0" brushRef="#br0" timeOffset="52567.1369">14875 5935 0,'0'0'16,"-14"25"0,0 11-16,-11 25 15,2 20-15,-4 35 16,-3 43 0,6 22-16,13-2 15,15-5 1,9-13-16,7-16 15,4-21-15,2-29 16,2-21 0,-1-23-16,-1-24 15,-4-13 1,0-14-16,4-14 16,3-15-16</inkml:trace>
  <inkml:trace contextRef="#ctx0" brushRef="#br0" timeOffset="52973.3049">14957 7086 0,'0'0'16,"0"0"-16,13 13 15,17 5 1,9 1-16,8 1 15,6-12 1,-3-8-16,-2-13 16,-4-10-16,-8-10 15,-3-6 1,-11-3-16,-8 2 16,-12 6-1,-11 12-15,-8 11 16,-12 8-16,-10 13 15,-14 16 1,-1 15-16,0 11 16,-3 25-16,7 17 15,24-9 1,26-18-16,16-22 16,15-12-1,18-10-15,17-12 16,17-14-16,32-10 15,12-18 1</inkml:trace>
  <inkml:trace contextRef="#ctx0" brushRef="#br0" timeOffset="53223.2428">15800 6863 0,'0'0'0,"-21"15"16,-3 10 0,-7 12-16,0 9 15,6 14-15,14 0 16,13 1 0,16-6-16,17-9 15,16-16-15,17-21 16,11-30-1,27-37-15</inkml:trace>
  <inkml:trace contextRef="#ctx0" brushRef="#br0" timeOffset="53473.1898">15701 6585 0,'0'0'15,"0"0"-15,0 0 16,0 0-16,31 0 16,37 0-1,34 0-15,28-4 16,2-4 0,-3-2-16,-10-1 15,-119 11-15,0 0 16,83-25-1,-50-19-15</inkml:trace>
  <inkml:trace contextRef="#ctx0" brushRef="#br0" timeOffset="53816.847">16085 5984 0,'0'0'16,"-7"23"-16,-3 20 15,-6 23-15,1 7 16,1 40 0,1 26-16,7 23 15,0 6 1,9-7-16,4-14 15,1-15-15,1-16 16,3-14 0,3-22-16,1-12 15,-16-68 1,13 45-16,3-9 16,2-9-16,2-14 15</inkml:trace>
  <inkml:trace contextRef="#ctx0" brushRef="#br0" timeOffset="54941.2403">16311 7148 0,'0'0'0,"0"0"15,13 16 1,10 4-16,11 5 16,3-10-16,4-6 15,1-14 1,4-12-16,0-15 16,-8-11-1,-8-3-15,-10 2 16,-20 4-16,-14 6 15,-10 16 1,-9 7-16,-6 13 16,-14 14-1,7 12-15,1 16 16,7 9-16,14 5 16,11 7-1,17 0-15,14 1 16,13-5-16,16-3 15,27 3 1,20-20-16,21-23 16,4-36-1,-7-23-15,-18-7 16,-23 8-16,-24 17 16,-47 23-1,0 0-15,0 0 16,29-6-1,-29 6-15,0 0 16,13-2-16,-3-5 16,-5-8-1,-3-10-15,-4-11 16,-7-8 0,-8-15-16,-5 1 15,-3 7 1,-1 9-16,-4 6 15,-5 15-15,-3 17 16,-2 19 0,-3 19-16,5 16 15,4 7-15,12 12 16,13 1 0,11-8-16,17-10 15,10-12 1,7-18-16,5-24 15,7-24-15,-4-24 16,3-19 0,7-41-16,-1-39 15,-9-21 1,-16 15-16,-10 18 16,-8 4-16,-4 10 15,-4 11 1,-2 12-16,-8 12 15,-2 22 1,10 66-16,-11-38 16,-5 16-16,1 18 15,1 15 1,-3 13-16,2 17 16,2 28-16,9 13 15,4 41 1,13 38-16,10 21 15,6-4 1,-4-4-16,-6-15 16,-3-5-16,-4-14 15,-2-17 1,2-24-16,3-28 16,3-30-16,7-21 15,2-18 1</inkml:trace>
  <inkml:trace contextRef="#ctx0" brushRef="#br0" timeOffset="55300.5277">18311 6060 0,'0'0'0,"-7"25"16,-2 18-16,-3 29 16,-4 34-1,7 12-15,0 21 16,6 18-16,9-10 15,2-11 1,7-8-16,1-21 16,1-23-1,-17-84-15,21 66 16,-3-37-16,0-22 16</inkml:trace>
  <inkml:trace contextRef="#ctx0" brushRef="#br0" timeOffset="55847.2715">18369 6277 0,'0'0'0,"0"0"16,0 22-1,5 21-15,2 22 16,4-5-16,9-9 16,7-8-1,5-10-15,3-13 16,11-20 0,8-18-16,10-19 15,17-29-15,3-16 16,-14-8-1,-17 8-15,-53 82 16,27-79-16,-27 79 16,8-60-1,-8 60-15,-10-29 16,-3 28 0,-3 16-16,4 16 15,-3 16-15,0 28 16,2 36-1,5 31-15,8 24 16,8 1 0,7-17-16,0-18 15,0-18-15,5-16 16,5-10 0,0-22-16,3-29 15,-1-14 1,4-16-16,-5-16 15</inkml:trace>
  <inkml:trace contextRef="#ctx0" brushRef="#br0" timeOffset="56191.0596">19335 6936 0,'0'0'16,"0"0"-16,-19 25 15,-2 13-15,-8 24 16,6 8 0,11-2-16,12-68 15,0 60 1,14-13-16,11-24 16,4-23-16,-2-11 15,1-14 1,2-15-16,-12-4 15,-12-1 1,-12 5-16,-12 8 16,-12 10-16,-8 8 15,-15 10 1,-3 11-16,56-7 16,-42 13-1,20-1-15,22-10 16</inkml:trace>
  <inkml:trace contextRef="#ctx0" brushRef="#br0" timeOffset="56972.3223">19877 7309 0,'0'0'15,"0"0"-15,0 0 16,0 0-16,0 0 15,-11-20 1,-9-12-16,-6-12 16,-6-1-1,-6-2-15,-2 3 16,2 2-16,38 42 16,0 0-1,0 0-15,-35-32 16,2 12-1,7 20-15,12 16 16,6 13-16,8 11 16,4 16-1,7 2-15,8-7 16,1-10 0,7-13-16,4-16 15,-2-20-15,9-20 16,12-28-1,16-40-15,-4-34 16,-8-24-16,-21-9 16,-21 9-1,-14 11-15,-10 4 16,-3 5 0,1 16-16,-1 13 15,1 18-15,14 87 16,-14-72-1,14 72-15,0 0 16,-8-35 0,1 24-16,0 19 15,3 15-15,-3 15 16,5 22 0,-2 14-16,2 38 15,-1 30 1,-2 24-16,1-2 15,2-14-15,-3-15 16,3-17 0,0-4-16,4-20 15,5-17 1,-1-18-16,4-18 16,-2-12-16,3-12 15,1-8 1,2-6-16,4-8 15,1-11-15</inkml:trace>
  <inkml:trace contextRef="#ctx0" brushRef="#br0" timeOffset="57518.782">20121 6925 0,'0'0'0,"0"0"16,0 0 0,11 18-1,10 6-15,3 10 16,5-7-16,6-5 16,7-11-16,2-13 15,0-10 1,4-10-16,-9-4 15,-39 26 1,34-34-16,-16 3 16,-16 6-16,-14 7 15,-14 7 1,-11 9-16,-12 8 16,-4 11-1,3 7-15,0 7 16,10 8-16,9 2 15,10 9 1,10 0-16,16 2 16,11 0-1,12-6-15,13-3 16,10-12 0,9-6-16,11-9 15,-1-9-15,2-6 16,-3-2-1,-7 1-15,-62 0 16,0 0-16,57 0 16,-10 4-1</inkml:trace>
  <inkml:trace contextRef="#ctx0" brushRef="#br0" timeOffset="57675.3484">21004 7575 0,'0'0'16,"0"0"0,0 0-16</inkml:trace>
  <inkml:trace contextRef="#ctx0" brushRef="#br0" timeOffset="115005.5504">13390 5524 0,'0'0'0,"24"0"16,17-7-16,27-4 16,8 0-1,18-2-15,-6 4 16,11-3 0,15 3-16,2-1 15,11-4-15,10 1 16,9 1-1,-2 3-15,4 2 16,-1-1 0,6 1-16,-4 3 15,5 1-15,3-1 16,1 2 0,10 2-16,-3 4 15,3 1-15,-6-3 16,5 2-1,-3 1-15,1-2 16,-1 2 0,-10 0-16,-9-5 15,-4 2 1,-5-2-16,-8 0 16,-12-2-16,-4 0 15,-14-1 1,-8 1-16,-11-1 15,-11 3-15,-14 3 16,-5 4 0,3-5-16,-4-6 15</inkml:trace>
  <inkml:trace contextRef="#ctx0" brushRef="#br0" timeOffset="115130.4364">18684 5405 0,'0'0'0,"0"0"16,0 0 0,0 0-16</inkml:trace>
  <inkml:trace contextRef="#ctx0" brushRef="#br0" timeOffset="123894.0802">22662 3424 0,'0'0'0,"0"0"16,0 0-16,0 0 16,0 0-1,0 0-15,-14 20 16,-3 11-16,-8 16 15,2 13 1,2 12-16,-4 31 16,3 29-16,1 15 15,3 16 1,10 2-16,3-2 16,0 9-1,-1 11-15,2 12 16,1 4-16,3 2 15,0 7 1,0 2-16,3-5 16,-1-3-1,2-6-15,0-10 16,3-7-16,2-12 16,-4-18-1,3-21-15,1-27 16,2-21-1,-1-17-15,-10-63 16,9 39-16,2-14 16,2-18-1</inkml:trace>
  <inkml:trace contextRef="#ctx0" brushRef="#br0" timeOffset="125378.1091">22729 3466 0,'0'0'0,"27"-4"15,21-5-15,34-7 16,20 0 0,17-1-16,11 6 15,12 3 1,13 4-16,7 0 16,17 0-16,13-1 15,14 3 1,6 4-16,-1 7 15,-3 2-15,-7 0 16,-3-2 0,-5-4-16,-1-2 15,-7-3 1,-8-8-16,-17 4 16,-7-4-16,-18 7 15,-12-1 1,-13 5-16,-7 0 15,-2 6-15,-5 0 16,-5 2 0,-9 0-16,-7 0 15,-11 1 1,-15-1-16,-49-11 16,41 11-16,-41-11 15,34 16 1,-17 6-16,-5-1 15,-8 5 1,-2 5-16,-2 6 16,-2 3-16,-2 17 15,0 10 1,-4 9-16,2 29 16,-1 23-1,1 10-15,4 9 16,-1-6-16,0 0 15,-2-2 1,1 2-16,0 1 16,4 4-1,2 3-15,6 6 16,5 0-16,2 5 16,-3 1-1,-4-3-15,-8-6 16,-4-6-16,-7-10 15,0-10 1,2-15-16,2-11 16,4-7-1,0-14-15,-1-12 16,-2-15-16,-1-11 16,-4-2-1,-7-8-15,-2-10 16,1-10-1,-13-3-15,-11-5 16,-18-6 0,-7-4-16,-15-5 15,-33-9-15,-36-8 16,-16 0 0,-7 2-16,2 5 15,-4 1-15,-4 4 16,-9 3-1,-8 1-15,-2 6 16,0 1-16,-11 2 16,5-2-1,0 4-15,4 4 16,0 4 0,2 2-16,5 3 15,15 5-15,0 2 16,8 2-1,11 2-15,10 2 16,13 8 0,4 2-16,19-3 15,7-2-15,24-5 16,12-6 0,23-7-16,49-11 15,0 0 1,0 0-16,-43 9 15,43-9-15,-29 9 16,17 0 0</inkml:trace>
  <inkml:trace contextRef="#ctx0" brushRef="#br0" timeOffset="126455.7335">27717 4386 0,'0'0'0,"0"0"15,0 0-15,8 0 16,11-2-16,3 7 15,-3 15 1,-4 14-16,0 8 16,5 12-1,5 6-15,-4 5 16,0 0-16,-21-65 16,17 62-1,-17-62-15,0 0 16,8 54-1,-10-19-15,-4-21 16,-9-11-16,-3-13 16,-2-7-1,0-8-15,3-2 16,7-5 0,8-1-16,14 0 15,12-3-15,20-4 16,15 4-1,5 7-15,1 5 16,-6 8-16,-5 7 16,-54 9-1,41 2-15,-9 11 16,-19 6 0,-13 12-16,-15 2 15,-15 5-15,-9 12 16,-8 0-1,4-2-15,43-48 16,0 0 0,-33 40-16,15-12 15,24-13-15,19-15 16,12-8 0,20-3-16,2 0 15,-2 4 1,-11 7-16,-11 4 15</inkml:trace>
  <inkml:trace contextRef="#ctx0" brushRef="#br0" timeOffset="127080.4697">27701 5477 0,'0'0'0,"0"0"15,20-2-15,27-16 16,23-9 0,21-16-16,22-12 15,-4-3 1,-17 0-16,-20 12 16,-22 7-1,-25 14-15,-25 25 16,0-15-16,-16 12 15,-12 10 1,-5 8-16,-2 6 16,-8 10-16,8 0 15,4 0 1,31-31-16,-25 34 16,25-34-1,-15 35-15,15 1 16,9-6-16,6-7 15,7-2 1,-22-21-16,27 20 16,-27-20-1,0 0-15,23 19 16,-5 2-16,-8 7 16,-14 3-1,-12 4-15,-15 17 16,-8 4-1,1 2-15,3-5 16,35-53-16,-25 52 16,14-14-1,22-11-15,18-18 16,21-14 0,27-15-16,33-25 15,15-20-15,-15-13 16</inkml:trace>
  <inkml:trace contextRef="#ctx0" brushRef="#br0" timeOffset="127767.976">28486 5048 0,'0'0'15,"0"0"-15,0 0 16,0 0-1,18-2-15,24-5 16,19-3 0,1 5-16,-62 5 15,0 0-15,54 5 16,-19 14 0,-24 14-16,-15 0 15,-11 3-15,-8 14 16,1-1-1,22-49-15,-19 47 16,14-4 0,15-10-16,10-13 15,13-10-15,10-15 16,16-18 0,1-12-16,-7-19 15,3-27 1,-11-24-16,-21 1 15,-12 6 1,-10 3-16,-4 17 16,0 9-16,2 69 15,0 0-15,0 0 16,-5-41 0,0 24-16,1 22 15,4 14 1,-2 15-16,2 17 15,0 25 1,-3 39-16,-1 20 16,2 19-16,4-11 15,5-18 1,1-13-16,4-13 16,-4-5-16,3-14 15,1-11 1,-12-69-16,8 49 15,-8-49 1,15 27-16,2-27 16,4-24-16</inkml:trace>
  <inkml:trace contextRef="#ctx0" brushRef="#br0" timeOffset="128283.5197">29498 4782 0,'0'0'0,"0"0"16,0 0-1,-6 25-15,-3 24 16,1 29-16,0 23 16,6 1-1,4-1-15,4-12 16,-6-89-16,2 76 15,-2-76 1,2 47-16,-2-34 16,0-28-1,0-23-15,0-11 16,4-9-16,5-3 16,-1 3-1,9-2-15,6-3 16,6 5-1,5 7-15,3 6 16,4 12-16,-1 8 16,-4 16-1,-10 14-15,-8 6 16,-7 13 0,-9 10-16,-10 9 15,-15 14-15,-3 6 16,-5-3-1,-4-1-15,35-59 16,-31 51 0,31-51-16,-24 40 15,7-16-15</inkml:trace>
  <inkml:trace contextRef="#ctx0" brushRef="#br0" timeOffset="128658.6111">29739 5066 0,'0'0'0,"0"0"16,9-20 0,14-12-16,10-16 15,5 5-15,2 0 16,0 5 0,-1 1-16,-4 3 15,-35 34 1,0 0-16,0 0 15,29-29-15,-29 29 16,20-18 0,-10 16-16,-6 12 15,-4 14 1,2 9-16,-2 12 16,4 15-16,1 9 15,0 3 1,1 3-16,1 15 15,-7-90 1,0 0-16,0 0 16,8 70-16,2-47 15,0-34 1,-1-24-16</inkml:trace>
  <inkml:trace contextRef="#ctx0" brushRef="#br0" timeOffset="128970.9903">30217 4458 0,'0'0'0,"0"0"16,0 0-16,0 29 16,0 29-1,0 32-15,0 22 16,0 4-1,4 2-15,0 5 16,4 0-16,-4 0 16,3-5-1,1 0-15,4-1 16,6-10 0,-2-22-16,1-15 15,-17-70-15,14 46 16,3-15-16,4-24 15,0-25 1</inkml:trace>
  <inkml:trace contextRef="#ctx0" brushRef="#br0" timeOffset="129689.3462">30521 4777 0,'0'0'0,"0"0"16,0 23-1,7 22-15,2 24 16,0 3 0,-3-1-16,-6-71 15,0 0-15,0 0 16,9 60-1,-5-20-15,-1-27 16,0-26 0,-1-15-16,-2-10 15,2-7-15,6 1 16,8 3 0,7 1-16,10 4 15,7 7 1,7 9-16,-2 13 15,-8 14-15,-6 11 16,-20 4 0,-11 7-16,-11 9 15,-24 14 1,-9 1-16,-7 1 16,-14 8-16,65-62 15,0 0 1,0 0-16,-53 56 15,29-11 1,31-21-16,8-11 16,9-5-16,2 0 15,3 3 1,-3 8-16,-2 3 16,-11 10-16,-11 0 15,-6 9 1,-9 8-16,-11-2 15,2-2 1,22-45-16,-24 44 16,24-44-16,-15 36 15,21-7 1,16-13-16,19-12 16,30-13-1,12-12-15</inkml:trace>
  <inkml:trace contextRef="#ctx0" brushRef="#br0" timeOffset="130392.1885">30917 5035 0,'0'0'0,"0"0"16,12-9-16,18-5 15,13 1 1,3 6-16,2 7 16,-4 5-1,-44-5-15,36 15 16,-17 8-16,-17 3 16,-12 6-1,-11 6 1,-13 11-16,2-2 15,1 0-15,8-3 16,10-6-16,13-7 16,13-10-1,18-12-15,15-6 16,22-13 0,6-10-16,14-16 15,3-15-15,-24-10 16,-22 3-1,-23 6-15,-11 1 16,-4-1-16,-1-7 16,1 3-1,-1 6-15,-6 50 16,0 0 0,0 0-16,12-37 15,-4 15-15,0 22 16,-3 13-1,-5 17-15,-2 14 16,-1 25 0,1 13-16,2 35 15,2 30-15,1 5 16,3-13 0,3-19-16,1-21 15,-1-17 1,1-10-16,-4-23 15,1-6-15,-7-43 16,0 0 0,5 37-16,-5-37 15,4 32-15</inkml:trace>
  <inkml:trace contextRef="#ctx0" brushRef="#br0" timeOffset="130533.1631">32086 6027 0,'0'0'15,"0"0"1,0 0-16</inkml:trace>
  <inkml:trace contextRef="#ctx0" brushRef="#br0" timeOffset="136375.4869">24277 4871 0,'0'0'0,"0"0"0,0 0 32,0 0-32,0 0 0,-6 23 31,-3 17-31,-5 21 0,6 1 15,1 2-15,3 8 16,2 2-16,2 18 16,-2-8-1,2-1-15,0-5 16,0-7 0,0-71-16,-2 59 15,2-59-15,0 0 16,2 44-1,4-22-15,9-25 16,10-24-16</inkml:trace>
  <inkml:trace contextRef="#ctx0" brushRef="#br0" timeOffset="137187.579">24398 4934 0,'0'0'16,"0"0"0,0 0-16,14-13 15,15-5 1,11-3-16,11 6 16,14 4-16,16 4 15,35-2 1,40-2-16,13 2 15,-5 0-15,-9 0 16,-17 0 0,-8-4-16,-19 1 15,-15 4 1,-8 1-16,-17 7 16,-19 4-16,-8 3 15,-4 6 1,-2 3-16,-38-16 15,33 18 1,-6 8-16,-7 0 16,-20-26-16,16 29 15,-2 2 1,-1 9-16,1 11 16,-5 5-1,-3 3-15,0 5 16,0 3-16,-2 2 15,-2 4 1,2-4-16,1 0 16,-5-69-1,2 64-15,-2-64 16,2 56-16,-2-56 16,-9 47-1,-9-16-15,-8-15 16,-8-7-16,-6-7 15,-20 0 1,-11-2-16,-11-4 16,-29 0-1,-25-1-15,-22 3 16,-4 0-16,11-1 16,10-1-1,0-1-15,4 5 16,8 0-1,12 5-15,6 2 16,14 2-16,11 4 16,18 0-1,68-13-15,0 0 16,0 0-16,-34-1 16,28-22-1</inkml:trace>
  <inkml:trace contextRef="#ctx0" brushRef="#br0" timeOffset="137437.4067">24772 4911 0,'0'0'0,"-30"23"15,-8 6-15,-25 22 16,-21 19 0,-12 13-16,6-3 15,16-2-15,25-18 16,28-13 0,25-29-16,19-18 15</inkml:trace>
  <inkml:trace contextRef="#ctx0" brushRef="#br0" timeOffset="137656.0998">25105 4990 0,'-37'18'0,"-14"15"15,-23 14 1,-20 20-16,-18 20 15,1 7-15,23-10 16,88-84 0,-48 62-16,41-29 15,25-24-15</inkml:trace>
  <inkml:trace contextRef="#ctx0" brushRef="#br0" timeOffset="137890.4253">25451 4952 0,'-30'9'0,"-12"11"15,-14 11 1,-8 14-16,-33 25 16,-23 19-16,-1 9 15,31-13 1,90-85-16,-43 64 15,45-30 1,35-32-16,38-28 16</inkml:trace>
  <inkml:trace contextRef="#ctx0" brushRef="#br0" timeOffset="138093.5023">25949 4870 0,'0'0'0,"-26"15"15,-18 11 1,-33 22-16,-44 32 16,-44 38-1,-7 16-15,24-5 16,59-40-16,42-24 16,33-28-1,32-24-15,15-21 16</inkml:trace>
  <inkml:trace contextRef="#ctx0" brushRef="#br0" timeOffset="138312.1959">26115 4997 0,'-30'15'15,"-12"5"-15,-28 21 16,-26 21-1,-23 23-15,-8 16 16,16-2-16,35-22 16,38-27-1,29-23-15,26-19 16,22-15-16</inkml:trace>
  <inkml:trace contextRef="#ctx0" brushRef="#br0" timeOffset="138499.8029">26079 5274 0,'-31'25'0,"-18"10"16,-23 18 0,-20 19-16,-20 24 15,12 3-15,38-21 16,40-32-1,39-32-15,23-21 16</inkml:trace>
  <inkml:trace contextRef="#ctx0" brushRef="#br0" timeOffset="138655.8698">26369 5412 0,'0'0'0,"0"0"15,-17 13-15,-15 16 16,-30 26 0,-46 40-16,-53 57 15</inkml:trace>
  <inkml:trace contextRef="#ctx0" brushRef="#br0" timeOffset="143733.1853">23558 5175 0,'0'0'0,"23"-4"15,14-5-15,24-3 16,1-3-1,-3 0-15</inkml:trace>
  <inkml:trace contextRef="#ctx0" brushRef="#br0" timeOffset="143889.2874">23850 5211 0,'0'0'0,"0"0"15,0 0-15,-21 0 16,-18 0 0,-12 0-16</inkml:trace>
  <inkml:trace contextRef="#ctx0" brushRef="#br0" timeOffset="144045.2625">23145 5316 0,'0'0'0,"-22"0"15,-12 0-15,-9 0 16</inkml:trace>
  <inkml:trace contextRef="#ctx0" brushRef="#br0" timeOffset="144201.4315">22748 5332 0,'0'0'0,"0"0"16,0 0 0,0 0-16,0 0 15</inkml:trace>
  <inkml:trace contextRef="#ctx0" brushRef="#br0" timeOffset="144404.508">23335 4432 0,'0'0'16,"0"0"-16,0 0 15</inkml:trace>
  <inkml:trace contextRef="#ctx0" brushRef="#br0" timeOffset="144560.7217">23719 4441 0,'24'0'0,"10"0"16</inkml:trace>
  <inkml:trace contextRef="#ctx0" brushRef="#br0" timeOffset="144764.1052">25002 4530 0,'0'0'0,"0"0"15,23 0 1,25 4-16,31 1 16</inkml:trace>
  <inkml:trace contextRef="#ctx0" brushRef="#br0" timeOffset="144935.9498">25987 4693 0,'0'0'0,"0"0"16,18 0 0,20 0-16,24 0 15</inkml:trace>
  <inkml:trace contextRef="#ctx0" brushRef="#br0" timeOffset="145107.8632">26803 4836 0,'0'0'0,"0"0"16,16 0-1,13 0-15</inkml:trace>
  <inkml:trace contextRef="#ctx0" brushRef="#br0" timeOffset="145279.3022">27225 4595 0,'0'0'0,"0"0"16,0 0-16,0 0 15</inkml:trace>
  <inkml:trace contextRef="#ctx0" brushRef="#br0" timeOffset="145435.811">27036 4219 0,'0'0'16,"0"0"-16,0 0 16,0 0-16</inkml:trace>
  <inkml:trace contextRef="#ctx0" brushRef="#br0" timeOffset="145607.3649">25881 4250 0,'-29'0'0,"-10"0"15,-8 0-15</inkml:trace>
  <inkml:trace contextRef="#ctx0" brushRef="#br0" timeOffset="145779.1857">24737 4382 0,'-28'0'16,"-14"0"-16,-13 4 16,2-1-16,6 1 15</inkml:trace>
  <inkml:trace contextRef="#ctx0" brushRef="#br0" timeOffset="145966.6401">23479 4378 0,'0'0'0,"0"0"16,0 0-16</inkml:trace>
  <inkml:trace contextRef="#ctx0" brushRef="#br0" timeOffset="146123.2349">23232 4092 0,'0'0'0,"0"0"16,0 0-1,0-12-15,9-14 16,10-8-16</inkml:trace>
  <inkml:trace contextRef="#ctx0" brushRef="#br0" timeOffset="146294.6877">24016 3654 0,'0'0'16,"0"0"-16,27 0 16,34-5-1,32 1-15,23 2 16</inkml:trace>
  <inkml:trace contextRef="#ctx0" brushRef="#br0" timeOffset="146435.2798">25344 3466 0,'0'0'15,"0"0"-15,24 0 16,32 0 0,33 0-16,27 0 15</inkml:trace>
  <inkml:trace contextRef="#ctx0" brushRef="#br0" timeOffset="165243.6915">23540 4139 0,'0'0'0,"0"0"16,0 0-1,0 0-15,0 0 16,-22 4-16,-19 1 15,-11 6 1,2 0-16,6-2 16,0-4-1,5-4-15,-1-5 16,1-5-16,3-4 16,5-9-1,1-5-15,11-3 16,3 2-16,3-1 15,13 29 1,-9-36-16,2-7 16,1-10-1,8 3-15,4 5 16,8 4-16,3 3 16,8 5-1,5 0-15,1 9 16,4 6-16,4 5 15,3 8 1,2 3-16,2 6 16,-4 6-1,2 3-15,-1 5 16,-3 4 0,-4 7-16,-5 7 15,-4 4-15,-5 7 16,-9 4-1,-2 3-15,-11 2 16,-7-5-16,-6-2 16,-5-6-1,-1-5-15,-3-9 16,1-12 0,3-5-16,0-3 15,3-5-15,-1-4 16,3 0-1,1-2-15,4-3 16,4 2-16</inkml:trace>
  <inkml:trace contextRef="#ctx0" brushRef="#br0" timeOffset="165399.602">23612 4163 0,'0'0'0,"0"0"16,0 0 0,0 0-16,0 0 15,0 0-15</inkml:trace>
  <inkml:trace contextRef="#ctx0" brushRef="#br0" timeOffset="165805.7156">23364 3656 0,'0'0'0,"0"0"16,0 0-16,0 0 16,0 0-16,-14 21 15,-8 8 1,-7 11-16,-2 2 15,-3 0 1,1 3-16,1 2 16,1-2-16,31-45 15,0 0 1,0 0-16,-22 29 16,17-20-16</inkml:trace>
  <inkml:trace contextRef="#ctx0" brushRef="#br0" timeOffset="166071.3904">23479 3737 0,'0'0'15,"0"0"-15,-17 20 16,-7 11-16,-17 16 15,1 2 1,0 2-16,2-4 16,38-47-1,-31 43-15,31-43 16,-23 36-16,17-12 16,10-17-1,7-19-15</inkml:trace>
  <inkml:trace contextRef="#ctx0" brushRef="#br0" timeOffset="166274.6456">23538 3913 0,'0'0'0,"0"0"15,-16 16-15,-9 11 16,-8 13-1,-4 6-15,-9 6 16,4 4-16,42-56 16,-40 46-1</inkml:trace>
  <inkml:trace contextRef="#ctx0" brushRef="#br0" timeOffset="171398.5165">21674 5532 0,'0'0'0,"0"0"16,0 0-16,0 0 15,-4-8 1,2-17-16,2-11 15,9-6 1,13-5-16,8-4 16,5-5-16,5-7 15,14-24 1,6-9-16,-1 5 16,0 3-16,9 3 15,5 3 1,10-1-16,13 1 15,6 1 1,2 9-16,-8 13 16,-19 11-1,-77 48-15,63-38 16,-63 38-16,0 0 16,0 0-1,35-21-15,-16 7 16,-19 14-16,0-9 15,-9 4 1,-7-1-16,-9 1 16,0-2-16,-10 3 15,-7-3 1,-12-2-16,-11 5 16,-9 1-1,-27 3-15,-21 10 16,4 7-1,20 6-15,98-23 16,0 0-16,-52 16 16,44-19-1,25-12-15</inkml:trace>
  <inkml:trace contextRef="#ctx0" brushRef="#br0" timeOffset="171710.9488">22910 4074 0,'0'0'0,"0"0"15,0 0-15,0 0 16,0 0-1,-6 28-15,-8 20 16,-5 19 0,-7-7-16,-3 0 15,5 1-15,-1-5 16,10-5 0,9 3-16,6-5 15,4 0-15</inkml:trace>
  <inkml:trace contextRef="#ctx0" brushRef="#br0" timeOffset="172382.2837">23285 4371 0,'0'0'15,"-6"27"1,-3 18-16,-9 22 16,5 2-16,-3 2 15,-2 10 1,-2 28-16,-3 21 15,6 6 1,5 10-16,6-11 16,4-5-16,4-9 15,2 2 1,0-5-16,1-4 16,2-16-1,0-8-15,-1-17 16,5-17-16,-11-56 15,14 34 1,2-25-16,-3-16 16</inkml:trace>
  <inkml:trace contextRef="#ctx0" brushRef="#br0" timeOffset="172679.119">23385 4191 0,'0'0'0,"-26"5"16,-16 13-1,-19 14-15,6 13 16,-8 13-1,-13 20-15,0 11 16,15-8-16,61-81 16,-33 53-1,29-30-15,20-28 16,17-21-16,21-26 16</inkml:trace>
  <inkml:trace contextRef="#ctx0" brushRef="#br0" timeOffset="172819.8026">23272 4229 0,'0'0'0,"0"23"15,4 20-15,5 31 16,8 26 0,2 8-16,-19-108 15,18 122-15</inkml:trace>
  <inkml:trace contextRef="#ctx0" brushRef="#br0" timeOffset="173272.7047">23466 4157 0,'0'0'16,"0"0"0,0 0-16,0 0 15,3 22-15,9 25 16,9 22 0,-1 7-16,6 34 15,-3 19 1,2 0-16,4 3 15,7-11 1,7-3-16,0 1 16,5 6-16,-6 9 15,-1 13-15,-6-1 16,-4-7 0,-4-10-16,-2-15 15,0-16 1,-3-19-16,-5-17 15,-3-17-15,-14-45 16,9 41 0,-7-11-16,-11-19 15</inkml:trace>
  <inkml:trace contextRef="#ctx0" brushRef="#br0" timeOffset="173585.1258">23406 4211 0,'0'0'16,"0"0"-16,-11 24 16,-7 16-16,-2 22 15,7 12 1,4 17-16,7-1 16,2-90-1,2 67-15,2-40 16,5-31-16</inkml:trace>
  <inkml:trace contextRef="#ctx0" brushRef="#br0" timeOffset="173772.8968">23435 4248 0,'0'0'0,"0"0"16,0 0-16,23 16 15,14 11 1,33 16-16,32 18 16,50 28-1,32 14-15</inkml:trace>
  <inkml:trace contextRef="#ctx0" brushRef="#br0" timeOffset="192299.4621">22852 2709 0,'-5'-7'16,"5"7"-16,-6-9 15,-2-2-15,2 2 0,-1-2 16,-3 0-16,-6 8 16,-7 3-1,0 9 1,-7 10-16,1 12 0,4 5 16,5 6-16,7 0 15,9 1 1,6-6-16,13-1 15,10-9-15,4-9 16,-1-6 0,7-11-16,-2-2 15,2-8 1,-3-8-16,-7-2 16,-7-5-16,-12-2 15,-8 4 1,-14-1-16,-8 1 15,-9 5 1,2-2-16,4 7 16,2 0-16,4 5 15,12 3 1,9-3-16,13-5 16</inkml:trace>
  <inkml:trace contextRef="#ctx0" brushRef="#br0" timeOffset="192643.5221">23072 3011 0,'0'0'0,"0"0"15,0 0 1,0 0-16,0 0 15,0 0 1,0-18-16,11-16 16,6-15-16,8 9 15,4 8 1,2 4-16,3 6 16,1 5-1,0 10-15,-5 7 16,-7 5-1,-3 9-15,-3 8 16,-1 4-16,-3 3 16,-13-29-1,19 40-15</inkml:trace>
  <inkml:trace contextRef="#ctx0" brushRef="#br0" timeOffset="193174.5716">23620 2788 0,'0'0'0,"0"0"16,0 0-1,0 0-15,0 0 16,19 3-16,15 0 16,9 1-1,-8-11-15,-7-6 16,-3-7 0,-5-5-16,-3-1 15,-17 26-15,16-31 16,-16 31-1,14-33-15,-14 33 16,2-34 0,-10 3-16,-13 13 15,-6 10-15,-2 6 16,-2 11 0,1 5-16,7 6 15,9 4-15,14 4 16,11 3-1,13 2-15,15 9 16,1 3 0,-3 10-16,-9 15 15,-22 44-15,-37 58 16,-51 76 0</inkml:trace>
  <inkml:trace contextRef="#ctx0" brushRef="#br0" timeOffset="236632.7551">12955 8074 0,'0'0'0,"0"0"15,0 0-15,0 0 16,0 0-1,0 0-15,16-9 16,10-5-16,12-4 16,3 7-1,1 0-15,4 4 16,4 0-16,4 3 16,0 1-1,0 1-15,5 2 16,-1 0-1,5 0-15,1 2 16,1 1-16,3-1 16,1 0-1,4 1-15,24-3 16,15-3-16,-2-1 16,-6-3-1,-1-2-15,-4 3 16,5-1-1,-2-3-15,2 2 16,1-2-16,-1 2 16,4 1-1,-3-4-15,3 3 16,3 1 0,7 0-16,5 0 15,6 0-15,-8 1 16,-5-1-1,-1 0-15,-9 5 16,4 2 0,-1 2-16,1-2 15,-1-2-15,6 0 16,-5-5 0,-1 3-16,-2-3 15,2 0 1,-1 1-16,-3 1 15,1 0-15,-4-1 16,-2 2 0,-1-1-16,-3 1 15,4 0-15,1 4 16,-1-4 0,-1 4-16,2-6 15,-3 4 1,2-5-16,-2 5 15,1 0-15,-3 2 16,0-2 0,2 2-16,1 0 15,-1-3 1,-1-1-16,-2-1 16,-1-2-16,-9 3 15,-4-1 1,1 1-16,3-3 15,2 0 1,-2-1-16,-3-1 16,-4 2-16,1 1 15,-1-4 1,-2 4-16,-4 1 16,-17 5-1,-2-2-15,-5 4 16,0-2-16,-48 0 15,48 0 1,-2-2-16,-3-7 16,-2-4-16</inkml:trace>
  <inkml:trace contextRef="#ctx0" brushRef="#br0" timeOffset="236976.4241">21385 7283 0,'0'0'0,"0"0"16,-19 6-1,-22 11-15,-10 6 16,-2 11-16,-3 4 15,-1 1 1,0 9-16,-11 13 16,3 3-1,10-3-15,6-2 16,6-2 0,10-11-16,33-46 15,-25 41-15,25-41 16,-18 37-1,14-8-15</inkml:trace>
  <inkml:trace contextRef="#ctx0" brushRef="#br0" timeOffset="237242.3784">21442 7481 0,'0'0'0,"0"0"16,-17 16 0,-14 11-16,-26 18 15,-16 10-15,-29 32 16,-38 38-1,-28 45-15,-9 31 16</inkml:trace>
  <inkml:trace contextRef="#ctx0" brushRef="#br0" timeOffset="244818.7121">16429 7704 0,'0'0'0,"0"0"16,0 0-16,0 0 15,0 0 1,0 0-16,0 0 16,0 0-1,0 0-15,0 0 16,0 0-16,0 0 16,0 0-1,0 0-15</inkml:trace>
  <inkml:trace contextRef="#ctx0" brushRef="#br0" timeOffset="246321.4701">15824 8026 0,'0'0'16,"0"0"-16,0 0 15,0 0 1,0 0-16,15-13 16,12-14-16,11-13 15</inkml:trace>
  <inkml:trace contextRef="#ctx0" brushRef="#br0" timeOffset="247149.7174">19337 7641 0,'0'0'0,"0"0"16,0 0-1,0 0-15,0 0 16,0 0 0,0 0-16,0 0 15,0 0-15,0 0 16,0 0 0,0 0-16,0 0 15,0 0 1,0 0-16,0 0 15,0 0-15,0 0 16,0 0 0,0 0-16,0 0 15,0 0-15,0 0 16,0 0 0,0 0-16,0 0 15,0 0 1,0 0-16,0 0 15,0 0-15,0 0 16,0 0 0,0 0-16,0 0 15,0 0 1</inkml:trace>
  <inkml:trace contextRef="#ctx0" brushRef="#br0" timeOffset="250070.9629">13909 8229 0,'0'0'15,"0"0"-15,0 0 16,0 0 0,0 0-16,0 21 15,0 21-15,0 23 16,7 9 0,1 20-16,3 0 15,1 4 1,3 2-16,0 3 15,-7-1-15,-6 1 16,-2-13 0,-4-15-16,4-75 15,-11 59 1,-6-27-16,2-26 16,1-18-16,4-21 15,3-19 1</inkml:trace>
  <inkml:trace contextRef="#ctx0" brushRef="#br0" timeOffset="250461.4099">13898 8538 0,'0'0'16,"0"0"-16,0 0 16,0 0-1,18-9-15,15-4 16,12-5-16,8 5 15,6 0 1,3 10-16,-1 5 16,-8 6-16,-6 11 15,-12 10 1,-14 9-16,-17 7 16,-15 6-1,-13 7-15,-14 4 16,-10 3-16,-22 18 15,-16 9 1,-3-9-16,15-15 16,74-68-1,0 0-15,-51 39 16,24-28-16,23-22 16,15-14-1,11-11-15</inkml:trace>
  <inkml:trace contextRef="#ctx0" brushRef="#br0" timeOffset="250898.5028">14452 8622 0,'0'0'15,"0"0"-15,0 0 16,0 0-1,20-1-15,20-16 16,12-5-16,-12-2 16,-5-5-1,-35 29-15,32-33 16,-32 33 0,0 0-16,24-37 15,-24 37-15,0 0 16,16-28-1,-9 15-15,-5 13 16,-2 10 0,-2 15-16,0 9 15,-3 12-15,-4 20 16,0 9 0,1 23-16,1 14 15,2-14 1,5-19-16,0-79 15,5 58-15,4-24 16,-1-23 0,1-14-16,3-16 15,0-22-15</inkml:trace>
  <inkml:trace contextRef="#ctx0" brushRef="#br0" timeOffset="251226.5499">14906 8080 0,'0'0'0,"0"0"15,0 31 1,-5 32-16,3 38 16,-2 30-16,6 8 15,0 8 1,3 32-16,5 6 15,2-8 1,-1-27-16,2-14 16,0-18-16,2-13 15,0-13 1,-2-12-16,-1-13 16,-12-67-16,0 0 15,8 43 1,-3-36-16,-12-41 15</inkml:trace>
  <inkml:trace contextRef="#ctx0" brushRef="#br0" timeOffset="251992.1877">15274 8272 0,'0'0'0,"0"0"16,0 24-16,7 28 16,1 31-1,2 22-15,-2 2 16,2-2-16,-8-9 16,-2-96-1,-2 80-15,-8-22 16,2-33-16,-2-20 15,4-25 1,6-16-16,4-18 16,10-10-1,2-3-15,6 2 16,7 2-16,4 2 16,8 8-1,2 6-15,5 12 16,0 10-1,-4 16-15,-3 14 16,-12 15-16,-18 9 16,-14 6-1,-13 14-15,-20 21 16,-21 23 0,-17 12-16,-2-2 15,76-103-15,-65 83 16,65-83-1,-40 51-15,27-31 16,20-22-16,13-9 16,6-5-1,7-2-15,13-4 16,-2 4 0,-3 7-16,-8 9 15,-8 8-15,-6 10 16,-10 13-1,-6 11-15,-15 23 16,-5 4 0,-3 4-16,-5 17 15,2-4 1,12-10-16,15-20 16,13-23-16,5-15 15,9-14 1,12-13-16,19-25 15,-2-20-15,8-41 16</inkml:trace>
  <inkml:trace contextRef="#ctx0" brushRef="#br0" timeOffset="252367.2507">15862 8660 0,'0'0'0,"0"0"16,0 0 0,0 0-16,23-11 15,19-4 1,25-12-16,-3 5 16,-64 22-16,63-18 15,-12 14 1,-15 17-16,-17 14 15,-19 13 1,-13 12-16,-4 13 16,-8 6-16,-6 18 15,31-89 1,0 0-16,-24 75 16,15-23-1,22-38-15,12-21 16,8-13-16,21-19 15,6-14 1,14-29-16</inkml:trace>
  <inkml:trace contextRef="#ctx0" brushRef="#br0" timeOffset="252694.9592">16521 8151 0,'0'0'16,"0"0"-16,0 23 16,0 27-1,0 27-15,0 23 16,7 10-16,2 8 16,1 10-1,-1 7-15,4 0 16,3 20-1,5-8-15,-3-13 16,-7-22-16,-3-16 16,0-11-1,0-18-15,-8-67 16,12 37-16,4-25 16,3-28-1</inkml:trace>
  <inkml:trace contextRef="#ctx0" brushRef="#br0" timeOffset="252960.5587">17424 8125 0,'0'0'0,"0"0"15,0 29-15,0 29 16,0 29-16,0 18 16,0-1-1,0-2-15,9-11 16,12-13 0,0-19-16,2-26 15,-5-12-15</inkml:trace>
  <inkml:trace contextRef="#ctx0" brushRef="#br0" timeOffset="253148.1117">17502 8706 0,'0'0'16,"0"0"-16,14-23 15,10-13 1,17-19-16,7-1 15,18-11-15,-7-3 16,-7 1 0,-7-3-16</inkml:trace>
  <inkml:trace contextRef="#ctx0" brushRef="#br0" timeOffset="253679.145">17925 8077 0,'2'8'16,"0"4"-16,-2 2 15,-2 9 1,-4 13-16,-3 13 15,-6 11 1,-2 5-16,-5 4 16,-3 10-16,-6 17 15,-14 6 1,5-15-16,-1-15 16,6-11-16,35-61 15,0 0 1,0 0-16,-23 37 15,15-19 1,14-18-16,12-12 16,8-5-16,6-4 15,4-1 1,-36 22-16,40-18 16,-4 10-1,-13 12-15,-11 9 16,-12 14-16,-8 11 15,-19 18 1,-11 9-16,-18 25 16,-11 12-16,1 5 15,11-15 1,55-92-16,-31 67 16,27-29-1,15-23-15,15-15 16,5-6-16,12-3 15,13-2 1,9 3-16,4 8 16,5 6-1,24 9-15,14 7 16,-112-22-16,113 18 16</inkml:trace>
  <inkml:trace contextRef="#ctx0" brushRef="#br0" timeOffset="253960.46">18385 8120 0,'0'0'16,"0"0"-16,0 0 16,0 0-1,15 6-15,24 11 16,8 10 0,-10 6-16,-8 3 15,-15-3 1</inkml:trace>
  <inkml:trace contextRef="#ctx0" brushRef="#br0" timeOffset="254772.949">18126 8582 0,'0'0'0,"0"0"16,0 0-16,20 0 15,25-8-15,31-8 16,11-6-1,-7-1-15,-12 3 16,-68 20 0,0 0-16,31-11 15,-25 6-15,-19 10 16,-14 11 0,-7 8-16,-11 17 15,4 3 1,1 6-16,17-1 15,7-3-15,14-5 16,10-8 0,10-10-16,9-8 15,7-4 1,4-9-16,4-10 16,-5-8-16,-9-6 15,-13-3 1,-10-4-16,-14 0 15,-11 5 1,-6 6-16,-4 7 16,1 6-16,3 10 15,1 6 1,3 7-16,-2 10 16,7 10-1,1 18-15,5 8 16,5 2-16,2 5 15,-6 1 1,-3 2-16,-10 18 16,-6-8-1,-6-10-15,-3-18 16,4-23-16,34-33 16,0 0-1,0 0-15,-24 18 16,6-11-1,13-9-15,15-10 16,11-3-16,18-3 16,16-6-1,8 1-15,4 5 16,7 5-16,18 3 16,3 9-1,3 2-15,-4 2 16,-10 1-1,-9-1-15,-1-1 16,-11 4-16,-63-6 16,56 5-1</inkml:trace>
  <inkml:trace contextRef="#ctx0" brushRef="#br0" timeOffset="254897.5596">19446 9469 0,'0'0'0,"0"0"16,0 0-1,0 0-15</inkml:trace>
  <inkml:trace contextRef="#ctx0" brushRef="#br0" timeOffset="272002.9051">22588 8388 0,'0'0'0,"-7"34"15,-1 21 1,-5 33-16,1 17 15,6 2-15,3 8 16,6 5 0,1 2-16,2 12 15,8 5 1,1 4-16,3 2 16,-1 30-16,5 8 15,-4-7 1,3-15-16,-7 0 15,-1-5 1,-7-6-16,2-9 16,-6-3-16,0-3 15,-4-13 1,-4-5-16,-2-10 16,2-15-16,6-16 15,0-17 1,0-59-16,6 39 15,6-19 1,1-23-16,2-14 16</inkml:trace>
  <inkml:trace contextRef="#ctx0" brushRef="#br0" timeOffset="273299.7772">23002 8418 0,'0'0'15,"27"0"-15,27-8 16,32-3 0,30-4-16,14-8 15,18 4-15,14 4 16,17 7-1,14-1-15,7 7 16,13 2-16,-3 0 16,3 2-1,-4 1-15,-3 3 16,-7 1 0,-13-6-16,-6 2 15,-4-3-15,-9 0 16,-7-4-1,-7-1-15,-15 3 16,-18 0 0,-19 2-16,-16 4 15,-16 1-15,-21-1 16,-7 1 0,-41-5-16,43 7 15,-43-7-15,40 12 16,-4 9-1,-36-21-15,29 29 16,-7 5 0,-6 7-16,-6 7 15,-4 5-15,-2 7 16,-2 10 0,-4 6-16,0 27 15,-2 20 1,0 7-16,-6 8 15,4 7-15,0 5 16,8 4 0,-2 7-16,4 10 15,4 4 1,2-3-16,-2 2 16,-1-6-1,4-3-15,-2-13 16,2-20-16,3-20 15,-2-20 1,-3-12-16,-5-11 16,-6-16-16,-4-8 15,-5 2 1,-7-4-16,-9-3 16,-10-3-1,-12-3-15,-11 0 16,-11-7-16,-27 2 15,-23-6 1,-10-5-16,-2-8 16,-3-1-16,2-2 15,-2-7 1,-13-3-16,-3-1 16,0-3-1,0 1-15,-5-3 16,-3 2-16,-9 0 15,7 3 1,8 2-16,2 0 16,-2 2-1,-3 0-15,7 2 16,1 4-16,2 1 16,5 4-1,4-4-15,4 0 16,18-1-1,4 1-15,11 0 16,5-3-16,4 3 16,16-3-1,11-1-15,16-1 16,49-2 0,0 0-16,-49 4 15</inkml:trace>
  <inkml:trace contextRef="#ctx0" brushRef="#br0" timeOffset="273783.7346">24052 9539 0,'0'0'0,"0"0"16,0 24-16,0 25 15,0 25-15,0 20 16,0 0 0,0 3-16,4 3 15,0-4 1,1 0-16,-3-6 15,-2-6-15,3-10 16,-3-74 0,6 65-16,-6-65 15,12 40 1,0-20-16,-6-27 16</inkml:trace>
  <inkml:trace contextRef="#ctx0" brushRef="#br0" timeOffset="274564.7949">24065 9561 0,'0'0'0,"27"-4"15,22-6 1,37-2-16,23-9 16,16 4-16,18-4 15,18 3 1,5 0-16,-10 6 16,-9 1-1,-6 4-15,-10 0 16,-16 0-16,-17 3 15,-13 4 1,-16 2-16,-21 4 16,-48-6-1,35 10-15,-35-10 16,27 18-16,-9 4 16,-2 6-1,-3 6-15,0 4 16,2 16-1,6 2-15,-2 8 16,2 5-16,0 10 16,3 24-1,4 15-15,1 1 16,-6-10 0,-9-22-16,-7-14 15,-7-12-15,0-61 16,-7 44-1,-7-5-15,-11-10 16,-11-7 0,-12-9-16,-15-5 15,-10-4-15,-30-2 16,-23-4 0,-3-2-16,-6-4 15,8-1-15,0-2 16,2 0-1,0 2-15,2 3 16,7 1 0,1 3-16,20 0 15,3 2-15,16 0 16,18-6 0,58 6-16,-40-17 15</inkml:trace>
  <inkml:trace contextRef="#ctx0" brushRef="#br0" timeOffset="274814.7639">24646 9662 0,'-34'17'0,"-14"17"16,-22 13 0,-20 23-16,-17 19 15,5 13 1,20-8-16,31-20 16,34-30-1,26-25-15,15-19 16</inkml:trace>
  <inkml:trace contextRef="#ctx0" brushRef="#br0" timeOffset="275049.0555">25079 9543 0,'0'0'0,"0"0"16,0 0-16,0 0 15,-19 18 1,-22 16-16,-28 29 15,-32 35 1,-26 42-16,5 15 16,23-13-16,30-23 15,28-30 1,33-37-16,18-34 16</inkml:trace>
  <inkml:trace contextRef="#ctx0" brushRef="#br0" timeOffset="275470.8487">25511 9540 0,'0'0'16,"0"0"-16,-29 15 16,-23 16-1,-36 27-15,-50 49 16,-26 45-1,1 25-15,51-19 16,45-38-16,32-25 16,28-40-1,22-34-15,20-33 16,24-26-16,23-31 16,65-67-1,-22 22-15,76-71 16,-25 21-1,-85 75-15,-62 49 16,-27 29 0,-20 19-16,-19 18 15,-24 25-15,-39 43 16,-37 57 0,-1 24-16,38-12 15,47-58-15,37-38 16,26-41-1</inkml:trace>
  <inkml:trace contextRef="#ctx0" brushRef="#br0" timeOffset="275673.9141">25835 9813 0,'0'0'0,"-22"17"16,-7 7-1,-22 21-15,-7 13 16,-23 31 0,-9 25-16,7 7 15,30-16 1,33-34-16,27-28 16</inkml:trace>
  <inkml:trace contextRef="#ctx0" brushRef="#br0" timeOffset="275861.7053">26121 9945 0,'0'0'16,"-25"26"-16,-13 11 16,-19 30-16,-23 29 15,-10 23 1,17-10-16,73-109 15,-21 65 1,32-48-16,25-32 16</inkml:trace>
  <inkml:trace contextRef="#ctx0" brushRef="#br0" timeOffset="276017.696">26168 10208 0,'0'0'0,"-18"25"15,-6 7 1,-17 22-16,2 8 16,-8 14-16,15-2 15,19-19 1</inkml:trace>
  <inkml:trace contextRef="#ctx0" brushRef="#br0" timeOffset="276142.5763">26105 10430 0,'-18'30'16,"-8"18"-1,-10 18-15</inkml:trace>
  <inkml:trace contextRef="#ctx0" brushRef="#br0" timeOffset="283500.3005">24416 9744 0,'0'0'0,"0"0"31,0 0-31,0 0 16,-16 0-16,-11 0 15,-8 0 1,3 0-16,5 0 0,6 0 0,-2 0 16,1 0-1,-1 0-15,1 0 16,0-6 15,-1-4-31,23 10 0,-23-17 16,-7-1-16,7 3 31,3-1-31,3 2 0,17 14 16,-18-17-16,-6-6 31,24 23-31,-24-25 16,24 25-16,-28-28 0,-8-8 15,36 36-15,-34-36 16,1 0 15,4 3-31,2 2 16,2-1-16,1 3 0,1 2 15,23 27 1,-20-24-16,3-5 16,17 29-16,-21-31 15,21 31 16,-23-34-31,23 34 16,-25-43-16,0 3 0,25 40 16,-25-40-16,25 40 31,-23-38-15,23 38-16,0 0 15,-21-35 1,21 35-16,0 0 15,0 0-15,-19-32 16,19 32 0,0 0-16,0 0 15,-12-20-15,12 20 0,-10-9 16,10 9-16,-4 2 16,4-2-16,-5 18 15,3 11 16,0 5-31,-2 2 0,-4-1 16,4 1-16,-3-1 16,7-35-16,-7 37 15,7-37 17,0 0-32,0 0 15,-4 33-15,4-33 0,0 31 16,4-11-16,3-14 15,2-14 1,3-12-16</inkml:trace>
  <inkml:trace contextRef="#ctx0" brushRef="#br0" timeOffset="283969.1498">23438 8877 0,'0'0'0,"0"0"16,0 0-16,0 0 16,0 0-1,0 0 1,0 0-16,16 7 15,11 7-15,8 1 16,-3-2-16,-7-1 16,2-1-1,0 2-15,3 1 16,-2-1 0,-28-13-16,34 14 15,-34-14-15,36 15 16,-36-15-1,47 21-15,-47-21 16,0 0 0,46 22-16,-46-22 15,46 22-15,-46-22 16,0 0 0,39 18-16,-39-18 15,0 0 1,35 13-16</inkml:trace>
  <inkml:trace contextRef="#ctx0" brushRef="#br0" timeOffset="284562.4375">23953 7584 0,'0'0'16,"-28"13"-16,-6 10 15,-22 15 1,5 11-16,4 7 16,9 2-16,9 6 15,11-1 1,12-3-16,10-3 16,9-11-1,9-6-15,16-13 16,10-13-16,7-14 15,6-14 1,-1-13-16,-7-10 16,-8-8-16,-9-9 15,-11 1 1,-12-1-16,-13 0 16,-9 4-1,-9 11-15,-4 6 16,-12 8-16,-2 9 15,-4 14 1,-2 6-16,4 10 16,4 4-1,19 4-15,17-2 16,18-9-16,21-11 16</inkml:trace>
  <inkml:trace contextRef="#ctx0" brushRef="#br0" timeOffset="284953.3127">24756 7497 0,'0'0'0,"0"0"16,-19 11-1,-7 9-15,-14 11 16,-7 12-1,-8 8-15,-18 21 16,-3 10-16,76-82 16,-55 78-1,55-78-15,-17 58 16,31-32 0,20-24-16,9-16 15,16-7-15,5-2 16,-9 3-1,-55 20-15,52-12 16,-15 14 0,-12 14-16,-25 13 15,-18 14-15,-24 26 16,-32 34 0,-20 24-16,0-9 15,12-21-15</inkml:trace>
  <inkml:trace contextRef="#ctx0" brushRef="#br0" timeOffset="285328.0993">23692 8212 0,'-27'27'16,"-7"10"-16,-14 22 15,-3 16-15,-4 13 16,11 2 0,6-2-16,9-4 15,29-84 1,0 0-16,0 0 16,-20 55-16,11-32 15</inkml:trace>
  <inkml:trace contextRef="#ctx0" brushRef="#br0" timeOffset="285624.6927">23346 8288 0,'0'0'0,"0"0"16,-7 25-16,1 19 15,-4 23 1,6 1-16,0 3 16,2-2-1,4-2-15,6-5 16,8-10-16,11-14 16,8-17-1,10-11-15,19-17 16,20-8-16,32-3 15,29 2 1</inkml:trace>
  <inkml:trace contextRef="#ctx0" brushRef="#br0" timeOffset="293357.2372">28016 9438 0,'0'0'0,"0"0"15,0 0-15,-7 20 16,0 21 0,-4 26-16,3 4 15,-2 10 1,6 14-16,2-2 16,6-9-16,8-6 15,1-11 1,-13-67-16,16 48 15,-16-48 1,22 30-16,5-22 16,0-24-16,1-18 15,15-26 1,19-36-16,15-23 16,8-17-1,-1 11-15,-10 20 16,-2 20-16,4 15 15</inkml:trace>
  <inkml:trace contextRef="#ctx0" brushRef="#br0" timeOffset="293607.5739">28863 9297 0,'0'0'16,"-4"23"-16,-1 17 15,-3 28 1,-6 11-16,-3 29 16,-9 19-16,-3 18 15,0 14 1,5-12-16,10-30 16,14-117-1,0 0-15,10 66 16,12-61-1,9-47-15</inkml:trace>
  <inkml:trace contextRef="#ctx0" brushRef="#br0" timeOffset="293997.7123">28900 9398 0,'0'0'0,"-6"23"15,-1 14-15,-1 24 16,4-1-16,0 0 16,10-11-1,-6-49-15,21 31 16,16-26 0,1-22-16,4-23 15,6-15-15,-2-4 16,4-16-1,-50 75-15,0 0 16,41-61 0,-12 22-16,-15 36 15,-14 22-15,-3 15 16,-4 14 0,-3 26-16,-1 29 15,4 18 1,11-3-16,18-22 15,15-38-15,5-38 16,9-23 0</inkml:trace>
  <inkml:trace contextRef="#ctx0" brushRef="#br0" timeOffset="294216.5276">29621 9320 0,'-14'25'0,"-4"13"16,-4 26 0,1 13-16,-3 36 15,0 35 1,5 2-16,15-19 16,6-28-16,11-22 15,0-28 1,-1-35-16,0-20 15</inkml:trace>
  <inkml:trace contextRef="#ctx0" brushRef="#br0" timeOffset="294669.7558">29591 9302 0,'0'0'0,"0"0"16,0 0-16,-4 24 15,2 28 1,-3 25-16,1 11 16,11-16-1,-7-72-15,18 43 16,10-23-16,6-23 16,1-17-1,19-25-15,2-12 16,16-33-16,4-10 15,-11-1 1,-65 101-16,0 0 16,0 0-1,40-74-15,-31 47 16,-14 31-16,-3 24 31,-7 10-31,2 28 16,-2 15-16,1 35 15,6 36-15,8 13 16,8 7-16,6-8 16,1-10-1,-4-11-15,-6-7 16,-8-4-16</inkml:trace>
  <inkml:trace contextRef="#ctx0" brushRef="#br0" timeOffset="295950.7613">27965 8033 0,'0'0'0,"0"0"15,-13 20-15,-10 19 16,-6 25 0,0 19-16,2 37 15,5 43-15,9 27 16,8 0 0,10 14-16,-5 8 15,6 10 1,-8 28-16,6 0 15,-6 6-15,0 1 16,0 2 0,-2-13-16,10-23 15,3-31 1,4-48-16,2-35 16,4-30-16,3-19 15,-2-22 1,3-7-16,6-4 15,4-9 1,7-7-16,9-9 16,12-12-16,5-13 15,13-8 1,22-14-16,20-9 16,8 5-1,14 5-15,-2 14 16,0 17-16,1 13 15,3 11 1,-3 4-16,-7 6 16,-3 3-1,-15 1-15,-5 2 16,-12 0-16,-10-1 16,-18-4-1,-13 1-15,-59-23 16,45 14-1,-9-10-15,-7-11 16,-7-8-16,0-17 16,4-26-1,-2-22-15,-4-50 16,-5-55 0,-17-46-16,-6-28 15,-2 16-15,10-1 16,8-1-1,6-1-15,5 4 16,-6 10 0,-3 17-16,-5 30 15,-3 13-15,-4 21 16,-3 13 0,-3 20-16,-5 15 15,-5 19-15,-9 13 16,-4 10-1,-5 16-15,-12 9 16,-13 3 0,-17 2-16,-31-5 15,-33 6-15,-28 2 16,-20 15 0,-10 11-16,-9 10 15,-5 15 1,0 10-16,-5 17 15,19 2-15,40 0 16,23-3 0,25-5-16,28-7 15,18-10 1,66-27-16,0 0 16,0 0-16,-31 20 15,21-7 1</inkml:trace>
  <inkml:trace contextRef="#ctx0" brushRef="#br0" timeOffset="296106.5893">28184 8342 0,'0'0'16,"0"0"-16,0 0 15</inkml:trace>
  <inkml:trace contextRef="#ctx0" brushRef="#br0" timeOffset="318070.5157">30575 11601 0,'0'0'0,"0"0"15,-18 16 1,-11 11-16,-14 13 16,3 2-16,6 3 15,34-45 1,-23 46-16,23-46 16,-11 45-1,20-4-15</inkml:trace>
  <inkml:trace contextRef="#ctx0" brushRef="#br0" timeOffset="318804.3656">30691 11653 0,'-22'22'0,"-7"5"16,-12 19-1,3 3-15,3 8 16,0-1-1,5 1-15,3-3 16,0-3 0,27-51-16,-21 47 15,21-47-15,0 0 16,0 0 0,-17 43-16,17-43 15,0 0-15,0 0 16,-11 36-1,11-36-15,0 0 16,0 0-16,-6 24 16,6-24-1,0 0-15,0 0 16,-6 16 0,6-16-16,0 0 15,0 0-15,-2 11 16,2-11-1,0 0-15,0 0 16,-2 10 0,2-10-16,0 0 15,0 0-15,0 6 16,0-6 0,0 0-16,0 0 15,-2 6 1,2-6-16,0 0 15,0 0 1,-3 2-16,3-2 16,0 0-16,0 0 15,-2-2 1,2 2-16,-4-6 16,-4-5-16</inkml:trace>
  <inkml:trace contextRef="#ctx0" brushRef="#br0" timeOffset="319804.5243">24209 9668 0,'0'0'16,"0"0"-16,0 0 0</inkml:trace>
  <inkml:trace contextRef="#ctx0" brushRef="#br0" timeOffset="319999.2218">24209 9668 0,'0'0'0,"0"0"16,0 0 0</inkml:trace>
  <inkml:trace contextRef="#ctx0" brushRef="#br0" timeOffset="320155.8367">24202 9668 0,'0'0'0,"0"0"16,0 0-16,0 7 15,0 11 1</inkml:trace>
  <inkml:trace contextRef="#ctx0" brushRef="#br0" timeOffset="321030.2317">24074 9499 0,'0'0'0,"0"0"15,0 0-15,0 0 16,-18 4-1,-9 3-15,-8 11 16,5 4-16,6 0 16,2-1-1,-2 3-15,-3 3 16,-5 1 0,-13 11-16,2 3 15,0 4-15,-2 0 16,0 3-1,-4 2-15,2-2 16,0 1 0,1-1-16,-4-2 15,3 2-15,-2 0 16,-3 3 0,-2 1-16,-15 21 15,-11 11 1,-3 5-16,3-4 15,11-6-15,6-1 16,5-2 0,6-4-16,3-2 15,0 5-15,-4 0 16,0 5 0,-6 8-1,3 4-15,0 6 16,0 2-16,3 2 15,4-1-15,-1-4 16,3-2 0,3-2-16,5-4 15,6-5 1,4-12-16,-1-2 16,-1-3-16,8-7 15,23-61 1,0 0-16,0 0 15,-18 40 1,7-16-16,6-19 16,2-19-16,0-12 15</inkml:trace>
  <inkml:trace contextRef="#ctx0" brushRef="#br0" timeOffset="321764.4387">23198 9650 0,'0'0'0,"0"0"16,0 0-1,0 0-15,0 0 16,0 0-16,23 0 15,19-4 1,26-5-16,0-4 16,-5-5-1,-3-2-15,5 2 16,-4 0-16,-1 5 16,-6 2-1,-3 2-15,-51 9 16,50-7-1,-2 4-15,-48 3 16,0 0-16,0 0 16,45-1-1,-45 1-15,27 6 16,-16 10 0,-15 3-16,-9 9 15,-11 5-15,-4 12 16,-3 0-1,0 1-15,3-1 16,1 2 0,3-2-16,4 2 15,-1-2-15,1-1 16,1 0 0,-2-1-16,21-43 15,-18 43-15,18-43 16,0 0-1,0 0-15,-13 36 16,13-36 0,-6 29-16,10-13 15</inkml:trace>
  <inkml:trace contextRef="#ctx0" brushRef="#br0" timeOffset="321921.0025">23764 10144 0,'0'0'0,"0"0"16,0 0-16,0 0 15,0 0 1,0 0-16</inkml:trace>
  <inkml:trace contextRef="#ctx0" brushRef="#br0" timeOffset="322670.792">22224 12562 0,'0'0'16,"0"0"-1,-18 7-15,-14 10 16,-5 14-16,4 26 15,2 23 1,1 48-16,7 50 16,17 32-1,15-12-15,13-34 16,8-21-16,5-27 16,5-31-1,-40-85-15,43 47 16,-5-36-1,-1-31-15,2-33 16,-4-39-16,6-66 16,-7-62-1,-12-23-15,-22 40 16,-16 43 0,-14 37-16,-9 28 15,-8 32-15,-7 28 16,5 28-1,-1 23-15,0 23 16,0 24 0,0 40-16,13 26 15,22 15-15,8 9 16,-1-5-16</inkml:trace>
  <inkml:trace contextRef="#ctx0" brushRef="#br0" timeOffset="322952.0582">23053 13047 0,'-16'24'0,"-4"14"15,-13 27-15,-6 13 16,-12 34 0,-2 26-16,6-15 15,47-123-15,0 0 16,-23 68 0,17-60-16,12-34 15</inkml:trace>
  <inkml:trace contextRef="#ctx0" brushRef="#br0" timeOffset="323139.4765">22787 13056 0,'0'0'16,"0"29"-16,9 20 16,9 31-16,11 18 15,9 10 1,8-3-16,2-11 15,6-13 1,0-19-16,-4-18 16,-10-10-16</inkml:trace>
  <inkml:trace contextRef="#ctx0" brushRef="#br0" timeOffset="323655.0069">23556 12247 0,'0'0'16,"-6"24"-1,-8 23-15,-6 25 16,-9 26-16,0 28 15,4 3 1,5-8-16,20-121 16,0 0-1,-10 83-15,13-53 16,14-39-16,0-22 16,3-16-1,9-20-15,4-9 16,12-21-1,6-7-15,-4 24 16,-11 28-16,-10 30 16,-6 17-1,-3 19-15,-6 15 16,-7 23 0,-6 35-16,-4 53 15,-10 75-15,-4 39 16,4-12-1,5-48-15,15-51 16,7-36 0,7-42-16,3-36 15,-1-24-15</inkml:trace>
  <inkml:trace contextRef="#ctx0" brushRef="#br0" timeOffset="324123.6126">24121 12394 0,'0'0'0,"-6"32"16,-3 25 0,-9 40-16,-5 28 15,1 4 1,2-4-16,2-24 15,18-101-15,0 0 16,-7 58 0,12-48-16,6-38 15,4-21 1,8-27-16,10-35 16,7-32-16,-1 11 15,-4 28 1,-1 40-16,-7 26 15,4 17 1,-3 16-16,-7 10 16,-1 23-16,-7 25 15,-15 48 1,-17 87-16,-25 102 16,2 17-16,16-62 15,19-66 1,14-74-16,11-56 15,1-35 1</inkml:trace>
  <inkml:trace contextRef="#ctx0" brushRef="#br0" timeOffset="324748.1051">24727 12928 0,'0'0'0,"0"0"16,0 0-16,20 11 16,16 3-1,22-5-15,5-18 16,3-20-16,-3-20 16,7-30-1,-13-21-15,-30 4 16,-27 8-1,-18 22-15,-15 21 16,-6 16-16,-8 16 16,-1 15-1,-6 14-15,8 15 16,4 9 0,15 6-16,10 6 15,15-4-15,11 5 16,9 0-1,11 5-15,1 9 16,-3 9 0,2 30-16,-6 16 15,-19 3-15,-13-6 16,-15-14 0,-9-13-16,-7-8 15,-4-10-15,3-13 16,-4-21-1,7-21-15,2-19 16,9-15 0,7-21-16,2-27 15,12-19-15,8-41 16,22-26 0,17 6-16,12 27 15,10 30 1,12 22-16,19 12 15,14 17-15,8 10 16</inkml:trace>
  <inkml:trace contextRef="#ctx0" brushRef="#br0" timeOffset="325388.9658">25643 12987 0,'0'0'0,"0"0"16,0 0-16,11-14 15,10-12 1,10-20-16,2-14 16,-2-19-16,1-28 15,-13-11 1,-23 4-16,-19 27 15,-15 24 1,5 32-16,-4 18 16,-4 13-1,1 18-15,4 15 16,6 15-16,15 7 16,9 3-16,15 1 15,8-6 1,18-6-16,4-4 15,14-3 1,-5 2-16,-3 8 16,-11 14-16,-13 14 15,-9 38 1,-19 43-16,-17 20 16,-20-14-1,0-22-15,-3-29 16,5-36-1,0-31-15,3-27 16,1-22-16,-1-18 16,2-23-1,8-27-15,5-43 16,13-43-16,15-16 16,21 15-1,12 28-15,17 21 16,16 12-1,19 9-15,3 14 16,-6 12-16</inkml:trace>
  <inkml:trace contextRef="#ctx0" brushRef="#br0" timeOffset="325670.1053">26275 12196 0,'0'0'0,"-6"31"16,-10 27-1,-3 36-15,-7 39 16,-5 73 0,2 38-16,7 8 15,11-33-15,9-27 16,2-49-1,0-143-15,-3 103 16,-4-47 0,4-43-16,1-44 15,4-33-15,3-44 16</inkml:trace>
  <inkml:trace contextRef="#ctx0" brushRef="#br0" timeOffset="325826.0033">26225 12450 0,'0'0'0,"0"0"16,13-13 0,11-5-16,12-7 15,8 3 1,6 1-16,-50 21 16,51-12-16,-2 7 15</inkml:trace>
  <inkml:trace contextRef="#ctx0" brushRef="#br0" timeOffset="326029.3659">26089 13004 0,'0'0'16,"0"0"-1,0 0-15,16 0 16,27-8-16,26-13 15,12-7 1,25-11-16,29-2 16,13 10-16</inkml:trace>
  <inkml:trace contextRef="#ctx0" brushRef="#br0" timeOffset="326654.0277">26823 12412 0,'0'0'15,"0"0"-15,-4 31 16,2 37 0,-10 45-16,1 55 15,-8 70-15,10 33 16,9-25-1,14-38-15,7-54 16,-1-51 0,-3-54-16,-12-46 15,-16-35-15</inkml:trace>
  <inkml:trace contextRef="#ctx0" brushRef="#br0" timeOffset="326856.988">26843 12511 0,'0'0'0,"13"-21"15,14-12-15,20-23 16,13-4 0,25-14-16,16-2 15,-8 15 1,-93 61-16,76-31 15</inkml:trace>
  <inkml:trace contextRef="#ctx0" brushRef="#br0" timeOffset="327060.0651">26729 13162 0,'0'0'16,"23"-22"-16,13-11 16,28-24-16,32-20 15,40-21 1,24 0-16,-4 12 16</inkml:trace>
  <inkml:trace contextRef="#ctx0" brushRef="#br0" timeOffset="331512.1344">30493 11060 0,'0'0'16,"0"0"-1,0 0-15,0 0 16,0 0-16,0 0 16,-6 0-1,0-6-15,-4-2 16,8-2-1,12-1-15,4-7 16,10-2-16,-4 4 16</inkml:trace>
  <inkml:trace contextRef="#ctx0" brushRef="#br0" timeOffset="332434.1716">30423 10717 0,'0'0'0,"0"0"16,0 0-16,0 0 15,0 0-15,-22 0 16,-21 0-1,-19 4-15,-1 0 16,3 6 0,-1-4-16,4-1 15,-2-4 1,3 2-16,-2-1 16,0-4-16,-5-1 15,0-3 1,-1 0-16,2-3 15,8 1-15,-6 0 16,-3-1 0,-2-3-16,0 3 15,5 3 1,-5-3-16,3 2 16,-6 5-16,4 0 15,1 2 1,1 0-16,1 4 15,4 1 1,0-3-16,4 2 16,1 1-1,1-1-15,1 1 16,4-1-16,0-2 16,46-2-16,-46 5 15,46-5 1,-51 5-16,51-5 15,-51 4 1,51-4-16,-49 2 16,49-2-16,-47 5 15,47-5 1,-45 4-16,45-4 16,0 0-1,0 0-15,-41 4 16,41-4-16,0 0 15,0 0 1,-35 5-16,35-5 16,0 0-1,-27 7-15,27-7 16,0 0-16,-24 16 16</inkml:trace>
  <inkml:trace contextRef="#ctx0" brushRef="#br0" timeOffset="335354.5687">30061 11331 0,'0'0'16,"0"0"-16,0 0 15,0 0 1,0 0-16,0 0 16,0 0-1,16 6-15,19 3 16,20 5-16,-1-7 15,5-3 17,3-11-32,5-4 15,3-9-15,1-2 0,8-10 16,-8-5-16,0-8 16,-3-9-1,-1-6-15,-5-7 16,-4-7-1,-1-7-15,0-14 16,-6-4-16,-5-8 16,3-7-1,-5-7-15,-4 4 16,0 2 0,-2 5-16,-2 12 15,-1 3-15,2 10 16,-6 8-1,-3 12-15,-28 65 16,22-49 0,-22 49-16,17-36 15,-12 13-15,-7 18 16,-12 12 0,-12 12-16,-6 12 15,-21 22 1,-23 26-16,-15 22 15,-5 9-15,10 5 16,14-12 0,13-13-16,15-19 15,10-10 1,34-61-16,0 0 16,0 0-16,-15 29 15,15-18 1,11-16-16,14-15 15,11-16-15</inkml:trace>
  <inkml:trace contextRef="#ctx0" brushRef="#br0" timeOffset="335682.2728">31661 9483 0,'0'0'15,"0"0"1,0 0-16,0 0 16,2 24-16,4 22 15,5 25 1,-7 5-16,2 14 16,-4 5-1,0-2-15,-2-3 16,0-2-16,0-8 15,-2-6 1,-2-10-16,-2-14 16,6-50-1,-4 44-15,4-44 16,0 0-16,2 38 16</inkml:trace>
  <inkml:trace contextRef="#ctx0" brushRef="#br0" timeOffset="335807.2793">31815 10435 0,'0'0'0,"0"0"16,0 0-1</inkml:trace>
  <inkml:trace contextRef="#ctx0" brushRef="#br0" timeOffset="338572.6065">32716 9615 0,'-34'9'0,"-23"-2"16,-16 1 0,-22-3-16,-2 1 15,1 2 1,-2-4-16,1 1 16,2-5-16,1 1 15,3-1 1,7 0-16,4 0 15,4 0-15,0 0 16,5 0 0,14 0-16,2-1 15,1-6 1,7-7-16,4-1 16,1-12-16,-1-7 15,-1-8 1,3-8-16,4-7 15,1-8 1,3-20-16,7-9 16,6-9-16,14 1 15,10-3 1,13-8-16,4-1 16,13 1-1,11-8-15,8 3 16,5 6-16,9 11 15,7 5 1,8 10-16,8 2 16,3 8-1,7 10-15,1 9 16,-3 13-16,-3 13 16,2 5-1,-4 14-15,-9 5 16,-1 12-1,-4 3-15,2 13 16,-1 6-16,-2 6 16,-2 5-1,-7 7-15,-2 6 16,-1 5 0,-3 2-16,-4 3 15,0 3-15,-2 5 16,0 0-1,-9 8-15,-5 1 16,-11 9 0,-5 0-16,-11 2 15,0 5-15,-6 0 16,-8 2 0,-12 7-16,-6 2 15,-13 0-15,-11 2 16,-17-2-1,-18 10-15,-10 5 16,-18 5 0,-22 4-16,-18 3 15,-36 15-15,-60 41 16,-27 20 0,-26 24-16</inkml:trace>
  <inkml:trace contextRef="#ctx0" brushRef="#br0" timeOffset="342837.2372">32573 9058 0,'0'0'16,"0"0"-16,0 0 15,0 0 1,0 0-16</inkml:trace>
  <inkml:trace contextRef="#ctx0" brushRef="#br0" timeOffset="343493.2608">27588 13279 0,'0'0'0,"0"0"0,0 0 16,0 0-1,0 0-15,0 0 16,0 0-1,0 0-15,0 0 16,0 0-16</inkml:trace>
  <inkml:trace contextRef="#ctx0" brushRef="#br0" timeOffset="344040.0808">32351 8418 0,'0'0'16,"0"0"-16,0 0 15,0 0 1,0 0-16</inkml:trace>
  <inkml:trace contextRef="#ctx0" brushRef="#br0" timeOffset="350226.0363">32925 9418 0,'0'0'16,"0"0"-16,0 0 15,-26 11 1,-13 3-16,-24 10 16,1-1-16,-3 4 15,4-4 1,0 3-16,0-4 15,0-2-15,-5-4 16,-4-3 0,-1-2-16,-4-1 15,-18-1 1,2-8-16,9-5 16,6-5-16,2-11 15,11-5 1,9-2-16,5-3 15,-2-4 1,-4-7-16,3 3 16,-3-4-16,4-2 15,5-2 1,1 0-16,4-5 16,4 0-1,6-8-15,7 1 16,2 0-16,11-5 15,5 3 1,6-2-16,6 1 16,5-2-1,11 1-15,8-1 16,8 1-16,11-3 16,16-9-1,16-4-15,-4 15 16,4 10-1,-6 8-15,1 9 16,2 6-16,13 2 16,3 4-1,9 5-15,5 2 16,-3 8 0,-1 9-16,-7 5 15,-4 4-15,-11 4 16,-1 7-1,0 7-15,-4 2 16,0 2-16,-2 7 16,-4 0-1,0 7-15,-8 2 16,-10 4 0,-5 1-16,-14-6 15,-7 2-15,-7 3 16,-4 9-1,-5 4-15,-7 6 16,-6 2 0,-6-1-16,-9 5 15,-11 14-15,-12 1 16,-11-4 0,0-9-16,0-10 15,-7-6 1,-9-2-16,-11-6 15,-2-2-15,-6-8 16,5-2 0,8-9-16,11-3 15,62-30-15,-46 16 16,46-16 0,-36 4-16,36-4 15,-16-7 1,11-6-16</inkml:trace>
  <inkml:trace contextRef="#ctx0" brushRef="#br0" timeOffset="351319.5537">32590 9349 0,'0'0'0,"0"0"15,0 0 1,2 18-16,9 15 16,3 17-1,2-3-15,0-4 16,-3 7-16,0 6 16,-1 3-1,1 5-15,-5 6 16,-6 3-16,-6 23 15,-6 14 1,-8-5-16,-5 2 16,-7 0-1,-3 5-15,-11 6 16,-11 9-16,-6 8 16,-8-4-1,-8 1-15,-6 2 16,-6 1-1,-8 3-15,-5 3 16,2-3-16,-5-6 16,-3-5-1,-1-5 1,-1-11-16,8-13 16,-3-9-16,4-12 15,2-17 1,6-11-16,-3-9 15,2-11-15,0-13 16,6-10 0,4-10-16,-3-7 15,-1-10-15,5-8 16,2-11 0,1-5-16,10-7 15,1-11 1,4-4-16,7-5 15,8-1-15,8-4 16,7-1 0,9 3-16,13-2 15,4 2 1,9 5-16,3 14 16,-3 56-16,6-46 15,-6 46 1,0 0-16,7-34 15,-7 34 1,4-14-16,-2 21 16,-2 16-16,-2 9 15,-2 13 1,-3 18-16,-2 10 16,-2 28-16,-5 18 15,1 4 1,-1-14-16,6-19 15,3-21 1,7-69-16,-9 46 16,9-46-16,0 0 15,-10 29 1,0-13-16,5-20 16,-2-14-1,0-17-15</inkml:trace>
  <inkml:trace contextRef="#ctx0" brushRef="#br0" timeOffset="351553.9151">29615 11726 0,'0'0'16,"0"0"-1,0 0-15,14 11 16,15 9-16,11 8 16,8 4-1,3 9-15,9 6 16,23 13-16,17 7 16</inkml:trace>
  <inkml:trace contextRef="#ctx0" brushRef="#br0" timeOffset="359505.0626">30581 11737 0,'0'0'0,"-20"14"16,-7 1-1,-14 8-15,0 2 16,-6 4 0,-2 2-16,-2 0 15,-4 5-15,-3-5 16,-2 0 0,-4 1-16,-6-3 15,-22 4 1,-15 3-16,0 0 15,2-9-15,1-2 16,7-6 0,1 0-16,2-9 15,7-1-15,-3-5 16,1-1 0,-3-1-16,-2-4 15,3-5 1,-1-4-16,0 0 15,4-7-15,1-2 16,5-5 0,6-2-16,1-4 15,5-7 1,8-2-16,6-7 16,12 4-16,5-3 15,1-3 1,5-7-16,6-3 15,2-5 1,12-4-16,9-3 16,8 0-16,7-3 15,10-17 1,6-1-16,6 7 16,4 9-16,9 2 15,6 2 1,9 8-16,6 1 15,12 6 1,8-2-16,7 8 16,6 4-16,2 9 15,4 4 1,1 7-16,0 3 16,2 4-1,8-1-15,8 8 16,10 0-16,-6 4 15,-1 4 1,-6 4-16,-1 1 16,-5 3-1,-5 11-15,-3 4 16,-5 7 0,-3 4-16,-4 5 15,-8 3-15,-16 4 16,-14 3-1,-14-1-15,-9 1 16,-3 9 0,-5 6-16,-9 5 15,-7 2-15,-13 3 16,-7 0 0,-13 7-16,-11 14 15,-13 1-15,-7-4 16,-10-4-1,-2-5-15,-8-7 16,-3-4 0,-8-4-16,-2 0 15,-2-9-15,6-3 16,4-7 0,9-4-16,6-6 15,14-10 1,9-1-16,40-23 15,0 0-15,0 0 16,-35 15 0,18-5-16</inkml:trace>
  <inkml:trace contextRef="#ctx0" brushRef="#br0" timeOffset="359692.5647">30129 11957 0,'0'0'0,"0"0"15,0 0 1</inkml:trace>
  <inkml:trace contextRef="#ctx0" brushRef="#br0" timeOffset="367877.807">29980 12053 0,'0'0'16,"0"0"-16,-24 4 16,-19-2-1,-22 5-15,8-1 16,3 4-1,54-10-15,-55 11 16,4 0-16,3-3 16,-1 2-1,-6-5-15,2 1 16,-5-2 0,-5 3-16,-2-2 15,1-3-15,-1-2 16,-2 0-1,0-5-15,-2 0 16,1-1 0,3-2-16,1-7 15,1-3-15,1-1 16,1-3 0,3-5-16,0-2 15,2-3 1,3-1-16,4-3 15,2 0-15,0 1 16,2-4 0,0-1-16,0 0 15,8-5 1,4 3-16,4-1 16,1-3-16,6 1 15,4-4 1,7 0-16,2-3 15,7 1-15,7-5 16,3 0 0,10 3-16,2-4 15,9 2 1,5 1-16,4 0 16,9-1-16,6 1 15,21-10 1,16 1-16,1 7 15,3 7 1,-3 8-16,8 3 16,4 7-1,2 5-15,3 5 16,-4 1-16,4 4 16,1 4-1,-2 2-15,-2 1 16,-4 5-1,2 2-15,-5 4 16,-6 2 0,-10 2-16,-2 9 15,1 0-15,-3 1 16,-6 2 0,-15 0-16,-7 2 15,0 2-15,-4 3 16,2 3-1,-7 1-15,-3 3 16,3-2 0,-5 5-16,-5 0 15,-4 4-15,-5 1 16,-2 0 0,-7 5-16,-1-1 15,-8 3-15,-4-2 16,-4 6-1,-5-1-15,-3 2 16,-4 0 0,-1 2-16,-5-2 15,-3-1-15,-2 1 16,-6-1 0,-6 0-16,-1-1 15,-1 3-15,-9-2 16,0 0-1,-1-2-15,-2 0 16,-4-3 0,5-4-16,-5-2 15,2 0 1,0-4-16,4-2 16,0-3-16,4-3 15,3 0 1,-1-6-16,45-22 15,-41 20 1,0-2-16,41-18 16,-42 16-16,2-5 15,40-11 1,-38 9-16,38-9 16,0 0-16,-37 3 15,37-3 1,0 0-16,0 0 15,-36 1 1,36-1-16,-22-10 16</inkml:trace>
  <inkml:trace contextRef="#ctx0" brushRef="#br0" timeOffset="368167.6192">29715 12086 0,'0'0'0,"0"0"15,0 0-15,0 0 16,0 0-16</inkml:trace>
  <inkml:trace contextRef="#ctx0" brushRef="#br0" timeOffset="385045.2827">19596 9096 0,'0'0'0,"-28"21"16,-7 10-16,-26 20 15,-18 25 1,-13 18-1,3 4-15,10-2 0,17-13 16,13-11-16,16-16 16,17-25-16,7-20 15</inkml:trace>
  <inkml:trace contextRef="#ctx0" brushRef="#br0" timeOffset="385311.1279">19950 9184 0,'0'0'0,"-32"13"16,-15 9-16,-33 21 16,-41 35-1,-45 56-15,-19 60 16,7 59-16</inkml:trace>
  <inkml:trace contextRef="#ctx0" brushRef="#br0" timeOffset="393543.2785">4849 9705 0,'0'0'16,"0"0"-16,0 0 15,0 0 1,0 0-16,-11 24 16,-6 18-1,-5 26-15,3 12 16,2 29-16,-2 23 16,6 7-1,6 12-15,0-7 16,1-13-16,2-12 15,2-10 1,2-13-16,6-9 16,0-15-1,-6-72-15,16 52 16</inkml:trace>
  <inkml:trace contextRef="#ctx0" brushRef="#br0" timeOffset="394309.074">5344 10960 0,'0'0'0,"0"0"16,-14 16-1,-6 10-15,-10 12 16,-3 9-16,-6 2 16,-8 3-1,-7-3-15,-7-7 16,-22 5 0,-10-6-16,-14-15 15,2-12-15,4-17 16,1-14-1,4-17-15,6-15 16,8-12 0,10-6-16,11-6 15,14-4-15,12-7 16,12-9 0,18-21-16,19-5 15,20-18-15,19-10 16,8 11-1,8 11-15,-2 11 16,3 17 0,0 13-16,3 13 15,9 5-15,5 10 16,7 13 0,0 15-16,2 17 15,-2 20-15,-5 20 16,-13 18-1,-9 27-15,-9 28 16,-15 32 0,-12 31-16,-17 14 15,-16 9 1,-17 4-16,-14 3 16,-17-8-16,-7-8 15,-9-18 1,4-20-16,5-27 15,8-29-15,8-27 16,14-32 0,7-16-16,9-22 15,9-24 1,11-28-16</inkml:trace>
  <inkml:trace contextRef="#ctx0" brushRef="#br0" timeOffset="394761.7407">5491 8216 0,'0'0'0,"0"0"16,0 0-16,0 26 16,0 27-16,0 31 15,0 26 1,0 8-16,7 10 16,6 4-1,-2 2-15,-2-5 16,1-13-16,5-17 15,-15-99 1,0 0-16,20 55 16,-2-45-1,-1-35-15,6-27 16,13-24-16,22-51 16,27-63-1,13-24-15,-10 10 16,-24 41-16,-23 43 15,-4 19 1,-8 17-16,-5 16 16</inkml:trace>
  <inkml:trace contextRef="#ctx0" brushRef="#br0" timeOffset="395027.5868">6334 8065 0,'0'0'0,"-15"36"16,3 17-1,-13 29-15,-4 32 16,-10 38-16,-5 9 16,6-11-1,12-25-15,10-21 16,9-19-1,7-85-15,0 0 16,7 48-16,13-39 16</inkml:trace>
  <inkml:trace contextRef="#ctx0" brushRef="#br0" timeOffset="395480.6738">6374 8095 0,'0'0'0,"0"0"15,-4 27-15,1 27 16,-1 31 0,6 15-16,7-2 15,4-12-15,11-20 16,-24-66-1,30 38-15,5-19 16,15-26 0,8-25-16,11-26 15,20-34-15,12-28 16,-9-3 0,-29 21-16,-23 25 15,-40 77 1,0 0-16,0 0 15,17-42-15,-13 35 16,-6 30 0,-4 15-16,-5 29 15,-3 18 1,6 40-16,6 33 16,10 8-16,15-30 15,8-31 1,11-31-16,10-30 15,0-28-15</inkml:trace>
  <inkml:trace contextRef="#ctx0" brushRef="#br0" timeOffset="395730.2623">8307 7914 0,'0'0'0,"-29"21"16,-8 8-16,-24 27 15,-18 27 1,-8 23-16,0 12 16,11-6-1,20-22-15,56-90 16,-30 51-16,28-39 15</inkml:trace>
  <inkml:trace contextRef="#ctx0" brushRef="#br0" timeOffset="395918.0792">8135 8151 0,'0'0'15,"0"0"-15,0 21 16,6 16-16,6 17 15,3 0 1,7-10-16,7-8 16,8-9-1,4-16-15,4-15 16,-6-21-16</inkml:trace>
  <inkml:trace contextRef="#ctx0" brushRef="#br0" timeOffset="396230.4744">8630 7474 0,'0'0'16,"0"0"-16,0 29 16,-4 32-1,2 39-15,-7 37 16,0 8-1,-10 34-15,-5 9 16,0-3-16,6-9 16,5-17-1,2-14-15,7-17 16,1-28-16,8-19 16,-5-81-1,10 60-15,2-32 16,-8-25-1,-4-21-15</inkml:trace>
  <inkml:trace contextRef="#ctx0" brushRef="#br0" timeOffset="396401.9844">8488 8301 0,'0'0'0,"20"-22"16,13-11-1,30-17-15,26-10 16,21 1 0,-8 4-16,-15-1 15</inkml:trace>
  <inkml:trace contextRef="#ctx0" brushRef="#br0" timeOffset="396839.3757">9180 7631 0,'0'0'16,"-10"22"-16,-8 11 15,-10 23-15,-3 14 16,0 20 0,6 1-16,25-91 15,-4 74 1,14-30-16,9-29 15,8-26-15,4-18 16,17-24 0,-2-9-16,6-19 15,-19 5 1,-18 16-16,-21 28 16,-9 21-16,-10 15 15,-5 17 1,-5 17-16,-10 22 15,-14 34 1,0 18-16,11-3 16,20-16-16,19-27 15,11-28 1,15-18-16,10-20 16,9-16-16,20-28 15,14-20 1</inkml:trace>
  <inkml:trace contextRef="#ctx0" brushRef="#br0" timeOffset="397105.3463">9418 7954 0,'0'5'0,"-7"2"16,-5 9-16,-7 8 15,-1 10 1,-10 8-16,-7 10 16,-8 6-1,-4 2-15,-20 15 16,-3-1-16,72-74 15,-68 55 1,68-55-16,0 0 16,0 0-16,-39 26 15,23-19 1,22-11-16,21-6 16,18-6-1,37-15-15,43-13 16,32-8-16,-10 6 15</inkml:trace>
  <inkml:trace contextRef="#ctx0" brushRef="#br0" timeOffset="397480.1749">9191 8775 0,'0'0'0,"0"26"16,0 15-16,3 19 16,10-4-1,10-13-15,6-12 16,9-9 0,-1-13-16,2-14 15,-6-16-15,-7-13 16,-12-9-1,-12 1-15,-15 1 16,-11 8-16,-7 10 16,-13 13-1,1 5-15,-10 12 16,0 13 0,5 4-16,6 3 15,19 2-15,20-4 16,21-16-1,15-16-15</inkml:trace>
  <inkml:trace contextRef="#ctx0" brushRef="#br0" timeOffset="397855.1513">10126 7997 0,'0'0'15,"0"0"-15,0 0 16,-12 25 0,-3 15-16,-8 18 15,6-4-15,8-7 16,13-12 0,8-16-16,5-13 15,7-12 1,3-13-16,1-10 15,-6-6-15,-11-1 16,-11 9 0,-13 9-16,-9 4 15,-12 14-15,-2 7 16,-2 4 0,4 5-16,19-9 15,10-16 1,16-17-16</inkml:trace>
  <inkml:trace contextRef="#ctx0" brushRef="#br0" timeOffset="398104.7025">10489 7570 0,'0'0'0,"0"0"16,0 20-16,4 23 15,0 28 1,0 17-16,3 33 15,-1 11 1,-4 9-16,-2 12 16,-6 33-16,-7-5 15,-4-30 1,4-27-16,5-33 16,8-91-16,-8 70 15,4-30 1,4-38-16,10-31 15</inkml:trace>
  <inkml:trace contextRef="#ctx0" brushRef="#br0" timeOffset="398463.9919">11103 7652 0,'0'0'16,"0"0"-16,0 0 15,-14 19 1,-6 12-16,-4 16 16,3 3-1,10-4-15,6-6 16,14-15-16,6-16 16,9-14-1,7-14-15,2-11 16,0-10-16,-10 1 15,-10 5 1,-15 4-16,-11 17 16,-19 11-1,-17 16-15,-20 19 16,-27 32-16,-9 18 16,11 10-1,25-13-15,23-19 16</inkml:trace>
  <inkml:trace contextRef="#ctx0" brushRef="#br0" timeOffset="398636.2046">10595 8404 0,'0'0'0,"0"0"16,7 0-1,9 0-15,15-3 16,17-14 0,17-14-16,18-12 15,44-21-15,52-26 16,2 3-1,-43 24-15,-138 63 16,79-40-16,-54 16 16</inkml:trace>
  <inkml:trace contextRef="#ctx0" brushRef="#br0" timeOffset="398838.9327">10935 8256 0,'-16'23'0,"-4"8"15,-3 12-15,1 8 16,5 3 0,3-1-16,4 1 15,4 0-15,6-54 16,0 0 0,2 42-16,10-22 15,10-29 1,5-24-16</inkml:trace>
  <inkml:trace contextRef="#ctx0" brushRef="#br0" timeOffset="399057.6024">11179 8239 0,'0'0'0,"0"0"16,2 28 0,4 32-16,6 37 15,-6 24 1,-4 6-16,1 7 15,-1 2-15,-2 1 16,0-5 0,0-12-16,2-11 15,2-14 1,-4-95-16,14 80 16</inkml:trace>
  <inkml:trace contextRef="#ctx0" brushRef="#br0" timeOffset="399198.3147">11694 8981 0,'0'0'0,"0"0"16,-11 33-16,-4 11 15</inkml:trace>
  <inkml:trace contextRef="#ctx0" brushRef="#br0" timeOffset="405806.3343">6597 9793 0,'0'0'0,"-19"27"15,-8 11 1,-19 29-16,-11 27 16,-13 20-16,1 9 15,-5 9 1,9-7-16,10-9 15,9-20-15,9-15 16,37-81 0,0 0-16,-29 51 15,21-35-15,8-36 16,0-25 0</inkml:trace>
  <inkml:trace contextRef="#ctx0" brushRef="#br0" timeOffset="405946.6029">6199 10358 0,'0'0'15,"0"0"-15,2 5 16,15 0 0,7 11-16,5 5 15,0 9 1,7 8-16,0 12 16,5 3-16,-41-53 15,44 67 1</inkml:trace>
  <inkml:trace contextRef="#ctx0" brushRef="#br0" timeOffset="406305.9272">6759 9483 0,'0'0'0,"0"0"16,-6 27-16,-5 29 16,-7 28-16,-3 26 15,0 36 1,5 28-16,5 22 16,6 6-1,1 5-15,4-14 16,2-22-16,7-19 15,4-24 1,4-32-16,1-18 16,-18-78-1,29 44-15,-8-42 16,-4-30-16</inkml:trace>
  <inkml:trace contextRef="#ctx0" brushRef="#br0" timeOffset="406540.2133">7189 9799 0,'0'0'16,"0"0"0,-13 31-16,-10 20 15,-14 36-15,-15 35 16,-8 34-1,2-1-15,16-33 16,42-122-16,-22 66 16,22-57-1,13-42-15</inkml:trace>
  <inkml:trace contextRef="#ctx0" brushRef="#br0" timeOffset="406665.1843">7180 9928 0,'-2'0'0,"-2"0"16,6 0-1,11 0-15,11 7 16,13 6 0,-1 12-16,-1 8 15,-3 7-15,-7 10 16</inkml:trace>
  <inkml:trace contextRef="#ctx0" brushRef="#br0" timeOffset="406868.631">7004 11117 0,'0'0'15,"0"0"-15,0 0 16,16-3 0,21-11-16,20-10 15,3-5 1,16-11-16,23-18 15,3-18-15,-22-11 16</inkml:trace>
  <inkml:trace contextRef="#ctx0" brushRef="#br0" timeOffset="407071.7412">7578 9975 0,'0'0'0,"0"0"16,0 0 0,16-20-16,18-14 15,24-22 1,19-10-16,7 0 16,-19 19-16</inkml:trace>
  <inkml:trace contextRef="#ctx0" brushRef="#br0" timeOffset="407430.9889">7553 10296 0,'0'0'0,"0"0"16,0 0-16,0 0 15,21-22 1,14-19-16,21-21 15,11-19 1,-67 81-16,0 0 16,59-64-16,-37 39 15,-24 41 1,-14 18-16,-2 12 16,-11 24-1,-5 32-15,-3 19 16,9-5-16,17-22 15,11-94 1,7 58-16,11-27 16,7-19-16,4-16 15,11-19 1,14-26-16,1-20 16,13-37-1</inkml:trace>
  <inkml:trace contextRef="#ctx0" brushRef="#br0" timeOffset="407789.9456">7934 10267 0,'0'0'16,"0"0"-1,-5 11-15,3 3 16,-3-5-16,1-14 16,24-33-1,14-20-15,18-19 16,4-18-1,-56 95-15,0 0 16,0 0 0,55-83-16,-55 83 15,33-33-15,-21 42 16,-8 25 0,-6 5-16,-2 30 15,-4 8-15,0 29 16,3 1-1,1-27-15,6-34 16,2-32-16,9-28 16,5-21-1,13-46-15</inkml:trace>
  <inkml:trace contextRef="#ctx0" brushRef="#br0" timeOffset="407993.0849">8497 9501 0,'0'0'0,"0"0"16,-4 27 0,1 31-16,-1 31 15,-3 26-15,0 5 16,3 2 0,0-1-16,4-5 15,-2-6 1,4-14-16,-4-20 15,-9-16-15</inkml:trace>
  <inkml:trace contextRef="#ctx0" brushRef="#br0" timeOffset="408196.4108">8016 10926 0,'0'0'0,"0"0"15,2 23-15,14 17 16,9 11 0,4-11-16,5-3 15,-34-37-15,37 26 16,-37-26 0,36 18-16,-10-15 15,-15-15 1</inkml:trace>
  <inkml:trace contextRef="#ctx0" brushRef="#br0" timeOffset="408524.4423">8109 11016 0,'0'0'0,"0"0"16,0 0-16,15-18 16,12-11-1,19-21-15,6 6 16,4 8-16,-5 9 15,-51 27 1,49-6-16,-11 17 16,-15 21-16,-19 15 15,-12 12 1,-11 9-16,1 1 16,18-69-1,-13 60-15,13-60 16,0 45-16,20-19 15,16-21 1,8-16-16,26-12 16,5-6-16,26-15 15</inkml:trace>
  <inkml:trace contextRef="#ctx0" brushRef="#br0" timeOffset="408977.4394">9264 9955 0,'0'0'0,"-7"23"15,-8 18-15,-5 22 16,-1 2-16,5 9 15,11 10 1,14-8-16,16-29 16,7-33-1,1-26-15,2-19 16,15-29-16,4-33 16,-11-20-1,-19 8-15,-22 25 16,-21 33-1,-1 27-15,-6 20 16,-5 13-16,-8 16 16,-8 16-1,4-1-15,8-3 16,11-12 0,20-22-16,14-25 15,15-22-15,20-34 16</inkml:trace>
  <inkml:trace contextRef="#ctx0" brushRef="#br0" timeOffset="409148.9772">9786 9320 0,'2'2'0,"0"5"15,3 2-15,-1 16 16,2 15 0,1 18-16,-5 16 15,-8 28-15,-5 12 16,0 7-1,5-3-15,-2-6 16,6-11 0,6-19-16,-4-82 15,12 58-15</inkml:trace>
  <inkml:trace contextRef="#ctx0" brushRef="#br0" timeOffset="409336.7904">9735 10004 0,'0'0'0,"10"-21"16,13-10-16,17-20 15,12-5 1,17-11-16,-69 67 16,0 0-16,64-50 15,-30 29 1</inkml:trace>
  <inkml:trace contextRef="#ctx0" brushRef="#br0" timeOffset="409523.9591">9476 10600 0,'0'0'0,"0"28"16,0 9-16,9 15 15,6-12 1,9-14-16,3-15 15,7-6 1,7-10-16,11-10 16,3-14-16,-8-18 15</inkml:trace>
  <inkml:trace contextRef="#ctx0" brushRef="#br0" timeOffset="409836.3153">10083 9935 0,'0'0'0,"0"0"16,0 0-1,18-10-15,13-7 16,14-10-16,2 0 16,-47 27-1,48-24-15,-13 10 16,-11 16-16,-17 14 15,-16 15 1,-13 18-16,-18 23 16,-16 32-1,-17 29-15,7-6 16,10-24-16,56-103 16,0 0-1,-29 49-15,31-45 16</inkml:trace>
  <inkml:trace contextRef="#ctx0" brushRef="#br0" timeOffset="410008.4914">10322 10093 0,'0'0'16,"0"0"-16,0 0 16,9 18-1,7 6-15,9 12 16,4-2-1,2-3-15,0-2 16,1-11-16,-13-11 16</inkml:trace>
  <inkml:trace contextRef="#ctx0" brushRef="#br0" timeOffset="410180.3287">10430 10071 0,'0'0'0,"0"0"16,17-20-16,16-16 16,19-24-1,16-19-15,2-10 16,-11 4 0,-16 0-16</inkml:trace>
  <inkml:trace contextRef="#ctx0" brushRef="#br0" timeOffset="410367.8354">10837 9392 0,'0'0'0,"0"0"15,0 26-15,0 32 16,0 27 0,0 22-16,0-1 15,0 5-15,0 1 16,0-1-1,-4-3-15,-3-12 16,-6-14 0</inkml:trace>
  <inkml:trace contextRef="#ctx0" brushRef="#br0" timeOffset="410742.7042">10347 10790 0,'0'0'16,"0"31"-16,0 19 15,13 19 1,14-13-16,12-19 16,11-10-16,13-20 15,12-20 1,10-31-16,1-31 15,-30-11-15,-25-11 16,-33 10 0,-20 18-16,-15 24 15,-4 13 1,-11 15-16,-9 15 16,-8 19-16,-9 24 15,-18 37 1,-9 43-16,16 23 15,33-5 1,28-11-16</inkml:trace>
  <inkml:trace contextRef="#ctx0" brushRef="#br0" timeOffset="410914.5448">11343 10891 0,'0'0'0,"0"0"16,0 0-16</inkml:trace>
  <inkml:trace contextRef="#ctx0" brushRef="#br0" timeOffset="431346.9789">4759 12734 0,'-28'-13'0,"-8"-12"15,-12-9 1,2 1-16,4-5 15,4 0-15,9-4 16,9-3 0,18-7-16,16-1 15,11-3-15,17 2 16,4 10 0,6 12-16,-1 17 15,-2 17 1,-4 15-16,-5 16 15,-6 14 1,-9 8-16,-8 5 16,-8 5-16,-9 2 15,-11 0 1,-11 3-16,-12 1 16,-19 20-16,-15 10 15,-8 0 1,1-5-16,6-11 15,21-23 1,9-12-16,39-50 16,0 0-16,0 0 15,-23 27 1,23-27-16,-11 10 16,11-6-1,11-8-15,10-3 16,6-4-16,14-5 15,13-2 1,3-1-16,11 1 16,3 0-16,3 2 15,22-3 1,12 4-16,-8 7 16,-15 5-1,-16 8-15,-21 6 16,-48-11-16,37 20 15</inkml:trace>
  <inkml:trace contextRef="#ctx0" brushRef="#br0" timeOffset="432003.2675">5286 13553 0,'0'0'15,"-27"8"-15,-16-1 16,-22 4-1,-4-3-15,-2 3 16,1 1-16,8-6 16,-6 1-1,-3-7-15,-5 0 16,-16-9 0,-6-7-16,0-8 15,4-3-15,7-9 16,11-2-1,2-6-15,7-8 16,9-7-16,12-13 16,12-9-1,18-8-15,11-14 16,18-13 0,19-12-16,18-3 15,14-1-15,10 9 16,13 13-1,8 14-15,5 16 16,7 13 0,5 20-16,6 16 15,-2 17-15,2 19 16,-1 17 0,-7 20-16,-10 19 15,-12 20-15,-18 17 16,-13 13-1,-18 14-15,-10 12 16,-15 10 0,-12-2-16,-9-1 15,-10-8-15,-6-11 16,-1-18 0,2-15-16,-1-18 15,3-19 1,7-21-16,1-19 15,6-10-15,3-14 16,6-18 0,8-22-16</inkml:trace>
  <inkml:trace contextRef="#ctx0" brushRef="#br0" timeOffset="432440.7103">6026 11972 0,'0'0'0,"0"0"15,0 0 1,2 20-16,9 23 16,-1 23-16,2 8 15,-1 13 1,-3-8-16,2-8 15,-8-17 1,-2-54-16,0 0 16,-4 40-16,-4-17 15,-7-26 1,7-12-16,0-17 16,14-1-1,0-5-15,0-5 16,1 3-16,4 5 15,5 6 1,7 1-16,8-1 16,15-2-16,8-3 15,6 1 1,-1-1-16,-6-1 16,-8-8-16</inkml:trace>
  <inkml:trace contextRef="#ctx0" brushRef="#br0" timeOffset="433096.4487">6588 11894 0,'0'0'15,"0"0"-15,0 0 16,-4 27-16,0 27 16,-12 24-1,-10 13-15,-7 5 16,-6 11-1,-7 0-15,-2 5 16,-5-6-16,5-20 16,6-21-1,42-65-15,0 0 16,-41 38-16,14-27 16,9-16-1,10-7-15,5-11 16,8-8-1,6-5-15,9-4 16,9-9-16,3 7 16,1 8-1,0 7-15,4 9 16,-6 16 0,-9 9-16,-4 15 15,-8 13-15,-7 15 16,-14 19-1,-12 11-15,-10 28 16,-14 15 0,-6-2-16,-4-17 15,8-21-15,10-23 16,39-60 0,0 0-16,0 0 15,-28 32 1,11-19-16,9-13 15,14-9-15,9-9 16,7-3 0,12-1-16,12-2 15,13-1-15,10 3 16,7 6 0,30 3-16,17 8 15,8 10-15,-10 0 16,-25-10-1,-27-13-15</inkml:trace>
  <inkml:trace contextRef="#ctx0" brushRef="#br0" timeOffset="433565.4151">7028 12158 0,'0'0'16,"0"0"-16,0 0 15,0 0 1,-17 21-16,-8 21 16,-10 24-16,1 32 15,10 17 1,9-8-16,15-23 15,13-31-15,2-28 16,5-22 0,2-17-16,9-19 15,8-25 1,-2-9-16,1-24 16,-13-4-16,-23 15 15,-18 26 1,-10 23-16,-5 14 15,-5 10 1,-3 14-16,-9 12 16,0 10-16,6 2 15,42-31 1,-31 32-16,15-14 16,24-22-1,13-23-15</inkml:trace>
  <inkml:trace contextRef="#ctx0" brushRef="#br0" timeOffset="433877.5148">7495 11469 0,'0'0'0,"0"0"15,0 27-15,0 24 16,0 35-1,0 21-15,-4 7 16,0 7-16,-3 8 16,1 5-1,-4 2-15,2-1 16,1-6-16,5-15 16,-1-13-1,3-24-15,0-77 16,10 54-1,0-30-15,4-24 16,-3-21-16,-5-18 16</inkml:trace>
  <inkml:trace contextRef="#ctx0" brushRef="#br0" timeOffset="434064.9753">7513 12276 0,'0'0'15,"9"-17"-15,11-13 16,14-14-16,13-6 16,11-3-1,20-12-15,7 2 16,-85 63 0,0 0-16,0 0 15,74-38-15</inkml:trace>
  <inkml:trace contextRef="#ctx0" brushRef="#br0" timeOffset="434409.0221">7145 12917 0,'0'0'0,"0"24"15,0 15-15,4 16 16,5 1 0,5 5-16,3-5 15,5-5 1,4-2-16,0-5 16,3-10-16,7-13 15,4-16 1,5-8-16,4-16 15,9-11-15,5-12 16,19-22 0,12-5-16,-4 7 15,-19 12 1,-17 12-16</inkml:trace>
  <inkml:trace contextRef="#ctx0" brushRef="#br0" timeOffset="434580.8422">8099 13083 0,'0'0'15,"0"0"-15,0 0 16,0 0-16</inkml:trace>
  <inkml:trace contextRef="#ctx0" brushRef="#br0" timeOffset="444797.1067">5784 13558 0,'0'0'0,"0"0"16,0 0 0,0 0-16,0 0 15,0 0-15,15 0 16,21 5-1,18-3-15,-1 3 16,4-1 0,5-4-16,5 2 15,6-2-15,19 0 16,0 0 0,2 4-16,7 6 15,4 3 1,5 5-16,1-5 15,5 1-15,9-5 16,4-3 0,-8-1-16,0 0 15,-5 1-15,-7 5 16,-15 2 0,-11 7-16,-5 1 15,-2-1 1,-7-2-16,-15-7 15,-54-11-15,48 10 16,-48-10 0,0 0-16,0 0 15,44 8 1,-44-8-16,0 0 16,0 0-16,39 7 15,-39-7 1,0 0-16,0 0 15,28 4 1,-28-4-16,0 0 16,0 0-16,16 0 15,-3 0 1,5-2-16</inkml:trace>
  <inkml:trace contextRef="#ctx0" brushRef="#br0" timeOffset="461090.1721">11203 11266 0,'-31'-4'15,"-21"-12"1,-12 0-16,-6 3 15,-7 6-15,-23-2 16,-14 7 0,5 4-16,-3 5 15,3 0-15,-1 1 16,6 1 0,-4 1-16,-1-1 15,-5-5 1,0 1-16,3-5 15,-1 2-15,-3-2 16,1 0 0,1 0-16,1 2 15,3-2-15,1-2 16,1 0 0,1-3-16,0 3 15,2-3 1,-1 3-16,-1 2 15,2 2-15,-1 3 16,2-1 0,0 3-16,3 0 15,3-3 1,1 0-16,1 3 16,6-2-16,-1 1 15,-2 1 1,4-2-16,-4-2 15,2 7 1,0 1-16,3 0 16,0-2-16,5 0 15,3 0 1,2 0-16,-2 4 16,0 1-1,6 2-15,2-1 16,12-2-16,6 0 15,-6-4 1,4 3-16,-1 1 16,0-1-1,2 1-15,54-13 16,-58 13-16,-2 3 16,0-3-1,6 1-15,3-1 16,51-13-16,-54 16 15,0-1 1,-1 4-16,5-4 16,7 1-1,-1 2-15,4 2 16,1-3-16,2 3 16,37-20-1,-38 23-15</inkml:trace>
  <inkml:trace contextRef="#ctx0" brushRef="#br0" timeOffset="475539.9098">5509 13522 0,'0'0'16,"-7"23"-1,0 11-15,-2 12 16,5-6-16,6-10 16,7-12-1,5-12-15,5-14 16,4-10-16,0-2 16,-1-1-1,2 8-15,2 6 16,2 12-1,-1 6-15,2 6 16,0 3-16,3-2 16,-4-6-1,1-9-15,5-18 16,2-11-16,9-17 16,-45 43-1,47-40-15,0 9 16,2 18-1,-2 13-15,-4 13 16,3 7-16,-2 7 16,2-5-1,-2-2-15,0-9 16,2-6 0,-3-14-16,3-9 15,2-7-15,-1 5 16,-2 7-1,0 13-15,0 11 16,-2 16 0,0 11-16,0 11 15,0 7-15,2-2 16,-45-54 0,47 45-16,1-17 15,0-19-15,-4-26 16,4-19-1,-5-16-15,0 3 16,-43 49 0,45-38-16,2 18 15,0 22-15,-2 16 16,-1 14 0,-4 10-16,1 5 15,-4-3 1,-37-44-16,39 38 15,-4-13-15,1-23 16,-7-17 0,2-17-16,5-19 15,3 0 1,-4 4-16,0 11 16,1 13-16,-2 13 15,-3 10 1,-3 6-16,2 10 15,-3 4 1,2-1-16,-2 2 16,-2-8-1,0-8-15,-4-14 16,4-11-16,-3-11 16,6-11-16,-28 42 15,0 0 1,27-32-16,-27 32 15,23-16 1,-5 16-16,0 11 16,-2 5-16,2-7 15,-3-7 1</inkml:trace>
  <inkml:trace contextRef="#ctx0" brushRef="#br0" timeOffset="538693.5862">8591 13369 0,'-26'21'0,"-7"11"16,-22 24 0,-19 24-16,-18 30 15,-2 17 1,12 3-16,19-16 16,21-23-16,42-91 15,-20 78 1</inkml:trace>
  <inkml:trace contextRef="#ctx0" brushRef="#br0" timeOffset="538958.8387">8765 13420 0,'-33'18'0,"-19"15"16,-19 17-16,-24 27 16,-30 55-16,-13 63 15,4 68 1,22 24-16</inkml:trace>
  <inkml:trace contextRef="#ctx0" brushRef="#br0" timeOffset="552830.5386">30152 11362 0,'0'0'0,"0"0"16,0 0-1,0 0-15,0 0 16,0 0-16,0 0 15,0 0 1,0 0-16,0 0 16,0 0-1,0 0-15,0 0 16,0 0-16,0 0 16,0 0-1,0 0-15,0 0 16,0 0-16</inkml:trace>
  <inkml:trace contextRef="#ctx0" brushRef="#br0" timeOffset="554345.8345">30373 11530 0,'0'0'0,"0"0"16,0 0-1,-6 22-15,-13 13 16,-14 13 0,-12-10-16,-10-2 15,-8-5-15,-5 0 16,-20 3-1,-9 2-15,-9-5 16,5-3 0,-6-3-16,-3-2 15,-4-6-15,-2 0 16,-9-2 0,-5-4-16,3-4 15,6-10 1,3-6-16,7-12 15,10-9-15,2-12 16,1-12 0,4-11-16,5-7 15,4-8 1,2-15-16,6-6 16,11-9-16,1-8 15,12-5 1,6-9-16,4-16 15,6-1 1,7 1-16,10-2 16,9 1-16,11-1 15,11-2 1,11 0-16,14-4 16,9-5-1,9 1-15,8 2 16,6 7-16,-2 4 15,-1 10 1,-1 14-16,3 10 16,0 11-16,3 11 15,6 0 1,7 8-16,11 2 16,6 9-1,5 4-15,2 4 16,5 16-16,-1 5 15,-1 15 1,-7 10-16,0 9 16,0 11-1,-5 9-15,0 7 16,0 11-16,-3 5 16,-1 8-1,1 6-15,0 5 16,-3 3-1,-1 4-15,-4 3 16,-5 6-16,-5 7 16,-7 6-1,-7 4-15,-4 6 16,-10 11-16,-7 7 16,-1 15-1,-8 5-15,-9 4 16,-6 9-1,-9 4-15,-12 3 16,-5 4-16,-8 3 16,-10-1-1,-8 7-15,-4-2 16,-9-2 0,-9 4-16,-11-5 15,-6 3-15,-6-4 16,2-7-1,0-10-15,10-10 16,7-21 0,16-20-16,8-14 15,11-16 1,25-59-16,0 0 16,0 0-16,-16 38 15,16-38 1,0 0-16,0 0 15,-13 28-15,13-28 16,0 0 0,0 0-16,-9 15 15,9-15 1,0 0-16,0 0 16,-6 3-16,6-3 15,0 0 1,0 0-16,-5 0 15,5 0 1,0 0-16,0 0 16,-4-3-16,4 3 15,0 0 1,0 0-16,-5 0 16,5 0-1,0 0-15,0 0 16,-7 0-16,5 3 15,9 0 1</inkml:trace>
  <inkml:trace contextRef="#ctx0" brushRef="#br0" timeOffset="556892.4755">32544 9628 0,'0'0'0,"0"0"16,0 0-16,0 0 15,-6 0-15,-1 0 16,3 0 0,2 0-16,2 0 15</inkml:trace>
  <inkml:trace contextRef="#ctx0" brushRef="#br0" timeOffset="557188.8857">32544 9628 0,'0'0'0,"0"0"16,0 0-16,0 0 16,0 0-1,0 0-15,0 0 16,0 0-16,0 0 16,0 0-1,0 0-15,0 0 16</inkml:trace>
  <inkml:trace contextRef="#ctx0" brushRef="#br0" timeOffset="558173.316">29994 11867 0,'0'0'0,"0"0"15,2 20-15,10 18 16,9 13 0,3-6-16,2 0 15,5-2 1,7-6-16,4-1 16,5-6-16,8-2 15,1-7 1,11-11-1,-3-10-15,3-4 0,0-12 16,-1-6 0,0-11-16,-2-10 15,10-21 1,4-31-16,0-14 16,0-21-1,2-13-15,-1-8 16,-4 1-16,-2 0 15,-2 3 1,-2 2-16,2 1 16,4 4-16,0-1 15,5 7 1,-10 9-16,-3 8 16,-16 17-1,-14 15-15,-11 12 16,-12 12-16,-8 19 15,-6 42 1,0 0-16,-2-35 16,-10 16-1,-7 10-15,-7 11 16,-13 14-16,-19 17 16,-13 14-1,-28 31-15,-29 32 16,0 17-16,18-3 15,23-18 1,22-14-16,25-23 16,40-69-1,-23 54-15,19-27 16,15-19 0</inkml:trace>
  <inkml:trace contextRef="#ctx0" brushRef="#br0" timeOffset="558407.3485">32128 9608 0,'0'0'0,"0"0"15,0 0-15,11 23 16,8 14-1,14 24-15,-5 13 16,1 35-16,-3 34 16,-2 30-1,-10 45-15,-3 68 16</inkml:trace>
  <inkml:trace contextRef="#ctx0" brushRef="#br0" timeOffset="567271.8059">30814 12647 0,'0'0'0,"0"0"16,0 0-16,10-12 15,12-8 1,4-9-16,3-4 16,-1-3-16,7 1 31,-1-8-15,1-4-16,3-4 15,0-5-15,-1-4 16,6-5-16,11-23 15,10-17 1,-1-11-16,-2 2 16,-4 10-16,0-4 15,-4 1 1,3 0-16,0-5 16,-3 0-1,1 1-15,0 1 16,-2 1-16,-9-1 15,-1 5 1,-5 11-16,-5 3 16,-6 3-1,-7 8-15,-2 9 16,-2 10-16,-5 5 16,1 0-1,-3 1-15,2 5 16,-10 50-16,7-50 15,-7 50 1,0 0-16,3-48 16,-3 48-1,0 0-15,0 0 16,-1-42 0,-10 10-16,-3 22 15,-5 10-15,0 9 16,-8 6-1,-6 10-15,-10 10 16,-1 8-16,-5 6 16,3 2-1,-1 1-15,1-1 16,1 3 0,0 0-16,4-3 15,1 0-15,5-3 16,1-9-1,34-39-15,0 0 16,-24 34 0,16-14-16</inkml:trace>
  <inkml:trace contextRef="#ctx0" brushRef="#br0" timeOffset="567584.2653">32183 9753 0,'0'0'16,"0"0"-16,0 0 15,0 21-15,5 16 16,0 20 0,-3-2-16,0 0 15,1 2 1,-3 1-16,0-2 16,2 0-1,3-3-15,1 1 16,2-1-16</inkml:trace>
  <inkml:trace contextRef="#ctx0" brushRef="#br0" timeOffset="567740.4145">32266 10792 0,'0'0'0,"0"0"15,0 0 1,0 0-16</inkml:trace>
  <inkml:trace contextRef="#ctx0" brushRef="#br0" timeOffset="573850.4328">15775 10707 0,'0'0'0,"-16"23"16,-4 10-16,-16 28 16,-5 12-1,-14 34 1,-9 41-16,-4 24 15,10 5-15,11-12 16,8-15-16,7-20 16,7-19-1,3-15-15,7-13 16,15-83 0,0 0-16,-14 51 15,5-40-15,7-33 16,2-25-16</inkml:trace>
  <inkml:trace contextRef="#ctx0" brushRef="#br0" timeOffset="574193.793">15610 10694 0,'0'0'0,"0"0"16,0 0-1,12 20-15,13 13 16,11 24-16,-3 8 16,-2 13-1,9 26-15,-1 26 16,-3 7 0,-7 18-16,-6 5 15,-8-2 1,-7-3-16,-2-12 15,-12-11-15,-2-25 16,-3-19 0,-9-19-16,0-25 15,-11-16-15,-6-10 16,-8-22 0,1-25-16,10-28 15</inkml:trace>
  <inkml:trace contextRef="#ctx0" brushRef="#br0" timeOffset="574381.243">15297 11693 0,'0'0'16,"0"0"-16,0 0 15,22 0 1,29-9-16,37-7 15,19-8 1,18-3-16,13 0 16</inkml:trace>
  <inkml:trace contextRef="#ctx0" brushRef="#br0" timeOffset="574850.2627">18985 10347 0,'0'0'16,"0"0"-1,-6 26-15,-3 29 16,-7 36-1,1 36-15,3 35 16,-5 40-16,4 10 16,-1-3-1,5-15-15,7-20 16,4-19-16,5-27 16,-1-37-1,-6-91-15,4 54 16,0-49-1,-4-35-15</inkml:trace>
  <inkml:trace contextRef="#ctx0" brushRef="#br0" timeOffset="575537.2262">18914 10712 0,'0'0'15,"0"0"-15,9-15 16,14-10-16,12-9 16,20 1-1,13-1-15,33-8 16,20 9-16,-6 15 16,-23 24-1,-41 23-15,-31 11 16,-28 14-1,-22 19-15,-24 30 16,-36 33 0,-20 12-16,3-14 15,6-17-15,21-24 16,18-28 0,14-20-16,48-45 15,-33 20 1,8-17-16,12-11 15,13-14-15,17-12 16,22-21 0,16-8-16,35-24 15,29-12-15,1 13 16,-3 22 0,-17 29-16,-10 15 15,-12 18 1,-11 9-16,-17 10 15,-6 10-15,-13 13 16,-18 14 0,-20 15-16,-17 12 15,-23 30 1,-27 26-16,-10 4 16,0-18-1,14-25-15,11-23 16,8-26-16,51-49 15,-38 30 1,38-30-16,-36 11 16,12-13-16,15-14 15,13-8 1</inkml:trace>
  <inkml:trace contextRef="#ctx0" brushRef="#br0" timeOffset="575755.9187">20108 11722 0,'0'0'16,"0"0"-16,0 0 15,0 0 1,0 0-16,0 0 16</inkml:trace>
  <inkml:trace contextRef="#ctx0" brushRef="#br0" timeOffset="576958.7793">14641 11404 0,'-26'25'0,"-10"10"15,-20 22-15,-11 27 16,-13 41-16,-3 34 16,-2 38-1,14 15-15,17 13 16,16-9 0,18-4-16,13-11 15,9 9-15,14 8 16,11 22-1,12-5-15,4-1 16,16-7 0,3-5-16,17-15 15,9-12-15,5-31 16,9-17 0,8-11-16,1-18 15,12-11 1,7-19-16,0-21 15,-2-23-15,-6-19 16,6-23 0,-1-22-16,-2-23 15,5-19 1,9-20-16,-6-23 16,-6-21-16,-8-15 15,-1-19 1,-1-14-16,-8-12 15,-8-3 1,-14-9-16,-14-3 16,-12-6-16,-17-3 15,-6-5 1,-11-13-16,-13 12 16,-12 9-16,-11 14 15,-11 7 1,-9 1-16,-7 6 15,-13 9 1,-10 23-16,-7 19 16,-1 17-16,-6 13 15,-8 9 1,-4 10-16,1 19 16,-3 6-1,-3 11-15,0 12 16,11 12-16,13 7 15,16 14 1,8 3-16,2 3 16,1 5-1,39-13-15,-31 17 16,31-17-16,0 0 16,0 0-1,-21 19-15,9 0 16,8-2-16</inkml:trace>
  <inkml:trace contextRef="#ctx0" brushRef="#br0" timeOffset="577880.4233">18342 11271 0,'-22'22'16,"-7"14"-16,-16 28 15,-12 32-15,-16 45 16,0 43-1,-1 41-15,10 41 16,25-9 0,19 2-16,13 0 15,19 5-15,14-7 16,20-10 0,16-9-16,11-15 15,13-11-15,9-13 16,15-6-1,14-12-15,7-9 16,8-12 0,-3-28-16,5-18 15,8-21 1,-8-25-16,-5-29 16,-4-22-16,-9-22 15,3-24 1,-3-27-16,-1-28 15,1-37 1,0-34-16,-4-28 16,6-42-16,-19-8 15,-12-11 1,-6-8-16,-15-4 16,-13 1-16,-13 0 15,-15 4 1,-21 6-16,-26 10 15,-19 10 1,-19 15-16,-10 11 16,-10 29-16,-10 7 15,-13 11 1,-8 13-16,2 25 16,3 16-16,-1 20 15,2 18 1,-3 15-16,-6 16 15,-5 20 1,-4 23-16,-7 22 16</inkml:trace>
  <inkml:trace contextRef="#ctx0" brushRef="#br0" timeOffset="578661.8709">16240 13673 0,'0'0'0,"0"0"16,0 0-1,0 0-15,0 0 16,0 0-16,0 0 16,16-21-1,12-18-15,19-24 16,20-19 0,14-20-16,4 4 15,6-5 1,3 3-16,0 3 15,-4 13-15,8 3 16,9 5 0,1 4-16,-4 11 15,-3 15-15,-7 15 16,0 8 0,-3 11-16,1 13 15,-4 13-15,0 8 16,-5 12-1,0 6-15,-5 11 16,-2 3 0,0 0-16,-2 2 15,-1-3 1,-4 1-16,-2-5 16,-1-2-16,-9 0 15,-5-5 1,-21-8-16,-31-34 15,0 0-15,0 0 16,20 24 0,-11-10-16,-7-14 15,-6-14 1,-9-12-16</inkml:trace>
  <inkml:trace contextRef="#ctx0" brushRef="#br0" timeOffset="579177.367">18660 12562 0,'0'0'0,"0"0"16,0 0-16,0 0 16,0 0-1,12 16-15,16 9 16,7 10-16,4 7 15,-1 7 1,2 7-16,-3 7 16,-3 4-16,1 22 15,-8 3 1,-8 2-16,-11-20 16,-10-17-1,-9-14-15,-7-11 16,-9-13-16,0-4 15,-13-5 1,-10-3-16,-7-4 16,0-6-1,-2 1-15,1-3 16,0 0-16,0 3 16,4-1-1,3 0-15,51 3 16,-52-3-1,52 3-15,-46-4 16,46 4-16,0 0 16,0 0-1,-41-5-15,9 2 16,19 3 0,16 0-16</inkml:trace>
  <inkml:trace contextRef="#ctx0" brushRef="#br0" timeOffset="580278.172">19137 13083 0,'0'0'0,"0"0"16,0 0-1,-11 22-15,-4 13 0,-5 26 16,2 8-16,7 7 16,1 29-16,0 18 15,6-2 1,2-1-16,2-12 15,2-15 1,2-12-16,3-16 16,-7-65-1,9 49-15,4-16 16,-13-33-16,22 24 16,5-16-1,13-11-15,16-13 16,7-5-16,10-11 15,28-10 1,20-5-16,6 4 16,-1 10-1,-5 10-15,-6 12 16,-1 7-16,-6 6 16,1 7-1,-9 2-15,-9 7 16,-10 2-1,-13-1-15,-15 2 16,-53-21-16,48 20 16,-48-20-1,46 15-15,-9-10 16,-5-13-16,-11-15 16,-11-7-1,2-14-15,-3-27 16,-5-10-1,2-35-15,-1-27 16,-8 0 0,-7 18-16,-8 22 15,-2 17-15,-2 12 16,-4 13 0,2 17-16,-4 6 15,-8 4-15,-9 2 16,-11 8-1,-9 7-15,-14 5 16,-28 5 0,-24 10-16,-10 10 15,-17 10-15,3 6 16,10 0 0,3 4-16,2 3 15,11 2 1,19-5-16,16 1 15,17-7-15,22-7 16,27-9 0,19-11-16,13-4 15</inkml:trace>
  <inkml:trace contextRef="#ctx0" brushRef="#br0" timeOffset="580559.3557">19553 12890 0,'0'0'0,"-26"25"15,-12 13 1,-25 23-16,-20 30 15,-17 32-15,5 13 16,27-20 0,68-116-16,-34 81 15,34-37 1,29-36-16,14-30 16,22-24-16</inkml:trace>
  <inkml:trace contextRef="#ctx0" brushRef="#br0" timeOffset="580778.3877">19948 12955 0,'-30'29'0,"-15"17"16,-20 31-16,-30 42 16,-20 41-1,2 17-15,19-10 16,29-37-16,65-130 15,-22 76 1,34-60-16,22-45 16,16-43-16,16-56 15</inkml:trace>
  <inkml:trace contextRef="#ctx0" brushRef="#br0" timeOffset="580934.37">20114 13020 0,'0'0'15,"-4"5"-15,-3 0 16,-17 21-16,-11 16 15,-24 32 1,-26 51-16,-30 67 16,6 41-1,41-46-15,34-66 16,22-45-16,18-41 16</inkml:trace>
  <inkml:trace contextRef="#ctx0" brushRef="#br0" timeOffset="581137.6871">20472 13083 0,'0'0'16,"-22"26"0,-14 15-16,-25 32 15,-21 45-15,-20 48 16,8 12-1,21-15-15,34-39 16,39-124 0,0 103-16</inkml:trace>
  <inkml:trace contextRef="#ctx0" brushRef="#br0" timeOffset="581309.292">20699 13209 0,'0'0'0,"0"0"16,-20 21 0,-15 19-16,-26 34 15,-14 40-15,-14 42 16,19-8 0,33-37-16</inkml:trace>
  <inkml:trace contextRef="#ctx0" brushRef="#br0" timeOffset="581465.7794">20868 13275 0,'-16'26'0,"-12"14"0,-13 30 15,-19 40 1,-26 59-16</inkml:trace>
  <inkml:trace contextRef="#ctx0" brushRef="#br0" timeOffset="589572.8785">18267 15543 0,'0'0'0,"0"0"16,0 0-1,0 0-15,0 0 16,0 0-16,0 0 16,16 0-1,19-5-15,19 0 16,-1 1-1,5 0-15,-2-6 16,7 4-16,-1-3 16,-3 0-1,-4 5-15,8-1 16,3 2-16,6 3 16,5 0-1,15 3-15,1-1 16,-4 2-1,1 1-15,-3 0 16,0-1-16,-3 1 16,4-3-1,0 2-15,-2 3 16,1 6-16,-4 1 16,0 4-1,-1 1-15,-1 4 16,-2-1-1,-4 1-15,0-1 16,-2 0 0,-8 1-16,-14-5 15,-5-4-15,0 0 16,-2 5 0,-44-19-16,45 20 15,-45-20-15,40 20 16,-40-20-1,0 0-15,0 0 16,38 20 0,-38-20-16,0 0 15,0 0-15,29 18 16,-29-18 0,0 0-16,0 0 15,18 10 1,-18-10-16,0 0 15,0 0-15,7 8 16,-7-8 0,0 0-16,0 0 15,2 4 1,-2-4-16,0 0 16,0 0-16,0 0 15,0 0 1,0 0-16,0 0 15,-6-3-15,6 3 16,0 0 0,0 0-16,-6-1 15,6 1 1,0 0-16,0 0 16,-6-3-16,6 3 15,0 0 1,0 0-16,-2-5 15,2 5 1,0 0-16,0-5 16,0 5-16,0 0 15,2-12 1,-2 12-16,4-16 16,4-8-16</inkml:trace>
  <inkml:trace contextRef="#ctx0" brushRef="#br0" timeOffset="590775.8137">16256 14055 0,'0'0'0,"0"0"15,0 0-15,-19 0 16,-13-8 0,-1-5-16,16-5 15,10-8-15,7-6 16,12-8 0,5-20-16,9-7 15,8-6 1,16-24-16,10-10 15,9-7-15,5 9 16,0 8 0,-3 6-16,6 1 15,3 6-15,0 4 16,-4 12 0,1 4-16,2 7 15,4 8 1,4 7-16,3 6 15,2 8 1,-5 4-16,-3 11 16,-5 9-16,-2 7 15,2 8 1,-5 7-16,-1 5 16,-1 7-16,-3 3 15,-5 5 1,2 5-16,-4 4 15,-1 1 1,-8 9-16,-3 6 16,-6 2-16,-1 2 15,-7-3 1,-5-2-16,-9-14 16,-22-48-1,28 42-15,-28-42 16,25 40-16,-25-40 15,0 0 1,0 0-16,29 30 16,-29-30-16,25 8 15,-2-21 1</inkml:trace>
  <inkml:trace contextRef="#ctx0" brushRef="#br0" timeOffset="591384.9223">18819 12502 0,'0'0'15,"0"0"-15,0 0 16,0 0-16,0 0 15,0 0 1,8 17-16,8 10 16,5 13-1,-2 6-15,1 0 16,0 8 0,1 4-16,-3 5 15,-1-1-15,-1 0 16,-1-4-1,-3-2-15,-12-56 16,7 54-16,-7-54 16,-3 50-1,-3-8-15,-13-7 16,-1-10 0,-3-10-16,-4-6 15,-9-1-15,-3-7 16,-9 2-1,-2-3-15,-4-3 16,-1 2 0,-1-5-16,-4 4 15,2-1-15,-3-3 16,3 4 0,4 2-16,6 0 15,-2-2 1,50 2-16,-46-5 15,2 2-15,44 3 16,-37-12 0,3-1-16</inkml:trace>
  <inkml:trace contextRef="#ctx0" brushRef="#br0" timeOffset="600742.0957">21012 8433 0,'0'0'0,"-21"6"15,-15 4-15,-20 13 16,3 7 0,3 10-16,-1 7 15,1 9 1,1 23-16,4 5 15,16 3-15,11 0 16,12-2 0,8-8-16,12-13 15,3-17-15,8-13 16,11-8 0,6-10-16,14-12 15,9-13-15,13-15 16,22-14-1,8-13-15,-16-5 16</inkml:trace>
  <inkml:trace contextRef="#ctx0" brushRef="#br0" timeOffset="600976.4156">21521 9268 0,'0'0'0,"0"0"16,0 0-16,0 0 15,15-2 1,18-9-16,17-2 15</inkml:trace>
  <inkml:trace contextRef="#ctx0" brushRef="#br0" timeOffset="601195.4947">21842 9358 0,'0'0'0,"0"0"16,0 0-16,0 0 15,0 0 1,23 0-16,20 0 16,26 0-16,-7-4 15,-5-1 1,-57 5-16,58-2 16,-58 2-16,65-2 15</inkml:trace>
  <inkml:trace contextRef="#ctx0" brushRef="#br0" timeOffset="601773.0971">21377 9428 0,'0'0'0,"0"0"15,0 0-15,-21 0 16,-18 10-16,-20 15 16,3 19-1,3 17-15,-9 35 16,3 27-1,14 4-15,24 1 16,17-17-16,17-18 16,15-20-1,14-19-15,6-23 16,8-13 0,11-10-16,2-12 15,2-12-15,-3-10 16,-6-11-1,-11-3-15,-8-6 16,-17-3 0,-9-7-16</inkml:trace>
  <inkml:trace contextRef="#ctx0" brushRef="#br0" timeOffset="602070.2475">21216 10140 0,'0'0'0,"0"0"16,17-11-16,14-10 15,17-7-15,8-1 16,3-3 0,-59 32-16,57-27 15,-3 13 1,-12 14-16,-5 10 15,-17 13-15,-5 15 16,-4 21 0,-2 18-16,4 28 15,1 22 1,10-2-16,10-13 16,8-19-16</inkml:trace>
  <inkml:trace contextRef="#ctx0" brushRef="#br0" timeOffset="602710.3763">21810 10707 0,'-33'0'0,"-15"0"15,-25 5 1,-9-3-16,-28 7 15,-4 5 1,-5 3-16,-4 5 16,4-8-16,9-10 15,18-12 1,11-8-16,15-8 16,13-8-1,16-8-15,4-11 16,16-12-16,9-13 15,20-27 1,15-20-16,19-2 16,17 0-16,16 4 15,2 12 1,9 9-16,-1 15 16,7 9-1,6 11-15,0 16 16,-7 17-1,1 15-15,-2 12 16,-8 12-16,-10 18 16,-3 12-1,-5 17-15,-11 13 16,-10 15-16,-14 15 16,-4 13-1,-15 7-15,-12 16 16,-15 2-1,-9 5-15,-5-15 16,1-21-16,-6-19 16,3-13-1,0-12-15,7-13 16,1-9 0,-1 2-16,22-40 15,0 0-15,-25 43 16</inkml:trace>
  <inkml:trace contextRef="#ctx0" brushRef="#br0" timeOffset="602850.9996">21835 10830 0,'0'0'15,"0"0"-15,0 0 16,0 0-1,0 0-15</inkml:trace>
  <inkml:trace contextRef="#ctx0" brushRef="#br0" timeOffset="606553.5754">21752 10651 0,'0'0'0,"0"0"15,0 0-15,-19 0 16,-18 0 0,-11 0-16,0 5 15,2 0 1,-1 6-16,2 6 16,3 6-1,1 4-15,-3 0 16,-3 6-16,-2 3 15,-3 4 1,0 0-16,2 7 16,0 2-16,-4 2 15,-6 15 1,2 0-16,2-3 16,3 0-1,-4-1-15,4 3 16,-1 0-16,3-1 15,-1 2 1,2-4-16,-2-2 16,2 1-1,0-6-15,2 1 16,8-10-16,1-2 16,-5 2-1,0 6-15,1 2 16,1 0-16,-3-4 15,5 4 1,2-7-16,5-2 16,33-45-1,-32 43-15,32-43 16,-31 41-16,31-41 16,-35 45-1,3 1-15,3-6 16,29-40-1,-29 37-15,29-37 16,0 0-16,0 0 16,-22 34-1,3-12-15,11-17 16,-2-12-16</inkml:trace>
  <inkml:trace contextRef="#ctx0" brushRef="#br0" timeOffset="606943.8693">19723 12236 0,'0'0'16,"0"0"-16,0 0 15,0 0 1,0 0-16,-6 20 15,-3 15-15,-8 18 16,4-7 0,5-6-16,4-2 15,4-38-15,-4 36 16,4-36 0,0 29-16,0-29 15,0 0 1,8 24-16,-8-24 15,17 16 1,13-9-16,3-12 16,5-8-16,12-7 15,1-10 1,5 3-16,-1 2 16,6 2-16,-4 5 15,0 0 1</inkml:trace>
  <inkml:trace contextRef="#ctx0" brushRef="#br0" timeOffset="607115.9824">20466 12488 0,'0'0'0,"0"0"16,0 0-16,0 0 15,-21 12 1,-24 11-16</inkml:trace>
  <inkml:trace contextRef="#ctx0" brushRef="#br0" timeOffset="607500.5923">19558 13085 0,'0'0'16,"-25"24"-1,-6 12 1,-22 27-16,-12 30 16,-11 21-1,4 14-15,12-10 16,17-15-16,14-19 15,12-14 1,3-32-16,3-18 16</inkml:trace>
  <inkml:trace contextRef="#ctx0" brushRef="#br0" timeOffset="607782.1331">19991 12924 0,'0'0'0,"0"0"0,0 0 16,-22 17 15,-15 17-31,-24 21 0,-19 36 16,-12 27-16,3 16 15,16-2-15,23-16 31,14-14-15,11-14-16,9-12 0,16-76 16,0 60-16,10-27 31,7-18-31</inkml:trace>
  <inkml:trace contextRef="#ctx0" brushRef="#br0" timeOffset="608047.7054">20423 12977 0,'-27'23'0,"-11"7"31,-20 23-31,-16 22 16,-13 31-16,-8 23 0,5 12 16,25-10-16,24-23 31,24-33-31,13-14 0</inkml:trace>
  <inkml:trace contextRef="#ctx0" brushRef="#br0" timeOffset="608281.7714">20546 13100 0,'-25'23'0,"-11"8"0,-18 20 16,-15 24-16,-8 29 31,4 13-31,16 1 0,27-26 16,19-32-16,18-29 31</inkml:trace>
  <inkml:trace contextRef="#ctx0" brushRef="#br0" timeOffset="608531.9307">21048 13014 0,'0'0'0,"-22"15"0,-13 12 31,-26 24-15,-21 32-16,-19 39 15,2 21-15,32-15 16,25-23 0,18-27-16,13-18 0,11-20 31</inkml:trace>
  <inkml:trace contextRef="#ctx0" brushRef="#br0" timeOffset="608750.2709">20983 13469 0,'0'0'0,"0"0"16,-21 27-16,-16 16 0,-18 31 15,-10 21-15,3 17 31,62-112-15,-37 96-16,33-32 0</inkml:trace>
  <inkml:trace contextRef="#ctx0" brushRef="#br0" timeOffset="608938.1108">20964 13728 0,'0'0'0,"-16"20"31,-4 12-31,-11 14 16,-7 19-16,-16 40 0</inkml:trace>
  <inkml:trace contextRef="#ctx0" brushRef="#br0" timeOffset="624777.7457">30123 10317 0,'0'0'0,"0"0"16,0 0-16,0 0 15,0 0 1,0 0-16,0 0 15,-7 4 1,-1-1-16,-6 1 16,6 0-16,1-4 15,3 2 1,1-2-16,3 2 16,-2 2-1,2 2-15,-2-5 16,-3 5-16,3-6 15,0 2 1,0-2-16,2 2 16,-2-2-16,2 1 15,0 2 1,-2-3-16,2 2 16,0-2-1,0 2-15,0-2 16,0 0-16,-3 0 15,1 0 1,2 0-16,-3 0 16,0 0-1,1 0-15,0 0 16,0 0-16,-1 0 16,3 0-1,0-2-15,0 0 16,-2-1-1,0 2-15,0-1 16,-4 0-16,1-1 16,5-1-1,5-3-15</inkml:trace>
  <inkml:trace contextRef="#ctx0" brushRef="#br0" timeOffset="625590.0487">31998 8893 0,'0'0'0,"0"0"16,0 0-16,0 0 15,8 0 1,11 0-16,3-4 15,-10-1-15,-2 3 16,-6 0 0,2-1-16,-3 6 15,-3 4 1,0-1-16,2 1 16,-2 0-16,2-1 15,-2 3 1,0-5-16,0 2 15,0-6 1,0 0-16,0-3 16,0 3-16,2 0 15,-2-3 1,0 3-16,0-2 16,0 2-1,0-2-15,0 2 16,0-2-16,0 2 15,0 0 1,0 0-16,-2-2 16,2 2-1,0-3-15,0 3 16,2 0-16,-2 0 16,2 3-1,0-1-15,0-2 16,3 0-16</inkml:trace>
  <inkml:trace contextRef="#ctx0" brushRef="#br0" timeOffset="626199.6923">29814 10580 0,'0'0'0,"0"0"0,0 0 16,0 0 0,0 0-16,0 0 15,0 0 1</inkml:trace>
  <inkml:trace contextRef="#ctx0" brushRef="#br0" timeOffset="626855.7693">32141 9329 0,'0'0'16,"0"0"0,0 0-16,0 0 15,0 0-15,0 0 16,0 0-1,0 0-15</inkml:trace>
  <inkml:trace contextRef="#ctx0" brushRef="#br0" timeOffset="634468.8961">29605 12209 0,'-31'0'15,"-12"0"-15,-17-5 16,-9 1-16,-3 0 16,-2-5-1,-15-5-15,11-4 16,-1 0 0,1-4-16,0-3 15,-1-4-15,7-6 16,-4-5-1,3-5-15,3-7 16,0-1 0,0-10-16,6-8 15,-4-10-15,4-1 16,1-8 0,4 1-16,0-7 15,0-4 1,9-6-16,5-8 15,7-6-15,7-3 16,8 2 0,6-6-1,5-1-15,3-1 0,7 1 16,2 3 0,9 2-16,0 5 15,0 4 1,2 7-16,7-3 15,8 3-15,13 0 16,3 4 0,5-2-16,6 2 15,5 5 1,7 4-16,6 3 16,-3 3-1,4 10-15,-2 2 16,3 9-16,3 9 15,-5 9 1,3 3-16,9-1 16,0 6-16,3 7 15,-3 6 1,0 5-16,-1 5 16,-6 3-1,0 5-15,-4 8 16,-9 4-16,-2 3 15,1 4 1,3 5-16,2 1 16,6 3-1,-4 7-15,2 4 16,10 11-16,0 9 16,-13 2-1,-7 7-15,-7 2 16,-2 6-16,-9 0 15,2 6 1,-4 4-16,-6 5 16,-2 3-1,-3 3-15,-3 3 16,-7 4-16,-5 4 16,-4 7-1,-4 3-15,-3-1 16,-2 2-1,-4 0-15,-4 3 16,-3 2 0,-2 0-16,-5 4 15,-1 7-15,-5 3 16,-5-7 0,-9-5-16,0-2 15,-1 2 1,1-3-16,-3-3 15,4-9-15,-6-1 16,2-6 0,-9 0-16,-3-2 15,0-5-15,-3-5 16,3-1 0,-1-12-16,1-4 15,0-3 1,3-3-16,3-6 15,7-14-15,7-6 16,0-2 0,0-6-16,0-3 15,4-1 1,1-9-16,9-1 16,-3-1-16,0-5 15,0-5 1</inkml:trace>
  <inkml:trace contextRef="#ctx0" brushRef="#br0" timeOffset="635687.4109">28497 11949 0,'0'0'16,"0"0"-16,-11 18 15,-4 9 1,-4 7-16,-4 2 16,-1-1-1,-5 3-15,-3 0 16,-3-1-16,-5 0 16,-1-1-1,-3-7-15,0 0 16,-8-7-1,-4-4-15,2-4 16,-3-8 0,-4-4-16,-2-4 15,-4-4-15,-3-4 16,0-3 0,-2-4-16,0-4 15,-21-5-15,-12-11 16,7 0-1,6-3-15,7 4 16,6 0-16,-1-2 16,2 0-1,-6 0-15,3-5 16,0 4 0,1-2-16,-4 1 15,2-2 1,2-1-16,1 0 15,4-3-15,-4-4 16,3-1 0,1-5-16,1 4 15,1-5-15,3-2 16,3 4 0,1-1-16,9 0 15,0 3 1,4-1-16,5 0 15,8 10-15,7 3 16,2-1 0,-1 4-16,5 2 15,27 36 1,0 0-16,0 0 16,-25-29-16,2 9 15,4 16 1,4 8-16,-1 9 15,1 3 1,-1 9-16,1 1 16,-1 5-16,3 7 15,-4 10 1,4 1-16,0 4 16,0 3-1,0 2-15,1 1 16,4-5-16,-1-4 15,9-50 1,-9 47-16,9-47 16,0 0-16,-12 40 15,5-17 1,10-23-16</inkml:trace>
  <inkml:trace contextRef="#ctx0" brushRef="#br0" timeOffset="635983.8331">24931 10752 0,'0'0'16,"0"0"-16,0 0 15,0 0 1,12 14-16,15 3 16,7 4-1,4-1-15,7-5 16,4-1-16,6-6 16,6 2-1,1-2-15,-1 4 16,-61-12-1,63 20-15</inkml:trace>
  <inkml:trace contextRef="#ctx0" brushRef="#br0" timeOffset="636187.2965">25594 11123 0,'0'0'0,"0"0"16,0 0 0,0 0-16</inkml:trace>
  <inkml:trace contextRef="#ctx0" brushRef="#br0" timeOffset="645778.4028">15006 12405 0,'0'0'0,"0"0"16,0 0-1,0 0-15,0 0 16,0 0-1,0 0-15,0 0 16,23 0-16,16 0 16,26 0-1,-5 0-15,3 0 16,2 0 0,5 0-16,1-4 15,0 0-15,-1 1 16,2 3-1,-8 3-15,-3 0 16,3 2 0,-1 0-16,-63-5 15,65 4-15,-65-4 16,0 0 0,62 0-16,-62 0 15,0 0-15,0 0 16,56 0-1,-56 0-15,0 0 16,0 0 0,47 0-16,-5 0 15</inkml:trace>
  <inkml:trace contextRef="#ctx0" brushRef="#br0" timeOffset="646450.1144">18883 11807 0,'0'0'0,"0"0"16,0 0-16,0 0 15,0 0 1,16 10-16,16 6 16,7 2-16,7-7 15,9-1 1,2-6-16,4-4 15,9 0 1,1-4-16,7 1 16,21-4-16,15 3 15,-12-3 1,-10 3-16,-16 1 16,-4 2-1,-17-1-15,-5 2 16,-50 0-16,46 0 15,-46 0 1,0 0-16,0 0 16,46 0-1,-46 0-15,0 0 16,37-8-16,-3-9 16,0-14-1,-1-17-15</inkml:trace>
  <inkml:trace contextRef="#ctx0" brushRef="#br0" timeOffset="647012.8698">20620 9396 0,'0'0'15,"0"0"-15,0 0 16,20 0-16,22 0 16,19 0-1,-4 0-15,4-4 16,3-1 0,6 1-16,4-5 15,12 0-15,0 0 16,-6 4-1,1-4-15,-8 2 16,-3-2 0,-13 1-16,-3 1 15,-54 7-15,52-9 16,-52 9 0,52-9-16,-52 9 15,0 0 1,0 0-16,42-8 15,-42 8-15,35-13 16,-35 13 0,0 0-16,28-4 15</inkml:trace>
  <inkml:trace contextRef="#ctx0" brushRef="#br0" timeOffset="647699.8195">20789 10955 0,'0'0'0,"0"0"16,0 0-16,0 0 15,0 0 1,23 0-16,17 0 16,18 0-1,-4 0-15,4 0 16,0 0-16,-1-4 16,4 0-1,3 1-15,2-1 16,0-1-16,-4 0 15,-4 1 1,-58 4-16,62-4 16,-1 1-1,-6 2-15,-55 1 16,56-3-16,0 2 16,-56 1-1,58-3-15,-58 3 16,56-3-1,-56 3-15,0 0 16,53-1-16,-53 1 16,0 0-1,0 0-15,45 0 16,-45 0-16,0 0 16,33-3-1</inkml:trace>
  <inkml:trace contextRef="#ctx0" brushRef="#br0" timeOffset="647871.9513">22014 11046 0,'0'0'0,"0"0"15,0 0-15,0 0 16,0 0-16</inkml:trace>
  <inkml:trace contextRef="#ctx0" brushRef="#br0" timeOffset="669851.161">16023 12282 0,'0'0'0,"0"0"16,0 0-1,0 0-15,0 0 16,0 0 0,0 0-16,0 0 15,0 0-15,0 0 16,0 0 0,0 0-16,0 0 15,0 0 1,0 0-16,0 0 15,0 0-15,0 0 16,0 0 0,0 0-16,0 0 15,2-13-15,8-14 16,2-15 0,9-14-16,8-2 15,5-5 1,5-6-16,22-25 15,17-15-15,16-7 16,6 4 0,-3 15-16,-8 13 15,5 6-15,1 11 16,1 9 0,-4 9-16,6 8 15,6 8 1,1 8-16,-5 12 15,-4 13-15,-5 11 16,-10 11 0,-11 10-16,-8 10 15,-6 7 1,-5 8-16,-4 0 16,-4 4-1,-6-3-15,-7-11 16,-3-5-16,2 0 15,0-4 1,1 1-16,3-2 16,-33-37-16,33 34 15,-33-34 1,0 0-16,0 0 16,40 29-1,-40-29-15,40 7 16,-4-30-16</inkml:trace>
  <inkml:trace contextRef="#ctx0" brushRef="#br0" timeOffset="670257.1215">18351 11054 0,'0'0'15,"0"0"-15,0 0 16,0 0-16,3 20 16,8 20-1,7 22-15,4-1 16,0 4 0,-4 2-16,-3 7 15,2 18-15,-11 3 16,-6-6-1,-8-17-15,-9-20 16,0-12 0,-8-5-16,-4-7 15,-4-9-15,-5-2 16,-3-9 0,-6-6-16,0 0 15,1-2-15,-4 0 16,4-4-1,0 2-15,46 2 16,0 0 0,-35 0-16,13 4 15</inkml:trace>
  <inkml:trace contextRef="#ctx0" brushRef="#br0" timeOffset="670429.2142">18089 12050 0,'0'0'15,"0"0"-15,0 0 16,0 0 0,0 0-16</inkml:trace>
  <inkml:trace contextRef="#ctx0" brushRef="#br0" timeOffset="672365.9057">18887 12850 0,'0'0'0,"0"0"15,-11 22 1,-5 18-16,-5 32 16,-1 31-16,-6 33 15,1 23 1,3 10-16,4-2 16,0-5-1,4-8-15,9-15 16,7-18-1,7-28-15,7-28 16,6-27-16,5-15 16,6-15-1,5-14-15,10-12 16,23-18-16,24-17 16,22-15-1,5-3-15,6-1 16,-7 19-16,-7 10 15,3 10 1,6 4-16,0 6 16,-1 5-1,1 7-15,-2 7 16,-9 8 0,-24 5-16,-10 4 15,-13 5-15,-17-2 16,-46-16-1,41 16-15,-41-16 16,0 0-16,36 16 16,-36-16-1,33 0-15,-12-18 16,-8-12 0,-4-11-16,0-27 15,-2-13-15,3-30 16,2-28-1,-6-13-15,-6 14 16,-9 18 0,-8 19-16,-4 9 15,-3 12-15,-6 8 16,-5 9 0,2 19-16,-8 8 15,-6 5-15,-14 11 16,-9 9-1,-10 11-15,-28 11 16,-17 13 0,2 8-16,2 3 15,9-3-15,14-6 16,0-3 0,-1-1-16,-3-1 15,-8-2 1,-2 4-16,1 9 15,1 0-15,11 5 16,13-4 0,12-4-16,74-29 15,-65 20 1,65-20-16,0 0 16,-53 13-16,53-13 15,-50 5 1,50-5-16,-44 4 15,44-4 1,-38 9-16,38-9 16,0 0-16,0 0 15,-35 14 1,35-14-16,0 0 16,0 0-16,-19 11 15,19-11 1,0 0-16,0 0 15,-16 9 1,16-9-16,0 0 16,0 0-16,-11 7 15,11-7 1,0 0-16,0 0 16,-11 2-1,11-2-15,0 0 16,0 0-1,-11 2-15,11-2 16,0 0-16,0 0 16,-9-2-1,9 2-15,0 0 16,0 0-16,-11-2 16,11 2-1,0 0-15,0 0 16,-11-5-1,11 5-15,0 0 16,0 0-16,-9-5 16,9 5-1,0 0-15,0 0 16,-12-2 0,12 2-16,0 0 15,0 0-15,-7-2 16,7 2-1,0 0-15,0 0 16,-6 0 0,6 0-16,0 0 15,0 0 1,-7 0-16,7 0 16,0 0-16,0 0 15,-4 0-15,4 0 16,0 0-1,0 0-15,-7 0 16,7 0 0,0 0-16,0 0 15,-7 0-15,7 0 16,0 0 0,0 0-16,-4 0 15,4 0 1,0 0-16,0 0 15,-7-2-15,-9 0 16</inkml:trace>
  <inkml:trace contextRef="#ctx0" brushRef="#br0" timeOffset="681676.1853">8655 11693 0,'0'0'15,"0"0"-15,0 0 16,-18 11-1,-4 7-15,-4 6 16,8 3 0,2 7-16,2 0 15,7-1-15,3-4 16,6-7-16,5-9 16,2-10-1,6-15-15,0-12 16,-2-5-1,-7-4-15,-1-1 16,-8 3-16,-5 6 16,-3 8-1,-8 9-15,-3 13 16,-3 13 0,1 7-16</inkml:trace>
  <inkml:trace contextRef="#ctx0" brushRef="#br0" timeOffset="682066.7131">8488 12658 0,'0'0'0,"0"0"16,0 22 0,0 12-16,5 8 15,3-19-15,5-15 16,3-13 0,-1-16-16,-1-4 15,-2-6 1,-5-2-16,-7 5 15,-11 8-15,-6 7 16,-5 9 0,-9 11-16,-4 8 15,-7 10 1,9-3-16,9-7 16,13-6-16,11-9 15</inkml:trace>
  <inkml:trace contextRef="#ctx0" brushRef="#br0" timeOffset="682301.0332">8928 11948 0,'0'0'0,"0"0"16,0 0-16,23-10 15,18-10 1,31-22-16,32-27 16,23-21-1,-4-2-15,-34 23 16,-36 25-16,-28 15 16</inkml:trace>
  <inkml:trace contextRef="#ctx0" brushRef="#br0" timeOffset="682504.1103">9293 11740 0,'0'0'0,"0"0"15,-5 22 1,3 15-16,-3 22 16,-2-5-1,3-5-15,-2 2 16,6-51-16,0 0 15,-5 36 1,-4-20-16</inkml:trace>
  <inkml:trace contextRef="#ctx0" brushRef="#br0" timeOffset="682848.1024">9534 11587 0,'0'0'15,"0"0"-15,0 0 16,0 23-16,-8 20 15,-4 26 1,-15 0-16,-16 18 16,-12 14-1,-2-12-15,11-16 16,46-73 0,-38 55-16,38-55 15,-28 22-15,15-19 16,11-15-1,4-10-15,13-5 16,11-3-16,14-6 16,6 3-1,9 7-15,2 3 16,2 14 0,-9 11-16,-8 14 15,-19 11-15,-15 7 16,-18 3-1</inkml:trace>
  <inkml:trace contextRef="#ctx0" brushRef="#br0" timeOffset="683050.8617">9201 12635 0,'0'0'15,"0"0"1,0 0-16,0 0 15,15 15-15,17 2 16,17 3 0,14-9-16,14-6 15,39-14-15,35-13 16,-2-16 0</inkml:trace>
  <inkml:trace contextRef="#ctx0" brushRef="#br0" timeOffset="683660.0929">9902 11785 0,'0'0'0,"0"0"15,0 0 1,0 0-16,17-16 15,20-9-15,20-13 16,2 5 0,-59 33-1,56-27-15,-56 27 16,40-9-16,-19 20 16,-21 16-16,-9 9 15,-7 10 1,-10 22-16,2 1 15,7 1 1,17-70-16,-12 62 16,12-62-16,0 46 15,12-14 1,10-24-16,8-10 16,1-7-1,2-2-15,0 5 16,-5 8-16,-7 11 15,-9 15 1,-12 11-16,-14 24 16,-7 4-1,-12-1-15,-5 20 16,38-86-16,-37 75 16,37-75-1,0 0-15,-26 61 16,22-30-1,16-19-15,10-15 16,14-10-16,27-20 16,17-13-1,30-34-15,19-22 16</inkml:trace>
  <inkml:trace contextRef="#ctx0" brushRef="#br0" timeOffset="683879.1493">10782 11590 0,'0'0'0,"-15"20"16,-5 16 0,-11 27-16,-5 17 15,-7 34-15,-4 22 16,8-6-1,10-37-15,29-93 16,-14 54-16,12-42 16</inkml:trace>
  <inkml:trace contextRef="#ctx0" brushRef="#br0" timeOffset="684050.938">10751 11843 0,'0'0'15,"0"24"-15,0 12 16,7 15 0,2-4-16,4-11 15,3-18-15,4-16 16,-3-11 0,-2-16-16</inkml:trace>
  <inkml:trace contextRef="#ctx0" brushRef="#br0" timeOffset="684378.6734">10937 11780 0,'-7'0'15,"-4"0"-15,4 0 16,2 0 0,3 0-16,4-2 15,7-19 1,19-21-16,8-16 16,6-9-16,14-20 15,0-1 1,-56 88-16,40-53 15,-17 37-15,-15 28 16,-6 12 0,-4 25-16,-2 32 15,-3 46 1,0 45-16,-1 18 16,1-20-16,11-38 15,3-38 1,-7-94-16,8 46 15,4-37 1,1-26-16,3-24 16</inkml:trace>
  <inkml:trace contextRef="#ctx0" brushRef="#br0" timeOffset="684628.9496">11455 11165 0,'0'29'16,"0"28"-16,0 32 16,0 58-16,0 59 15,0 50 1,0 10-16,0-2 16,0-9-1,0-16-15,0-29 16,0-41-16,2-50 15,-2-119 1,7 54-16,4-52 16,0-49-16</inkml:trace>
  <inkml:trace contextRef="#ctx0" brushRef="#br0" timeOffset="684862.9339">11824 11331 0,'0'0'16,"-7"22"-1,-9 21-15,-10 28 16,-16 34-16,-13 32 16,0 19-1,8-11-15,47-145 16,0 0-1,-25 89-15,23-79 16,13-53-16</inkml:trace>
  <inkml:trace contextRef="#ctx0" brushRef="#br0" timeOffset="685035.1151">11907 11266 0,'2'-2'0,"4"-5"16,9 3-1,13 4-15,11 7 16,0 17-1,0 18-15,-4 14 16,-4 18-16,1 35 16,-20 20-1,-24 2-15</inkml:trace>
  <inkml:trace contextRef="#ctx0" brushRef="#br0" timeOffset="685285.0659">11722 12325 0,'0'0'0,"19"-4"16,17-10-16,24-8 15,10-1-15,12 1 16,37 4-1,24 7-15,0 12 16,-22 16 0,-33 13-16,-88-30 15,63 44-15</inkml:trace>
  <inkml:trace contextRef="#ctx0" brushRef="#br0" timeOffset="685441.2913">12693 12430 0,'0'0'0,"0"0"16,0 0-16,0 0 15</inkml:trace>
  <inkml:trace contextRef="#ctx0" brushRef="#br0" timeOffset="691068.1817">8951 13138 0,'0'0'0,"0"0"16,0 0-1,19-15-15,18-17 16,22-17-16,9-13 15,-8 10 1,-16 25-16,-16 32 16,-13 13-16,-3 13 15,0 10 1,9 13-16,5-8 16,6-10-16,10-16 15,6-20 1,4-18-16,7-13 15,3-7-15,-62 38 16,59-32 0,-1 13-16,-4 13 15,-6 12 1,-1 7-16,2-3 16,5 0-1,4-10-15,4-12 16,10-12-16,18-16 15,7-3 1,-20 12-16,-19 22 16,-18 21-16,-2 7 15,1 9 1,2 0-16,2-1 16,6-9-1,8-11-15,0-18 16,9-14-16,-2-9 15,-1-1 1,-6 8-16,-7 9 16,-3 16-1,-5 9-15,3 8 16,-3 5-16,4 2 16,0-4-1,2-9-15,4-9 16,5-9-16,0-9 15,2-4 1,-3 2-16,-7 7 16,-2 11-1,-4 8-15,5 7 16,-4 3-16,6 0 16,4-2-1,-1-6-15,5-10 16,5-10-1,1-5-15,4-3 16,-6 4-16,-3 10 16,-7 3-1,-1 8-15,-2 4 16,0-1 0,6-3-16,4-5 15,3-6-15,3-9 16,1-3-1,0 1-15,-66 17 16,63-16 0,-10 10-16,-53 6 15,0 0-15,44 6 16,-44-6 0,0 0-16,0 0 15,35 14-15,-35-14 16,0 0-1,0 0-15,19 13 16,-19-13 0,0 0-16,0 0 15,12 9-15,-12-9 16,0 0 0,0 0-16,8 5 15,-8-5 1,0 0-16,0 0 15,5 2-15,-5-2 16,0 0 0,0 0-16,0 0 15,0 0 1,0 0-16,0 0 16,-5-2-16,-8-3 15</inkml:trace>
  <inkml:trace contextRef="#ctx0" brushRef="#br0" timeOffset="691817.6624">9612 13042 0,'0'0'16,"0"0"-16,-7 23 16,-1 19-1,-6 23-15,0-3 16,5 1-16,-2 0 16,2 7-1,0 5-15,2 23 16,1 12-16,2-9 15,4-11 1,4-11-16,4-10 16,0-20-1,0-6-15,1-3 16,-9-40-16,14 41 16,-14-41-1,18 38-15,-18-38 16,29 35-1,6-11-15,8-7 16,0-13-16,4-8 16,6-3-1,3-7-15,4 1 16,0-1 0,-5 3-16,-9-1 15</inkml:trace>
  <inkml:trace contextRef="#ctx0" brushRef="#br0" timeOffset="692223.8171">9962 14023 0,'0'0'0,"0"0"16,0 0-1,0 0-15,0 0 16,0 0 0,0 0-16,16 7 15,15 2-15,14 9 16,-9 0 0,-5 2-16,-11-2 15,-6 5 1,-9 5-16,-7 8 15,-7 11 1,-8 15-16,-3 8 16,-2 5-16,-7 19 15,1 9 1,2-18-16,26-85 16,0 0-16,0 0 15,-16 56 1,14-29-16,11-23 15,9-13-15</inkml:trace>
  <inkml:trace contextRef="#ctx0" brushRef="#br0" timeOffset="692536.526">10422 13907 0,'0'0'0,"0"0"16,0 0-16,19-11 15,9-5 1,13-1-16,-6 5 16,-6 14-16,-3 9 15,-6 19 1,-11 14-16,-9 32 15,-15 43 1,-11 35-16,-3-2 16,7-27-16,22-125 15,0 0 1,-17 60-16,3-60 16</inkml:trace>
  <inkml:trace contextRef="#ctx0" brushRef="#br0" timeOffset="692723.6986">10758 13921 0,'0'0'0,"0"0"16,0 0-16,0 0 16,20-14-1,13-13-15,17-8 16,-6 1-1,-5 7-15,-11 7 16</inkml:trace>
  <inkml:trace contextRef="#ctx0" brushRef="#br0" timeOffset="692911.1495">10852 14322 0,'0'0'0,"0"0"16,14-22 0,14-18-16,17-25 15,11-15-15,0-9 16</inkml:trace>
  <inkml:trace contextRef="#ctx0" brushRef="#br0" timeOffset="693192.3387">11003 13453 0,'0'0'16,"0"0"0,0 0-16,0 29 15,5 32-15,0 35 16,-3 29-1,0 11-15,0 7 16,1 5 0,1 17-16,2-15 15,-1-27-15,3-45 16,-8-78 0,0 54-16,-11-23 15</inkml:trace>
  <inkml:trace contextRef="#ctx0" brushRef="#br0" timeOffset="693536.0165">10772 14979 0,'0'0'16,"0"0"-16,0 0 15,0 0 1,0 0-16,13-13 15,13-14-15,11-18 16,0-6 0,3 0-16,-1 11 15,-6 20 1,-8 21-16,-8 24 16,-5 24-16,1 27 15,3 36 1,7 20-16,5-1 15,7-19 1,-2-28-16,-2-31 16,-2-24-16,-3-18 15,-3-18 1</inkml:trace>
  <inkml:trace contextRef="#ctx0" brushRef="#br0" timeOffset="694207.718">11304 14265 0,'0'0'0,"0"0"15,0 0-15,0 0 16,0 0-1,12-23-15,13-17 16,10-21-16,2 8 16,-6 15-1,-5 22-15,-12 29 16,-8 20 0,-8 26-16,-4 38 15,-8 54-15,1 39 16,5-17-1,3-44-15,5-129 16,0 0 0,9 75-16,4-50 15,5-36-15,0-23 16,9-27 0,2-20-16,15-45 15,3-34-15,-4-14 16</inkml:trace>
  <inkml:trace contextRef="#ctx0" brushRef="#br0" timeOffset="694442.0385">11775 13940 0,'0'29'15,"0"18"1,0 23-16,7 14 15,4 30-15,6 7 16,3 11 0,6 9-16,2 0 15,3-19-15,4-21 16,-4-28 0,-5-30-16,-13-30 15</inkml:trace>
  <inkml:trace contextRef="#ctx0" brushRef="#br0" timeOffset="694645.5053">12239 13780 0,'0'0'0,"-15"38"16,-9 27-16,-11 26 15,-12 48 1,4 19-16,4-10 16,12-37-16,9-46 15,5-42 1</inkml:trace>
  <inkml:trace contextRef="#ctx0" brushRef="#br0" timeOffset="694832.5714">12189 14046 0,'0'0'16,"0"0"-16,0 0 16,8 24-16,11 16 15,9 20 1,0 0-16,12-10 16,-5-16-1,-11-32-15,-13-31 16</inkml:trace>
  <inkml:trace contextRef="#ctx0" brushRef="#br0" timeOffset="695082.5246">12522 13293 0,'0'28'0,"0"20"16,0 28-1,0 35-15,6 23 16,7 13-16,5 39 16,5 2-1,-2-20-15,-4-34 16,-4-36-16,-13-98 16,7 53-1,-12-48-15,-8-38 16</inkml:trace>
  <inkml:trace contextRef="#ctx0" brushRef="#br0" timeOffset="695223.1096">12539 13902 0,'0'0'0,"4"-27"16,15-22 0,16-22-16,24-13 15,16-13-15,-3 7 16,-72 90-1,59-60-15,-22 32 16</inkml:trace>
  <inkml:trace contextRef="#ctx0" brushRef="#br0" timeOffset="695629.6499">12437 15154 0,'4'33'0,"7"12"16,2 6 0,5-19-16,-2-20 15,0-16-15,2-11 16,2-21 0,4-24-16,-6-12 15,-8-2 1,-2-9-16,-16 14 15,-7 28-15,-3 18 16,1 14 0,-5 9-16,-3 9 15,-5 9-15,1 11 16,-4 15 0,1 10-16,8 3 15,9 2 1,8-4-16,7-7 15,7-17-15,6-22 16,3-22 0,4-27-16</inkml:trace>
  <inkml:trace contextRef="#ctx0" brushRef="#br0" timeOffset="695847.957">12745 14182 0,'0'0'0,"0"0"16,0 0 0,0 0-16,13-16 15,12-17 1,22-28-16,16-25 16,6-22-1,-69 108-15,56-101 16,-23 21-1,-27 24-15</inkml:trace>
  <inkml:trace contextRef="#ctx0" brushRef="#br0" timeOffset="696238.8683">12807 14676 0,'0'0'16,"0"0"-16,9-22 15,9-23 1,14-38-16,14-38 16,15-29-1,1 8-15,-62 142 16,0 0-16,0 0 16,36-77-1,-26 68-15,-17 41 16,-6 19-16,1 23 15,-9 42 1,3 34-16,7-3 16,9-26-1,7-43-15,3-36 16,4-26-16,-1-16 16,2-13-1,5-19-15,5-23 16,8-35-1,13-46-15,10-45 16,-9-7-16</inkml:trace>
  <inkml:trace contextRef="#ctx0" brushRef="#br0" timeOffset="696473.1425">13339 13746 0,'-4'29'0,"-1"20"16,-1 23-1,-1 12-15,2 24 16,5-8-16,7-1 16,-2-10-1,1-6-15,-6-83 16,0 0 0,0 0-16,5 62 15,3-33-15,2-29 16,-8-31-1,-9-27-15</inkml:trace>
  <inkml:trace contextRef="#ctx0" brushRef="#br0" timeOffset="696863.7402">13458 14036 0,'0'-2'15,"0"-5"-15,0-8 16,0-7 0,0-10-16,6-12 15,6-15 1,1-14-16,7-21 15,4-14-15,3-7 16,0-9 0,-5 4-16,-7 10 15,-2 19-15,-4 18 16,-5 11 0,-4 62-16,0 0 15,0 0 1,2-35-16,-2 24 15,0 20 1,-2 22-16,2 25 16,-2 36-16,0 59 15,-1 83 1,8 94-16,-1-11 16,10 13-16,5 33 15,20 30 1,28 36-16,51 40 15,64 47 1,66 40-16</inkml:trace>
  <inkml:trace contextRef="#ctx0" brushRef="#br0" timeOffset="726461.3291">19547 12117 0,'0'0'0,"0"0"15,0 0-15,-14 7 16,-3 2 0,-5 4-16,9-4 15,10-4-15,6-7 16</inkml:trace>
  <inkml:trace contextRef="#ctx0" brushRef="#br0" timeOffset="728720.3432">25900 9392 0,'0'0'16,"0"0"-16,0 0 16,0 0-16,0 0 15,0 0 1,0 0-16,0 0 15,21 6-15,20 1 16,27 2 0,10-5-16,13 0 15,-1-1 1,-6 0 0,0-3-16,-2 0 15,-8 0-15,5-3 16,-13-4-1,-7 0-15,-9 1 16,-50 6-16,48-11 16,-48 11-1,0 0-15,0 0 16,39-7 0,-39 7-16,0 0 15,29-2-15,-29 2 16,18 11-1,-18-11-15,12 21 16,-3 5 0,2 7-16,0 5 15,3 11-15,-1 5 16,0 4 0,-2 5-16,0 4 15,-2 4 1,-2 3-16,-2 20 15,-2 5-15,-6 8 16,-4-11 0,0-9-16,-4-12 15,0-5 1,-1-17-16,-3-8 16,-1-3-16,-3-2 15,-4-4 1,-2-4-16,-6-8 15,-2-5-15,-5-7 16,-3-4 0,-3-6-16,-8-4 15,2-6 1,-9 0-16,-1-4 16,-7 4-16,-1-1 15,1 4 1,-2 3-16,1 4 15,0 5 1</inkml:trace>
  <inkml:trace contextRef="#ctx0" brushRef="#br0" timeOffset="731547.8289">26199 9510 0,'0'0'0,"0"0"16,28 4-16,32-1 15,36 4 1,29 1-16,4 0 16,-4 2-16,-11 1 15,-22 3 1,-92-14-16,56 20 16</inkml:trace>
  <inkml:trace contextRef="#ctx0" brushRef="#br0" timeOffset="731766.8401">26267 9945 0,'0'0'0,"24"-5"16,30-10-1,26-9-15,30-9 16,23-5-1,4 4-15,-21 12 16,-31 10-16,-85 12 16,45 3-1,-38 3-15</inkml:trace>
  <inkml:trace contextRef="#ctx0" brushRef="#br0" timeOffset="732141.4165">26251 10193 0,'0'0'0,"22"-8"16,18-8-1,36-13-15,39-9 16,23-7 0,-9 9-16,-129 36 15,87-13 1,-49 17-16,-38 15 15,-27 5-15,-15 7 16,-31 16 0,-33 25-16,-21 15 15,18 0-15,109-87 16,-81 71 0,54-32-16,41-31 15,22-21 1,26-11-16,20-12 15,33-14-15,18 0 16,-14 7 0,-119 43-16,89-31 15</inkml:trace>
  <inkml:trace contextRef="#ctx0" brushRef="#br0" timeOffset="732297.6238">26592 10638 0,'0'0'0,"0"0"16,29-10-16,24-11 15,27-10 1,16-3-16,4 0 16</inkml:trace>
  <inkml:trace contextRef="#ctx0" brushRef="#br0" timeOffset="733063.074">25217 10634 0,'0'0'15,"0"0"-15,0 0 16,2 20-16,4 18 15,13 16 1,-2-3-16,9-4 16,5 2-1,10 2-15,6-4 16,7-2-16,6-7 16,10-5-1,15-4-15,6-8 16,-7-10-1,-5-11-15,-7-4 16,-15-10-16,-5-5 16,-1-7-1,0-5-15,-1-12 16,-6-3-16,-2-9 16,-7 0-1,-6-3-15,-6-1 16,-3 4-1,-20 55-15,10-54 16,-10 54-16,0 0 16,8-46-1,-8 8-15,-8 17 16,-5 17 0,-4 13-16,-8 7 15,-12 11-15,-14 10 16,-4 12-1,-20 20-15,-7 16 16,4 2 0,15-4-16,63-83 15,0 0-15,-38 58 16,28-28 0,16-30-16,3-21 15</inkml:trace>
  <inkml:trace contextRef="#ctx0" brushRef="#br0" timeOffset="733234.9309">26404 10556 0,'0'0'0,"0"0"16,12 15-16,7 12 15,11 13 1,3 9-16,6 11 0,1 14 0</inkml:trace>
  <inkml:trace contextRef="#ctx0" brushRef="#br0" timeOffset="740671.0453">25241 10707 0,'0'0'16,"0"0"0,0 0-16,-7 5 15,-2-3-15,-7 2 16</inkml:trace>
  <inkml:trace contextRef="#ctx0" brushRef="#br0" timeOffset="740827.1987">25091 10835 0,'0'0'0,"0"0"16,0 0-16,0 0 15</inkml:trace>
  <inkml:trace contextRef="#ctx0" brushRef="#br0" timeOffset="740967.7542">25091 10835 0,'0'0'0,"0"0"15,0 0 1,0 0-16</inkml:trace>
  <inkml:trace contextRef="#ctx0" brushRef="#br0" timeOffset="742623.3135">32120 10028 0,'0'0'15,"-6"32"-15,-7 19 16,-11 25-16,-13 15 16,-9 21-1,-9 4-15,-2 3 16,2-3-1,1 0-15,-5 1 16,-1-6-16,-5 3 16,0 2-1,-5 2-15,-7 3 16,-2-4 0,0-6-16,-2-4 15,4-8-15,-4-3 16,-5-5-1,-1-5-15,-1-8 16,0-7 0,-1-9-16,-8-5 15,0-8-15,-1-10 16,-2-5 0,3-7-16,-7 0 15,-1 0 1,-5-1-16,1-1 15,-5 0-15,-4-3 16,-5-2 0,-1-9-16,1-5 15,-2-6 1,2-6-16,1-2 16,-1-6-16,0-2 15,-2-4 1,0-1-16,2-5 15,2-3 1,0-7-16,3-5 16,-2-5-16,-1-3 15,2-2 1,-3-7-16,-1-3 16,-7 1-1,8-3-15,1 1 16,11-1-16,5-2 15,0-4 1,6 0-16,1 4 16,4 1-1,4 1-15,2 0 16,0 1-16,4-1 16,-2 1-1,4 1-15,4 3 16,8 0-16,10 0 15,7 0 1,-1-2-16,6-3 16,6 3-1,1 4-15,3 15 16,7 6-16,0 1 16,4 5-1,-1 0-15,1 3 16,27 26-1,-18-23-15,18 23 16,0 0-16,0 0 16,-17-18-1,-3 5-15,-2 8 16,3 10 0,1 9-16,1 7 15,-1 7-15,2 7 16,-5 10-1,-1 4-15,2 5 16,3 2-16,-2 1 16,4 3-1,1 0-15,-1-5 16,3-2 0,12-53-16,-11 52 15,11-52-15,0 0 16,-4 45-1,2-15-15,6-20 16</inkml:trace>
  <inkml:trace contextRef="#ctx0" brushRef="#br0" timeOffset="743592.1913">25009 10466 0,'0'0'0,"0"0"16,0 0 0,0 0-1,20 7-15,17 4 16,18 11-16,-5 3 15,4 4 1,2 3-16,5 1 16,-1 0-16,3 1 15,-6-3 1,0 0-16,-57-31 16,50 36-16,-50-36 15,46 34 1,-46-34-16,0 0 15,0 0 1,37 34-16,-37-34 16,0 0-1,0 0-15,31 33 16,-31-33-16,0 0 16,0 0-1,23 23-15,-23-23 16,0 0-1,0 0-15,14 12 16,-14-12-16,0 0 16,0 0-1,8 7-15,-8-7 16,0 0-16,0 0 16,6 5-1,-6-5-15,0 0 16,0 0-1,6 2-15,-6-2 16,0 0-16,0 0 16,6 4-1,-6-4-15,0 0 16,0 0-16,5 5 16,-5-5-1,0 0-15,0 0 16,6 4-1,-6-4-15,0 0 16,0 0-16,4 2 16,-4-2-1,0 0-15,0 0 16,3 5 0,-3-5-16,0 0 15,0 0-15,3 0 16,-3 0-1,0 0-15,0 0 16,2 2 0,-2-2-16,0 0 15,0 0-15,-5 0 16,5 0 0,0 0-16,0 0 15,-3-2-15,3 2 16,3-7-1</inkml:trace>
  <inkml:trace contextRef="#ctx0" brushRef="#br0" timeOffset="749537.0769">31156 12041 0,'0'0'31,"0"0"-31</inkml:trace>
  <inkml:trace contextRef="#ctx0" brushRef="#br0" timeOffset="752851.8175">30321 11872 0,'-25'8'0,"-11"6"15,-7 4-15,6 4 16,-6-4-16,-2 2 16,3-2-1,-6-3-15,2 3 16,-7-2 0,1 4-16,-6-2 15,2-1 1,-7 4-16,2-3 15,-6 0-15,-2-3 16,1-2 0,-6 4-16,-16-1 15,-3 1-15,6-6 16,-3 3 0,2-3-16,-1 0 15,0-5 1,-1-1-16,-1-2 15,-3-3-15,2 0 16,-4 0 0,-2-8-16,0-1 15,2 1 1,0-3-16,-1-3 16,-4 1-16,3 1 15,-1 1 1,0-2-16,-4 1 15,3 2-15,-1 1 16,0 0 0,0-5-16,1 1 15,6-5 1,3 2-16,1-4 16,3-4-1,4-1-15,-1 2 16,1-6-16,2-2 15,5 3 1,5-6-16,3-1 16,2-7-16,3 5 15,10-1 1,3 0-16,1-2 16,0-2-1,2-3-15,0-2 16,4-4-16,2-1 15,0-4 1,5 2-16,3-2 16,3 4-1,1-3-15,3 4 16,0-1-16,0 6 16,2 1-1,1 2-15,23 43 16,-21-42-16,21 42 15,-23-40 1,23 40-16,0 0 16,0 0-1,-21-42-15,21 42 16,0 0-16,0 0 16,-25-36-1,25 36-15,0 0 16,0 0-1,-21-32-15,21 32 16,0 0-16,0 0 16,-20-20-1,20 20-15,0 0 16,0 0 0,-11-13-16,11 13 15,0 0-15,0 0 16,-6-7-1,6 7-15,0 0 16,0 0 0,-6-2-16,6 2 15,0 0-15,0 0 16,-2-2 0,2 2-16,0 0 15,0 0 1,-2-5-16,2 5 15,0 0-15,0 0 16,-2-4 0,2 4-16,0 0 15,0 0-15,-2-7 16,2 7 0,0 0-16,0-4 15,0 7 1,0-3-16,0 12 15,-7 13-15,-2 9 16,-5 7 0,-9 18-16,2 3 15,1 3 1,20-65-16,-18 60 16,18-60-16,-11 52 15,6-18 1,10-24-16,4-12 15</inkml:trace>
  <inkml:trace contextRef="#ctx0" brushRef="#br0" timeOffset="753367.5834">25037 10560 0,'0'0'15,"0"0"-15,0 0 16,0 0-16,13 11 15,12 4 1,7 4-16,-5-6 16,1 3-1,6-1-15,0 1 16,1 2-16,12 4 16,0-2-1,-2 5-15,-3 0 16,1-1-1,-3 1-15,-40-25 16,40 25-16,-40-25 16,41 26-1,-41-26-15,0 0 16,0 0 0,37 24-16,-37-24 15,0 0-15,0 0 16,32 19-1,-32-19-15,0 0 16,25 4 0</inkml:trace>
  <inkml:trace contextRef="#ctx0" brushRef="#br0" timeOffset="760444.1708">25009 10735 0,'0'0'0,"0"0"16,0 0-1,0 0-15,0 0 16,0 0-16,0 0 16,0 0-1,0 0-15,0 0 16,0 0 0,0 0-16,8 11 15,10 4 1,7 3-16,-8-5 15,3-4-15,2 0 16,-1 0-16,1 2 16,1 3-1,-2-3-15,3 3 16,-2-2 0,3 0-16,1 2 15,-26-14-15,30 11 16,3 1-1,3 0-15,0-3 16,-36-9 0,37 9-16,-37-9 15,52 14-15,-52-14 16,52 11 0,-52-11-16,54 6 15,1-4 1,-6-2-16,-2-4 15,-47 4-15,40-7 16,0-1 0,-40 8-16,38-12 15,0-3 1,-3-3-16,5-3 16,-5-3-16,2-3 15</inkml:trace>
  <inkml:trace contextRef="#ctx0" brushRef="#br0" timeOffset="762443.6922">30106 10701 0,'0'0'0,"0"0"16,-27 4-16,-25 1 16,-26 3-1,-16 0-15,-2-2 16,-2-3-16,-3-1 16,-7-4-1,-3-1-15,-5-4 16,-5-6-1,-2-2-15,-2-8 16,-4-2-16,-5-8 16,3-9-1,13-6-15,17-3 16,9-5 0,4-6-16,3-8 15,11-4-15,8-4 16,7-2-1,8-2-15,6-4 16,14 6 0,13 6-16,9 1 15,13-6-15,15-1 16,21-3 0,18-2-16,23-4 15,21 2 1,17 0-16,10 10 15,3 13-15,2 10 16,-2 12 0,4 10-16,3 12 15,5 10 1,4 8-16,2 5 16,0 13-16,-5 9 15,-6 8 1,-17 13-16,-18 2 15,-20 5 1,-6 8-16,-12 6 16,-18 5-16,-12 1 15,-14 8 1,-8 4-16,-12 2 16,-10 2-1,-10 1-15,-6-3 16,-3-2-16,0-5 15,-7-4 1,-3-6-16,-4-8 16,-9-2-16,-1-6 15,-5-5 1,-2-2-16,-3-7 16,12-9-1,3-4-15,0-3 16,46-24-16,-42 23 15,42-23 1,0 0-16,0 0 16,-38 18-1,38-18-15,0 0 16,0 0-16,-33 13 16,33-13-1,0 0-15,0 0 16,-22 5-1,22-5-15,0 0 16,0 0-16,-14 2 16,14-2-1,0 0-15,0 0 16,-11 2 0,11-2-16,0 0 15,0 0-15,-6 0 16,6 0-1,0 0-15,0 0 16,-5 0-16,5 0 16,0 0-1,0 0-15,-4 3 16,4-3 0,0 0-16,0 0 15,-2 0-15,2 0 16,0 0-1,0 0-15,0 0 16,0 0 0,0 0-16,0 0 15,-2 0 1,2 0-16,0 0 16,0 0-16,0 0 15,0 0 1,0 0-16,0 0 15,0 2-15,0-2 16,0 0 0,0 0-16,-3 2 15,3-2 1,0 0-16,0 0 16,-6 5-16,6-5 15,0 0 1,0 0-16,-6 6 15,6-6 1,0 0-16,0 0 16,-4 7-1,4-7-15,0 0 16,0 0-16,-4 7 16,4-7-1,6 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5:26:55.6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1236 4121 0,'0'0'0,"0"0"16,0 0-1,0 0-15,0 0 16,0 0 0,0 20-16,0 20 15,8 18-15,9 3 16,4-9-1,-2-9-15,0 5 16,3-4 0,-22-44-16,18 40 15,-18-40-15,0 0 16,0 0 0,21 29-16,-3-18 15,0-17 1,7-12-16,5-15 15,12-23-15,7-9 16,16-24 0,10-9-16,1 1 15,-8 19-15,-13 20 16,-6 16 0,-15 10-16,-1 5 15</inkml:trace>
  <inkml:trace contextRef="#ctx0" brushRef="#br0" timeOffset="109.1723">2123 3913 0,'0'0'0,"0"0"16,0 0 0,0 0-16</inkml:trace>
  <inkml:trace contextRef="#ctx0" brushRef="#br0" timeOffset="1412.9525">2367 3987 0,'0'0'0,"0"0"16,0 0 0,24-2-16,23-14 15,26-7-15,13-10 16,15-7 15,1-3-31,-1 5 16,-11 3-16,-7 5 15,-17 14-15,-18-3 16,-15 2 0</inkml:trace>
  <inkml:trace contextRef="#ctx0" brushRef="#br0" timeOffset="2131.3905">2432 4335 0,'0'0'0,"0"0"15,0 0 1,0 0-16,0 0 16,20-9-16,13-11 15,26-11 1,1-2-16,3 2 15,-2-3-15,-9 7 16,-52 27 0,0 0-16,0 0 15,41-18 1,-23 16-16,-28 13 16,-16 10-16,-16 8 15,-17 11 1,-1 4-16,-5 10 15,14-8 1,27-14-16,18-12 16,21-11-16,6-4 15,16-8 1,12 1-16,16-2 16,1 4-1,-6 4-15,-10 9 16,-19 10-16,-22 7 15,-22-2 1,-22 6-16,-36 16 16,-40 18-1,-36 12-15,-12 6 16,24-13-16,42-17 16,93-56-1,0 0-15,-42 31 16,38-21-16,30-16 15,27-16 1,28-14-16,50-24 16,63-25-1,23-4-15,-21 19 16,-54 26-16,-31 22 16,-31 13-1,-80 9-15,66 6 16</inkml:trace>
  <inkml:trace contextRef="#ctx0" brushRef="#br0" timeOffset="2584.7869">2688 5252 0,'0'0'16,"-5"33"-16,-5 25 15,-8 33 1,3 17-16,9 5 16,14-3-1,17-9-15,10-19 16,12-21 0,7-20-16,-2-21 15,-2-20-15,5-17 16,-4-14-1,-4-18-15,-4-11 16,-6-25-16,-17-11 16,-25-7-1,-28 5-15,-20 15 16,-19 14 0,-14 22-16,-4 20 15,3 21-15,0 18 16,9 16-1,17 5-15,27-3 16,24-9-16,24-16 16,21-18-1,15-28-15</inkml:trace>
  <inkml:trace contextRef="#ctx0" brushRef="#br0" timeOffset="2818.7586">3800 4162 0,'0'0'0,"0"0"15,0 0-15,-20 23 16,-16 18 0,-22 31-16,-28 25 15,-21 22 1,-7-1-16,16-19 15,21-23-15,15-20 16,17-14 0,45-42-16,-25 18 15,18-18-15</inkml:trace>
  <inkml:trace contextRef="#ctx0" brushRef="#br0" timeOffset="3006.2645">3400 4510 0,'0'0'0,"0"0"16,0 0-16,23 11 15,18 4 1,26 10-16,0 4 16,19 5-16,-6-5 15,-12-5 1</inkml:trace>
  <inkml:trace contextRef="#ctx0" brushRef="#br0" timeOffset="3381.4472">4328 3486 0,'0'0'16,"0"0"-1,0 0-15,-6 20 16,2 23-16,-7 26 16,-1 16-1,3 26-15,3 9 16,1 7-16,5 3 15,0-3 1,7-7-16,4-10 16,3-14-16,1-11 15,7-14 1,-3-13-16,-4-18 16,-3-4-1,-5-2-15,-10-5 16,-5-2-16</inkml:trace>
  <inkml:trace contextRef="#ctx0" brushRef="#br0" timeOffset="3662.6497">3665 5423 0,'0'0'15,"0"0"-15,0 20 16,9 23-16,10 20 16,7-6-1,7 0-15,1-4 16,10-4 0,6-7-16,8-6 15,5-11-15,5-12 16,15-8-1,34-16-15,30-17 16,-1-12-16</inkml:trace>
  <inkml:trace contextRef="#ctx0" brushRef="#br0" timeOffset="3787.253">5122 5864 0,'0'0'0,"0"0"16</inkml:trace>
  <inkml:trace contextRef="#ctx0" brushRef="#br0" timeOffset="48386.4153">6418 4049 0,'0'0'15,"0"0"1,0 0-16,-11-13 16,-9-5-16,-11-2 15,0 9 1,-10 4-16,-12 5 15,-6-1 1,2 3-16,3 7 16,1 2-16,0 2 15,7 5 1,0 4-16,7 6 16,4 9-16,6 3 15,3 4 1,13 2-16,11 4 15,9-1 1,10-1-16,10 1 16,2-4-16,-2-3 15,-2 0 1,-5 1-16,-8 3 16,-12 3-1,-12 3-15,-15-2 16,-8 2-16,-10-1 15,0-7 1,-2-9-16,47-33 16,-45 23-16,45-23 15,-31 9 1,17-11-16,14-7 16,10-2-1,7-1-15,6-1 16,0 4-16,-23 9 15,26-5 1,0 7-16,-1 8 16,-5 5-1,-4 10-15,-6 9 16,-4 12-16,-6 19 16,-4 13-1,-12 34-15,-5 29 16,-5 22-1,-5 9-15,4-6 16,2 3-16,2 3 16,10 5-1,4 3-15,5 6 16,6 2 0,7-5-16,2-8 15,3-13-15,1-6 16,6-12-1,-2-17-15,4-17 16,1-19-16,-1-20 16,1-8-1,-3-20-15,-1-6 16,-1-3 0,4-7-16,15-9 15,28-10-15</inkml:trace>
  <inkml:trace contextRef="#ctx0" brushRef="#br0" timeOffset="48511.4526">6302 8560 0,'0'0'0,"0"0"15,0 0-15,0 0 16</inkml:trace>
  <inkml:trace contextRef="#ctx0" brushRef="#br0" timeOffset="83330.9881">6972 4005 0,'0'0'0,"0"0"15,16 0-15,24-9 16,27-9-1,5-8-15,18-10 16,13-7 0,-12 5-16,-16 4 15,-75 34-15,55-32 16,-55 32 0,28-23-1,-14 4-15,-19 10 0,-10 14 16,-14 6-1,-11 12-15,-16 12 16,-7 12 0,-22 20-16,-8 14 15,9 1 1,24-10-16,29-21 16,24-22-16,16-13 15,11-7 1,12-5-16,5-2 15,10 1-15,0-1 16,-6 5 0,-41-7-16,31 11 15,-11 6-15,-15 10 16,-17 6 0,-19 1-16,-27 16 15,-42 16 1,-41 13-16,-20 4 15,17-12 1,40-20-16,104-51 16,0 0-16,-59 34 15,51-25 1,28-13-16,22-12 16,27-11-16,41-16 15,43-12 1,20-10-16,2 9 15,-9 9 1,-13 18-16,-21 11 16,-27 9-16,-105 9 15,90-6 1</inkml:trace>
  <inkml:trace contextRef="#ctx0" brushRef="#br0" timeOffset="83752.8607">7174 4749 0,'-16'22'0,"-1"7"16,-6 11-16,2 12 16,4 4-1,10 8-15,7 5 16,9 7-16,13 19 15,23 3 1,15-18-16,14-24 16,3-27-1,3-31-15,-5-27 16,-14-23-16,-17-17 16,-21-7-1,-19-2-15,-17 4 16,-22 12-16,-11 18 15,-12 14 1,-18 10-16,-28 9 16,-17 15-1,9 14-15,20 6 16,92-24-16,-58 23 16,36-8-1,32-12-15,18-12 16</inkml:trace>
  <inkml:trace contextRef="#ctx0" brushRef="#br0" timeOffset="84096.7614">8037 4172 0,'0'0'15,"0"0"1,0 0-16,22 7 16,26 5-16,25 5 15,-6-4-15,-1 1 16,-66-14 0,61 15-16,-15 6 15,-23 8 1,-30 5-16,-20 7 15,-28 22-15,-33 29 16,-19 22 0,16-9-16,91-105 15,-52 76-15,48-59 16,22-39 0</inkml:trace>
  <inkml:trace contextRef="#ctx0" brushRef="#br0" timeOffset="84471.3386">8992 3566 0,'0'0'0,"0"0"15,0 23 1,0 25-16,0 28 15,0 32-15,0 13 16,0 13 0,0 9-16,0 11 15,5 36 1,3 9-16,6-13 16,-9-14-16,-7-18 15,-3-11 1,1-22-16,-2-12 15,0-4 1,0-14-16,3-19 16,3-72-16,0 50 15,5-8 1,-5-42-16,14 35 16</inkml:trace>
  <inkml:trace contextRef="#ctx0" brushRef="#br0" timeOffset="84877.8495">6291 7276 0,'0'0'15,"0"0"-15,0 0 16,18 17-16,9 15 15,11 22 1,-9 13-16,-9 13 16,-8 27-16,-15 16 15,-18-5 1,-10-10-16,0-33 16,31-75-1,-26 46-15,12-45 16,12-20-16</inkml:trace>
  <inkml:trace contextRef="#ctx0" brushRef="#br0" timeOffset="85034.0271">6457 7671 0,'2'0'15,"3"0"-15,10-7 16,11-1-16,15-4 16,6 1-1,4-2-15,6-3 16,-5-4-1,-6-11-15,-13-13 16</inkml:trace>
  <inkml:trace contextRef="#ctx0" brushRef="#br0" timeOffset="85361.8706">6857 7061 0,'0'0'0,"0"0"16,2 20-1,11 23-15,1 21 16,-5 7-16,-9 17 16,-17 26-1,-16 18-15,-17-3 16,-23-8 0,-3-21-16,6-26 15,1-16-15,69-58 16,-54 36-1,54-36-15,-37 11 16,17-11 0,16-7-16,15-4 15,13-4-15,15-5 16,18-9 0,11 0-16,1-5 15,15-19-15</inkml:trace>
  <inkml:trace contextRef="#ctx0" brushRef="#br0" timeOffset="85767.9533">7095 6607 0,'0'0'15,"0"0"1,0 0-16,0 0 16,0 27-16,5 29 15,-1 38 1,-2 40-16,2 18 16,-2 49-16,-2 25 15,0-1 1,0-8-16,4-5 15,5 1-15,0-1 16,0 7 0,-9 0-16,-11-7 15,-9-27 1,-2-18-16,-2-30 16,7-29-16,17-108 15,0 0 1,0 0-16,-21 51 15,4-49-15</inkml:trace>
  <inkml:trace contextRef="#ctx0" brushRef="#br0" timeOffset="86408.3874">7618 7161 0,'14'-22'0,"15"-11"15,20-19 1,6-1-16,22-8 16,1 1-1,-78 60-15,0 0 16,54-36-16,-34 30 15,-23 22 1,-16 13-16,-15 20 16,-22 25-1,-17 33-15,-12 22 16,85-129-16,-65 118 16,65-118-1,-25 74-15,38-45 16,21-33-1,17-16-15,17-11 16,25-14-16,14 0 16,-11 16-1,-33 25-15,-34 19 16,-27 18-16,-22 15 16,-31 19-1,-44 38-15,-56 43 16,-19 10-1,39-31-15,131-127 0,0 0 0,0 0 16,-57 59 15,60-53-31,34-31 16,33-22-16,48-30 0,64-39 31,24-3-31,-15 13 16,-49 35-1,-56 35-15,-86 36 16,52-20-16</inkml:trace>
  <inkml:trace contextRef="#ctx0" brushRef="#br0" timeOffset="86783.3232">8014 8384 0,'0'29'0,"0"17"0,0 17 16,10 4-16,7 5 31,10-14-31,8-11 16,11-12 0,6-19-16,11-27 15,9-31-15,17-46 0,5-41 31,-24-17-31,-41 28 0,-34 33 32,-24 30-32,-14 26 15,-15 12-15,-13 21 0,-15 10 32,-19 22-32,-7 22 15,13 16 1,14 9-16,28-5 15,38-26-15,29-32 16</inkml:trace>
  <inkml:trace contextRef="#ctx0" brushRef="#br0" timeOffset="87142.8861">8883 7488 0,'0'0'0,"0"0"16,0 0 0,0 0-16,0 0 15,0 0-15,29 0 0,33-2 32,38-14-32,13-14 0,-5-1 31,-108 31-31,76-15 15,-32 22-15,-39 20 0,-21 8 16,-26 23-16,-21 18 31,-45 54-15,-30 45-16,11-8 16,50-60-16,77-107 0,-35 49 15,31-47-15,20-35 31</inkml:trace>
  <inkml:trace contextRef="#ctx0" brushRef="#br0" timeOffset="87455.3022">9628 6550 0,'0'0'0,"0"0"15,0 0-15,0 31 16,0 36 15,0 45-31,0 37 16,4 50-16,3 24 16,3 23-1,4 1-15,3 9 16,-3 23-16,-6 23 0,-11 22 15,-11 33-15,-6 50 16,4 57 15,12 53-31</inkml:trace>
  <inkml:trace contextRef="#ctx0" brushRef="#br0" timeOffset="134350.2106">10320 4103 0,'0'0'15,"0"0"1,0 0-16,0 0 16,0 0-16,0 0 15,11 13 1,9 3-16,6-3 16</inkml:trace>
  <inkml:trace contextRef="#ctx0" brushRef="#br0" timeOffset="134536.7554">10329 4791 0,'0'0'0,"0"0"16,0 0-1,16 14-15,8 10 16,12 10-16,-3 3 15</inkml:trace>
  <inkml:trace contextRef="#ctx0" brushRef="#br0" timeOffset="134974.3281">11013 4025 0,'0'0'15,"0"0"-15,19-2 16,29-14-1,21-4-15,0-3 16,8 1-16,13-4 16,-90 26-1,0 0-15,83-23 16,-22 17 0,-37 14-16,-26 15 15,-18 11 1,-25 21-16,-21 17 15,-48 41-15,-45 37 16,3 0 0,53-45-16,33-32 15,70-73-15,0 0 16,-33 39 0,30-37-16,26-27 15</inkml:trace>
  <inkml:trace contextRef="#ctx0" brushRef="#br0" timeOffset="135161.8141">11265 4309 0,'0'0'0,"0"0"16,14 13 0,13 9-16,10 12 15,9 4 1,-4 2-16,0 0 15,-42-40-15,34 34 16,-12-16 0</inkml:trace>
  <inkml:trace contextRef="#ctx0" brushRef="#br0" timeOffset="135598.838">11411 4208 0,'0'0'0,"20"-23"15,13-5-15,25-15 16,7 0 0,14-1-16,-6 2 15,-13 3 1,-16 9-16,-13-6 16,0-5-16,-6-8 15,-1-9 1,-8 1-16,-16 57 15,0 0 1,0 0-16,8-47 16,-3 22-16,-5 18 15,0 18 1,-2 16-16,-3 14 16,-1 22-16,-4 17 15,0 36 1,-7 30-16,2 3 15,2-15 1,5-25-16,0-17 16,3-8-16,-3-8 15,-2-4 1,-3-14-16,3-5 16</inkml:trace>
  <inkml:trace contextRef="#ctx0" brushRef="#br0" timeOffset="135848.7676">11166 5057 0,'0'0'0,"0"0"15,0 0-15,19 11 16,14 7-16,22 13 15,2 5 1,4 7-16,16 10 16,13 3-1,4-11-15,-2-30 16,-10-35-16</inkml:trace>
  <inkml:trace contextRef="#ctx0" brushRef="#br0" timeOffset="136067.4708">12432 3777 0,'0'0'0,"0"0"15,0 0-15,0 0 16,11 19-16,2 11 16,1 1-1</inkml:trace>
  <inkml:trace contextRef="#ctx0" brushRef="#br0" timeOffset="136802.0243">12064 4237 0,'0'0'16,"21"-5"0,26-8-16,25-4 15,4-6-15,20-4 16,4-2 0,-100 29-16,0 0 15,0 0-15,70-21 16,-37 9-1,-28 12-15,-17 9 16,-12 8 0,-14 15-16,-13 15 15,0 8-15,-2 21 16,14-2 0,39-74-16,-16 63 15,18-24 1,14-23-16,4-9 15,2-14-15,4-6 16,-26 13 0,24-24-16,-4-8 15,-13-1 1,-12 3-16,-6 7 16,-2 6-16,-4 8 15,4 9 1,4 7-16,4 9 15,5 6-15,5 12 16,0 6 0,-1 16-16,-8 5 15,-10 1 1,-10 2-16,-12-3 16,-7-5-16,43-56 15,-49 44 1,49-44-16,0 0 15,-37 34 1,11-14-16,22-11 16,16-11-16,17-5 15,11-4 1,21-5-16,3 0 16,3 1-16,2 1 15,-1 3 1,-4 0-16,-5-2 15,-13-5 1,-10-7-16</inkml:trace>
  <inkml:trace contextRef="#ctx0" brushRef="#br0" timeOffset="137208.1696">12856 3477 0,'0'0'15,"0"0"-15,0 0 16,0 0-16,0 25 16,-4 29-1,2 31-15,-6 26 16,6 12-1,-2 7-15,0 4 16,-4 4-16,6 3 16,0 0-1,2-1-15,0 1 16,2-2-16,2-1 16,0-3-1,-8 3-15,-8 0 16,-5-19-1,-4-25-15,21-94 16,-18 64 0,18-64-16,-11 31 15,5-24-15,4-22 16,2-23-16</inkml:trace>
  <inkml:trace contextRef="#ctx0" brushRef="#br0" timeOffset="137380.0437">12758 4773 0,'4'-21'0,"17"-14"15,14-2-15,19 10 16,19 6 0,41 10-16,35 15 15,19 17-15,5 15 16</inkml:trace>
  <inkml:trace contextRef="#ctx0" brushRef="#br0" timeOffset="137582.9892">13708 5550 0,'0'0'0,"0"0"16,0 0 0,18 14-16,12 8 15,7 12-15</inkml:trace>
  <inkml:trace contextRef="#ctx0" brushRef="#br0" timeOffset="204254.798">14423 4284 0,'0'0'0,"20"-4"16,18-3 0,20-2-1,4 5-15,8-1 16,3 2-16,21 1 16,0 2-16,5 2 15,-3 3 1,-7 2-16,-8 2 15</inkml:trace>
  <inkml:trace contextRef="#ctx0" brushRef="#br0" timeOffset="204567.2993">14612 4747 0,'0'0'16,"25"-5"-16,18-6 15,26-4 1,4-4-16,31-3 15,17 0 1,2 1-16,-10 3 16,-26 7-16,-22-2 15</inkml:trace>
  <inkml:trace contextRef="#ctx0" brushRef="#br0" timeOffset="204957.4717">14926 3967 0,'0'0'15,"21"0"-15,23-4 16,25-1-16,2 8 15,4 5 1,6 12-16,-6 4 16,-11 12-1,-8 9-15,-22 2 16,-17 7-16,-15 15 16,-17 11-1,-23 34-15,-22 27 16,-14 12-1,2-8-15,17-5 16,19-10-16,23-15 16,11-10-1,10-33-15,7-39 16</inkml:trace>
  <inkml:trace contextRef="#ctx0" brushRef="#br0" timeOffset="205223.034">15904 3689 0,'0'0'16,"0"0"-16,10 18 15,5 16-15,7 17 16,3 14-16,3 12 16,7 29-1,4 22 1,-2-1-16,-37-127 16,6 114-16</inkml:trace>
  <inkml:trace contextRef="#ctx0" brushRef="#br0" timeOffset="205738.5375">15943 4214 0,'0'0'15,"21"-15"1,13-9-16,22-12 16,5 0-16,-4-4 15,2-7 1,5-20-16,-5-7 15,-12-2-15,-12 7 16,-35 69 0,30-64-16,-30 64 15,0 0 1,0 0-16,15-38 16,-3 24-16,-6 23 15,-2 11 1,-1 16-16,-6 12 15,1 24 1,-9 9-16,-13 28 16,-18 12-16,-6-5 15,0-24 1,48-92-16,-37 51 16,12-31-16,12-23 15,9-8 1,4-4-16,9-3 15,4-6 1,11 1-16,7 1 16,17-3-1,7 8-15,9-2 16,-64 19-16,0 0 16,50-9-1,-18 8-15</inkml:trace>
  <inkml:trace contextRef="#ctx0" brushRef="#br0" timeOffset="205957.2369">15706 4894 0,'0'0'0,"0"0"16,24-2-1,33-14-15,26-12 16,27-24-16,31-20 15,0-2 1,-20 9-16,-27 16 16,-24 16-1,-70 33-15,59-24 16,-22 8-16</inkml:trace>
  <inkml:trace contextRef="#ctx0" brushRef="#br0" timeOffset="206394.6327">16008 5175 0,'0'0'16,"19"-4"-16,22-12 16,22-12-1,7-11-15,24-14 16,2-5-1,-19 11-15,-77 47 16,0 0-16,44-25 16,-28 23-1,-23 17-15,-8 15 16,-12 14-16,-14 19 16,-14 31-1,-4 17-15,8 6 16,13-17-1,17-24-15,21-20 16,0-56-16,17 31 16,14-19-1,11-15-15,28-15 16,12-15 0,37-21-16,24-17 15,-3 0-15,-46 1 16,-40-9-1</inkml:trace>
  <inkml:trace contextRef="#ctx0" brushRef="#br0" timeOffset="207066.7018">16816 3975 0,'0'0'15,"18"-11"1,13-4-16,19-5 16,12 7-16,8 3 15,-4 10 1,-66 0-16,0 0 15,54 5 1,-16 9-16,-19 7 16,-19 6-16,-15 7 15,-16 8 1,-16 16-16,-18 19 16,0 5-16,65-82 15,-42 68 1,31-27-16,22-21 15,16-17 1,7-8-16,6-6 16,9-4-16,-49 15 15,47-14 1,-47 14-16,37-4 16,-37 4-1,23 11-15,-23 11 16,-23 12-16,-23 19 15,-21 8 1,-27 22-16,-16 10 16,110-93-16,-73 76 15,55-38 1,43-31-16,21-23 16,29-15-1,34-20-15,29-17 16,-6 6-1,-34 19-15,-98 43 16,0 0-16,54-17 16,-38 17-1</inkml:trace>
  <inkml:trace contextRef="#ctx0" brushRef="#br0" timeOffset="207347.5272">17084 4914 0,'0'0'16,"0"0"-1,0 0-15,0 11 16,3 7-16,14 0 16,12-9-1,10-9-15,3-2 16,5 0-16,-3 6 16,-1 5-1,-10 9-15,-4 11 16,-11 13-1,-7 14-15,-7 13 16,-8 8-16,-5 21 16,-3 5-1,12-103-15,-10 69 16,10-49-16</inkml:trace>
  <inkml:trace contextRef="#ctx0" brushRef="#br0" timeOffset="207644.7088">17679 4112 0,'0'0'0,"20"-16"15,16-4-15,27-2 16,7 13-1,5 13-15,9 18 16,-12 21 0,-27 11-16,-29-1 15,-24 8-15,-24 9 16,-30 27 0,-32 21-16,-15 1 15,4-20 1,20-24-16,20-32 15,16-28-15</inkml:trace>
  <inkml:trace contextRef="#ctx0" brushRef="#br0" timeOffset="207816.5044">17545 4434 0,'0'0'0,"22"-14"16,19-1-16,25-4 15,14 13-15,30 15 16,11 7 0,-7-1-16</inkml:trace>
  <inkml:trace contextRef="#ctx0" brushRef="#br0" timeOffset="208097.3787">18483 3614 0,'0'0'16,"0"0"-16,0 0 16,3 25-16,3 25 15,6 38 1,-6 33-16,-4 6 15,0 5 1,1-3-16,-3-4 16,0-4-16,0-9 15,0-9 1,0-8-16</inkml:trace>
  <inkml:trace contextRef="#ctx0" brushRef="#br0" timeOffset="208488.0025">18030 5077 0,'0'0'0,"0"0"16,-7 21-1,-5 18-15,-6 20 16,5 0-16,9 9 15,11 1 1,15-7-16,16-5 16,16-15-1,7-11-15,-3-15 16,6-16 0,-9-14-16,-1-12 15,-7-12-15,-6-11 16,-8-7-1,-15-5-15,-13 1 16,-21 0 0,-18 8-16,-24 7 15,-22 19-15,-51 17 16,-58 42 0,-66 68-16,-46 82 15,-4 54-15</inkml:trace>
  <inkml:trace contextRef="#ctx0" brushRef="#br0" timeOffset="266942.8514">11637 6038 0,'0'0'0,"26"4"15,23 1-15,25-3 16,14 2 0,-4-4-16,3 4 15,7 2 1,2 2-16,7-1 16,2 0-16,5-4 15,1-2 1,6 6-16,7 0 15,8 4 1,0-3-16,1-2 16,-2-5-16,6 4 15,9-1 1,0 1-16,-5-3 16,-1 0-1,-3-2-15,-1 0 16,1 2-16,-3 1 15,-7 1 1,2-2-16,4-2 16,1-2-1,2 0-15,5 0 16,-8-3-16,-6 3 16,4-2-1,3 4-15,-5 0 16,1 0-1,2-3-15,-3 1 16,-4 0-16,5 2 16,0 0-1,0 2-15,-5-4 16,-5-3 0,-4 1-16,0 1 15,-4 1-15,-7-2 16,-4-3-1,0 3-15,-7 2 16,-13-1-16,-4 1 16,-3 2-1,-4 0-15,-9-2 16,-5 2 0,2-2-16,-2 2 15,-2 0-15,-1 0 16,-53 0-1,54-3-15,-3 3 16,-51 0 0,53-2-16,-5-4 15</inkml:trace>
  <inkml:trace contextRef="#ctx0" brushRef="#br0" timeOffset="267083.4379">19100 6096 0,'0'0'0,"0"0"15,0 0-15,0 0 16,0 0 0</inkml:trace>
  <inkml:trace contextRef="#ctx0" brushRef="#br0" timeOffset="268349.1532">10693 7570 0,'0'0'0,"0"0"16,0 0-1,0 0-15,0 0 16,0 0 0,0 0-16</inkml:trace>
  <inkml:trace contextRef="#ctx0" brushRef="#br0" timeOffset="268754.924">10649 8493 0,'0'0'0,"0"0"16,0 0-16,15 15 15,12 15 1,18 21-16</inkml:trace>
  <inkml:trace contextRef="#ctx0" brushRef="#br0" timeOffset="298716.6014">11578 6983 0,'0'0'16,"0"0"-16,0 0 16,0 0-16,2 20 15,9 20 1,6 21-16,0-4 16,-1-1-1,-1 5-15,-3 0 16,1-1-16,0-5 15,-13-55 1,0 0-16,0 0 16,11 45-16,0-23 15,-1-23 1</inkml:trace>
  <inkml:trace contextRef="#ctx0" brushRef="#br0" timeOffset="299232.105">11650 7135 0,'0'0'16,"0"0"-1,0 0-15,18-9 16,17-4-16,22-12 16,5 5-1,5-1-15,2 7 16,3 2-1,-3 5-15,-3 9 16,-7 6-16,-15 7 16,-10 7-1,-14 7-15,-18-1 16,-10 5 0,-14 0-16,-19 11 15,-10 2-15,-10-4 16,-20 10-1,-13 1-15,4-11 16,90-42-16,-81 27 16,81-27-1,0 0-15,0 0 16,-62 16 0,28-14-16,25-4 15,16-3-15,18-1 16,10-3-1,16-3-15,21 3 16,4 1 0,23 3-16,9 3 15,-14 6-15,-94-4 16,76 7 0</inkml:trace>
  <inkml:trace contextRef="#ctx0" brushRef="#br0" timeOffset="299560.4582">11087 7964 0,'0'0'0,"0"0"15,22-10 1,20-8-16,29-10 16,33-6-16,25 2 15,12 4 1,18 6-16,-9 11 16,-19 4-16,-14 7 15,-15 2 1,-17 3-16,-85-5 15,0 0-15,66-3 16,-27-10 0</inkml:trace>
  <inkml:trace contextRef="#ctx0" brushRef="#br0" timeOffset="299779.0278">12024 7778 0,'0'0'16,"0"0"-16,0 0 15,-6 18 1,0 16-16,-3 24 16,5 7-16,-2 6 15,4 2 1,0 15-16,2-6 16,-2-10-1,-9-18-15,-7-14 16,-10-17-16</inkml:trace>
  <inkml:trace contextRef="#ctx0" brushRef="#br0" timeOffset="299997.5546">11572 8438 0,'0'0'15,"0"0"-15,0 0 16,0 21-16,8 20 15,15 15 1,15-16-16,13-9 16,12-13-1,6-12-15,9-14 16,29-24 0,10-25-16,-15-20 15</inkml:trace>
  <inkml:trace contextRef="#ctx0" brushRef="#br0" timeOffset="300357.0468">12478 7492 0,'0'0'0,"0"0"16,0 0-1,14-9-15,16-11 16,14-7 0,15 0-16,3 3 15,5 4-15,-67 20 16,60-11 0,-8 9-16,-21 10 15,-23 13-15,-18 7 16,-17 17-1,-21 22-15,-22 30 16,-24 25 0,2-3-16,11-14 15,26-27-15,13-25 16,16-28 0</inkml:trace>
  <inkml:trace contextRef="#ctx0" brushRef="#br0" timeOffset="300544.3888">12656 7742 0,'0'0'0,"0"0"16,0 0 0,20 14-16,13 6 15,20 13 1,5 5-16,5 8 15,9 0-15,-5-11 16</inkml:trace>
  <inkml:trace contextRef="#ctx0" brushRef="#br0" timeOffset="300997.6657">13102 6706 0,'0'0'16,"0"0"-1,3 22-15,8 23 16,2 28-16,5 21 15,-3 16 1,-1 24-16,-5 21 16,0 19-16,-4 2 15,-5 3 1,-3 4-16,-3 2 16,-3-3-1,-5-8-15,-2-14 16,-6-8-16,0-13 15,-4-21 1,2-19-16,24-99 16,0 0-16,0 0 15,-20 66 1,7-36-16,4-37 16,4-24-16</inkml:trace>
  <inkml:trace contextRef="#ctx0" brushRef="#br0" timeOffset="301200.4231">13221 7814 0,'0'0'15,"20"-10"-15,9-2 16,15-6-1,12 5-15,11 4 16,7 11-16,16 9 16</inkml:trace>
  <inkml:trace contextRef="#ctx0" brushRef="#br0" timeOffset="301419.0891">13883 8871 0,'0'0'15,"0"0"-15,0 0 16,0 0-1,-5 27-15,3 24 16,-3 25-16</inkml:trace>
  <inkml:trace contextRef="#ctx0" brushRef="#br0" timeOffset="315118.9821">14868 6634 0,'0'0'0,"0"0"16,-5 20 0,3 21-16,-3 20 15,-2 5-15,3 10 16,-5 15-1,0 4-15,2-2 16,5 4-16,0-11 16,0-6-1,2-80-15,2 68 16,-2-68 0,4 35-16,8-25 15,3-31 1</inkml:trace>
  <inkml:trace contextRef="#ctx0" brushRef="#br0" timeOffset="316041.0058">14912 6633 0,'0'0'0,"0"0"15,20-3-15,26-9 16,33 1 0,24 0-16,11 0 15,15 2-15,22 3 16,19 1 0,2 5-16,-12 2 15,-6 3 1,-10-5-16,-5-2 15,-10-5-15,-16-2 16,-16 0 0,-12 0-16,-85 9 15,76-9 1,-76 9-16,0 0 16,65-6-16,-65 6 15,48 1 1,-48-1-16,37 12 15,-10 4 1,-27-16-16,19 22 16,-1 9-16,-5 5 15,4 13 1,-4 4-16,-2 8 16,2 0-16,0 5 15,3 1 1,-1 1-16,-1 1 15,-4-3 1,-2-3-16,-8-63 16,2 58-16,-2-58 15,-6 48 1,-16-7-16,-13-14 16,-8-9-1,-14-9-15,-7-4 16,-10-5-16,-29-5 15,-24-4 1,-13-2-16,-9-3 16,10 2-1,8-4-15,10 3 16,1 2-16,-3 2 16,2 1-1,6 4-15,5 0 16,9 1-1,3 3-15,3-2 16,17 0-16,12 2 16,14 2-1,8-2-15,44 0 16,0 0-16,-44 0 16,44 0-1,-42-7-15,42 7 16,0 0-1,-35-7-15,3 3 16,3 6-16</inkml:trace>
  <inkml:trace contextRef="#ctx0" brushRef="#br0" timeOffset="317587.2673">13962 8062 0,'0'0'15,"0"0"-15,0 0 16,0 0-16,0 0 16,21 0-1,14 0-15,23 0 16,-4 0-1,0 0-15,-5 0 16,-49 0-16,53 0 16,0 0-1,-53 0-15,46-9 16,-6-16-16</inkml:trace>
  <inkml:trace contextRef="#ctx0" brushRef="#br0" timeOffset="317868.635">14660 8042 0,'0'0'16,"0"0"-16,0 0 15,0 0 1</inkml:trace>
  <inkml:trace contextRef="#ctx0" brushRef="#br0" timeOffset="318024.8893">14937 8065 0,'0'0'16,"0"0"-16,0 0 15,0 0-15</inkml:trace>
  <inkml:trace contextRef="#ctx0" brushRef="#br0" timeOffset="318196.5641">15319 8006 0,'0'0'16,"0"0"-16,0 0 16,0 0-16,0 0 15,0 0 1</inkml:trace>
  <inkml:trace contextRef="#ctx0" brushRef="#br0" timeOffset="318352.7174">15581 8097 0,'0'0'0,"0"0"15,0 0 1,0 0-16,0 0 16,0 0-1</inkml:trace>
  <inkml:trace contextRef="#ctx0" brushRef="#br0" timeOffset="318524.7833">15616 8426 0,'0'0'0,"0"0"16,0 0-1,0 0-15,0 0 16,0 21-16,0 25 15</inkml:trace>
  <inkml:trace contextRef="#ctx0" brushRef="#br0" timeOffset="318681.0079">15410 8699 0,'0'0'16,"0"0"-1,0 0-15,-19-2 16,-15-5-16,-11-4 16</inkml:trace>
  <inkml:trace contextRef="#ctx0" brushRef="#br0" timeOffset="318836.8551">14584 8777 0,'0'0'0,"-24"0"15,-10 4-15,-11-2 16</inkml:trace>
  <inkml:trace contextRef="#ctx0" brushRef="#br0" timeOffset="318993.0786">14010 8706 0,'0'0'0,"0"0"15</inkml:trace>
  <inkml:trace contextRef="#ctx0" brushRef="#br0" timeOffset="319118.3746">13957 8444 0,'0'0'15</inkml:trace>
  <inkml:trace contextRef="#ctx0" brushRef="#br0" timeOffset="319243.4114">13996 8206 0,'0'0'16,"0"0"-16,0 0 15</inkml:trace>
  <inkml:trace contextRef="#ctx0" brushRef="#br0" timeOffset="324773.3579">17377 7847 0,'0'0'16,"0"0"-16,0 0 15,-25 0 1,-17-4-16,-18 0 15,3 4-15,0 4 16,-6 3 0,1-1-16,-3-1 15,-3-3 1,0-2-16,-2 2 16,-1-2-16,-3 0 15,-18 0 1,3 0-16,-1-4 15,10-1 1,-4-1-16,0-2 16,-3-2-16,0 2 15,-5 0 1,6-4-16,-6 2 16,3-2-1,-3 0-15,5-4 16,1 0-16,3 3 15,4-3 1,0 5-16,8-2 16,11 3-1,3-1-15,-1 0 16,2-1-16,1 2 16,3 1-1,1 2-15,5 0 16,0 3-16,4 4 15,0 4 1,1 6-16,6 1 16,5 1-1,7 5-15,2 5 16,-3 2-16,1 5 16,0 3-1,-1 10-15,2 3 16,-1 5-16,6 1 15,3 0 1,-2 7-16,2 2 16,2 3-1,0 4-15,5-2 16,3 2-16,0-2 16,0 2-1,1 2-15,3 0 16,0 1-1,3 1-15,-1 1 16,2 1-16,5 16 16,0-1-1,2-11-15,7-7 16,-1-23 0,2-4-16,6-5 15,3-5 1,8-1-16,7-8 15,4-8-15,8-6 16,7-10 0,6-4-16,8-9 15,19-10-15,17-7 16,-7 0 0,-1 4-16,-6 1 15,-4 4-15,-2 4 16,4 4-1,9-2-15,-3 7 16,-1 1 0,-1 3-16,2-1 15,-8 7-15,-2 2 16,-2 9 0,1-5-16,5 4 15,1-2 1,-3 6-16,-14 0 15,-6 0-15,-3 2 16,-12-1 0,-1 2-16,-4-2 15,1 1 1,-4-3-16,3 1 16,-54-16-16,51 14 15,-51-14 1,0 0-16,50 10 15,-1-5 1,-6-10-16,-10-8 16,-11-3-16,-7-4 15,-3-9 1,2-4-16,-4-5 16,4-15-1,-1-6-15,-3-1 16,-4-7-16,1 0 15,-5-4 1,0-6-16,-2-19 16,0-11-16,2 6 15,0 12 1,0 9-16,-2 2 16,-2 0-1,-2 1-15,2 5 16,0 20-16,-3 0 15,1 4 1,2-1-16,0 7 16,0 4-16,2 5 15,0 7 1,-4 10-16,4 0 16,-2 2-1,-2 3-15,2 3 16,-2 0-16,-3 4 15</inkml:trace>
  <inkml:trace contextRef="#ctx0" brushRef="#br0" timeOffset="326647.5945">14211 9939 0,'0'0'15,"0"0"-15,-15 16 16,-9 10-1,0 10-15,4 8 16,2 3 0,5 7-16,4 0 15,4-1-15,5 6 16,5 3 0,2 1-16,2 3 15,-1 1 1,6 5-16,1 0 15,3-3-15,7-7 16,2-5 0,1-6-16,11-9 15,3-10 1,10-8-16,3-11 16,7-8-16,7-5 15,1-9 1,6-2-16,27-11 15,16-7 1,6 0-16,-6 2 16,-8 7-16,-4 0 15,-2 6 1,0 1-16,3 6 16,2 1-1,-1 6-15,-2 1 16,0 1-16,-2 6 15,-2 0 1,2 3-16,-5 3 16,-1 2-16,-7-3 15,-6 3 1,-5-1-16,-3 1 16,0 2-1,-1 2-15,-11 0 16,-17-7-16,-49-13 15,45 16 1,-45-16-16,45 15 16,-45-15-1,39 12-15,-39-12 16,33 0-16,-14-12 16,-2-5-1,-6-6-15,-5-8 16,2-5-1,-4-4-15,0-14 16,0-1-16,-1-3 16,-3-2-1,-3 3-15,3-4 16,-2 4 0,-2-4-16,0 1 15,2 0-15,-4 2 16,2 2-1,-7 7-15,11 49 16,-15-49-16,-2 4 16,17 45-1,-20-45-15,-5 5 16,-2 6 0,27 34-16,-44-29 15,-2 4-15,-6 6 16,-4 1-1,0 5-15,-6 2 16,-4 0-16,0 1 16,-3 3-1,-6 1-15,-20 1 16,-14 1 0,3 4-16,6-2 15,4 0 1,2-5-16,6 2 15,6 5-15,-2 3 16,-4-1 0,-2 1-16,-1-3 15,0 0 1,-1 2-16,6-2 16,1 2-16,-1 0 15,-1-2 1,2-2-16,-1 2 15,8 0-15,0 0 16,2 0 0,2 2-16,5 3 15,13-1 1,2 0-16,-1 0 16,1 1-16,0-3 15,6 0 1,-1-2-16,4-2 15,2 2 1,5 0-16,7 0 16,6 0-16,8-2 15,1 0 1,-1-1-16,6-1 16,3 0-16,3 1 15,3 2 1,2-2-16,2 3 15,5 3 1</inkml:trace>
  <inkml:trace contextRef="#ctx0" brushRef="#br0" timeOffset="328928.2585">14351 11473 0,'0'0'0,"0"0"16,0 0-1,0 0-15,0 0 16,23 0-1,26-6-15,23-5 16,-1 2 0,0-2-16,6 6 15,14-3-15,-5 0 16,1-4 0,3 2-16,4-1 15,5 2-15,8-4 16,3 1-1,-1 1-15,1 0 16,-1-3 0,1 6-16,-3 0 15,1-2-15,-4 0 16,0 2 0,-7 4-16,-1 0 15,-2-1-15,-8 3 16,-2-3-1,-6 0-15,-2-1 16,-6 1 0,-12 3-16,-11 0 15,0-3 1,-47 5-16,44-1 16,-44 1-16,45 0 15,-45 0 1,0 0-16,42 0 15,-42 0-15,0 0 16,0 0 0,43 1-16,-43-1 15,0 0 1,37 9-16,0 5 16,-37-14-16,29 20 15,-9 5 1,-20-25-16,16 21 15,-3 9-15,-2 3 16,-2 1 0,-3 6-16,-1 7 15,-1 4 1,0-1-16,-1 1 16,0 3-16,-3 1 15,-3 2 1,3-2-16,0-1 15,0 2 1,0-3-16,0-53 16,-5 52-16,5-52 15,0 0 1,0 0-16,-4 49 16,4-49-1,-11 42-15,11-42 16,-14 27-16,-3-17 15,-1-1 1,-8-8-16,26-1 16,-23 0-1,23 0-15,-33-4 16,-10-2-16,-11 1 16,3 0-1,-3-1-15,3-3 16,-3 0-1,-1-3-15,-2 6 16,-3-3-16,-1-1 16,-5 4-1,1 0-15,-4-1 16,-3 2 0,1 3-16,-3 2 15,-17-3-15,-8 1 16,-8 7-1,13-1-15,11 4 16,-1 0 0,5 3-16,-6 1 15,-3 1-15,1 1 16,3 1 0,5-3-16,1 1 15,0 0 1,1-2-16,0 2 15,4 5-15,0 0 16,73-18 0,-65 16-16,3 0 15,-1-2-15,63-14 16,-62 18 0,62-18-16,-60 17 15,60-17-15,-60 11 16,60-11-1,-55 2-15,55-2 16,-46-7 0,8-8-16,9-8 15,9-1 1,7-3-16,1-7 16,4-6-16,-3-11 15,2-8 1,7 2-16,4-1 15,5-3-15,-5 1 16,2 1 0,-2 2-16,3 1 15,-1 5 1,0 3-16,0 4 16,2 6-1,-2 2-15,0 8 16,-2 0-16,5 6 15,-5 2 1,2 2-16,-2 2 16,2 5-16,-2 2 15,-2 0 1,0 3-16,0 1 16,0 1-16,0-1 15,0 3 1,0 0-16,0 2 15,0-3 1,-2 1-16,2 1 16,0-2-1,0 1-15,-4 2 16,4-5-16,0 3 16,0 2-1,-2-5-15,2 1 16,-2 1-16,2-1 15,-2 2 1,2 0-16,0 2 16,4 7-16</inkml:trace>
  <inkml:trace contextRef="#ctx0" brushRef="#br0" timeOffset="331224.8848">14301 12783 0,'0'0'0,"0"0"15,0 0 1,0 0-16,0 0 16,0 0-16,0 0 15,0 0-15,0 25 16,0 22-1,0 25-15,0-2 16,7 1 0,-3 1-16,0 11 15,3-5-15,1-6 16,2-12 0,5 0-16,3-6 15,-3-7 1,-15-47-16,16 45 15,6-5-15,-22-40 16,25 34 0,6-14-16,2-13 15,-1-7 1,6-7-16,13-7 16,5-4-16,7-6 15,3-3 1,7-2-16,21-9 15,15 0 1,-4 7-16,-7 4 16,2 5-16,1 4 15,0 4 1,-1 3-16,-1 4 16,1 1-16,2 1 15,-3 3 1,-1 0-16,3 0 15,0 2 1,-1 0-16,-1 4 16,-1 3-16,-2 4 15,-5 2 1,-8 4-16,0-2 16,-5 0-1,-4 6-15,-7-1 16,-21 0-16,-2 2 15,-44-22 1,40 22-16,-40-22 16,39 25-16,-39-25 15,0 0 1,30 17-16,-12-10 16,-18-7-1,7-7-15,-3-10 16,-2-10-1,-2-5-15,2-5 16,3-17-16,2-4 16,-1-4-1,3-3-15,-5-5 16,4 1-16,-4 2 16,2 2-1,-1 0-15,-3 5 16,-4 4-1,-3 5-15,5 51 16,-6-51-16,-1 4 16,7 47-1,-9-47-15,9 47 16,-11-45 0,11 45-16,-16-38 15,16 38 1,-17-35-16,-10 8 15,-3 9-15,-3 4 16,-4 5-16,-13 0 16,-2 3-1,-1 3-15,-5 1 16,-2 4 0,-7-2-16,-1 3 15,-1-1-15,0-2 16,-8 4-1,-21-1 1,-13 1-16,5-2 16,10-2-16,5 0 15,4 2-15,-5-2 16,0 0 0,0-2-16,-1 4 15,4 3 1,2-1-16,2 1 15,-5 2-15,1 1 16,0 2 0,1-2-16,-2 4 15,5-2 1,2 1-16,1 3 16,4 2-16,-4-3 15,4 1 1,-1-1-16,9-2 15,13 0 1,4 3-16,-4-3 16,3 3-16,1-4 15,4 0 1,0-1-16,4-3 16,45-6-16,-44 9 15,44-9 1,0 0-16,-43 11 15,43-11 1,0 0-16,-44 9 16,44-9-16,0 0 15,0 0 1,-36 9-16,36-9 16,0 0-1,0 0-15,-25 9 16,25-9-16,0 0 15,0 0 1,-14 7-16,14-7 16,0 0-16,0 0 15,-8 7 1,8-7-16,0 0 16,0 0-1,-7 6-15,7-6 16,0 0-1,0 0-15,-6 6 16,6-6-16,0 0 16,0 0-1,-5 3-15,5-3 16,0 0-16,0 0 16,-2 4-1,2-4-15,0 0 16,0 0-1,-3 0-15,3 0 16,0 0-16,0 0 16,-2 3-1,2-3-15,0 3 16,0-3 0,0 0-16,5 15 15</inkml:trace>
  <inkml:trace contextRef="#ctx0" brushRef="#br0" timeOffset="332927.2823">13887 14369 0,'0'0'16,"0"0"-16,-7 22 15,0 21-15,-2 20 16,1-1 0,0 3-16,1 0 15,3-2 1,4 4-16,2-3 15,3 4-15,2-3 16,2 3 0,0-5-16,5-3 15,-2-6 1,7-5-16,-4-4 16,3-10-16,-1-3 15,2-10 1,-19-22-16,18 20 15,4-2 1,4-7-16,6-6 16,1-8-16,8-8 15,12-7 1,5-9-16,5-4 16,1-7-1,26-11-15,11-7 16,-2 7-16,-10 9 15,0 4 1,-3 7-16,-2 6 16,5 1-1,3 2-15,1 3 16,1 1-16,2 3 16,10-1-1,-4 5-15,-1 2 16,-1 3-16,2 4 15,-7 7 1,-3 6-16,-7 1 16,-1 1-1,2 1-15,-6 1 16,2 4-16,1 1 16,-5-2-1,-6 1-15,0-4 16,-17-1-1,-5 0-15,-2-2 16,-1 5 0,-47-19-16,45 15 15,-45-15-15,0 0 16,43 16 0,-43-16-16,36 11 15,-36-11-15,27-2 16,-27 2-1,15-13-15,1-12 16,-5-8 0,-3-7-16,4-15 15,-1-7-15,0-2 16,-1-5 0,1-8-16,1-21 15,4-16 1,-3 7-16,-1 8 15,-3 8-15,-3 11 16,0 1 0,0 1-16,-3 4 15,-1 7-15,-4 11 16,-1 7 0,3 49-16,-6-53 15,6 53 1,-4-56-16,4 56 15,-6-58 1,6 58-16,-13-49 16,-7 6-16,-7 14 15,-9 11 1,-6 9-16,-7 5 16,-10 8-16,-5 3 15,-1 4 1,-7 1-16,-4 0 15,-22 5-15,-12 0 16,3 1 0,5-5-16,-4 1 15,4-3 1,1-2-16,2-5 16,-1 1-16,-2-5 15,4-2 1,-2-1-16,0 3 15,2-2 1,2 0-16,4 2 16,7 0-16,2 4 15,3 1 1,3 1-16,2 2 16,6-2-1,13 3-15,4-2 16,6 1-16,3 0 15,3 0 1,40-8-16,-35 7 16</inkml:trace>
  <inkml:trace contextRef="#ctx0" brushRef="#br0" timeOffset="334723.7386">14628 15120 0,'0'0'0,"-4"29"16,0 21-1,-4 23-15,2 7 16,-3-6-1,1-2 1,3-14-16,0 2 0,3 5 16,2-1-1,-2 6-15,2 4 16,0 10 0,0-6-16,0-4 15,6-2-15,6-14 16,3-2-1,1-7-15,-1-7 16,4 1 0,1-5-16,2-4 15,2-6-15,5-3 16,5-8 0,1-7-16,4-8 15,1-2 1,6-4-16,7-10 15,4-1-15,4-6 16,6-1 0,2-2-16,6-1 15,20-4-15,14-2 16,-4 0 0,-4 5-16,-5 2 15,-2 4 1,-4 0-16,1 2 15,4 2-15,9 3 16,-1 0 0,-3 2-16,4 2 15,-4 2 1,-2 7-16,-4 5 16,-9 3-16,0 6 15,-3-1 1,-3 0-16,-2 1 15,-4 6 1,-6 2-16,-17-6 16,-3 0-16,-4-1 15,-3 6 1,-40-21-16,0 0 16,0 0-1,36 15-15,-36-15 16,30 8-16,-9-9 15,-7-13 1,-3-8-16,-2-10 16,-2-5-1,-1-17-15,-2-6 16,1-9-16,-1-3 16,1-4-1,0-24-15,2-12 16,-3 5-16,3 6 15,-3 10 1,3 5-16,0 6 16,-3 2-1,0 2-15,-2 7 16,-2 13 0,-4 6-16,-4 1 15,-4 5-15,-3 4 16,-4 6-1,19 34-15,-29-31 16,-6 6-16,-10 10 16,-2 4-1,-3 1-15,-3 6 16,-2 2 0,-4 6-16,-3 6 15,-3 0-15,-2 0 16,-2 0-1,-3 2-15,0-1 16,-1 0 0,-18 2-16,-3 0 15,4-1-15,6-5 16,-4 2 0,3-3-16,-2 1 15,0-2 1,0 1-16,-1 5 15,-1 0-15,-3 3 16,1-3 0,-1 1-16,5-2 15,0 4-15,2-3 16,0 0 0,4-2-16,1-2 15,0 1 1,2-3-16,3-2 15,5-6-15,9-2 16,5 1 0,-4-2-16,-1-1 15,3 0 1,2-1-16,1 2 16,-2 0-16,6 1 15,3 4 1,48 1-16,-52-2 15,52 2 1,-52-3-16,1 1 16,51 2-16,0 0 15,-45-5 1,45 5-16,0 0 16,-45-8-16</inkml:trace>
  <inkml:trace contextRef="#ctx0" brushRef="#br0" timeOffset="343268.9913">14448 7318 0,'0'0'15,"0"0"-15,0 0 16,-21 15-16,-17 15 15</inkml:trace>
  <inkml:trace contextRef="#ctx0" brushRef="#br0" timeOffset="343424.8058">14039 8053 0,'0'0'0,"0"0"16,-7 18-16,0 12 16</inkml:trace>
  <inkml:trace contextRef="#ctx0" brushRef="#br0" timeOffset="343565.6836">13810 9047 0,'0'0'0,"-4"25"15,-1 7-15</inkml:trace>
  <inkml:trace contextRef="#ctx0" brushRef="#br0" timeOffset="343721.9365">13766 10082 0,'0'0'15,"-4"22"-15,0 18 16,-6 23 0,3 2-16</inkml:trace>
  <inkml:trace contextRef="#ctx0" brushRef="#br0" timeOffset="343877.8245">13784 11329 0,'0'0'0,"-7"35"16,0 27-16,-1 33 15,2 14-15</inkml:trace>
  <inkml:trace contextRef="#ctx0" brushRef="#br0" timeOffset="344018.4213">13848 12879 0,'0'0'0,"-4"27"16,-1 15-16,-2 18 15,1 1-15</inkml:trace>
  <inkml:trace contextRef="#ctx0" brushRef="#br0" timeOffset="344159.3961">13949 13983 0,'0'38'15,"0"17"1,0 8-16</inkml:trace>
  <inkml:trace contextRef="#ctx0" brushRef="#br0" timeOffset="344315.5142">14088 15355 0,'0'0'0,"0"0"15</inkml:trace>
  <inkml:trace contextRef="#ctx0" brushRef="#br0" timeOffset="344487.446">14200 16454 0,'0'0'0,"0"0"16,-12 15-1,0 6-15</inkml:trace>
  <inkml:trace contextRef="#ctx0" brushRef="#br0" timeOffset="344643.2992">14301 17045 0,'0'0'16,"0"0"-1,0 0-15</inkml:trace>
  <inkml:trace contextRef="#ctx0" brushRef="#br0" timeOffset="344799.4822">14378 17425 0,'0'0'0,"0"0"16,0 0-1</inkml:trace>
  <inkml:trace contextRef="#ctx0" brushRef="#br0" timeOffset="454586.205">21037 6565 0,'0'0'16,"0"0"-16,0 0 15,-7 25 1,1 24-16,-6 25 16,2 19-1,1 5-15,5 4 16,1 5-16,0 2 15,6 2 1,4 8-16,-1-1 16,7 1-16,-1-1 15,1 3 1,-2-3-16,-1 1 16,-3 8-1,-5 1-15,-4-10 16,-3-11-1,-1-17-15,0-14 16,6-76-16,0 0 16,0 0-1,-11 51-15,0-31 16,-1-31-16</inkml:trace>
  <inkml:trace contextRef="#ctx0" brushRef="#br0" timeOffset="455257.8412">20986 6623 0,'0'0'16,"0"0"0,0 0-16,0 0 15,22-2-15,28-12 16,21 1 0,2 4-16,27 7 15,11 13 1,-6 8-16,-6 7 15,-2 5-15,1 9 16,-2 6 0,-6 4-16,-13 7 15,-13-2-15,-5 10 16,-9 6 0,-6 3-16,-9 7 15,-8 3 1,-8 6-16,-5 1 15,-6 5-15,-2 8 16,-14-2 0,-2 1-16,-11 0 15,-3-3-15,-7-4 16,-6-4 0,-4-8-16,-6-7 15,-12-8 1,-8-9-16,-6-4 15,-10-9-15,-5-7 16,-1-4 0,-9-4-16,0-8 15,2-6 1,-2-7-16,2-9 16,2-7-16,11-15 15,9-17 1,13-19-16</inkml:trace>
  <inkml:trace contextRef="#ctx0" brushRef="#br0" timeOffset="455492.4514">20620 7702 0,'0'0'16,"22"-4"-16,25-8 16,24-5-16,8-3 15,30 0 1,30 6-16,17 7 16,7 9-1,0 8-15</inkml:trace>
  <inkml:trace contextRef="#ctx0" brushRef="#br0" timeOffset="456038.8692">22919 6391 0,'0'0'0,"0"0"16,-7 18-16,1 18 16,-4 21-1,6 11-15,-2 10 16,-1 25 0,1 9-16,4 3 15,-6 13-15,2 8 16,-4 16-1,6-10-15,4-9 16,2-16 0,0-6-16,0-11 15,-2-5-15,3-15 16,-3-80 0,0 0-16,0 0 15,0 60-15,5-25 16,6-26-1,2-24-15,5-30 16</inkml:trace>
  <inkml:trace contextRef="#ctx0" brushRef="#br0" timeOffset="456789.0473">22988 6498 0,'0'0'15,"0"0"-15,0 0 16,0 0 0,0 27-16,7 21 15,6 27 1,8 3-16,10-4 15,5-6-15,6-4 16,5-11 0,-5-17-16,-4-11 15,3-5 1,-1-14-16,-1-8 16,7-16-16,0-13 15,6-14 1,0-8-16,9-21 15,-4-9 1,-1-4-16,-11 4 16,-10 12-16,-3 4 15,-32 67 1,24-63-16,-24 63 16,0 0-1,0 0-15,20-39 16,-9 21-16,-4 18 15,-5 15 1,-2 14-16,-4 16 16,-1 17-1,-1 14-15,-6 31 16,2 27-16,-4 14 16,3 11-1,2-4-15,6-9 16,3-4-16,6-7 15,2-5 1,6-9-16,-1-4 16,0-4-1,1-13-15,-2-6 16,2-16-16,1-11 16,-15-67-1,13 47-15,-13-47 16,13 31-1,5-16-15,3-23 16,10-23-16</inkml:trace>
  <inkml:trace contextRef="#ctx0" brushRef="#br0" timeOffset="457257.3363">24964 6221 0,'0'0'15,"0"0"-15,-14 27 16,-9 20-1,-12 26-15,-10 35 16,-8 34 0,-1 22-16,5 6 15,6-1 1,5 1-16,-1 4 16,-3 7-16,3 1 15,3-13 1,2-15-16,10-17 15,3-12-15,8-25 16,7-14 0,6-86-16,0 0 15,0 0 1,-4 58-16,4-36 16,2-27-16,11-24 15,13-28-15</inkml:trace>
  <inkml:trace contextRef="#ctx0" brushRef="#br0" timeOffset="457773.2252">24767 6188 0,'0'0'0,"0"0"16,0 0-16,21 4 15,16 3 1,19 17-16,-12 19 16,-3 12-16,2 17 15,4 31 1,0 29-16,0 15 15,1 5 1,-2 2-16,-5-2 16,-6-2-16,2 3 15,3 7 1,3 5-16,1 0 16,-6-5-1,1 0-15,-4-6 16,-4-11-16,-9-7 15,-6-4 1,-4-18-16,-8-12 16,-6-7-1,-4-15-15,-11-15 16,-1-15-16,-4-10 16,-9-5-1,-4-8-15,-9-14 16,-2-17-1,-4-23-15</inkml:trace>
  <inkml:trace contextRef="#ctx0" brushRef="#br0" timeOffset="458069.7572">24450 7656 0,'0'0'16,"20"-18"0,11-7-16,23-11 15,8 5-15,12 11 16,20 7-1,7 8-15,3 6 16,3 14 0,-4 4-16,0 8 15,0 11-15</inkml:trace>
  <inkml:trace contextRef="#ctx0" brushRef="#br0" timeOffset="458803.8422">25576 9588 0,'-29'-5'16,"-18"-10"-16,-15-6 15,-8 2-15,-8-2 16,-27 0 0,-20-2-16,-4 3 15,-6 6 1,4 3-16,-2 7 16,3-3-16,1 0 15,-3 3 1,1-3-16,-4 3 15,-1-3 1,-7-2-16,5 0 16,1 3-16,3-1 15,7 0 1,-8 2-16,4 1 16,4-1-1,6 5-15,0 0 16,1 3-16,-1-1 15,2 2 1,3-1-16,0 1 16,-1 3-1,1 4-15,-2 0 16,-2 5-16,1 2 16,-2 5-1,1 7-15,-3 4 16,0 9-1,0 3-15,0 10 16,5 9-16,4 7 16</inkml:trace>
  <inkml:trace contextRef="#ctx0" brushRef="#br0" timeOffset="492608.6801">27950 3857 0,'0'0'0,"-29"-4"16,-26-3-1,-36 5-15,-32 17 16,-20 30-16,-15 36 16,11 16-1,32 16-15,27 5 16,39-6-1,32-12-15,30-11 16,27-12-16,23-16 16,26-11-1,28-10-15,14-19 16,6-26-16,-6-26 16</inkml:trace>
  <inkml:trace contextRef="#ctx0" brushRef="#br0" timeOffset="492920.7948">28179 3814 0,'0'0'0,"0"0"16,0 0-1,0 25-15,-4 25 16,0 32-1,-8 34-15,4 11 16,-1 14 0,-4 7-16,3 24 15,-1 13 1,1 3-16,4-5 16,-1-12-16,5-23 15,2-20-15,0-30 16,0-98-1,0 0-15,-2 49 16,-4-51 0</inkml:trace>
  <inkml:trace contextRef="#ctx0" brushRef="#br0" timeOffset="493233.2213">28223 3832 0,'0'0'0,"0"0"16,14-11-16,14 1 15,5 0 1,0 20-16,1 11 16,6 13-16,-5 9 15,-8 0 1,-12 3-16,-20 2 15,-20 8-15,-22 1 16,-41 19 0,-25 11-16,-14 0 15,127-87 1,0 0-16,-79 54 16,68-48-16</inkml:trace>
  <inkml:trace contextRef="#ctx0" brushRef="#br0" timeOffset="493623.9339">28777 3887 0,'0'0'0,"0"0"16,10 24-1,3 21-15,8 31 16,-8 33-16,-9 27 15,-2 14 1,2-10-16,-2-14 16,4-21-1,3-21-15,-9-84 16,16 63-16,1-29 16,13-23-1,7-19-15,17-20 16,15-23-16,28-34 15,27-38 1,4-13-16,-19 4 16,-28 23-1,-25 22-15,-56 87 16,0 0-16,0 0 16,26-52-1,-20 32-15</inkml:trace>
  <inkml:trace contextRef="#ctx0" brushRef="#br0" timeOffset="493764.6945">29692 5703 0,'0'4'15,"0"1"-15,0-5 16</inkml:trace>
  <inkml:trace contextRef="#ctx0" brushRef="#br0" timeOffset="494342.4736">26863 4306 0,'0'0'0,"-31"-4"16,-30-3-1,-46 4 1,-49 15-16,-44 24 0,-36 27 16,-9 13-16,25 6 15,10 5 1,11 4-16,5 7 16,9 10-16,17 2 15,7 8 1,7 11-16,13 3 15,24 5 1,27-14-16,29-20 16,21-25-16,24-26 15,18-33 1,12-19-16</inkml:trace>
  <inkml:trace contextRef="#ctx0" brushRef="#br0" timeOffset="494623.3465">23829 5604 0,'0'0'0,"-21"16"16,-1 7-16,-5 12 16,3 10-1,3 10-15,6 8 16,10 0-16,10-5 15,10-11 1,12-18-16,16-22 16,21-27-1,32-30-15,79-48 16,93-34-16,-9 32 16,-66 55-1</inkml:trace>
  <inkml:trace contextRef="#ctx0" brushRef="#br0" timeOffset="520039.1999">25989 9322 0,'-31'9'16,"-22"11"-16,-17 12 15,-24 22 1,-22 16-16,-9 13 16,8 6-16,17-1 15,26-5 1,21-12-16,26-11 15,23-24-15,15-16 16</inkml:trace>
  <inkml:trace contextRef="#ctx0" brushRef="#br0" timeOffset="520305.1076">26208 9266 0,'-44'21'0,"-33"21"16,-66 43-16,-102 87 16,-81 89-16</inkml:trace>
  <inkml:trace contextRef="#ctx0" brushRef="#br0" timeOffset="525600.6784">20585 8216 0,'0'0'16,"-26"-4"-16,-16-5 15,-23-5 1,11-1-16,3 4 16,2 2-16,2 2 15,2 3 1,3 4-16,1 0 16,3 6-1,3 5-15,3 3 16,8 4-1,-1 2-15,-1 7 16,1 6-16,-6 14 16,4 9-1,0 7-15,2 7 16,-6 33-16,-2 23 16,4 12-1,1 12-15,7-7 16,2 7-1,3 1-15,6 8 16,-1 9-16,5-3 16,2 0-1,14-4-15,7-4 16,6-15 0,-1-7-16,5-19 15,9-11-15,8-16 16,8-8-1,6-19-15,7-14 16,12-15-16,10-17 16,17-15-1,14-13-15,16-13 16,21-11 0,-3-9-16,1-9 15,13-3-15,2-4 16,4 5-1,11 3-15,11 1 16,-3 7 0,-1 4-16,1 3 15,-1 4-15,2 12 16,-5 6 0,2 11-16,-10 5 15,-10 9 1,-7 5-16,-2 1 15,4 5-15,-4 1 16,1-2 0,-2 0-16,-10 2 15,-8 4-15,-11 4 16,-9 3 0,-7 2-16,-5 2 15,-6-6 1,-5 0-16,-8-5 15,-10-4-15,-11-5 16,-13-9 0,-7-7-16,2-5 15,-4-8 1,0-13-16,-2-4 16,0-13-16,-2-12 15,1-15 1,10-24-16,8-17 15,1-10 1,-5-1-16,-8 0 16,-9 4-16,0 2 15,-8 0 1,-4-3-16,-4 5 16,-4 3-1,-8 11-15,-5-4 16,0 4-1,-8 1-15,-6 7 16,-2 6-16,-3 12 16,-10 3-1,-4 3-15,0 20 16,-10 7 0,-12 6-16,-8 4 15,-12 3-15,-10 6 16,-20-3-16,-20 10 15,0 4 1,-1 6-16,6 5 16,8 5-1,-1 1-15,-2 9 16,-3 8-16,1 6 16</inkml:trace>
  <inkml:trace contextRef="#ctx0" brushRef="#br0" timeOffset="529583.8225">24733 9963 0,'16'-20'0,"9"-9"16,4-6-16,-7 1 15,-6 7 1,-5 12-16,-5 2 15,0 10 1,2 3-16,-6 3 16,3 7-16,-3 1 15,1 3 1,1-3-16,2-2 16,6-7-1,5-4-15,10-11 16,11-12-16,16-20 15,7-10 1,25-31-16,26-32 16,13-16-1,1 0-15,-3 3 16,0 3-16,2 3 16,8-2-1,19-8-15,11-3 16,7 6-16,4 7 15,5 6 1,-2 10-16,0 15 16,-23 12-1,-21 14-15,-23 15 16,-25 11-16,-25 10 16,-60 32-1,0 0-15,0 0 16,37-23-1,-37 23-15,15-15 16,-13 4-16,-11 6 16,-9 0-1,-7 5-15,-6 0 16,-9 7-16,-18 3 16,-15 1-1,-35 11-15,-33 12 16,-21 13-1,-4 7-15,25 6 16,27-2-16,26-2 16,88-56-1,-51 44-15,40-21 16,26-21 0</inkml:trace>
  <inkml:trace contextRef="#ctx0" brushRef="#br0" timeOffset="529818.1482">27730 7450 0,'0'0'0,"0"0"16,0 0 0,-11 29-16,-7 18 15,-11 31-15,-14 29 16,2 21-1,9 7-15,14 6 16,20-4 0,14-12-16,2-15 15</inkml:trace>
  <inkml:trace contextRef="#ctx0" brushRef="#br0" timeOffset="530735.5292">28163 7041 0,'0'0'0,"0"23"15,0 21 1,0 30-16,-6 33 0,-3 18 16,-1 18-16,-3 13 15,-2 50 1,-3 4-16,1-9 16,5-15-16,6-21 15,8-20 1,6-15-16,6-23 15,3-15 1,8-14-16,9-21 16,1-16-16,12-9 15,20-10 1,21-7-16,37-8 16,37-7-1,24 3-15,-2 1 16,10 7-16,3 4 15,5 3 1,9 10-16,-3-2 16,-11-3-1,-19-13-15,-17-15 16,-30-9-16,-30-18 16,-20-10-1,-11-14-15,-13-14 16,-4-17-16,-5-27 15,-1-16 1,2-21-16,3-5 16,-3 4-1,-1 0-15,5 0 16,-5 2-16,0 7 16,-8 3-1,-2 10-15,-7 14 16,-11 11-1,-14 15-15,-14 15 16,-22 12-16,-14 14 16,-17 6-1,-43-8-15,-49-5 16,-42 5 0,-29 4-16,-38 4 15,-1 7-15,-1 9 16,2 10-1,12 10-15,13 9 16,14 16 0,24 11-16,38 4 15,23 10-15,22 0 16,33-5 0,20-2-16</inkml:trace>
  <inkml:trace contextRef="#ctx0" brushRef="#br0" timeOffset="530969.8173">28721 7207 0,'0'0'15,"0"0"1,-16 20-16,-5 9 15,-1 11-15,13 0 16,14-2 0,18-6-16,23-9 15,16-4-15</inkml:trace>
  <inkml:trace contextRef="#ctx0" brushRef="#br0" timeOffset="531126.024">29174 7557 0,'0'0'0,"0"0"16,-11 25 0,-6 8-16,2 10 15,4-3 1,11-6-16,20-14 16,21-11-16</inkml:trace>
  <inkml:trace contextRef="#ctx0" brushRef="#br0" timeOffset="531344.3923">30050 7524 0,'-32'15'0,"-17"10"16,-29 17-1,-30 19-15,-27 26 16,-8 18-1,22-10-15,23-7 16,24-10-16,23-13 16,23-11-1,26-26-15,25-14 16</inkml:trace>
  <inkml:trace contextRef="#ctx0" brushRef="#br0" timeOffset="531641.3182">30114 7629 0,'-49'17'15,"-26"15"-15,-55 19 16,-46 29-1,-21 28-15,-34 24 16,19 5-16,8 9 16,24 7-1,28-9-15,47-30 16,37-26 0,68-88-16,-22 56 15,31-30-15,22-24 16</inkml:trace>
  <inkml:trace contextRef="#ctx0" brushRef="#br0" timeOffset="531962.8362">30377 7667 0,'-33'8'15,"-21"10"1,-28 14 0,-30 17-1,-51 27-15,-31 22 0,-11 16 16,32-2-1,33-7-15,21-5 16,9 6 0,18-2-16,11 2 15,24-15-15,29-15 16,28-16 0</inkml:trace>
  <inkml:trace contextRef="#ctx0" brushRef="#br0" timeOffset="532306.2206">30719 8093 0,'0'0'0,"-33"8"15,-24 5-15,-32 9 16,-30 16 0,-40 24-16,-17 15 15,10 5 1,9 5-16,13 5 16,12-1-16,11 4 15,16-1 1,20-1-16,18-8 15,23-7-15,23-16 16,24-21 0</inkml:trace>
  <inkml:trace contextRef="#ctx0" brushRef="#br0" timeOffset="532571.9841">30450 8479 0,'-39'17'0,"-20"7"16,-29 16-16,-31 19 15,-36 28 1,-23 24-16,29 4 15,48-20 1,50-18-16,40-33 16,29-27-16,18-14 15</inkml:trace>
  <inkml:trace contextRef="#ctx0" brushRef="#br0" timeOffset="532759.1963">30860 8649 0,'-34'21'0,"-21"8"16,-25 17-16,-36 24 16,-44 39-1,-30 39-15,5 26 16</inkml:trace>
  <inkml:trace contextRef="#ctx0" brushRef="#br0" timeOffset="532931.3981">30419 9547 0,'-61'65'16,"3"-5"-16</inkml:trace>
  <inkml:trace contextRef="#ctx0" brushRef="#br0" timeOffset="551020.5139">27373 5772 0,'0'0'0,"0"0"16,0 0-1,15-9-15,16-2 16,15-5-16,9 3 16,17-1-1,10 3-15,44-2 16,39-2 0,16 5-16,-2 10 15,-5 7-15,-7 1 16,-1 2-1,4-3-15,-1 1 16,-3-4 0,-11 1-16,-22-5 15,-21-2-15,-18 2 16,-14-3 0,-8 2-16,-13 2 15,-5 4 1,0 4-16,-2 0 15</inkml:trace>
  <inkml:trace contextRef="#ctx0" brushRef="#br0" timeOffset="551145.5976">30088 5732 0,'0'0'0,"0"0"15,0 0-15</inkml:trace>
  <inkml:trace contextRef="#ctx0" brushRef="#br0" timeOffset="553285.5993">27607 6972 0,'0'0'16,"0"0"-16,0 0 16,-24 0-16,-26 6 15,-31 11 1,-12 16-16,-14 14 16,-7 2-1,-4-2-15,9-7 16,5-6-16,6-15 15,-7-7 1,-3-10-16,-5-6 16,-5-13-16,-7-7 15,6-10 1,9-8 0,16-9-16,16-3 15,18-6-15,12-7 16,13-12-16,15-3 15,13-8 1,17-3-16,9-5 16,19-14-1,18-5-15,22 1 16,12 3-16,6 12 16,6 9-1,8 12-15,-5 13 16,7 11-1,-1 16-15,-1 13 16,-9 14-16,2 14 16,-5 15-1,-2 16-15,-9 13 16,-13 15 0,-14 11-16,-16 10 15,-13 17-15,-12 19 16,-17 12-1,-13 12-15,-18 4 16,-16-9 0,-15-6-16,-10-8 15,-7-3-15,-6-7 16,0-12 0,12-13-16,4-15 15,10-10-15,57-62 16,-41 47-1,18-24-15,15-15 16</inkml:trace>
  <inkml:trace contextRef="#ctx0" brushRef="#br0" timeOffset="553801.1081">27848 5184 0,'0'0'0,"0"0"15,0 0-15,0 0 16,0 0 0,0 0-16,0 0 15,-19 5 1,-18-3-16,-14 5 16,0-1-1,2 8-15,0 4 16,-3 6-16,-10 5 15,-10 9 1,-30 16-16,-21 15 16,-5 12-16,12-3 15,24-6 1,22-10-16,24-13 16,17-13-1,29-36-15,-22 33 16,22-33-16,-12 32 15,12-10 1,10-15-16,6-12 16</inkml:trace>
  <inkml:trace contextRef="#ctx0" brushRef="#br0" timeOffset="554051.3254">26731 5564 0,'0'0'0,"0"0"16,0 0-16,-13 20 16,-9 12-1,-10 17-15,3 4 16,2 5-16,9 1 16,8-1-1,14-12-15,20-8 16,22-18-1,31-13-15,40-9 16,32-7-16,-4 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5:37:23.8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1543 4503 0,'0'0'0,"0"0"32,0 0-32,0 0 15,-4 22-15,2 26 16,-2 23 0,8 9-16,6 14 0,12-3 15,5-8-15,7-7 31,1-12-31,-35-64 0,34 43 32,-9-29-32,-7-25 15,0-18-15,1-14 0,9-28 16,5-26-16,11-14 16,3 4 15,1 12-31,-5 20 0,-4 4 0</inkml:trace>
  <inkml:trace contextRef="#ctx0" brushRef="#br0" timeOffset="265.3497">2443 4291 0,'0'0'0,"23"0"0,24 0 31,30 0-15,21 0-16,5 0 0,-2 0 0,-2 0 31,-5 4-15,-12 1-16,-82-5 0,67 6 15,-30-1-15,-23-5 32</inkml:trace>
  <inkml:trace contextRef="#ctx0" brushRef="#br0" timeOffset="718.3624">2890 4300 0,'0'0'15,"0"0"-15,0 0 31,0 24-15,0 23-16,0 25 16,8 6-16,1 20 0,9 3 31,4 6-31,-3 4 0,-5 10 31,-12 9-31,-11 8 0,-17 1 0,-18-16 16,-6-18-1,-12-15-15,-10-19 16,-7-16 0,-2-15-16,10-15 31,71-25-31,-56 13 0,56-13 16,-31 0-16,27-9 15,20-3 1,23-9-16,35-8 31,45-11-31,41-1 0,15 8 31,-19 18-31,-25 17 0,-12 13 0,-7 8 16,-16 6 0,-14-7-16,-14-6 15</inkml:trace>
  <inkml:trace contextRef="#ctx0" brushRef="#br0" timeOffset="1124.8275">3800 4118 0,'0'0'16,"-7"27"-16,-2 20 15,-5 38 1,0 38-16,2 29 16,5 38-16,11 27 15,14 35 1,3-6-16,-4-3 15,-9 3 1,-16-4-16,-9-6 16,-9-17-16,-7-16 15,3-46 1,0-29-16,30-128 16,0 0-16,-29 76 15,4-56 1,1-50-16,-14-43 15</inkml:trace>
  <inkml:trace contextRef="#ctx0" brushRef="#br0" timeOffset="1436.9483">3543 4380 0,'4'-23'0,"18"-8"16,20 0-16,19 13 16,19 12-1,29 17-15,17 18 16,-7 13-16,-16 10 16,-28-1-1,-23 3-15,-25-1 16,-25-3-16,-20 3 15,-26 12 1,-39 22-16,-42 18 16,-24 4-1,14-17-15,135-92 16,-123 65-16</inkml:trace>
  <inkml:trace contextRef="#ctx0" brushRef="#br0" timeOffset="1843.0969">5261 4306 0,'-47'18'0,"-22"15"16,-40 26-16,-17 28 16,1 29-1,20 17-15,26 9 16,27 7 0,20 4-16,24-4 15,20 3-15,22-9 16,22-18-1,22-29-15,13-35 16,17-35 0,15-35-16,19-26 15,12-26-15,-3-4 16,-15 8 0,-23 17-16,-13 11 15</inkml:trace>
  <inkml:trace contextRef="#ctx0" brushRef="#br0" timeOffset="1968.0677">6085 5738 0,'0'0'16,"0"7"-16,5 0 15</inkml:trace>
  <inkml:trace contextRef="#ctx0" brushRef="#br0" timeOffset="3545.8216">7161 3684 0,'0'0'0,"0"0"15,-25 5-15,-21 13 16,-16 16 0,0 13-16,-15 22 15,-13 20-15,4 10 16,7 10 0,13 3-16,10 2 15,3 4-15,3 1 16,8 1-1,7 6-15,5-3 16,6 1 0,8-3-16,7 0 15,13-2 1,10-1-16,8-7 16,8-14-16,8-10 15,4-14 1,10-10-16,5 0 15,9 1-15,2-3 16,2-1 0,-5-2-16,-8-6 15,-6-6 1,-51-46-16,37 34 16,-37-34-16,0 0 15,0 0 1,29 27-16,-29-27 15,24 25-15,-11-4 16,-13 2 0,-4 2-16</inkml:trace>
  <inkml:trace contextRef="#ctx0" brushRef="#br0" timeOffset="3670.8205">6953 6764 0,'0'0'0,"0"0"16,0 0-16,0 0 15</inkml:trace>
  <inkml:trace contextRef="#ctx0" brushRef="#br0" timeOffset="9006.3301">7307 4264 0,'0'0'0,"0"0"16,18 0 0,25-4-16,29-6 15,10 2-15,24-11 16,0 2 15,0 3-31,-8 9 16,-6 9-16,-17 7 15,-8 1-15,-67-12 16,52 15-16</inkml:trace>
  <inkml:trace contextRef="#ctx0" brushRef="#br0" timeOffset="9522.0595">7717 4284 0,'0'0'16,"-7"25"-16,-2 18 15,-9 21-15,4 4 16,4-2 0,2 12-16,-3 29 15,3 25 1,-1 3-16,2 0 15,-2-2-15,-4-18 16,-5-8 0,-7-15-16,-4-13 15,-4-10 1,-14-11-16,-7-9 16,5-20-16,0-9 15,-2-11 1,4-9-16,47 0 15,-39-9-15,39 9 16,-21-22 0,18-3-16,21 4 15,15-2 1,26-2-16,7 5 16,13 2-16,28 0 15,16 2 1,-5 5-16,-17 10 15,-29 2 1,-26 6-16,-13-7 16,-15-4-16</inkml:trace>
  <inkml:trace contextRef="#ctx0" brushRef="#br0" timeOffset="9990.3505">8030 5155 0,'0'0'16,"0"0"-1,0 0-15,0 29 16,4 25-16,1 29 16,-3 13-1,0-4-15,-6 1 16,-3-7-1,7-86-15,0 0 16,-16 68-16,5-29 16,0-29-1,3-23-15,8-23 16,10-17-16,12-16 16,7-1-1,4-6-15,6 3 16,-1 12-1,-5 23-15,1 15 16,2 12-16,-5 14 16,-2 11-1,-2 12-15,-6 17 16,-4 19-16,-3 10 16,-6-6-1,-8-66-15,2 61 16,-6-15-16</inkml:trace>
  <inkml:trace contextRef="#ctx0" brushRef="#br0" timeOffset="10240.2966">8217 4648 0,'0'0'0,"0"0"15,0 0-15,24 7 16,24 4-16,21 5 16,-5-5-1,9-11-15,-3-9 16,0-9 0,-2-6-16,-6-4 15,-6-1-15,-9 0 16,-14 0-1</inkml:trace>
  <inkml:trace contextRef="#ctx0" brushRef="#br0" timeOffset="10599.5814">8597 3713 0,'-8'24'0,"-6"14"16,-6 16-16,-3 10 15,5 16-15,1 34 16,3 31 0,8 28-16,3 17 15,6 6 1,1 5-16,-4-2 15,2-18-15,-2-6 16,5-19 0,0-18-16,-1-17 15,-4-23 1,0-98-16,0 0 16,-2 65-16,6-47 15,11-36 1</inkml:trace>
  <inkml:trace contextRef="#ctx0" brushRef="#br0" timeOffset="11037.1017">8718 5026 0,'0'0'0,"0"0"15,2 20 1,12 20-16,5 16 15,6-9 1,5-2-16,1-12 16,4-15-16,3-16 15,7-15 1,-1-20-16,-2-10 16,-14-6-1,-13-1-15,-15 6 16,-20 6-16,-13 16 15,-12 15 1,-12 18-16,-4 16 16,5 15-16,5 10 15,10 12 1,8 22-16,12 5 16,24-9-1,13-10-15,4-21 16,9-11-16,9-8 15,4-12 1,5-13-16,2-12 16,7-12-1,0-20-15,-2-20 16</inkml:trace>
  <inkml:trace contextRef="#ctx0" brushRef="#br0" timeOffset="11396.5861">9301 5052 0,'0'0'16,"0"0"-16,0 0 16,0 23-1,9 23-15,2 29 16,2 18 0,-4 3-16,-4 1 15,-5-11-15,-5-9 16,5-77-1,0 0-15,-7 53 16,3-35-16,0-31 16,10-25-1,8-13-15,9-10 16,5-6 0,10-2-16,14-9 15,10 6-15,3 23 16,4 13-1,1 16-15,-13 11 16,-9 3-16</inkml:trace>
  <inkml:trace contextRef="#ctx0" brushRef="#br0" timeOffset="11646.5464">9730 4655 0,'0'0'16,"0"0"-16,19 4 15,20 1-15,31 6 16,8 2-1,13 8-15,3-10 16,5-9 0</inkml:trace>
  <inkml:trace contextRef="#ctx0" brushRef="#br0" timeOffset="12115.2143">10516 3603 0,'0'0'15,"0"0"-15,0 0 16,-4 34 0,2 32-16,-9 45 15,1 36 1,-10 37-16,8 15 16,-2 12-16,5 9 15,9 23 1,7-3-16,-3-1 15,-2 2 1,-6 3-16,-7-5 16,-9-10-16,-7-9 15,2-23 1,5-50-16,6-37 16,14-110-1,-10 62-15,1-46 16,2-36-16</inkml:trace>
  <inkml:trace contextRef="#ctx0" brushRef="#br0" timeOffset="12443.2762">10246 4217 0,'0'-38'0,"0"-11"16,0 49-16,9-59 0,21 15 16,19 17-1,18 9-15,17 16 16,26 11-16,7 20 16,-24 14-1,-34 10-15,-33 8 16,-26-1-1,-18 11-15,-21 14 16,-32 36-16,-34 40 16,-7 3-1,14-20-15,28-30 16,70-114 0,-46 103-16</inkml:trace>
  <inkml:trace contextRef="#ctx0" brushRef="#br0" timeOffset="12849.2129">10780 5175 0,'0'0'15,"0"27"-15,5 16 16,-1 28-1,-2 10-15,0 17 16,-2-4-16,-6-12 16,6-82-1,-13 63-15,-5-36 16,3-25 0,1-18-16,7-8 15,5-14-15,4-13 16,9-9-1,7-1-15,5 2 16,6 7 0,7 4-16,1 8 15,10 13-15,2 14 16,0 15 0,-4 13-16,-45-15 15,43 36-15</inkml:trace>
  <inkml:trace contextRef="#ctx0" brushRef="#br0" timeOffset="13224.3368">11259 5329 0,'0'0'16,"0"0"-16,0 0 15,0 0 1,0 0-16,0 0 15,0 27-15,0 29 16,0 24 0,0 10-16,0-90 15,8 70 1,-8-70-16,16 37 16,7-30-16,1-21 15,-1-14 1,0-17-16,5-17 15,-10-1 1,-12 2-16,-8 10 16,-13 13-16,-9 14 15,-4 17 1,-7 14-16,2 10 16,-7 17-16,17 2 15,11-8 1,18-11-16</inkml:trace>
  <inkml:trace contextRef="#ctx0" brushRef="#br0" timeOffset="13599.0146">11887 5160 0,'0'0'0,"0"0"16,0 0-16,-19 24 16,-4 19-1,-19 26-15,1 20 16,5 10-1,36-99-15,-17 84 16,17-84 0,13 59-16,20-31 15,20-25-15,19-18 16,16-19 0,21-13-16,7-16 15,-29-4-15</inkml:trace>
  <inkml:trace contextRef="#ctx0" brushRef="#br0" timeOffset="14052.2282">12210 5278 0,'0'0'15,"0"0"-15,0 0 16,16 13-16,9 7 16,15 3-1,5-7-15,10-12 16,6-10 0,2-15-16,-4-10 15,-6-7-15,-14-7 16,-10 3-1,-15 3-15,-14 6 16,-10 13 0,-9 5-16,-14 12 15,-6 12-15,-12 19 16,-1 11 0,3 13-16,7 12 15,-1 26 1,19 13-16,22-7 15,26-20-15,21-23 16,17-21 0,15-23-16,38-21 15,31-33-15,2-39 16</inkml:trace>
  <inkml:trace contextRef="#ctx0" brushRef="#br0" timeOffset="14427.1884">13361 4948 0,'0'0'0,"-31"6"15,-21 12 1,-18 18-16,-14 22 16,-3 23-16,14 3 15,19-5 1,25-17-16,29-62 15,-4 38-15,14-16 16,17-12 0,4-13-16,15-8 15,9-7 1,-55 18-16,56-18 16,-11 5-16,-18 11 15,-20 10 1,-17 12-16,-16 14 15,-17 18 1,-4 1-16,0 1 16,14-7-16,13-11 15,23-21 1,16-26-16</inkml:trace>
  <inkml:trace contextRef="#ctx0" brushRef="#br0" timeOffset="14832.9587">13860 4796 0,'0'0'16,"-30"22"-16,-9 9 16,-26 25-1,-22 25-15,-15 21 16,4 3-16,25-16 15,26-23 1,47-66-16,-24 46 16,28-25-16,21-15 15,10-12 1,17-7-16,23-12 16,28-13-1,-103 38-15,112-36 16,-112 36-16,92-14 15,-53 30 1,-43 22-16,-31 16 16,-30 20-1,-45 41-15,-38 33 16,6 2-16,30-34 16,36-36-1</inkml:trace>
  <inkml:trace contextRef="#ctx0" brushRef="#br0" timeOffset="15406.241">16186 3603 0,'-9'-34'16,"-6"-22"0,-12-4-16,-11 8 15,-14 13 1,-17 11-16,-37 17 16,-30 27-1,-13 33-15,2 25 16,12 20-16,21 13 15,21 5 1,15 8-16,13 12 16,9 11-1,10 11-15,13 18 16,18 9-16,8 16 16,16-1-1,16-13-15,15-24 16,18-31-16,16-33 0,18-34 31,22-28-31,31-28 16,20-27-16</inkml:trace>
  <inkml:trace contextRef="#ctx0" brushRef="#br0" timeOffset="15859.2581">15806 4923 0,'-21'36'0,"-9"19"31,-4 24-31,3 19 16,7 18-1,17-8-15,18-26 16,12-29-16,5-25 0,8-22 31,9-12-31,10-19 16,10-15 0,21-30-16,0-21 15,-18-8-15,-37 10 16,-34 24-1,-19 23-15,-15 11 16,-18 13-16,-11 15 0,-13 19 16,-17 29-16,0 24 31,21 9-15,31-6-16,29-21 15,26-28-15,11-26 0,13-19 31</inkml:trace>
  <inkml:trace contextRef="#ctx0" brushRef="#br0" timeOffset="16546.9301">16293 4782 0,'0'0'0,"0"0"0,0 0 16,0 23 15,0 24-31,0 29 15,0 26-15,-4 10 0,-1 1 32,1 2-32,-1-8 0,-4-13 15,9-94-15,-15 72 32,-1-40-32,6-22 15,5-17-15,5-17 0,5-14 16,10-21 15,9-6-31,3-2 16,4 1-16,7-12 15,3 8 1,-41 70-16,39-54 16,-9 29-1,-1 22-15,-7 13 0,-6 11 16,-4 12-16,-3 10 15,-3 14-15,-1 4 32,-5-61-32,0 0 0,0 0 31,0 56-31,0-12 0,-3-16 16,3-28-16,7-16 15,5-20-15,7-12 31,10-16-15,2-5-16,14-10 0,4 7 31,3 15-31,-6 28 16,-5 25-16,-7 14 0,-10 18 31,-7 5-31,1 23 0,-4 11 0,-9 13 16,-5 30-1,-5 13-15,-4-4 32,9-119-32,4 95 0</inkml:trace>
  <inkml:trace contextRef="#ctx0" brushRef="#br0" timeOffset="17265.1729">17308 5005 0,'0'27'0,"0"20"0,6 21 31,4 14-16,-4 25-15,0-1 0,-3-10 0,-6-11 16,3-85 0,-4 66-16,4-66 31,-8 34-31,-4-25 0,8-34 16,10-24-16,10-25 15,10-22 16,5-11-31,0 4 16,5 14-16,-3 20 0,0 26 31,-6 30-31,-5 19 0,-4 12 16,-7 15-16,-1 13 16,-6 16-1,-2 5-15,-4 0 16,2 0-16,0-67 15,0 0 1,0 0-16,-4 54 16,-6-16-16,4-22 15,1-23 1,8-18-16,5-13 16,12-22-1,3-3-15,3 5 16,2 7-16,3 11 15,0 17 1,0 20-16,-6 15 16,-5 19-1,-4 16-15,-3 27 16,-2 34-16,-9 16 16,-4-1-1,4-22-15,12-34 16,7-45-1,-2-29-15</inkml:trace>
  <inkml:trace contextRef="#ctx0" brushRef="#br0" timeOffset="17765.4311">18185 4986 0,'0'0'0,"0"0"16,0 24-16,-4 27 16,2 32-1,-4 20-15,6 2 16,4-5 0,10-5-16,5-13 15,6-22-15,-4-22 16,0-18-1,2-13-15,1-18 16,8-14 0,10-26-16,1-16 15,13-34-15,-1-19 16,-7-1 0,-19 13-16,-29 108 15,0 0-15,0 0 16,8-66-1,-10 41-15,-4 32 16,-1 22 0,0 8-16,-2 27 15,5 7 1,4 3-16,6 17 16,6-3-16,5-13 15,6-18 1,-3-27-16,2-16 15,-1-18-15,-1-18 16</inkml:trace>
  <inkml:trace contextRef="#ctx0" brushRef="#br0" timeOffset="18468.3484">18999 4925 0,'0'0'0,"0"0"15,-4 20-15,2 27 16,-2 27 0,-4 24-16,2 5 15,1 2 1,-1-4-16,0-8 16,0-10-16,6-83 15,0 0 1,0 0-16,-6 54 15,4-41 1,4-33-16,6-16 16,11-18-16,7-26 15,17-26 1,6-21-16,3 14 16,-8 26-1,-11 35-15,-8 28 16,-2 19-16,-8 17 15,-1 10 1,-1 16-16,-4 20 16,-2 11-1,-3 7-15,-2 24 16,3 8-16,1-17 16,-6-91-1,14 61-15,8-33 16,5-22-16,2-24 15,8-18 1,9-25-16,10-30 16,-1-12-1,-10 5-15,-45 98 16,0 0 0,0 0-16,36-63 15,-15 43-15,-8 33 16,-5 21-1,-3 9-15,-2 26 16,-3 9-16,-3 26 16,0 18-1,1-6-15,2-18 16,0-98 0,0 0-16,0 47 15,0-54-15</inkml:trace>
  <inkml:trace contextRef="#ctx0" brushRef="#br0" timeOffset="18639.8475">19676 4548 0,'0'0'15,"0"0"-15,2-3 16,13-1-1,11 4-15,7 2 16</inkml:trace>
  <inkml:trace contextRef="#ctx0" brushRef="#br0" timeOffset="18983.5163">20633 4880 0,'0'0'0,"0"0"16,-20-2-16,-21-5 15,-23 0 1,-3 10-16,-6 8 16,3 18-16,0 21 15,11 14 1,11 10-16,14 6 15,15 8-15,10-1 16,18-7 0,17-8-16,25-14 15,26-16 1,26-17-16,22-12 16,4-18-16,0-14 15</inkml:trace>
  <inkml:trace contextRef="#ctx0" brushRef="#br0" timeOffset="19483.3982">21262 5200 0,'0'0'0,"-6"-20"16,-7-11-1,-5-8-15,-9 4 16,-2 1-16,-9-2 15,-2 3 1,0 2 0,40 31-16,-43-27 0,1 11 15,-3 18 1,1 21-16,2 20 16,-2 20-1,7 28-15,8 13 16,20-10-16,14-22 15,8-25 1,-13-47-16,16 31 16,8-17-1,4-14-15,11-11 16,12-17-16,5-10 16,-2-4-1,0-5-15,-10 1 16,-1 3-1,-7 9-15,-3 8 16,0 9-16,-1 16 16,1 7-1,5 10-15,12 9 16,5-1-16,3-2 16,7-6-1,-2-11-15</inkml:trace>
  <inkml:trace contextRef="#ctx0" brushRef="#br0" timeOffset="19764.9462">21274 4467 0,'0'0'0,"0"0"15,0 0-15,30 5 16,32-1 0,42 7-16,33 4 15,4-7-15,-2-8 16,-8-8 0,-12-15-16,-21-11 15,-19-8-15,-24-4 16,-29 3-1,-13-9-15</inkml:trace>
  <inkml:trace contextRef="#ctx0" brushRef="#br0" timeOffset="20139.844">21802 3287 0,'0'0'15,"0"0"1,-7 27-16,-2 29 16,-9 36-16,-2 26 15,-2 27 1,-3 29-16,3 9 15,1 15 1,6 9-16,6 5 16,2-2-16,7-2 15,3-14 1,-1-19-16,5-27 16,0-26-1,3-31-15,8-23 16,-3-30-16,10-12 15,5-17 1,-1-15-16</inkml:trace>
  <inkml:trace contextRef="#ctx0" brushRef="#br0" timeOffset="20389.7287">22452 4675 0,'0'0'16,"-4"29"-1,-1 19-15,-4 34 16,0 27-16,5 7 16,4-2-1,2-5-15,2-12 16,1-22-16,-5-75 15,5 37 1,1-49-16</inkml:trace>
  <inkml:trace contextRef="#ctx0" brushRef="#br0" timeOffset="20561.269">22264 4243 0,'0'0'16,"0"0"-16,20 0 16,27-1-1,30 1-15,16 1 16</inkml:trace>
  <inkml:trace contextRef="#ctx0" brushRef="#br0" timeOffset="21373.9548">22952 4355 0,'0'0'0,"-7"25"16,-8 20-16,-11 24 16,-15 24-1,-12 24-15,6 10 16,8 1 0,23-17-16,24-26 15,16-29-15,17-26 16,9-22-1,15-16-15,6-17 16,-3-11 0,1-23-16,-15-10 15,-30 3-15,-21 16 16,-22 11 0,-18 5-16,-20 11 15,-11 12 1,-4 11-16,5 8 15,67-8-15,-53 5 16,22-5 0,29-8-16,19-12 15,22-12-15,25-15 16,23-11 0,16-5-16,-5 13 15,-17 29 1,-18 21-16,-26 18 15,-6 13-15,-7 21 16,-7 13 0,-7 3-16,2 9 15,-3 12 1,-3 0-16,-4-12 16,-2-11-16,0-66 15,-2 49 1,2-49-16,0 0 15,-2 31 1,-2-21-16,2-22 16,4-17-1,6-15-15,13-23 16,8-9-16,15-23 16,16-3-1,3 15-15,-6 31 16,-10 31-16,-12 25 15,-5 14 1,-6 13-16,0 11 16,3 20-1,-5 13-15,1 30 16,-5 20-16,-13 8 16,-13-11-1,-4-21-15,12-97 16,-11 57-16,-2-36 15</inkml:trace>
  <inkml:trace contextRef="#ctx0" brushRef="#br0" timeOffset="21701.9555">24418 3528 0,'0'0'0,"28"15"16,16 6-16,32 22 16,29 31-1,24 35-15,10 32 16,-16 10-1,-25 17-15,-26 9 16,-32 10-16,-35 17 16,-43 19-1,-61 46-15,-62 19 16,-74 38 0,-55 29-16</inkml:trace>
  <inkml:trace contextRef="#ctx0" brushRef="#br0" timeOffset="29996.9146">25638 4675 0,'0'0'0,"0"0"15,0 0-15,0 0 16,0 0-1,0 0-15</inkml:trace>
  <inkml:trace contextRef="#ctx0" brushRef="#br0" timeOffset="30215.2877">25679 5211 0,'0'0'0,"0"0"16,0 0-16,0 0 15,0 0 1,15 13-16,14 8 16,9-1-16</inkml:trace>
  <inkml:trace contextRef="#ctx0" brushRef="#br0" timeOffset="30543.6816">25915 4454 0,'0'0'16,"0"0"-16,27-2 15,30-9 1,31-1-16,20-6 16,-3 0-16,-9-6 15,-9 1 1,-16 1-16,-71 22 15,61-20 1,-61 20-16,0 0 16,29-16-16,-27 8 15</inkml:trace>
  <inkml:trace contextRef="#ctx0" brushRef="#br0" timeOffset="30731.1133">26295 4487 0,'0'0'0,"0"0"16,-6 23-16,-1 19 16,-2 23-1,5 0-15,8 2 16,5-2-16,-9-65 16,0 0-1,11 56-15</inkml:trace>
  <inkml:trace contextRef="#ctx0" brushRef="#br0" timeOffset="31106.008">26492 4581 0,'0'0'0,"0"0"16,0 0-1,0 0-15,0 0 16,0 0-1,-6 25-15,-7 22 16,-13 13-16,-7-7 16,-12-3-1,-2-6-15,0-7 16,47-37 0,-37 21-16,37-21 15,-21 10-15,23-17 16,21-7-1,12-1-15,26-3 16,3 2 0,7 3-16,-5 4 15,-66 9-15,63-2 16,-13 8 0,-8 8-16,-21 6 15,-18 0 1,-14 7-16</inkml:trace>
  <inkml:trace contextRef="#ctx0" brushRef="#br0" timeOffset="31324.7403">26130 5343 0,'0'0'16,"0"0"-16,0 0 15,20 7-15,29-1 16,34 1 0,31-7-16,13-11 15,8-9 1,-1-13-16,-3-13 16,-21-3-16</inkml:trace>
  <inkml:trace contextRef="#ctx0" brushRef="#br0" timeOffset="31918.0865">26917 4413 0,'0'0'15,"27"-4"1,24-5-16,29-2 16,12-3-16,-13 8 15,-17 8 1,-62-2-16,37 15 16,-18 12-1,-24 5-15,-15 2 16,-13 3-16,-10 8 15,-4 2 1,2 0-16,6-3 16,39-44-16,-30 43 15,15-12 1,15-11-16,11-8 16,11-6-1,10-3-15,3-3 16,1 2-16,-36-2 15,31 11 1,-10 11-16,-13 11 16,-18 8-1,-21 18-15,-19 7 16,-17 15-16,-5-1 16,72-80-1,-47 62-15,31-26 16,32-20-16,20-12 15,15-4 1,32-2-16,35-7 16,27 3-1,-6-2-15,-22-3 16</inkml:trace>
  <inkml:trace contextRef="#ctx0" brushRef="#br0" timeOffset="32214.7698">27904 4181 0,'0'0'15,"0"0"1,-20 21-16,-9 16 15,-17 26-15,-15 26 16,-6 23 0,3 4-16,9 2 15,11-15-15,8-11 16,11-14 0,25-78-16,-11 71 15</inkml:trace>
  <inkml:trace contextRef="#ctx0" brushRef="#br0" timeOffset="32402.5831">27754 4592 0,'0'0'16,"0"0"-16,18 21 15,12 12 1,16 23-16,1 2 15,2 9-15,-49-67 16,39 53 0,-26-28-16</inkml:trace>
  <inkml:trace contextRef="#ctx0" brushRef="#br0" timeOffset="32777.1381">27938 4628 0,'0'0'0,"4"-22"15,6-17 1,7-16-16,3 7 16,13 7-16,8-7 15,10-1 1,2 0-16,-1 3 16,0 6-16,-52 40 15,46-29 1,-10 15-16,-8 18 15,-17 12 1,-9 11-16,-8 10 16,-6 19-1,-1 13-15,-2 8 16,-4 30-16,1 16 16,3 4-1,-1-9-15,3-15 16,1-16-16,0-19 15,12-68 1,-10 35-16,-4-21 16</inkml:trace>
  <inkml:trace contextRef="#ctx0" brushRef="#br0" timeOffset="33089.8886">28532 3844 0,'0'0'15,"0"0"-15,-7 24 16,1 30-16,-7 35 16,-3 28-1,1 28-15,-2 18 16,4 0-1,4 2-15,-2 1 16,0-3-16,-3-4 16,2-14-1,-4-22-15,0-27 16,16-96 0,0 0-16,-8 59 15,11-45-15</inkml:trace>
  <inkml:trace contextRef="#ctx0" brushRef="#br0" timeOffset="33308.6419">28819 4326 0,'-17'29'15,"-8"14"-15,-8 19 16,0 3 0,-3 2-16,-4 9 15,40-76-15,0 0 16,-39 56 0</inkml:trace>
  <inkml:trace contextRef="#ctx0" brushRef="#br0" timeOffset="33480.4512">28986 4319 0,'0'0'0,"0"0"15,0 0-15,18 15 16,11 8 0,16 25-16,-12 10 15,-11 11 1</inkml:trace>
  <inkml:trace contextRef="#ctx0" brushRef="#br0" timeOffset="33667.554">28577 5415 0,'0'0'0,"0"0"16,27 0-16,29 0 15,38-7 1,27-9-16,4-4 16,-3-4-16,-23-8 15,-24-3 1</inkml:trace>
  <inkml:trace contextRef="#ctx0" brushRef="#br0" timeOffset="33979.979">29292 4132 0,'0'0'0,"0"0"16,0 0-1,23-2-15,23-5 16,28-4-16,6 9 15,-4 2 1,-76 0-16,61 8 16,-27 8-1,-20 16-15,-22 4 16,-21 5-16,-27 22 16,-38 22-1,-21 16-15,1-9 16</inkml:trace>
  <inkml:trace contextRef="#ctx0" brushRef="#br0" timeOffset="34292.4111">29875 3684 0,'0'0'16,"0"0"0,2 29-16,5 26 15,4 36-15,-5 30 16,-4 6 0,1 8-16,-6-6 15,1 2-15,-2-12 16,2-9-1,-2-14-15,4-96 16,0 0 0,0 0-16,-7 65 15,-8-39-15</inkml:trace>
  <inkml:trace contextRef="#ctx0" brushRef="#br0" timeOffset="34432.9975">29940 4373 0,'0'0'0,"14"-18"16,10-6 0,16-7-16,7 8 15,-47 23-15,60-11 16</inkml:trace>
  <inkml:trace contextRef="#ctx0" brushRef="#br0" timeOffset="34667.3443">29593 5147 0,'0'0'0,"6"20"15,10 11 1,7 9-16,18 0 15,8 3-15,9-10 16,9-8 0,7-14-16,26-11 15,16-20 1</inkml:trace>
  <inkml:trace contextRef="#ctx0" brushRef="#br0" timeOffset="35276.9407">30929 4064 0,'0'0'16,"22"-15"-16,13-4 15,20-9 1,4 8-16,-59 20 16,48-13-1,-16 7-15,-23 10 16,-20 7-16,-13 7 16,-15 9-1,-19 13-15,-4 9 16,-16 18-16,78-67 15,-69 76 1,25-13-16,40-28 16,24-24-1,22-12-15,17-7 16,6 2-16,-1-3 16,-5 4-1,-59 5-15,47 5 16,-16 7-16,-23 5 15,-14 0 1,-14 6-16,-19 4 16,-16 6-1,-5 3-15,2-2 16,58-34 0,-47 36-16,20-5 15,23-7-15,23-12 16,22-6-1,31-6-15,13-6 16,20-12 0,-4-9-16</inkml:trace>
  <inkml:trace contextRef="#ctx0" brushRef="#br0" timeOffset="35885.9064">30923 5010 0,'0'0'0,"0"0"15,-15 16 1,-10 10-16,-8 15 16,1 5-16,8 8 15,10 5 1,19-6-16,19-6 15,17-12 1,15-10-16,10-16 16,8-10-16,22-22 15,1-26 1,-13-18-16,-32-10 16,-30 5-1,-27 1-15,-22 18 16,-21 6-16,-26 7 15,-27 1 1,-15 11-16</inkml:trace>
  <inkml:trace contextRef="#ctx0" brushRef="#br0" timeOffset="36198.3649">30682 3877 0,'0'0'0,"0"0"15,26-2 1,42-16-16,42-9 16,56-15-1,58-8-15,9 8 16,-50 15-16</inkml:trace>
  <inkml:trace contextRef="#ctx0" brushRef="#br0" timeOffset="36588.804">31992 3919 0,'0'0'0,"0"0"15,0 0-15,0 0 16,-22 15-1,-13 9-15,-18 18 16,1 10-16,-3 6 16,-12 19-1,-10 16-15,0-4 16,-4 0 0,8-11-16,73-78 15,-68 74 1</inkml:trace>
  <inkml:trace contextRef="#ctx0" brushRef="#br0" timeOffset="36760.5727">31688 4306 0,'0'0'0,"22"-4"16,19-6 0,21 2-16,1 6 15,-2 11 1,0 14-16,-12 7 15,-49-30-15,39 23 16</inkml:trace>
  <inkml:trace contextRef="#ctx0" brushRef="#br0" timeOffset="37088.9137">32238 3486 0,'0'0'0,"0"0"16,0 0-16,0 0 16,0 27-1,0 26-15,0 32 16,0 21-16,4 3 15,0 5 1,0 5-16,-1-4 16,-6 0-16,-3-10 15,-6-9 1,-1-9-16,-4-13 16,17-74-1,-38 62-15</inkml:trace>
  <inkml:trace contextRef="#ctx0" brushRef="#br0" timeOffset="37354.1831">31671 4825 0,'0'0'0,"0"0"16,9 17-1,7 15-15,7 12 16,1 12-16,6 9 15,-1 6 1,15 17-16,11 3 16,14-28-1,6-33-15,16-22 16,7-21 0,9-12-16,-8-6 15,-20-3-15,-21 2 16</inkml:trace>
  <inkml:trace contextRef="#ctx0" brushRef="#br0" timeOffset="37479.4815">32548 5381 0,'0'0'0,"0"0"16,0 0-1</inkml:trace>
  <inkml:trace contextRef="#ctx0" brushRef="#br0" timeOffset="47742.749">14206 6407 0,'-30'-5'16,"-18"-2"-16,-22-4 16,-5-2-1,-13-8-15,1 1 16,0 3 0,-1 1-16,-2 0 15,-6 1-15,-8-1 16,2 4-1,-3-3-15,-3-3 16,1 2 0,-3 5-16,4 1 15,-6-2 1,-1 1-16,-3 0 16,-7-1-16,-6 1 15,0 5 1,-1-1-16,-1 5 15,0 0-15,-1-1 16,-1 1 0,1-2-16,-2 2 15,-3 2 1,-8 2-16,2 1 16,1 0-16,0 4 15,4 2 1,-3 2-16,-2 0 15,0 3-15,-2 1 16,-3 4 0,-6 3-16,2 2 15,5 3 1,1 0-16,3 2 16,7-2-16,9 1 15,13 0 1,2-1-16,9-2 15,5-1 1,-3 0-16,7 3 16,7 0-16,11-3 15,9-1 1,12-3-16,5-2 16,6 2-16,44-20 15,-45 20 1,4 2-16</inkml:trace>
  <inkml:trace contextRef="#ctx0" brushRef="#br0" timeOffset="47898.8765">7828 6726 0,'0'0'0,"0"0"16,0 0-16</inkml:trace>
  <inkml:trace contextRef="#ctx0" brushRef="#br0" timeOffset="66550.5406">15362 6172 0,'0'0'15,"0"0"-15,0 0 16,0 0-16,0 0 16,0 0-1,22 0-15,20 5 16,25-1-1,0 7-15,7 0 16,18-2-16,6 2 16,5 1-1,13 1-15,13-7 16,17-1 0,4-7-16,-2-1 15,2 1-15,1 0 16,5-5-1,4-1-15,9-6 16,4-2 0,2-1-16,6-1 15,8-3-15,15-3 16,2-3 0,-1 7-16,-1-1 15,0 4-15,-4 4 16,-3 2-1,-6 2-15,2-1 16,-1 4 0,-2-1-16,-4 2 15,1-1-15,-3 1 16,-6 4 0,4-1-16,-3-1 15,-3-4 1,-6 2-16,-2-3 15,-9 1-15,-5 3 16,-10 0 0,-5-1-16,-5 0 15,-13 1 1,-2-1-16,-5-1 16,-10-3-16,-3 2 15,-4-2 1,-14 0-16,-10 0 15,-23 3-15,-50 6 16,48-10 0,0 2-16,-48 8 15,57-12 1,-2-6-16,8-9 16</inkml:trace>
  <inkml:trace contextRef="#ctx0" brushRef="#br0" timeOffset="66785.0918">24244 5620 0,'0'0'0,"0"0"16,0 0-16,-25 7 16,-19 6-1,-18 12-15,1 6 16,-1 5-16,-1 6 15,-14 12 1,11 2-16,14-8 16,52-48-1,-24 33-15,17-12 16</inkml:trace>
  <inkml:trace contextRef="#ctx0" brushRef="#br0" timeOffset="66941.3422">24287 5747 0,'-25'16'15,"-20"16"-15,-37 20 16,-74 56-16,-102 78 16</inkml:trace>
  <inkml:trace contextRef="#ctx0" brushRef="#br0" timeOffset="88810.7965">5064 7311 0,'0'0'15,"0"0"-15,0 0 16,0 0-16,-7 25 16,-1 22-1,-8 24-15,1 3 16,-1 16 0,3 14-16,0 6 15,0-7-15,5-10 16,-1-12-1,-1-7-15,2-7 16,4-16 0,4-51-16,0 43 15,4-5-15,9-14 16</inkml:trace>
  <inkml:trace contextRef="#ctx0" brushRef="#br0" timeOffset="89498.1345">5278 8310 0,'0'0'15,"0"0"-15,-17 14 16,-14 4 0,-15 10-16,-4 3 15,-7 3-15,0-5 16,-6-8-1,1-8-15,-8-11 16,-3-6 0,-24-15-16,-5-14 15,4-10 1,17-10-16,12-12 16,17-6-16,12-10 15,11-8 1,10-2-16,13-8 15,17-6-15,10 4 16,12 4 0,12 7-16,16 5 15,6 9 1,6 9-16,8 7 16,6 13-16,1 13 15,-3 16 1,-1 14-16,-1 15 15,-8 14 1,-6 10-16,-7 14 16,-7 14-16,-6 8 15,-11 8 1,-5 1-16,-6 0 16,-10 0-1,-5 0-15,-8-5 16,-6-1-16,-12-1 15,-12 1 1,-12-2-16,-9-1 16,-9-6-16,-2-4 15,0-8 1,7-8-16,10-11 16,41-34-1,-33 26-15,33-26 16,0 0-16,-25 23 15</inkml:trace>
  <inkml:trace contextRef="#ctx0" brushRef="#br0" timeOffset="89623.5041">5167 8442 0,'0'0'0,"0"0"15,0 0 1</inkml:trace>
  <inkml:trace contextRef="#ctx0" brushRef="#br0" timeOffset="92091.658">6005 7233 0,'0'0'16,"0"0"-16,0 0 16,0 0-1,0 0-15,0 23 16,3 17-16,7 22 16,8 1-1,5-5-15,-2-5 16,3-1-1,-2-1-15,-9-1 16,-13-50 0,4 40-16,-12-9 15,-10-13-15,-3-14 16,-1-8 0,3-14-16,5-11 15,5-12 1,11-16-16,11-11 15,16-1-15,21-22 16,21-8 0,8 10-16,-6 20 15,-15 27-15,-58 42 16,46-21 0,-46 21-16,35-2 15,-16 18-15,-11 7 16,-11 12-1,-14 9-15,-14 18 16,-15 12 0,-21 25-16,-15 22 15,1-7 1,15-14-16,18-24 16,48-76-16,0 0 15,0 0 1,-17 50-1,21-29-15,13-18 0,9-7 16,2-10 0,3-2-16,3 1 15,-34 15 1,34-14-16,-1 10 16,0 8-16,-5 10 15,-10 6 1,-10 11-16,-12 9 15,-16 16 1,-14 4-16,-8 1 16,-21 15-16,-5 4 15,5-11 1,16-17-16,15-14 16,32-38-1,-23 26-15,23-26 16,-4 19-16,14-13 15,9-6 1,15-6-16,11-8 16,18-4-16,5 3 15,11-1 1,24 1-16,15 5 16,1 6-1,-10-1-15</inkml:trace>
  <inkml:trace contextRef="#ctx0" brushRef="#br0" timeOffset="92591.1597">7203 7110 0,'0'0'0,"0"0"16,0 0-1,17-13-15,15-12 16,19-12-16,3-2 16,-54 39-1,52-37-15,-52 37 16,40-36-1,-19 9-15,-21 15 16,-19 17-16,-13 10 16,-12 17-1,-22 18-15,-19 25 16,-10 15-16,15-3 16,80-87-1,-51 73-15,32-24 16,24-21-1,15-17-15,14-9 16,16-9-16,31-10 16,31-11-1,20-3-15,-14 6 16,-118 25 0,74-8-16,-45 19 15</inkml:trace>
  <inkml:trace contextRef="#ctx0" brushRef="#br0" timeOffset="92825.4745">6666 7966 0,'0'0'16,"0"0"-16,27-9 15,24-13-15,37-16 16,37-17-1,52-20-15,6 1 16,-18 12 0,-33 20-16,-29 12 15,-31 20-15,-30 2 16,-18-3 0</inkml:trace>
  <inkml:trace contextRef="#ctx0" brushRef="#br0" timeOffset="93091.4256">7370 7597 0,'0'0'0,"0"0"16,0 30-16,0 29 16,0 40-16,0 22 15,0 1 1,0 8-16,-4 7 15,-2 1-15,-3-2 16,-1-6 0,1-5-16,7-13 15,11-23 1,18-24-16,6-42 16,12-35-16,12-37 15</inkml:trace>
  <inkml:trace contextRef="#ctx0" brushRef="#br0" timeOffset="93403.4632">8387 7097 0,'0'0'0,"20"-20"16,13-7-16,24-13 15,5 11 1,3 11-16,-7 16 16,-8 13-16,-17 20 15,-24 18 1,-23 17-16,-19 15 16,-28 31-1,-25 20-15,-8-3 16,15-21-16,22-30 15,57-78 1,0 0-16,-37 49 16</inkml:trace>
  <inkml:trace contextRef="#ctx0" brushRef="#br0" timeOffset="93559.676">8876 6959 0,'18'-16'0,"10"-9"15,9-2 1,7 3-16,4 8 16,-6 11-1,-9 13-15,-16 5 16</inkml:trace>
  <inkml:trace contextRef="#ctx0" brushRef="#br0" timeOffset="93700.6088">8698 7389 0,'0'0'0,"0"0"16,24-15-1,23-10-15,25-15 16,18-7 0,-2-2-16,-21-5 15</inkml:trace>
  <inkml:trace contextRef="#ctx0" brushRef="#br0" timeOffset="93903.4723">9264 6710 0,'0'0'0,"0"0"15,0 18-15,4 22 16,0 27-1,-2 16-15,-2 29 16,-4 11 0,-4 0-16,0-5 15</inkml:trace>
  <inkml:trace contextRef="#ctx0" brushRef="#br0" timeOffset="94309.7941">8729 8147 0,'0'0'0,"0"0"16,3-16 0,16-22-16,19-15 15,12 1 1,7-3-16,13-6 15,-5 8-15,-12 20 16,-20 25 0,-7 16-16,-11 13 15,1 15 1,-1 29-16,-3 17 16,1 46-16,-5 46 15,2 27 1,-6 12-16,-10-6 15,-10 4-15,-9-9 16,-10-4 0,1-38-16,-10-51 15,-5-63-15</inkml:trace>
  <inkml:trace contextRef="#ctx0" brushRef="#br0" timeOffset="94731.5886">9643 7336 0,'0'0'16,"4"-18"-1,12-4-15,6-3 16,5 16-16,-6 9 15,-5 14 1,-6 16-16,-8 9 16,-10 22-16,-12 7 15,-11 7 1,-8 20-16,-8 8 16,47-103-1,0 0-15,-36 81 16,23-30-16,26-31 15,12-20 1,11-16-16,17-15 16,10-5-1,-2 1-15,-3 8 16,-5 9-16,-6 15 16,-14 15-1,-13 8-15</inkml:trace>
  <inkml:trace contextRef="#ctx0" brushRef="#br0" timeOffset="95043.706">10195 6936 0,'0'0'0,"0"0"16,0 23-1,-4 28-15,2 31 16,-5 33-16,2 7 16,-2 10-1,3 2-15,2-2 16,6-5 0,5-2-16,3-7 15,3-3 1,1-10-16,-6-7 15,-3-11-15,-7-13 16,0-74-16,-5 53 16,-3-31-1</inkml:trace>
  <inkml:trace contextRef="#ctx0" brushRef="#br0" timeOffset="95621.7006">10653 7318 0,'0'0'0,"13"-18"16,12-11 0,23-20-16,9-5 15,15-6-15,-5 4 16,-67 56-1,47-38-15,-32 25 16,-17 18 0,-18 14-16,-14 15 15,-19 22-15,-24 31 16,-7 18 0,12 0-16,31-22 15,29-35 1,21-27-16,13-19 15,9-12-15,15-11 16,14-11 0,0 3-16,-60 29 15,51-15 1,-13 21-16,-24 26 16,-22 14-1,-27 31-15,-29 32 16,-26 27-16,-1-11 15,91-125 1,0 0-16,0 0 16,-53 79-16,47-47 15,26-29 1,16-12-16,6-9 16,28-13-16,30-18 15,21-12 1,-9-5-16,-25-3 15</inkml:trace>
  <inkml:trace contextRef="#ctx0" brushRef="#br0" timeOffset="95918.873">11345 6945 0,'0'0'0,"0"0"16,0 31-16,0 32 16,-4 39-1,0 31-15,-3 11 16,-1 38-16,0 12 16,2-9-1,-1-21-15,1-35 16,6-40-16,2-17 15,-2-72 1,0 0-16,19 44 16,6-34-1,2-35-15</inkml:trace>
  <inkml:trace contextRef="#ctx0" brushRef="#br0" timeOffset="96527.732">11753 7377 0,'0'0'16,"0"0"-16,-16 19 16,-9 21-1,-15 32-15,-9 33 16,4 15 0,16-8-16,21-26 15,18-35-15,11-36 16,7-15-1,4-18-15,8-13 16,14-22 0,8-28-16,-5-12 15,-26 7-15,-20 26 16,-20 21 0,-11 20-16,-10 8 15,-1 8 1,0 6-16,2-1 15,6-2-15,14-7 16,16-8 0,27-17-16,37-26 15,48-36 1,42-33-16,-9 6 16,-152 121-16,0 0 15,96-69 1,-47 47-16,-31 35 15,-9 17-15,-12 16 16,-1 19 0,-7 17-16,-1 39 15,7 33-15,16 3 16,8-12 0,10-15-16,9-21 15,3-13 1,3-7-16,1-13 15,-2-20-15,-15-40 16,-10-25 0</inkml:trace>
  <inkml:trace contextRef="#ctx0" brushRef="#br0" timeOffset="96902.6388">13486 7084 0,'0'0'16,"-18"22"-16,-8 16 15,-17 31 1,-11 32-16,1 21 16,15-5-16,25-17 15,21-40 1,21-35-16,17-30 15,12-24 1,11-23-16,11-36 16,-4-17-16,-33 9 15,-37 29 1,-19 22-16,-14 14 16,-13 15-1,-19 16-15,-7 16 16,-6 13-16,72-29 15,-67 40 1,33-15-16,48-30 16</inkml:trace>
  <inkml:trace contextRef="#ctx0" brushRef="#br0" timeOffset="97090.2164">14078 6713 0,'0'0'16,"0"0"-16,0 0 15,0 30 1,0 31-16,0 33 16,5 15-1,3-1-15,3-6 16,-3-3-16,6-6 16,-3-5-1,-3-6-15</inkml:trace>
  <inkml:trace contextRef="#ctx0" brushRef="#br0" timeOffset="97324.7654">13620 7959 0,'0'0'15,"-19"20"-15,-6 9 16,-10 20-1,-5 8-15,9 7 16,3 4-16,2 1 16,-2 9-1,28-78-15,-22 58 16,6-38 0</inkml:trace>
  <inkml:trace contextRef="#ctx0" brushRef="#br0" timeOffset="97496.5575">13672 8080 0,'0'0'0,"0"0"15,0 0-15,13 13 16,10 5 0,3 9-16,-4-5 15,1-6 1,6-14-16,11-15 15</inkml:trace>
  <inkml:trace contextRef="#ctx0" brushRef="#br0" timeOffset="97683.8296">14093 7824 0,'0'0'0,"-28"28"15,-7 22 1,-18 19-16,-17 27 15,-11 18-15,13-5 16,22-31 0,46-78-16,-27 50 15,23-33 1,10-28-16,10-18 16</inkml:trace>
  <inkml:trace contextRef="#ctx0" brushRef="#br0" timeOffset="97808.7">13916 8115 0,'2'3'0,"4"4"15,15-1-15,8 10 16,2 7 0,9 5-16,12 8 15,4 0 1,2-7-16</inkml:trace>
  <inkml:trace contextRef="#ctx0" brushRef="#br0" timeOffset="98262.0492">14376 7486 0,'0'0'0,"0"0"15,0 0 1,0 0-16,15-3 15,24-15 1,20-13-16,10-12 16,18-9-1,-6-4-15,-81 56 16,53-34-16,-33 25 16,-23 22-1,-12 12-15,-13 19 16,-18 28-1,-16 37-15,-15 28 16,21-10-16,56-127 16,-23 94-1,35-45-15,26-40 16,20-25-16,14-17 16,31-30-1,22-26-15,-6-11 16,-35 2-16,-30 6 15</inkml:trace>
  <inkml:trace contextRef="#ctx0" brushRef="#br0" timeOffset="98558.7415">15129 6797 0,'0'0'15,"0"0"-15,0 0 16,0 27-1,6 33-15,4 37 16,3 35-16,1 14 16,5 24-1,-4 5-15,-7-3 16,-8-2 0,-6-1-16,-7-5 15,3-8-15,-9-15 16,0-9-1,-3-27-15,-1-25 16,23-80 0,-22 49-16,2-33 15,7-30-15,1-19 16</inkml:trace>
  <inkml:trace contextRef="#ctx0" brushRef="#br0" timeOffset="98746.3193">15164 7515 0,'0'0'15,"16"-12"-15,16-1 16,14-5 0,17 5-16,13 4 15,27 5 1,11 8-16</inkml:trace>
  <inkml:trace contextRef="#ctx0" brushRef="#br0" timeOffset="98917.7995">15866 8296 0,'0'0'0,"0"0"16,2-1 0,4-6-16,-2 5 15</inkml:trace>
  <inkml:trace contextRef="#ctx0" brushRef="#br0" timeOffset="104648.0598">4765 9790 0,'0'0'16,"-6"-25"-16,-1-21 15,-1-25-15,8 6 16,10 3 0,12 6-1,11 13 1,7 10-16,10 9 0,6 10 16,0 17-1,-8 21-15,-4 19 16,-17 17-16,-15 12 15,-12 8 1,-20 23-16,-22 11 16,-16-6-1,-14-6-15,-6-13 16,-7-9-16,3-8 16,7-16-1,11-14-15,64-42 16,0 0-1,-55 23-15,24-21 16,19-14-16,12-6 16,12-8-1,14-6-15,15-1 16,5 2-16,6 9 16,5 1-1,6 8-15,6 2 16,7-1-1,27 2-15,18-4 16,4 3-16,-16 4 16,-22 5-1</inkml:trace>
  <inkml:trace contextRef="#ctx0" brushRef="#br0" timeOffset="105475.9892">5392 10678 0,'0'0'15,"-22"0"-15,-15 5 16,-18-1 0,1 8-16,-7 1 15,1 0-15,1-1 16,-3-8 0,-5-6-16,-3-7 15,-1-4-15,-1-7 16,-16-12-1,-2-8 1,3-11-16,9-6 16,5-3-16,13-4 15,11-12-15,8-10 16,15-2 0,13-6-16,9-5 15,14-8 1,18 2-16,11-2 15,19 0-15,13-6 16,8 4 0,11 20-16,-1 10 15,3 19 1,-1 15-16,7 17 16,3 9-16,4 15 15,0 15 1,-5 18-16,-8 16 15,-9 16-15,-12 14 16,-12 13 0,-12 12-16,-16 7 15,-13 9 1,-18 14-16,-14 0 16,-15-1-1,-10 1-15,-9-7 16,-5-7-16,-8-6 15,-1-8 1,-4-8-16,4-11 16,-5-10-16,7-7 15,13-15 1,47-51-16,0 0 16,-24 22-1,19-24-15,14-18 16</inkml:trace>
  <inkml:trace contextRef="#ctx0" brushRef="#br0" timeOffset="105944.9784">5916 9418 0,'0'0'0,"0"0"16,0 0-16,26-15 16,19-17-1,27-13-15,17-10 16,1 1-1,-90 54-15,0 0 16,59-38-16,-39 27 16,-24 13-1,-9 14-15,-14 15 16,-13 23 0,-7 15-16,-9 31 15,-2 21-15,10 0 16,21-23-1,15-24-15,16-22 16,12-23-16,7-16 16,4-6-1,8-12-15,5-6 16,14-16 0,-3-9-16</inkml:trace>
  <inkml:trace contextRef="#ctx0" brushRef="#br0" timeOffset="106288.6319">6262 9655 0,'0'0'15,"0"0"-15,0 0 16,0 0 0,18-13-16,17-14 15,22-20 1,0-4-16,6-11 15,-63 62-15,0 0 16,0 0 0,51-55-16,-18 20 15,-21 28-15,-7 16 16,-5 13 0,-5 14-16,1 11 15,-8 18 1,4 8-16,-3 19 15,11-92-15,-7 85 16,10-16 0,5-40-16,5-31 15,3-23-15</inkml:trace>
  <inkml:trace contextRef="#ctx0" brushRef="#br0" timeOffset="106585.4837">6820 8889 0,'0'0'0,"0"0"16,0 0-16,0 0 15,0 31 1,0 34-16,0 40 16,6 36-16,-2 6 15,0 36 1,-2 21-16,-2 10 15,0-8 1,0-12-16,0-27 16,0-33-16,0-134 15,0 0 1,0 0-16,7 70 16,4-62-1,11-45-15,17-43 16</inkml:trace>
  <inkml:trace contextRef="#ctx0" brushRef="#br0" timeOffset="106975.6654">7167 9483 0,'0'0'16,"-16"29"-1,-3 16-15,-13 31 16,-9 33-16,4 30 15,15-5 1,16-41-16,19-34 16,6-34-16,6-24 15,8-16 1,10-19-16,12-26 16,10-27-1,-11-16-15,-27 16 16,-23 20-16,-17 25 15,-7 15 1,-7 14-16,-2 10 16,-7 10-1,-2 9-15,-6 6 16,5 0-16,17-11 16,15-15-1,21-18-15</inkml:trace>
  <inkml:trace contextRef="#ctx0" brushRef="#br0" timeOffset="107209.9951">7612 8864 0,'0'0'0,"0"29"16,0 29-1,0 38-15,-5 43 16,-1 15-1,-6 43-15,4 4 16,8-18 0,2-33-16,9-23 15,2-29-15,8-15 16,0-20 0,-21-63-16,20 31 15</inkml:trace>
  <inkml:trace contextRef="#ctx0" brushRef="#br0" timeOffset="107397.729">7956 9262 0,'0'0'15,"22"-23"1,16-15-16,26-19 15,26-20-15,12-9 16</inkml:trace>
  <inkml:trace contextRef="#ctx0" brushRef="#br0" timeOffset="107757.0785">7934 9688 0,'0'0'0,"0"0"16,15-16-16,14-17 15,19-23 1,2-6-16,11-16 16,-61 78-16,0 0 15,53-58 1,-30 42-16,-21 36 15,-14 23 1,-7 22-16,-6 16 16,-8 31-16,-1 18 15,14-20 1,20-110-16,-2 81 16,18-35-16,7-28 15,7-20 1,5-11-16,17-28 15,0-20 1,0-37-16</inkml:trace>
  <inkml:trace contextRef="#ctx0" brushRef="#br0" timeOffset="108194.4265">8318 9731 0,'0'0'0,"0"0"15,10-16 1,16-17-16,19-28 16,20-30-16,7-17 15,-6 4 1,-19 1-16,-23 13 16,-15 15-1,-4 10-15,-5 65 16,0-43-1,0 43-15,-2-20 16,-1 24-16,3 12 16,3 16-1,-1 15-15,-2 28 16,4 42-16,-2 41 16,3 31-1,-2-2-15,3-2 16,1-10-16,-3-10 15,2-13 1,-1-18-16,2-36 16,-7-98-1,0 0-15,7 58 16,1-55-16,1-42 16</inkml:trace>
  <inkml:trace contextRef="#ctx0" brushRef="#br0" timeOffset="108553.6955">8974 9204 0,'0'0'0,"0"0"16,12-22 0,13-12-16,15-13 15,2 7-15,4 13 16,-9 11-1,-6 14-15,-16 13 16,-10 9-16,-10 14 16,-12 12-1,-8 20-15,-1 1 16,0-5 0,9-9-16,8-11 15,6-16 1,15-14-16,11-12 15,13-18-15,14-19 16,13-12 0,16-15-16,-79 64 15,0 0-15,0 0 16,84-59 0</inkml:trace>
  <inkml:trace contextRef="#ctx0" brushRef="#br0" timeOffset="108741.1912">9099 10060 0,'0'0'0,"16"-20"16,14-16 0,16-25-16,27-24 15,15-15 1,2 2-16,-12 13 15,-20 22-15</inkml:trace>
  <inkml:trace contextRef="#ctx0" brushRef="#br0" timeOffset="109100.1669">9334 10283 0,'0'0'0,"0"0"15,11-20 1,15-18-16,18-27 16,19-24-16,10-9 15,-8 19 1,-65 79-16,54-49 16,-22 38-1,-20 22-15,-8 18 16,-10 16-16,-4 24 15,0 11 1,-4 33-16,6 7 16,8-11-16,10-35 15,12-32 1,2-35-16,9-25 16,24-31-1,34-52-15,31-59 16,15-55-16</inkml:trace>
  <inkml:trace contextRef="#ctx0" brushRef="#br0" timeOffset="109459.4247">10186 9452 0,'0'0'0,"0"0"16,0 0-16,22-23 16,16-17-1,27-24-15,13-15 16,0-2-16,-78 81 16,0 0-1,55-51-15,-34 38 16,-19 31-1,-12 18-15,-11 15 16,-13 30-16,-12 32 16,-14 30-1,4-11-15,56-132 16,0 0 0,-35 87-16,24-62 15</inkml:trace>
  <inkml:trace contextRef="#ctx0" brushRef="#br0" timeOffset="109584.3956">10499 9374 0,'0'0'0,"0"0"15,17 7-15,22 1 16,17 6 0,1 0-16,-9-9 15,-10-9-15</inkml:trace>
  <inkml:trace contextRef="#ctx0" brushRef="#br0" timeOffset="109787.8428">10894 8801 0,'0'0'0,"0"0"16,0 20-1,7 19-15,4 21 16,-2 9 0,5 12-16,-12 6 15,-9-7-15</inkml:trace>
  <inkml:trace contextRef="#ctx0" brushRef="#br0" timeOffset="110162.7505">10582 10071 0,'0'0'15,"0"0"1,10-20-16,12-16 16,13-24-16,4-5 15,12-15 1,-51 80-16,54-70 15,-4 25 1,-12 32-16,-7 19 16,-10 19-16,-5 11 15,1 26 1,1 19-16,6 42 16,10 43-16,2 26 15,-3 4 1,-4 5-16,-1 3 15,-13-20 1,-9-36-16,-25-62 16,-25-63-16</inkml:trace>
  <inkml:trace contextRef="#ctx0" brushRef="#br0" timeOffset="110490.8155">11170 9188 0,'0'0'16,"0"0"-16,9-13 16,13-14-1,9-7-15,10-1 16,-41 35-1,47-29-15,-4 13 16,-9 19-16,-20 16 16,-17 21-1,-14 32-15,-15 17 16,-17 41 0,-18 38-16,5-5 15,62-163-15,0 0 16,-30 98-16,30-64 15</inkml:trace>
  <inkml:trace contextRef="#ctx0" brushRef="#br0" timeOffset="111006.3309">11457 9467 0,'0'0'15,"0"0"-15,2 23 16,14 17-1,7 13-15,1-8 16,-3-5-16,-4-10 16,-8-15-1,-6-15-15,-3-13 16,-5-15 0,0 2-16,1-5 15,-3 4-15,1 2 16,4-1-1,6-4-15,11-1 16,10-5 0,18-15-16,5-7 15,22-24-15,8-14 16,-7-1 0,-12 8-16,-26 22 15,-15 13 1,-18 54-16,5-38 15,-5 38-15,0 0 16,-3-27 0,3 27-16,-4-9 15,6 18 1,3 16-16,5 15 16,4 24-16,1 11 15,2 32 1,-4 27-16,-7 7 15,-12-5 1,-13-27-16</inkml:trace>
  <inkml:trace contextRef="#ctx0" brushRef="#br0" timeOffset="111380.8461">11562 9935 0,'0'0'0,"0"0"16,0 23-16,7 25 15,4 28 1,5 23-16,7 1 16,3-2-16,7-6 15,5-14 1,3-22-16,-5-30 15,-3-19 1,-1-22-16,-6-19 16,10-30-16,6-44 15,1-31 1,-3-19-16,-8 6 16,-10 27-1,1 22-15,-2 23 16,-5 19-16,-12 25 15</inkml:trace>
  <inkml:trace contextRef="#ctx0" brushRef="#br0" timeOffset="111552.6862">11632 10592 0,'0'0'16,"0"0"-16,18-16 15,17-16 1,31-23-16,26-30 16,23-25-1,2-15-15,-27-4 16</inkml:trace>
  <inkml:trace contextRef="#ctx0" brushRef="#br0" timeOffset="111912.0974">12693 9175 0,'0'0'0,"0"0"16,9-14-1,13-15-15,14-13 16,13-6-1,10-7-15,9-12 16,6 4-16,-74 63 16,61-44-1,-14 26-15,-18 20 16,-12 16 0,-3 11-16,-7 14 15,-2 26-15,-3 14 16,0 28-1,5 21-15,2 3 16,-1-17 0,-3-18-16,-3-13 15</inkml:trace>
  <inkml:trace contextRef="#ctx0" brushRef="#br0" timeOffset="112537.1952">12608 9782 0,'0'0'0,"0"0"16,2 21 0,13 19-16,3 18 15,-1-1 1,-1 6-16,-3-2 15,-13-61-15,0 0 16,10 44 0,0-26-16,3-33 15,4-21 1,10-31-16,0-7 16,12-18-16,-39 92 15,0 0 1,42-82-16,-6 32 15,-10 33 1,-10 24-16,-4 15 16,-5 14-16,-12 13 15,-12 20 1,-6 5-16,-18 21 16,-12 15-16,-9-9 15,1-20 1,61-81-16,-51 53 15,6-28 1,20-21-16,11-13 16,12-9-16,14-6 15,14-9 1,22-13-16,9 2 16,15 6-1,24-4-15,14 12 16,-3 17-16,-11 16 15,-5 5 1,-10 3-16,-4 5 16,-5-5-1,4-7-15,-1-14 16</inkml:trace>
  <inkml:trace contextRef="#ctx0" brushRef="#br0" timeOffset="112771.5366">13607 8674 0,'0'0'0,"0"0"16,17 5-1,21 1-15,16 15 16,-10 10-16,-11 3 16,-11-1-1</inkml:trace>
  <inkml:trace contextRef="#ctx0" brushRef="#br0" timeOffset="113536.9163">13435 9204 0,'0'0'0,"0"0"16,20-16-16,16-11 16,27-20-1,22-6-15,6-3 16,-91 56 0,0 0-16,0 0 15,67-33-15,-27 23 16,-29 24-1,-18 13-15,-8 12 16,-10 18 0,1 8-16,5 2 15,7-5-15,12-6 16,10-11 0,9-14-16,7-18 15,5-13-15,1-13 16,-1-12-1,-6-12-15,-14-1 16,-16 3 0,-10 13-16,-5 5 15,-4 5 1,-4 10-16,4 7 16,0 10-16,3 10 15,9 8 1,2 10-16,8 10 15,4 1-15,-2-54 16,0 56 0,-4-7-16,-10-2 15,-8-6 1,-7-4-16,-11-3 16,-6-1-16,-2-2 15,-2-1 1,6-3-16,44-27 15,0 0 1,-35 18-16,11-7 16,22-16-16,15-9 15,19-6 1,11-7-16,24-4 16,31-4-1,23 1-15,2 11 16,-9 15-16,-22 4 15,-19-2 1,-15-6-16,-20-11 16,-16-21-16,-15-28 15</inkml:trace>
  <inkml:trace contextRef="#ctx0" brushRef="#br0" timeOffset="113802.5376">14255 8493 0,'0'0'16,"0"0"-1,0 23-15,0 28 16,0 39-16,0 32 16,0 17-1,0 4-15,0 4 16,0 19-16,2-16 15,5-28 1,7-40-16,-14-82 16,0 0-1,4 59-15,-8-26 16</inkml:trace>
  <inkml:trace contextRef="#ctx0" brushRef="#br0" timeOffset="113974.3722">14299 9001 0,'4'-23'0,"24"-13"15,7-6-15,8 2 16,2 4-16,-45 36 16,41-24-1,-13 14-15</inkml:trace>
  <inkml:trace contextRef="#ctx0" brushRef="#br0" timeOffset="114224.3127">14018 9633 0,'-8'35'16,"-1"19"-16,-5 24 15,10 23-15,10-1 16,15-5-1,12-10-15,7-19 16,12-14 0,-8-23-16,4-14 15,7-12-15,10-17 16,7-17 0,21-27-16,-6-29 15,-30-27-15</inkml:trace>
  <inkml:trace contextRef="#ctx0" brushRef="#br0" timeOffset="114473.8728">15197 8772 0,'0'0'15,"6"28"-15,3 16 16,6 27 0,1-1-16,-1-5 15,1 4 1,-1-2-16,-3 0 16,-10-6-16,-8-17 15,-8-15 1</inkml:trace>
  <inkml:trace contextRef="#ctx0" brushRef="#br0" timeOffset="114583.5804">15250 9170 0,'0'-9'16,"0"-15"-16,11-7 15,9 1 1,16 1-16,13 0 16,9-2-16,5-5 15,-5-5 1</inkml:trace>
  <inkml:trace contextRef="#ctx0" brushRef="#br0" timeOffset="115004.9968">15622 8632 0,'0'0'0,"0"0"16,0 0-1,3 19-15,4 22 16,4 24-16,-7 2 15,-4 2 1,-11 7-16,-18 11 16,-11-9-1,-16-1-15,-1-8 16,-2-9-16,5-11 16,54-49-1,0 0-15,-34 25 16,12-18-1,15-14-15,16-11 16,16-9-16,13-11 16,15-6-1,6 1-15,-5 7 16,-54 36 0,49-26-16,-49 26 15,40-14-15,-18 18 16,-20 12-1,-19 15-15,-21 12 16</inkml:trace>
  <inkml:trace contextRef="#ctx0" brushRef="#br0" timeOffset="115192.4477">14955 10097 0,'0'0'0,"0"0"16,21-19-1,25-19-15,32-29 16,47-41 0,36-29-16,16-8 15,-12 12-15,-52 43 16,-42 27 0,-36 23-16</inkml:trace>
  <inkml:trace contextRef="#ctx0" brushRef="#br0" timeOffset="115661.428">15440 9668 0,'0'0'0,"0"0"16,0 0 0,0 22-16,0 19 15,0 18 1,-5 7-16,1 3 15,-8 5-15,-4 13 16,16-87 0,0 0-16,0 0 15,-10 65 1,14-33-16,16-32 16,12-16-16,8-16 15,14-13 1,-3 4-16,-4 7 15,-47 34-15,40-21 16,-7 19 0,-15 21-16,-11 16 15,-9 16 1,-7 23-16,-5 27 16,6 3-16,8-16 15,8-37 1,10-29-16,7-23 15,11-27 1,26-32-16,30-54 16,13-58-16</inkml:trace>
  <inkml:trace contextRef="#ctx0" brushRef="#br0" timeOffset="115989.5292">15992 9438 0,'0'0'15,"0"0"-15,16-9 16,13-13-16,17-10 16,10-5-1,10-4-15,-66 41 16,84-42-1,-11 20-15,-21 26 16,-34 25-16,-21 16 16,-14 25-1,-12 21-15,-20 56 16,-17 33-16,8-29 16,58-151-1,-31 90-15,29-75 16,22-55-1,18-38-15</inkml:trace>
  <inkml:trace contextRef="#ctx0" brushRef="#br0" timeOffset="116317.3024">16602 8337 0,'0'0'0,"0"0"15,-5 29-15,3 36 16,-2 42-16,4 38 16,13 41-1,14 30-15,9 14 16,1 2 0,-1 20-16,-8 17 15,-4 21-15,-15 15 16,2 10-1,-9-9-15,2-20 16,1-31 0,-1-43-16,-4-51 15,0-43-15,0-118 16,-4 78 0,4-78-16,-9 41 15</inkml:trace>
  <inkml:trace contextRef="#ctx0" brushRef="#br0" timeOffset="116535.8855">16774 9724 0,'0'0'0,"4"-19"15,16-22-15,16-11 16,15 10 0,5 7-16,7 7 15</inkml:trace>
  <inkml:trace contextRef="#ctx0" brushRef="#br0" timeOffset="116676.4726">17281 10046 0,'0'0'15,"0"0"1,0 20-16,0 10 16</inkml:trace>
  <inkml:trace contextRef="#ctx0" brushRef="#br0" timeOffset="122971.863">17562 8393 0,'0'0'15,"-17"25"-15,-6 10 16,-10 23-16,2 11 16,-3 30-1,-3 22-15,6 17 16,3 18 0,10 7-16,13-2 15,10-4-15,13-13 16,12-7-1,7-10-15,5-14 16,4-11-16,2-13 16,6-8-1,0-16-15,-1-19 16,-10-19 0,-6-14-16,4-13 15,-5-17-15,-8-21 16</inkml:trace>
  <inkml:trace contextRef="#ctx0" brushRef="#br0" timeOffset="123893.844">17907 8962 0,'0'0'15,"0"0"-15,0 27 16,0 29 0,5 36-16,-1 26 15,1 2-15,-5-5 16,2-10 0,-2-18-16,0-87 15,0 0 1,-2 62-16,-3-37 15,-1-34-15,-3-33 16,5-28 0,2-17-16,4-24 15,8 3 1,4 12-16,3 11 16,7 18-16,1 25 15,2 12 1,5 11-16,-1 14 15,-7 14-15,1 11 16,-12 11 0,-8 17-16,-16 21 15,-10 5 1,-14 24-16,-12 7 16,0-17-16,47-88 15,0 0 1,0 0-16,-36 68 15,16-37 1,20-33-16,11-23 16,9-9-16,7-23 15,-1-6 1,0 5-16,-5 0 16,2 6-1,1 6-15,2 1 16,-3 6-16,4 0 15,0 3 1,0 1-16,-2-3 16,-2 0-1,-23 38-15,0 0 16,0 0-16,19-38 16,-19 38-1,18-26-15,-5 14 16,1 18-16,-5 12 15,-2 13 1,-5 14-16,0 20 16,-4 14-1,-2 25-15,-8 25 16,-2 8-16,-1-1 16,1-24-1,6-32-15,8-80 16,0 0-1,0 54-15,4-38 16,2-34-16,6-20 16</inkml:trace>
  <inkml:trace contextRef="#ctx0" brushRef="#br0" timeOffset="124252.8107">18530 8330 0,'0'0'0,"0"0"15,0 27-15,0 29 16,0 35 0,5 32-16,1 14 15,1 12 1,4 42-16,-2 11 15,-1 4-15,0-13 16,1-17 0,-2-6-16,1-3 15,4-22-15,-1-24 16,-5-29 0,-4-25-16,-2-67 15,0 0 1,-2 37-16,0-18 15,0-24 1,6-20-16,5-28 16</inkml:trace>
  <inkml:trace contextRef="#ctx0" brushRef="#br0" timeOffset="125049.6489">18954 8815 0,'0'0'0,"6"23"16,0 16-16,3 33 15,-5 18 1,0 28-16,-2 3 16,2-5-16,-4-13 15,0-103 1,0 86-16,0-86 15,-6 59 1,-2-37-16,-7-24 16,1-23-16,5-19 15,9-17 1,9-8-16,5 0 16,3 1-1,3 4-15,12 3 16,5 5-16,15 5 15,-1 11 1,2 7-16,-5 15 16,-8 13-1,-11 14-15,-14 11 16,-10 9-16,-17 11 16,-12 21-1,-9 6-15,-21 27 16,-8 10-16,-1-2 15,14-22 1,49-80-16,0 0 16,0 0-1,-31 40-15,20-26 16,13-22 0,7-7-16,4-8 15,7 1-15,-20 22 16,23-18-1,-2 6-15,6 7 16,-2 10-16,-2 13 16,-12 14-1,-9 18-15,-11 26 16,-11 28 0,-10 21-16,9-12 15,21-113-15,0 0 16,-8 73-1,20-39-15,13-34 16,13-21-16,15-19 16,15-21-1,26-34-15,17-37 16</inkml:trace>
  <inkml:trace contextRef="#ctx0" brushRef="#br0" timeOffset="125456.0338">19531 9012 0,'0'0'0,"0"0"16,0 0 0,0 0-16,0 0 15,0 0 1,27-14-16,19-8 15,22-14-15,8-6 16,-76 42 0,0 0-16,60-23 15,-30 25 1,-28 19-16,-11 13 16,-12 15-16,-10 22 15,-11 25 1,-2 9-16,44-105 15,-27 92-15,27-92 16,-8 60 0,24-40-16,16-27 15,6-19 1,19-28-16,24-40 16,0-42-1,-30-21-15</inkml:trace>
  <inkml:trace contextRef="#ctx0" brushRef="#br0" timeOffset="125737.2367">20155 8493 0,'0'0'0,"0"0"16,0 26-16,0 26 16,0 37-1,0 30-15,0 13 16,0 13-16,0 34 15,-6 14 1,-2-9-16,-3-11 16,4-21-1,5-16-15,-1-33 16,6-16-16,-3-87 16,0 0-1,13 61-15,15-49 16,-4-45-16,-4-49 15</inkml:trace>
  <inkml:trace contextRef="#ctx0" brushRef="#br0" timeOffset="126080.5049">20419 8793 0,'0'0'16,"0"0"-1,0 0-15,20-14 16,15-5-16,24-13 16,1 1-1,-60 31-15,58-23 16,-12 12 0,-16 20-16,-23 16 15,-20 17-15,-17 27 16,-24 41-1,-21 37-15,-6 12 16,14-27 0,21-36-16,46-96 15,-21 51-15,19-42 16,17-33 0,15-27-16</inkml:trace>
  <inkml:trace contextRef="#ctx0" brushRef="#br0" timeOffset="126221.4884">20713 8965 0,'0'0'16,"0"0"-16,0 0 15,12 16-15,10 10 16,7 9 0,4 2-16,4-2 15,-11-7-15,-13-20 16</inkml:trace>
  <inkml:trace contextRef="#ctx0" brushRef="#br0" timeOffset="126580.4135">20846 8989 0,'0'0'16,"0"0"-16,0 0 15,13-22 1,11-19-16,18-23 15,16-19-15,13-15 16,-7-1 0,-13 9-16,-18 13 15,-33 77 1,21-61-16,-21 61 16,0 0-16,8-33 15,-2 22 1,-4 14-16,0 14 15,2 14 1,-2 12-16,0 24 16,3 9-16,-5 34 15,-5 21 1,-11 5-16,-5-2 16,-8-31-1,29-103-15,-48 76 16</inkml:trace>
  <inkml:trace contextRef="#ctx0" brushRef="#br0" timeOffset="126924.0554">20818 9497 0,'0'0'0,"0"0"15,0 24-15,0 23 16,0 20-16,6 0 15,7-11 1,4-9-16,10-18 16,4-12-1,1-17-15,-3-12 16,4-17-16,6-23 16,-1-8-1,-15-7-15,-7-3 16,-5 3-1,-5 5-15,-6 62 16,0-58-16,0 58 16,-10-45-1,-13 18-15,0 15 16</inkml:trace>
  <inkml:trace contextRef="#ctx0" brushRef="#br0" timeOffset="127095.9057">20835 9715 0,'0'0'16,"0"0"-16,0 0 16,0 0-1,17-2-15,23-13 16,18-12 0,-2-11-16,-2-17 15,6-37-15</inkml:trace>
  <inkml:trace contextRef="#ctx0" brushRef="#br0" timeOffset="127705.5144">21468 8594 0,'0'0'0,"0"0"0,0 0 16,0 0-1,16-2-15,21-5 16,16-4 0,-4 6-16,-7 5 15,-11 11-15,-17 16 16,-23 9 0,-15 13-16,-23 13 15,-27 30 1,-22 27-16,8-5 15,88-114-15,0 0 16,0 0 0,-55 82-16,44-49 15,30-34 1,18-22-16,14-13 16,15-8-16,26-19 15,5-8 1,-97 71-16,0 0 15,69-61 1,-46 30-16,-37 29 16,-14 15-16,-5 16 15,-13 18 1,-6 9-16,-6 22 16,8 14-1,17-5-15,18-11 16,13-9-16,13-13 15,7-12 1,13-2-16,11-11 16,12-13-1,15-16-15,12-13 16,24-25-16,9-21 16,-17-16-1,-15-20-15</inkml:trace>
  <inkml:trace contextRef="#ctx0" brushRef="#br0" timeOffset="128080.3564">22108 8477 0,'0'0'0,"25"0"16,16 8-1,29 5-15,-5 14 16,-5 8-16,-2 16 16,6 30-1,-5 27-15,-28 16 16,-29 19-16,-28 18 16,-26 11-1,-24 7-15,-8-2 16,1-14-1,14-27-15,11-31 16,15-32-16,43-73 16,0 0-1,-27 43 1,13-25-16,19-20 16,12-7-16</inkml:trace>
  <inkml:trace contextRef="#ctx0" brushRef="#br0" timeOffset="128236.6471">22823 9865 0,'0'0'16,"0"0"-16,0 0 15,0 0-15</inkml:trace>
  <inkml:trace contextRef="#ctx0" brushRef="#br0" timeOffset="163321.7256">21849 10914 0,'0'0'0,"0"0"16,-7 24 0,-2 20-16,-7 30 15,-4 9-15,4 4 16,6 2-1,7 5-15,8 0 16,-1-3-16,5-3 16,2-8-1,6-6-15,-1-10 16,0-12 0,-4-10-16,-12-42 15,0 0-15,0 0 16,15 36-1,5-13-15,3-21 16,3-22 0,15-29-16,30-54 15,79-114-15,116-152 16,27-2 0</inkml:trace>
  <inkml:trace contextRef="#ctx0" brushRef="#br0" timeOffset="168523.695">16331 10776 0,'0'0'0,"0"0"16,0 0-16,0 0 16,0 0-1</inkml:trace>
  <inkml:trace contextRef="#ctx0" brushRef="#br0" timeOffset="168711.0744">16331 10776 0,'0'0'0,"0"0"16,0 0-16,0 0 15</inkml:trace>
  <inkml:trace contextRef="#ctx0" brushRef="#br0" timeOffset="168883.0359">16405 10776 0,'0'0'15,"0"0"-15,0 0 16</inkml:trace>
  <inkml:trace contextRef="#ctx0" brushRef="#br0" timeOffset="169055.1192">16405 10776 0,'0'0'0,"0"0"16,0 0-16</inkml:trace>
  <inkml:trace contextRef="#ctx0" brushRef="#br0" timeOffset="169226.9439">16530 10707 0,'0'0'15,"0"0"-15,0 0 16,0 0-16</inkml:trace>
  <inkml:trace contextRef="#ctx0" brushRef="#br0" timeOffset="169398.4121">16530 10707 0,'0'0'0,"0"0"16,0 0-16,0 0 16</inkml:trace>
  <inkml:trace contextRef="#ctx0" brushRef="#br0" timeOffset="169570.6489">16722 10717 0,'0'0'0,"0"0"16,0 0-16,0 0 16,0 0-1</inkml:trace>
  <inkml:trace contextRef="#ctx0" brushRef="#br0" timeOffset="169757.7025">16722 10717 0,'0'0'0,"0"0"15,0 0-15,0 0 16</inkml:trace>
  <inkml:trace contextRef="#ctx0" brushRef="#br0" timeOffset="169929.537">16931 10589 0,'0'0'15,"0"0"-15,12 7 16,13 2 0</inkml:trace>
  <inkml:trace contextRef="#ctx0" brushRef="#br0" timeOffset="170101.704">16931 10589 0,'0'0'0,"0"0"16,0 0-16</inkml:trace>
  <inkml:trace contextRef="#ctx0" brushRef="#br0" timeOffset="199860.3414">14454 11031 0,'0'0'16,"0"0"-16,-17 12 16,-11 10-1,-9 13-15,-4 19 16,-6 22-1,-17 47-15,-21 67 16,-5 47-16,22 9 16,22-25-1,17-22-15,14-41 16,4-18 0,8-25-16,3-115 15,0 0-15,3 65 16,4-41-1</inkml:trace>
  <inkml:trace contextRef="#ctx0" brushRef="#br0" timeOffset="200156.7822">14385 11029 0,'0'0'0,"8"27"16,8 13 0,8 34-16,1 42 15,6 47-15,0 36 16,-1 4 0,-5-11-16,-5-23 15,-5-27 1,-5-24-16,-6-33 15,-4-85-15,-12 60 16,-11-30 0,-24-22-16,-27-23 15</inkml:trace>
  <inkml:trace contextRef="#ctx0" brushRef="#br0" timeOffset="200328.6361">14072 12037 0,'0'0'0,"16"-14"16,13-11-16,22-16 15,14-4 1,35-11-16,28 5 16,12 10-16,-140 41 15,150-22 1</inkml:trace>
  <inkml:trace contextRef="#ctx0" brushRef="#br0" timeOffset="200922.6266">14906 12662 0,'-25'16'0,"-11"4"16,-20 14-1,-9 6-15,-27 18 16,-14 12-16,-7-6 16,-3-8-1,7-18-15,9-18 16,1-13-16,1-12 16,2-10-1,4-13-15,11-13 16,13-14-16,5-19 15,7-18 1,18-16-16,11-15 16,21-20-1,10-25-15,20 1 16,15 11-16,16 8 16,11 11-1,12 13-15,10 10 16,14 13-1,11 16-15,8 20 16,4 21-16,-9 19 16,-2 18-1,-13 16-15,-5 20 16,-9 21-16,-10 19 16,-15 23-1,-11 19-15,-18 33 16,-14 22-1,-19 16-15,-9 7 16,-9 4 0,3-8-16,-3-9 15,6-23-15,5-24 16</inkml:trace>
  <inkml:trace contextRef="#ctx0" brushRef="#br0" timeOffset="202031.3455">15131 11778 0,'0'0'15,"0"0"-15,-19-9 16,-9-3 0,-9 3-16,0 12 15,5 12-15,4 8 16,-3 8 0,-3 14-16,2 8 15,4 8 1,4 6-16,4 11 15,-3 36-15,-2 30 16,8 31 0,5 12-16,12 10 15,3 7 1,6 8-16,-1 3 16,6-3-16,4-4 15,9-7 1,6-8-16,7-18 15,3-7 1,5-18-16,9-9 16,1-14-16,9-9 15,7-20 1,8-17-16,5-30 16,14-19-1,11-21-15,13-22 16,16-16-16,20-9 15,6-4 1,4 4-16,-9 7 16,1 4-1,-4 12-15,2 2 16,-4 0-16,-6-7 16,-3-7-1,-5-6-15,-11-5 16,-12-6-16,-19-7 15,-18-7 1,-10-18-16,-3-12 16,-6-25-1,3-24-15,-6-24 16,-10-18-16,-5-13 16,-16-9-1,-14 3-15,-16 2 16,-6 0-1,-8 1-15,-12 4 16,-2 6 0,-10 7-16,-2 11 15,-10 15-15,-7 16 16,-15 16-16,-13 9 16,-16 15-1,-13 15-15,-13 17 16,-9 12-1,-13 15-15,-17 10 16,-14 12 0,-13 8-16,-6 7 15,2 3-15,-2 9 16,1 10 0,-2 14-16,-3 11 15,8 12-15,8 13 16,5 12-1,16 15-15,13 13 16,17 20 0,22 17-16,0 6 15,-5 4-15</inkml:trace>
  <inkml:trace contextRef="#ctx0" brushRef="#br0" timeOffset="202703.4231">15752 12680 0,'0'0'0,"-13"34"31,0 13-31,-10 36 0,-3 32 0,-6 42 16,1 24 15,6-2-31,10-7 16,11-20-16,4-20 0,6-30 15,3-17-15,-9-85 32,9 54-17,-9-32-15</inkml:trace>
  <inkml:trace contextRef="#ctx0" brushRef="#br0" timeOffset="203125.1386">15605 13700 0,'0'0'0,"0"0"0,0 0 32,13-23-32,14-15 0,21-29 15,22-29 1,26-32-16,11-15 31,-7 9-31,-20 14 16,-18 17-1,-62 103-15,0 0 0,0 0 16,39-71-16,-26 37 31,-13 34-31,-9 19 0,-5 15 31,-9 20-31,-5 33 16,-10 41-16,0 44 0,4 20 31,14-8-31,14-20 0,8-30 32,6-29-32,2-28 15,-10-77-15,15 44 16,3-37-1,-2-27-15</inkml:trace>
  <inkml:trace contextRef="#ctx0" brushRef="#br0" timeOffset="204374.8428">16552 12857 0,'0'0'0,"0"0"0,0 0 31,-18 15-31,-8 17 16,-18 28 0,-11 41-16,0 29 0,3 12 0,12-6 15,9-26 17,31-110-32,-17 67 0,13-44 31,8-35-31,11-24 0,7-21 0,9-20 15,9-21 17,5-2-32,-14 25 0,-13 35 15,-7 23-15,-2 14 32,1 7-32,-2 11 0,4 5 31,1 9-31,-2 6 0,-2 7 15,-2 17-15,-3 3 32,-6 7-32,-3-1 15,5-68 1,0 0-16,-8 58 0,-2-20 0,2-27 16,3-25-1,8-15-15,5-16 31,10-14-15,7-2-16,1 1 16,3 8-16,-29 52 0,29-40 15,-29 40-15,31-28 16,1 18 15,-7 12-31,-7 9 16,-3 12-16,-1 4 0,-4 9 31,-1-1-31,-9-35 0,7 38 16,-7-38-16,0 0 15,0 0-15,7 42 16,5-15 0,-1-20-16,6-20 15,8-16 1,8-25-16,6-6 15,-2-5-15,10-16 16,-47 81 0,43-66-16,-43 66 15,36-39-15,-12 39 16,-7 21 15,-7 5-31,2 8 0,3 4 31,9-2-31,5-17 0,3-19 0,8-24 16,15-28 0,21-36-16,16-29 15,-92 117 1,0 0-16,0 0 16,79-96-16,-79 96 15,0 0 1,53-51-16,-53 51 15,0 0 1,0 0 0,31-16-16,-31 16 0,0 0 15,16-9 1,-16 9-16,0 0 16,0 0-1,12-11-15,-12 11 16,0 0-16,0 0 15,9-13 1,-9 13-16,0 0 16,0 0-1,6-12-15,-6 12 16,0 0-16,0 0 16,4-9-1,-4 9-15,7-8 16,-7 8-16,5-14 15</inkml:trace>
  <inkml:trace contextRef="#ctx0" brushRef="#br0" timeOffset="204671.7351">17491 13380 0,'0'0'15,"0"0"-15</inkml:trace>
  <inkml:trace contextRef="#ctx0" brushRef="#br0" timeOffset="204890.0617">17702 13341 0,'0'0'0,"0"0"16,0 0-1,0 0-15,0 0 16,0 0 0</inkml:trace>
  <inkml:trace contextRef="#ctx0" brushRef="#br0" timeOffset="205093.1183">17972 13223 0,'0'0'15,"0"0"-15,0 0 16,0 0 0,0 0-16,0 0 15</inkml:trace>
  <inkml:trace contextRef="#ctx0" brushRef="#br0" timeOffset="205296.2126">17947 13422 0,'0'0'0,"0"0"15,0 0 1,0 0-16,0 0 16,0 0-16,0 0 15</inkml:trace>
  <inkml:trace contextRef="#ctx0" brushRef="#br0" timeOffset="205952.6515">17862 13596 0,'0'0'0,"0"0"16,0 0-1,0 0-15,0 0 16,0 0-16,0 0 15,0 0 1,0 0-16,0 0 16,0 0-1,0 0-15,0 0 16,0 0-16,0 0 16,0 0-1,0 0-15,0 0 16,0 0-1,0 0-15,0 0 16,0 0-16,0 0 16,-4-5-1,-1-3-15,-2-5 16,3 1 0,1 1-16,-1 3 15,4-2-15,-2 6 16,0-3-1,2 3-15,0 1 16,0 1-16,0 0 16,0 0-1,0 2-15,0-3 16,0 3 0,0 0-16,-2 0 15,2 0-15,-5 0 16,1-1-1,-3 1-15,-2-5 16,1 2 0,-2 1-16,0 2 15,4 0 1,2 0-16,-1 0 16,5-2-16</inkml:trace>
  <inkml:trace contextRef="#ctx0" brushRef="#br0" timeOffset="210342.2304">16047 14368 0,'0'0'15,"0"0"-15,0 0 16,0 0 0,0 0-16,21 0 15,14-8-15,24-5 16,-11-2-1,2-3-15,5 0 16,8-1 0,5 2-16,0-1 15,5-3-15,15 0 16,1 0 0,-4 8-16,-6 4 15,2-2 1,-1 4-16,-2 1 15,3 1-15,-3-2 16,-2 1 0,-3 4-16,-3-1 15,-15 1-15,-4 2 16,4 0 0,-2 0-16,-1 0 15,-1 0 1,-3-5-16,-4 3 15,-44 2-15,44-6 16,-44 6 0,43-7-16,-43 7 15,0 0 1,0 0-16,38-8 16,-38 8-16,0 0 15,0 0 1,33-1-16,-33 1 15,0 0 1,0 0-16,21-3 16,-21 3-16,0 0 15,0 0 1,11 3-16,-11-3 16,0 0-16,14 1 15</inkml:trace>
  <inkml:trace contextRef="#ctx0" brushRef="#br0" timeOffset="299149.4596">21883 10788 0,'0'0'0,"0"0"15,0 0 1,0 22-16,0 18 15,0 21 1,-6-1-16,2 7 16,-4 7-16,-1 15 15,5-1 1,1 1-16,0 0 16,3-2-1,3-4-15,4-9 16,-1-7-16,5-12 15,3-3 1,3-12-16,-17-40 16,18 32-1,-1-10-15,5-13 16,2-11-16,9-19 16,20-23-1,6-23-15,38-41 16,45-51-1,39-35-15,9 0 16,-7 18-16,3 10 16,4-4-1</inkml:trace>
  <inkml:trace contextRef="#ctx0" brushRef="#br0" timeOffset="353834.1505">23665 6281 0,'0'0'0,"0"0"16,-6 23-16,-5 22 15,-8 19 1,4 6-16,3 10 31,-1 34-31,3 29 16,-4 22-16,3 24 16,-1 5-1,-1 22-15,2 7 16,3 23-16,2 4 15,-1 10 1,-1 10-16,0 14 16,2 10-16,-3 17 15,3 13 1,-4 11-16,2 10 16,6 19-1,-3 13-15,1 12 16,4 6-16,7 4 15,-1-7 1,4-5-16,-2-7 16,7-10-1,-1-9-15,1-15 16,1-14-16,10-12 16,2-17-1,3-21-15,4-30 16,-10-28-16,2-32 15,-5-47 1,1-23-16,-5-29 16,-2-20-1,-3-12-15,1-17 16,-14-44 0,0 0-16,10 23 15,-3-30-15</inkml:trace>
  <inkml:trace contextRef="#ctx0" brushRef="#br0" timeOffset="354389.6016">25433 6904 0,'0'0'0,"-7"34"16,-5 23 0,-7 25-16,-1 18 0,0 25 15,5 5 1,1 7-16,4-4 16,4-14-16,4-7 15,6-14 1,2-11-16,9-16 15,0-28 1,5-10-16</inkml:trace>
  <inkml:trace contextRef="#ctx0" brushRef="#br0" timeOffset="355077.2844">25846 7969 0,'0'0'0,"-22"6"15,-18 7 1,-17 10-16,3 1 16,-12 3-1,-4 0-15,-16 2 16,-13-4-16,-1-5 15,4-9 1,2-11-16,11-9 16,4-13-16,4-12 15,10-18 1,9-10-16,8-12 16,9-11-1,12-4-15,16-6 16,16-8-1,11-3-15,17 2 16,14-2-16,13 4 16,14-5-1,8 3-15,1 13 16,-2 13-16,-3 17 16,3 12-1,-2 14-15,0 10 16,2 7-1,-2 11-15,2 7 16,-3 11-16,-4 12 16,-5 15-1,-3 11-15,-9 13 16,-12 8 0,-9 7-16,-14 9 15,-10 3-15,-12 6 16,-16 2-1,-11 10-15,-16 3 16,-15 10 0,-13 5-16,-7 5 15,-2-1-15,-6 0 16,1 4 0,-4 13-16</inkml:trace>
  <inkml:trace contextRef="#ctx0" brushRef="#br0" timeOffset="357076.4677">26848 6986 0,'0'0'0,"0"0"15,21-8 1,18-11-16,26-13 15,2-1 1,13-5-16,2-1 16,-7 6-16,-13 2 15,-62 31 1,43-30-16,-12 2 16</inkml:trace>
  <inkml:trace contextRef="#ctx0" brushRef="#br0" timeOffset="357295.2925">26990 6886 0,'-17'28'16,"-8"5"-16,-6 19 16,3 1-1,-1 10-15,7 4 16,5 2-16,8-2 15,9-6 1,0-61-16,13 42 16,12-27-1,6-27-15</inkml:trace>
  <inkml:trace contextRef="#ctx0" brushRef="#br0" timeOffset="357685.6985">27246 6889 0,'0'0'0,"0"0"16,0 0-16,0 0 16,-13 20-1,-2 16-15,-16 25 16,-2 5 0,-21 26-16,-13 15 15,-5-1-15,2-9 16,8-20-1,62-77-15,-49 51 16,49-51 0,0 0-16,0 0 15,-28 22-15,14-19 16,14-10 0,14-5-16,9-6 15,14-2 1,16-9-16,8-4 15,1 2-15,8 0 16,19-7 0,14 1-16,-10 6 15,-13 0-15</inkml:trace>
  <inkml:trace contextRef="#ctx0" brushRef="#br0" timeOffset="358091.8534">27704 6346 0,'0'0'15,"-7"29"-15,0 25 16,-4 28 0,-1 30-16,1 6 15,-2 21 1,-3 20-16,3 11 16,2-2-1,0 6-15,2 2 16,-5 0-16,3-5 15,-3-16 1,5-18-16,1-16 16,-1-26-16,9-95 15,-3 75 1,3-75-16,-4 42 16,0-38-1,4-35-15,4-25 16</inkml:trace>
  <inkml:trace contextRef="#ctx0" brushRef="#br0" timeOffset="358263.6875">27554 7110 0,'20'-15'15,"15"-10"-15,23-9 16,14-1-16,29-7 15,13 1 1,-11 3-16</inkml:trace>
  <inkml:trace contextRef="#ctx0" brushRef="#br0" timeOffset="358701.3795">28246 6641 0,'0'0'16,"-18"16"-16,-6 11 16,-9 15-1,4 14-15,1 13 16,2 32 0,5 15-16,17-7 15,16-30-15,9-33 16,4-28-1,2-18-15,2-18 16,6-16-16,6-21 16,-3-7-1,-12-3-15,-8 4 16,-9 6 0,-11 10-16,-11 9 15,-14 15 1,-8 16-16,-9 10 15,-6 13-15,50-18 16,-44 17 0,23-16-16,25-21 15,22-22-15,24-34 16,42-45 0</inkml:trace>
  <inkml:trace contextRef="#ctx0" brushRef="#br0" timeOffset="358888.8912">28723 6103 0,'2'0'0,"4"0"15,-1 0 1,-3 6-16,-2 13 16,2 16-16,-4 23 15,-2 20-15,-3 32 16,1 3 0,-2 8-16,6-2 15,0-1 1,2-3-16,6-8 15,0-12-15,-4-9 16</inkml:trace>
  <inkml:trace contextRef="#ctx0" brushRef="#br0" timeOffset="359295.0694">28123 7921 0,'0'0'0,"0"0"16,0 0 0,0 0-16,23-15 15,15-14 1,29-24-16,24-22 16,19-16-16,-14 8 15,-29 25 1,-67 58-16,43-29 15,-22 22 1,-14 18-16,-12 12 16,-7 15-1,-15 24-15,-2 12 16,-9 23-16,2 16 16,14-12-1,18-27-15,4-74 16,22 48-16,13-27 15,19-17 1,15-17-16,19-18 16,31-21-1,36-20-15</inkml:trace>
  <inkml:trace contextRef="#ctx0" brushRef="#br0" timeOffset="359482.4956">29761 7979 0,'0'0'0,"0"0"16,0 0-16,0 0 15,0 0-15,0 0 16</inkml:trace>
  <inkml:trace contextRef="#ctx0" brushRef="#br0" timeOffset="369214.2297">17983 13826 0,'0'0'16,"0"0"-16,0 0 15</inkml:trace>
  <inkml:trace contextRef="#ctx0" brushRef="#br0" timeOffset="369386.0635">17962 13863 0,'0'0'0,"0"0"15,0 0-15,0 0 16,0 0 0</inkml:trace>
  <inkml:trace contextRef="#ctx0" brushRef="#br0" timeOffset="369995.6759">20620 11485 0,'0'0'16,"0"29"-16,0 18 15,0 31 1,-7 29-16,-2 14 16,0 15-1,4 10-15,0 23 16,3 3-16,4-19 16,8-31-1,1-34-15,-11-88 16,0 0-1,16 51-15,4-43 16</inkml:trace>
  <inkml:trace contextRef="#ctx0" brushRef="#br0" timeOffset="370573.284">20809 11730 0,'13'-28'0,"13"-15"15,11-12 1,6 5-16,2 8 16,2 10-1,-5 16-15,-6 13 16,-16 15 0,-14 16-16,-16 15 15,-19 32-15,-32 39 16,-26 49-1,-18 25-15,18-23 16,24-47 0,63-118-16,-34 61 15,26-48-15,19-31 16,22-23 0,23-34-16,41-43 15,43-45-15,12 2 16,-23 44-1,-48 62-15,-22 35 16,-22 20 0,-12 15-16,-19 14 15,-16 11-15,-24 32 16,-34 37 0,-32 42-16,-23 22 15,4-12 1,19-31-16,25-33 15,23-33-15,52-64 16,-23 27 0,26-27-16,19-27 15,15-18 1,24-31-16</inkml:trace>
  <inkml:trace contextRef="#ctx0" brushRef="#br0" timeOffset="371167.2849">21729 12207 0,'0'0'0,"-15"22"15,-5 11 1,-16 21-16,-13 7 16,-24 19-16,-26 14 15,-7 2 1,-13 1-16,7-13 15,3-17 1,3-17-16,4-18 16,-2-13-16,2-18 15,3-14 1,9-20-16,8-18 16,17-19-1,17-17-15,10-27 16,17-25-1,21-23-15,21-6 16,15 5-16,14 9 16,13 5-1,12 16-15,8 15 16,17 10-16,9 16 16,9 17-1,9 17-15,0 19 16,-5 24-1,-8 24-15,-12 20 16,-13 25-16,-14 21 16,-22 17-1,-21 16-15,-16 8 16,-19 18 0,-10-2-16,-15-3 15,-5-6-15,-7-5 16,0-13-1,4-15-15,0-14 16,10-11-16,5-21 16,21-44-1,-22 48-15</inkml:trace>
  <inkml:trace contextRef="#ctx0" brushRef="#br0" timeOffset="372026.3268">17788 13447 0,'0'0'15,"-5"24"1,1 12-16,4-36 0,-3 49 16,8-9-16,4-13 15,3-9 1,8-16-16,2-15 16,4-14-16,9-8 15,14-26 1,27-26-16,20-21 15,20-6 1,0 16-16,-6 27 16,-6 17-16,6 18 15,-10 12 1,-1 20-16,-5 12 16,-13 24-1,-17 14-15,-10 26 16,-12 24-16,-13 29 15,-15 30 1,-12 32-16,-12 18 16,-7 17-1,-10 8-15,-1-6 16,3-5-16,6-12 16,12-24-1,3-16-15,4-23 16,2-28-16,-2-33 15,0-83 1,-2 51-16,-4-35 16,-1-24-1</inkml:trace>
  <inkml:trace contextRef="#ctx0" brushRef="#br0" timeOffset="372354.4299">18860 15006 0,'0'0'0,"6"30"15,2 20-15,7 30 16,8 19 0,9 15-16,3 2 15,8-11-15,-43-105 16,44 68-1,-2-45-15,-2-40 16,-3-37-16,7-35 16,28-60-1,25-34-15,1 26 16,-12 56 0,-16 57-16,-18 33 15,-17 22-15</inkml:trace>
  <inkml:trace contextRef="#ctx0" brushRef="#br0" timeOffset="373244.9073">18743 15875 0,'-10'29'16,"-3"18"-16,-3 17 15,0 18 1,3 38-16,8 53 15,12 30-15,16 2 16,8-10 0,7-26-16,3-15 15,5-12 1,8-25-16,4-27 16,3-18-16,5-21 15,8-16 1,11-10-16,8-10 15,9-10-15,11-7 16,8-6 0,11-15-16,11-6 15,11-5 1,3-1 0,5-1-16,0 0 15,1 2-15,-5 3 16,-5 1-16,-12 3 15,-10-1 1,-14 1-16,-11-6 16,-12-7-16,-6-12 15,-10-7 1,-11-14-16,-11-10 16,-12-10-1,-10-8-15,-12-8 16,-13-6-16,-7-5 15,-13-4 1,-9 5-16,-11 4 16,-7 7-1,-7 5-15,-10 1 16,-15 7-16,-20 0 16,-13 6-1,-13 10-15,-20 7 16,-13 17-1,-15 9-15,-8 15 16,-7 17 0,-15 19-16,-16 17 15,-11 19-15,-14 19 16,10 21-16,-6 21 16,1 32-1,9 31-15,25 32 16,25 17-1,28 15-15</inkml:trace>
  <inkml:trace contextRef="#ctx0" brushRef="#br0" timeOffset="374666.4587">20906 13214 0,'0'0'16,"0"0"0,-12 4-16,-3 4 15,-1 9-15</inkml:trace>
  <inkml:trace contextRef="#ctx0" brushRef="#br0" timeOffset="375025.3921">20519 16730 0,'0'0'15,"0"0"-15,0 0 16,0 0 0,0 0-16</inkml:trace>
  <inkml:trace contextRef="#ctx0" brushRef="#br0" timeOffset="375666.1597">20644 17055 0,'0'0'16,"-7"-26"-16,-1-24 15,-6-29 1,3-22-16,4-8 16,5-15-1,8-19-15,4-19 16,8-52-16,-1-21 15,3-5 1,1 12-16,5 2 16,4 5-1,3-3-15,0 5 16,4 2-16,-4 6 16,0 21-1,1 4-15,-1 7 16,-4 11-1,-4 27-15,-7 24 16,-9 29-16,-9 88 16,0 0-1,-4-60-15,-11 35 16,-6 30 0,-13 18-16,-24 30 15,-38 54-15,-39 72 16,-10 53-1,59-32-15,41-38 16,30-43-16,15-119 16,-2 84-1</inkml:trace>
  <inkml:trace contextRef="#ctx0" brushRef="#br0" timeOffset="375868.9386">21143 12928 0,'0'0'0,"0"0"16,0 20 0,6 23-16,12 31 15,17 19 1,23 19-16,15 22 15,5 30-15</inkml:trace>
  <inkml:trace contextRef="#ctx0" brushRef="#br0" timeOffset="396426.9026">18048 13430 0,'0'0'0,"10"-19"16,11-12 0,12-16-16,9-11 15,16-5-15,25-20 16,34-11-1,14 10-15,1 18 16,-7 22 0,-13 18-16,-12 16 15,-1 20-15,-12 16 16,-15 17 0,-14 18-16,-9 19 15,-13 23 1,-14 28-16,-16 30 15,-14 42-15,-15 19 16,-10 19 0,-3-22-16,5-9 15,2-21-15,-1-7 16,1-3 0,3-15-16,4-21 15,4-24 1,3-29-16,15-90 15,0 0-15,0 0 16,-13 59 0,5-27-16,-1-23 15,2-21 1,-4-21-16,-5-22 16</inkml:trace>
  <inkml:trace contextRef="#ctx0" brushRef="#br0" timeOffset="396817.0944">18868 14745 0,'0'0'15,"0"24"1,0 20-16,8 26 16,7 15-16,13 20 15,7 9 1,8 5-16,6-10 15,0-19 1,-1-30-16,-6-25 16,-7-21-16,-1-14 15,-3-14 1,-2-10-16,9-23 16,3-20-16,17-40 15,22-49 1,10-27-16,-3 15 15,-18 42 1,-69 126-16,50-68 16,-19 45-1,-14 28-15,-17-5 16,4 12-16,-10 4 16</inkml:trace>
  <inkml:trace contextRef="#ctx0" brushRef="#br0" timeOffset="397941.8292">18181 13030 0,'0'0'15,"0"0"-15,0 0 16,0 0-16,10-14 16,9-11-1,15-13-15,11-4 16,17-8 0,30-17-16,19-9 15,7 12-15,-5 19 16,-19 27-1,-21 20-15,-5 20 16,-13 10 0,-8 12-16,0 17 15,4 33-15,-1 28 16,-8 19 0,-4 20-16,-9 4 15,-6 5 1,-10 5-16,-2 3 15,-4 8-15,-9 4 16,-5-1 0,-9-3-16,-6-7 15,3-9-15,-5-16 16,2-16 0,2-16-16,7-25 15,4-18 1,9-79-16,-6 59 15,6-59-15,0 0 16,0 0 0,-3 38-16,3-38 15,0 0 1,0 0-16,0 30 16,0-30-16,0 0 15,0 0 1,3 18-16,-3-18 15,0 0 1,0 0-16,0 6 16,0-6-16,0 0 15,0 0 1,0 5-16,0-5 16,0 0-1,0 0-15,2 4 16,-2-4-16,0 0 15,0 0 1,0 4-16,0-4 16,0 0-16,0 0 15,0 3 1,0-3-16,0 0 16,0 0-1,2 5-15,-2-5 16,0 0-16,0 0 15,0 4 1,0-4-16,0 0 16,0 0-1,0-2-15,0-2 16,6-8-16,6-10 16,3-19-1</inkml:trace>
  <inkml:trace contextRef="#ctx0" brushRef="#br0" timeOffset="398207.3914">21012 12696 0,'0'0'0,"0"0"15,0 0-15</inkml:trace>
  <inkml:trace contextRef="#ctx0" brushRef="#br0" timeOffset="398410.8369">21190 12573 0,'0'0'0,"0"0"16,0 0 0,-7 7-16,3-3 15,2-2-15</inkml:trace>
  <inkml:trace contextRef="#ctx0" brushRef="#br0" timeOffset="398582.6937">21102 12689 0,'0'0'0,"0"0"16,0 0-16,0 0 15</inkml:trace>
  <inkml:trace contextRef="#ctx0" brushRef="#br0" timeOffset="399019.6997">21102 12689 0,'0'0'0,"0"0"16,0 0-16,0 0 15,0 0 1,0 0-16,0 0 16,0 0-1,0 0-15,0 0 16,0 0-16,0 0 15,0 0 1,0 0-16,0 0 16,0 0-16,0 0 15,0 0 1,0 0-16,0 0 16,0 0-1,0 0-15,0 0 16,0 0-1,0 0-15,0 0 16,0 0-16,0 0 16</inkml:trace>
  <inkml:trace contextRef="#ctx0" brushRef="#br0" timeOffset="399457.0969">20083 11046 0,'-22'14'16,"-8"13"0,-12 14-16,1 7 15,-12 8-15,-11 24 16,-5 22-1,0 5-15,7 5 16,13-9 0,14-17-16,6-14 15,29-72-15,-31 54 16,31-54 0,-30 27-16</inkml:trace>
  <inkml:trace contextRef="#ctx0" brushRef="#br0" timeOffset="400113.5431">19721 11215 0,'0'0'15,"0"0"1,0 0-16,20 7 15,20 3-15,19 13 16,-2 3 0,4 8-16,3 2 15,15 16-15,-3 1 16,-10 3 0,-9-7-16,-8-5 15,-15-10 1,-34-34-16,27 34 15,-27-34-15,21 36 16,-21-36 0,0 0-16,0 0 15,16 37 1,-16-37-16,0 0 16,0 0-16,9 34 15,-9-34 1,0 0-16,0 0 15,6 23 1,-6-23-16,0 0 16,0 0-16,4 11 15,-4-11 1,0 0-16,0 0 16,2 8-1,-2-8-15,0 0 16,0 0-16,2 4 15,-2-4 1,0 0-16,0 0 16,0 0-1,0 0-15,0 0 16,0 0-16,2-4 16,-2 4-1,4-6-15,-4 6 16,0 0-1,18-11-15</inkml:trace>
  <inkml:trace contextRef="#ctx0" brushRef="#br0" timeOffset="407327.5762">26212 8516 0,'0'0'0,"24"0"16,22 0-1,24 0-15,5 0 16,19-5 0,4-2-16,6 1 0,7 0 15,5 1-15,9 3 16,4-1-16,8 3 15,4 0 1,4 0-16,25 0 16,6 0-1,-11 5-15,-17 8 16,-5 6-16,0-2 16,6 1-1,-5-1-15,-1 1 16,1-3-1,0 0-15,0-2 16,-8-2-16,-1-3 16,-20-2-1,2-3-15,-7-3 16,-13 1-16,-3 1 16,-9-2-1</inkml:trace>
  <inkml:trace contextRef="#ctx0" brushRef="#br0" timeOffset="407514.6641">30955 8647 0,'0'0'15,"0"0"-15,0 0 16,0 0-1,0 0-15,0 0 16</inkml:trace>
  <inkml:trace contextRef="#ctx0" brushRef="#br0" timeOffset="408358.2043">25279 9836 0,'-29'-4'0,"-6"-15"15,-9-4 1,11-2-16,6-2 16,9 2-16,12 5 15,8-5 1,14-1-16,15-6 16,20-6-16,14 3 15,25-3 1,10 8-16,-13 19 15,-22 22 1,-26 12-16,-14 13 16,-15 11-16,-22 17 15,-17 10 1,-27 29-16,-28 21 16,-15 4-1,-4-13-15,3-20 16,2-8-16,13-13 15,14-13 1,71-61-16,-57 46 16,57-46-16,0 0 15,-31 23 1,19-16-16,24-14 16,15-4-1,13-10-15,20-5 16,12-1-16,22-2 15,16 7 1,-10 11-16,-8 11 16,-14 6-1,-2 5-15,-3 3 16,3 4-16,2-5 16,5 3-1,2-3-15,-3 0 16,-1-2-16</inkml:trace>
  <inkml:trace contextRef="#ctx0" brushRef="#br0" timeOffset="408983.4489">26085 10919 0,'-29'-4'0,"-15"-3"15,-19-2-15,-9 3 16,-7 6-16,-25 3 16,4 2-1,-3 2-15,-2-1 16,0-2 0,2-4-16,-2 0 15,2-10-15,5-7 16,3-16-1,3-4-15,7-14 16,8-7 0,17-7-16,11-8 15,13-8-15,14-11 16,14-8 0,14-14-16,25-2 15,25-12 1,24-10-16,16 5 15,9 18-15,6 15 16,10 14 0,4 17-16,9 16 15,1 10 1,1 19-16,1 14 16,-8 22-16,-13 15 15,-7 22 1,-5 16-16,-10 15 15,-16 16 1,-16 15-16,-19 19 16,-20 22-16,-31 11 15,-28 26 1,-39 31-16,-61 71 16,-34 39-16,-23 48 15</inkml:trace>
  <inkml:trace contextRef="#ctx0" brushRef="#br0" timeOffset="414518.0036">27069 9295 0,'0'0'16,"0"27"-16,0 16 15,0 24 1,0 8-16,0 22 31,0 4-31,0 1 16,0-1-16,6-5 16,8-4-1,-3-10-15,-1-8 16,2-14-16,-12-60 15,8 43 1,-8-43-16,8 31 16</inkml:trace>
  <inkml:trace contextRef="#ctx0" brushRef="#br0" timeOffset="414893.2815">27122 9526 0,'0'0'0,"16"-14"15,13-8-15,18-10 16,8-1-16,5 4 16,-1 7-1,-3 11 1,-6 8-16,-11 14 15,-12 12-15,-21 11 16,-10 10-16,-16 24 16,-15 11-1,-24 33-15,-18 27 16,-9 6 0,11-20-16,15-32 15,16-27-15,44-66 16,0 0-1,-22 37-15,20-33 16,18-20 0,11-21-16,13-25 15</inkml:trace>
  <inkml:trace contextRef="#ctx0" brushRef="#br0" timeOffset="415315.001">27502 9678 0,'0'0'15,"0"0"-15,0 0 16,16-10 0,15-10-16,12-9 15,6-7 1,2-4-16,1-2 16,-4-2-16,-2-2 15,-46 46 1,0 0-16,0 0 15,35-40-15,-11 7 16,-5 17 0,-12 16-16,-7 16 15,-4 15 1,-9 11-16,-4 23 16,-1 12-16,-5 28 15,8 11 1,9-3-16,6-17 15,2-16 1,-2-80-16,9 66 16,-9-66-16,8 38 15,6-18 1,-1-24-16,0-23 16,7-22-16</inkml:trace>
  <inkml:trace contextRef="#ctx0" brushRef="#br0" timeOffset="415658.6822">28129 9007 0,'0'0'16,"0"0"-16,0 0 16,0 30-1,0 29-15,0 38 16,0 25-16,0 8 15,0 6 1,0 12-16,0 33 16,-4 16-1,-2-1-15,-5-9 16,-5-8-16,-3-18 16,0-15-1,7-24-15,0-28 16,12-94-1,-8 70-15,8-70 16,0 35-16,8-23 16,0-30-1,6-30-15</inkml:trace>
  <inkml:trace contextRef="#ctx0" brushRef="#br0" timeOffset="416392.9168">28450 9349 0,'0'0'15,"0"0"-15,0 22 16,4 28 0,0 32-16,-2 25 15,-2 2 1,-4 2-16,-5-16 15,-4-8-15,-2-21 16,-4-31 0,0-17-16,1-16 15,3-15-15,9-18 16,6-16 0,9-24-16,12-8 15,12-26 1,18-7-16,12 5 15,4 25 1,-7 28-16,-6 25 16,-16 20-16,-7 15 15,-11 12 1,-13 11-16,-14 12 16,-15 26-16,-16 9 15,-22 33 1,-18 27-16,0 0 15,5-13 1,21-22-16,52-101 16,0 0-16,0 0 15,-21 63 1,30-37-16,20-27 16,11-20-1,7-13-15,5-2 16,-3 1-16,-49 35 15,45-27 1,-8 12-16,-5 15 16,-16 15-1,-8 17-15,-10 17 16,-4 23-16,-8 8 16,0 24-1,0 6-15,12-25 16,16-34-1,8-29-15,7-19 16,10-19-16,22-29 16,16-37-1</inkml:trace>
  <inkml:trace contextRef="#ctx0" brushRef="#br0" timeOffset="417189.2491">28906 9698 0,'0'0'0,"0"0"16,0 0 0,0 0-16,20-10 15,15-10-15,27-11 16,4 2-1,-1-1-15,-65 30 16,55-21 0,-10 14-16,-15 20 15,-24 14-15,-10 11 16,-19 22 0,-9 14-16,-12 26 15,-6 13-15,50-113 16,0 0-1,-37 100-15,37-100 16,-6 58 0,23-47-16,18-31 15,16-24-15,17-24 16,24-32 0,28-38-16,-8-8 15,-24 19 1,-24 18-16,-18 14 15,-9 9-15,-10 9 16,-11 10 0,-16 67-16,8-35 15,-8 35 1,2-16-16,-4 21 16,-4 8-16,-1 9 15,2 12 1,3 6-1,2 20-15,2 10 16,1 10-16,4 35 16,-3 27-16,-2 23 15,0 10 1,-4-12-16,-4 0 16,1-4-1,3-7-15,2-12 16,5-12-16,1-19 15,0-20 1,5-19-16,-11-70 16,9 47-1,-9-47-15,0 0 16,14 35-16,6-5 16</inkml:trace>
  <inkml:trace contextRef="#ctx0" brushRef="#br0" timeOffset="417361.4759">30323 10735 0,'0'-5'0,"0"-2"16,0 1-1,-6 7-15,2 20 16</inkml:trace>
  <inkml:trace contextRef="#ctx0" brushRef="#br0" timeOffset="462334.969">26392 10857 0,'0'0'0,"-21"27"16,-2 11 0,-19 27-16,-8 28 15,-16 26-15,0 11 16,-4 17-1,5-4-15,14-14 16,9-8-16,6-18 16,9-20-1,9-16-15,18-67 16,0 0 0,0 0-16,-7 42 15</inkml:trace>
  <inkml:trace contextRef="#ctx0" brushRef="#br0" timeOffset="462632.0311">26210 11351 0,'0'0'0,"0"0"16,2 24 0,13 16-16,2 12 15,6-7 1,3-3-16,3-4 16,3-2-16,1-5 15,3-8 1,-2-11-16,-10-12 15,-9-8-15</inkml:trace>
  <inkml:trace contextRef="#ctx0" brushRef="#br0" timeOffset="462991.2709">26606 11092 0,'0'0'0,"0"0"16,0 0-16,0 0 16,0 0-16,0 0 15,0 0 1,0 0-16,2 25 16,5 19-1,5 25-15,-10 5 16,-4 20-16,-8 0 15,-1 1 1,1-3-16,0-2 16,1-15-1,3-7-15,2-21 16,4-47 0,0 0-16,0 0 15,2 35-15,2-14 16,3-17-16,-3-15 15</inkml:trace>
  <inkml:trace contextRef="#ctx0" brushRef="#br0" timeOffset="463350.2637">26356 11384 0,'0'0'0,"0"0"16,0 0-16,0 0 16,0 0-1,0 0-15,23 0 16,23 0 0,23-6-16,-5-8 15,-5-4 1</inkml:trace>
  <inkml:trace contextRef="#ctx0" brushRef="#br0" timeOffset="463959.8529">26848 10600 0,'0'0'0,"0"25"16,0 19-16,0 28 16,0 13-1,-5 24-15,0 14 16,1 7-16,2 8 15,-1 9 1,3 39-16,0 20 16,-4 4-16,-4-3 15,-8 8 1,3-5-16,7 16 16,9 26-1,8-17-15,3-18 16</inkml:trace>
  <inkml:trace contextRef="#ctx0" brushRef="#br0" timeOffset="464725.0345">27147 11371 0,'0'0'16,"0"-23"-16,-5-13 16,1-8-1,-7 22-15,-8 22 16,0 22-1,-6 16-15,-1 20 16,3 14-16,0 24 16,12 7-1,13-23-15,-2-80 16,21 47 0,8-31-16,2-21 15,0-17 1,8-23-16,-6-11 15,-4-2-15,-11 2 16,-9 5 0,-5 9-16,-8 6 15,-5 16 1,-5 6-16,-5 12 16,-6 6-16,1 8 15,-2-3 1,9-2-16,1-6 15,14-12-15,8-11 16,15-18 0,15-23-16,11-11 15,20-20 1,4-7-16,-4 20 16,-67 81-16,49-54 15,-49 54 1,32-15-16,-15 21 15,-7 18-15,-6 15 16,-6 23 0,-7 16-16,-2 40 15,-2 39 1,4 13-16,12-2 16,11-19-1,9-21-15,-6-23 16,-5-28-16</inkml:trace>
  <inkml:trace contextRef="#ctx0" brushRef="#br0" timeOffset="465365.7062">27672 11380 0,'0'0'0,"0"0"15,16-13 1,15-19-16,25-22 16,22-24-1,13-13-15,-5 2 16,-86 89-1,0 0-15,0 0 16,55-70-16,-34 39 16,-33 31-1,-13 20-15,-8 18 16,-18 25-16,-21 37 16,-10 36-1,7 8-15,30-26 16,26-40-1,22-31-15,10-25 16,9-17 0,11-14-16,17-18 15,28-22-15,31-24 16,29-18 0,-9 9-16,-129 82 15,89-47-15,-45 34 16,-30 20-1</inkml:trace>
  <inkml:trace contextRef="#ctx0" brushRef="#br0" timeOffset="465615.7191">27871 12112 0,'0'0'15,"0"0"-15,18-8 16,16-10 0,24-15-16,13-12 15,28-14 1,17-3-16,5 7 16,-1 5-16,-4 12 15,-11 5 1,-13 6-16</inkml:trace>
  <inkml:trace contextRef="#ctx0" brushRef="#br0" timeOffset="465755.9519">29028 11691 0,'0'0'0,"0"0"16,0 0-16,0 0 15,0 0 1,0 0-16</inkml:trace>
  <inkml:trace contextRef="#ctx0" brushRef="#br0" timeOffset="466208.9415">25819 12247 0,'0'0'15,"0"0"-15,0 0 16,14-11-1,15-14-15,22-20 16,21-15-16,35-27 16,41-29-1,4 4-15,-30 20 16,-122 92 0,0 0-16,72-57 15,-47 27-15,-28 19 16</inkml:trace>
  <inkml:trace contextRef="#ctx0" brushRef="#br0" timeOffset="466381.0937">26300 11791 0,'0'0'16,"0"0"-16,0 0 15,-11 26-15,-11 26 16,-16 40-1,-25 62-15,-18 82 16,-3 77-16</inkml:trace>
  <inkml:trace contextRef="#ctx0" brushRef="#br0" timeOffset="475394.2705">25252 14001 0,'0'0'0,"0"0"15,0 0-15,18-23 16,18-19 0,29-25-16,26-22 15,16-6 1,-18 24-16,-37 44 16,-27 30-16,-21 20 15,-16 12 1,-11 17-16,-18 28 15,-20 34 1,-12 26-16,4-4 16,69-136-16,0 0 15,0 0 1,-36 85-16,38-63 16,25-42-1,13-16-15,14-17 16,28-25-1,16-9-15,-1 11 16,-97 76-16,76-43 16,-32 37-1,-28 26-15,-18 14 16,-14 12-16,-19 31 16,-26 36-1,-27 41-15,-5 12 16,11-17-1,82-149-15,-46 108 16,42-55-16,25-49 16</inkml:trace>
  <inkml:trace contextRef="#ctx0" brushRef="#br0" timeOffset="475956.9378">26389 14381 0,'-16'24'16,"-3"10"-16,-17 19 16,-9 5-1,-14 10-15,-22 18 16,-29 19-1,-11-1-15,3-17 16,2-18 0,2-25-16,-5-19 15,-2-18-15,-2-23 16,0-18 0,5-17-16,7-14 15,14-10-15,24-24 16,21-19-1,25-28-15,30-26 16,28-20 0,25-5-16,22 1 15,13 26-15,6 29 16,7 28 0,8 19-16,11 23 15,13 19 1,8 20-16,3 19 15,3 20-15,-5 22 16,-12 27 0,-20 29-16,-24 26 15,-27 28 1,-33 29-16,-42 46 16,-49 65-16,-65 89 15,-39 46 1</inkml:trace>
  <inkml:trace contextRef="#ctx0" brushRef="#br0" timeOffset="480736.7605">27875 12865 0,'0'0'0,"-22"0"16,-16-4-16,-23 10 15,2 20 1,-4 20-16,-27 42 15,-15 53 1,-1 41-16,25 21 16,20 21-16,33-14 15,21-24 1,16-12 0,13-8-16,11-8 15,12-6-15,11-13 16,7-10-16,3-6 15,9-11 1,0-20-16,3-22 16,-2-20-1,-1-26-15,-2-20 16,5-23-16,5-33 16,9-35-1,4-42-15,16-50 16,-4-24-1,-2-30-15,-17 12 16,-13 8 0,-16 9-16,-22 23 15,-15 4-15,-21 16 16,-17 2 0,-20 20-16,-16 21 15,-11 23-15,-14 16 16,-20 19-1,-18 18-15,-20 17 16,-17 25 0,5 22-16,3 19 15,7 23-15,6 19 16,6 20 0,11 22-16,22 13 15,21 10 1,26 11-16,16 8 15</inkml:trace>
  <inkml:trace contextRef="#ctx0" brushRef="#br0" timeOffset="481377.3525">30477 12341 0,'-29'0'16,"-25"3"-1,-31 12-15,-38 18 16,-36 35-16,-34 38 16,-24 42-1,24 15-15,34 10 16,31 5-16,35-6 15,39-33 1,30-26-16,29-31 16,18-25-1,16-26-15,17-17 16,31-17-16,47-19 16,56-23-1,29-10-15,7-4 16,-39 23-16,-41 16 15,-21 15 1,-19 15-16,-16 12 16,-18 12-1,-24 9-15,-25 3 16,-25 8-16,-30 9 16,-38 12-1,-87 37-15,-116 42 16,-99 29-1,-43 20-15,-40 57 16,-32 64-16</inkml:trace>
  <inkml:trace contextRef="#ctx0" brushRef="#br0" timeOffset="484736.1837">30390 9179 0,'0'0'0,"0"0"16,0 0-1,15 0-15,25 0 16,26 0-1,9-4-15,23-3 16,3 0 0,4 1-16,5 1 15,3 0-15,-1 2 16,-7-5 0,-7 1-16,-13 4 15,-15-2-15,-70 5 16,50 6-1,-7 8-15,-7 8 16,-9 5 0,-11 7-16,-8 4 15,-2 17-15,-6 13 16,-3 7 0,-4 35-16,-1 27 15,-6 20 1,-1 9-16,3-2 15,0 2-15,-2 12 16,6 9 0,-1 14-16,5 18 15,4 13 1,2-2-16,4 8 16,3 1-16,-5 11 15,4 4 1,-2 10-16,1 0 15,4-1-15,1-8 16,11-16 0,-1-20-16,-2-20 15,-3-38 1,-4-16-16,-6-20 16,-7-26-16,-3-14 15,-7-21 1,-1-21-16,-8-12 15,-5-11 1,-9-5-16,-9-4 16,-29-1-1,-16-3-15,-49-3 16,-47 2-16,-40 11 16,-29 6-1,5 27-15,-3 26 16,1 42-16,0 34 15</inkml:trace>
  <inkml:trace contextRef="#ctx0" brushRef="#br0" timeOffset="493858.6697">30789 7418 0,'0'0'0,"-26"7"15,-14 7-15,-21 10 16,-5 5-16,-4 11 16,-26 18-1,-13 19-15,1 12 16,-6 11-16,17-2 15,12-6 1,19-13-16,14-15 16,12-10-1,40-54-15,0 0 16,-27 32-16,6-15 16,2-17-1,7-9-15,9-11 16</inkml:trace>
  <inkml:trace contextRef="#ctx0" brushRef="#br0" timeOffset="494171.3148">29913 7463 0,'0'0'15,"0"0"-15,0 0 16,14 14-16,13 8 16,6 9-1,5 8-15,-2 2 16,4 9 0,2 3-16,1 4 15,2 1-15,2-1 16,15 15-1,5-1-15,7 5 16,-7-8 0,-14-11-16</inkml:trace>
  <inkml:trace contextRef="#ctx0" brushRef="#br0" timeOffset="494358.5522">30896 8408 0,'0'0'0,"0"0"16,0 0 0,0 0-16,0 0 15,0 0 1,0 0-16,0 0 15</inkml:trace>
  <inkml:trace contextRef="#ctx0" brushRef="#br0" timeOffset="496514.6355">25923 12729 0,'0'0'16,"0"0"-16,0 0 16,0 0-1,0 0-15,0 0 16,23 0-1,30-4-15,25 0 16,16-1-16,0-2 16,6-2-1,12 3-15,13-8 16,17-2 0,27-5-16,2 2 15,8-1-15,12 2 16,11 3-1,6 1-15,-3 10 16,-3-1-16,-4 5 16,-5 0-1,-1 0-15,-4-2 16,-12 2 0,-12-2-16,-12-2 15,-21-1-15,-17-1 16,-13-1-1,-10-3-15,-12 2 16,-15-4 0,-11-3-16,-12-2 15,1-11 1,0-4-16,-9-17 16,-2-6-16,-8-12 15,1-11 1,-6-32-16,-1-21 15,-5-13-15,-1-18 16,5-4 0,4 0-16,4 1 15,1 2 1,0 0-16,-2 5 16,0-1-16,-4 9 15,-4 12 1,-6 8-16,-5 16 15,-4 12 1,-7 10-16,-8 12 16,-5 12-16,-3 17 15,-5 6 1,-15-2-16,-14 5 16,-11 0-16,-28-3 15,-23-1 1,-10 9-16,-8 3 15,-6 3 1,0 9-16,1 1 16,-9 8-16,-5 3 15,-3 0 1,-8 1-16,4 3 16,0-1-1,2 0-15,6 0 16,11 3-16,5 0 15,5-1 1,15 3-16,7-2 16,10 2-1,4-1-15,6 6 16,9 2 0,12 0-16,13 4 15,8 5-15,-1 6 16,2 7-1,4 6-15,2 7 16,6 9-16,-1 5 16,5 7-1,2 6-15,-1 18 16,-3 8 0,4 3-16,6-4 15,3-5-15,10-3 16,2 4-1,4-8-15,3 1 16,1-5 0,2-1-16,-4-5 15,0-14-15,-8-4 16,1-6 0,-5 1-16,1-4 15,15-43 1,-25 35-16,25-35 15,-33 36-15,-11-4 16,-9-6 0,0-1-16,-6-2 15,-3-6 1,-5-2-16,-2-3 16,-3-1-16,3-1 15,0 0 1,4 4-16,7 1 15,58-15-15,-50 21 16,50-21 0,-41 24-16,41-24 15,-32 28 1,9 4-16,15 6 16,3 0-16,3 9 15,0 9 1,4 6-16,3 10 15,-1 6 1,9 25-16,3 16 16,2-1-16,0 11 15,-7-1 1,0 4-16,2 4 16,8 4-1,7-3-15,17-3 16,11-2-16,13 0 15,6 0 1</inkml:trace>
  <inkml:trace contextRef="#ctx0" brushRef="#br0" timeOffset="503965.6561">30254 10743 0,'0'0'0,"0"0"16,0 0-1,3-20-15,8-29 16,11-31 0,9-28-16,21-39 15,42-68-15,77-110 16,61-22 0,83-13-16,72-8 15</inkml:trace>
  <inkml:trace contextRef="#ctx0" brushRef="#br0" timeOffset="505543.4084">27316 15169 0,'0'0'15,"29"0"-15,24-6 16,29-6-1,16-5-15,5-6 16,3-2 0,9 4-16,5-2 15,13 3-15,8 4 16,6 1 0,-4 3-16,-2-1 15,-1 2 1,3-3-16,4 4 15,-3-5-15,-1 0 16,2-3 0,-4 0-16,-4 1 15,-10-4 1,-11 3-16,-5 3 16,-11 2-16,-12-3 15,-10 5 1,-11-3-16,-16 6 15,-51 8-15,50-10 16,-50 10 0,51-13-16,0-3 15,-1-4 1</inkml:trace>
  <inkml:trace contextRef="#ctx0" brushRef="#br0" timeOffset="505793.665">31048 14450 0,'-27'15'0,"-14"8"15,-29 21 1,-33 31-16,-37 56 16,-16 72-16,16 68 15</inkml:trace>
  <inkml:trace contextRef="#ctx0" brushRef="#br0" timeOffset="506012.396">31207 14327 0,'-41'9'16,"-33"23"-1,-57 43-15,-57 91 16,-43 115-16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5:45:57.9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1614 4405 0,'0'0'0,"0"0"16,0 0 0,0 0-16,0 0 15,0 0 1,0 22-16,7 18 15,8 18 1,4-8-16,7-6 16,0 5-16,2-1 15,-28-48 1,25 46-16,-25-46 16,0 0-16,0 0 15,24 38 1,-24-38-16,21 27 15,-9-20 1,2-10-16,-3-10 16,-2-9-16,4-10 15,-3-6 1,-2-13-16,3-3 16,-2 0-1,1 5-15,-2 5 16,1 6-16,-9 38 15,16-31 1,0 8-16</inkml:trace>
  <inkml:trace contextRef="#ctx0" brushRef="#br0" timeOffset="593.5577">3138 4079 0,'0'0'0,"0"0"16,-16 15-1,-7 12-15,-14 15 16,-3 16 0,-6 13-16,-17 44 15,-15 41-15,-6 26 16,12 3-1,7-5-15,4-8 16,10-6 0,7-12-16,2-6 15,10-17-15,9-24 16,23-107 0,-19 83-16,1-36 15,5-37-15</inkml:trace>
  <inkml:trace contextRef="#ctx0" brushRef="#br0" timeOffset="953.0037">2960 4076 0,'0'0'0,"0"0"16,13 18 0,11 16-16,14 22 15,1 12 1,7 37-16,1 25 16,0 18-16,-14 3 15,-9 1 1,-10 5-16,-8 1 15,-12 1-15,-3-9 16,-8-20 0,-4-17-16,-7-14 15,-11-15-15,-3-19 16,-5-22 0,-3-23-16,-2-20 15</inkml:trace>
  <inkml:trace contextRef="#ctx0" brushRef="#br0" timeOffset="1155.687">2492 5093 0,'0'0'0,"25"-5"15,25-4 1,36-2-16,28-2 15,11 6 1,-2 5-16,-4-1 16,-15 1-16</inkml:trace>
  <inkml:trace contextRef="#ctx0" brushRef="#br0" timeOffset="1514.9768">3632 4280 0,'0'0'0,"0"0"15,0 0 1,0 0-16,0 0 16,-4 24-1,2 32-15,-3 36 16,2 31-16,6 8 15,2 17 1,-1 33-16,4 8 16,0-3-16,1-18 15,-3-19 1,-4-12-16,0-26 16,-2-10-1,0-9-15,0-92 16,0 71-16,0-71 15,-2 38 1,2-34-16,0-35 16</inkml:trace>
  <inkml:trace contextRef="#ctx0" brushRef="#br0" timeOffset="1843.3969">3451 4371 0,'0'0'0,"11"-22"16,13-8-1,23-5-15,12 11 16,8 12-16,1 12 16,5 12-1,-9 8-15,-8 4 16,-9 9-1,-17 8-15,-18 6 16,-16 7 0,-23 3-16,-20 4 15,-23 12-15,-16-1 16,86-72 0,-72 44-16,32-37 15,36-27-15</inkml:trace>
  <inkml:trace contextRef="#ctx0" brushRef="#br0" timeOffset="2061.723">4131 4112 0,'0'0'16,"19"0"-16,22 0 15,29 6 1,18 4-16,26 5 15,3-6-15,-4-2 16,-5-4 0,-12-6-16,-13-4 15,-83 7-15,0 0 16,56-11 0,-39-14-16</inkml:trace>
  <inkml:trace contextRef="#ctx0" brushRef="#br0" timeOffset="2577.5405">4667 4172 0,'0'0'0,"0"0"15,0 0-15,0 24 16,0 26 0,0 28-16,0 18 15,0 7 1,0 2-16,0 6 15,9 6 1,8 1-16,3 7 16,0 0-16,-4-8 15,-11-15 1,-7-14-16,-10-15 16,-6-12-16,-2-19 15,-6-8 1,-7-8-16,-9-8 15,-4-8 1,-6-8-16,-2-4 16,4-5-16,4-3 15,46 10 1,0 0-16,-35-15 16,18-3-16,23-2 15,21 4 1,19-1-16,29-4 15,42-3 1,40 4-16,4 7 16,-9 8-16,-25 5 15,-18 9 1,-12 2-16,-10 5 16,-12 4-1,-16 4-15,-17 2 16</inkml:trace>
  <inkml:trace contextRef="#ctx0" brushRef="#br0" timeOffset="2733.7381">5965 5805 0,'0'0'0,"0"0"15,0 0 1</inkml:trace>
  <inkml:trace contextRef="#ctx0" brushRef="#br0" timeOffset="92774.9913">6488 4657 0,'0'0'16,"0"0"-16,0 0 15,0 0-15,0 16 16,0 8-1,9 8-15,9-12 16,10-7-16,5-7 16,0-3-1,0-10-15,-1-4 16,-5-13 0,-10-6-16,-7-3 15,-4-5 1,-12 0-16,0 4 15,-7 14-15,-5 11 16,-7 7 0,-1 9-16,-3 6 15</inkml:trace>
  <inkml:trace contextRef="#ctx0" brushRef="#br0" timeOffset="93196.4822">6532 5102 0,'0'0'0,"-6"25"16,-10 15-16,-4 20 15,0-5 1,3 11-16,1 1 15,4 4-15,10-2 16,11-4 0,7-7-16,4-15 15,4-17 1,-1-19-16,-6-16 16,4-9-16,-4-13 15,1-7 1,1-16-16,-4 3 15,-7 0-15,-6 3 16,-8 11 0,-13 12-16,-10 15 15,-19 20 1,-27 19-16,-41 27 16</inkml:trace>
  <inkml:trace contextRef="#ctx0" brushRef="#br0" timeOffset="93337.0982">6094 6025 0,'0'0'15,"0"0"-15</inkml:trace>
  <inkml:trace contextRef="#ctx0" brushRef="#br0" timeOffset="98179.6768">7761 4059 0,'0'0'0,"-6"26"15,-8 23-15,-8 28 16,-9 21-1,-3 31-15,8 18 16,3 21-16,10 4 16,2 2-1,0 1-15,-4 1 16,-4 1 0,-2-7-16,1-7 15,7-16-15,5-25 16,4-23-1,0-23-15,4-76 16,0 0 0,6 46-16,4-31 15,-1-35-15,1-28 16</inkml:trace>
  <inkml:trace contextRef="#ctx0" brushRef="#br0" timeOffset="98476.4819">7440 4262 0,'0'0'15,"0"0"1,16-12-16,19-6 15,27-11-15,21 3 16,38-10 0,38-3-16,13-4 15,-19 16-15,-26 8 16,-23 13 0,-17 6-16,-22 11 15,-65-11 1,33 16-16,-19-1 15</inkml:trace>
  <inkml:trace contextRef="#ctx0" brushRef="#br0" timeOffset="98742.3462">7470 5258 0,'0'0'0,"0"0"16,25-3 0,31-10-16,23-7 15,8-9 1,9 0-16,-4-3 16,-11 6-16,-8 4 15,-6-3 1,-21 1-16,-7-6 15</inkml:trace>
  <inkml:trace contextRef="#ctx0" brushRef="#br0" timeOffset="98991.9852">8287 4731 0,'0'0'15,"0"0"-15,0 0 16,-7 25-16,-7 26 15,-3 18 1,-2 0-16,4 7 16,3 16-1,6 6-15,4-2 16,4-4-16,2-16 16,4-9-1,-2-18-15,5-16 16,6-12-16,2-17 15,8-13 1</inkml:trace>
  <inkml:trace contextRef="#ctx0" brushRef="#br0" timeOffset="99273.5287">8810 5374 0,'0'0'16,"-7"28"-16,-7 18 16,-4 23-1,0 3-15,1 9 16,-3 23-16,2 8 16,5-19-1,13-93-15,0 0 16,0 0-1,-5 70-15,2-41 16,3-31-16</inkml:trace>
  <inkml:trace contextRef="#ctx0" brushRef="#br0" timeOffset="99429.7671">8765 4653 0,'0'0'0,"0"0"16,0 0-1,0 0-15,0 0 16</inkml:trace>
  <inkml:trace contextRef="#ctx0" brushRef="#br0" timeOffset="99866.7837">9214 5149 0,'0'33'15,"-5"21"-15,1 26 16,-2 25 0,-4 5-16,-3-6 15,-3-3-15,3-9 16,5-21-1,8-71-15,0 0 16,0 0 0,-5 47-16,8-26 15,7-26-15,6-19 16,8-17 0,16-24-16,19-26 15,12-12 1,4 5-16,-2 24 15,-9 28 1,-1 18-16,-15 18 16,2 18-16,0 17 15,-1 17 1,-7 16-16,-4 16 16,0 25-16,-3 16 15,-1-1 1,7-14-16,-1-26 15</inkml:trace>
  <inkml:trace contextRef="#ctx0" brushRef="#br0" timeOffset="100679.0873">10767 5996 0,'0'0'16,"0"0"-16,-7-21 15,-6-19 1,-7-20-16,-8 5 16,-1-11-16,-2 0 15,-13-20 1,-6 1-16,2 7 16,-2 20-16,0 13 15,2 19 1,2 18-16,-6 9 15,-2 21 1,-2 16-16,7 19 16,0 25-1,7 25-15,23-1 16,19-6-16,19-7 16,9-19-1,15-14-15,4-19 16,0-28-1,4-20-15,10-19 16,3-26-16,16-32 16,8-43-1,-10-19-15,-24-9 16,-20-3-16,-15-8 16,-2 1-1,-4 0-15,3 0 16,-1 6-1,3 7-15,6 14 16,4 14-16,-4 24 16,-8 20-1,-16 80-15,0 0 16,4-61-16,-10 30 16,-6 20-1,-3 13-15,-6 16 16,1 11-1,-2 16-15,-3 26 16,-4 39-16,4 39 16,6 41-1,9 25-15,8 8 16,8 11 0,2-12-16,2-14 15,3-27 1,2-16-16,-6-13 15,0-18-15,4-31 16,5-21 0,6-30-16,3-32 15,0-27-15,4-22 16</inkml:trace>
  <inkml:trace contextRef="#ctx0" brushRef="#br0" timeOffset="101491.3967">11402 4314 0,'0'0'15,"-5"28"1,-1 21-16,-9 36 15,-2 34-15,1 18 16,-5 31 0,-2 7-16,-1 2 15,6-4-15,6-12 16,5-26 0,7-135-16,0 0 15,0 0 1,9 78-16,17-57 15,7-46-15,8-27 16,9-24 0,15-27-16,6-24 15,-4 4 1,-13 25-16,-16 35 16,-38 63-16,30-33 15,-1 22 1,-8 16-16,-2 18 15,-2 18 1,1 23-16,1 15 16,2 32-16,8 21 15,6 2 1,9-12-16,-2-43 16,2-32-16,-5-28 15,5-22 1,13-17-16,11-23 15,26-35 1,27-40-16,6-32 16,-17-11-16,-16-9 15,-18-4 1,-19-4-16,-17-4 16,-23 4-1,-17 8-15,-13 21 16,-14 21-16,-5 29 15,-15 26 1,-12 23-16,-15 27 16,-25 23-1,-17 21-15,-7 24 16,3 17-16,15 1 16,26 2-1,29-11-15,30-7 16,25-16-1,18-11-15,10-7 16</inkml:trace>
  <inkml:trace contextRef="#ctx0" brushRef="#br0" timeOffset="101835.4393">13482 5039 0,'0'0'16,"0"0"0,-4 29-16,2 24 15,-10 33-15,1 12 16,-7 0-1,-1-4-15,-5-16 16,8-4-16,4-7 16,-2-16-1,3-6-15,11-45 16,-13 38 0,-5-9-16,0-22 15,-2-23-15</inkml:trace>
  <inkml:trace contextRef="#ctx0" brushRef="#br0" timeOffset="101991.2772">13276 4617 0,'0'0'0,"0"0"15,0-15-15,0-6 16,6-1-1,7 19-15</inkml:trace>
  <inkml:trace contextRef="#ctx0" brushRef="#br0" timeOffset="102413.4432">13721 5186 0,'0'0'0,"5"32"15,1 17-15,3 27 16,-2 9 0,-7-11-16,-2-10 15,2-64 1,0 0-16,0 0 16,-2 40-16,-1-15 15,3-25 1,5-20-16,13-20 15,9-14 1,6-4-16,3-4 16,-1-1-16,3 7 15,6 12 1,-3 10-16,2 18 16,2 14-16,-6 20 15,2 13 1,-7 14-16,-7 18 15,-8 8 1,1 25-16,4 7 16,7-18-1,8-20-15,18-17 16</inkml:trace>
  <inkml:trace contextRef="#ctx0" brushRef="#br0" timeOffset="103116.0174">15230 5638 0,'0'0'0,"0"-20"15,-5-16 1,3-15-16,-9-3 16,-10 2-1,-10 6-15,-9 1 16,-8 0-16,2 5 15,-4 7 1,2 10-16,1 14 16,0 14-1,0 15-15,4 20 16,8 16-16,9 13 16,10 25-1,13 2-15,22-11 16,-19-85-16,33 55 15,2-32 1,8-23-16,1-24 16,11-25-1,-1-30-15,21-53 16,3-40 0,-8-22-16,-17-12 15,-10 5-15,-10 5 16,-1 10-1,-6 8-15,3 20 16,-5 24 0,-6 29-16,-18 105 15,0 0-15,7-70 16,-7 34 0,-4 29-16,-3 21 15,-5 17-15,1 18 16,-2 26-1,-5 43-15,-2 41 16,5 32 0,1 4-16,12-6 15,7-3-15,8-5 16,3-9 0,3-16-16,6-13 15,2-22-15,0-30 16,0-30-1</inkml:trace>
  <inkml:trace contextRef="#ctx0" brushRef="#br0" timeOffset="103537.7881">15638 5026 0,'0'0'0,"0"0"16,-20 17 0,-9 15-16,-8 24 15,9 17 1,11 28-16,17 15 16,26-6-16,22-25 15,18-28 1,11-30-16,1-29 15,5-26-15,-8-24 16,-12-19 0,-18-13-16,-21-2 15,-17-2 1,-21 6-16,-13 10 16,-17 12-16,-14 15 15,-2 25 1,-5 15-16,-5 12 15,6 11 1,10 7-16,18 6 16,18 0-1,18-4-15</inkml:trace>
  <inkml:trace contextRef="#ctx0" brushRef="#br0" timeOffset="104147.4077">16432 4938 0,'0'0'0,"0"23"16,0 15-16,0 29 16,0 17-1,0 26-15,0 2 16,0-5-16,0-11 15,0-19 1,0-77-16,0 0 16,6 42-1,12-40-15,5-31 16,10-11-16,2-12 16,5-8-1,-7 2-15,-33 58 16,0 0-1,0 0-15,29-47 16,-5 18-16,-4 25 16,-7 19-1,3 16-15,-1 14 16,6 19-16,8 8 16,16 20-1,18 2-15,10-23 16,3-30-1,5-30-15,3-20 16,6-23-16,4-19 16,4-20-1,5-24-15,5-22 16,-6-16 0,-9-14-16,-14-9 15,-22-8-15,-24-1 16,-22 9-1,-27 18-15,-38 16 16,-56 31 0,-77 16-16</inkml:trace>
  <inkml:trace contextRef="#ctx0" brushRef="#br0" timeOffset="115753.6596">19292 4988 0,'0'0'15,"27"0"1,23-6-16,27 3 16,24-2-16,6 3 15,3-2 1,-3-3-16,-2 3 16,-6 4-1,-12-3-15,-87 3 16,73 0-16,-73 0 15,48 0-15</inkml:trace>
  <inkml:trace contextRef="#ctx0" brushRef="#br0" timeOffset="116003.6272">19148 5459 0,'0'0'0,"21"-5"16,26-6-1,29-9-15,23-4 16,26-5-16,6 4 16,3 9-1,-9 8-15,-13 8 16,-24 4-1,-19-6-15,-29-7 16</inkml:trace>
  <inkml:trace contextRef="#ctx0" brushRef="#br0" timeOffset="116347.3883">19900 4739 0,'0'0'0,"0"0"16,0 0-1,20 6-15,27-2 16,19 9-16,0 7 16,-5 3-1,-1 6-15,-2 8 16,-9 6-1,-12 9-15,-16 11 16,-21 12 0,-34 32-16,-34 23 15,-36 11-15,-7 1 16,12-21 0,32-30-16,36-30 15,29-27-15,20-17 16</inkml:trace>
  <inkml:trace contextRef="#ctx0" brushRef="#br0" timeOffset="116691.1817">20925 4306 0,'0'0'16,"0"0"-16,-4 31 15,-1 35 1,-5 41-16,-4 36 16,1 11-16,-3 31 15,-1 19 1,-1-1-16,4-24 15,0-25-15,3-31 16,5-28 0,6-95-16,-2 77 15,2-77 1,-5 40-16,0-42 16</inkml:trace>
  <inkml:trace contextRef="#ctx0" brushRef="#br0" timeOffset="116925.4853">20854 4999 0,'23'-4'0,"21"-9"16,26 3-16,19 1 15,31 3 1,-1 1-16,-9 2 15,-18-3 1,-24-5-16,-25-4 16,-14-10-16,-11-13 15</inkml:trace>
  <inkml:trace contextRef="#ctx0" brushRef="#br0" timeOffset="117237.9757">21654 4103 0,'0'0'16,"0"0"-1,0 0-15,0 31 16,-4 30 0,2 36-16,-5 29 15,7 1-15,2 3 16,5 6-1,-1 2-15,1 6 16,4 4-16,7 28 16,-2-7-1,-1-8-15,-7-13 16,-6-21-16,-6-21 16,-7-24-1,11-82-15,-8 47 16,3-45-1,8-33-15</inkml:trace>
  <inkml:trace contextRef="#ctx0" brushRef="#br0" timeOffset="117940.6409">22193 4570 0,'0'0'0,"0"0"16,0 33-16,0 34 16,0 45-1,5 24-15,-3 1 16,-4-6 0,-3-10-16,-4-11 15,-1-16 1,10-94-16,-8 78 15,8-78-15,-5 54 16,2-34 0,6-36-16,18-31 15,14-29-15,21-27 16,7-19 0,-4-4-16,-11 30 15,-48 96 1,31-56-16,-11 37 15,-2 22-15,-4 21 16,-3 11 0,0 14-16,5 27 15,8 28 1,4 18-16,18-9 16,8-18-16,7-33 15,-3-22 1,-1-24-16,3-19 15,14-19-15,25-29 16,13-32 0,-5-28-16,-20-24 15,-29-15 1,-31-6-16,-27-3 16,-21 8-16,-18 16 15,-16 14 1,-4 26-16,-9 24 15,-3 21 1,-1 23-16,5 23 16,13 13-16,13 11 15,2 7 1,17 2-16,16 0 16</inkml:trace>
  <inkml:trace contextRef="#ctx0" brushRef="#br0" timeOffset="118221.8298">23878 4469 0,'0'0'16,"0"0"-1,-7 23-15,-1 24 16,-16 33-16,-7 30 15,-10 21 1,-7 23-16,6 5 16,9-18-1,5-21-15,8-19 16,7-20-16,13-81 16,0 0-1,-2 54-15,8-35 16</inkml:trace>
  <inkml:trace contextRef="#ctx0" brushRef="#br0" timeOffset="118643.9257">23846 4342 0,'0'0'0,"0"0"15,9 22-15,7 17 16,11 25-16,0 19 16,6 31-1,3 31-15,-3 5 16,-4-16 0,-4-11-16,0-18 15,0-21-15,-2-18 16,-23-66-1,21 35-15,1-21 16,4-21 0,1-18-16,20-29 15,8-21 1,18-46-16,18-56 16,-12-26-16,-23-5 15,-32 42 1,-17 26-16,-7 17 15,0 30-15,0 93 16,-2-69 0,-3 21-16</inkml:trace>
  <inkml:trace contextRef="#ctx0" brushRef="#br0" timeOffset="119034.5139">25200 3969 0,'0'0'0,"0"31"15,0 23 1,0 37-16,-4 35 16,-3 19-16,-7 42 15,-5 26 1,-3-15-16,-3-16 16,5-13-16,6-21 15,5-18 1,5-30-16,4-23 15,0-77 1,0 0-16,2 39 16,-2-39-16,-4-34 15</inkml:trace>
  <inkml:trace contextRef="#ctx0" brushRef="#br0" timeOffset="119377.8074">25021 4334 0,'14'-23'0,"13"-6"16,20-10-1,13 10-15,17 11 16,32 9-16,23 17 16,-3 18-1,-4 19-15,-20 18 16,-20 13-1,-25 11-15,-21 16 16,-33 18-16,-30 21 16,-36 18-1,-30 13-15,-26-1 16,-20-3-16,-9-9 16,17-42-1,14-29-15,14-26 16,19-34-1,20-27-15,21-27 16,11-21-16</inkml:trace>
  <inkml:trace contextRef="#ctx0" brushRef="#br0" timeOffset="119580.8842">24908 4807 0,'0'0'0,"0"0"16,23 0 0,27 0-16,33 0 15,20 4-15,7 5 16,-8 11 0,-4 14-16,-6 6 15</inkml:trace>
  <inkml:trace contextRef="#ctx0" brushRef="#br0" timeOffset="120252.5953">26242 6053 0,'0'0'0,"0"0"16,0 0 0,0 0-16,0 0 15,0 0 1,0 0-16,-30 7 16,-25 0-16,-30 2 15,-23 0 1,2 0-16,-9-3 15,-1-3-15,-9-1 16,-6 0 0,-6-2-16,-6 4 15,-11 1 1,-25 4-16,-24 4 16,-4 5-16,0-4 15,6 1 1,2-6-16,6-4 15,-5-5 1,-1-5-16,0-4 16,1-4-16,-4-3 15,-1-2 1,4 0-16,10 5 16,-1 4-1,4 7-15,5 6 16,0 10-16,3 0 15,10-1 1,4-2-16,15-3 16,12 2-1,19-3-15,15-1 16,15 5-16,11 3 16,12-1-1,15-1-15,6-4 16,44-8-16,-40 9 15,40-9 1,-34 13-16</inkml:trace>
  <inkml:trace contextRef="#ctx0" brushRef="#br0" timeOffset="120393.5416">19875 6468 0,'0'0'15,"0"0"-15,0 0 16,0 0-16,0 0 16</inkml:trace>
  <inkml:trace contextRef="#ctx0" brushRef="#br0" timeOffset="121759.969">26742 3904 0,'0'0'0,"0"0"15,0 0 1,2 18-16,12 21 16,8 16-16,1 0 15,-1 15 1,-2 8-16,0 22 16,-11 19-16,-9-5 15,-9-16-15,-6-16 16,-6-23-16,-1-30 15,5-20 1,0-13-16,2-12 16,3-11-1,4-6-15,8-5 16,6-5-16,12 0 16,12 8-1,7 4-15,10 4 16,5 5-1,-1-1-15,-3-4 16,-6-4-16,-11-5 16,-9-5-1,-4-5-15,-11 0 16,-4-2 0,-3 4-16,0 44 15,0 0-15,0 0 16,-3-40-1,3 17-15,3 17 16,1 19 0,-2 14-16,-2 13 15,0 23-15,-2 4 16,2 6 0,-2 21-16,-3 0 15,-6 0 1,-10-6-16,-12-15 15,-9-9-15,-10-12 16,6-21 0,6-17-16,1-12 15,39-2-15,-31-14 16,13-3 0,11-2-16,17 2 15,11-1 1,17 4-16,16-4 15,4 1-15,0-6 16</inkml:trace>
  <inkml:trace contextRef="#ctx0" brushRef="#br0" timeOffset="122244.3509">27361 3792 0,'0'0'0,"0"0"16,0 0-16,3 27 16,8 31-1,0 32-15,1 25 16,-6 5-16,-2 0 15,-2-1 1,1-10-16,1-2 16,2-8-1,6-3-15,-6-10 16,-6-14-16,0-72 16,-4 54-16,-10-14 15,-1-15 1,-3-22-1,3-15-15,4-27 16,2-24-16,7-12 16,6-31-1,10-9-15,15 3 16,10 29-16,16 23 16,7 22-1,1 14-15,1 10 16,-1 9-16,-7 8 15</inkml:trace>
  <inkml:trace contextRef="#ctx0" brushRef="#br0" timeOffset="122494.4973">27075 5372 0,'0'30'16,"0"11"-16,0 22 16,9 6-1,9 8-15,16 5 16,9-13 0,7-13-16,11-16 15,-4-22-15,9-15 16,5-21-1,5-25-15</inkml:trace>
  <inkml:trace contextRef="#ctx0" brushRef="#br0" timeOffset="122713.2095">28096 4040 0,'0'0'0,"0"0"15,0 0-15,20 12 16,12 7 0,4 12-16,-8 6 15,-9 8-15</inkml:trace>
  <inkml:trace contextRef="#ctx0" brushRef="#br0" timeOffset="123431.5717">27815 4635 0,'0'0'0,"0"0"16,29-3-16,29-10 15,23-7 1,5 0-1,-4 4-15,-82 16 0,0 0 16,57-7 0,-30 10-16,-23 2 15,-12 10 1,-11 5-16,-5 6 16,-5 10-16,-3 14 15,11-1 1,11-2-16,18-6 15,13-13 1,11-15-16,9-10 16,7-15-16,-5-12 15,-17-7 1,-16-3-16,-15 9 16,-13 4-1,-9 2-15,-9 10 16,-3 9-16,-8 9 15,6 7 1,8 8-16,13 6 16,13 1-16,9 2 15,7 4 1,7-2-16,-16-35 16,17 45-1,-3-1-15,-14 3 16,-20-2-16,-18-1 15,-18 1 1,-11 0-16,-22 1 16,89-46-1,-92 39-15,92-39 16,-60 13-16,41-17 16,31-5-1,18-2-15,15 0 16,28 0-16,11 1 15,29 2 1,18-2-16,6-1 16,-6 0-1,-24-2-15,-20-14 16,-22-11-16</inkml:trace>
  <inkml:trace contextRef="#ctx0" brushRef="#br0" timeOffset="123821.9917">28669 4034 0,'0'0'0,"0"0"16,2 27-16,8 26 16,2 35-1,0 24-15,-2 17 16,2 13 0,3 25-16,-3-2 15,-1-9-15,-3-18 16,2-13-1,-6-19-15,-4-20 16,0-86 0,0 0-16,0 0 15,0 52-15,-2-43 16,2-32 0</inkml:trace>
  <inkml:trace contextRef="#ctx0" brushRef="#br0" timeOffset="123962.8451">28675 4999 0,'4'-22'0,"17"-10"16,13 1-16,23-1 15,19 6 1,28 1-16,9 12 16,-23 9-16,-90 4 15,57 6 1</inkml:trace>
  <inkml:trace contextRef="#ctx0" brushRef="#br0" timeOffset="124212.897">28342 5532 0,'0'0'0,"0"30"15,2 22 1,17 28-16,14 7 15,14-2 1,20-5-16,11-15 16,13-26-16,15-18 15,15-25 1,20-21-16,21-17 16,7-8-1,-13-1-15</inkml:trace>
  <inkml:trace contextRef="#ctx0" brushRef="#br0" timeOffset="124353.1074">29965 6094 0,'0'0'0,"0"0"16,0 0-1,0 0-15,0 0 16</inkml:trace>
  <inkml:trace contextRef="#ctx0" brushRef="#br0" timeOffset="133866.8018">7355 7483 0,'0'0'15,"0"0"1,-6-15-16,-8-13 16,-9-4-16,-3 5 15,-5 9 1,4 4-16,-9 8 15,-5 2-15,-13 10 16,-1 7 0,-3 12-16,-2 9 15,1 6 1,-1 11-16,-9 20 16,-1 14-16,21-4 15,23-14 1,21-16-16,14-6 15,13-2 1,14-4-16,12 4 16,4-1-16,7 3 15,-4 2 1,-2 7-16,-5 15 16,-14 7-16,-20 0 15,-21 1 1,-18-7-16,-13-2 15,-9-8 1,-7-5-16,6-10 16,8-13-16,40-32 15,0 0 1,-35 18-16,35-18 16,-29 8-1,14-8-15,13-6 16,8-6-16,-6 12 15,19-11 1,-19 11-16,23-6 16,4 12-1,-6 15-15,-6 12 16,-5 11-16,-6 24 16,-4 12-1,-4 41-15,-12 41 16,-6 31-1,-1 6-15,0 5 16,1 8-16,-3 6 16,-1 24-1,-1-1-15,9 0 16,7-2-16,7-6 16,4-5-1,2-10-15,11-12 16,9-23-1,7-11-15,5-14 16,4-9-16,1-18 16,9-16-1,-2-24-15,7-16 16,-2-18 0,1-22-16,-6-20 15,1-16-15,4-17 16,-8-16-1,-11-16-15</inkml:trace>
  <inkml:trace contextRef="#ctx0" brushRef="#br0" timeOffset="133960.3396">7426 13114 0,'0'0'16,"0"0"-16,0 0 15,0 0-15</inkml:trace>
  <inkml:trace contextRef="#ctx0" brushRef="#br0" timeOffset="134428.9788">4054 8622 0,'0'0'0,"18"-12"15,16-10 1,23-17-16,17-12 16,27-19-16,22-14 15,-4 3 1,-28 18-16,-24 17 16</inkml:trace>
  <inkml:trace contextRef="#ctx0" brushRef="#br0" timeOffset="135319.2708">4320 8962 0,'0'0'0,"0"0"16,0 0-16,0 0 16,16-20-16,15-12 15,16-24 1,-2 6-16,-5 6 15,-40 44 1,32-32-16,-12 23 16,-16 22-16,-10 15 15,-15 18 1,-13 20-16,-13 24 16,5-2-1,8-24-15,22-34 16,4-19-16,12-9 15,8-11 1,13-14-16,7-3 16,7-10-1,-3 7-15,-4 11 16,-14 12-16,-3 10 16,-13 16-1,-11 18-15,-15 27 16,-8 13-1,-15 33-15,-13 20 16,60-131-16,0 0 16,0 0-1,-39 96-15,35-61 16,27-48-16,15-23 16,13-11-1,5-7-15,-56 54 16,65-57-1,-13 23-15,-33 32 16,-19 26-16,-10 17 16,-14 30-1,-7 43-15,-6 38 16,8 13 0,16-2-16,19-20 15,10-27 1,10-24-16,5-32 15,-4-27-15,3-16 16,-1-16 0,-3-13-16,3-24 15,1-27-15,-8-16 16,-6-30 0,-23-6-16,-20 11 15,-23 35-15,-7 33 16,2 30-1,3 17-15,-9 20 16,5 20 0,-2 30-16,14 15 15,26-22-15,34-43 16,13-40 0</inkml:trace>
  <inkml:trace contextRef="#ctx0" brushRef="#br0" timeOffset="135537.969">5138 8665 0,'0'0'15,"0"0"-15,-14 27 16,-7 23 0,-18 34-16,-14 41 15,-14 41 1,-7 10-16,7-24 15,67-152 1,0 0-16,-35 81 16,43-93-16,27-62 15</inkml:trace>
  <inkml:trace contextRef="#ctx0" brushRef="#br0" timeOffset="135678.6842">5093 8936 0,'2'4'0,"4"7"15,0 7 1,-2 8-16,3 13 15,-1 6 1,10 0-16,1-9 16,6-14-16,2-20 15,0-18 1,6-31-16,6-40 16</inkml:trace>
  <inkml:trace contextRef="#ctx0" brushRef="#br0" timeOffset="135913.2714">5529 8183 0,'0'0'0,"0"29"16,-5 24-16,3 36 16,-5 34-1,5 10-15,0 5 16,2 12-16,0 35 15,-9-2 1,0-28-16,-8-31 16,-6-36-1,-3-35-15</inkml:trace>
  <inkml:trace contextRef="#ctx0" brushRef="#br0" timeOffset="136116.2846">5142 9760 0,'0'0'16,"0"27"-16,0 16 16,0 21-1,9 3-15,11 3 16,10-8-16,8-12 16,11-8-1,9-14-15,9-20 16,2-22-16</inkml:trace>
  <inkml:trace contextRef="#ctx0" brushRef="#br0" timeOffset="136209.8042">5987 9883 0,'0'0'16,"18"-4"0,20-5-16,29-10 15,2 0-15</inkml:trace>
  <inkml:trace contextRef="#ctx0" brushRef="#br0" timeOffset="139834.1814">7824 7707 0,'0'0'0,"0"0"15,0 0-15,0 0 16,0 0 0,20-11-16,20-11 15,29-17 1,23-10-16,6-5 15,-98 54-15,0 0 16,66-33 0,-43 24-16,-25 18 15,-15 12-15,-16 15 16,-21 18 0,-25 34-16,-15 21 15,5 1 1,89-110-16,-64 89 15,64-89-15,0 0 16,-23 53 0,27-27-16,24-19 15,7-14 1,9-4-16,21-12 16,10-2-16,-75 25 15,83-20 1,-16 14-16,-48 28 15,-32 13 1,-24 17-16,-24 17 16,-39 32-16,-39 33 15,2-7 1,41-42-16,96-85 16,0 0-1,-54 36-15,36-32 16,22-18-16,22-5 15,16-9 1,30-13-16,42-18 16,37-14-1,15 6-15,-21 16 16,-29 13-16,-28 6 16,-28 13-1</inkml:trace>
  <inkml:trace contextRef="#ctx0" brushRef="#br0" timeOffset="140193.5011">7809 9029 0,'-16'32'0,"0"11"15,-2 18-15,12 0 16,8 2-16,8-3 15,16 1 1,7-8-16,9-10 16,8-14-1,1-17-15,3-16 16,-5-22-16,-8-19 16,-5-17-1,-21-8-15,-20 2 16,-17 9-1,-14 11-15,-8 17 16,-6 18 0,-4 16-16,1 18 15,-1 16-15,12 5 16,10 2-16,27-15 16,27-20-1</inkml:trace>
  <inkml:trace contextRef="#ctx0" brushRef="#br0" timeOffset="140536.9219">8620 8395 0,'0'0'0,"0"0"15,0 0-15,24 0 16,30-7-1,17-2-15,-6 0 16,-65 9 0,0 0-16,46-2 15,-16 11-15,-30 20 16,-20 14 0,-18 12-16,-13 10 15,-12 15-15,63-80 16,0 0-1,-61 70-15,30-41 16,29-42 0,15-32-16,15-31 15</inkml:trace>
  <inkml:trace contextRef="#ctx0" brushRef="#br0" timeOffset="140849.2216">9086 7649 0,'0'0'0,"0"0"15,0 0-15,0 22 16,7 25 0,2 29-16,-2 32 15,-1 12 1,-4 14-16,1 13 16,-1 39-16,4 20 15,0 1 1,-6-10-16,-6-16 15,-2-9 1,1-14-16,-4-19 16,0-37-16,0-13 15,-1-17 1,12-72-16,0 0 16,-8 43-16,1-20 15,3-23 1,8-18-16</inkml:trace>
  <inkml:trace contextRef="#ctx0" brushRef="#br0" timeOffset="141052.2937">9603 8006 0,'0'0'0,"0"0"16,0 0-16,0 0 16,0 0-16,17 14 15,26 15 1</inkml:trace>
  <inkml:trace contextRef="#ctx0" brushRef="#br0" timeOffset="141286.9611">9659 8853 0,'0'0'15,"0"0"-15,0 0 16,0 0-16,0 0 15,0 0 1,21 14-16,11 8 16,11 11-1</inkml:trace>
  <inkml:trace contextRef="#ctx0" brushRef="#br0" timeOffset="142146.1721">11880 7917 0,'0'-43'15,"0"-24"-15,-4-19 16,-6-15 0,-13 13-16,-14 17 15,-14 13-15,-16 9 16,-18 13 0,-16 16-16,-20 13 15,-9 14 1,-3 15-16,12 16 15,12 10-15,10 11 16,22 8 0,10 9-16,17 9 15,16 7-15,18 2 16,22-2 0,13-4-16,22 0 15,14-1 1,22 3-16,17 1 15,2-2-15,-5-1 16,-6 1 0,-11 2-16,-10 4 15,-16-2 1,-11 5-16,-14 4 16,-13-5-16,-12-7 15,-10-15 1,-11-14-16,-6-18 15,-11-9 1,-14-8-16,-11-4 16,-11-9-16,-26-8 15,-17-14 1,3-18-16,3-16 16,13-12-16,14-5 15,9-7 1,11-3-16,7 1 15,19 8 1,40 61-16,-16-44 16,16-3-1</inkml:trace>
  <inkml:trace contextRef="#ctx0" brushRef="#br0" timeOffset="142676.9098">11510 9096 0,'0'0'15,"0"0"-15,0 0 16,23 8-1,26-2-15,23 3 16,0-7-16,-1-10 16,3-17-1,-5-18-15,-10-13 16,-20-7 0,-15-1-16,-16 10 15,-12 6-15,-11 0 16,-8 10-1,-12 11-15,-4 17 16,-8 13-16,-4 20 16,-4 20-1,7 17-15,-11 38 16,8 25 0,16 15-16,16 3 15,21-24-15,12-33 16,13-30-1,4-25-15,9-16 16,17-15 0,11-16-16,13-15 15,19-25-15,5-25 16</inkml:trace>
  <inkml:trace contextRef="#ctx0" brushRef="#br0" timeOffset="143083.4677">12347 8760 0,'0'0'0,"0"0"15,0 21-15,0 27 16,-4 33 0,-1 27-16,-4 13 15,-4-3 1,-5 0-16,3-17 15,15-101 1,-13 61-16,9-43 16,10-30-16,13-19 15,10-18 1,11-25-16,18-35 16,14-23-16,0 5 15,-12 28 1,-20 37-16,-5 23 15,-6 24-15,-3 17 16,-6 14 0,-3 17-16,1 30 15,-3 20 1,-1 39-16,4 35 16,5-7-1,3-25-15</inkml:trace>
  <inkml:trace contextRef="#ctx0" brushRef="#br0" timeOffset="143833.239">13568 9410 0,'0'0'0,"0"0"15,0-21 1,0-21-16,-6-23 15,2 2 1,-11-3-16,-5 9 16,-8 6-1,-5 7-15,-11 5 16,-4 13-16,-8 12 16,5 14-1,-6 18-15,2 18 16,6 15-1,6 14-15,6 27 16,14 13-16,19-7 16,19-11-16,19-16 15,18-19 1,3-32-16,10-27 16,9-31-1,18-48-15,6-58 16,-20-38-16,-27-16 15,-14-10 1,-17 3-16,-3 4 16,1 4-1,5 12-15,1 4 16,5 11 0,-2 23-16,-3 18 15,-6 26-15,-18 103 16,0 0-1,0 0-15,5-75 16,-10 40-16,-4 37 16,0 26-1,-2 15-15,-7 38 16,-4 47 0,-9 59-16,-3 48 15,-4 28-15,5-12 16,-3-7-1,9-8-15,9-17 16,14-29-16,12-48 16,6-29-1,1-40-15,6-26 16,0-27 0,0-22-16,4-20 15,4-25-15</inkml:trace>
  <inkml:trace contextRef="#ctx0" brushRef="#br0" timeOffset="144176.8995">14452 7228 0,'-9'28'15,"1"18"-15,-14 33 16,-2 37 0,-5 39-16,2 32 15,4 16 1,6 11-16,4-8 16,-1-3-16,1-11 15,7-22 1,1-20-16,10-25 15,-3-27-15,-2-98 16,0 0 0,8 69-16,1-44 15,3-41 1,-4-33-16</inkml:trace>
  <inkml:trace contextRef="#ctx0" brushRef="#br0" timeOffset="144723.3025">14539 7298 0,'0'0'0,"0"0"16,0 0-16,0 22 16,-4 26-1,2 41-15,-5 36 16,7 4-16,5 3 15,3-6 1,3-13-16,9-19 16,9-27-16,-2-29 15,7-23 1,6-23-16,13-26 16,14-31-1,27-44-15,29-58 16,-4-24-16,-32 22 15,-43 48 1,-22 32-16,-22 89 16,0 0-1,5-57-15,-10 35 16,-5 32-16,-4 22 16,-1 22-1,-8 43-15,-8 68 16,-3 69-1,10 28-15,17-34 16,7-25-16,0-31 16,3-22-1,7-18-15,4-31 16,3-19-16,-17-82 16,24 53-1,-6-28-15,-3-21 16</inkml:trace>
  <inkml:trace contextRef="#ctx0" brushRef="#br0" timeOffset="145160.7044">15348 8706 0,'0'0'16,"0"0"-16,0 0 15,0 0-15,2 26 16,18 23-1,13 16-15,13-9 16,2-7-16,7-13 16,-2-20-1,-1-21-15,-1-19 16,-4-24 0,-7-9-16,-11-15 15,-10-13-15,-15 0 16,-20 23-1,16 62-15,-34-29 16,-14 24 0,-8 28-16,-1 22 15,4 19-15,-4 30 16,16 18 0,22 1-16,31-12 15,17-12 1,12-15-16,7-20 15,7-21-15,12-17 16,17-16 0,30-23-16,22-31 15</inkml:trace>
  <inkml:trace contextRef="#ctx0" brushRef="#br0" timeOffset="145551.2373">16624 8413 0,'0'0'0,"0"0"16,-24 7-16,-18 11 15,-19 16 1,4 19-16,-11 32 16,-2 29-16,19 2 15,20-9 1,23-29-16,21-24 15,11-27 1,9-20-16,9-14 16,19-11-16,4-9 15,-3 0 1,-62 27-16,57-20 16,-18 18-1,-19 17-15,-22 16 16,-18 19-16,-15 24 15,-24 26 1,1 10-16,58-110 16,0 0-16,-34 77 15,41-56 1</inkml:trace>
  <inkml:trace contextRef="#ctx0" brushRef="#br0" timeOffset="145926.144">17233 8364 0,'-28'23'16,"-10"10"-16,-20 24 16,-16 29-1,-11 27-15,5 19 16,18-2-1,22-29-15,40-101 16,-4 55-16,25-35 16,19-28-1,15-19-15,11-10 16,15-18-16,-4 6 16,-19 21-1,-22 16-15,-14 16 16,-12 9-1,-16 16-15,-9 19 16,-18 23 0,-24 36-16,-18 34 15,5 3-15,27-31 16,24-35 0</inkml:trace>
  <inkml:trace contextRef="#ctx0" brushRef="#br0" timeOffset="146488.8638">17958 9010 0,'0'0'0,"-13"-17"16,-5-7-1,-4-12-15,-1-4 16,1-4 0,1-1-16,-3 2 15,-3 8-15,-2 8 16,-4 13 0,2 19-1,-4 19-15,-7 28 16,1 20-16,-9 41 15,-2 40 1,14 3-16,38-156 16,-19 118-16,15-51 15,16-47 1,13-30-16,15-24 16,12-27-16,25-35 15,20-26 1,-10 7-16,-21 24 15,-22 35-15,-17 29 16,-8 16 0,-3 13-16,-3 11 15,-7 17 1,-1 16-16,0 24 16,1 3-16,18 23 15,20 3 1,19-23-16</inkml:trace>
  <inkml:trace contextRef="#ctx0" brushRef="#br0" timeOffset="147316.4459">18843 9079 0,'0'0'0,"-4"-23"16,0-17-16,2-29 15,6-6 1,2-18-16,-4 6 16,-6 5-16,-16 8 15,-6 13 1,-7 21-16,-4 15 16,-8 21-1,-9 20-15,0 24 16,-4 20-1,0 28-15,12 16 16,46-104-16,-25 86 16,21-32-1,17-33-15,9-27 16,13-23-16,18-30 16,13-25-1,-1-14-15,-65 98 16,0 0-1,53-74-15,-21 45 16,-19 35-16,-13 25 16,-6 16-1,-9 34-15,-9 48 16,0 57 0,4 37-16,9 25 15,11-13-15,4 2 16,8 8-1,-6 10-15,-1 0 16,-1 0 0,-4-12-16,-2-12 15,-9-29-15,-5-38 16,-6-37 0,-4-35-16,-7-37 15,2-26 1,-6-17-16,-8-19 15,-4-22-15,-4-31 16,-11-54 0,-14-67-16,-3-59 15,17-41-15,19 10 16,25 11 0,16 7-16,24 16 15,16 23 1,28 28-16,12 39 15,16 21-15,11 29 16,9 24 0,4 25-16,5 16 15,-9 15 1,-24 3-16,-16-6 16</inkml:trace>
  <inkml:trace contextRef="#ctx0" brushRef="#br0" timeOffset="147831.9505">18935 9016 0,'0'0'16,"0"0"-1,0 0-15,17 6 16,26 9-16,18 11 15,-1 5 1,5 0-16,-1-3 16,-1-16-16,-4-13 15,-9-24 1,-7-18-16,-7-19 16,-9-14-1,-10-22-15,-17-5 16,-15 18-16,-12 27 15,-1 22 1,-9 21-16,-10 19 16,-11 23-16,-4 24 15,-15 36 1,-1 32-16,9 15 16,24 0-1,29-18-15,26-22 16,15-23-16,15-14 15,4-22 1,6-17-16,10-9 16,13-11-1,23-12-15,17-11 16,-11-3-16,-11-5 16,-10-3-1</inkml:trace>
  <inkml:trace contextRef="#ctx0" brushRef="#br0" timeOffset="147988.5017">20335 9314 0,'0'0'15,"0"0"-15,0-12 16,-4-3-1,0 0-15</inkml:trace>
  <inkml:trace contextRef="#ctx0" brushRef="#br0" timeOffset="149550.6781">7437 11384 0,'0'0'0,"-7"34"15,-6 26-15,-7 32 16,-7 31-1,1 38-15,5 15 16,7-21-16,12-29 16,4-29-1,1-37-15,-6-36 16</inkml:trace>
  <inkml:trace contextRef="#ctx0" brushRef="#br0" timeOffset="149706.5025">7395 11816 0,'0'0'0,"0"0"15,22 0-15,27-2 16,27-13 0,0-18-16,-11-19 15</inkml:trace>
  <inkml:trace contextRef="#ctx0" brushRef="#br0" timeOffset="150034.9393">7842 11289 0,'0'0'16,"0"22"-16,-5 22 16,1 30-16,-13 29 15,-14 11 1,-20 18-16,-16 15 15,-6-6-15,-1-16 16,5-20 0,13-22-16,56-83 15,0 0 1,-44 49-16,23-38 16,16-24-16,15-16 15,10-7 1,16-15-16,7-5 15,12-2 1,24-19-16,9-19 16,-3-15-16</inkml:trace>
  <inkml:trace contextRef="#ctx0" brushRef="#br0" timeOffset="150378.6032">8131 10638 0,'0'0'0,"0"0"16,0 0-16,0 25 15,-5 29 1,1 39-16,-9 46 16,-6 22-1,-3 53-15,-3 34 16,0 34-1,5 1-15,6 15 16,4 11-16,5 16 16,3 4-1,4-8-15,5-17 16,-1-29-16,1-41 16,-2-46-1,-8-54-15,-6-45 16,9-89-1,-15 52-15,-5-47 16,2-32-16</inkml:trace>
  <inkml:trace contextRef="#ctx0" brushRef="#br0" timeOffset="151003.0729">8217 11623 0,'15'-33'15,"11"-18"-15,13-23 16,11-16 0,12-10-16,1 13 15,-5 16-15,-58 71 16,45-48-1,-23 33-15,-20 21 16,-10 21 0,-16 22-16,-11 30 15,-20 41-15,-13 39 16,11 4 0,16-29-16,23-42 15,18-92-15,-2 49 16,14-35-1,7-26-15,11-14 16,17-28 0,1-4-16,17-12 15,-4 17-15,-14 28 16,-32 32 0,-22 24-16,-12 23 15,-19 38 1,-28 62-16,-19 49 15,7 2-15,25-59 16,53-146 0,0 0-16,-21 63 15,21-68 1,21-40-16,16-42 16,40-49-16,39-57 15,38-28 1,-26 56-16,-43 60 15,-36 42-15</inkml:trace>
  <inkml:trace contextRef="#ctx0" brushRef="#br0" timeOffset="151347.1137">8611 12906 0,'0'0'0,"0"0"16,0 0-16,0 0 16,15 5-16,23-5 15,16-3 1,-5-20-16,-8-16 16,-10-11-16,-7-10 15,-9 4 1,-15 8-16,0 48 15,-17-32 1,-12 18-16,-4 19 16,-8 13-16,-10 20 15,-1 13 1,8 13-16,-6 22 16,10-1-1,22-29-15,18-41 16,7-30-16</inkml:trace>
  <inkml:trace contextRef="#ctx0" brushRef="#br0" timeOffset="151674.7881">9027 11903 0,'0'0'16,"0"0"-1,0 0-15,0 0 16,0 0-16,18-9 16,15-13-1,15-14-15,0 3 16,-8 3 0,-6 17-16,-14 15 15,-11 16-15,-9 19 16,-13 33-1,-9 19-15,-9 44 16,-8 25-16,6-15 16,33-143-1,-19 84-15,21-63 16,10-42-16</inkml:trace>
  <inkml:trace contextRef="#ctx0" brushRef="#br0" timeOffset="152050.0372">9573 11192 0,'0'36'16,"0"27"-16,0 30 15,0 46 1,5 22-16,6 63 15,10 41-15,1 5 16,0 12 0,-2 18-16,0 12 15,-2 12-15,7 13 16,2 10 0,6-3-16,1-18 15,-1-22 1,0-32-16,1-41 15,-5-48-15,-7-65 16,-22-118 0,14 63-16,-17-61 15,-16-38-15</inkml:trace>
  <inkml:trace contextRef="#ctx0" brushRef="#br0" timeOffset="152253.0184">10066 11715 0,'-5'-24'0,"1"-14"16,4-10-16,9 11 15,10 10 1,-1 22-16</inkml:trace>
  <inkml:trace contextRef="#ctx0" brushRef="#br0" timeOffset="152408.9949">10126 12119 0,'0'0'16,"0"0"-16,0 0 16,20 18-16,25 16 15</inkml:trace>
  <inkml:trace contextRef="#ctx0" brushRef="#br0" timeOffset="163078.7268">10941 10108 0,'-4'29'15,"-5"21"-15,-7 24 16,-2 20 0,2 13-16,4 20 15,-2 14-15,1 28 16,0 15 0,5 14-16,3 10 15,1 9-15,4 15 16,9-8-1,10-4-15,-2-4 16,3-4 0,-2-11-16,2 4 15,-7 8 1,-1-12-16,-3-9 16,2-19-16,0-20 15,1-21 1,-8-31-16,0-19 15,-4-82-15,0 0 16,-2 63 0,2-63-16,0 0 15,-4 31 1,4-31-16,-7 7 16,0-25-16,-4-27 15,-18-47 1</inkml:trace>
  <inkml:trace contextRef="#ctx0" brushRef="#br0" timeOffset="163843.7988">10774 10057 0,'0'0'15,"0"0"-15,0 0 16,0 0-16,2-8 15,13-9 1,12 0-16,7 6 16,6 1-1,14-1-15,11 3 16,9 1-16,30 0 16,23 3-1,12 5-15,-3 12 16,-18 6-16,-21 10 15,-10 5 1,-10 9-16,-7 1 16,0 12-1,-9 4-15,-8 9 16,-13 5-16,-10 8 16,-17 4-1,-13 3-15,-16 2 16,-11 1-1,-11-2-15,-13 6 16,-8-4-16,-2-8 16,-9-6-1,-6 1-15,-9-6 16,-2-1 0,-3-3-16,1-2 15,-3-7-15,7-8 16,5-10-1,9-9-15,4-8 16,13-9 0,7-7-16,0 0 15,47-9-15,-43 2 16,43-2 0,-39-2-16,39 2 15,-32-9-15,21-9 16</inkml:trace>
  <inkml:trace contextRef="#ctx0" brushRef="#br0" timeOffset="167202.6687">11843 12497 0,'-10'32'0,"-6"21"16,-4 16-16,-2 9 15,0 29 1,6 14-16,16-5 15,11-9-15,11-19 16,7-15 0,5-7-16,-1-20 15,6-3 1,3-9-16,4-3 16,1-16-16,4-11 15,-5-16 1,6-17-16,-6-21 15,-3-12 1,1-30-16,-4-22 16,-18-2-16,-17 2 15,-14 20 1,-13 12-16,-9 10 16,-9 9-16,-6 15 15,2 19 1,-3 12-16,-4 13 15,-5 16 1,0 21-16,-1 16 16,1 22-16,8 14 15,15-2 1,22-16-16,13-19 16,11-16-1,12-14-15</inkml:trace>
  <inkml:trace contextRef="#ctx0" brushRef="#br0" timeOffset="167749.1216">13122 12137 0,'0'0'16,"0"0"-16,-22 16 16,-14 13-1,-18 22-15,-15 27 16,-2 27-16,6 12 16,12 1-1,14-11-15,19-19 16,14-26-1,12-29-15,8-17 16,5-11 0,13-14-16,11-9 15,15-16-15,9-6 16,22-13 0,12-1-16,-9 7 15,-22 12-15,-13 14 16,-22 17-1,-15 11-15,-11 8 16,-16 19 0,-13 15-16,-22 31 15,-23 35-15,-15 27 16,-7 1 0,17-31-16,24-36 15,46-76-15,0 0 16,-24 31-1,13-40-15,11-35 16</inkml:trace>
  <inkml:trace contextRef="#ctx0" brushRef="#br0" timeOffset="168046.2695">13096 11644 0,'0'0'0,"0"0"16,18 0 0,19 0-16,28 4 15,6 1 1,12 3-16,23 2 15,5-6 1,3-3-16,9-1 16,0-3-16,0-2 15,-7-2 1,-9-8-16</inkml:trace>
  <inkml:trace contextRef="#ctx0" brushRef="#br0" timeOffset="168499.0676">13801 10605 0,'0'0'16,"0"0"-1,-4 29-15,2 31 16,-2 40-16,-1 36 16,5 14-1,-7 59-15,3 34 16,-3 14-1,5 4-15,2 10 16,2 2-16,7 10 16,0-3-1,2-8 1,2-13-16,3-26 0,9-35 16,-5-46-1,0-29-15,-2-29 16,-18-94-16,17 60 15,2-42 1,-7-27-16</inkml:trace>
  <inkml:trace contextRef="#ctx0" brushRef="#br0" timeOffset="168889.478">14700 10978 0,'0'0'0,"-13"33"16,-3 16-1,-16 41-15,-8 51 16,-9 62-16,9 40 16,13 18-1,12-5-15,5-16 16,6-11 0,4-22-16,7-34 15,0-33-15,-1-31 16,-6-109-1,0 0-15,9 55 16,-3-51 0,2-42-16,0-45 15</inkml:trace>
  <inkml:trace contextRef="#ctx0" brushRef="#br0" timeOffset="169545.5782">14584 11090 0,'0'0'15,"0"0"1,0 27-16,7 26 16,3 34-16,11 23 15,9-4 1,5 0-16,0-14 15,6-19-15,-3-20 16,-5-24 0,-4-17-16,3-21 15,-1-17 1,13-35-16,19-48 16,22-60-16,20-47 15,7-14 1,-23 38-16,-22 46 15,-18 33 1,-49 113-16,32-88 16,-32 88-1,0 0-15,15-44 16,-8 39-16,-7 28 16,-5 20-1,-8 32-15,-11 51 16,-6 58-16,-1 49 15,4 31 1,5-14-16,4-4 16,0-5-16,7-6 0,7-12 31,4-19-31,4-33 16,2-23-16,3-18 0,0-21 31,-2-20-31,2-20 0,-9-69 31,0 0-31,9 32 16,-2-32-1,4-38-15,5-47 16</inkml:trace>
  <inkml:trace contextRef="#ctx0" brushRef="#br0" timeOffset="170029.9573">15603 12242 0,'0'0'0,"0"0"16,2 27-16,11 27 31,7 20-31,12 12 16,8 6-1,9-7-15,-2-16 0,-2-23 31,-7-29-31,0-19 16,1-19 0,3-23-16,-9-23 15,2-31-15,-12-16 16,-16 12 0,-21 19-16,-10 24 15,-9 23-15,-8 21 0,-6 19 31,-4 20-31,-4 26 0,7 24 16,-6 42-16,2 43 31,18 21-31,22-10 0,16-20 32,13-25-32,4-28 0,8-24 15,8-17-15,3-23 31,4-13-31,14-9 16,11-15 0,12-16-16,19-25 15,1-27-15</inkml:trace>
  <inkml:trace contextRef="#ctx0" brushRef="#br0" timeOffset="170514.0946">16796 11719 0,'0'0'0,"-25"25"0,-9 17 32,-18 37-32,-13 48 15,-12 59-15,17 21 0,15-3 16,23-24 15,11-34-31,13-36 16,9-44-16,5-32 15,4-27 1,5-21-16,6-21 0,19-32 31,18-45-31,16-30 16,-9 2-16,-75 140 0,56-100 31,-56 100-31,33-43 0,-16 41 0,-17 29 16,-13 22 15,-4 32-15,-9 50-16,-8 49 0,2 7 0,14-44 15,18-143 1,0 85-16,9-63 31,10-49-31,10-33 16</inkml:trace>
  <inkml:trace contextRef="#ctx0" brushRef="#br0" timeOffset="170967.5056">17632 11329 0,'0'0'0,"0"0"0,-24 31 16,-24 29 15,-29 61-31,-27 64 16,8 35 0,22 3-16,29-38 0,22-47 0,9-39 15,14-99 16,0 0-31,0 56 16,11-36-16,9-29 0,7-17 31,2-15-31,11-13 16,5-4 0,2 0-16,9-4 0,-2 14 0,-17 31 15,-14 24 16,-15 22-31,-14 20 0,-12 38 0,-17 54 16,-16 64 0,1 28-16,14-24 31,18-61-31,11-41 0,9-40 16,7-29-1,5-22-15</inkml:trace>
  <inkml:trace contextRef="#ctx0" brushRef="#br0" timeOffset="172217.2028">18275 12517 0,'0'0'0,"0"0"0,0 0 16,0 0-16,-15-8 16,-8-11-1,-4-5-15,8-1 16,-2-4-16,-3-4 16,-6-5-1,30 38-15,-33-31 16,-4 12-1,-2 19-15,-1 20 16,2 20-16,2 19 16,5 16-1,0 40-15,6 29 16,17 0-16,10-24 16,-2-120-1,15 79-15,5-45 16,7-44-1,2-23-15,9-34 16,20-44-16,16-33 16,0 15-1,-24 48-15,-11 46 16,-9 18 0,-4 15-16,0 12 15,7 5-15,2 12 16,11 13-1,2 8-15,3-4 16,-2-4 0,7-12-16,0-14 15,2-14-15,-1-14 16,0-12 0,-2-12-16,0-13 15,5-18-15,-13-9 16,-12 1-1,-15 11-15,-11 14 16,-9 52 0,-2-47-16,-9 3 15,-9 12-15,-3 17 16,4 12 0,-6 12-16,-2 7 15,27-16 1,-23 22-16,8 6 15,5 5 1,4 0-16,12 3 16,4 3-16,7 15 15,6 9 1,2 9-16,4 39 16,4 32-1,-2 43-15,-7 31 16,-14 30-16,-3-1 15,5 14 1,0 9-16,4 14 16,2 2-16,0-3 15,-2-7 1,-2-18-16,-6-23 16,-6-35-1,-4-52-15,-11-34 16,-4-43-16,-5-29 15,-11-17 1,-5-17-16,-14-20 16,-5-26-1,-7-31-15,-14-53 16,-12-77-16,-9-65 16,30 1-1,22 0-15,17-2 16,15-1-1,10 7-15,14 12 16,4 25-16,13 24 16,5 47-1,15 18-15,22 14 16,16 6-16,20 2 16,3 2-1,1 3-15</inkml:trace>
  <inkml:trace contextRef="#ctx0" brushRef="#br0" timeOffset="172748.2964">19382 12544 0,'0'0'15,"0"0"-15,2 18 16,16 13-16,9 0 16,8-8-1,5-15-15,5-13 16,6-21 0,5-14-16,3-18 15,9-25-15,0-10 16,-19 12-1,-17 16-15,-32 65 16,11-42 0,-16 13-16,-13 20 15,-7 14-15,-10 19 16,-17 21 0,-2 19-16,-11 35 15,-10 37 1,10 10-16,18 1 15,23-22-15,14-24 16,17-21 0,12-24-16,5-25 15,11-16 1,16-16-16,15-22 16,21-19-16,41-30 15,31-20 1,9 1-16,-9 15 15,-22 14-15</inkml:trace>
  <inkml:trace contextRef="#ctx0" brushRef="#br0" timeOffset="172998.2765">21310 13574 0,'0'0'15,"0"0"-15,0 0 16,0 0-1,0 0-15</inkml:trace>
  <inkml:trace contextRef="#ctx0" brushRef="#br0" timeOffset="173763.3281">13822 13947 0,'-56'0'16,"-33"0"0,-77 7-16,-82 13 15,-49 15-15,7 11 16,5 0 0,4 5-16,4-1 15,4 1 1,6 10-16,6 8 15,20 16-15,13 13 16</inkml:trace>
  <inkml:trace contextRef="#ctx0" brushRef="#br0" timeOffset="1.10196E6">4570 16186 0,'0'0'16,"0"0"-16,0 0 15</inkml:trace>
  <inkml:trace contextRef="#ctx0" brushRef="#br0" timeOffset="1.62817E6">20729 9374 0,'0'0'15,"0"0"-15,0 0 16,0 0-1,0 0-15,0 0 16,0 0 0,0 0-16,0 0 15,0 0-15</inkml:trace>
  <inkml:trace contextRef="#ctx0" brushRef="#br0" timeOffset="1.62887E6">20977 13266 0,'0'0'16,"0"0"-1,0 0-15,0 0 16</inkml:trace>
  <inkml:trace contextRef="#ctx0" brushRef="#br0" timeOffset="1.64841E6">24555 8172 0,'0'0'0,"-23"24"16,-1 9-16,-19 28 16,-8 24-16,-7 19 15,2 16 1,6 12-16,4 12 15,6 8 1,-3 9-16,-2 16 16,-4 13-16,3 8 15,-2 6 1,2-3-16,3-6 16,5-17-16,5-6 15,7-18 1,9-20-16,3-25 15,4-18 1,10-91-16,0 0 16,-12 48-16,6-44 15</inkml:trace>
  <inkml:trace contextRef="#ctx0" brushRef="#br0" timeOffset="1.6489E6">24425 8149 0,'0'0'15,"0"0"-15,0 0 16,0 0-1,16 18-15,13 15 16,15 23-16,-1 15 16,10 30-1,4 29-15,-2 24 16,-3 14-16,-14 8 16,-7 17-1,-4 19-15,-3 6 16,-6 22-1,-9-8-15,-7 1 16,-8 1-16,-3-2 16,-5-11-1,-1-11-15,-6-38 16,-4-21 0,0-25-16,0-23 15,0-20-15,-2-16 16,2-24-1,-1-12-15,-8-6 16,-6-10-16,-4-15 16</inkml:trace>
  <inkml:trace contextRef="#ctx0" brushRef="#br0" timeOffset="1.64917E6">23909 9840 0,'0'0'16,"0"0"-16,0 0 15,20 0 1,19-6-16,34-5 15,7-5-15,26-6 16,11-3 0,9 9-16,1 10 15</inkml:trace>
  <inkml:trace contextRef="#ctx0" brushRef="#br0" timeOffset="1.64985E6">25531 9369 0,'0'0'0,"0"0"16,0 0-16,0 0 16,19 6-1,21 2-15,24 1 16,9-5-16,21 3 15,3 0 1,4 0-16,4-3 16,11-4-1,2 1-15,3-2 16,2-2-16,4-4 16,2 6-1,1-6-15,4 4 16,-4 6-1,-9 5-15,-5 3 16,-2 4-16,-11-2 16,-2-2-1,-11 2-15,-9-1 16,-81-12 0,72 11-16,-72-11 15,62 6-15,-7-2 16</inkml:trace>
  <inkml:trace contextRef="#ctx0" brushRef="#br0" timeOffset="1.6503E6">27732 9099 0,'0'0'0,"20"0"16,13-5-1,22 1-15,0 6 16,2 7 0,-7 14-16,-4 3 15,-9 1-15,-1 4 16,-4 3-1,-6 2-15,-11 1 16,-9 4 0,-20 3-16,-15 11 15,-20 4-15,-27 22 16,-22 12 0,-7 4-16,-7 5 15,16-10 1,19-11-16,20-18 15,57-63-15,-37 50 16,26-16 0,18-16-16,16-18 15,17-20-15</inkml:trace>
  <inkml:trace contextRef="#ctx0" brushRef="#br0" timeOffset="1.65077E6">28881 7883 0,'0'0'16,"0"0"-16,0 0 15,0 0 1,0 25-16,4 21 16,1 35-16,-3 29 15,0 10 1,0 16-16,-4 14 16,-5 47-1,-9 15-15,1 3 16,-7-3-16,1-13 15,-5 2 1,1 11-16,1-4 16,-5-3-1,-5-6-15,-1-9 16,4-20-16,3-18 16,10-20-1,5-29-15,13-103 16,0 0-1,0 0-15,-6 67 16,-1-51-16,5-42 16</inkml:trace>
  <inkml:trace contextRef="#ctx0" brushRef="#br0" timeOffset="1.65177E6">28600 8743 0,'15'-33'15,"16"-16"-15,18-24 16,29-11 0,34-12-16,24 7 15,21 16-15,-8 23 16,-16 24-1,-26 14-15,-22 19 16,-20 14-16,-27 17 16,-18 5-1,-16 16-15,-24 16 16,-28 35 0,-38 36-16,-28 16 15,-9-3-15,-4-3 16,3-5-1,18-22-15,10-15 16,13-16 0,20-26-16,63-72 15,0 0-15,-49 51 16,49-51 0,-29 18-16,13-18 15,14-16 1,14-13-16,12-11 15,18-18-15,12-6 16,23-22 0,23-7-16,9 1 15,5 9 1,-4 19-16,-3 16 16,0 15-16,-4 9 15,2 8 1,-2 11-16,-7 7 15,-2 14 1,-15 6-16,-8 10 16,-9 7-16,-7 11 15,-10 8 1,-15-3-16,-11 6 16,-7 10-1,-8 8-15,-12 26 16,-15 17-16,-11-3 15,-11-1 1,-10-1-16,-15-3 16,-8 0-16,-18 4 15,-7-4 1,-6-7-16,-5-4 16,-6-2-1,3-10-15,-1-9 16,2-8-1,6-10-15,9-16 16,7-9-16,8-11 16,8-10-1,10-9-15,13-6 16,5-3 0,6-7-16,44 7 15,-47-9-15,47 9 16,-41-18-1,41 18-15,-26-24 16,26-4-16,17-1 16</inkml:trace>
  <inkml:trace contextRef="#ctx0" brushRef="#br0" timeOffset="1.65202E6">30038 10794 0,'0'0'16,"0"0"0,0 0-16</inkml:trace>
  <inkml:trace contextRef="#ctx0" brushRef="#br0" timeOffset="1.66812E6">14179 9923 0,'0'0'0,"0"0"15,0 0 1,0 22-1,2 14-15,9 9 16,8-18-16,5-20 16,5-18-16,2-12 15,15-22 1,0-6-16,-46 51 16,48-51-1,-4 8-15,0 14 16,-1 15-1,-3 14-15,6 12 16,2 8-16,3 5 16,8-3-1,1-11-15,5-9 16,2-13-16,-3-7 16,1-2-1,-5 4-15,-4 7 16,-4 11-1,-1 13-15,-2 8 16,1 16-16,-4 11 16,-1 9-1,0 3-15,13 17 16,11 2-16,-4-17 16,-7-24-1,-6-22-15,2-21 16,13-18-1,6-26-15,29-33 16,24-28-16,11-3 16,-19 23-1,-18 28-15,-11 22 16,-13 20 0,-5 23-16,-21 11 15,-3 17-15,-2 16 16,-5 11-1,-3 9-15,8 19 16,7-4 0,4-14-16,-4-30 15,-1-22-15,4-20 16,15-23 0,11-24-16,33-33 15,35-40 1,0 2-16,-16 19 15,-29 30-15,-18 28 16,-23 25 0,-19 21-16,-9 12 15,-5 17 1,-4 12-16,-5 14 16,-4 12-16,1 1 15,5-1 1,6-11-16,9-9 15,14-23 1,16-25-16,20-27 16,37-41-16,47-49 15,10-16 1,-11 7-16,-48 49 16,-25 25-16,-17 28 15,-8 16 1,-3 14-16,-17 12 15,-6 9 1,-7 12-16,-2 4 16,-4-1-16,-34-44 15,33 40 1,-33-40-16,33 31 16,-33-31-1,34 19-15,-34-19 16,34 8-16,-34-8 15,0 0 1,0 0-16,24 0 16,-24 0-1,14-4-15,-14 4 16,4-6-16,-4 6 16,0 0-1,0 0-15,-4-7 16,4 7-16,0 0 15,-12-10 1,12 10-16,0 0 16,0 0-1,-13-10-15,13 10 16,0 0-16,0 0 16,-10-13-1,10 13-15,0 0 16,0 0-1,-12-10-15,12 10 16,0 0-16,0 0 16,-9-9-1,9 9-15,0 0 16,0 0 0,-4-4-16,4 4 15,0 0 1,0 0-16,-4-2 15,4 2-15,0 0 16,0 0-16,-5 0 16,5 0-1,0 0-15,0 0 16,-5 2 0,5-2-16,0 0 15,-6-2-15,6 2 16,-12-12-1,-2-8-15</inkml:trace>
  <inkml:trace contextRef="#ctx0" brushRef="#br0" timeOffset="1.67097E6">14718 14032 0,'-4'32'0,"-1"14"16,3 17-1,6 0-15,9-5 16,10-5-16,4-13 15,4-13 1,-2-14-16,2-15 16,-3-14-16,5-17 15,7-23 1,4-11-16,18-18 16,11 7-1,-4 27-15,-9 35 16,-8 27-16,1 19 15,3 16 1,4 12-16,15 14 16,4-3-16,-7-25 15,-8-23 1,-16-27-16,-3-22 16,8-18-1,5-18-15,19-18 16,7 6-1,-1 30-15,-10 29 16,4 27-16,2 17 16,0 17-1,0 16-15,-1 11 16,-5-1 0,-3-10-16,-3-14 15,-1-18-15,-11-26 16,-6-20-1,6-28-15,7-26 16,24-35-16,22-30 16,-4 22-1,-16 47-15,-15 40 16,-1 28-16,-15 17 16,2 17-1,0 15-15,18 29 16,9 21-1,-6 3-15,-8-10 16,-1-16-16,-11-22 16,1-21-1,-13-22-15,6-24 16,8-30 0,26-39-16,21-48 15,13-17-15,-7 21 16,-8 41-1,-10 36-15,-17 34 16,-7 24 0,-5 21-16,-5 27 15,-6 24-15,2 21 16,-1 16 0,-5-1-16,-2-19 15,-3-31 1,-2-31-16,-4-36 15,6-29-15,6-34 16,19-46 0,19-39-16,4-2 15,-16 34 1,-12 39-16,-68 77 16,55-43-16,-12 23 15,-43 20 1,37-3-16,-37 3 15,0 0-15,0 0 16,25 7 0,-25-7-16,0 0 15,0 0 1,16 4-16,-16-4 16,0 0-1,9-2-15,-4-11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6:04:23.37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17T06:05:56.217"/>
    </inkml:context>
  </inkml:definitions>
  <inkml:trace contextRef="#ctx0" brushRef="#br0">5082 6389 0,'-9'24'16,"0"21"-16,-6 22 15,-1 14-15,3 30 16,0 40 0,-1 40-16,3 36 15,-6 44 1,2 0-16,-1 8 15,-3 15-15,3 22 16,-4 12 0,5 19-16,-4 12 15,8 10-15,0 0 16,9-3 0,6-4-16,16-9 15,12-13 1,12-12-16,5-15 15,5-14-15,4-21 16,7-22 0,9-26-16,6-24 15,7-28 1,-4-40-16,7-26 16,6-26-16,1-31 15,8-24 1,14-22-16,23-19 15,16-26 1,17-15-16,16-16 16,22-14-16,23-8 15,1 6 1,9 11-16,11 10 16,6 14-16,7 18 15,1 14 1,-3 18-16,1 15 15,1 16 1,6 4-16,-3 8 16,-2 2-16,-9 2 15,-12-2 1,-15-11-16,-16-5 16,-21-15-1,-37-21-15,-19-19 16,-22-21-16,-26-13 15,-11-18 1,-8-23-16,7-30 16,-8-26-1,-6-21-15,-4-24 16,1-24-16,3-26 16,-10-1-1,-5-8-15,-6-11 16,-3 0-16,-2-14 15,-7-2 1,0-9-16,8-3 16,4 6-1,2-3-15,2 2 16,4 3 0,-2 9-16,3 3 15,-3 17-15,4 8 16,-4 14-1,-7 16-15,-5 13 16,-5 31-16,-1 11 16,-5 19-1,-11 15-15,-7 20 16,-12 16 0,-10 10-16,-11 19 15,-9 18-15,-13 9 16,-9 4-1,-18 2-15,-29-5 16,-23 6-16,-10 1 16,-7 3-1,-10 2 1,-1 2-16,-8 0 16,-19 2-16,-9-1 15,-17 1 1,-18 1-16,-19-6 15,8 9-15,-5 0 16,-2 8 0,-3 4-16,-3 0 15,-5 2-15,-5 3 16,5 0 0,0 2-16,4 4 15,5-1 1,-4 4-16,10 1 15,-1 3-15,10 5 16,1 1 0,6 4-16,6-6 15</inkml:trace>
  <inkml:trace contextRef="#ctx0" brushRef="#br0" timeOffset="390.8901">5878 5738 0,'-23'47'16,"-6"23"-1,-17 50-15,-19 41 16,-18 36-16,-6 10 16,-5 17-1,11-23-15,9-13 16,18-35-16,14-27 15,11-30 1,31-96-16,-23 61 16,9-44-16,8-33 15,2-33 1,-1-31-16</inkml:trace>
  <inkml:trace contextRef="#ctx0" brushRef="#br0" timeOffset="796.7986">5676 5574 0,'0'0'0,"0"0"16,23 0-16,24 6 16,20 14-1,-11 20-15,-3 20 16,14 37-1,11 38-15,-4 21 16,-14 6-16,-12 6 16,-13 4-1,-12 4-15,-19-2 16,-11 3 0,-15-1-16,-9-6 15,-12-2-15,-8-14 16,-12-15-1,-1-25-15,-5-27 16,3-27-16,1-21 16,3-29-1,9-25-15,2-23 16,0-29 0,-8-47-16,-11-50 15</inkml:trace>
  <inkml:trace contextRef="#ctx0" brushRef="#br0" timeOffset="937.2789">5447 6961 0,'4'-16'16,"16"-18"-16,9-13 16,18-8-1,13-8-15,36-9 16,31-3 0,16 14-16,-6 27 15,-5 23-15,-25 16 16,-21 8-1</inkml:trace>
  <inkml:trace contextRef="#ctx0" brushRef="#br0" timeOffset="1078.2563">6653 6925 0,'0'0'15,"0"0"-15,0 0 16,21 7-1,33 10-15</inkml:trace>
  <inkml:trace contextRef="#ctx0" brushRef="#br0" timeOffset="3249.2337">18995 5986 0,'0'0'16,"0"0"-16,0 0 16,0 0-1,0 0-15,0 0 16,0 0-16,-4 25 16,-2 21-1,-4 31-15,-11 24 16,-4 13-1,-9 25-15,-1 32 16,0 24-16,1 19 16,1 47-1,2 0-15,0 19 16,-8 17 0,6 25-16,-4 18 15,-2 21-15,-1 17 16,5 12-1,-2 13-15,9 12 16,3 3 0,9-2-16,16-7 15,16-18 1,17-19-16,13-31 16,15-35-16,11-38 15,5-31 1,9-30-16,6-30 15,0-43-15,10-16 16,10-22 0,11-24-16,15-23 15,16-23-15,14-26 16,17-26 0,19-14-16,13-12 15,17-7 1,-6 5-16,6 9 15,6 11-15,2 10 16,1 10 0,7 8-16,2 8 15,-1 7 1,-3 11-16,-2 3 16,-5 5-16,0 4 15,-9 2 1,1-4-16,-10-3 15,-4-9 1,-6-7-16,-20-15 16,-7-14-16,-5-20 15,-6-18 1,-12-27-16,-8-22 16,-12-27-1,-12-17-15,-15-23 16,-6-16-16,-7-30 15,-18 0 1,-12-14-16,-6-14 16,-2-13-16,-5-13 15,1-12 1,6-9-16,1-8 16,-2 1-1,-3 1-15,-10 2 16,-6 1-16,0 8 15,2 5 1,-4 2-16,-9 8 16,-2 5-1,3 8-15,-2 10 16,0 13-16,-7 16 16,-1 13-1,-5 27-15,-6 14 16,-6 15-1,-4 18-15,-6 19 16,-8 17-16,-16 7 16,-9 15-1,-8 11-15,-20 7 16,-18 9 0,-14 4-16,-21 7 15,-21 3-15,-25 1 16,-15 5-1,-10 4-15,-19 3 16,-24 1 0,-21 2-16,3 3 15,-5 5-15,-1 2 16,-3 1 0,-3-2-16,4-3 15,-1 2-15,3-3 16,1-4-1,7-2-15,5 3 16,3-1 0,10 0-16,9 0 15</inkml:trace>
  <inkml:trace contextRef="#ctx0" brushRef="#br0" timeOffset="3671.146">19860 5598 0,'0'0'16,"-6"26"-16,-8 23 16,-6 23-16,-3 22 15,3 29 1,9 15-16,7 19 15,4-5-15,6-9 16,5-7 0,5-18-16,-1-23 15,0-26 1,-15-69-16,13 37 16,0-20-1,-2-35-15,-4-23 16</inkml:trace>
  <inkml:trace contextRef="#ctx0" brushRef="#br0" timeOffset="4265.0165">20027 5658 0,'29'-15'0,"16"-10"16,25-15-16,12-6 15,5 6 1,-13 14-16,-14 17 16,-24 18-1,-18 11-15,-21 11 16,-14 18-16,-33 34 16,-48 53-1,-52 56-15,-12 8 16,32-47-16,41-50 15,89-103 1,0 0-16,-48 55 16,39-45-1,28-23-15,21-16 16,22-14-16,43-21 16,46-22-1,27 6 1,-5 22-16,-22 27 15,-37 22-15,-31 20 16,-17 15-16,-22 8 16,-19 7-1,-13 12-15,-16 7 16,-25 10 0,-30 17-16,-35 9 15,-24-2-15,-30 0 16,-7-7-1,4-16-15,24-15 16,35-22 0,92-34-16,-47 2 15,39-18-15</inkml:trace>
  <inkml:trace contextRef="#ctx0" brushRef="#br0" timeOffset="4421.0262">21262 6563 0,'0'0'16,"0"0"-16,0 0 15</inkml:trace>
  <inkml:trace contextRef="#ctx0" brushRef="#br0" timeOffset="43770.9579">8078 8989 0,'0'0'0,"0"0"15,0 0-15,0 0 16,0 0 0,-13 18-16,-9 9 15,-5 9 1,5-2-16,4 4 15,2-3-15,3 3 16,-2 0 0,-3-1-16,0 2 15,2 1 1,16-40-16,-18 38 16,18-38-16,0 0 15,0 0 1,-18 40-16,18-40 15,0 0-15,0 0 16,-18 31 0,18-31-16,-8 19 15,1-13 1,7-10-16</inkml:trace>
  <inkml:trace contextRef="#ctx0" brushRef="#br0" timeOffset="44193.0558">7770 9117 0,'0'0'16,"0"0"-16,0 0 16,0 0-16,0 0 15,2 17 1,13 14-16,2 5 16,5 0-16,3-2 15,2 0 1,-2-1-16,1 0 15,1 1 1,-27-34-16,26 33 16,-26-33-16,0 0 15,23 34 1,-23-34-16,0 0 16,0 0-1,23 29-15,1-4 16,7-11-16</inkml:trace>
  <inkml:trace contextRef="#ctx0" brushRef="#br0" timeOffset="44317.672">8099 9524 0,'0'0'15,"0"0"-15,8 16 16,7 5-16</inkml:trace>
  <inkml:trace contextRef="#ctx0" brushRef="#br0" timeOffset="50222.8571">22369 4836 0,'0'0'0,"0"0"15,0 0-15,0 0 16,-15 12-1,-8 3-15,-3 9 16,0 3 0,0 4-16,-8 14 15,3 8-15,-1 8 16,3 6 0,-2 3-16,-5 23 15,-4 12-15,3-2 16,1-7-1,5-7-15,2-4 16,0-2-16,-1-5 16,6-1-1,3-5-15,6-5 16,15-67 0,-8 52-16,8-52 15,-3 47-15,3-47 16,9 40-1,11-15-15,11-17 16,4-16 0,11-15-16,25-23 15,41-35-15,51-46 16,32-27 0,4-3-16,-17 21 15,2 9 1,4 6-16,13 0 15,16 8-15,12 5 16,10 7 0</inkml:trace>
  <inkml:trace contextRef="#ctx0" brushRef="#br0" timeOffset="58486.5055">22448 6588 0,'0'0'0,"0"0"15,0 0-15,0 0 16,-14 6 0,-10 10-16,-6 7 15,10 5-15,2 4 16,3 1 0,-3 7-16,1 11 15,-2 0 1,1-1-16,2 2 15,1-4-15,2 4 16,4-1 0,0 3-16,0 4 15,-3 5 1,-2-1-16,1 4 16,-2-2-16,2-6 15,13-58 1,0 0-16,0 0 15,-9 47-15,11-22 16</inkml:trace>
  <inkml:trace contextRef="#ctx0" brushRef="#br0" timeOffset="58955.1504">22387 6565 0,'0'0'0,"0"0"16,-14 25-16,-3 18 16,-10 19-1,3 7-15,-4 9 16,-3 29-16,-4 21 16,4 6-1,-4 11-15,9-6 16,-1-5-1,0-2-15,5-14 16,-1-2-16,1-7 16,5-17-1,1-16-15,16-76 16,0 0 0,0 0-16,-13 58 15,3-29-15,10-29 16,3-20-1,6-20-15</inkml:trace>
  <inkml:trace contextRef="#ctx0" brushRef="#br0" timeOffset="59376.6252">22323 6784 0,'-9'43'15,"-9"21"-15,-8 26 16,-7 28-1,-11 47-15,-6 25 16,3 9 0,0 11-16,6 2 15,-4 1-15,2 15 16,10-18 0,4-29-16,1-14 15,6-19 1,5-21-16,1-26 15,5-19-15,11-82 16,0 0 0,0 0-16,-2 43 15,6-50-15</inkml:trace>
  <inkml:trace contextRef="#ctx0" brushRef="#br0" timeOffset="59845.6482">22273 6648 0,'-9'26'0,"-5"14"16,-7 19-16,-6 14 15,-7 40 1,-4 45-16,-11 34 16,4 12-16,-2 12 15,5 17 1,9-6-16,6 6 15,2 5 1,-2-5-16,-4-2 16,-2-6-16,2-6 15,-1-7 1,5-27-16,7-19 16,0-28-1,4-28-15,16-110 16,0 0-16,-16 47 15,5-61 1,-2-41-16</inkml:trace>
  <inkml:trace contextRef="#ctx0" brushRef="#br0" timeOffset="60314.084">22188 6940 0,'5'-26'15,"2"-13"-15,1-2 16,-1 9-16,-5 21 16,0 22-1,1 29-15,-6 27 16,-3 30-1,-7 43-15,-10 23 16,-15 54-16,-20 51 16,-3 0-1,6 7-15,-4 13 16,-3 9 0,-5 5-16,4 0 15,10 0-15,1-6 16,5-8-1,1-13-15,9-22 16,6-32 0,10-36-16,5-51 15,7-35 1,9-99-16,0 0 16,0 58-16,4-47 15,-1-47-15,-6-35 16</inkml:trace>
  <inkml:trace contextRef="#ctx0" brushRef="#br0" timeOffset="60782.8503">22318 6686 0,'0'0'16,"-20"28"-16,-8 18 15,-15 36 1,-18 48-16,-26 66 15,-9 44 1,-4 32-16,10 2 16,9 19-16,8 16 15,10 10 1,5 7-16,15 5 16,10-5-16,11-1 15,2-6 1,5-15-16,7-25 15,5-27 1,-1-35-16,4-43 16,0-64-1,-2-52-15,-2-51 16,-4-34-16</inkml:trace>
  <inkml:trace contextRef="#ctx0" brushRef="#br0" timeOffset="61173.0765">22456 6468 0,'0'0'0,"-15"30"16,-3 17-16,-14 36 16,-17 45-1,-23 59-15,-10 41 16,-10 44-1,8 7-15,1 25 16,6 24-16,-2 28 16,7 28-1,3 28-15,8 25 16,1 32 0,9 33-16,13 28 15,25 27-15</inkml:trace>
  <inkml:trace contextRef="#ctx1" brushRef="#br0">8343 4410 0,'0'17'47,"0"72"-47,0 16 16,0 19-16,35 229 16,1-36-1,-1-176 1,-35-105-1,0-54 32,0-70-31,18 0 0,52-159-1,36 35 1,-53 141-1,-18 36-15,-17 35 32,-18 124-17,35 140 1,-17 1 0,-18-71-1,0-159 1,0-17-1,17-18 17,1-89-17,-18 1 1,88-212 0,-52 230-16,122-89 15,-105 141-15,-17 18 16,16 0-1,1 36 1,0 122 0,-35-16-1,17-54 1,-35-35 0,0-18-1,0-17 1,18-1-1,17-17 1,18 0-16,35 0 16</inkml:trace>
  <inkml:trace contextRef="#ctx1" brushRef="#br0" timeOffset="734.5466">10530 5256 0,'0'-17'31,"0"-1"-15,0 0-1,0 1-15,0-54 16,-52 36-1,16-36-15,-17 36 16,0 18 0,18 17 15,-71 0-15,18 123-1,70 18 1,-17 0-1,35-35 1,0 18 0,18-107-1,17-17 1,18 0 0,35-53-1,18-35 1,0-18-1,-36 36 1,-34 52 0,-1 36 15,-17 17-15,-1 18-16,1 17 31,-18-17-16,35-35-15,-35 0 16,18-1 31,-1-17 0,1 0-32,0 0 1,-1 0-16</inkml:trace>
  <inkml:trace contextRef="#ctx1" brushRef="#br0" timeOffset="1093.8351">11112 5009 0,'18'0'31,"0"18"-31,-18 35 16,17 88 0,1-17-1,0-1 1,-1-52-1,1-18 1,-18-89 93,0-70-109</inkml:trace>
  <inkml:trace contextRef="#ctx1" brushRef="#br0" timeOffset="1343.4323">10989 4586 0,'0'0'0,"0"-18"32,35 18-17,-17 36 1,0-1 0,34 36-1,-34-19 1,0-34-1</inkml:trace>
  <inkml:trace contextRef="#ctx1" brushRef="#br0" timeOffset="1953.0606">11606 4815 0,'18'18'15,"17"70"-15,18 124 16,0-71-1,-35-35 1,-18-53 15,-18-71 32,18-17-48,-17-89 1,17-70 0,0 18-1,70 88 1,1 52 0,-1 19-1,71 70 1,0 106-1,0 105 1,-52-35 15,-72-87-15,-17-54 0,0-18-1,0-52 32</inkml:trace>
  <inkml:trace contextRef="#ctx1" brushRef="#br0" timeOffset="4608.6036">25224 5009 0,'17'18'31,"1"17"-31,0 18 16,-1 18-16,18 35 15,1 35 1,52 0 15,-35-35-15,-36-71 0,1-17-1,0-18 16,17-18-15,-17-17-16</inkml:trace>
  <inkml:trace contextRef="#ctx1" brushRef="#br0" timeOffset="5077.2613">26123 4780 0,'-17'53'31,"-36"53"-15,17-36-1,19 1-15,-107 70 16,36 36-16,53-54 15,-124 265 1,36 88 0,17-123-1,106-141 1,-18-106 0,36-18-1,52-18 1,-70-105 109,0 17-125</inkml:trace>
  <inkml:trace contextRef="#ctx1" brushRef="#br0" timeOffset="5936.4296">26741 4992 0,'0'0'0,"-36"0"62,-17 0-46,-17 35-16,-89 106 16,53 18-1,71-71 1,17 36-1,18-54 17,53 1-17,35-54 1,36 19 0,52-36-1,-105 0 1,-36 0-1,36 0 1,-54 0 0,1 0-1,0-18 1,35-17 0,-36 17-1</inkml:trace>
  <inkml:trace contextRef="#ctx1" brushRef="#br0" timeOffset="6655.0189">27728 4904 0,'0'0'0,"-17"0"16,-1 0-16,-53 0 15,-52 0 1,-71 35 0,0 141-1,123-88 1,36 1 15,35-36-15,18-18-16,123 35 31,141-52-15,-53-18-1,-105 0 1,-124 18 15,0 17-31,0 0 0,0 36 16,-53-1 15,-71 1 0,36-53-15,18-18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7T06:59:25.04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68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17T07:41:13.942"/>
    </inkml:context>
  </inkml:definitions>
  <inkml:trace contextRef="#ctx0" brushRef="#br0">1790 4357 0,'0'0'0,"0"0"16,-4-8-16,0-6 15,-3 8-15,2 8 16,5 9 0,0-4-16,3 22 15,3 22 1,5 25-16,14 6 16,2-8-1,7-3-15,2-5 16,1-6-16,-3-18 15,-34-42 1,35 30-16,6-12 16,1-17-1,-1-14-15,-1-14 16,2-8-16,-5-10 16,4-9-16,-7-5 15,-1-13 1,11-22-16,3-18 15,-1 0 1,3 7-16,0 18 16,2 14-1,-4 12-15,-2 14 16,-45 47-16,37-28 16,2 4-1</inkml:trace>
  <inkml:trace contextRef="#ctx0" brushRef="#br0" timeOffset="129.3704">2945 4049 0,'0'0'16,"0"0"-16,0 0 15,0 0-15</inkml:trace>
  <inkml:trace contextRef="#ctx0" brushRef="#br0" timeOffset="5022.5944">3837 4371 0,'0'0'0,"-22"22"16,-7 10-16,-23 24 15,-17 24 1,-11 23-16,-5 10 15,-8 17-15,2-5 16,9-18 0,17-22-16,65-85 15,-53 57-15,17-28 16,23-34 0,20-22-16,13-15 31,18-32-31</inkml:trace>
  <inkml:trace contextRef="#ctx0" brushRef="#br0" timeOffset="5224.8475">3543 4691 0,'2'2'16,"9"4"-16,2 1 15,8 9 1,-2 4-16,2 4 16,2 6-1,2 3-15,9 14 16,6 2-16,-8 3 15,-1-3 1,0-7-16,-31-42 16,30 31-1,-3-21-15,-8-24 16,-3-24-16</inkml:trace>
  <inkml:trace contextRef="#ctx0" brushRef="#br0" timeOffset="5604.0218">4063 3868 0,'0'0'15,"0"0"-15,0 21 16,0 21-1,0 27-15,0 11 16,0 27-16,0 17 16,0 14-1,0 15-15,9 38 16,5 18-16,-1-4 16,1-9-1,-5-19-15,-4-5 16,-15-4-1,-8-12-15,-5-22 16,-6-24-16,6-35 16,23-75-1,-27 50-15,6-37 16,8-22-16</inkml:trace>
  <inkml:trace contextRef="#ctx0" brushRef="#br0" timeOffset="5787.8601">4146 4753 0,'0'0'16,"15"-21"-16,15-7 15,23-15-15,10 6 16,8 0-1,19-7-15</inkml:trace>
  <inkml:trace contextRef="#ctx0" brushRef="#br0" timeOffset="6287.7063">4944 3909 0,'0'-3'0,"0"3"16,-5 0-16,0 7 16,-5 18-16,-9 19 15,0 19-15,-5 6 16,2 12 0,7 22-16,8-1 15,7-102 1,12 84-16,-12-84 15,22 43-15,10-34 16,1-24 0,-2-14-16,12-18 15,-4-7-15,-5-2 16,-11 3 0,-17 6-16,-12 14 15,-10 12 1,-11 17-16,-4 11 15,-6 11-15,-9 17 16,4 12 0,1 9-16,10 11 15,-2 31-15,11 14 16,15-3 0,14-15-16,10-22 15,8-28 1,4-26-16,1-27 15</inkml:trace>
  <inkml:trace contextRef="#ctx0" brushRef="#br0" timeOffset="6350.6884">5126 4472 0,'0'-3'0,"0"1"16</inkml:trace>
  <inkml:trace contextRef="#ctx0" brushRef="#br0" timeOffset="6371.1789">5684 5446 0,'0'2'0</inkml:trace>
  <inkml:trace contextRef="#ctx0" brushRef="#br0" timeOffset="9916.4374">5134 4395 0,'0'0'0,"0"0"16,0 0-1,0 0-15,0 0 16,0 25-16,0 19 16,4 24-1,-2-3-15,-8 2 16,-14 0-16,-10-7 16,-8-9-1,-9-4-15,-4-4 16,-7-7-1,2-5-15</inkml:trace>
  <inkml:trace contextRef="#ctx0" brushRef="#br0" timeOffset="10151.8046">4454 5220 0,'0'0'0,"18"-4"16,25-10 0,20-8-16,4-3 15,8 1-15,26-8 16,17-1 0,4 2-16,-1-1 15,-11 3-15,-20 7 16,-17 0-1</inkml:trace>
  <inkml:trace contextRef="#ctx0" brushRef="#br0" timeOffset="10616.4428">4840 5785 0,'0'0'0,"0"0"16,0 25-16,0 12 15,2 20 1,14-13-16,12-13 15,7-10-15,7-14 16,10-12 0,2-15-16,1-18 15,-3-20 1,2-28-16,-10-11 16,-24 10-16,-22 18 15,-20 24 1,-14 16-16,-14 17 15,-14 17 1,-5 15-16,0 7 16,-3 15-16,18 3 15,32-14 1,22-13-16,11-18 16</inkml:trace>
  <inkml:trace contextRef="#ctx0" brushRef="#br0" timeOffset="10984.7482">5489 4693 0,'0'0'0,"0"0"16,0 0-16,16-13 15,16-10 1,20-13-16,7 0 16,3 6-1,-62 30-15,0 0 16,54-21-16,-9 14 16,-24 23-1,-19 14-15,-17 7 16,-18 28-16,-13 13 15,-22 32 1,-15 24-16,5-10 16,18-16-1,60-108-15,0 0 16,-38 60-16,24-42 16</inkml:trace>
  <inkml:trace contextRef="#ctx0" brushRef="#br0" timeOffset="11168.0109">5699 4825 0,'0'0'15,"0"0"-15,0 0 16,8 20-16,11 11 16,7 11-1,2-1-15,-1-3 16,-4-6-1,0-18-15,-7-14 16</inkml:trace>
  <inkml:trace contextRef="#ctx0" brushRef="#br0" timeOffset="11583.0833">6126 3880 0,'0'0'15,"0"0"-15,0 19 16,0 21 0,0 30-16,0 13 15,0 33-15,-4 7 16,-1 10-1,0 6-15,1 10 16,-3 29 0,-4 9-16,1-2 15,6-21-15,-5-16 16,1-17 0,-4-17-16,1-11 15,3-10-15,-2-16 16,10-77-1,0 0-15,-8 53 16,-1-28 0,1-30-16,0-22 15</inkml:trace>
  <inkml:trace contextRef="#ctx0" brushRef="#br0" timeOffset="11733.0732">5973 4988 0,'0'0'0,"22"-20"16,15-5-16,27-11 15,30-4 1,20-4-16</inkml:trace>
  <inkml:trace contextRef="#ctx0" brushRef="#br0" timeOffset="12149.7417">6899 4458 0,'0'0'0,"23"-15"15,14-8 1,28-15-16,23-7 16,11 3-16,-16 9 15,-83 33 1,70-19-16,-25 13 16,-14 12-1,-13 13-15,-14 3 16,-10 16-16,-20 22 15,-13 14 1,-27 33-16,-24 32 16,-11 13-1,11-16-15,16-27 16,74-109-16,0 0 16,-44 51-1,33-52-15,20-38 16</inkml:trace>
  <inkml:trace contextRef="#ctx0" brushRef="#br0" timeOffset="12301.8986">7226 4653 0,'2'-5'0,"5"-11"16,5-3-16,9 5 15,-1 7 1,1 14-16,5 11 16,3 15-1,4 21-15,-2 6 16,-5-1-16,-26-59 15,10 41 1,-14-25-16</inkml:trace>
  <inkml:trace contextRef="#ctx0" brushRef="#br0" timeOffset="12499.7442">7339 4753 0,'0'0'0,"12"-21"16,9-5-1,16-12-15,12-5 16,6-1-16,8-7 16,20-15-1,8-7-15,-8 1 16,-20 8-16,-18 5 16,-21 11-1</inkml:trace>
  <inkml:trace contextRef="#ctx0" brushRef="#br0" timeOffset="12766.336">7947 3873 0,'0'0'15,"0"0"-15,0 7 16,0 11 0,0 18-16,0 19 15,-4 15 1,2 16-16,-7 24 15,2 2-15,0-3 16,5-6 0,0-7-16,0-11 15,2-11-15,0-11 16,0-63 0,-2 48-16,2-48 15,0 54-15</inkml:trace>
  <inkml:trace contextRef="#ctx0" brushRef="#br0" timeOffset="13149.6791">7447 5524 0,'0'0'0,"0"0"15,0 23-15,0 16 16,9 18 0,11-12-16,9-12 15,10-11-15,14-11 16,9-13 0,3-14-16,0-13 15,-7-11 1,-15-11-16,-13-10 15,-18 1-15,-19-1 16,-17 6 0,-18 8-16,-15 11 15,-11 11 1,-3 12-16,2 10 16,1 11-16,12 10 15,12 4 1,17 0-16</inkml:trace>
  <inkml:trace contextRef="#ctx0" brushRef="#br0" timeOffset="13551.6425">8528 4340 0,'0'0'16,"0"0"-16,-16 20 15,-8 11 1,-11 25-16,10 7 16,4 4-1,13-2-15,12-8 16,13-9-16,12-20 15,10-18 1,-1-20-16,1-16 16,-2-14-16,-9-10 15,-7-1 1,-15-1-16,-14 6 16,-17 10-1,-15 9-15,-18 18 16,-15 14-16,-2 16 15,-19 20 1,3 10-16</inkml:trace>
  <inkml:trace contextRef="#ctx0" brushRef="#br0" timeOffset="13766.0056">8199 5144 0,'0'0'16,"0"0"-16,0 0 16,25 5-1,29-4-15,31 4 16,22-10-16,3-6 16,-3-8-1,-5-17-15,-5-18 16</inkml:trace>
  <inkml:trace contextRef="#ctx0" brushRef="#br0" timeOffset="14304.7008">9207 3853 0,'0'0'16,"0"0"-16,0 0 16,0 0-1,0 0-15,-6 20 16,-4 20 0,-5 32-16,2 2 15,-5 21-15,1 24 16,0 13-1,1 8-15,1 14 16,3 1 0,6 1-16,-1 1 15,5-3 1,4-7-16,5-11 16,-1-8-16,6-24 15,-1-16-15,-11-88 16,11 78-1,-11-78-15,0 0 16,0 0 0,11 58-16,-11-58 15,0 0-15,7 34 16,-7-34 0,2 9-16,-2-9 15,0 0 1,2 0-16,2-7 15,7-1-15,-1-9 16</inkml:trace>
  <inkml:trace contextRef="#ctx0" brushRef="#br0" timeOffset="15239.0326">10451 4211 0,'0'0'16,"0"0"-16,0 0 16,0 0-16,-13 26 15,-9 19 1,-9 33-16,-5 36 15,3 33 1,6 14 0,7-5-16,6-10 15,3-8-15,4-12 16,2-28-16,5-98 16,0 0-1,3 65-15,6-41 16,7-28-16,9-24 15,6-14 1,15-22-16,22-30 16,10-16-1,-2-2-15,-13 17 16,-17 23-16,-46 72 16,0 0-1,36-50-15,-11 31 16,-7 19-1,-5 13-15,-2 14 16,0 13-16,3 23 16,0 8-1,3 7-15,9 27 16,10 9-16,12-7 16,5-21-1,6-33-15,-5-24 16,-6-22-1,-2-18-15,9-21 16,5-13 0,14-28-16,5-27 15,-9-17-15,-9-14 16,-19-12 0,-22-1-16,-22-1 15,-16 3-15,-10 5 16,-11 14-1,1 20-15,-4 16 16,-6 20 0,-2 20-16,4 27 15,-4 13-15,-5 14 16,4 7-16</inkml:trace>
  <inkml:trace contextRef="#ctx0" brushRef="#br0" timeOffset="15622.3717">12114 3946 0,'0'0'0,"0"0"15,0 0-15,0 0 16,-11 29 0,-7 23-16,-3 33 15,-7 32-15,-5 32 16,0 16 0,1-4-16,9-7 15,7-13 1,6-8-16,3-10 15,-1-10-15,0-20 16,2-16 0,6-77-16,0 0 15,0 0 1,2 48-16,4-36 16,6-36-16</inkml:trace>
  <inkml:trace contextRef="#ctx0" brushRef="#br0" timeOffset="16339.0214">12045 3978 0,'0'0'0,"0"0"15,0 24 1,0 23-16,0 34 15,0 20 1,4 5-16,7 2 16,1-1-16,7-6 15,0-9 1,5-17-16,3-13 16,-27-62-1,28 35-15,3-18 16,4-17-16,4-16 15,16-20 1,10-17-16,24-31 16,13-33-1,-2-8-15,-14 0 16,-23 20-16,-18 17 16,-12 13-1,-5 14-15,-28 61 16,0 0-16,15-36 15,-15 36 1,16-15-16,-5 19 16,-7 17-1,-4 10-15,-4 11 16,-5 21 0,0 10-16,-2 29 15,-2 20-15,0 9 16,5 2-16,5-4 15,8-4 1,1 5-16,2-7 16,5-7-1,1-9-15,3-15 16,2-20-16,-4-23 16,-15-49-1,0 0-15,0 0 16,20 37-1,3-10-15,-3-13 16,-2-10-16,1-8 16,-1-10-1</inkml:trace>
  <inkml:trace contextRef="#ctx0" brushRef="#br0" timeOffset="16525.9062">13595 5692 0,'0'0'0,"0"0"15,0 0-15,-6 20 16,-5 31-1</inkml:trace>
  <inkml:trace contextRef="#ctx0" brushRef="#br0" timeOffset="44854.0827">4234 7749 0,'0'0'0,"0"0"15,0 0-15,0 0 16,0 0-16,0 0 16,21 0-1,23-4-15,22-1 16,-1 3 0,1 0-16,4-1 15,-4 3-15,7 0 16,-4 0-1,-3 0-15,-7 0 16,-3 0-16,-7 3 16,-4-3-1,-5 2-15,5 0 16,5 5-16</inkml:trace>
  <inkml:trace contextRef="#ctx0" brushRef="#br0" timeOffset="45821.5841">5815 7195 0,'0'0'0,"0"0"15,0-16 1,0-6-16,0-2 16,5 26-16,-3 30 15,-4 23 1,-7 23-16,-5 36 15,-5 15-15,1 19 16,-6 22 0,5-3-16,5-12 15,6-23 1,5-21-16,6-21 16,3-21-16,-6-69 15,9 37 1,0-16-16,6-24 15,5-18 1,10-20-16,16-24 16,15-33-16,9-18 15,-15 6 1,-55 110-16,0 0 16,0 0-1,45-80-15,-21 45 16,-8 26-16,-7 21 15,-4 15 1,-5 14 0,0 23-16,2 10 15,7 27-15,4 8 16,11-14-16,7-32 16,4-31-1,2-23-15,14-22 16,10-27-16,2-23 15,11-41 1,4-42-16,-16-26 16,-24 4-1,-24 12-15,-18 15 16,-17 16-16,-6 15 16,-2 23-1,-6 16-15,35 71 16,0 0-1,-36-45-15,7 30 16,10 17-16,11 9 16</inkml:trace>
  <inkml:trace contextRef="#ctx0" brushRef="#br0" timeOffset="46120.9564">7022 7121 0,'0'0'0,"0"0"15,0 20-15,0 27 16,-4 29 0,-3 34-16,-10 13 15,0 18 1,-5 24-16,8 1 15,8-10-15,6-20 16,4-18 0,-4-118-16,7 92 15,-7-92-15,7 54 16,-1-34 0,5-29-16,5-16 15</inkml:trace>
  <inkml:trace contextRef="#ctx0" brushRef="#br0" timeOffset="46770.8789">7020 7159 0,'0'0'0,"0"0"15,0 25-15,0 29 16,0 26-1,6 26-15,3-2 16,7 1 0,4-9-16,9-16 15,0-19-15,-29-61 16,29 32 0,7-24-16,2-28 15,6-23 1,8-22-16,11-39 15,8-38-15,-9-6 16,-5 2 0,-15 28-16,-9 19 15,-10 19 1,-23 80-16,14-65 16,-14 65-16,0 0 15,6-34 1,-4 23-16,3 18 15,-3 19-15,-2 13 16,0 28 0,0 13-16,4 45 15,1 43 1,2 21-16,3-3 16,4-18-16,-3-23 15,4-15 1,-2-25-16,0-16 15,0-20 1,-2-22-16,-11-47 16,0 0-16,0 0 15,9 36 1,-9-36-16,0 0 16,0 0-16,7 22 15,-7-22 1,9 12-16</inkml:trace>
  <inkml:trace contextRef="#ctx0" brushRef="#br0" timeOffset="47221.2555">8287 8447 0,'0'0'0,"0"0"15,0 0 1,0 0-16,0 0 16,24 0-1,25-5-15,23 1 16,1 1-1,11-1-15,-2-5 16,-4 0-16,-1 0 16,-4 4-1,-8 3-15,-14 2 16,-51 0-16,53 2 16,-53-2-1,0 0-15,0 0 16,47 5-1,-47-5-15,0 0 16,0 0-16,34 4 16,-34-4-1,21-4-15,-6-7 16</inkml:trace>
  <inkml:trace contextRef="#ctx0" brushRef="#br0" timeOffset="47887.7101">9474 6851 0,'0'0'0,"0"0"16,0 24-16,4 30 15,1 31 1,-3 29-16,2 5 15,0 13-15,3 9 16,-2 6 0,-1 22-16,11 1 15,12-27-15,9-25 16,3-21 0,5-17-16,6-16 15,4-14 1,9-16-16,-7-16 15,2-18-15,2-14 16,3-17 0,-1-18-16,19-34 15,5-33 1,-6-29-16,-10-21 16,-17 2-16,-22 2 15,-15 3 1,-16 17-16,-12 14 15,-7 21 1,-2 10-16,0 6 16,6 18-16,15 73 15,0 0 1,0 0-16,-16-52 16,1 30-16,15 22 15,-8 8 1</inkml:trace>
  <inkml:trace contextRef="#ctx0" brushRef="#br0" timeOffset="48520.9817">11699 6659 0,'-9'-23'0,"-9"-10"16,-9-3-16,-10 9 16,-13 14-1,-15 17-15,-10 19 16,-23 23-1,-12 28-15,9 16 16,11 9-16,24-6 16,22-8-1,27-9-15,17-9 16,17-13-16,15-9 16,15-1-1,12-3-15,12 3 16,21 5-1,18 10-15,-8-2 16,-4 6-16,-22-1 16,-20 1-1,-20 0-15,-19-10 16,-8 2-16,-14 11 16,-10 6-1,-13 1-15,-19 22 16,-16 5-1,-5-16-15,0-21 16,-5-27-16,3-23 16,5-20-1,6-16-15,-3-16 16,-3-29 0,11-12-16,23-7 15,31 0-15,29-6 16</inkml:trace>
  <inkml:trace contextRef="#ctx0" brushRef="#br0" timeOffset="48804.312">11920 6864 0,'0'0'16,"0"0"-16,22 0 15,27-6-15,30-3 16,24 2 0,4 0-16,4 3 15,6 0 1,-3-6-16,-16-1 15,-21-6-15,-28-10 16</inkml:trace>
  <inkml:trace contextRef="#ctx0" brushRef="#br0" timeOffset="49170.5814">12087 6875 0,'0'0'0,"-12"32"16,-8 10-16,-3 34 15,-4 32 1,7 23-16,9 8 16,13 7-16,9-15 15,5-19 1,5-11-16,6-10 15,1-13 1,-1-15-16,-3-18 16,5-12-16,7-9 15,6-8 1,12-13-16,8-17 16,10-15-1,25-20-15,6-20 16,-8-3-16,-24 1 15,-30 3-15</inkml:trace>
  <inkml:trace contextRef="#ctx0" brushRef="#br0" timeOffset="49404.0175">11918 7541 0,'0'0'16,"0"0"-16,29-2 15,40-11 1,33-5-16,48-11 16,36-7-1,13-8-15,-26-16 16,-41-11-16</inkml:trace>
  <inkml:trace contextRef="#ctx0" brushRef="#br0" timeOffset="49754.8323">13127 6473 0,'0'0'16,"-5"23"-16,1 17 16,-7 24-1,0 20-15,2 29 16,3 13 0,1 15-16,5 12 15,-7 44-15,2-9 16,2-8-1,6-16-15,-3-24 16,-3-19-16,-1-32 16,4-89-1,0 0-15,0 0 16,-4 52 0,-5-41-16,-5-26 15</inkml:trace>
  <inkml:trace contextRef="#ctx0" brushRef="#br0" timeOffset="50370.6947">13066 6702 0,'17'-20'16,"16"-8"-16,20-8 15,10 12-15,11 6 16,19 15-1,9 20-15,2 16 16,-14 12 0,-19 13-16,-25 9 15,-21 7 1,-27 6-16,-27 8 16,-29 1-16,-26 4 15,-24-1 1,-17-2-16,6-19 15,10-17-15,20-22 16,89-32 0,-65 13-16,65-13 15,-36 1 1,36-1-16,-14-1 16,17-4-16,15 2 15,11 1 1,9 7-16,15 3 15,6 13 1,3 8-16,3 13 16,23 23-16,7 25 15,3 10 1,7 12-16,-16-9 16,-10-16-16,-10-13 15,-10-15 1,-59-59-16,0 0 15,48 43 1,-48-43-16,0 0 16,0 0-16,27 23 15,-27-23 1,16 11-16,-16-11 16,9-3-16</inkml:trace>
  <inkml:trace contextRef="#ctx0" brushRef="#br0" timeOffset="50562.2444">14606 8335 0,'0'0'0,"0"0"16,0 0-16,0 0 16</inkml:trace>
  <inkml:trace contextRef="#ctx0" brushRef="#br0" timeOffset="62753.4852">5449 9007 0,'0'0'16,"0"0"-16,0 0 16,0 0-1,0 0-15,20-2 16,18-5-16,20-4 15,-5 0 1,3 4-16,0-2 16,0 0-1,-4 0-15,5 3 16,3-4-16,9 4 16,-3 1-1,5 0-15,3-1 16,21 0-16,4 0 15,4 1 1,-5-2-16,-2 2 16,6 1-1,0 0-15,1-3 16,5 0-16,1 3 16,-2-1-1,0 1-15,3 2 16,-1 2-16,1 0 15,2-3 1,-3-1-16,5 2 16,1-1-1,0-2-15,13 1 16,4 0-16,-5-1 16,-2 5-1,0 3-15,-5-1 16,5 0-1,3-2-15,-3 0 16,2-2-16,-2 2 16,4-2-1,-2 2-15,0 0 16,-2 0 0,-1-3-16,-4-1 15,1 1-15,-3 2 16,3 1-1,-3-3-15,0 1 16,-4-3 0,-5 3-16,1 0 15,5-3-15,-6 1 16,1 2 0,-6 4-16,2 0 15,-4 0-15,1-2 16,-3 2-1,-4 1-15,1-3 16,-1 4 0,-2 1-16,-7 1 15,-8 1-15,5 0 16,-1-3 0,0 6-16,-6-4 15,2 3 1,-3-4-16,-3 3 15,-5-3-15,-11 2 16,-1-5 0,0 2-16,-2-2 15,0-2-15,-3 3 16,0-1 0,-51-2-16,50 0 15,-50 0 1,50 2-16,-50-2 15,0 0-15,55 0 16,-55 0 0,0 0-16,53 0 15,-53 0 1,52 0-16,-52 0 16,53-9-16,0-13 15</inkml:trace>
  <inkml:trace contextRef="#ctx0" brushRef="#br0" timeOffset="63204.4825">14523 8456 0,'0'0'0,"0"0"16,-20 15-1,-13 12-15,-14 13 16,0 4-16,2 6 15,0 3 1,1 5-16,0 0 16,1 5-1,-6 11-15,-1 0 16,8-12-16,9-9 16,9-16-1,24-37-15,0 0 16,0 0-1,-15 29-15,8-11 16,10-14-16,8-13 16,10-11-16</inkml:trace>
  <inkml:trace contextRef="#ctx0" brushRef="#br0" timeOffset="63504.3781">14781 8563 0,'0'0'0,"-23"17"16,-9 10-1,-18 15-15,-4 8 16,0 3 0,-9 19-16,1 2 15,1 4-15,10-7 16,6-5 0,8-4-16,4-13 15</inkml:trace>
  <inkml:trace contextRef="#ctx0" brushRef="#br0" timeOffset="64487.8963">4472 10312 0,'0'0'0,"0"0"16,0 0-1,0 0-15,0 0 16,0 0-16,0 0 16,20 0-1,23-7-15,23-4 16,4-2-16,-5-3 15,-5 3 1,2 4-16,-1 2 16,-4 7-1,-57 0-15,50 4 16,-7 8-16</inkml:trace>
  <inkml:trace contextRef="#ctx0" brushRef="#br0" timeOffset="64822.219">4508 10710 0,'0'0'16,"0"0"-1,0 0-15,0 0 16,0 0-16,20 0 16,22-9-1,26-7-15,1-4 16,2 1 0,21-9-16,5 2 15,0 5-15,-16 8 16,-21 11-1,-60 2-15,0 0 16,38 2-16,-16 2 16,-17-4-1</inkml:trace>
  <inkml:trace contextRef="#ctx0" brushRef="#br0" timeOffset="65220.4314">4794 9999 0,'0'0'0,"0"0"16,0 0-16,0 0 15,22 0 1,26 5-16,22 2 15,5 10-15,3 16 16,-4 10 0,-9 9-16,-11 5 15,-8 13-15,-17 5 16,-20 11 0,-22 7-16,-18 13 15,-24 14 1,-14 16-16,-13 19 15,8-6 1,14-17-16,14-18 16,20-20-16,13-20 15,17-27 1,10-23-16</inkml:trace>
  <inkml:trace contextRef="#ctx0" brushRef="#br0" timeOffset="65854.4265">5903 9945 0,'0'0'0,"0"0"16,-8 28-16,-4 31 15,-10 29 1,-7 32-16,6 39 16,0 13-1,15-26-15,3-35 16,5-32-16,0-79 16,9 48-16,6-32 15,10-25 1,1-20-16,17-26 15,2-17 1,14-24-16,-5-6 16,-54 102-16,0 0 15,52-77 1,-10 35 0,-6 34-16,-14 23 15,-5 12 1,-2 17-16,3 23 15,0 9-15,1 24 16,6 9-16,1-18 16,-2-32-1,-2-30-15,2-22 16,-1-20-16,6-23 16,5-35-1,3-48-15,-1-48 16,-11-30-1,-17 9-15,-16 25 16,-3 43-16,11 120 16,-12-86-1,12 86-15,-13-53 16</inkml:trace>
  <inkml:trace contextRef="#ctx0" brushRef="#br0" timeOffset="66136.7671">7167 9539 0,'0'0'16,"0"22"0,-4 23-16,-1 35 15,-12 45-15,-12 39 16,-17 44-1,0 13-15,-2 9 16,13-38 0,15-51-16,7-34 15,13-107 1,0 60-16,4-33 16,12-34-16,3-28 15,10-35-15</inkml:trace>
  <inkml:trace contextRef="#ctx0" brushRef="#br0" timeOffset="66654.4237">7213 9711 0,'0'0'16,"0"0"-16,0 31 15,0 32 1,0 40-16,0 29 15,5-1-15,9-15 16,9-10 0,-23-106-16,35 69 15,7-41-15,6-39 16,2-31 0,13-30-16,20-43 15,24-51 1,-3-4-16,-20 23 15,-23 28-15,-21 32 16,-40 87 0,0 0-16,26-49 15,-10 34 1,-9 24-16,-7 17 16,-3 20-16,-3 31 15,-4 44 1,-3 43-16,0 29 15,2-5 1,4-13-16,7-30 16,2-29-16,7-24 15,0-26 1,-9-66-16,11 49 16,5-9-1,5-8-15,5-14 16,0-12-16</inkml:trace>
  <inkml:trace contextRef="#ctx0" brushRef="#br0" timeOffset="67070.4451">8412 10955 0,'0'0'0,"0"0"16,16 0-16,22 0 16,22 0-1,9 0-15,9 0 16,25 0-1,1 0-15,-4 0 16,-9 0-16,-13 0 16,-78 0-1,62 0-15,-62 0 16,0 0-16,0 0 16,46 5-1,-46-5-15,0 0 16,0 0-1,31 4-15,-31-4 16,20 7-16,-20-7 16,18 14-1</inkml:trace>
  <inkml:trace contextRef="#ctx0" brushRef="#br0" timeOffset="67670.9162">9699 9490 0,'0'0'0,"0"24"16,0 22 0,0 29-16,0 30 15,-7 15-15,-3 17 16,2 13-1,1 39 1,5 1-16,2-19 16,11-38-16,7-39 15,14-19-15,6-20 16,-1-24 0,-1-16-16,5-15 15,-4-17 1,4-26-16,-6-23 15,9-44-15,0-49 16,0-27 0,1-1-16,-5-1 15,-2 15 1,-4 18-16,-5 21 16,-4 22-16,-8 32 15,-17 80 1,18-62-16,-4 28 15,-10 18-15</inkml:trace>
  <inkml:trace contextRef="#ctx0" brushRef="#br0" timeOffset="68206.1405">11351 9472 0,'0'0'16,"0"-20"-16,4-11 15,0-12 1,-4 10-16,-6 13 16,-15 10-1,-7 15-15,-13 10 16,-10 17-1,-10 12-15,-19 28 16,-9 20-16,10 5 16,19-4-16,28-19 15,22-14 1,18-19-16,13-3 16,15-5-16,17-2 15,14-7 1,11 3-16,16 6 15,-1 12 1,-20 0-16,-29 4 16,-19-7-1,-16 6-15,-14 2 16,-16 7 0,-10 0-16,-10-2 15,-10-6-15,-5-9 16,-3-9-1,-1-8-15,1-10 16,8-6-16,4-14 16,14-6-1,17-12-15</inkml:trace>
  <inkml:trace contextRef="#ctx0" brushRef="#br0" timeOffset="68421.7246">11694 9545 0,'0'0'15,"20"0"-15,17 0 16,25 0 0,9-5-16,13 2 15,20 1-15,1-3 16,-7 1-1,-98 4-15,103-7 16</inkml:trace>
  <inkml:trace contextRef="#ctx0" brushRef="#br0" timeOffset="68753.6184">11962 9400 0,'0'0'15,"-15"22"-15,-6 13 16,-8 27 0,3 18-16,-10 40 15,-4 42 1,0 25-16,9-8 16,6-9-16,14-27 15,8-25 1,15-30-16,7-24 15,6-23-15,9-15 16,13-9 0,13-13-16,14-14 15,23-20 1,13-22-16,-5-11 16,-13-8-16,-27-5 15</inkml:trace>
  <inkml:trace contextRef="#ctx0" brushRef="#br0" timeOffset="68971.2862">11630 10310 0,'0'0'16,"0"0"-16,0 0 15,29 0 1,41-7-16,41-4 16,38-7-1,21-9-15</inkml:trace>
  <inkml:trace contextRef="#ctx0" brushRef="#br0" timeOffset="69286.3335">12643 9365 0,'0'0'16,"0"0"-1,-6 31-15,4 36 16,-2 45-16,-2 32 15,-4 40 1,-6 13-16,-1-16 16,5-9-16,1-18 15,7-18 1,2-22-16,4-31 16,-2-83-1,2 64-15,-2-64 16,0 29-1,-2-26-15</inkml:trace>
  <inkml:trace contextRef="#ctx0" brushRef="#br0" timeOffset="69903.1855">12574 9597 0,'27'-25'16,"17"-7"-1,20-11-15,20 1 16,10 12-16,3 22 16,-7 20-1,-19 20-15,-13 10 16,-27 5-16,-20 7 16,-15 6-1,-27 5-15,-21 2 16,-35 18-1,-32 2-15,-3-15 16,26-28-16,22-21 16,15-15-1,15-10-15,44 2 16,-33-5 0,33 5-16,0 0 15,-19-8-15,15 1 16,15 10-1,14 5-15,8 11 16,22 11 0,4 13-16,25 26 15,22 23-15,13 17 16,2 1 0,-17-12-16,-8-14 15,-13-14 1,-7-14-16,-10-10 15,-10-12-15,-56-34 16,0 0 0,0 0-16,42 23 15,-42-23-15,29 11 16,-29-11 0,13 0-16,-13 0 15,6-7 1,4-4-16,3-5 15</inkml:trace>
  <inkml:trace contextRef="#ctx0" brushRef="#br0" timeOffset="70236.4905">13739 10028 0,'0'0'16,"0"0"-16,0 0 15,21-2 1,25-9-16,35-5 16,19 0-1,19-4-15,14 2 16,8-2-16,-3 3 15,-11 5 1,-30 8-16,-21 6 16,-76-2-16,0 0 15,0 0 1,47 2-16,-31 3 16</inkml:trace>
  <inkml:trace contextRef="#ctx0" brushRef="#br0" timeOffset="70554.2592">14166 9519 0,'0'0'0,"0"0"15,-7 20-15,1 27 16,-4 27-16,4 26 15,4 12 1,0 10-16,-1 10 16,3-2-1,3-12-15,-1-14 16,4-20-16,-6-84 16,2 67-1,-2-67-15,0 0 16,10 38-1,13-27-15,15-26 16</inkml:trace>
  <inkml:trace contextRef="#ctx0" brushRef="#br0" timeOffset="71186.8483">15497 8757 0,'0'0'16,"0"29"-16,0 25 15,0 39-15,0 41 16,0 25-1,-4 55-15,-4 34 16,-6 1 0,1-10-16,4-10 15,9-16-15,2-34 16,5-38 0,-3-48-16,-4-93 15,7 72 1,-7-72-16,0 0 15,0 0-15,9 47 16,-9-47 0,0 0-16,4 24 15,-4-24 1,0 0-16,0 0 16,0 7-16,0-7 15,0 0 1,0 0-16,-2-2 15,2 2-15,0 0 16,0 0 0,-2-5-16,2 5 15,0 0 1,0 0-16,-3-6 16,3 6-16,0 0 15,0 0 1,0-4-16,0 4 15,-4-3 1,-5 6-16,-11 3 16</inkml:trace>
  <inkml:trace contextRef="#ctx0" brushRef="#br0" timeOffset="72216.6656">12331 12672 0,'-26'15'0,"-9"3"16,-9 9-16,5-5 16,2-4-1,9-5-15,7-6 16,11-12-1,4-15-15,12-18 16,6-31-16,13-13 16,18-34-1,19-25-15,10 11 16,1 33 0,-10 42-16,-8 33 15,-14 24-15,1 18 16,1 23-1,1 16-15,14 33 16,5 16 0,-2-1-16,-6-9 15,-11-24-15,-44-74 16,42 49 0,-42-49-16,31 18 15,-5-16-15,-3-8 16,1-10-1,1-4-15,0 0 16,-1-3 0,-24 23-16,0 0 15,0 0 1,25-20-16,-25 20 16,0 0-16,0 0 15,20-18 1,-20 18-16,0 0 15,0 0-15,16-15 16,-16 15 0,0 0-16,13-9 15,5 0 1</inkml:trace>
  <inkml:trace contextRef="#ctx0" brushRef="#br0" timeOffset="72654.2598">13981 12261 0,'0'0'0,"0"0"16,0 0-16,0 0 15,0 0 1,18 0-16,24 0 15,21 0 1,5 0-16,5 0 16,0 0-16,12 0 15,-9 0 1,-7 4-16,-20 0 16,-49-4-1,0 0-15,44 4 16,-9-10-1</inkml:trace>
  <inkml:trace contextRef="#ctx0" brushRef="#br0" timeOffset="72987.163">14245 11530 0,'0'0'0,"0"0"16,0 19-16,0 29 16,0 31-1,4 42-15,2 18 16,1 19-16,1 53 16,-2 16-1,-4-18-15,-2-28 16,0-30-1,0-23-15,0-34 16,2-25-16,-2-69 16,8 38-1,5-33-15,4-30 16,-4-24-16</inkml:trace>
  <inkml:trace contextRef="#ctx0" brushRef="#br0" timeOffset="73420.368">14645 12046 0,'0'0'0,"0"0"15,17-9-15,16-7 16,12 0 0,6 8-16,5 5 15,1 7-15,-4 10 16,-4 11-1,-10 8-15,-16 12 16,-13 11 0,-18 9-16,-11 4 15,-12 3-15,-19 13 16,-12 4 0,-1-20-16,63-69 15,-46 47 1,46-47-16,0 0 15,-29 27-15,15-12 16,18-10 0,17-7-16,12-5 15,18-4 1,21-9-16,26-7 16,23-3-1,-1 7-15,-5 9 16,-28 0-16,-22-4 15,-34-4-15</inkml:trace>
  <inkml:trace contextRef="#ctx0" brushRef="#br0" timeOffset="73937.4038">15576 11268 0,'0'0'0,"0"29"15,0 27 1,-4 44-16,-5 48 16,-6 48-1,-7 37-15,5-1 16,3-23-1,10-40-15,6-30 16,2-30-16,-1-35 16,-3-74-1,11 40-15,2-31 16,8-23-16,1-12 16,9-15-1,9-19-15,3 0 16,13-14-16,4 7 15,2 13 1,-5 25-16,-17 25 16,-12 16-1,-14 21-15,-8 9 16,-14 28-16,-8 6 16,-11 21-1,-4 7-15,31-104 16,-33 82-16,-1-33 15,10-38 1,13-24-16</inkml:trace>
  <inkml:trace contextRef="#ctx0" brushRef="#br0" timeOffset="74119.5969">15307 12472 0,'0'0'0,"0"0"16,0-8-1,17-8-15,12-9 16,21-4-16,20-4 16,33-17-1,20-10-15,13-9 16,-9-1 0,-15 4-16,-18-1 15</inkml:trace>
  <inkml:trace contextRef="#ctx0" brushRef="#br0" timeOffset="74682.3871">16235 11018 0,'0'0'0,"0"0"15,0 31-15,5 32 16,-1 48 0,-1 44-16,-3 50 15,-7 21-15,-4-7 16,0-15 0,-6-24-16,-1-30 15,5-23 1,9-31-16,4-96 15,0 0 1,0 0-16,4 59 16,14-44-16,8-33 15,4-22 1,8-18-16,2-13 16,12-21-16,3-11 15,1 11 1,-56 92-16,52-60 15,0 29 1,-15 27-16,-6 15 16,-7 13-16,-7 13 15,-3 27 1,-10 14-16,-16 42 16,-19 43-16,-22 18 15,-7-15 1,-1-32-16,6-31 15,0-32 1,9-33-16,5-25 16</inkml:trace>
  <inkml:trace contextRef="#ctx0" brushRef="#br0" timeOffset="74903.3024">16164 11986 0,'0'0'0,"0"0"15,22-3 1,32-8-16,28-4 16,18-4-1,10 2-15,-3 4 16,-3-1-16</inkml:trace>
  <inkml:trace contextRef="#ctx0" brushRef="#br0" timeOffset="75130.8963">17241 12888 0,'0'0'0,"0"0"15,0 0-15</inkml:trace>
  <inkml:trace contextRef="#ctx0" brushRef="#br0" timeOffset="84689.0271">23078 18828 0,'-39'0'16,"-16"0"-1,-19-4-15,-11 4 16,6 18-16</inkml:trace>
  <inkml:trace contextRef="#ctx0" brushRef="#br0" timeOffset="85249.4204">18698 3316 0,'0'0'0,"0"0"16,-4 7-16,-2 7 16,-7 13-1,-2 5-15,-1 9 16,-4 10-16,2 12 15,1 11 1,-4 33-16,-4 29 16,1 26-1,4 7-15,2-4 16,-3 7 0,2 9-16,-2 13 15,4 19-15,-1 13 16,-2 24-16,2 3 15,-3 10 1,-1 12-16,-2 22 16,-4 16-1,-4 19-15,-5 17 16,0 22-16,3 18 16,5 20-1,4 12-15,2 15 16,-3 14-1,0 8-15,3 6 16,8 5-16,11 5 16,4-7-1,6-16-15,3-19 16,7-19 0,7-22-16,7-22 15,-3-29-15,0-22 16,1-29-1,-2-37-15,-1-28 16,-4-31 0,-1-44-16,-7-26 15,1-25-15,-14-98 16,6 75 0,-8-27-16,-12-33 15</inkml:trace>
  <inkml:trace contextRef="#ctx0" brushRef="#br0" timeOffset="85393.4151">18095 16365 0,'0'0'0,"0"0"15,0 0 1,0 0-16</inkml:trace>
  <inkml:trace contextRef="#ctx0" brushRef="#br0" timeOffset="87335.7676">19568 5327 0,'0'0'0,"0"0"16,0 0-16,16-13 15,14-12 1,18-11-16,13 10 15,9 6 1,1 9-16,-1 13 16,-10 13-16,-13 14 15,-13 16 1,-12 13-16,-13 9 16,-9 9-1,-9 25-15,-9 14 16,2-2-16,9-10 15,7-7 1,7 2-16,0-4 16,0-12-1,-5-11-15</inkml:trace>
  <inkml:trace contextRef="#ctx0" brushRef="#br0" timeOffset="87570.055">19341 6514 0,'0'0'15,"0"0"-15,28 0 16,34-10-16,42-9 16,39-19-1,27-14-15,11 1 16,-13 11-1,-20 13-15,-31 18 16,-25 11-16,-24 3 16</inkml:trace>
  <inkml:trace contextRef="#ctx0" brushRef="#br0" timeOffset="87986.6499">20460 5468 0,'0'0'0,"0"0"16,0 0-16,0 0 15,18-2 1,25-10-16,19 1 15,-1 2-15,-10 12 16,-8 10 0,-19 10-16,-17 3 15,-11 10-15,-7 3 16,-7 14 0,-8 5-16,5 7 15,3 0 1,9-3-16,9-7 15,11-8-15,13-15 16,13-21 0,0-22-16,20-33 15,2-26-15,16-49 16,6-53 0</inkml:trace>
  <inkml:trace contextRef="#ctx0" brushRef="#br0" timeOffset="88249.5481">21169 5055 0,'0'0'0,"0"0"15,-4 24-15,-1 28 16,-4 28 0,1 25-16,2 7 15,4 9 1,0 8-16,2 0 15,0-4 1,4-10-16,6-19 16,10-21-16,3-21 15,1-29 1,1-16-16,-2-18 16,5-18-16</inkml:trace>
  <inkml:trace contextRef="#ctx0" brushRef="#br0" timeOffset="88569.7795">21292 5463 0,'0'0'16,"0"0"-1,0 0-15,23-13 16,18-7-16,25-11 15,-2 6 1,-1 5-16,-12 9 16,-8 9-1,-9 13-15,-19 14 16,-13 13-16,-17 24 16,-14 16-1,-21 37-15,-12 22 16,3-9-16,59-128 15,0 0 1,-26 85-16,35-67 16,18-49-16</inkml:trace>
  <inkml:trace contextRef="#ctx0" brushRef="#br0" timeOffset="88910.681">22117 4693 0,'0'0'15,"0"0"-15,0 29 16,8 29 0,4 36-16,1 31 15,1 11-15,-1 25 16,3 20-1,-9 0-15,-3 0 16,5-11 0,-5-21-16,-2-21 15,-4-28-15,2-100 16,0 0 0,0 0-16,-2 76 15,2-76-15,2 49 16,-2-49-1,7 18-15</inkml:trace>
  <inkml:trace contextRef="#ctx0" brushRef="#br0" timeOffset="89057.1798">22622 6275 0,'0'0'0,"0"0"16,0 0 0</inkml:trace>
  <inkml:trace contextRef="#ctx0" brushRef="#br0" timeOffset="93119.6965">21274 6936 0,'0'0'16,"0"0"0,-18 16-16,-13 13 15,-17 23-15,-13 14 16,-14 28-1,-13 29-15,3 9 16,17-11 0,18-12-16,19-20 15,31-89-15,-13 63 16,17-37 0,15-28-16</inkml:trace>
  <inkml:trace contextRef="#ctx0" brushRef="#br0" timeOffset="93302.3407">20989 7329 0,'0'0'0,"0"0"15,8 20-15,9 16 16,10 22 0,3 8-16,-1 9 15,8 21 1,7 5-16,-9-17 15,-35-84-15,21 63 16</inkml:trace>
  <inkml:trace contextRef="#ctx0" brushRef="#br0" timeOffset="93686.9453">21028 7381 0,'0'0'0,"0"0"15,28-13-15,22-6 16,38-19 0,33-11-16,26-20 15,-18-16 1,-48 5-16,-37 13 16,-44 67-16,21-52 15,-21 52 1,0 0-16,3-29 15,-14 17 1,-4 12-16,0 12 16,1 11-16,1 12 15,-1 22 1,6 9-16,1 12 16,1 32-1,-1 22-15,2 7 16,1-1-16,-6-22 15,-8-36 1,-8-35-16</inkml:trace>
  <inkml:trace contextRef="#ctx0" brushRef="#br0" timeOffset="94075.8658">21192 8038 0,'0'0'0,"0"0"16,-5 27-16,5 26 16,0 32-1,11 20-15,14-7 16,8-12-16,8-24 16,3-24-1,-6-27-15,-4-20 16,-5-11-1,-3-7-15,1-1 16,7-6-16,-1 0 16,3 5-1,0 2-15,-2 7 16,-34 20 0,0 0-16,0 0 15,31-16-15,-31 16 16,0 0-1,0 0-15,21-6 16,-6 6-16,-15 0 16,7 8-1</inkml:trace>
  <inkml:trace contextRef="#ctx0" brushRef="#br0" timeOffset="94803.8384">22121 7217 0,'0'0'15,"0"0"1,16-10-16,17-11 15,21-9-15,8-2 16,-1 5 0,-61 27-16,54-20 15,-54 20 1,42-7-16,-9 18 16,-18 14-16,-5 13 15,-8 22 1,-4 19-16,-5 34 15,2 27 1,-3 22-16,3-8 16,-1-22-16,-1-21 15,-8-14 1,-10-19-16,-13-29 16,0-24-1,0-10-15,-3-2 16,4 2-16,37-15 15,-35 6 1,35-6-16,-22-3 16,20-5-16,21-10 15,19-14 1,31-17-16,34-27 16,33-22-1,0-3-15,-32 24 16,-42 23-16,-30 7 15,-28 11 1</inkml:trace>
  <inkml:trace contextRef="#ctx0" brushRef="#br0" timeOffset="95186.4191">22746 7391 0,'0'0'0,"0"0"16,0 0-16,15-14 16,18-16-1,20-11-15,6-1 16,-4 11-16,-55 31 16,49-18-1,-13 14-15,-16 15 16,-16 7-1,-10 13-15,-8 14 16,-7 16-16,-2 1 16,1-2-1,22-60-15,-11 54 16,9-10 0,13-14-16,9-19 15,11-14-15,12-14 16,19-24-1,25-30-15,-4-32 16,-34-20-16</inkml:trace>
  <inkml:trace contextRef="#ctx0" brushRef="#br0" timeOffset="95486.5654">23552 6670 0,'0'0'0,"0"0"16,0 25 0,-4 28-16,1 30 15,-4 24-15,5 5 16,0 5 0,0 5-16,-3 7 15,-2-4 1,7-6-16,2-11 15,5-15-15,2-17 16,5-11 0,1-20-16,3-8 15,-3-5 1,-15-32-16,18 22 16</inkml:trace>
  <inkml:trace contextRef="#ctx0" brushRef="#br0" timeOffset="95784.389">23944 7059 0,'0'0'0,"20"-5"15,14-2 1,15-1-16,-8 12 15,-10 14 1,-15 11-16,-14 7 16,-16 5-16,-9 16 15,-12 8 1,-3 2-16,-4 13 16,42-80-1,0 0-15,-27 61 16,25-34-16,19-31 15</inkml:trace>
  <inkml:trace contextRef="#ctx0" brushRef="#br0" timeOffset="96102.2393">24575 6441 0,'0'0'16,"0"0"-16,2 24 15,5 27 1,4 40-16,-4 41 16,1 13-1,1 41-15,-9 24 16,-2 0-16,-7-4 16,1 0-1,-13-4-15,-1-7 16,-1-22-1,5-31-15,8-21 16,10-121-16,-8 86 16,8-86-1,8 48-15,9-46 16,19-35-16</inkml:trace>
  <inkml:trace contextRef="#ctx0" brushRef="#br0" timeOffset="96257.1183">25081 7081 0,'0'0'16,"0"0"0,0-9-16,10-4 15,6 4-15</inkml:trace>
  <inkml:trace contextRef="#ctx0" brushRef="#br0" timeOffset="96421.2916">25100 7521 0,'0'0'0,"0"0"15,0 0-15,0 22 16,3 24-1,10 18-15</inkml:trace>
  <inkml:trace contextRef="#ctx0" brushRef="#br0" timeOffset="97021.6665">25733 6923 0,'0'0'0,"0"0"16,0 20-16,0 23 15,-8 39 1,0 38-16,-1 8 16,5 2-16,-1-10 15,5-11 1,0-109-16,0 0 15,0 0 1,9 72-16,16-54 16,10-43-16,10-24 15,2-18 1,4-21-16,-2 0 16,-49 88-16,41-63 15,-17 32 1,-6 26-16,-11 21 15,-5 10 1,0 17-16,2 18 16,5 3-16,7 1 15,9 0 1,4-5-16,7-8 16,3-10-1,7-11-15,-2-15 16,2-21-16,-7-17 15,-1-25 1,-6-24-16,-3-43 16,-9-47-1,-14-20-15,-14 10 16,-6 36-16,-3 27 16,17 108-1,-18-71-15,4 24 16,6 7-16</inkml:trace>
  <inkml:trace contextRef="#ctx0" brushRef="#br0" timeOffset="97286.8092">26819 6766 0,'0'0'0,"0"0"16,0 31-1,-5 32-15,-2 40 16,-10 29-16,-4 13 16,1 6-1,7-18-15,8-28 16,5-25 0,5-19-16,3-32 15,4-19-15,3-18 16,8-26-1</inkml:trace>
  <inkml:trace contextRef="#ctx0" brushRef="#br0" timeOffset="97768.8485">26744 6811 0,'0'0'0,"0"0"15,0 0-15,14 27 16,8 19-1,12 33-15,2 22 16,-1 14 0,-7-16-16,-28-99 15,0 0-15,26 65 16,-1-50 0,10-37-16,8-29 15,8-27 1,14-34-16,4-27 15,-8 5-15,-20 22 16,-13 27 0,-28 85-16,0 0 15,20-62 1,-20 62-16,13-25 16,-3 23-1,-4 22-15,-4 12 16,3 14-16,-3 26 15,0 11-15,-2 35 16,-4 29 0,-3 1-16,-1-17 15,2-25 1,6-17-16,0-13 16,3-13-1,4-17-15,-7-46 16,17 43-16</inkml:trace>
  <inkml:trace contextRef="#ctx0" brushRef="#br0" timeOffset="97981.2101">27629 7696 0,'0'0'16,"0"0"-16,21 0 15,21 0 1,25 0-16,12-5 16,19 0-1,4 1-15,4 4 16,-7-2-16</inkml:trace>
  <inkml:trace contextRef="#ctx0" brushRef="#br0" timeOffset="98502.411">28519 6442 0,'0'0'15,"0"0"-15,0 0 16,0 0-16,-4 29 16,2 31-1,-3 39-15,1 27 16,4 1-1,6 2-15,5 0 16,3-3-16,3-14 16,8-12-1,5-22-15,-4-22 16,-26-56 0,27 28-16,-1-17 15,7-22-15,-8-10 16,6-20-1,9-29-15,4-38 16,3-42 0,-13-11-16,-13 5 15,-13 26 1,-14 29-16,-4 23 16,-11 25-16,-1 21 15</inkml:trace>
  <inkml:trace contextRef="#ctx0" brushRef="#br0" timeOffset="98955.7216">29671 6364 0,'0'0'0,"0"0"0,0 0 16,-23 11 0,-16 11-16,-26 19 15,-17 21 1,-5 19-16,11 3 16,24-10-16,23-11 15,23-19 1,12-7-16,12-11 15,9-8 1,14-2-16,12 0 16,9-1-16,-6 0 15,-6 6 1,-13 5-16,-14 10 16,-19 10-1,-21 11-15,-15 8 16,-8 1-1,-18 11-15,-4-3 16,62-74-16,-50 46 16,28-40-16,18-20 15</inkml:trace>
  <inkml:trace contextRef="#ctx0" brushRef="#br0" timeOffset="99185.9401">29682 6467 0,'0'0'0,"0"0"15,23 0-15,29 4 16,29 1-16,14 7 16,1-7-1,-7 0-15,-89-5 16,80 0-1,-80 0-15,48-5 16,-40-3-16</inkml:trace>
  <inkml:trace contextRef="#ctx0" brushRef="#br0" timeOffset="99464.729">29851 6610 0,'0'0'15,"-7"23"-15,1 16 16,-3 24-1,4 8-15,0 12 16,3 20-16,-1 0 16,6 1-1,-1-1-15,5-4 16,-4-8 0,-3-91-16,2 83 15,-2-83-15,5 65 16,7-34-1,17-24-15,23-29 16,19-19 0,25-23-16,25-26 15,6-19-15</inkml:trace>
  <inkml:trace contextRef="#ctx0" brushRef="#br0" timeOffset="99686.5708">29884 7068 0,'0'0'16,"0"0"-16,0 0 16,0 0-16,17 0 15,31 0 1,26 0-16,26-4 15,-2-14 1,-2-18-16</inkml:trace>
  <inkml:trace contextRef="#ctx0" brushRef="#br0" timeOffset="100436.4235">30626 6323 0,'0'0'0,"0"0"16,0 0-16,0 30 15,-4 30 1,-1 37-16,-7 26 16,-5 4-1,0 7-15,-2 2 16,7-2-16,-2-22 15,5-20 1,3-20-16,6-72 16,0 0-1,0 0-15,-8 37 16,2-26-16,-6-22 16,-2-23-1,-1-20-15,-3-28 16,3-37-16,11-33 15,12 0 1,21 21-16,14 31 16,10 26-1,8 22-15,-1 21 16,-8 24-16,-6 14 16,-1 18-1,-9 8-15,-9 12 16,-16 4-1,-13 5-15,-20 1 16,-15-1-16,-16-1 16,-32 10-1,-16 5-15,0-7 16,101-61 0,-82 54-16,82-54 15,-47 31-15,33-13 16,20-13-1,11-1-15,8 3 16,6 0 0,9 4-16,12 5 15,4 3-15,0 4 16,1 4 0,-1 2-16,0 0 15,-2-5 1,0-1-16,-5-5 15,-6-7-15,-6-11 16</inkml:trace>
  <inkml:trace contextRef="#ctx0" brushRef="#br0" timeOffset="100636.1172">30959 6834 0,'0'0'0,"21"0"16,21 0 0,38 0-16,37 4 15,9 4 1,8 10-16,4 4 16,-2-1-16,-41-13 15,-24-12 1</inkml:trace>
  <inkml:trace contextRef="#ctx0" brushRef="#br0" timeOffset="100920.0227">31416 6665 0,'0'0'16,"0"0"-16,4 19 15,2 19 1,6 24-16,-2 10 16,-4 6-16,1 21 15,1-6 1,-4-15-16,-4-78 16,11 67-1,-2-27-15,9-22 16,5-25-16,5-17 15</inkml:trace>
  <inkml:trace contextRef="#ctx0" brushRef="#br0" timeOffset="101284.6754">32169 6076 0,'0'0'0,"0"0"16,0 20-16,8 25 16,1 29-1,-2 28-15,0 10 16,-5 11-16,-1 13 16,-1 3-1,0 4-15,0 0 16,0-9-1,0-13-15,0-15 16,0-19-16,0-87 16,0 0-1,0 0-15,0 68 16,0-68 0,0 0-16,0 31 15,0-31-15,0 11 16,0-11-1,4-2-15</inkml:trace>
  <inkml:trace contextRef="#ctx0" brushRef="#br0" timeOffset="101413.231">32556 7660 0,'0'0'0,"0"0"15,0 0-15</inkml:trace>
  <inkml:trace contextRef="#ctx0" brushRef="#br0" timeOffset="107705.2012">25583 8035 0,'0'0'0,"0"0"16,19 0-16,22-4 15,26-1-15,9 3 16,24 0 0,7 0-16,15 2 15,9 0 1,17 0-16,33 0 16,17 0-16,6 0 15,0-5 1,1 1-16,7-5 15,9-5 1,14-3-16,5-3 16,3 0-16,7-3 15,5 0 1,2 8-16,-2 1 16,3 5-1,-5 5-15,-5 3 16,-13 4-16,-7 4 15,-12 4 1,-11-2-16,-23-2 16,-10-3-1,-11 1-15,-8-3 16,-24-4-16,-20-5 16,-15-2-1,-17 2-15,-12 1 16,-18-1-1,-5 0-15,-5 4 16,-37 3-16,38 1 16,-38-1-1,47 4-15</inkml:trace>
  <inkml:trace contextRef="#ctx0" brushRef="#br0" timeOffset="107842.9638">32727 7799 0,'0'0'15,"0"0"-15,-9 4 0,3 0 16</inkml:trace>
  <inkml:trace contextRef="#ctx0" brushRef="#br0" timeOffset="116201.8204">21058 9037 0,'0'0'0,"-25"30"16,-13 22-16,-13 28 16,-16 32-1,-14 38-15,-2 8 16,18-12-1,14-28-15,10-30 16,41-88-16,0 0 16,-21 53-1</inkml:trace>
  <inkml:trace contextRef="#ctx0" brushRef="#br0" timeOffset="116370.8583">20758 9583 0,'0'0'0,"0"0"16,2 21-16,14 21 16,8 17-1,6-2-15,6 9 16,10 12 0,6-1-16,-2-7 15</inkml:trace>
  <inkml:trace contextRef="#ctx0" brushRef="#br0" timeOffset="116719.3641">21145 8992 0,'0'0'0,"0"0"15,0 0-15,2 26 16,9 35 0,6 32-16,0 30 15,5 29-15,-3 29 16,-3 19 0,-7 12-16,-5 2 15,-6-8 1,-4-17-16,-5-32 15,1-34-15,6-36 16,4-87 0,-6 53-16,4-32 15,2-24-15</inkml:trace>
  <inkml:trace contextRef="#ctx0" brushRef="#br0" timeOffset="116886.0206">21187 9981 0,'0'0'16,"0"0"-16,9-13 15,18-15 1,18-6-16,22-10 16,46-18-1,39-23-15,16-18 16</inkml:trace>
  <inkml:trace contextRef="#ctx0" brushRef="#br0" timeOffset="117236.1841">21716 9528 0,'0'0'0,"0"0"16,0 0-16,0 0 15,0 0 1,15-14-16,11-8 16,16-12-1,5-3-15,0 1 16,-47 36-16,42-27 16,-8 16-1,-18 20-15,-9 13 16,-12 21-16,-15 22 15,-8 10 1,-11 28-16,-1 4 16,40-107-1,0 0-15,-27 76 16,20-49-16</inkml:trace>
  <inkml:trace contextRef="#ctx0" brushRef="#br0" timeOffset="117482.1503">22217 8739 0,'0'0'15,"0"0"-15,2 21 16,12 23-16,1 23 16,1 13-1,-3 41-15,2 38 16,-9 17-1,-6-15-15,-4-10 16,-4-14-16,-3-12 16,0-26-1,11-99-15,-20 67 16,3-33-16</inkml:trace>
  <inkml:trace contextRef="#ctx0" brushRef="#br0" timeOffset="117621.5506">22250 9429 0,'0'0'16,"18"-29"-16,14-15 15,20-25-15,25-12 16,-77 81 0,0 0-16,100-62 15</inkml:trace>
  <inkml:trace contextRef="#ctx0" brushRef="#br0" timeOffset="117970.905">21918 10462 0,'0'0'0,"9"-16"16,11-16-16,12-14 15,7-12-15,8-5 16,13-13 0,13-2-16,-73 78 15,64-56 1,-12 38-16,-17 30 16,-17 23-16,-7 23 15,-4 26 1,-3 47-16,-6 43 15,0 12 1,4-24-16,2-38 16,3-38-16,-7-86 15,5 34 1,-2-41-16</inkml:trace>
  <inkml:trace contextRef="#ctx0" brushRef="#br0" timeOffset="118186.1343">22777 9127 0,'0'0'16,"0"0"-16,0 0 16,0 0-1,0 0-15,19 5 16,14 8-1,-1 10-15,-16 13 16,-18 6-16</inkml:trace>
  <inkml:trace contextRef="#ctx0" brushRef="#br0" timeOffset="118698.7074">22560 9758 0,'0'0'0,"4"-20"16,13-25-16,16-22 15,17-14 1,4-3-16,-54 84 16,0 0-1,0 0-15,36-56 16,-34 43-16,-16 31 16,-10 19-1,-11 33-15,-15 39 16,-2 39-1,10-1-15,42-147 16,-22 123-16,22-47 16,14-43-1,5-35-15,8-20 16,6-14 0,13-26-16,8-29 15,-1-10-15,-20 9 16,-17 24-1,-16 35-15,-10 20 16,-7 13 0,-10 13-16,-2 8 15,-2 2-15,2 5 16,14-10 0,15-14-16,15-15 15,14-18 1,25-29-16,23-24 15,19-21-15,8 0 16,-19 24 0,-85 79-16,66-40 15</inkml:trace>
  <inkml:trace contextRef="#ctx0" brushRef="#br0" timeOffset="118853.939">22888 9787 0,'4'-20'16,"20"-18"-16,16-19 15,17-5 1,17-22-16,5-17 16</inkml:trace>
  <inkml:trace contextRef="#ctx0" brushRef="#br0" timeOffset="119102.9407">23245 8929 0,'0'0'16,"0"0"-16,0 20 16,5 20-16,-1 29 15,-2 15 1,0 23-16,0 4 15,-2 7 1,0 3-16,0-2 16,-2-9-16,-4-15 15,-5-17 1</inkml:trace>
  <inkml:trace contextRef="#ctx0" brushRef="#br0" timeOffset="119418.9112">23053 10379 0,'0'0'16,"-7"25"-16,0 15 16,-1 24-1,3 2-15,5-66 16,0 57-16,9-12 16,11-20-1,5-27-15,2-19 16,-1-14-16,-1-26 15,-5-4 1,-11-2-16,-11 10 16,-10 11-1,-5 13-15,-10 11 16,0 15-16,-5 9 16,-5 10-1,-8 14-15,4 7 16,10-1-1,11-12-15,14-13 16</inkml:trace>
  <inkml:trace contextRef="#ctx0" brushRef="#br0" timeOffset="119918.7375">23466 9530 0,'0'0'15,"0"0"-15,21-11 16,14-5-16,19-9 16,-1 4-1,1 7-15,-7 8 16,-6 9 0,-10 14-16,-14 7 15,-12 9 1,-5 13-16,-5 15 15,-1 13-15,-1 24 16,-4 17 0,-2-12-16,0-17 15,-1-16-15,2-19 16,-4-8 0,-7-3-16,-8-5 15,31-35-15,-40 27 16,1-6-1,1-12-15,38-9 16,-29 0 0,14-9-16,19-5 15,9-1 1,12-8-16,12-2 16,24-10-16,8-6 15,20-14 1,12-13-16,-14-3 15,-29-3-15</inkml:trace>
  <inkml:trace contextRef="#ctx0" brushRef="#br0" timeOffset="120268.5724">23927 9637 0,'0'0'16,"0"0"-16,0 0 15,0 0 1,20-11-16,14-7 16,16-12-16,0-1 15,-50 31 1,44-21 0,-10 12-16,-14 13 15,-16 12-15,-6 13 16,-7 11-1,-1 9-15,0 1 16,4-11-16,4-5 16,4-16-1,4-9-15,12-11 16,7-14-16,11-18 16,12-24-1,9-33-15,-12-32 16</inkml:trace>
  <inkml:trace contextRef="#ctx0" brushRef="#br0" timeOffset="120586.1904">24450 9096 0,'0'0'16,"0"0"-16,0 31 15,-4 30-15,2 29 16,-3 24-1,10-7-15,5 0 16,11-2 0,2-3-16,2-3 15,-2 0-15,-5-2 16,-7-2 0,-5-8-16,-3-9 15,-6-7-15,3-71 16,-4 51-1,4-51-15,0 0 16,-2 39 0,8-22-16,10-21 15</inkml:trace>
  <inkml:trace contextRef="#ctx0" brushRef="#br0" timeOffset="120936.4946">24648 9561 0,'0'0'0,"0"0"16,12-16-16,13-10 15,12-15 1,8 1-16,4 5 15,-3 3 1,-46 32-16,44-22 16,-9 15-16,-12 16 15,-10 14 1,-9 13-16,-11 12 16,-9 24-1,-5 4-15,-10 20 16,31-96-16,0 0 15,-22 80 1,26-42-16</inkml:trace>
  <inkml:trace contextRef="#ctx0" brushRef="#br0" timeOffset="121219.5224">25292 8849 0,'0'0'0,"0"0"15,2 23 1,10 34-16,-2 39 16,7 40-16,-8 32 15,-3 20 1,-6 13-16,-4 16 16,-5 19-1,-6-14-15,9-17 16,2-33-1,4-28-15,2-25 16,4-31-16,-6-88 16,5 47-1,-2-39-15</inkml:trace>
  <inkml:trace contextRef="#ctx0" brushRef="#br0" timeOffset="121389.1345">25727 9260 0,'0'0'16,"0"0"0,0 0-16,0 0 15,16 6-15,31 6 16</inkml:trace>
  <inkml:trace contextRef="#ctx0" brushRef="#br0" timeOffset="121565.8977">25819 9943 0,'0'0'0,"0"0"16,16 15 0,4 6-16</inkml:trace>
  <inkml:trace contextRef="#ctx0" brushRef="#br0" timeOffset="122369.2196">26262 9197 0,'0'0'0,"0"0"0,-6 27 16,-4 34 0,-2 37-16,-1 36 15,6 11 1,3 27-16,2-7 16,2-35-16,0-130 15,0 0 1,0 0-16,4 71 15,15-55 1,17-47-16,12-36 16,20-36-16,10-36 15,0-6 1,-19 35-16,-18 39 16,-4 28-1,-11 26-15,-3 15 16,-6 13-16,-1 16 15,-10 13 1,1 27-16,-5 8 16,0 33-1,0 11-15,9-17 16,-11-102-16,17 71 16,3-39-1,9-29-15,0-23 16,1-23-16,7-38 15,1-44 1,-6-38-16,-14-5 16,-16 30-1,-13 35-15,-10 29 16,3 14-16,5 13 16</inkml:trace>
  <inkml:trace contextRef="#ctx0" brushRef="#br0" timeOffset="122620.5953">27327 8849 0,'0'0'16,"0"28"-16,-4 31 15,-3 42-15,-13 39 16,-11 30-1,-1 15-15,6-6 16,13-20 0,11-32-16,8-35 15,8-34-15,3-24 16,8-19 0,0-19-16,0-17 15</inkml:trace>
  <inkml:trace contextRef="#ctx0" brushRef="#br0" timeOffset="123097.4539">27273 9012 0,'0'0'0,"0"0"15,2 22-15,8 23 16,5 26-1,-1-4-15,1-9 16,-15-58 0,18 50-16,4-19 15,-1-20 1,4-20-16,8-20 16,15-25-16,5-17 15,17-29 1,1-26-16,-17 15 15,-54 111-15,0 0 16,0 0 0,33-72-16,-13 48 15,-15 34 1,-7 22-16,-6 17 16,-3 29-16,-4 43 15,-3 40 1,7 13-16,9-25 15,11-27 1,8-31-16,1-21 16,0-26-16,4-10 15,-22-34 1,31 24-16</inkml:trace>
  <inkml:trace contextRef="#ctx0" brushRef="#br0" timeOffset="123335.199">28067 9850 0,'0'0'0,"0"0"15,0 0-15,18 4 16,18-2-1,25 2-15,8 1 16,9-5-16,22 0 16,1-7-1,-4-4-15</inkml:trace>
  <inkml:trace contextRef="#ctx0" brushRef="#br0" timeOffset="123868.1645">28867 8771 0,'0'0'0,"0"0"16,0 0-1,-6 17-15,-7 28 16,-7 22 0,0 11-16,5 34 15,7 22-15,10 2 16,13 5-1,8-18-15,2-19 16,2-19 0,2-13-16,0-18 15,-29-54-15,0 0 16,26 29 0,1-24-16,0-23 15,-2-18-15,8-25 16,0-17-1,13-38-15,4-29 16,-3 0 0,-10 10-16,-11 17 15,-6 19 1,-4 17-16,-3 13 16,1 17-16</inkml:trace>
  <inkml:trace contextRef="#ctx0" brushRef="#br0" timeOffset="124334.8791">29967 8621 0,'0'0'15,"0"0"1,-20 13-16,-14 14 16,-22 20-1,1 14-15,-13 23 16,-1 21-16,17 0 16,15-13-1,26-23-15,15-29 16,14-14-16,10-11 15,5-14 1,11-5-16,14-5 16,2-2-1,-3 4-15,-9 7 16,-11 12-16,-15 7 16,-16 17-1,-15 18-15,-15 22 16,-24 27-16,-9 4 15,57-107 1,0 0-16,-56 83 16,29-52-1,34-49-15</inkml:trace>
  <inkml:trace contextRef="#ctx0" brushRef="#br0" timeOffset="124552.6581">30233 8731 0,'0'0'0,"0"0"15,24 0-15,28-5 16,29-4 0,16-9-16,-5-9 15,-9 0-15,-83 27 16,0 0-1,63-18-15,-25 13 16</inkml:trace>
  <inkml:trace contextRef="#ctx0" brushRef="#br0" timeOffset="124801.1691">30382 8854 0,'-18'26'0,"-6"7"15,-7 19-15,4 8 16,5 11-1,4 23-15,7 6 16,8 4 0,10-17-16,8-15 15,1-19-15,8-6 16,3-7 0,16-9-16,14-11 15,11-20 1,8-20-16,20-29 15,-6-27-15,-37-16 16</inkml:trace>
  <inkml:trace contextRef="#ctx0" brushRef="#br0" timeOffset="124971.1827">30260 9144 0,'0'0'16,"0"0"-16,0 0 16,20 4-16,29-4 15,41-6 1,31-23-16</inkml:trace>
  <inkml:trace contextRef="#ctx0" brushRef="#br0" timeOffset="125264.3382">31019 8504 0,'0'0'0,"-13"32"16,-5 14-1,-6 33-15,-3 32 16,2 27-1,5 8-15,9 4 16,7-11-16,4-10 16,0-17-1,2-14-15,-2-8 16,0-19-16,0-71 16,-9 38-1,-2-22-15</inkml:trace>
  <inkml:trace contextRef="#ctx0" brushRef="#br0" timeOffset="125669.2307">30809 8902 0,'5'-30'16,"15"-16"0,18-11-16,11 2 15,12 6-15,18 3 16,-6 19-1,-12 23-15,-22 16 16,-19 17-16,-18 7 16,-17 7-1,-12 15-15,-21 7 16,-24 24 0,-20 16-16,-4 2 15,19-20-15,77-87 16,0 0-1,-42 61-15,42-61 16,-14 42 0,24-15-16,9-7 15,5-6-15,10 3 16,16 1 0,10 1-16,11-4 15,13-2 1,30-2-16,30-6 15,-5-10-15</inkml:trace>
  <inkml:trace contextRef="#ctx0" brushRef="#br0" timeOffset="125855.2017">31482 9088 0,'0'0'16,"0"0"-16,29-3 16,34-10-16,32-3 15,23-6 1,32 2-16,3 4 16</inkml:trace>
  <inkml:trace contextRef="#ctx0" brushRef="#br0" timeOffset="126101.6922">31787 8737 0,'0'0'0,"-4"34"16,0 26-16,-4 42 15,-2 32 1,6 7-16,4 7 16,9 24-1,10-10-15,17-39 16,12-42-16</inkml:trace>
  <inkml:trace contextRef="#ctx0" brushRef="#br0" timeOffset="126551.4323">32191 8769 0,'0'0'16,"20"-21"-16,11-6 16,28-13-1,9 6-15,24 12 16,5 16-1,-4 21-15,-30 19 16,-27 8-16,-19 14 16,-23 13-1,-22 14-15,-32 28 16,-36 28 0,-20 1-16,4-11 15,13-23-15,24-23 16,75-83-1,0 0-15,0 0 16,-45 53-16,29-24 16,18-19-1,14-9-15,10-7 16,11 0 0,8-1-16,16 0 15,7 0-15,7 5 16,29 4-1,12 12-15,-3 14 16</inkml:trace>
  <inkml:trace contextRef="#ctx0" brushRef="#br0" timeOffset="126703.9344">33020 10151 0,'0'0'16,"-18"20"-16,-4 2 15</inkml:trace>
  <inkml:trace contextRef="#ctx0" brushRef="#br0" timeOffset="139084.3597">21339 11456 0,'0'0'0,"-6"29"16,-10 18 0,-11 26-16,-9 26 15,-4 35-15,-3 22 16,5 14 0,7-2-16,12 2 15,7-3 1,10-6-16,8-9 15,10-16-15,9-8 16,6-22 0,3-29-16,-5-59 15,-14-47-15</inkml:trace>
  <inkml:trace contextRef="#ctx0" brushRef="#br0" timeOffset="139533.5554">21714 11304 0,'0'0'15,"0"0"-15,-6 33 16,-8 39 0,-6 37-16,-13 49 15,-6 53 1,8 6-16,14-14 15,12-58-15,8-42 16,5-34 0,-8-69-16,18 34 15,9-28 1,7-26-16,12-21 16,11-22-16,20-29 15,12-17 1,-3 21-16,-20 39 15,-14 36 1,-23 24-16,-16 21 16,-11 16-16,-13 37 15,-17 40 1,-18 28-16,-13-11 16,5-48-1,7-45-15,7-30 16,4-36-16,5-23 15</inkml:trace>
  <inkml:trace contextRef="#ctx0" brushRef="#br0" timeOffset="139702.7493">21516 11998 0,'0'0'15,"0"0"-15,17-1 16,30-17-16,27-13 15,34-23 1,48-24-16,22-12 16,-6 10-16</inkml:trace>
  <inkml:trace contextRef="#ctx0" brushRef="#br0" timeOffset="139985.903">22568 11854 0,'0'33'0,"-6"29"15,-4 35-15,-5 50 16,-3 60 0,2 37-16,0 39 15,10-7-15,1 1 16,5-13-1,3-32-15,-1-42 16,2-60-16,-4-130 16,0 0-1,-9 73-15,-7-53 16,1-38-16</inkml:trace>
  <inkml:trace contextRef="#ctx0" brushRef="#br0" timeOffset="140268.4517">22349 12582 0,'3'-25'0,"9"-20"15,15-17-15,11-9 16,24-21 0,15 3-16,3 18 15,-8 30-15,-13 30 16,-22 26-1,-14 22-15,-13 23 16,-14 20 0,-16 38-16,-20 29 15,-5-5-15,5-29 16,9-28 0,31-85-16,-17 63 15,13-27 1,14-16-16</inkml:trace>
  <inkml:trace contextRef="#ctx0" brushRef="#br0" timeOffset="140501.6825">23510 11841 0,'-21'21'0,"-10"17"15,-21 29 1,-12 36-16,-24 45 16,-2 16-16,15-24 15,17-28 1,15-39-16,43-73 16,-30 37-16,9-25 15</inkml:trace>
  <inkml:trace contextRef="#ctx0" brushRef="#br0" timeOffset="141017.5287">23026 11967 0,'0'0'16,"0"0"-1,20 19-15,19 14 16,18 23-16,22 29 15,11 28 1,2 22-16,2 12 16,-12-6-1,-15-7-15,-14-13 16,-13-14-16,-8-22 16,-32-85-1,24 66-15,-24-66 16,0 0-1,0 0-15,13 43 16,-13-43-16,0 0 16,0 0-1,9 31-15,-9-31 16,0 0-16,0 0 16,2 18-1,-2-18-15,0 0 16,0 0-1,0 9-15,0-9 16,0 0-16,0 0 16,2 2-1,-2-2-15,0 0 16,0 0 0,3 0-16,4-4 15,1-7-15,8-9 16</inkml:trace>
  <inkml:trace contextRef="#ctx0" brushRef="#br0" timeOffset="141356.0861">24544 11836 0,'0'0'15,"0"0"-15,0 0 16,0 0 0</inkml:trace>
  <inkml:trace contextRef="#ctx0" brushRef="#br0" timeOffset="141568.956">24529 12191 0,'0'0'15,"0"0"1,0 0-16,3 20 15,11 16-15,11 8 16,6-10 0</inkml:trace>
  <inkml:trace contextRef="#ctx0" brushRef="#br0" timeOffset="142168.6018">25150 11431 0,'0'0'16,"0"0"-16,-6 30 16,4 32-1,-9 43-15,1 38 16,-2 15-16,-2 46 15,2-9 1,4-26-16,8-39 16,0-130-1,0 0-15,0 0 16,16 69-16,4-65 16,9-40-1,9-30-15,18-44 16,11-34-16,-9 7 15,-15 36 1,-43 101-16,31-58 16,-8 33-1,-6 28-15,-6 17 16,-2 16-16,-2 15 16,4 27-1,2 27-15,7 7 16,5-21-1,2-30-15,-2-34 16,-1-23-16,4-24 16,1-25-1,8-41-15,6-58 16,8-55 0,-9-20-16,-12 32 15,-14 55-15,-12 31 16,-4 19-1,-4 6-15</inkml:trace>
  <inkml:trace contextRef="#ctx0" brushRef="#br0" timeOffset="142430.8831">26179 11074 0,'-4'38'0,"-3"29"16,-4 33 0,-9 47-16,-4 39 15,-6 31 1,1 20-16,11-32 16,9-37-16,7-34 15,4-29 1,-2-105-16,14 65 15,3-50-15,-1-37 16</inkml:trace>
  <inkml:trace contextRef="#ctx0" brushRef="#br0" timeOffset="142902.5734">26121 11228 0,'0'0'16,"0"0"-16,0 29 16,5 32-1,-1 35-15,1 18 16,4-7-16,4-16 16,-13-91-1,22 63-15,5-41 16,3-30-16,3-29 15,18-35 1,18-46-16,25-44 16,-2-10-16,-28 35 15,-64 137 1,0 0-16,0 0 16,41-79-1,-23 57-15,-11 38 16,-10 22-1,-1 27-15,-2 22 16,-4 47-16,4 45 16,0 22-1,12-17-15,2-28 16,4-29 0,5-24-16,3-20 15,5-28-15,-3-25 16</inkml:trace>
  <inkml:trace contextRef="#ctx0" brushRef="#br0" timeOffset="143119.9555">26939 12247 0,'0'0'0,"0"0"15,0 0-15,15 7 16,23 6-16,23 0 16,4-2-1,17-4-15,32-7 16,29-4 0,7-5-16,-13-7 15</inkml:trace>
  <inkml:trace contextRef="#ctx0" brushRef="#br0" timeOffset="143600.627">27855 11043 0,'0'0'16,"0"0"-16,-7 26 15,-1 33-15,-8 39 16,1 38 0,6 34-16,13 20 15,11-4 1,10-17-16,8-24 15,6-28-15,1-33 16,0-28 0,-8-29-16,1-18 15,-4-18 1,0-15-16,7-32 16,3-27-16,16-56 15,13-68 1,13-64-16,-34 52 15,-21 36 1,-13 47-16,-7 24 16,-4 29-1,-2 83-15,0 0 16,-13-75-16</inkml:trace>
  <inkml:trace contextRef="#ctx0" brushRef="#br0" timeOffset="144079.9995">29209 10761 0,'0'0'16,"-24"15"-16,-15 8 15,-21 24 1,-22 37-16,-14 42 16,9 23-1,22 1-15,24-20 16,29-36-16,14-31 16,14-30-1,5-17-15,10-14 16,15-11-1,14-14-15,5-3 16,-65 26-16,62-20 16,-8 15-1,-20 23-15,-24 27 16,-23 30 0,-25 49-16,-23 45 15,-5 12-15,17-42 16,49-139-1,0 0-15,-27 87 16,23-63 0,14-34-16,11-24 15</inkml:trace>
  <inkml:trace contextRef="#ctx0" brushRef="#br0" timeOffset="144351.3865">29319 11083 0,'0'0'15,"22"-14"1,12-4-16,22-13 15,9-2-15,1 1 16,16-4 0,-82 36-16,77-23 15,-23 8-15,-27 15 16</inkml:trace>
  <inkml:trace contextRef="#ctx0" brushRef="#br0" timeOffset="144668.4127">29384 11051 0,'0'0'0,"-14"32"16,-2 15-16,-11 31 16,-1 32-1,1 31-15,9 15 16,9-2-16,11-13 15,9-16 1,10-21-16,4-21 16,3-20-16,-3-23 15,8-15 1,8-16-16,9-18 16,13-20-1,12-23-15,27-35 16,23-31-16,-10-14 15,-40 20 1</inkml:trace>
  <inkml:trace contextRef="#ctx0" brushRef="#br0" timeOffset="144868.4551">29310 11809 0,'0'0'16,"0"0"-16,17 0 16,34-16-1,23-17-15,30-33 16,34-38-16,14-42 16</inkml:trace>
  <inkml:trace contextRef="#ctx0" brushRef="#br0" timeOffset="145134.7175">30175 10643 0,'0'0'0,"-6"24"16,-5 21 0,-2 33-16,-7 36 15,-2 22-15,-11 41 16,-1 29-1,0 6-15,6-21 16,8-20 0,9-22-16,1-26 15,4-33-15,6-90 16,0 53 0,0-39-16,6-35 15,6-25-15</inkml:trace>
  <inkml:trace contextRef="#ctx0" brushRef="#br0" timeOffset="145602.1368">30025 11324 0,'0'-20'16,"4"-22"-16,9-21 15,13-2 1,5 0-16,13-2 16,17-9-16,15 5 15,-8 24 1,-9 27-16,-18 22 15,-18 16-15,-11 16 16,-18 10 0,-17 30-16,-28 37 15,-27 37 1,-14 6-16,7-20 16,23-33-16,16-34 15,46-67 1,0 0-16,0 0 15,-30 39 1,30-39-16,-10 19 16,10-4-16,8-3 15,11 1 1,9 0-16,5 0 16,8 5-1,18 6-15,3-3 16,9 2-16,-4 0 15,-3-2 1,-5-2-16,-59-19 16,54 13-1,-12-13-15,-13-18 16</inkml:trace>
  <inkml:trace contextRef="#ctx0" brushRef="#br0" timeOffset="145802.9117">30662 11212 0,'0'0'0,"0"0"16,29 0-16,32 0 16,37 0-1,22-7-15,2-1 16,3-6-1,5-4-15,-10-11 16,-25-2-16</inkml:trace>
  <inkml:trace contextRef="#ctx0" brushRef="#br0" timeOffset="146085.0224">31069 10953 0,'0'0'15,"-6"32"-15,-5 23 16,-6 36 0,1 29-16,1 27 15,1 23-15,8-2 16,12-19-1,8-26-15,4-37 16,10-36 0,5-41-16,7-29 15</inkml:trace>
  <inkml:trace contextRef="#ctx0" brushRef="#br0" timeOffset="146298.1311">31911 10500 0,'0'0'0,"0"0"16,0 0-16,-8 26 16,0 30-16,-7 27 15,-4 15 1,-4 5-16,6-7 15,2-9-15</inkml:trace>
  <inkml:trace contextRef="#ctx0" brushRef="#br0" timeOffset="146784.1273">31876 10786 0,'0'0'15,"12"-20"1,11-7-16,11-13 16,11-1-16,3 1 15,4 0 1,2 6-16,-5 5 16,-49 29-16,45-18 15,-7 17 1,-4 13-16,-15 13 15,-11 16 1,-6 28-16,-10 18 16,-13 49-16,-13 60 15,-4 28 1,2 4-16,3-25 16,16-26-1,6-18-15,9-3 16,2-15-16,2-19 15,-2-19 1,3-20-16,1-18 16,-4-65-1,0 0-15,0 0 16,0 44-16,0-44 16,0 0-1,-2 27-15,2-27 16,-2 16-1,8-14-15</inkml:trace>
  <inkml:trace contextRef="#ctx0" brushRef="#br0" timeOffset="147385.3085">32548 12937 0,'0'0'0,"-29"-9"15,-13-4-15,-31-7 16,-22-3-1,-21 4-15,-10 7 16,-8 3 0,-2 5-16,-13 1 15,-6 1-15,-4-2 16,-9 1 0,-8-1-16,-7 2 15,-13 0 1,-12 2-16,-9 4 15,-13 0-15,4 3 16,-4 0 0,-7 2-16,-5 0 15,-4 7 1,-4 5-16,-6 5 16,-7-2-16,-2 3 15,-7 4 1,-1 3-16,-4 1 15,0-1 1,-4 4-16,-3-4 16,-3 3-16,-3 4 15,-4 8 1,5 13-16,0 10 16,11 6-1,0 2-15</inkml:trace>
  <inkml:trace contextRef="#ctx0" brushRef="#br0" timeOffset="161301.5951">24890 13118 0,'0'0'0,"0"0"15,0 0 1,0 0-16,18-2 16,17-5-1,22-4-15,-5 0 16,3 4-16,3 0 16,2 5-1,2 0-15,3 1 16,4-2-16,-3-4 15,-1 0 1,8 1-16,17 1 16,10 0-1,6 0-15,-2 2 16,-1-2 0,3 0-16,-2 2 15,1-4-15,2 0 16,7-2-1,-1-2-15,4-3 16,9 1 0,8-3-16,-3 3 15,1 1-15,0 4 16,0-3 0,2 3-16,3 0 15,1-4 1,-3 0-16,-2-2 15,-5 0-15,1-1 16,2-1 0,2-1-16,0 1 15,-1 2 1,1 1-16,-4 4 16,1 0-16,-3-2 15,-1 2 1,0 2-16,1-2 15,-2 1 1,-6 3-16,-2 0 16,-3 3-16,-7-3 15,-1 1 1,-2 0-16,1 1 16,-3 3-16,-1 3 15,-4-3 1,3-3-16,-1 3 15,-3-1 1,-3 2-16,-8-1 16,-4 3-16,4-3 15,-7 0 1,-2 0-16,-5 3 16,-16-2-1,-2 3-15,0-1 16,1-1-16,-3 0 15,-2-2 1,-2 2-16,-4-2 16,-43 0-16,42 3 15,-42-3 1,42 2-16,-42-2 16,0 0-1,43 3-15,-43-3 16,0 0-1,43 2-15,-43-2 16,53 2-16</inkml:trace>
  <inkml:trace contextRef="#ctx1" brushRef="#br0">20338 18732 0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6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7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8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9EE1-C08E-4CD0-9DBC-C51671714C2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08DF-DD44-4547-BD58-FB2BDFE95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4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71680" y="1113480"/>
              <a:ext cx="11462040" cy="48103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1104120"/>
                <a:ext cx="11480760" cy="48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0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45760" y="918000"/>
              <a:ext cx="11482200" cy="5243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0" y="908640"/>
                <a:ext cx="1150092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1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44960" y="1251720"/>
              <a:ext cx="10956240" cy="5021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600" y="1242360"/>
                <a:ext cx="1097496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51880" y="1183320"/>
              <a:ext cx="11176200" cy="5249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1173960"/>
                <a:ext cx="11194920" cy="52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8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81040" y="1296000"/>
              <a:ext cx="10373040" cy="4625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1286640"/>
                <a:ext cx="10391760" cy="46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735560" y="1587600"/>
              <a:ext cx="8272440" cy="3745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6200" y="1578240"/>
                <a:ext cx="8291160" cy="37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0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37200" y="1193760"/>
              <a:ext cx="11250360" cy="5589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840" y="1184400"/>
                <a:ext cx="11269080" cy="56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</cp:revision>
  <dcterms:created xsi:type="dcterms:W3CDTF">2022-11-17T04:59:24Z</dcterms:created>
  <dcterms:modified xsi:type="dcterms:W3CDTF">2022-11-17T07:41:36Z</dcterms:modified>
</cp:coreProperties>
</file>