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5:15:16.57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0T05:15:21.747"/>
    </inkml:context>
  </inkml:definitions>
  <inkml:trace contextRef="#ctx0" brushRef="#br0">1658 3228 0,'0'18'109,"0"34"-109,18 1 16,-1-35-16,19 53 15,-1 17 1,-17-35 0,-1-36-1,1-17 48,17-70-48,36-71 1,34-71 0,37 36-1,-37-1 17,37 54-17,-107 52 1,-18 71-1</inkml:trace>
  <inkml:trace contextRef="#ctx1" brushRef="#br0">3044 3272 0,'0'0'0,"0"0"0,0 0 31,18-2-16,23-9-15,30-5 16,5-2 0,20-4-16,17-12 15,0 0-15,-13 4 16,-22 5 0,-78 25-16,0 0 15,0 0-15,40-14 16,-37 12-1,-28 11 1,-16 7-16,-27 13 0,-28 16 16,-16 10-1,5 5-15,20-4 16,27-9-16,21-9 16,23-13-1,14-3-15,9-8 16,13 1-1,14-4-15,10-4 16,14 2-16,0-3 16,-58-6-1,55 10-15,-14 3 16,-12 12 0,-17 6-16,-20 3 15,-15 6-15,-31 16 16,-33 20-1,-29 6-15,-18-2 16,15-19-16,119-61 16,0 0-1,0 0-15,-73 38 16,40-25 0,39-10-16,21-8 15,17-4-15,32-6 16,47-10-1,49-11-15,29 0 16,0 7 0,-24 12-16,-41 15 15,-31 8-15,-105-6 16,58 16 0,-42-5-16,-32-4 15</inkml:trace>
  <inkml:trace contextRef="#ctx1" brushRef="#br0" timeOffset="440.5169">3214 4458 0,'-8'29'0,"-1"23"16,-5 22-1,5 35-15,2 11 16,6 10-16,6 4 16,21 2-1,13 1-15,18-25 16,0-43 0,4-40-16,-1-32 15,6-23-15,10-25 16,23-35-1,13-30-15,-14-11 16,-37 11 0,-32 18-16,-29 10 15,-22 10-15,-24 9 16,-16 11 0,-15 9-16,-13 12 15,-7 14-15,14 9 16,15 7-1,22 7-15,15 2 16,22-4 0,16-7-16</inkml:trace>
  <inkml:trace contextRef="#ctx1" brushRef="#br0" timeOffset="817.2038">4286 3598 0,'0'0'0,"0"0"16,0 0-16,21 0 15,21 0 1,27 0-16,3 0 15,2 0-15,-74 0 16,85 5 0,-14 4-16,-23 10 15,-20 13-15,-23 16 16,-23 13 0,-25 17-16,-39 33 15,-39 24 1,-4-12-16,31-42 15,33-41-15,34-36 16,25-26 0,16-23-16</inkml:trace>
  <inkml:trace contextRef="#ctx1" brushRef="#br0" timeOffset="1225.766">5205 2819 0,'0'0'15,"0"0"1,0 0-16,0 0 16,0 31-16,-6 33 15,-5 42 1,-4 25-16,-1 12 15,-1 25 1,-1 16-16,10 5 16,3 8-16,3 0 15,0 1 1,2-4 0,-4-1-16,2-12 15,-6-12 1,4-22-16,1-15 0,6-25 15,1-22-15,-4-85 16,4 65 0,-4-65-16,10 27 15,-4-27 1</inkml:trace>
  <inkml:trace contextRef="#ctx1" brushRef="#br0" timeOffset="2259.3662">5770 2964 0,'0'0'0,"0"0"16,0 0-16,12 19 16,7 15-16,6 20 15,-5 3 1,-7 4-16,-9 0 16,-8-4-1,-13-5-15,-12-10 16,-8-1-16,-5-1 15,42-40 1,0 0 0,0 0-16,-33 35 0,13-7 15,18-16 1,13-5-16,16-7 31,13-2-31,18-7 16,1-4-16,-59 13 15,0 0-15,0 0 16,48-6-16,-23 8 16,-30 11-16,-21 12 15,-19 13 1,-22 17-16,-18 27 16,-5 10-1,31-6-15,32-24 16,29-28-16,23-19 15,12-13 1,17-8-16,6-12 16,5-9-1,-5-9-15,-5-4 16,-18-3-16,-10-1 16,-16 4-1,-11 4-15,-9 13 16,-9 9-16,-9 7 15,-4 12 1,-3 7-16,-1 14 16,-3 13-1,4 10-15,7 9 16,7 5-16,7 4 16,7 2-1,3-1-15,6-7 16,-3-2-1,-3-6-15,-4-6 16,-10-6-16,-11-6 16,-9-6-1,-10-4-15,47-25 16,-50 15 0,50-15-16,-44 7 15,12-7-15,21-7 31,18 1-31,18-3 16,17 2 0,30 0-16,12 3 0,42-1 15,30 3-15,-7-1 16,-26-5-16,-42-8 16,-31-10-1</inkml:trace>
  <inkml:trace contextRef="#ctx1" brushRef="#br0" timeOffset="2730.1728">6370 2970 0,'0'0'15,"0"0"-15,0 0 16,-5 25 0,3 26-16,-3 30 15,1 19 1,4 10-16,-3 3 15,3 13-15,3 9 16,4 10 0,2 33-16,1 9 15,-1 3-15,0-9 16,-6-7 0,-3 1-16,-7-6 15,-9-16 1,-4-8-16,-6-13 15,-2-18-15,0-14 32,3-26-32,25-74 15,-20 38 1,5-45-16,2-32 0</inkml:trace>
  <inkml:trace contextRef="#ctx1" brushRef="#br0" timeOffset="2933.456">6295 4068 0,'18'-16'0,"14"-4"16,17 1-16,18 11 15,12 14-15,29 15 16,16 16-1,-7 8-15,-12-2 16,-17-15 0</inkml:trace>
  <inkml:trace contextRef="#ctx1" brushRef="#br0" timeOffset="3105.4755">7200 5191 0,'0'0'0,"0"0"15,13 20-15,9 5 16</inkml:trace>
  <inkml:trace contextRef="#ctx1" brushRef="#br0" timeOffset="3654.4859">6926 16782 0,'-27'9'0,"-13"9"16,-12 9-16,0 4 15,-6-6-15,3-20 16</inkml:trace>
  <inkml:trace contextRef="#ctx1" brushRef="#br0" timeOffset="32724.492">7763 3663 0,'0'0'0,"0"0"15,0 0-15,-13-2 16,-9-5-16,-7-4 16,2 11-16,0 8 15,5 13 1,4 3-16,7 3 16,2 0-16,7 5 15,8-1 1,10-3-16,7-3 15,5-9 1,4-7-16,-1-9 16,-4-9-16,-5-7 15,-5-1 1,-9-8-16,-6 2 16,-10 4-1,-7-2-15,-2 3 16,-6 5-16,-1 6 15,2 2 1,-1 4-16,0 1 16,3 6-1,7 3-15,5 2 16,6-4-16</inkml:trace>
  <inkml:trace contextRef="#ctx1" brushRef="#br0" timeOffset="33165.1573">7576 4798 0,'0'0'0,"0"0"16,0 0-16,0 0 16,0 0-16,0 20 0,9 10 15,7 4 1,6-13-16,0-17 16,-2-4-1,3-9-15,-1-4 16,-2-9-16,-7-4 15,-3-2 1,-13-1-16,-6 1 16,-8 0-1,-8 6-15,-5 4 16,-1 9-16,-2 7 16,0 6-1,-1 10-15,7 8 16,7 4-16,9 3 15</inkml:trace>
  <inkml:trace contextRef="#ctx1" brushRef="#br0" timeOffset="33305.753">8034 4905 0,'0'0'0,"0"0"16,0 0-16</inkml:trace>
  <inkml:trace contextRef="#ctx1" brushRef="#br0" timeOffset="48593.8749">8845 3305 0,'0'0'0,"0"0"15,0 0 1,0 0-16,20-2 15,27-11-15,17-1 16,5 4 0,1 7-16,6 7 15,14 10 1,-5 8-16,-21 7 16,-22 1-16,-16 1 15,-10 4 1,-8 8-16,-4 2 15,-4 1 1,-2 1-16,0-2 16,2-45-16,-2 46 15,0-5 1,-2-13-16</inkml:trace>
  <inkml:trace contextRef="#ctx1" brushRef="#br0" timeOffset="48830.5101">9031 3790 0,'0'0'0,"0"0"15,0 0-15,0 23 16,4 17-1,1 20-15,-8-2 16,-5 3-16,-16-1 16,-9-11-1,-6-11-15</inkml:trace>
  <inkml:trace contextRef="#ctx1" brushRef="#br0" timeOffset="49049.5609">8505 4273 0,'0'0'0,"0"0"15,0-9 1,19-12-16,12-1 16,27 4-16,18 0 15,38 3 1,24-3-16,16 3 16,-9 1-1,-12 7-15,-28 5 16,-23 6-16,-82-4 15,58 10 1,-22 3-16</inkml:trace>
  <inkml:trace contextRef="#ctx1" brushRef="#br0" timeOffset="49472.7815">8901 4650 0,'0'0'0,"-18"30"16,-2 7-1,-9 28-15,9 9 16,12 19-16,14 4 16,19-6-1,12-17-15,17-14 16,10-13-1,4-17-15,-11-24 16,4-19-16,1-21 16,1-15-1,9-29 1,-12-18-16,-23 0 16,-29 5-16,-27 14 15,-20 9-15,-26 9 16,-18 14-16,-11 16 15,-12 13 1,6 12-16,14 13 16,22 7-1,24 4-15,19 2 16,13-4-16</inkml:trace>
  <inkml:trace contextRef="#ctx1" brushRef="#br0" timeOffset="49943.2505">10116 3466 0,'0'0'0,"-19"18"16,-8 9-16,-4 11 16,1 9-1,14 0-15,10-1 16,10-3 0,16-7-16,14-8 15,11-11-15,11-12 16,4-12-1,3-12-15,-8-5 16,-2-7 0,-12-3-16,-10-2 15,-11-3-15,-15 4 16,-14 6 0,-11 5-1,-15 1-15,-22 6 16,-7 5-16,-8 12 15,-2 12-15,-8 14 16,6 8-16,16 2 16</inkml:trace>
  <inkml:trace contextRef="#ctx1" brushRef="#br0" timeOffset="50224.4656">9608 4102 0,'0'0'16,"0"0"0,0 0-16,0 0 15,0 0-15,24 3 16,38 2 0,36 3-16,37-3 15,2-12-15,-2-7 16,-3-8-1,0-4-15,-9-3 16,-18 4 0,-26 3-16,-79 22 15,0 0-15,46-15 16,-34 8 0</inkml:trace>
  <inkml:trace contextRef="#ctx1" brushRef="#br0" timeOffset="50507.4356">9970 4184 0,'0'0'0,"0"0"16,0 0-16,-8 22 31,2 20-31,-5 24 15,2 2-15,2 6 16,5 15-16,6 1 16,6-5-16,0-5 15,6-9 1,-16-71-16,13 50 16,5-22-16,0-23 15</inkml:trace>
  <inkml:trace contextRef="#ctx1" brushRef="#br0" timeOffset="50866.5871">10379 3993 0,'0'0'16,"0"0"-16,0 25 15,4 25 1,0 27-16,-2 20 16,4 1-16,-2 7 15,2 5 1,-1 8-16,-3 7 16,2 0-1,2-2-15,2-5 16,3-1-16,5-8 15,1-20 1,4-11-16,-4-8 16,1-12-16,-1-9 15,6-5 1,-1-19-16,-8-25 16</inkml:trace>
  <inkml:trace contextRef="#ctx1" brushRef="#br0" timeOffset="51259.0396">10991 3779 0,'0'0'16,"0"0"-16,22-2 16,25-6-16,27-6 15,8 0 1,-9 3-16,-19 4 16,-10 7-16,-44 0 15,39 7 1,-12 12-16,-18 7 15,-16 7 1,-13 15-16,-22 18 16,-25 30-16,-25 27 15,0-2 1,12-19-16,26-25 16,54-77-1,-28 40-15,23-36 16</inkml:trace>
  <inkml:trace contextRef="#ctx1" brushRef="#br0" timeOffset="51469.8615">11261 4064 0,'0'0'0,"0"0"16,0 0-1,16 21-15,15 12 16,14 21-16,2 3 15,-3-4 1,-2-6-16,-1-16 31,-6-20-31,-8-22 16</inkml:trace>
  <inkml:trace contextRef="#ctx1" brushRef="#br0" timeOffset="51901.9382">11690 3167 0,'0'0'16,"0"0"-16,0 0 16,0 0-1,0 0-15,0 20 16,0 23-16,0 28 15,0 12 1,0 26-16,0 12 16,0 8-1,0 15-15,7 5 16,3 38-16,3 13 16,-4-4-1,1-10-15,-5-9 16,-1-17-1,1-17-15,-3-18 16,-2-26 0,-2-24-16,2-75 15,0 0-15,0 0 16,-5 45 0,1-34-16,-7-27 15,-2-22-15</inkml:trace>
  <inkml:trace contextRef="#ctx1" brushRef="#br0" timeOffset="52089.1259">11692 3870 0,'0'0'0,"0"0"16,22-13-1,19-5 1,28-7-16,14 7 16,28 8-16,14-1 15,-2-1-15</inkml:trace>
  <inkml:trace contextRef="#ctx1" brushRef="#br0" timeOffset="52463.9219">12816 3471 0,'0'0'0,"0"0"16,0 0 0,-17 11-16,-10 12 15,-6 10 1,1 14-16,7 5 15,9 0-15,14 0 16,14-7 0,9-12-16,13-15 15,7-18-15,3-13 16,2-15 0,-7-7-16,-8-3 15,-11-1 1,-12 0-16,-19 6 15,-8 12-15,-21 8 16,-24 11 0,-6 13-1,-10 9-15</inkml:trace>
  <inkml:trace contextRef="#ctx1" brushRef="#br0" timeOffset="52717.402">12051 4255 0,'0'0'15,"0"0"-15,19 0 16,25-7-16,33-4 16,28-5-1,7-3-15,2-4 16,-5 1-1,-6 2-15,-15-1 16,-11 1-16,-77 20 16,0 0-1,53-22-15,-32 4 16</inkml:trace>
  <inkml:trace contextRef="#ctx1" brushRef="#br0" timeOffset="52905.2008">12410 4326 0,'0'0'0,"0"0"16,-7 20-1,1 23-15,-5 24 16,7 2 0,0 5-16,2 11 15,0-3-15,2-6 16,0-76-1,0 76-15</inkml:trace>
  <inkml:trace contextRef="#ctx1" brushRef="#br0" timeOffset="53063.919">12674 4514 0,'0'0'15,"0"0"-15,25 0 16,34-4-1,35-1-15,20 3 16,-9-14 0,-9-15-16</inkml:trace>
  <inkml:trace contextRef="#ctx1" brushRef="#br0" timeOffset="53454.7456">13449 3312 0,'0'0'16,"0"0"-16,0 0 15,-7 22-15,-2 22 16,-6 33-1,-6 14-15,6 14 16,1 12-16,3 8 16,4 9-1,5-2-15,-1 0 16,3-3 0,0-4-16,3-6 15,-6-15 1,1-18-16,2-86 15,-6 63-15,6-63 16,0 0 0,-7 35-16,-4-21 15,-4-19-15</inkml:trace>
  <inkml:trace contextRef="#ctx1" brushRef="#br0" timeOffset="53705.3095">12840 5059 0,'0'0'16,"0"0"-16,10 27 15,8 14 1,13 18-16,11 0 16,8-8-16,5-8 15,11-21 1,7-15-16,34-23 15,28-22-15,16-18 16,5-4 0,-28 11-16,-26 13 15</inkml:trace>
  <inkml:trace contextRef="#ctx1" brushRef="#br0" timeOffset="53830.2811">14320 5302 0,'0'0'15,"0"0"-15,0 0 16,0 0 0,19 12-16,24 13 15</inkml:trace>
  <inkml:trace contextRef="#ctx1" brushRef="#br0" timeOffset="74135.3369">5224 6925 0,'0'0'0,"0"0"16,0 0-1,0 0-15,0 0 16,21 0-16,26 0 15,25 0 1,-3 0-16,7 0 16,11 0-1,3 0-15,-3 0 16,-3 7 0,-5 6-16</inkml:trace>
  <inkml:trace contextRef="#ctx1" brushRef="#br0" timeOffset="74812.3441">7384 6138 0,'0'0'16,"-22"-16"-1,-10 1-15,-15-1 16,-8 14-16,-12 13 15,-10 11 1,-19 22-16,-12 18 16,13 9-16,21 1 0,33-14 31,21-14-31,23-3 16,10-3-1,16 4-15,14 7 16,8 7-16,23 18 15,14 16 1,-1-1-16,-7 6 16,-14-3-16,-18-4 15,-14 3 1,-19-1-16,-13-6 16,-11-7-16,-8-5 0,-8-4 15,-4-23-15,0-7 16,-9-9-1,-5-7-15,-1-11 16,-7-11 0,-4-12-16,-2-16 31,-3-12-31,-1-9 16,-11-20-1,-4-12-15,10 7 16,7 5-16,12 16 15,13 17 1,34 36-16,-26-34 16</inkml:trace>
  <inkml:trace contextRef="#ctx1" brushRef="#br0" timeOffset="75218.8892">8580 5870 0,'0'0'0,"0"0"15,-17 16 1,-10 18-16,-23 30 16,-27 55-16,-37 70 15,-28 59 1,15-15-16,15-21 16,9-18-1,9-24-15,20-36 16,14-20-16,15-22 15,8-18 1,37-74-16,0 0 16,-25 46-1,13-41-15,12-29 16</inkml:trace>
  <inkml:trace contextRef="#ctx1" brushRef="#br0" timeOffset="75454.1866">7958 6152 0,'0'0'0,"0"0"16,2 26-16,5 31 16,4 38-1,2 37-15,6 16 16,5 15-1,-1-4-15,0-16 16,4-14-16,9-13 16,5-15-1,-1-21-15</inkml:trace>
  <inkml:trace contextRef="#ctx1" brushRef="#br0" timeOffset="76174.5821">8852 6516 0,'0'0'0,"0"29"16,0 26-1,0 38-15,-7 31 16,-1 4-1,-3-1-15,-1-11 16,6-15 0,6-101-16,0 0 15,-2 71-15,6-42 16,16-41 0,9-32-16,11-25 15,12-27-15,4-18 16,1 12-1,-10 21-15,-47 81 16,38-44 0,-9 28-16,-6 18 15,-10 14 1,-5 15-16,2 16 16,-2 22-16,4 11 15,8 31-15,7 20 16,6-1-1,10-17-15,10-21 16,10-29 0,6-30-16,12-30 15,6-31-15,5-23 16,-7-27 0,-14-11-16,-18-14 15,-12-12 1,-14-9-16,-12-13 15,-13-2-15,-11 9 16,-11 13 0,-6 7-16,-8 23 15,2 12-15,-1 16 16,33 59 0,-31-38-16,31 38 15,-38-19 1,-4 11-16,1 22 15,13 8-15,14 3 16</inkml:trace>
  <inkml:trace contextRef="#ctx1" brushRef="#br0" timeOffset="76343.7371">10526 6699 0,'0'0'16,"0"0"-16,0 0 15,0 0 1</inkml:trace>
  <inkml:trace contextRef="#ctx1" brushRef="#br0" timeOffset="81552.3742">10807 6596 0,'0'0'0,"0"0"16,0 0-16,0 0 15,0 0 1,0 0-16,21 7 15,25 0-15,24 1 16,5-3 0,15 0-16,-2-3 15,0 2 1,1 1-16,5 1 16,-4-3-16,-3 2 15,-10-1 1,-13 2-16,-64-6 15,0 0-15,61 7 16</inkml:trace>
  <inkml:trace contextRef="#ctx1" brushRef="#br0" timeOffset="81951.5768">10676 7193 0,'0'0'15,"0"0"1,0 0-1,0 0-15,23-3 16,32-3 0,26-7-16,9-2 15,2-5 1,0 8-16,-2-2 16,-4 6-16,-1-2 15,-2 6 1,-7 4-16,0 2 15,-7 7 1,-10-2-16,-6 0 16,1-3-16</inkml:trace>
  <inkml:trace contextRef="#ctx1" brushRef="#br0" timeOffset="82523.655">11308 6277 0,'0'0'0,"0"0"16,0 0 0,0 0-16,16 11 15,13 7-15,11 6 16,9 6-16,7-1 16,6 2-1,6 2-15,13 12 16,5 0-16,-7-3 15,-17-4 1,-22-7-16,-11-1 16,-6 3-16,-6 3 15,-2 4 1,-15 2-16,-11 6 16,-14 7-1,-12 8-15,-17 6 16,-23 22-16,-19 19 15,-1-2 1,16-19-16,15-18 16,12-15-1,54-56-15,-44 49 16,44-49 0,0 0-16,0 0 15,-25 31-15,25-31 16,-8 32-16</inkml:trace>
  <inkml:trace contextRef="#ctx1" brushRef="#br0" timeOffset="82708.2759">11770 7664 0,'0'0'16,"0"0"-16,0 0 16,0 0-1</inkml:trace>
  <inkml:trace contextRef="#ctx1" brushRef="#br0" timeOffset="85771.2056">13473 6000 0,'0'0'0,"0"0"16,-22 16-16,-15 13 15,-20 17 1,-5 12-16,-19 21 15,-13 19-15,4 7 16,1 9 0,16-11-16,12-13 15,10-13 1,10-14-16,8-12 16,33-51-16,-24 30 15,11-24 1,11-24-16</inkml:trace>
  <inkml:trace contextRef="#ctx1" brushRef="#br0" timeOffset="85991.8026">13037 6361 0,'0'0'16,"0"0"-16,0 0 15,0 0 1,12 21-1,8 10-15,7 12 16,4 1 0,4 6-16,4-4 0,1 6 15,4-5 1,-44-47-16,48 44 16</inkml:trace>
  <inkml:trace contextRef="#ctx1" brushRef="#br0" timeOffset="86351.0927">13900 5604 0,'0'0'0,"0"0"16,0 0-16,-5 20 15,3 23 1,-4 19-16,-1 12 16,0 22-16,3 9 15,-1 5 1,-1 9-16,-4 1 16,1 5-1,-2-4-15,0-12 16,2-15-1,2-13-15,3-15 16,0-14-16,0-10 16,-4-1-1,-3-8-15,-9-17 16</inkml:trace>
  <inkml:trace contextRef="#ctx1" brushRef="#br0" timeOffset="86759.1258">13162 7365 0,'0'0'0,"0"0"16,23-9-16,20-11 16,24-14-1,26-9-15,8-1 16,-12 13-16,-89 31 15,68-10 1,-29 15-16,-21 18 16,-18 8-1,-18 4-15,-17 24 16,-14 5-16,-15 24 16,-3 3-1,67-91-15,-43 82 16,43-82-16,-16 55 15,27-20 1,14-16-16,8-10 16,16-12-1,25-10-15,33-23 16,18-22 0,2-25-16,-19-13 15</inkml:trace>
  <inkml:trace contextRef="#ctx1" brushRef="#br0" timeOffset="86979.7155">14168 6563 0,'0'0'0,"0"0"16,28-13-1,23-12-15,35-17 16,39-19-16,16 0 31,-141 61-15,0 0-16,121-62 16</inkml:trace>
  <inkml:trace contextRef="#ctx1" brushRef="#br0" timeOffset="87496.0992">14227 6639 0,'0'0'0,"-7"24"15,-2 19-15,-4 22 16,3-2 0,6-8-16,8-6 15,-4-49-15,18 29 16,7-26-1,6-30-15,6-22 16,-5 11-16,24-34 16,-4 5-1,-19 27-15,-18 22 16,-7 12 0,-6 7-16,-7 13 15,-8 11-15,-10 10 16,-20 19-1,-4 6-15,-20 16 16,-1-2 0,68-74-16,0 0 15,0 0-15,-47 49 16,31-38 0,24-17-16,14-10 15,11-7-15,16-8 16,2 4-1,5 3-15,0 3 16,0 8 0,3 2-16,0-1 15,2 2-15,-4-13 32,-9-12-17</inkml:trace>
  <inkml:trace contextRef="#ctx1" brushRef="#br0" timeOffset="88249.0421">15035 6114 0,'0'0'15,"0"0"1,0 0-16,0 0 16,0 0-16,-4 27 15,2 26 1,-5 30-16,-2 15 15,2 3-15,1-4 16,-3-2 0,-4-12-16,13-83 15,0 0 1,0 0-16,-10 64 16,8-35-16,4-27 15,6-17 1,9-14-16,-2-13 15,12-19 1,4-8-16,19-30 16,12-21-16,7-10 15,-2-4 1,-11 16-16,-14 13 16,-5 17-16,-11 11 15,-8 10 1,-7 18-16,-11 49 15,0 0 1,0 0-16,5-39 16,-5 39-16,0-26 15,-7 22 1,0 16-16,-1 16 16,-6 13-1,-1 22 1,1 14-1,-4 36-15,0 36 16,-4 29 0,6 9-16,-1 4 15,3 2-15,6 0 16,-2-4 0,3-3-16,0-4 15,7-13-15,0-22 16,5-19-1,0-31-15,-1-11 16,4-17 0,-8-69-16,4 47 15,-4-47-15,0 0 16,0 0 0,6 38-16,1-7 15</inkml:trace>
  <inkml:trace contextRef="#ctx1" brushRef="#br0" timeOffset="88436.4928">15966 7660 0,'0'0'0,"0"0"16,0 0 0,0 0-16</inkml:trace>
  <inkml:trace contextRef="#ctx1" brushRef="#br0" timeOffset="89957.6489">5476 9465 0,'0'0'16,"0"0"-16,0 0 16,0 0-1,0 0-15,0 0 16,22 0-16,25 0 16,26 0-1,19 0-15,9 0 16,6-8-16,14-12 15,10-12 1,8-2-16,-5 3 16,-15 6-1</inkml:trace>
  <inkml:trace contextRef="#ctx1" brushRef="#br0" timeOffset="90334.3992">6843 8647 0,'0'0'16,"-5"25"-16,1 17 0,-4 32 16,-8 27-1,-2 17-15,-5 23 16,1 25 0,1 3-16,8-10 15,9-14-15,2-24 16,2-30-1,0-91-15,0 0 16,0 52-16,2-46 16,0-35-1</inkml:trace>
  <inkml:trace contextRef="#ctx1" brushRef="#br0" timeOffset="90522.2156">6826 9266 0,'0'0'16,"0"0"-16,23 0 16,32 0-1,29 5-15,18-1 16,6 1 0,-5-7-16,-5-10 15,-12-15-15,-22-11 16</inkml:trace>
  <inkml:trace contextRef="#ctx1" brushRef="#br0" timeOffset="90900.0437">7542 8288 0,'0'0'15,"0"0"1,0 25 0,0 28-16,-4 32 15,0 33-15,-4 14 0,0 13 16,-5 41 0,3 28-16,2 5 15,-3-6-15,1-21 16,6-1-1,2 0-15,0-4 16,0-13 0,4-17-16,2-23 15,4-31-15,-8-103 16,15 73 0,5-32-16,1-39 15,4-29-15</inkml:trace>
  <inkml:trace contextRef="#ctx1" brushRef="#br0" timeOffset="91229.2385">8649 8471 0,'0'0'15,"0"0"-15,-14 21 16,-6 18 0,-17 33-16,-17 46 15,-23 50 1,-14 37-16,-7 16 16,18-29-16,16-27 15,18-27 1,8-20-16,13-34 15,25-84 1,0 0-16,-19 51 16,13-36-1,6-32 1,6-23-16</inkml:trace>
  <inkml:trace contextRef="#ctx1" brushRef="#br0" timeOffset="91463.8567">8213 8710 0,'0'0'15,"4"27"1,9 22-16,13 27 16,2 24-16,6 30 15,-2 9 1,-1 15-16,-5-11 15,1-11 1,1-21-16,-2-20 16,-4-18-16</inkml:trace>
  <inkml:trace contextRef="#ctx1" brushRef="#br0" timeOffset="92152.2993">9027 8902 0,'0'0'16,"0"0"-16,0 0 15,0 30 1,0 27-16,-8 37 16,0 22-1,-2-1-15,6-11 16,-1-15-16,5-89 15,5 63 1,5-36-16,16-36 16,9-29-16,12-26 31,16-33-15,-5-5-16,-11 14 15,-20 26-15,-27 62 0,20-29 16,-2 20-16,-2 14 15,0 8 1,-1 14-16,1 17 16,-1 23-1,-1 16-15,5 34 16,11 23-16,10-16 16,7-30-1,5-35-15,-6-28 16,-6-22-16,-1-18 15,0-18 1,2-21-16,4-24 16,11-42-1,11-40-15,-4-19 16,-22 13-16,-16 12 16,-19 18-1,-19 22-15,-13 13 16,-14 10-1,-8 18-15,-3 14 16,0 15 0,51 38-16,-43-21 0,43 21 15,-42-9 1,-4 9-16,3 7 16,7 7-16,6 3 15,17 3-15,16 0 16</inkml:trace>
  <inkml:trace contextRef="#ctx1" brushRef="#br0" timeOffset="92482.4917">10765 8953 0,'0'0'16,"0"0"-16,0 0 15,26-9 1,24-9-16,32-8 15,37 1 1,26 1-16,0 6 16,-26 11-16,-119 7 15,87-5 1,-22 1-16</inkml:trace>
  <inkml:trace contextRef="#ctx1" brushRef="#br0" timeOffset="92732.4368">10736 9318 0,'0'0'0,"0"0"16,0 0-1,0 0-15,26 0 16,28 4-1,35-1-15,23 3 16,5-4-16,-2 3 16,1-1-1,-8 1-15,-16-10 16,-92 5-16,82-17 16</inkml:trace>
  <inkml:trace contextRef="#ctx1" brushRef="#br0" timeOffset="93140.3922">11015 8627 0,'0'0'0,"0"0"15,0 0-15,0 0 16,19 0-1,27-5-15,25 5 16,12 10-16,22 15 16,5 10-1,-8 5-15,-3 3 16,-14 1-16,-21-1 16,-16 2-1,-21-5-15,-19 5 16,-14 10-1,-19 17-15,-27 28 16,-25 26-16,-24 15 16,-4 4-1,7-2-15,12-16 16,17-11 0,18-22-16,18-18 15,33-76-15,-11 63 16</inkml:trace>
  <inkml:trace contextRef="#ctx1" brushRef="#br0" timeOffset="93281.2933">11822 9758 0,'0'0'0,"0"0"16,-27 11-1,-8 2-15</inkml:trace>
  <inkml:trace contextRef="#ctx1" brushRef="#br0" timeOffset="97264.3858">13683 8243 0,'0'0'0,"0"0"16,-25 13-16,-13 12 15,-24 15-15,-23 23 16,-16 24-1,-1 13-15,-1 26 16,5 8 0,16-5-16,16-13 15,17-20-15,13-19 16,36-77 0,-20 44-16,18-32 15,18-30 1,8-20-16</inkml:trace>
  <inkml:trace contextRef="#ctx1" brushRef="#br0" timeOffset="97483.1601">13319 8549 0,'0'0'0,"0"0"16,0 0-16,14 18 15,10 14 1,14 14-16,-2 10 15,-1 9-15,10 15 16,4 6 0,-2-13-16,-47-73 15,43 47-15,-10-38 16,-8-27 0</inkml:trace>
  <inkml:trace contextRef="#ctx1" brushRef="#br0" timeOffset="97750.9577">13846 8013 0,'0'0'16,"0"0"-16,-5 20 16,3 24-16,-2 30 15,-1 29 1,-1 9-16,-3 14 15,-2 1-15,6-3 16,1 0 0,4-6-16,-4-7 15,-6-3-15,-1-10 16,-6-15 0,-6-25-16</inkml:trace>
  <inkml:trace contextRef="#ctx1" brushRef="#br0" timeOffset="98127.7583">13282 9668 0,'0'0'16,"0"0"-16,17-8 15,10-10 1,13-9-16,10-7 15,0-2-15,-50 36 16,51-31 0,-51 31-16,45-17 15,-12 19 1,-17 16-16,-9 15 16,-9 21-16,-11 24 15,-10 33 1,-1 15-16,7-10 15,17-116 1,-12 88-16,18-40 16,15-27-16,10-21 15,6-14 1,24-21-16,16-24 16,30-42-1,29-52-15</inkml:trace>
  <inkml:trace contextRef="#ctx1" brushRef="#br0" timeOffset="98346.7978">14166 8938 0,'0'0'16,"0"0"-16,0 0 15,22-14 1,21-15-16,25-22 16,28-18-16,14-16 15,-11 6 1,-32 19-16</inkml:trace>
  <inkml:trace contextRef="#ctx1" brushRef="#br0" timeOffset="98549.6501">14303 9018 0,'-15'34'16,"-3"10"-16,-7 24 15,4-4 1,1 3-16,6-4 16,14-63-1,-2 56-15,12-15 16,12-33-1,11-34-15,15-33 16</inkml:trace>
  <inkml:trace contextRef="#ctx1" brushRef="#br0" timeOffset="98833.2468">14518 8944 0,'0'3'0,"0"1"16,0 1-16,0-1 16,0 14-1,-6 14 1,-9 14-16,-14 12 15,-9 5-15,-5 9 16,-11 19-16,-3 3 16,57-94-1,0 0-15,0 0 16,-39 69-16,24-35 16,20-32-1,10-13-15,5-7 16,9-6-16,13-12 15,10-9 1,2-6-16,21-23 16,10-20-1,1-11-15</inkml:trace>
  <inkml:trace contextRef="#ctx1" brushRef="#br0" timeOffset="99554.6868">14893 8661 0,'0'0'16,"0"0"-16,0 20 16,-8 25-1,0 24-15,-11 11 16,-1 12 0,2-1-16,5-7 15,5-13-15,8-71 16,6 40-1,7-22-15,1-21 16,-3-10-16,-3-9 16,-1-7-1,-2-5-15,0-2 16,4-2 0,9-11-16,9 0 15,10-7-15,10-6 31,19-21-31,11-13 16,-12-5-16,-11 8 16,-19 17-16,-12 9 15,-12 18-15,-11 49 16,4-50-16,-4 50 16,5-49-1,-5 49-15,2-40 16,3 15-1,-5 21-15,-3 15 16,-1 14-16,-5 16 16,-4 23-1,-4 14-15,-3 43 16,-4 46 0,0 33-16,4 13 15,-6 5-15,5 16 16,5-2-1,3 0-15,5-8 16,0-14 0,6-35-16,6-26 15,2-21-15,2-35 16,0-19 0,3-18-16,-11-56 15,12 42-15,-12-42 16,0 0-1,13 36-15,1-7 16,1-16-16</inkml:trace>
  <inkml:trace contextRef="#ctx1" brushRef="#br0" timeOffset="99743.1314">15726 10149 0,'0'0'0,"0"0"16,0 0-16</inkml:trace>
  <inkml:trace contextRef="#ctx1" brushRef="#br0" timeOffset="103332.2304">5592 12153 0,'0'0'0,"0"0"16,0 0-16,0 0 15,0 0-15,17 5 16,24-3-1,19 2-15,3 1 16,-1-5 0,10 2-16,1-2 15,14 0-15,-3 4 16,-6 0 0,-5 2-16,-73-6 15,78 4 1,-78-4-16,75 4 15,-75-4-15,64 5 16,-64-5 0,51 2-16,-4 2 15</inkml:trace>
  <inkml:trace contextRef="#ctx1" brushRef="#br0" timeOffset="104179.3862">8030 11067 0,'-28'16'0,"-5"8"16,-16 12-16,-3 7 15,-3 13-15,-17 24 16,0 24 0,12 13-16,4 15 15,10 13 1,5 4-16,15 9 16,12 6-16,10 2 15,12-6 1,13-8-16,8-15 15,9-13-15,7-20 16,10-17 0,13-20-16,1-18 15,9-17 1,7-17-16,2-22 16,0-18-16,3-21 15,0-19 1,-6-19-16,-6-23 15,-7-24 1,-9-13 0,-9-9-16,-12-7 15,-6-4-15,-17-1 16,-12 1-16,-12 11 16,-15 13-16,-11 18 15,-9 21 1,-8 19-16,-14 10 15,-5 21 1,-2 18-16,-11 15 16,-5 18-16,-3 18 15,1 18 1,-9 19-16,10 14 16,6 12-1,11 7-15,13 5 16,20 6-16,12-3 15,16 0 1,9-3-16</inkml:trace>
  <inkml:trace contextRef="#ctx1" brushRef="#br0" timeOffset="105182.6489">10018 11337 0,'-20'-22'0,"-8"-7"16,-17-11 0,-4 2-1,-7 6-15,-9 8 16,-8 8-16,-6 14 16,-21 11-16,-10 16 0,18 10 15,13 13 1,15 0-16,13 8 15,10 3 1,20-8-16,7 2 16,12 1-16,10-3 15,13 1 1,12-5-16,13 0 16,11-5-1,11 3-15,20 11 16,19 8-16,-4 3 15,-4 5 1,-17 4-16,-15 0 16,-13 11-1,-14 5-15,-17 10 16,-14 4-16,-18 1 16,-9-4-1,-11-5-15,-12-9 16,-6-6-1,2-20-15,-1-17 16,4-17-16,1-11 16,-6-13-1,0-7-15,-3-14 16,0-7-16,3-8 16,0-7-1,0-2-15,2 0 16,8-3-1,1-2-15,7 3 16,2 2-16,4 6 16,23 34-1,0 0 1,0 0 0,-20-29-16,3 16 15,1 13-15,-2 11 0,-3 12 16,1 8-1,1 9-15,-8 13 16,4 6-16,0-1 16,4 0-1,-1-2-15,20-56 16,-17 52 0,17-52-16,0 0 15,0 0-15,-18 40 16,18-40-1,-15 24-15,13-19 16</inkml:trace>
  <inkml:trace contextRef="#ctx1" brushRef="#br0" timeOffset="105354.8413">9214 13223 0,'0'0'15,"0"0"-15,2-9 16,4-8 0</inkml:trace>
  <inkml:trace contextRef="#ctx1" brushRef="#br0" timeOffset="113366.4445">6622 8022 0,'0'0'16,"0"0"-16,0 0 15,18 0 1,20-7-16,18-2 16,-3 3-1,3 1-15,2 3 16,4-1-16,3 3 16,7 5-1,2 0-15,18-3 16,-3 0-1,-2-2-15,2 0 16,-2 4-16,3 1 16,-3 2-1,4-1-15,5 1 16,8-2 0,3-3-16,3-2 15,1-5-15,5 1 16,7-1-1,4-1-15,1 1 16,-1 3-16,3-3 16,-2 3-1,1 0-15,-2 0 16,6-3 0,3-2-16,-3 1 15,4-1-15,3-1 16,4-4-1,-6 6 1,3-2-16,-3 1 16,-2 4-1,1-5-15,2 4 0,-1 0 16,-2 0 0,-1 4-16,-6 0 15,6 0-15,-4-3 16,3 1-1,-5 0-15,4 4 16,-6 3 0,-2-4-16,-2 4 15,-2 0-15,2-1 16,-3-4 0,5 0-16,-2 0 15,0-3 1,1 2-16,-3-6 15,-8 4-15,-8-1 16,2 2 0,2 2-16,-2 0 15,-1 0-15,-4 2 16,1 2 0,-4 3-16,-1-3 15,1-1 1,-10 2-1,-10-5-15,-4-2 0,-6-1 16,-9 0 0,-7 2-16,-5-2 15,3 1 1,-4-3-16,-2-3 16</inkml:trace>
  <inkml:trace contextRef="#ctx1" brushRef="#br0" timeOffset="113650.3417">15741 7830 0,'0'0'16,"-20"13"-16,-6 5 15,-10 9 1,-3 2-16,4 5 16,4-1-16,31-33 15,-28 38 1</inkml:trace>
  <inkml:trace contextRef="#ctx1" brushRef="#br0" timeOffset="113837.7642">15927 7807 0,'0'0'15,"-23"7"-15,-19 15 16,-27 23 0,-37 49-16,-59 74 15</inkml:trace>
  <inkml:trace contextRef="#ctx1" brushRef="#br0" timeOffset="132121.5268">16302 6241 0,'0'0'0,"0"0"16,0 0-16,0 0 16,0 0-1,-11 7-15,-2 2 16,-3 6 0,14 3-16,6 1 15,5-5 1,5 3-16,3-1 15,1-6-15,-1-1 16,0-4 0,-3-5-16,1-7 15,-2-9 1,-2-1-16,-6-6 31,-3 1-31,-2 2 16,-4 4-16,-7 3 15,-5 6-15,-4 6 0,-6 4 16,-2 4 0,4 4-16,1 5 15,6-1 1,5 1-16,6-1 16,6-1-16</inkml:trace>
  <inkml:trace contextRef="#ctx1" brushRef="#br0" timeOffset="132535.2674">16210 7036 0,'0'0'15,"0"0"-15,0 0 16,0 20 0,10 14-16,5 7 15,8-16 1,-1-13-16,0-3 16,0-4-16,-1-8 15,-4-2 1,-5-5-16,-5-1 15,-5 2 1,-7-2-16,-3 4 16,-15 5-16,-4 6 15,-9 7 1,-1 7-16,-9 2 16,13 0-1,15-8-15,20-17 31,16-15-31</inkml:trace>
  <inkml:trace contextRef="#ctx1" brushRef="#br0" timeOffset="132794.7753">17209 5962 0,'0'0'0,"-20"22"16,-11 11-16,-25 30 15,-28 29 1,-24 33-16,-10 11 16,22-13-16,22-26 15,74-97 1,0 0-16,-43 53 15,26-37-15</inkml:trace>
  <inkml:trace contextRef="#ctx1" brushRef="#br0" timeOffset="132982.2363">16977 6233 0,'0'0'0,"0"0"15,0 0-15,13 15 16,8 12 0,8 7-16,4 3 15,0-3 1,2-10-16,-4-15 16</inkml:trace>
  <inkml:trace contextRef="#ctx1" brushRef="#br0" timeOffset="133344.9899">17627 5323 0,'0'0'15,"0"0"1,0 25-16,0 21 15,0 37-15,-7 29 16,-1 14 0,-1 6-16,4 7 15,-1 3-15,4 2 16,-1 22 0,6-12-16,-3-23 15,0-37 1,0-17-16,0-77 15,0 65 1,0-65-16,0 0 16,-7 33-16,3-36 15,-3-27-15</inkml:trace>
  <inkml:trace contextRef="#ctx1" brushRef="#br0" timeOffset="133501.1784">17531 6147 0,'0'0'16,"27"-18"-16,18-6 16,28-14-16,37-4 15,31-1 1,0 14-16,-141 29 16,113-11-16</inkml:trace>
  <inkml:trace contextRef="#ctx1" brushRef="#br0" timeOffset="133878.3332">17174 7043 0,'-4'32'15,"-2"11"-15,6 18 16,10-2-16,14-4 15,11-9 1,4-14-16,-39-32 16,46 23-16,9-9 15,0-16 1,-10-16-16,-2-14 16,-14-13-1,-10-9-15,-16-4 16,-17 3-16,-15 6 15,-14 10 1,-16 13-16,-3 10 16,-3 14-16,3 14 15,5 5 1,12 8-16,16-3 16,20-11-1,13-13-15</inkml:trace>
  <inkml:trace contextRef="#ctx1" brushRef="#br0" timeOffset="134100.6911">18320 5616 0,'0'0'16,"0"0"-1,0 0-15,11 15 16,7 12-16,5 11 16,-6 7-1,-8 4-15,-7-3 16</inkml:trace>
  <inkml:trace contextRef="#ctx1" brushRef="#br0" timeOffset="134834.66">17923 6212 0,'0'0'0,"0"0"16,26-13-1,18-8-15,31-12 16,15-3-16,1 5 16,-91 31-1,0 0-15,67-13 16,-41 15-1,-23 11-15,-19 10 16,-13 8-16,-15 20 16,-4 3-1,6 2-15,13 2 16,10-4 0,17-8-16,15-8 15,8-11-15,6-11 16,6-10-1,3-10-15,-5-7 16,-2-10 0,-9-5-16,-11-3 15,-11-2-15,-15 6 16,-10 5 0,-6 8-16,-3 8 15,-1 7-15,4 5 16,5 6-1,11 6-15,9 5 16,8 4 0,8 4-16,7 5 15,11 7 1,-4 1-16,-5 6 16,-9 0-16,-16 5 15,-11 2 1,-16 1-1,-17-2-15,-18 14 16,-8-3-16,13-15 16,65-54-16,-37 28 15,23-17-15,21-8 16,13-10 0,15-2-16,15-1 15,23-4-15,28 0 16,18 6-1,8 5-15,-6 1 16,-28-9 0,-28-9-16</inkml:trace>
  <inkml:trace contextRef="#ctx1" brushRef="#br0" timeOffset="135228.5881">18702 6053 0,'0'0'0,"0"0"16,-6 18 0,-2 22-16,0 27 15,-2 14 1,6 21-16,4-3 15,9-5 1,10-15-16,12-22 16,-2-27-16,6-22 15,-3-13 1,-1-12-16,0-15 16,3-14-16,-3-12 15,-4-8 1,-7 0-16,-9-6 15,-7 3 1,-8 7 0,-3 5-16,-7 13 15,-5 13 1,-10 16-16,-9 10 0</inkml:trace>
  <inkml:trace contextRef="#ctx1" brushRef="#br0" timeOffset="135400.3918">18602 6453 0,'0'0'0,"0"0"16,0 0 0,18 0-16,19-3 15,26-6 1,4-10-16,2-3 16,-4-5-16,-5-6 15,-5-12 1</inkml:trace>
  <inkml:trace contextRef="#ctx1" brushRef="#br0" timeOffset="135995.8995">19263 5984 0,'0'0'15,"0"0"1,0 0-16,0 0 16,0 0-16,0 25 15,0 19 1,-4 25-16,2-2 15,2-67 1,-8 65-16,8-65 16,0 0-16,0 0 15,-4 52 1,4-25-16,14-30 16,8-21-1,7-19-15,2-10 16,-5-5-16,0-9 15,-4-7 1,2-15-16,-1-1 16,-10 17-16,-13 73 31,0 0-31,0 0 16,14-59-1,-14 59-15,9-18 0,-3 25 16,-1 19-16,-2 11 15,-1 23 1,0 14-16,-2 36 16,2 26-16,0 24 15,3 1 1,-1-15-16,2-19 16,4-11-1,1-6-15,-1-16 16,0-14-16,1-11 15,-2-17 1,-9-52-16,16 39 16,3-7-1,2-23-15,-1-27 16,-3-29-16</inkml:trace>
  <inkml:trace contextRef="#ctx1" brushRef="#br0" timeOffset="136341.5552">19788 5906 0,'0'0'16,"0"0"-16,0 0 16,0 0-1,20-2-15,23-5 16,22-9-1,-7 3-15,-58 13 16,46-9-16,-7 9 16,-15 9-1,-20 7-15,-12 8 16,-15 14-16,-19 20 31,-9 8-15,-19 24-16,-6 9 15,7-9 1,69-90-16,0 0 16,-38 55-16,32-41 15,15-25 1</inkml:trace>
  <inkml:trace contextRef="#ctx1" brushRef="#br0" timeOffset="136513.4049">20038 6149 0,'0'0'16,"0"0"-16,0 0 16,0 0-16,3 21 15,12 14 1,12 12-16,4-7 16,0-4-1,1-7-15,-5-11 16</inkml:trace>
  <inkml:trace contextRef="#ctx1" brushRef="#br0" timeOffset="136919.7363">20184 6266 0,'0'0'16,"0"0"-16,0 0 16,2-20-1,12-16-15,8-14 16,-1 10-16,3-2 15,-2 0 1,-22 42-16,20-43 16,-20 43-1,0 0-15,0 0 16,13-45-16,-13 45 0,9-35 31,-3 21-31,0 14 16,-4 14-1,-2 12-15,0 10 16,4 14-16,3 19 16,3 9-1,5 29-15,0 21 16,-1-1 0,-5-11-16,-1-23 15,-8-93-15,0 0 16,0 0-1,4 50-15,4-41 16,-2-34-16</inkml:trace>
  <inkml:trace contextRef="#ctx1" brushRef="#br0" timeOffset="137703.6613">20599 5200 0,'0'0'0,"0"0"16,0 0-1,0 24-15,0 30 16,0 29 0,0 31-16,7 9 15,7 13 1,1 9-16,6 31 15,2 23-15,0 12 16,4 14 0,-2 14-16,-5-17 15,-1-10-15,2-32 16,-3-16 0,-2-29-16,-3-38 15,-13-97 1,0 0-16,0 0 15,11 65 1,-11-65-16,0 0 16,0 0-16,3 31 15,-3-31 1,0 0-16,0 0 16,2 11-16,-2-11 15,0 0-15,0 0 16,-2 0-1,2 0-15,0 0 16,0 0 0,0 0-16,0 0 15,0 0-15,0 0 16,-3 0 0,3 0-16,0 0 15,0 0 1,0 0-16,0 0 15,0 0-15,0 0 16,0 0 0,0 0-16,0 0 15,0 0 1,0 3-16,0-3 16,0 0-16,0 0 15,0 2 1,0-2-16,0 0 15,-2 0 1,2 0-16,-4-6 16,-3-8-16,0-6 15</inkml:trace>
  <inkml:trace contextRef="#ctx1" brushRef="#br0" timeOffset="138927.7133">21757 5102 0,'0'0'0,"0"0"15,0 0-15,0 0 16,-13 22-16,-13 14 15,-11 22 1,-5 9-16,-19 27 16,-6 24-16,2 12 15,4 17 1,15 3-16,11-9 16,15 2-1,15-1-15,14 1 16,15 0-16,16-2 15,17-3 1,11-6-16,9-5 16,3-16-16,0-15 15,-6-27 1,-8-18-16,-12-13 16,-54-38-1,39 25-15,-39-25 16,0 0-16,0 0 15,32 20 1,-32-20-16,0 0 16,0 0-1,15 16-15,-15-16 16,0 0 0,0 0-16,6 10 15,-6-10 1,0 0-16,0 0 15,2 8-15,-2-8 16,0 0-16,0 0 16,0 4-1,0-4-15,0 0 16,0 0-16,0 2 16,0-2-1,0 0-15,0 0 16,0 0-1,0 0-15,0 0 16,0 0-16,0 3 16,0-3-1,0 0-15,0 0 16,0 0-16,0 0 16,0 0-1,0 0-15,0 2 16,0-2-1,0 0-15,0 0 16,0 0 0,0 0-16,0 0 15,0 0-15,-2 2 16,2-2 0,0 0-16,0 0 15,-4 2 1,4-2-16,0 0 15,0 0-15,0 2 16,0-2 0,0 0-16,0 0 15,-2 3-15,2-3 16,0 0 0,0 0-16,-2 2 15,2-2 1,0 0-1,-5-7-15,-5-6 16,-9-7-16</inkml:trace>
  <inkml:trace contextRef="#ctx1" brushRef="#br0" timeOffset="142628.3971">22554 5557 0,'0'0'16,"-21"-4"-16,-9-5 16,-17 0-1,1 6-15,-4 13 16,1 14 0,8 10-16,8 4 15,7 5 1,8 3-16,9-1 15,11-5-15,14-7 16,6-10 0,4-10-16,5-6 15,4-4-15,-4-6 16,-2-1 0,-7-1-16,-1-4 15,-6-4 1,-4-5-16,-2-1 15,-5-6-15,-2-5 16,-4 1 0,-4 0-16,-7 3 15,-9 8 1,-15 4-16,-18 10 16,-8 13-1,-6 7-15,-5 2 16</inkml:trace>
  <inkml:trace contextRef="#ctx1" brushRef="#br0" timeOffset="142909.9743">21681 6016 0,'0'0'15,"0"0"-15,0 0 16,0 0 0,15 6-16,22 6 15,9 1 1,15-3-16,15-7 15,31-6-15,24-7 16,1-3 0,-8 1-16,-24 3 15,-100 9-15,75-4 16,-75 4 0,44-2-16,-31-5 15,-22-2 1,9 9-16,-25-7 15</inkml:trace>
  <inkml:trace contextRef="#ctx1" brushRef="#br0" timeOffset="143133.9414">22110 6034 0,'-4'15'0,"-3"6"15,-6 5 1,-2 0-16,-2-1 16,8 2-16,3 4 15,3 7 1,6 16-16,3-1 15,0 6 1,5-1-16,4 0 16,-4-2-16,-3-1 15,-2 2 1,-2-4-16,-6 1 16,2-54-16,-10 44 15</inkml:trace>
  <inkml:trace contextRef="#ctx1" brushRef="#br0" timeOffset="143333.1436">22314 6328 0,'0'0'0,"0"0"15,0 0 1,19-2-16,26-4 15,25-5 1,5 6-16,21-7 16,5-3-16,-3-10 15,-8-6 1</inkml:trace>
  <inkml:trace contextRef="#ctx1" brushRef="#br0" timeOffset="143684.3988">22871 5452 0,'0'0'16,"0"0"-1,0 0-15,0 21 16,0 23-16,0 28 15,0 10 1,0 23-16,0 5 16,0 0-1,0-1-15,4-2 16,2-2-16,7-4 16,7-9-1,1-10-15,-2 3 16,-9-9-1,-16-12 1</inkml:trace>
  <inkml:trace contextRef="#ctx1" brushRef="#br0" timeOffset="143897.2635">22503 6820 0,'0'0'16,"0"0"-16,0 0 16,12 20-1,10 11-15,18 13 16,5 0-16,10-4 16,10-4-1,22-5-15,7-20 16</inkml:trace>
  <inkml:trace contextRef="#ctx1" brushRef="#br0" timeOffset="144259.0771">23164 6022 0,'0'0'15,"0"0"-15,0 0 16,0 0-16,21 0 16,21-5-1,20-3-15,-3-5 16,-59 13 0,0 0-16,0 0 15,49-17-15,-15 9 16,-17 12-1,-17 14-15,-19 16 16,-22 22 0,-10 13-1,-18 25-15,-7 16 16,15-24 0,61-86-16,-37 54 0,21-40 15,16-33-15</inkml:trace>
  <inkml:trace contextRef="#ctx1" brushRef="#br0" timeOffset="144430.5157">23239 6188 0,'0'1'0,"0"4"16,9 0-1,8-1-15,12 11 16,0 2 0,-2 0-16,0 1 15,-1 2-15,6 3 16,-32-23-1,36 15-15,-3-13 16</inkml:trace>
  <inkml:trace contextRef="#ctx1" brushRef="#br0" timeOffset="144807.3281">23581 5390 0,'0'0'16,"0"0"-16,0 7 0,0 8 15,0 19 1,4 19-16,0 22 16,1 22-16,3 13 15,4 11 1,-1 11-16,3 15 15,4 18-15,-2-4 16,-1-9 0,-2-11-16,-2-3 15,-7-8 1,-1-16 0,-3-20-1,-3-18-15,3-76 0,0 0 16,0 0-16,-6 54 15,0-36-15,-2-24 16</inkml:trace>
  <inkml:trace contextRef="#ctx1" brushRef="#br0" timeOffset="145041.2844">23583 6143 0,'0'0'16,"0"0"-16,0 0 15,21 0 1,27 0-16,25 0 16,21-7-1,0-9-15,1-8 16,3-15-16,-7-9 15</inkml:trace>
  <inkml:trace contextRef="#ctx1" brushRef="#br0" timeOffset="145433.2046">23979 5823 0,'0'0'0,"0"0"16,0 0-16,17 0 16,21-6-1,20-6-15,0 4 16,-6-5-16,-52 13 31,0 0-31,0 0 16,38-8-1,-12 8-15,-13 9 0,-7 6 16,-16 13-16,-9 12 16,-20 20-16,-10 12 15,-17 24 1,-15 16-16,11-16 16,70-96-1,0 0-15,-40 57 16,27-45-16,19-32 15</inkml:trace>
  <inkml:trace contextRef="#ctx1" brushRef="#br0" timeOffset="145574.1657">24202 6085 0,'0'0'0,"0"0"16,0 4 0,9-2-16,9 10 15,7 1-15,2 7 16,0 2-1,1-2-15,1 2 16,2 1-16,-31-23 16,34 20-1</inkml:trace>
  <inkml:trace contextRef="#ctx1" brushRef="#br0" timeOffset="145998.3261">24352 6122 0,'0'0'15,"0"0"-15,0 0 16,10-13 0,15-11-16,13-11 15,12 1-15,2-7 16,7 1 0,-4-4-16,-5-4 15,-8 0-15,-10-4 31,-12 1-15,-9 2-16,-11 49 16,0 0-1,0 0-15,4-41 16,-4 41-16,0 0 16,0-27-1,0 16-15,3 15 16,-1 12-16,3 9 15,-1 11 1,1 11-16,1 17 16,-4 10-1,2 24-15,-4 16 16,-4-2-16,-7-12 16,-9-12-1</inkml:trace>
  <inkml:trace contextRef="#ctx1" brushRef="#br0" timeOffset="146344.8464">24256 6863 0,'0'0'0,"4"-21"16,11-17-1,16-20-15,15-2 16,18-12-1,12 1-15,-6 16 16,-70 55-16,57-38 16,-11 23-1,-11 18-15,-6 8 16,-7 8-16,-1 15 16,1 25-1,-4 13-15,-3 15 16,3 33-1,-3 32-15,2-3 16,-4-19-16,1-36 16,-14-94-1,15 59-15,3-43 16,-5-28 0</inkml:trace>
  <inkml:trace contextRef="#ctx1" brushRef="#br0" timeOffset="146594.7877">25625 5575 0,'0'0'0,"0"0"16,-23 25-1,-14 22-15,-24 31 16,-24 38-1,-8 18-15,11-9 16,19-28-16,63-97 16,0 0-1,-34 49-15,23-43 16</inkml:trace>
  <inkml:trace contextRef="#ctx1" brushRef="#br0" timeOffset="146766.8289">25386 5922 0,'0'0'0,"0"0"16,18 6-16,20 8 16,16 9-1,-3 0-15,0 0 16,5-5 0,2-11-16,-2-16 15,-9-18-15</inkml:trace>
  <inkml:trace contextRef="#ctx1" brushRef="#br0" timeOffset="147003.1304">25940 5070 0,'0'-2'15,"0"2"-15,0-2 0,0 2 16,0 18-16,0 22 15,0 27-15,4 18 16,1 31 0,0 7-16,-5 5 15,2-1-15,-4-2 16,-6-3 0,-2-3-16,-11-9 15,-13-10-15</inkml:trace>
  <inkml:trace contextRef="#ctx1" brushRef="#br0" timeOffset="147367.1706">25504 6672 0,'0'0'0,"16"-24"15,14-14 1,18-25-16,19-13 15,9 2 1,-9 21-16,-11 24 16,-15 20-16,-10 16 15,-13 8 1,-10 14-16,-8 9 16,-6 23-16,-8 8 15,-3 5 1,-6 20-16,23-94 15,-19 98 1,22-22-16,22-28 16,16-29-16,14-21 15,19-26 1,28-38-16,28-44 16</inkml:trace>
  <inkml:trace contextRef="#ctx1" brushRef="#br0" timeOffset="148037.7821">26457 5345 0,'0'0'0,"0"0"16,0 0-1,18 5-15,15 1 16,15 12-16,-16 7 16,-14 1-16,-16-3 15,-12-3 1,-13 3-16,-11 12 16,-11 13-1,4-2-15,41-46 16,0 0-16,0 0 15,-32 38 1,19-8-16,19-20 16,19-8-1,13-8-15,18-13 16,-56 19-16,51-17 16,-51 17-1,43-15-15,-18 7 16,-19 16-1,-18 12-15,-15 11 16,-14 22-16,-12 12 16,-9 25-1,1 12-15,20-3 16,20-24 0,27-18-16,11-29 15,10-14-15,6-16 16,15-14-1,12-22 1,-3-9-16,3-22 16,-16-2-16,-27 4 15,-23 27-15,-19 10 16,-18 12 0,-12 14-16,-10 8 15,5 10-15,60-14 16,0 0-1,-50 17-15,26 5 16</inkml:trace>
  <inkml:trace contextRef="#ctx1" brushRef="#br0" timeOffset="148633.1563">26863 5503 0,'0'0'15,"0"0"-15,0 0 16,2 21-16,5 21 16,4 23-1,2 4-15,-1-2 16,1-4 0,-1 0-16,-6-8 15,-6-55-15,0 0 16,3 54-1,-6-14-15,-3-19 16,-1-19 0,2-17-16,5-8 15,7-18-15,7-17 16,5-6 0,10-8-16,14-20 15,3-8 1,0 11-16,-8 12 15,-9 22-15,-29 55 32,0 0-32,0 0 15,20-38-15,-3 15 16,-4 16-16,-3 14 16,-1 14-16,3 14 15,-2 12-15,1 24 16,1 11-1,5 33-15,1 26 16,0 0 0,0-14-16,3-25 15,-2-12-15,-7-12 16,-8-11 0,-4-67-16,-4 56 15</inkml:trace>
  <inkml:trace contextRef="#ctx1" brushRef="#br0" timeOffset="149010.2653">26928 6623 0,'0'0'16,"0"0"-16,-15 13 16,-7 8-16,-2 12 15,11 10 1,9 6-16,10 0 15,12-2-15,14-5 16,10-8 0,9-14-16,6-16 15,5-17 1,1-20-16,-2-16 16,-3-23-16,-17-4 15,-25 4 1,-28 23-16,-17 14 15,-22 10 1,-16 14-16,-13 13 16,-18 14-16,1 8 31,26 9-15,26 2-16,28-9 15,21-10-15</inkml:trace>
  <inkml:trace contextRef="#ctx1" brushRef="#br0" timeOffset="149244.1976">27958 5550 0,'0'0'0,"0"0"16,9 16-16,11 11 15,7 11 1,3 9-16,1 9 16,-2 5-16,-6 1 15,-4-4 1,-8-11-16,-7-16 16</inkml:trace>
  <inkml:trace contextRef="#ctx1" brushRef="#br0" timeOffset="149761.3845">28038 5853 0,'0'0'0,"0"0"16,12-14-1,15-10-15,10-10 16,16-4-16,3-5 16,5-2-1,8-10-15,-10-7 16,-59 62-1,42-63-15,-42 63 16,21-52-16,-21 52 16,0 0-1,0 0-15,7-29 16,-5 22 0,0 14-1,-2 11 1,2 9-16,-2 9 15,-4 13-15,-9 13 0,0 7 16,-7 1-16,-2-5 16,0-5-1,0-13-15,3-6 16,6-14-16,2-8 16,4-7-1,0-4-15,7-5 16,10-8-1,7-1-15,15-8 16,3-1-16,16-6 16,-51 21-1,0 0-15,44-11 16,-18 11 0,-28 13-16,-25 10 15</inkml:trace>
  <inkml:trace contextRef="#ctx1" brushRef="#br0" timeOffset="149964.7796">27835 6473 0,'0'0'0,"20"-5"16,22-10-16,26-14 15,5-6-15,35-16 16,28-17-1,9 1-15,-20 11 16,-29 16 0,-33 11-16</inkml:trace>
  <inkml:trace contextRef="#ctx1" brushRef="#br0" timeOffset="150420.4193">28372 6326 0,'0'0'0,"0"0"16,0 0-1,-5 20-15,3 14 16,-2 15-16,-4-5 16,3-1-1,-3-5-15,1-4 16,1-5-1,1-10-15,8-5 16,7-7-16,11-7 16,8-4-1,2-6-15,0 3 16,1 5-16,-32 2 16,29 2-1,-5 10-15,-10 8 16,-12 11-1,-11 11 1,-15 17-16,-7 5 0,-1 1 16,7-8-1,25-57-15,-13 49 16,13-12 0,22-19-16,9-16 15,19-15-15,16-20 16,28-28-1,14-15-15,-10-13 16</inkml:trace>
  <inkml:trace contextRef="#ctx1" brushRef="#br0" timeOffset="150765.7674">28802 6053 0,'0'0'16,"0"0"-16,0 0 15,21-8 1,15-8-16,19-9 16,4 0-16,-59 25 15,55-19-15,-55 19 16,45-7-1,-14 16-15,-20 15 16,-15 10 0,-16 11-16,-13 19 15,-6 4 1,-7 12-16,46-80 16,-35 63-16,18-39 15,20-31-15,5-27 16</inkml:trace>
  <inkml:trace contextRef="#ctx1" brushRef="#br0" timeOffset="151142.5955">29249 5356 0,'0'0'0,"0"0"15,0 0 1,0 0-16,0 23 15,0 23 1,0 32-16,5 23 16,2 7-16,7 8 15,3 18 1,3 11-16,-5 9 16,-1-2-1,-5 0-15,-3-4 16,-5-1-16,-2-1 15,-1-6 1,-2-12-16,-3-23 16,3-21-16,4-84 15,0 0 1,0 0 0,-7 63-16,7-63 15,0 30-15,0-25 16,3-10-16</inkml:trace>
  <inkml:trace contextRef="#ctx1" brushRef="#br0" timeOffset="151454.9448">29236 6353 0,'0'0'0,"0"0"15,27 0 1,35 0-16,32-4 16,21-1-16,-18 1 15,-97 4 1,84 2-16,-84-2 16,0 0-1,0 0-15,56 2 16,-56-2-16,22 6 15,-22-6 1,0 0-16,0 0 16,6 3-1,-6-3-15,-13-9 16</inkml:trace>
  <inkml:trace contextRef="#ctx1" brushRef="#br0" timeOffset="151925.1938">29963 5182 0,'0'0'0,"24"16"16,16 6-16,25 16 16,25 22-1,12 21-15,2 12 16,-5 26-16,-21 4 16,-23 11-1,-29 11-15,-26 14 16,-26 15-1,-31 11-15,-27 10 16,-18 2-16,-1-14 16,17-42-1,18-32-15,68-109 16,-45 78-16,45-78 16,0 0-1,0 0-15,-22 43 16,22-43-1,0 0-15,0 0 16,-3 15-16</inkml:trace>
  <inkml:trace contextRef="#ctx1" brushRef="#br0" timeOffset="152065.7793">30626 7343 0,'0'0'0,"0"0"16,0 0-16,0 0 15</inkml:trace>
  <inkml:trace contextRef="#ctx1" brushRef="#br0" timeOffset="203764.2852">18899 2814 0,'0'0'0,"0"0"15,0 0 1,0 0-16,0 0 16,0 0-1,0 0-15,-18 19 16,-7 14-16,-10 18 31,1 9-15,3 14-16,-9 31 15,-1 26 1,-3 19-16,0 13 16,-2 6-16,-3 11 15,0 8 1,-9 4-16,4-9 15,3-11-15,10-22 16,14-35 0,27-115-16,0 0 15,0 0-15,-11 77 16,7-35 0,13-33-16,5-25 15,8-15-15</inkml:trace>
  <inkml:trace contextRef="#ctx1" brushRef="#br0" timeOffset="204204.3653">18823 2814 0,'0'0'16,"0"0"-16,0 22 15,0 25 1,0 27-16,4 24 16,8 5-1,1 9-15,11 6 16,7 16-16,8 23 15,-2-1 1,2-2-16,-3 0 16,-5-9-1,0-4-15,-3-9 16,-4-18-16,-7-12 16,1-15-1,-9-15-15,-9-72 16,4 50-16,-4-50 15,-2 35 1,-9-13-16,-9-19 16,-9-19-16,-7-22 15</inkml:trace>
  <inkml:trace contextRef="#ctx1" brushRef="#br0" timeOffset="204407.8295">18345 4128 0,'0'0'0,"0"0"15,22 0 1,31 0-16,37 0 16,26 4-1,7 3-15,0 4 16,-2 2-16</inkml:trace>
  <inkml:trace contextRef="#ctx1" brushRef="#br0" timeOffset="204877.2276">20195 2931 0,'0'0'16,"0"0"-16,-24-3 16,-24-4-1,-27 7-15,-25 22 16,-2 26-1,8 23-15,8 16 16,7 14-16,19 6 16,22 7-1,13 8-15,18 10 16,20 9-16,15 13 16,14 1-1,10 1-15,6-6 16,5-12-16,1-25 15,-1-20 1,-1-29-16,5-23 16,10-28-1,11-24-15,19-27 16,23-27-16,22-29 16,2-20-1</inkml:trace>
  <inkml:trace contextRef="#ctx1" brushRef="#br0" timeOffset="205176.027">20601 2962 0,'0'0'0,"28"0"16,25 0-1,34 4-15,31 0 16,5 0 0,4-1-16,-6 0 15,-9-3-15,-18 0 16,-94 0-1,0 0 1,61-3-16,-44-2 16</inkml:trace>
  <inkml:trace contextRef="#ctx1" brushRef="#br0" timeOffset="205629.413">20969 3153 0,'0'0'15,"0"0"-15,2 28 16,4 23-16,6 31 16,-2 23-1,-1 4-15,-5 6 16,1 5 0,-8 4-16,-5-4 15,-7-6-15,-14-9 16,-5-18-1,3-18-15,31-69 16,0 0 0,0 0-16,-31 45 15,31-45 1,-18 20-16,18-20 16,-4 5-16,14-10 15,21-4 1,16-2-16,25-7 15,11 2-15,28-2 16,19 3 0,-2 7-16,-10 8 15,-20 1 1,-22 6-16,-76-7 16,66 9-16</inkml:trace>
  <inkml:trace contextRef="#ctx1" brushRef="#br0" timeOffset="206006.6558">22233 2788 0,'0'0'0,"0"0"16,0 0 0,-11 19-16,-3 17 15,-3 21 1,0 15-16,9 13 16,0 34-16,11 37 15,8 18 1,3 7-16,2 7 15,-3 6 1,-6-6-16,-7-9 16,-7-18-16,0-34 15,7-127 1,0 0-16,0 0 16,-4 81-16,4-57 15,2-35 1</inkml:trace>
  <inkml:trace contextRef="#ctx1" brushRef="#br0" timeOffset="206413.9827">22158 2968 0,'35'0'0,"20"6"31,24 8-31,13 15 16,4 16-16,-5 9 16,-6 12-16,-5 13 15,-8 12-15,-1 19 16,-6 17-16,-7 14 15,-15 2 1,-16 0-16,-20-5 16,-17-8-16,-16-16 15,-21-7 1,-20-10-16,-20-17 16,-21-10-1,-21-15-15,-24-10 16,-7-19-1,1-22-15,14-16 16</inkml:trace>
  <inkml:trace contextRef="#ctx1" brushRef="#br0" timeOffset="206585.5531">22000 3814 0,'25'-3'16,"27"-9"-16,39 1 16,64 7-1,66 16-15,35 33 16</inkml:trace>
  <inkml:trace contextRef="#ctx1" brushRef="#br0" timeOffset="269841.2953">18235 5017 0,'0'0'16,"0"0"-16,21 0 16,18 0-16,29 0 0,0-5 15,9 1 1,17 1-16,2 1 16,3 1-16,7 1 15,5 0 1,8 0-16,5 0 15,1 0 1,5 0-16,1 0 16,5 1-16,3 1 15,18-2 1,1-2-16,-1 2 16,-12 2-1,-1 1-15,5-1 16,4 0-16,9 0 15,10 1 1,-3-3-16,1 0 16,0 0-16,-2 0 15,-2 1 1,-6 2-16,-10 2 16,-10-2-1,0 0-15,-2 2 16,-7-1-16,-10-2 15,-1-2 1,-3 3-16,-7 1 16,-12-2-1,-4-2-15,-16 0 16,-9 0-16,-15 0 16,-7-2-1,-47 2-15,46-2 16,-46 2-1,0 0-15,0 0 32,48 0-32,-48 0 15,0 0-15,43 4 16</inkml:trace>
  <inkml:trace contextRef="#ctx1" brushRef="#br0" timeOffset="270076.0545">24090 5084 0,'0'0'15,"0"0"-15,0 0 16,0 0 0,0 0-16,0 0 15,0 0-15</inkml:trace>
  <inkml:trace contextRef="#ctx1" brushRef="#br0" timeOffset="270969.6354">18576 5035 0,'0'0'0,"0"0"16,0 0-1,0 0-15,0 0 16,0 0-1,0 22-15,6 20 16,-1 19 0,-1-3-16,5-6 15,1-6-15,-10-46 16,14 38 0,-14-38-16,0 0 15,0 0-15,13 31 16,-1-14-1,-4-16-15,7-12 16,13-16-16,15-22 16,26-29-1,50-51-15,41-39 16,3-7-16</inkml:trace>
  <inkml:trace contextRef="#ctx1" brushRef="#br0" timeOffset="273086.9221">27036 7669 0,'0'0'0,"0"0"0,0 0 15,0 0 1</inkml:trace>
  <inkml:trace contextRef="#ctx1" brushRef="#br0" timeOffset="273275.5508">27036 7669 0,'0'0'0,"0"0"16,0 0-16</inkml:trace>
  <inkml:trace contextRef="#ctx1" brushRef="#br0" timeOffset="273462.9132">27142 7660 0,'0'0'0,"0"0"16,0 0-1,0 0-15</inkml:trace>
  <inkml:trace contextRef="#ctx1" brushRef="#br0" timeOffset="273635.1878">27142 7660 0,'0'0'15,"0"0"-15,0 0 16</inkml:trace>
  <inkml:trace contextRef="#ctx1" brushRef="#br0" timeOffset="273838.3328">27404 7790 0,'0'0'0,"0"0"16,19 0-1,15 0-15</inkml:trace>
  <inkml:trace contextRef="#ctx1" brushRef="#br0" timeOffset="290913.2938">16552 8522 0,'0'0'0,"0"0"16,0 0-16,0 0 15,-13 14-15,-5 6 16,-4 6-1,6-1-15,3 2 16,2 2 0,6-2-16,3-3 15,6-1-15,6-8 16,3-1 0,5-9-16,1-7 15,2-6 1,-2-5-16,-6-4 15,-3-4-15,-2 1 16,-6 2 0,-6 0-16,-6 3 15,-5 1-15,-6 10 16,-6 5 0,-2 11-16,-4 3 15,-1 10 1,-1 11-16,4-3 15</inkml:trace>
  <inkml:trace contextRef="#ctx1" brushRef="#br0" timeOffset="291368.8082">16299 9572 0,'0'0'15,"0"0"1,0 0-16,0 0 16,0 0-16,3 21 15,10 12 1,3 3-16,5-8 15,-6-11-15,1-6 16,-1-10 0,3-2-16,-2-12 15,-2-4 1,-4-4-16,-4 0 16,-6 1-16,-8 0 15,-6 2 1,-4 8-16,-6 2 15,-4 8 1,-3 8-16,-4 7 16,2 2-16,-5 12 15,6 0 1,5 5-16,10 2 16,1 0-16</inkml:trace>
  <inkml:trace contextRef="#ctx1" brushRef="#br0" timeOffset="291534.3109">16560 9908 0,'0'0'0,"0"0"31,0 0-31</inkml:trace>
  <inkml:trace contextRef="#ctx1" brushRef="#br0" timeOffset="312834.8928">22376 7499 0,'0'0'0,"0"0"0,0 0 16,19 0-16,25 0 15,16 0 1,1 0-16,-2 0 16,1 0-1,7 0-15,1 4 16,4-1-16,6 0 16,18 5-1,0-1-15,4-3 16,6 0-1,1-1-15,3 1 16,-1-2-16,3-2 16,1 0-1,3-2-15,9-1 16,6-1-16,-2-7 16,-3 5-1,-1-1-15,-2-2 16,4 0-1,-2-2-15,0 2 16,2 0-16,0 0 16,-2 3-1,-1-1 1,-4 2-16,-1-1 16,4 2-16,-3-2 15,-1 2-15,-3 2 16,1 2-1,-4 0-15,-7-3 16,-2 3 0,1 0-16,-2-1 15,-2-4 1,-8 3 0,-8 4-16,-7 1 15,-1-6-15,-6 1 16,-13 0-16,-11-1 15,-47 3-15,47-2 16,-47 2 0,0 0-16,0 0 15,51-9-15</inkml:trace>
  <inkml:trace contextRef="#ctx1" brushRef="#br0" timeOffset="313132.0259">27942 7156 0,'0'0'16,"0"0"-16,0 0 15,-19 5 1,-15 11-16,-11 11 15,-2 7-15,-2 8 16,-2 5 0,2-3-16,2 3 15,8-2 1,39-45-16,-27 43 16,12-10-16,20-16 15,8-14 1</inkml:trace>
  <inkml:trace contextRef="#ctx1" brushRef="#br0" timeOffset="313338.3902">28022 7309 0,'0'0'16,"0"0"-16,0 0 15,-28 13 1,-24 14-16,-32 30 0,-53 58 16,-46 85-16</inkml:trace>
  <inkml:trace contextRef="#ctx1" brushRef="#br0" timeOffset="330459.6717">17207 8045 0,'0'0'0,"0"0"16,0 0-16,9 17 15,8 7 1,2 15-16,6 3 16,-1 7-1,-1 7-15,-5 2 16,-2 5 0,-10 3-16,-4-3 0,-6-3 31,4-60-31,-10 52 0,10-52 15,-10 36 1,2-23-16,6-13 16,9-13-1,10-14-15,10-9 16,20-17-16,10-5 16,28-20-1,10-13-15,-1 3 16,-20 9-1,-20 20-15,-20 7 16,-34 52-16,15-41 16,-6 4-1,-9 37-15,0-40 16,0 40-16,0 0 16,0 0-1,-6-32-15,-2 16 16,4 16-1,2 10-15,-2 11 16,-3 13-16,-8 11 16,-4 19-1,-8 13-15,-13 28 16,-11 20 0,-5 0-16,-7-4 15,5-23-15,0-18 16,0-8-1,5-14-15,6-14 16,10-14-16,37-30 16,-33 15-1,33-15-15,-24 5 16,11-12 0,10-6-1,12-5-15,13-7 16,12-4-16,15-4 15,4 0-15,4 12 16,-57 21-16,50-14 16,-4 12-1,-11 11-15,-17 7 16,-11 9-16,-16 10 16,-15 7-1,-20 15-15,-2-2 16,1-1-1,5-9-15,40-45 16,0 0 0,0 0-16,-34 31 15,8-18-15,9-18 16</inkml:trace>
  <inkml:trace contextRef="#ctx1" brushRef="#br0" timeOffset="330867.6542">17183 9550 0,'0'0'16,"15"-13"-16,13-17 15,27-22-15,24-25 16,10-8-1,-7 18-15,-17 18 16,-65 49 0,51-22-16,-17 22 15,-13 15-15,-6 12 16,-4 15 0,-2 25-16,-7 16 15,-2 38 16,-6 31-31,-1 2 0,0-18 16,5-27-16,2-23 16,4-20-16,1-14 15,-1-7-15,3 2 16,-3-7 0,-4-2-16</inkml:trace>
  <inkml:trace contextRef="#ctx1" brushRef="#br0" timeOffset="331117.9463">18166 8207 0,'0'0'0,"0"0"15,0 0-15,0 0 16,0 0 0,13 22-16,7 12 15,11 18 1,-3-1-16,-6 1 16,-9-8-16</inkml:trace>
  <inkml:trace contextRef="#ctx1" brushRef="#br0" timeOffset="331603.1604">18023 8752 0,'0'0'16,"14"-17"-16,15-12 16,19-20-16,13-8 15,16-7 1,-77 64-1,0 0 1,0 0-16,66-44 16,-37 39-16,-34 31 0,-21 21 15,-17 20 1,-24 43-16,-13 30 16,12 5-16,31-35 15,37-110 1,-2 67-16,22-35 15,15-24 1,11-16-16,13-22 16,-1-11-1,-4-15-15,2-21 16,-16-3-16,-22 4 16,-23 13-16,-16 24 15,-19 12 1,-12 13-16,-11 12 15,-7 11 1,8 1-16,11 5 16,15-6-16,22-7 15,18-13 1,20-14-16</inkml:trace>
  <inkml:trace contextRef="#ctx1" brushRef="#br0" timeOffset="331869.8114">18622 7925 0,'0'0'16,"0"23"-16,7 15 16,1 27-1,1 13-15,5 25 16,3 4-1,4 7-15,-1 4 32,-9 12-32,-7 4 15,-8 0-15,-7-9 0,-9-13 16,20-112-16,-34 87 16</inkml:trace>
  <inkml:trace contextRef="#ctx1" brushRef="#br0" timeOffset="332025.9953">18651 8882 0,'4'-33'0,"13"-23"16,13-13-1,15-12-15,8-4 16,11 2 0,3 16-16,-9 13 15,-7 15-15,-16 12 16</inkml:trace>
  <inkml:trace contextRef="#ctx1" brushRef="#br0" timeOffset="332419.1475">18183 9535 0,'-4'35'15,"0"23"-15,-1 21 16,8 14 0,5-3-16,15-7 15,1-16-15,4-18 16,-1-15 0,-27-34-16,31 14 15,0-20 1,-2-18-16,7-28 15,-3-15-15,5-29 16,2-22 0,-7-3-16,-11 13 31,-16 26-31,-12 19 16,-6 28-16,-11 10 0,-6 16 31,-6 9-31,-8 16 0,-17 15 15</inkml:trace>
  <inkml:trace contextRef="#ctx1" brushRef="#br0" timeOffset="332559.4172">18052 9874 0,'0'0'15,"0"0"-15,9 0 16,11-2 0,17-12-16,13-12 15,10-7 1,14-10-16,32-25 15,19-23 1,2-18-16</inkml:trace>
  <inkml:trace contextRef="#ctx1" brushRef="#br0" timeOffset="332906.2269">19026 8576 0,'0'0'0,"0"0"16,0 0-16,14-16 15,17-13-15,22-17 16,8-4 0,11-3-16,-72 53 15,0 0 1,62-40-16,-29 22 15,-24 26 1,-20 19-16,-13 15 16,-23 28-1,-27 39-15,-25 39 16,-6 13-16,16-18 31,18-31-31,23-39 16,17-28-1</inkml:trace>
  <inkml:trace contextRef="#ctx1" brushRef="#br0" timeOffset="333078.0615">19220 8697 0,'0'0'15,"0"0"-15,0 0 16,16 13-1,16 8-15,6 8 16,3 1-16,1-1 16,-5-13-1</inkml:trace>
  <inkml:trace contextRef="#ctx1" brushRef="#br0" timeOffset="333396.0962">19424 8683 0,'0'0'16,"5"-22"-16,7-18 16,15-21-1,7 3-15,7-5 16,10-15 0,0-4-16,1 6 15,-10 11-15,-4 9 16,-38 56-1,0 0-15,0 0 16,24-37 0,-8 16-16,-4 23 15,-8 18-15,-4 19 16,-6 23 0,-4 16-16,-14 29 15,-19 17-15</inkml:trace>
  <inkml:trace contextRef="#ctx1" brushRef="#br0" timeOffset="333799.6729">19413 9114 0,'0'0'0,"0"0"16,0 0-16,0 0 15,-5-13-15,7-14 16,10-18-1,17-2-15,12-3 16,7-5 0,6 4-16,14 0 15,3 15-15,-9 25 16,-19 18 0,-8 22-16,-6 18 15,-11 29 1,-4 42-16,-16 49 15,-17 32-15,-7 5 16,-7 14 0,-6 4-16,5-24 15,5-37-15,6-29 16,0-30 0,6-30-16,4-26 15,13-46 1,0 0-16,-18 32 15,18-32 1,-13 15-16,3-18 16</inkml:trace>
  <inkml:trace contextRef="#ctx1" brushRef="#br0" timeOffset="333972.2252">20400 9579 0,'0'0'0,"0"0"16,0 0-16</inkml:trace>
  <inkml:trace contextRef="#ctx1" brushRef="#br0" timeOffset="342517.3808">7474 13734 0,'0'0'0,"19"0"16,19 0-16,23-6 16,3-7-16,4-2 15,1-3 1,9-1-16,23 2 16,15 3-1,-1 7-15,0 5 16,-11 0-16,0 0 15,3-3 1,0 4-16,-2 1 16,-1-3-1,-4-2-15,0 1 16,-3 4-16,-4 2 16,-6 8-1,-4 2-15,-5 2 16,0 1-16,-4-1 15,-5-3 1,-15-2 0,-7-2-16,-2-2 15,-45-5-15,42 1 16,-1-2-16,-41 1 16,0 0-1,0 0-15,33-3 16,-13 3-16</inkml:trace>
  <inkml:trace contextRef="#ctx1" brushRef="#br0" timeOffset="343332.3198">7276 13797 0,'0'0'0,"0"0"16,0 0-1,0 0-15,16-2 16,22-4 0,23-6-16,-1 1 15,7 4 1,2 1-16,5 4 16,15-1-16,-6 1 15,2 2-15,2-4 16,0-4-1,3 0-15,4 0 16,0-2-16,4 2 16,7 1-1,-3 4-15,3 1 16,-2-1-16,-4 3 16,-3-3-1,-2-2-15,-12 1 16,0-4-1,-3 2-15,-1 4 16,-4 2-16,-7 0 16,-16 4-1,-51-4-15,52 7 16,-1 0 0,-51-7-16,51 7 15,-51-7-15,47 8 16,-47-8-1,41 10-15,-41-10 16,38 13 0,-38-13-16,26 13 15,-16-6-15</inkml:trace>
  <inkml:trace contextRef="#ctx1" brushRef="#br0" timeOffset="350640.1545">10682 11826 0,'0'0'16,"0"0"-16,0 0 16,22 6-1,23-5-15,19 4 16,1 0-1,3-5-15,1 0 16,1-2-16,-4-3 16,-1 2-1,-2 2-15,-7-2 16,-56 3-16,0 0 16,54 0-1,-19 0-15,-17 3 16</inkml:trace>
  <inkml:trace contextRef="#ctx1" brushRef="#br0" timeOffset="351001.1113">10626 12403 0,'0'0'16,"0"0"-16,0 0 15,25-2-15,23-5 16,29-4-1,13 5-15,-5 1 16,-2-2 0,1 1-16,1 6 15,-3 2-15,-2 2 16,-3-4-16,-9 0 16,-20-4-1</inkml:trace>
  <inkml:trace contextRef="#ctx1" brushRef="#br0" timeOffset="351548.3263">11064 11438 0,'0'0'0,"0"0"16,0 0-16,16 13 15,11 9 1,13 10-16,7 4 0,4 5 15,1 2-15,4 7 16,15 12 0,3 4-16,0 0 15,-11-10-15,-15-6 16,-15-13 0,-8-3-16,-4 2 15,-11-1 1,-10 1-16,-12 0 31,-17 17-31,-14 8 16,-26 28-16,-19 21 15,-10 10 1,10-8-16,18-16 16,13-14-16,15-10 15,10-6 1,14-20-16,8-2 15,7-1-15,8-3 16</inkml:trace>
  <inkml:trace contextRef="#ctx1" brushRef="#br0" timeOffset="351688.6024">11306 13029 0,'-5'8'0,"-5"6"16,0 4-16</inkml:trace>
  <inkml:trace contextRef="#ctx1" brushRef="#br0" timeOffset="359395.3443">22235 7664 0,'0'0'16,"0"0"-16,0 0 16,20 0-16,27 0 15,20 5 1,7-3 0,12 5-1,-3-5-15,-2 0 16,3-2-16,-2 0 0,2 0 15,2 0 1,1-4-16,-2 0 16,1-3-1,2 0 1,1-4 0,-5 2-16,3 2 15,3 1-15,2-1 16,4 0-1,7 0-15,0 1 16,1-1 0,-2-2-16,3 0 15,-1 0-15,-3 2 16,-3-1 0,0 0-16,-2 1 15,2 1-15,-2 0 16,0-3-1,-1 0-15,1-2 16,-2 2 0,-4 2-16,-3-4 15,0 4-15,-3 0 16,-1 1 0,1-2-16,-7 2 15,6 0 1,-2 2-16,-1-2 15,-2 5-15,-2-2 16,1 1 0,-2-1-16,-1 3 15,0 0 1,-8 0-16,-7 0 16,-8 3-16,5-3 15,2 2 1,0-2-16,-2 0 15,-2-2 1,-6-1-16,-1 2 16,-2-1-1,-2-1-15,-43 3 16,40 0-16,0 3 16,-2-3-1,1 0-15,3 0 16,7-3-16</inkml:trace>
  <inkml:trace contextRef="#ctx1" brushRef="#br0" timeOffset="359766.0014">28004 7167 0,'0'0'0,"0"0"16,0 0-16,-21 4 15,-22 2 1,-22 16-16,5 7 16,1 10-1,-2 3-15,-15 16 16,-1 3-16,6 1 15,10-6 1,10-7-16,17-11 16,34-38-1,-27 31-15,27-31 16,0 0-16,0 0 16,-17 29-1,11-7-15,10-10 16,7-7-16</inkml:trace>
  <inkml:trace contextRef="#ctx1" brushRef="#br0" timeOffset="360141.8761">27973 7424 0,'0'0'15,"0"0"-15,-23 5 16,-21 12 0,-12 7-16,10 7 15,-2 3-15,5 3 16,-1-3-16,7-2 15,3-1 1,34-31-16,-29 29 16,29-29-1,0 0-15,0 0 16,-25 27-16,25-27 16,0 0-1,-13 17-15,11-7 16,15-4-16</inkml:trace>
  <inkml:trace contextRef="#ctx1" brushRef="#br0" timeOffset="360314.0489">27831 7652 0,'0'0'0,"0"0"16,0 0 0,0 0-16</inkml:trace>
  <inkml:trace contextRef="#ctx1" brushRef="#br0" timeOffset="362352.7058">13306 11165 0,'-24'26'0,"-4"9"15,-16 25-15,-15 18 16,-7 22-16,1 6 15,9 3 1,13-17-16,12-22 16,31-70-1,0 0-15,-18 39 16,16-32-16</inkml:trace>
  <inkml:trace contextRef="#ctx1" brushRef="#br0" timeOffset="362636.6893">13183 11143 0,'0'0'15,"0"0"-15,0 0 16,0 0-16,0 0 16,20 7-1,20 11-15,19 6 16,-4 6-1,6 3-15,-3 5 32,-1 9-32,5 20 15,-3 15-15,-14 14 16,-12 5-16,-12 2 0,-14-7 16,-14-5-1</inkml:trace>
  <inkml:trace contextRef="#ctx1" brushRef="#br0" timeOffset="362949.122">12572 12761 0,'0'0'16,"0"0"-16,0 0 16,0 0-1,23-3-15,27-3 16,27-5 0,23 4-16,4 5 15,5 2-15,3 9 16,4 4-1,7 8-15,0-6 16,-10-4-16,-11-4 16</inkml:trace>
  <inkml:trace contextRef="#ctx1" brushRef="#br0" timeOffset="363293.4798">14076 11436 0,'0'0'0,"21"-5"15,23-6 1,17-6-16,3 3 15,5 7-15,3 9 16,-9 12 0,-7 8-16,-12 9 15,-17 10-15,-14 10 16,-19 10 0,-23 17-16,-32 25 15,-30 30 1,-12 6-16,14-18 15</inkml:trace>
  <inkml:trace contextRef="#ctx1" brushRef="#br0" timeOffset="363496.8629">14137 11697 0,'0'0'0,"0"0"16,22 0 0,25-4-16,23 2 15,-3 8 1,-1 6-16,-66-12 16,74 15-16</inkml:trace>
  <inkml:trace contextRef="#ctx1" brushRef="#br0" timeOffset="363872.3777">14656 11715 0,'0'0'0,"0"0"32,20-16-32,13-10 15,26-22-15,16-9 16,1 1-1,-13 8-15,-19 9 16,-44 39 0,0 0-16,23-27 15,-23 27-15,6-16 16,-6 16 0,-2-4-16,-4 8 15,-2 14-15,2 7 16,-3 15-1,3 18-15,1 13 16,2 11 0,6 27-16,2 14 15,3-3-15,3-18 16,1-25 0,-12-77-16,17 52 15</inkml:trace>
  <inkml:trace contextRef="#ctx1" brushRef="#br0" timeOffset="364202.9572">15294 10915 0,'0'0'0,"0"25"0,5 24 16,-1 36-1,-4 42-15,-2 25 32,-2 54-32,1 26 15,3 3 1,3-14-16,1-4 16,4-12-16,4-24 0,2-31 31,1-32-31,-1-20 15,-1-19 1,-13-79-16,0 0 16,0 0-16,16 38 15,-3-53-15</inkml:trace>
  <inkml:trace contextRef="#ctx1" brushRef="#br0" timeOffset="364661.6398">15560 11205 0,'0'0'16,"0"0"-16,21-14 16,14-16-16,24-14 15,3-2 1,13 0-16,-75 46 15,71-34 1,-23 21-16,-32 20 16,-26 18-16,-15 14 15,-23 29 1,-25 37-16,-17 31 16,3 2-16,87-138 15,-47 96 1,40-60-16,30-52 15,4-24 1,-3-25-16,19 19 16,39-46-16,-82 92 15,103-90 1,-24 33-16,-22 23 16,-12 18-1,-3 8-15,-6 9 16,-11 10-16,-9 12 15</inkml:trace>
  <inkml:trace contextRef="#ctx1" brushRef="#br0" timeOffset="364908.8844">15552 11965 0,'0'0'16,"27"-29"-16,16-22 16,30-25-16,36-36 15,28-13 1,-6 6-16,-26 28 16,-105 91-1,58-65-15,-44 23 16,-28 17-16</inkml:trace>
  <inkml:trace contextRef="#ctx1" brushRef="#br0" timeOffset="365332.9292">15941 11521 0,'-10'20'16,"-7"18"-16,-12 18 15,-3 13 1,-9 32-16,4 17 16,5-2-1,10-14-15,22-102 16,-11 80-1,11-80-15,0 46 16,8-28-16,4-23 16,1-10-1,9-12-15,4-2 16,7-7-16,-33 36 16,38-29-1,-2 7-15,-5 17 16,-11 18-1,-13 21-15,-12 24 16,-13 38-16,-15 61 16,-12 44-1,14-31 1,31-170-16,0 0 16,-2 95-1,19-63-15,14-48 0,9-26 16,14-25-16,32-37 15,16-26 1,4-1-16,-21 25 16,-19 20-1,-13 13-15</inkml:trace>
  <inkml:trace contextRef="#ctx1" brushRef="#br0" timeOffset="365744.5981">16260 11675 0,'0'0'0,"0"0"16,0 0-16,-4 7 16,1-3-1,-1 1-15,23-21 16,22-17-1,26-26-15,19-21 16,-86 80-16,0 0 16,85-70-1,-28 48-15,-39 42 16,-20 21 0,-14 26-16,-7 19 15,-9 35-15,1 22 16,8-15-1,13-44-15,10-84 16,2 50 0,12-30-16,11-22 15,7-18-15,10-14 32,7-28-32,-2-37 15</inkml:trace>
  <inkml:trace contextRef="#ctx1" brushRef="#br0" timeOffset="366278.4166">16812 11637 0,'0'0'15,"0"0"-15,0 0 16,0 0 0,15-16-16,18-18 15,26-25 1,23-28-16,12-25 15,-11-5-15,-24 17 16,-28 21 0,-10 13-16,-13 17 15,-8 6-15,-8 3 16,8 40 0,0 0-16,0 0 15,-6-31 1,6 31-16,-4-12 15,4 21-15,2 18 16,0 18 0,2 29-16,6 46 15,-2 50 1,5 31-16,-1 16 16,2 4-16,-2-7 15,0-26 1,7 0-16,-4-4 15,-3-4-15,0-8 16,-1-13 0,-5-8-16,2-16 15,-3-17 1,-1-4-16,1-13 16,5-10-16,4-22 31,1-26-31,5-17 15</inkml:trace>
  <inkml:trace contextRef="#ctx1" brushRef="#br0" timeOffset="366415.8558">17514 13259 0,'0'0'16,"0"0"-16,0 0 15,0 0 1</inkml:trace>
  <inkml:trace contextRef="#ctx1" brushRef="#br0" timeOffset="367025.1584">12378 13424 0,'0'0'16,"0"0"-1,16 0-15,27 0 16,25 0-1,20 0 1,26 0-16,15 0 16,22 0-1,58-9-15,37-13 0,7-9 16,-1-10-16,5 5 16,7 5-1,8 9-15,8 8 16,-1 14-16,1 14 15,-2 6 1,4 11-16,-1 7 16,1 12-1,-5 3-15,-6 3 16,-7 3-16,-10-2 16,-5 1-1,-10-4-15,-14-3 16</inkml:trace>
  <inkml:trace contextRef="#ctx1" brushRef="#br0" timeOffset="377594.1865">18443 11579 0,'0'0'0,"0"0"16,0 0 0,17 0-16,22 4 15,19-2-15,3 3 16,3-1 0,8-4-16,3 0 15,15-7 1,-3-1-16,0-1 15,-6 0-15,-8 2 16,-6 2 0,-67 5-16,55 3 15,-7 10 1</inkml:trace>
  <inkml:trace contextRef="#ctx1" brushRef="#br0" timeOffset="378034.0217">18420 11986 0,'0'0'0,"0"0"16,0 0-16,0 0 15,0 0 1,16 0-16,23 0 16,16 0-1,10 0-15,6-4 16,6-3-16,13-1 15,-2 0 1,-1-2-16,-2 4 16,-4-1-1,-10 3-15,-15 0 16,-5 1-16,-51 3 16,0 0-16,50 0 15,-50 0 1,0 0-16,0 0 15,39 0 1</inkml:trace>
  <inkml:trace contextRef="#ctx1" brushRef="#br0" timeOffset="378612.2417">19143 11205 0,'0'0'0,"0"0"15,0 0 1,0 0-16,0 0 16,0 0-1,0 0-15,0 0 16,11 18-16,11 7 15,12 6 1,7-4-16,7-2 16,0-1-1,7 1-15,-4-1 16,0 1-16,-2 2 16,-6 0-1,-4 0-15,-12 2 16,-27-29-1,16 33-15,-11 0 16,-16 8-16,-14 15 16,-12 6-1,-11 10 1,-22 28-16,-20 28 16,2 4-16,10-10 15,14-17-15,10-19 16,11-13-1,8-8-15,7-12 16,9-12 0,3-7-16,16-34 15,0 0-15,-9 30 16,9-30 0,0 27-16</inkml:trace>
  <inkml:trace contextRef="#ctx1" brushRef="#br0" timeOffset="378768.4821">19261 12700 0,'0'0'0,"0"0"16</inkml:trace>
  <inkml:trace contextRef="#ctx1" brushRef="#br0" timeOffset="382391.3382">20145 11242 0,'0'0'16,"0"0"-16,0 0 16,0 24-1,0 25-15,4 20 16,5 0-16,-3 3 15,1-3 1,3 1-16,4-10 16,-3-4-1,-2-3-15,-9-53 16,7 54-16,-7-54 16,0 0-1,0 45-15,0-45 16,0 0-1,-10 33-15,-2-19 16,12-14 0,0 0-16,0 0 15,-11 3-15,11-3 16,-5-6 0,5 6-16,2-9 15,7-1-15,6-4 16,3 3-1,7-3-15,3-1 16,3-5-16,8-7 16,14-13-1,-1-10-15,7-5 16,21-19 0,12-14-16,2 6 15,-9 13 1,-19 19-16</inkml:trace>
  <inkml:trace contextRef="#ctx1" brushRef="#br0" timeOffset="382800.0076">20702 11576 0,'0'0'16,"0"0"-16,0 0 15,-7 21-15,-6 21 16,-7 18 0,-5 3-16,-3 11 15,-19 28 1,-15 21-16,-13 7 16,-1-11-1,0-24-15,13-21 16,19-16-16,44-58 15,0 0 1,0 0-16,-23 41 16,17-19-1,10-15-15,13-14 16,11-15-16,17-14 16,26-24-16,37-28 15,38-30 1,17 2-16,-23 26 15,-30 30-15,-110 60 16,79-51 0</inkml:trace>
  <inkml:trace contextRef="#ctx1" brushRef="#br0" timeOffset="383065.4242">20379 12888 0,'0'0'0,"0"0"0,15-16 16,18-17 0,23-27-16,31-35 15,30-29 1,12-13-16,-11 21 15,-22 20 1,-26 29-16,-70 67 16,39-38-16</inkml:trace>
  <inkml:trace contextRef="#ctx1" brushRef="#br0" timeOffset="383287.3453">20633 12752 0,'0'0'16,"-6"25"-16,-4 13 16,-3 22-1,4 0-15,4 1 16,5-3 0,3-3-16,-3-55 15,11 34 1,2-41-16,7-49 0</inkml:trace>
  <inkml:trace contextRef="#ctx1" brushRef="#br0" timeOffset="383724.4714">20910 12341 0,'0'0'16,"0"0"-16,0 0 16,-4 31-16,-3 32 15,-11 37 1,-11 20-16,-7 7 15,-2-12 1,-4-10-16,-1-20 16,-4-7-16,-2-11 15,-5-6 1,5-8-16,11-17 16,38-36-1,-35 25-15,35-25 16,0 0-16,-33 11 15,11-9 1,14-7-16,10-3 16,12-10-1,10-2-15,15-8 16,14-5-16,9 0 16,11-1-1,21-2-15,15 0 16,-7 14-1,-10 11-15,-16 11 16,-5 4-16,-13 3 16,-6 3-1,-10-5-15,-17 2 16</inkml:trace>
  <inkml:trace contextRef="#ctx1" brushRef="#br0" timeOffset="384147.5551">21600 11411 0,'0'0'0,"0"0"16,0 0-1,-7 27-15,-8 29 16,-7 26-16,-5 18 16,12 17-1,12-12-15,15-21 16,10-31 0,4-31-16,8-18 15,2-19-15,12-23 16,0-16-1,-8-9-15,-3-21 16,-11-4-16,-22 13 16,-13 13-1,-9 24-15,-11 15 16,-11 14 0,-16 18-16,-11 24 15,-22 30-15,-10 26 16</inkml:trace>
  <inkml:trace contextRef="#ctx1" brushRef="#br0" timeOffset="384398.9241">21216 12624 0,'0'0'0,"0"0"16,25-13 0,20-14-16,28-22 0,26-18 15,19-16-15,0 3 16,-15 11 0,-11 15-16,-8 7 15,-3 11 1,-12 12-16,-20 6 15</inkml:trace>
  <inkml:trace contextRef="#ctx1" brushRef="#br0" timeOffset="384854.3751">21415 12512 0,'0'0'16,"0"0"-16,0 0 15,0 28 1,0 23-16,7 25 16,11 11-16,6-5 15,9 4 1,8-1-16,4-9 15,2-9 1,2-12-16,3-12 16,-6-19-16,-1-11 15,0-5 1,2-11-16,0-7 16,2-2-1,-3-10-15,2-3 16,-4-4-16,1-5 15,-3-3 1,2-1 0,2-3-1,-2 7-15,-3 3 16,-41 31-16,44-26 0</inkml:trace>
  <inkml:trace contextRef="#ctx1" brushRef="#br0" timeOffset="385233.5987">22947 11223 0,'0'0'16,"0"0"0,0 0-1,0 28-15,0 27 16,0 28-1,7 24-15,8-4 16,-5 2-16,2-6 16,-1-6-1,-5-10-15,-6-5 16,-8-6-16,-10-16 16</inkml:trace>
  <inkml:trace contextRef="#ctx1" brushRef="#br0" timeOffset="385403.3317">22925 11814 0,'0'0'15,"14"-11"-15,14-10 16,13-4 0,17-4-16,14 0 15,24-15-15,12-14 0</inkml:trace>
  <inkml:trace contextRef="#ctx1" brushRef="#br0" timeOffset="385731.2899">23373 11312 0,'0'0'0,"0"0"15,0 0-15,2 19 16,11 17-1,2 15-15,-3 3 16,-12 10 0,-16 8-16,-15 8 15,-22 18-15,-19 12 16,0-9 0,3-16-16,13-28 15,56-57-15,-42 34 16,42-34-1,-22 12-15,17-15 16,14-6 0,13-6-16,14-4 15,22-10-15,13-4 16,26-16-16</inkml:trace>
  <inkml:trace contextRef="#ctx1" brushRef="#br0" timeOffset="386139.0319">23657 10714 0,'0'0'0,"0"0"15,2 21 1,12 25-16,-2 30 16,7 31-1,-7 46-15,-3 36 16,-11 41-16,-7 30 16,1-10-1,1-9-15,0-2 16,-2-7-16,1-6 15,0-9 1,2-11-16,6-30 16,0-17-1,4-17-15,8-19 16,-4-29-16,3-25 16,-11-69-1,10 38-15</inkml:trace>
  <inkml:trace contextRef="#ctx1" brushRef="#br0" timeOffset="386656.8038">24172 11080 0,'0'0'0,"0"0"16,0 0 0,-6 32-16,-4 30 15,0 30-15,8 11 16,12-21 0,21-23-16,3-33 15,11-19 1,8-22-16,1-21 15,3-18-15,-2-20 16,-13-1 0,-21 9-16,-17 17 15,-12 14-15,-11 13 16,-10 12 0,-13 10-16,-14 14 15,-2 15-15,-3 12 16,3 10-1,-7 27-15,8 22 16,14 3 0,20-11-16,17-10 15,15-3-15,13-6 16,7 1 0,5 1-16,-5 4 15,-5-1 1,-24-78-16,11 77 15</inkml:trace>
  <inkml:trace contextRef="#ctx1" brushRef="#br0" timeOffset="387081.6765">24459 11601 0,'0'0'0,"0"0"15,0 0 1,0 0-16,0 0 15,-7 24 1,-9 30-16,-16 20 16,-16 17-16,-21 17 15,-9-7 1,-8-8-16,8-21 16,10-19-16,7-19 15,20-18 1,41-16-16,-40 4 15,7-11 1,10-4-16,13 0 16,10-3-1,15-6-15,14-2 16,18-7-16,20-7 16,33-10-16,21-6 15,10-2 1,2 0-16,-22 13 15,-19 11-15,-16 10 16,-76 20 0,65-13-16,-21 2 15</inkml:trace>
  <inkml:trace contextRef="#ctx1" brushRef="#br0" timeOffset="387535.1034">24183 12540 0,'0'0'0,"-4"24"16,0 21-16,1 29 16,1 12-16,9 2 15,18-8 1,11-13-16,13-13 15,-2-21 1,4-15-16,10-16 16,3-15-16,3-20 15,14-32 1,-8-29-16,-16-14 16,-24-6-1,-21 5-15,-20 16 16,-14 16-16,-16 19 15,-5 21 1,-6 14-16,-12 7 16,-7 16-1,-9 16 1,-17 22-16,-4 24 16,10 19-16,16 24 15,17 11-15,24 18 16,16 14-1,11-1-15</inkml:trace>
  <inkml:trace contextRef="#ctx1" brushRef="#br0" timeOffset="387800.3169">25296 12816 0,'0'0'0,"0"0"16</inkml:trace>
  <inkml:trace contextRef="#ctx1" brushRef="#br0" timeOffset="401553.0531">19693 13784 0,'0'0'0,"0"0"15,0 0 1,0 0-16,17 0 15,17 0-15,15-4 16,-7-1 0,2 3-16,-5 0 15,1-1 1,-2 3 0,2 0-16,-40 0 15,47 0-15,2 0 0,5 3 16,-1 1-1,4 3-15,-8-5 16,0 0 0,4-4-16,4 2 15,3-2-15,1 0 16,1-1 0,5 1-16,-1 0 15,4 0 1,2-1-16,1 1 15,21 0-15,4 0 16,0-1 0,-6-3-16,-7 1 15,4 1 1,1 0-16,0-2 16,-1 2-16,0-3 15,1 2 1,-2-5-16,4 3 15,-2 3 1,2 0-16,-2-1 16,2 0-16,0-1 15,4 2 1,4-1-16,-4 0 16,-3 1-1,-8-1-15,2 1 16,-2 0-16,1-1 15,2 1 1,-3 1-16,-2-1 16,-3-1-1,2-1-15,-3 1 16,-2 1-16,-4-1 16,0 3-1,-3 0 1,-15-1-16,-6 1 15,6 0-15,-5-2 16,2 1-16,-52 3 16,56 0-16,3 0 15,-2 3 1,-57-3-16,56 0 16,-5 1-1,-51-1-15,55 5 16,-55-5-16,48 5 15,-48-5 1,48 4-16,-48-4 16,41 8-1,-41-8-15,43 6 16,-43-6-16,41 6 16,-41-6-1,37 9-15,-37-9 16,37 5-1,-37-5-15,33-5 16,-9-10-16</inkml:trace>
  <inkml:trace contextRef="#ctx1" brushRef="#br0" timeOffset="401959.2229">25223 13355 0,'0'0'15,"0"0"-15,-19 7 16,-16 11 0,-13 17-16,0 15 15,4 10-15,-8 25 16,-2 13-1,12-9-15,8-3 16,12-15 0,22-71-16,-17 73 15</inkml:trace>
  <inkml:trace contextRef="#ctx1" brushRef="#br0" timeOffset="402271.682">25473 13415 0,'0'0'16,"0"0"-16,0 0 15,-20 7 1,-23 13-16,-21 18 16,-26 35-1,-26 56-15,-24 69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5:22:53.9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2107 3887 0,'0'0'0,"0"0"16,0 0-1,-6 0-15,0-5 16,0 0-16,4 3 16,4 0-1,0 28-15,4 28 16,2 23-1,8 5-15,5-10 16,-6-13-16,2-14 16,-17-45-1,12 43-15,-12-43 16,0 0-16,0 0 16,15 36-1,6-10-15,-8-19 16,1-14-1,-2-11-15,3-8 16,-2-9 0,2-6-16,-3-15 15,-1-2-15,-4 1 16,-1-3 15,-2 3-31,0 3 16,-2 3-16,0 1 15,0 10-15,1 9 0,-1 10 16,-2 8 0,0 6-16,-5 7 15,1 9-15,4 5 16,9 0-16</inkml:trace>
  <inkml:trace contextRef="#ctx0" brushRef="#br0" timeOffset="375.2688">3076 3612 0,'0'0'15,"0"0"-15,0 0 16,0 0-1,0 0-15,21 13 16,9 11 0,14 11-16,-5-5 15,-11-3-15</inkml:trace>
  <inkml:trace contextRef="#ctx0" brushRef="#br0" timeOffset="861.894">2886 4064 0,'0'0'15,"0"0"-15,0 0 16,21-12-16,21-13 16,18-6-1,1 4-15,-61 27 16,52-20-1,-52 20-15,42-5 16,-21 17-16,-18 10 16,-15 9-1,-11 12-15,-12 17 16,-5 7-16,-10 20 16,2 4-1,15-10-15,20-27 16,19-19-1,11-14-15,8-13 16,8-9-16,8-11 16,8-13-1,-5-8-15,-5-7 16,-11-2-16,-14-4 16,-12 3-1,-11 9-15,-8 9 16,-13 7-1,-2 7-15,-1 8 16,4 1 0,9 0-16,16-6 15,13-16-15</inkml:trace>
  <inkml:trace contextRef="#ctx0" brushRef="#br0" timeOffset="1461.8328">3484 3829 0,'0'0'0,"0"0"16,0 0-16,0 24 16,4 24-1,-2 33-15,-4 22 16,-2-1 0,-4-7-16,-1-13 15,9-82-15,0 0 16,0 0-1,-10 54-15,8-36 16,9-31-16,7-21 16,10-15-1,7-9-15,-6-3 16,2-1-16,-1-3 16,5-4-1,-1-12-15,3 5 16,-6 11-1,-7 23-15,-20 42 16,14-29-16,0 15 16,-4 13-1,2 14-15,-5 12 16,-5 15 0,0 22-16,2 15 15,0 35-15,3 37 16,2 23-1,2 2-15,4-13 16,0-9 0,-2-14-16,1-6 15,-1-14-15,-3-6 16,0-18 0,-4-16-16,-6-78 15,4 60-15,-4-60 16,3 34-1,-6-25-15,1-32 16,-6-28 0</inkml:trace>
  <inkml:trace contextRef="#ctx0" brushRef="#br0" timeOffset="1864.5512">3999 4052 0,'0'0'0,"0"0"16,18-12 0,14-3-16,16-1 15,3 7 1,-2 9-16,0 7 16,-9 9-16,-8 7 15,-14 10 1,-16 4-16,-20 19 15,-13 7-15,-14 4 16,-22 15 0,67-82-16,-64 68 15,29-48 1,29-40-16,25-19 16,9-17-16,8-3 15,0 0 1,-3 5-16,2 8 15,1 10-15,5 7 16,5 4 0,9 6-16,9 2 15,7 2 1,10-3-16</inkml:trace>
  <inkml:trace contextRef="#ctx0" brushRef="#br0" timeOffset="2086.5826">4359 4373 0,'0'0'16,"0"0"-16,17-2 16,25-14-1,20-4 1,2-2-16,3-5 15,-7 1-15,-7-8 0,-12-5 16,-12-5 0</inkml:trace>
  <inkml:trace contextRef="#ctx0" brushRef="#br0" timeOffset="2620.4541">4749 3706 0,'0'-6'0,"0"0"16,0-3-16,0 9 15,7 18-15,2 25 16,-2 24 0,-3 18-16,-2 22 15,0-2 1,-2-4-16,-8-6 16,-10-3-16,-14-6 15,-10-15 1,-15-12-16,-2-3 15,-2-2-15,5 2 16,56-56 0,-50 49-16,50-49 15,0 0 1,0 0-16,-34 27 16,15-23-16,21-15 15,15-11 1,14-9-16,18-12 15,2 1 1,-51 42-16,50-36 16,-8 16-16,-11 15 15,-16 16 1,-7 14-16,-12 15 16,-13 23-1,-1 4-15,1 2 16,17-69-1,-6 61-15,10-17 16,15-19 0,16-28-16,13-19 0,31-26 15,26-27 1,16-36-16</inkml:trace>
  <inkml:trace contextRef="#ctx0" brushRef="#br0" timeOffset="2823.4326">5111 3694 0,'0'0'16,"0"0"-16,0 0 15,0 0 1,13 17-16,8 10 15,1 7 1,-9 2-16</inkml:trace>
  <inkml:trace contextRef="#ctx0" brushRef="#br0" timeOffset="3764.6848">4999 4212 0,'0'0'0,"0"0"16,14-13-16,15-9 15,11-10 1,10-3-16,2-4 16,0 2-16,-52 37 15,0 0 1,0 0-16,44-25 16,-12 18-1,-22 21-15,-14 15 16,-20 20-1,-13 23-15,-24 26 16,-13 9 0,3-9-1,71-98-15,0 0 16,-54 63-16,35-45 0,21-29 16,13-16-1,8 0-15,5-4 16,10-5-16,-2 7 15,1 7 1,2 8-16,-5 10 16,-7 8-1,-4 7-15,0 7 16,-23-18-16,25 16 16,2-9-1,4-14-15,-2-22 16,7-27-1,-7-14-15,-29 70 16,31-89-16,-9 3 16,-22 86-1,0 0-15,0 0 16,19-66 0,-10 39-16,0 30 15,-3 15-15,3 13 16,-2 11-1,2 17-15,-7 4 16,-2-2-16,-2-7 16,2-54-1,0 0-15,-7 40 16,0-19 0,5-28-16,4-18 15,5-15-15,4-23 16,7-7-1,7-7-15,11-19 16,8-4-16,-4 17 16,-40 83-1,0 0 1,0 0 0,31-51-16,-8 28 15,-7 23-15,-8 14 0,-1 9 16,-5 16-16,2 21 15,0 11 1,2 10-16,-1 33 16,-8 20-1,-7 5-15,-5-1 16,-7-24-16,-7-24 16</inkml:trace>
  <inkml:trace contextRef="#ctx0" brushRef="#br0" timeOffset="4171.3897">5341 5139 0,'0'0'15,"-6"-19"-15,-1-15 16,9-20-16,23-1 16,19-1-1,15 2-15,22-11 16,12 0-1,-15 16-15,-18 20 16,-17 20-16,-10 14 16,-3 10-1,-11 14-15,0 17 16,-1 27 0,1 41-16,-5 40 15,-6 31 1,-3 21-16,-7-1 15,-7-6-15,-7-13 16,-1-5 0,-8-18-16,1-22 15,-2-30-15,26-111 32,0 0-17,0 0-15,-8 54 16,10-48-16,8-41 0</inkml:trace>
  <inkml:trace contextRef="#ctx0" brushRef="#br0" timeOffset="4343.224">6615 4071 0,'0'0'0,"0"0"16,0 0 0,0 0-16,0 0 15</inkml:trace>
  <inkml:trace contextRef="#ctx0" brushRef="#br0" timeOffset="4530.2968">6474 4567 0,'0'0'15,"0"0"1,0 0-16,18 14 16,13 8-16,18 10 15,3-3 1</inkml:trace>
  <inkml:trace contextRef="#ctx0" brushRef="#br0" timeOffset="5064.2686">7949 3618 0,'-13'-22'0,"-7"-8"15,-12-2-15,-8 4 16,-15 10-1,-12 14-15,-12 15 16,-22 25 0,-11 20-16,7 20 15,17 11-15,18 9 16,19 10 0,15 5-16,15 13 15,15 13-15,4 15 16,6 7-1,10 11-15,5-5 16,15-11-16,9-25 16,10-26-1,7-39-15,17-34 16,12-30 0,18-29-16,25-29 15,22-31-15,-2-12 16,-24 3-1,-36 11-15,-43 8 16,-35 12 0</inkml:trace>
  <inkml:trace contextRef="#ctx0" brushRef="#br0" timeOffset="5457.7411">8184 4389 0,'0'0'0,"0"0"16,0 24-16,6 26 15,3 32 1,-3 28-16,2 6 16,-8 10-16,-4-5 15,-4-7-15,2-10 16,-1-19-1,7-85-15,0 0 16,-14 56 0,2-41-16,1-35 15,7-29-15,12-25 16,15-22 0,14-11-16,8 4 15,4 12 1,8 14-16,-7 26 15,2 22-15,-6 16 16,-1 6 0</inkml:trace>
  <inkml:trace contextRef="#ctx0" brushRef="#br0" timeOffset="5745.382">8736 4575 0,'0'0'0,"0"0"15,0 0 1,0 22-16,0 25 16,0 33-16,0 33 15,0 11 1,4-4-16,1-8 15,-5-112 1,0 0-16,8 88 16,-8-88-16,0 0 15,14 44 1,1-44-16</inkml:trace>
  <inkml:trace contextRef="#ctx0" brushRef="#br0" timeOffset="5943.1012">8399 4092 0,'0'0'16,"0"0"-16,17 0 15,20-2 1,22 2-16,-6 2 15,-12-2 1</inkml:trace>
  <inkml:trace contextRef="#ctx0" brushRef="#br0" timeOffset="6177.1335">8915 4202 0,'0'0'16,"0"0"-16,28 4 15,32 1 1,39 5-16,19 6 16,7 2-16,-9-9 15,-24-9 1,-33-9-16,-26-4 16,-15-3-16,-7-7 15,-7-3 1,-10-14-16,-15-15 15</inkml:trace>
  <inkml:trace contextRef="#ctx0" brushRef="#br0" timeOffset="6523.4729">9332 3399 0,'0'0'15,"0"0"1,0 0-16,0 0 15,-11 25-15,-5 17 0,-6 30 16,-2 39 0,5 32-16,6 26 15,11 11 1,9 5-16,3 5 16,5-2-1,-6 0-15,-7-5 16,-2-6-16,-4-19 15,-1-13 1,0-27-16,5-30 16,0-88-16,0 0 15,3 46 1,8-36-16,2-30 16,7-21-1,9-34-15</inkml:trace>
  <inkml:trace contextRef="#ctx0" brushRef="#br0" timeOffset="6710.6305">9583 4870 0,'0'0'16,"4"28"-16,10 22 16,5 26-1,8 24-15,2 23 16,-8-5-16,-8-17 15,-1-36 1,-10-49-16,-2-35 16</inkml:trace>
  <inkml:trace contextRef="#ctx0" brushRef="#br0" timeOffset="6853.0183">9630 4398 0,'0'0'16,"0"0"-16,0-3 0,0-3 16,0 1-1,19 7-15,36 3 16</inkml:trace>
  <inkml:trace contextRef="#ctx0" brushRef="#br0" timeOffset="7149.435">10260 4659 0,'0'0'0,"-23"7"15,-17 11-15,-14 18 16,3 15-1,2 18-15,-1 27 16,15 18-16,28-4 16,28-21-1,20-24-15,22-23 16,21-19 0,16-21-16,21-20 15</inkml:trace>
  <inkml:trace contextRef="#ctx0" brushRef="#br0" timeOffset="8076.5063">10791 4959 0,'0'0'15,"-13"-18"1,-3-9-16,-3-9 15,1 3 1,-3 6 0,3 9-16,-6 11 15,-7 10-15,-8 15 0,-6 20 16,2 13 0,4 9-16,8 6 15,11-2-15,20-64 16,0 0-1,-7 56-15,14-21 16,11-19-16,11-20 16,5-14-1,6-13-15,-5-3 16,-3 2 0,-10 6-16,-9 10 15,-3 6 1,-4 5-16,-2 11 15,-4 12-15,-2 11 16,2 14 0,5 15-16,3 5 15,8-1-15,12-6 16,5-7 0,9-18-16,4-18 15,2-22-15,10-22 16,4-25-1,19-40-15,16-51 16,-1-34 0,-14-16-16,-15 3 15,-21 6 1,-9 10-16,-6-6 16,-4 4-16,-5 10 15,-9 17 1,-5 22-16,-11 25 15,-6 22-15,9 84 16,-18-62 0,-4 30-1,-7 23 1,-8 20-16,2 14 16,-14 28-16,-2 19 0,-7 42 15,-5 42-15,12 30 16,15 3-1,11 5-15,10-1 16,3-1 0,12 1-16,8-6 15,9-13-15,10-20 16,7-18 0,3-21-16,4-24 15,4-19 1,2-20-16,-1-21 15,8-18-15,9-20 16</inkml:trace>
  <inkml:trace contextRef="#ctx0" brushRef="#br0" timeOffset="8562.0655">13357 3519 0,'-20'-19'15,"-9"-6"1,-27 0-16,-22 17 16,-50 21-16,-48 37 15,-32 41 1,0 36-16,43 12 15,39-5 1,33-2-16,35-12 16,37-19-16,33-25 15,25-14 1,20-22 0,15-6-1,39 2-15,30 6 16,-3 3-16,-26 3 0,-29 5 15,-30 10-15,-24 0 16,-27-8 0,-18-3-16,-21 5 15,-20-5 1,-28 5-16,-19-10 16,8-18-16,8-13 15,24-16 1,26-13-16,18-12 15</inkml:trace>
  <inkml:trace contextRef="#ctx0" brushRef="#br0" timeOffset="9001.4734">12941 4775 0,'0'0'0,"0"0"15,19 11 1,12 5-16,13 2 16,6-4-1,5-8-15,4-10 16,3-9-16,-1-10 16,-9-9-1,-10-7-15,-13-4 16,-16 1-16,-13 0 15,-13 4 1,-12 10-16,-13 13 16,-11 12-1,-12 19-15,-1 17 16,-3 17-16,-14 30 16,6 25 15,16 11-31,31-13 15,26-20-15,24-23 16,13-24 0,18-18-16,26-16 15,37-24 1,29-27-16,-2-25 16,-21-11-16</inkml:trace>
  <inkml:trace contextRef="#ctx0" brushRef="#br0" timeOffset="9235.7665">13938 4548 0,'0'-7'0,"-5"-9"16,1-2 0,-7 0-16,-9 10 15,-5 14 1,-7 17-16,-10 19 16,-4 19-1,-12 30-15,9 19 16,19-1-16,34-24 15,30-25 1,15-29-16,18-16 16,30-15-16,48-21 15,29-26 1</inkml:trace>
  <inkml:trace contextRef="#ctx0" brushRef="#br0" timeOffset="9487.2327">13885 4112 0,'0'0'0,"35"0"16,37-7-1,46-2-15,36 3 16,30-2-16,-26 6 15,-36-2 1,-49-9-16,-31-4 16,-12-11-1,-12-10-15,-14-15 16</inkml:trace>
  <inkml:trace contextRef="#ctx0" brushRef="#br0" timeOffset="9799.5367">14450 3270 0,'0'0'0,"-7"26"16,-6 23-16,-8 40 16,-10 33-1,-6 59-15,-7 46 16,4 23-16,14-19 15,11-15 1,13-13-16,2-28 16,6-18-1,3-21-15,1-18 16,0-19-16,-10-99 16,0 0-1,0 0-15,11 65 16,7-52-1,5-40-15</inkml:trace>
  <inkml:trace contextRef="#ctx0" brushRef="#br0" timeOffset="10020.4943">14702 4573 0,'0'0'0,"0"22"16,7 22-1,4 37-15,0 41 16,0 13-16,-6-2 16,-1-14-1,1-23-15,-5-96 16,9 62 0,5-44-16,-4-31 15</inkml:trace>
  <inkml:trace contextRef="#ctx0" brushRef="#br0" timeOffset="10176.4472">14807 4076 0,'0'0'0,"0"0"15,-4 20-15,0 21 16,-1 13-1,10-3-15</inkml:trace>
  <inkml:trace contextRef="#ctx0" brushRef="#br0" timeOffset="11134.0603">15086 4311 0,'2'3'15,"6"2"-15,-2 2 16,4 4 0,-4 9-16,-6-20 0,9 36 15,-7 14-15,-4 14 16,-5 14-1,1 21-15,10-6 16,7-7 0,7-21-16,7-25 15,-25-40-15,29 27 16,9-14 0,4-16-16,3-14 15,1-14 1,-6-12-16,-5-11 15,-16-1-15,-10-1 16,-13 0 0,-9 7-16,-14 8 15,-11 17-15,-7 12 16,-9 20 0,3 12-1,3 13-15,11 9 16,18-3-16,13-6 15,24-15-15,9-18 16,18-18-16,19-20 16,26-31-1,8-21-15,-1-6 16,-7-7-16,-42 55 16,-48 48-1,69-56-15,-20 40 16,-49 16-1,25 16-15,-14 13 16,-5 4 0,-2 3-16,0 10 15,1 17-15,-1 11 16,0 28 0,-4 18-16,-2-1 15,-4-9 1,1-25-16,5-85 15,0 0-15,-8 58 16,0-36 0,3-22-16,3-18 15,2-12-15,9-15 16,12-22 0,6-5-16,14-21 15,12-4 1,-3 16-16,-3 26 15,-11 24-15,-3 13 16,0 16 0,-3 15-16,-5 11 15,2 15 1,-1 23-16,0 17 16,-3 37-16,-2 33 15,-15 10 1,-4-5-1,-6-29-15,2-20 16,2-17-16,0-88 16,0 73-16,0-73 15,0 0-15,13 54 16,5-27 0,10-25-16</inkml:trace>
  <inkml:trace contextRef="#ctx0" brushRef="#br0" timeOffset="11259.2685">17258 6534 0,'3'0'0,"-23"4"16,-10 1-16</inkml:trace>
  <inkml:trace contextRef="#ctx0" brushRef="#br0" timeOffset="37511.0308">5493 6516 0,'0'0'15,"0"0"-15,0 0 16,0 0-1,0 0-15,0 0 16,-11 0 0,-4-5-16,-9 1 15,0 1-15,2 3 16,-3 3 0,-1 6-16,-8 6 15,5 4 1,1 3-16,1 0 15,-5 2-15,-11 17 16,1 2 0,-5 8-16,3 2 15,-3 12-15,-13 25 16,-8 19 0,-3 7-16,2 7 15,11-7 1,8-5-16,6 6 15,0 6-15,7 4 16,2 12-16,-3 13 16,4 4-1,7 14-15,3 7 16,3-2 0,3 7-16,2 8 15,10 4-15,6 1 16,6-3-1,12 4-15,8 4 16,3 1 0,6 8-16,10-1 15,4 7-15,11 15 16,1-11 0,6-7-16,4-9 15,-4-22 1,4-11-16,-1-9 15,-5-20-15,-5-18 16,-6-23 0,-12-24-16,-7-18 15,-35-58-15,0 0 16,0 0 0,21 38-16,-21-38 15,0 0 1,0 0-16,13 27 15,-13-27-15,0 0 16,0 0 0,8 14-16,-8-14 15,0 0 1,0 0-16,6 7 16</inkml:trace>
  <inkml:trace contextRef="#ctx0" brushRef="#br0" timeOffset="37617.5155">5161 12966 0,'0'0'0,"0"0"16,0 0 0</inkml:trace>
  <inkml:trace contextRef="#ctx0" brushRef="#br0" timeOffset="41818.9159">6450 6613 0,'0'0'0,"0"0"16,-11 17-16,-5 14 15,-4 14 1,4 6-16,1 9 16,1 7-1,3 5-15,5 2 16,6 20-1,6 4-15,-6-98 0,18 111 16</inkml:trace>
  <inkml:trace contextRef="#ctx0" brushRef="#br0" timeOffset="42602.2314">6705 7631 0,'0'0'0,"0"0"15,-20 0 1,-17-4-16,-18-1 16,-4 3-1,-1 0-15,-1-1 16,-5 1-16,-3-5 15,-4-4 1,9-7-16,3-2 16,-3-9-16,-3-4 15,-11-16 1,2-8 0,9-1-16,13-6 15,9-4-15,12-3 16,9-5-16,15 0 15,14-2 1,12 0-16,11 1 16,9 2-1,10 6-15,2 4 16,6 7-16,-1 9 16,-4 11-1,0 6-15,7 5 16,3 6-1,5 7-15,1 7 16,4 5-16,4 8 16,16 12-16,1 12 15,-8 12 1,-12 5-16,-4 12 16,-6 5-1,-6 7-15,-5 8 16,-8 1-16,-9 1 15,-7 1 1,-14 1-16,-7-5 16,-16-2-1,-11-2-15,-15-5 16,-11-3-16,-10-3 16,-10-8-1,-3-3-15,-5-7 16,4-5-16,7-6 15,17-13 1,48-21-16,-46 10 16,46-10-1,0 0-15,-44 4 16</inkml:trace>
  <inkml:trace contextRef="#ctx0" brushRef="#br0" timeOffset="42758.4536">6532 7610 0,'0'0'0,"0"0"16,0 0 0,0 0-16,0 0 15</inkml:trace>
  <inkml:trace contextRef="#ctx0" brushRef="#br0" timeOffset="43418.7112">8539 6192 0,'-15'-24'0,"-4"-8"15,-9-8 1,-9 4-16,-6 7 16,-14 11-1,-7 12-15,-11 12 16,-19 10-1,1 12-15,6 9 16,19 3-16,13 4 16,14-1-1,12 4-15,5 6 16,11 8-16,13 4 16,15 4-1,21 5-15,27 13 16,22 7-1,10-7-15,6 0 16,-9-7 0,-16-1-16,-16-4 15,-14 5-15,-21-6 16,-15-8 0,-17-15-16,-13-9 15,-14-4-15,-13-7 16,-11-8-1,-7-7-15,-4-10 16,-2-10-16,-3-9 16,-14-12-1,1-9 1,14-8 0,10-7-16,12-5 15,17-6-15,23 3 0,15 0 16</inkml:trace>
  <inkml:trace contextRef="#ctx0" brushRef="#br0" timeOffset="43951.8065">8618 7168 0,'0'0'16,"0"0"-16,24 7 15,27 2-15,25 6 16,7-1 0,-4-7-16,-7-14 15,-1-13-15,-19-6 16,-6-10-1,-13-9-15,-8-5 16,-15-3 0,-8 2-16,-14 3 15,-15 8 1,-16 7-16,-10 11 16,-11 12-16,-11 17 15,-17 20 1,-2 23-16,5 16 15,14 12 1,18 12-16,17-1 16,24-1-16,19-8 15,19-5-15,19-7 32,16-12-17,16-16-15,8-15 16,13-19-16,12-15 0,9-11 15,6-16-15,-5-14 16</inkml:trace>
  <inkml:trace contextRef="#ctx0" brushRef="#br0" timeOffset="44687.7762">9529 6741 0,'0'0'15,"0"0"-15,0 0 16,-7 25 0,1 31-16,-5 31 15,-1 29 1,6 3-16,8-4 16,4-9-16,-6-106 15,8 89 1,-8-89-16,0 0 15,0 63 1,-5-34-16,-2-26 16,1-22-16,4-21 15,8-16 1,8-13-16,5-11 16,8-28-16,7-5 15,-1 19 1,0 27-16,0 27 15,-5 26 1,-1 16-16,-7 18 16,-1 20-16,2 30 15,-10 15 1,-5 33-16,-12 18 16,6-136-1,0 0 1,0 0-1,-9 114-15,9-114 16,-13 61-16,1-48 0,4-29 31,3-17-31,8-9 16,3-23 0,6-11-16,3-23 15,6-6-15,4 22 0,0 30 16,4 24-16,3 16 15,-3 13 17,-2 13-32,-1 14 0,2 15 0,1 18 15,-7 8 1,-5 5-16,-5 21 31,-5 0-15,-5-5-16,2-11 0,7-10 0</inkml:trace>
  <inkml:trace contextRef="#ctx0" brushRef="#br0" timeOffset="45251.9795">10843 7238 0,'-15'-23'0,"-8"-8"15,-10-14-15,0 8 16,-9-1 0,2 4-16,-3 3 31,43 31-31,-51-25 15,0 12 1,0 13-16,2 15 16,2 15-16,4 16 15,6 12 1,7 9-16,10 5 16,5 12-16,15-8 15,10-15 1,-10-61-16,18 38 15,10-18 1,5-20-16,3-11 16,8-18-16,12-16 15,-2-7 1,4-10-16,-4 4 16,-12 9-16,-11 22 15,-3 11 1,-1 12-16,-8 8 15,3 12 1,-1 9-16,1 8 16,5 20-16,4 4 15,2-2 1,6-1-16,5-11 16</inkml:trace>
  <inkml:trace contextRef="#ctx0" brushRef="#br0" timeOffset="45582.835">11220 6864 0,'0'0'16,"-4"39"-16,0 28 15,2 51 1,-7 47-16,-5 63 16,-3 40-1,-4 0-15,-12 5 16,-7 4 0,-4 2-16,0-6 15,2-14-15,-1-25 16,-1-28-16,3-38 15,3-30 1,-3-15-16,-10-31 16,-2-19-16</inkml:trace>
  <inkml:trace contextRef="#ctx0" brushRef="#br0" timeOffset="45973.3667">11026 7177 0,'21'-6'0,"17"-17"15,19-7-15,17-4 16,18 6-16,6 13 15,-6 13 1,-21 17-16,-26 8 16,-12 8-1,-10 9-15,-17 7 16,-16 9 0,-26 11-16,-32 27 15,-39 18-15,-26 5 16,-15-2-1,19-28-15,37-42 16,31-40-16,33-35 16,21-32-1,20-30-15</inkml:trace>
  <inkml:trace contextRef="#ctx0" brushRef="#br0" timeOffset="46475.584">11851 6134 0,'0'0'0,"0"29"16,0 23-16,5 35 16,-1 33-1,0 17-15,-4 10 16,-2 33-1,-2 9-15,-5-13 16,0-36-16,-3-43 16,12-97-1,0 0-15,0 0 16,-6 71-16,3-33 16,3-35-1,7-31-15,7-12 16,4-20-1,11-6-15,4-9 16,17-14-16,4 4 16,1 25-1,-8 33-15,-10 25 16,-5 18 0,-7 15-16,-4 18 15,-5 15 1,-7 15-16,-7 26 15,0 9-15,6-18 16,3-27 0,2-38-16</inkml:trace>
  <inkml:trace contextRef="#ctx0" brushRef="#br0" timeOffset="46867.1617">12705 7061 0,'-16'27'15,"-9"13"-15,-8 27 16,-8 24 0,6 29-16,8-2 15,19-9 1,16-33-16,17-22 15,8-31-15,12-15 16,11-20 0,9-16-16,1-19 15,6-25-15,-13-14 16,-21 0 0,-26 8-16,-18 4 15,-16 12 1,-13 20-16,-6 12 15,-16 12-15,-5 12 16,-3 10 0,7 6-16,8 7 15,15-2 1,15 1-16</inkml:trace>
  <inkml:trace contextRef="#ctx0" brushRef="#br0" timeOffset="47243.3336">13230 7061 0,'0'0'0,"0"29"16,0 22-1,0 36-15,-5 28 16,-2 1-16,-1 2 15,-1-10 1,9-108 0,0 0-16,0 0 15,-9 78-15,2-45 16,5-47-16,6-30 16,5-23-1,5-15-15,15-21 16,4 2-16,9 7 15,3 12 1,4 14-16,9 15 16,9 15-16,-5 18 15,-11 15 1</inkml:trace>
  <inkml:trace contextRef="#ctx0" brushRef="#br0" timeOffset="47839.7298">13601 7329 0,'0'0'0,"0"0"15,0 0 1,13 18-1,10 9-15,12 13 16,7 5-16,10-3 16,4-8-1,2-12-15,2-18 16,3-16-16,-3-20 16,-4-13-1,-7-9-15,-9-6 16,-11-2-1,-13-1-15,-12 7 16,-12 7-16,-12 7 31,-13 12-31,-13 17 16,-11 13-16,-13 21 16,-6 12-16,-20 34 15,-14 33-15,15 21 16,27 3-16,29-6 15,29-16 1,24-15-16,19-10 16,15-16-16,21-9 15,13-18 1,10-20-16,3-14 16,6-19-1,-5-12-15,-4-9 16,-8-5-1,-14 3-15,-5-1 16,-9 8-16,-16 8 16</inkml:trace>
  <inkml:trace contextRef="#ctx0" brushRef="#br0" timeOffset="48058.8112">15031 8042 0,'0'0'15,"0"0"-15,0 0 16,0 0-1,0 0-15</inkml:trace>
  <inkml:trace contextRef="#ctx0" brushRef="#br0" timeOffset="55303.4814">15697 5872 0,'0'0'0,"0"0"15,-20 16-15,-8 9 16,-9 8-1,1 7-15,-2 8 16,-5 9-16,-1 10 16,-14 29-1,0 25-15,4 8 16,14 3-16,18-15 16,13-14-1,11-10 1,7-1-16,7-2 15,1-1-15,10 2 16,1-1-16,11-1 16,6 0-1,2-1-15,2-8 16,-3-13-16,6-2 16,-3-13-1,-8-17-15,-41-35 16,35 29-16,-35-29 15,35 27 1,-35-27-16,0 0 16,0 0-1,28 23-15,-28-23 16,0 0-16,0 0 16,16 14-1,-16-14-15,0 0 16,0 0-1,4 12-15</inkml:trace>
  <inkml:trace contextRef="#ctx0" brushRef="#br0" timeOffset="55946.7334">16168 6297 0,'0'0'0,"0"29"15,0 23 1,0 30-16,0 25 16,0 8-16,0 7 15,-4 6-15,-3 1 16,-2 5-1,2 0-15,3 0 16,2-7-16,0-6 16,2-13-1,2-14-15,-2-94 16,2 75 0,-2-75-16,0 0 15,0 0-15,-2 50 16,-7-35-1,-4-26-15,-11-18 16</inkml:trace>
  <inkml:trace contextRef="#ctx0" brushRef="#br0" timeOffset="56370.3844">16148 6326 0,'26'-5'0,"20"-6"0,21 0 16,8 2-16,22 5 15,-7 6 1,-4 9-16,-5 16 15,-12 8-15,-7 17 16,-14 3 0,-28-1-16,-20 5 15,-26 5-15,-20 8 16,-37 17 0,-36 14-16,-14-9 15,8-18 1,17-20-16,23-14 15,85-42-15,-64 27 16,64-27 0,0 0-16,0 0 15,-39 16 1,18-8-16,15-8 16</inkml:trace>
  <inkml:trace contextRef="#ctx0" brushRef="#br0" timeOffset="56746.9616">17131 7589 0,'0'0'16,"0"0"-1,0 0-15,0 24 0,-6 21 16,-13 29-16,-23 6 15,-18 5 1,-18 6-16,-9 3 16,6-2-16,81-92 15,-40 62 1,38-40-16</inkml:trace>
  <inkml:trace contextRef="#ctx0" brushRef="#br0" timeOffset="57342.4374">17623 6570 0,'0'0'16,"0"29"-1,0 17-15,9 29 16,6 20-16,10 5 16,2 6-1,2 6-15,4 0 16,6 8-1,0 3-15,-5-11 16,-6-10-16,2-18 16,-5-11-1,-25-73-15,0 0 32,0 0-32,22 47 15,-7-29-15,1-25 16,-4-15-16,2-19 0,5-28 15,10-15 1,17-45-16,10-37 16,5-20-1,-14 16-15,-5 27 16,-10 20-16,-5 21 16,-9 10-1,-3 16-15,-1 20 16,-14 56-16,13-38 15,4 13 1,0 12-16</inkml:trace>
  <inkml:trace contextRef="#ctx0" brushRef="#br0" timeOffset="57873.8138">19135 5968 0,'0'0'0,"0"0"16,19 11-1,12 7-15,13 12 16,2 10-16,2 11 16,0 14-1,14 29-15,3 24 16,-1 14 0,-10 6-16,-16-6 31,-16-4-31,-11-7 15,-13-3-15,-13 3 0,-16-7 16,-10-4 0,-12-4-16,0-8 15,-4-17 1,-1-10-16,4-15 16,4-11-16,50-45 15,-44 34 1,44-34-16,-38 28 15,38-28-15,0 0 16,0 0 0,-37 21-16,37-21 15,-23 8-15,20-11 16</inkml:trace>
  <inkml:trace contextRef="#ctx0" brushRef="#br0" timeOffset="58045.6096">19641 8002 0,'0'0'16,"0"0"-16,0 0 15,0 0 1,0 0-16</inkml:trace>
  <inkml:trace contextRef="#ctx0" brushRef="#br0" timeOffset="78806.2268">7599 8985 0,'0'0'0,"0"0"16,0 0-16,0 0 16,0 0-16,0 0 15,15 0 1,18 0-16,15 0 15,-4 0 1,4 0-16,-2 0 16,5 0-16,-1 4 15,-50-4 1,50 3-16,-50-3 16,55 6-16,-55-6 15,55 9 1,-55-9-16,53 18 15</inkml:trace>
  <inkml:trace contextRef="#ctx0" brushRef="#br0" timeOffset="79339.6451">8852 8453 0,'0'0'16,"0"0"-16,0 0 15,0 0 1,0 0-16,0 0 16,18-2-16,22-5 15,18-4 1,-2-2-16,-9-3 16,-47 16-1,42-14-15,-42 14 16,0 0-16,0 0 15,39-11 1,-13 7-16,-19 8 16,-12 7-16,-15 14 15,-12 9 1,-16 19-16,-10 8 16,-21 21-1,-5 12-15,5-2 16,13-16-16,16-18 15,12-18 1,16-20-16,15-11 16</inkml:trace>
  <inkml:trace contextRef="#ctx0" brushRef="#br0" timeOffset="81206.7312">20215 6738 0,'0'0'16,"0"0"-16,0 0 16,22-3-1,28-4-15,23-4 16,19 4-16,-5 5 16,-4 0-1,-10-1 1,-3 3-16,-17 0 15,-53 0-15,0 0 16,48 7-16</inkml:trace>
  <inkml:trace contextRef="#ctx0" brushRef="#br0" timeOffset="81456.305">20202 7099 0,'0'0'16,"0"0"-16,0 0 15,0 0-15,0 0 16,0 0 0,24-11-16,21-5 15,24-9 1,12 8-16,19 3 15,10 5-15,-18 5 16,-22 4 0</inkml:trace>
  <inkml:trace contextRef="#ctx0" brushRef="#br0" timeOffset="81896.8281">20629 6284 0,'0'0'0,"0"0"15,0 0-15,0 0 16,19 6-1,22 8-15,17 10 16,-3 4 0,6 5-16,-1 0 15,-2 7-15,-9 0 16,-8 5 0,-16 4-16,-17 9 15,-16 8 1,-17 7-16,-24 28 15,-20 15-15,-5-5 16,4-10 0,13-16-16,15-15 15,42-70 1,0 0-16,-15 57 16,17-26-16,14-19 15</inkml:trace>
  <inkml:trace contextRef="#ctx0" brushRef="#br0" timeOffset="82289.0718">21306 6346 0,'0'0'0,"0"0"16,0 0 0,29-2-16,34-12 0,21-6 15,8-4 1,-10 4-16,-82 20 16,0 0-16,0 0 15,58-7 1,-37 18-16,-25 11 15,-17 12-15,-19 20 16,-19 15 0,-27 36-16,-35 43 15,1 13 1,26-25-16,33-40 16,61-96-1,-36 56-15,20-36 16</inkml:trace>
  <inkml:trace contextRef="#ctx0" brushRef="#br0" timeOffset="82492.1448">21468 6581 0,'0'0'16,"0"0"-1,0 0-15,11 22 16,7 14-16,12 22 15,-1 7 1,4 2-16,12 13 16,-45-80-16,55 69 15</inkml:trace>
  <inkml:trace contextRef="#ctx0" brushRef="#br0" timeOffset="82901.3785">21961 5578 0,'0'0'16,"0"0"-16,0 0 15,-7 22 1,-5 27-16,-3 25 15,-1 28 1,7 33-16,7 21 16,6 23-1,8 7-15,3 1 16,1-4-16,4 1 16,-2-2-1,-5-5-15,-3-12 16,-6-9-16,-2-15 15,-4-22 1,0-20-16,0-24 16,2-75-1,-4 58-15,4-58 16,0 0-16,0 0 16,0 29-1,4-23-15</inkml:trace>
  <inkml:trace contextRef="#ctx0" brushRef="#br0" timeOffset="83126.7938">21922 6766 0,'0'0'0,"0"0"16,0 0-1,15 0-15,21 0 16,18 5-16,7-1 16,3 5-1,3-2 1</inkml:trace>
  <inkml:trace contextRef="#ctx0" brushRef="#br0" timeOffset="83605.739">22182 6290 0,'0'0'0,"0"0"16,0 0-1,22-9-15,18-6 16,27-3-1,9 9-15,18 9 16,-2 9 0,-92-9-16,73 15 15,-73-15-15,0 0 16,54 21 0,-32-6-16,-22 1 15,-16 4-15,-13 9 16,-21 14-1,-17 10-15,-23 21 16,-9 15 0,14-4-16,85-85 15,-47 71-15,35-26 16,18-20 0,14-16-16,8-4 15,14-5 1,15-5-16,11-4 15,5-6-15,25-8 16,-98 23 0,97-20-16,-32 13 15</inkml:trace>
  <inkml:trace contextRef="#ctx0" brushRef="#br0" timeOffset="83811.361">22456 7095 0,'0'0'0,"-6"23"16,-1 18-16,1 22 15,3 1-15,3 2 16,3-6 0,-3-60-16,0 0 15,0 0 1,4 42-16,13-35 15,16-40-15</inkml:trace>
  <inkml:trace contextRef="#ctx0" brushRef="#br0" timeOffset="84217.9874">22789 7016 0,'0'0'0,"0"0"15,0 20 1,-4 21-16,-2 21 15,-15 3-15,-8-5 16,-2-6 0,-7 2-16,-6-2 15,-6-5 1,-6-2-16,0-7 16,56-40-16,0 0 15,0 0 1,-53 33-16,14-10 15,19-14-15,23-9 16,14-9 0,14-7-16,13 1 15,13-4 1,9 6-16,1 5 16,4 8-1,2 4 1,21 9-1,-1 7-15,-1-2 16,-13 0-16,-79-18 0,65 11 16</inkml:trace>
  <inkml:trace contextRef="#ctx0" brushRef="#br0" timeOffset="84499.1709">23004 5884 0,'0'0'15,"0"0"-15,0 0 16,18 7-1,17 8-15,17 14 16,-7 4-16,-1 8 16,-8 3-1,-16 1-15,-16 2 16</inkml:trace>
  <inkml:trace contextRef="#ctx0" brushRef="#br0" timeOffset="85126.3547">22975 6447 0,'0'0'15,"13"-18"-15,12-7 16,10-8 0,9 0-16,-1-3 15,-43 36-15,45-32 16,-45 32-1,0 0 1,39-27 0,-15 13-16,-19 14 15,-14 12 1,-13 15-16,-13 11 16,-14 24-16,-14 26 15,-1 17 1,10 2-16,25-9 15,25-22 1,24-14-16,12-21 16,10-12-16,15-14 15,11-15 1,2-15-16,-6-14 16,-10-13-1,-12-7-15,-15-5 16,-14 0-16,-13 5 15,-15 5 1,-14 5-16,-9 10 16,-9 7-16,-3 6 15,8 7 1,9 0-16,12 1 16,13-3-1,8-1-15,15-1 16,18-4-1,17-1-15,21-3 16,30-8-16,14-3 16,-7 8-1,-27 13-15,-81 11 16,0 0-16,52-10 16</inkml:trace>
  <inkml:trace contextRef="#ctx0" brushRef="#br0" timeOffset="85317.239">23333 6775 0,'0'0'0,"19"0"16,26-7-16,27-1 15,13-1-15,15-1 16,-7 2-16,-19-2 15,-17-5 1</inkml:trace>
  <inkml:trace contextRef="#ctx0" brushRef="#br0" timeOffset="85707.8807">23891 5602 0,'0'0'16,"0"0"-16,0 29 16,0 29-1,0 34-15,0 26 16,0 12-1,0 9-15,0 8 16,0 29-16,3 1 16,3-18-1,5-25-15,-2-39 16,-2-15 0,3-14-16,-10-66 15,0 0 1,10 43-16,-10-43 15,0 0-15,0 0 16,6 29-16,-3-20 16</inkml:trace>
  <inkml:trace contextRef="#ctx0" brushRef="#br0" timeOffset="86178.0575">23375 7465 0,'0'0'16,"0"30"0,0 21-16,2 25 15,16 9-15,16-14 16,12-13-1,15-11-15,10-16 16,10-17-16,8-18 16,3-14-1,-3-18-15,-4-10 16,-13-17 0,-23 0-16,-18-4 15,-15-3 1,-25 15-16,-14 6 15,-17 1-15,-14 7 16,-12 12 0,-31 4-16,-17 17 15,7 18 1,8 19-16,15 11 16,12 9-16,17 7 15,16 5 1,22-6-16,19-3 15,18-1-15</inkml:trace>
  <inkml:trace contextRef="#ctx0" brushRef="#br0" timeOffset="86350.9608">24514 7792 0,'0'0'16,"0"0"-16,0 0 15,0 0-15</inkml:trace>
  <inkml:trace contextRef="#ctx0" brushRef="#br0" timeOffset="89451.2589">24902 6284 0,'0'0'15,"0"0"1,0 0-16,0 0 15,0 0-15,0 0 16,0 0-16</inkml:trace>
  <inkml:trace contextRef="#ctx0" brushRef="#br0" timeOffset="89681.3827">24803 6999 0,'0'0'0,"0"0"16,0 0-16,0 0 16,0 0-16,0 0 15,18 11 1,10 0-16,11-2 15</inkml:trace>
  <inkml:trace contextRef="#ctx0" brushRef="#br0" timeOffset="90127.9103">25438 5709 0,'0'0'15,"0"0"-15,0 0 16,-5 32-1,2 32-15,-1 39 16,-1 29-16,5 6 16,-2 7-1,-3 34-15,1 7 16,-4-6 0,-1-23-1,4-14-15,3-28 16,-1-9-16,3-5 15,-2-16 1,2-85-16,-2 71 16,2-71-1,-4 36-15,-5-25 16,-5-29-16,-1-24 16</inkml:trace>
  <inkml:trace contextRef="#ctx0" brushRef="#br0" timeOffset="90315.3715">25306 6547 0,'0'0'0,"0"0"15,2-13 1,10-7-16,14-3 16,9 13-1,8 7-15,26 1 16,12 2-1,26-3-15,10 1 16</inkml:trace>
  <inkml:trace contextRef="#ctx0" brushRef="#br0" timeOffset="90725.0642">25944 5743 0,'0'0'15,"0"0"-15,0 22 16,0 25-1,0 29-15,5 29 16,0 11-16,-1 14 16,-4 17-1,2 34-15,-2 12 16,0-8 0,0-17-16,0-19 15,0-10-15,0-31 16,2-9-16,7-14 15,3-13 1,-2-28-16,-10-44 16,19 33-1</inkml:trace>
  <inkml:trace contextRef="#ctx0" brushRef="#br0" timeOffset="91076.0729">26668 5682 0,'0'0'15,"-22"30"-15,-9 17 16,-26 37-1,-20 61-15,-19 52 16,-5 36-16,19-28 16,15-19-1,19-36-15,17-25 16,11-30 0,20-95-16,-2 66 15,11-40-15,9-30 16,0-35-1,8-32 1</inkml:trace>
  <inkml:trace contextRef="#ctx0" brushRef="#br0" timeOffset="91383.1633">26550 5776 0,'0'0'0,"0"0"15,2 23-15,11 23 16,2 33 0,5 24-16,-1 19 15,6 19-15,1 19 16,4 4 0,-5-3-16,-4-9 15,-5-13-15,-5-12 16,-9-20-1,-4-19-15,-5-19 16,1-25 0,6-44-16,-14 31 15,-1-14-15,-5-15 32,-7-18-32</inkml:trace>
  <inkml:trace contextRef="#ctx0" brushRef="#br0" timeOffset="91539.4479">26171 6746 0,'0'0'0,"0"0"16,15-8-16,18-7 16,17-2-16,16 6 15,15 4 1,32 5-16</inkml:trace>
  <inkml:trace contextRef="#ctx0" brushRef="#br0" timeOffset="91854.8255">27132 6100 0,'0'0'0,"0"0"15,0 22 1,-5 26-16,0 34 16,-7 34-16,0 16 15,3 11 1,-1 7-16,0 16 15,-1-1 1,4-25-16,4-27 16,3-113-16,0 0 15,0 77-15</inkml:trace>
  <inkml:trace contextRef="#ctx0" brushRef="#br0" timeOffset="92370.4228">27154 6416 0,'0'0'16,"0"0"-16,0 0 16,0 0-16,0 0 15,0 0 1,11 19-16,9 19 15,13 27 1,1 18-16,2 31 16,1 26-16,-3 6 31,-7-19-31,-5-19 16,1-19-1,-4-13-15,0-14 0,-19-62 16,20 38-16,-20-38 15,18 15 1,0-23-16,-5-19 16,3-20-16,4-30 15,4-43 1,7-47-16,-4-25 16,-11 7-1,-12 15-15,-8 24 16,-10 24-1,-3 19-15,-5 20 16,1 14-16,21 69 16,-17-38-1,17 38-15,-23-17 16</inkml:trace>
  <inkml:trace contextRef="#ctx0" brushRef="#br0" timeOffset="92685.5349">28014 5810 0,'0'0'16,"4"22"0,4 16-16,0 31 15,-4 23-15,2 33 16,-6 14-1,-6 11-15,0 33 16,-4-5 0,6-14-16,-2-21 15,-2-32 1,4-15-16,2-13 16,2-83-1,0 0 1,0 0-16,-2 56 15,0-38-15,-3-30 0</inkml:trace>
  <inkml:trace contextRef="#ctx0" brushRef="#br0" timeOffset="92857.0319">28550 7240 0,'2'-2'15,"14"-5"-15,14 0 16,-13 0 0,-1 7-16,11 16 15</inkml:trace>
  <inkml:trace contextRef="#ctx0" brushRef="#br0" timeOffset="93202.539">27713 6756 0,'0'0'16,"0"0"-16,15-3 16,29-9-16,37-1 15,35-2 16,40-3-31,21 7 16,-12-1-16,-23-3 16</inkml:trace>
  <inkml:trace contextRef="#ctx0" brushRef="#br0" timeOffset="93737.224">28018 5962 0,'0'0'0,"0"0"15,0 0 1,24-12-16,13-3 15,26 0 1,1 15-16,5 15 16,-4 18-16,-5 19 15,0 31 1,-12 32-16,-24 27 16,-24 29-1,-22 8-15,-17 5 16,-11-6-16,-15-12 15,-20-15 17,-19 11-32,-31 14 15,-33 25-15</inkml:trace>
  <inkml:trace contextRef="#ctx0" brushRef="#br0" timeOffset="94519.1949">28815 5986 0,'0'0'16,"0"0"-1,0 0-15,0 27 16,0 27-16,0 31 15,0 22 1,4 9-16,0 2 16,1 7-16,-3 0 15,-2 0 1,0-4-16,0-11 16,0-10-16,0-100 15,2 86 1,12-17-16,3-27 15,10-17 1,4-12-16,5-11 16,13-6-1,20-4-15,10-7 16,25-5-16,13-2 16,-2 2-1</inkml:trace>
  <inkml:trace contextRef="#ctx0" brushRef="#br0" timeOffset="94833.7232">29518 6034 0,'0'0'15,"0"0"-15,20 0 16,27 0 0,31 0-16,20 0 15,6 0-15,-6 0 16,-4 0-1,-17 0-15,-77 0 16,0 0-16,48 0 16,-40-7-16</inkml:trace>
  <inkml:trace contextRef="#ctx0" brushRef="#br0" timeOffset="95208.629">29737 6076 0,'0'0'16,"0"0"-16,-7 22 16,-4 25-1,-10 20-15,0 9 16,-10 29-16,-2 24 16,0 8-1,2 8-15,7-11 16,12-13-1,14-21-15,12-17 16,13-16-16,6-24 16,9-12-1,19-11-15,10-15 16,14-14 0,25-16-16,11-10 15,-10-8-15,-11 0 16,-30 7-1,-70 36-15,51-35 16,-22 4-16</inkml:trace>
  <inkml:trace contextRef="#ctx0" brushRef="#br0" timeOffset="95414.1108">29572 6782 0,'29'-5'0,"22"-12"16,27-5 0,32-10-16,28 3 15,9 11-15,-18 9 16,-27 9-1</inkml:trace>
  <inkml:trace contextRef="#ctx0" brushRef="#br0" timeOffset="95660.2005">30933 7412 0,'0'0'0,"0"0"15,0 0 1</inkml:trace>
  <inkml:trace contextRef="#ctx0" brushRef="#br0" timeOffset="108773.3902">9053 8246 0,'0'0'15,"0"0"1,0 0-16,-10 15 0,-14 14 16,-9 13-16,-10 19 15,-22 38 1,-19 38-16,-12 29 16,4 4-16,5-3 15,6-4 1,6-6-16,11-12 15,10-14 1,8-19-16,15-20 16,31-92-16,0 0 15,-9 58 1,20-42-16,16-41 16,8-26-16</inkml:trace>
  <inkml:trace contextRef="#ctx0" brushRef="#br0" timeOffset="109076.4204">9071 8327 0,'0'0'0,"11"21"16,6 10-16,8 18 15,0 12 1,2 13-16,8 35 16,2 25-16,1 16 15,-10-10 1,-12-12-16,-16-19 16,-11-8-1,-11-9-15,-7-12 16,-9-11-16,-12-8 15,-8-17 1,2-25 0</inkml:trace>
  <inkml:trace contextRef="#ctx0" brushRef="#br0" timeOffset="109258.7765">8609 9042 0,'0'0'16,"28"-13"-16,17 0 16,31-8-1,29 4-15,20 4 16,-6-5-16,-12-9 16</inkml:trace>
  <inkml:trace contextRef="#ctx0" brushRef="#br0" timeOffset="109571.2088">9534 8346 0,'0'0'0,"0"0"16,0 0-1,0 26-15,4 33 16,-2 32-1,-4 32-15,0 9 16,-3 9-16,-4 6 16,-10 30-1,-6-12-15,2-17 16,0-28 0,2-26-16,21-94 15,0 0-15,0 0 16,-14 65-1,8-39-15,-1-35 16,5-29-16</inkml:trace>
  <inkml:trace contextRef="#ctx0" brushRef="#br0" timeOffset="109885.8492">9411 8625 0,'24'-26'0,"13"-8"15,20-11 1,1 10-16,9 9 16,-3 11-1,0 15-15,-9 12 16,-8 9-16,-14 13 16,-19 6-1,-20 5 1,-17 4-16,-17-2 15,-8 0 1,-7-7-16,0-6 0,-2-9 16,11-12-1,12-11-15,18-9 16,16-10 0,14-11-16</inkml:trace>
  <inkml:trace contextRef="#ctx0" brushRef="#br0" timeOffset="110185.4462">10074 8350 0,'0'0'15,"0"0"-15,18 0 16,20 0 0,23 4-16,6-1 15,6 4-15,18 1 16,1-1 0,0-4-1,-7-1 1,-9 1-16,-76-3 15,59 0-15</inkml:trace>
  <inkml:trace contextRef="#ctx0" brushRef="#br0" timeOffset="110718.2341">10403 8508 0,'0'0'15,"0"0"1,0 0-16,0 0 15,2 23-15,13 20 16,8 12 0,-1 1-16,2 9 15,-7 4-15,-3 5 16,-6 15 0,-6 1-16,-12-14 15,-13-7 1,-2-20-16,-4-7 15,-4-5-15,-3-7 16,2-5 0,1-7-16,2-14 15,31-4 1,-23-5-16,7-9 16,7-11-16,3-4 15,4-2 1,6 0-16,7 1 15,9 8-15,8 4 16,7 7 0,7 11-16,14 9 15,2 11 1,0 2-16,-4 6 16,-5-2-16,-49-26 31,47 27-16,-4-2-15,2-5 16,-2-5-16,8-3 0,6-11 16</inkml:trace>
  <inkml:trace contextRef="#ctx0" brushRef="#br0" timeOffset="111987.5258">12414 8622 0,'0'0'16,"0"0"-16,0 0 15,0-15 1,-6-16-16,-1-14 16,-10 6-16,0 5 15,-5 0 1,-5 0-16,0 1 16,-5 3-1,32 30-15,-39-21 16,-8 11-16,-4 15 15,4 15 1,2 16-16,4 15 16,6 13-16,-1 29 15,9 14 1,14-4-16,6-7 16,7-11-1,7-12-15,2-10 16,1-16-16,-5-4 31,-5-1-15,-5 0-16,-3 6 15,-7 1 1,-8 6-16,-6 5 16,-9 5-16,-13 16 15,-8-7-15,4-12 16,1-17-1,14-20-15,1-15 16,4-10 0,35 0-16,-31-4 15,31 4-15,-20-13 16,7-3 0,13-4-16,8 2 15,10 2 1,6 5-16,5 5 15,1 8-15,-1 7 16,-3 6 0,-3 10-16,-1 4 15,-4 6 1,0 15-16,-5 6 16,-4 11-16,0 11 15,-4 33 1,-1 26-16,-2 21 15,5 6 1,2-12-16,2-5 16,4 1-16,0 4 15,-5 8 1,-5 17-16,-5 0 16,-5 5-16,-1 11 15,0 12 1,-3 10-16,1 3 15,5 17 1,6-7-16,5-5 16,1 4-1,6 2-15,9-1 16,-1 7-16,5-1 16,2 5-1,3 0-15,0-2 16,8-8-16,6-6 15,1-5 1,7-6-16,-2-6 16,-4-23-16,-4-11 15,2-11 1,-9-15-16,-5-22 16,-7-25-1,-2-19-15,-2-13 16,-2-19-16,-5-8 15,6-2 1,0-5-16,-21-33 16,23 32-16,-23-32 15,0 0 1,34 24-16</inkml:trace>
  <inkml:trace contextRef="#ctx0" brushRef="#br0" timeOffset="112144.0165">12932 17881 0,'0'0'0,"0"0"16,0 0-1,0 0-15</inkml:trace>
  <inkml:trace contextRef="#ctx0" brushRef="#br0" timeOffset="112836.1554">13093 8229 0,'0'0'16,"-6"23"-16,-3 13 15,-10 22-15,1 2 16,-1 5-1,3 11-15,5 28 16,5 22-16,6 1 16,2 8-1,0-10-15,-2-7 16,-2-11 0,0-13-16,0-16 15,-1-13 1,3-65-16,0 45 15,0-45 1,0 0-16,5 36 16,8-12-16</inkml:trace>
  <inkml:trace contextRef="#ctx0" brushRef="#br0" timeOffset="113008.298">13361 9535 0,'0'0'15,"0"0"-15,0 0 16,0 0 0,0 0-16,0 0 15</inkml:trace>
  <inkml:trace contextRef="#ctx0" brushRef="#br0" timeOffset="113570.9134">14005 8424 0,'0'0'0,"0"0"15,0 0 1,22 0-16,25-4 15,16-1-15,-16 3 16</inkml:trace>
  <inkml:trace contextRef="#ctx0" brushRef="#br0" timeOffset="113995.2961">14014 8721 0,'0'0'16,"0"0"-16,0 0 16,20-13-16,18-10 15,18-17 1,-5 2-16,-51 38 16,0 0-1,0 0-15,45-29 16,-16 16-16,-22 22 15,-16 16 1,-11 10 0,-19 26-16,-5 8 15,-18 27 1,-6 4-16,68-100 16,0 0-16,-46 74 0,36-52 15,29-44 1,16-25-16,19-20 15,19-24-15,15-12 16,-11 28 0,-13 31-16,-11 25 15,-17 19 1,-14 12-16,-10 10 16</inkml:trace>
  <inkml:trace contextRef="#ctx0" brushRef="#br0" timeOffset="114375.2252">14262 8838 0,'0'0'16,"0"0"-16,0 0 16,0 0-1,0 0-15,-5 24 16,-1 24-16,-18 24 15,-13 11 1,-8-3-16,-1-8 16,46-72-1,-43 58-15,43-58 16,0 0-16,-26 30 16,19-21-1,16-21-15,10-3 16,13-4-16,7-3 15,13-7 1,7 0-16,7-2 16,22-7-1,-5-5-15,-14-1 16</inkml:trace>
  <inkml:trace contextRef="#ctx0" brushRef="#br0" timeOffset="114699.7318">14658 8619 0,'0'0'0,"0"0"16,0 0-16,0 0 16,18-3-1,17-3-15,14-5 16,-6 6-16,-8 0 15,-3 5 1,-5 7-16,-12 8 16,-3 14-1,-14 5-15,-10 11 16,-10 7-16,-8 6 16,-1-3-1,-5-6-15,36-49 16,-31 34-1,11-25-15,15-27 16</inkml:trace>
  <inkml:trace contextRef="#ctx0" brushRef="#br0" timeOffset="114983.983">15018 8160 0,'0'0'0,"0"0"15,0 25-15,4 24 16,0 32 0,1 22-16,3 6 15,8 4-15,1 8 16,7 11 0,-8 14-16,-10 3 31,-10-4-31,-8-13 15,1-25 1,-2-21-16,13-86 0,0 0 16,-10 50-16,8-36 15</inkml:trace>
  <inkml:trace contextRef="#ctx0" brushRef="#br0" timeOffset="115171.4091">15339 8292 0,'0'0'0,"0"0"15,16 4-15,20 3 16,15 14 0,-13 8-16,-18 5 15,-11 1-15</inkml:trace>
  <inkml:trace contextRef="#ctx0" brushRef="#br0" timeOffset="115813.8485">15276 8672 0,'0'0'16,"0"0"-16,18-18 15,17-11 1,15-14-16,-1 6 15,-49 37-15,0 0 16,0 0 0,38-25-16,-13 16 15,-23 23-15,-10 10 16,-11 16 0,-5 18-16,1 3 15,10 0 1,4-9-16,7-6 31,8-13-31,10-18 16,5-10-1,5-10-15,1-10 16,-7-5-16,-5-6 16,-6 5-1,-9-4-15,-4 5 16,-9 3-1,-5 3-15,-2 9 16,-4 7-16,1 8 16,0 7-1,4 13-15,-2 5 16,4 14-16,17-49 16,-14 52-1,14-52-15,-4 51 16,4-51-1,2 45-15,-2-45 16,7 42 0,-7-42-16,11 36 15,-11-36-15,13 23 16,10-7 0,3-15-16,11-12 15,2-15-15,18-24 16,9-29-1,-1-29-15,-34-25 16</inkml:trace>
  <inkml:trace contextRef="#ctx0" brushRef="#br0" timeOffset="116189.0363">15749 8207 0,'0'0'0,"0"0"16,0 20-1,6 20 1,-2 25-16,0 11 16,4 18-16,0 3 15,0 3 1,-2 2-16,-2 7 15,-1-1-15,-1 4 16,-2-3 0,0-6-16,0-5 15,0-8 1,-2-12-16,2-78 16,0 0-16,-9 60 15,9-60 1,-10 30-16,0-30 15,-4-19-15</inkml:trace>
  <inkml:trace contextRef="#ctx0" brushRef="#br0" timeOffset="116376.1299">15747 8840 0,'0'0'16,"0"0"-16,22-9 15,11-7 1,14 1-16,0 5 16,4 6-16,-4 4 15,-2 9 1,-10 4-16,-3 8 16,-12-1-1</inkml:trace>
  <inkml:trace contextRef="#ctx0" brushRef="#br0" timeOffset="116550.3526">16240 9096 0,'0'0'0,"0"0"16,0 0-1,0 0-15,0 0 16,0 0-16,0 0 15</inkml:trace>
  <inkml:trace contextRef="#ctx0" brushRef="#br0" timeOffset="116909.6429">16427 8221 0,'0'0'0,"0"0"15,-18 21 1,-13 16-16,-11 28 16,-5 29-1,7 22-15,16 2 16,17-7-16,16-17 15,13-15 1,4-10-16,8-6 16,0-14-1,-1-9-15,5-2 16,-38-38-16,0 0 16,45 29-1,-1-16-15,-6-19 16,-10-23-16</inkml:trace>
  <inkml:trace contextRef="#ctx0" brushRef="#br0" timeOffset="117161.8969">16798 8399 0,'0'0'0,"0"0"16,0 0-1,-15 14-15,-10 11 16,-9 14-16,-9 17 16,-12 14-1,-13 26-15,-18 20 16,10-7-16,76-109 16,0 0-1,-46 63-15,24-47 16</inkml:trace>
  <inkml:trace contextRef="#ctx0" brushRef="#br0" timeOffset="117333.7256">16669 8661 0,'0'0'0,"0"0"16,0 0-1,0 0-15,16 18 16,5 9-1,8 10-15,0 8 16,-29-45-16,32 45 16</inkml:trace>
  <inkml:trace contextRef="#ctx0" brushRef="#br0" timeOffset="117835.6524">17022 8410 0,'0'0'16,"0"0"0,0 0-16,3 25 15,3 27-15,5 26 16,-4 8 0,-5-6-16,-2-80 15,0 69-15,0-69 16,0 0-1,-7 40 1,-4-26-16,0-24 16,9-23-16,9-12 15,10-13-15,10-7 16,4 2 0,-2 8-16,4 1 15,1 7-15,1 5 16,-35 42-1,0 0-15,0 0 16,33-32 0,-2 14-16,-8 16 15,-9 14-15,0 7 16,-6 17 0,0 9-16,-4 21 15,1 11-15,-3 23 16,-2 15-1,-2-15-15,8-19 16,21-20-16</inkml:trace>
  <inkml:trace contextRef="#ctx0" brushRef="#br0" timeOffset="118197.9893">16910 9186 0,'0'0'16,"0"0"-16,0 0 15,0 0-15,2 25 16,19 19 0,8 9-16,6-12 15,8-15 1,1-14-16,3-16 15,-6-16-15,-8-12 16,-8-10 0,-16-3-1,-11 0-15,-17 6 16,-6 6 0,-6 14-16,-4 15 0,1 10 15,-6 18 1,-9 21-16,7 7 15,11-1-15,12-13 16,11-13 0</inkml:trace>
  <inkml:trace contextRef="#ctx0" brushRef="#br0" timeOffset="118448.3055">17862 8368 0,'0'0'16,"0"0"-16,-18 19 15,-11 16-15,-18 25 16,-17 32 0,-13 19-16,8 1 15,9-16 1,60-96-16,-49 65 15,20-41-15,17-32 16</inkml:trace>
  <inkml:trace contextRef="#ctx0" brushRef="#br0" timeOffset="118651.6681">17596 8614 0,'0'0'0,"0"0"15,14 15 1,8 7-16,6 12 15,2 5 1,1-2-16,-31-37 16,31 39-16,-31-39 31,31 29-31,-3-16 16,-12-20-16,-8-15 15</inkml:trace>
  <inkml:trace contextRef="#ctx0" brushRef="#br0" timeOffset="118776.2582">17739 8614 0,'0'2'16,"0"3"-16,0-5 16,2 1-1,16-2-15,19-1 16,18-6-16,17-3 16,-2-7-1,-5-6-15,-5-7 16</inkml:trace>
  <inkml:trace contextRef="#ctx0" brushRef="#br0" timeOffset="119010.8992">18166 8242 0,'0'0'15,"0"0"-15,0 0 16,0 0-1,0 25-15,7 25 16,1 23-16,2 12 16,-2-6-1,-3-4-15,-5-5 16,-9-9-16,-3-4 16,-1-2-1</inkml:trace>
  <inkml:trace contextRef="#ctx0" brushRef="#br0" timeOffset="119419.1826">17710 9260 0,'0'0'0,"0"0"15,-4 20-15,2 14 0,-3 10 16,12-6-16,8-5 16,9-12-1,5-6-15,3-8 16,4-7-16,2-11 16,9-13-1,-10-15-15,-14-3 16,-12-6-1,-14 2-15,-9 8 16,-15 7-16,-8 13 16,-11 11-1,0 11-15,-2 8 16,6 3 0,9 1-16,17-7 15,12-2-15,10-10 16</inkml:trace>
  <inkml:trace contextRef="#ctx0" brushRef="#br0" timeOffset="119749.3753">18602 8346 0,'0'0'0,"20"13"16,11 5 0,10 13-16,-2 10 15,-3 10-15,-8 12 16,-6 6 0,-14 2-16,-10 5 15,-13 16 1,-13 2-1,-7 2 1,-5-18-16,3-24 16,37-54-16,-31 35 0,31-35 15,0 0-15,-21 21 16,11-19-16</inkml:trace>
  <inkml:trace contextRef="#ctx0" brushRef="#br0" timeOffset="119937.1207">19172 9021 0,'0'0'0,"0"0"15,0 0 1,0 0-16,0 0 15,0 0-15</inkml:trace>
  <inkml:trace contextRef="#ctx0" brushRef="#br0" timeOffset="121112.7671">13061 10705 0,'0'0'0,"0"0"16,0 0-1,-15-2-15,-11-4 16,-15-6 0,5 7-16,-2 1 15,1 2-15,-1-5 16,5-4 0,33 11-16,-23-20 15,23 20-15,-20-25 16,7-6-1,6-5-15,10 0 16,10 1 0,11-3-16,11 8 15,6 11-15,4 7 16,1 14 0,2 12-16,-2 10 15,0 10 1,-7 8-16,-6 5 15,-1 5-15,-9 2 16,-6 4 0,-8 4-16,-11 5 15,-7 2-15,-11 3 16,-9 15 0,-9-9-16,-2-13 15,-7-18 1,6-23-16,1-10 15,40-14-15,-42 5 16,42-5 0,-43-7-16,2-6 15,41 13-15,-28-18 16,28 18 0,-15-23-1,15 23-15,0-22 16,12 0-16,11 4 15,5 8-15,7 6 16,2 8 0,18 8-16,-3 9 15,3 5 1,-2 5-16,-1 2 16,-4-2-16,-5-3 15,-43-28 1,0 0-16,0 0 15,43 22 1,-43-22-16,37 13 16,-37-13-16,39 7 15,-15-9 1,-14-9-16</inkml:trace>
  <inkml:trace contextRef="#ctx0" brushRef="#br0" timeOffset="121333.5076">13786 11239 0,'0'0'0,"0"0"16,0 0-16</inkml:trace>
  <inkml:trace contextRef="#ctx0" brushRef="#br0" timeOffset="123417.5055">14331 10243 0,'0'0'0,"0"0"16,0 0-1,0 0-15,20-15 16,18-10-16,23-16 16,5-3 15,19-11-31,5 0 16,-90 55-16,0 0 15,65-35-15,-32 19 16,-28 24-1,-20 15-15,-13 10 16,-16 21-16,-9 11 16,-22 26-1,-12 28-15,4-1 16,9-10 0,19-15-16,17-15 15,16-19-15,20-28 0</inkml:trace>
  <inkml:trace contextRef="#ctx0" brushRef="#br0" timeOffset="123620.5507">14573 10243 0,'0'0'0,"0"0"15,11 13 1,9 12-16,6 8 15,0 6-15,1 5 16,1 3 0,-1-2-16,-27-45 15,32 37 1</inkml:trace>
  <inkml:trace contextRef="#ctx0" brushRef="#br0" timeOffset="123854.8942">15004 9810 0,'0'0'0,"0"0"15,0 0 1,0 0-16,0 29 16,0 26-1,4 29-15,4 11 16,2-4-16,3-8 15,1-6 1,-3-4-16,-11-4 16,-9-18-1,-1-12-15</inkml:trace>
  <inkml:trace contextRef="#ctx0" brushRef="#br0" timeOffset="124045.6031">14700 10618 0,'0'0'0,"0"0"16,0 0-16,-7 11 0,-1 14 16,-6 13-1,7 5-15,7 3 16,21 1-16,18-11 16,18-9-1,13-11-15,9-15 16,9-20-16</inkml:trace>
  <inkml:trace contextRef="#ctx0" brushRef="#br0" timeOffset="124459.1861">15478 9940 0,'0'0'0,"0"0"16,-18 12-16,-11 7 16,-11 16-1,2 14-15,4 9 16,7 7-16,13-3 16,12-8-1,13-14-15,9-16 16,8-19-1,9-18-15,13-25 16,-6-11-16,-10-6 16,-12 5-1,-13 7-15,-9 8 16,-9 12-16,-11 10 16,-7 6-1,-6 12-15,-3 6 16,2 2-1,8-4 1,4-11 0,1-20-16</inkml:trace>
  <inkml:trace contextRef="#ctx0" brushRef="#br0" timeOffset="124688.8619">15898 9429 0,'0'0'15,"0"0"-15,0 0 16,12 23 0,5 17-16,9 29 15,-5 34 1,-8 26-16,-16 10 16,-5 9-16,-6-15 15,1-18 1,-1-21-16,4-26 15,-3-33-15</inkml:trace>
  <inkml:trace contextRef="#ctx0" brushRef="#br0" timeOffset="125067.0955">15478 10321 0,'0'0'188,"0"0"-188,0 0 0,-5 26 0,3 26 0,-3 24 0,3 20 0,4-4 0,7-5 0,9-9 0,13-17 0,5-28 0,9-15 0,7-16 0,3-22 0,-2-18 16,0-16-16,-3-22 0,-50 76 0,38-80 0,-15 4 0,-11 9 0,-12 67 0,-4-50 0,-4 11 15,-9 5-15,-12 10 16,-11 8-16,-1 6 15,-4 10-15</inkml:trace>
  <inkml:trace contextRef="#ctx0" brushRef="#br0" timeOffset="125270.5001">15504 10850 0,'0'0'0,"0"0"16,0 0-16,22-8 16,17-15-1,21-8-15,5-5 16,22-4-16,2 2 16,1 2-16</inkml:trace>
  <inkml:trace contextRef="#ctx0" brushRef="#br0" timeOffset="128708.9639">12960 12070 0,'0'0'16,"0"0"0,0 0-16,0 0 15,0 0 1,15-9-1,16-11-15,16-9 16,9-1-16,2 0 0,-2 6 16,-9 10-16,-5 16 15,-15 16 1,-16 12-16,-13 16 16,-13 23-1,-10 10-15,-15 28 16,-12 7-16,3-10 15,49-104 1,-38 74-16,38-74 16,0 0-1,-22 37-15,13-28 16,16-19-16,8-8 16,12-6-1,9-8-15,11-4 16,-1 1-16,2 8 15,-2 9 1,-2 12-16,-9 10 16,-8 9-1,-6 10-15,-7 11 16,-12 7-16,-14 22 16,-7 6-1,-12 3-15,-17 20 16,-10 4-1,-5-13-15,2-20 16,4-22-16,13-16 16,2-9-1,-3-5-15,3-7 16,42-4 0,-46 0-16,46 0 15,0 0-15,-40-7 16,5-12 15,11-17-31</inkml:trace>
  <inkml:trace contextRef="#ctx0" brushRef="#br0" timeOffset="128983.9843">13858 12794 0,'0'0'0,"0"0"16,0 0-16,0 0 15</inkml:trace>
  <inkml:trace contextRef="#ctx0" brushRef="#br0" timeOffset="131358.9149">14416 11594 0,'0'0'0,"0"0"15,0 0-15,0 0 16,17 7-16,16 7 15,6 6 1,0 2-16,-8 3 16,-11 2-1</inkml:trace>
  <inkml:trace contextRef="#ctx0" brushRef="#br0" timeOffset="131857.9823">14387 12110 0,'0'0'0,"0"0"16,8-16-16,16-12 15,9-15 1,2-1-16,4-6 16,-39 50-1,0 0-15,0 0 16,29-35-16,-14 17 15,-17 27 1,-11 20-16,-5 21 16,-9 25-1,-2 30-15,2 16 16,14-14-16,15-27 16,-2-80-1,21 48-15,2-29 16,6-15-1,1-10-15,1-19 16,7-17-16,-4-14 16,-10-2-1,-14 0-15,-15 7 16,-9 11 0,-9 11-16,-3 15 15,-3 11-15,-2 13 16,-4 12-1,2 17-15,7 8 16,10-8 0,10-9-16,8-17 15</inkml:trace>
  <inkml:trace contextRef="#ctx0" brushRef="#br0" timeOffset="132375.2779">14870 11639 0,'0'0'16,"0"0"0,0 25-16,0 30 15,-5 35 1,-2 30-16,-4 4 16,-2-2-16,-1-6 15,14-116-15,0 0 16,-4 88-1,13-55-15,7-44 16,4-29 0,4-20-16,5-16 15,12-32-15,10-21 16,5-15 0,-8 19-16,-15 31 15,-33 94 1,0 0-16,19-61 15,-9 32-15,-8 24 16,0 16 0,-4 16-16,2 20 15,-2 29 1,-6 42-16,2 45 16,2 25-16,1-5 15,1-7 1,0-21-16,2-17 15,0-20 1,7-19-16,3-21 16,-10-78-16,21 38 15,2-47 1</inkml:trace>
  <inkml:trace contextRef="#ctx0" brushRef="#br0" timeOffset="132731.618">15509 11751 0,'0'0'15,"0"0"1,0 0-16,0 0 16,0 0-16,19 0 15,23-5 1,15-4-16,-3-9 15,-5-7-15,-8-3 16,-41 28 0,0 0-16,35-24 15,-15 12 1,-18 19-16,-14 15 16,-13 18-16,-11 25 15,-18 29 1,-9 20-16,1 3 15,8-15 1,17-22-16,10-15 16,27-65-16,0 0 15,-9 46 1</inkml:trace>
  <inkml:trace contextRef="#ctx0" brushRef="#br0" timeOffset="132951.714">15745 11914 0,'0'0'0,"0"0"16,0 0-16,0 0 15,10 20 1,8 11-16,4 7 16,1 2-1,-4-4-15,-1-3 31,-3-6-31,2-8 16,2-13-16</inkml:trace>
  <inkml:trace contextRef="#ctx0" brushRef="#br0" timeOffset="133295.3837">15855 12019 0,'0'0'0,"0"0"15,0 0-15,0 0 16,9-21-16,12-13 15,12-27 1,7-1-16,10-19 16,-4 3-1,-46 78-15,0 0 16,0 0-16,38-63 16,-15 31-1,-12 24-15,-4 19 16,-5 14-16,-2 17 15,-2 25 1,-7 12-16,-2 32 16,-1 25-1,3 10-15,6-26 16,3-120-16,0 84 16,5-36-1,9-28-15,-1-26 16,3-21-16</inkml:trace>
  <inkml:trace contextRef="#ctx0" brushRef="#br0" timeOffset="133627.4732">16401 10978 0,'0'0'0,"0"21"15,4 27-15,0 33 32,1 42-32,-5 22 15,2 51 1,-2 34-16,-2 9 16,-5-15-16,3-15 15,2-19 1,2-21-16,0-29 15,0-44-15,0-20 16,0-76 0,0 0-16,0 0 15,0 53 1,4-25-16,7-24 16,-3-17-16</inkml:trace>
  <inkml:trace contextRef="#ctx0" brushRef="#br0" timeOffset="133815.3053">16806 12236 0,'0'0'0,"0"0"16,0 0-16,0 0 15,0 0 1,0 0-16</inkml:trace>
  <inkml:trace contextRef="#ctx0" brushRef="#br0" timeOffset="134567.725">13350 13869 0,'0'0'16,"-26"15"-16,-8 15 15,-22 25-15,-14 40 16,-9 43-1,4 25-15,14-9 16,20-25-16,12-27 16,12-38-1,17-64-15,0 0 16,-10 40 0,10-18-16,10-15 15,2-7-15,11-7 16,8-1-1,7-8-15,14-6 16,6-6 0,6-3-16,4 2 15,-2 3-15,-1 5 16,-1 7 0,-5 4-16,0 5 15,-59 5 1,51-5-16,-51 5 15,50-6-15,-8-9 16,-19-16-16</inkml:trace>
  <inkml:trace contextRef="#ctx0" brushRef="#br0" timeOffset="134911.0593">13282 13468 0,'0'0'0,"0"30"16,0 30 0,0 41-16,0 43 15,3 54-15,4 41 16,13 15-1,3-10-15,-1-9 16,0-22 0,-6-42-16,0-33 15,-5-28-15,-2-36 16,-9-74 0,4 60-16,-4-60 15,0 0 1,10 36-16,3-16 15</inkml:trace>
  <inkml:trace contextRef="#ctx0" brushRef="#br0" timeOffset="135138.4283">13867 15120 0,'0'0'16,"0"0"0,0 0-16,0 0 15,0 0-15</inkml:trace>
  <inkml:trace contextRef="#ctx0" brushRef="#br0" timeOffset="136278.6041">14458 13583 0,'0'0'16,"0"0"-1,0 0-15,0 0 16,0 0-16,18-9 16,16-15-1,22-19 1,8-13-16,15-15 16,-79 71-16,78-68 15,-29 31-15,-29 30 16,-18 24-16,-13 21 15,-16 37 1,-19 52-16,-21 54 16,-1 36-16,2-3 15,19-42 1,13-56-16,10-25 16,24-91-16,0 0 15,-18 61 1</inkml:trace>
  <inkml:trace contextRef="#ctx0" brushRef="#br0" timeOffset="136465.9901">14789 13718 0,'0'0'15,"5"22"-15,8 20 16,7 21-16,2 6 15,-1 12 1,4 21-16,-10-6 16,-13-36-16</inkml:trace>
  <inkml:trace contextRef="#ctx0" brushRef="#br0" timeOffset="136642.0175">14895 13737 0,'0'0'16,"0"0"-16,0 0 16,15-9-1,14-8-15,17-19 32,4-18-32,23-37 15</inkml:trace>
  <inkml:trace contextRef="#ctx0" brushRef="#br0" timeOffset="136902.4478">15201 13162 0,'0'0'0,"0"0"15,0 0-15,0 0 16,0 28 0,5 30-16,-1 34 15,-2 30-15,-2 10 16,-2 8-1,-2 1-15,1-4 16,1-10 0,2-13-16,-6-20 15,2-14-15,4-80 16,0 0 0,0 0-16,-9 61 15</inkml:trace>
  <inkml:trace contextRef="#ctx0" brushRef="#br0" timeOffset="137248.149">15151 14684 0,'0'28'0,"0"12"16,9 15-16,7 1 15,3-3 1,5-6-16,2-6 15,1-12-15,4-10 16,-3-13 0,-6-16-16,-3-16 15,-7-19 1,-8-27-16,-13-1 16,-15-12-16,-17 16 31,-12 22-31,8 29 15,1 18 1,1 16-16,2 10 0,8 17 16,11 11-16,9 10 15,11 6 1,2-70-16,11 82 16</inkml:trace>
  <inkml:trace contextRef="#ctx0" brushRef="#br0" timeOffset="137829.0353">15622 13501 0,'0'0'0,"0"0"16,0 0-16,23-10 15,15-3 1,18-7-16,-8 9 16,-11 9-16,-14 17 15,-19 9 1,-14 13-16,-5 12 16,-14 22-1,-13 30-15,-7 12 16,2 0-16,47-113 15,0 0 1,-39 79-16,17-46 16,13-34-16,9-23 15,7-12 1,7-9-16,3-11 16,1 7-1,-1 13-15,-2 18 16,-5 18-16,-2 21 31,-4 16-15,3 33-16,-1 13 15,3 39-15,2 28 16,2-11 0,1-36-16,-14-103 15,20 46 1,5-42-16,4-33 15,8-31-15,11-33 16,21-67 0,14-47-16</inkml:trace>
  <inkml:trace contextRef="#ctx0" brushRef="#br0" timeOffset="138194.8844">16144 12962 0,'2'29'0,"0"25"16,7 30-16,8 53 15,6 48-15,5 59 16,-4 48-16,0-6 16,-8-2-1,-1-7-15,-1-23 16,-1-23-16,1-35 16,-1-46-1,-1-31-15,1-28 16,-13-91-1,13 64-15,-2-34 16,-4-22-16</inkml:trace>
  <inkml:trace contextRef="#ctx0" brushRef="#br0" timeOffset="138376.3467">16716 14552 0,'-2'0'0,"-8"0"16,-7 14-16,-1 6 16</inkml:trace>
  <inkml:trace contextRef="#ctx0" brushRef="#br0" timeOffset="155756.9245">19582 8772 0,'0'0'16,"0"0"-16,0 0 15,0 0-15,0 0 32,24 0-17,22 0-15,25 0 16,3 0-16,18-6 16</inkml:trace>
  <inkml:trace contextRef="#ctx0" brushRef="#br0" timeOffset="156802.9346">21229 8051 0,'-17'-18'0,"-8"-7"16,-7-6-16,-3 0 15,-5 2 1,-5 5-16,1 10 16,-7 14-16,-6 14 15,-2 14 1,-3 20-16,-9 25 16,-5 28-16,13 12 15,11 8 1,12-6-16,19-4 15,9-15 1,20-5-16,11-9 16,10-10-16,11-6 15,11-9 1,12-14-16,13-14 16,9-18-16,7-17 15,-3-13 1,-3-5-16,-16-7 15,-9-10 1</inkml:trace>
  <inkml:trace contextRef="#ctx0" brushRef="#br0" timeOffset="157240.3317">21171 8625 0,'0'0'0,"0"0"16,0 0-16,0 26 15,0 26 1,0 24-16,0 17 16,0-3-16,0-7 15,-4-7 1,-1-9-16,5-67 15,0 0-15,0 0 16,-7 40 0,7-40-1,-6 16-15,2-34 16,4-24-16,4-10 16,0 1-1,3-5-15,8 5 16,4 3-16,10 9 15,6 3 1,9 2-16,4 10 16,6 8-16,0 11 15,-1 10 1</inkml:trace>
  <inkml:trace contextRef="#ctx0" brushRef="#br0" timeOffset="157726.1245">21571 8775 0,'0'0'16,"0"0"-16,0 0 16,0 0-1,0 0-15,0 0 16,0 0-16,16 13 15,8 5 1,15 7-16,-2-3 16,7-4-1,-4-5-15,-5-5 16,-11-13-16,0-11 16,-3-9-1,-5-10-15,-7-12 16,-9 2-16,0 45 15,-11-43 1,-7 10-16,-9 12 16,0 15-1,-4 11-15,-3 11 16,0 7-16,-5 12 16,3 7-1,8 7-15,4 5 16,13-1-1,11 1-15,13-3 16,17-6 0,15-9-16,18-14 15,12-13-15,33-18 16</inkml:trace>
  <inkml:trace contextRef="#ctx0" brushRef="#br0" timeOffset="158289.5248">22423 8849 0,'0'0'16,"0"0"-1,0 0-15,-13-14 16,-6-8-16,-8-8 16,-1 4-16,-1 0 15,-1 3 1,6 7-16,24 16 15,-29-11-15,1 6 16,0 12 0,5 9-16,1 11 15,3 11-15,1 13 16,5 5 0,5-3-16,8-53 15,0 48-15,10-13 16,3-13-1,5-12-15,1-15 16,8-11 0,5-10-16,3-13 15,1-3-15,-5 2 16,-3 4 0,-6 9-16,-2 9 15,-3 7 1,1 7-16,1 10 15,0 10 1,0 6-16,1 5 16,3 2-16,9 6 15,2-7 1,2-6-16,2-6 16,2-5-16,-3-11 15,-3-13 1</inkml:trace>
  <inkml:trace contextRef="#ctx0" brushRef="#br0" timeOffset="158586.4538">22311 8339 0,'0'0'0,"0"0"16,0 0-16,20 0 16,25 7-16,33 1 15,28 8 1,7-7-16,-1-1 16,-5-7-1,-13 1-15,-14 1 16,-80-3-16,65 0 15,-65 0 1,40-5-16,-21-13 16</inkml:trace>
  <inkml:trace contextRef="#ctx0" brushRef="#br0" timeOffset="158908.0987">22704 8074 0,'0'0'15,"0"0"-15,0 19 16,0 24-16,0 28 16,0 17-1,0 27-15,0 8 16,-4 4-1,-1-1-15,1-5 16,2-12-16,0-15 16,4-22-1,-2-72-15,6 51 16,-6-51 0,25 39-1,22-11-15</inkml:trace>
  <inkml:trace contextRef="#ctx0" brushRef="#br0" timeOffset="159419.6243">22877 8844 0,'0'0'0,"0"0"16,0 0-16,17 10 15,19 5 1,20 5-16,4-9 16,1-9-1,-2-6-15,0-14 16,-5-8-16,-12-9 16,-11-5-1,-31 40-15,23-42 16,-13-3-1,-12 2-15,-11 13 16,-7 10-16,-4 15 16,-13 7-1,-4 12 1,-15 16-16,2 11 0,3 10 16,8 7-1,9 3-15,12 1 16,16-3-1,12-6-15,16-6 16,14-5-16,16-11 16,12-11-1,13-8-15,30-7 16,18-5 0,-2-7-16,10 0 15,29-4-15</inkml:trace>
  <inkml:trace contextRef="#ctx0" brushRef="#br0" timeOffset="159920.3008">24396 8013 0,'0'0'0,"-29"-9"16,-13 0-1,-35 7-15,-27 24 16,-24 37 0,1 25-16,15 16 15,27 1 1,28-11-16,24-14 15,25-13-15,18-26 16,17-8 0,19-2-16,18-7 15,12-7 1,29-3-16,9-2 16,-15 3-16,-21 7 15,-18 2 1,-27 3-16,-16 2 15,-17 3-15,-15 2 16,-12 5 0,-19 8-16,-10-1 15,-8-4 1,-26 7-16,-8-8 16,12-11-16,86-26 15,-72 2 1</inkml:trace>
  <inkml:trace contextRef="#ctx0" brushRef="#br0" timeOffset="160376.7012">24323 8731 0,'0'0'0,"0"0"15,21 6 1,26 2-16,32 8 16,10 0-1,-2-7-15,-4-12 16,-14-8 0,-69 11-16,43-20 15,-24-11-15,-17 0 16,-8 1-1,-9-1-15,-12 5 16,-8 1-16,-19 10 16,-2 8-1,-3 14-15,2 8 16,5 14 0,3 11-16,9 10 15,11 7-15,13 4 16,14-4-1,18 0-15,15-8 16,16-11 0,8-11-16,12-14 15,8-13-15,22-14 16,6-18 0,-9-9-16,-13-4 15</inkml:trace>
  <inkml:trace contextRef="#ctx0" brushRef="#br0" timeOffset="161023.2059">25079 8525 0,'0'0'0,"0"0"15,0 0-15,0 0 16,0 20 0,0 23-16,-4 26 15,2 11 1,-5 21-16,5-13 15,-2-11-15,4-77 16,0 0 0,-8 49-16,8-49 15,-6 15-15,6-28 16,10-20 0,9-10-16,3 1 15,4-2 1,1-4-16,-4 4 15,4 8-15,1 7 16,-2 8 0,-3 15-16,-6 10 15,-3 12 1,-4 10-16,-2 10 16,-8 9-16,-3 12 15,3-57 1,0 0-16,0 0 15,-5 48 1,3-14-16,6-21 16,9-15-16,2-16 15,5-16 1,5-12-16,-1-3 16,-3-1-1,-3 7-15,1 8 16,2 8-16,-1 16 15,-3 9 1,4 13-16,-1 16 16,-7 15-16,2 23 15,-1 12 1,1 18-16,8 10 16,9-25-1,7-28-15</inkml:trace>
  <inkml:trace contextRef="#ctx0" brushRef="#br0" timeOffset="161534.5742">26225 8862 0,'0'0'16,"0"0"-16,-6-16 16,1-17-1,-5-14-15,-4 7 16,-5 4-16,-2 6 15,1 4 1,0 6-16,-5 6 16,-4 8-1,-2 8-15,-5 9 16,1 9-16,-6 18 16,3 9-1,5 7-15,6-1 16,12-3-1,15-50-15,-4 42 16,14-13-16,11-18 16,12-15-1,7-14 1,9-16-16,-3-1 0,-7-1 16,-6 7-1,-4 5-15,-6 5 16,-7 10-1,-3 8-15,-6 9 16,-3 14-16,-2 14 16,3 9-1,2 20-15,6-2 16,11-7 0,12-10-16,7-19 15,6-16-15</inkml:trace>
  <inkml:trace contextRef="#ctx0" brushRef="#br0" timeOffset="161896.803">26590 8502 0,'0'0'0,"0"34"16,0 24-1,6 43-15,-4 35 16,-4 18 0,-2 40-16,-4 14 15,-3-7-15,-6-7 16,2-8-1,-5-7-15,-3 2 16,2-12 0,1-23-16,1-23 15,4-39-15,15-84 16,0 0 0,-19 47-16,-4-37 15</inkml:trace>
  <inkml:trace contextRef="#ctx0" brushRef="#br0" timeOffset="162178.9846">26471 8769 0,'0'0'16,"21"-15"-16,12-4 15,22-6 1,-4 12-16,-6 13 16,-8 11-1,-8 12-15,-15 0 16,-8 2-16,-6 4 16,-6 5-16,-10-1 15,-9 3 1,-16 2-16,-12-5 15,1-12-15</inkml:trace>
  <inkml:trace contextRef="#ctx0" brushRef="#br0" timeOffset="162666.0719">26939 8004 0,'0'0'15,"0"0"-15,3 24 16,9 23 0,9 25-16,3 17 15,-3 19 1,-3 12-16,-12 12 16,-12 7-1,-15 1-15,-1-14 16,0-23-16,22-103 15,-19 80 1,19-80-16,-12 49 16,3-31-16,2-23 15,2-10 1,10-15-16,6-7 16,11-23-1,7-5-15,5-2 16,13-7-1,2 7-15,2 19 16,-8 26-16,-5 15 16,0 17-1,-1 12 1,-7 16-16,-10 15 16,-9 8-1,-9 6-15,0-9 0,3-17 16</inkml:trace>
  <inkml:trace contextRef="#ctx0" brushRef="#br0" timeOffset="163040.6649">27614 8616 0,'0'0'0,"0"0"16,-11 21-16,-4 12 15,-7 16 1,7 11-16,4 5 16,11 2-1,9-9-15,8-9 16,9-15-16,5-19 16,-2-21-1,0-13-15,-4-13 16,-3-13-1,-11-5-15,-11 6 16,-9 4 0,-13 6-16,-10 12 15,-8 8-15,-2 7 16,2 5 0,11 0-16,13-3 15,14-8-15</inkml:trace>
  <inkml:trace contextRef="#ctx0" brushRef="#br0" timeOffset="163402.8073">27829 8504 0,'0'0'15,"0"0"-15,0 0 16,15 18 0,7 11-1,3 16-15,-8 10 16,-4 13-1,-11 3-15,-4 3 0,-11 11 16,13-85-16,0 0 16,-13 69-1,2-31-15,2-29 16,7-20 0,4-11-16,4-15 15,8-9-15,12-14 16,7 0-1,4 2-15,8 6 16,4 12-16,6 10 16,-3 13-1,-1 10-15,0 9 16,-10 10 0,2-4-16,8-4 15</inkml:trace>
  <inkml:trace contextRef="#ctx0" brushRef="#br0" timeOffset="163888.5016">28356 8663 0,'0'0'0,"0"0"16,0 0-16,0 0 15,16 13 1,10 3-16,14 0 15,8-7-15,5-9 16,1-11 0,-5-10-16,-7-4 15,-11-8 1,-10 0-16,-13-3 16,-10 7-16,-11 7 31,-13 4-31,-11 8 15,0 10 1,-13 10-16,3 9 0,3 11 16,3 8-16,13 11 15,5 9 1,15 4-16,10 6 16,11-6-16,13-1 15,12-15 1,14-10-16,15-17 15,9-14 1,27-25-16,7-13 16,-12-7-16,-22 2 15,-76 38 1,57-39-16</inkml:trace>
  <inkml:trace contextRef="#ctx0" brushRef="#br0" timeOffset="164044.3513">29406 9088 0,'0'0'0,"0"0"16,0 0-16</inkml:trace>
  <inkml:trace contextRef="#ctx0" brushRef="#br0" timeOffset="175383.1481">16977 10120 0,'0'0'16,"0"0"-16,0 0 15,0 0 1,0 0-16,0 0 15,22 0-15,21 0 16,21 0 0,4 0-16,1-5 15,0-2-15,0-1 16,-5-2 0,0 2-16,-64 8 15,58-4 1,-58 4-16,0 0 15,49 0-15,-49 0 16,0 0 0,0 0-1,42 4-15,-42-4 16,0 0-16,34 8 16,-7 4-16</inkml:trace>
  <inkml:trace contextRef="#ctx0" brushRef="#br0" timeOffset="175539.3284">18054 10258 0,'0'0'15,"0"0"1,0 0-16,0 0 15</inkml:trace>
  <inkml:trace contextRef="#ctx0" brushRef="#br0" timeOffset="179943.289">18337 9653 0,'0'0'0,"-15"19"15,-5 14 1,-7 15-16,-2 12 15,-3 10 1,-5 28-16,-1 21 16,4-1-16,12-15 15,7-25 1,5-15-16,4-19 16,6-44-16,0 0 15,2 31 1,8-17-16,7-21 15,9-22 1,19-24-16,4-16 16,14-19-1,-63 88-15,65-84 16,-7 27-16,-18 40 16,-16 26-16,-10 13 15,-4 13 1,-6 15-16,3 19 15,2 4 1,4 18-16,-13-91 16,22 80-16,12-15 15,0-32 1,5-22-16,8-16 16,10-12-1,-1-12-15,3-11 16,-1-10-16,9-21 15,-4-18 1,-16-3-16,-16-2 16,-8-4-1,-8-1-15,-3-1 16,-10-1-16,-2 6 16,-5 7-1,-4 11-15,-1 11 16,10 66-1,-13-46-15,13 46 16,-6-41-16</inkml:trace>
  <inkml:trace contextRef="#ctx0" brushRef="#br0" timeOffset="180561.7474">19725 10457 0,'0'0'15,"0"0"1,0 0-16,-12-15 15,-10-10-15,-3-11 0,0 1 16,0-6 0,1 3-16,24 38 15,-28-36-15,28 36 16,-29-28 0,-6 10-16,-3 18 15,2 18-15,1 12 16,5 13-1,4 2-15,7-1 16,19-44 0,0 0-16,0 0 15,-6 36-15,15-20 16,15-21 0,10-19-16,13-21 15,-1-8 1,-4 3-16,-42 50 15,0 0 1,35-37-16,-6 17 16,-11 20-16,-2 10 15,-7 15 1,-3 11-16,-4 9 16,2 9-16,4-6 15,3-5 1,7-8-16,7-12 15,3-12-15</inkml:trace>
  <inkml:trace contextRef="#ctx0" brushRef="#br0" timeOffset="180792.3567">19996 10104 0,'0'0'15,"0"0"-15,-5 20 16,3 23-16,-4 19 16,-1 5-1,0-6-15,7-61 16,0 0 0,0 0-16,-4 53 15,4-53-15,0 25 16,4-46-1</inkml:trace>
  <inkml:trace contextRef="#ctx0" brushRef="#br0" timeOffset="180948.2538">19654 9526 0,'0'0'16,"0"0"-16,0 0 15,0 0-15,0 0 16</inkml:trace>
  <inkml:trace contextRef="#ctx0" brushRef="#br0" timeOffset="181173.9166">20024 9695 0,'0'0'0,"0"0"16,22 0-16,19 0 15,27 0 1,8 0-16,15 0 16,1 0-16,-4 0 31,-11 0-31,-10 0 15</inkml:trace>
  <inkml:trace contextRef="#ctx0" brushRef="#br0" timeOffset="181497.4127">20349 9211 0,'0'0'0,"-4"22"16,-1 23-16,-2 35 15,-1 36 1,-8 16-16,-4 24 16,-2 21-16,3-3 15,10-9 1,5-15-16,6-22 15,0-26 1,0-19-16,5-18 16,-7-65-1,11 36-15,3-17 16,7-11-16</inkml:trace>
  <inkml:trace contextRef="#ctx0" brushRef="#br0" timeOffset="181827.1583">20729 9290 0,'0'0'15,"0"0"-15,2 32 16,10 33-1,-1 38 1,0 35-16,0 10 16,-2 24-1,-3 9-15,-4-9 0,-2-16 16,-2-24-16,-2-29 16,4-103-1,0 0-15,0 0 16,-9 71-16,0-44 15,-4-38 1,-9-33-16</inkml:trace>
  <inkml:trace contextRef="#ctx0" brushRef="#br0" timeOffset="182045.4967">20716 9478 0,'0'0'16,"20"-4"-16,20-5 16,23-4-1,4-2-15,0-1 16,3 0-16,5 0 16,7 1-1,-12 10-15,-36 10 16</inkml:trace>
  <inkml:trace contextRef="#ctx0" brushRef="#br0" timeOffset="182251.1886">20752 10097 0,'0'0'0,"0"0"15,24-1-15,30-15 32,19-4-32,10-3 15,2 5 1,-9 7-16,-13 0 16</inkml:trace>
  <inkml:trace contextRef="#ctx0" brushRef="#br0" timeOffset="182704.2118">21208 10176 0,'0'0'15,"0"0"1,0 0-16,-8 24 16,0 28-16,-5 20 15,5-2 1,8-4-16,0-66 16,21 51-1,5-20-15,5-17 16,-6-14-16,-5-10 15,-2-10 1,-7-6-16,-3-3 16,-8-5-1,-8 2-15,-3 3 16,-4 3-16,-5 8 16,-8 3-1,2 10-15,-3 7 16,0 5-16,3 4 15,11 4 1,13-4-16,11-6 16</inkml:trace>
  <inkml:trace contextRef="#ctx0" brushRef="#br0" timeOffset="183049.7445">21536 10071 0,'0'0'0,"0"0"16,9 18-16,6 8 16,3 17-1,-5 11-15,-6 6 16,-5 4-16,-4-1 16,2-63-1,-7 56-15,7-56 16,-11 45-1,11-45-15,-16 23 16,6-21-16,3-21 16,9-14-1,7-7-15,9-17 16,8-2 0,15 0-16,8 6 15,11 4-15,28-3 16,11 8-1,3 15-15</inkml:trace>
  <inkml:trace contextRef="#ctx0" brushRef="#br0" timeOffset="183658.9151">22871 9521 0,'-10'-22'16,"-6"-16"-16,-4-6 15,-5 2 1,2 2-16,-6 7 16,-11 11-16,-4 13 15,-14 13 1,-4 16-16,-8 14 15,-11 18 1,4 7-16,14 2 16,21-7-16,24-10 15,11-4 1,14 3-16,15 3 16,18-3-16,14-3 15,13 3 1,20 6-16,4 5 15,-14-7-15,-25-9 16,-19-5 0,-33-33-16,19 38 15,-8 7 1,-20 4-16,-12 2 16,-16 3-16,-9-1 15,-8-8 1,-8-11-16,-7-10 15,-1-13 1,3-15-16,2-14 16,7-9-16,7-10 15,10-6 1,18-2-16,10 3 16,21 2-1,12 6-15,15 5 16,14 6-16</inkml:trace>
  <inkml:trace contextRef="#ctx0" brushRef="#br0" timeOffset="183896.9438">23107 10063 0,'0'0'16,"0"0"-16,0 0 16,0 21-1,0 21-15,0 21 16,0 4-16,2-2 16,5-16-16,4-25 15</inkml:trace>
  <inkml:trace contextRef="#ctx0" brushRef="#br0" timeOffset="184068.3803">22988 9639 0,'0'0'15,"0"0"-15,0 0 16,0 0-16,0 0 15,0 0 1,0 0-16</inkml:trace>
  <inkml:trace contextRef="#ctx0" brushRef="#br0" timeOffset="184430.1977">23391 10004 0,'0'0'16,"0"22"-16,0 15 15,4 26 1,0 7-16,-2 3 16,0 11-16,-4-15 15,2-69 1,0 0-16,0 0 16,-2 38-1,2-27-15,11-29 16,6-13-1,2-10-15,1-6 16,3-4-16,0 1 16,7 4-1,1 10 1,3 11-16,1 17 16,-7 14-16,-4 17 15,-2 15-15,3 20 16,-4 9-16,-1 4 15</inkml:trace>
  <inkml:trace contextRef="#ctx0" brushRef="#br0" timeOffset="185242.3864">24281 10457 0,'0'0'0,"0"0"15,0 0 1,0-22-16,0-23 16,-4-21-1,0-2-15,-9 5 16,-7 5 0,-3 12-16,-7 1 15,30 45-15,-33-32 16,-6 17-1,-4 17-15,0 23 16,4 14 0,5 13-16,34-52 15,0 0-15,0 0 16,-25 47 0,16-11-16,14-26 15,8-13-15,5-9 16,3-3-1,0 1-15,4 3 16,2 5 0,-1 8-16,4 9 15,-3 14 1,0 18 0,-2 23-16,-1 24 0,-2 45 15,1 60 1,-10 21-16,-13 11 15,-11-36-15,-3-38 16,-5-26 0,-2-31-16,-2-24 15,1-24 1,0-18-16,-5-15 16,-2-8-16,-13-3 15,-16-8 1,-5-14-16,-2-13 15,5-19 1,-17-28-16,7-29 16,7-18-16,22-9 15,23 13 1,28 17-16,19 5 16,22-1-16,23 8 15,20 7 1,11 20-16,6 16 15,1 11 1,-11 12-16,-17 8 16,-12 4-1,-25 1-15,-5-1 16,-4-5-16</inkml:trace>
  <inkml:trace contextRef="#ctx0" brushRef="#br0" timeOffset="185589.7248">24501 9302 0,'0'0'0,"0"0"16,0 0-16,0 24 15,0 25-15,0 37 16,0 34-16,7 12 16,1 6-16,3 5 15,-4-6 1,5-12-16,-1-16 16,-2-19-16,-2-22 15,-7-68 1,6 46-16,-6-46 15,11 29 1,7-16-16,5-21 16</inkml:trace>
  <inkml:trace contextRef="#ctx0" brushRef="#br0" timeOffset="186045.9756">24760 10042 0,'0'0'16,"0"0"-16,3 18 16,11 15-1,5 9-15,6 6 16,8-6-16,5-9 16,3-10-1,0-14-15,2-12 16,-2-10-16,-8-11 15,-8-8 1,-12 1-16,-11 2 16,-6 4-1,-10 5-15,-10 7 16,-13 3 0,-2 13-16,-12 11 15,1 8-15,5 11 31,9 10-31,8 8 16,10 5 0,14 6-16,13 3 0,13-4 0,18-8 15,12-10 1,12-16-16,10-19 16,26-26-1,17-26-15,-5-28 16,-21-17-16</inkml:trace>
  <inkml:trace contextRef="#ctx0" brushRef="#br0" timeOffset="186577.1605">25581 9333 0,'0'0'16,"0"0"-1,0 0-15,-18 18 16,-10 16-16,-5 26 16,6 19-1,1 30-15,3 27 16,7 14 0,12-1-16,8-9 15,12-12-15,7-18 16,8-23-1,7-22-15,7-20 16,-3-25-16,2-16 16,6-22-1,3-23-15,-1-16 16,8-32 0,-6-26-16,-12-4 15,-15-5-15,-15 6 16,-18 8-1,-12 12-15,-13 6 32,-13 10-32,-6 13 15,-2 17 1,-5 12-16,10 19 0,0 10 16,-4 17-16,-3 14 15,3 19 1,4 20-16,0 27 15,16 21-15,24-7 16,29-9-16</inkml:trace>
  <inkml:trace contextRef="#ctx0" brushRef="#br0" timeOffset="187204.6191">26204 9226 0,'0'0'0,"0"0"16,-5 25-16,3 24 15,-3 29 1,1 27-16,4 7 15,7 8 1,4 4-16,2 0 16,2-3-16,-7-5 15,-1-11 1,-3-13-16,-4-92 16,0 0-16,0 0 15,-2 69 1,-3-33-16,1-27 15,-2-16 1,4-8-16,2-14 16,6-9-16,10-19 31,5-3-15,8 5-16,3 8 15,3 8 1,2 12-16,-4 14 15,-5 15-15,-7 7 16,-5 16 0,-10 7-16,-8 5 15,-8 12-15,-9-2 16,19-47 0,-20 43-16,-8-12 15,3-13 1,0-13-16,3-13 15,1-7-15,8-10 16,8-10 0</inkml:trace>
  <inkml:trace contextRef="#ctx0" brushRef="#br0" timeOffset="187391.6348">26580 10250 0,'0'0'0,"0"0"16,0 0 0,0 0-16,12 17 15,9 10 1,8 4-16,-1-3 16,7-5-16,-2-5 15,-2-11 1</inkml:trace>
  <inkml:trace contextRef="#ctx0" brushRef="#br0" timeOffset="189197.3496">26740 10240 0,'0'0'0,"0"0"15,0 0-15,0 0 16,-11 0 0,-3 0-16,-5 0 15,10 6-15,4-5 16,7 10-1,6-2-15,2 7 16,1 2-16,1 6 16,-1 4-1,-3 9-15,4 17 16,-6 8 0,-4 10-16,-4 8 15,-4 30-15,-12 21 16,-5 10-1,-5 2-15,-7-17 16,2-24 0,0-12-16,-5-15 15,0-12 1,1-14-16,-3-9 16,-4-4-1,-5-7-15,-4-6 0,2-13 16,1-16-1,1-21-15,-9-22 16</inkml:trace>
  <inkml:trace contextRef="#ctx0" brushRef="#br0" timeOffset="189438.098">26598 9840 0,'0'0'15,"0"0"-15,0 0 31,0 0-31,17 0 16,32 0-16</inkml:trace>
  <inkml:trace contextRef="#ctx0" brushRef="#br0" timeOffset="190278.9971">26923 10212 0,'0'0'0,"0"0"0,0 0 15,16 11-15,11 4 16,8 8 0,6-1-16,6-4 15,2-2 1,2-12-16,-1-6 16,-4-10-1,-8-8-15,-8-6 16,-12-7-16,-12-2 15,-14 9 1,-10-1-16,-10 5 16,-7 8-16,-9 3 15,-2 11 1,2 7-16,0 8 16,7 13-16,8 7 15,7 5 1,13 7-16,9 2 15,18 5 1,13 0-16,15-10 16,11-10-1,9-17-15,9-23 16,19-26-16,10-30 16,-3-21-1,-18-11-15,-19 5 16,-19 13-1,-18 13-15,-20 22 16,-9 7-16,2 34 16,-12-25-1,-5 9-15,-13 14 16,-5 14-16,-5 12 16,-7 19-1,6 10-15,12 5 31,11 1-31,14-4 16,12-3-16,18-10 16,11-6-16,19-14 0,13-9 15,10-11 1,26-10-16,1-17 16,-21-15-1,-22-14-15</inkml:trace>
  <inkml:trace contextRef="#ctx0" brushRef="#br0" timeOffset="190513.2995">27800 9514 0,'0'0'15,"0"0"-15,0 0 16,17 5-16,28 0 15,31 3 1,30 3-16,9-1 16,8-6-1,-5-6-15,-12-6 16,-19 1-16,-87 7 16,73-19-1</inkml:trace>
  <inkml:trace contextRef="#ctx0" brushRef="#br0" timeOffset="190872.2369">28239 9142 0,'0'0'0,"0"0"15,0 0-15,0 0 16,-6 26-1,-2 30 1,0 35 0,1 34-16,5 14 0,0 13 15,0 38 1,2 2-16,2-22 16,2-29-16,3-40 15,1-13 1,6-9-16,5-19 15,-4-20-15,-15-40 16,18 25 0,2-14-16,0-7 15,2-6 1</inkml:trace>
  <inkml:trace contextRef="#ctx0" brushRef="#br0" timeOffset="191059.7959">28861 10368 0,'0'0'16,"0"0"-16,0 0 15,0 0-15</inkml:trace>
  <inkml:trace contextRef="#ctx0" brushRef="#br0" timeOffset="198213.039">18054 10893 0,'0'0'15,"0"0"-15,0 0 16,0 0-1,0 0-15,18 4 16,17 0-16,22 6 16,-1-3-1,1-3 1,3-2-16,3-2 16,8-2-1,1-2-15,16-7 0,-5 1 16,-8 2-1,4 0-15,-5 6 16,-6 1-16,-12-2 16</inkml:trace>
  <inkml:trace contextRef="#ctx0" brushRef="#br0" timeOffset="198667.9074">20740 10875 0,'0'0'0,"0"0"15,0 0-15,0 0 16,0 0 0,20 0-16,18 0 15,23 0 1,-2 0-16,2-4 16,-1-3-1,5-2 1,10-2-16,6-7 15</inkml:trace>
  <inkml:trace contextRef="#ctx0" brushRef="#br0" timeOffset="198965.0997">22229 10758 0,'0'0'15,"0"0"1,0 0-16,24 0 15,25 5-15,25-2 16,10 4 0,2-5-16</inkml:trace>
  <inkml:trace contextRef="#ctx0" brushRef="#br0" timeOffset="199544.8732">25397 10924 0,'0'0'16,"20"0"-16,25 0 16,32 0-16,31 0 15,6-6 1</inkml:trace>
  <inkml:trace contextRef="#ctx0" brushRef="#br0" timeOffset="224491.8376">17001 12066 0,'0'0'0,"0"0"16,0 0-16,0 0 16,0 0-16,0 0 15,24 6 1,15 1-16,22 3 16,-8-6-1,-1 0-15,1-2 16,-53-2-16,59 0 15,-2 2 1,-57-2-16,63 0 16,-5 5-1,-58-5-15,0 0 16,55 6 0,-55-6-16,0 0 15,0 0-15,37 10 16,-37-10-1,0 0-15,0 0 16,27 7-16,-27-7 16,17 4-1,-17-4-15,18 0 16,10-3-16</inkml:trace>
  <inkml:trace contextRef="#ctx0" brushRef="#br0" timeOffset="224625.6507">17815 12135 0,'0'0'0</inkml:trace>
  <inkml:trace contextRef="#ctx0" brushRef="#br0" timeOffset="237570.0557">18704 11279 0,'0'0'0,"0"30"0,-4 16 15,2 35 1,-4 22-16,0 8 15,0 15-15,1 10 16,0 11 0,1 30-16,-2 10 15,-1-3 1,5-22-16,2-16 16,0-14-16,-5-34 15,5-98 1,0 0-16,-7 64 15,-3-52-15,-1-35 16</inkml:trace>
  <inkml:trace contextRef="#ctx0" brushRef="#br0" timeOffset="238181.005">18488 11561 0,'0'0'0,"11"-29"16,7-9-16,19-23 15,15 8 1,28-5-16,21 11 16,3 23-16,4 19 15,-10 19 1,-10 22-16,-22 16 15,-20 20 1,-29 20-16,-27 13 16,-31 15-16,-28 3 15,-23 7 1,-4-19 0,11-25-1,9-26-15,11-20 16,5-16-16,60-24 0,-45 7 15,7-11 1,38 4-16,0 0 16,-27-11-16,27 11 15,-8-13 1,12 3-16,19 6 16,3 4-1,11 6-15,2 13 16,10 14-16,4 15 15,-5 9 1,17 30-16,1 16 16,-3 0-1,-10-14-15,-12-26 16,-3-23-16,-38-40 16,34 23-1,4-15-15,4-15 16,-4-13-16</inkml:trace>
  <inkml:trace contextRef="#ctx0" brushRef="#br0" timeOffset="238648.9796">19494 12350 0,'0'0'15,"0"0"-15,8 17 16,8 16 0,9 4-16,6 1 15,1-1-15,1-7 16,2-10 0,-1-9-1,-5-11-15,-2-11 16,-6-11-16,-3-12 15,-4-12-15,-11-2 16,-13 6 0,-5 4-16,-12 11 15,0 16-15,-10 13 16,-13 13 0,0 21-16,-1 14 15,5 15 1,-1 24-16,13 20 15,23-4-15,22-11 16,14-18 0,11-14-16,4-22 15,1-9-15,10-19 16,2-12 0,0-22-16,-1-20 15</inkml:trace>
  <inkml:trace contextRef="#ctx0" brushRef="#br0" timeOffset="238996.019">20077 11203 0,'0'0'0,"-5"23"16,1 22 0,-5 32-16,-2 42 15,1 18 1,-1 23-16,-4 48 16,1 13-16,5 2 15,5-32 1,-2-46-1,3-33 1,3-37-16,0-75 16,0 0-16,5 52 0,5-39 15,4-24-15</inkml:trace>
  <inkml:trace contextRef="#ctx0" brushRef="#br0" timeOffset="239465.9778">20108 12377 0,'0'0'16,"0"0"-16,0 0 15,0 26 1,8 23-16,10 25 16,8-6-16,0-19 15,0-16 1,5-9-16,1-12 15,-3-10 1,-4-11-16,-1-9 16,2-11-16,-1-15 15,-8-8 1,-9-4-16,-8 0 16,-10 6-1,-5 4-15,-8 15 16,-7 11-16,4 13 15,-3 9 1,-2 16-16,1 10 16,-1 22-16,6 8 15,10 9 1,9 7-16,10 22 16,15 9-1,20-9-15,8-18 16,11-21-16,11-24 15,3-26 1,-13-22 0</inkml:trace>
  <inkml:trace contextRef="#ctx0" brushRef="#br0" timeOffset="239951.8562">21214 12522 0,'0'0'0,"0"0"15,-18-13 1,-7-11-16,-11-7 16,-3 3-16,1-6 15,2 1 1,5-3-16,0 0 16,31 36-1,-32-33-15,3 11 16,2 8-16,1 18 15,-2 16 1,1 18-16,-2 26 16,7 13-1,3 25-15,6 15 16,11-10-16,15-31 16,-13-76-1,26 41-15,0-33 16,8-19-1,2-16-15,10-22 16,-1-4-16,-6-1 16,-8 14-1,-7 9 1,-2 8-16,-3 14 0,1 9 16,-3 11-1,-1 17-15,-1 9 16,5 17-1,4-5-15,5-9 16,4-11-16</inkml:trace>
  <inkml:trace contextRef="#ctx0" brushRef="#br0" timeOffset="240407.6608">21600 12151 0,'0'0'0,"0"0"16,-26 13-16,-15 12 16,-24 19-1,-16 28-15,0 20 16,8 5-16,23-7 15,50-90 1,-28 67-16,28-67 16,-2 36-1,16-18-15,11-16 16,6-9-16,6-4 16,15-6-1,2-1-15,0 7 16,-8 3-16,-1 13 15,-9 6 1,-16 7-16,-7 9 16,-10 4-1,-10 7-15,-13 9 16,-9 0-16,-7-5 16,36-42-1,-38 38-15,2-15 16,6-14-16</inkml:trace>
  <inkml:trace contextRef="#ctx0" brushRef="#br0" timeOffset="241096.8998">21712 12357 0,'0'0'0,"0"0"16,0 0-16,14 15 16,10 10-1,9 4-15,-2-3 16,7-7-16,-3-7 16,0-10-1,-5-5-15,-30 3 16,29-14-1,-2-8-15,-6-8 16,-7-1-16,-12 0 16,-4 0-1,-12 2-15,-7 4 16,-8 7-16,-8 9 16,-5 9-1,-9 14-15,1 6 16,8 9-1,3 7-15,8 5 16,9 3-16,9 7 16,9 4-1,12 2-15,6-2 16,10-3 0,8-5-16,6-7 15,2-8-15,2-13 16,-42-19-1,43 12-15,3-10 16,0-6 0,-4-6-16,0-9 15,1-6-15,-6-7 16,0 1 0,-37 31-16,0 0 15,0 0-15,33-31 16,-33 31-1,0 0 1,0 0-16,27-20 16,-27 20-16,22-2 15</inkml:trace>
  <inkml:trace contextRef="#ctx0" brushRef="#br0" timeOffset="241786.7075">23256 11299 0,'-19'-24'0,"-10"-9"16,-13-15-16,-4 15 16,-12 8-1,-11 17-15,-12 11 16,-21 24-16,-15 20 15,12 20 1,13 12-16,23 6 16,22-5-16,25-6 15,16-5 1,16-17-16,17-8 16,16-3-1,12-4-15,12 4 16,23 6-16,6 7 15,-9 1 1,-10 4 0,-12-2-16,-12 4 15,-15 1-15,-20-8 16,-13 0-16,-20 4 16,-14-1-1,-8-3-15,-13-7 16,-8-11-16,-7-7 15,-6-11 1,-2-7-16,-17-7 16,-2-8-1,12-3-15,11-4 16,22-3-16,15-3 16,19-7-1,15-10-15,11-14 16</inkml:trace>
  <inkml:trace contextRef="#ctx0" brushRef="#br0" timeOffset="242305.2979">23127 12316 0,'0'0'0,"20"20"16,6 5-1,18 4-15,4 0 16,8-7-16,4-9 16,5-5-1,1-16-15,-2-11 16,-11-11-16,-5-8 16,-13-6-1,-8-3 1,-11-2-16,-12 1 15,-8 4-15,-16 6 16,-16 9-16,-11 16 16,-9 11-1,-6 15 1,-6 14-16,3 13 16,-8 25-1,5 19-15,27 4 0,20-6 16,26-8-1,19-2-15,19-10 16,15-8-16,15-12 16,7-16-1,6-18-15,-3-16 16,-6-22-16,2-17 16,0-20-1,-11-18-15,-11-8 16</inkml:trace>
  <inkml:trace contextRef="#ctx0" brushRef="#br0" timeOffset="242978.4099">24110 12043 0,'0'0'0,"0"0"15,0 0-15,0 25 16,0 24-1,0 23-15,0 6 16,0 16 0,-4-3-16,0-6 15,4-85-15,-8 74 16,8-74 0,-6 49-16,-1-31 15,7-34 1,4-26-16,13-21 15,12-11-15,6-12 16,1 7 0,-3 12-16,1 16 15,-3 24-15,1 16 16,-4 13 0,-5 12-1,-4 17-15,-5 11 16,-8 28-1,-3 6-15,-8 19 0,5-95 16,0 0 0,0 0-16,-6 90 15,1-40 1,5-44-16,7-24 16,5-13-16,4-14 15,1-17 1,1 1-16,-18 61 15,17-59-15,-17 59 16,20-48 0,6 10-16,3 16 15,-5 15 1,2 16-16,-4 13 16,0 14-1,-7 27-15,-8 12 16,0 30-16,-10 14 15,-1-3 1,-3-20-16,7-96 16,9 60-16,6-33 15</inkml:trace>
  <inkml:trace contextRef="#ctx0" brushRef="#br0" timeOffset="243542.9341">25426 12423 0,'0'0'16,"0"0"-16,0 0 16,0 0-1,-16-11-15,-4-9 16,-8-7-1,3-2 1,2-4-16,1-8 16,0 1-16,-2 3 0,-3 5 15,-5 12 1,-1 14-16,0 12 16,-5 19-1,-3 26-15,3 11 16,11 11-16,2 20 15,16-1 1,18-18-16,11-27 16,6-30-1,-3-22-15,4-10 16,4-12-16,9-11 16,-5-2-1,-4 4-15,-1 7 16,-1 2-1,-3 9-15,-2 9 16,-2 9-16,2 9 16,-5 16-1,1 8-15,5 17 16,-1-4 0,6-3-16,-1-17 15,-5-19-15,-8-22 16</inkml:trace>
  <inkml:trace contextRef="#ctx0" brushRef="#br0" timeOffset="243888.6677">25808 12050 0,'0'0'15,"0"25"-15,0 19 16,0 37-1,0 40 1,0 20 0,5 21-16,1 55 15,-4 25-15,1-15 0,-3-3 16,0-1 0,-3 0-16,-3-6 15,-7-11-15,-3-23 16,-6-24-1,-5-28-15,-2-16 16,0-24-16,29-91 16,-38 65-1,-11-36-15,-4-42 16</inkml:trace>
  <inkml:trace contextRef="#ctx0" brushRef="#br0" timeOffset="244222.1012">25516 12533 0,'4'-33'0,"11"-21"16,11-9-16,7 12 15,9 1 1,6 15-1,5 9-15,6 16 0,-5 11 16,-4 16 0,-8 8-16,-13 8 15,-13 10-15,-16 4 16,-12 6 0,-14 5-16,-14 0 15,-3-1 1,1-10-16,4-19 15,8-19-15,17-27 16,9-19 0</inkml:trace>
  <inkml:trace contextRef="#ctx0" brushRef="#br0" timeOffset="244687.2251">26126 11411 0,'0'0'15,"0"0"-15,2 18 16,10 25 0,-2 29-16,1 39 15,-4 12 1,-2 15-16,-3 10 16,0 30-16,-2 8 15,-2-7 1,-7-30-16,-2-26 15,6-40 1,5-83-16,0 0 16,-8 54-16,-4-35 15,3-24 1,5-14-16,4-15 16,2-15-1,12-24-15,8-30 16,11-20-16,4-2 15,0 15 1,-1 27-16,-3 28 16,-6 24-16,2 13 15,-4 13 1,-4 14-16,1 12 16,-4 16-1,3 24-15,-3 10 16,-5 7-16,-1 21 15</inkml:trace>
  <inkml:trace contextRef="#ctx0" brushRef="#br0" timeOffset="245519.0022">26894 12135 0,'0'0'0,"0"0"16,0 0-16,-18 20 16,-2 16-1,-7 22-15,10 11 16,10 7-1,7 18-15,9-2 16,11-17-16,-20-75 16,33 57-16,2-33 15,-4-19 1,-5-19-16,-8-10 16,-3-17-1,-6-18-15,-6-7 16,-10 0-16,-11 7 15,-7 8 1,-6 8-16,-9 16 16,-2 16-1,-3 13-15,-2 17 16,7 8-16,-1 7 16</inkml:trace>
  <inkml:trace contextRef="#ctx0" brushRef="#br0" timeOffset="245896.5494">27158 11948 0,'0'0'16,"0"0"0,11 17-16,7 12 15,2 16-15,-7 15 16,-8 19-1,-7 34-15,-5 31 16,-7 10 0,4-27-16,10-127 15,-13 85-15,-1-38 16,3-31 0,4-19-16,5-14 15,7-22-15,8-23 16,9-17-1,13-28-15,18-15 16,13 5 0,8 20-16,0 22 15,1 23 1,-1 19-16,-9 13 0,-25 7 16,-27 2-1</inkml:trace>
  <inkml:trace contextRef="#ctx0" brushRef="#br0" timeOffset="246382.1772">27706 12278 0,'0'0'0,"0"0"15,0 0-15,0 0 16,13 16-1,14 1-15,12 2 16,11-13 0,4-12-16,1-10 15,-3-11-15,-6-9 16,-13-6 0,-10-3-16,-11-2 15,-12 0-15,-12 5 16,-7 4-1,-12 12-15,-11 11 16,-8 18 0,-6 17-16,-2 20 15,-1 20-15,-5 34 16,5 30 0,22 5-16,28-8 15,20-26 1,16-23-16,13-23 15,7-20 1,9-13-16,13-9 16,9-12-1,26-15-15,17-7 16,-10-4 0,-13-3-16</inkml:trace>
  <inkml:trace contextRef="#ctx0" brushRef="#br0" timeOffset="246550.0815">28815 12775 0,'0'0'16,"0"0"-16,0 0 15</inkml:trace>
  <inkml:trace contextRef="#ctx0" brushRef="#br0" timeOffset="256008.3782">17209 14298 0,'0'0'0,"0"0"15,0 0-15,0 0 16,0 0-1,0 0-15,0 0 16,0 0 0,0 0-16,0 0 15,0 0-15,15 4 16,19-1 0,13 1-16,-2-2 15,2-4 1,1-2-16,-2-5 15,0 0 1,-4-1-16,-3 6 16,3 2-16,0 4 15,-1-2-15,-41 0 16,0 0 0,45 4-1,-45-4-15,0 0 16,0 0-16,47 5 15,-47-5-15,0 0 16,0 0 0,40 7-16,-40-7 15,0 0-15,0 0 16,26-2 0,-11-8-16</inkml:trace>
  <inkml:trace contextRef="#ctx0" brushRef="#br0" timeOffset="258910.0671">19352 13420 0,'0'0'0,"-29"0"15,-17-5 1,-26 1-16,2 2 16,6 4-16,-1 9 15,3 14 1,7 12-16,7 9 16,-2 14-16,-6 23 15,-2 17 1,12 5-16,8 4 15,11 5 1,4 10-16,13 2 16,5 4-16,12-2 15,6 1 1,9-6-16,6-5 16,9-11-1,8-19-15,10-17 16,5-17-16,5-19 15,6-17 1,-9-11-16,5-18 16,8-11-1,24-25-15,14-23 16,2-12-16,1-14 16,-11 2-1,-16-2-15,-13 2 16</inkml:trace>
  <inkml:trace contextRef="#ctx0" brushRef="#br0" timeOffset="259270.356">20173 13237 0,'0'0'16,"0"0"-16,-11 15 15,-10 18-15,-12 26 16,-3 24-16,-9 43 16,-6 51-1,-1 36-15,7 19 16,14-20-1,10-22-15,4-6 16,6-6-16,11-12 16,4-28-1,8-29-15,6-39 16,-7-34-16,-7-28 16</inkml:trace>
  <inkml:trace contextRef="#ctx0" brushRef="#br0" timeOffset="259709.4013">20298 14459 0,'-9'33'15,"-5"19"-15,-4 19 16,2 7-1,6 27-15,5 11 16,16-14 0,-11-102-16,30 75 15,9-41-15,4-34 16,-2-25 0,-2-23-16,2-11 15,-11-13 1,-2-15-16,-13 0 15,-15 13-15,-10 12 16,-8 21 0,-3 11-1,-1 9-15,0 8 16,-7 8-16,-2 10 16,-8 15-16,-10 20 15,2 18 1,-2 30-16,12 14 15,15-12-15,24-24 16,20-30 0,17-17-16</inkml:trace>
  <inkml:trace contextRef="#ctx0" brushRef="#br0" timeOffset="260304.8348">21268 14103 0,'0'0'16,"0"0"-16,-23 5 16,-16 2-1,-22 17-15,5 16 16,0 11-16,-13 26 15,-8 14 1,14 5-16,13-15 16,16-14-16,34-67 15,0 0 1,-19 51-16,17-19 16,10-19-1,10-6-15,8-10 16,12-6-16,14-4 15,5 0 1,0 6-16,-2 9 16,-8 8-16,-6 5 15,-12 10 1,-11 4 0,-12-1-16,-8 6 15,-7 2 1,-12-1-16,-10 8 0,-4-7 15,-3-4 1,-4-9-16,2-5 16,1-9-16,6-9 15,8-9 1,6-11-16,4-13 16,13-14-1,12-25-15,10-3 16,13-26-16</inkml:trace>
  <inkml:trace contextRef="#ctx0" brushRef="#br0" timeOffset="260728.9741">21321 14532 0,'0'0'16,"18"14"-16,9-1 16,11 3-1,6-2-15,3-8 16,3-6-1,0-9-15,-2-9 16,-6-10-16,-11-6 16,-10-7-1,-12-1-15,-13 0 16,-9 6-16,-8 5 16,-4 15-1,-6 7-15,-2 14 16,-6 10-1,-8 16-15,5 15 16,4 7 0,7 11-16,7 6 15,9-1-15,11 3 16,8-7 0,11-10-16,12-7 15,6-14 1,8-7-1,12-15-15,4-13 16,11-14-16,3-15 0,21-20 16,-1-28-1</inkml:trace>
  <inkml:trace contextRef="#ctx0" brushRef="#br0" timeOffset="261072.3107">22250 13237 0,'0'0'15,"-4"24"-15,0 23 16,-7 31-1,-5 37-15,-3 21 16,-5 36 0,4 24-16,3 12 15,1 4-15,7-19 16,1-30 0,2-30-16,2-34 15,4-99 1,0 0-16,0 0 15,0 47-15,7-55 16,8-36 0</inkml:trace>
  <inkml:trace contextRef="#ctx0" brushRef="#br0" timeOffset="261263.7184">22170 14186 0,'0'0'0,"0"0"15,0 0 1,21-2 0,25-12-16,24-6 15,3-6-15,28-18 0,22-10 16,-13-7 0,-16-4-16</inkml:trace>
  <inkml:trace contextRef="#ctx0" brushRef="#br0" timeOffset="261560.1504">22877 13195 0,'-9'33'0,"-4"22"16,-9 28-1,-3 33-15,-6 56 16,-4 45 0,9 42-16,8-13 15,15-21 1,6-19-16,9-32 16,7-28-16,4-21 15,4-31 1,4-25-16,0-30 15,-9-34-15</inkml:trace>
  <inkml:trace contextRef="#ctx0" brushRef="#br0" timeOffset="262046.3932">23281 14593 0,'0'0'15,"-11"-20"1,-3-12-16,-3-8 31,-1 0-31,0-1 16,-3 7 0,-1 1-16,22 33 0,-27-21 0,-2 14 15,-3 18 1,-3 18-16,-4 25 15,2 15-15,1 27 16,15 15 0,9-19-16,12-92 15,10 56 1,11-34-16,6-28 16,0-19-1,4-13-15,5-8 16,-8 8-16,-2 10 15,-8 13 1,-1 7-16,-1 8 16,-1 12-16,3 4 15,1 4 1,1-2-16,0 0 16,7-11-1,4-12-15,5-17 16</inkml:trace>
  <inkml:trace contextRef="#ctx0" brushRef="#br0" timeOffset="262468.7991">23583 14282 0,'0'0'15,"-7"34"-15,0 21 16,-2 33-16,1 21 15,-2-4 1,4-7-16,4-10 16,2-88-1,0 0 1,0 0 0,0 57-16,4-36 15,8-39-15,5-33 0,7-25 16,3-16-1,1 3-15,-1 12 16,-6 15-16,-1 27 16,3 9-1,-1 16-15,1 6 16,-1 10 0,0 14-16,0 16 15,-1 24-15,-5 14 16,5 31-1,6 11-15,0-11 16,-2-33-16</inkml:trace>
  <inkml:trace contextRef="#ctx0" brushRef="#br0" timeOffset="263287.5033">24573 14557 0,'0'0'16,"0"0"-16,0 0 15,0 0 1,0 0-16,0 0 16,-14-13-16,-3-12 15,-4-13 1,1-9-16,0-4 15,-2 0 1,-3 6-16,-3 6 16,-5 16-16,-2 16 15,1 14 1,1 12-16,-9 26 31,8 13-31,5 14 16,4 32-1,9 21-15,16-7 16,14-19-16,-14-99 16,25 63-1,1-36-15,1-25 16,-2-22-16,-3-19 16,9-27-1,10-44-15,4-42 16,-4-21-1,0-16-15,-3 4 16,-10 10 0,-2 10-16,-6 11 15,-9 21-15,-4 17 16,-7 24 0,-3 13-16,3 79 15,0 0-15,0 0 16,-4-53-1,-3 26-15,-3 31 16,-2 23 0,-3 22-16,-6 37 15,-4 49-15,4 64 16,5 27 0,9 2-16,9-27 15,7-25 1,0-10-16,0-1 15,0-6-15,-1-7 16,2-20 0,-2-32-16,-8-100 15,0 0 1,0 0-16,11 58 16,6-53-16,-2-48 15,7-45 1,16-62-16</inkml:trace>
  <inkml:trace contextRef="#ctx0" brushRef="#br0" timeOffset="263629.4638">24962 12957 0,'0'0'15,"0"0"-15,-8 30 16,-3 33 0,-9 32-16,-1 48 15,-2 49-15,6 28 16,9 18 0,10-24-16,4-30 15,4-12 1,-3-16-16,0-18 15,-3-21-15,-2-25 16,-2-92 0,0 0-16,0 0 15,2 55 1,0-41-16,4-29 16</inkml:trace>
  <inkml:trace contextRef="#ctx0" brushRef="#br0" timeOffset="264177.7858">25071 14348 0,'0'33'0,"4"15"16,8 21-16,8-3 15,7-6 1,4-6-16,4-12 16,6-12-1,1-19-15,5-22 16,2-19 0,-2-19-16,-6-9 15,-8-9-15,-9-16 16,-13-1-16,-15 10 15,-14 13 1,-4 21-16,-7 15 16,-5 14-16,-1 16 15,1 10 1,1 16-16,-3 21 16,7 9-1,7 5-15,11 4 16,11-1-1,8 3-15,12-3 16,9-2-16,9-10 16,7-5-1,6-16-15,5-10 16,4-14-16,3-14 16,-1-10-1,5-8-15,2-6 16,-7-8-1,-9-4-15</inkml:trace>
  <inkml:trace contextRef="#ctx0" brushRef="#br0" timeOffset="264387.9036">26619 14805 0,'0'0'0,"0"0"16,0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6:45:09.0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18539 15370 0,'27'9'0,"15"0"16,22 5-16,13-6 15,24 0-15,9-7 16,5-2 0,8-9-16,0-3 15,7 2 1,-1-3-16,-1-1 16,-1 1-16,-4 6 15,-4 1 1,-1 7-16,3 1 15,4 6 1,2 5-16,13 1 16,20 0-16,-2-3 15,6-6 1,-2-4-16,7-9 16,2-2-1,6-5-15,3 0 16,8 1-16,2 6 15,-3 5 1,9-1-16,-2 1 31,3-1-31,1-1 16,-1 1-16,0 3 16,-2-7-16,-4 0 0,-3 0 15,-5 2 1,-8 5-16,-8 4 15,-1 0 1,-1 3-16,-5-3 16,-4 5-16,-7-3 15,-13 1 1,-6 0-16,-15-1 16,-3 4-1,-11 2-15,-4-3 16,-5-1-1,-18-1-15,-6-1 16,-68-4-16,53 4 16,-53-4-1,0 0-15,0 0 16,47 7-16,-47-7 16,0 0-1,0 0-15,41 3 16,-41-3-1,0 0-15,0 0 16,34 1-16,-34-1 16,15-4-1</inkml:trace>
  <inkml:trace contextRef="#ctx0" brushRef="#br0" timeOffset="298.6103">27091 15338 0,'0'0'0,"0"0"16,0 0-1,0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6:13:56.7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72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10T06:30:54.756"/>
    </inkml:context>
  </inkml:definitions>
  <inkml:trace contextRef="#ctx0" brushRef="#br0">3739 4943 0,'0'0'0,"0"0"16,0 0-16,0 0 15,-12 27-15,-3 13 16,-9 27 0,1 9-16,-2 26 15,-4 25 1,-2 6-16,0 4 16,-2 1-16,1-6 15,1-9 1,-1-2-16,-1-6 15,2-5-15,2-18 16,2-14 0,27-78-16,-27 57 15,27-57 1,-20 27-16,2-19 31,10-22-31,3-25 16,5-39-16</inkml:trace>
  <inkml:trace contextRef="#ctx0" brushRef="#br0" timeOffset="422.9081">3657 5037 0,'0'0'0,"0"0"15,0 0 1,8 18-16,5 11 16,8 14-16,1 8 15,7 9 1,-1 9-16,5 32 16,2 19-1,1 15-15,-2 1 16,-6-13-16,-5-14 15,-7-6 1,-5 2-16,0-4 16,-2-6-16,-1-8 15,-6-6 1,-2-14-16,-2-14 16,-3-8-1,-5-2-15,10-43 16,-15 38-16,-8-9 15,-12-18 1,1-20-16,-3-15 16</inkml:trace>
  <inkml:trace contextRef="#ctx0" brushRef="#br0" timeOffset="675.7795">3429 6013 0,'0'0'15,"0"0"-15,0 0 16,0 0 0,0 0-16,0 0 15,20 4-15,27-1 16,22 2-1,1 1-15,0 1 16,-5 4 0,-65-11-16,58 6 15</inkml:trace>
  <inkml:trace contextRef="#ctx0" brushRef="#br0" timeOffset="972.9733">4432 5387 0,'0'0'0,"0"0"16,0 0-16,0 0 15,0 0 1,0 0-16,0 0 16,13 15-16,7 4 15,7 2 1</inkml:trace>
  <inkml:trace contextRef="#ctx0" brushRef="#br0" timeOffset="1239.5846">4445 5957 0,'0'0'16,"0"0"-16,0 0 15,0 0 1,0 0-16,0 0 16,16 8-16,19 6 15,8 16 1,-4 6-16</inkml:trace>
  <inkml:trace contextRef="#ctx0" brushRef="#br0" timeOffset="2289.8342">5192 4536 0,'0'0'16,"0"0"-1,0 0-15,0 0 16,-6 20-1,4 21-15,-4 23 16,-1 14-16,1 25 16,4 9-1,2 4-15,4 7 16,-2 5-16,0 1 16,-2 1-1,0-7-15,2-6 16,3-13-16,1-12 15,-6-92 1,8 73-16,-8-73 16,0 0-1,0 0-15,0 54 16,0-54-16,2 17 16,0-21-1,7-16-15,2-11 16,9-7-1,9-18-15,7-2 16,2 4-16,3 2 16,-2 8-1,4 6-15,0 11 16,1 12 0,1 8-16,-3 14 15,1 11 1,-1 13-16,-1 7 15,-6 11-15,-2 9 16,-6 9-16,-6 4 16,-6 21-1,-5 7-15,-14 1 16,-12-15-16,-4-18 16,3-22-1,17-45-15,-20 33 16,-9-9-1,-8-6-15,-8-13 16,-4-11-16,-4-17 16</inkml:trace>
  <inkml:trace contextRef="#ctx0" brushRef="#br0" timeOffset="2730.7315">5176 5110 0,'0'0'0,"0"0"15,0 0-15,0 0 16,18 0-1,22 0-15,27 0 16,7 4 0,22 2-16,5-2 15,-5-1-15,-4-1 16,-6-2 0,-2 0-16,-9-2 15,-8-1 1,-67 3-16,54-4 15,-54 4 1,0 0-16,0 0 16,46 0-16,-46 0 15,0 0-15,0 0 16,33 1 0,-18 2-16,-9-7 15</inkml:trace>
  <inkml:trace contextRef="#ctx0" brushRef="#br0" timeOffset="2933.9416">6644 5350 0,'0'0'0,"0"0"15,0 0-15,0 0 16,0 0 0,0 0-16,0 0 15,0 0-15</inkml:trace>
  <inkml:trace contextRef="#ctx0" brushRef="#br0" timeOffset="3716.9101">3651 7136 0,'0'0'16,"0"0"-16,-7 28 15,-9 28 1,-5 30-16,-6 17 16,8 31-16,7 14 15,4 22 1,6 2-16,2-7 16,2-2-1,0-11-15,-2-16 16,2-16-16,-2-32 15,0-88 1,0 0-16,0 0 31,0 58-31,0-58 16,0 17-16,-2-31 16,0-29-16</inkml:trace>
  <inkml:trace contextRef="#ctx0" brushRef="#br0" timeOffset="4437.2373">3442 7618 0,'0'0'0,"0"-23"16,13-15-16,14-16 16,16 8-1,15-2-15,24-3 16,17 0-16,-4 15 15,-18 16 1,-14 16-16,-22 10 16,-12 12-16,-10 9 15,-16 8 1,-6 11-16,-18 21 16,-8 11-1,-24 29-15,-16 20 16,-7-8-16,6-19 15,12-28 1,58-72-16,0 0 16,0 0-1,-40 43-15,40-43 16,-19 12-16,14-15 16,12-9-1,14-8-15,10-4 16,19-8-16,8 3 15,3 4 1,-1 9-16,1 12 16,-2 8-1,-2 12-15,-7 13 16,-6 14 0,-9 8-1,-8 14-15,-14 12 16,-15 25-16,-19 19 15,-20 1-15,-16-12 16,-5-18-16,-3-23 16,0-16-1,1-14-15,8-20 16,2-10-16,-2-7 16,1-6-1,-1-10-15,4-4 16,7-4-16,4-7 15,13-2 1,10-9-16,10-4 16,12-13-1,7-9-15</inkml:trace>
  <inkml:trace contextRef="#ctx0" brushRef="#br0" timeOffset="4702.6128">4443 7499 0,'0'0'0,"0"0"16,0 0-16,0 0 16,0 0-1,0 0-15,0 0 16</inkml:trace>
  <inkml:trace contextRef="#ctx0" brushRef="#br0" timeOffset="5119.9639">4566 8283 0,'0'0'0,"0"0"31,0 0-31,0 0 15,0 0 1,0 0-16,0 0 0,0 0 16,0 0-16,0 0 15,0 0 1,0 0 0,0 0-16,0 0 15,0 0-15,0 0 16</inkml:trace>
  <inkml:trace contextRef="#ctx0" brushRef="#br0" timeOffset="6053.3065">4340 7635 0,'0'0'16,"0"0"-16,0 0 15,23-8-15,16-9 16,22-4-16,7-2 15,-6 6 1,0-4-16,-6 8 16,-56 13-1,52-9-15,-14 9 16,-14 11-16,-15 11 16,-16 9-1,-13 17-15,-15 23 16,-20 30-1,-2 15-15,0 0 16,18-13-16,39-103 16,-20 67-1,17-32-15</inkml:trace>
  <inkml:trace contextRef="#ctx0" brushRef="#br0" timeOffset="6224.9298">4744 7890 0,'0'0'0,"0"0"0,0 0 16,0 20-1,5 13-15,2 17 16,2-10 0,6-8-16,4-22 15,3-14-15</inkml:trace>
  <inkml:trace contextRef="#ctx0" brushRef="#br0" timeOffset="6570.4859">5015 7061 0,'0'0'16,"0"0"-16,0 27 15,5 31-15,1 38 16,1 36-16,0 14 16,-1 38-1,3 26-15,-3 2 16,0-8 0,-6-9-16,0-10 15,0-2 1,0-15-16,0-16 15,0-25-15,0-38 16,0-89 0,0 0-16,-8 63 15,-2-52-15,-6-38 16</inkml:trace>
  <inkml:trace contextRef="#ctx0" brushRef="#br0" timeOffset="6757.5918">5059 7830 0,'0'0'0,"28"-5"16,23-8 0,32-9-16,18-7 15,17-10 1,-13-9-16</inkml:trace>
  <inkml:trace contextRef="#ctx0" brushRef="#br0" timeOffset="7072.8475">5764 7327 0,'0'0'0,"0"0"16,0 0-1,0 0-15,-12 25 16,-2 11-16,2 19 16,9-1-16,14-12 15,12-12-15,4-20 16,0-14 0,2-12-16,-6-7 15,-3-4 1,-10 1-16,-2 2 15,-8 1 1,-6 8-16,-6 6 16,-14 9-16,-9 12 15,-7 4 1,-19 14-16,-3-1 16</inkml:trace>
  <inkml:trace contextRef="#ctx0" brushRef="#br0" timeOffset="7259.9181">5353 8082 0,'0'0'0,"0"0"16,19-2-16,26-13 16,24-12-1,21-16-15,18-10 16,-1-1-16,-15 2 15,-22 12 1</inkml:trace>
  <inkml:trace contextRef="#ctx0" brushRef="#br0" timeOffset="7480.4245">5589 7993 0,'0'0'16,"-13"27"-16,-5 10 15,-9 24 1,1 4 0,5-5-16,6-2 15,15-58-15,-7 56 16,7-56-16,-4 44 16,-1-14-16,1-30 15</inkml:trace>
  <inkml:trace contextRef="#ctx0" brushRef="#br0" timeOffset="7620.985">5598 8221 0,'3'0'0,"5"0"16,10-2-16,14-14 15,8-6 1,15-10-16,17-6 16,22-11-1,10-13-15,-16-5 16,-21-3-16</inkml:trace>
  <inkml:trace contextRef="#ctx0" brushRef="#br0" timeOffset="7870.8801">6177 7314 0,'0'0'16,"0"0"-16,0 0 31,0 26-31,5 28 16,1 31-16,0 26 15,1 6-15,-3 4 16,-1-3-16,-6 1 16,-3-6-1,-9-12-15,15-101 16,-21 93-16</inkml:trace>
  <inkml:trace contextRef="#ctx0" brushRef="#br0" timeOffset="8077.0372">5791 8565 0,'0'0'15,"0"0"-15,0 23 16,8 16-16,13 19 15,10-12 1,9-11-16,18-13 16,13-13-16,15-25 15,26-37 1,17-48-16</inkml:trace>
  <inkml:trace contextRef="#ctx0" brushRef="#br0" timeOffset="8233.2827">6678 7535 0,'0'0'0,"0"0"16,0 0-16,0 0 16,0 0-1,0 0-15</inkml:trace>
  <inkml:trace contextRef="#ctx0" brushRef="#br0" timeOffset="8420.6712">6615 8115 0,'0'0'15,"0"0"-15,0 0 16,23 11-1,15 6-15,26-2 16,12-13-16</inkml:trace>
  <inkml:trace contextRef="#ctx0" brushRef="#br0" timeOffset="8672.3014">7587 6963 0,'0'0'0,"0"0"0,-13 23 16,-12 24-1,-19 30-15,-17 41 16,-17 39-1,0 9-15,8-39 16,10-60-16,6-54 16</inkml:trace>
  <inkml:trace contextRef="#ctx0" brushRef="#br0" timeOffset="9111.4178">7388 7095 0,'0'0'0,"0"0"16,21-11 0,19-9-16,22-5 15,14 2-15,30 2 16,17 0 0,-10 8-16,-16 1 15,-27 12-15,-23 10 16,-47-10-1,29 19-15,-13 13 16,-9 8 0,-14 27-16,-15 20 15,-22 48-15,-33 61 16,-12 36 0,4 3-1,20-25 1,18-16-1,16-33-15,6-16 0,5-22 0,9-29 16,11-94 0,0 0-16,0 0 15,-7 64-15,7-64 16,0 0 0,-4 32-16,-3-20 15,0-12-15</inkml:trace>
  <inkml:trace contextRef="#ctx0" brushRef="#br0" timeOffset="9283.3195">8241 8399 0,'0'0'15,"0"0"1,0 0-16,0 0 16</inkml:trace>
  <inkml:trace contextRef="#ctx0" brushRef="#br0" timeOffset="10397.2086">4224 9478 0,'-25'-13'0,"-7"-5"15,-6-4-15,-5 0 16,-3 0 0,0 4-16,-6 6 15,-6 15-15,-7 14 16,-2 17 0,-22 26-16,4 20 15,13 8 1,19-2-16,13 8 15,8 7-15,10 4 16,9 7 0,6 7-16,7 10 15,9 0 1,6 1-16,10-7 16,10-9-16,6-13 15,4-19-15,5-21 16,2-16-1,0-23-15,2-14 16,11-16 0,4-17-16,6-17 15,21-31-15,13-29 16,-12-12 0,-20 10-16,-29 24 15,-21 14 1,-27 66-16,10-47 15,-14 10-15,4 37 16,-12-28 0,12 28-16,0 0 15,-19-15 1,19 15-16,0 0 16,0 0-16,-19-9 15,19 9 1,0 0-16,0 0 15,-22-2-15,-6-1 16</inkml:trace>
  <inkml:trace contextRef="#ctx0" brushRef="#br0" timeOffset="11291.2093">4877 9767 0,'0'0'16,"0"0"-16,0 0 15,0 0 1,0 0-16,22-2 16,25-14-1,18-11-15,-7-5 16,-3 4-16,-55 28 15,0 0 1,45-23-16,-15 15 16,-28 19-1,-17 9-15,-10 18 16,-20 22-16,-18 27 16,-10 16-1,3 0 1,70-103-16,0 0 15,0 0-15,-38 67 16,34-58-16,24-42 16,13-23-1,7-5-15,-2 14 16,-7 14-16,-8 13 16,-5 11-1,-7 9-15,6 6 16,-2 10-16,7 4 15,3 8 1,10 11-16,1-1 16,2-6-16</inkml:trace>
  <inkml:trace contextRef="#ctx0" brushRef="#br0" timeOffset="11651.8248">5429 9251 0,'0'0'15,"0"0"-15,2 20 16,5 17 0,4 33-16,-7 19 15,1 39-15,-3 17 16,0 45-1,-4 27-15,-7 4 16,-4-20-16,-6-12 16,6-14-1,4-18-15,7-24 16,-1-30 0,3-20-16,0-83 15,-4 63-15,-9-34 16,-7-34-1,0-19 1</inkml:trace>
  <inkml:trace contextRef="#ctx0" brushRef="#br0" timeOffset="11823.905">5353 10126 0,'0'0'0,"0"0"16,15-13-1,16-10-15,25-12 16,13-3 0,25-8-16,18-8 15</inkml:trace>
  <inkml:trace contextRef="#ctx0" brushRef="#br0" timeOffset="12157.1754">6067 9555 0,'0'0'16,"0"0"-16,0 0 15,0 0-15,-10 26 16,-6 14 0,-5 27-16,9 3 15,5-3-15,7-67 16,7 56-1,5-16-15,7-22 16,1-22 0,1-19-16,3-10 15,-2-14-15,-7 0 16,-5 4 0,-8 6-16,-4 7 15,-6 13 1,-3 7-16,-4 10 15,-6 10-15</inkml:trace>
  <inkml:trace contextRef="#ctx0" brushRef="#br0" timeOffset="12386.7593">5789 10419 0,'0'0'15,"0"0"1,0 0-16,0 0 15,0 0-15,15-14 16,11-12 0,15-17-16,4-10 15,8-7-15,21-23 16,13-11 0,-1 3-16,-20 19 15,-66 72 1,22-47-16,-46 21 15</inkml:trace>
  <inkml:trace contextRef="#ctx0" brushRef="#br0" timeOffset="12542.9673">6067 10144 0,'0'9'15,"-6"16"1,-8 22-16,-5 18 16,-1 3-16,-1 13 15,-1 20 1,-1 13-16,3-11 15,-1-11 1,21-92-16,-23 62 16,0-31-16</inkml:trace>
  <inkml:trace contextRef="#ctx0" brushRef="#br0" timeOffset="12732.6991">6041 10471 0,'0'0'0,"0"0"16,0 0-16,0 0 16,16-3-16,17-15 31,16-13-31,0-15 16,10-22-16,13-34 15,7-38-15</inkml:trace>
  <inkml:trace contextRef="#ctx0" brushRef="#br0" timeOffset="12951.5634">6519 9494 0,'0'0'0,"0"0"16,0 0-16,0 27 15,4 30 1,1 27-16,-3 23 15,0 0 1,0 3-16,-4-3 16,-7-7-16,-7-8 15,-3-16 1,-1-23-16</inkml:trace>
  <inkml:trace contextRef="#ctx0" brushRef="#br0" timeOffset="13186.0384">6286 10531 0,'0'0'16,"0"0"-1,0 0-15,2 27 16,12 22-16,3 16 16,7-12-1,0-2-15,5-8 16,4-9-16,12-16 15,7-14 1,10-22-16,7-24 16,18-41-1,10-42-15</inkml:trace>
  <inkml:trace contextRef="#ctx0" brushRef="#br0" timeOffset="13344.1193">7071 9707 0,'0'0'0,"0"0"16,0 0-1,0 0-15,0 0 16,0 0-16,0 0 16</inkml:trace>
  <inkml:trace contextRef="#ctx0" brushRef="#br0" timeOffset="13531.6699">7044 10115 0,'0'0'0,"0"0"15,0 0-15,0 0 16,15 14-16,16 0 15,11-6 1</inkml:trace>
  <inkml:trace contextRef="#ctx0" brushRef="#br0" timeOffset="14002.9411">8213 9012 0,'0'0'15,"0"0"-15,-18 10 16,-11 13-16,-15 17 16,-15 19-1,-32 34-15,-26 35 31,-6 14-15,14-14-16,26-27 16,83-101-1,0 0-15,0 0 16,-51 71-16,36-28 16,21-17-1,15-12-15,9-5 16,17-5-16,26-4 15,35-4 1,29-3-16,19 0 16,-9 5-16,-24 9 15,-27 9 1,-19-1-16,-77-15 16,0 0-16,0 0 15,53 7 1,-28-21-16,-18-19 15</inkml:trace>
  <inkml:trace contextRef="#ctx0" brushRef="#br0" timeOffset="14331.2267">8074 8892 0,'0'0'16,"0"28"-16,0 28 16,0 44-1,0 55-15,0 61 16,-4 56-16,-3 1 16,-1 4-1,-2 3-15,-7-14 16,1-25-16,4-46 15,8-66 1,4-129-16,0 0 16,0 0-16,-2 84 0,2-84 31,-3 37-31,3-37 0,3 2 31</inkml:trace>
  <inkml:trace contextRef="#ctx0" brushRef="#br0" timeOffset="14440.3745">8284 10953 0,'0'0'0,"0"0"0</inkml:trace>
  <inkml:trace contextRef="#ctx0" brushRef="#br0" timeOffset="20134.3945">13583 3779 0,'0'0'16,"-7"-16"-16,-1-10 15,8 26-15,-16-37 16,3 14-16,1 7 15,2 6 1,4 5-16,-6 10 16,2 11-1,-3 6-15,1 14 16,1 11-16,3 20 16,2 12-1,2 35-15,2 29 16,2 26-1,0 8-15</inkml:trace>
  <inkml:trace contextRef="#ctx0" brushRef="#br0" timeOffset="25025.5183">13591 3603 0,'0'0'16,"-6"-12"-16,-1-5 15,-3-6 1,-4 15-16,3 11 16,-1 11-1,4 6-15,0 14 16,4 10-16,2 25 16,0 12-1,2 40-15,2 37 16,2 21-1,8 2 1,-4-7-16,2-9 16,-6-3-16,1-11 15,-3-12-15,-2-21 16,-2-24-16,2-94 16,0 0-1,0 0-15,-3 63 16,3-36-1,-2-25-15,2-20 16,-4-29-16</inkml:trace>
  <inkml:trace contextRef="#ctx0" brushRef="#br0" timeOffset="25423.1922">13297 3835 0,'0'0'15,"0"0"-15,22-3 16,23-8 0,24 1-16,-5 0 15,-3 10-15,-10 10 16,-6 5-1,-4 15-15,-10 5 16,-11 5 0,-13 7-16,-19 7 15,-19 10-15,-29 8 16,-38 22 0,-34 13-16,-3-13 15,135-94 1,-95 58-16,36-43 15,40-21-15,25-21 16,21-18 0,22-22-1</inkml:trace>
  <inkml:trace contextRef="#ctx0" brushRef="#br0" timeOffset="25870.9906">13914 3606 0,'0'0'0,"0"0"16,0 0-1,0 0-15,0 17 16,4 23 0,0 24-16,-2 10 15,0 20 1,1 2-16,-3 3 15,0 6-15,0 2 16,0 2 0,0-2-16,0-6 15,0-14 1,0-87-16,2 71 16,-2-71-16,0 0 15,0 0 1,2 37-16,-2-37 15,0 0-15,0 15 16,0-15 0,0 0-16,0 0 15,0 0 1,0 0-16,0 0 16,0-6-16,2-6 15,1-1 1</inkml:trace>
  <inkml:trace contextRef="#ctx0" brushRef="#br0" timeOffset="26563.2205">14339 5110 0,'0'0'0,"0"0"15,0 0-15,-21 19 16,-17 7 0,-31 19-16,-34 15 15,-35 5 1,-15-11-16,6-23 16,8-18-16,5-21 15,9-20 1,11-20-16,7-21 15,11-17-15,15-17 16,14-10 0,14-13-16,10 0 15,16-6 1,14-3-16,16 0 16,14 5-16,16 2 15,15 6 1,12 7-16,13 13 15,15 12 1,8 14-16,16 16 16,6 15-16,14 15 15,4 13 1,11 17-16,-5 22 16,-8 16-1,-11 16-15,-14 7 16,-4 16-16,-7 10 15,-12 12 1,-18 13-16,-18 13 16,-19 7-16,-20 4 15,-22 7 1,-22-9-16,-19-8 31,-8-22-31,-7-12 16,2-16-16,-3-12 15,1-13-15,5-8 0,-1-7 16,13-6 0,2-6-16,6-7 15,13-12 1</inkml:trace>
  <inkml:trace contextRef="#ctx0" brushRef="#br0" timeOffset="26735.3455">14461 5144 0,'0'0'16,"0"0"-1,0 0-15</inkml:trace>
  <inkml:trace contextRef="#ctx0" brushRef="#br0" timeOffset="29572.9653">12161 5397 0,'0'0'0,"0"0"15,-6 20-15,-8 22 16,-3 21-1,-1 4-15,-3 14 16,-2 30 0,-11 25-16,-1 14 15,4 4-15,5-9 16,3-9 0,1-13-16,5-20 15,5-18 1,3-14-16,9-71 15,0 0 1,0 0-16,-6 43 16,2-23-16,4-22 15,2-23 1,4-27-16</inkml:trace>
  <inkml:trace contextRef="#ctx0" brushRef="#br0" timeOffset="29966.1184">12204 5578 0,'0'0'15,"0"0"-15,12 22 16,5 13-1,12 28-15,-2 9 16,6 26 0,-2 25-16,-6 14 15,-4 12 1,-8-6-16,-4-11 16,-2-16-1,-3-11-15,-4-20 16,0-85-16,0 0 15,0 0-15,-7 62 16,-6-28 0,-5-21-16,-7-8 15,-4-10 1,-6-8-16</inkml:trace>
  <inkml:trace contextRef="#ctx0" brushRef="#br0" timeOffset="30215.6807">11899 6239 0,'0'0'16,"0"0"-16,0 0 16,25 0-16,29 0 15,23 0 1,13 0-16,-11 0 15,-79 0 1,67 4-16,-67-4 16,0 0-1,0 0 1,45 5-16,-45-5 16,24 9-16,-17-3 15</inkml:trace>
  <inkml:trace contextRef="#ctx0" brushRef="#br0" timeOffset="30481.5234">12653 6096 0,'0'0'0,"0"0"15,0 0-15,0 0 16,0 0-16,0 0 16,0 0-1,0 0-15</inkml:trace>
  <inkml:trace contextRef="#ctx0" brushRef="#br0" timeOffset="30710.7012">12772 6614 0,'0'0'0,"0"0"16,0 0-1,0 0-15,0 0 16,0 0 0</inkml:trace>
  <inkml:trace contextRef="#ctx0" brushRef="#br0" timeOffset="33115.9899">13006 5872 0,'0'0'0,"0"0"16,0 0-16,9-19 16,11-13-1,14-5-15,11 0 16,3 8 0,8 9-16,2 11 15,-1 12-15,-8 9 16,-11 13-1,-13 7-15,-12 6 16,-11 2 0,-9-2-16,-7-2 15,-3-3-15,-4-6 16,2-4 0,-2-8-16,3-1 15,8-3-15,-1-7 16,6-6-1,10-2-15,8-10 16,9-2 0,9-4-16,10 3 15,14-4-15,6 10 16,3 7 0,-1 15-1,-5 12-15,-7 16 16,-8 12-16,-11 12 15,-15 11-15,-10 26 16,-18 19 0,-26-3-16,-14-13 15,-6-25-15,-3-18 16,-1-22 0,10-20-16,-2-11 15,-1-4 1,-5-15-16,3-6 15,-4-13-15,4-4 16,2-8 0,6-4-16,5-5 15,7 3-15,36 49 16,-20-51 0,13 4-16,21 2 15,12 7 1</inkml:trace>
  <inkml:trace contextRef="#ctx0" brushRef="#br0" timeOffset="33272.2285">13846 6827 0,'0'0'16,"0"0"-16,0 0 16</inkml:trace>
  <inkml:trace contextRef="#ctx0" brushRef="#br0" timeOffset="34636.8724">11905 7271 0,'0'0'16,"0"0"-16,0 0 0,0 29 16,4 27-1,0 31-15,-2 26 16,1 6-1,-1 13-15,-2 9 16,-2 4-16,-3 16 16,-1-11-1,4-25-15,2-40 16,0-85 0,0 0-16,-8 60 15,-5-37-15,3-35 16,0-28-1</inkml:trace>
  <inkml:trace contextRef="#ctx0" brushRef="#br0" timeOffset="35217.9925">11795 7649 0,'0'0'0,"4"-20"15,10-16-15,13-8 16,13 3-1,18 3-15,9 7 16,21-2 0,8 10-16,-7 17 15,-22 20-15,-28 13 16,-15 14 0,-24 20-16,-22 16 15,-21 35 1,-30 24-16,-12 1 15,-1-26-15,15-32 16,71-79 0,-54 47-16,54-47 15,-38 17 1,11-17 0,27 0-16,-10-11 15,18-8-15,13-13 16,23-13-16,8-2 15,9 3-15,19-10 16,10 3 0,-2 17-16,-19 20 15,-18 19-15,-11 13 16,-6 16 0,-12 12-16,-13 17 15,-18 11-15,-24 26 16,-21 12-1,-10-7-15,-4-20 16,13-30 0,55-55-16,-54 29 15,18-21-15,12-13 16,14-10 0,14-17-16</inkml:trace>
  <inkml:trace contextRef="#ctx0" brushRef="#br0" timeOffset="35389.8423">12783 7488 0,'0'0'16,"0"0"-16,0 0 15,0 0 1,0 0-16,20 11 15,25 14-15</inkml:trace>
  <inkml:trace contextRef="#ctx0" brushRef="#br0" timeOffset="35562.7743">12807 7939 0,'0'0'0,"0"0"0,0 0 16,15 15 0,13 6-16,9 4 15</inkml:trace>
  <inkml:trace contextRef="#ctx0" brushRef="#br0" timeOffset="36022.9189">13637 7371 0,'0'0'0,"0"0"16,0 0-16,-23 17 15,-15 7 1,-21 18-16,-3 10 15,-19 14 1,2 8-16,79-74 16,-61 63-1,61-63-15,0 0 16,-28 47-16,28-17 16,12-12-1,13-1-15,8-6 16,13 2-16,11 3 15,11 0 1,6-3-16,23 3 16,15-1-1,-7 0-15,-16 2 16,-19-4-16,-70-13 16,0 0-1,0 0-15,42 5 31,-24-14-31,-21-10 16</inkml:trace>
  <inkml:trace contextRef="#ctx0" brushRef="#br0" timeOffset="36471.1157">13585 7202 0,'0'0'0,"0"0"16,0 0-16,0 0 16,0 0-16,2 29 15,4 26 1,6 33-16,5 26 16,2 6-1,-4 14-15,-5 5 16,-6 2-16,3-14 15,-3-22 1,0-15-16,-2-19 16,-2-71-1,0 47-15,0-47 16,0 0 0,0 0-16,6 38 15,-6-38-15,0 0 16,0 0-1,0 29-15,0-29 16,0 0-16,-6 13 16,6-13-1,0 0-15,0 0 16,-2 7 0,0-7-16</inkml:trace>
  <inkml:trace contextRef="#ctx0" brushRef="#br0" timeOffset="37056.373">12414 9043 0,'0'0'0,"-23"-4"15,-13-3 1,-17 4-16,-5 16 16,5 17-1,1 17-15,-2 18 16,-7 36-16,-5 31 15,15 6 1,20-14-16,17-16 16,16-16-1,14-19-15,13-13 16,7-19-16,12-10 16,14-4-1,11-12-15,5-4 16,18-8-16,5-8 15,-17-6 1,-18-2-16,-20-5 16,-8-9-16,-7-18 15</inkml:trace>
  <inkml:trace contextRef="#ctx0" brushRef="#br0" timeOffset="37241.7273">13010 9090 0,'0'0'16,"0"0"-16,0 0 16,0 0-1,0 0-15,0 0 16</inkml:trace>
  <inkml:trace contextRef="#ctx0" brushRef="#br0" timeOffset="37413.9098">13008 9906 0,'0'0'16,"0"0"-16,0 0 15,14 19 1,8 14-16,17 13 16,-4-6-16</inkml:trace>
  <inkml:trace contextRef="#ctx0" brushRef="#br0" timeOffset="38244.0761">13583 9389 0,'-9'-22'0,"-7"-16"15,-5-6 1,-5 1-16,4-2 15,9-4-15,13-3 16,15-5-16,17-4 16,9 1-1,19-7-15,9 13 16,-4 18-16,-6 20 16,-9 16-1,-3 16-15,-4 16 16,3 15-16,-8 17 15,-3 30 1,-12 29-16,-18 13 16,-21 14-1,-16-10-15,-10-8 16,-6-12-16,4-29 16,2-24-1,42-67-15,-43 44 16,43-44-1,-40 23-15,5-12 16,1-6-16,34-5 16,0 0-1,-23-5-15,23 5 16,-15-11 0,10-2-16,19-6 15,13 2-15,13 0 16,20 2-1,9 7-15,8 3 16,23 10 0,12 10-16,-8 8 15,-18-2-15,-19-3 16,-67-18 0,0 0-16,48 14 15,-48-14-15,0 0 31,0 0-31,39 11 16,-39-11-16,0 0 16,0 0-16,25 9 15,-25-9 1,0 0-16,0 0 16,11 3-16,-11-3 15,0 0 1,9 0-16,9 2 15</inkml:trace>
  <inkml:trace contextRef="#ctx0" brushRef="#br0" timeOffset="41317.2982">20103 3949 0,'0'0'15,"0"0"-15,0 0 16,0 0-16,-6 20 16,-4 18-1,-2 24-15,3 3 16,-1 7-1,0-1-15,0 4 16,-2 25-16,0 15 16,-2 6-1,3 0-15,3-5 16,0-4 0,4-12-16,2-6 15,2-14-15,0-80 16,0 0-1,0 0-15,-2 63 16,-5-27-16,1-23 16,1-19-1,0-17 1,5-21-16</inkml:trace>
  <inkml:trace contextRef="#ctx0" brushRef="#br0" timeOffset="41646.4837">19891 4085 0,'4'-5'16,"-4"5"-16,18-16 0,3-3 16,5-1-16,1 2 15,4 7-15,3 6 16,1 7-1,-1 12-15,-2 9 16,-4 11-16,-9 9 16,-15 4-1,-15 5-15,-9-1 16,-10 1 0,-5-6-16,-1-1 15,36-45 1,0 0-16,0 0 15,-26 32-15,21-15 16</inkml:trace>
  <inkml:trace contextRef="#ctx0" brushRef="#br0" timeOffset="42163.2692">20752 4148 0,'0'0'0,"0"0"16,0 0-16,0 0 15,0 0 1,0 0-16,0 20 16,2 14-1,4 7-15,5-2 16,-6-10-16,-3-3 15,-15 4-15,-16 1 16,-18 0 0,-7 3-16,-4-1 15,58-33 1,0 0-16,-56 27 16,56-27-16,0 0 15,-40 22 1,25-15-16,23-4 15,16-3 1,11 0-16,6 1 16,18 6-16,3 0 15,5 4 1,3 0-16,-3 0 16,0 3-16,-9 1 15,-58-15 1,0 0-16,0 0 15,47 16 1,-12 4-16,-14 5 16,-17-7-16</inkml:trace>
  <inkml:trace contextRef="#ctx0" brushRef="#br0" timeOffset="42634.6695">20466 4130 0,'0'0'16,"0"0"-16,0 0 15,0 0 1,0 0-16,15 11 16,14 7-1,4 10-15,-2 8 16,-1 1-16</inkml:trace>
  <inkml:trace contextRef="#ctx0" brushRef="#br0" timeOffset="43528.89">21080 5631 0,'0'0'0,"-26"0"16,-18 4 0,-24-1-16,-6 2 15,-16-1 1,1-4-16,-1 0 0,-1-7 16,-1-6-1,-4-10-15,-4-7 16,-4-6-16,0-5 15,-2-2 1,3-3-16,4-8 16,3-9-16,6-4 15,7-7 1,11-3-16,13-8 16,6-5-1,14-3-15,6-3 16,14-3-1,15-1-15,20 1 16,17 1-16,23 4 16,18 3-1,22-1-15,16 5 16,11 8 0,-1 17-16,1 15 15,-7 13-15,0 10 16,6 8-1,-2 8-15,5 13 16,-2 11-16,2 9 16,-4 16-1,-3 11-15,-3 12 16,-13 12 0,-8 11-16,-15 9 15,-10 13-15,-16 5 16,-20 3-1,-19 4-15,-28-3 16,-17-2 0,-20-7-1,-18-8-15,-14-10 16,-15-10 0,-10-8-16,-3-1 0,-5-7 15,3-5-15,7-4 16,14-2-1,92-54-15,-94 45 16</inkml:trace>
  <inkml:trace contextRef="#ctx0" brushRef="#br0" timeOffset="43716.3684">21221 5291 0,'0'0'0,"0"0"15,0 0-15,0 0 16,-7 25 0,-11 38-16</inkml:trace>
  <inkml:trace contextRef="#ctx0" brushRef="#br0" timeOffset="44218.6654">19439 5372 0,'0'0'0,"0"0"16,0 0 0,0 0-16,-4 30 15,-2 29 1,-13 37-16,-7 29 16,-11 10-16,-4 19 15,-8-3 1,-1-5-16,8-17 15,8-16 1,9-27-16,25-86 16,0 0-16,0 0 15,-19 58 1,7-26-16,6-25 16,6-14-16</inkml:trace>
  <inkml:trace contextRef="#ctx0" brushRef="#br0" timeOffset="44564.2589">19341 5452 0,'0'0'0,"0"0"15,20 7 1,21 11-16,14 14 15,-5 12 1,-4 17-16,9 28 16,-3 23-16,-6 5 15,-13 4 1,-6-2-16,-12-1 16,-8-4-1,-10-7 1,-7-8-1,-8-10-15,-6-17 16,-10-12-16,-3-18 0,-2-12 16,-8-8-16,-2-20 15,3-20 1</inkml:trace>
  <inkml:trace contextRef="#ctx0" brushRef="#br0" timeOffset="44766.981">19131 6128 0,'0'0'0,"0"0"16,10-14-16,12-6 15,18-4 1,16 3-16,13 8 16,11 8-1,26 5-15,7 5 16,-17-3-16,-20-4 15</inkml:trace>
  <inkml:trace contextRef="#ctx0" brushRef="#br0" timeOffset="44954.8143">20125 5917 0,'0'0'0,"0"0"16,0 0-16,0 0 16,0 0-1,0 0-15,0 0 16,0 0-16</inkml:trace>
  <inkml:trace contextRef="#ctx0" brushRef="#br0" timeOffset="45160.156">20149 6141 0,'0'0'0,"0"0"15,0 0 1,0 0-16,0 0 15,20 13-15,11 7 16,10 0 0,5-2-16</inkml:trace>
  <inkml:trace contextRef="#ctx0" brushRef="#br0" timeOffset="45646.2333">20989 5586 0,'0'0'0,"0"0"16,-25 14-16,-18 13 15,-26 21 1,-25 27-16,-18 20 16,12-1-16,28-20 15,72-74 1,0 0-16,0 0 16,-35 44-1,25-23-15,20-11 16,11-9-16,11-2 15,13-2 1,17-2-16,7 3 16,3 0-1,4 2-15,18 2 16,-2 8 0,-7 0-16,-14 3 15,-71-13-15,52 9 16,-52-9-16,0 0 15,33-2 1,-18-16-16</inkml:trace>
  <inkml:trace contextRef="#ctx0" brushRef="#br0" timeOffset="46005.4507">20872 5515 0,'0'0'16,"0"0"-16,0 0 16,0 25-1,7 28-15,1 32 16,-1 32-16,0 3 16,0 5-1,3 1-15,-3 5 16,-2-4-1,-5-17-15,0-110 16,0 87-16,0-87 16,0 0-1,0 0-15,0 58 16,0-58 0,2 24-16,-2-24 15,2 7-15,4-11 16,2-7-1</inkml:trace>
  <inkml:trace contextRef="#ctx0" brushRef="#br0" timeOffset="46148.1301">21420 6268 0,'0'0'0,"0"0"15,0 0-15,0 0 16,0 0-16</inkml:trace>
  <inkml:trace contextRef="#ctx0" brushRef="#br0" timeOffset="47102.0735">19361 6677 0,'0'0'0,"0"0"16,0 0-16,0 0 15,0 22 1,-4 30-16,1 31 16,-6 26-16,3 4 15,-3 6 1,-2 4-16,-4 8 15,1-3 1,5-16-16,5-25 16,4-87-16,0 0 15,-2 63 1,6-30-16,5-22 16,-2-22-1,2-22-15</inkml:trace>
  <inkml:trace contextRef="#ctx0" brushRef="#br0" timeOffset="47690.0493">19455 6929 0,'0'0'0,"20"0"16,17-4-16,17 2 15,-4 4 1,-6 5-16,-13 10 16,-14 12-16,-17 11 15,-15 10 1,-12 10-16,-16 2 16,-18 19-16,-5 0 15,66-81 1,0 0-16,0 0 15,-57 57 1,26-30-16,25-23 16,19-10-16,11-7 15,15-5 1,14-8-16,3 1 16,0 4-1,-56 21-15,50-11 16,-2 7-16,-6 13 15,-8 11 1,-13 14-16,-15 12 16,-15 8-1,-11 8-15,-10 3 16,-5-2-16,-7-10 16,0-8-1,42-45-15,-47 34 16,-4-14-1,6-9-15,45-11 16,-34-7-16,20-15 16,20-20-1</inkml:trace>
  <inkml:trace contextRef="#ctx0" brushRef="#br0" timeOffset="47858.1101">20184 6947 0,'0'0'16,"0"0"-1,0 0-15,0 0 16,0 0-16,16 12 16,4 1-16,-1 0 15</inkml:trace>
  <inkml:trace contextRef="#ctx0" brushRef="#br0" timeOffset="48045.1807">20237 7452 0,'0'0'0,"0"0"15,0 0-15,0 0 16,14 18-16,10 7 15,7 8 1,0-5-16,3-14 16</inkml:trace>
  <inkml:trace contextRef="#ctx0" brushRef="#br0" timeOffset="48891.5048">20666 6943 0,'0'0'15,"0"0"-15,11-20 32,11-12-32,22-10 15,11 4-15,13 4 16,12 5-16,0 9 15,-15 12-15,-65 8 16,42 6-16,-13 14 16,-12 9-1,-15 7-15,-12 7 16,-14 14 0,-15 6-16,-4 2 15,-20 13-15,-7 2 16,70-80-1,-60 62-15,60-62 16,0 0 0,-40 34-16,22-20 15,18-15-15,14-12 16,14-2 0,15-4-16,18-7 15,7 4 1,4-1-16,15 3 15,-4 9-15,-12 13 16,-25 10 0,-16 10-16,-14 2 15,-14 6-15,-12 12 16,-24 18 0,-16 9-16,-23 19 15,-14 1 1,6-17-16,81-72 15,-67 46-15,67-46 16,-50 25 0,50-25-16,0 0 15,-33 4 1,33-4-16,0 0 31,0 0-31,-20-4 16,20 4-16,0 0 15,0 0-15,-14-5 0,14 5 16,0 0 0,0 0-16,-10-4 15,10 4-15,0 0 16,0 0 0,-9-2-16,9 2 15,0 0 1,0 0-16,-7-2 15,2-2-15</inkml:trace>
  <inkml:trace contextRef="#ctx0" brushRef="#br0" timeOffset="49581.1346">19701 8151 0,'0'0'0,"0"0"0,0 0 16,-18 7-16,-15 16 15,-17 17-15,8 14 32,-2 13-32,-10 19 15,4 19 1,15-4-16,12-4 15,16-11-15,12-11 16,12-9 0,9-19-16,10-9 0,13-7 0,13-9 15,12-5 1,22-6-16,14-8 16,-10-6 15,-18-7-31,-82 10 15,0 0-15,0 0 16,61-6 0,-61 6-16,0 0 0,0 0 15,34-9-15,-15 4 32,-3 3-32</inkml:trace>
  <inkml:trace contextRef="#ctx0" brushRef="#br0" timeOffset="49812.4596">20533 8225 0,'0'0'0,"0"0"15,0 0-15,0 0 32,0 0-32,0 0 15,0 0-15</inkml:trace>
  <inkml:trace contextRef="#ctx0" brushRef="#br0" timeOffset="50052.5068">20468 8849 0,'0'0'16,"0"0"-16,0 0 15,0 0-15,15 5 16,19 12 0,8 7-16</inkml:trace>
  <inkml:trace contextRef="#ctx0" brushRef="#br0" timeOffset="50899.6639">21294 7879 0,'0'0'15,"0"0"-15,0 0 16,0 0-16,0 0 15,0 0 1,0 0-16,0 0 16,0 0-1,0 0-15,0 0 16,0 0-16,0 0 16,0 0-1,0 0-15,0 0 16,0 0-16,0 0 15,0 0 1,0 0-16,0 0 16,0 0-1,0 0-15,0 0 16,0 0-16,-4 14 16,-2 17-1,-4 20-15,-2 27 16,2 43-1,-1 44-15,3 34 16,6 6-16,4 3 16,2-11-1,-10-25-15,2-37 16,4-135 0,-2 95-16,2-95 15,0 0-15,0 0 16,-2 58-1,2-58-15,0 0 16,-2 29-16,2-29 16,0 0-1,0 0-15,-3 9 16,3-9 0,0 0-16,0 0 15,-2-2 1,2 2-16,0 0 15,0 0 1,0-9-16,9-5 0</inkml:trace>
  <inkml:trace contextRef="#ctx0" brushRef="#br0" timeOffset="61779.6134">14678 5285 0,'0'0'0,"0"0"16,-5 20-16,3 20 16,-2 23-1,-1 8-15,5 7 16,-4 25-1,-2 9-15,-7 11 16,6 16-16,-1 16 16,-1 36-1,2 25-15,3 26 16,4-16 0,6-1-16,4 3 15,2 2-15,8-3 16,-1-1-1,-3 5-15,-3-1 16,3-2-16,3-4 16,2-11-1,-3-18-15,-5-3 32,1 1-32,-3-3 15,-1-10-15,-5-10 16,-2-24-16,-1-24 15,0-24-15,-2-98 16,4 81 0,-4-81-16,0 0 15,0 0-15,0 60 16,0-60 0,0 0-16,0 0 15,0 36-15,0-36 16,0 0-1,0 0-15,-2 13 16,2-13 0,0 0-16,-4 5 15,4-5-15,0 0 16,0 0 0,-7-3-16,7 3 15,0 0-15,0 0 16,-5-6-1,5 6-15,0-7 16,10 1 0</inkml:trace>
  <inkml:trace contextRef="#ctx0" brushRef="#br0" timeOffset="64666.8995">12758 4871 0,'0'0'0,"0"0"16,-21-8-16,-14-6 16,-7-4-1,-5 3-15,-2-1 16,-5-2-16,-4 2 15,-8 2 17,-2-3-32,-1 2 15,-1-3-15,3 2 16,-2 3 0,2 1-16,-2 6 15,-1 1 1,3 3-16,2 4 15,3 3-15,3 4 16,6 0 0,6 4-16,5 5 15,4 2-15,2 8 16,5 5 0,2 9-16,2 9 15,-1 14 1,7 10-16,-6 34 15,-2 22-15,2 23 32,2 18-32,6 5 15,-1 10-15,6 14 16,-1 28-16,1 18 16,4 8-16,4 4 15,4 11 1,4 14-16,2 0 15,3 2 1,10 0-16,0 5 16,9-6-16,-1-5 15,2-7 1,7-8-16,5-8 16,4-13-1,8-23-15,5-20 16,5-34-16,2-26 15,8-22 1,5-23-16,7-18 16,4-22-16,5-14 15,6-13 1,5-6-16,7-10 16,3-4-1,10-6-15,13-8 16,19 1-16,3-6 15,12-1 1,0 0-16,5 2 16,4-1-16,12-2 15,4-2 1,-2-1-16,5-8 16,0 3-1,2-6-15,0-3 16,2-3-16,-6 3 15,-6 2 1,4 3-16,-5 4 16,-6 5-16,-5 0 15,-1 9 1,-13 2-16,3-1 16,-11 5-1,-13 5-15,-15-1 16,-19 0-16,-16 1 15,-5-3 1,-15-4-16,-3-1 16,-70 3-1,56-5-15,-56 5 16,48-5-16,2-2 16,-50 7-1,40-13-15,-40 13 16,33-23-16,-7-11 15,-11-10 1,-8-12-16,-9-9 16,-8-11-1,-7-27-15,-4-24 16,-6-16-16,1-23 16,4-12-1,-2-12 1,0-17-16,-3-15 15,1-20-15,4 11 16,8-6-16,7-2 16,3-7-1,2-4-15,6 3 16,1 2 0,-1 1-16,-6 1 15,0 2-15,-3 3 16,-2 9-1,-6 16-15,0 24 16,-1 10 0,-1 4-16,-3 20 15,1 13-15,-5 17 16,0 16 0,-5 13-16,-6 8 15,-3 15-15,1 8 16,-9 7-1,0 13-15,0 9 16,-12 1 0,-11 3-16,-27-6 15,-13 1-15,-2 5 16,1 5 0,-5 3-16,-18-1 15,-13 5-15,-16 5 16,-7 4-1,-6 6-15,0 3 16,0 2 0,11 0-16,9 0 15,18 0-15,14-2 16,19 2 0,18 0-16,8 4 15,7 3 1,11 6-16,6 5 15,4 6 1,48-24-16,-44 32 16</inkml:trace>
  <inkml:trace contextRef="#ctx0" brushRef="#br0" timeOffset="65214.773">18269 4666 0,'0'0'0,"0"0"15,0 0-15,-7-2 16,-1-5 0,-2 0-16,8 5 15,4 2-15,0 0 16,29 2 0,31 5-16,38 4 15,13 3 1,-3-3-16,-3 0 15,-2-4-15,-4 2 32,-12 3-32,-8 5 15,-8-2-15,-6 1 16,-67-16-16,50 13 16</inkml:trace>
  <inkml:trace contextRef="#ctx0" brushRef="#br0" timeOffset="66815.5367">18361 4699 0,'0'0'15,"0"0"1,0 0-16,-14 18 16,-7 14-16,-5 17 15,-3 11 1,4 14-16,-5 33 16,3 25-16,6 15 15,5 17 1,6 6-16,-3 3 15,-2 13 1,2 15-16,-1 20 16,1 18-16,5 3 15,0 0 1,2 3-16,6 6 16,0 7-1,0 6-15,0 1 16,6 4-16,4-3 15,5-7 1,7-14-16,6-10 16,1-11-1,-2-14 1,-2-27-16,5-11 16,-3-18-1,2-20-15,2-27 0,3-26 16,6-21-16,-4-22 15,6-14 1,14-5-16,9-8 16,11-10-16,31-4 15,25-13 1,11-9-16,15-6 16,6-2-1,-8 3-15,1 4 16,-3 6-16,-3 3 15,7 9 1,2 1-16,7-1 16,6 0-1,2-2-15,4 2 16,13 0-16,2 1 16,-7 2-1,-1-1-15,-7 4 16,-1-5-1,-1 7-15,-10 0 16,1 4-16,2 1 16,-3 4-1,1-2-15,-2 0 16,-4-6-16,-4-1 16,-5 0-1,-17-1-15,-17-6 16,-16-7-1,-16-1-15,-18-8 16,-21 1 0,-9-5-16,-4-6 15,4-7-15,1-14 16,1-18 0,10-31-1,7-26 1,-3-18-16,-8-10 15,-8-4-15,-10-6 0,-11-5 16,-3-14-16,-5-21 16,7-24-1,-6-15-15,-1 9 16,-4 1 0,-2 1-16,5-1 15,7 3-15,-1 2 16,5 2-1,2 7-15,-3 4 16,1 10-16,-5 17 16,-3 6-1,-4 1-15,-1 9 16,-7 12 0,-4 6-16,-7 18 15,-3 17 1,-3 15-16,-6 17 15,-6 12-15,-7 13 16,-9 2 0,-10 8-16,-14 4 15,-14 3 1,-11 10-16,-18 1 16,-13 5-16,-14 7 15,-8 5 1,-5 5-16,-4 4 15,-8 6-15,-9 5 16,0 2 0,-3 6-16,6-5 15,2 2-15,5-3 16,7 0 0,10 1-16,8 3 15,15 2 1,15 0-1,12-1 1,9 4-16,16 0 16,71-11-16,-52 16 0</inkml:trace>
  <inkml:trace contextRef="#ctx0" brushRef="#br0" timeOffset="67409.4344">21705 4934 0,'0'0'0,"0"0"31,0 0-31,0 0 0,0 0 31,0 23-31,5 22 16,-1 19-16,-2 7 0,0 3 16,0 25-16,-2 3 15,0 14 17,0 10-32,-2 12 15,-4 12-15,-7 40 0,-3 11 31,3-7-31,6-24 16,5 1 0,-1 8-16,3 16 0,0 6 0,-2 16 15,-4 29 17,4 4-32,-3-2 0,3-3 0,-2-1 15,-3-7 16,0-13-31,5-15 16,-2-30 0,2-20-16,-2-23 15,2-29-15,2-35 16,0-72 0,0 0-16,0 0 15,0 47 1,0-47-16,0 0 15,0 0-15,2 27 16,-2-27 0,0 0-16,12 6 15</inkml:trace>
  <inkml:trace contextRef="#ctx0" brushRef="#br0" timeOffset="67549.9928">21867 10196 0,'0'0'0,"0"0"15,0 0-15</inkml:trace>
  <inkml:trace contextRef="#ctx0" brushRef="#br0" timeOffset="72589.3701">15681 5560 0,'0'0'0,"0"0"15,0 0 1,0-11-16,0-7 16,9-7-1,11 11-15,4 6 16,7 6-16,1 2 0,2 2 31,5 5-31,7 5 16,-4 9-16,-6 5 15,-5 6 1,-9 2-16,-9 2 16,-10 1-1,-10 1-15,-6-2 16,-9-2-16,-7-8 15,-1-4 1,30-22-16,-29 16 16,29-16-1,0 0-15,-31 11 16,-1-4-16,5-2 16,10-5-1,9 0-15,6-3 16,6 1-16,-4 2 15,17 0 1,10-2-16,9 4 16,1 5-1,10 6-15,-2 10 16,-2 3-16,-5 10 16,-4 5-1,-6 4 1,-5 1-16,-8 4 15,-3-1-15,-12-1 16,-4 2-16,-11-3 16,-7 0-1,-7-1-15,-8-1 16,-6-3 0,-6-6-16,0-6 15,-5-11-15,0-8 16,-4-11-1,-3-11-15,-5-11 16,-3-11 0,-21-19-16,-13-17 15,3-9-15,2-3 16,8 6 0</inkml:trace>
  <inkml:trace contextRef="#ctx0" brushRef="#br0" timeOffset="75829.7846">15556 7197 0,'0'0'16,"0"0"-16,0 0 15,0 0 1,0 0-16,0 0 16,0 0-1,20 0-15,26-4 16,29-3-16,15 0 31,-3 2-31,-8 2 16,-16 9-1,-63-6-15,38 30 0,-20 12 16,-18 11-16,-14 3 16,-7 3-1,-12-2-15,-9-1 16,2-4-16,-1-12 16,41-40-1,-44 31-15,44-31 16,-42 22-1,42-22-15,-38 10 16,38-10-16,-27-3 16,15-4-1,18-1-15,7-3 16,11-4 0,6 5-16,5 3 15,5 3-15,10 6 16,-4 7-1,-4 9-15,-3 7 16,-6 8-16,-1 5 16,-5 3-1,-5 5-15,-2-1 16,-2 2 0,-8 0-16,-3-1 15,-7-1-15,-4 0 16,-9-1-1,-3 1-15,-6-7 16,-4-5 0,-6-4-16,-4-8 15,-2-8-15,-7-6 16,-4-2 0,-8-8-16,-1 1 15,-9-5 1,3-4-1,-5-7 1,3-2-16,-2-5 16,3-4-16,1-4 0,0-3 15,5-4-15,3-9 16,-16-20 0</inkml:trace>
  <inkml:trace contextRef="#ctx0" brushRef="#br0" timeOffset="78464.2831">15800 9161 0,'0'0'0,"-25"-8"15,-5-6 1,-9-4-16,3-2 16,4 0-1,10 0-15,7-2 16,5-5-16,10 0 15,10-5 1,9-1-16,12-5 16,11 2-16,6 1 15,6 3 1,4 7-16,1 13 16,-2 7-1,-3 11-15,-5 8 16,-4 10-1,-5 8-15,-2 6 16,-6 6 0,-6 10-16,-8 4 0,-7 5 15,-4 4 1,-7 2-16,-5 3 16,-1-3-1,-10 1-15,-4-1 16,-10-2-16,-3-1 15,-17 10 1,-9-4-16,-3-5 16,3-14-1,1-8-15,14-12 16,1-4-16,2-4 16,41-25-1,-42 23-15,42-23 16,-36 15-1,36-15-15,0 0 16,0 0-16,-32 4 16,32-4-1,-15-1-15,13-10 16,11-3-16,8 0 16,6-1-1,6-1-15,6 4 16,13 2-1,4 3-15,1 4 16,5 6-16,3 1 16,-1 2-1,3-2-15,-2 0 16,0 0 0,1-1-16,-3-1 15,-6 2-15,-53-4 16,53 5-1,-53-5-15,50 7 16,-50-7 0,52 7-1,-4 3-15,-48-10 16,0 0-16,0 0 0,53 10 16</inkml:trace>
  <inkml:trace contextRef="#ctx0" brushRef="#br0" timeOffset="78651.7159">16924 10131 0,'0'0'0,"0"0"16,0 0-16</inkml:trace>
  <inkml:trace contextRef="#ctx0" brushRef="#br0" timeOffset="90099.7223">20566 4199 0,'0'0'0,"0"0"16,0 0-1,0 0-15,0 0 16,-16-3 0,-13-8-16,-7 1 15,9-3-15,14 3 16,3-1-1,2 4-15,8 1 32,2-4-32,8 2 15,5 0 1,7-2-16,4-2 16,0 3-1,0 2-15,3 6 16,-1 1-16,-4 5 15,1-2 1,-3 8-16,0 3 16,1 2-1,0 4-15,-2 0 16,-1 5-16,-2 1 16,-5 3-1,-5 5-15,-8-2 16,-8 1-16,-5 0 15,-9 1 1,-11 2-16,0-7 16,-4-5-1,1-1-15,-1-3 16,37-20-16,-39 20 16,39-20-1,-39 20-15,39-20 16,0 0-16,0 0 15,-33 22 1,33-22-16,-24 21 16,24-21-1,-2 15-15,2-15 16,11 14 0,14-1-16,6-2 15,5-2-15,4-4 16,-40-5-1,51 4-15,4-2 16,-55-2-16,53 5 16,-53-5-1,46 6-15,-46-6 16,46 9-16,-46-9 16,40 7-1,-4-7-15</inkml:trace>
  <inkml:trace contextRef="#ctx0" brushRef="#br0" timeOffset="90225.0455">21112 4785 0,'0'0'0,"0"0"16,0 0-1,0 0-15</inkml:trace>
  <inkml:trace contextRef="#ctx0" brushRef="#br0" timeOffset="94081.6269">23182 5017 0,'0'0'0,"0"0"16,0 0-16,0 0 16,0 0-1,-16 20-15,-3 16 16,-14 20-16,2 11 15,-11 26 1,1 20-16,-1 5 16,3 7-1,-3-3-15,-4 2 16,4-8-16,7-12 16,3-12-1,8-11-15,3-16 16,21-65-1,-10 48-15,10-48 16,0 0-16,0 0 16,-7 38-1,7-11-15,7-27 16,-1-21-16</inkml:trace>
  <inkml:trace contextRef="#ctx0" brushRef="#br0" timeOffset="94489.2568">23087 4961 0,'0'0'0,"0"0"15,0 0-15,0 0 16,0 0-1,13 16-15,12 12 16,8 22 0,-1 12-16,-3 10 15,0 28-15,-5 16 16,-7 3 0,-2 2-16,-4-10 15,-5-8-15,-1-5 16,-5-6-1,5-12-15,-1-10 16,-2-17 0,-2-6-16,-4-2 15,-6-5-15,-2-2 16,-10-4 0,1-2-16,-6-13 15,-4-15-15,-1-19 16</inkml:trace>
  <inkml:trace contextRef="#ctx0" brushRef="#br0" timeOffset="94723.5848">22761 5767 0,'0'0'15,"0"0"1,0 0-16,22 5 16,22-1-16,21 12 15,-5 4 1,-4 4-16,4 4 16,1-4-16,-3-4 15</inkml:trace>
  <inkml:trace contextRef="#ctx0" brushRef="#br0" timeOffset="95679.9588">23732 5093 0,'0'0'0,"0"0"16,0 0-16,0 0 15,-24 6 1,-32 12-16,-27 12 16,-24 19-1,-40 20-15,-14 18 16,9 0 0,15 0-16,20-2 15,15 0-15,24-11 16,13-3-16,14 5 15,18-2 1,17-10-16,16-64 16,3 45-16</inkml:trace>
  <inkml:trace contextRef="#ctx0" brushRef="#br0" timeOffset="95995.0508">22722 5198 0,'0'0'0,"0"0"16,0 0-16,0 0 16,0 0-1,15 18-15,11 13 16,13 18-1,4 9-15,2 8 16,12 23 0,6 18-16,-3 4 15,1 3 1,-12-9-16,-2-13 0,0-2 16,-2-3-1,4-3-15,2-5 16,1-15-16</inkml:trace>
  <inkml:trace contextRef="#ctx0" brushRef="#br0" timeOffset="96700.2523">23916 5314 0,'0'0'0,"0"0"15,-5-15-15,5-14 16,2-12-1,18 8-15,9 12 16,1 10 0,1 4-16,2 7 15,5 7-15,9 7 16,-5 10 0,0 5-16,-11 10 15,-10 7-15,-7 10 16,-16 6-1,-10 6-15,-15-2 16,-8 4 0,-21 13-16,-22 1 15,-3-10 1,3-15 0,78-59-16,-78 48 15,78-48-15,0 0 0,0 0 16,-62 34-1,62-34-15,-35 20 16,25-7 0,18-6-16,16-2 15,11-5-15,16 0 16,21 0 0,9 0-16,24 5 15,11 1-15,-5 1 16,-21-1-1,-22 1-15,-68-7 16,50 7 0,-5 1-16,-3 3 15,1 1-15</inkml:trace>
  <inkml:trace contextRef="#ctx0" brushRef="#br0" timeOffset="96809.6548">24689 6170 0,'0'0'16,"0"0"-16,0 0 15,0 0-15</inkml:trace>
  <inkml:trace contextRef="#ctx0" brushRef="#br0" timeOffset="103536.587">23142 6764 0,'0'0'16,"0"0"-16,18-2 16,25-14-16,19-2 15,4 0 1,2 3-16,4 6 16,-1 2-1,-1 7-15,-9 7 0,-61-7 16,52 17-16,-13 11 15,-17 5-15,-18 5 16,-17 4 0,-17 3-16,-9 0 15,-8-3 1,-2-6-16,49-36 16,-49 34-16,2-12 15,47-22 1,0 0-16,0 0 15,-39 11 1,16-9-16,15-4 16,12-2-16,8-1 15,11 1 1,4 2-16,6 2 16,3 4-16,1 7 15,8 7 1,-7 9-16,0 6 15,-6 7 1,-3 10-16,-8 5 16,-3 1-1,-7 4 1,-4-1 0,-4-1-16,-8-7 15,-9-2-15,-6-9 16,-8-4-1,-10-7-15,-7-6 16,-6-5 0,-8-7-16,-3-2 15,-3-9-15,-5-5 16,-2-6 0,-22-13-16,-18-15 15,0-9-15,7-8 16,15-5-1,9 3-15,11-2 16,11 4 0,13-2-16</inkml:trace>
  <inkml:trace contextRef="#ctx0" brushRef="#br0" timeOffset="105669.2872">23587 7982 0,'0'0'16,"0"0"-16,0 0 15,0 0 1,0 0-16,0 0 16,-6 24-1,-6 19-15,-7 17 16,1-2-16,2 9 16,0 14-1,5 37-15,7 48 16,16 43-1,7 46-15,-8 85 16,-11 57-16</inkml:trace>
  <inkml:trace contextRef="#ctx0" brushRef="#br0" timeOffset="116330.4278">25949 5542 0,'0'0'0,"0"0"16,0 0-16,0 0 16,22 0-16,24-4 15,22-2 1,2 5-16,4-2 16,5 1-1,0 4-15,-7 5 16,-14 2-16,-2 0 15,-8 0 1,-3 7-16,-45-16 16,0 0-1,0 0-15,32 13 16</inkml:trace>
  <inkml:trace contextRef="#ctx0" brushRef="#br0" timeOffset="116614.6625">26083 5784 0,'0'0'16,"0"0"0,0 0-16,0 0 15,0 0-15,0 0 16,20 4-1,25-2-15,26 5 16,5-1 0,21 1-16,-1-2 31,-2-5-31,-8-3 16,-10-4-1,-13-3-15,-20-9 16</inkml:trace>
  <inkml:trace contextRef="#ctx0" brushRef="#br0" timeOffset="117125.9565">26496 5200 0,'0'0'0,"0"0"16,0 0-16,0 0 15,0 0 1,0 0-16,16 0 16,22 7-1,23 2-15,4 11 16,1 2-16,-1 7 15,4 5 1,14 13-16,-2 6 16,-13 1-1,-18-9-15,-21-10 16,-12-4-16,-9 1 16,-16-1-1,-7 2-15,-16 3 16,-19 11-16,-10-5 15,-22 12 1,-12-2-16,10-5 16,14-11-1,70-36-15,-56 29 16,56-29-16,-41 22 16,41-22-1,-29 20-15,19-7 16,12-4-1</inkml:trace>
  <inkml:trace contextRef="#ctx0" brushRef="#br0" timeOffset="117319.9698">27122 6132 0,'0'0'16,"0"0"-16,0 0 16,0 0-1,0 0-15,0 0 16</inkml:trace>
  <inkml:trace contextRef="#ctx0" brushRef="#br0" timeOffset="118604.0872">27697 4510 0,'0'0'0,"0"0"16,0 0-16,-7 24 15,-2 23 1,-5 29-16,3 20 16,7 5-1,8 6-15,3 9 16,-1 7-16,-3 6 16,-3-1-16,-5-1 15,-2-11 1,-1-13-16,8-103 15,-9 83 1,9-83-16,0 0 16,-5 56-16,5-56 15,12 26 1,5-23-16,8-12 16,13-14-16,15-12 15,10-5 1,20-17-16,8-3 15,-7 9-15,-13 13 16,-11 14 0,-13 14-16,-9 9 15,0 9 1,-6 10-16,-10 8 16,-7 6-16,-6 11 15,-9 14 1,-13 13-16,-7 1 15,-18 28 1,-16 3-16,-6-10 16,1-23-16,5-22 15,6-22 1,6-14-16,-4-13 16,7-21-1,5-17-15</inkml:trace>
  <inkml:trace contextRef="#ctx0" brushRef="#br0" timeOffset="118840.504">27601 5164 0,'0'0'0,"0"0"15,20-11 1,22-5-16,30-8 16,37 2-16,32 4 15,27 13 1,27 5-16,13 5 16</inkml:trace>
  <inkml:trace contextRef="#ctx0" brushRef="#br0" timeOffset="121854.466">30388 4013 0,'0'0'0,"0"0"16,0 0-1,0 0-15,15-11 16,12-4 0,10-5-16,7 9 15,2 7 1,-4 8-16,-1 7 16,-10 9-16,-14 4 15,-10 7 1,-16 9-16,-20 15 15,-15 3-15,-8-5 16,-16 12 0,68-65-16,-61 58 15,61-58 1,-53 40-16,36-24 16,24-20-16</inkml:trace>
  <inkml:trace contextRef="#ctx0" brushRef="#br0" timeOffset="122163.6609">30906 3513 0,'0'0'0,"0"0"16,0 0-1,0 0-15,0 0 16,0 27-16,0 31 15,-5 33 1,0 26-16,-1 8 16,-1 7-16,-1 4 15,-7 5 1,-4 11-16,-4-2 16,3-19-1,2-22-15,3-17 16,2-18-16,1-13 15,2-20 1,10-41-16,-14 36 16</inkml:trace>
  <inkml:trace contextRef="#ctx0" brushRef="#br0" timeOffset="122335.898">30914 4191 0,'0'0'0,"25"-14"16,12-6-1,26-7-15,9 7 16,18 0-16</inkml:trace>
  <inkml:trace contextRef="#ctx0" brushRef="#br0" timeOffset="122790.9981">31641 3658 0,'0'0'0,"0"0"15,0 0-15,0 0 16,-18 21-16,-7 13 15,-7 21 1,13 1-16,14-5 16,12-8-1,8-12-15,6-11 16,0-14-16,6-6 16,3-6-1,-3-10-15,-3-3 16,-10-4-1,-5-1-15,-16 1 16,-9 5-16,-10 4 16,-12 6-1,-10 5-15,4 11 16,-1 2 0,7 13-16,9 6 15,7 9-15,8 6 16,12 6-1,10 6-15,9 2 16,4-3-16,4-1 16,5-8-1</inkml:trace>
  <inkml:trace contextRef="#ctx0" brushRef="#br0" timeOffset="123167.84">31716 4157 0,'0'0'16,"0"0"-16,0 0 16,0 0-1,0 0 1,0 0 0,-6 18-16,-12 10 0,-7 8 15,-15-4-15,-4-3 16,-7-7-1,51-22-15,-53 15 16,53-15 0,0 0-16,0 0 15,-37 9-15,19-6 16,30-8 0,10 3-16,22-5 15,22 3 1,14-5-16,29 0 15,12-2-15,-9 4 16,-112 7 0,81 3-16</inkml:trace>
  <inkml:trace contextRef="#ctx0" brushRef="#br0" timeOffset="123560.5711">31540 4644 0,'0'0'16,"0"0"-16,0 0 15,0 0 1,0 22-16,0 21 16,9 14-16,8-3 15,13-11 1,3-8-16,9-5 15,6-15 1,-1-15-16,-5-15 16,-10-19-16,-9-8 15,-15-8 1,-8 0 0,-6 2-16,-11 5 15,-6 10 1,-2 11-16,-9 8 0,-4 12 15,0 7-15,-11 8 16,6 7 0,13 5-16,18 4 15,14-2 1</inkml:trace>
  <inkml:trace contextRef="#ctx0" brushRef="#br0" timeOffset="123987.3599">31813 5430 0,'0'0'0,"0"0"15,-22 13 1,-10 12 0,-24 16-16,-10 10 15,-24 27-15,-26 22 16,-8 12-16,12-5 15,15-11 1,12-6-16,13-12 16,17-13-1,10-13-15,45-52 16,0 0-16,-32 28 16,3-16-1,6-24 1</inkml:trace>
  <inkml:trace contextRef="#ctx0" brushRef="#br0" timeOffset="124436.4564">30765 5247 0,'0'0'0,"0"0"16,0 0-16,0 0 15,0 0 1,15 6-16,21 15 16,20 15-1,-1 13-15,26 15 16,11 16-16,1 8 16,-3 2-1,-8-4-15,-5 0 16,-8-4-1,-2 0-15,-2-1 16,-5-7-16,-8-13 16,-10-13-1,-42-48-15,30 36 16,-30-36 0,0 0-16,0 0 15,23 29-15,-23-29 16,0 0-1,0 0-15,15 25 16,-9-7-16,-8-3 16,-6 3-1</inkml:trace>
  <inkml:trace contextRef="#ctx0" brushRef="#br0" timeOffset="124579.588">32105 6481 0,'0'0'0,"0"0"0,0 0 0,0 0 16</inkml:trace>
  <inkml:trace contextRef="#ctx0" brushRef="#br0" timeOffset="128953.2956">28492 6373 0,'0'0'15,"0"0"1,-25 7-16,-17 8 16,-20 17-16,1 9 15,-18 27-15,-8 24 16,1 8 0,7 12-16,10 9 15,13 2 1,17-5-16,7 0 15,9-2-15,10-1 16,13-13 0,11-3-16,9-9 15,10-22 1,8-14-16,-1-23 16,9-15-16,2-14 15,5-13 1,0-16-1,-3-12 1,-4-7-16,-7-10 16,-8-6-16,-7-3 0,-14-1 15,-10 7-15,-15 7 16,-10 10 0,-8 8-16,-12 12 15,-8 8 1,-3 10-16,-1 8 15,2 7-15,-2 14 16,2 9 0,6 6-16,9 4 15,16 4-15</inkml:trace>
  <inkml:trace contextRef="#ctx0" brushRef="#br0" timeOffset="129109.6033">28447 7564 0,'0'0'0,"0"0"16,0 0-1,0 0-15</inkml:trace>
  <inkml:trace contextRef="#ctx0" brushRef="#br0" timeOffset="132433.2112">31317 6623 0,'0'0'0,"0"0"0,0 0 16,0 0-1,0 0-15,0 0 16,-4 22 0,2 19-16,-5 21 15,3 3-15,4 5 16,0 1-1,4 8-15,7 14 16,-3 3 0,-3 0-16,-3 3 15,0 1 1,3-4-16,0-7 16,-2-10-16,-3-8 15,0-17 1,0-54-16,0 42 15,0-42-15,0 0 16,0 0 0,2 36-16,-2-36 15,0 0 1,0 0-16,0 22 16,0-22-16,0 0 15,0 0 1,0 14-16,0-14 15,0 0 1,0 0-16,0 6 16,0-6-16,-2 2 15,-9-2 1</inkml:trace>
  <inkml:trace contextRef="#ctx0" brushRef="#br0" timeOffset="136934.1779">27893 8498 0,'0'0'0,"0"0"15,0 0-15,-12-2 16,-3-5-16,-1-5 15,19 7-15,13 2 16,21 1 0,13-1-16,14-2 15,1-1 1,3 4-16,-11 2 16,-9 7-16,-10 7 15,-17 14 1,-13-1-16,-11 6 15,-10 3-15,-12 11 16,-6 5 0,-5 1-16,-2-4 15,-1-4 1,39-45-16,-40 40 16,40-40-16,-37 33 15,37-33 1,0 0-16,0 0 15,-33 23 1,33-23-16,-21 11 16,16-7-16,15-1 15,6-1 1,6 0-16,9 3 16,2-1-1,6 5-15,6 5 16,-2 4-1,-4 4-15,-4 9 16,-4 2-16,-3 10 16,-10 2-1,-5 6-15,-11 3 16,-4 4 0,-9 2-1,-4 0-15,-8-1 16,-4-6-16,-2-4 15,-4-6-15,33-43 16,-44 36-16,-2-7 16,-6-9-1,2-7-15,-7-6 16,2-9 0,-4-7-16,-1-7 15,-3-9-15,3-9 16,-3-10-1,-14-16-15,-8-16 16,6 0 0,17-2-16,11 0 15</inkml:trace>
  <inkml:trace contextRef="#ctx0" brushRef="#br0" timeOffset="139208.2472">31549 8428 0,'0'0'0,"0"0"16,-7 21-16,-3 15 15,-7 8 1,0 5-16,1 2 16,1 3-16,2 5 15,5 0 1,2 7-16,2 7 15,-6 26-15,-4 23 16,-1 12 0,-1 8-16,0 7 15,2-11 1,2-11-16,1-23 16,4-17-16,7-87 15,-4 69 1,4-69-16,0 0 15,0 0 1,-2 47-16,2-47 16,0 0-1,0 0-15,0 29 16,0-29-16,2 13 16,7-8-1</inkml:trace>
  <inkml:trace contextRef="#ctx0" brushRef="#br0" timeOffset="139364.1402">31637 9847 0,'0'0'0,"0"0"15,0 0-15,0 0 16</inkml:trace>
  <inkml:trace contextRef="#ctx0" brushRef="#br0" timeOffset="161001.9732">16201 8634 0,'0'0'0,"-29"0"15,-19 0 1,-26-5-16,-7 1 15,3 0-15,7 2 16,6-3 0,-3-2-16,-3 7 15,3 3 1,-11-2-16,79-1 16,-99 8-16,-1-5 15,2 7 1,4-3-16,5-1 15,-1 0-15,7 3 16,-2-6 15,-1 4-31,1-5 16,-1 2-16,-1-1 16,-1 1-16,5 1 0,0-3 15,-3-2 1,1 0-16,1 2 15,1-2 1,0 5-16,-3-1 16,3-2-16,0-2 15,-1 0 1,7 0-16,-4-2 16,1 0-1,1-2-15,-3 4 16,2 2-16,-3 2 15,6 1 1,2-1-16,1 0 16,1 3-16,-1-2 15,4 1 1,13-1-16,0 0 16,2 3-1,-2-1-15,-1 2 16,1 0-16,-1-3 15,1 6 1,2-4-16,3 4 16,4-1-1,-3 0-15,10 3 16,41-14-16,-43 13 16,43-13-1,-43 15-15,-1-3 16</inkml:trace>
  <inkml:trace contextRef="#ctx0" brushRef="#br0" timeOffset="193162.6235">12682 8857 0,'0'0'16,"0"0"-16,0 0 16,0 0-16,0 0 15,15 7 1,25 1-16,14 7 16,9-4-1,-3-2-15,5-3 16,11-4-16,27-4 15,24-7 1,10-6-16,19-5 16,-2-5-16,5 2 15,6 3 1,3 2-16,-3 4 16,12-7-1,6 4-15,11-2 16,6-1-16,-8-4 15,-5 1 1,-8 5-16,-12 2 16,-16 4-1,-18 1-15,-23 5 16,-16 6-16,-14 7 16,-15 0-1,-17 1-15,-48-8 16,44 6-1,-4 0-15,-40-6 16,0 0-16,0 0 16,45 9-1</inkml:trace>
  <inkml:trace contextRef="#ctx0" brushRef="#br0" timeOffset="193365.6992">16610 8600 0,'0'0'16,"0"0"0,0 0-16,0 0 15,0 0-15,0 0 16</inkml:trace>
  <inkml:trace contextRef="#ctx0" brushRef="#br0" timeOffset="194898.9388">21067 7946 0,'0'0'15,"0"0"-15,0 0 16,0 0-16,0 0 16,20 0-16,22-7 15,25-4 1,5-3-16,3-1 16,17-3-1,20-2 1,11 2-16,6 7 15,5 3-15,-7 3 16,1 5-16,-5 2 16,0 5-1,3-1-15,3-4 16,0-2-16,3 0 16,3 0-1,-6 0-15,3-2 16,-7-2-1,-5-1-15,-10 4 16,-13 2-16,-8 2 16,-14-1-1,-10 4-15,-65-6 16,54 6 0,-7 2-16,-47-8 15,44 6-15,-44-6 16,41 9-1,0-4-15</inkml:trace>
  <inkml:trace contextRef="#ctx0" brushRef="#br0" timeOffset="195092.9011">24358 7964 0,'0'0'0,"0"0"15,0 0 1,0 0-16,0 0 16,0 0-16</inkml:trace>
  <inkml:trace contextRef="#ctx0" brushRef="#br0" timeOffset="195859.8062">21073 6534 0,'0'0'0,"0"0"15,-19 13-15,-21 12 16,-16 24-16,-25 32 0,-11 28 16,-4 16-1,8 5-15,20-8 16,18-10-1,17-18-15,18-18 16,15-18-16,0-58 16,17 38-1,16-15-15,21-8 16,11-11 0,13-8-16,25-5 15,6-2-15,-8-1 16,-19 10-1,-12 4-15,-21 5 16,-4 0-16,-2 2 16,-2 0-1,2 0-15,4-2 16,0 0 0,-2-10-16,-10-11 15</inkml:trace>
  <inkml:trace contextRef="#ctx0" brushRef="#br0" timeOffset="196409.0815">21006 6481 0,'0'0'16,"0"0"-16,0 21 31,0 29-31,0 31 16,0 29-1,4 15-15,0 10 0,2 10 16,-2 34-16,0 9 31,3-14-31,-3-33 0,-4-43 16,2-20-16,-2-78 15,0 0-15,10 65 16,-10-65 15,0 0-31,0 0 0,11 44 0,-11-44 16,0 0-1,0 0-15,7 25 16,-7-25 15,0 0-31,0 0 0,0 9 0,0-9 16,0 0 0,0 0-16,-4 0 15,4 0 16,0 0-31,-5-2 0,5-2 0,7 1 16,6 3 0</inkml:trace>
  <inkml:trace contextRef="#ctx0" brushRef="#br0" timeOffset="197135.5815">23659 6703 0,'-37'10'0,"-20"10"16,-19 9 0,-22 24-16,-28 18 15,-12 19-15,6 9 16,20-3 0,25-8-16,17-4 15,21-6 1,16-9-16,16-10 15,17-19-15,9-9 16,13-11 0,9-8-16,15-6 15,23-11-15,13-2 16,30-1 0,19 1-16,5 9 15,-2 6 1,-21 9-16,-11 3 15,-6 3-15,-8-2 16,-21-1 0,-19-4-16,-48-16 15,43 16-15,-43-16 16,0 0 0,0 0-16,34 8 15,-16-9 1,-16-10-16,-12-17 15</inkml:trace>
  <inkml:trace contextRef="#ctx0" brushRef="#br0" timeOffset="197538.0163">23633 6674 0,'0'0'16,"-15"21"-16,-5 10 15,-9 14 1,2 18-16,-3 12 16,-1 37-16,4 26 15,4 17 1,9-15-16,7-24 15,7-28 1,5-28-16,-5-60 16,0 0-16,0 0 15,8 40 1,-8-40-16,0 0 16,0 0-16,4 28 15,-4-28 1,0 0-16,0 0 15,0 15 1,0-15-16,-2 2 16,-4-9-1</inkml:trace>
  <inkml:trace contextRef="#ctx0" brushRef="#br0" timeOffset="198400.0094">22857 6963 0,'0'0'16,"0"0"-16,16-16 16,19-16-16,26-12 15,34-10 1,28 5-16,7 9 16,1 11-1,-12 14-15,-23 10 16,-27 12-16,-30 6 15,-20 11 1,-16 4-16,-17 0 16,-14 10-1,-22 18-15,-24 18 16,-15 12-16,5-9 16,11-20-1,73-57-15,0 0 16,0 0-1,-55 35-15,55-35 16,0 0-16,-35 15 16,20-10-1,15-7-15,13-3 16,13 1 0,9 0-16,10 1 15,18 6-15,1 3 16,3 8-1,-2 10-15,-5 3 16,-10 9-16,-10 2 16,-11 1-1,-14 9 1,-13-4-16,-11 3 16,-13-2-1,-13-2-15,-14-3 0,-9-2 16,-5-5-1,-1-1-15,-1-8 16,3-8-16,3-10 16,-1-9-1,6-5-15,2-6 16,5-5 0,5-6-16,42 25 15,-39-29 1,39 29-16,-33-34 15,11-1-15,11-1 16</inkml:trace>
  <inkml:trace contextRef="#ctx0" brushRef="#br0" timeOffset="198572.1995">23427 7506 0,'0'0'0,"0"0"16,0 0-1,0 0-15,0 0 16,0 0-16</inkml:trace>
  <inkml:trace contextRef="#ctx0" brushRef="#br0" timeOffset="200548.8269">7080 7365 0,'0'0'15,"-23"0"-15,-8 0 16,-9 0-1,13 0-15,16 0 16,18-5-16,17-3 16,21-5-1,11-1-15,11 0 16,18 5-16,36-2 16,29 6-1,1 5-15,-8 7 16,-15 2-16,-21 3 15,-25 1 1,-16 0-16</inkml:trace>
  <inkml:trace contextRef="#ctx0" brushRef="#br0" timeOffset="200798.776">7384 7902 0,'0'0'0,"0"0"15,0 0-15,0 0 16,22 0 0,32-7-16,30-5 15,28 1-15,6 0 16,4 9-1,3 8-15,1 10 16,-7 11 0,2 4-16,-9-1 15</inkml:trace>
  <inkml:trace contextRef="#ctx0" brushRef="#br0" timeOffset="201352.3136">9362 6027 0,'0'0'16,"0"0"-16,-21 0 15,-21 11 1,-21 21-16,1 23 16,-21 45-1,-18 57-15,-3 46 16,2 34-16,25-7 16,16 3-1,10-3-15,21-7 16,17-22-16,24-39 15,17-38 1,16-32-16,10-34 16,8-25-1,-7-21-15,-2-12 16,3-16-16,1-13 16,-2-19-1,-8-12-15,-1-29 16,-10-15-1,-27 9-15,-29 18 16,-23 14-16,-22 20 16,-29 28-1,-33 37-15,-52 58 16,-51 90-16,-18 103 16,34 50-1</inkml:trace>
  <inkml:trace contextRef="#ctx0" brushRef="#br0" timeOffset="202728.4814">17136 8330 0,'0'0'0,"0"0"16,0 0-16,0 0 15</inkml:trace>
  <inkml:trace contextRef="#ctx0" brushRef="#br0" timeOffset="203245.5725">24056 8022 0,'0'0'15,"0"0"-15,-6 18 16,-3 9-16</inkml:trace>
  <inkml:trace contextRef="#ctx0" brushRef="#br0" timeOffset="206931.1846">30961 6886 0,'0'0'0,"0"0"15,0 0 1,-12 15-16,-8 7 16,1 14-1,7 6-15,10 11 16,7 10-16,8 6 16,12 4-16,18 22 15,21 5 1,17-13-16,11-22 15,2-30 1,1-23-16,6-25 16,-4-21-16,-9-16 15,-19-16 1,-22-3-16,-23-3 16,-20 1-1,-21 10-15,-23 8 16,-38 6-16,-67 9 15,-106 34 1,-103 70-16,-11 82 16,-10 64-16</inkml:trace>
  <inkml:trace contextRef="#ctx0" brushRef="#br0" timeOffset="251493.7149">13164 12164 0,'0'0'0,"-24"7"16,-18 9-16,-15 12 16,7 13-1,-2 10-15,0 14 16,-5 27-16,1 17 15,13 5 1,14-5-16,16-17 16,11-18-1,8-16-15,10-16 16,1-10 0,4-12-16,4-5 15,4-6-15,2-7 16,3-8-1,1-7-15,3-12 16,0-6-16,-5-7 16,-4-7-1,-7-4 1,0-2-16,-5-6 16,-1 4-1,-3 2-15,-2 4 16,-4 5-16,-3 3 15,-2 3-15,3 11 16,1-3-16,6 1 16,-1-2-1,8 4-15,3-1 16,2 3-16,2 0 16,6 6-1,-1 4-15,0 2 16,-31 11-1,31-5-15,-31 5 16,32 2-16,-32-2 16,0 0-1,0 0-15,29 7 16,-29-7 0,0 0-16,20 7 15,-7 4-15,-13-11 16,-6 11-1</inkml:trace>
  <inkml:trace contextRef="#ctx0" brushRef="#br0" timeOffset="251745.2951">13333 12691 0,'0'0'16,"0"0"-16,0 0 15,0 0-15,0 0 16,12-2 0,15-4-1,9-5-15,-5-1 16,0 6-16</inkml:trace>
  <inkml:trace contextRef="#ctx0" brushRef="#br0" timeOffset="252182.6928">13690 11994 0,'0'0'0,"0"0"16,0 0 0,0 0-16,-7 25 15,-6 22 1,-5 20-16,3-4 15,0 8 1,7 6-16,1 27 16,7 12-16,7 3 15,1-6 1,0-8-16,1-6 16,-5-10-16,5-10 15,1-15 1,-2-16-16,-8-48 15,9 41 1,2-12-16,-4-19 16,-7-26-16,-7-22 15</inkml:trace>
  <inkml:trace contextRef="#ctx0" brushRef="#br0" timeOffset="252560.1385">13869 11760 0,'0'0'0,"0"0"15,0 0 1,0 0-16,0 25 16,-5 28-16,3 38 15,-7 37 1,2 17-16,0 50 15,3 30 1,1 17-16,-1-8 16,2 1-16,2-7 15,2-14 1,2-17-16,5-30 16,3-22-16,-3-38 15,0-26 1,-9-81-16,9 65 15,-9-65 1,0 0-16,9 33 16,0-23-16</inkml:trace>
  <inkml:trace contextRef="#ctx0" brushRef="#br0" timeOffset="253233.324">14186 11928 0,'0'0'15,"0"0"-15,-5 20 16,3 24-16,-5 25 15,1 14 1,-1 29 0,5 11-1,9 9-15,8 0 16,14-10-16,10-5 0,7-22 16,-4-39-1,-5-31-15,-4-18 16,-3-16-16,-1-14 15,2-13 1,9-24-16,6-13 16,14-37-1,13-37-15,-2-12 16,-20 18-16,-17 30 16,-21 21-1,-11 23-15,-8 20 16,-17 14-1,-13 8-15,-12 12 16,-8 17-16,-6 17 16,-1 12-1,-5 14 1,-10 24-16,-3 19 0,14-1 16,25-14-1,42-75-15,-20 59 16,16-21-1,10-9-15,12-14 16,5-5-16,13-8 16,10-6-1,24-13-15,12-4 16,23-13 0,13-9-16</inkml:trace>
  <inkml:trace contextRef="#ctx0" brushRef="#br0" timeOffset="253579.7884">15206 11575 0,'0'0'15,"0"0"-15,-5 29 16,1 28-16,-6 33 16,-1 26-1,-5 5-15,1 15 16,-3 20 0,9 1-16,3-3 15,4-4-15,2-6 16,4-7-1,7-12-15,5-20 16,-3-17-16,-13-88 16,0 0-1,6 56-15,-6-40 16</inkml:trace>
  <inkml:trace contextRef="#ctx0" brushRef="#br0" timeOffset="253782.9067">15037 12591 0,'0'0'15,"0"0"-15,12-18 16,15-18 0,22-19-16,36-24 15,34-8 1,16 3-16,-1 12 15,-29 21-15</inkml:trace>
  <inkml:trace contextRef="#ctx0" brushRef="#br0" timeOffset="254300.0989">14495 13768 0,'0'29'15,"0"19"-15,0 25 16,0 18-1,8-5-15,17-11 16,9-24-16,1-21 16,5-12-1,8-14-15,7-8 16,6-14 0,1-8-16,3-13 15,9-19-15,-4-13 16,-3-14-1,-17-7-15,-12 1 16,-20 2-16,-22 16 16,-16 22-1,-16 14-15,-22 9 16,-20 22 0,-36 23-16,-25 31 15,-12 28-15,-11 26 16,8 30-1,6 45-15,18 60 16,39 44 0,31 38-16</inkml:trace>
  <inkml:trace contextRef="#ctx0" brushRef="#br0" timeOffset="255711.9974">16464 14097 0,'0'27'15,"-5"17"1,-2 18-16,-11 15 16,-4 10-16,-3-2 15,25-85 1,-27 62-16,6-33 16</inkml:trace>
  <inkml:trace contextRef="#ctx0" brushRef="#br0" timeOffset="255995.5314">16798 11858 0,'0'0'0,"0"0"16,0 0-1,12 16-15,10 10 16,11 10-16,2 10 16,-2 7-1,-9 5 1,-9 4-16</inkml:trace>
  <inkml:trace contextRef="#ctx0" brushRef="#br0" timeOffset="256682.6973">16693 12782 0,'0'0'0,"0"0"16,21-24-16,18-18 15,29-24 1,17-24-16,13-6 16,-98 96-1,0 0-15,0 0 16,78-72-16,-49 45 16,-36 44-1,-15 22-15,-11 25 16,-7 24-1,-3 33-15,1 26 16,13-13-16,29-134 16,-10 96-1,20-42-15,5-32 16,6-15-16,0-11 16,4-8-1,4-10-15,5-14 16,4-17-1,-7-15-15,-11-19 16,-20 2-16,-16 14 16,16 71-1,-24-40-15,-3 15 16,-2 14 0,7 9-16,1 8 15,1 10 1,-2 18-1,-2 26-15,2 16 16,0 42-16,7 43 16,8 15-16,9-23 15,8-35-15,3-37 16,-13-81 0,21 48-16,3-25 15,5-18 1,4-17-16,10-14 15,19-30-15,21-41 16,20-50 0,-7-45-16,-38-4 15</inkml:trace>
  <inkml:trace contextRef="#ctx0" brushRef="#br0" timeOffset="257000.9297">17514 11805 0,'0'36'16,"-5"23"-16,0 35 16,1 49-1,2 21-15,0 64 16,2 39-16,2-13 15,6-19-15,8-15 16,9-10 0,0-29-16,-7-16 15,-2-15 1,-10-16-16,-2-22 16,-4-21-1,-2-32-15,-2-35 16</inkml:trace>
  <inkml:trace contextRef="#ctx0" brushRef="#br0" timeOffset="257216.2077">17719 12548 0,'0'0'15,"22"-11"-15,11-7 16,30-18 0,12-6-16,27-9 15,21-3 1,-2 12-16,-14 13 16</inkml:trace>
  <inkml:trace contextRef="#ctx0" brushRef="#br0" timeOffset="257513.337">18068 12578 0,'0'0'15,"0"0"-15,0 0 16,0 22-16,-4 18 15,-4 25 1,-11 12-16,-15 20 16,-11 24-1,-6 17-15,-3 17 16,9-15-16,13-32 16,13-35-1,19-73-15,-12 36 16,12-43-1,7-31-15</inkml:trace>
  <inkml:trace contextRef="#ctx0" brushRef="#br0" timeOffset="257985.5868">18269 12655 0,'0'0'15,"0"0"1,0 0-16,0 0 16,0 21-16,0 19 15,-5 21 1,-1 1-16,-17 5 16,-11 7-1,-21 19-15,-14 24 16,1-4-16,8-7 15,10-24 1,11-23-16,39-59 16,0 0-16,-25 30 15,25-30 1,0 0-16,-13 10 16,9-17-1,15-11-15,6-8 16,12-11-16,19-14 15,7-10 1,23-21-16,16-12 16,10 3-1,-2 3-15,-15 26 16,-18 11-16,-11 6 16,-22 12-1,-11-8-15,-12-10 16</inkml:trace>
  <inkml:trace contextRef="#ctx0" brushRef="#br0" timeOffset="258221.6765">18720 11744 0,'0'0'0,"0"0"16,0 0-16,0 0 0,-6 34 0,-1 37 15,-4 47 1,-5 45-16,0 51 31,7 40-15,9 41-16,13 13 16,15 36-1,27 43-15,27 44 16</inkml:trace>
  <inkml:trace contextRef="#ctx0" brushRef="#br0" timeOffset="271502.1622">19654 13806 0,'-29'24'0,"-20"19"16,-29 36-16,-51 66 15,-59 116 1,-14 93-16</inkml:trace>
  <inkml:trace contextRef="#ctx0" brushRef="#br0" timeOffset="281537.6228">20468 12124 0,'0'0'0,"0"0"16,-21 15-1,-12 15-15,-19 16 16,2 15 0,-14 30-16,5 24 15,9 7-15,19 6 16,13-16-1,13-21-15,12-18 16,15-13-16,7-21 16,5-17-1,11-8-15,6-17 16,9-16-16,3-22 16,15-28-1,4-25-15,-9-13 16,-15-3-1,-22 3-15,-16 16 16,-20 10-16,-12 11 16,-9 17-1,-7 9-15,-10 8 16,-7 11-16,-4 11 16,-3 10-1,-5 11-15,1 13 16,6 7-1,11 9-15,10 4 16,13-1-16,8 0 16</inkml:trace>
  <inkml:trace contextRef="#ctx0" brushRef="#br0" timeOffset="281916.4979">21229 11239 0,'-4'29'15,"0"21"-15,-3 21 16,1 20-1,-4 34-15,2 10 16,1 10-16,3 34 16,2 11-1,2-3-15,0-14 16,0-18 0,0 0-16,0-1 15,0-6-15,0-17 16,0-23-1,0-23-15,0-85 16,0 53 0,0-43-16</inkml:trace>
  <inkml:trace contextRef="#ctx0" brushRef="#br0" timeOffset="282195.2031">21281 12050 0,'0'0'16,"0"0"-16,0 0 15,25-2-15,25-9 16,34-7-1,12-7-15,7-2 16,-9 9 0,-21 12-16,-73 6 15,71 5-15</inkml:trace>
  <inkml:trace contextRef="#ctx0" brushRef="#br0" timeOffset="282413.9593">21114 12627 0,'0'0'0,"0"0"16,17-3-16,27-14 15,22-8 1,5-6-16,26-1 15,10 5-15,-21 10 16,-16 4 0,-26-3-16</inkml:trace>
  <inkml:trace contextRef="#ctx0" brushRef="#br0" timeOffset="282932.2708">20648 13591 0,'-15'43'16,"-7"24"-16,-4 23 15,7 21 1,9 17-16,16-10 15,11-13-15,15-29 16,5-24 0,-1-25-16,3-16 15,7-11 1,3-10-16,1-12 16,-2-14-16,0-8 15,-8-10 1,-5-6-16,-7-5 15,-12 1 1,-12-4-16,-16 10 16,-9 4-16,-19 15 15,-5 12 1,-14 11-16,-5 16 16,-6 13-16,2 12 15,6 8 1,3 5-16,15 5 15,11 4 1,17-1-16,14-3 16,18-5-16</inkml:trace>
  <inkml:trace contextRef="#ctx0" brushRef="#br0" timeOffset="283260.3165">21893 12064 0,'0'0'16,"0"0"-1,0 0-15,0 26 16,0 30-16,-4 31 16,-2 24-1,-6 9-15,1 5 16,0 2-16,-1 10 16,8-1-1,8-27-15,-4-109 16,12 74-1</inkml:trace>
  <inkml:trace contextRef="#ctx0" brushRef="#br0" timeOffset="283448.1447">21860 12767 0,'0'0'16,"0"0"-16,0 0 15,20-11-15,16-6 16,27-17 0,12-4-16,27-22 15,28-30-15</inkml:trace>
  <inkml:trace contextRef="#ctx0" brushRef="#br0" timeOffset="284093.495">22593 11925 0,'0'0'16,"0"0"0,-12 24-16,-7 21 15,-10 27-15,-15 31 16,-11 24-1,-15 23-15,-2 13 16,-1 3 0,10-8-16,9-22 15,3-17-15,8-27 16,8-15 0,35-77-16,-28 55 15,28-55-15,0 0 16,0 0-1,-14 28-15,7-21 16,7-9 0,9-8-16,5-5 15,2-3 1,6-2-16,1 2 16,0 0-16,-23 18 15,25-11 1,0 11-16,-4 11 15,-15 18-15,-10 14 16,-17 26 0,-8 16-16,-15 33 15,-8 22 1,10-14-16,24-39 16,18-87-16,2 52 15,16-32 1,11-19-16,7-9 15,14-14 1,29-17-16,42-22 16,39-16-1,22 1 1,-1 20-16,-5 16 16,10 16-16,17 8 0</inkml:trace>
  <inkml:trace contextRef="#ctx1" brushRef="#br0">9331 3669 0,'53'70'63,"35"72"-63,36 52 15,17-18-15,-36-17 16,19 17-1,52 89 1,-123-195-16,-17-52 16,-1 0-1,-18-1 1,36-34 15,-17-54-31,17 0 16,88-246-1,-53 123 1,71-582 0,-18 317-1,-53 142 1,-35 211 0,-18 53-1</inkml:trace>
  <inkml:trace contextRef="#ctx1" brushRef="#br0" timeOffset="894.5209">17727 3298 0,'35'89'47,"1"69"-31,52 36-16,-18 0 15,-17 1-15,36-19 16,-19-70 0,-17-18-1,-35-123 32,-18-18-47,53-53 16,35-141-1,106-123 1,-18 70 0,53-71-1,-123 142 1,-70 176-1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6:34:08.3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7811 6317 0,'-32'0'0,"-15"0"16,-20 0-16,-9 0 15,-26 0 1,-5 0-16,-10-4 16,-5-3-1,-12-4-15,-6-5 16,-16-6-16,-2-7 15,1-7 1,10-4-16,15-3 16,10-6-16,14-7 15,12-9 1,12-6-16,11-16 16,13-6-1,12-9-15,15-5 16,9-4-16,15-5 15,13-15 1,16 5-16,13 1 16,15 0-1,10 1-15,9 5 16,16-5-16,10 12 16,12 9-16,9 11 15,6 12 1,9 11-16,3 11 15,5 8 1,9 8-16,4 8 16,2 10-16,0 6 15,0 9 1,2 6-16,0 4 16,1 10-1,-8 7-15,-3 9 16,-2 1-16,-6 9 15,-4 6 1,-2 9-16,-10 8 16,-11-3-16,-3 7 15,-6 8 1,-4 5-16,-8 1 16,-6-1-1,-14 0-15,-6 5 16,-6-2-16,-9 6 15,-14 1 1,-6-3-16,-13-3 16,-8 4-1,-10 2-15,-16 7 16,-16 0-16,-20 4 16,-19-4-1,-31 2-15,-26 5 16,-16-8-1,-7-5-15,-16-8 16,-7-3-16,-1-7 16,-3-7-1,8-8 1,5-14-16,13-14 16,26-20-16,35-23 15</inkml:trace>
  <inkml:trace contextRef="#ctx0" brushRef="#br0" timeOffset="499.8416">6266 4369 0,'0'0'16,"0"0"-16,0 0 16,29 4-1,32 1-15,38 3 16,18 1 0,6-1-16,8-2 15,2 1-15,3-5 16,1 0-1,-14 1-15,-14-8 16,-22-2-16,-87 7 16,0 0-1,0 0-15,50-16 16,-42 1 0,-25-8-1</inkml:trace>
  <inkml:trace contextRef="#ctx0" brushRef="#br0" timeOffset="796.9766">6988 4292 0,'0'0'15,"0"0"-15,0 0 16,-4 21 0,-3 23-16,-7 28 15,4 11-15,-2 26 16,1 9-1,1 14-15,-2 9 16,3 4 0,3-9-16,2-8 15,-5-21-15,3-11 16,4-5 0,2-18-16,0-14 15,4-13 1,2-11-16,11-13 15,1-10-15,11-17 16</inkml:trace>
  <inkml:trace contextRef="#ctx0" brushRef="#br0" timeOffset="1253.0263">8232 4454 0,'0'0'0,"0"0"16,0 25-16,0 23 31,0 28-31,0 27 15,0 7-15,0 10 16,0 8-16,5 4 16,3 4-16,-2-2 15,1-9-15,-3-12 16,0-18 0,-4-95-16,6 78 15,-6-78 1,0 0-16,0 0 15,8 54-15,-8-54 16,0 0 0,0 0-16,4 22 15,-4-22 1,0 0-16,5 7 16,1-10-16,4-4 15</inkml:trace>
  <inkml:trace contextRef="#ctx0" brushRef="#br0" timeOffset="2492.2997">15471 3562 0,'-31'4'16,"-23"6"-16,-31 17 16,-23 15-16,-15 19 15,-8 10 1,8 8-16,21 0 16,14 2-1,12 6-15,76-87 0,-55 92 16,55-92-16,-47 97 15,15 14-15,11 7 16,15 16-16,14 7 16,22 8-16,22-1 15,19-5 1,24 0-16,13-2 16,22-12-1,24-11-15,28-19 16,25-23-16,26-22 15,4-28 1,0-14-16,2-17 31,-3-8-31,-3-10 16,-6-5 0,-8-10-16,-4-5 0,-7-5 15,-23-7-15,-6-5 16,-7-14-16,-6-7 15,-21-3 1,-27-1-16,-29 2 16,-26 3-16,-20 1 15,-16-1 1,-12-3-16,-13-9 16,-11-10-1,-15-14-15,-16-3 16,-21-3-16,-19-1 15,-16 8 1,-20 14-16,-16 6 16,-23 4-1,-11 1-15,-16 7 16,-1 9-16,-4 12 16,-4 6-1,1 11-15,-2 14 16,-2 13-16,-6 20 15,2 16 1,6 18-16,13 8 16,17 15-1,26 6-15,25 4 16,27-6-16,21-12 16,18-11-1</inkml:trace>
  <inkml:trace contextRef="#ctx0" brushRef="#br0" timeOffset="2773.5479">15125 4273 0,'0'0'0,"0"0"15,0 0-15,26 4 0,35-1 16,36 1-1,36 0-15,8-4 16,8 3-16,35-3 16,-17 0-1,-30 0-15,-48 0 16,-89 0 0,0 0-16,63-11 15,-32-9 1,-27-9-16</inkml:trace>
  <inkml:trace contextRef="#ctx0" brushRef="#br0" timeOffset="3085.9765">15960 4177 0,'0'0'16,"0"0"-16,-4 25 15,1 28 1,-1 32-16,0 29 15,4 5 1,0 10-16,6 11 16,3 8-16,3 32 15,-4 2-15,4-12 16,2-27 0,5-34-16,-1-28 15,-18-81 1,17 60-16,-17-60 15,18 29-15,5-20 16,5-20 0,7-23-16</inkml:trace>
  <inkml:trace contextRef="#ctx0" brushRef="#br0" timeOffset="3640.4141">16655 4398 0,'0'0'15,"0"0"-15,26-12 16,20-3-16,30-3 16,25 14-1,15 15-15,-5 13 16,-12 12-1,-17 0-15,-21 2 16,-24-7-16,-10 5 16,-15 5-1,-18 12-15,-17 8 16,-22 8 0,-31 20-16,-38 18 15,-13 0-15,4-11 16,13-13-1,9-9-15,24-13 16,77-61-16,-56 50 16,56-50-1,-29 40-15,25-12 16,15-16 0,13 0-16,11-6 15,15-1-15,21-5 16,12-5-1,33-3-15,31-8 16,4 1 0,-8 1-16,-18 5 15,-19 9-15,-12 4 16,-12 10 0,-12 0-16,-20 4 15,-8 1 1</inkml:trace>
  <inkml:trace contextRef="#ctx0" brushRef="#br0" timeOffset="3825.516">18131 5600 0,'0'0'0,"0"0"16,0 0-16,0 0 15,0 0-15</inkml:trace>
  <inkml:trace contextRef="#ctx0" brushRef="#br0" timeOffset="14816.2707">23164 3404 0,'0'0'16,"0"0"-16,0 0 15,0 0-15,0 0 16,-13 22 0,-3 14-16,-10 24 15,4 7 1,5 11-16,0 24 15,3 18-15,10 0 16,6 1 0,2-9-16,3-12 15,0-4 1,-5-4-16,3-8 16,-5-7-16,4-4 15,-2-3 1,0-19-16,6-11 15,-8-40 1,9 24 0,4-24-16</inkml:trace>
  <inkml:trace contextRef="#ctx0" brushRef="#br0" timeOffset="15412.7533">23123 3522 0,'0'0'0,"0"0"15,0 0 1,0 0-16,0 0 16,0 0-16,8 18 15,10 8 1,6 17-16,6 2 15,6-1-15,4-4 16,4-6 0,1-11-16,-3-12 15,4-9 1,-2-14-16,1-12 16,-3-10-16,2-6 15,-2-4 1,-5-1-16,-37 45 15,0 0 1,0 0-16,31-43 16,-31 43-16,23-32 15,-10 14 1,-6 18-16,-9 10 16,-3 15-1,-3 11-15,-2 11 16,2 17-16,2 10 15,0 29 1,4 18-16,8 4 31,4-7-31,6-15 16,1-13-16,5-10 16,-1-11-16,-6-11 15,-2-2-15,5 1 16,-18-57-16,25 59 15</inkml:trace>
  <inkml:trace contextRef="#ctx0" brushRef="#br0" timeOffset="16355.475">24014 4961 0,'0'0'0,"-26"0"16,-20 5-16,-27-1 16,-19 14-1,0 6-15,-8 5 16,-16 0-16,-5-6 16,2-18-1,13-19-15,12-13 16,6-12-16,6-9 15,2-13 1,7-3-16,7-6 16,7-3-1,11-1-15,6-4 16,9-8-16,12 0 16,7-6-1,10-3-15,4-2 16,8 3-1,6 10-15,8 0 16,14 4-16,15 5 16,11-4-1,17 0 1,9 8 0,4 8-16,4 10 15,1 11-15,3 11 0,4 8 16,-2 8-1,3 8-15,-1 7 16,0 7-16,-1 4 16,2 7-1,-2 2-15,-3 4 16,-7 7 0,-3 8-16,-9 5 15,-7 3-15,-5 9 16,-4 5-1,-10 4-15,-5 1 16,-10 3-16,-4 5 16,-9-1-1,-9 4-15,-14-4 16,-6 3 0,-11-4-16,-5-7 15,-8-7-15,-5 7 16,-6-1-1,-17 17-15,-13 4 16,-2-9 0,-4-7-16,1-4 15,-6-5-15,-3-4 16,-2-3 0,1-1-16,-3-4 15,1-5 1,10-9-16,-3-7 15,3-7-15,8-6 16,13-11 0,6-3-16,3-3 15,8-4-15,14-4 16</inkml:trace>
  <inkml:trace contextRef="#ctx0" brushRef="#br0" timeOffset="18829.4777">23556 5014 0,'0'0'0,"0"0"16,0 0-1,0 0-15,0 0 16,0 0-16,0 0 15,0 0 1,0 21-16,0 17 16,-4 13-1,2-4-15,-3-2 16,0 2-16,5 4 16,-2 7-1,2 9-15,-2 11 16,-2 25-16,-6 6 15,-2 7 1,2 18-16,-1 9 16,-1 10-1,4-1-15,-1 4 16,-1 7-16,4 11 16,-3 5-1,3 15 1,-8 16-16,-2 14 15,-8 24-15,1 2 16,4 2-16,3 10 16,7-6-1,3 2-15,0-4 16,4 6-16,-1-3 16,3 6-1,0 3-15,3 2 16,-1-4-1,1-7-15,4-7 16,0-10-16,-5-8 16,0-14-1,-4-12-15,0-27 16,0-14 0,-5-20-16,2-11 15,-3-24-15,0-19 16,1-17-1,-4-18-15,0-18 16,11-38-16,-15 27 16,-7-18-1,-3-16-15</inkml:trace>
  <inkml:trace contextRef="#ctx0" brushRef="#br0" timeOffset="19330.5139">22754 12233 0,'0'0'0,"0"0"15,0 29 1,7 32-1,3 35-15,11 29 16,12 14-16,13 19 0,2 1 16,4-2-1,1-6-15,-5-9 16,3-22 0,-10-19-16,-2-21 15,-39-80 1,0 0-16,0 0 15,34 51-15,-11-29 16,-4-22 0,-2-15-16,2-14 15,3-18-15,9-27 16,14-40 0,15-47-16,7-25 15,-3 8 1,-5 17-16,-10 20 15,-6 21-15,-5 19 16,2 12 0,2 2-16,3 8 15</inkml:trace>
  <inkml:trace contextRef="#ctx0" brushRef="#br0" timeOffset="19455.4793">23964 12343 0,'0'0'0,"0"0"15</inkml:trace>
  <inkml:trace contextRef="#ctx0" brushRef="#br0" timeOffset="21674.978">22716 7508 0,'0'0'0,"0"0"16,0 0-16,19 0 16,27-5-1,30 3-15,21 4 16,13 3-1,6 4-15,10 0 16,10 1-16,-2 0 16,0-3-1,-11 1-15,-3 3 16,-13 1-16,-26-1 16,-20-4-1,-61-7-15,0 0 16,38 6-1,-38-6-15,24 10 16,-19 1-16</inkml:trace>
  <inkml:trace contextRef="#ctx0" brushRef="#br0" timeOffset="22233.4588">22387 9437 0,'0'0'0,"0"0"15,19 0-15,20-5 16,23-2-16,10 0 16,9 0-1,24 3-15,3 2 16,7 0 0,8 2-16,9 0 15,2 0-15,5 0 16,-5 0-1,-5 0-15,-10 2 16,-9 3 0,-18 2-16,-20-3 15,-9 7-15,-63-11 16,44 8 0,-44-8-16,0 0 15,0 0-15,40 12 16,-40-12-1,0 0-15,0 0 16,25 11 0,-25-11-16,0 0 15,0 0 1,14 4-16,-14-4 16,0-2-16</inkml:trace>
  <inkml:trace contextRef="#ctx0" brushRef="#br0" timeOffset="22658.1674">24065 7579 0,'-34'5'0,"-20"11"16,-21 11-1,-27 21-15,-33 31 16,-24 23-16,-10 21 15,1 7-15,23 0 16,17-10-16,17-4 16,11-3-1,16-13-15,20-16 16,12-14 0,12-14-16,40-56 15,-26 31 1,8-18-16,6-19 15,12-19-15</inkml:trace>
  <inkml:trace contextRef="#ctx0" brushRef="#br0" timeOffset="22921.567">22988 7556 0,'0'0'0,"0"0"16,18 19-16,17 10 15,26 19 1,29 4-16,26 5 16,18-9-16,22-1 15,1-1 1,-6-6-16,-7-8 15,1-9-15</inkml:trace>
  <inkml:trace contextRef="#ctx0" brushRef="#br0" timeOffset="23274.2967">24325 8156 0,'0'0'0,"-28"7"16,-15 8-16,-28 10 16,-4 11-1,-33 24-15,-32 25 16,-24 20-1,6 6-15,1 8 16,8 4-16,13 2 16,13-2-1,18-9-15,22-12 16,18-14-16,18-17 16,47-71-1,-25 56-15,25-30 16,14-20-1</inkml:trace>
  <inkml:trace contextRef="#ctx0" brushRef="#br0" timeOffset="23628.4832">23114 8489 0,'0'0'0,"0"0"15,0 0 1,21 11-16,17 8 15,23 7 1,7 7-16,18 10 16,17 12-1,2 11-15,-5 11 16,-10 6 0,-7 8-16,-12 6 15,-3-1-15</inkml:trace>
  <inkml:trace contextRef="#ctx0" brushRef="#br0" timeOffset="29760.4216">22927 7767 0,'-8'-25'0,"-1"-8"15,-7-12 1,-1 5-16,-13 0 16,-9-5-16,-17-2 15,-11-6 1,-23-19-16,-14-12 16,-4-6-16,-11-8 15,3 2 1,-5 0-16,-6 2 15,-7-2 1,-15-4-16,-15-3 16,-8 0-16,-3 6 15,6 8 1,1 6-16,0 5 31,6 4-31,4 8 16,5 5-1,-6 7-15,5 10 16,1 8-16,16 11 16,12 10-1,8 8-15,8 11 16,12 6 0,17-2-16,80-8 15,0 0 1,-39 0-16,43-11 15</inkml:trace>
  <inkml:trace contextRef="#ctx0" brushRef="#br0" timeOffset="30103.8237">20085 5372 0,'-31'-2'0,"-27"0"16,-27-1-16,-41 10 15,-9 15-15,-19 16 16,15 21 0,39-3-16,37-8 15,25-3 1,30-10-16,12-1 15,11 2-15,18 11 16,21 8 0,35 26-16,49 25 15,20 23 1,-6 18-16,-25 10 16</inkml:trace>
  <inkml:trace contextRef="#ctx0" brushRef="#br0" timeOffset="31531.1128">23156 7113 0,'0'0'16,"0"0"-16,0 0 15,0-18 1,0-16-16,0-15 16,-7 4-16,-7 3 15,-5-3 1,-5 0-16,-6-4 15,-1-9 1,-5-5-16,-3-8 16,-9-16-1,-5-13-15,0 6 16,3 4-16,-4 3 16,-4 0-1,-3 0-15,-1-3 16,-3 8-16,-4-4 15,-5 6 1,-6 3-16,-1-2 16,-7 1-1,-3 2-15,-9-2 16,6 4 0,0 3-16,-2 4 0,-3 0 15,-4 7 1,1-3-16,-2 2 15,-2-1 1,-1-1-16,2 0 16,2-1-16,0 3 15,0 1 1,-2 0-16,0 0 16,0-3-1,0 0-15,-5 1 16,3-5-16,0 0 15,0 0 1,2 0-16,5 2 16,-1-2-1,3 2-15,-3-2 16,0 7-16,-3 2 16,-4 0-1,108 58-15,-109-54 0,-1-4 16,-2 7-1,-4-1-15,-10 6 16,-5-2 0,-13 1-16,-7 2 15,-5 5-15,-10-3 16,-5 9-16,-7-1 16,-4 6-1,-13 1-15,-2 2 16,-4 0-1,-8 3-15,-2 6 16,3-1-16,-2 5 16,0 5-1,0 0-15,2 6 16,-2 4 0,0 3-16,-1 6 15,-2 4 1,1 8-16,212-23 0,-209 30 15,3 5-15,-1 5 16,-2 4 0,-8 14-16,-14 10 15,8 6-15,8-1 16,9 8-16,8 5 16,5 10-1,17-4-15,3-1 16,2 6-1,3 6-15,10-4 16,10-3 0,14-6-16,9 2 15,10-7-15,15-4 16,9-8 0,8-3-16,11-10 15,10-11-15,12-16 16,15-16-1</inkml:trace>
  <inkml:trace contextRef="#ctx0" brushRef="#br0" timeOffset="35842.3288">9998 3792 0,'0'0'0,"0"0"15,0 0-15,-7 19 16,-4 19-1,-9 14-15,-6 5 16,-3 10 0,-10 10-16,-7 23 15,-6 9-15,10-4 16,10-18 0,32-87-16,-14 72 15,12-28 1,9-10-16,10-10 15,7-10-15,20-8 16,37-12 0,61-19-16,104-33 15,99-29-15,-22 2 16</inkml:trace>
  <inkml:trace contextRef="#ctx0" brushRef="#br0" timeOffset="39747.0671">15732 5902 0,'0'0'0,"25"0"16,24 0-1,34 0-15,26-5 16,14 1 0,14 4-16,8 4 15,33 5 1,7 2-16,-8 3 16,-18 1-16,-13 1 15,-5-3 1,-12-4-16,-6-5 15,2 1-15,-11-2 16,-16-3 0,-18 1-1,-9 4-15,-71-5 16,0 0-16,46 5 16,-46-5-16,41 13 15</inkml:trace>
  <inkml:trace contextRef="#ctx0" brushRef="#br0" timeOffset="44419.6108">7991 6178 0,'0'0'15,"0"0"1,0 0-16,-7 25 15,1 24 1,-3 22-16,0 6 16,2 14-16,1 6 15,2 5 1,2 10-16,-1 6 16,3 14-16,3 6 15,-1 11 1,6 21-16,4 1 15,3-15 1,-7-17-16,2-17 16,-8-10-16,-2-11 15,-7-5 1,2-10-16,-3-15 16,8-71-1,-13 47-15,-5-12 16,-4-12-16,2-26 15,-3-15-15</inkml:trace>
  <inkml:trace contextRef="#ctx0" brushRef="#br0" timeOffset="44686.9441">7540 8214 0,'0'0'0,"0"0"15,2 22-15,16 18 16,9 16 0,9 0-16,8 3 15,8 1 1,16 9-16,7-5 16,-8-23-16,-7-27 15,-8-24 1,1-18-16,17-30 15,34-49 1,53-66-16</inkml:trace>
  <inkml:trace contextRef="#ctx0" brushRef="#br0" timeOffset="45344.9671">16444 6677 0,'0'0'16,"0"31"0,4 25-16,0 29 15,0 18-15,-4-1 16,6 5 0,-2 3-16,2 2 15,1-3-15,-1-4 16,-1 0-16,-2-4 15,-1-2 1,-10-13-16,2-12 16,6-74-1,-15 45-15,-1-34 16</inkml:trace>
  <inkml:trace contextRef="#ctx0" brushRef="#br0" timeOffset="45972.2357">16495 5968 0,'0'0'15,"0"0"-15,-12 18 16,-1 12-16,-3 14 16,2 12-1,6 13-15,-2 14 16,4 35-1,2 39-15,-3 10 16,3 7-16,1-15 16,3-7-1,5-11-15,1-3 16,7-2 0,1-8-16,0-16 15,-5-16-15,-4-7 16,-3-17-1,-2-72-15,0 47 16,0-47 0,0 0-16,0 32 15,2-12-15</inkml:trace>
  <inkml:trace contextRef="#ctx0" brushRef="#br0" timeOffset="46348.8101">15984 7908 0,'0'0'0,"0"0"0,14 23 16,9 10-16,14 23 15,4 9-15,4 17 16,-3 9-1,-1-1-15,-41-90 16,31 76 0,-31-76-16,0 0 15,24 45-15,-2-42 16,-2-26 0,8-18-16,7-28 15,16-31 1,8-19-16,-4 5 15,-10 18-15,-45 96 16,0 0 0,0 0-16,34-65 15,-34 65-15,16-33 16</inkml:trace>
  <inkml:trace contextRef="#ctx0" brushRef="#br0" timeOffset="46489.4664">16566 8051 0,'0'0'15,"0"0"1,0 0-16,0 0 16,0 0-16</inkml:trace>
  <inkml:trace contextRef="#ctx0" brushRef="#br0" timeOffset="47085.4297">16070 8625 0,'0'0'15,"0"0"1,0 0-16,0 0 16,0 0-16,0-9 15,4-8 1,0-6-16,-4 3 15,-6 4 1,-16 1-16,-12-2 16,-10 1-16,-14-4 15,-15 1 1,-36-8-16,-38-2 16,-32 2-1,-19 10-15,0 10 16,0 11-16,-10 7 15,-14 7 1,-15 11-16,10 10 16,6 10-16,10 4 15,20 5 1,29-11-16,16 0 16,11-6-1,20-6-15,13-8 16,15-7-16,13-4 15,14-5 1,17-5-16,43-6 16,-26 10-1</inkml:trace>
  <inkml:trace contextRef="#ctx0" brushRef="#br0" timeOffset="47447.4064">12635 8357 0,'0'0'0,"0"0"15,-20 7-15,-21 11 16,-18 20 0,-2 14-16,-17 30 15,2 11-15,15-3 16,24-14-1,24-17-15,15-18 16,13-12 0,10-4-16,8-11 15,19-3-15,26-2 16,33-3 0,19-1-16,1-3 15,-20 2 1,-24 3-16,-18 0 15,-24 0-15,-7 1 16,-5 6 0,-11 1-16,-6 8 15</inkml:trace>
  <inkml:trace contextRef="#ctx0" brushRef="#br0" timeOffset="48174.0556">11614 8085 0,'-34'0'15,"-13"0"1,-29 7-16,-22 16 16,-14 34-16,-15 38 15,-13 48 1,3 25-16,17 26 16,13 19-1,28-1-15,25-4 16,24-23-16,20-15 15,24-20 1,18-20-16,14-27 16,19-13-1,19-6-15,23-11 16,11-17-16,10-16 16,9-15-1,9-19-15,-2-17 16,0-22-16,-6-21 15,-6-18 1,-11-12-16,-17-12 16,-14-11-1,-17-8-15,-17-2 16,-14-13 0,-15-23-16,-21-5 15,-23-5-15,-18 4 16,-16 9-1,-12 16-15,-15 16 16,-9 18-16,-3 24 16,-10 17-1,-4 28-15,-12 24 16,-11 25 0,2 21-16,6 14 15,15 10-15,16 8 16,23-2-1,23 0-15,22-8 16,20-14-16</inkml:trace>
  <inkml:trace contextRef="#ctx0" brushRef="#br0" timeOffset="48340.695">11587 8854 0,'0'0'0,"0"0"16,0 0-1,0 0-15,0 0 16,0 0-16</inkml:trace>
  <inkml:trace contextRef="#ctx0" brushRef="#br0" timeOffset="49029.2527">8092 8643 0,'0'0'0,"0"0"15,-12 0-15,-5 0 16,9 0 0,12 0-16,7 0 15,11 14 1,10 8-16,16 13 16,8 8-16,11 4 15,21 20-15,12 9 16,4 6-1,-4 6-15,-1 3 16,1-2 0,4 3-16,8 2 15,2-2-15,2-3 16,3 3 0,-1 6-16,1 9 15,9 14 1,-3 0-16,2 4 15,-4-5-15,0-1 16,-7-6 0,-9-7-16,-9-14 15,-6-19-15,-8-4 16,-10-10 0,-8-8-16,-9-11 15,-9-9 1,-9-9-16,2-6 15</inkml:trace>
  <inkml:trace contextRef="#ctx0" brushRef="#br0" timeOffset="49436.5964">11080 10768 0,'0'0'0,"0"0"15,0 0-15,0 0 16,0 0 0,15 11-16,10 7 15,4 9 1,-2 7 0,-6 9-16,-8 7 15,-11 3-15,-11 3 16,-15 5-16,-13 1 15,-12 3-15,-25 18 16,-17 1 0,-4-7-16,3-17 15,15-20 1,8-9-16,6-8 16,63-23-16,0 0 15,0 0 1,-41 11-16,41-11 15,-22 4 1,25-8-16,14-3 16</inkml:trace>
  <inkml:trace contextRef="#ctx0" brushRef="#br0" timeOffset="49639.6675">11126 11637 0,'0'0'0,"0"0"15,0 0 1,0 0-16,0 0 16,0 0-1,0 0-15,0 0 16</inkml:trace>
  <inkml:trace contextRef="#ctx0" brushRef="#br0" timeOffset="50316.486">11337 10672 0,'0'0'0,"-21"13"16,-2 5-16,-13 16 16,-1 15-16,2 22 15,-3 39 1,9 30-16,16 28 15,24-2 1,17-13-16,17-17 16,13-6-16,15-15 15,2-24 1,14-13-16,9-22 16,-2-16-16,3-21 15,-2-19 1,-3-21-16,-9-17 15,-4-18 1,3-22-16,-6-23 16,-12-20-16,-7-24 15,-24 2 1,-15 1-16,-18 3 16,-17 5-1,-14 13-15,-14 5 16,-12 9-16,-13 15 15,-5 25 1,-14 14-16,-14 19 16,-7 20-1,-5 23-15,-3 23 16,-3 28 0,5 28-16,3 35 15,10 21-15,18 17 16,21 9-1,21-7 1,24-29-16,17-33 16,12-26-1</inkml:trace>
  <inkml:trace contextRef="#ctx0" brushRef="#br0" timeOffset="50472.7229">12028 11181 0,'0'0'16,"0"0"-16</inkml:trace>
  <inkml:trace contextRef="#ctx0" brushRef="#br0" timeOffset="61448.6333">15956 8522 0,'0'0'16,"0"0"-16,0 0 16,0 0-1,0 0-15,0 0 16,0 0-16,0 7 16,0 2-1,4 0-15,0-7 16,-2-4-16,1 0 15,12-3 1,13-8-16,7-7 16,-12-5-1,-6 2-15</inkml:trace>
  <inkml:trace contextRef="#ctx0" brushRef="#br0" timeOffset="62547.0317">16295 8607 0,'0'0'16,"-22"7"-16,-7 11 16,-7 7-1,2 13-15,1 9 16,7 6-16,5 9 16,12 5-1,5 1-15,1 1 16,8 0-1,9-2-15,8-2 16,7-5-16,11-4 16,7-6-1,7-11-15,7-7 16,1-14-16,5-11 16,-1-14-1,-1-11-15,-2-14 16,-9-7-1,-7-14-15,-13-2 16,-8-1 0,-11-7-16,-8 1 15,-9-3-15,-9 3 16,-9 3 0,-7 6-16,-9 4 15,-6 9 1,-5 4-16,-4 4 15,0 10-15,-6 11 16,-1 7-16,-5 12 16,0 13-1,-1 13-15,-1 5 16,-3 22 0,7 6-1,18-8-15,17-4 16,19-22-16,14-17 15,11-14-15</inkml:trace>
  <inkml:trace contextRef="#ctx0" brushRef="#br0" timeOffset="63065.0704">16904 8267 0,'0'0'0,"0"0"16,-21 21 0,-13 10-16,-19 27 15,-16 32 1,-9 32-16,-9 28 15,-3 21-15,5 4 16,11 8 0,12-8-16,12-12 15,11-22 1,12-28-16,9-25 16,4-24-16,14-64 15,-11 49 1,11-49-16,-11 43 15,11-43-15,0 0 16,0 0 0,-11 39-16,11-39 15,0 0 1,0 0-16,-10 26 16,10-26-1,0 0-15,0 0 16,-6 12-1,6-12-15,0 0 16,0 0 0,-11 8-16,-7 3 0</inkml:trace>
  <inkml:trace contextRef="#ctx0" brushRef="#br0" timeOffset="70307.5358">15513 9588 0,'0'0'16,"0"0"-16,0 0 16,0 0-1,0 0-15,25 0 16,26 0-1,26 0-15,12 0 16,5 5-16,0-1 16,2 0-1,0-1-15,0-1 16,7-2 0,9 0-16,4-2 15,-5-3-15,-1 1 16,-6 2-1,-3 4-15,-5 2 16,-10 5-16,-13 0 16,-8 2-1,-13-4-15,-52-7 16,46 7 0,-46-7-16,0 0 15,0 0-15,43 4 16,-43-4-1,0 0-15,32 2 16,-32-2 0,12-4-16,-16-1 15</inkml:trace>
  <inkml:trace contextRef="#ctx0" brushRef="#br0" timeOffset="71030.6859">15699 9667 0,'0'0'0,"0"0"16,0 0 0,17 0-16,22 0 15,16 0 1,5 0-16,7 4 16,6-3-16,0 5 15,21-2 1,-3 0-16,6 0 15,4 1-15,-1-2 16,3-6 0,-6-2-16,2 1 15,-2 2 1,-10-4-16,-9 3 16,-7 3-16,-13 3 15,-4 3 1,0-2-16,-6 1 15,0-3 1,-48-2-16,0 0 16,0 0-16,42 3 15,-42-3 1,0 0 0,0 0-16,33 0 15,-33 0-15,0 0 16,20 7-16,-6 3 15</inkml:trace>
  <inkml:trace contextRef="#ctx0" brushRef="#br0" timeOffset="71202.8224">17524 9830 0,'0'0'0,"0"0"15,0 0-15</inkml:trace>
  <inkml:trace contextRef="#ctx0" brushRef="#br0" timeOffset="74401.4971">8486 7483 0,'0'0'0,"0"0"0,-7 18 0,-6 17 32,-6 19-17,6 5-15,4 10 0,6 7 16,6 27-16,6 4 31,2-19-31,-11-88 0,17 55 31,-2-35-31,3-27 16,4-24-16,16-33 0,13-37 31,2-9-31,-11 19 0,-16 29 16,-13 28-16,-4 13 31,0 13-31,2 5 0,-2 8 31,4 7-31,-1 5 16,1 7-16,1 5 0,1 3 31,3-1-31,-18-31 0,23 29 32,3-1-32,3-9 0,2-10 31,4-14-31,9-15 15,12-18-15,2-11 0,13-18 16,1-4-16,-72 71 16,60-50-16,-13 26 15,-47 24 17,38-5-32,-4 15 0,-3 5 15,-4 3 1,1 0-1,4-2-15,2-10 16,3-10 0,11-16-16,0-14 15,2-12-15,-4-6 16,-46 52 0,0 0-16,0 0 15,45-44-15,-45 44 16,43-35-1,-3 14-15,1 13 16,-2 8 0,-1 0-16,1 5 15,1 1 1,-3 4-16,-37-10 16,42 4-16,2-4 15,2-18 1,6-20-16</inkml:trace>
  <inkml:trace contextRef="#ctx0" brushRef="#br0" timeOffset="74840.6331">10892 6353 0,'0'0'0,"0"0"16,-16 18-16,-8 11 15,-10 20 1,-2 4-16,5 6 15,5 5-15,0 4 16,9 1 0,3 0-1,10 3-15,2-8 16,6-1-16,6-1 16,2-3-16,8-3 15,1-4 1,4-2-16,6-3 15,5-4-15,2-8 16,2-4 0,5-6-16,2-6 15,1-11 1,2-10-16</inkml:trace>
  <inkml:trace contextRef="#ctx0" brushRef="#br0" timeOffset="75220.9824">11393 7195 0,'0'0'16,"0"0"-1,0 0-15,0 0 16,15-2-16,24-9 15,21-7 1,0-2-16,5-3 16,6 4-1,17-6-15,5-2 16,-1 2-16,-8 1 16,-7 1-1,4 1-15,3 0 16,8-3-16,4 0 15,7-1 1,-1-3-16,-4 4 16,-1 3-1,-10 2-15,-13-1 16</inkml:trace>
  <inkml:trace contextRef="#ctx0" brushRef="#br0" timeOffset="75561.2257">13368 6011 0,'0'0'16,"0"0"-16,0 0 16,18 11-1,16 5-15,8 11 16,7 2-16,-2 5 16,2 6-1,-4 10-15,-7 11 16,-12 10-1,-10 37-15,-38 41 16,-49 55-16,-57 46 16</inkml:trace>
  <inkml:trace contextRef="#ctx0" brushRef="#br0" timeOffset="79042.5753">16718 9588 0,'0'0'0,"0"0"16,0 0-16,0 0 15,0 0 1,0 0-16,0 0 16,0 0-1,0 0-15,0 0 16,0 0-16,0 0 15,0 0 1,0 0-16,0 0 16,0 0-1,0 0-15,0 0 16,0 0-16,0 0 16,0 0-1,0 0-15,-6 0 16,-2-2-16,-3-3 15,3 3 1,4 1 0</inkml:trace>
  <inkml:trace contextRef="#ctx0" brushRef="#br0" timeOffset="80938.0549">14168 7204 0,'0'0'15,"-25"0"1,-10 0-16,-22 0 15,2 0-15,-6 5 16,2-1 0,-5 7-16,0 5 15,1 1-15,0 2 16,-7-2 0,-12 4-16,-20 4 15,-12 1 1,0 0-16,2-3 15,12-1-15,-2-1 16,2 1 0,-1-2-16,-4 2 15,-1-2 1,4 3-16,-2-1 16,2 0-16,-1 1 15,2-1 1,2 3-1,-1-2-15,-3 1 16,-1 0-16,-3 3 16,-1 1-16,6 4 15,3 2 1,5-2-16,0-1 16,3-5-16,8 1 15,4-2 1,-1-3-16,-3 4 15,4 4-15,0-1 16,3 0 0,2-4-16,7-1 15,14-4 1,6-2-16,-7 0 16,2 2-16,2 3 15,-5 1 1,4 1-16,2-3 15,4 2 1,5 1-16,4-2 16,36-23-16,-35 21 15,35-21 1,-39 20-16,5 1 16,34-21-16,-31 20 15,31-20 1,-26 18-16,26-18 15,-22 16 1,22-16-16,-18 22 16</inkml:trace>
  <inkml:trace contextRef="#ctx0" brushRef="#br0" timeOffset="83636.4421">18275 8181 0,'0'0'15,"-17"28"-15,-9 13 16,-9 28 0,-14 36-16,-10 29 15,0 27-15,5 4 16,11-7-1,7-18-15,12-16 16,9-16 0,8-21-16,7-87 15,0 0-15,0 69 16,0-69 0,4 29-16,1-33 15,-1-30-15</inkml:trace>
  <inkml:trace contextRef="#ctx0" brushRef="#br0" timeOffset="84343.0687">18058 8835 0,'21'-24'0,"7"-15"16,17-19-16,2 4 16,10-6-16,13-2 15,0 9-15,-8 17 16,-62 36-1,41-11-15,-21 20 16,-20 21 0,-15 15-16,-24 32 15,-26 43-15,-24 45 16,0 9 0,25-31-16,20-42 15,44-101 1,-17 65-16,17-29 15,8-21-15,9-12 16,9-14 0,7-14-16,16-13 15,4-4-15,-53 42 16,54-43 0,-54 43-16,52-34 15,-7 19 1,-11 19-16,-14 14 15,-6 13-15,-6 11 16,1 15 0,-2-4-16,8-8 15,5-9 1,8-14-16,3-17 16,6-17-16,18-14 15,5-15 1,3-3-16,12-14 15,-75 58 1,73-48-16,-7 17 16,-22 25-16,-11 10 15,-7 10 1,-6-2 0,-1 6-16,-19-18 15,23 17-15,6-4 16,3-6-16,3-7 15,7-7 1,8-6-16,3-6 16,-1 0-16,-52 19 15,51-19 1,-3 6-16</inkml:trace>
  <inkml:trace contextRef="#ctx0" brushRef="#br0" timeOffset="84686.7369">20259 8471 0,'0'0'0,"-13"29"15,2 11 1,-7 27-16,7 14 16,-2 26-1,1 20-15,8 5 16,8 4-16,6 3 15,5-5 1,5-9-16</inkml:trace>
  <inkml:trace contextRef="#ctx0" brushRef="#br0" timeOffset="85486.5161">20606 9642 0,'0'0'15,"-29"-5"-15,-15-1 16,-29-4-1,1 10-15,-22 7 16,4 7-16,0-1 16,5-1-1,1-8-15,3-7 16,5-7 0,3-15-16,8-11 15,-1-8-15,5-3 16,0-7-1,5 0-15,7-9 16,8-6 0,13-4-16,10-3 15,18-2-15,13-5 16,20-4 0,14-5-16,19-4 15,5 7-15,9 4 16,12 4-1,11 8-15,-1 15 16,4 10 0,-10 17-16,2 11 15,-2 13-15,-1 14 16,-3 11 0,-11 11-16,-9 7 15,-8 9 1,-5 10-1,-10 10-15,-4 4 16,-12 7-16,-9 0 16,-8 2-16,-7 3 15,-7-1-15,-4 3 16,-11 0 0,-5-3-16,-7 3 15,-9-2-15,-3 1 16,-12 0-1,-10 8-15,-1-8 16,-3-1 0,-1-5-16,-1-7 15,6-10-15,5-8 16,-3-6 0</inkml:trace>
  <inkml:trace contextRef="#ctx0" brushRef="#br0" timeOffset="85674.0991">20502 9621 0,'0'0'0,"0"0"16</inkml:trace>
  <inkml:trace contextRef="#ctx0" brushRef="#br0" timeOffset="95004.6536">15556 9702 0,'0'0'0,"0"0"16,0 0-16,0 0 16,0 0-16,0 0 15,0 0 1,0 0-16,0 0 15,0 0 1,0 0-16,16 6 16,19 4-16,15 3 15,3-4 1,2-2-16,8-5 16,7-4-1,6-7-15,8-1 16,8-3-16,5 3 15,8 0 1,2 5-16,9 1 16,7 2-16,-5 2 15,-8 4 1,-11 1-16,-1 7 16,-10-2-1,-4 3-15,-15-3 16,-15 1-16,-10-2 15,0 0 1,-44-9-16,43 9 31,-43-9-31,0 0 16,0 0-16,36 11 16,-36-11-16,0 0 15,0 0-15,25 6 16,-25-6-1,0 0-15,0 0 16,13 6-16,-13-6 16,0 0-1,9 0-15,2-6 16,4 0-16,10-3 16</inkml:trace>
  <inkml:trace contextRef="#ctx0" brushRef="#br0" timeOffset="98250.1286">14198 7097 0,'0'0'16,"0"0"-16,-19-2 15,-19-5 1,-22-4-16,-5 6 15,-9 1-15,-20 4 16,-1 9 0,-4 6-16,-1 6 15,-5 5 1,-5 2-16,-8 0 16,-18 1-16,-19 9 15,-5 6 1,-5-1-16,-3 4 15,-3 0 1,0 7-16,-9 2 16,-6 4-16,-7 1 15,-11 3 1,0-1-16,4-1 16,3 3-16,19 0 15,20-7 1,14-6-16,14-4 15,16-3 1,12-5-16,17-4 16,4-2-16,5 2 15,-4 1 1,4 6-16,1 2 16,5-1-1,3-1 1,8-3-16,19-12 15,2-1-15,38-27 16,0 0-16,-34 25 16,34-25-16,0 0 15,0 0 1,-27 21-16,27-21 16,0 0-16,0 0 15,-17 13 1,17-13-16,0 0 15,0 0 1,-6 6-16,6-6 16,0 0-16,0 0 15,-3 5 1,3-5-16,9 0 16,6-7-1,5-13-15</inkml:trace>
  <inkml:trace contextRef="#ctx0" brushRef="#br0" timeOffset="98452.9564">9571 8589 0,'0'0'16,"0"0"-16,0 0 16,0 0-1,0 0-15</inkml:trace>
  <inkml:trace contextRef="#ctx0" brushRef="#br0" timeOffset="98658.0734">9860 8453 0,'0'0'0,"0"0"16,0 0-1,0 0-15,0 0 16</inkml:trace>
  <inkml:trace contextRef="#ctx0" brushRef="#br0" timeOffset="98954.8778">10041 8310 0,'0'0'0,"0"0"15,0 0-15</inkml:trace>
  <inkml:trace contextRef="#ctx0" brushRef="#br0" timeOffset="99253.5404">10041 8310 0,'0'0'0,"0"0"15,-23 7-15,-13 3 16,5 7 0,16-2-16</inkml:trace>
  <inkml:trace contextRef="#ctx0" brushRef="#br0" timeOffset="99928.2807">9895 8324 0,'0'0'16,"0"0"-16,0 0 15,0 0 1,0 0-16,0 0 15,0 0-15,0 0 16,0 0 0,0 0-16,0 0 31,0 0-31,0 0 16,0 0-16,0 0 15,0 0-15,0 0 0,0 0 16,0 0-1,0 0-15,0 0 16,0 0 0,0 0-16,0 0 15,0 0-15,0 0 16,0 0 0,0 0-16,0 0 15,0 0-15,0 0 16,0 0-1,0 0-15,0 0 16,0 0 0,0 0-16,0 0 15,0 0-15,0 0 16,0 0 0,0 0-16,0 0 15,0 0 1,0 0-16,0 0 15,0 0-15,0 0 16,0 0 0</inkml:trace>
  <inkml:trace contextRef="#ctx0" brushRef="#br0" timeOffset="100630.2284">16278 9695 0,'0'0'0,"0"0"32,0 0-32,0 0 15,0 0-15</inkml:trace>
  <inkml:trace contextRef="#ctx0" brushRef="#br0" timeOffset="100806.3652">16278 9695 0,'0'0'0,"0"0"16,0 0-16,0 0 15</inkml:trace>
  <inkml:trace contextRef="#ctx0" brushRef="#br0" timeOffset="101024.7174">16414 9733 0,'0'0'0,"0"0"16,0 0-16,0 0 15</inkml:trace>
  <inkml:trace contextRef="#ctx0" brushRef="#br0" timeOffset="101198.493">16280 9722 0,'0'0'0,"0"0"15,0 0 1</inkml:trace>
  <inkml:trace contextRef="#ctx0" brushRef="#br0" timeOffset="101386.338">16108 9707 0,'0'0'16,"0"0"-16</inkml:trace>
  <inkml:trace contextRef="#ctx0" brushRef="#br0" timeOffset="101620.3704">15891 9728 0,'0'0'0,"0"0"15,0 0-15</inkml:trace>
  <inkml:trace contextRef="#ctx0" brushRef="#br0" timeOffset="104174.6818">15123 8674 0,'0'0'0,"0"0"15,-5-20-15,3-20 16,-2-20 0,0 4-16,4-3 15,0 2-15,4-6 16,7-2-1,1-6-15,2-5 16,3-11 0,-1-5-16,-5-2 15,2-7-15,-3-10 16,-1 2 0,-4-3-16,-5 0 15,-5-2 1,-6 3-16,-10-6 15,-10-6 1,-11-6 0,-8 1-16,-4 8 15,-3 8-15,-5 0 0,-5 3 16,-7-1 0,-11 3-16,-11-2 15,-3 10 1,3 8-16,2 10 15,0 6-15,1 1 16,-7 9 0,-1 4-16,-4 10 15,-3 7-15,-1 6 16,3 13 0,0 5-16,3 8 15,2 10 1,2 9-16,6 13 15,4 9 1,3 4-16,0 6 16,1 10-16,-4 9 15,-1 9 1,0 2-16,3 7 16,6 5-16,6 4 15,8-1 1,7-1-16,10-7 15,8-7 1,4-2-16,7-9 16,31-58-16,-21 45 15,21-45 1,0 0-16,-17 33 16,3-12-16,4-21 15,5-11 1,7-17-16,1-4 15,5-16 1,3-12-16,1-3 16,0 3-1,0-1 1,-12 61-16,9-55 0,-9 55 16,4-54-1,-4 54-15,0 0 16,-2-42-16,-2 17 15,-3 20 1,0 10-16,0 13 16,-1 7-1,1 10-15,-2 8 16,2 15-16,3 0 16,4 2-1,0-1-15,2-5 16,2-6-1,-4-48-15,10 48 16,-10-48-16,15 39 16,5-6-1,0-19-15,7-7 16,6-9 0,10-9-16,14-7 15,6-5-15,3 1 16,3-3-1,-2 1-15,2 1 16,3 1-16</inkml:trace>
  <inkml:trace contextRef="#ctx0" brushRef="#br0" timeOffset="122648.1483">8571 8536 0,'0'0'0,"0"0"15,0 0 1,22-9-16,15-11 15,31-10 1,8 2-16,26-11 16,23-7-16,4 3 15,15 1 1,-10 6-16,3 2 31,-4 1-31,7 0 16,4-3-1,10-4-15,15-3 0,-3-7 0,7 0 16,10-9 0,5-2-16,-4-1 15,-6 5 1,3-4-16,-5 3 16,3 0-16,-4 2 15,-6-2 1,-7 4-16,-10 3 15,-8 0-15,-7 3 16,-9 6 0,-10 0-16,0 6 15,-4 2 1,-8 5-16,-18 7 16,-12 9-1,-13 6-15,-11 3 16,-8 2-16</inkml:trace>
  <inkml:trace contextRef="#ctx0" brushRef="#br0" timeOffset="122889.3585">13815 7030 0,'0'0'16,"0"0"-16,0 0 31,0 0-31,0 0 16</inkml:trace>
  <inkml:trace contextRef="#ctx0" brushRef="#br0" timeOffset="124011.7822">6161 7059 0,'0'0'0,"0"0"16,-13 20-16,-5 16 16,-11 26-16,0 20 15,-7 38 1,1 29-16,10 3 15,6-20 1,9-23-16,5-22 0,10-13 16,3-20-16,8-18 15,-16-36 1,22 17-16,-1-12 16,4-16-1,8-18-15,15-28 16,2-14-16,25-31 15,12-21 1,-8 8-16,-79 115 16,0 0-1,0 0-15,53-66 16,-33 52-16,-18 32 16,-4 14-1,-3 8-15,0 16 16,1 6-16,2 3 15,6-2 1,3-8-16,4-6 16,-11-49-1,17 40-15,6-12 16,-2-17-16,-2-16 16,2-14-1,-1-20-15,-1-26 16,-1-11-1,-4-33-15,-6-17 16,-8 4-16,-10 19 16,0 27-1,2 16 1,4 21 0,6 4-16,6 1 15,4 3-15,6-2 16</inkml:trace>
  <inkml:trace contextRef="#ctx0" brushRef="#br0" timeOffset="124640.3058">7200 7908 0,'0'0'15,"-16"-13"-15,-3-12 16,-5-6-16,-1-7 16,4 2-1,1-2-15,4 0 16,16 38-1,0 0-15,0 0 16,-17-31-16,-1 14 16,-6 17-1,-2 21-15,0 10 16,2 23 0,4 8-16,5 3 15,6 0-15,9-7 16,11-6-1,-11-52-15,17 37 16,5-16-16,3-17 16,4-18-1,5-12-15,3-19 16,3-7 0,-6-3-16,-7 4 15,-5 7 1,-4 10-16,-5 7 15,2 16 1,-7 6-16,1 14 0,-5 11 16,3 8-1,-2 13-15,4 13 16,1 9-16,6-3 16,4 0-1,5-11-15,0-15 16</inkml:trace>
  <inkml:trace contextRef="#ctx0" brushRef="#br0" timeOffset="124859.3996">7553 7736 0,'0'0'15,"0"0"-15,0 0 16,0 0-1,0 0-15,-7 22 16,1 23-16,-6 24 16,4 2-1,8-71-15,0 0 16,-11 45 0,-1-38-16</inkml:trace>
  <inkml:trace contextRef="#ctx0" brushRef="#br0" timeOffset="125189.2629">7290 7133 0,'0'0'0,"0"0"16,0 0-16,0 0 15,0 0-15,0 0 31,19 6-31,23 8 16,20 7-16,1-2 16,5 1-16,2-2 15,-5 4-15,-3 3 16,-62-25 0,61 28-16,-1-7 15,-2-3-15,2-5 16,1-6-1,1-4-15,3-3 16,-3-3 0,-3-6-16</inkml:trace>
  <inkml:trace contextRef="#ctx0" brushRef="#br0" timeOffset="125564.5338">7934 6884 0,'0'0'0,"-7"25"16,0 18-16,-1 29 15,3 12 1,1 23-16,2 9 15,-1 10-15,3 3 16,3 7 0,-1 1-16,5-3 15,-7-9 1,-7-14-16,0-16 16,7-95-16,-12 77 15,12-77 1,0 0-16,0 0 15,-2 55-15,16-34 32,15-21-32</inkml:trace>
  <inkml:trace contextRef="#ctx0" brushRef="#br0" timeOffset="125924.366">8405 8189 0,'0'0'16,"0"0"-16,-20-3 15,-18-2-15,-29 2 16,-10 10 0,-27 11-16,-1 4 15,-7-1 1,0-9-16,-9-3 16,-10-4-16,-17-7 15,-9-7 1,6-6-16,4-6 15,6-1 1,-1 2-16,2 4 16,-1 14-16,6 9 15,-1 7 1,23 6-16,15-5 16,13 0-1,16 1-15,69-16 16,-49 15-16,6 1 15,43-16 1,-43 23-16</inkml:trace>
  <inkml:trace contextRef="#ctx0" brushRef="#br0" timeOffset="126114.7428">5926 8556 0,'0'0'0,"0"0"16,0 0-1,0 0-15</inkml:trace>
  <inkml:trace contextRef="#ctx0" brushRef="#br0" timeOffset="126583.5056">6543 8224 0,'0'0'16,"0"0"-16,0 0 16,0 0-1,0 0-15,0 0 16,0 0-16,0 0 15,0 0 1,0 0-16,23 0 16,24-10-1,27-6-15</inkml:trace>
  <inkml:trace contextRef="#ctx0" brushRef="#br0" timeOffset="132009.5531">5889 8406 0,'0'0'0,"0"0"15,0 0-15,0 0 16,0 0-1,0 0-15,0 0 16,0 0-16,0 0 16,0 0-1,0 0-15,18-2 16,17-9 0,22-5-16,-7 3 15,-3-3-15,3 5 16,1 1-1,1 4-15,3 0 16,4-1 0,-2 2-16,-1 1 15,2 4-15,1-4 16,3 1 0,3 3-16,2-4 15,0-1 1,-1 1-16,-2-3 15,1 2-15,-4 1 16,-4-1 0,2 1-16,-7 0 15,2 1 1,0-1-16,2 3 16,-1-2-16,1 0 15,3 1 1,-2 2-16,0-2 31,-6-1-31,0-1 16,1 3-1,0-7-15,-2 4 16,5-1-16,-2-2 16,6 3-1,3 0 1,5-2-16,5-4 0</inkml:trace>
  <inkml:trace contextRef="#ctx0" brushRef="#br0" timeOffset="137843.6691">18021 8536 0,'0'4'16,"0"7"-16,6-2 15,6 0 1,1-4-16</inkml:trace>
  <inkml:trace contextRef="#ctx0" brushRef="#br0" timeOffset="139535.5489">16915 5944 0,'0'0'16,"0"0"-1,-7-16-15,-6-17 16,-6-3-16,-5 5 16,-3 3-1,8 12-15,0 4 16,0 1-16,6 4 16,3 3-1,0 1-15,6 6 16,2 1-1,2 5-15,2 4 16,0 8 0,0 3-16,-4 10 15,-4 6-15,-3 20 16,0 5 0,-4 6-16,2 8 15,-7 26 1,-2 20-16,-11 11 15,2 7-15,0-5 16,1 1 0,1 4-16,1 7 15,1 0-15,2 2 16,6-2 0,1-1-16,5-2 15,4 1-15,5-3 16,2 4-1,-2 1-15,-2 0 16,-4-2 0,2-6-16,0-3 15,1-7 1,5-15 0,-4-13-16,-3-17 15,-1-16-15,8-71 16,-4 50-16,4-50 15,0 0-15,0 0 16,-2 38 0,2-38-16,0 0 15,-5 29-15,5-29 16,-4 11 0,-5-11-16,0-8 15,-2-11 1,4-14-16</inkml:trace>
  <inkml:trace contextRef="#ctx0" brushRef="#br0" timeOffset="140085.2315">15872 8580 0,'0'0'0,"0"0"16,0 0-16,0 20 16,6 17-16,3 21 15,4 4 1,5 2-16,1 4 15,4 8 1,1 22-16,11 16 16,-4-4-1,2-16-15,-6-10 16,-4-9-16,-4-9 31,-19-66-31,16 52 16,-16-52-16,18 37 15,-18-37-15,24 24 16,1-21-16,-2-17 16,6-16-16,10-24 15,9-13 1,22-38-16,23-41 16,13-26-16,9-4 15,-15 19 1,-12 24-16,-9 19 15,-9 16 1,-9 14-16,-1 15 16,-2 8-16</inkml:trace>
  <inkml:trace contextRef="#ctx0" brushRef="#br0" timeOffset="140210.3535">17250 8422 0,'0'0'0,"0"0"15,0 0 1</inkml:trace>
  <inkml:trace contextRef="#ctx0" brushRef="#br0" timeOffset="142828.8691">18530 11597 0,'-31'-5'16,"-19"-2"-16,-22-2 0,-34 3 16,-15 4-1,-8-1-15,-10 8 16,-4 4-1,-4 6-15,-37 3 16,-4 0-16,15 0 16,11-2-1,-3-7-15,-3 0 16,-8 0 0,-3-3-16,-4 6 15,10-6-15,15 3 16,8-11-1,14-9-15,11-6 16,13-2 0,14-8-16,2-4 15,13-4-15,16-8 16,21-7 0,14-1-16,12-5 15,9-8-15,11-11 16,17-20-1,24-22-15,16 0 16,18 2 0,6 10-16,11 11 15,16 5-15,17-3 16,16 7 0,13 7-16,11 9 15,17 5 1,17 2-16,11 12 15,-2 10 1,4 9-16,-3 19 16,-3 7-16,-12 12 15,-2 8-15,-3 8 16,1 6 0,-9 6-16,-10 13 15,-6 3 1,-12 11-16,-11 3 15,-13 5-15,-27 7 16,-22 8 0,-22 11-16,-24 3 15,-22 6-15,-26 6 16,-25 6 0,-23 6-16,-23 7 15,-26-5 1,-26 4-16,-32 5 15,-34 18-15,-38 27 16,3 20 0,3 24-16</inkml:trace>
  <inkml:trace contextRef="#ctx0" brushRef="#br0" timeOffset="149193.8356">11080 6132 0,'0'0'0,"-14"22"16,2 12 0,-8 11-16,1 8 15,-1 7-15,2 7 16,1 3 0,6 1-16,1 3 15,4 15 1,1 3-1,7 0-15,1-10 0,5-11 16,2-19 0</inkml:trace>
  <inkml:trace contextRef="#ctx0" brushRef="#br0" timeOffset="149789.4084">11220 7059 0,'0'0'16,"0"0"-16,-19-12 15,-14-5 1,-22-10-16,0 2 16,-2 3-1,0 2-15,-4-5 16,6 0-1,-3-5 1,2-2-16,6-1 16,6-5-16,0 2 0,7-2 31,6 0-31,12-4 16,6-3-1,13-5-15,15-5 16,8-1-16,14-4 0,12-3 15,17-8-15,13-6 16,-3 22 0,-7 17-16,5 9 15,7 8 1,0 13-16,5 10 31,-5 11-31,-6 10 16,-8 10-1,-12 10-15,-18 0 16,-15 3-16,-6 13 0,-12 5 16,-8 7-16,-10 2 31,-10 4-15,-21 19-16,-19 13 0,-15-1 0,-17 1 15,-16 7 16,-13 16-31,-7 11 0,-3 9 16</inkml:trace>
  <inkml:trace contextRef="#ctx0" brushRef="#br0" timeOffset="150575.51">8682 8346 0,'0'0'15,"0"0"-15,0 0 16,-7 0 0,-4 4-16,-11 3 15,-2 15 1,3 12-16,-1 12 15,-3 14-15,-4 9 16,-9 24 0,-5 21-16,4 4 15,-6 8 1,2 0-16,-2 11 16,-6 11-16,-4 6 15,-8 11 1,-4 5-16,0 6 15,5 10 1,3-9-16,4-1 16,0-6-16,9-3 15,7 0 1,4 1-16,-1-5 16,-2-8-1,5-17-15,6-20 16,5-26-16,1-20 15,3-12-15,5-15 16,13-45 0,-15 33-16,-1-14 15,-2-15 1</inkml:trace>
  <inkml:trace contextRef="#ctx0" brushRef="#br0" timeOffset="150888.2982">7153 11411 0,'0'0'0,"-6"20"16,-5 16 0,-5 13-16,-2 11 15,6 10 1,8 6-16,2 19 15,4 11 1,2-17-16,6-19 16,-10-70-16,0 0 15,0 0 1,12 42-16,3-25 16,3-23-1,4-25-15,16-43 16,23-62-16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6:38:06.90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0T06:38:10.914"/>
    </inkml:context>
  </inkml:definitions>
  <inkml:trace contextRef="#ctx0" brushRef="#br0">1940 3986 0,'0'53'79,"0"-17"-64,36 52 1,-1-71-16,0 54 15,36 17 1,-1 0 0,-52-70-1,-1-18 1,36 0-16,89-106 16,-90-35-1,1-35-15,18-124 16,-36 194-1,36-18 1,17 72 15,-17 16-15,-36 19 15,-35-19-15,0 19-1,-35-36-15</inkml:trace>
  <inkml:trace contextRef="#ctx1" brushRef="#br0">3580 3424 0,'0'0'0,"0"0"15,0 0 1,-11 22-16,-9 18 16,-13 30-16,-14 35 15,-9 35 1,-7 34-16,-2 35 15,-1 27-15,13-10 16,7-14 0,15-18-16,12-37 15,7-27 1,4-30-16,6-26 16,2-74-1,8 44-15,3-37 16,4-29-16,4-28 15</inkml:trace>
  <inkml:trace contextRef="#ctx1" brushRef="#br0" timeOffset="548.3363">3572 3700 0,'0'0'0,"0"0"32,0 0-32,-7 32 15,1 28-15,-2 39 16,10 19-16,14-4 0,11-11 16,15-20-16,4-32 15,-3-33 1,12-29-16,7-25 15,12-24 1,22-34-16,17-29 16,-3-6-16,-25 23 15,-17 19 1,-24 22-16,-44 65 16,29-53-1,-29 53-15,9-32 16,-13 22-16,-7 14 15,-3 13 1,-5 17-16,-4 26 16,0 19-1,4 42-15,4 44 16,5 26-16,8 0 16,2-8-1,6-15-15,-4-23 16,5-23-16,-1-27 15,10-29 1,5-27 0,3-21-16,5-23 15,4-22-15,19-33 16</inkml:trace>
  <inkml:trace contextRef="#ctx1" brushRef="#br0" timeOffset="1019.1837">4908 4496 0,'0'0'0,"0"0"16,-7 25 15,-1 27-31,-8 30 16,-3 20-1,6 8-15,8-7 16,10-7-16,12-18 15,-17-78-15,0 0 16,24 52 0,0-35-16,0-26 15,3-17 1,7-20-16,11-20 16,10-26-16,7-6 15,-5 13 1,-10 29-16,-47 56 15,33-22 1,-1 22-16,-9 13 16,-8 13-16,1 4 15,-1 13 1,7 14-16,1 2 16,1-1-1,3-7-15,4-8 16,5-16-16,7-15 15,0-20 1,3-23-16,-2-27 16</inkml:trace>
  <inkml:trace contextRef="#ctx1" brushRef="#br0" timeOffset="1239.697">5438 3978 0,'0'0'0,"0"0"0,17 4 15,30 1 1,36 6-16,35 4 16,21 6-1,14-1-15,-11-11 16,-15-18-16,-21-15 15</inkml:trace>
  <inkml:trace contextRef="#ctx1" brushRef="#br0" timeOffset="1645.989">5909 3455 0,'0'0'0,"0"38"16,0 29-1,0 42-15,0 35 16,0 10-16,0 38 16,0 6-16,2-16 15,7-30 1,1-20-16,-2-32 16,5-15-1,1-16-15,-14-69 16,17 44-1,6-15-15,4-19 16,-2-21-16</inkml:trace>
  <inkml:trace contextRef="#ctx1" brushRef="#br0" timeOffset="2133.202">6224 4559 0,'0'0'16,"0"0"-16,2 20 15,17 22-15,9 14 16,10-7-16,5-9 16,4-8-1,2-21-15,6-15 16,2-19-16,-2-12 15,-8-13 1,-6-7-16,-18-5 16,-13 1-1,-14 8-15,-14 9 16,-16 8-16,-10 14 16,-10 15-1,-7 21-15,-3 20 16,-13 28-1,6 28-15,15 11 16,21 9-16,26-8 16,24-12-1,19-11-15,13-19 16,13-13-16,12-15 16,10-21-1,14-17-15,15-19 16,12-14-1,3-20-15,1-21 16</inkml:trace>
  <inkml:trace contextRef="#ctx1" brushRef="#br0" timeOffset="2415.2066">7681 4184 0,'0'0'0,"-32"24"16,-14 20 0,-21 26-16,-29 49 15,-9 32 1,2 19-16,16-4 16,20-13-16,11-18 15,13-22-15,12-25 16,31-88-1,0 0-15,-20 54 16,12-39-16,8-28 16,4-26-1,4-32-15</inkml:trace>
  <inkml:trace contextRef="#ctx1" brushRef="#br0" timeOffset="2743.2226">7086 4329 0,'0'0'15,"0"0"-15,2 24 16,16 28 0,12 24-16,16 16 15,13 21 1,7 8-16,11 4 15,-5-16-15,-15-15 16,-7-18 0,-10-16-16,-40-60 15,27 40-15,-27-40 16,0 0 0,0 0-16,19 28 15,-19-28 1,0 0-16,16 15 15,-2-8-15</inkml:trace>
  <inkml:trace contextRef="#ctx1" brushRef="#br0" timeOffset="2886.036">7986 5430 0,'0'0'15,"0"0"-15,0 0 16,0 0 0</inkml:trace>
  <inkml:trace contextRef="#ctx1" brushRef="#br0" timeOffset="26201.4217">8534 3862 0,'0'0'16,"0"0"-16,0 0 0,11 13 15,11 7-15,10 7 16,-1 3 0,0-2-16</inkml:trace>
  <inkml:trace contextRef="#ctx1" brushRef="#br0" timeOffset="26498.2067">8320 4673 0,'0'0'16,"0"0"-16,0 0 15,16 15 1,16 14-16,14 11 16,6 10-16,-1-1 15,3 4 1,5 6-16,-4-6 15</inkml:trace>
  <inkml:trace contextRef="#ctx1" brushRef="#br0" timeOffset="26985.1947">10020 3399 0,'0'0'0,"0"0"16,-22 12-16,-14 11 15,-21 18 1,-9 12-16,-22 28 15,-24 31 1,-3 16-16,11-4 16,14-10-16,19-20 15,15-20 1,18-23-16,38-51 16,0 0-1,-22 28-15,16-27 16,8-14-16</inkml:trace>
  <inkml:trace contextRef="#ctx1" brushRef="#br0" timeOffset="27221.5643">9565 3862 0,'0'0'0,"0"0"16,11 15-16,12 7 15,6 13 1,2 4-16,2 6 16,1 5-1,-3 0 1,2 2 0,-1-8-16,1-3 15,1-14 1,0-17-16</inkml:trace>
  <inkml:trace contextRef="#ctx1" brushRef="#br0" timeOffset="27627.5937">10397 2881 0,'0'-3'0,"0"2"16,0-2-16,0 7 15,-6 21 1,2 18-16,-6 27 16,-5 16-16,-2 30 15,3 30 1,7 21-16,9 0 15,3-6 1,0-13-16,1-12 16,3-8-16,2-17 15,1-17 1,-3-15-16,-9-79 16,6 62-1,-6-62-15,0 0 16,8 36-16,-2-25 15,1-25 1,1-22-16</inkml:trace>
  <inkml:trace contextRef="#ctx1" brushRef="#br0" timeOffset="27818.1513">10291 3814 0,'0'0'16,"0"0"-16,23-8 15,16-8 1,34-5-16,31 4 16,28 3-16,-3 13 15,-17 5 1,-112-4-16,77 5 16,-27-10-16</inkml:trace>
  <inkml:trace contextRef="#ctx1" brushRef="#br0" timeOffset="28305.2793">10007 4791 0,'-14'25'0,"-1"11"15,-3 17 1,9 5-16,9 9 16,7 5-1,9-4-15,15-9 16,12-10-16,4-11 16,7-15-1,3-14-15,1-16 16,0-18-16,-1-13 15,-8-9 1,-8-11-16,-6-2 16,-15-1-1,-12 1-15,-16 2 16,-17 6-16,-17 6 16,-18 6-1,-15 10-15,-19 6 16,-8 6-16,13 14 15,19 6 1,18 11 0,15 8-16,4 8 15,10 2-15,15-2 16</inkml:trace>
  <inkml:trace contextRef="#ctx1" brushRef="#br0" timeOffset="28618.0093">11393 3111 0,'0'0'16,"0"0"-16,2 7 16,9 6-16,1 14 15,1 13 1,0 3-16,2 3 16,-1 4-1,-1 4-15,-9-3 16,-1-7-16,-10-6 15</inkml:trace>
  <inkml:trace contextRef="#ctx1" brushRef="#br0" timeOffset="28820.4353">11118 3795 0,'0'0'15,"0"0"-15,16 0 16,24 0 0,27 0-16,14 0 15,21 0 1,-4 0-16,-15-5 16,-12-8-16</inkml:trace>
  <inkml:trace contextRef="#ctx1" brushRef="#br0" timeOffset="29618.7044">11674 3801 0,'-8'5'0,"-8"3"16,-15 7 0,-4 2-16,-8 5 15,-10 8-15,4 3 16,5 3 0,4 2-16,13-3 15,11 1 1,16-5-16,14-8 15,7-8-15,13-1 16,5-5 0,14-7-16,1-9 15,-3-8-15,-4-8 16,-4-3 0,-10-9-16,-14 1 15,-19-3 1,-15 13-16,-12 4 15,-8 6-15,-15 6 16,4 6 0,4 4-16,42-2 15,-37 11 1,13 7-16,4 8 16,9 5-16,6 8 15,5 11 1,10 2-16,-2 6 15,3 1 1,-1-4-16,-2 1 16,-4-6-16,-4-1 15,-2-5 1,-6-2 0,-8 1-16,-11 0 15,-9 1-15,-12 1 16,-9 2-16,-7-2 15,-19 6-15,-5-11 16,22-17 0,66-23-16,-43 0 15,43 0 1,-24-12-16,12-6 16,17 0-16,12 0 15,13-1 1,13 1-16,16-2 15,9 4 1,8 9-16,30 7 16,13 5-16,11 8 15,0 3 1,-7 0-16,-5-4 16,-7 0-16,-15-3 15,-12-9 1,-22-9-16,-26-9 15</inkml:trace>
  <inkml:trace contextRef="#ctx1" brushRef="#br0" timeOffset="29964.9582">12362 3413 0,'0'0'0,"0"0"16,0 0-16,0 26 16,0 28-1,0 29 1,0 20-16,0-3 15,0-2-15,7 0 0,2-2 16,2-8 0,-3-10-16,5-15 15,-13-63 1,0 0-16,8 42 16,-8-42-16,7 25 15,-4-19 1</inkml:trace>
  <inkml:trace contextRef="#ctx1" brushRef="#br0" timeOffset="30152.6346">12397 3779 0,'0'0'16,"0"0"-1,0 0-15,24 11 16,16 7-16,23 6 15,-1 0 1,-3-12-16,-9-14 16,-6-18-16</inkml:trace>
  <inkml:trace contextRef="#ctx1" brushRef="#br0" timeOffset="30592.4388">12818 3516 0,'0'0'16,"0"0"-16,0 0 16,0 20-1,0 16-15,0 20 16,0 10-16,0 8 16,0 14-1,0-6-15,0-7 31,0-3-31,-4-16 16,-3-2-16,-11-3 16,-9-11-16,-4-8 0,-5-6 15,-6-7 1,-3-9-16,45-10 16,-46 2-1,46-2-15,0 0 16,-42-4-16,42 4 15,-35-8 1,26-2-16,16 3 16,13-2-1,14 6-15,6-2 16,16-2-16,-5-1 16,4-4-1,3-8-15</inkml:trace>
  <inkml:trace contextRef="#ctx1" brushRef="#br0" timeOffset="31502.5653">13089 3511 0,'0'0'0,"0"0"16,0 0-16,-4 20 16,0 21-1,-8 24-15,-2 5 16,0 5 0,-1 11-16,4 9 15,2-9-15,2-7 16,7-79-1,0 0-15,0 0 32,-6 67-32,0-33 15,1-24-15,0-14 16,3-14-16,2-12 0,4-5 16,4-5-1,4-8-15,9 7 16,8-2-16,11 5 15,11 5 1,10 4-16,6-2 16,13-7-1,-8-4-15,-14 0 16,-25 7-16,-13-1 16,-6-4-1,-10-4-15,-8 0 16,-2 0-1,-8 2-15,2-1 16,3 1-16,9 42 16,-7-45-1,7 45-15,0 0 16,0 0 0,-4-46-16,4 46 15,-2-36-15,0 22 16,-1 14-1,-3 14-15,-1 12 16,0 14 0,1 21-16,1 13 15,1 35-15,2 28 16,2 23 0,2-1-16,2-16 15,3-16 1,1-13-16,2-7 15,-1-2-15,-1-6 16,2-5 0,-4-12-1,-4-8 1,0-7-16,2-14 16,-4-53-1,0 0-15,0 0 16,6 38-16,6-23 15,5-25 1</inkml:trace>
  <inkml:trace contextRef="#ctx1" brushRef="#br0" timeOffset="32223.1716">13797 3484 0,'0'0'0,"0"0"0,0 0 16,25-2-1,26-5-15,25-2 16,14-9-1,-12 4-15,-7-3 16,-71 17-16,57-11 16,-57 11-1,41-7-15,-7 9 16,-19 13 0,-15 6-1,-12 10-15,-18 10 0,-16 14 16,-9 8-1,-15 21-15,-11 4 16,4 0-16,20-12 16,10-14-1,11-8-15,7-15 16,4 0 0,25-39-16,-26 38 15,6-10 1,6-14-16,9-20 15,14-19-15,11-15 16,-8 4-16,26-33 16,6-10-1,-44 79-15,0 0 16,52-60 0,-6 25-16,-6 23 15,-1 12-15,1 14 16,3 10-1,4 9-15,-1 8 16,2-1 0,-5-4-16,-1-3 15,-42-33-15,0 0 16,0 0 0,35 25-16,-35-25 15,27 16-15,-14-19 16,-13-13-1</inkml:trace>
  <inkml:trace contextRef="#ctx1" brushRef="#br0" timeOffset="32693.5399">14262 3844 0,'0'0'0,"0"0"15,0 0 1,0 0-16,20-3 15,18-9-15,16-11 16,-7-1 0,0-3-16,-1-5 15,0-2 1,-7-4-16,-39 38 16,33-37-16,-33 37 15,0 0 1,0 0-16,28-34 15,-28 34 1,16-23-16,-16 23 16,7 3-16,-3 13 15,-4 14-15,0 5 16,-2 11 0,-3 16-16,1 2 15,1 0 1,1-2-16,4-1 15,1-5-15,1-5 16,-4-51 0,5 47-16,-5-47 15,0 0 1,8 38-16,3-19 16,3-27-16</inkml:trace>
  <inkml:trace contextRef="#ctx1" brushRef="#br0" timeOffset="32881.3325">15294 3949 0,'-2'0'0,"-3"0"15,-14 7 1,-14 1-16</inkml:trace>
  <inkml:trace contextRef="#ctx1" brushRef="#br0" timeOffset="34025.3127">15022 3198 0,'0'0'0,"0"0"15,0 20-15,0 21 16,7 21-1,3 10-15,0 10 16,1 23-16,-3 7 16,0 2-1,-2 2-15,-4 4 16,-6 6 0,-4-10-16,-2-7 15,-1-10-15,1-6 16,10-3-1,6-8-15,0-3 16,3-6-16</inkml:trace>
  <inkml:trace contextRef="#ctx0" brushRef="#br0" timeOffset="283337.2408">9490 5468 0,'17'18'47,"54"-18"-32,-1 17-15,19-17 16,34 36-16,230-1 16,-88-35-1,-19 0-15,389 0 31,-123 0-15,-124 0 0,-141 0-1,-124 0 1,177-18 15,-35-17-31,17-18 16,36 18-1,-54 35 1,-176 0-16,89 0 16,-124 0-1,0 0-15,17 0 16,36 0 0,-53 0-1,17 0 16,-17-35-15,36 17 0,-19 0-1,1-17 1,-18 35 0,-36 0-1</inkml:trace>
  <inkml:trace contextRef="#ctx1" brushRef="#br0" timeOffset="305337.0827">5167 6909 0,'0'0'16,"0"0"-16,0 0 15,0 0 1,0 0-16,0 0 15,0 0-15,15 0 16,15 0 0,10 0-16,0 0 15,-2 0 1,2 0-16,3 0 16,2 0-16,-1 0 15,3 0 1,2 0-16,-3-2 15,-2-2-15,-6-1 16,2 1 0,-40 4-16,45-5 15,-45 5 1,44-3-16,-44 3 16,48-2-16,-48 2 15,0 0 1,0 0-16,42 0 15,-42 0 1,0 0-16,0 0 16,35 0-16,-35 0 15,0 0 1,0 0-16,23 2 16,-23-2-1,0 0-15,13 0 16</inkml:trace>
  <inkml:trace contextRef="#ctx1" brushRef="#br0" timeOffset="306045.6998">6441 6353 0,'0'0'16,"0"0"-16,0 0 15,0 0 1,20 0-16,22 0 16,21-4-16,-1-1 15,-1-1 1,-3-6-16,-8-4 16,-50 16-16,39-15 15,-39 15 1,0 0-16,0 0 15,40-14 1,-10 10-16,-16 6 16,-12 9-16,-12 8 15,-11 12 1,-19 20-16,-12 11 31,-27 32-31,-26 22 16,-3 10-1,12-14-15,26-27 0,22-25 16,48-60-16,-29 31 16,14-24-16</inkml:trace>
  <inkml:trace contextRef="#ctx1" brushRef="#br0" timeOffset="306264.4096">6557 6731 0,'0'0'0,"0"0"16,0 0-16,0 0 16,15 7-16,16 8 15,4 9 1,-1 12-16,-3 2 16,2 5-1,-33-43-15,38 31 16,2-18-16,-3-31 15</inkml:trace>
  <inkml:trace contextRef="#ctx1" brushRef="#br0" timeOffset="306671.4992">7104 6022 0,'0'0'15,"0"0"-15,0 0 16,0-15-16,0-10 15,0-4 1,0 22-16,0 18 16,0 16-1,0 18-15,0 14 16,0 13 0,0 29-16,6 4 15,0 12-15,0 3 31,1 8-31,0 5 16,2 6 0,-1 19-16,-3 8 0,-2-5 15,-6-8-15,-4-12 16,-1-9-16,3-22 16,-1-16-1,6-94-15,-5 78 16,5-78-1,0 0-15,-5 50 16,5-38-16,-2-27 16,0-25-1,-12-38-15</inkml:trace>
  <inkml:trace contextRef="#ctx1" brushRef="#br0" timeOffset="306874.9018">7153 6817 0,'0'0'15,"0"0"-15,0 0 16,16-8 0,15-6-16,19-2 15,5 1-15,8-1 16,1-4-1</inkml:trace>
  <inkml:trace contextRef="#ctx1" brushRef="#br0" timeOffset="307581.7906">7568 6441 0,'0'0'32,"0"0"-32,0 0 15,15-3 1,20-8-16,26-5 16,-1 0-1,1 1-15,3 1 16,-64 14-16,68-10 15,-68 10 1,59-7-16,-59 7 16,52 1-16,-19 15 15,-19 7 1,-21 6-16,-13 6 16,-22 16-1,-14 4-15,-19 16 16,-4 2-16,79-73 15,-65 65 1,65-65-16,0 0 16,-38 41-1,25-19-15,19-15 16,7-10 0,12-3-16,4-10 15,7-2-15,7-6 16,-43 24-16,0 0 15,0 0 1,39-23-16,-7 13 16,-14 10-1,-16 13-15,-11 15 16,-10 13-16,-18 22 16,-1 3-1,-8 26-15,0 11 16,15-9-1,16-18-15,15-16 16,0-60-16,15 40 16,12-18-1,8-15-15,2-18 16,1-20 0,1-34-16</inkml:trace>
  <inkml:trace contextRef="#ctx1" brushRef="#br0" timeOffset="308003.5667">8070 7010 0,'0'0'0,"0"0"15,0 0-15,-11 25 16,-5 10-16,-9 26 16,-2 1-1,3 4-15,0 4 16,-1 2-1,-7 13-15,-3-7 16,-3-9-16,-3-13 16,3-18-1,38-38-15,-37 27 16,37-27 0,-38 18-16,38-18 15,-36 4 1,36-4-16,-16-2 15,16-7-15,16-2 16,6-3-16,10 6 16,8 1-1,13 3-15,3 5 16,6 4 0,6 1-16,4 3 15,1 1-15,21 3 16,2 0-1,4-1-15,-14-8 16</inkml:trace>
  <inkml:trace contextRef="#ctx1" brushRef="#br0" timeOffset="308271.3395">8571 6156 0,'0'0'16,"0"0"-16,0 0 15,13 12 1,14 8-16,8 4 15,-1 7-15,-2 3 16,-17-1 0,-10-5-16</inkml:trace>
  <inkml:trace contextRef="#ctx1" brushRef="#br0" timeOffset="309054.168">8363 6648 0,'0'0'16,"0"0"-16,0 0 15,0 0-15,0 0 16,22-12 0,21-10-16,22-9 15,1 0-15,-66 31 16,0 0 0,0 0-16,74-34 15,-22 16 1,-34 18-16,-23 16 15,-13 8-15,-9 15 16,-13 18 0,-2 10-16,-8 25 15,8 11 1,14-9-16,22-20 16,17-23-16,10-22 15,3-18 1,3-12-1,6-11-15,3-14 16,7-8-16,-8-11 16,-5-2-16,-8 2 15,-22 45 1,13-44-16,-13 5 16,-13 9-16,-5 13 15,-4 4 1,1 2-16,4 2 15,5-4-15,12 2 16,16-6 0,16-4-16,23-8 15,13-3 1,27-6-16,21-4 16,-1 4-16,-22 11 15,-93 27 1,54-12-16,-36 12 15,-31 7 1,-19 7-16,-13 8 16,-19 19-16,-17 16 15,81-57 1,0 0-16,0 0 16,-74 69-1,39-17-15,33-27 16,17-14-16,12-9 15,13-4 1,22-7-16,4-7 16,-13-13-1,-21-16-15</inkml:trace>
  <inkml:trace contextRef="#ctx1" brushRef="#br0" timeOffset="309369.0773">9314 6138 0,'0'0'0,"0"0"15,0 0-15,0 0 16,0 28-16,0 24 16,0 36-16,0 26 15,0 2 1,0 7-16,0 2 15,0-6 1,5-8-16,0-12 16,-1-8-16,-2-15 15,-2-76 1,2 69-16,-2-69 16,0 54-1,0-54-15,-6 43 16,-15-17-16</inkml:trace>
  <inkml:trace contextRef="#ctx1" brushRef="#br0" timeOffset="309776.966">8705 7696 0,'0'0'16,"0"25"-1,0 15-15,2 20 16,13-2 0,12-9-16,8-11 15,9-7-15,4-8 16,9-15 0,5-10-16,3-13 15,1-17-15,11-22 16,-8-12-1,-15-8-15,-30 10 16,-19 10-16,-21 7 16,-13 2-1,-9 9 1,-9 6-16,-8 7 16,-4 7-1,-1 7-15,-1 9 0,2 11 16,0 12-1,8 8-15,8 9 16,16 0-16,21-6 16</inkml:trace>
  <inkml:trace contextRef="#ctx1" brushRef="#br0" timeOffset="309996.0641">9970 6518 0,'0'0'15,"0"0"-15,0 0 16,0 0-1,0 0-15</inkml:trace>
  <inkml:trace contextRef="#ctx1" brushRef="#br0" timeOffset="310186.9788">10116 7228 0,'0'0'0,"0"0"16,0 0-1,0 0-15,0 0 16</inkml:trace>
  <inkml:trace contextRef="#ctx1" brushRef="#br0" timeOffset="314229.3738">10821 5946 0,'0'0'15,"0"0"-15,0 0 16,0 21-16,0 19 16,0 26-1,0 13-15,0 23 16,0 8 0,0 9-16,0 4 15,0 6-15,0-1 16,0-5-1,-5-3-15,-2-11 16,-1-8 0,-2-16-16,1-12 15,3-17-15,6-56 16,0 0 0,0 0-16,-6 39 15,1-19-15,-2-20 16,5-20-1</inkml:trace>
  <inkml:trace contextRef="#ctx1" brushRef="#br0" timeOffset="314455.1108">10723 6817 0,'0'0'0,"0"0"15,0 0 1,11-2-16,15-11 15,12 0-15,14-3 16,10 5 0,12 0-16,20 1 15,-2 7-15,-15 0 32,-14-6-32,-20-7 15</inkml:trace>
  <inkml:trace contextRef="#ctx1" brushRef="#br0" timeOffset="314841.1861">11391 6053 0,'0'0'0,"0"0"15,0 0-15,0 0 16,0 0-1,-13 25-15,0 13 16,-7 29 0,5 11-16,1 32 15,6 19-15,6 5 16,10 7 0,6 4-16,3-1 15,3-6 1,2-4-16,-9-16 15,0-3-15,-2-17 16,-2-7 0,-3-17-16,-6-74 15,0 0 1,0 0-16,8 38 16,0-38-16,3-31 15</inkml:trace>
  <inkml:trace contextRef="#ctx1" brushRef="#br0" timeOffset="315171.1201">11920 6122 0,'0'0'0,"0"0"16,-7 21-16,-11 25 0,-11 31 16,-18 30-16,-17 42 15,-10 28 1,3-3-16,6-6 16,8-12-16,11-26 15,10-28 1,36-102-16,-19 72 15,8-27-15,16-32 16,7-23 0,11-26-16,14-43 15</inkml:trace>
  <inkml:trace contextRef="#ctx1" brushRef="#br0" timeOffset="315522.2648">11830 6174 0,'0'0'0,"0"0"16,0 0-16,0 0 15,0 0 1,19 20-16,10 15 16,13 28-1,4 29-15,-3 24 16,-12 12-16,-3 6 15,-11 0 1,-9-12-16,-8-7 16,0-12-16,-2-14 15,-2-15 1,4-74-16,-6 60 16,6-60-1,-9 44-15,-10-11 16,-6-12-16,-2-17 31,-4-14-15</inkml:trace>
  <inkml:trace contextRef="#ctx1" brushRef="#br0" timeOffset="315704.8696">11500 6938 0,'0'0'0,"20"-11"16,13-7 0,26-5-16,7 5 0,9 6 0,19 5 15,-3 7 1,-7 7-16</inkml:trace>
  <inkml:trace contextRef="#ctx1" brushRef="#br0" timeOffset="316038.493">12494 6257 0,'0'0'0,"0"0"15,0 0-15,0 0 16,-7 22-16,-6 25 15,-5 27 1,-4 28-16,0 32 16,-4 19-1,-2 12-15,3-11 16,8-24-16,6-28 16,4-24-1,7-78-15,0 0 16,2 47-1,5-40-15,4-31 32,-2-21-32</inkml:trace>
  <inkml:trace contextRef="#ctx1" brushRef="#br0" timeOffset="316470.8359">12428 6364 0,'0'0'0,"0"0"16,0 0-16,0 20 15,6 23 1,5 26-16,7 11 16,9 21-16,11 8 15,0 1 1,1-7-16,1 0 15,2-15 1,-5-10-16,-3-15 16,-34-63-16,27 37 15,-3-11 1,-1-19-16,-7-14 16,0-16-1,-6-15-15,3-27 16,-3-13-16,-6-37 15,-2-35 1,-8-4-16,-8 16 16,1 16-1,2 22-15,4 12 16,1 19-16,2 23 16,4 46-1,4-45-15</inkml:trace>
  <inkml:trace contextRef="#ctx1" brushRef="#br0" timeOffset="316770.2868">13386 6120 0,'0'0'0,"0"32"15,4 24 1,1 33-16,-1 27 16,-4 7-1,2 4-15,0 1 16,3-4-16,1-4 16,0-9-1,-2-10-15,3-12 16,-7-89-16,2 76 15,-2-76 1,-2 47-16,-18-38 16</inkml:trace>
  <inkml:trace contextRef="#ctx1" brushRef="#br0" timeOffset="317130.6829">13547 6194 0,'0'0'0,"0"0"15,21 0-15,20 0 16,22 6 0,1 11-16,-3 9 15,-2 10-15,1 11 16,11 16-1,-7 10-15,-11 8 16,-27-6-16,-21 4 16,-21 3-1,-20 2-15,-22 2 16,-27 8 0,-25-1-16,-19 4 15,4-12 1,15-20-16,16-27 15,9-31 1,12-32-16</inkml:trace>
  <inkml:trace contextRef="#ctx1" brushRef="#br0" timeOffset="317271.4352">13252 6748 0,'0'0'0,"24"-5"16,24 0-1,23-2-15,7 7 16,11 7 0,-5-4-16</inkml:trace>
  <inkml:trace contextRef="#ctx1" brushRef="#br0" timeOffset="317726.717">14323 5946 0,'0'0'0,"0"0"0,0 0 15,0 27 1,0 31-16,0 33 15,0 30-15,-5 4 16,1 7 0,-7-2-16,-4 0 15,-5-1 1,3-8-16,5-21 16,8-26-1,8-22-15,6-21 16,3-12-16,5-7 15,10-4 1,9-8-16,21-6 16,7-5-1,9-2-15,23-4 16,15 3-16,-7 0 16,-11 3-16,-18-2 15,-14-10 1,-15-4-16</inkml:trace>
  <inkml:trace contextRef="#ctx1" brushRef="#br0" timeOffset="318023.195">14976 5997 0,'0'0'16,"0"0"-16,0 0 15,28 5 1,25-3-16,35 3 16,17-1-16,0-4 15,-4 0 1,-12-6-16,-89 6 15,0 0 1,0 0-16,56-11 16,-43-1-16</inkml:trace>
  <inkml:trace contextRef="#ctx1" brushRef="#br0" timeOffset="318416.0359">15096 6025 0,'0'0'0,"0"0"16,-5 24-1,0 27-15,-3 30 16,-4 17 0,1 1-16,-5 4 0,1-3 15,1 1 1,4-4-16,5-3 15,3-13 1,11-7-16,5-10 16,7-17-16,6-11 15,9-7 1,11-6-16,9-14 16,7-9-1,2-12-15,3-5 16,4-11-16,22-7 15,9-10 1,-10 5-16,-11-1 16,-15 4-16</inkml:trace>
  <inkml:trace contextRef="#ctx1" brushRef="#br0" timeOffset="318635.0704">15096 6585 0,'22'-4'15,"22"-10"-15,15-1 16,9 3-1,9 10-15,19 9 16</inkml:trace>
  <inkml:trace contextRef="#ctx1" brushRef="#br0" timeOffset="318824.6636">15982 7262 0,'0'0'0,"0"0"16,0 0-1</inkml:trace>
  <inkml:trace contextRef="#ctx1" brushRef="#br0" timeOffset="327588.1618">5341 9145 0,'0'0'16,"0"0"-1,0 0-15,0 0 16,0 0-16,0 0 16,0 0-1,0 0-15,0 0 16,0 0 0,18 5-16,18-2 15,18 1-15,-1 0 16,3-4-1,-1-4-15,6 2 16,-1-5-16,1 3 16,-5-3-1,-6 4-15,2 1 16,3 0 0,-2 2-16,-2 0 15,-51 0 1,51-3-16,0 0 15,-51 3-15,46-7 16,-46 7 0,0 0-16,0 0 15,44-7-15,-1 1 16,-5 3 0,-3 6-16</inkml:trace>
  <inkml:trace contextRef="#ctx1" brushRef="#br0" timeOffset="330694.1312">7701 8695 0,'0'0'16,"0"0"-16,-20 13 16,-12 11-1,-16 16-15,0 14 16,0 13-1,-13 32-15,-5 30 16,-5 28-16,1 23 16,2 17-16,-1 18 15,0 22 1,6 2-16,5 7 16,11 8-1,2 12-15,6 9 16,9 13-1,7 12-15,10 10 16,7 8-16,8 3 16,13 5-16,8 4 15,13-1 1,9-5-16,7-11 16,14-9-1,4-11-15,4-8 16,8-9-16,3-8 15,2-21 1,1-12-16,-2-19 16,-5-17-1,-11-31-15,-2-17 16,-5-20-16,-8-17 16,-9-23-1,-9-17-15,-37-74 0,29 56 16,-29-56-1,0 0-15,0 0 16,19 34-16,-19-34 16,0 0-1,0 0-15,12 17 16,-8-14-16,-10-14 16</inkml:trace>
  <inkml:trace contextRef="#ctx1" brushRef="#br0" timeOffset="330834.7651">8139 17588 0,'0'0'0,"0"0"16,0 0 0,0 0-16,0 0 15,0 0-15</inkml:trace>
  <inkml:trace contextRef="#ctx1" brushRef="#br0" timeOffset="331556.8909">8901 8315 0,'0'0'16,"0"0"-1,-21 12-15,-14 15 16,-24 20 0,-15 29-16,-16 23 0,0 6 15,5 11-15,14-15 16,17-17-1,14-16-15,40-68 16,0 0 0,-24 46-16,17-29 15,16-29-15,7-17 16</inkml:trace>
  <inkml:trace contextRef="#ctx1" brushRef="#br0" timeOffset="331712.9885">8545 8728 0,'3'4'0,"-1"6"16,0-4-1,5 7-15,1 7 16,9 3 0,1 2-16,0 0 15,2 1 1,4 4 0,10 2-16,2-5 0,-1-11 15,2-20 1</inkml:trace>
  <inkml:trace contextRef="#ctx1" brushRef="#br0" timeOffset="332229.3263">9049 8447 0,'0'0'16,"0"0"-16,0 0 15,0 24 1,-6 30-16,-4 25 15,-8 20 1,-5-2-16,1-10 16,5-18-16,17-69 15,0 0 1,-10 42 0,8-22-16,7-24 15,8-17-15,8-14 16,4-16-16,5-7 15,1-3 1,0-1-16,0 4 16,1 4-16,-3 5 15,0 6 1,-1 13-16,-2 5 16,-8 14-16,-7 11 15,-2 11 1,-7 11-16,-2 11 15,0 10 1,-2 13-16,2 6 16,-5 3-16,3 0 15,0-3 1,-2-1-16,0-5 16,-1 2-1,5-58-15,-11 58 16</inkml:trace>
  <inkml:trace contextRef="#ctx1" brushRef="#br0" timeOffset="332638.1739">8918 9457 0,'0'0'16,"-6"24"-16,2 16 15,1 18 1,1-2-16,7-9 16,7-11-1,11-12-15,6-17 16,4-16-16,2-12 31,7-16-31,-7-12 16,-7-3-16,-13 1 15,-12 2-15,-10 8 16,-12 6-16,-9 11 16,1 12-16,-8 10 15,-5 13 1,-6 11-16,3 12 16,5 1-1,15 2-15,9-6 16,14-15-16,14-16 15</inkml:trace>
  <inkml:trace contextRef="#ctx1" brushRef="#br0" timeOffset="332856.8886">9790 8379 0,'0'0'0,"-22"25"16,-9 13-16,-16 27 16,-13 22-1,-5 16-15,5-5 16,8-18-16,52-80 16,0 0-1,-33 54-15,24-39 16,18-27-1</inkml:trace>
  <inkml:trace contextRef="#ctx1" brushRef="#br0" timeOffset="333046.512">9649 8640 0,'0'0'0,"0"0"16,2 20-16,14 15 15,7 12-15,-1-6 31,1 2-31,-1-2 16,-22-41 0,0 0-16,0 0 0,25 31 15,-8-18-15</inkml:trace>
  <inkml:trace contextRef="#ctx1" brushRef="#br0" timeOffset="333233.9641">9735 8634 0,'0'0'0,"0"0"16,0 0-16,0 0 16,0 0-1,24-2-15,25-11 16,21-7 0,-9-8-16,-2-5 15,-7-7-15</inkml:trace>
  <inkml:trace contextRef="#ctx1" brushRef="#br0" timeOffset="333467.9394">10141 8158 0,'0'0'16,"0"0"-16,0 0 15,0 25-15,-5 21 16,3 24-1,-2 6-15,0 13 16,4 1 0,6-4-16,3 2 15,-1-5-15,-6-5 16,-10-5 0,8-73-16,-17 59 15</inkml:trace>
  <inkml:trace contextRef="#ctx1" brushRef="#br0" timeOffset="333845.9697">9726 9320 0,'0'0'15,"0"0"-15,-4 20 16,2 15-16,-4 18 15,14-9 1,7-6-16,12-9 16,1-11-1,2-12-15,-5-6 16,-1-3-16,-4-12 16,-4-2-1,-6-5-15,-4-6 16,-6-3-16,-8 1 15,-8 2 1,-5 4-16,-8 10 16,-8 5-1,-11 14-15,-2 11 16,6 8-16,6 3 16,11-4-1,19-10-15,14-16 16,17-15-1</inkml:trace>
  <inkml:trace contextRef="#ctx1" brushRef="#br0" timeOffset="334175.5035">10997 8038 0,'0'0'0,"0"0"16,0 0 0,0 0-16,-15 27 15,-14 19-15,-23 32 16,-16 41 0,-22 45-16,0 13 15,11-15-15,13-20 16,15-16-1,10-19-15,10-13 16,6-9-16,25-85 16,0 0-1,0 0-15,-15 49 16,4-38-16</inkml:trace>
  <inkml:trace contextRef="#ctx1" brushRef="#br0" timeOffset="334409.8285">10385 8487 0,'0'0'0,"0"0"16,12 17-16,7 10 15,8 16 1,4 5-16,1 9 15,3 6-15,0-4 16,7-3 0,-42-56-16,48 54 15</inkml:trace>
  <inkml:trace contextRef="#ctx1" brushRef="#br0" timeOffset="334630.3694">11220 8115 0,'0'0'16,"0"0"-16,0 0 15,0 0 1,21 11-16,13 8 15,15 3-15,1 0 16</inkml:trace>
  <inkml:trace contextRef="#ctx1" brushRef="#br0" timeOffset="335106.6801">11172 8533 0,'0'0'15,"0"0"-15,0 0 16,0 0 0,22-11-16,18-11 15,25-11 1,-1-6-16,6-2 16,-70 41-16,0 0 15,0 0 1,51-30-16,-25 27 15,-24 21 1,-14 11-16,-10 17 16,-17 23-16,-22 34 15,-16 21 1,4-3 0,15-25-16,58-96 0,-34 54 15,24-36 1,20-32-16,14-15 15,13-18 1,2-6-16,2-1 16,-2 7-16,2 9 15,2 9 1,1 9-16,5 7 16,1 10-16,0 8 15,-50-5 1,48 18-16</inkml:trace>
  <inkml:trace contextRef="#ctx1" brushRef="#br0" timeOffset="335427.3108">11486 8849 0,'0'0'15,"0"0"-15,0 0 16,0 0-16,0 0 15,-6 23 1,-8 23-16,-8 14 16,-11-6-1,-4-3-15,2-4 16,35-47-16,0 0 16,0 0-1,-29 35-15,14-14 16,15-17-1,13-6-15,11-4 16,14-1-16,16-4 16,8-3-1,5-2-15,1-1 16,-1-4-16</inkml:trace>
  <inkml:trace contextRef="#ctx1" brushRef="#br0" timeOffset="335742.8901">11791 8563 0,'0'0'16,"0"0"-16,0 0 15,17-9-15,20-9 16,13-5-1,2 6-15,-52 17 16,46-7 0,-5 14-16,-15 13 15,-22 11 1,-17 7-16,-10 17 0,-14 8 16,2-2-1,35-61-15,0 0 16,-34 47-16,9-20 15,10-23 1</inkml:trace>
  <inkml:trace contextRef="#ctx1" brushRef="#br0" timeOffset="336086.1747">12130 7959 0,'0'0'0,"0"0"15,0 0-15,0 0 16,2 23-16,9 26 16,5 34-1,2 24-15,0 20 16,-5 18 0,-5 22-16,-4-3 15,2-3-15,1-2 16,1-8-1,-2-12-15,-2-13 16,-4-24 0,0-102-16,0 0 15,0 0-15,-2 74 16,-3-32 0,-4-38-16,-6-24 15</inkml:trace>
  <inkml:trace contextRef="#ctx1" brushRef="#br0" timeOffset="336276.9416">12492 8104 0,'0'0'0,"0"0"0,0 0 16,0 0-1,13 16-15,8 11 16,-1 9-16,-11 2 16,-11 2-1</inkml:trace>
  <inkml:trace contextRef="#ctx1" brushRef="#br0" timeOffset="336904.3918">12294 8576 0,'0'0'15,"0"0"-15,13-11 16,16-14 0,19-15-16,7-2 15,-4 2-15,-51 40 16,0 0 0,0 0-16,45-30 15,-14 17-15,-20 20 16,-14 12-1,-9 13-15,-4 7 16,-4 11 0,4-5-16,5-8 15,6-7-15,7-10 16,7-6 0,3-8-16,4-8 15,4-7 1,1-7-16,0-9 15,-3-1-15,-18 26 16,7-29 0,-7 4-16,-10 10 15,-1 4 1,-4 11-16,-3 9 16,-2 8-1,-2 12 1,6 10-16,-2 16 15,6 6-15,8 3 0,4 3 16,0-2 0,0-65-16,2 63 15,-2-63-15,7 57 16,-7-57 0,13 37-16,8-24 15,8-20-15,9-22 16,23-22-1,16-39-15,15-30 16,-9-10 0</inkml:trace>
  <inkml:trace contextRef="#ctx1" brushRef="#br0" timeOffset="337264.1794">12962 7856 0,'0'0'15,"0"0"-15,0 0 16,0 0 0,0 25-16,0 27 15,4 30 1,1 25-16,-5 10 16,-3 8-16,1 9 15,2 5 1,5 1-16,6 1 15,2-5 1,5 14-16,2-9 16,-2-14-16,-3-20 15,-5-18 1,-8-17-16,-2-72 16,0 0-16,-4 47 31,-6-18-31,10-29 15,-11 4 1,-3-21-16</inkml:trace>
  <inkml:trace contextRef="#ctx1" brushRef="#br0" timeOffset="337435.6475">12936 8846 0,'0'0'0,"0"0"15,22 0 1,19-4-16,26 0 16,7-1-1,11-2-15,-4 0 16</inkml:trace>
  <inkml:trace contextRef="#ctx1" brushRef="#br0" timeOffset="337654.3406">13646 8272 0,'0'0'16,"0"0"-16,0 0 15,0 0 1,0 0-16,0 0 16</inkml:trace>
  <inkml:trace contextRef="#ctx1" brushRef="#br0" timeOffset="337828.9596">13656 9070 0,'0'0'0,"0"0"16,0 0-16,0 0 16,0 0-1</inkml:trace>
  <inkml:trace contextRef="#ctx1" brushRef="#br0" timeOffset="341277.7028">14987 7863 0,'0'0'15,"-19"-21"1,-4-7-16,-10-4 16,-9 11-16,-12 9 15,-9 15 1,-7 10-16,-3 14 16,-21 26-1,-3 21-15,7 18 16,14 11-16,25-1 15,15 3 1,13 9-16,8 2 16,13 7-16,15-9 15,12-13 1,3-5-16,13-7 16,6-15-1,8-21-15,-1-19 16,0-23-16,4-18 15,11-21 1,30-38-16,15-45 16,-4-31-16</inkml:trace>
  <inkml:trace contextRef="#ctx1" brushRef="#br0" timeOffset="341654.01">14957 8433 0,'0'0'0,"0"0"16,0 25-1,-4 28-15,1 25 16,-4 16-16,7 0 16,2-4-1,3-4 1,-2-5-1,-3-81-15,0 0 16,0 0-16,-3 70 0,3-70 16,-5 30-1,1-32-15,2-36 16,10-19-16,6-4 16,3 3-1,11-3-15,5 5 16,12 5-1,10 9-15,-1 6 16,-54 36-16,68-23 16</inkml:trace>
  <inkml:trace contextRef="#ctx1" brushRef="#br0" timeOffset="342093.8519">15331 8660 0,'0'0'0,"0"0"16,0 0-16,0 0 16,17 5-1,21 2-15,18 2 16,-1-5 0,-2-1-16,-9-8 15,-9-10-15,-5-14 16,-12-7-1,-5-2-15,-8-7 16,-5 45 0,-2-41-16,-12 4 15,-14 13-15,4 14 16,-2 10 0,-3 14-16,-3 8 15,-8 16-15,6 11 16,6 9 15,12 7-31,9 0 16,16-1-16,11-3 15,14-7-15,12-10 0,13-14 16,5-20 0,3-18-16,-2-24 15</inkml:trace>
  <inkml:trace contextRef="#ctx1" brushRef="#br0" timeOffset="342549.5249">16168 8594 0,'0'0'0,"0"0"15,-11-16-15,-5-8 16,-4-5 0,2 11-16,0 3 15,-4 8-15,-4 11 16,-1 14-1,-3 11-15,-1 13 16,2 9 0,7 5-16,7-2 15,15-54-15,-5 47 16,5-47 0,9 33-16,6-17 15,8-18 1,1-14-16,7-11 15,3-11-15,-5 3 16,-4 3 0,-6 10-16,-5 8 15,0 8 1,-3 6-16,4 6 16,-1 10-16,3 7 15,4 1 1,4 6-16,6 0 15,2-7 1,5-7 0,2-16-1,-4-16-15,-3-19 16</inkml:trace>
  <inkml:trace contextRef="#ctx1" brushRef="#br0" timeOffset="342799.8076">16124 8156 0,'0'0'16,"0"0"-16,24 4 16,29-1-1,30 4-15,20 1 16,0-1-1,0-9-15,2-9 16,-5-7-16,-15-7 16,-27-1-1,-31-6-15</inkml:trace>
  <inkml:trace contextRef="#ctx1" brushRef="#br0" timeOffset="343113.0752">16573 7526 0,'0'0'0,"0"0"16,0 30-16,-4 32 15,1 42-15,-5 42 16,-5 40-1,-2 32-15,-7-3 16,7-32 0,3-18-16,1-22 15,5-27-15,6-116 16,0 0 0,0 74-16,6-38 15,9-36 1,3-25-16,7-20 15</inkml:trace>
  <inkml:trace contextRef="#ctx1" brushRef="#br0" timeOffset="343646.1052">16785 8447 0,'0'0'15,"0"0"1,0 17-16,7 17 15,7 10-15,3-6 16,5-14 0,3-7-16,2-11 15,7-6 1,5-11-16,11-16 16,-4-6-16,-8-3 15,-11 1 1,-15 3-16,-14 7 15,-14 7-15,-12 5 16,-7 11 0,-5 6-16,-12 15 15,1 10 1,4 6-16,7 10 16,9 4-16,11 7 15,10 4 1,10 0-16,14 1 15,13-5 1,10-5-16,9-11 16,2-11-1,6-11-15,0-11 16,-6-9-16,-48 2 16,50-9-1,-50 9-15,0 0 16,0 0-1,42-10-15,-9 6 16,-11 7-16,-18 6 16,-8 6-16</inkml:trace>
  <inkml:trace contextRef="#ctx1" brushRef="#br0" timeOffset="344138.0185">17639 7432 0,'0'0'0,"-7"29"16,-2 23-1,-8 35-15,-6 28 16,-5 38-1,2 30-15,-1 13 16,3-1-16,2-10 16,5-8-1,4-25-15,-3-25 16,3-33 0,13-94-16,0 0 15,0 0-15,-4 47 16,8-49-1,5-38-15,-1-38 16</inkml:trace>
  <inkml:trace contextRef="#ctx1" brushRef="#br0" timeOffset="344664.1095">17516 7646 0,'2'6'15,"4"0"-15,3 10 16,3 11-16,-2 12 16,4 11-1,2 2-15,2 3 16,2 1-16,4-1 16,1-9-1,-25-46-15,30 39 16,3-17-1,4-22-15,11-23 16,7-29-16,19-37 16,7-26-1,1-10-15,-13 11 16,-20 25 0,-49 89-16,0 0 15,0 0-15,28-56 16,-19 36-1,-9 27-15,-3 17 16,-3 12-16,-3 18 16,-5 24-1,-1 38-15,-6 36 16,1 2 0,5-11-16,9-22 15,2-23-15,4-15 16,6-18-1,-2-24-15,7-6 16,5-13 0,-3-15-1,5-10-15</inkml:trace>
  <inkml:trace contextRef="#ctx1" brushRef="#br0" timeOffset="345135.2374">18510 8250 0,'0'0'0,"-4"29"15,0 19 1,1 26-16,-1 17 16,4-7-16,-3-9 15,6-7-15,-3-68 16,4 38-1,7-16-15,2-18 16,3-16 0,4-14-16,0-7 15,7-11-15,0-10 16,0-2 0,-3 0-16,2 5 15,-9 6 1,-1 14-16,-8 10 15,1 11-15,0 5 16,0 14 0,2 9-16,-3 6 15,3 8-15,0 2 16,5 2 0,-16-36-16,29 37 15,4-8 1,7-11-16,-2-16 15,-1-20-15,-3-22 16</inkml:trace>
  <inkml:trace contextRef="#ctx1" brushRef="#br0" timeOffset="345417.6703">18749 7763 0,'0'0'16,"0"0"-16,23 11 15,17 7 1,22 9-16,6-1 16,2 1-16,18 3 15,1-7 1,-3-9-16,-14-5 15,-6-11 1,-19-11-16,-11-10 16,-7-15-16</inkml:trace>
  <inkml:trace contextRef="#ctx1" brushRef="#br0" timeOffset="345795.0971">19133 7102 0,'0'0'16,"-5"29"-1,1 19-15,2 37 16,-4 32-16,-2 11 15,0 21 1,-3 35-16,-3 7 16,1 0-1,7-11-15,2-8 16,4-16-16,2-17 31,0-25-31,2-29 16,0-21-16,-4-64 15,0 0-15,0 0 16,2 41-16,-2-41 16,0 18-16,3-18 15,-1-9 1</inkml:trace>
  <inkml:trace contextRef="#ctx1" brushRef="#br0" timeOffset="346296.832">19404 8364 0,'0'0'0,"0"0"15,0 0-15,16 15 16,10 5-16,11 5 15,-2-7 1,-2-7-16,-4-8 16,1-8-1,-1-7-15,-8-7 16,0-11-16,-13-1 16,-6-2-1,-6-1-15,-9 5 16,-5 8-1,-1 4-15,-6 11 16,-3 11-16,-3 7 16,3 17-1,-5 19-15,3 11 16,9 16 0,9 25-16,9 18 15,16-2-15,18-20 31,6-29-31,9-24 16,1-27 0,9-18-16,13-18 0,7-21 15,23-30-15</inkml:trace>
  <inkml:trace contextRef="#ctx1" brushRef="#br0" timeOffset="346562.3855">20414 8086 0,'0'0'0,"0"0"15,-18 28-15,-10 18 16,-18 36 0,-11 29-16,-15 34 15,4 4-15,11-30 16,57-119-1,0 0-15,0 0 16,-44 69 0,16-55-16,17-44 15,7-25-15,8-26 16</inkml:trace>
  <inkml:trace contextRef="#ctx1" brushRef="#br0" timeOffset="346787.9757">20106 8101 0,'0'0'0,"0"0"16,12 17 0,11 14-16,15 20 15,5 5-15,0 12 16,8 14 0,7 16-16,-7-3 15,2-6 1,-3-2-16,-1-8 15,-6-7-15,-3-9 32,-5-10-17,-5-25-15</inkml:trace>
  <inkml:trace contextRef="#ctx1" brushRef="#br0" timeOffset="346922.7892">21004 8887 0,'0'0'0,"0"0"16,0 0-16,0 0 15</inkml:trace>
  <inkml:trace contextRef="#ctx1" brushRef="#br0" timeOffset="351986.573">8849 10321 0,'0'0'15,"0"0"-15,0 0 16,16 0 0,24-4-16,19-6 15,6-5-15,-5-5 16,-4 0 0,-56 20-16,0 0 15,0 0 1,54-19-16,-13 7 15,-17 12-15,-22 12 16,-18 13 0,-9 16-16,-20 23 15,-22 37 1,-15 33-16,2 7 16,12-5-16,22-31 15,46-105 1,0 0-16,-25 67 15</inkml:trace>
  <inkml:trace contextRef="#ctx1" brushRef="#br0" timeOffset="352176.0719">9117 10611 0,'0'0'16,"0"0"-16,9 18 15,12 9-15,4 11 16,4 7 0,0-1-16,7-3 15,-1-16 1,-2-21-16</inkml:trace>
  <inkml:trace contextRef="#ctx1" brushRef="#br0" timeOffset="352441.6391">9536 9965 0,'0'0'15,"0"0"1,0 21-16,-5 21 16,3 32-1,-5 22-15,5 9 16,0 6-16,2 6 15,0-2 1,0-11-16,0-5 16,0-10-16,-4-11 15,-3-15 1,-7-25-16,-5-21 16</inkml:trace>
  <inkml:trace contextRef="#ctx1" brushRef="#br0" timeOffset="352620.703">9214 11172 0,'0'0'0,"0"0"15,0 25 1,0 17 0,8 21-16,10-7 15,12-16-15,10-9 16,12-19-1,8-20-15</inkml:trace>
  <inkml:trace contextRef="#ctx1" brushRef="#br0" timeOffset="352990.3126">9839 10357 0,'0'0'16,"0"0"-16,-10 27 16,-5 15-1,-2 25-15,8 2 16,9-2-16,9-11 16,10-11-1,10-25-15,2-24 16,2-21-16,9-29 15,-6-13 1,-5-18-16,-16 7 16,-19 11-1,-7 31-15,-4 19 16,-8 14-16,-3 13 16,-11 13-1,-4 18-15,2 4 16,14-3-16,8-9 15,14-16 1</inkml:trace>
  <inkml:trace contextRef="#ctx1" brushRef="#br0" timeOffset="353211.154">10303 9733 0,'0'0'16,"0"0"-1,2 23-15,11 24 16,3 22 0,-5 11-16,-3 34 15,-1 27-15,-7 9 16,-3-5-16,-9-22 16,-9-27-1</inkml:trace>
  <inkml:trace contextRef="#ctx1" brushRef="#br0" timeOffset="353585.8347">9945 10821 0,'0'0'0,"0"0"16,0 29-1,0 28-15,6 25 16,5 12-16,7-12 16,3-12-1,3-24-15,1-15 16,1-10 0,-1-17-16,0-15 15,0-18-15,-1-22 16,-4-19-1,-2-6-15,-9-22 16,-9 3 0,-11 16-16,-1 30 15,2 17-15,3 20 16,-7 12 0,-5 12-16,-9 11 15</inkml:trace>
  <inkml:trace contextRef="#ctx1" brushRef="#br0" timeOffset="353760.1559">9925 11148 0,'0'0'0,"0"0"16,0 0-16,0 0 15,22-9-15,18-5 16,27-11-1,5 1-15,15-3 16,-7 4-16</inkml:trace>
  <inkml:trace contextRef="#ctx1" brushRef="#br0" timeOffset="353885.3123">10642 11046 0,'0'0'15,"0"0"-15,0 0 16,0 0-16</inkml:trace>
  <inkml:trace contextRef="#ctx1" brushRef="#br0" timeOffset="354702.5532">11376 10140 0,'0'0'16,"0"0"-16,0 0 16,0 0-16,0 0 15,0 0 1,0 0-16,0 0 16</inkml:trace>
  <inkml:trace contextRef="#ctx1" brushRef="#br0" timeOffset="354919.1828">11422 10817 0,'0'0'0,"0"0"16,0 0-16,15 7 16,16 6-16,11 8 15</inkml:trace>
  <inkml:trace contextRef="#ctx1" brushRef="#br0" timeOffset="359498.2326">12139 9901 0,'0'0'0,"-5"24"31,1 22-31,-8 25 16,2 10-16,1 21 15,3 3-15,0 0 16,6 2-16,-2-2 16,4-6-16,2-10 15,2-13 1,-6-76-16,0 0 16,6 53-1,5-28-15,12-34 16,5-33-16,7-21 15,-4-8 1,6-26-16,0-2 16,-37 99-1,0 0-15,33-68 16,-33 68 0,29-32-16,-5 35 15,-5 19-15,-4 12 16,-1 12-1,6 21-15,-1 5 16,8 15-16,7-4 16,4-12-1,2-24-15,-4-20 16,-7-15 0,0-15-16,-3-13 15,-1-15-15,6-27 16,-2-20-1,5-40-15,-3-37 16,-10-3 0,-11-1-16,-12 18 15,-6 21-15,-3 21 16,-1 14 0,6 12-16,-3 10 15,5 16-15,2 7 31,-3 2-31,0 1 16</inkml:trace>
  <inkml:trace contextRef="#ctx1" brushRef="#br0" timeOffset="360172.0392">13395 10747 0,'0'0'16,"-11"-17"-16,-5-8 15,-4-15 1,2-5-16,0-10 15,1-2-15,0 2 16,2 3 0,-3 8-16,18 44 15,-24-36-15,-3 16 16,4 15 0,-1 19-16,1 12 15,4 17-15,-3 22 16,5 6-1,6 6-15,7 16 16,8-5 0,7-19-16,4-30 15,-3-21-15,4-16 16,-1-10 0,6-14-16,5-14 15,6-16 1,-3-5-16,-5 7 15,-4 5-15,-4 12 32,-2 11-32,-3 6 15,0 12 1,0 6-16,3 14 0,-3 10 16,-1 15-16,4 15 15,-1 1-15,4 1 16,-2-4-1,5-9-15,5-12 16,-2-19 0,1-21-16,-4-25 15</inkml:trace>
  <inkml:trace contextRef="#ctx1" brushRef="#br0" timeOffset="360375.1213">13750 10439 0,'0'0'15,"0"0"-15,0 0 16,0 25 0,0 22-16,0 24 15,0 10 1,0 14-16,0-4 16,0-14-16,0-77 15,0 0 1,0 0-16,0 52 15,0-34-15</inkml:trace>
  <inkml:trace contextRef="#ctx1" brushRef="#br0" timeOffset="360541.1895">13556 10028 0,'0'0'0,"0"0"15,0 0 1,0 0-16,0 0 16,0 0-16</inkml:trace>
  <inkml:trace contextRef="#ctx1" brushRef="#br0" timeOffset="360768.3582">13685 10086 0,'0'0'0,"0"0"15,0 0-15,25 7 16,23 2 0,20 4-16,1-4 15,2 0-15,-3 2 16,-5-2-1,6 0-15,0-4 16,-7-8 0,-10-8-16</inkml:trace>
  <inkml:trace contextRef="#ctx1" brushRef="#br0" timeOffset="361129.648">14083 9711 0,'0'0'0,"0"29"15,0 18 1,0 31-16,0 28 15,0 7 1,0 15-16,0 10 16,0 8-16,0 16 15,3-10 1,4-20-16,6-38 16,3-16-16,5-20 15,4-25 1,3-16-16,-6-29 15,-3-24-15</inkml:trace>
  <inkml:trace contextRef="#ctx1" brushRef="#br0" timeOffset="361442.0471">14649 9438 0,'0'0'0,"0"23"16,0 19-16,0 34 15,-4 38 1,-4 23-16,-1 14 16,-2 49-16,0 13 15,4-7 1,3-16-16,6-29 15,2-27-15,1-33 16,-3-19 0,-2-82-16,0 0 15,0 0 1,-2 56-16,-9-51 16,-3-43-16</inkml:trace>
  <inkml:trace contextRef="#ctx1" brushRef="#br0" timeOffset="361678.3237">14537 9751 0,'0'0'0,"18"-9"15,8-5-15,19-7 16,12 2-1,7 2-15,7 1 16,6 0-16,19 3 16,7 4-16,-25 13 15,-34 6 1,-30 3-16</inkml:trace>
  <inkml:trace contextRef="#ctx1" brushRef="#br0" timeOffset="361881.2718">14608 10453 0,'0'0'16,"0"0"-16,0 0 16,18 0-1,23-7-15,23-9 16,8-2-16,2-4 15,21-7 1,3 0-16</inkml:trace>
  <inkml:trace contextRef="#ctx1" brushRef="#br0" timeOffset="362335.9357">15080 10361 0,'0'0'16,"0"0"-16,0 0 16,-8 27-1,2 24-15,-5 33 16,1 16-16,0 0 16,8-8-1,6-11-15,-4-81 16,12 59-1,5-25-15,8-21 16,0-17 0,-6-14-16,-3-11 15,-5-11 1,-7-14-16,-4 1 0,-4 1 16,-9 3-1,-3 9-15,-3 2 16,-4 7-16,4 8 15,2 14 1,1 5-16,-1 11 16,1 4-1,5 5-15,7-1 16,11-9-16,5-11 16</inkml:trace>
  <inkml:trace contextRef="#ctx1" brushRef="#br0" timeOffset="362687.3007">15366 10428 0,'0'0'0,"0"0"16,11 20 0,9 10-16,5 15 15,2 3-15,-7 9 16,-4-2-1,-8 3-15,-8-58 16,0 0 0,0 0-16,2 47 15,-2-16-15,0-22 16,5-18 0,6-20-16,6-14 15,13-24-15,1-2 16,18-16-1,12-2-15,5 18 16,8 20 0,-1 18-16,-3 2 15,-7-4 1</inkml:trace>
  <inkml:trace contextRef="#ctx1" brushRef="#br0" timeOffset="363187.3026">16731 9543 0,'0'0'0,"0"0"16,-13-3-16,-16-2 15,-19 7 1,-8 27-16,-11 24 15,-11 28-15,-10 30 16,7 21 0,15-4-16,27-14 15,19-18 1,18-20-16,18-21 16,10-25-16,15-15 15,10-12 1,12-15-16,1-3 15,1-4-15,-65 19 16,58-13 0,-58 13-16,51-2 15,-12 15 1,-20 14-16,-17 12 16,-17 19-16,-14 11 15,-23 36 1,-19 24-16,-3-4 15,74-125 1,-62 94-16,62-94 16,-32 42-16,25-44 15,21-31 1</inkml:trace>
  <inkml:trace contextRef="#ctx1" brushRef="#br0" timeOffset="363418.0724">16983 10321 0,'0'0'16,"0"25"-16,-6 19 16,-1 30-16,-6 27 15,4-1 1,0-2-16,5-12 15,2-16 1,2-70-16,0 0 16,0 43-16,2-31 15,2-42 1</inkml:trace>
  <inkml:trace contextRef="#ctx1" brushRef="#br0" timeOffset="363574.6213">16948 9901 0,'0'0'0,"0"0"15,0 0 1,0 0-16,0 0 16,0 0-16</inkml:trace>
  <inkml:trace contextRef="#ctx1" brushRef="#br0" timeOffset="364091.4682">17156 10405 0,'0'0'16,"0"0"-16,0 0 16,0 21-1,6 17 1,4 21-16,-4-4 15,1 3 1,-1-5-16,-6-53 0,7 54 16,-7-54-16,0 0 15,0 0 1,3 40-16,-3-40 16,4 16-1,2-29-15,7-23 16,4-7-16,6-1 15,0-8 1,4-1-16,-2 3 16,2 8-1,0 11-15,-2 10 16,-4 15-16,-4 10 16,-2 12-1,-1 9-15,-1 11 16,1 15-1,-4-2-15,-10-49 16,0 0-16,0 0 16,11 47-1,-11-47-15,0 0 16,14 33 0,1-19-16,6-14 15</inkml:trace>
  <inkml:trace contextRef="#ctx1" brushRef="#br0" timeOffset="365065.1777">18005 10646 0,'0'0'16,"0"0"-16,0 0 15,0 0-15,0 0 0,0 0 16,9-17 0,4-14-16,1-9 15,-5-5-15,-5-4 16,-6-1-1,-7 6-15,-7 6 16,-4 7 0,-4 15-16,-3 7 15,0 14-15,-3 8 16,6 12 0,2 3-16,4 11 15,3 5 1,8-3-16,5-6 15,6-12-15,-1-10 16,1-4 0,5-9-16,2-7 15,7-6-15,-1-5 16,-3 2 0,0 3-16,-3 2 15,0 4 1,0 9-16,0 11 15,0 10-15,3 13 16,1 24 0,-4 18-16,8 43 15,-1 44 1,1 23-16,-7-3 16,-8-12-16,-8-19 15,-6-13 1,-7-10-16,-1-17 15,-2-20 1,-5-23-16,25-71 31,-31 52-31,-4-23 16,-7-14-16,-4-10 16,-2-14-1,2-18-15,-1-15 16,5-18-1,-5-32-15,8-29 16,15-8-16,15-5 16,14 7-1,15 1-15,18-1 16,16-1 0,15-1-16,6 15 15,4 13-15,-5 26 16,-10 17-1,-8 17-15,-20 21 16,1 10-16,-6 7 16,-8 3-1,2-2-15,-1-8 16,-4-10-16</inkml:trace>
  <inkml:trace contextRef="#ctx1" brushRef="#br0" timeOffset="365837.4709">18235 9469 0,'0'0'16,"0"0"-16,0 21 15,0 26 1,0 35-16,0 37 15,0 15-15,0 11 16,0 31 0,0 4-16,0-20 15,0-24-15,0-37 16,0-21 0,4-10-16,-4-68 15,10 44 1,5-28-16,8-26 15,-6-25-15,-1-33 16,-3 24-16,3-47 16,-16 91-1,12-85-15,-12 85 16,0 0 0,0 0-16,6-56 15,-4 36-15,6 22 16,-2 16-1,3 5-15,4 10 16,5-5 0,4-3-16,1-9 15,6-9-15,2-10 16,2-12 0,1-12-16,4-16 15,-7-4 1,-11 1-16,-8 6 15,-12 40-15,-2-36 16,-12 13 0,-9 12-16,-3 9 15,-3 11 1,-5 8-16,-1 17 16,4 5-16,8 7 15,12 3 1,8 0-16,11 2 15,7-6 1,9-4-16,12-10 16,9-9-16,6-10 15,7-15 1,6-13-16,3-13 16,-1-13-16</inkml:trace>
  <inkml:trace contextRef="#ctx1" brushRef="#br0" timeOffset="366491.1895">19069 9555 0,'0'0'16,"-15"15"-16,-6 12 15,-6 18 1,2 15-16,4 18 16,-6 38-1,6 37-15,12 5 16,18-4-16,14-25 16,6-25-1,11-18-15,5-16 16,3-16-16,-4-21 15,-2-15 1,0-12-16,1-14 16,-1-19-1,-5-16-15,-7-17 16,-9-16-16,-11-29 16,-8-18-1,-8 0-15,-9 5 16,-11 13-16,0 13 15,-7 23 1,-3 13 0,-1 20-16,0 9 15,-5 12-15,-4 11 16,2 12-16,2 15 16,3 15-1,6 15-15,8 12 16,12 2-1,13-6-15,13-10 16</inkml:trace>
  <inkml:trace contextRef="#ctx1" brushRef="#br0" timeOffset="367180.8932">19754 9194 0,'0'0'0,"0"0"16,0 0-1,-4 30-15,0 31 16,-7 39 0,-3 29-16,6 7 15,3 4-15,1 2 16,4-1-1,2-6-15,5-4 16,-1-4 0,-4-7-16,-4-3 15,2-8 1,-4-10-16,-1-12 16,-4-20-16,9-67 15,-12 38 1,-1-20-16,-1-20 15,8-14-15,4-16 16,4-13 0,8-19-1,5-7-15,8-10 16,14-19-16,10-12 16,9 10-16,-7 20 15,-4 31 1,-12 22-16,1 14 15,-6 10 1,-2 10-16,-4 8 16,-4 10-16,-7 12 15,-11 8-15,-11 17 16,-16 5 0,-9 5-16,-19 12 15,-18 5 1,5-23-16,11-26 15,18-18-15,3-13 16,36-7 0,-30-4-16,12-10 15,10-16 1,12-13-16</inkml:trace>
  <inkml:trace contextRef="#ctx1" brushRef="#br0" timeOffset="367559.3308">20425 10334 0,'0'0'0,"0"0"15,2 27 1,6 31-16,2 31 16,-3 26-16,-5 5 15,0 3 1,-4 4 0,-5 3-16,-11 4 15,-13-2 1,-9 0-16,-14-3 0,1-24 15,2-24-15,-2-23 16,5-14 0,3-13-16,3-12 15,-3-13 1,-2-17-16</inkml:trace>
  <inkml:trace contextRef="#ctx1" brushRef="#br0" timeOffset="367777.6823">20275 10008 0,'0'0'0,"0"0"16,0 0-16,0 0 15,0 0 1,19 4-16,30 1 16</inkml:trace>
  <inkml:trace contextRef="#ctx1" brushRef="#br0" timeOffset="368248.2138">20651 10287 0,'0'0'0,"0"0"16,0 0-16,9 18 16,8 7-1,8 8 1,7-3-1,1-6-15,2-6 16,4-5-16,-3-8 0,-5-10 16,-2-8-16,0-5 15,-4-6 1,-25 24-16,15-30 16,-15 30-1,6-33-15,-14-1 16,-10 7-16,-8 12 15,-4 8 1,-3 14-16,-1 6 16,1 12-1,-6 15-15,8 4 16,9 6-16,11 2 16,15-4-1,12-5-15,18-9 16,9-21-16,10-21 15</inkml:trace>
  <inkml:trace contextRef="#ctx1" brushRef="#br0" timeOffset="368531.6539">21331 10203 0,'0'0'15,"0"0"-15,0 0 16,-12 20-16,-5 13 16,-4 16-1,8 1-15,7-4 16,12-3 0,7-9-16,8-12 15,2-5-15,11-3 16,5-8 15,16-3-31,8-10 16,-1-9-16,-3-11 15</inkml:trace>
  <inkml:trace contextRef="#ctx1" brushRef="#br0" timeOffset="368844.0867">21394 9771 0,'0'0'0,"0"0"15,0 0-15,28 0 16,29 5-1,31-3-15,17 5 16,-4-5 0,-3 0-16,-4-4 15,-5-5-15,-6-4 16,-16-2 0,-27-7-16,-20-11 15</inkml:trace>
  <inkml:trace contextRef="#ctx1" brushRef="#br0" timeOffset="369267.0454">21883 8614 0,'0'0'0,"0"33"15,-6 23 1,4 42-16,-8 33 0,-1 16 16,-8 45-16,1 15 15,-2 15 1,11 6-16,9-16 15,14-24 1,-2-12-16,2-11 16,4-10-16,5-28 15,-5-31 1,-3-24-16,-15-72 16,0 0-16,0 0 15,9 38 1,-9-38-16,5 17 15,-3-21 1,4-9-16</inkml:trace>
  <inkml:trace contextRef="#ctx1" brushRef="#br0" timeOffset="369454.1421">22345 10542 0,'0'0'16,"0"0"-1,0 0-15,0 0 16,-18 20-16,-15 18 16</inkml:trace>
  <inkml:trace contextRef="#ctx1" brushRef="#br0" timeOffset="374880.8615">10635 7754 0,'0'0'0,"0"0"16,0 0-1,0 0-15,0 0 16,0 0-16,0 0 15,0 0 1,0 0-16,0 0 16,0 0-16,0 0 15,0 0 1,0 0-16,0 0 16,0 0-1,0 0-15,0 0 16,18 0-16,15-5 15,10 1 1,4-3-16,7 5 16,4-2-16,7 1 15,4 3 1,6 3-16,31-2 16,21-1-1,13 3-15,15-6 16,-8 2-16,1-4 15,4-1 1,9-4-16,14 3 16,5 1-16,13-1 15,8-2 1,7 2-16,5-6 16,8-3-1,26 1-15,-8-6 16,0 1-16,-2 0 15,-3 6 1,-3-6-16,-10 10 16,-4 1-1,-11 7-15,-18 0 16,-11-2-16,-2 4 16,-19 6-1,-21-4-15,-26-2 16,-20-4-1,-89 4-15,70-4 16,-70 4-16,0 0 16,0 0-1,43-3-15,-43 3 16,0 0-16,0 0 16,28-7-1,-28 7-15,0 0 16,0 0-1,11-9-15,-11 9 16,4-13-16</inkml:trace>
  <inkml:trace contextRef="#ctx1" brushRef="#br0" timeOffset="381466.0841">8976 12019 0,'0'0'0,"0"0"15,0 0 1,0 0-16,0 0 16,21 7-16,19-1 15,18 3 1,-4 0-16,-12 0 16,-17 7-16</inkml:trace>
  <inkml:trace contextRef="#ctx1" brushRef="#br0" timeOffset="382001.1804">9055 12374 0,'0'0'0,"0"0"16,0 0-1,16-15-15,10-16 16,18-12-1,-5 2-15,-3 8 16,-10 11-16,-11 15 16,-15 12-1,-11 12-15,-15 17 16,-11 24-16,-9 13 16,-13 39-1,-2 27-15,12-8 16,18-19-1,18-36 1,13-74-16,0 55 16,0-55-1,13 26-15,7-12 0,3-14 16,4-8-16,6-15 16,5-20-1,-3-8-15,-9-2 16,-11-1-16,-13 8 15,-11 9 1,-10 13-16,-2 13 16,-8 8-16,-4 10 15,-5 6 1,-3 12-16,41-25 16,-38 30-1,38-30-15,-29 23 16,16-11-16</inkml:trace>
  <inkml:trace contextRef="#ctx1" brushRef="#br0" timeOffset="382593.5265">9444 12077 0,'0'0'16,"0"0"-1,0 22-15,0 20 16,-4 28-16,-1 4 16,-6 18-1,2-3-15,-4-11 16,-2-11-16,15-67 16,0 0-1,0 0-15,-16 39 16,5-25-1,8-23-15,10-14 32,4-18-32,7-21 15,4-10 1,16-24-16,4-11 0,3 11 16,-7 17-16,-6 17 15,-12 21 1,-7 13-16,-5 8 15,0 10-15,-2 8 16,1 9 0,-1 13-16,-4 13 15,-4 14-15,-4 23 16,-3 12 0,-3 37-16,0 35 15,1 9 1,-1-2-16,8-16 15,2-12-15,2-18 16,-2-5 0,2-14-16,0-9 15,-3-16 1,3-71-16,0 0 16,-4 41-16,-2-17 15</inkml:trace>
  <inkml:trace contextRef="#ctx1" brushRef="#br0" timeOffset="383017.9828">9962 12146 0,'0'0'0,"0"0"15,0 0 1,0 0-16,0 0 16,18-2-16,20-9 31,14-5-15,-12 0-16,-9 1 15,-10 6-15,-8 7 16,-4 4-1,-4 7-15,-8 11 16,-8 7-16,-6 13 16,-15 19-1,-4 5-15,-15 23 16,-8 9 0,4-9-16,10-13 15,10-16-15,8-17 16,27-41-1,0 0-15,0 0 16,-17 28 0,8-12-16</inkml:trace>
  <inkml:trace contextRef="#ctx1" brushRef="#br0" timeOffset="383252.2331">10066 12414 0,'0'0'0,"0"0"16,0 0 0,0 0-16,2 21 15,11 10 1,5 3-16,4-5 16,-7-5-16,2-8 15,-4-3 1,1-6-16,-1-7 15,0-11-15</inkml:trace>
  <inkml:trace contextRef="#ctx1" brushRef="#br0" timeOffset="383691.7134">10251 12365 0,'0'0'0,"0"0"15,0 0 1,0 0-16,0 0 15,0 0 1,0 0-16,0 0 16,13-11-16,10-13 15,6-12 1,-5-2-16,-4-3 16,-6 5-16,-3 8 15,-7 6 1,2 5-16,-2 4 15,-2 7-15,0 3 16,-2 10 0,2 8-16,-4 14 15,0 15 1,-8 20-16,2 12 16,-6 29-16,-2 20 15,3-2 1,4-16-16,4-22 15,5-85 1,3 67-16,-3-67 16,0 0-16,0 0 15,7 40 1,2-24-16,1-22 16</inkml:trace>
  <inkml:trace contextRef="#ctx1" brushRef="#br0" timeOffset="384100.4842">10626 11605 0,'0'0'0,"0"0"16,0 25-16,0 24 15,0 34 1,0 31-16,0 15 16,0 17-1,0 37-15,0 20 16,0 14-16,3-12 16,5-7-16,6-11 15,-3-9 1,3-12-16,-2-18 15,1-16 1,2-25-16,-6-18 16,-9-89-1,0 0-15,0 0 16,6 65-16,-6-65 16,0 24-1,0-29-15,0-25 16</inkml:trace>
  <inkml:trace contextRef="#ctx1" brushRef="#br0" timeOffset="384319.1774">11126 12090 0,'0'0'16,"0"0"-16,0 0 16,0 0-16,0 0 15,0 0 1,0 0 0,0 0-16</inkml:trace>
  <inkml:trace contextRef="#ctx1" brushRef="#br0" timeOffset="384540.8699">11273 12644 0,'0'0'0,"0"0"0,0 0 15,0 0 1,0 0-16,0 0 15,16 14 1,11 8-16,14 3 16,2-5-16,1-6 15</inkml:trace>
  <inkml:trace contextRef="#ctx1" brushRef="#br0" timeOffset="384978.2603">12257 11467 0,'0'0'0,"0"0"16,-6 25-1,-4 32-15,-3 36 16,-2 38-16,-1 25 16,1 34-1,2 12-15,5 9 16,4-16-1,-3-7-15,2-7 16,3-11-16,0-21 16,-2-23-1,-5-30 1,9-96-16,0 0 16,-14 58-1,-1-40-15,-3-41 0,7-33 16</inkml:trace>
  <inkml:trace contextRef="#ctx1" brushRef="#br0" timeOffset="385543.4779">12239 11605 0,'23'-4'0,"20"-3"15,16-2-15,9 9 16,-4 16 0,-7 18-16,-13 13 15,-6 8-15,-11 7 16,-11 6 0,-14 1-16,-16 3 15,-15-3 1,-24 14-16,-16-1 15,-1-17-15,9-11 16,4-15 0,57-39-16,-44 23 15,44-23 1,-44 14-16,44-14 16,0 0-16,0 0 15,-35 4 1,35-4-16,-15 0 15,17 5 1,13 9-16,7 8 16,7 11-16,12 18 15,-1 12 1,16 26-16,6 12 16,-1 2-1,-6-11 1,-10-23-16,-2-12 15,-14-14-15,-7-5 0,-22-38 16,0 0 0,26 29-16,-5-13 15,-9-16-15</inkml:trace>
  <inkml:trace contextRef="#ctx1" brushRef="#br0" timeOffset="386062.5521">12848 12575 0,'0'0'15,"0"0"1,0 0-16,8 19 16,15 11-16,6 8 15,4-2 1,3 0-16,-36-36 15,41 28 1,-2-8-16,4-15 16,-3-13-16,-4-15 15,-9-10 1,-7-12-16,-9 1 16,-11-1-16,-9 2 15,-8 8 1,-6 6-16,-4 13 15,-2 12 1,-7 14-16,0 12 16,-3 26-16,0 10 15,7 14 1,1 25-16,12 18 16,17-6-1,12-15-15,9-20 16,4-12-1,5-24 1,3-16-16,7-12 16,3-15-16,7-22 0,4-25 15,4-21 1,11-43-16</inkml:trace>
  <inkml:trace contextRef="#ctx1" brushRef="#br0" timeOffset="386405.8452">13556 11487 0,'0'0'16,"0"0"-1,0 27-15,0 34 16,-7 37-16,-1 38 15,-2 19 1,2 52-16,-6 22 16,-2-15-16,5-30 15,5-9 1,3-16-16,6-16 16,-1-28-1,0-27-15,-2-88 16,0 0-16,6 49 15,-1-40 1,-1-34-16,-2-18 16</inkml:trace>
  <inkml:trace contextRef="#ctx1" brushRef="#br0" timeOffset="386905.9701">13614 12604 0,'0'0'0,"0"0"15,2 20 17,17 18-32,4 14 15,4-1 1,2 3-16,1-3 0,3-10 0,-33-41 16,35 28-1,1-14-15,3-19 16,-8-15-1,-9-7-15,-7-2 16,-6-4-16,-3-8 16,-6-7-1,-8 1-15,-5 4 16,-5 5-16,-2 10 16,0 14-1,-2 9-15,-6 12 16,-1 14-1,1 11-15,-3 22 16,6 9-16,5 8 16,5 23-1,9 5-15,14 3 16,9-17 0,7-22-16,6-19 15,3-8-15,9-7 16,8-11-1,8-7-15,9-8 16,10-10 0,22-7-16</inkml:trace>
  <inkml:trace contextRef="#ctx1" brushRef="#br0" timeOffset="387517.5427">14693 13091 0,'0'0'31,"-10"-15"-31,-4-11 16,-1-8-1,0 2-15,0-1 0,1-7 0,-1-7 31,-1-2-15,3-1-16,0 3 16,2 5-1,11 42-15,-19-38 0,-5 14 32,-1 17-32,-1 15 15,-3 17-15,-3 22 0,3 16 16,4 3-16,8 8 31,2 18-31,9-1 0,10-7 31,7-18-31,-11-66 16,13 41-16,-13-41 0,18 16 31,3-21-31,2-18 0,3-15 31,6-19-31,-1-6 0,0-1 0,-5 7 32,-4 11-17,-5 7-15,4 16 0,-8 13 16,3 12-16,-1 13 31,-1 14-31,1 11 0,8 15 31,1 3-31,3-9 16,-7-14-16</inkml:trace>
  <inkml:trace contextRef="#ctx1" brushRef="#br0" timeOffset="387940.3339">15189 12537 0,'0'0'0,"0"0"16,0 0 0,-23 0-16,-16-4 15,-24 11-15,3 15 16,9 14 0,6 6-16,5 7 15,8 1-15,6-2 16,26-48-1,-14 45-15,14-7 16,16-11 0,4-9-16,6-9 15,4 2 1,4 1-16,-1 0 16,-1 6-16,-3 7 15,0 10 1,-10 6-16,-7 2 15,-8 1-15,-4-44 16,-8 38 0,-4-4-16,-9-14 15,-2-9 1,-4-11-16,-3-14 16,3-14-16</inkml:trace>
  <inkml:trace contextRef="#ctx1" brushRef="#br0" timeOffset="388442.8824">15131 12655 0,'0'0'16,"14"17"-16,7 7 15,10 7 1,4 3-16,-1 1 15,1-1 1,-35-34-16,38 29 16,-38-29-16,40 18 15,3-13 1,-5-22-16,-5-14 16,-6-9-16,-9-10 15,-11 0 1,-12-4-16,-4 5 15,-6 2-15,15 47 16,-21-35 0,-5 5-16,-5 19 15,3 14 1,-1 16-16,3 17 16,2 20-1,5 13-15,12 5 16,9 20-16,15-2 15,14-12 1,11-24-16,-1-30 16,3-19-16,12-19 15,9-29 1,19-38-16,8-39 16,-5-29-1</inkml:trace>
  <inkml:trace contextRef="#ctx1" brushRef="#br0" timeOffset="388726.8403">16157 11483 0,'0'0'0,"-7"20"15,-8 21-15,-10 34 16,-11 42-16,-13 59 15,-4 61 1,-3 37 0,8-10-16,8-6 15,12-20-15,7-31 16,13-54-16,0-48 16,8-105-16,0 52 15,8-49 1,-2-35-16</inkml:trace>
  <inkml:trace contextRef="#ctx1" brushRef="#br0" timeOffset="389291.5955">16066 11552 0,'0'0'0,"0"24"16,0 23-16,0 39 16,0 38-1,0 19-15,8 10 16,17 28-16,11-23 16,8-37-1,-1-41-15,-7-37 16,-5-26-1,-5-17-15,2-15 16,5-19-16,9-29 16,15-39-1,9-36-15,-3-14 16,-3 4-16,-15 20 16,-17 30-1,-28 98-15,23-75 16,-23 75-1,16-48-15,-9 37 16,-7 24-16,-5 21 16,-2 24-1,-6 36 1,-2 47-16,-4 56 16,9 24-1,2 0-15,8-35 0,6-43 16,4-23-1,5-24-15,10-19 16,3-24-16,-4-28 16,-1-19-1,-4-10-15</inkml:trace>
  <inkml:trace contextRef="#ctx1" brushRef="#br0" timeOffset="389761.5306">17187 12582 0,'0'0'0,"-4"33"16,-1 24 0,-6 33-16,-2 25 15,4-1-15,5-9 16,1-18-1,3-87-15,7 65 16,6-30 0,5-21-16,7-28 15,-2-15-15,7-13 16,1-12 0,0 1-16,-1-2 15,1 2 1,0 7-16,-31 46 15,35-40 1,3 13-16,-5 15 16,-12 22-16,-5 12 15,-3 9 1,0 7-16,-13-38 16,0 0-1,0 0 1,15 41-16,3-25 15,1-24-15,3-30 0,-1-31 16</inkml:trace>
  <inkml:trace contextRef="#ctx1" brushRef="#br0" timeOffset="390042.9073">17387 12119 0,'0'0'0,"0"0"16,0 0-16,23 14 15,23 4 1,27 9-16,21 6 16,16 7-16,-1-1 15,-6-4 1,-5-3-16,-4-6 15,-9-4 1,-12-11-16,-14-11 16,-13-8-16,-7-8 15,-10-14 1</inkml:trace>
  <inkml:trace contextRef="#ctx1" brushRef="#br0" timeOffset="390373.6107">18256 11123 0,'0'0'0,"-17"34"16,0 14-1,-14 44-15,-12 62 16,-13 70-1,-6 55 1,15-6-16,7-10 16,13-14-16,10-22 0,11-35 15,8-55 1,2-42-16,-4-95 16,0 0-16,11 52 15,0-36 1,4-29-16,3-23 15,4-29-15</inkml:trace>
  <inkml:trace contextRef="#ctx1" brushRef="#br0" timeOffset="390875.1844">18154 12446 0,'0'0'0,"14"29"16,7 8-16,10 22 16,7-3-16,2-7 15,7-11 1,-3-13-16,-2-14 16,2-20-1,-7-14-15,-4-12 16,-10-10-16,-9-4 15,-12 2 1,-14 2-16,-6 10 16,-6 8-1,-2 8-15,1 13 16,2 6 0,-2 6-16,2 13 15,0 12-15,1 15 16,4 17-1,10 6 1,6 10 0,14 23-16,10 12 15,9-13-15,0-20 0,6-24 16,-3-23-16,5-16 16,9-20-1,4-21-15,11-20 16,20-36-16,6-36 15</inkml:trace>
  <inkml:trace contextRef="#ctx1" brushRef="#br0" timeOffset="391109.4748">19261 12151 0,'0'0'15,"0"0"-15,-14 22 16,-11 17-1,-10 34-15,-15 36 16,-7 37 0,-1 10-16,9-13 15,9-27-15,8-29 16,32-87 0,-25 52-16,7-37 15,10-24-15,3-23 16,8-28-1</inkml:trace>
  <inkml:trace contextRef="#ctx1" brushRef="#br0" timeOffset="391423.6844">18785 12285 0,'0'0'0,"0"0"16,0 0-16,0 0 15,15 11-15,12 14 16,14 13-1,5 13-15,4 14 16,15 29 15,10 21-31,2 16 16,-11-16-16,-14-25 16,-12-19-1,-40-71-15,32 59 16,-32-59-16,24 35 15,-24-35 1,0 0-16,0 0 16,22 20-1,-2-16-15,0-15 0</inkml:trace>
  <inkml:trace contextRef="#ctx1" brushRef="#br0" timeOffset="391564.3071">19735 13161 0,'0'0'0,"0"0"16,0 0 0,-22 7-16,-33 3 0</inkml:trace>
  <inkml:trace contextRef="#ctx1" brushRef="#br0" timeOffset="397349.6286">9165 14586 0,'0'0'0,"0"0"15,0 0-15,22-2 16,27-18-1,16-14-15,-6-10 16,1-5 0,9-12-16,-69 61 15,64-62-15,-64 62 16,0 0-16,0 0 16,42-46-1,-34 26-15,-19 25 16,-8 13-1,-9 18-15,-12 26 16,-17 39-16,-11 29 16,-4 20-1,10-7-15,15-30 16,13-25 0,34-88-16,0 0 15,-26 46-15,2-37 16</inkml:trace>
  <inkml:trace contextRef="#ctx1" brushRef="#br0" timeOffset="397568.3593">9371 14566 0,'0'0'0,"0"0"16,0 0-16,20 14 15,11 7 1,19 18-16,-2 3 15,-1 3-15,-2-1 16,-6-1 0,-39-43-16,37 36 15,-17-10-15,-18-14 16</inkml:trace>
  <inkml:trace contextRef="#ctx1" brushRef="#br0" timeOffset="397961.3756">9459 14836 0,'0'0'0,"0"0"16,0 0-1,0 0-15,-6 21 16,-1 16-16,-2 20 16,4-4-16,-1 1 15,-7 6 1,-9-2-16,-5-5 15,-5 4-15,-1-9 16,-2-10 0,35-38-16,-37 25 15,37-25-15,0 0 16,0 0 0,-33 7-16,15-14 15,16-4 1,15-7-16,16-2 15,14-7 1,17-5-16,10 1 16,21 2-16,7 4 15,-11 10 1,-19 13-16,-68 2 16,41 4-16,-14 6 15</inkml:trace>
  <inkml:trace contextRef="#ctx1" brushRef="#br0" timeOffset="398400.6757">9531 15488 0,'-9'25'16,"1"18"-16,-6 20 15,5 9 1,3 28-16,6 2 15,6 1 1,10-6-16,15-17 16,7-23-16,-38-57 15,40 29 1,-2-22 0,2-22-16,-6-19 15,-7-15 1,-10-7-16,-15 0 0,-8 1 15,-11-2 1,-10 4-16,-9 3 16,-5 10-16,-1 11 15,-6 9 1,2 11-16,-4 11 16,4 16-1,2 14-15,5 14 16,10 8-16,9 2 15,16-11 1,11-19-16,8-30 16,3-25-16</inkml:trace>
  <inkml:trace contextRef="#ctx1" brushRef="#br0" timeOffset="399027.5322">9982 14691 0,'0'0'0,"0"0"15,0 0 1,16-2-16,21-11 16,13-8-1,-1-1-15,3-2 16,1 1-1,-53 23-15,46-11 16,-11 13-16,-24 18 16,-16 16-1,-10 20-15,-13 26 16,-11 30-16,-6 18 31,12-18-31,33-112 16,-23 80-1,23-80-15,-5 49 0,5-49 16,11 27-16,8-14 16,6-10-1,4-13-15,4-14 16,15-21-16,0-15 16,13-23-1,-61 83-15,0 0 16,47-80-1,-23 33-15,-22 36 16,-11 19-16,-4 13 16,-5 17-1,-5 27-15,0 15 16,-4 46-16,0 41 16,8 10-1,15-31-15,6-39 16,3-32-1,4-35-15,0-33 16,-3-32-16,-2-24 16</inkml:trace>
  <inkml:trace contextRef="#ctx1" brushRef="#br0" timeOffset="399577.1336">10614 15140 0,'0'0'0,"0"0"15,0 0-15,0 26 16,-6 28 0,2 27-16,-8 15 15,-8 0-15,-7-5 16,-4-7 0,-5-1-16,1-5 15,-3-9-15,0-16 31,38-53-31,-33 33 16,-1-16 0,8-11-16,3-11 0,23 5 15,-16-13-15,7-9 16,9-7 0,9-3-16,7 1 15,11 0-15,15-5 16,7 3-1,10 1-15,6 8 16,1 9 0,6 12-16,-6 9 15,4 10-15,-7 10 16,-5 4 0,-5 3-16,-53-33 15,52 34 1,-52-34-16,0 0 15,0 0-15,44 29 16,-44-29 0,0 0-16,41 20 15,-8-15-15,-16-16 16,-7-18 0</inkml:trace>
  <inkml:trace contextRef="#ctx1" brushRef="#br0" timeOffset="399796.5311">11322 14494 0,'0'0'0,"0"0"15,0 0-15,0 0 32,0 0-32,0 0 15,0 0 1,0 0-16</inkml:trace>
  <inkml:trace contextRef="#ctx1" brushRef="#br0" timeOffset="399999.6092">11361 15033 0,'0'0'0,"0"0"15,0 0 1,0 0-16,0 0 15,0 0-15</inkml:trace>
  <inkml:trace contextRef="#ctx1" brushRef="#br0" timeOffset="401489.3325">12778 13938 0,'0'0'0,"-28"0"15,-17-4-15,-25 4 16,1 16-16,6 17 15,3 11 1,-14 32-16,-1 25 16,9 17-1,13 14-15,15 9 16,17-9-16,15-18 16,14-14-1,13-8-15,3-12 16,8-12-1,6-11-15,-1-12 16,5-9-16,4-3 16,8-8-16,6-7 15,5-11 1,6-10-16,1-10 16,6-14-1,20-20-15,10-13 16,-11-16-16,-9-6 15</inkml:trace>
  <inkml:trace contextRef="#ctx1" brushRef="#br0" timeOffset="401885.9126">13543 13786 0,'-4'28'0,"-2"11"16,2 26-16,0 18 16,-4 31-1,4 11-15,0 11 16,4 11-16,4 37 16,8 6-1,2-16-15,3-36 16,3-43-1,-20-95-15,29 82 16</inkml:trace>
  <inkml:trace contextRef="#ctx1" brushRef="#br0" timeOffset="402382.9212">13929 14498 0,'0'0'0,"0"0"15,-7 25-15,-4 25 16,-5 21-16,4 5 16,2 31-1,10 14-15,10-4 16,7-17-1,-17-100-15,26 69 16,5-28-16,-3-30 16,-5-21-1,-6-14-15,3-16 16,2-23 0,-1-11-16,-5-24 15,-10-9-15,-10 20 16,-7 24-1,-6 27-15,0 10 16,-5 12-16,-1 7 16,-4 12-1,-7 8-15,-3 16 16,-8 20 0,4 12-16,6 10 15,2 19-15,10-6 16,14-12-1,16-28-15</inkml:trace>
  <inkml:trace contextRef="#ctx1" brushRef="#br0" timeOffset="402883.7473">14702 14439 0,'0'0'0,"0"0"16,-17 6 0,-19 10-16,-12 13 15,5 13 1,-3 10-16,2 8 15,-5 18-15,8 1 16,14-10 0,27-69-16,0 0 15,-6 51 1,12-27-16,15-15 16,0-20-16,13-9 15,11-9 1,1-2-16,0 9 15,-4 11-15,-9 13 16,-8 11 0,-11 15-16,-7 13 15,-7 15 1,-9 5-16,-7-4 16,1-5-16,-4-6 15,19-46 1,0 0-16,-29 26 15,-8-22 1</inkml:trace>
  <inkml:trace contextRef="#ctx1" brushRef="#br0" timeOffset="403415.8458">14781 14687 0,'0'0'0,"0"0"16,0 0-16,13 15 16,9 5-16,9 5 15,1-7 1,-1-4-16,2-7 16,2-7-1,5-13-15,4-10 16,-2-11-16,-3-6 15,-8-3 1,-12-1-16,-9 1 16,-10 3-1,-12 4-15,-3 13 16,-7 8-16,-5 8 16,-4 9-1,-3 12-15,-2 8 16,-3 16-1,-1 11-15,9 10 16,8 5-16,7 3 16,7 2-1,9-5-15,9-3 16,7-7-16,7-11 16,8-8-1,9-10-15,2-11 16,7-8-1,0-10-15,2-9 16,6-10-16,-5-9 16,0-5-1</inkml:trace>
  <inkml:trace contextRef="#ctx1" brushRef="#br0" timeOffset="403795.3075">15645 13764 0,'0'0'0,"0"0"16,-4 27-16,-1 27 15,-4 26 1,-2 22-16,2 4 16,3-2-16,1 2 15,3-4 1,-1 1-16,6 0 16,-1-4-1,5-6-15,-3-8 16,1-11-16,3-11 15,-8-63 1,12 40-16,-3-20 16,-3-20-1</inkml:trace>
  <inkml:trace contextRef="#ctx1" brushRef="#br0" timeOffset="404030.899">15670 14307 0,'0'0'15,"0"0"-15,0 0 16,0 0 0,23-2-16,25-9 15,27-6-15,3 3 16,4-2-1,0 5 1,-1-4 0,-10-6-16</inkml:trace>
  <inkml:trace contextRef="#ctx1" brushRef="#br0" timeOffset="404328.0148">16334 13521 0,'0'0'15,"0"0"-15,-6 30 16,4 32 0,-4 38-16,-3 34 15,2 11-15,2 42 16,1 20-1,-2-11-15,-1-22 16,7-21 0,11-18-16,5-39 15,3-22-15,7-30 16,-6-32 0</inkml:trace>
  <inkml:trace contextRef="#ctx1" brushRef="#br0" timeOffset="404859.6405">16785 14570 0,'0'0'0,"0"0"16,0 0 0,-14-11-16,-8-11 15,-3-7 1,3-2-16,3-3 15,-3 2 1,4 10-16,1 9 31,-5 6-31,-1 17 16,0 9-16,-3 15 16,2 20-16,3 8 0,9 5 15,7-1 1,7-5-16,-2-61 15,7 52 1,9-14-16,7-18 16,0-18-16,5-15 15,0-12 1,3-8-16,-4 0 16,-4 3-1,-10 12-15,0 7 16,1 7-16,-5 1 15,1 8 1,2 1-16,1 8 16,1 6-16,2 1 15,-2 2 1,-2-2-16,4-6 16,2-10-1,0-14-15,-1-20 16,-7-20-16</inkml:trace>
  <inkml:trace contextRef="#ctx1" brushRef="#br0" timeOffset="405268.2256">17093 14287 0,'0'0'16,"0"0"-16,0 20 16,0 20-1,0 24-15,0 11 16,0 21-16,0-7 15,0-6 1,0-83-16,0 0 16,0 0-1,0 65-15,6-30 32,6-26-32,4-24 15,2-20 1,7-20-16,-2-3 15,0-2-15,0 2 16,-1 6 0,-2 12-16,2 11 15,-1 13-15,-1 12 16,0 10 0,-1 15-16,2 12 15,-1 20 1,-5 14-16,0 12 15,0 28-15,1 9 16,-1-8 0,3-32-16</inkml:trace>
  <inkml:trace contextRef="#ctx1" brushRef="#br0" timeOffset="406256.7226">18410 14789 0,'0'0'16,"0"0"-16,0 0 16,-18-10-16,-7-13 15,-9-4 1,1-2-16,-3 2 16,-4-2-1,-5 3-15,1 1 16,-6 7-16,0 4 15,-5 5 1,4 7-16,-1 9 16,4 13-1,0 14-15,6 15 16,9 16-16,8 11 16,0 27-1,12 8-15,13-17 16,13-34-1,-13-60-15,23 32 16,6-21-16,4-19 16,-2-20-1,12-23-15,2-26 16,18-50-16,12-65 16,8-39-1,-6 4-15,-19 28 16,-12 29-1,-13 23-15,-10 13 16,-10 29-16,-7 19 16,-6 86-1,0 0-15,-4-59 16,-3 34-16,-5 27 16,-2 23-1,-3 20-15,-4 33 16,-6 49-1,0 56-15,4 43 16,17 15 0,10-24-16,14-18 15,-3-34 1,8-8-16,0-19 0,4-21 16,-2-17-1,-4-27-15,7-19 16,-6-27-1,-7-22-15,-1-17 16</inkml:trace>
  <inkml:trace contextRef="#ctx1" brushRef="#br0" timeOffset="406647.24">18704 13556 0,'0'45'15,"0"29"-15,0 48 16,0 17 0,0 18-16,0 39 15,0 9-15,0-4 16,0-13 0,0-19-16,0-16 15,3-17 1,4-26-16,4-18 15,-11-92-15,0 0 16,16 84 0</inkml:trace>
  <inkml:trace contextRef="#ctx1" brushRef="#br0" timeOffset="407322.8436">18970 14443 0,'5'29'0,"9"18"16,3 16-1,6 3-15,2 6 16,10 10-16,9-8 16,-1-22-16,-9-23 15,-34-29 1,33 6-16,-33-6 15,30-8-15,-6-16 16,-2-17 0,-2-17-16,-5-8 15,-6 0 1,-3-1-16,-8 2 16,-8 10-16,-4 7 15,-3 15 1,-8 12-16,-1 21 15,-4 16 1,-3 16-16,-3 24 16,3 15-16,3 34 15,12 23 1,20 1 0,21-17-16,15-27 15,7-18 1,1-21-16,4-18 0,1-13 15,9-10 1,5-14-16,3-9 16,1-14-16,12-16 15,9-24 1,-9-9-16,-11-3 16,-8-6-16</inkml:trace>
  <inkml:trace contextRef="#ctx1" brushRef="#br0" timeOffset="407541.595">20517 14789 0,'0'0'15,"0"0"-15,0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7:03:38.6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21078 10883 0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0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5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9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2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4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5C83-7DAD-44F7-A9E9-A100DF3D6D6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A286-9B52-497F-B5E3-0F9219C0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96880" y="946080"/>
              <a:ext cx="10436040" cy="5137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936720"/>
                <a:ext cx="10454760" cy="51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7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9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79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35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6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26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86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7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7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0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51320" y="1103040"/>
              <a:ext cx="10384920" cy="5334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60" y="1093680"/>
                <a:ext cx="10403640" cy="53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674040" y="5487480"/>
              <a:ext cx="3079080" cy="637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4680" y="5478120"/>
                <a:ext cx="30978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49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77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17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5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60280" y="933480"/>
              <a:ext cx="10397880" cy="4428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920" y="924120"/>
                <a:ext cx="10416600" cy="44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5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65600" y="947880"/>
              <a:ext cx="6961320" cy="4029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240" y="938520"/>
                <a:ext cx="6980040" cy="40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5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8400" y="1034640"/>
              <a:ext cx="7346160" cy="5340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1025280"/>
                <a:ext cx="736488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8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588080" y="3917880"/>
              <a:ext cx="360" cy="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8720" y="3908520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7876"/>
              </p:ext>
            </p:extLst>
          </p:nvPr>
        </p:nvGraphicFramePr>
        <p:xfrm>
          <a:off x="94892" y="189782"/>
          <a:ext cx="11982088" cy="623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1">
                  <a:extLst>
                    <a:ext uri="{9D8B030D-6E8A-4147-A177-3AD203B41FA5}">
                      <a16:colId xmlns:a16="http://schemas.microsoft.com/office/drawing/2014/main" val="1874429536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3923329889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795748165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92671707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923057901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3652844577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3215770567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3638113847"/>
                    </a:ext>
                  </a:extLst>
                </a:gridCol>
              </a:tblGrid>
              <a:tr h="1559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동기화 방법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생성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초기화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진입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해제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종료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대상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16266"/>
                  </a:ext>
                </a:extLst>
              </a:tr>
              <a:tr h="155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Critical 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CRITICAL_SECTION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InitializeCriticalSection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EnterCriticalSection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LeaveCriticalSection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DeleteCriticalSection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무제한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992241"/>
                  </a:ext>
                </a:extLst>
              </a:tr>
              <a:tr h="155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Semaphore</a:t>
                      </a:r>
                      <a:endParaRPr lang="ko-KR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HANDLE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CreateSemaphore</a:t>
                      </a:r>
                      <a:endParaRPr lang="ko-KR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WaitForSingleObject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ReleaseSemaphore</a:t>
                      </a:r>
                      <a:endParaRPr lang="ko-KR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CloseHandle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O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(Process </a:t>
                      </a:r>
                      <a:r>
                        <a:rPr lang="ko-KR" altLang="en-US" sz="1800" dirty="0" smtClean="0"/>
                        <a:t>내부에서 유효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302169"/>
                  </a:ext>
                </a:extLst>
              </a:tr>
              <a:tr h="155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Mutex</a:t>
                      </a:r>
                      <a:endParaRPr lang="ko-KR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CreateMutex</a:t>
                      </a:r>
                      <a:endParaRPr lang="ko-KR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ReleaseMutex</a:t>
                      </a:r>
                      <a:endParaRPr lang="ko-KR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O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(OS </a:t>
                      </a:r>
                      <a:r>
                        <a:rPr lang="ko-KR" altLang="en-US" sz="1800" dirty="0" smtClean="0"/>
                        <a:t>에서 유효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9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95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68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</Words>
  <Application>Microsoft Office PowerPoint</Application>
  <PresentationFormat>와이드스크린</PresentationFormat>
  <Paragraphs>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2022-11-10T04:59:44Z</dcterms:created>
  <dcterms:modified xsi:type="dcterms:W3CDTF">2022-11-10T07:37:24Z</dcterms:modified>
</cp:coreProperties>
</file>