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5:01:36.6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2184 3818 0,'0'0'0,"0"0"16,0 0-16,0 0 15,0 0-15,0 19 16,0 19-1,0 18-15,0 4 16,0 5-16,0 4 16,0 2-1,0 1-15,0 0 16,8-7 0,1-7-16,5-16 15,-14-42-15,17 25 16,2-21-1,1-15-15,5-18 16,11-24 0,10-24-16,23-37 15,32-46 1,28-29-16,7-1 16</inkml:trace>
  <inkml:trace contextRef="#ctx0" brushRef="#br0" timeOffset="15167.804">3549 3998 0,'0'0'0,"0"0"15,0 0-15,0 0 16,-6 25-16,0 26 15,-6 29 1,1 16-16,1 0 31,4 5-31,-2 4 16,2 2-16,2-4 0,6-5 16,-2-98-1,6 83-15,-6-83 16,10 49-1,-2-31-15,4-26 16,5-15 0,4-11-16,10-14 15,6-9-15,0-3 16,-1 2 0,-8 4-16,-28 54 15,0 0-15,0 0 16,29-47-1,-29 47-15,18-36 16,-2 15-16,-4 21 16,-3 11-1,-3 9-15,3 9 16,-1 8 0,6 18-16,4 4 15,7 2-15,4 3 16,6-3-1,4-4-15,-3-9 16,-1-12 0,-3-11-16,0-21 15,-11-18-15,3-19 16,1-22 0,-2-17-16,-3-29 15,-5-23 1,-9-2-16,-8 4 15,-13 9-15,-3 13 16,18 100-16,-24-96 16,-1 8-16,-2 17 15,6 11 1,21 60-16,-21-47 16,21 47-16,0 0 15,0 0 1,-13-39-16,2 6 15</inkml:trace>
  <inkml:trace contextRef="#ctx0" brushRef="#br0" timeOffset="15777.1284">4537 4536 0,'0'0'0,"0"0"16,0 0-16,0 23 15,0 21 1,0 26-16,0 9 15,0 18 1,0-3-16,0-7 16,-4-15-16,4-72 15,0 0 1,-7 40-16,-8-27 16,7-26-1,4-23-15,11-15 16,8-12-16,5-1 15,3 3 1,1 3-16,-1 2 16,2 14-16,-1 11 15,2 8 1,-1 19-16,0 8 16,2 9-1,0 12-15,-1 11 16,3 13-16,-4 7 15,-5 2 1,-7-4-16,-13-54 16,0 0-1,0 0-15,7 49 16,2-11-16,6-18 16,6-18-1,8-13-15</inkml:trace>
  <inkml:trace contextRef="#ctx0" brushRef="#br0" timeOffset="16652.1319">5642 5057 0,'0'0'16,"0"0"-16,0 0 16,-13-16-1,-5-13-15,-6-9 16,0 0-16,-2-1 16,-4-4-1,-1-2-15,0 0 16,-3 3-1,3 4-15,-3 4 16,34 34-16,-36-25 16,0 13-1,-4 13-15,5 15 16,-1 15 0,3 10-16,6 10 15,8 7-15,10 1 16,11-1-1,-2-58-15,18 46 16,17-10 0,8-20-16,8-21 15,-1-17-15,0-18 16,-4-16 0,-5-16-16,6-30 15,-7-28-15,-12-15 16,-5-11-1,-9 10-15,-5 10 16,-3 11 0,-4 16-16,0 19 15,-2 12-15,0 15 16,0 63 0,0 0-16,-4-45 15,4 45 1,-6-26-16,-3 14 15,0 17-15,0 10 16,3 14 0,-4 11-16,3 23 15,2 15-15,8 37 16,6 33 0,5 23-16,6 8 15,-1-5 1,-3-9-16,-7-10 15,-5-15 1,-4-17-16,-2-27 16,0-22-16,0-27 15,2-25 1,2-15-16,4-10 16,4-12-16,7-16 15,4-18 1</inkml:trace>
  <inkml:trace contextRef="#ctx0" brushRef="#br0" timeOffset="16995.494">5955 3549 0,'0'0'0,"0"0"15,0 0 1,0 27-16,0 31 16,0 35-16,0 29 15,6 4 1,0 13-16,0 7 16,3 28-1,-2 5-15,1-10 16,-2-13-16,-4-19 15,3-32 1,3-14-16,2-12 16,-4-17-1,-6-62-15,-2 38 16,-10-22-16,-3-19 16</inkml:trace>
  <inkml:trace contextRef="#ctx0" brushRef="#br0" timeOffset="17370.4051">5795 3824 0,'0'0'15,"12"-18"-15,9-4 16,14-7-1,16 6-15,6 5 16,4 10-16,-3 9 16,-7 10-1,-6 9-15,-11 10 16,-9 10 0,-17 9-16,-10 12 15,-18 6-15,-14 7 16,-22 19-1,-18 5-15,4-13 16,70-85-16,-52 49 16,33-35-1,25-23-15,11-16 16,10-4-16</inkml:trace>
  <inkml:trace contextRef="#ctx0" brushRef="#br0" timeOffset="17730.0449">6313 4192 0,'0'0'16,"0"0"-16,2 25 16,13 24-1,2 20-15,-1 3 16,-7 8 0,-1 20-16,-6 6 15,-2-106 1,0 80-16,0-80 15,0 0-15,-6 47 16,0-30 0,-1-25-16,5-10 15,2-13-15,6-12 16,3-14 0,4-4-16,5-2 15,10 3 1,3 7-16,8 5 15,9 10-15,6 12 16,1 9 0,5 16-16,-3 12 15,-4 7-15,-9 7 16</inkml:trace>
  <inkml:trace contextRef="#ctx0" brushRef="#br0" timeOffset="18151.8656">6941 4434 0,'0'0'16,"0"0"-16,0 0 16,0 0-16,0 0 15,-6 20 1,-5 22-16,-7 21 15,7-1-15,5 5 16,6-3 0,0-64-16,10 50 15,6-16 1,4-22-16,4-18 16,3-11-16,3-17 15,1-10 1,-5-8-16,-9 1 15,-10 2 1,-9 4-16,-13 9 16,-14 7-16,-8 11 15,-7 9 1,4 7-16,3 4 16,11 4-1,18 2-15,14 1 16,15-5-16</inkml:trace>
  <inkml:trace contextRef="#ctx0" brushRef="#br0" timeOffset="18510.7625">7708 4334 0,'0'0'0,"0"0"15,-20 6 1,-17 7-16,-9 9 16,7 12-1,-5 9-15,7 12 16,-1 11-16,2 22 16,7 15-1,15-13-15,18-14 16,12-14-16,11-24 15,12-13 1,12-14-16,12-13 16,5-10-1,6-5-15,16-6 16,-6 3-16,-10 0 16</inkml:trace>
  <inkml:trace contextRef="#ctx0" brushRef="#br0" timeOffset="18636.115">8180 5099 0,'0'0'0,"0"0"16,0 0-1,0 0-15</inkml:trace>
  <inkml:trace contextRef="#ctx0" brushRef="#br0" timeOffset="32663.6868">8861 3893 0,'0'0'0,"0"0"16,0 0-16,0 0 16,-14 6-1,-3 8-15,-5 2 16,8 4 0,2-5-16,6 1 15,4 0-15,4-1 16,2-3-1,7-3-15,4-5 16,3-6 0,3-7-16,-1-7 15,1-2-15,-4 0 16,-5-2 0,-5 5-16,-9 4 15,-8 6 1,-6 5-16,-2 0 15,3-4-15</inkml:trace>
  <inkml:trace contextRef="#ctx0" brushRef="#br0" timeOffset="33117.0469">8745 4659 0,'0'0'0,"0"0"16,-7 18-16,1 14 15,-4 11 1,6-13-16,8-7 16,12-10-16,6-8 15,2-10 1,2-4-16,-8 0 16,-3-6-1,-6-2-15,-2 2 16,-7-3-16,-7 3 15,-4 4 1,-4-1-16,-5 8 16,-8 4-16,3 6 15,1 6 1,9 1-16,4-2 16</inkml:trace>
  <inkml:trace contextRef="#ctx0" brushRef="#br0" timeOffset="33648.2061">9643 3786 0,'0'0'0,"0"0"16,14-11-16,14-7 16,11-2-1,5 1-15,2 7 16,0 0-16,-1 5 16,-45 7-1,44 0-15,-6 11 16,-5 8-1,-5 5-15,-12 4 16,-6 4-16,-3 6 16,0 12-1,0-1-15,-5 2 16,-2-2 0,-5 0-16,-4-4 15,-6-2-15,-3-10 16</inkml:trace>
  <inkml:trace contextRef="#ctx0" brushRef="#br0" timeOffset="33851.2702">9569 4163 0,'0'0'0,"0"0"16,0 0-1,26-9-15,13-8 16,29-8 0,4 3-16,20-4 15,-2 7-15,-19 1 16,-26 2 0</inkml:trace>
  <inkml:trace contextRef="#ctx0" brushRef="#br0" timeOffset="34304.2491">9833 4103 0,'0'0'15,"0"0"-15,0 0 16,-6 22 0,-1 16-1,-5 20-15,-4-4 16,-4-7-16,-3-9 15,-14 0-15,-8-2 16,-6-1 0,-3 3-16,3-4 15,51-34 1,-45 26-16,45-26 16,0 0-16,-31 12 15,20-14 1,17-5-16,17-7 15,17-3-15,27-15 16,34-15 0,20-8-16,2-6 15,-8 5 1,-23 14-16,-15 10 16,-15 9-16,-62 23 15,42-10 1,-13 8-16,-17 7 15,-17 3-15</inkml:trace>
  <inkml:trace contextRef="#ctx0" brushRef="#br0" timeOffset="34694.7708">9704 4917 0,'0'0'16,"16"-17"-16,13-9 16,14-17-1,12-2-15,-5 1 16,-50 44-16,50-43 16,-50 43-1,42-29-15,-11 20 16,-18 21-16,-13 12 15,-15 16 1,-10 25-16,-10 13 16,-12 30-1,0 18-15,18-16 16,27-29-16,20-32 16,11-33-1,8-18-15,20-18 16,14-21-1,27-25-15,21-31 16,-9-4-16,-23-1 16,-26 6-1</inkml:trace>
  <inkml:trace contextRef="#ctx0" brushRef="#br0" timeOffset="35116.3491">10436 3901 0,'0'0'16,"0"0"0,0 0-16,0 0 15,-6 24-15,-2 20 16,0 23-1,4 2-15,4 3 16,8-1-16,10 0 16,5-6-1,-2-13-15,-21-52 16,24 38 0,-24-38-16,24 24 15,-1-19-15,-4-21 16,9-11-1,-2-13-15,7-16 16,-2-6 0,-3-3-16,-5 5 15,-23 60-15,17-59 16,-6 9 0,-6 2-16</inkml:trace>
  <inkml:trace contextRef="#ctx0" brushRef="#br0" timeOffset="35522.39">10467 4346 0,'0'0'0,"0"0"16,0 0-16,16-2 15,17-13 1,14-10-16,10-6 16,1-7-16,3-5 15,9-15 1</inkml:trace>
  <inkml:trace contextRef="#ctx0" brushRef="#br0" timeOffset="36085.0675">10995 3870 0,'0'0'0,"0"0"16,0 0-16,0 21 15,0 17 1,0 20-16,4 0 16,0 2-16,-1 3 15,2 1 1,-1-4-16,0-3 16,-4-57-1,0 0-15,3 44 16,-6-17-16,1-27 15,0-17 1,4-17-16,5-4 16,6-11-1,6-4-15,3-8 16,3-4-16,-4 0 16,4 2-1,0 6-15,-2 1 16,-6 5-16,-3 8 15,-4 13 1,-3 15-16,-3 10 16,0 10-1,0 10-15,-4 10 16,0 11 0,-4 6-16,2 18 15,2 10-15,-2 8 16,-4 25-1,-7 16-15,-5 3 16,-5-10-16,2-27 16,0-18-1</inkml:trace>
  <inkml:trace contextRef="#ctx0" brushRef="#br0" timeOffset="36475.2853">10801 4986 0,'0'0'16,"0"0"-16,0-20 16,2-16-1,16-20-15,9 7 16,8 4 0,3 0-16,3 5 15,-2 4-15,-3 7 16,1 9-1,-4 12-15,-4 9 16,-5 13 0,1 8-16,-3 14 15,3 21-15,-6 16 16,3 31 0,-4 22-16,-8 9 15,-3-9 1,-5-7-16,-6-19 15,-3-20-15,7-80 16,0 0 0,-8 52-16,10-41 15,9-35-15</inkml:trace>
  <inkml:trace contextRef="#ctx0" brushRef="#br0" timeOffset="36725.226">11837 3814 0,'0'0'0,"0"0"16,0 0-16,0 0 15,12 16-15,3 10 16,8 7 0,-5 0-16,-12 3 15,-6-9-15</inkml:trace>
  <inkml:trace contextRef="#ctx0" brushRef="#br0" timeOffset="37178.362">11605 4264 0,'0'0'0,"0"0"16,0 0-16,20-16 15,18-6 1,21-13-16,5 1 16,1 2-16,-65 32 15,0 0 1,0 0-16,51-18 15,-20 13 1,-28 17-16,-19 11 16,-20 12-1,-22 24-15,-20 24 16,-7 23-16,13 1 16,22-10-1,31-24-15,26-21 16,17-26-1,14-19-15,16-12 16,8-16-16,3-13 16,-4-13-1,5-20-15,-9-7 16,-22 0-16,-23 17 16,-22 18-1,-17 10-15,-26 12 16,-15 10-16,-13 9 15,-13-1 1,4-2-16</inkml:trace>
  <inkml:trace contextRef="#ctx0" brushRef="#br0" timeOffset="37725.0812">12157 3475 0,'0'0'0,"0"0"15,0 0-15,0 0 16,0 20 0,4 19-16,0 23 15,0 8-15,0 7 16,0 21-1,6 3-15,-4 2 16,5 0 0,1-3-16,-4-4 15,-1-4-15,-5-16 16,2-7 0,-4-69-16,2 51 15,-2-51 1,-2 32-16,-2-23 15,-5-25-15,-2-16 16,2-14 0,5-23-16,1-5 15,10-20-15,7-5 16,7-1 0,8 20-16,5 15 15,2 23 1,4 8-16,10 3 15,5 8-15,-55 23 16,65-15 0,-10 12-16,-11 10 15,-27 11-15</inkml:trace>
  <inkml:trace contextRef="#ctx0" brushRef="#br0" timeOffset="38240.8691">11784 5064 0,'0'0'0,"0"0"16,0 0-16,15 11 16,12 2-16,13 5 15,3-10 1,2-1-16,-2-8 15,-43 1 1,35-6-16,-12-2 16,-10-3-16,-13 0 15,-15 0 1,-10 2-16,-10 4 16,0 3-16,1 0 15,7-3 1,10-6-16,11-4 15,14-7 1,15-6-16,10 2 16,16-5-16,4 6 15,0 7 1,-53 18-16,44-4 16,-10 10-1,-16 10-15,-12 6 16,-10 12-1,-12 8-15,-14 11 16,-1 3-16,4-8 16,8-11-1,13-14-15,19-28 16,15-24-16</inkml:trace>
  <inkml:trace contextRef="#ctx0" brushRef="#br0" timeOffset="38662.3882">12958 3707 0,'0'0'15,"0"0"-15,-19 14 16,-10 14-1,-17 18-15,-9 12 16,-15 18 0,-11 8-16,7-10 15,16-18-15,17-27 16,26-22 0,15-16-16,13-11 15,14-12-15,14-12 16,5-3-1,4 0-15,2 2 16,3 8 0,0 3-16,8 9 15,1 5-15,4 7 16,2 6 0,-4 7-16,-5 7 15,-10 8-15,-13 3 16,-20 5-1,-16-3-15</inkml:trace>
  <inkml:trace contextRef="#ctx0" brushRef="#br0" timeOffset="38990.3237">12110 4425 0,'0'0'0,"0"0"16,31-2 0,38-12-16,35-6 15,31-6-15,36-3 16,6-1 0,-10 1-16,-9 2 15,-19 5 1,-26-1-16,-29 7 15,-84 16-15,69-12 16,-69 12 0,0 0-16,37-5 15,-23 7 1,-24 3-16,-17-1 16</inkml:trace>
  <inkml:trace contextRef="#ctx0" brushRef="#br0" timeOffset="39334.3669">12921 4235 0,'0'0'0,"0"0"16,0 0-16,0 0 16,0 20-16,0 23 15,5 22 1,-1 8-16,-2 21 15,0 6 1,0 2-16,-2 3 16,0-1-16,0-6 15,0-8 1,0-12-16,0-78 16,3 67-1,-3-67-15,0 0 16,0 0-16,4 47 15,-4-47 1,0 0-16,15 33 16,-5-24-16,6-20 15</inkml:trace>
  <inkml:trace contextRef="#ctx0" brushRef="#br0" timeOffset="39506.1732">13662 5048 0,'0'0'16,"0"0"-16,0 0 16,0 0-1,0 0-15</inkml:trace>
  <inkml:trace contextRef="#ctx0" brushRef="#br0" timeOffset="68336.404">9654 5658 0,'0'0'16,"0"0"-16,0 0 16,0 0-1,0 0-15,0 0 16,0 0-16,0 0 15,0 0 1,0 0-16,0 0 16,22 0-16,20 0 15,20 0 1,-7 0-16,1 0 16,2 0-1,0 2-15,1-2 16,-6 3-1,1 1-15,1 0 16,4-2-16,-1-2 16,2 2-1,2-2-15,6-2 16,1 0-16,3-2 16,-1 2-1,-2-3-15,-4 5 16,-5 0-1,-6 0-15,-2 3 16,-8-3-16,-44 0 16,45-3-1,0 1-15</inkml:trace>
  <inkml:trace contextRef="#ctx0" brushRef="#br0" timeOffset="69039.6907">11887 5495 0,'0'0'0,"0"0"15,0 0-15,0 0 16,0 0 0,0 0-16,0 0 15,0 0-15,18 0 16,17 0 0,18 0-16,-3 0 15,4 0 1,-4 0-16,7 0 15,3 0-15,0 0 16,2 0 0,4 0-16,-6 0 15,0 0-15,3 0 16,-1 2 0,3 3-16,3-1 15,-1 1 1,0-3-16,-5 0 15,-1 3 1,-3 1-16,-58-6 16,58 9-16,-58-9 15,58 12 1,-58-12-16,63 13 16,-63-13-16,60 8 15,-60-8 1,53 10-16,-1-4 15</inkml:trace>
  <inkml:trace contextRef="#ctx0" brushRef="#br0" timeOffset="69211.5001">13730 5675 0,'0'0'16,"0"0"-16,0 0 16,9-2-16,20-11 15</inkml:trace>
  <inkml:trace contextRef="#ctx0" brushRef="#br0" timeOffset="72991.528">4312 6346 0,'0'0'0,"0"0"15,0 0 1,0 0-16,12 15 15,11 8-15,10 6 16,3-1 0,2-1-16,-6 1 15,-32-28-15,33 29 16</inkml:trace>
  <inkml:trace contextRef="#ctx0" brushRef="#br0" timeOffset="73554.1861">4191 6936 0,'0'0'16,"0"0"-16,16-9 16,19-14-16,30-13 15,30-12 1,11-6-16,-106 54 15,0 0 1,0 0-16,80-35 16,-42 27-16,-45 26 15,-19 9 1,-10 11-16,-20 19 16,-21 23-1,-9 16-15,5 9 16,15-7-16,19-11 15,20-20 1,20-20-16,12-9 16,12-10-16,8-7 15,9-12 1,14-9 0,18-13-16,5-10 15,14-15-15,-9-9 16,-16-3-16,-27 9 15,-25 5 1,-18 12-16,-12 4 16,-14 1-1,-23 4-15,-7 4 16,-10 8-16,-22 11 16,-1 5-1,99-13-15,-69 8 16,38-8-1,24-13-15,21-14 16</inkml:trace>
  <inkml:trace contextRef="#ctx0" brushRef="#br0" timeOffset="73882.0561">4917 6203 0,'0'0'0,"0"0"15,2 22-15,9 28 16,3 25-16,3 20 16,-2 10-1,-4 15-15,-1 19 16,0 15-1,-6-7-15,0-4 16,3-11-16,-3-18 16,0-18-1,2-11-15,-2-20 16,-4-65 0,2 33-16,-4-25 15,0-13-15</inkml:trace>
  <inkml:trace contextRef="#ctx0" brushRef="#br0" timeOffset="74053.7899">5053 7035 0,'0'0'0,"4"-21"16,12-12 0,16-8-16,14 2 15,15 2 1,5 8-16,5 7 15,-7 4-15</inkml:trace>
  <inkml:trace contextRef="#ctx0" brushRef="#br0" timeOffset="74569.309">4394 8026 0,'0'0'16,"0"0"-16,0 0 15,13 14-15,17 3 16,7 6 0,10-2-16,2-2 15,2-3 1,-51-16-16,0 0 15,0 0-15,46 11 16,-13-7 0,-24-8-16,-11-9 15,-7-3 1,0-1-16,-2-7 16,2 0-16,2-5 15,3 0 1,8-7-16,10 1 15,15-8 1,4 7-16,3 10 16,1 6-16,-1 11 15,-6 13 1,-8 9-16,-6 14 16,-10 9-16,-8 7 15,-7 15 1,-8 2-16,-4-5 15,21-55 1,0 0-16,-14 40 16,14-28-16</inkml:trace>
  <inkml:trace contextRef="#ctx0" brushRef="#br0" timeOffset="74819.2583">5762 6579 0,'0'0'0,"0"0"16,-14 21-1,-8 18-15,-18 19 16,-4 5-1,-6 8-15,50-71 16,-49 52-16,17-34 16</inkml:trace>
  <inkml:trace contextRef="#ctx0" brushRef="#br0" timeOffset="75007.0506">5826 6600 0,'0'0'0,"0"0"16,22-1-1,29-6-15,15 0 16,-3 10-16,-13 8 16,-6 15-1,-18 12-15,-15 7 16,-17 7-16,-21-1 16</inkml:trace>
  <inkml:trace contextRef="#ctx0" brushRef="#br0" timeOffset="75287.8675">5153 7276 0,'0'0'0,"0"0"15,20-12-15,28-10 16,32-9-1,43-9-15,40-5 16,16 5 0,-19 15-16,-21 7 15,-27 10-15,-32 3 16,-12 5 0,-21 5-16,-47-5 15,33 8 1,-18 5-16,-17 3 15</inkml:trace>
  <inkml:trace contextRef="#ctx0" brushRef="#br0" timeOffset="75615.9152">5797 7177 0,'0'0'0,"14"22"16,5 10 0,10 17-16,1 18 15,-3 20 1,6 45-16,0 47 16,-14 35-16,-15-3 15,-20-15 1,-6-22-16,-3-26 15,5-30-15,20-118 16,0 0 0,0 0-16,-15 76 15,11-38 1,15-36-16,13-22 16</inkml:trace>
  <inkml:trace contextRef="#ctx0" brushRef="#br0" timeOffset="75842.0509">7213 6880 0,'0'0'0,"0"0"16,0 0-1,0 0-15,0 0 16</inkml:trace>
  <inkml:trace contextRef="#ctx0" brushRef="#br0" timeOffset="76061.0678">7174 7586 0,'0'0'0,"0"0"16,0 0-1,0 0-15,0 0 16,0 0-16</inkml:trace>
  <inkml:trace contextRef="#ctx0" brushRef="#br0" timeOffset="125455.3843">3734 9823 0,'0'0'16,"0"0"-16,0 0 15,0 20 1,0 18-16,0 16 15,7-3 1,8-2-16,-1-4 16,2-5-16,3-4 15,-19-36 1,19 29-16,-1-18 16,-1-18-16,0-15 15,2-19 1,6-22-16,6-10 15,12-25-15,12-7 16,6 2 0</inkml:trace>
  <inkml:trace contextRef="#ctx0" brushRef="#br0" timeOffset="125908.3973">5155 9561 0,'0'0'0,"-21"14"15,-8 10 1,-23 25-16,-10 22 16,-21 40-1,-24 47-15,6 12 16,20-23-16,28-40 16,53-107-1,-35 52-15,19-52 16</inkml:trace>
  <inkml:trace contextRef="#ctx0" brushRef="#br0" timeOffset="126064.6153">4845 10042 0,'0'0'16,"0"0"-16,2 19 16,13 17-1,5 14-15,3-5 16,6-8-1,15-10-15,4-18 16</inkml:trace>
  <inkml:trace contextRef="#ctx0" brushRef="#br0" timeOffset="126283.6832">5349 9285 0,'0'0'0,"0"0"16,0 26-16,0 34 16,-8 41-1,-3 33-15,-1 9 16,-5 4 0,2 23-16,-6-5 15,8-22-15</inkml:trace>
  <inkml:trace contextRef="#ctx0" brushRef="#br0" timeOffset="126674.1264">4913 10817 0,'0'0'0,"0"0"15,0 0-15,0 0 16,15-13-1,16-16-15,19-21 16,-2-8 0,13-13-16,-61 71 15,49-54-15,-22 37 16,-16 25 0,-13 17-16,-7 20 15,-7 26 1,1 13-16,-1 29 15,3 7-15,11-13 16,8-31 0,-6-76-16,17 43 15,6-28 1,2-19-16,4-14 16,9-13-16,18-29 15,17-34 1,8-40-16</inkml:trace>
  <inkml:trace contextRef="#ctx0" brushRef="#br0" timeOffset="126908.1905">5644 9570 0,'0'0'0,"0"0"16,0 0-16,0 0 16,15 13-16,10 3 15,6 6 1,-3 3-16,-3 1 16,0-5-16,12-3 15</inkml:trace>
  <inkml:trace contextRef="#ctx0" brushRef="#br0" timeOffset="127439.2923">5511 10073 0,'0'0'0,"0"0"16,0 0-16,0 0 16,0 0-1,11-12-15,12-12 16,10-14-16,5-6 15,1-1 1,-39 45-16,0 0 16,33-38-1,-11 11-15,-17 18 16,-5 16-16,-12 15 16,-3 16-1,-9 27-15,-2 16 16,-7 28-1,4 16-15,7-9 16,22-116-16,-7 91 16,7-91-1,7 50-15,9-34 16,6-21-16,2-15 16,2-14-1,6-17-15,-5-7 16,-9 2-1,-5 2-15,-11 7 16,-6 5-16,-7 6 16,-3 14-1,-1 4-15,-5 5 16,0 10 0,-5 10-16,1 12 15,1 5-15,3 7 16,7-4-1,9-9-15,12-16 16</inkml:trace>
  <inkml:trace contextRef="#ctx0" brushRef="#br0" timeOffset="128048.9063">5973 9644 0,'0'0'0,"0"0"15,0 0-15,3 27 16,10 26 0,1 23-16,3 18 15,-7 6 1,-6 6-16,-2-14 16,-2-92-16,-2 73 15,2-73 1,0 0-16,-2 47 15,0-35-15,4-29 16,0-12 0,5-16-16,1-21 15,6-11 1,3-25-16,9-18 16,3 3-16,-3 12 15,-1 22 1,-3 17-16,-22 66 15,16-50-15,0 10 16,-1 7 0,-15 33-16,14-16 15,-3 18 1,-3 16-16,-1 11 16,-2 16-16,-3 22 15,-2 9 1,2 36-16,-2 21 15,3 13 1,-1 3-16,0-15 16,-2-19-16,2-20 15,2-7 1,-4-88-16,6 71 16,-6-71-16,0 0 15,-6 42 1,-2-17-16,-10-18 15,-4-12 1</inkml:trace>
  <inkml:trace contextRef="#ctx0" brushRef="#br0" timeOffset="128564.0272">5824 10685 0,'-9'33'16,"3"17"-16,-4 21 16,6 4-1,2 13-15,4-3 16,10-11-16,11-12 16,4-21-1,5-12-15,5-10 16,10-9-1,10-20-15,1-16 16,-3-21-16,-4-16 16,4-23-1,-13-19-15,-18 6 16,-24 10-16,-11 17 16,-7 21-1,-6 15-15,-12 9 16,-6 19-1,-10 13-15,-6 23 16,-2 16-16,-9 28 16,-7 20-1,8 4-15,13 2 16,14-13 0,15-9-16,13-11 15,6-17-15,14-7 16,6-12-1,9-13-15,5-14 16</inkml:trace>
  <inkml:trace contextRef="#ctx0" brushRef="#br0" timeOffset="128767.106">6670 10938 0,'0'0'16,"0"0"-16,0 0 15</inkml:trace>
  <inkml:trace contextRef="#ctx0" brushRef="#br0" timeOffset="208586.6622">8892 9190 0,'0'47'15,"-6"27"-15,-6 53 16,-7 21 0,-2 37-16,-1 38 15,-4 37-15,0-8 16,2 5-1,4 5 1,7 10-16,3 10 16,4 4-16,4 4 15,2 5-15,4 2 16,3 1 0,0-3-16,-3-5 15,3-9 1,-1-4-16,1-6 15,-5-14 1,-2-11-16,0-13 16,0-18-16,3-31 15,-1-26 1,4-23-16,-1-33 16,-5-102-16,0 0 15,0 0 1,2 67-16,4-36 15,1-29 1,2-21-16,0-29 16,-3-36-16</inkml:trace>
  <inkml:trace contextRef="#ctx0" brushRef="#br0" timeOffset="209198.2746">8941 8877 0,'0'0'0,"0"0"15,18-2-15,20-9 16,25 0-1,7 0-15,11 2 16,16-3-16,10 2 16,9 5-16,16 5 15,17 2 1,11 1-16,11-3 16,2-3-16,6-1 15,10 1 1,10-1-16,3 0 15,8-1 1,-7 0-16,-2 3 16,-5 2-16,-6 0 15,0 0 1,-2 5 0,-6-1-16,-9 1 15,-14 4-15,-12 0 16,-15 2-16,-22 7 15,-12 2 1,-10 0-16,-18-10 16,-18-10-16</inkml:trace>
  <inkml:trace contextRef="#ctx0" brushRef="#br0" timeOffset="209620.2983">13789 8801 0,'0'0'16,"0"0"-16,0 0 16,0 0-1,-14 23-15,-3 17 16,-9 28-16,4 10 16,-7 31-1,0 29-15,-3 26 16,3 16-1,6 8-15,7 9 16,5 6-16,1 16 16,2 20-1,-4 5-15,-2 11 16,-1 10 0,-5 15-16,0 12 15,-4 16-15,-8 15 16,-4 8-1,0 3-15,2 3 16,6 1 0,1-5-16,5-9 15,4-19-15,9-14 16,7-19 0,-1-28-16,-4-31 15</inkml:trace>
  <inkml:trace contextRef="#ctx0" brushRef="#br0" timeOffset="210604.4608">8397 15820 0,'0'0'0,"0"0"15,0 0 1,21 0-16,29 0 16,23-8-16,21-7 15,-2-3 1,11-4-16,13-1 16,14 4-1,14 0-15,16 4 16,0 6-16,2 6 15,-2 3 1,3 5-16,3 2 16,-2-2-1,5-3-15,0 4 16,-3-1-16,-3 0 16,-4-5-1,-1-5-15,-1-6 16,-6-1-16,1 1 15,-1 0 1,-8 0-16,-3 2 16,-2 4-1,-6 5-15,-13 3 16,-7 1-16,-10 3 16,-8-2-1,-6-3-15,-13 0 16,-4-4-1,-14-3-15,-8 0 16,0-1-16,-4-1 16,-3 0-1,-1-4-15</inkml:trace>
  <inkml:trace contextRef="#ctx0" brushRef="#br0" timeOffset="210791.8749">13435 15751 0,'0'0'0,"0"0"16,0 0-1,0 0-15</inkml:trace>
  <inkml:trace contextRef="#ctx0" brushRef="#br0" timeOffset="211666.3459">8872 10918 0,'0'0'0,"0"0"16,0 0-16,0 0 15,20 4 1,21-2-16,21 3 16,7-1-1,14-4-15,27 0 16,6-7-16,4-4 15,10-3 1,8-1-16,24 0 16,16-1-1,4 14-15,0 7 16,0 10-16,4-2 16,5 0-1,5-1-15,4-1 16,-1 2-16,-1 3 15,3 0 1,3 2-16,-5-1 16,-7 4-1,-2-6-15,-2 1 16,-8-3-16,-3 3 16,-21-1-1,-19 8-15,-28 4 16,-33-3-16</inkml:trace>
  <inkml:trace contextRef="#ctx0" brushRef="#br0" timeOffset="212338.0356">8780 12694 0,'0'0'0,"0"0"15,0 0-15,0 0 16,26 0 0,27 0-16,31 0 15,26 0-15,9 0 16,10 0 0,16 0-16,39 0 15,19 0-15,16 0 16,-4 4-1,-4 5-15,8 9 16,7 9 0,0 0-16,-3 2 15,-4-5 1,0-1-16,-5-8 16,-18-8-16,-4-9 15,-5-8 1,-10-9-16,-17-8 15,-13-7-15,-18 3 16,-24-2 0,-14-1-16,-8-3 15</inkml:trace>
  <inkml:trace contextRef="#ctx0" brushRef="#br0" timeOffset="212853.9174">9264 8967 0,'-32'9'0,"-11"13"15,-9 14 1,4 18-16,4 8 16,-2 23-1,13 6-15,18 5 16,23-11-16,21-14 15,23-18 1,19-13-16,23-25 16,11-19-1,3-20-15</inkml:trace>
  <inkml:trace contextRef="#ctx0" brushRef="#br0" timeOffset="213259.6989">9618 9329 0,'0'0'0,"0"0"15,-19 0-15,-18 4 16,-9 3-16,6 13 16,12 9-1,15 3-15,10-3 16,13-3-1,11 1-15,11 0 16,20 0 0,4-16-16,0-13 15,-5-17-15,-6-11 16,-12-9 0,-13-5-16,-12-3 15,-10 0-15,-15 4 16,-4 8-1,-10 4-15,-2 8 16,-7 9 0,-2 14-16,-1 10 15,-2 12-15,3 9 16,8 9 0,5 1-16,12-4 15</inkml:trace>
  <inkml:trace contextRef="#ctx0" brushRef="#br0" timeOffset="213884.88">10360 9338 0,'0'0'15,"0"0"-15,-15-13 16,-10-12 0,-6-4-16,-3 0 15,-1 2 1,1 0-16,-1 4 16,0 11-16,7 4 15,-1 13 1,3 9-16,2 8 15,8 9-15,10 5 16,8 4 0,14 2-16,12-6 15,3-15 1,0-19-16,4-18 16,8-20-16,-3-21 15,-5-17 1,6-36-16,-4-26 15,-8 0 1,-12 17-16,-8 30 16,-9 26-16,0 63 15,0 0 1,0 0-16,-4-25 16,-4 25-1,-1 25-15,0 21 16,-2 29-16,-3 36 15,6 25 1,6 17-16,8-17 16,8-25-16,1-30 15,-1-23 1,0-24-16,-4-16 16,0-9-16</inkml:trace>
  <inkml:trace contextRef="#ctx0" brushRef="#br0" timeOffset="214259.4633">10428 9369 0,'0'0'15,"0"0"-15,0 0 16,0 0-16,13 12 16,15 3-1,13 0-15,4-8 16,6-8-16,3-16 15,-2-5 1,-8-9-16,-11-2 16,-11-3-1,-12 2-15,-15 7 16,-10 7-16,-10 9 16,-6 9-1,-4 8-15,-5 12 16,-1 11-1,4 12-15,15 3 16,11 3-16,15-2 16,15-2-1,13-6-15,11-7 16,14-14 0,9-11-16,8-18 15,23-22-15</inkml:trace>
  <inkml:trace contextRef="#ctx0" brushRef="#br0" timeOffset="214509.3993">11275 8947 0,'0'0'0,"-18"15"15,-7 12-15,-4 16 16,-2 10-1,1 12-15,8 4 16,7 1 0,10-1-16,12-6 15,10-10-15,12-13 16,15-14 0,6-16-16,7-20 15</inkml:trace>
  <inkml:trace contextRef="#ctx0" brushRef="#br0" timeOffset="214743.8369">11310 9139 0,'0'0'0,"0"0"16,0 0-16,18 5 15,22-4-15,25 4 16,12 0 0,18-5-16,1-7 15,-2-4 1,-94 11-16,73-18 16,-21-7-16</inkml:trace>
  <inkml:trace contextRef="#ctx0" brushRef="#br0" timeOffset="214962.7603">11608 8929 0,'0'0'16,"0"0"-16,0 0 16,-5 20-16,2 18 15,-1 27 1,-1 7-16,5 8 15,-2 16 1,0-7-16,-5-6 16,7-83-16,0 0 15,-4 83 1</inkml:trace>
  <inkml:trace contextRef="#ctx0" brushRef="#br0" timeOffset="215352.951">11652 9347 0,'0'0'0,"0"0"16,0 0-16,0 0 15,0 0 1,22 0-16,24 0 16,22-2-1,-9-12-15,-17-3 16,-18 0-16,-9 5 15,-7 2 1,-11 3-16,-8 5 16,-4 4-1,-8 10-15,-3 8 16,-2 6-16,-1 6 16,0 13-1,5-1-15,9 3 16,8-2-1,10-6-15,12-9 16,7-12-16,13-16 16,15-13-1,12-23-15,6-14 16</inkml:trace>
  <inkml:trace contextRef="#ctx0" brushRef="#br0" timeOffset="215525.1295">12320 9142 0,'0'0'16,"0"0"-16,-13 19 16,-5 14-1,-14 22-15,3-4 16,1-4 0,28-47-16,0 0 15,0 0-15,-25 40 16</inkml:trace>
  <inkml:trace contextRef="#ctx0" brushRef="#br0" timeOffset="215728.2562">12150 9249 0,'0'0'16,"0"0"-16,11 13 15,10 10 1,7 12-16,1 3 15,0 7-15,-1-1 16,-4 1 0,-24-45-16,0 0 15,20 36-15,-9-17 16</inkml:trace>
  <inkml:trace contextRef="#ctx0" brushRef="#br0" timeOffset="215931.3355">12143 9242 0,'0'0'0,"0"0"16,0 0-16,20 4 16,21-1-16,21 3 15,1 1 1,2 2-16,-3 0 15,-1 0 1,-8 4-16</inkml:trace>
  <inkml:trace contextRef="#ctx0" brushRef="#br0" timeOffset="216462.3918">12515 8761 0,'0'0'15,"0"0"-15,0 0 16,-5 18-16,3 20 15,-3 17 1,1 9-16,4 7 16,-3 12-1,3 15-15,0 3 16,-4-7-16,-1-3 16,1-8-1,1-7-15,3-76 16,-2 72-1,2-72-15,0 0 16,5 48-16,-5-48 16,11 27-1,10-33-15</inkml:trace>
  <inkml:trace contextRef="#ctx0" brushRef="#br0" timeOffset="216774.8403">12870 9022 0,'0'0'16,"0"0"-16,13 7 16,16 7-16,2 8 15,1 12-15,-10 4 16,-9 9-1,-13 8-15,-13 8 16,-18 9-16,-23 19 16,-12 10-1,-2-9-15,14-21 16,54-71 0,0 0-16,-35 40 15,22-31-15,15-18 16,15-16-1</inkml:trace>
  <inkml:trace contextRef="#ctx0" brushRef="#br0" timeOffset="216915.4427">13093 9465 0,'0'0'16,"0"0"-16,0 0 15,0 0-15</inkml:trace>
  <inkml:trace contextRef="#ctx0" brushRef="#br0" timeOffset="218196.3319">8974 11018 0,'0'0'15,"-4"0"1,0 0-16,4 0 0,-2 7 15,-3 8-15,-1 21 16,-6 18 0,-1 7-16,5 3 15,6 7-15,2 3 16,2 11 0,0 0-16,0-11 15,0-9 1,-2-65-16,7 48 15,-5-12-15,-2-18 16,-4-18 0</inkml:trace>
  <inkml:trace contextRef="#ctx0" brushRef="#br0" timeOffset="218445.9784">8980 11165 0,'0'0'0,"0"0"15,0 0-15,21-1 16,25-6 0,16 0-16,-3 9 15,-11 18 1,-10 18-16,-15 16 16,-12 11-16,-13 2 15,-12 2 1,-12-2-16,-13-7 15,-14-6 1,-19-3-16,-13-8 16</inkml:trace>
  <inkml:trace contextRef="#ctx0" brushRef="#br0" timeOffset="218602.2997">8687 11635 0,'0'-2'16,"0"-6"-16,0-7 15,2-5 1,10-2-16,7-3 15,6 3 1,8 2-16,13-1 16,8 0-16,17-2 15,9 1 1,28-10-16,9-4 16</inkml:trace>
  <inkml:trace contextRef="#ctx0" brushRef="#br0" timeOffset="219102.4191">9714 11657 0,'0'0'16,"0"0"-16,0 0 16,0 0-1,0 0-15,0 0 16,-10-15-1,-9-10-15,-7-7 16,-1 8-16,0 6 16,2 3-1,0 1-15,-1 7 16,2 5-16,2 11 16,5 5-1,4 5-15,2 6 16,6 2-1,0-1-15,8-1 16,6-4-16,6-8 16,9-6-1,7-7-15,2-9 16,5-5-16,7 1 16,-5 6-1,-6 9-15,-10 5 16,1 7-1,2-1-15,1 2 16,1 0-16,2-7 16,0-11-1,-5-5-15</inkml:trace>
  <inkml:trace contextRef="#ctx0" brushRef="#br0" timeOffset="219321.0567">9776 11375 0,'0'0'15,"0"0"-15,0 0 16,0 0 0,29 5-16,28-3 15,28 3 1,13 0-16,-7-5 15,3-10-15,-10-8 16,-17-11 0</inkml:trace>
  <inkml:trace contextRef="#ctx0" brushRef="#br0" timeOffset="219555.1293">10052 11054 0,'0'0'0,"0"0"16,-7 20-16,-5 25 15,-8 22 1,3 7-16,3 28 16,10 19-16,11 0 15,9-14 1,8-25-16,-4-21 15,-11-26-15</inkml:trace>
  <inkml:trace contextRef="#ctx0" brushRef="#br0" timeOffset="219992.8683">10631 11535 0,'0'0'0,"0"0"16,0 0-16,0 0 15,0 0 1,0 0-16,-20-3 16,-21-11-16,-9-1 15,4-1 1,4 7-16,5 9 16,4 5-1,11 4-15,6 4 16,3 7-16,2 4 15,11-24 1,-2 30-16,9-4 16,8-8-1,10-16-15,9-12 16,7-18-16,11-7 16,-4-1-1,-9 7-15,-3 14 16,-2 8-16,-8 14 15,1 4 1,1 9-16,1 2 16,-1 5-1,12 3-15,3-7 16,6-5-16,5-11 16,1-14-1</inkml:trace>
  <inkml:trace contextRef="#ctx0" brushRef="#br0" timeOffset="220101.8334">11372 11556 0,'-4'5'16,"-5"2"-16,5 1 16,0 3-1,-2-1-15,2-6 16,-2 0-16</inkml:trace>
  <inkml:trace contextRef="#ctx0" brushRef="#br0" timeOffset="220711.4565">9156 12991 0,'-30'-4'16,"-7"-3"-1,-12-5-15,-1 3 0,-1 12 16,-2 12-1,6 22-15,7 11 16,8 13 0,8 6-16,3-3 15,8 0-15,13-7 16,9-10 0,11-9-16,9-14 15,12-12 1,10-7-16,8-8 15,5 1-15,-1 2 16,-6 5 0,-5 5-16,-52-10 15,37 19 1,-37-19-16,18 26 16,-18-2-16,-15-8 15,-11 1 1,-8-7-16,-9 1 15,-13-4 1,-3-7-16,9-9 16,7-15-16,7-19 15</inkml:trace>
  <inkml:trace contextRef="#ctx0" brushRef="#br0" timeOffset="220898.9034">9043 12968 0,'0'0'0,"21"0"15,14 0 1,22 0-16,1 0 16,5-4-16,3-1 15,11 3 1,17-2-16,2-4 16,0-7-1,-7-3-15,-13-4 16,-11-1-16</inkml:trace>
  <inkml:trace contextRef="#ctx0" brushRef="#br0" timeOffset="221133.1086">9571 12933 0,'0'0'0,"0"0"16,0 0-16,-4 20 15,2 20 1,-10 23-16,4 9 16,-8 12-1,1 23-15,1 16 16,12 3-16,13-17 16,-11-109-1,27 74-15</inkml:trace>
  <inkml:trace contextRef="#ctx0" brushRef="#br0" timeOffset="221367.4707">10005 12945 0,'0'0'0,"-18"28"16,-7 16-1,-14 35-15,-13 34 16,-5 33-16,0-3 16,57-143-1,0 0-15,-35 92 16,19-79 0,12-55-16</inkml:trace>
  <inkml:trace contextRef="#ctx0" brushRef="#br0" timeOffset="221586.2226">10022 12754 0,'0'0'0,"0"0"16,3 18-1,11 18-15,4 26 16,-1 9 0,-3 21-16,-7 40 15,-10 32 1,-8 12-16,-6-29 15,-6-28 1,-2-27-16,-4-37 16,0-33-16</inkml:trace>
  <inkml:trace contextRef="#ctx0" brushRef="#br0" timeOffset="221726.8387">9801 13389 0,'0'0'0,"0"0"15,11-14-15,10-6 16,12-2 0,10 4-16,6 11 15,11 9-15,3 9 16,-8 9 0</inkml:trace>
  <inkml:trace contextRef="#ctx0" brushRef="#br0" timeOffset="222038.8779">10438 13022 0,'0'0'16,"0"0"-16,0 0 15,-16 0 1,-11 0-16,-17 18 16,13 25-16,9 19 15,7 19 1,6 26-16,11 11 16,15-8-16,12-28 15,4-30 1,-3-34-16,-3-25 15</inkml:trace>
  <inkml:trace contextRef="#ctx0" brushRef="#br0" timeOffset="222273.1973">10620 12935 0,'0'0'0,"0"0"15,0 0 1,-6 20-16,-2 21 16,0 25-1,-2 12-15,4 25 16,-2 2-16,12-3 16,6-9-1,-10-93-15,14 87 16</inkml:trace>
  <inkml:trace contextRef="#ctx0" brushRef="#br0" timeOffset="222570.3852">10857 13129 0,'0'0'0,"0"0"15,0 0-15,-24 18 16,-18 9-1,-15 20-15,-9 11 16,12 0 0,10-13-16,44-45 15,-17 30-15,9-9 16,16-3 0,5-1-16,11-9 15,10-2-15,10-6 16,22-4-1,5-5-15,0 0 16,2 7-16,-9 9 16</inkml:trace>
  <inkml:trace contextRef="#ctx0" brushRef="#br0" timeOffset="222726.2159">11330 13719 0,'0'0'16,"0"0"-16,0 0 15,0 0 1,0 0-16</inkml:trace>
  <inkml:trace contextRef="#ctx0" brushRef="#br0" timeOffset="236035.5889">13254 9099 0,'0'0'15,"0"0"-15,0 0 16,0 0-16,0 0 16,0 0-1,0 0-15,22 0 16,24-5 0,24 1-16,-2 2 15,-1-1 1,1 1-16,7 2 15,11 2-15,-5 3 16,8-1-16,-3-2 16,1-2-1,-12-2-15,2 0 16,-5 0 0,-19 2-16,-4-2 15,-49 2-15,45-3 16,-5-3-1</inkml:trace>
  <inkml:trace contextRef="#ctx0" brushRef="#br0" timeOffset="236538.3286">13388 9375 0,'0'0'0,"0"0"15,0 0 1,0 0-16,0 0 16,0 0-16,15-1 15,24-10-15,20-5 16,2 0 0,-3 0-16,7 3 15,6 1 1,1 4-16,16 1 15,1 4-15,-6 2 16,-7 1 0,-5 0-16,-13 0 15,-6-3-15,0-1 16,-1-5 0,-51 9-16,0 0 15,41-16-15,-12-8 16</inkml:trace>
  <inkml:trace contextRef="#ctx0" brushRef="#br0" timeOffset="237100.6321">14128 8831 0,'0'0'0,"0"0"16,0 0-16,0 0 15,0 0 1,20 7-16,18 6 16,11 5-16,-6 2 15,-3 1 1,-4-2-16,-3 5 16,-1 1-1,-8 2-15,-24-27 16,15 32-16,-5-2 15,-6 11 1,-8 8-16,-6 5 16,-5-1-16,-3 5 15,-6 1 1,-3-2-16,0 2 16,-2-6-1,2-2-15,0-6 16,27-45-16,-25 40 15,25-40 1,0 0-16,0 0 16,-23 36-1,-3-5-15,0-2 16</inkml:trace>
  <inkml:trace contextRef="#ctx0" brushRef="#br0" timeOffset="240147.1571">14794 8985 0,'0'0'0,"0"0"15,0 0 1,0 0-16,0 0 16,18 0-1,21 0-15,22-9 16,1-7-16,-7 0 16,-55 16-1,43-12-15,-43 12 16,40 0-1,-19 10-15,-15 15 16,-10 1 0,-6 8-16,-11 4 15,-3 10-15,-3-6 16,27-42 0,0 0-16,0 0 15,-16 33-15,12-17 16</inkml:trace>
  <inkml:trace contextRef="#ctx0" brushRef="#br0" timeOffset="240474.9499">15379 8614 0,'0'0'15,"0"23"-15,0 19 16,0 24 0,0 15-16,0 26 15,0 10-15,0 10 16,-4 4 0,-1 4-16,1 0 15,2-6 1,0-8-16,0-12 15,-5-14-15,7-95 16,-7 81 0,7-81-16,-9 56 15,9-56 1,-8 9-16,3-34 16</inkml:trace>
  <inkml:trace contextRef="#ctx0" brushRef="#br0" timeOffset="240787.2596">15572 9101 0,'0'0'0,"0"0"16,15-9-16,12-4 15,8-5 1,6 9-16,-3 7 15,-5 8 1,-9 5 0,-7 12-16,-7 8 0,-12 9 15,-13 23 1,-17 6-16,-17 23 16,-8 6-1,7-15-15,50-83 16,-42 44-16,17-39 15</inkml:trace>
  <inkml:trace contextRef="#ctx0" brushRef="#br0" timeOffset="240959.2071">15855 9110 0,'0'0'15,"19"-14"-15,11-6 16,9-6-1,2 3-15,0 6 16,-6 8-16,-12 6 16,-7 12-1,-12 6-15</inkml:trace>
  <inkml:trace contextRef="#ctx0" brushRef="#br0" timeOffset="241396.8789">15822 9432 0,'0'0'16,"0"0"-16,0 0 16,19-18-1,12-15-15,22-19 16,-6 1-16,-3-3 16,-2 5-1,-42 49-15,31-50 16,-31 50-1,24-49-15,-24 49 16,0 0-16,0 0 16,6-34-1,-6 34-15,-2-20 16,0 20 0,0 15-16,-1 6 15,1 13-15,0 8 16,-1 21-1,1 6-15,2 7 16,0 25 0,0 13-16,-2-9 15,2-105-15,0 0 16,0 0 0,-2 74-16,2-41 15,2-40 1,5-24-16</inkml:trace>
  <inkml:trace contextRef="#ctx0" brushRef="#br0" timeOffset="241693.4131">16268 8714 0,'0'0'0,"0"0"15,0 0 1,0 0-16,0 25 15,7 24-15,2 35 16,-2 29 0,-1 1-16,-4 4 15,1 3 1,-3-1-16,0 3 16,2-11-16,3-9 15,-5-103 1,0 0-16,0 0 15,9 80 1,7-39-16,-28-46 16,-30-31-16</inkml:trace>
  <inkml:trace contextRef="#ctx0" brushRef="#br0" timeOffset="242411.8822">16608 9052 0,'0'0'0,"0"0"16,0 0-16,-17 13 16,-10 14-1,-9 11-15,5 9 16,2 7-16,11-5 16,8-4-1,16-10-15,4-14 16,15-10-16,6-16 15,6-8 1,9-14-16,-10-9 16,-8 0-1,-9 0-15,-14 1 16,-10 10-16,-14 3 16,-7 4-1,-5 3-15,0-1 16,1 0-1,3-2-15,10-2 16,7 0-16,16-4 16,13-8-1,12-4-15,17-13 16,8 0-16,17-16 16,3-2-1,-12 12-15,-64 55 16,0 0-1,0 0-15,42-35 16,-18 23 0,-13 16-16,-5 11 15,-3 13-15,-3 14 16,0 23 0,0 11-16,2 31 15,7 20-15,2 7 16,-2-7-1,0-7-15,-5-7 16,1-17 0,4-9-16,-2-15 15,-7-72-15,2 51 16,-2-51 0,0 0-16,0 34 15,5-25-15,-1-25 16,-1-23-1</inkml:trace>
  <inkml:trace contextRef="#ctx0" brushRef="#br0" timeOffset="242755.6651">17375 8902 0,'0'0'0,"0"0"16,0 0-1,0 0-15,20-2 16,22-11 0,17-5-16,-12 2 15,-5 3 1,-4 4-16,-38 9 16,35 2-16,-5 9 15,-12 12 1,-5 10-16,-6 9 15,-7 21-15,-3 6 16,-1 5 0,-3 17-16,1-1 15,-3-8 1,9-82-16,0 0 16,-14 58-1,3-33-15,-3-22 16</inkml:trace>
  <inkml:trace contextRef="#ctx0" brushRef="#br0" timeOffset="242927.747">17395 9369 0,'0'0'16,"0"0"-16,0 0 16,23-18-16,19-13 15,25-17 1,20-5-16,-87 53 15,103-55 1</inkml:trace>
  <inkml:trace contextRef="#ctx0" brushRef="#br0" timeOffset="243349.1566">17567 9235 0,'0'0'0,"0"0"15,0 0 1,0 0-16,0 0 16,-18 20-1,-4 14-15,-14 19 16,3 5-16,-1 0 16,34-58-1,-31 59-15,31-59 16,0 0-1,0 0-15,-20 49 16,20-49-16,-5 40 16,14-13-1,13-14-15,5-9 16,14-4 0,12-2-16,14-4 15,2-1-15,5 5 16,16 2-1,-5 2-15,-12 0 16,-73-2-16,59 0 16,-26-11-1,-18-5-15</inkml:trace>
  <inkml:trace contextRef="#ctx0" brushRef="#br0" timeOffset="243802.5564">18085 8989 0,'0'0'15,"0"0"-15,0 0 16,0 0 0,0 0-16,18-8 15,14-8 1,10-9-16,3 0 15,-3-1-15,-42 26 16,29-25 0,-8 3-16,-17 6 15,-6 5 1,-8 7-16,-5 8 16,-12 7-16,-7 12 15,-7 15 1,-4 8-16,4 6 15,10 2-15,11-5 16,9-7 0,13-8-16,11-14 15,12-10 1,12-5-16,24-7 16,4-5-16,2 1 15,-4 4 1,-14 10-16,-14 6 15,-12 4-15</inkml:trace>
  <inkml:trace contextRef="#ctx0" brushRef="#br0" timeOffset="244364.6685">17925 9678 0,'0'0'16,"0"0"-16,0 0 16,0 0-16,18 0 15,19 0 1,26 0-16,8 0 16,8 0-1,17-6-15,0 2 16,-2-2-16,-5 2 15,-8-4 1,-81 8-16,67-2 16,-67 2-16,0 0 15,0 0 1,44 0 0,-44 0-16,0 0 15,0 0-15,25 2 16,-25-2-16,0 0 15,0 0 1,6 5-16,-6-5 16,0 0-1,0 0-15,2 0 16,-2 0-16,0 0 16,0 0-1,0-2-15,0 2 16,0 0-1,0 0-15,0-3 16,0 3-16,0 0 16,0 0-1,0-4-15,0 4 16,2-9 0</inkml:trace>
  <inkml:trace contextRef="#ctx0" brushRef="#br0" timeOffset="244536.4407">19165 9512 0,'0'0'0,"0"0"16,-11 25-16,-15 16 15,-27 36-15,-47 55 16,-84 92-1</inkml:trace>
  <inkml:trace contextRef="#ctx0" brushRef="#br0" timeOffset="248660.783">19672 8685 0,'0'0'16,"0"0"-16,0 0 16,-20 0-1,-16 7-15,-14 2 16,11 9 0,4 6-16,9 4 15,11 1-15,3 0 16,6-1-1,6 4-15,4-6 16,10 1 0,3-7-16,11-1 15,5-11-15,6-5 16,14-13 0,-2-7-16,-4-10 15,-6-7 1,-13-3-16,-6-1 15,-12 2-15,-13 9 16,-8 0 0,-10 7-16,-7 7 15,-6 6-15,-4 7 16,-4 9 0,-1 2-16,9 1 15,13-6 1,7-6-16,10-9 15,8-13-15</inkml:trace>
  <inkml:trace contextRef="#ctx0" brushRef="#br0" timeOffset="248926.3125">20099 8006 0,'0'0'16,"0"0"-16,0 20 16,0 19-16,4 22 15,1 11 1,-1 11-16,2 18 16,4-4-16,1 0 15,5-1 1,-2-4-16,-6-5 15,-6 0 1,-8-4-16,-9-12 16</inkml:trace>
  <inkml:trace contextRef="#ctx0" brushRef="#br0" timeOffset="249332.1511">19492 9374 0,'0'0'16,"0"0"-16,0 0 16,15-11-1,9-10-15,11-6 16,-1 5-16,-5 1 15,-8 11 1,-5 5-16,-6 8 16,-5 12-1,-8 10-15,-3 10 16,-8 8 0,1 16-16,-1-2 15,14-57-15,-6 61 16,6-61-1,6 51-15,17-9 16,14-18-16,9-14 16,5-14-1,1-14-15</inkml:trace>
  <inkml:trace contextRef="#ctx0" brushRef="#br0" timeOffset="249707.0405">19795 9478 0,'0'0'0,"0"0"16,0 0 0,20-20-16,11-13 15,18-17-15,4 6 16,-53 44-1,50-38-15,-2 13 16,-4 14 0,-9 14-16,-7 12 15,-8 7-15,-7 14 16,-2 23 0,-6 14-16,-10 34 15,-8 29-15,-7 24 16,1-4-1,6-31-15,9-22 16,4-103 0,0 0-16,6 65 15,9-39-15</inkml:trace>
  <inkml:trace contextRef="#ctx0" brushRef="#br0" timeOffset="250035.0831">20466 9042 0,'0'0'0,"0"0"16,0 0-16,0 0 15,17-3 1,19-11-16,13-1 15,-11 6-15,-4 11 16,-10 11 0,-11 13-16,-11 8 15,-8 15 1,-16 23-16,-12 20 16,-4 4-1,38-96-15,0 0 16,-27 62-16,18-51 15,14-35-15</inkml:trace>
  <inkml:trace contextRef="#ctx0" brushRef="#br0" timeOffset="250347.9069">20841 8542 0,'0'0'0,"0"0"16,0 0-16,9 25 15,7 18 1,3 30-16,8 37 16,3 29-1,-1 19-15,-3 5 16,-9-9-16,-7-6 16,-6-1-1,-8-6-15,-8-13 16,-3-31-16,15-97 15,-18 75 1,-1-33-16,3-34 16,4-28-1,5-20-15</inkml:trace>
  <inkml:trace contextRef="#ctx0" brushRef="#br0" timeOffset="250660.2698">21171 8915 0,'0'0'0,"0"0"15,0 0-15,16-13 16,15-7 0,7-8-16,6 5 15,-7 5-15,0 6 16,-7 8-1,-12 11-15,-7 8 16,-11 12 0,-8 14-16,-11 16 15,-8 9-15,-2 5 16,-11 18 0,-8 5-16,48-94 15,0 0-15,-41 67 16,10-38-1,6-31-15</inkml:trace>
  <inkml:trace contextRef="#ctx0" brushRef="#br0" timeOffset="250847.7272">21383 9072 0,'0'0'0,"0"0"15,0 0 1,15 18-16,9 6 15,5 10 1,4-3-16,-1 1 16,-1-6-1,-7-8-15,-10-13 0</inkml:trace>
  <inkml:trace contextRef="#ctx0" brushRef="#br0" timeOffset="251207.026">21491 9121 0,'0'0'0,"0"0"16,0 0 0,0 0-16,20-11 15,18-11 1,24-16-16,4-5 16,5-11-16,-71 54 15,56-55 1,-56 55-16,31-54 15,-31 54 1,0 0-16,0 0 16,11-33-1,-11 33-15,6-14 16,-2 17-16,0 10 16,3 12-1,-3 8-15,2 7 16,2 14-16,-4 3 15,-4 6 1,-4 2-16,-12 0 16,-9-5-16,-7-9 15</inkml:trace>
  <inkml:trace contextRef="#ctx0" brushRef="#br0" timeOffset="251363.139">21536 9742 0,'0'0'0,"0"0"16,0 0-16,11 23 16,11 5-1,9 9-15,8-11 16,7-14-16,11-18 16</inkml:trace>
  <inkml:trace contextRef="#ctx0" brushRef="#br0" timeOffset="251800.6137">22164 8821 0,'0'0'15,"0"0"-15,0 0 16,0 0-1,-8 21-15,2 14 16,-3 17-16,5-12 16,8-14-1,11-11-15,11-22 16,-2-11 0,3-11-16,-2-7 15,-8-4-15,-8 4 16,-9 13-1,-5 3-15,-6 5 16,-7 8 0,-5 14-16,-6 11 15,-5 13-15,-7 18 16,6 9 0,3 7-16,12 0 15,4-3 1,12-6-16,6-15 15,11-17-15</inkml:trace>
  <inkml:trace contextRef="#ctx0" brushRef="#br0" timeOffset="252175.5932">22281 9021 0,'0'0'0,"0"0"16,0 0-16,0 0 15,-4 21-15,-3 20 16,-13 20 0,-8-6-16,-10-5 15,-5 1 1,-2-6-16,0-7 16,45-38-16,0 0 15,0 0 1,-39 28-16,39-28 15,-31 17 1,17-11-16,18-6 16,14-6-1,16-5-15,16-8 16,18-10-16,30-11 16,17-4-1,-9 3-15,-20 14 16,-86 27-16,0 0 15,78 7 1,6 29-16</inkml:trace>
  <inkml:trace contextRef="#ctx0" brushRef="#br0" timeOffset="252581.4157">22102 9729 0,'0'0'16,"0"0"-16,-6 22 16,4 17-1,2 16-15,8-8 16,7-7-16,7-11 16,5-11-1,5-11-15,7-7 16,14-13-1,-3-10-15,-5-10 16,-9-3-16,-16-5 16,-11 6-1,-14 10-15,-3 3 16,-10 6 0,-8 5-16,-5 8 15,-6 6-15,-15 15 16,1 7-1,-1 6-15,9 4 16,8 1-16,14 0 16,10-9-1,16-11-15</inkml:trace>
  <inkml:trace contextRef="#ctx0" brushRef="#br0" timeOffset="252753.2238">22841 9800 0,'0'0'0,"0"0"16,0 5-16,0 1 15,0 13 1</inkml:trace>
  <inkml:trace contextRef="#ctx0" brushRef="#br0" timeOffset="254145.8567">13087 11516 0,'0'0'0,"0"0"16,0 0-1,0 0-15,0 0 16,0 0-1,22 0-15,27 0 16,27-4 0,18-5-16,-2-5 15,-8-3-15,3 1 16,-1 4 0,-10 9-16,-9 5 15,-67-2 1,0 0-16,44 16 15</inkml:trace>
  <inkml:trace contextRef="#ctx0" brushRef="#br0" timeOffset="254427.0464">13153 11717 0,'0'0'15,"0"0"-15,0 0 16,-6 7 0,-1 2-16,0 4 15,17 1-15,16-3 16,13 0 0,14-2-16,12-7 15,10-6 1,28-5-16,17-11 15,-8-4-15,-11-8 16,-9 1 0</inkml:trace>
  <inkml:trace contextRef="#ctx0" brushRef="#br0" timeOffset="254832.8236">13545 11246 0,'0'0'16,"0"0"-16,0 0 15,0 0 1,17 16-16,14 6 15,19 12 1,2-1-16,1 0 16,0 1-16,-1-1 15,-5-1 1,-9 1 0,-12 10-16,-13 6 15,-24 14-15,-24 17 16,-34 41-16,-35 57 15,-15 34 1,9 8-16,26-33 16,38-53-16,33-42 15</inkml:trace>
  <inkml:trace contextRef="#ctx0" brushRef="#br0" timeOffset="255239.2501">14264 11539 0,'0'0'0,"0"0"15,0 0 1,20-3-16,21-17 16,14-7-1,-5-6-15,-50 33 16,0 0-16,49-25 16,-14 12-1,-14 24-15,-23 13 16,-17 17-1,-14 29-15,-21 34 16,-13 33-16,0-4 16,19-21-1,48-112-15,-29 67 16,24-54 0,14-33-16</inkml:trace>
  <inkml:trace contextRef="#ctx0" brushRef="#br0" timeOffset="255411.1449">14518 11572 0,'0'0'0,"0"0"15,0 0-15,2 20 16,17 16 0,4 12-16,4-2 15,-6-2-15,-21-44 16,16 41-1,-7-12-15</inkml:trace>
  <inkml:trace contextRef="#ctx0" brushRef="#br0" timeOffset="255770.4443">14606 11711 0,'0'0'0,"0"0"15,0 0 1,0 0-16,18-18 15,14-11-15,16-18 16,-1-2 0,-2-7-16,-11-3 15,-34 59-15,0 0 16,0 0 0,23-50-16,-23 50 15,20-34 1,-12 27-16,-1 16 15,-7 9-15,0 13 16,0 8 0,-3 18-16,-1 6 15,-4 0 1,-7-1-16,-5-2 16,0-10-16,3-20 15</inkml:trace>
  <inkml:trace contextRef="#ctx0" brushRef="#br0" timeOffset="255911.0276">14667 12012 0,'-5'5'0,"1"6"16,0-2-16,2 2 15,2 2 1,0 10-16,6 5 16,12 1-1,1-4-15,6-4 16,2-10-16,11-7 15,15-15 1</inkml:trace>
  <inkml:trace contextRef="#ctx0" brushRef="#br0" timeOffset="256426.4842">15149 11438 0,'0'0'0,"0"0"15,0 0 1,0 0-16,-18 18 16,-5 13-1,-15 25-15,13 6 16,6 4-16,13-9 16,6-57-1,4 45-15,13-22 16,8-22-1,0-16-15,0-12 16,-2-9-16,-2-8 16,-3 2-1,-11 6 1,-5 9-16,-2 9 16,-5 5-16,-3 6 15,-6 7-15,-1 3 16,3-2-1,4 4-15,1-5 16,5-2-16,9-5 16,5-11-1,15-7-15,6-3 16,19-13 0,0 5-16,2 3 15,-54 33-15,55-29 16,-3 11-1,-10 11-15,-16 9 16,-14 10-16</inkml:trace>
  <inkml:trace contextRef="#ctx0" brushRef="#br0" timeOffset="256582.4189">15333 11610 0,'0'0'16,"0"0"-16,13-16 15,16-17-15,15-18 16,8-6 0,12-12-16,-3 0 15</inkml:trace>
  <inkml:trace contextRef="#ctx0" brushRef="#br0" timeOffset="257129.49">15699 11074 0,'0'0'16,"0"0"-16,0 0 15,0 24 1,0 24-16,0 21 16,0-3-16,0 4 15,-6-1 1,-8 5-16,-16 14 15,-12-2 1,-11 12-16,-8-2 16,8-6-16,53-90 15,-47 78 1,47-78-16,-36 47 16,16-31-1,12-20-15,10-13 16,8-12-16,11-9 15,10-15 1,4-1-16,3 3 16,-38 51-16,38-48 15,1 13 1,-3 17-16,-5 20 16,-12 19-1,-3 15-15,-2 28 16,-7 16-16,-5 41 15,-4 34 1,-5-1-16,-7-10 16,-2-16-1,1-21-15,2-19 16,13-88-16,-10 55 16,10-34-1</inkml:trace>
  <inkml:trace contextRef="#ctx0" brushRef="#br0" timeOffset="257519.7021">15878 11304 0,'0'0'0,"0"22"16,5 21-1,1 29-15,3 10 16,3 28 0,-2 1-16,3 5 15,5-4-15,0-16 16,-3-18 0,-15-78-16,22 50 15,-3-37-15,6-26 16,-1-19-1,8-28-15,-3-16 16,-2-27 0,-10-13-16,-8 6 15,-9 23-15,-9 24 16,-2 28 0,-5 10-16,1 9 15,-7 8-15,-8 8 16,-8 7-1</inkml:trace>
  <inkml:trace contextRef="#ctx0" brushRef="#br0" timeOffset="257691.5377">15918 11709 0,'0'0'0,"0"0"16,17-15-16,14-6 15,17-10-15,-2 1 16,0 3 0,-2 3-16</inkml:trace>
  <inkml:trace contextRef="#ctx0" brushRef="#br0" timeOffset="257863.6886">16229 11561 0,'0'0'15,"0"0"1,15-17-16,12-4 16,11-10-16,0 4 15,-2 6 1,-10 10-16,-15 11 16,-7 14-16</inkml:trace>
  <inkml:trace contextRef="#ctx0" brushRef="#br0" timeOffset="258035.1777">16242 11862 0,'0'0'0,"0"0"15,14-21 1,8-23-16,15-23 16,10-19-16,7-11 15,-8 11 1,-18 5-16,-10 7 15</inkml:trace>
  <inkml:trace contextRef="#ctx0" brushRef="#br0" timeOffset="258363.6081">16508 11164 0,'0'4'0,"0"7"15,0 1 1,0 5-16,0 5 16,0 10-1,0 3-15,0 8 16,0 6-1,0 6-15,0 8 16,-7 5-16,-1 3 16,-10-2-1,-5-4-15,-2-7 16,1 0-16,24-58 16,-20 56-1,20-56-15,0 0 16,-9 42-1,9-10-15,9-17 16,6-8-16,7-7 16,6-11-1,7-7-15,8-15 16,0-7 0,-6-6-16</inkml:trace>
  <inkml:trace contextRef="#ctx0" brushRef="#br0" timeOffset="258706.9002">16981 11237 0,'0'0'15,"0"0"-15,0 0 16,-17 18 0,-12 18-16,-13 21 15,-4 10-15,-3 21 16,49-88-1,0 0-15,-47 73 16,31-55-16,21-33 16,10-20-1,4 3-15,5-15 16,1 2 0,4 3-16,4 6 15,3 3 1,2 3-16,2 11 15,-2 1-15,3 8 16,-8 10 0,-13 11-16,-8 12 15</inkml:trace>
  <inkml:trace contextRef="#ctx0" brushRef="#br0" timeOffset="258894.7028">16720 11862 0,'0'0'0,"0"0"16,20-13-16,18-19 15,29-23 1,29-31-16,23-20 16,-3 3-16,-40 29 15,-76 74 1,45-51-16</inkml:trace>
  <inkml:trace contextRef="#ctx0" brushRef="#br0" timeOffset="259050.8963">17133 11740 0,'0'0'16,"0"26"-16,0 13 16,8 16-1,3-3-15,4 0 16,5-6-16,4 5 15,0 5 1,-5 9-16</inkml:trace>
  <inkml:trace contextRef="#ctx0" brushRef="#br0" timeOffset="259339.1538">17964 11694 0,'0'0'15,"-6"21"-15,-11 19 16,-14 25-16,-4 6 15,-11 35-15,-4 9 16,10-6 0,40-109-16,-18 59 15,20-57-15</inkml:trace>
  <inkml:trace contextRef="#ctx0" brushRef="#br0" timeOffset="259541.9444">18339 11205 0,'0'0'15,"0"0"-15,-13 21 16,-13 15 0,-14 22-16,-8 6 15,-12 19 1,-3 4-16,9-16 15,14-25-15</inkml:trace>
  <inkml:trace contextRef="#ctx0" brushRef="#br0" timeOffset="259729.754">18237 11318 0,'0'0'0,"0"0"16,0 0-16,17 13 15,9 7-15,10 9 16,-3 2 0,1 1-16,-3-2 15,-31-30 1,29 28-16</inkml:trace>
  <inkml:trace contextRef="#ctx0" brushRef="#br0" timeOffset="259995.3405">18610 10866 0,'0'0'0,"5"23"16,4 14-1,6 28-15,-1 4 16,-5 10-16,-3 30 15,-6 16 1,-4-4-16,-5-10 16,-5-19-16,14-92 15,0 0 1,-15 65-16,-1-34 16</inkml:trace>
  <inkml:trace contextRef="#ctx0" brushRef="#br0" timeOffset="260167.1227">18684 11340 0,'14'-25'15,"13"-11"-15,17-15 16,6-1-16,3 4 16,-53 48-1,0 0-15,42-32 16,-21 21-16,-29 20 15</inkml:trace>
  <inkml:trace contextRef="#ctx0" brushRef="#br0" timeOffset="260479.601">18354 12191 0,'0'0'15,"4"24"-15,5 12 16,11 7-1,5-19-15,2-17 16,-1-14-16,6-13 16,1-11-1,5-15-15,-6-6 16,-10-2 0,-15 7-16,-7 47 15,-9-42 1,-13 10-16,-17 17 15,-3 15-15,-7 11 16,6 9 0,5 2-16,12-1 15,10-10-15,10-7 16,16-15 0</inkml:trace>
  <inkml:trace contextRef="#ctx0" brushRef="#br0" timeOffset="260682.5525">19102 11201 0,'0'0'0,"-7"22"16,-8 15-16,-7 14 15,-7 0 1,29-51-16,0 0 15,-34 56-15</inkml:trace>
  <inkml:trace contextRef="#ctx0" brushRef="#br0" timeOffset="260869.7571">19205 11079 0,'0'0'16,"0"0"-16,0 0 15,0 0-15,20 6 16,14 7 0,-1 8-16,-15 6 15,-16 1 1,-13 3-16,-11 3 16</inkml:trace>
  <inkml:trace contextRef="#ctx0" brushRef="#br0" timeOffset="261057.5663">18804 11610 0,'0'0'0,"17"-13"16,16-9-16,25-18 16,19-3-1,25-11-15,21-2 16,0 5-16,0 4 15,-5 6 1,-13 13-16,-26 5 16</inkml:trace>
  <inkml:trace contextRef="#ctx0" brushRef="#br0" timeOffset="261307.1538">19203 11407 0,'0'0'0,"0"0"16,2 19-1,13 20-15,10 19 16,0 6-16,-3 15 16,-4 33-1,-14 35-15,-17 27 16,-11 17-1,-2-13-15,0-31 16,1-46-16</inkml:trace>
  <inkml:trace contextRef="#ctx0" brushRef="#br0" timeOffset="261447.9547">19871 12059 0,'0'0'16,"0"0"-16,0 0 16,0 0-1</inkml:trace>
  <inkml:trace contextRef="#ctx0" brushRef="#br0" timeOffset="270320.6529">12928 13409 0,'0'0'0,"0"0"16,0 0-16,0 0 15,0 0 1,0 0-16,15 6 15,24 1-15,16 0 16,6-6 0,3-2-16,8-4 15,8-4 1,17-6-16,-9 1 16,-2 5-16,-3 1 15,-3 3 1,-4 5-16,-9 2 15,-16 1 1,-6 1-16</inkml:trace>
  <inkml:trace contextRef="#ctx0" brushRef="#br0" timeOffset="270701.4841">12958 13701 0,'0'0'16,"0"0"-1,0 0-15,0 0 16,0 0-16,0 0 16,19 7-16,24 0 15,24 1-15,4-3 16,8-10 0,14-3-16,1-6 15,-3 1 1,-1-2-16,-10 5 15,-9 4-15,-23-1 16,-11-6 0</inkml:trace>
  <inkml:trace contextRef="#ctx0" brushRef="#br0" timeOffset="271076.042">13599 13078 0,'0'0'0,"0"0"16,12 13-16,18 5 15,10 7 1,7 6-16,6 2 15,3 6 1,-4 1-16,-10 4 16,-11 8-16,-16 10 15,-18 5 1,-11 10-16,-17 23 16,-11 12-1,-8-5-15,6-13 16,13-22-16,31-72 15,-23 57 1,14-26-16,7-17 16</inkml:trace>
  <inkml:trace contextRef="#ctx0" brushRef="#br0" timeOffset="271310.4757">14546 12935 0,'0'0'0,"0"0"16,0 0-16,2 20 16,12 16-1,3 15-15,1-4 16,-5 2-16,-3-4 15,-13-5 1,-15-6-16</inkml:trace>
  <inkml:trace contextRef="#ctx0" brushRef="#br0" timeOffset="271841.4817">14270 13521 0,'0'0'16,"0"0"-1,16-14-15,16-11 16,20-12-16,8-6 16,20-9-1,3 3-15,-9 5 16,-74 44 0,0 0-16,44-25 15,-29 23-15,-17 13 16,-11 9-1,-9 9-15,-7 10 16,-9 16 0,-3 12-16,-5 25 15,6 17-15,13 3 16,17-23 0,16-24-16,-6-65 15,19 32-15,5-24 16,6-14-1,1-19-15,2-18 16,-4-11 0,-7 4-16,-14-2 15,-6 7-15,-8 10 16,-11 8 0,-2 9-16,-8 6 15,-4 12 1,-3 10-16,-2 5 15,-2 6-15,9-1 16,15-16 0,10-15-16,8-23 15</inkml:trace>
  <inkml:trace contextRef="#ctx0" brushRef="#br0" timeOffset="272216.7054">14870 12836 0,'0'0'0,"0"0"16,3 23 0,9 22-16,9 24 15,-1 8 1,1 34-16,-2 25 16,-7 17-1,-5-2-15,-14-18 16,1-25-16,6-108 15,-11 65 1,5-49-16,-4-35 16,0-21-16,16-2 15,16-61 1,23-36-16,-4 17 16,-10 37-1,-1 30-15,-1 17 16,2 10-16,5 4 15,1 5 1,-37 19-16,27 3 16,-12 8-1,-11 7-15</inkml:trace>
  <inkml:trace contextRef="#ctx0" brushRef="#br0" timeOffset="272794.6828">14720 13923 0,'0'0'16,"4"31"-16,10 18 16,8 14-1,9-13-15,3 0 16,6-8-1,-40-42-15,41 39 16,-41-39-16,0 0 16,35 33-1,-10-8-15,-21-14 16,-8-7 0,-5-6-16,-5-7 15,-1-6-15,-3-3 16,3-5-1,5-3-15,4-4 16,8-1-16,10 1 16,3 0-1,7 3 1,7 5-16,1 4 16,-30 18-16,31-7 15,-4 11-15,-8 10 16,-5 8-1,-10 9-15,-6 7 16,-10 14 0,-1-3-16,13-49 15,0 0-15,0 0 16,-16 42 0,10-15-16,10-27 15,10-15 1,11-21-16,11-22 15</inkml:trace>
  <inkml:trace contextRef="#ctx0" brushRef="#br0" timeOffset="273029.0038">15679 13076 0,'0'0'0,"0"0"16,-17 20-16,-13 12 15,-13 23 1,-1 8-16,-8 14 16,52-77-1,0 0-15,-46 63 16,14-38-16</inkml:trace>
  <inkml:trace contextRef="#ctx0" brushRef="#br0" timeOffset="273216.4601">15511 13172 0,'5'-3'0,"5"2"15,4-5 1,9 2-16,8-2 16,7 1-1,5 3-15,0 9 16,0 9-16,-7 11 15,-9 6 1,-12 7-16,-7 4 16,-16 4-1,-11 1-15</inkml:trace>
  <inkml:trace contextRef="#ctx0" brushRef="#br0" timeOffset="273528.5902">15162 13682 0,'0'0'0,"25"-17"16,11-5-1,28-16-15,24-4 16,15 1-16,-5 12 16,-4 14-1,-15 10-15,0 12 16,-16 4-16,-19 5 16,-44-16-1,23 14-15,-23-5 16</inkml:trace>
  <inkml:trace contextRef="#ctx0" brushRef="#br0" timeOffset="273935.1152">15572 13627 0,'0'0'15,"0"23"-15,4 15 16,3 22 0,-1 10-16,1 14 15,-2 30 1,-3 7-16,0 11 15,-2 8-15,-2 10 16,-3 33 0,-2-4-16,3-18 15,-2-27-15,1-35 16,3-19 0,0-13-16,2-67 15,0 0 1,2 43-16,3-30 15,-3-24-15</inkml:trace>
  <inkml:trace contextRef="#ctx0" brushRef="#br0" timeOffset="274137.8596">16045 14340 0,'0'0'0,"0"0"16,0 0-16,0 0 15</inkml:trace>
  <inkml:trace contextRef="#ctx0" brushRef="#br0" timeOffset="282540.5969">24581 6364 0,'0'0'0,"0"0"15,0 0 1,-6 22-16,-3 19 15,-9 25-15,-1 0 16,6 3 0,0 9-1,-3 31-15,1 23 16,-1 11-16,1 23 16,2 7-16,-3 6 15,-3 17 1,-1 11-16,3 11 15,-3 25 1,1-1-16,-1 4 16,2 7-16,1 6 15,1 7 1,1 11-16,1 7 16,-1 9-1,6 4-15,1 0 16,8 2-16,0-6 15,8 1 1,-2-5-16,8-6 16,2-15-1,-1-15-15,1-20 16,-1-28-16,-3-33 16,-4-26-1,-6-20-15,-4-25 16,-2-20-1,-8-21-15,-1-29 16</inkml:trace>
  <inkml:trace contextRef="#ctx0" brushRef="#br0" timeOffset="283087.3382">24170 13990 0,'0'0'16,"0"0"-16,20 0 16,21-7-1,23-4-15,6-3 16,-1-4 0,5 1-16,26-4 15,21 2 1,8 0-16,9 6 15,4 4-15,1 4 16,0 4 0,0 1-16,5 4 15,3 1 1,2 1-16,-1 1 16,-1-1-16,4-1 15,3 1 1,3-1-16,-7-1 15,-9-1-15,4-6 16,-3 2 0,2-7-16,-7-1 15,-3 3 1,-1-3-16,-6 0 16,-6 0-16,-4 0 15,2 5 1,-7-2-16,-2-5 15,-13 3 1,-3-5-16,-4-3 16,-18-4-16,-16-3 15</inkml:trace>
  <inkml:trace contextRef="#ctx0" brushRef="#br0" timeOffset="283978.1059">28994 5913 0,'0'0'15,"0"0"-15,0 0 16,-6-11-16,-3-7 16,-4 0-1,4 20-15,0 16 16,-1 6-16,2 10 16,-1 1-1,2 15-15,1 17 16,-2 9-1,6 29-15,2 25 16,-4 15-16,0 11 16,-3-6-1,-5 4-15,-3 8 16,-5 13 0,-1 8-16,-3 17 15,-2 11-15,-3 16 16,2 18-1,2-3-15,7-4 16,0 6 0,8 9-16,-4 10 15,-3 7-15,-7 8 16,9 3 0,3 5-16,6 0 15,-5 0 1,11-7-16,7-9 15,6-10-15,-2-10 16,5-17 0,-6-10-16,-2-12 15,-3-22 1,1-6-16,-4-7 16,3-19-16,-5-23 15,0-25 1,0-19-16,0-90 15,0 0 1,0 0-16,0 71 16,0-71-16,0 36 15,0-36 1,2 12-16,7-19 16</inkml:trace>
  <inkml:trace contextRef="#ctx0" brushRef="#br0" timeOffset="284149.5879">28890 13627 0,'0'0'15,"0"0"-15,0 0 16</inkml:trace>
  <inkml:trace contextRef="#ctx0" brushRef="#br0" timeOffset="292522.7385">24179 12015 0,'0'0'0,"0"0"16,0 0-16,0 0 15,0 0 1,0 0-16,20 0 16,21 0-1,21 0-15,1 0 16,4 0-1,7 0-15,17 0 16,6-5-16,1-2 16,6 1-1,9-1 1,7 0-16,3 3 0,8-3 16,15 0-1,9 1-15,-2-1 16,3-2-1,6-5-15,1-3 16,0-1-16,-2-4 16,0 1-1,4-1-15,-1 2 16,-6 2 0,-7 3-16,-9 3 15,-6 5 1,-7 3-16,-10-1 15,-7 1-15,-12 0 16,-6 0 0,-16-2-16,-8 4 15,-16 0-15,-6 0 16,1 2 0,-2 0-16,-47 0 15,47 2 1,-47-2-16,61 2 15</inkml:trace>
  <inkml:trace contextRef="#ctx0" brushRef="#br0" timeOffset="292679.0724">28646 11887 0,'0'0'0,"0"0"16,0 0 0</inkml:trace>
  <inkml:trace contextRef="#ctx0" brushRef="#br0" timeOffset="301879.7961">25107 12555 0,'0'0'16,"0"0"-16,0 0 16,0 20-1,4 19-15,4 25 16,-2 12-1,5 27-15,5 4 16,5-3-16,4-14 16,-2-14-1,-23-76-15,0 0 16,23 59 0,-2-33-16,-3-30 15,-3-21-15,1-19 16,7-33-1,2-32-15,3-23 16,3-4 0,-1 13-16,-4 27 15,-1 25-15,2 12 16,-9 24 0,-18 35-16,27-25 15</inkml:trace>
  <inkml:trace contextRef="#ctx0" brushRef="#br0" timeOffset="302255.0221">25886 12655 0,'0'0'16,"0"0"-16,0 0 15,0 0 1,-20 0-16,-13 7 16,-12 7-16,13 13 15,13 6 1,3 6-16,7 5 16,7 7-1,7 3-15,7 2 16,9-3-16,11-6 15,5-11 1,10-14-16,10-15 16,2-14-16,4-15 15,-1-11 1,-3-5-16,-9-5 16,-11 0-1,-8 1-15</inkml:trace>
  <inkml:trace contextRef="#ctx0" brushRef="#br0" timeOffset="302489.0711">26251 12672 0,'0'0'0,"0"0"15,0 0-15,0 0 16,24 6-1,27 0-15,25 4 16,12-8-16,-5-9 16,-4-8-1,0-4-15,-14-1 16,-25-1-16,-18-2 16</inkml:trace>
  <inkml:trace contextRef="#ctx0" brushRef="#br0" timeOffset="302723.342">26575 12350 0,'0'0'0,"0"0"15,-4 27-15,2 28 16,-2 32-1,0 16-15,8-4 16,2-5 0,0-8-16,5-10 15,5-16-15,-16-60 16,17 31 0</inkml:trace>
  <inkml:trace contextRef="#ctx0" brushRef="#br0" timeOffset="302942.164">26950 12582 0,'0'0'15,"0"0"-15,16 0 16,22 0 0,22 0-16,3 0 15,4 0 1,4 0-16,7 0 15,12 0-15,-8 0 16,-82 0 0,86-16-16</inkml:trace>
  <inkml:trace contextRef="#ctx0" brushRef="#br0" timeOffset="303161.0647">27323 12251 0,'0'0'0,"-4"29"16,-1 27-1,-3 38-15,-4 47 16,6 31-16,8 93 15,27 62-15</inkml:trace>
  <inkml:trace contextRef="#ctx0" brushRef="#br0" timeOffset="308784.7997">24365 10405 0,'0'0'15,"0"0"-15,0 0 16,0 0 0,0 0-16,0 0 15,0 0-15,0 0 16,22 12 0,13 1-1,24 5-15,6-4 16,6-8-16,12-3 15,27-10 1,19-4-16,3-3 16,1-1-16,0 1 15,-8 3 1,0 2-16,0 3 16,2-2-1,1 2-15,1-1 16,2-1-16,3-1 15,-3-5 1,0 1-16,4-1 16,-8 1-16,-6 2 15,-5-1 1,-2 1-16,-11 3 16,-1-2-1,3 6-15,-1-3 16,-2-1-16,-4 0 15,-4 2 1,-10 2-16,-12-1 16,-1 3-1,-19 4-15,-4-2 16,-4 0-16,-44 0 16,41 2-1,-41-2-15,0 0 16,42 5-1,0-5-15</inkml:trace>
  <inkml:trace contextRef="#ctx0" brushRef="#br0" timeOffset="308971.8829">28588 10281 0,'0'0'15,"0"0"-15,0 0 16</inkml:trace>
  <inkml:trace contextRef="#ctx0" brushRef="#br0" timeOffset="311205.8342">25412 10758 0,'0'0'0,"-17"21"31,-7 6-31,-10 13 16,-2 7-16,0 4 0,-1 7 15,-2 2-15,6 1 31,6-3-31,27-58 0,0 0 16,-18 47-16,14-13 16</inkml:trace>
  <inkml:trace contextRef="#ctx0" brushRef="#br0" timeOffset="311409.1855">25285 10955 0,'0'0'0,"0"0"16,0 0-1,0 0-15,11 21 0,9 7 0,10 14 32,1-5-17,2 1-15,1-2 16,-34-36-1,40 31-15</inkml:trace>
  <inkml:trace contextRef="#ctx0" brushRef="#br0" timeOffset="311736.8773">25647 10611 0,'0'0'0,"0"0"16,0 27-16,0 24 15,7 33 17,2 22-32,3 6 15,-6 7 1,3 3-16,-5 1 15,-2-5-15,1-8 16,-6-14 0,-1-11-16,0-16 0,4-69 0,0 0 15,2 45 1,7-15-16</inkml:trace>
  <inkml:trace contextRef="#ctx0" brushRef="#br0" timeOffset="311924.4223">26017 11114 0,'0'0'0,"0"0"31,0 0-31,0 0 0,0 0 31,0 0-31,0 0 0</inkml:trace>
  <inkml:trace contextRef="#ctx0" brushRef="#br0" timeOffset="312158.6218">26418 10611 0,'0'0'16,"0"0"-1,0 0-15,0 0 16,0 20-16,7 18 16,1 23-1,0 1-15,-4 3 16,-2-4-1</inkml:trace>
  <inkml:trace contextRef="#ctx0" brushRef="#br0" timeOffset="312362.0679">26423 10922 0,'0'0'15,"0"0"-15,0 0 16,0 0-1,15-8-15,14-10 16,14-9 0,3-5-16,0-6 15,-9-7-15,-6 3 16</inkml:trace>
  <inkml:trace contextRef="#ctx0" brushRef="#br0" timeOffset="312752.2319">26694 10536 0,'0'4'16,"-4"2"-16,-2-3 15,4-1-15,-2 3 16,4 4 0,4 8-16,-2 12 15,4 11 1,-6 6-16,0 4 16,-10 7-16,-8 0 15,-11 0 1,-4-6-16,-2-2 15,35-49-15,0 0 16,-38 38 0,38-38-16,0 0 15,-29 23 1,29-23-16,-19 4 16,11-13-16,14-9 15,11-2 1,8-5-16,6 1 15,11-8 1,1 7-16,0 3 16,-3 7-16,-40 15 15,36-7 1,-19 12-16,-15 11 16</inkml:trace>
  <inkml:trace contextRef="#ctx0" brushRef="#br0" timeOffset="312955.4244">26212 11396 0,'0'0'0,"0"0"16,0 0-16,0 0 16,22-9-1,15-14-15,30-15 16,33-17-1,23-8-15,6-2 16,-129 65-16,131-53 16</inkml:trace>
  <inkml:trace contextRef="#ctx0" brushRef="#br0" timeOffset="313127.509">26773 11208 0,'0'0'16,"0"0"-1,0 0-15,0 0 16,0 0 0,-4 18-16,1 9 15,-1 13-15,-2-7 16,-4 1 0,-5-10-16</inkml:trace>
  <inkml:trace contextRef="#ctx0" brushRef="#br0" timeOffset="313330.2212">26523 11568 0,'0'0'0,"0"0"16,0 0-16,0 0 15,18 14-15,12 3 16,16-1-1,11-16-15,9-16 16,15-22-16</inkml:trace>
  <inkml:trace contextRef="#ctx0" brushRef="#br0" timeOffset="313486.4346">27173 11251 0,'0'0'16,"0"0"-16,0 0 15,14-16 1,22-20-16</inkml:trace>
  <inkml:trace contextRef="#ctx0" brushRef="#br0" timeOffset="313721.0347">27719 10502 0,'0'0'16,"0"0"-16,0 0 15,0 0 1,-13 17-16,-10 10 15,-6 12 1,-4 1-16,-2 4 16,-7 5-16,2 1 15</inkml:trace>
  <inkml:trace contextRef="#ctx0" brushRef="#br0" timeOffset="313923.945">27690 10608 0,'0'0'16,"0"0"-16,0 0 15,0 0 1,0 0-16,0 21 16,7 17-1,2 16-15,0-12 16,4-1-16,0-10 15,0-9 1</inkml:trace>
  <inkml:trace contextRef="#ctx0" brushRef="#br0" timeOffset="314674.0474">27785 10773 0,'0'0'15,"0"0"-15,0 0 16,0 0-16,22-10 16,11-10-1,22-16-15,4-4 16,-1-2 0,-9-3-16,-12-2 15,-37 47-15,25-43 16,-25 43-1,0 0-15,0 0 16,15-33 0,-15 33-16,4-13 15,-4 17-15,-2 10 16,-2 8 0,-3 9-16,-1 10 15,-9 11 1,-4 12-16,-3 3 15,-5 4-15,-14 18 16,-8 5 0,-6-8-16,7-15 15,6-20-15,13-13 16,7-6 0,24-32-16,-22 38 15,9-1 1,13-37-16,0 0 15,0 0-15,-5 32 16,12-18 0,7-19-16,7-11 15,8-9 1,10-10-16,-39 35 16,0 0-16,0 0 15,35-30 1,-1 15-16,-14 20 15,-9 10 1,-5 10-16,-6-25 16,5 33-16,-5-33 15,8 36 1,-8-36-16,13 35 16,15-1-1,12-18-15,12-17 16,4-22-16,-3-18 15</inkml:trace>
  <inkml:trace contextRef="#ctx0" brushRef="#br0" timeOffset="314798.9452">28447 11284 0,'0'0'0,"0"0"15,0 0 1</inkml:trace>
  <inkml:trace contextRef="#ctx0" brushRef="#br0" timeOffset="317954.4376">24358 8629 0,'0'0'0,"0"0"15,0 0 1,0 0-16,0 0 16,23-2-1,18-4-15,24-5 16,-2 5-16,8 2 16,8 3-1,21-2-15,6 1 16,5-3-1,8-4-15,12 3 16,12-5-16,12 6 16,-3-2-1,-1 3-15,6-1 16,-1 1-16,5-3 16,3 3-1,-2-1-15,-3 5 16,-1 0-1,-7 5-15,-8-3 16,-5 2 0,-4 1-16,-11 2 15,-2-1-15,-3 3 16,-9-2 0,-10 0-16,-5-3 15,-11-2 1,-7 0-16,-7 1 15,-15-3-15,-10 0 16,1 0 0,-7-3-16,-9-5 15</inkml:trace>
  <inkml:trace contextRef="#ctx0" brushRef="#br0" timeOffset="318141.9821">28804 8695 0,'0'0'16,"0"0"-16,0 0 15,0 0 1</inkml:trace>
  <inkml:trace contextRef="#ctx0" brushRef="#br0" timeOffset="318688.3403">25121 9065 0,'0'0'0,"0"0"0,0 0 15,0 0 1,-8 20-16,2 19 16,-4 16-1,6 3-15,0 0 16,4-58-1,0 59-15,0-59 16,4 71-16</inkml:trace>
  <inkml:trace contextRef="#ctx0" brushRef="#br0" timeOffset="319032.3198">25068 9320 0,'0'0'0,"15"-14"16,9-3-16,11-10 16,6 0-1,1 0-15,-42 27 16,45-20 0,-5 11-16,-4 14 15,-16 5-15,-9 13 16,-11 9-1,-15 6-15,-10 15 16,-9 1-16,-4-5 16,3-4-1,3-9-15,5-10 16,10-13 0,5-8-16,10-12 15,16-14 1,13-18-16</inkml:trace>
  <inkml:trace contextRef="#ctx0" brushRef="#br0" timeOffset="319438.504">25645 8826 0,'0'0'0,"0"0"15,0 0 1,2 20-16,5 21 15,4 23-15,3 10 16,-1 11 0,-1 2-16,-8 1 15,-6-2 1,-8 0-16,4-13 16,0-10-16,6-63 15,0 0 1,-13 33-16,-4-26 15,-4-21-15,13 3 16,6-18 0,6-3-16,2-1 15,4-3 1,3 1-16,8-8 16,4 3-1,8 5-15,4-1 16,2 4-1,-39 32-15,35-22 16,-11 11-16</inkml:trace>
  <inkml:trace contextRef="#ctx0" brushRef="#br0" timeOffset="319672.6683">25375 9910 0,'0'0'16,"0"0"-16,0 0 16,2 15-16,11 10 15,9 0 1,1-10-16,2-6 16,6-2-1,5-5-15,4-9 16,14-11-16,6-7 15</inkml:trace>
  <inkml:trace contextRef="#ctx0" brushRef="#br0" timeOffset="320531.6564">26159 8915 0,'0'0'16,"0"0"0,0 0-16,0 0 15,0 0-15,0 0 16,14 17 0,8 7-16,2 5 15,-7-2-15,-15-5 16,-6 0-1,-11 3-15,-7 4 16,-4 0-16,26-29 16,-34 38-1,34-38-15,0 0 16,0 0 0,-29 29-16,29-29 15,-16 22-15,18-11 16,12-13-1,8-9-15,9-9 16,0 0 0,-2 2-16,-4 7 15,-9 4-15,-5 12 16,-9 10 0,-4 9-16,-6 10 15,-6 6 1,-1 12-16,-2-3 15,17-49 1,-7 42-16,7-42 16,2 34-16,13-18 15,2-12 1,6-12-16,1-12 16,-2-7-16,-4-2 15,-6-3 1,-7 3-16,-7 4 15,-6 8 1,-1 5-16,-4 8 16,-1 8-16,-6 10 15,-4 8 1,-5 14-16,-5 20 16,3 7-1,0 8-15,-4 20 16,12 5-16,23-96 15,-5 75 1,20-26-16,8-26 16,4-17-16,7-14 15,9-13 1,20-22-16,21-24 16,2-23-1,-4-17-15,-13-4 16</inkml:trace>
  <inkml:trace contextRef="#ctx0" brushRef="#br0" timeOffset="320844.4726">26642 8844 0,'0'0'0,"0"0"16,0 20-16,0 18 15,4 22 1,2 7-16,2 5 16,-2 6-1,8 23-15,0 0 16,3 1 0,-1 5-16,-1 1 15,-8-6-15,-2-6 16,-1-11-1,-4-85-15,4 68 16,-4-68-16,2 37 16,-2-21-1,-2-21-15</inkml:trace>
  <inkml:trace contextRef="#ctx0" brushRef="#br0" timeOffset="321031.8144">26758 9414 0,'0'0'15,"0"0"-15,15-9 16,17-4 0,15-10-16,9-1 15,2-6-15,0 0 16</inkml:trace>
  <inkml:trace contextRef="#ctx0" brushRef="#br0" timeOffset="321250.3486">27127 8967 0,'0'0'15,"0"0"1,0 0-16,0 0 16,0 0-16,0 0 15,18 0 1,16 0-16,12 0 16</inkml:trace>
  <inkml:trace contextRef="#ctx0" brushRef="#br0" timeOffset="321750.4883">27171 9172 0,'0'0'0,"0"0"16,0 0-16,0 0 16,18-12-16,13-11 15,14-10 1,-2 1-16,-6 3 15,-5 8 1,-14 11-16,-5 8 16,-8 8-1,-8 7-15,-5 12 16,-12 11-16,-11 16 16,-8 7-1,-4 4-15,-8 18 16,9-8-16,42-73 15,0 0 1,0 0-16,-29 58 16,22-37-1,14-28-15,11-16 16,4-7-16,7-13 16,-1 5-1,-9 8-15,-3 10 16,-5 7-1,5 2-15,-1 9 16,3 2-16,-2 7 16,2 1-1,1 2-15,4-1 16,-23-9 0,33 4-16</inkml:trace>
  <inkml:trace contextRef="#ctx0" brushRef="#br0" timeOffset="322437.7433">27617 8976 0,'0'0'0,"0"0"16,0 0-16,0 0 15,0 0-15,0 19 16,4 23-1,0 15-15,0-6 16,1-8 0,2-12-16,-3-8 15,-1-14-15,-1-11 16,6-19 0,3-8-16,3-2 15,-2-3-15,-1-4 16,6-6-1,1 2-15,4 4 16,2 4 0,6 6-16,-1 5 15,-4 8-15,-25 15 16,20 0 0,-7 15-16,-13 11 15,-9 14 1,-9 17-16,-9 3 15,-4 9 1,-11 20-16,-10 14 16,1-6-16,6-15 15,45-82 1,-37 62-16,37-62 16,0 0-16,0 0 15,-23 36 1,18-18-16,12-18 15,14-14 1,6-5-16,6-8 16,14-9-16,2-2 15,5 3 1,-54 35-16,51-28 16,-4 10-1,-7 21-15,-11 15 16,-17 17-16,-10 19 15,-16 35 1,-17 50-16,-28 73 16</inkml:trace>
  <inkml:trace contextRef="#ctx0" brushRef="#br0" timeOffset="340605.0811">28374 9090 0,'0'0'0,"0"0"15,0 0 1,0 0-16,0 0 15,-7-9 1,1-14-16,-7-8 16,5-1-16,1-1 15,5-7 1,4-5-16,0-6 16,-2-9-1,0-5-15,0-4 16,0-7-16,0-18 15,0-2 1,0 0-16,0-2 16,0 0-16,-2-2 15,2-9 1,2 0-16,7-6 16,3-2-1,1-11-15,3-4 16,-1 3-16,6 6 15,1-3 1,2 6-16,6-3 16,-4 7-1,1 5-15,-5 5 16,2 6 0,-5-1-16,4 3 15,-3 7-15,-1 3 16,-1 10-1,0 2-15,0 4 16,-3 16-16,-3 8 16,1-2-1,-13 50-15,12-49 16,-12 49 0,0 0-16,0 0 15,6-40 1,-8 11-16,-8 18 15,-5 15-15,-5 10 16,-3 10-16,-10 10 16,-7 17-1,-4 8-15,-4 10 16,-14 24 0,-9 20-16,-4 2 15,4-3 1,11-18-16,8-14 15,10-11-15,4-10 16,38-59 0,0 0-16,-22 33 15,13-19 1,14-24-16,7-14 16</inkml:trace>
  <inkml:trace contextRef="#ctx0" brushRef="#br0" timeOffset="341058.3912">28744 5271 0,'0'0'0,"0"0"15,0 0-15,0 0 16,2 18 0,10 16-16,3 17 15,8 0 1,0-1-16,2 6 16,2 4-16,2 4 15,3 4 1,5 19-16,-2 0 15,-3-5 1,-8-8-16,-4-5 16,-6-17-16,-2-8 15,-12-44 1,0 0-16,0 0 16,9 39-1,-9-39-15,0 0 16,0 0-16,7 29 15,-7-29 1,0 11-16</inkml:trace>
  <inkml:trace contextRef="#ctx0" brushRef="#br0" timeOffset="341229.9058">29194 6344 0,'0'0'0,"0"0"15,0 0-15,0 0 16</inkml:trace>
  <inkml:trace contextRef="#ctx0" brushRef="#br0" timeOffset="344229.2907">24923 11248 0,'0'0'16,"0"0"-16,0 0 15,-17-11 1,-3-9-16,-6-11 16,13-9-16,7-16 15,4-11 1,6-14-16,7-33 15,-1-27 1,5-15-16,-4 4 16,-5 11-1,4 3-15,5-4 16,5-3-16,3-13 16,3-9-1,1-6-15,-2 2 16,-1-4-16,1-1 15,3 2 1,-5-3-16,0 2 16,-1 3-1,-5 1-15,0-1 16,-6 2-16,-2 5 16,4 5-1,-2 0-15,7 1 16,-3 0-1,5 5-15,-1 10 16,1-4-16,0 4 16,-2 5-1,-5 9-15,-4 13 16,-5 8 0,-1 15-16,1 14 15,-2 10-15,1 19 16,-3 51-1,0 0 1,0 0-16,-5-40 16,-2 17-16,-6 21 15,-5 18-15,-10 13 16,-18 24 0,-7 17-16,-27 34 15,-28 44 1,-15 25-16,10-9 15,14-20-15,24-29 16,18-23 0,57-92-16,0 0 15,-29 47-15,27-34 16</inkml:trace>
  <inkml:trace contextRef="#ctx0" brushRef="#br0" timeOffset="344495.1037">25206 5348 0,'0'0'0,"0"0"16,13-9 0,7-1-16,4 8 15,-4 14 1,0 14-16,0 14 15,5 21-15,2 8 16,6 25 0,8 11-16,6-9 15,-6-9 1,3-11-16,-9-9 16,1-7-16</inkml:trace>
  <inkml:trace contextRef="#ctx0" brushRef="#br0" timeOffset="344650.9758">25761 6304 0,'0'0'0,"0"0"15,0 0 1,0 0-16</inkml:trace>
  <inkml:trace contextRef="#ctx0" brushRef="#br0" timeOffset="349431.4122">28030 13364 0,'0'0'16,"-24"5"-16,-9-1 15,-19 7 1,-3 3-16,6 3 16,0-2-1,-2 6-15,-3-3 16,-4 2-16,-3 0 15,1 0 1,-5-4-16,-1 2 16,-4-2-1,3-1-15,-4 1 16,-1-3-16,-2-2 16,-12 1-1,-4-4-15,7 1 16,3-4-1,-3 0-15,0-1 16,3-2-16,-3 1 16,3-2-1,-3 1-15,2 1 16,4-3-16,-6 0 16,2-6-1,-1 1-15,4 1 16,-1-1-1,1 0-15,0-1 16,2-1-16,2-2 16,-2-2-1,5-5-15,14 0 16,2-2-16,1 1 16,1-5-1,2-5-15,3-5 16,4-5-1,3-4-15,6-6 16,8-2-16,5-2 16,3-8-1,10-1-15,9-7 16,9 0 0,10-4-16,8-1 15,16-17-15,16-5 16,1 10-1,7 13-15,10 5 16,10 9 0,9 0-16,8 5 15,17 1-15,10 2 16,16 7 0,-4 10-16,-1 8 15,4 6 1,4 2-16,3 7 15,2 5-15,-3 6 16,-7 3 0,-7 8-16,-10 7 15,-14 6 1,-9 8-16,-8 9 16,-7 6-16,-7 11 15,-9 1 1,-14 1-16,-14-1 15,-15 3 1,-16-7-16,-6-2 16,-9 5-16,-7 5 15,-13 5 1,-8-1-16,-16 13 16,-6-3-1,2-10-15,4-9 16,6-4-16,38-56 15,-27 40 1,11-2-16</inkml:trace>
  <inkml:trace contextRef="#ctx0" brushRef="#br0" timeOffset="349603.2582">27785 13344 0,'0'0'0,"0"0"15,0 0 1,0 0-16</inkml:trace>
  <inkml:trace contextRef="#ctx0" brushRef="#br0" timeOffset="376643.8198">29888 7682 0,'0'0'15,"0"0"1,0 0-16,0 0 16,-15 20-16,-7 10 15,-10 14 1,-1 8-16,-5 8 16,-5 14-16,-12 29 15,-10 30 1,7 1-16,4-8 15,12-26 1,1-18-16,8-14 16,8-12-16,25-56 15,0 0 1,0 0-16,-22 33 16,4-17-1,10-21-15,5-15 16,8-18-16</inkml:trace>
  <inkml:trace contextRef="#ctx0" brushRef="#br0" timeOffset="376909.3711">29631 8147 0,'0'0'16,"0"0"-16,0 0 15,3 18 1,13 13-16,3 7 16,8 3-1,5 1-15,3 5 16,4-3-16,1 1 16,-5-2-1,-35-43-15,0 0 16,0 0-16,43 33 0</inkml:trace>
  <inkml:trace contextRef="#ctx0" brushRef="#br0" timeOffset="377143.3291">29871 8085 0,'0'0'0,"0"0"0,0 0 0,0 0 16,20 4 15,22 0-31,23 7 16,0 3-16,-5 2 0,-6-7 16,0-7-16,-5-9 31</inkml:trace>
  <inkml:trace contextRef="#ctx0" brushRef="#br0" timeOffset="377518.2461">30331 7517 0,'0'0'0,"0"0"15,0 0-15,-4 24 16,2 24-16,-2 25 0,-2 17 16,6 5 15,6 4-31,0 4 15,0-1-15,1 1 0,1-4 32,0-5-32,-4-8 15,-2-3-15,-4-14 0,-4-17 16,-6-6-16,12-46 16,0 0 15,-21 30-31</inkml:trace>
  <inkml:trace contextRef="#ctx0" brushRef="#br0" timeOffset="377784.1032">29867 8956 0,'0'0'16,"0"0"-16,0 0 16,8 18-16,10 9 15,9 6 1,7 0-16,6-4 0,6-1 31,8-8-31,4-7 0,1-9 0,0-4 16</inkml:trace>
  <inkml:trace contextRef="#ctx0" brushRef="#br0" timeOffset="378346.3765">30988 7740 0,'0'0'0,"0"0"0,0 0 31,-22 7-31,-17 7 16,-9 7-16,5 13 0,3 4 15,5 11 17,4 2-32,31-51 15,-24 54-15,24-54 16,-11 57-16,11-8 0,9-9 16,10-9-1,5-16-15,5-8 31,4-8-31,8-11 16,10-8 0,-3-11-16,-7-3 0,-9-6 0,-8-1 15,-16 3 17,-14 1-32,-11 3 0,-12 3 31,-7 6-31,-7 5 0,-1 7 0,-6 4 15,4 9 17,46 0-32,-47 4 15,47-4-15,-41 7 0</inkml:trace>
  <inkml:trace contextRef="#ctx0" brushRef="#br0" timeOffset="378736.7042">31290 7115 0,'0'0'0,"0"0"15,0 0-15,0 21 16,4 22-1,0 23-15,-2 3 16,2 6-16,3 22 16,-1-1-1,-4 0-15,0 7 16,0 1 0,-2 4-16,0-4 15,0-3-15,-2-3 16,-4-6-1,-7-8-15,-1-11 16,-1-22 0,0-10-16,15-41 15,-21 31-15,-2-14 16</inkml:trace>
  <inkml:trace contextRef="#ctx0" brushRef="#br0" timeOffset="379221.0835">30738 8585 0,'0'0'0,"0"0"15,0 25-15,0 19 16,0 26 0,7-4-16,3 1 15,4-2 1,4-11-16,2-8 16,4-3-16,5-4 15,3-6 1,1-6-16,6-12 15,1-10 1,2-14-16,1-16 16,2-12-16,-1-15 15,-5-8 1,-6-5-16,-10-2 16,-6-1-1,-9 2-15,-6 3 16,-4 5-16,-6 4 15,-6 7 1,-4 9-16,-4 12 16,-5 12-1,1 12-15,-7 7 16</inkml:trace>
  <inkml:trace contextRef="#ctx0" brushRef="#br0" timeOffset="379658.715">30811 8929 0,'0'0'0,"0"0"16,23-9-1,15-7-15,19-8 16,4 1-1,-1 6-15,1 3 16,-3 5-16,-58 9 16,54-6-1,-54 6-15,0 0 16,0 0-16,40-5 16,-40 5-1,0 0-15,0 0 16,29 0-1,-29 0-15,0 0 16,0 0-16,12-2 16,-12 2-1,0 0-15,0 0 16,9-3 0,-9 3-16,0 0 15,0-8-15,-13-6 16</inkml:trace>
  <inkml:trace contextRef="#ctx0" brushRef="#br0" timeOffset="382829.4911">31728 7336 0,'0'0'16,"0"0"-16,0 0 15,0 0 1,17 7-16,15 6 15,6 5 1,-3 4-16,-3 0 16</inkml:trace>
  <inkml:trace contextRef="#ctx0" brushRef="#br0" timeOffset="383344.9947">31779 7680 0,'0'0'0,"0"0"16,0 0-1,0 0-15,23 0 16,21-5-16,23 1 16,-2 0-1,-9-5-15,-56 9 16,0 0-16,0 0 15,37-9 1,-18 4-16,-23 7 16,-13 12-1,-10 11 1,4 3-16,-6 8 0,-1 5 16,3-1-1,5 0-15,6-4 16,16-36-1,-4 33-15,4-33 16,8 25 0,10-12-16,6-6 15,-24-7-15,23 0 16,-23 0 0,24-10-16,-10-7 15,-6-4 1,-6 4-16,-10 4 15,-10 2-15,-12 4 16,-9 9 0,-11 10-16,-7 5 15</inkml:trace>
  <inkml:trace contextRef="#ctx0" brushRef="#br0" timeOffset="383579.4406">31566 8194 0,'0'0'0,"0"0"16,0 0 0,19 0-16,15-5 15,20 1 1,3 2-16,6-3 16,9-1-16,2-6 15,14-8 1,-5 0-16,-83 20 15,76-16 1,-76 16-16,60-9 16</inkml:trace>
  <inkml:trace contextRef="#ctx0" brushRef="#br0" timeOffset="383892.0816">31986 8140 0,'0'0'16,"0"0"-16,0 0 16,0 0-16,-6 27 15,4 22 1,-2 27-16,0 19 16,4-3-1,-4 9-15,8 2 16,-2 9-16,4 3 15,-4 2 1,0 0-16,-2-8 16,0-13-16,-2-11 15,-4-13 1,6-72-16,0 0 16,-2 39-1,6-16-15,2-25 16</inkml:trace>
  <inkml:trace contextRef="#ctx0" brushRef="#br0" timeOffset="384157.696">32611 7528 0,'0'0'0,"0"0"15,0 0-15,0 0 16,16 7 0,14 7-16,2 6 15,-5 0-15,-14-5 16,-15 3-1</inkml:trace>
  <inkml:trace contextRef="#ctx0" brushRef="#br0" timeOffset="385141.4521">32525 7859 0,'-3'9'15,"-3"0"-15,2 4 16,2-4 0,2-5-16,-2 1 15,6-3 1,13-4-16,14-4 15,14-6-15,1 1 16,-8 0 0,-2 2-16,-15 2 15,-6 9-15,-13 7 16,-15 13 0,-10 6-16,-10 7 15,-12 7 1,-12 13-16,-19 18 15,-10 12-15,7-2 16,79-83 0,0 0-16,-46 56 15,34-30 1,22-19-16,14-18 16,9-7-16,22-13 15,7-8 1,3-1-16,14-10 15,0 7-15,-79 43 16,0 0 0,69-32-16,-31 18 15,-34 24 1,-23 9-16,-16 15 16,-24 20-16,-32 33 15,-19 25 1,13 0-16,26-18 15,71-94 1,0 0-16,-39 62 16,29-33-16,25-22 15,10-18 1,11-12-16,18-13 16,3-7-1,1 2-15,-58 41 16,53-41-16,-53 41 15,49-33 1,-10 15-16,-11 16 16,-18 12-1,-12 11-15,-6 10 16,-8 9-16,-9 16 16,-5 5-1,3 1-15,6-4 16,21-58-1,-17 52-15,17-52 16,-4 42-16,15-12 16,12-20-1,8-8-15,9-6 16,9-7 0,-49 11-16,51-7 15,-51 7-15,38 4 16,-5 12-1,-11 9-15,-6 0 16,-16-25 0,22 24-16,5-6 15,8-13-15,15-12 16,19-15 0,2-3-16,16 2 15</inkml:trace>
  <inkml:trace contextRef="#ctx0" brushRef="#br0" timeOffset="385313.2817">33328 9001 0,'0'0'0,"0"0"15,0 0-15,0 0 16</inkml:trace>
  <inkml:trace contextRef="#ctx0" brushRef="#br0" timeOffset="386375.9067">29458 9892 0,'0'43'15,"-6"21"-15,2 34 16,0 36-1,-3 9-15,-4-2 16,2-5 0,3-11-16,4-15 15,-1-18 1,3-92-16,-6 68 16,-8-35-16</inkml:trace>
  <inkml:trace contextRef="#ctx0" brushRef="#br0" timeOffset="386594.6234">29448 9999 0,'0'0'16,"25"-5"-16,22-8 15,16-7 1,2 2-16,2 7 15,-7 4-15,-11 12 16,-49-5 0,38 13-16</inkml:trace>
  <inkml:trace contextRef="#ctx0" brushRef="#br0" timeOffset="386766.2708">29393 10513 0,'0'0'0,"0"0"16,0 0-16,21 0 15,32 0 1,34-9-16,17-6 16,-1-6-16,-4 3 15</inkml:trace>
  <inkml:trace contextRef="#ctx0" brushRef="#br0" timeOffset="387078.4915">30029 10049 0,'0'0'15,"0"0"-15,0 0 16,24 0-16,26 0 16,29 0-1,19-7-15,-5-3 16,-5 2-1,-88 8-15,0 0 16,76-5-16</inkml:trace>
  <inkml:trace contextRef="#ctx0" brushRef="#br0" timeOffset="387437.7809">30294 10006 0,'0'0'0,"0"0"15,0 0-15,-4 20 16,-4 20-16,-10 25 16,-2 11-1,-11 22-15,-5 30 16,-4 1 0,-5-6-16,1-20 15,4-16-15,12-13 16,28-74-1,0 0-15,0 0 16,-17 58 0,17-58-16,-7 31 15,12-20-15,12-11 16,13-6 0,12-4-16,18 0 15,7 3 1,10 1-16,31 7 15,17 8-15,1 4 16</inkml:trace>
  <inkml:trace contextRef="#ctx0" brushRef="#br0" timeOffset="387844.3236">30910 10060 0,'0'0'16,"0"0"-16,0 26 15,-4 31 1,1 29-16,-4 25 15,5 6 1,0 2-16,2 4 16,0-5-16,2-9 15,5-15 1,4-20-16,8-22 16,7-28-1,5-15-15,7-12 16,21-9-16,18-11 15,37-13 1,38-7-16,-2 6 16,-14 10-16</inkml:trace>
  <inkml:trace contextRef="#ctx0" brushRef="#br0" timeOffset="388344.1732">31982 10053 0,'0'0'15,"-6"22"-15,-10 23 16,-5 24-1,-1 7-15,0 33 16,9 21-16,15-3 16,21-8-1,15-25-15,13-24 16,4-26 0,-5-24-16,1-20 15,10-18-15,0-20 16,2-18-1,0-29-15,-6-24 16,-27-3 0,-22 9-16,-22 9 15,-16 16-15,-11 11 16,-15 11 0,-12 12-16,-7 12 15,-16 21-15,-6 18 16,-15 24-1,3 25-15,-1 22 16,16 14 0,26 6-16,29 1 15,30-7-15</inkml:trace>
  <inkml:trace contextRef="#ctx0" brushRef="#br0" timeOffset="388562.7616">32879 10919 0,'0'0'15,"0"0"1,0 0-16,0 0 16</inkml:trace>
  <inkml:trace contextRef="#ctx0" brushRef="#br0" timeOffset="405312.1501">22305 12385 0,'0'0'15,"-7"23"-15,1 17 16,-5 24 0,7 8-16,0 8 15,1 21-15,1 1 16,2-3 0,0-14-16,0-85 15,0 0-15,5 65 16,6-31-1,12-34-15,3-27 16,1-18 0,4-16-16,3-3 15,1-1-15,8-11 16,-43 76 0,41-60-16,-41 60 15,29-23-15,-14 30 16,-8 18-1,-3 15-15,-2 16 16,-6 4 0,4 0-16,0-60 15,0 0-15,2 48 16,5-17 0,6-27-16,4-17 15,3-18 1,1-10-16,6-10 15,-27 51-15,27-47 16,-27 47 0,23-38-16,-23 38 15,17-16 1,-3 18-16,-5 21 16,-5 11-16,2 8 15,2 14 1,3-1-16,-11-55 15,20 50-15</inkml:trace>
  <inkml:trace contextRef="#ctx0" brushRef="#br0" timeOffset="405859.048">23311 12861 0,'0'0'16,"0"0"-16,-20-13 16,-3-10-16,-11-8 15,3-2 1,1-1-16,2 1 16,1 1-1,27 32-15,-26-28 16,26 28-16,-28-20 15,5 13 1,1 15-16,5 11 16,-1 14-1,1 14-15,2 4 16,6-1-16,9-50 16,0 0-1,-2 42-15,6-9 16,3-19-16,10-14 15,0-16 1,5-11-16,5-9 16,4-7-1,-1 4-15,-6 8 16,1 10 0,-8 17-16,1 6 15,0 12-15,-2 8 16,2 9-1,0 7-15,2 7 16,1-2-16,1-6 16,2-3-1,1-10-15,-8-14 16,-1-13 0</inkml:trace>
  <inkml:trace contextRef="#ctx0" brushRef="#br0" timeOffset="406077.804">23527 12512 0,'0'0'0,"-5"23"16,1 13 0,2 17-16,-4-5 15,4-11 1,-4-10-16,1-11 15,3-14-15,-6-22 16,-6-18 0</inkml:trace>
  <inkml:trace contextRef="#ctx0" brushRef="#br0" timeOffset="406218.0734">23381 11972 0,'0'0'15,"0"0"1,0 0-16,0 0 16,0 0-16,0 0 15,0 0-15</inkml:trace>
  <inkml:trace contextRef="#ctx0" brushRef="#br0" timeOffset="406562.1091">23659 12754 0,'0'0'0,"0"0"16,-7 21-16,-1 9 16,-7 11-1,6-15-15,3-16 16,2-17-1,6-18-15,8-15 16,12-14-16,1-11 16,4 6-1,0 7-15,3 5 16,1 6-16,2 13 16,7 10-1,3 18-15,-4 29 16,-5 40-16,5 81 15,3 103 1</inkml:trace>
  <inkml:trace contextRef="#ctx0" brushRef="#br0" timeOffset="416918.9871">24242 11990 0,'0'0'16,"0"0"-16,-23 0 16,-17 0-1,-18 0-15,-1 0 16,0 4 0,-2-1-16,-3 1 15,-1 0-15,-3-4 16,-2 3-1,-7-3-15,-13 0 16,-3 7 0,-3 1-16,-4 6 15,-5-1-15,-5 1 16,-2-6 0,1 2-16,-1-8 15,-3-2 1,2-5-16,1-2 15,5 1-15,4-3 16,0 0 0,3 2-16,3 3 15,9 2 1,3 4-16,1 0 16,6 2-16,7 1 15,14-3 1,11 1-16,-2-1 15,7 0 1,-1 0-16,42-2 16,0 0-16,-42 7 15,42-7 1,0 0-16,0 0 16,-39 4-1,39-4-15,0 0 16,-36 2-16,36-2 15,-21-2 1</inkml:trace>
  <inkml:trace contextRef="#ctx0" brushRef="#br0" timeOffset="418090.28">21533 10947 0,'0'0'0,"0"0"16,0 24 0,0 23-16,0 27 15,-4 13 1,0 9-16,-3 4 16,-2 10-16,-7 13 15,-2 11 1,-4 4-16,-2-8 15,1-28 1,0-23-16,23-79 16,-29 49-16,-4-30 15</inkml:trace>
  <inkml:trace contextRef="#ctx0" brushRef="#br0" timeOffset="418371.4641">21560 11131 0,'0'0'0,"0"0"16,14-8-16,3-3 16,9 4-1,-11 12-15,-4 13 16,-6 11-16,-7 11 15,-10 11 1,-7 5-16,-7 0 16,26-56-1,0 0-15,0 0 16,-27 38-16,5-25 16</inkml:trace>
  <inkml:trace contextRef="#ctx0" brushRef="#br0" timeOffset="418668.2741">21768 11110 0,'0'0'0,"0"0"16,0 0-1,0 0-15,9 18 16,2 12-16,-2 11 16,-11 8-1,-5 5-15,-4 2 16,11-56-1,0 0-15,0 0 16,-13 46-16,4-12 16,11-25-1,7-20-15,8-18 16,8-9 0,11-13-16,3-1 15,0 1-15,4 6 16,-43 45-1,43-40-15,-4 6 16</inkml:trace>
  <inkml:trace contextRef="#ctx0" brushRef="#br0" timeOffset="418871.6438">22206 11029 0,'0'0'16,"0"0"-16,0 0 15,2 20 1,9 21-16,1 21 16,-1 1-16,-5-2 15,-6-61-15,0 59 16,-4-7 0,-11-19-16</inkml:trace>
  <inkml:trace contextRef="#ctx0" brushRef="#br0" timeOffset="419027.5888">22204 10799 0,'0'0'0,"0"0"16,0 0-16,0 0 15,15-9 1,21-13-16</inkml:trace>
  <inkml:trace contextRef="#ctx0" brushRef="#br0" timeOffset="419386.9731">22415 11342 0,'0'0'0,"0"0"15,0 0 1,0 6-16,0-1 15,0 0-15,0-3 16,0-2 0,8-25-16,6-13 15,5-20 1,-1 7-16,-1 6 16,4 14-1,-4 13-15,2 14 16,3 8-16,3 12 15,2 10 1,-5 12-16,1 18 16,-7 0-1,-4 0-15,-7-6 16,-10-16-16,1-17 16,-2-19-1,6-24-15</inkml:trace>
  <inkml:trace contextRef="#ctx0" brushRef="#br0" timeOffset="419574.6729">22718 10935 0,'0'0'0,"0"0"16,0 0-16,0 0 16,19 12-1,21 1-15,18 1 16,11-8-16,6-8 15,18-14 1,-1-11-16,-15-11 16</inkml:trace>
  <inkml:trace contextRef="#ctx0" brushRef="#br0" timeOffset="419824.6272">23029 10502 0,'0'0'0,"0"0"15,0 27-15,0 26 16,0 37 0,0 28-16,0 6 15,4-2-15,0-4 16,3-10-1,4-15-15,10-25 16,3-35-16,9-24 16</inkml:trace>
  <inkml:trace contextRef="#ctx0" brushRef="#br0" timeOffset="420230.7601">23706 10779 0,'0'0'0,"-7"-21"16,-9-16 0,-8-10-16,-4 7 15,-3 2-15,2 0 16,0 5 0,29 33-16,0 0 15,-30-28 1,5 15-16,7 13 15,5 13 1,3 15-16,4 14 16,6 25-16,2 16 15,2 32 1,4 42-16,-4 2 16,-2-10-16,-2-26 15,-2-22 1,-8-21-16,10-80 15,-13 58 1,-7-24-16,-4-13 16,-1-18-16,3-14 15,6-19 1,5-18-16</inkml:trace>
  <inkml:trace contextRef="#ctx0" brushRef="#br0" timeOffset="420386.7332">23397 11018 0,'0'0'0,"0"0"16,0 0-16,0 0 15,20 5 1,25-3-16,25 2 16,2 0-1,20-4-15</inkml:trace>
  <inkml:trace contextRef="#ctx0" brushRef="#br0" timeOffset="420511.5854">23906 11348 0,'0'0'0,"0"0"15,0 0-15</inkml:trace>
  <inkml:trace contextRef="#ctx0" brushRef="#br0" timeOffset="429681.3081">23933 11983 0,'0'0'16,"0"0"-16,-24-1 16,-16-12-1,-21 3-15,4-1 16,2 4-16,3 4 15,-3-1 1,0 4-16,-2-2 16,3 2-1,-5 0-15,-1 0 16,-3 0-16,-5 2 16,2 0-1,-4 5-15,2 2 16,3 0-1,6-5-15,-1 0 16,-3-1-16,-1-3 16,-6 3-1,3-3-15,-2 1 16,0 2 0,0 1-16,1 1 15,-1-1-15,2-2 16,0 2-1,3 3-15,-4-4 16,3-1 0,2 0-16,3 1 15,0-1-15,2-2 16,5 2 0,53-2-16,-57 0 15,2 2-15,-2-2 16,57 0-1,-50 0-15,50 0 16,-49-2 0,49 2-16,-51-7 15,51 7-15,-43-9 16,43 9 0,-39-13-16,10-5 15,7 0 1,5-2-16,1-6 15,3-8-15,0-4 16,0-13 0,7-6-16,-2-5 15,2-7 1,2-3-16,2-4 16,-3-22-16,1-10 15,-3 11 1,-2 11-16,1 15 15,1 12-15,3 7 16,4-5 0,2 2-16,4 1 15,-6 54 1,9-51-16,-1 6 16,-8 45-16,16-40 15,5 8 1,-21 32-16,23-21 15,5 4 1,3 4-16,4 4 16,5 3-16,10 3 15,7 3 1,0 3-16,11-2 16,0 1-1,9 1-15,25-1 16,21-4-16,14-1 15,7-3 1,-4-3-16,-7 0 16,-6 0-1,1 3-15,2-1 16,-3 2-16,1 3 16,-5 0-1,-2 2-15,-1 0 16,-1 4-1,-6-1-15,-12 1 16,-2 3-16,-8-1 16,-11 1-1,-6 2-15,-7 0 16,-11-3 0,-56-6-16,48 8 15,-48-8-15,0 0 16,0 0-1,53 7-15,-53-7 16,43 6-16</inkml:trace>
  <inkml:trace contextRef="#ctx0" brushRef="#br0" timeOffset="429822.2875">24271 10600 0,'0'0'0,"0"0"16,0 0 0,0 0-16</inkml:trace>
  <inkml:trace contextRef="#ctx0" brushRef="#br0" timeOffset="440319.4239">20890 10949 0,'0'0'0,"-24"4"16,-18 1-16,-15 4 15,3 4 1,3 11-16,2 5 16,-8 12-16,-1 10 15,-15 27 1,-7 21-16,10 8 15,7 12 1,15-1-16,7 0 16,10 1-16,14-1 15,8-4 1,9-11-16,4-3 16,9-4-1,7-6-15,7-10 16,7-10-1,12-8-15,9-11 16,9-6-16,11-13 16,6-9-1,6-6-15,5-6 16,4-5-16,7 1 16,-4-3-1,-7 3-15,-11 1 16,0-2-1,-5-4-15,-4-2 16,-19-2-16,-53 2 16,47-16-1</inkml:trace>
  <inkml:trace contextRef="#ctx0" brushRef="#br0" timeOffset="440694.3358">21331 12600 0,'0'0'0,"0"0"15,0 0-15,0 0 16,0 0 0,0 0-16,21 4 15,25 1-15,18 6 16,-3 4-1,-15 4-15,-6 3 16,-6 2 0,-34-24-16,29 29 15,-14 7-15,-8 0 16,-14-7 0,-10 0-16,-16 7 15,-24 17 1,-39 32-16,-47 47 15,-36 51-15,-8 56 16,26 21 0</inkml:trace>
  <inkml:trace contextRef="#ctx0" brushRef="#br0" timeOffset="468750.239">4091 8576 0,'0'0'0,"0"0"16,0 0-16,0 0 16,0 0-1,0 0-15,0 0 16,0 0-16,15 0 15,20 0 1,15 0-16,-1 0 16,2 4-1,5-2-15,4 4 16,3-5-16,4-2 16,2-5-1,5 0-15,11-3 16,-1 0-1,3 0-15,-1 2 16,1 1-16,-2-1 16,-1 3-1,4-2-15,-3 0 16,1 6-16,-2 0 16,0-2-1,0-1-15,-7 3 16,-1 0-1,-4 3-15,-10-1 16,-6 4-16,0-3 16,1 2-1,0-1-15,-1-4 16,-1 0 0,-2 0-16,-2-2 15,-51 2-15,49 0 16,0 2-1,-49-2-15,0 0 16,49 2 0,-49-2-16,45 7 15,-45-7-15,0 0 16,0 0 0,42 0-16,-1-7 15</inkml:trace>
  <inkml:trace contextRef="#ctx0" brushRef="#br0" timeOffset="469156.3883">7033 8313 0,'0'0'0,"0"0"15,0 0-15,-17 14 16,-13 12 0,-10 11-16,2 6 15,-1 1 1,4 4-16,2-2 15,1-1-15,3 0 16,29-45 0,-29 42-16,29-42 15,0 0 1,0 0-16,-20 40 16,11-12-16,12-16 15,5-9 1</inkml:trace>
  <inkml:trace contextRef="#ctx0" brushRef="#br0" timeOffset="469406.4474">7330 8299 0,'0'0'16,"0"0"-16,0 0 16,0 0-16,-18 18 15,-11 13 1,-17 20-16,-7 8 16,-19 23-1,-18 25-15,-8 21 16,-10 21-16</inkml:trace>
  <inkml:trace contextRef="#ctx0" brushRef="#br0" timeOffset="483528.3248">8114 6183 0,'0'0'16,"0"0"-1,0 0-15,0 0 16,14 11-16,13 5 16,11 7-1,1-2-15,5 6 16,-5 5 0,-2 4-16,-17 1 15,-16 6-15</inkml:trace>
  <inkml:trace contextRef="#ctx0" brushRef="#br0" timeOffset="484528.0709">7996 6795 0,'0'0'0,"0"0"15,0 0 1,28 0-16,24-2 15,31-5-15,14-6 16,-11 2 0,-8 5-16,-78 6 15,0 0 1,63-3-16,-63 3 16,31 0-16,-21 4 15,-29-1 1,-14 3-16,-17 10 15,-2 6-15,-5 8 16,6 0 0,-6 10-16,7 3 15,2 5-15,48-48 16,-33 48 0,14 4-16,13-3 15,16-5 1,9-4-16,14-4 15,11-4 1,4-8-16,-48-24 16,53 13-16,-53-13 15,47 3 1,-14-14-16,-19-8 16,-12-4-16,-7-4 15,-8-2 1,-6 1-16,-1 3 15,-3-1-15,0 6 16,-2 2 0,2 5-16,6 4 15,3 5 1,1 8-16,5 7 16,2 8-16,2 11 15,6 8 1,8 12-16,3 5 15,3 1 1,-3 5-16,-3 1 16,-8 4-16,-8 4 15,-9-1 1,-14 1-16,-17 13 16,-6-5-1,0-13-15,52-65 16,-49 42-16,49-42 15,-34 15 1,13-15-16,8-8 16,9-8-16,8-2 15,11-2 1,7 0-16,11 2 16,11 0-1,9 7-15,-1 9 16,7 8-16,1 8 15,1 4 1,4 1-16,-1 1 16,3-4-1,-2-4-15,2-3 16,0-7-16,-2-2 16,-4-5-1,-10-3-15</inkml:trace>
  <inkml:trace contextRef="#ctx0" brushRef="#br0" timeOffset="484808.9637">8845 6375 0,'0'0'0,"0"0"15,0 0-15,0 0 16,18 5 0,20-1-16,27 5 15,4-2-15,3 2 16,-72-9-1,0 0-15,63 18 16</inkml:trace>
  <inkml:trace contextRef="#ctx0" brushRef="#br0" timeOffset="485230.7339">8821 6636 0,'0'0'15,"0"0"-15,0 0 16,0 0-1,0 0-15,0 0 16,24-2 0,27-9-16,23-5 15,-1-1-15,-73 17 16,0 0 0,43-9-16,-18 9 15,-23 11 1,-10 7-16,-17 11 15,-10 18-15,-11 6 16,-2 3 0,48-56-16,0 0 15,0 0-15,-57 65 16,20-16 0,29-31-16,24-20 15,11-12 1,12-3-16,12-9 15,4 2-15,5 0 16,1 1 0,-61 23-16,47-13 15,-20 13 1,-29 9-16</inkml:trace>
  <inkml:trace contextRef="#ctx0" brushRef="#br0" timeOffset="485933.6989">8587 7339 0,'0'0'16,"0"0"-16,15-14 15,18-9 1,23-15-16,13-6 16,23-17-16,15-12 15,-6 1 1,-16 10-16,-27 19 15,-58 43 1,24-29-16,-17 12 16,-21 12-16,-5 11 15,-10 14 1,-2 16-16,-5 16 16,2 1-1,8-1-15,-2-3 16,6-4-16,3-3 15,4-2 1,0-2-16,0 2 16,-4 0-1,1 3-15,0-5 16,5-4-16,7-14 16,4-9-1,6-7-15,5-10 16,11-10-16,4-6 15,3-5 1,2 2-16,-29 25 16,35-24-1,5 4-15,-9 10 16,-12 13-16,-7 12 16,-10 13-1,-7 9-15,-11 24 16,-4 3-16,-1 9 15,-7 15 1,8-3-16,20-85 16,0 0-1,-5 65-15,20-41 16,21-28 0,3-21-16,22-17 15,23-25-15,13-8 16,-6-2-1,-15 22-15,-20 18 16,-18 18-16</inkml:trace>
  <inkml:trace contextRef="#ctx0" brushRef="#br0" timeOffset="486246.1261">10235 6827 0,'-22'15'15,"-7"11"-15,-23 21 16,-1 14-1,-25 29-15,-16 28 16,9-2 0,24-22-16,61-94 15,-24 52-15,24-39 16,14-29 0</inkml:trace>
  <inkml:trace contextRef="#ctx0" brushRef="#br0" timeOffset="486433.5763">10061 7061 0,'0'0'0,"0"0"16,0 0-16,0 0 15,0 0-15,13 18 16,10 11 0,8 9-16,3 2 15,-1 1 1,0-4-16,3-8 15,0-8-15,0-13 16</inkml:trace>
  <inkml:trace contextRef="#ctx0" brushRef="#br0" timeOffset="486840.11">10480 6111 0,'0'0'16,"0"0"-16,0 0 15,0 0 1,0 0-16,-6 18 16,-3 23-16,-7 30 15,3 9 1,-1 28-16,6 28 15,6 22 1,6 13-16,8-9 16,-2 2-16,3-1 15,1-3 1,-5-1-16,-7-11 16,-4-19-1,0-19-15,-3-23 16,5-87-16,-2 67 15,2-67 1,0 0-16,-2 32 16,2-31-1,2-21-15</inkml:trace>
  <inkml:trace contextRef="#ctx0" brushRef="#br0" timeOffset="487527.3552">10930 6748 0,'0'0'0,"0"0"16,-21 23-16,-14 15 16,-18 28-1,-19 29-15,-1 21 16,17-5-1,26-28-15,30-83 16,-2 53-16,16-26 16,13-20-1,4-14-15,13-14 16,10-16 0,-3-6-16,-10-1 15,-13 0-15,-9 1 16,-15 7-1,-8 14-15,-12 4 16,-11 12-16,-4 3 16,-7 7-1,38-4-15,0 0 16,-38 5 0,16-11-16,22-10 15,18-8-15,13-12 16,16-14-1,6 3-15,-2 3 16,-1 6 0,-10 11-16,-4 11 15,-9 14-15,-10 9 16,-3 13 0,-7 11-16,-7 14 15,-3 17 1,-1 5-16,-2 9 15,-2 21-15,8 8 16,5-12 0,4-24-16,-9-69 15,0 0-15,0 0 16,9 41 0,1-26-16,-2-28 15,-6-23-15</inkml:trace>
  <inkml:trace contextRef="#ctx0" brushRef="#br0" timeOffset="487933.5279">11314 6241 0,'0'0'0,"0"0"15,0 0 1,0 0-16,0 0 15,2 20-15,10 25 16,-1 29 0,1 29-16,-6 10 15,-2 11 1,-2 5-16,0 11 16,-2 6-16,0 30 15,0 10 1,0 2-16,0-14 15,-4-13 1,-4-21-16,-8-14 16,3-28-16,13-98 15,-10 74 1,10-74-16,0 0 16,0 0-1,-6 46-15,6-46 16,0 0-16,-2 15 15,8-30 1,12-12-16</inkml:trace>
  <inkml:trace contextRef="#ctx0" brushRef="#br0" timeOffset="488823.6391">12520 6481 0,'0'0'0,"0"0"16,0 0-1,0 0-15,-8 17 16,-1 10-16,-4 11 16,3-11-1,4-14-15,2-6 16,2-10 0,2-4-16,-3 1 15,3 0-15,0-1 16,0 2-1,0 2-15,-2 2 16,2 2 0,-2 5-16,2 5 15,0-1-15,0 8 16,0 9 0,2 5-16,0 8 15,1 18-15,-1 9 16,-2 6-1,-5 22-15,-1 8 16,-8 1 0,1-14-16,-3-23 15,16-67-15,0 0 16,-17 40 0,-6-15-16,0-21 15,6-18 1,3-12-16,4-14 15,8-23-15,2-6 16,6-5 0,5-22-16,7-6 15,1 11 1,1 27-16,8 24 16,3 7-16,9 10 15,3 8 1,3 12-16,2 12 15,-2 14-15,-1 3 16,-6 5 0,-13 5-16,-11 0 15,-7 2 1,-16 0-16,-13 5 16,-18-3-1,-12 4-15,-9-1 16,-23 4-16,2-5 15,81-42 1,-53 16-16,32-30 16</inkml:trace>
  <inkml:trace contextRef="#ctx0" brushRef="#br0" timeOffset="489277.027">12924 6149 0,'0'0'16,"0"0"-16,0 0 15,0 25 1,4 26-16,0 26 16,-2 18-1,0 4-15,3-1 16,1 1-16,7 3 15,0 1 1,1 0-16,-4-5 16,-5-4-1,-8-16-15,-5-10 16,8-68-16,-14 40 16,-1-23-1,2-17-15,5-19 16,1-18-16,7-10 15,2-22 1,5 1-16,2-2 16,10 5-1,3 3-15,11 4 16,15 1-16,7 6 16,24-7-1,-79 58-15,0 0 16,84-47-1</inkml:trace>
  <inkml:trace contextRef="#ctx0" brushRef="#br0" timeOffset="489511.2748">12809 7333 0,'-8'32'0,"-6"12"15,-1 15-15,-1-1 16,5 5-1,7 0-15,10-4 16,5 0 0,12-8-16,7-9 15,9-12-15,8-13 16,3-21 0,11-23-16</inkml:trace>
  <inkml:trace contextRef="#ctx0" brushRef="#br0" timeOffset="489948.3752">13382 6668 0,'0'0'15,"0"0"-15,0 0 16,13-15-1,16-15-15,13-10 16,5 4 0,-47 36-16,0 0 15,0 0-15,41-31 16,-15 8 0,-15 18-16,-17 10 15,-15 16 1,-6 10-16,-15 14 15,7-1-15,4-1 16,8-12 0,12-6-16,11-12 15,11-8 1,16-10-16,13-8 16,16-14-16,8-2 15,5-3 1,-69 32-16,0 0 15,68-24-15,-36 20 16,-34 15 0</inkml:trace>
  <inkml:trace contextRef="#ctx0" brushRef="#br0" timeOffset="490479.505">13280 7306 0,'0'0'0,"0"0"15,26-15 1,16-12-16,28-17 16,19-19-16,11-8 15,-8 9 1,-92 62-16,0 0 16,65-50-1,-45 30-15,-34 25 16,0 6-16,-24 22 15,-22 34 1,-18 30-16,2 22 16,21-20-1,28-45-15,21-32 16,12-20-16,11-15 16,10-9-1,8-7-15,16-10 16,-4 6-16,-47 33 15,47-27 1,-47 27-16,37-14 16,-12 19-1,-19 15-15,-8 14 16,-11 9 0,-5 19-16,3 3 15,1 2-15,8-5 16,8-5-1,6-13-15,10-15 16,7-21-16,10-16 16,8-26-1,6-28-15,3-46 16</inkml:trace>
  <inkml:trace contextRef="#ctx0" brushRef="#br0" timeOffset="491088.9976">14067 6840 0,'0'0'15,"0"0"-15,-16 20 16,-8 16 0,-4 15-16,6 5 15,15-7-15,14-6 16,17-14-1,9-17-15,7-15 16,5-15 0,2-13-16,-9-6 15,-9 0-15,-11 1 16,-14 2 0,-10 9-16,-14 11 15,-11 2-15,-8 7 16,-1 4-1,7-2-15,14 1 16,8-8 0,16-2-16,15-15 15,13-9-15,19-14 16,9-3 0,11-14-16,7-2 15,-79 69 1,67-54-16,-67 54 15,50-29-15,-19 25 16,-13 18 0,-9 9-16,-7 16 15,-2 24 1,-7 10-16,1 32 16,-1 22-16,3 12 15,8 4 1,5-16-16,7-15 15,3-12 1,3-3-16,-1-11 16,-6-16-16,2-30 15,2-20 1</inkml:trace>
  <inkml:trace contextRef="#ctx0" brushRef="#br0" timeOffset="491448.0509">14683 6684 0,'0'0'15,"17"-10"-15,14-7 16,17-10-16,9-4 15,2 4 1,-4 5-16,-55 22 16,45-10-1,-14 15-15,-18 15 16,-17 14-16,-13 15 16,-16 17-1,-20 26-15,-4 5 16,9-15-16,48-82 15,0 0 1,-20 61-16</inkml:trace>
  <inkml:trace contextRef="#ctx0" brushRef="#br0" timeOffset="491604.2406">14982 6875 0,'0'0'0,"0"0"15,0 0 1,20 14-16,13 1 16,14 10-1,2-5-15,-4-8 16,-2-10-16</inkml:trace>
  <inkml:trace contextRef="#ctx0" brushRef="#br0" timeOffset="491885.4244">15360 6254 0,'0'0'15,"0"0"-15,0 0 16,0 30-1,0 30-15,0 37 16,0 18 0,0-1-16,0 0 15,6-9-15,3-2 16,2-5 0,-4-6-16,-5-12 15,-18-11-15</inkml:trace>
  <inkml:trace contextRef="#ctx0" brushRef="#br0" timeOffset="492104.4622">14982 7506 0,'0'0'0,"0"0"15,0 0 1,3 24-16,12 18 15,9 15-15,12-12 16,12-10 0,14-12-16,13-22 15,24-25 1,-3-36-16</inkml:trace>
  <inkml:trace contextRef="#ctx0" brushRef="#br0" timeOffset="492494.9769">15775 6543 0,'0'0'0,"0"0"15,0 0 1,22-12-16,18-8 15,21-3 1,-61 23-16,58-17 16,-58 17-16,48-3 15,-15 16 1,-18 10-16,-15 7 16,-9 12-16,-11 21 15,-14 8 1,-10 25-16,-12 9 15,56-105 1,0 0-16,0 0 16,-40 85-1,32-57-15,26-42 16,10-18-16</inkml:trace>
  <inkml:trace contextRef="#ctx0" brushRef="#br0" timeOffset="492620.0155">16150 6723 0,'2'3'16,"8"4"-1,-4-1-15,5 12 16,5 9-16,1 4 16,4 3-1,2 8-15,3 1 16,-26-43-16,27 42 16</inkml:trace>
  <inkml:trace contextRef="#ctx0" brushRef="#br0" timeOffset="492838.6759">16343 6661 0,'0'0'0,"13"-13"15,12-10 1,10-8-16,8 0 15,6-3-15,5-2 16,0-4-16,-11-4 16,-6-1-1</inkml:trace>
  <inkml:trace contextRef="#ctx0" brushRef="#br0" timeOffset="493057.0187">16624 6085 0,'0'0'15,"0"0"-15,0 0 16,0 20-16,0 22 16,7 26-1,3 9-15,2 26 16,2 6 0,0 1-16,1-1 15,-5-1-15,-7-10 16,-10-9-1,7-89-15,-9 72 16</inkml:trace>
  <inkml:trace contextRef="#ctx0" brushRef="#br0" timeOffset="493416.3091">16275 7349 0,'0'0'16,"0"0"-1,-11 19-15,-2 16 16,-5 12-16,5 9 16,3 4-16,10 5 15,10-5 1,10-4-16,6-13 16,12-12-16,5-18 15,6-17 1,-1-14-16,-9-13 15,-8-10-15,-11-3 16,-13-8 0,-11 3-16,-15 3 15,-9 3 1,-8 11-16,-2 10 16,0 13-1,-4 14-15,-1 12 16,3 13-16,5-1 15,10-7-15</inkml:trace>
  <inkml:trace contextRef="#ctx0" brushRef="#br0" timeOffset="493666.5605">16962 6489 0,'0'0'0,"0"0"16,0 22-1,0 26-15,0 27 16,-5 22-16,0 3 16,1 1-1,-1-12-15,-1-8 16,6-81-16,-9 54 15,2-39 1</inkml:trace>
  <inkml:trace contextRef="#ctx0" brushRef="#br0" timeOffset="494478.9122">16933 6829 0,'0'0'15,"0"0"-15,19-18 16,19-14-1,25-16-15,25-11 16,4-6-16,-22 10 16,-17 7-1,-22 15-15,-31 33 16,15-36-16,-15 36 16,6-35-1,-6 35-15,0 0 16,0 0-1,-4-22-15,-1 15 16,-3 16-16,-2 11 16,2 13-1,-3 12-15,-9 22 16,-8 11 0,-12 27-16,-10 7 15,6-12-15,9-28 16,11-28-1,5-23-15,8-10 16,4-7 0,1-1-16,3-6 15,8-1-15,4-5 16,8-2 0,6-5-16,-23 16 15,31-13-15,2 4 16,-2 9-1,-3 11-15,-10 12 16,-11 12 0,-12 12-16,-17 18 15,-17 7-15,-12 19 16,-10 5 0,61-96-16,-52 76 15,52-76 1,0 0-16,-41 40 15,41-40-15,-25 14 16,16-19 0,14-6-16,8-4 15,13-3 1,7-3-16,15-1 16,4 6-16,4 10 15,-3 8 1,-1 7-16,-6 7 15,-46-16 1,37 22-16,-37-22 16,0 0-16,37 16 15,4-16 1</inkml:trace>
  <inkml:trace contextRef="#ctx0" brushRef="#br0" timeOffset="494822.2284">17672 6510 0,'0'0'15,"0"0"-15,0 0 16,-5 21-16,3 20 15,-3 23 1,1 2-16,4-66 16,0 60-16,7-7 15,11-19 1,11-16-16,6-18 16,6-9-1,17-14-15,3-3 16,-61 26-16,0 0 15,0 0 1,47-27 0,-23 9-16</inkml:trace>
  <inkml:trace contextRef="#ctx0" brushRef="#br0" timeOffset="495368.9801">17441 7224 0,'0'0'0,"0"0"16,24-2-16,25-16 16,24-11-1,19-15-15,12-15 16,-10 8 0,-94 51-16,68-43 15,-68 43-15,33-26 16,-31 14-1,-20 19-15,-11 11 16,-11 12 0,-14 16-16,1 15 15,-16 25-15,1 12 16,22-1 0,20-23-16,18-14 15,11-16-15,4-8 16,8-4-1,3-5-15,11-3 16,11 3 0,14-5-16,7-9 15,3-3-15,1-10 16,-1-10 0,-5 0-16,-59 10 15,0 0 1,0 0-16,49-19 15,-49 19-15,0 0 16,0 0 0,36-15-16,-36 15 15,0 0-15,29-13 16,2-5 0,22-11-16</inkml:trace>
  <inkml:trace contextRef="#ctx0" brushRef="#br0" timeOffset="496540.9401">18789 6263 0,'0'0'0,"0"0"15,0 0 1,19 0-16,18 0 16,21 0-1,-3 5-15,-12-1 16,-11 8-16,-16 1 16,-23 3-1,-13 4-15,-11 0 16,-16 11-16,-21 12 15,-19 21 1,-2 10-16,89-74 16,0 0-1,-59 63-15,38-23 16,32-26-16,20-19 16,11-11-1,20-12-15,-3-5 16,-10 6-16,-13 4 15,-9 7 1,-12 9-16,-7 7 16,-14 9-1,-6 11-15,-13 12 16,-11 16-16,-2 11 16,7 3-1,6 1-15,14-5 16,11-11-1,15-13-15,11-17 16,9-12-16,8-16 16,8-16-1,-4-9-15,-7-4 16,-13 0 0,-12 2-16,-8 2 15,-14 11-15,-10 10 16,-8 5-1,-9 13-15,-5 8 16,-9 11 0,2 5-16,5 4 15,7 3-15,9 3 16,10 2 0,9 3-16,8 4 15,7 2-15,7 1 16,5 5-1,5-1 1,-6 5-16,-9 5 16,-7 0-16,-13 0 15,-11-3 1,-12-5-16,-7-1 16,-3-7-16,42-47 15,-46 39 1,46-39-16,-40 21 15,40-21 1,-31 5-16,18-14 16,15-8-16,16-10 15,17-3 1,22-6-16,9 7 16,11 3-16,30-1 15,22 0 1,5 0-16,-9-6 15,-35-3-15</inkml:trace>
  <inkml:trace contextRef="#ctx0" brushRef="#br0" timeOffset="496821.7584">19326 6050 0,'0'0'0,"0"0"15,0 0 1,0 0-16,15 15 15,15 3 1,7 8-16,-6 3 16,-4 1-16</inkml:trace>
  <inkml:trace contextRef="#ctx0" brushRef="#br0" timeOffset="497681.2549">19266 6668 0,'0'0'16,"13"-14"-16,16-6 16,10-14-1,12-3-15,0 3 16,-51 34-16,51-27 16,-51 27-1,43-11-15,-12 13 16,-25 15-1,-12 13-15,-15 15 16,-16 20-16,-22 20 16,-3 11-1,62-96-15,-50 73 16,26-23-16,15-30 16,16-18-1,11-15-15,14-12 16,14-15-1,5-4-15,-1 1 16,-50 43-16,46-38 16,-46 38-1,38-22-15,-11 22 16,-23 15 0,-12 19-16,-11 8 15,-11 17-15,30-59 16,0 0-1,0 0-15,-29 58 16,29-58 0,-20 42-16,15-19 15,14-23-15,9-12 16,6-5 0,9-6-16,4-4 15,-37 27-15,37-20 16,-5 10-1,-9 13-15,-12 11 16,-7 10 0,-11 12-16,-1 8 15,-12 15-15,-2 3 16,3-2 0,5-6-16,14-54 15,-2 47 1,8-16-16,10-13 15,7-14-15,9-8 16,-32 4 0,0 0-16,31-7 15,-2 7 1,-7 7-16,-6 9 16,-5 7-16,-7 7 15,-2 6 1,1 7-16,6 8 15,4-2 1,9-4-16,12-7 16</inkml:trace>
  <inkml:trace contextRef="#ctx0" brushRef="#br0" timeOffset="498540.2282">20702 6000 0,'0'0'0,"0"0"16,0 0-16,0 0 16,0 0-1,21 4-15,21-1 16,13 1-16,-16 5 16,-19 2-1,-18 5-15,-15 2 16,-7 2-16,-10 2 15,-3 7 1,-5 5-16,1-1 16,9-3-1,8-4-15,11-8 16,7-5 0,9-1-16,10-5 15,7-6-15,6-1 16,-30 0-1,27 5-15,-27-5 16,20 13-16,-9 8 16,-11 12-1,-11 1-15,-9 8 16,-7 10 0,27-52-16,-21 51 15,10-9-15,13-11 16,12-20-1,13-11-15,9-12 16,4-14 0,-8-2-16,-32 28 15,18-27-15,-12 2 16,-15 5 0,-13 9-16,-19 6 15,-23 16 1,-10 9-16,-20 19 15,-2 14-15</inkml:trace>
  <inkml:trace contextRef="#ctx0" brushRef="#br0" timeOffset="498774.7243">20195 6920 0,'0'0'0,"29"-9"16,18-6-16,29-13 15,29-2-15,15-2 16,3 12 0,0 2-16,-4 10 15,-2-6 1,-6 1-16,-18-3 16,-93 16-16,67-15 15,-33-3 1</inkml:trace>
  <inkml:trace contextRef="#ctx0" brushRef="#br0" timeOffset="499055.9773">20793 6743 0,'0'0'16,"0"0"-16,0 0 15,0 30 1,7 24-1,5 33-15,4 23 16,2 2-16,-1 8 16,-1 13-1,-5 13-15,-2 4 16,-2-11-16,-1-12 16,3-24-1,4-17-15,3-23 16,0-30-16,4-19 15,6-18 1,13-26-16</inkml:trace>
  <inkml:trace contextRef="#ctx0" brushRef="#br0" timeOffset="499337.1602">22281 6261 0,'0'0'0,"-21"25"0,-10 12 16,-24 29-1,-17 30-15,-16 29 16,-6 6-1,9-8-15,21-20 16,13-23 0,51-80-16,-19 41 15,23-39-15</inkml:trace>
  <inkml:trace contextRef="#ctx0" brushRef="#br0" timeOffset="499555.496">22150 6534 0,'0'0'0,"0"0"15,0 0-15,18 18 16,14 11 0,16 20-16,0 3 15,-4 4 1,-1-1-16,-7-6 15,-36-49-15,37 41 16</inkml:trace>
  <inkml:trace contextRef="#ctx0" brushRef="#br0" timeOffset="499883.8787">22633 5784 0,'0'0'0,"0"0"15,0 0-15,0 21 16,7 24 0,5 33-1,3 25-15,1 9 16,-1 13-16,-7 16 15,-6 15-15,-4-13 16,0-17 0,0-28-16,2-98 15,0 0 1,0 0-16,0 67 16,0-38-16,2-27 15,2-18 1</inkml:trace>
  <inkml:trace contextRef="#ctx0" brushRef="#br0" timeOffset="500070.9995">22754 6510 0,'0'0'0,"0"0"16,17-14-1,16-9-15,24-8 16,5 5-16,1 10 15,-5 7 1,-15 9-16,-21 11 16</inkml:trace>
  <inkml:trace contextRef="#ctx0" brushRef="#br0" timeOffset="500446.2758">22166 7360 0,'0'0'0,"22"-13"15,14-12 1,26-14 0,23-16-16,7 1 15,-92 54-15,81-43 16,-81 43-1,62-21-15,-20 21 16,-15 14-16,-11 10 16,-9 10-1,-5 11-15,-9 28 16,-7 33 0,-7 23-16,-1 3 15,0-14-15,14-24 16,8-94-1,0 0-15,2 54 16,14-44-16,8-32 16</inkml:trace>
  <inkml:trace contextRef="#ctx0" brushRef="#br0" timeOffset="500821.1632">22958 6831 0,'0'0'16,"0"0"-16,0 0 15,0 0-15,0 0 16,19-9 0,17-7-16,21-11 15,8-1 1,-2 0-16,-5 4 15,-58 24-15,48-13 16,-15 13 0,-18 13-16,-13 10 15,-12 12 1,-13 17-16,-17 22 16,-18 29-16,-20 28 15,-1-3 1,15-21-16,18-27 15,46-80-15,0 0 16,-24 42 0,17-33-16</inkml:trace>
  <inkml:trace contextRef="#ctx0" brushRef="#br0" timeOffset="501055.1901">23408 7061 0,'0'0'0,"0"0"16,0 0-16,2 23 16,13 17-16,4 10 15,3-9 1,3 0-16,-25-41 15,25 46 1</inkml:trace>
  <inkml:trace contextRef="#ctx0" brushRef="#br0" timeOffset="501476.9146">23600 7070 0,'0'0'16,"0"0"-16,0 0 16,16-14-1,16-12-15,14-15 16,3-3-16,3-3 16,-3-5-1,-4 3-15,-9 0 16,-36 49-16,0 0 15,0 0 1,26-40-16,-26 40 16,17-29-1,-8 20-15,-7 16 16,-8 15-16,-1 14 16,-1 13-1,-3 23-15,1 12 16,0 30-1,1 14-15,2-4 16,7-124-16,-2 95 16,13-42-1,4-42-15,6-30 16</inkml:trace>
  <inkml:trace contextRef="#ctx0" brushRef="#br0" timeOffset="501742.4765">24217 5979 0,'0'0'0,"0"0"16,0 0-16,0 32 15,0 33-15,-4 47 16,-5 50-1,-8 67-15,2 55 16,9 20 0,6 32-16,11 49 15,21 62-15,-1 75 16,-15 76 0</inkml:trace>
  <inkml:trace contextRef="#ctx0" brushRef="#br0" timeOffset="572687.3348">14166 4112 0,'0'0'16,"0"0"-16,22 0 15,27 0 1,24 0-16,-3 0 16,0 0-16,0 4 15,3-2 1,1 3-16,10 0 16,-5-5-1,-8 2-15,-13-2 16,-58 0-16,57 2 15,-3 5 1</inkml:trace>
  <inkml:trace contextRef="#ctx0" brushRef="#br0" timeOffset="572983.904">14239 4570 0,'0'0'0,"0"0"16,25-3-1,29-8-15,29-4 16,11-10-1,6-4-15,3 2 16,-5 3 0,-3 6-16,-14 5 15,-81 13-15,75-10 16,-6-1-16</inkml:trace>
  <inkml:trace contextRef="#ctx0" brushRef="#br0" timeOffset="573483.7886">14624 3696 0,'0'0'15,"0"0"-15,0 0 16,17 7 0,20 3-16,16 9 15,-5 1-15,-2 7 16,6 0-1,1 4-15,2 2 16,-5 3 0,-3 4-16,-6 3 15,-13 4-15,-9 7 16,-15 4 0,-16 6-16,-11 8 15,-20 22 1,-14 13-16,-6-2 15,-1-2-15,5-10 16,9-15 0,10-6-16,1-9 15,13-12 1,4-6-16</inkml:trace>
  <inkml:trace contextRef="#ctx0" brushRef="#br0" timeOffset="574047.4273">15755 3799 0,'0'0'16,"0"0"-1,0 0 1,0 0-16,0 0 0,-23 19 15,-10 12-15,-17 18 16,6 11 0,-3 16-16,11 2 15,18-11 1,18-67-16,3 47 16,16-13-16,13-14 15,-1-14 1,-2-12-16,2-10 15,-5-6 1,-8-6-16,-10-2 16,-12-4-16,-16 0 15,-16-2 1,-11 8-16,-4 1 16,51 27-16,-46-25 15,11-2 1,17-8-16,21-8 15</inkml:trace>
  <inkml:trace contextRef="#ctx0" brushRef="#br0" timeOffset="574297.6822">15969 3362 0,'0'0'0,"0"0"16,0 0-16,0 0 15,0 23 1,5 26-16,-1 23 16,-2 22-16,0 4 15,0 3 1,-6-2-16,-10-1 16,-9 0-1,-2-1-15,-2-8 16,4-9-16,2-11 15,2-22 1</inkml:trace>
  <inkml:trace contextRef="#ctx0" brushRef="#br0" timeOffset="574672.6169">15442 4711 0,'0'0'15,"0"0"-15,0 0 16,0 0-16,18-9 16,13-2-1,13-3-15,4 3 16,-2 6-16,-46 5 16,48 3-1,-48-3-15,39 11 16,-8 13-1,-17 12-15,-12 6 16,-18 8-16,-5 8 16,-10 0-1,2 2-15,4-4 16,11-9 0,21-6-16,21-13 15,24-17-15,25-15 16,38-28-1,39-34-15</inkml:trace>
  <inkml:trace contextRef="#ctx0" brushRef="#br0" timeOffset="575110.0309">16324 3939 0,'0'0'0,"0"0"16,0 0-16,0 28 15,0 28 1,0 28-16,0 23 15,0 1-15,0-5 16,0-7 0,7-15-16,-7-81 15,16 59 1,7-34-16,0-23 16,4-17-16,7-19 15,7-21 1,-4-15-16,2-24 15,-10-13 1,-11 8-16,-16 22 16,-6 16-16,-12 21 15,-5 11 1,-2 9-16</inkml:trace>
  <inkml:trace contextRef="#ctx0" brushRef="#br0" timeOffset="575297.1338">16141 4413 0,'0'0'16,"0"0"-16,0 0 16,23 0-1,23 0-15,28 0 16,12 0-16,-8-15 15,-16-19 1</inkml:trace>
  <inkml:trace contextRef="#ctx0" brushRef="#br0" timeOffset="575687.6718">16968 3491 0,'0'0'0,"0"0"16,0 0-16,0 25 16,0 25-1,0 30-15,0 20 16,0-7-1,0 2-15,4-2 16,1 1-16,-1-3 16,-2-3-1,5-8-15,-2-6 16,-1-5-16,3-13 16,-7-56-1,0 49-15,0-49 16,-11 25-1,-3-30-15,1-26 16</inkml:trace>
  <inkml:trace contextRef="#ctx0" brushRef="#br0" timeOffset="575859.8291">16968 4145 0,'2'-4'16,"5"-16"0,20-11-16,16-5 15,14 7-15,11 0 16,3 6-1,12 3-15,-5 6 16,-78 14-16,63-1 16,-63 1-1,33 14-15</inkml:trace>
  <inkml:trace contextRef="#ctx0" brushRef="#br0" timeOffset="576062.7038">16762 4782 0,'0'27'16,"0"13"-16,0 18 15,6 5 1,9-4-16,5-11 16,6-8-16,5-7 15,11-5 1,6-13-16,13-10 15,6-19-15,4-13 16</inkml:trace>
  <inkml:trace contextRef="#ctx0" brushRef="#br0" timeOffset="576375.0049">17912 3606 0,'0'0'0,"0"0"15,0 0 1,0 0-16,0 0 16</inkml:trace>
  <inkml:trace contextRef="#ctx0" brushRef="#br0" timeOffset="576937.4907">17837 3612 0,'0'0'0,"0"0"0,0 0 16,9 6-16,7 4 16,4 11-1,5-1-15,1 0 16,5-2-16,10-2 16,6 2-1,-47-18-15,43 14 16,-43-14-1,36 17-15,-17-1 16,-17-5-16</inkml:trace>
  <inkml:trace contextRef="#ctx0" brushRef="#br0" timeOffset="577406.3885">17804 4009 0,'0'0'0,"0"0"16,20-2-1,24-9-15,33-5 16,15-3 0,-3-3-16,-5 8 15,-84 14-15,0 0 16,0 0 0,67-14-16,-36 12 15,-23 11 1,-20 4-16,-12 9 15,-10 10-15,-17 15 16,-5 6 0,-15 24-16,-6 11 15,11 4-15,16-9 16,19-12 0,22-15-16,16-21 15,13-16 1,4-11-16,13-9 15,2-15-15,10-11 16,-6-11 0,-10-5-16,-8-1 15,-15-1 1,-10 0-16,-19 9 16,-20 8-16,-22 5 15,-11 7 1,1-1-16</inkml:trace>
  <inkml:trace contextRef="#ctx0" brushRef="#br0" timeOffset="577780.9296">18337 3399 0,'0'0'0,"0"0"16,0 0-16,12 18 16,6 9-16,7 17 15,-5 11 1,-3 8-16,1 8 15,-3 11 1,4 27-16,-5 16 16,-7 0-16,-3-14 15,-2-26 1,-2-13-16,0-22 16,0-7-1,0-43-15,0 0 16,0 35-16</inkml:trace>
  <inkml:trace contextRef="#ctx0" brushRef="#br0" timeOffset="577984.3784">18443 3964 0,'0'0'0,"0"0"16,13-12-16,12-9 15,11-1 1,8 2-16,8 8 16,-3 8-1,-1 4-15,-9 4 16</inkml:trace>
  <inkml:trace contextRef="#ctx0" brushRef="#br0" timeOffset="578484.2713">17978 4995 0,'0'0'15,"0"0"-15,0 0 16,20 7-1,19 1-15,13 11 16,-6 0 0,-15 3-16,-8-1 15,-15-6-15,-10-7 16,-14-2 0,-5-9-16,-6-5 15,1-6 1,4-6-16,7-7 15,8-4-15,7-7 16,13-5 0,14 4-16,7 0 15,4 8-15,5 9 16,1 6 0,-6 9-16,-3 11 15,-12 10 1,-7 9-16,-14 10 15,-9 9-15,-13 14 16,-7 0 0,-4-5-16,6-8 15,10-20-15,15-21 16</inkml:trace>
  <inkml:trace contextRef="#ctx0" brushRef="#br0" timeOffset="578905.6651">19024 3749 0,'0'0'16,"0"0"-16,-8 19 15,-7 26 1,-9 17-16,-5 1 16,-5-1-16,-4 1 15,38-63 1,-41 49-16,1-20 16,21-29-16,23-23 15,20-5 1,9-6-16,15-9 15,0 5 1,-2 2-16,-1 8 16,2 6-1,-2 13-15,-1 4 16,1 12-16,-5 6 16,-2 8-1,-13 1-15,-17-2 16</inkml:trace>
  <inkml:trace contextRef="#ctx0" brushRef="#br0" timeOffset="579171.5677">18528 4555 0,'0'0'15,"15"-10"-15,16-5 16,24-10-1,20-1-15,48-10 16,41-7-16,10 0 16,-23 5-1,-38 11-15,-38 10 16,-75 17-16,0 0 16,47-18-1,-32 7-15,-28 2 16,-15 3-1</inkml:trace>
  <inkml:trace contextRef="#ctx0" brushRef="#br0" timeOffset="579389.9267">18997 4436 0,'0'0'16,"0"28"-16,4 22 16,3 23-1,-1 20-15,4-2 16,-1 5-1,-2 3-15,-3 1 16,-2-2-16,1-7 16,-3-10-1,0-14-15,0-67 16,0 0 0,5 29-16,3-36 15</inkml:trace>
  <inkml:trace contextRef="#ctx0" brushRef="#br0" timeOffset="579624.2413">19668 3786 0,'0'0'0,"0"0"16,23 6-16,25 8 15,14 9-15,-15 1 16,-8-2 0</inkml:trace>
  <inkml:trace contextRef="#ctx0" brushRef="#br0" timeOffset="579983.537">19576 4364 0,'0'0'16,"0"0"-16,20-1 16,25-18-16,22-7 15,0-8 1,16-8-16,-5-1 15,-78 43 1,64-37-16,-64 37 16,48-21-16,-26 19 15,-17 17 1,-14 12-16,-9 13 16,-16 21-16,-9 10 15,-20 25 1,-7 14-16,-2-3 15,7-11 1,16-22-16,11-16 16,38-58-16,0 0 15,-18 29 1,9-24-16</inkml:trace>
  <inkml:trace contextRef="#ctx0" brushRef="#br0" timeOffset="580233.4782">19904 4460 0,'0'0'0,"0"0"15,0 0-15,0 0 16,0 0-16,18 19 16,10 9-1,13 17-15,-1 2 16,-3 0-1,-2-5-15,-35-42 16,0 0-16,31 36 16,-7-18-1,-13-15-15,-11-16 16,-9-3-16</inkml:trace>
  <inkml:trace contextRef="#ctx0" brushRef="#br0" timeOffset="580733.3603">20166 4423 0,'0'-3'15,"0"-4"-15,3-8 16,14-3-16,7 2 16,9 1-1,5 1-15,10-3 16,6-6-16,0-1 16,-6-5-1,-48 29-15,40-34 16,-9-6-1,-15-5-15,-11 1 16,-10 1-16,-3 0 16,8 43-1,-10-40-15,4-2 16,6 42 0,0 0-16,0 0 15,-5-38 1,5 14-16,3 14 15,-1 15-15,-2 13 16,2 11 0,0 15-16,2 23 15,2 11-15,0 34 16,0 27 0,1 15-16,-5-11 15,0-18 1,3-20-16,2-18 15,5-14-15,1-14 16,-13-59 0,15 40-16,-15-40 15,0 0-15,19 22 16,-7-22 0</inkml:trace>
  <inkml:trace contextRef="#ctx0" brushRef="#br0" timeOffset="581139.8598">20729 4013 0,'0'0'16,"0"0"-16,14-15 15,10-8 1,14 0-16,5 6 15,3 9 1,-3 8-16,-7 8 16,-12 6-16,-9 6 15,-7 9 1,-14 9-16,-9 13 16,-9 7-1,-5 3 1,29-61-16,-28 56 0,28-56 15,-19 49 1,12-8-16,14-15 16,8-13-16,15-11 15,7-9 1,17-10-16,-2-8 16,-6-8-16</inkml:trace>
  <inkml:trace contextRef="#ctx0" brushRef="#br0" timeOffset="581623.7714">21177 4102 0,'0'0'16,"0"0"-16,19-17 16,18-12-1,20-11-15,-1-3 16,0 1-1,-7 0-15,-5 2 16,-6-6-16,-13 4 16,-9-1-1,-12 4-15,-4 39 16,-2-40-16,2 40 16,0-41-1,0 41-15,0 0 16,0-34-1,2 21-15,3 18 16,-1 11 0,-2 15-16,-2 11 15,2 24-15,2 7 16,3 25 0,0 18-16,-1 9 15,-4-5-15,-4-11 16,-2-18-1,-2-18-15,6-73 16,-7 61 0,7-61-16,0 0 15,-13 36-15,-8-19 16,-7-12 0</inkml:trace>
  <inkml:trace contextRef="#ctx0" brushRef="#br0" timeOffset="582186.5367">21030 4818 0,'0'0'15,"0"0"-15,9 19 16,8 14 0,10 6-16,6 1 15,4-1 1,2-3-16,0-8 15,-39-28 1,0 0-16,0 0 16,37 23-16,-11-12 15,-14-11 1,-12-11-16,-14-9 16,3-3-16,-14-10 15,-2-7 1,4-1-16,7-1 15,7-3-15,13 7 16,11 2 0,14 10-16,10 8 15,5 11 1,3 10-16,3 4 16,-3 6-16,-4 5 15,-4-3 1,-39-15-16,33 23 15,-13 3 1,-13 0-16,-12 8 16,-12 2-16,-19 14 15,-7-2 1,-1-3-16,44-45 16,0 0-1,0 0-15,-36 36 16,21-16-16,26-17 15,20-13 1,18-10-16</inkml:trace>
  <inkml:trace contextRef="#ctx0" brushRef="#br0" timeOffset="582718.5651">22539 4000 0,'0'0'15,"0"0"1,0 0-16,21-9 16,14-7-16,18-6 15,-1 0-15,-10 2 16,-11 2-16,-10 7 16,-13 4-1,-2 5-15,-10 9 16,-11 6-1,-9 10-15,-10 5 16,-10 15-16,-3 4 16,0 1-1,6 4-15,8 1 16,8-1 0,12 1-16,13 1 15,8-7-15,10-4 16,12-10-1,10-15-15,10-13 16,2-13-16,4-16 16,-4-9-1,-8-10-15</inkml:trace>
  <inkml:trace contextRef="#ctx0" brushRef="#br0" timeOffset="583109.1248">22787 4250 0,'0'0'0,"0"0"16,0 0-16,21-11 15,16-7-15,22-16 16,1 1 0,-2-5-1,-10-4-15,-48 42 16,0 0-16,44-42 15,-44 42-15,0 0 16,26-32 0,-12 17-16,-10 19 15,-4 7 1,-2 12-16,2 8 16,-2 9-16,4 11 15,0 10 1,2 4-16,3 4 15,0 0 1,-1-2-16,-6-67 16,8 63-16,0-15 15,4-18 1,1-26-16</inkml:trace>
  <inkml:trace contextRef="#ctx0" brushRef="#br0" timeOffset="583436.8677">23354 3763 0,'0'0'16,"0"0"-1,0 23-15,5 21 16,2 35-1,0 25-15,1 11 16,4 3-16,3 16 16,0 4-1,-7 3-15,-4-9 16,1-18-16,-1-16 16,2-10-1,2-19-15,-2-25 16,7-12-16,3-19 15,-1-17 1</inkml:trace>
  <inkml:trace contextRef="#ctx0" brushRef="#br0" timeOffset="583827.7828">23767 4206 0,'0'0'0,"-24"20"15,-5 6-15,-10 22 16,-1 5-16,15 5 16,9 0-1,16-4-15,13-10 16,15-8-1,14-15-15,8-20 16,7-12 0,-2-16-16,-5-10 15,-10-8-15,-11-4 16,-14 0 0,-17-1-16,-16 11 15,-22 3-15,-13 11 16,-12 11-1,-3 6-15,8 2 16,9 0-16</inkml:trace>
  <inkml:trace contextRef="#ctx0" brushRef="#br0" timeOffset="584155.8096">24031 3784 0,'0'0'15,"0"0"-15,3 22 16,10 22 0,7 19-16,5 2 15,-2 9 1,8 28-16,0 17 15,1 3 1,-6 1-16,-5-9 16,-8-14-16,-3-3 15,0-9 1,-4-15-16,-6-73 16,9 60-16,-9-60 15,15 38 1,6-17-16</inkml:trace>
  <inkml:trace contextRef="#ctx0" brushRef="#br0" timeOffset="584390.118">24604 4034 0,'0'0'0,"0"0"16,0 0 0,2-9-16,23-9 15,13-2 1,24 2-16,12 2 16,17-3-1,-2-6-15</inkml:trace>
  <inkml:trace contextRef="#ctx0" brushRef="#br0" timeOffset="584780.2942">24439 4391 0,'0'0'0,"0"0"16,17-9-16,17-9 15,22-11 1,2 0-16,1 5 16,-59 24-16,50-25 15,-50 25 1,40-18-16,-14 10 16,-17 14-1,-14 5-15,-6 14 16,-10 6-1,-3 9-15,-5 19 16,0 2-16,6 2 16,8 2-1,8-7-15,9-2 16,7-6 0,14-8-16,8-11 15,9-8-15,8-15 16,4-14-1</inkml:trace>
  <inkml:trace contextRef="#ctx0" brushRef="#br0" timeOffset="584998.9987">24870 4559 0,'0'0'15,"0"0"1,0 0-16,26 0 0,30-9 16,32-9-1,8-12-15,-4-9 16,-19 1 0,-19-5-16,-23 1 15</inkml:trace>
  <inkml:trace contextRef="#ctx0" brushRef="#br0" timeOffset="585327.1603">25261 3953 0,'0'0'16,"0"0"-16,0 0 15,0 0 1,0 20-16,4 25 15,3 22-15,0 10 16,1 11 0,3 6-16,3-2 15,2 8 1,-2 8-16,-1-3 16,-4-6-16,2-13 15,-3-17 1,-8-69-16,14 45 15,3-20-15,7-21 16,0-15 0</inkml:trace>
  <inkml:trace contextRef="#ctx0" brushRef="#br0" timeOffset="585655.462">25618 4202 0,'0'0'16,"0"0"-16,0 0 15,23-3 1,26-9-16,25 2 16,6-5-1,-15 5-15,-18 6 16,-47 4-16,35 9 15,-9 6 1,-18 12-16,-6 13 16,-17 21-1,-14 8-15,-23 31 16,-13 10-16,5-12 16,22-33-1,26-34-15,24-40 16,14-23-16</inkml:trace>
  <inkml:trace contextRef="#ctx0" brushRef="#br0" timeOffset="585983.5414">26269 3707 0,'0'0'0,"0"0"15,0 0-15,0 0 16,2 30-16,14 25 16,5 30-1,9 20-15,-1 31 16,-2 23 0,-5 13-16,-9-4 15,-4-8-15,-6-7 16,-6-17-1,-4-18-15,1-21 16,6-97 0,0 0-1,0 0-15,-7 58 0,1-41 16</inkml:trace>
  <inkml:trace contextRef="#ctx0" brushRef="#br0" timeOffset="586155.3494">26541 4255 0,'0'0'0,"30"-16"16,14-6 0,31-10-16,29 4 15,15-8 1,-3-3-16</inkml:trace>
  <inkml:trace contextRef="#ctx0" brushRef="#br0" timeOffset="586405.0376">27546 3661 0,'0'0'0,"0"0"15,0 0 1,18 14-16,12 3 16,10 12-16,2 2 15,-5 3 1,-11-1-16</inkml:trace>
  <inkml:trace contextRef="#ctx0" brushRef="#br0" timeOffset="586748.5819">27513 4295 0,'0'0'0,"0"0"15,16-9 1,13-11-16,16-9 15,6-6 1,8-5-16,0-6 16,13-6-16,-72 52 15,62-44 1,-12 20-16,-25 24 16,-19 15-1,-10 12-15,-14 15 16,-18 26-16,-18 30 15,-12 25 1,-15 18-16,5-9 16,12-25-1,11-22-15,53-85 16,-43 53-16,22-40 16,19-31-16</inkml:trace>
  <inkml:trace contextRef="#ctx0" brushRef="#br0" timeOffset="586936.1613">27862 4284 0,'0'0'15,"0"0"-15,0 0 16,15 16-16,16 10 16,13 21-1,-2 5-15,-2 8 16,-7 3-1,-4 3-15,-29-66 16,16 70-16</inkml:trace>
  <inkml:trace contextRef="#ctx0" brushRef="#br0" timeOffset="587420.304">28083 4355 0,'0'0'0,"17"-13"16,12-11 0,26-12-16,10-4 15,17-15-15,8-4 16,-21-6 0,-18 7-16,1 2 15,-18 0-15,-19 12 16,-15 44-1,0 0-15,-2-41 16,2 41 0,0 0-16,0 0 15,-5-26-15,3 13 16,2 23 0,-2 10-16,-2 16 15,-4 16 1,-2 24-16,-3 40 15,-4 34-15,8 10 16,7-1 0,6-21-16,-1-17 15,-1-14 1,2-18-16,1-11 16,0-12-16,-5-66 15,0 0 1,13 39-16,7-18 15</inkml:trace>
  <inkml:trace contextRef="#ctx0" brushRef="#br0" timeOffset="587810.8323">28787 4110 0,'0'0'0,"13"-14"16,19-6 0,19-4-1,21-3-15,31 2 16,10 5-16,-16 13 16,-28 19-1,-36 5-15,-23 15 16,-20 3-16,-14 10 15,-23 18 1,-29 28-16,-22 23 16,13-9-1,26-25-15,59-80 16,-22 58-16,24-24 16,25-16-1,16-13-15,20-14 16,14-14-1,38-21-15,23-26 16</inkml:trace>
  <inkml:trace contextRef="#ctx0" brushRef="#br0" timeOffset="588201.7195">29860 3562 0,'0'0'0,"0"0"15,0 0-15,-5 23 16,1 20-16,-7 29 16,0 12-1,-4 25-15,7 9 16,-1 16-1,9 16-15,2 11 16,3 7 0,-3-7-16,4-8 15,-1-16-15,4-14 16,3-28 0,3-14-16,3-18 15,-5-21 1,0-6-16,-13-36 15,20 29-15,-20-29 16,0 0 0,30 27-16</inkml:trace>
  <inkml:trace contextRef="#ctx0" brushRef="#br0" timeOffset="588404.817">30458 5513 0,'0'0'16,"0"0"-16,0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5:12:27.0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2281 4260 0,'0'0'0,"0"0"16,0 0-1,0 0-15,0 0 16,0 0 0,0 0-16,0 24 15,4 18-15,0 21 16,-2-3-1,3 1-15,3-4 16,-1 1-16,6 3 16,1-8-1,0-6-15,-1 4 16,-3-3 0,-10-48-16,0 0 15,0 0-15,16 40 16,-4-13-1,1-18-15,-1-16 16,3-11 0,0-11-16,1-11 15,10-18-15,-2-9 16,5-11 0,10-31-16,22-30 15,14-9 1,18 1-16,5 13 15,0 6-15</inkml:trace>
  <inkml:trace contextRef="#ctx0" brushRef="#br0" timeOffset="1629.791">3703 4353 0,'0'0'15,"0"0"-15,0 0 16,0 0-1,0 0-15,-10 22 16,-7 19-16,-4 28 16,-2 10-1,-4 39 1,2 29-16,6 5 16,1-23-16,8-26 15,10-103-15,0 0 16,0 0-16,-8 65 15,5-41 1,10-33-16,3-14 16,7-16-1,7-21-15,5-9 16,13-23-16,4-9 16,-9 15-1,-7 25-15,-8 21 16,-3 15-16,-5 14 15,2 11 1,0 11-16,-3 14 16,1 13-16,1 22 15,2 14 1,2 24-16,5 14 16,1-7-1,2-18-15,2-22 16,0-24-1,3-23-15,4-21 16,0-20-16,19-28 16,14-40-1,-5-32-15,-12-18 16,-25 9-16,-24 25 16,-16 22-1,-9 20-15,-2 25 16,-5 13-1,29 27-15,-29-27 16</inkml:trace>
  <inkml:trace contextRef="#ctx0" brushRef="#br0" timeOffset="1895.0409">4662 4434 0,'0'0'0,"0"0"16,2 26 0,10 35-16,3 31 15,-1 21-15,-6 10 16,-6 7 0,-4-7-16,-2-21 15,0-25-15,4-77 16,-3 58-1,3-58-15,-4 29 16,1-25-16,-1-17 16</inkml:trace>
  <inkml:trace contextRef="#ctx0" brushRef="#br0" timeOffset="2504.2506">4676 4472 0,'0'0'0,"0"0"16,0 0 0,2 20-16,11 24 15,5 22-15,2-2 16,0 9 0,5 13-16,0-8 15,-25-78 1,0 0-16,28 49 15,3-33-15,4-27 16,2-14 0,15-27-16,4-10 15,9-32-15,3-17 16,-9-8 0,-15 11-16,-15 22 15,-14 23 1,-15 63-16,4-45 15,-4 45-15,0 0 16,2-26 0,-2 22-16,-2 14 15,2 17 1,-4 13-16,-2 23 16,4 13-16,-1 35 15,3 28 1,0 19-16,3 5 15,-1-14 1,1-20-16,2-27 16,-1-19-16,-4-83 15,0 0-15,0 0 16,0 0-16,9 49 16,-9-49-16,2 23 15,-2-23 1,2 4-16,-2-4 15,-2-9 1,4-11-16</inkml:trace>
  <inkml:trace contextRef="#ctx0" brushRef="#br0" timeOffset="2972.8837">5664 5392 0,'0'0'0,"0"0"16,22 5-16,26 0 16,31 3-1,19 2-15,9-5 16,5 2-16,5 0 15,-8-4 1,-10-2-16,-14 2 16,-85-3-1,75 0-15,-75 0 16,0 0-16,0 0 16,55 4-1,-55-4-15,27 7 16,-27-7-1,0 0-15,0 0 16,10 4-16,-10-4 16,0 0-1,0 0-15,2 0 16,-2 0 0,0 0-16,0-4 15,0 4-15,-4-9 16,-8 3-1</inkml:trace>
  <inkml:trace contextRef="#ctx0" brushRef="#br0" timeOffset="4082.0666">7259 4834 0,'0'0'16,"0"0"-16,0 0 15,0 0-15,0 0 16,0 0 0,0 0-16,19 0 15,24-5 1,18 1-16,-6 2 16,-1-1-16,-54 3 15,62-2 1,5 2-16,4 0 15,-3 0-15,4 0 16,0 7 0,-1-1-16,0-1 15,10-4 1,23-1-16,16-1 16,-8-4-16,-15 1 15,-7 2 1,-10-3-16,-6 3 15,6 2 1,3 2-16,9 1 16,6 1-16,14 0 15,0-1 1,-1-1-16,1-1 16,-5 2-1,-3-6-15,-13 2 16,-14-1-16,0 2 15,-77 0 1,67 2-16,-67-2 16,0 0-1,0 0-15,49 1 16,-49-1-16,0 0 16,0 0-1,33 3-15,-33-3 16,0 0-16,0 0 15,20 2 1,-20-2-16,0 0 16,0 0-1,7-2-15,-7 2 16,0 0-16,0-6 16,-3-8-1</inkml:trace>
  <inkml:trace contextRef="#ctx0" brushRef="#br0" timeOffset="4222.5898">10329 4948 0,'0'0'16,"0"0"-16,-7 0 0,-1 0 15,-13 6-15,-5 12 16</inkml:trace>
  <inkml:trace contextRef="#ctx0" brushRef="#br0" timeOffset="17485.1265">10843 4632 0,'0'0'0,"0"0"16,0 0-1,0 0-15,0 0 16,18 0-16,18 0 15,20 0 1,-3 0-16,5 0 16,9 4-1,5-1-15,6 2 16,13-1-16,-6-4 16,-9 2-1,-9 1-15,-20 5 16,-47-8-16,45 14 15</inkml:trace>
  <inkml:trace contextRef="#ctx0" brushRef="#br0" timeOffset="17844.6942">11008 5003 0,'0'0'0,"0"0"16,0 0-16,0 0 16,0 0-1,0 0-15,20 0 16,26 0-1,20 0-15,6 0 16,5-4-16,19 0 16,-6-1-1,-3 5-15,-6-2 16,-8 2 0,-73 0-16,66-2 15,-20-5-15</inkml:trace>
  <inkml:trace contextRef="#ctx0" brushRef="#br0" timeOffset="18422.7124">11249 4484 0,'0'0'16,"0"0"-16,0 0 15,0 0-15,0 0 16,26 0 0,27 3-16,23 2 15,13 13 1,-13 6-16,-4 6 15,-8 9-15,-7 4 16,-18-3 0,-10-2-16,-6 2 15,-16 3-15,-14 2 16,-13 3 0,-14 4-16,-10 1 15,-12 6 1,-15 9-16,-14 11 15,6-8-15,8-5 16,8-12 0,63-54-16,-47 35 15,47-35 1,0 0-16,-30 15 16,30-15-16,0 0 15,0 0 1,-17 2-16,17-2 15,0 0-15,0 0 16,-6-2 0,6 2-16,0 0 15,-2 0 1,-8 5-16</inkml:trace>
  <inkml:trace contextRef="#ctx0" brushRef="#br0" timeOffset="19937.8103">12159 4185 0,'0'0'0,"0"0"16,0 0-1,0 0-15,0 0 16,0 0 0,0 27-16,0 27 15,4 29-15,2 17 16,-2 1 0,-4 2-16,2-3 15,0-8 1,-2-92-16,5 78 15,-5-78-15,0 0 16,9 56 0,2-33-16,3-22 15,3-12-15,7-9 16,6-7 0,3-9-16,-33 36 15,0 0 1,0 0-16,33-29 15,-8 13-15,-12 19 16,-3 8 0,-3 14-16,-1 6 15,3 7 1,2 11-16,7 0 16,6-2-16,8-4 15,11-10 1,5-10-16,2-15 15,0-12 1,-2-18-16,-2-16 16,-5-16-16,-3-11 15,-5-28 1,-6-28-16,-16-9 16,-15 3-16,-9 6 15,-12 6 1,-4 4-16,-1 20 15,-5 5 1,0 25-16,-3 15 16,-3 18-16,-7 8 15,-2 13 1,50 7-16,-42 7 16,11 8-1</inkml:trace>
  <inkml:trace contextRef="#ctx0" brushRef="#br0" timeOffset="20749.9533">13145 4918 0,'0'0'16,"0"0"-16,0 20 16,0 14-1,4 15-15,0-6 16,-2-12-16,1-6 16,-1-13-1,-2-2-15,0-8 16,0-4-1,0-8-15,0-1 16,0-6-16,0-3 16,0-3-1,2 1-15,0-3 16,3 8-16,0-1 16,-3 2-1,0 2-15,3-1 16,-1-1-1,3-2-15,2 0 16,0 0-16,0-1 16,2 1-1,-2 0-15,-1-2 16,4 2 0,-1 0-16,-3 4 15,4 1 1,-2 4-16,-2 3 15,4 1-15,-1 1 16,-1 4 0,4 0-16,-1 2 15,-13-2-15,16 2 16,-16-2 0,20 10-16,-20-10 15,0 0-15,21 10 16,-21-10-1,0 0-15,0 0 16,20 19 0,-20-19-16,0 0 15,0 0-15,15 15 16,-15-15 0,0 0-16,0 0 15,14 11 1,-14-11-16,6 4 15,-6-4-15,7-13 16</inkml:trace>
  <inkml:trace contextRef="#ctx0" brushRef="#br0" timeOffset="22968.5135">13439 4860 0,'0'0'0,"0"0"15,0 0-15,0 0 16,0 0-16,0 0 16,0 0-1,0 0-15,16 16 16,13 11-1,8 13-15,-11 5 16,-5 2 0,-13 6-16,-4 6 15,-6-4-15,-2 1 16,4-56 0,-2 53-16,4-10 15,13-15-15,12-18 16</inkml:trace>
  <inkml:trace contextRef="#ctx0" brushRef="#br0" timeOffset="23827.3553">14222 5334 0,'0'0'16,"0"0"-16,0 0 15,0 0-15,-6-18 16,-4-16 0,-6-17-16,2 9 15,-1 2 1,-1-3-16,-3 1 15,-5 2-15,-8 4 16,-4 5 0,-6 6-16,-3 10 15,0 5-15,-1 12 16,0 12 0,4 8-16,4 12 15,7 11 1,6 6-16,15 1 15,8-4-15,12-5 16,11-12 0,2-15-16,5-16 15,7-12 1,6-14-16,10-23 16,2-15-16,10-32 15,-1-28 1,-3-18-16,-19-2 15,-20 8 1,-14 1-16,-4 9 16,-2 7-16,-2 7 15,2 21 1,0 91-16,-2-71 16,2 71-16,0 0 15,0-36 1,2 26-16,-4 22 15,0 17 1,0 14-16,-5 20 16,3 14-16,-5 29 15,2 21 1,-1 8-16,3 6 16,5-10-1,2-10-15,5 2 16,4-6-16,5-16 15,4-21 1,7-22-16,-1-27 16,7-13-16,13-16 15,0-13 1,5-18-16,0-20 16,-5-18-1</inkml:trace>
  <inkml:trace contextRef="#ctx0" brushRef="#br0" timeOffset="24187.0274">14579 3873 0,'0'0'16,"0"0"-16,0 26 16,0 33-1,0 32-15,0 26 16,0 3-16,0 5 16,0 9-1,5 5-15,0 2 16,-1 2-1,-2-7-15,-2-13 16,0-16-16,-4-24 16,4-83-1,-14 56-15,-5-45 16,-2-32 0,2-25-16</inkml:trace>
  <inkml:trace contextRef="#ctx0" brushRef="#br0" timeOffset="24468.1641">14374 3975 0,'0'-4'0,"0"4"16,4-18-16,11-6 16,19-4-16,22-3 15,16 5-15,22 0 16,8 9-1,-17 17-15,-15 13 16,-29 5 0,-12 7-16,-14 11 15,-19 10-15,-20 13 16,-20 12 0,-39 32-16,-35 31 15,-14 18 1,25-33-16,35-48 15</inkml:trace>
  <inkml:trace contextRef="#ctx0" brushRef="#br0" timeOffset="24858.3629">14910 4563 0,'0'0'15,"0"0"1,2 21-16,12 23 16,1 19-16,-1 3 15,-6 6 1,-5 2-16,-1 9 16,-2-83-16,0 0 15,0 0 1,-7 60-16,1-38 15,-2-29 1,6-11-16,4-15 16,8-11-16,7-17 15,11 1 1,9-5-16,28-11 16,20 0-16,7 21 15,-7 23 1,-85 32-16,76-23 15</inkml:trace>
  <inkml:trace contextRef="#ctx0" brushRef="#br0" timeOffset="25264.9083">15426 4614 0,'0'0'0,"0"0"15,0 0 1,-7 18-16,-2 18 16,-6 20-1,-1-5-15,9 1 16,7-1-16,9-1 16,11-8-1,7-9-15,5-15 16,1-15-16,-2-17 15,1-10 1,-1-17-16,-8-4 16,-11-1-1,-7 6-15,-12 1 16,-8 13 0,-9 9-16,-9 9 15,-8 6-15,-8 6 16,8 1-1,21-4-15,22-7 16,18-14-16</inkml:trace>
  <inkml:trace contextRef="#ctx0" brushRef="#br0" timeOffset="25561.3226">16231 4458 0,'0'0'0,"0"0"15,0 0-15,0 0 16,0 0-16,-23 6 16,-19 14-1,-16 12-15,6 15 16,6 7 0,5 9-16,9 13 15,17-1-15,20-12 16,13-19-1,13-12-15,12-7 16,10-12 0,10-9-16,3-11 15,4-1-15,-2-7 16,-68 15 0,70-8-16</inkml:trace>
  <inkml:trace contextRef="#ctx0" brushRef="#br0" timeOffset="25701.9201">16790 5202 0,'0'0'0,"0"0"16,0 0-16,0 0 15</inkml:trace>
  <inkml:trace contextRef="#ctx0" brushRef="#br0" timeOffset="32419.449">16808 4476 0,'0'0'0,"0"0"15,0 0-15,0 0 16,0 0 0,0 0-16,0 0 15,17 0-15,23 0 16,28-7 0,5-2-16,18 1 15,-3-1-15,1 0 16,-1 4-1,-7 3-15,-2 4 16,-5 3 0,-10 4-16,-64-9 15,48 9-15,-6-3 16</inkml:trace>
  <inkml:trace contextRef="#ctx0" brushRef="#br0" timeOffset="32763.1075">16810 4791 0,'0'0'0,"0"0"0,0 0 15,15-9 1,14-7-16,10 2 16,1-1-16,4 7 15,8 3 1,3 5-16,10 0 16,8 2-16,33-2 15,22 0 1,-1 0-16,-127 0 15,112-4 1,-28-7-16</inkml:trace>
  <inkml:trace contextRef="#ctx0" brushRef="#br0" timeOffset="33302.9535">17360 4132 0,'0'0'15,"0"0"-15,0 0 16,0 0-1,0 0-15,0 0 0,17 5 16,24 1-16,19 10 16,-5 4-1,-3 0-15,2 7 16,-1 2-16,-6 2 16,-7 2-1,-11 8-15,-13 2 16,-9-1-1,-14 2-15,-11 3 16,-7 4 0,-8 6-16,-9 1 15,-4 0-15,2 2 16,-10 5 0,8-2-16,46-63 15,0 0-15,-33 47 16,33-47-1,0 0-15,-23 26 16,23-26 0,0 0-16,-11 11 15,7-14-15,10-8 16,5-8 0</inkml:trace>
  <inkml:trace contextRef="#ctx0" brushRef="#br0" timeOffset="33412.6595">17553 5046 0,'0'0'0</inkml:trace>
  <inkml:trace contextRef="#ctx0" brushRef="#br0" timeOffset="34162.4657">18212 4148 0,'0'0'0,"0"0"15,0 0 1,0 0-16,23-3 15,22-8 1,22 0-16,0-5 16,-13 3-16,-54 13 15,0 0 1,0 0-16,42-14 16,-17 5-1,-21 7-15,-10 4 16,-15 9-16,-8 9 15,-7 3 1,36-23-16,-49 38 0,2 5 16,0 6-1,7 5-15,11-3 16,10 0-16,15-2 16,14-2-1,10-6-15,11-10 16,12-4-1,6-9-15,2-6 16,-2-4-16,-4-13 16,-7-9-16</inkml:trace>
  <inkml:trace contextRef="#ctx0" brushRef="#br0" timeOffset="34568.6207">18456 4436 0,'0'0'16,"0"0"-16,0 0 16,21-11-1,14-7-15,21-14 16,2 3 0,-2 1-16,-7-2 15,-49 30-15,38-28 16,-38 28-1,0 0-15,0 0 16,28-29-16,-28 29 16,0 0-1,0 0-15,20-19 16,-20 19 0,8-1-16,0 11 15,-4 12-15,2 6 16,3 7-1,-1 8-15,6 15 16,-3 4 0,-1 5-16,-2-1 15,-4-2-15,-4-64 16,3 50 0,-1-27-16</inkml:trace>
  <inkml:trace contextRef="#ctx0" brushRef="#br0" timeOffset="34927.6068">18983 3880 0,'0'0'0,"0"0"15,0 0-15,0 21 16,6 27 0,0 26-16,7 21 15,5 4 1,5 3-16,-8 2 16,1 0-16,-7 4 15,-5-6 1,-4 1-1,-2-5-15,2-7 16,2-21-16,-2-70 16,4 50-16,5-19 15,5-18 1</inkml:trace>
  <inkml:trace contextRef="#ctx0" brushRef="#br0" timeOffset="35271.577">19460 4282 0,'0'0'16,"0"0"-16,0 0 16,-21 18-1,-8 13-15,-10 20 16,11 8-16,11-2 15,10-7 1,9-6-16,-2-44 16,11 27-1,7-18-15,5-13 16,2-17-16,-6-5 16,-1-8-1,-7-6-15,-8 6 16,-13 10-1,-9 8-15,-15 5 16,-7 9-16,-7-3 16,8-3-16</inkml:trace>
  <inkml:trace contextRef="#ctx0" brushRef="#br0" timeOffset="35599.3754">19713 3824 0,'0'0'0,"0"0"15,0 0-15,2 26 16,8 30-16,6 27 16,3 18-1,-4 8-15,-7 1 16,0-6-1,-2 1-15,-4-4 16,0 0-16,0-10 16,-2-10-1,0-5-15,-2-9 16,0-16 0,-2-8-16,4-43 15,-2 21-15,4-24 16</inkml:trace>
  <inkml:trace contextRef="#ctx0" brushRef="#br0" timeOffset="35787.1293">20056 4150 0,'0'0'0,"23"-13"15,12-6-15,24-5 16,3 4 0,1 9-16,-8 7 15,-8 6-15</inkml:trace>
  <inkml:trace contextRef="#ctx0" brushRef="#br0" timeOffset="36177.3108">19985 4577 0,'0'0'0,"17"-4"16,22-13-16,21-12 16,3-6-16,4-1 15,11-7 1,-78 43-16,0 0 15,0 0-15,57-35 16,-31 20 0,-26 16-16,-13 15 15,-10 9 1,-6 11-16,-7 15 16,4 2-16,8-1 15,9 1 1,5-4-16,12-6 15,10-3 1,10-6-16,13-10 16,11-8-16,8-18 15,2-15 1</inkml:trace>
  <inkml:trace contextRef="#ctx0" brushRef="#br0" timeOffset="36364.7891">20500 4666 0,'0'0'0,"0"0"15,19-18 1,21-16-16,28-17 16,26-16-1,7-6-15,-15 2 16,-30-1-1,-27-2-15</inkml:trace>
  <inkml:trace contextRef="#ctx0" brushRef="#br0" timeOffset="36614.6745">20925 4023 0,'0'0'0,"0"0"16,0 0-1,0 0-15,0 26 16,7 24-16,3 26 15,-2 20 1,8 4-16,1 13 16,6 2-1,-5 17-15,-1 4 16,-7 2 0,-5-12-16,-3-19 15,2-20-15,7-27 16,1-33-1</inkml:trace>
  <inkml:trace contextRef="#ctx0" brushRef="#br0" timeOffset="36896.2206">22188 3788 0,'0'0'15,"0"0"-15,-20 25 16,-11 18 0,-25 30-16,-21 34 15,-16 32-15,1 4 16,25-32-1,67-111-15,-38 60 16,27-44 0</inkml:trace>
  <inkml:trace contextRef="#ctx0" brushRef="#br0" timeOffset="37083.3143">22268 3952 0,'0'0'0,"0"0"16,16 12 0,11 11-16,11 8 15,-2 10 1,0 7-16,-7 13 16,-11 3-16,-10 2 15</inkml:trace>
  <inkml:trace contextRef="#ctx0" brushRef="#br0" timeOffset="37520.7115">22161 4331 0,'0'0'0,"0"0"15,9 18 1,5 15-16,2 17 15,-5 16 1,-9 9-16,-9 22 16,-6 6-16,-12-18 15,0-26 1,-4-24-16,-2-13 16,31-22-1,-38 14-15,38-14 16,-41 0-16,6-9 15,35 9 1,-20-16-16,13-4 16,14-2-1,21-2-15,15 1 16,27-2-16,12 10 16,40-1-1,34 12-15,2 10 16,-10 11-16,-36 2 15,-37-1 1,-25-12-16,-30-8 16</inkml:trace>
  <inkml:trace contextRef="#ctx0" brushRef="#br0" timeOffset="38114.7236">22706 3801 0,'0'0'0,"0"0"15,0 0-15,0 20 16,4 23-1,6 27-15,3 9 16,8 15 0,-4 1-16,-5-5 15,-6 0-15,-6-9 16,-4-10 0,4-71-16,-12 43 15,-3-25 1,-1-26-16,5-16 15,2-16-15,3-20 16,6-8 0,2-3-16,6-1 15,6 5-15,9 10 16,6 8 0,12 10-16,12 10 15,4 9 1,2 14-16,-6 10 15,-8 12-15,-12 9 16,-10 9 0,-10 7-16,-13 8 15,-13 5 1,-10 0-16,-6-3 16,-5-7-16,34-44 15,-29 32 1,7-18-16</inkml:trace>
  <inkml:trace contextRef="#ctx0" brushRef="#br0" timeOffset="38302.1275">23333 3996 0,'0'0'0,"0"0"16,17-9-16,16-5 15,13 2 1,2 4-16,2 8 16,-1 5-16,-9 6 15,-14 2 1,-20-4-16</inkml:trace>
  <inkml:trace contextRef="#ctx0" brushRef="#br0" timeOffset="38505.1774">23268 4355 0,'0'0'16,"0"0"-16,0 0 15,23 0 1,30 0-16,26 0 16,10-6-1,-7-3-15,-15-2 16,-22-4-1,-19-7-15,-13-8 16</inkml:trace>
  <inkml:trace contextRef="#ctx0" brushRef="#br0" timeOffset="38754.8018">23673 3734 0,'0'0'16,"0"0"-1,0 0-15,0 0 16,0 27-16,0 26 16,0 28-1,0 15-15,0-5 16,0-1-16,-6-2 16,2-8-1,0-7-15,-5-2 16,-6-16-1,-13-10-15,-10-10 16</inkml:trace>
  <inkml:trace contextRef="#ctx0" brushRef="#br0" timeOffset="39114.489">23142 4874 0,'-4'0'16,"-1"-4"0,-1-6-16,-1-2 15,3-7-15,4 4 16,17-6-1,14-1-15,17-2 16,8-1 0,-1 0-16,-5 8 15,-50 17-15,40-10 16,-11 20 0,-13 7-16,-14 10 15,-8 13-15,-13 16 16,1 4-1,0 3-15,7-4 16,8-9 0,15-9-16,14-13 15,15-17-15,15-14 16,13-16 0,7-12-16,26-13 15,4-3 1,-13 4-16</inkml:trace>
  <inkml:trace contextRef="#ctx0" brushRef="#br0" timeOffset="39255.0135">24199 5291 0,'0'0'15,"0"0"-15,0 0 16,0 0 0</inkml:trace>
  <inkml:trace contextRef="#ctx0" brushRef="#br0" timeOffset="44784.7516">3725 6105 0,'0'0'0,"0"0"15,0 0-15,0 0 16,0 0 0,-13 20-16,-4 15 15,-6 26-15,4 10 16,-2 23-1,4 11-15,11 0 16,4-8-16,10-15 16,12-19-1,-20-63-15,24 37 16,5-18 0,4-19-16,2-19 15,6-16-15,2-12 16,-3-3-1,-4 0-15,-36 50 16,0 0 0,0 0-16,30-48 15,-30 48-15,30-31 16,-5 20 0,-6 18-16,-5 13 15,1 7 1,-1 6-16,2 5 15,2 5-15,-18-43 16,22 35 0,3-12-16,1-18 15,6-17 1,-4-15-16,6-20 16,-9-13-16,-9-5 15,-7-4 1,-7-2-16,-2 4 15,-7 4-15,7 63 16,-6-56 0,6 56-16,-10-49 15,1 1-15</inkml:trace>
  <inkml:trace contextRef="#ctx0" brushRef="#br0" timeOffset="45065.8121">4669 5965 0,'0'0'0,"0"0"16,0 0-16,0 26 16,5 28-16,-1 33 15,-4 20 1,-2 7-16,-5 4 15,0-1 1,3-10-16,4-107 16,-3 89-16,10-33 15,5-45 1,0-47-16,2-38 16</inkml:trace>
  <inkml:trace contextRef="#ctx0" brushRef="#br0" timeOffset="45519.1992">4682 6229 0,'0'0'0,"0"0"15,0-6 1,0-2-16,0 3 16,0 7-1,0 7-15,7 13 16,4 14-16,2 8 16,5-1-1,0-9-15,-2-5 16,-5-16-16,3-10 15,1-13 1,7-12-16,7-13 16,10-17-1,0-4-15,3-4 16,-3-1-16,-5 3 16,-34 58-1,0 0-15,28-51 16,-28 51-1,18-36-15,-8 18 16,-8 20-16,-6 19 16,0 19-1,-4 22-15,-1 12 16,4 31 0,8 21-16,8-2 15,7-11-15,3-28 16,-2-17-1,-3-20-15,-16-48 16,15 40-16,6-16 16,-1-15-1</inkml:trace>
  <inkml:trace contextRef="#ctx0" brushRef="#br0" timeOffset="45909.3634">5541 6911 0,'0'0'16,"0"0"-16,22 0 15,28-7-15,29-1 16,13 1-1,-5 1-15,-3 6 16,0 3 0,-1 5-16,-2-1 15,-4-4-15,-6 2 16,-13-5 0,-3 0-16,-55 0 15,51-5 1,-51 5-16,0 0 15,0 0-15,42-10 16,-42 10 0,23-8-16,-21 5 15</inkml:trace>
  <inkml:trace contextRef="#ctx0" brushRef="#br0" timeOffset="46492.6327">7464 6366 0,'0'0'0,"0"0"15,0 0 1,23 0-1,24-5-15,28 1 0,19 3 16,3-2 0,6 0-16,8 3 15,10 0-15,8 0 16,8 0 0,1 3-16,3 1 15,-5 3-15,-3 2 16,0 7-1,1-1-15,10-1 16,10-5 0,-11-5-16,-14-6 15,-24-3-15,-105 5 16,83-2 0,-83 2-16,0 0 15,48-2 1,-33 4-16,-15-2 15,-19 5-15</inkml:trace>
  <inkml:trace contextRef="#ctx0" brushRef="#br0" timeOffset="46992.7588">9907 6122 0,'0'0'15,"0"0"-15,0 0 16,0 0 0,0 0-16,0 0 15,0 0 1,0 0-16,22 14 16,16 2-1,28 10-15,6-4 16,24 3-16,14-4 15,-9-6 1,-12 1-16,-14-5 16,-6 3-16,-69-14 15,48 11 1,-10 2-16,-38-13 16,29 18-1,-29-18-15,14 24 16,-14 3-16,-20 13 15,-20 10 1,-21 5-16,-31 19 16,-28 15-16,-1-6 15,21-13 1,31-22-16,21-14 16,48-34-1,0 0-15,0 0 16,-31 23-16,11-8 15,18-8 1</inkml:trace>
  <inkml:trace contextRef="#ctx0" brushRef="#br0" timeOffset="47117.812">10360 7068 0,'0'0'15,"0"0"-15,0 0 16</inkml:trace>
  <inkml:trace contextRef="#ctx0" brushRef="#br0" timeOffset="51413.7407">11688 5988 0,'0'0'16,"0"0"-16,0 0 15,-16-2 1,-9-5-16,-8 1 16,10 8-16,1 14 15,2 15 1,0 12-16,-2 14 15,-5 15 1,-4 26-16,0 19 16,2 1-1,12-12-15,8-25 16,7-13-16,2-68 16,2 47-1,-2-47-15,7 35 16,8-19-16,6-23 15,15-17 1,15-21-16,3-6 16,-54 51-16,61-65 15,-61 65 1,51-52-16,-16 29 16,-15 20-1,-5 11-15,-7 13 16,1 8-16,0 6 15,0 8 1,2 13-16,2 2 16,5-3-1,6-3-15,12-12 16,7-14-16,8-20 16,3-24-1,0-22-15,-6-18 16,9-36-1,-8-27-15,-12-15 16,-5-5 0,-11 19-16,-6 10 15,-6 11-15,-2 2 16,-7 6 0,-7 12-16,-2 17 15,9 64-15,-13-47 16,-5 17-1,-8 18-15,3 12 16,-4 12-16,0 9 16,7 1-1</inkml:trace>
  <inkml:trace contextRef="#ctx0" brushRef="#br0" timeOffset="51804.1758">12535 6188 0,'0'0'0,"4"27"16,8 19-1,5 26-15,-3-3 16,-8 12 0,-1 17-16,-10 3 15,1-19 1,4-82-16,0 0 15,0 0-15,-2 51 16,4-32 0,9-29-16,4-14 15,10-12 1,8-18-16,1-3 16,-34 57-16,35-54 15,-35 54 1,31-45-16,-8 16 15,2 22-15,-7 18 16,0 14 0,-4 13-16,1 20 15,-1 6-15,5 1 16,6-6 0</inkml:trace>
  <inkml:trace contextRef="#ctx0" brushRef="#br0" timeOffset="52507.1951">13609 6901 0,'0'0'16,"0"0"-16,0 0 16,-14-17-16,-3-13 15,-9-11 1,-5-4-16,-1-6 15,-4-1 1,1-6-16,-7 5 16,3-1-16,-1 7 15,-1 10 1,3 7-16,-2 17 16,0 13-16,2 13 15,4 19 1,3 12-16,6 10 15,10 3 1,9 4-16,10-5 16,9-8-16,9-18 15,11-19 1,4-22-16,10-22 16,16-32-1,14-40-15,6-33 16,-6-14-1,-25 15-15,-16 19 16,-11 13-16,-7 13 16,-5 12-1,-13 80-15,6-70 16,-6 70-16,0 0 16,-2-38-1,-4 27-15,-5 25 16,3 13-1,-4 17-15,3 31 16,1 34-16,0 32 16,10 22-1,8-3-15,3-17 16,5-18-16,-1-17 16,3-19-1,2-22-15,-7-24 16,9-16-1,1-21-15,-4-17 16,2-28-16</inkml:trace>
  <inkml:trace contextRef="#ctx0" brushRef="#br0" timeOffset="52804.0417">13851 5879 0,'0'0'16,"0"0"0,0 0-16,0 0 15,0 31-15,0 32 16,0 40 0,0 29-16,0 9 15,0 1-15,5 1 16,-1-11-1,0-12-15,-6-14 16,2-106 0,-4 87-1,-10-25-15,-4-29 0,-2-39 16,3-26 0</inkml:trace>
  <inkml:trace contextRef="#ctx0" brushRef="#br0" timeOffset="53147.7148">13775 6143 0,'0'0'0,"14"-23"15,12-12 1,19-16-16,13 1 16,16-2-16,6 13 15,-80 39 1,71-23-16,-12 19 15,-26 17 1,-17 5-16,-12 9 16,-12 9-16,-12 11 15,-21 16 1,-21 23-16,-21 17 16,-7 2-16,12-13 15,78-92 1,-43 58-16,35-32 15,14-26 1,12-19-16</inkml:trace>
  <inkml:trace contextRef="#ctx0" brushRef="#br0" timeOffset="53475.7825">14245 6317 0,'0'0'15,"0"0"-15,0 0 16,8 18-16,7 11 15,3 16 1,-7 8-16,0 10 16,-7 4-16,-4 0 15,-2-3 1,2-64-16,0 0 16,0 0-1,-11 50-15,0-19 16,3-22-16,4-16 15,4-13 1,4-10-16,7-12 16,8-9-1,2 1-15,6 0 16,8 5 0,9 5-16,4 4 15,9 5-15</inkml:trace>
  <inkml:trace contextRef="#ctx0" brushRef="#br0" timeOffset="53897.5464">14789 6447 0,'0'0'16,"0"0"-1,0 0-15,0 0 16,0 0 0,-10 20-16,-6 11 15,0 9-15,4 5 16,10-3 0,9-2-16,6-6 15,4-11-15,7-12 16,7-11-1,5-11-15,-2-12 16,3-13 0,-6-2-16,-12-2 15,-10 7-15,-11 8 16,-9 5 0,-4 6-16,-9 9 15,-11 8-15,-8 8 16,-6 12-1,7 2-15,7 4 16,16-5 0,17-10-16,10-10 15</inkml:trace>
  <inkml:trace contextRef="#ctx0" brushRef="#br0" timeOffset="54240.8168">15482 6393 0,'0'0'15,"0"0"-15,0 0 16,-24 18 0,-10 12-16,-18 18 15,4 6 1,7 2-16,10-1 15,16-1-15,10-6 16,14-11 0,13-3-16,12-7 15,13-13 1,10-2-16,15-9 16,5-6-16,16-6 15,-2-6 1,-15-7-16,-16-10 15</inkml:trace>
  <inkml:trace contextRef="#ctx0" brushRef="#br0" timeOffset="54537.9518">16110 6252 0,'0'0'0,"0"0"16,0 0-16,25 0 16,28 0-1,30 0-15,22-4 16,-2-1-16,-7 0 15,-7-4 1,-10-2-16,-79 11 16,0 0-1,49-3-15,-31 3 16</inkml:trace>
  <inkml:trace contextRef="#ctx0" brushRef="#br0" timeOffset="54771.9388">16253 6621 0,'0'0'0,"0"0"16,0 7-1,15-1-15,14 3 16,19-4-16,8-10 16,15 1-1,6-5-15,23-3 16,-4-3-1,-7-7-15,-13-3 16,-18 0-16,-25-4 16</inkml:trace>
  <inkml:trace contextRef="#ctx0" brushRef="#br0" timeOffset="55131.2273">16495 6143 0,'0'0'0,"0"0"16,0 0-1,0 0-15,0 0 16,17 0 0,23 4-16,24 1 15,5 6-15,1 4 16,-7 6-1,-11-2-15,-5 4 16,-9 4 0,-12 4-16,-10 8 15,-16 7-15,-16 11 16,-19 9 0,-31 27-16,-22 24 15,-15 10-15,1-1 16,18-19-1,25-25-15,16-10 16</inkml:trace>
  <inkml:trace contextRef="#ctx0" brushRef="#br0" timeOffset="55272.1444">17164 6911 0,'0'0'0,"0"0"16,0 0-16</inkml:trace>
  <inkml:trace contextRef="#ctx0" brushRef="#br0" timeOffset="60052.2593">20731 6400 0,'0'0'0,"0"0"15,-23 18 1,-10 13-16,-20 18 16,-5 9-1,-16 19-15,0 4 16,14-9-16</inkml:trace>
  <inkml:trace contextRef="#ctx0" brushRef="#br0" timeOffset="60270.6846">21004 6610 0,'0'0'0,"-25"18"15,-14 11-15,-33 22 16,-38 43 0,-47 63-16,-28 68 15</inkml:trace>
  <inkml:trace contextRef="#ctx0" brushRef="#br0" timeOffset="65238.5781">3800 7646 0,'0'0'0,"0"0"15,0 0-15,0 0 16,0 0 0,-7 23-16,-11 26 15,-7 25 1,-10 24-16,6 29 15,6 10-15,15 8 16,10-20 0,9-22-16,5-19 15,-1-16 1,1-23-16,-16-45 16,17 33-16,-17-33 15,24 22 1,0-20-16,1-17 15,5-20-15,11-26 32,3-10-32,14-30 0,4-18 15,-5 5 1,-18 19-16,-39 95 16,0 0-16,0 0 15,25-55 1,-14 43-16,-1 20 15,-1 17 1,-3 6-16,2 11 16,2 14-16,1 5 15,3 1 1,-1-3-16,3-6 16,1-8-16,4-12 15,-21-33 1,23 21-16,-6-24 15,3-17 1,-5-20-16,2-27 16,-11-15-1,-6-33-15,-8-17 16,-7 5-16,-2 17 16,3 31-1,7 18-15,9 20 16,3 1-16,7 2 15</inkml:trace>
  <inkml:trace contextRef="#ctx0" brushRef="#br0" timeOffset="65581.926">4924 7543 0,'0'0'0,"0"0"16,-5 23-1,3 21-15,-2 28 16,-1 7-16,-2 23 16,-1 6-1,-3 3-15,6-4 16,-4-4-1,-3-8-15,3-18 16,9-77-16,0 0 16,0 0-1,-7 63-15,5-36 16,-2-36-16,0-25 16</inkml:trace>
  <inkml:trace contextRef="#ctx0" brushRef="#br0" timeOffset="66129.0009">4913 7629 0,'0'0'0,"0"0"15,0 0-15,0 0 16,0 0 0,0 0-16,8 20 15,7 9-15,8 15 16,-2 1-1,1 2-15,0-7 16,0-9 0,3-14-16,-1-16 15,5-16-15,2-17 16,10-21 0,2-10-16,4-21 15,2-8 1,-12 11-16,-37 81 15,0 0-15,0 0 16,23-54 0,-10 28-16,-8 22 15,-1 13-15,-2 12 16,-4 13 0,0 16-16,0 21 15,0 7 1,2 34-16,2 17 15,0 8-15,7-3 16,0-27 0,5-20-16,-1-11 15,-4-13 1,-2-16-16,-7-47 16,0 0-16,0 0 15,6 34 1,3-15-16,-2-12 15,4-14-15</inkml:trace>
  <inkml:trace contextRef="#ctx0" brushRef="#br0" timeOffset="66566.0382">5945 8332 0,'0'0'16,"0"0"-1,0 0-15,20 7 16,16 2-16,24 4 15,1 1 1,3-2-16,-1-6 16,7-4-16,7-2 15,19-5 1,5-1-16,-18-1 16,-83 7-1,0 0-15,0 0 16,60-2-16,-60 2 15,0 0 1,0 0-16,33 2 16,-33-2-1,0 0-15,0 0 16,20 2-16,-20-2 16,10 0-1</inkml:trace>
  <inkml:trace contextRef="#ctx0" brushRef="#br0" timeOffset="66753.4945">7000 8433 0,'0'0'15,"0"0"-15,0 0 16,0 0-1,0 0-15,0 0 16</inkml:trace>
  <inkml:trace contextRef="#ctx0" brushRef="#br0" timeOffset="67331.7086">7893 7828 0,'0'0'15,"0"0"-15,0 0 16,0 0 0,19 0-16,16 4 15,23-2-15,5 3 16,6-1 0,5-4-16,14 2 15,2-2 1,2 0-16,5 0 15,2 0-15,8 0 16,5 0 0,5 5-16,4 1 15,7 6-15,5-1 16,-10-2 0,-5-2-16,-9 0 15,-7-1 1,-4-1-16,-2-4 15,-5-1-15,-8 0 16,-7-1 0,-7-6-16,-13-2 15,-9-3 1,-4-1-16,-8-7 16,-10-2-16,-15-5 15</inkml:trace>
  <inkml:trace contextRef="#ctx0" brushRef="#br0" timeOffset="67800.2502">10050 7569 0,'0'0'0,"0"0"16,0 0-16,0 0 16,0 0-16,22 10 15,13 8 1,22 7-16,3-6 16,7 2-1,-3-3-15,1 0 16,-5-3-16,-8 5 15,-52-20 1,42 25-16,-10 3 16,-16 10-1,-16-1-15,-18 8 16,-16 8-16,-12 10 16,-27 16-1,-13 6-15,1-1 16,6-8-16,14-16 15,17-13 1,48-47-16,0 0 16,0 0-1,-29 29-15,18-11 16,17-16-16</inkml:trace>
  <inkml:trace contextRef="#ctx0" brushRef="#br0" timeOffset="67941.0661">10741 8306 0,'0'0'0,"0"0"16,0 0-1</inkml:trace>
  <inkml:trace contextRef="#ctx0" brushRef="#br0" timeOffset="74033.3531">11357 8422 0,'0'0'0,"0"0"16,0 0-1,0 0-15,0 0 16,0 0 0,0 0-16,0 0 15,0 0-15,21 6 16,23 1-1,18 5-15,-3-3 16,3 4-16,-1-3 16,-1 0-1,11-6-15,10 1 16,22-3 0,17-2-16,5-2 15,4-3-15,-4 4 16,0 1-1,1 1-15,5-2 16,4-2 0,15 1-16,0 0 15,2-1 1,0-2-16,0 3 16,2 4-16,-3 6 15,-1-1 1,2 1-16,-2 0 15,-4 0-15,-11-2 16,-2-1 0,-18-3-16,-7-2 15,-16 0 1,-19 0-16,-13 0 16,-15 0-16,-45 0 15,43 0 1,-43 0-16,44 4 15,-44-4 1,0 0-16,0 0 16,39 7-16,-39-7 15,0 0 1,0 0-16,31 7 16,-31-7-16,0 0 15,0 0 1,15 7-16,-15-7 15,0 0 1,9 0-16,-9 0 16,0 0-16,12-9 15</inkml:trace>
  <inkml:trace contextRef="#ctx0" brushRef="#br0" timeOffset="75907.9815">16422 7819 0,'0'0'16,"0"0"-16,0 0 16,0 0-1,22 0-15,17 0 16,23 0-16,5 0 16,8 0-1,19 0-15,1 0 16,-5-5-1,-5 0-15,-11 0 16,-74 5-16,0 0 16,62 3-1,-14 4-15</inkml:trace>
  <inkml:trace contextRef="#ctx0" brushRef="#br0" timeOffset="76220.4088">16521 8154 0,'0'0'15,"0"0"-15,20 0 16,24 0 0,20 0-16,5 0 15,5 0-15,17 0 16,5-7 0,3-6-16,-1 1 15,-6 4 1,-10 3-16,-6 0 15</inkml:trace>
  <inkml:trace contextRef="#ctx0" brushRef="#br0" timeOffset="76657.5139">16821 7631 0,'0'0'16,"0"0"-16,0 0 16,0 0-16,0 0 15,22-2 1,24-5-16,24 0 15,4 10 1,12 8-16,-7 12 16,-7 0-16,-10 11 15,-13-5 1,-6 3-16,-5 2 16,-4 7-16,-8-1 15,-26-40 1,15 50-16,-15 5 15,-28 20 1,-51 36-16,-77 79 16,-76 107-1,-4 33-15</inkml:trace>
  <inkml:trace contextRef="#ctx0" brushRef="#br0" timeOffset="78985.1246">21075 8035 0,'0'0'0,"-27"22"16,-4 7-16,-20 19 15,3-1 1,5 1-16,0-7 15,0-12-15</inkml:trace>
  <inkml:trace contextRef="#ctx0" brushRef="#br0" timeOffset="79219.3187">21406 8276 0,'-44'32'16,"-21"14"-1,-38 44-15,-2 8 16</inkml:trace>
  <inkml:trace contextRef="#ctx0" brushRef="#br0" timeOffset="95731.0558">11666 14273 0,'0'0'16,"-23"-4"-16,-15-10 16,-7-8-1,5-11-15,6-12 16,5-15-1,5-14-15,2-31 16,4-25-16,14-17 16,10-24-1,12-12-15,8-15 16,13-12-16,5-9 16,14-9-1,7 9-15,4 11 16,8 2-1,8 6-15,5-1 16,8 2-16,13 6 16,10 8-1,8 9-15,3 6 16,-9 29 0,0 14-16,2 15 15,4 11-15,6 15 16,3 10-1,2 15-15,4 7 16,4 11 0,-1 13-16,-2 7 15,-1 14-15,-3 11 16,-1 14 0,-2 9-16,-2 10 15,-4 10 1,-4 12-16,-6 13 15,1 10-15,-2 8 16,-5 13 0,-1 10-16,-1 22 15,-10 7-15,-7 12 16,-3 18 0,-10 13-16,-4 16 15,-5 9 1,1 20-16,-7-5 15,3 0 1,-4 3-16,5 9 16,-6 3-16,1 11 15,4 1 1,7-2-16,2 2 16,11 1-16,7-1 15,1-9 1,7-5-16,10-12 15,5-17 1,3-25-16,7-19 16,-9-26-16,6-12 15,-6-14 1,6-8-16,-2-11 16,-2-21-16,-2-13 15,-7-18 1,3-11-16,-4-19 15,-3-15 1,-7-10-16,3-17 16,-6-19-1,0-15-15,-2-18 16,-4-15-16,2-19 16,-9-14-1,1-26-15,-9-21 16,-8-18-1,-6-11-15,-4-12 16,-8-1-16,4-1 16,-3-1-1,2-1-15,-5 5 16,5 2-16,0 5 16,5-3-1,1-1-15,3-10 16,1 3-1,1-1-15,3 5 16,6-5-16,2 7 16,5 4-1,5 10-15,0 6 16,-6 23 0,8-1-16,8 3 15,7-2-15,5 6 16,2 10-1,0 17-15,6 10 16,-1 15 0,-1 12-16,-1 26 15,-4 24-15,-3 17 16,-3 15 0,5 5-16,4 16 15,7 9-15,-2 15 16,-5 8-1,2 11-15,-2 12 16,-4 13 0,-9 13-16,-5 17 15,-8 14 1,-18 17-16,-15 10 16,-11 10-16,-13 13 15,-11 11 1,-9 6-16,-13 12 15,-10 16-15,-6 15 16,-9 20 0,10-6-16,5-12 15,14-8 1,8-21-16,13-2 16,10-13-16,13-7 15,10-22 1,7-16-16,3-18 15,0-13 1,11-7-16,4-11 16,5-12-16,-3-19 15,3-12 1,0-14-16,-3-13 16,-4-13-16,0-11 15,-4-9 1,4-6-16,-5-10 15,0-8 1,-3-12-16,4-20 16,2-28-1,2-28-15,-3-31 16,-10-15-16,-5-10 16,-11-3-1,5 1-15,-4-4 16,-1 2-16,1-5 15,-1-8 1,-3-5-16,-2 3 16,2-5-1,7-2-15,-1-8 16,4 15-16,-3 28 16,7 1-1,1 2-15,5-5 16,10-2-1,3 0-15,12 2 16,7-6-16,6 6 16,3 9-1,6 9-15,-5 18 16,8 16 0,-5 20-16,0 18 15,-3 17-15,-7 16 16,-2 12-1,-6 16-15,1 15 16,0 7-16,2 10 16,-1 7-1,1 7-15,1 4 16,4 5 0,-7 7-16,-4 6 15,-12 7-15,-13 4 16,-15-4-1,-19-7-15,-10-4 16,-24-36 0,20 34-16,-20-34 15,0 0-15,0 0 16,15 29 0,-15-29-16,0 0 15,8 15 1,-8-15-16,2 5 15,2-8-15</inkml:trace>
  <inkml:trace contextRef="#ctx0" brushRef="#br0" timeOffset="96590.6334">30601 7649 0,'0'0'0,"0"0"16,-20 0-16,-15-5 15,-14 1 1,4 5-16,-4 16 16,0 14-16,2 12 15,0 15 1,-11 26-16,-5 21 15,12 9 1,11 2-16,19-4 16,19-7-1,13 0-15,16-7 16,13-6-16,13-2 16,12-8-1,14-3-15,11-6 16,11-5-1,15-9-15,9-14 16,2-16-16,4-18 16,-2-15-1,0-18-15,-7-16 16,-8-16-16,-7-9 16,-10-8-1,-14-8-15,-16-3 16,-4-8-1,-6-4-15,-9-10 16,-7-3-16,-15-5 16,-7 2-1,-17 5-15,-14 5 16,-17 6 0,-12 5-16,-9 11 15,-11 8-15,-8 10 16,-18 6-1,-25 7-15,-23 9 16,-35 20 0,-16 27-16,-13 23 15,-19 30-15,-24 36 16,3 39 0,-5 44-16,-1 55 15,-5 57 1,3 52-16</inkml:trace>
  <inkml:trace contextRef="#ctx0" brushRef="#br0" timeOffset="99605.1509">12430 14121 0,'-46'0'16,"-20"0"-16,-24-6 16,-24-3-1,1 4-15,3 5 16,-4 14-16,3 12 15,-6 17 1,-1 13-16,1 0 16,6-9-1,8-7-15,14-9 16,13-8 0,7-10-16,12-2 15,8-7-15,-1-1 16</inkml:trace>
  <inkml:trace contextRef="#ctx0" brushRef="#br0" timeOffset="100511.537">11600 14146 0,'0'0'0,"0"0"15,0 0-15,-20 0 16,-9 0-16,-10-7 16,9-8-1,12-8-15,7-8 16,2-7 0,2-18-16,5-9 15,-2-6-15,1-7 16,3-27-1,0-11-15,0-3 16,5 7 0,1 14-16,4 7 15,-2 5-15,3 8 16,1-2 0,-2-1-16,5 1 15,-2-2 1,2-1-16,1-2 15,2 1-15,4-2 16,3-1 0,4 2-16,2-2 15,2 7 1,1-3-16,2 5 16,0 1-16,0 6 15,2 2 1,-3-3-16,3 3 15,-5 0 1,2 4-16,-8 12 16,1 1-16,1 5 15,0 0 1,1 2-16,-1 3 16,-5 2-1,5 4-15,-2 2 16,5 4-16,-1 1 15,2 4 1,-1 2-16</inkml:trace>
  <inkml:trace contextRef="#ctx0" brushRef="#br0" timeOffset="101073.8986">11876 10305 0,'0'0'15,"0"0"-15,19 14 16,16 6-1,28 14-15,10 5 16,24 22-16,29 19 16,17 28-1,20 30-15,12 23 16,15 29 0</inkml:trace>
  <inkml:trace contextRef="#ctx0" brushRef="#br0" timeOffset="104963.745">11947 14414 0,'0'0'16,"0"0"-16,0 0 15,-25 11-15,-6 5 32,-9 6-32,-1 5 0,1-1 31,3 4-15,-4-3-16,3-3 0,-4-1 0,42-23 15,-43 20 1,-6-6-16,-1-4 15,2-5 1,4-5-16,1-5 16,3-4-16,2-6 15,1-5 1,4-5-16,4-4 16,2-3-16,3-1 15,2-3 1,3 0-16,4 1 15,1 1 1,5 3-16,5-2 16,4-3-16,2-3 15,6-7 1,9 1-16,1 1 16,4 4-1,5 1-15,2 6 16,5-1-16,-1 5 15,4 2 1,3 3-16,-1 1 16,-39 23-16,42-19 15,-42 19 1,50-18-16,3 7 16,-1-3-1,-1 7-15,-51 7 16,54-4-16,-54 4 15,53 4 1,1 5-16,-7 5 16,-3 1-1,-44-15-15,41 24 16,-3 9-16,-2 2 16,-9 3-1,-2 2-15,-10 5 16,1 2-1,-6 1-15,-3 6 16,-7 5-16,-5 3 16,-5 3-1,-11 8-15,-16 38 16,-20 31 0,-15 39-16,-20 25 15</inkml:trace>
  <inkml:trace contextRef="#ctx0" brushRef="#br0" timeOffset="108385.1443">11837 14218 0,'0'0'16,"0"0"-16,0 0 16,-11 11-1,-7 0-15,-2 2 16,4-9-16,1-4 16,2-9-16,0-3 15,2-11 1,0-2-16,1-6 15,1-7 1,0-9-16,-2-4 16,-3-1-16,1 1 15,-2-3 1,-3 4-16,1-2 16,2 3-1,-1-3-15,5 1 16,1-3-1,2-4-15,2-2 16,4-7-16,4-3 16,2-1-1,1-2-15,2-24 16,-1-6-16,3 3 16,7 12-1,-3 10-15,3 1 16,0-2-1,4 6-15,-3 1 16,-3 12-16,-1 3 16,3-5-1,1 0-15,2-5 16,1-3 0,4-1-16,5-19 15,3 3-15,2 5 16,-3 1-1,-3 5-15,1 2 16,2 3-16,4-3 16,5 0-1,2 0-15,5-1 16,0-1 0,2 4-16,0 3 15,0 2-15,6 5 16,-2-1-1,5 2-15,-1 1 16,6 3 0,-3-4-16,5 0 15,-3 4-15,4 3 16,-7 4 0,5 4-16,-3 3 15,1 3 1,3 2-16,4 0 15,4 3-15,4-1 16,0 2 0,0 3-16,1-1 15,0-1-15,0 4 16,1 4 0,0 5-16,2 6 15,-2 2 1,-1 3-16,-2 1 15,2 4 1,-1 2-16,-2 0 16,1 4-16,0 2 15,-3 8 1,2-4-16,3 3 16,2 3-16,-3 2 15,1 4 1,0 1-16,-5 5 15,-3 3 1,-8 5-16,-10 1 16,-8 3-16,2 9 15,-3 7 1,4 0-16,-2 6 16,9 16-16,0 6 15,-8 1 1,-2-2-16,-7-3 15,1 2 1,0-1-16,3 5 16,-6-1-16,1 2 15,-3-1 1,0 4-16,3-1 16,-2 0-1,-1 0-15,-4 0 16,1 0-16,-2 3 15,1-1 1,0-2-16,1 3 16,1 1-1,0 7-15,2-3 16,-1-2-16,-3 1 16,0 3-1,0-3-15,5-1 16,-5-2-1,2-1-15,-2-8 16,2 1-16,0-4 16,3-2-1,2 0-15,0-2 16,-1 2-16,4-2 16,-4-3-1,3 0-15,-4 0 16,2-4-1,-7 4-15,3-5 16,-4 0 0,-2-13-16,1-3 15,3 0-15,-1 1 16,2-4 0,0 0-16,3-4 15,-1-3 1,2-3-16,0-3 15,1-3-15,-36-32 16,37 24-16,4 0 16,-1-4-1,-2-4-15,2 0 16,0-2 0,0-3-16,3 2 15,-1-1 1,0-1-16,3 0 15,4 0-15,0-2 16,3 0 0,0 2-16,1-2 15,3-2-15,2-3 16,3 0 0,1-4-16,0 0 15,3 3 1,-2-3-16,3 2 15,-2-2-15,3-2 16,2 2 0,0 2-16,3 0 15,-1-2 1,1-4 0,-3-3-16,0-4 0,1-5 15,-4-2 1,1-4-16,-5-5 15,4-4 1,-6-3-16,0-6 16,-1-4-16,1-4 15,12-11 1,-6-9-16,-5 4 16,-8-6-1,-3 1-15,-3-5 16,-4-2-16,0-2 15,-2 0 1,-3 0-16,-2-3 16,-1 0-16,-3 1 15,-1 2 1,-2-5-16,0 3 16,3-5-1,-4 0-15,3-2 16,-2-1-16,1 1 15,1-2 1,-2 0-16,3 2 16,-3 2-1,-5-1-15,3 4 16,-3 2-16,1-3 16,0 3-1,-1 0-15,3-1 16,1-2-1,1 4-15,2-5 16,-4 1-16,3 3 16,-1 2-1,0-2-15,0 1 16,1 1 0,1 0-16,2 2 15,1-3-15,-1 2 16,3-4-1,3 5-15,-2-1 16,-4 5 0,3-4-16,1 6 15,0 1-15,1 2 16,2 2 0,1 5-16,-5 11 15,-3 1 1,7-1-16,-3 3 15,7-4-15,-5 3 16,0 6 0,-1-2-16,-2 5 15,0-1-15,-3 8 16,0 2 0,-33 29-16,38-24 15,-38 24 1,41-23-16,-41 23 15,46-15-15,2 5 16,-2 6 0</inkml:trace>
  <inkml:trace contextRef="#ctx0" brushRef="#br0" timeOffset="109290.8525">22560 10055 0,'0'0'0,"0"0"16,-25 0-16,-19 0 15,-15 0 1,3 0-16,7 0 16,1-6-1,48 6-15,-46-12 16,-1-1-16,9-5 15,4 0 1,3-5-16,4-2 16,27 25-16,-23-26 15,23 26 1,-15-31-16,5-7 16,4-11-1,6 2-15,6 3 16,0 1-16,5 5 15,3 2 1,3 5-16,4 4 16,-21 27-1,27-24-15,6-1 16,10 1-16,-1 4 16,-2 5-1,-2 7-15,-38 8 16,42-3-1,-1 9-15,-3 2 16,-3 4-16,-10 1 16,1 2-1,0 3-15,-2 2 16,-2 3 0,3 4-16,-5-1 15,0 3-15,-4 5 16,-5-1-1,-3 3-15,-2 2 16,-6 12 0,-6-4-16,-2-1 15,-3-3-15,-3 1 16,1-3 0,-1-2-16,1-2 15,2-5-15,-1-8 16,4-2-1,-1 0-15,0 1 16,2-6 0,3-1-16,0-3 15</inkml:trace>
  <inkml:trace contextRef="#ctx0" brushRef="#br0" timeOffset="112119.5369">12040 14182 0,'0'0'0,"-26"4"15,-16 1-15,-19 6 16,3 5-16,4 3 15,8 4 1,0 4 0,2 2-16,-3 2 0,0 1 15,0-2 1,-2 2-16,0 2 16,-3-1-1,2 0-15,-5-4 16,2-2-16,-1-4 15,-1-3 1,4-2-16,-2-7 16,5-7-1,0-8-15,7-1 16,-2-5-16,4-4 16,6-8-1,2-3-15,4-7 16,0 1-1,5-5-15,4-4 16,8-5-16,0-4 16,8-2-1,2 2-15,6-4 16,6 1 0,1-2-16,5 3 15,7-3-15,7 5 16,1 2-1,6 0-15,4 5 16,4 2-16,2 6 16,2 5-1,1 4-15,2 3 16,-4 9 0,5 4-16,-4 7 15,2 2-15,1 6 16,2 1-1,2 2-15,-1 3 16,-5 2 0,0 9-16,-7 2 15,-1 8-15,-3 3 16,-6 4 0,-1 7-16,-2 2 15,-6 3 1,-4 4-16,-2 1 15,-5 6-15,-5 1 16,-8 4 0,-6 3-16,-8 3 15,-3 17 1,-10 4-16,-1 1 16,1-5-16,0-6 15,-1 5 1,-1-4-16,-2 0 15</inkml:trace>
  <inkml:trace contextRef="#ctx0" brushRef="#br0" timeOffset="115212.5549">28184 8006 0,'0'0'0,"0"0"16,0 0-16,0 0 16,0 0-1,16 14-15,9 6 16,13 7 0,1 3-16,3 4 15,2 5-15,-3 0 16,5 6-1,0 0-15,-4 0 16,2 4-16,-7-3 16,-4 2-1,-1-4-15,-32-44 16,0 0 0,0 0-16,25 40 15,-13-7-15,-6-12 16,-8-12-1,-8-9-15,-5-9 16,-7-6 0,-4-10-16,-5-4 15,-6-8-15,-9-10 16,2 3 0,-6-5-16,2 0 15,-1 0-15,-1 0 16,3 2-1,0 0-15,1 2 16,4 3 0,0 2-16,7 4 15,2 3-15,3 1 16,30 32 0,0 0-16,0 0 15,-27-29 1,27 29-16,-17-22 15,5 8 1,12 8-16,6 6 16,4 3-16,8 7 15,4 3 1,8 7-16,3 3 16,14 8-16,0 4 15,2 4 1,3 2-16,-1 6 15,3-5 1,2 4-16,2-1 16,0 0-16,0 2 15,11 6 1,3 6-16,-8-8 16,-12-4-1,-17-12-15,-35-35 16,0 0-16,0 0 15,25 29 1,-11-2-16,-14-27 16,0 10-1,-10-10-15,-10-10 16,-7-3-16,-6-5 16,-14-11-1,0-5-15,-4-1 16,-3-5-1,-2-3-15,-2-4 16,-16-15-16,-6-12 16,7 2-1,7 7-15,9 10 16,0-3-16,6 7 16,10 5-1,4 6-15,4 2 16,2 1-1,31 37-15,0 0 16,0 0-16,-26-34 16,26 34-1,-16-27-15,14 14 16,11 10-16,9 6 16,10 5-1,9 9-15,14 9 16,8 5-1,-2 10-15,1 8 16,15 19-16,4 24 16,0 16-1,-1 8-15,2 11 16,7 1 0,5 2-16</inkml:trace>
  <inkml:trace contextRef="#ctx0" brushRef="#br0" timeOffset="119914.9667">28515 8275 0,'0'0'16,"0"0"-16,0 0 15,0 0 1,0 0-16,0 0 15,0 0-15,0 0 16,0 0 0,0 0-16,0 0 15,0 0 1,0 0-16,0 0 16,0 0-16,0 0 15,0 0 1,0 0-16,0 0 15,0 0 1,0 0-16,0 0 16,0 0-16,0 0 15,0 0 1,0 0-16,0 0 16,0 0-1,0 0-15,0 0 16,0 0-16,0 0 15,0 0 1,0 0-16,2 1 16,6 2-1,4-3-15,-1-3 16</inkml:trace>
  <inkml:trace contextRef="#ctx0" brushRef="#br0" timeOffset="122039.0745">11762 14334 0,'0'0'15,"-25"6"-15,-11 10 16,-15 4-1,6 7-15,-2-1 16,3 8-16,-4-5 16,4 2-1,-2-4-15,0-2 16,-1-5 0,0-4-16,0-6 15,47-10-15,-53 8 16,-3-8-1,-2-5-15,6-4 16,5-2-16,5-4 16,2-6-1,6-1-15,1-8 16,4 0 0,2-4-16,6-4 15,2-2-15,3-5 16,7-4-1,7-2-15,6-1 16,3-1-16,9-1 16,3-2-1,7 0-15,2 2 16,8-2 0,5 3-16,5 0 15,3 8 1,3 7-16,-1 4 15,3 5-15,2 5 16,-1 5 0,1 9-16,1 1 15,0 9-15,2 5 16,-4 3 0,3 1-16,-4 7 15,0 2 1,-3 5-16,1 1 15,-5 2-15,-3 6 16,-3 3 0,-8 6-16,-6 6 15,-5 6 1,-6 8-16,-5 8 16,-9 2-16,-6 7 15,-13 25 1,-16 18-16,-13 6 15,-13 12-15,-12 13 16,-8 15 0,1 6-16,3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5:28:56.33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98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15T05:31:35.895"/>
    </inkml:context>
  </inkml:definitions>
  <inkml:trace contextRef="#ctx0" brushRef="#br0">2997 4192 0,'0'0'0,"0"0"15,0 0 1,0 0-16,0 0 15,0 0-15,0 0 16,0 0 0,0 0-16,2 19 15,12 12 1,3 4-16,3 1 16,2-3-16,0-1 15,0-3 1,-22-29-16,20 27 15,-1-1 1,-19-26-16,23 27 16,-23-27-16,26 23 15,-26-23 1,26 15-16,1-13 16,1-13-16,5-11 15,4-23 1,8-11-16,4-11 15,22-30 1,30-29-16,12-13 16,-3 5-16</inkml:trace>
  <inkml:trace contextRef="#ctx0" brushRef="#br0" timeOffset="12137.6505">4418 4380 0,'0'0'0,"0"0"16,0 0-1,-6 25-15,-1 19 16,-4 23 0,1 2-16,2-1 15,3 1-15,3-2 16,0-2-1,2-65-15,-2 67 16,2-67-16,0 0 16,0 0-1,2 49-15,5-22 16,1-34 0,-4-17-16,-6-12 15,-2-2-15,-5-17 16,-1-2-1,0 1-15,-1 0 16,3 7 0,0 3-16,8 5 15,4 5-15,2 7 16,7 5 0,3 1-16,5 6 15,4 3-15,5 3 16,1 4-1,0 5-15,1 2 16,-1 4 0,2 5-16,-2 4 15,-31-13-15,32 18 16,-1 7 0,2 9-16,-3 4 15,-10 0 1,-9-1-16,-9 2 15,-9 1-15,-10-2 16,-8-3 0,-6-1-16,-7-3 15,-3-4-15,-3-2 16,44-25 0,-45 20-16,45-20 15,0 0 1,0 0-16,-45 20 15,8-7-15,17-6 16,17-14 0,16-13-16</inkml:trace>
  <inkml:trace contextRef="#ctx0" brushRef="#br0" timeOffset="12575.3158">5018 3922 0,'0'0'16,"0"0"-16,0 0 15,-5 20 1,3 20-16,-2 23 15,-1 8 1,5 4-16,-3 18 16,3 5-16,0 5 15,0 7 1,0 4-16,5 4 16,0 4-1,1 2-15,-1-1 16,3-1-16,2-3 15,-4-1 1,-4-8-16,-2-23 16,0-87-16,0 0 15,0 0 1,3 58-16,-1-38 16,0-27-1,-2-17-15</inkml:trace>
  <inkml:trace contextRef="#ctx0" brushRef="#br0" timeOffset="12747.0005">4978 4722 0,'0'0'16,"24"-16"-1,12-6-15,21-7 16,5 4-16,7 5 16,-3 0-1</inkml:trace>
  <inkml:trace contextRef="#ctx0" brushRef="#br0" timeOffset="13168.6631">5861 4199 0,'0'0'0,"0"0"16,0 0 0,-19 7-16,-14 10 15,-14 15-15,11 11 16,2 5-1,12 9-15,11-4 16,13-4 0,11-11-16,14-14 15,6-16-15,3-13 16,5-9 0,5-8-16,-4-5 15,-7-1-15,-12-4 16,-4 3-1,-15 4-15,-8 3 16,-17 4 0,-14 7-16,-11 6 15,-19 8-15,-3 9 16,3 3 0</inkml:trace>
  <inkml:trace contextRef="#ctx0" brushRef="#br0" timeOffset="13387.3569">5351 4849 0,'0'0'16,"0"0"-16,0 0 15,19 0-15,28 0 16,25 0 0,11-4-1,19-5-15,6-7 16,-1-6-16,-9-3 15,-16 4-15,-82 21 16,0 0 0,48-30-16,-33-6 15</inkml:trace>
  <inkml:trace contextRef="#ctx0" brushRef="#br0" timeOffset="13621.6821">5754 4762 0,'0'0'15,"0"0"-15,0 0 16,0 24 0,0 19-16,0 20 15,0 2 1,0-1-16,6 8 16,-2-1-1,-2 3-15,2 6 16,2-11-16,4-17 15,-10-52 1,7 27-16,-5-30 16</inkml:trace>
  <inkml:trace contextRef="#ctx0" brushRef="#br0" timeOffset="13902.8655">6327 4344 0,'0'0'16,"0"0"-16,0 0 16,-8 27-1,-2 27-15,-11 19 16,-5 10-1,-3 0-15,1-10 16,5-12-16,23-61 16,-23 33-1,1-22-15,5-19 16</inkml:trace>
  <inkml:trace contextRef="#ctx0" brushRef="#br0" timeOffset="14059.3699">6313 4487 0,'0'0'0,"0"0"16,0 0-16,21 0 16,23-2-1,21 11-15,-5 13 16,-6 10-16,-2 4 16,-6-1-1</inkml:trace>
  <inkml:trace contextRef="#ctx0" brushRef="#br0" timeOffset="14309.0169">6151 5341 0,'0'0'15,"0"0"-15,0 0 16,21-2-1,33-10-15,33-1 16,18-5 0,11 4-16,10 6 15,-5 5-15,-9 8 16,-23 4 0,-14-3-16,-5-8 15</inkml:trace>
  <inkml:trace contextRef="#ctx0" brushRef="#br0" timeOffset="15277.5375">7925 4208 0,'0'0'0,"0"0"15,-7-13-15,-1-12 16,-14-6 0,-4 17-16,-8 10 15,-1 6 1,-8 7-16,-12 4 15,-2 5 1,4 6-16,10 6 16,8 1-16,10 3 15,13 2-15,8 1 16,14 3 0,7 3-16,12 3 15,0-3 1,3 3-16,-3-2 15,-7-2-15,-9 1 16,-11 0 0,-13 1-16,-11-2 15,-13 3 1,-6-3-16,-2-1 16,43-41-16,0 0 15,0 0 1,-39 29-16,11-12 15,20-14 1,14-6-16,10-5 16,10-1-16,5 0 15,4 2 1,1 7-16,1 7 16,5 9-1,-5 10-15,-11 12 16,-3 13-16,-12 14 15,-4 13 1,-12 39-16,-11 41 16,-8 23-1,0 3-15,1-1 16,5 0-16,5 3 16,4 8-1,0 9-15,4 19 16,8 25-1,8-1-15,6 4 16,6-3-16,5 2 16,0-10-16,3-9 15,0-21 1,-3-33-16,-2-31 16,-2-26-1,-3-37-15,2-25 16,-23-57-1,22 30-15,-22-30 16,26 18-16,1-11 16,0-10-1,0-5-15,-2-10 16</inkml:trace>
  <inkml:trace contextRef="#ctx0" brushRef="#br0" timeOffset="15402.8461">8135 9458 0,'0'0'0,"0"0"16,0 0-16</inkml:trace>
  <inkml:trace contextRef="#ctx0" brushRef="#br0" timeOffset="16152.7021">8563 4009 0,'0'0'0,"0"0"15,-11 23 1,-5 16-16,-10 29 15,-1 12-15,0 27 16,9 23 0,14-1-16,6-1 15,-2-10 1,4-13-16,1-17 16,-5-88-16,4 74 15,-4-74 1,0 0-16,0 0 15,2 51 1,-2-51-16,0 0 16,0 0-16,9 33 15,-1-22 1,5-11-16</inkml:trace>
  <inkml:trace contextRef="#ctx0" brushRef="#br0" timeOffset="16355.7157">8865 5229 0,'0'0'0,"0"0"16,0 0-1,0 0-15,0 0 16,0 0-16,0 0 15,0 0 1,0 0-16</inkml:trace>
  <inkml:trace contextRef="#ctx0" brushRef="#br0" timeOffset="17198.9653">9466 3916 0,'0'0'0,"0"0"16,0 0 0,0 0-16,-5 22 15,3 22 1,-2 20-16,-3 0 15,3-2-15,4-62 16,-7 60 0,7-60-16,0 0 15,0 0-15,-2 54 16,2-54 0,0 0-16,5 38 15,8-20 1,12-16-16,4-6 15,6-1-15,12-4 16,15-3 0,7 0-16,1 1 15,0-3 1,-70 14-16,59-6 16,-59 6-16,48-3 15,-19 8 1,-24 2-16</inkml:trace>
  <inkml:trace contextRef="#ctx0" brushRef="#br0" timeOffset="17464.524">9270 4657 0,'0'0'16,"0"0"-16,0 0 15,0 0-15,25 0 16,25 0 0,31 0-16,19-7 15,4-1 1,-1-4-16,-1 6 16,-1-4-16,-4 6 15,-14 2 1,-83 2-16,83-2 15</inkml:trace>
  <inkml:trace contextRef="#ctx0" brushRef="#br0" timeOffset="17808.5726">9907 4590 0,'0'0'16,"0"0"-16,0 20 16,0 18-16,0 20 15,0 2 1,0 8-16,6 1 16,8 5-1,6 6-15,0-5 16,-2-3-1,-2-18-15,-16-54 16,12 45-16,-12-45 16,0 0-1,0 0-15,12 38 16,-12-38-16,12 11 16,-4-38-1</inkml:trace>
  <inkml:trace contextRef="#ctx0" brushRef="#br0" timeOffset="18433.0467">10461 3971 0,'4'0'15,"16"0"-15,11 0 16,19 4-16,4 3 16,-8 13-1,-13 10-15,-16 6 16,-21 3 0,-24 11-16,-19 1 15,-12-2-15,-18 8 16,77-57-1,0 0-15,-75 50 16,75-50-16,-49 27 16,25-18-1,22-14-15,13-1 16,14-3 0,10-4-16,12-5 15,0-2-15,-4 4 16,-43 16-1,0 0-15,31-11 16,-15 9 0,-11 6-16,-10 5 15,-11 9-15,-6 4 16,22-22 0,0 0-16,-23 27 15,6 2 1,17-29-16,-4 25 15,19-7-15,16-10 16,13-4 0,12-5-16,-56 1 15,59-7-15,-59 7 16,47-7 0,-18 3-16,-25 6 15</inkml:trace>
  <inkml:trace contextRef="#ctx0" brushRef="#br0" timeOffset="18651.7509">10262 4854 0,'0'0'0,"0"0"16,16 0-16,24 0 15,25-2 1,13-10-16,22-8 15,3-7 1,5-4-16,-10 1 16,-98 30-16,83-21 15,-21 1 1</inkml:trace>
  <inkml:trace contextRef="#ctx0" brushRef="#br0" timeOffset="18901.6919">10553 4798 0,'0'0'0,"0"0"15,0 0 1,-8 20-16,0 16 16,-5 15-1,9-4-15,6-2 16,11-3-16,9-2 15,11-5 1,6-7-16,12-8 16,10-11-1,11-23 1,29-26-16</inkml:trace>
  <inkml:trace contextRef="#ctx0" brushRef="#br0" timeOffset="19073.521">11635 5379 0,'0'0'0,"-42"6"15,-10 3-15</inkml:trace>
  <inkml:trace contextRef="#ctx0" brushRef="#br0" timeOffset="19760.8595">11989 3866 0,'0'0'0,"0"0"16,0 0 0,0 25-16,4 22 15,4 28 1,0 17-16,11 5 15,-2 5-15,2 5 16,-4-2 0,-9-8-16,2-6 15,-4-13 1,-2-6-16,2-12 16,3-4-16,-3 3 15,4 0 1,-4 0-16,2 1 15,-4-4 1,-2-56-16,0 0 16,-2 40-16,-6-25 15</inkml:trace>
  <inkml:trace contextRef="#ctx0" brushRef="#br0" timeOffset="20261.1029">11310 4472 0,'0'0'16,"0"0"-16,0 0 16,22-3-1,33-8-15,26-4 16,11-8-16,-2-2 15,-11 5 1,-79 20-16,72-12 16,-72 12-1,50-14-15,-25 2 16</inkml:trace>
  <inkml:trace contextRef="#ctx0" brushRef="#br0" timeOffset="20635.9656">11404 4606 0,'0'0'16,"0"0"-1,0 0 1,0 0-16,0 24 0,4 19 16,1 15-1,0-4-15,-1-10 16,5-6 0,2-11-16,6-12 15,8-13-15,7-6 16,12-6-1,24-13-15,3-3 16,25-15-16,11-9 16,-4-1-1,-13 4-15</inkml:trace>
  <inkml:trace contextRef="#ctx0" brushRef="#br0" timeOffset="20917.224">12122 4505 0,'0'0'0,"0"0"31,0 0-31,0 0 15,0 0-15,21 0 0,33 0 32,34-2-32,26-7 0,-5 0 31,-14 3-31,-20-6 16,-27-6-16</inkml:trace>
  <inkml:trace contextRef="#ctx0" brushRef="#br0" timeOffset="21198.0329">12702 5359 0,'0'0'0,"0"0"31,0 0-31,0 0 16</inkml:trace>
  <inkml:trace contextRef="#ctx0" brushRef="#br0" timeOffset="29165.018">8563 6465 0,'0'0'0,"0"0"16,-20-15-16,-11-6 15,-13-11-15,4 3 16,1 1 0,39 28-16,-35-27 15,5-7 1,5-2-16,13-4 15,9-3-15,10-1 16,13-1 0,5 1-16,7 3 15,1 3-15,4 7 16,4 5 0,4 5-16,-2 6 15,3 5 1,-2 8-16,4 4 15,-4 8-15,-2 7 16,-3 10 0,-1 6-16,-7 6 15,-4 6 1,-4 6-16,-11 7 16,-7 6-16,-10 4 15,-10 1 1,-7 0-16,-8 1 15,-7 10-15,-10-2 16,-5-8 0,-3-10-16,-8-4 15,-2-7 1,2-9-16,2-2 16,11-11-16,3-4 15,4-2 1,4-4-16,39-17 15,-40 11 1,40-11-16,0 0 16,-35 0-16,35 0 15,0 0 1,0 0-16,-25-5 16,25 5-16,-6-9 15,10 0 1,12-2-16,7 5 15,3-3 1,5 6-16,6 1 16,2-1-16,10 1 15,5 2 1,0-2-16,4 2 16,-2-2-1,2 0-15,-2-1 16,-3 3-16,1-2 15,-5 2 1,-1 5-16,-5 1 16,0 1-1,-5 6-15,-38-13 16,36 11-16</inkml:trace>
  <inkml:trace contextRef="#ctx0" brushRef="#br0" timeOffset="29383.9069">9380 7224 0,'0'0'0,"0"0"15,0 0 1,0 0-16,0 0 16</inkml:trace>
  <inkml:trace contextRef="#ctx0" brushRef="#br0" timeOffset="32211.3815">10005 5968 0,'0'0'0,"0"0"16,0 0-16,0 0 16,0 0-1,15-15-15,15-7 16,10-10 0,6-1-16,7 2 15,-7 1-15,-46 30 16,0 0-1,0 0-15,39-20 16,-20 11-16,-21 11 16,-15 8-1,-15 7-15,-6 10 16,-11 13-16,-1 10 16,6 3-1,1 3-15,7 2 16,5 0-1,11 3-15,2-3 16,12-3-16,6-5 16,8-3-1,8-7-15,7-5 16,5-10 0,10-12-16,6-13 15,6-13-15,2-20 16,-3-17-1</inkml:trace>
  <inkml:trace contextRef="#ctx0" brushRef="#br0" timeOffset="32648.8518">10126 6047 0,'0'0'15,"0"0"-15,0 0 16,23-13 0,14-10-16,23-15 15,3 3-15,-3-1 16,-60 36 0,0 0-16,0 0 15,53-27 1,-14 13-16,-17 14 15,-20 14-15,-9 6 16,-10 12 0,-3 8-16,-5 10 15,0 6 1,3 0-16,8 0 16,6-2-16,12-9 15,7-9 1,8-16-16,7-7 15,12-13-15,18-13 16,2-17 0,-1-5-16,-9-12 15</inkml:trace>
  <inkml:trace contextRef="#ctx0" brushRef="#br0" timeOffset="33289.2588">10697 6141 0,'0'0'0,"0"0"16,0 0-16,21-19 15,12-9 1,17-19-16,-8 0 16,-42 47-16,38-43 15,-38 43 1,0 0-16,0 0 15,28-30 1,-7 11-16,-7 21 16,-3 12-16,-4 8 15,-1 11 1,-2 10-16,1 11 16,4-2-1,-9-52-15,7 46 16,-7-46-16,10 38 15,4-12 1,3-25-16,5-19 16,2-20-1,5-27-15,0-11 16,7-20-16,-36 96 16,33-101-1,-33 101-15,0 0 16,0 0-1,21-67-15,-13 48 16,-1 25-16,-3 13 16,2 12-1,2 13-15,4 19 16,-4 3-16,2 11 16,0 21-1,1 11-15,-3-8 16,-6-18-1,-2-83-15,-6 66 16,6-66-16,-8 45 16,-15-16-1,-1-18-15</inkml:trace>
  <inkml:trace contextRef="#ctx0" brushRef="#br0" timeOffset="33507.7046">10739 6753 0,'0'0'0,"0"0"15,0 0-15,8 20 16,10 7 0,6 7-16,10-4 15,7-3 1,4-3-16,8-1 15,4-7-15,4-9 16,-3-16-16</inkml:trace>
  <inkml:trace contextRef="#ctx0" brushRef="#br0" timeOffset="33929.5239">11668 6200 0,'0'0'0,"0"0"16,0 0-16,0 0 15,0 0-15,0 0 16,0 0 0,20-8-16,14-12 15,16-9 1,2 2-16,-52 27 15,0 0 1,42-25-16,-13 7 16,-19 15-16,-13 6 15,-10 13 1,-12 13-16,-9 19 16,-5 9-16,-1 6 15,-4 17 1,44-80-16,-29 76 15,23-18 1,22-33-16,10-23 16,13-11-16,21-18 15,11-6 1,23-16-16,13-10 16,-7 1-16</inkml:trace>
  <inkml:trace contextRef="#ctx0" brushRef="#br0" timeOffset="34335.9631">12340 5616 0,'0'0'0,"0"22"16,0 18-16,0 27 16,0 11-1,0 27-15,0 5 16,7 6-16,6 5 16,3 4-1,5 4-15,0 3 16,-2-4-16,-9-6 15,-8-8 1,-4-18-16,-4-10 16,-3-19-1,9-67-15,0 0 16,0 0-16,-4 35 16,4-33-1,4-24-15</inkml:trace>
  <inkml:trace contextRef="#ctx0" brushRef="#br0" timeOffset="34507.7708">12522 6346 0,'0'0'15,"0"0"-15,19 0 16,26-6-1,31-4-15,24 3 16,6 1-16</inkml:trace>
  <inkml:trace contextRef="#ctx0" brushRef="#br0" timeOffset="34694.9758">13006 7047 0,'0'0'0,"0"0"16,0 0 0,0 0-16,2 21 15,12 28-15</inkml:trace>
  <inkml:trace contextRef="#ctx0" brushRef="#br0" timeOffset="43474.4223">8526 8252 0,'0'0'0,"0"0"15,0 0-15,0 0 16,0-9-16,8-13 16,15-7-1,7 4-15,9 3 16,8-1 0,2 5-16,0 7 15,1 7 1,-10 8-16,-7 7 15,-9 10-15,-14 3 16,-7 12 0,-10 6-16,-7 14 15,-6 0-15,-9-2 16,-4-3 0,-9-8-16,5-5 15,-3-9 1,2-5-16,38-24 15,-38 11-15,4-6 16,8-7 0,5-5-16,5 0 15,10-4-15,6 2 16,9-4 0,4-1-16,10 3 15,1 4 1,5 1-16,2 6 15,3 0 1,0 6-16,4 6 16,3 5-16,0 6 15,-5 6 1,1 4-16,-6 3 16,-6 4-1,-4 5-15,-5 2 16,-7 2-16,-9 2 15,-9 1 1,-14 2-16,-3-3 16,-10 1-16,-4-3 15,-5-5 1,-4-8-16,0-7 16,-5-9-16,-2-9 15,1-9 1,-1-4-16,2-6 15,2-9 1,6-2-16,4-4 16,9-6-16,2 0 15,8-5 1,6 1-16,17 33 16,-5-31-1,5 0-15,7-7 16,10-16-16</inkml:trace>
  <inkml:trace contextRef="#ctx0" brushRef="#br0" timeOffset="43786.4867">9321 9266 0,'0'0'16,"0"0"-16,0 0 16,0 0-1,9 21-15,11 17 16</inkml:trace>
  <inkml:trace contextRef="#ctx0" brushRef="#br0" timeOffset="48051.4474">10391 8203 0,'0'0'15,"0"0"-15,-19 0 16,-15 6-1,-17 12-15,3 9 16,6 11-16,3 7 16,4 6-1,11 3-15,13-3 16,11-4-16,9-5 16,10-8-1,14-7-15,9-7 16,9-9-1,2-9-15,3-6 16,-2-11-16,-8-10 16,-6-8-1,-15-8-15,-13-9 16,-16 1 0,-12 0-16,-16 3 15,-6 6-15,-5 6 16,-5 11-1,4 10-15,1 9 16,3 6-16,2 9 16,11 5-1,15-3-15,12-4 16,12-9 0,10-11-16</inkml:trace>
  <inkml:trace contextRef="#ctx0" brushRef="#br0" timeOffset="48394.7623">10699 7656 0,'0'0'16,"0"0"-16,2 26 15,11 28 1,-2 31-16,5 25 15,-8 5-15,3 22 16,-4 19 0,-2 1-16,-7 1 15,-1 12 1,-2-7-16,5-5 16,0-8-16,0-13 15,0-9 1,3-24-16,-1-17 15,-2-13-15,0-74 16,5 56 0,-5-56-16,8 29 15</inkml:trace>
  <inkml:trace contextRef="#ctx0" brushRef="#br0" timeOffset="49082.4879">11155 8167 0,'0'0'0,"0"0"16,0 0-16,17-11 15,14-9 1,11-12-16,10-3 15,6-6 1,-5 1-16,-53 40 16,0 0-16,45-34 15,-20 11 1,-21 20-16,-20 14 16,-13 16-1,-19 22-15,-11 11 16,-14 25-16,-3 11 15,13-10 1,27-24-16,30-27 16,10-16-1,9-13-15,10-8 16,12-7-16,11-5 16,14-1-1,-1-1-15,-59 16 16,56-7-1,-6 12-15,-19 13 16,-22 7-16,-20 11 16,-18 8-1,-23 19-15,-23 15 16,-6 2-16,81-80 16,0 0-1,0 0-15,-61 56 16,32-24-1,29-28-15,25-13 16,17-16-16,32-19 16,48-28-1,49-26-15,15 2 16,-35 26 0,-45 32-16,-32 20 15,-74 18-15,47 0 16,-28 12-1</inkml:trace>
  <inkml:trace contextRef="#ctx0" brushRef="#br0" timeOffset="49551.1104">11404 9168 0,'0'0'15,"-4"29"-15,-1 18 16,3 24 0,9 3-16,11 6 15,6-9-15,7-7 16,1-18 0,8-10-16,6-9 15,8-16 1,4-20-16,7-20 15,-3-24-15,17-33 16,-10-14 0,-19 2-16,-35 13 15,-22 20 1,-15 21-16,-9 10 16,-10 5-16,-8 4 15,-4 10 1,-10 10-16,-9 16 15,-3 16-15,-24 25 16,-10 26 0,9 21-16,3 19 15,23-7 1,28-17-16,30-18 16,36-18-16</inkml:trace>
  <inkml:trace contextRef="#ctx0" brushRef="#br0" timeOffset="49832.3058">12555 9483 0,'0'0'15,"0"0"-15,-12 27 16,0 6-16</inkml:trace>
  <inkml:trace contextRef="#ctx0" brushRef="#br0" timeOffset="58863.0602">15433 4556 0,'0'0'0,"0"0"16,0 0-1,0 0-15,-7 21 16,-2 16-16,-5 22 16,6 7-1,1 6-15,3 9 16,1 19-16,1 6 16,2 5-1,0 9-15,-4 5 16,-3 7-16,-8-2 15,-3-18 1,0-25-16,18-87 16,0 0-1,0 0-15,-10 62 16,10-62-16,5 32 16,14-16-1,10-12-15,12-4 16,20-9-1,15-2-15,29-10 16,17 0-16,0 0 16,-11 6-1,-15 4-15,-16 1 16,-14 4 0,-66 6-16,47-7 15,-47 7-15,41-2 16,7 0-1,0-10-15,-4-8 16</inkml:trace>
  <inkml:trace contextRef="#ctx0" brushRef="#br0" timeOffset="59207.0393">16530 4702 0,'0'0'15,"0"0"-15,0 0 16,-4 27 0,2 24-16,-4 29 15,2 26 1,4 3-16,-2 7 15,4 7-15,0 6 16,6 6 0,-6 2-16,0-11 15,-2-14 1,2-20-16,-2-92 16,0 0-16,0 55 15,0-46 1,-4-29-16</inkml:trace>
  <inkml:trace contextRef="#ctx0" brushRef="#br0" timeOffset="59769.1234">16514 4977 0,'0'0'0,"23"-18"16,15-5-16,22-10 15,5 8 1,-3 11-16,-10 17 16,-12 17-1,-20 10-15,-20 7 16,-16 11-16,-15 5 16,-9 1-16,-4-6 15,44-48 1,-45 41-16,6-8 15,13-11 1,19-10-16,14-12 16,17-5-16,17-6 15,19-7 1,9 0-16,4 5 16,-5 6-1,-5 12-15,-10 10 16,-8 14-16,-18 10 15,-19 14 1,-18 10-16,-23 11 16,-37 29-1,-40 19-15,-19-3 16,15-35-16,24-33 16,25-28-1,65-23-15,-42 0 16,13-11-16,21-7 15,12 1 1,13-8-16,16-11 16,18-18-1</inkml:trace>
  <inkml:trace contextRef="#ctx0" brushRef="#br0" timeOffset="60253.4194">17308 4889 0,'0'0'15,"0"0"-15,0 0 16,2 22-16,4 24 16,6 23-1,-8 9-15,0 18 16,-1 3 0,0 1-16,-3-2 15,8-4-15,10-14 16,11-10-1,7-19-15,-4-22 16,5-20 0,8-18-16,6-20 15,2-22-15,10-35 16,-5-27 0,-15-14-16,-14-3 15,-18 15 1,-15 9-16,-10 19 15,1 15-15,2 23 16,4 9 0,7-1-16</inkml:trace>
  <inkml:trace contextRef="#ctx0" brushRef="#br0" timeOffset="60566.1368">17980 4699 0,'0'0'16,"0"0"-16,0 0 15,15 5 1,27-3-16,26 5 15,18 0 1,25-1-16,5-1 16,-4-4-16,-7 2 15,-105-3 1,88 0-16,-88 0 16,57-4-1,-40-14-15</inkml:trace>
  <inkml:trace contextRef="#ctx0" brushRef="#br0" timeOffset="60831.6985">18308 4818 0,'0'0'0,"0"0"16,0 19-1,0 22-15,0 19 16,0 5-16,8 9 15,2 20 1,6 6-16,0 3 16,-2-2-16,1-10 15,-4-14 1,-11-77-16,0 0 16,0 0-1,14 53-15,-3-37 16,-5-28-16</inkml:trace>
  <inkml:trace contextRef="#ctx0" brushRef="#br0" timeOffset="61112.5369">18591 4766 0,'33'0'16,"25"0"-16,24 0 16,33 5-1,3 1-15,1 3 16,-10 1 0,-11-1-16,-13-3 15,-85-6-15,0 0 16,0 0-1,60 3-15,-32-6 16</inkml:trace>
  <inkml:trace contextRef="#ctx0" brushRef="#br0" timeOffset="61362.8523">19004 4757 0,'0'0'0,"0"0"15,0 28-15,0 27 16,0 33 0,6 23-16,4 0 15,1 6-15,0 3 16,5 4 0,1-1-16,-1-16 15,-3-23 1,-13-84-16,18 59 15,5-41-15,4-34 16,6-23 0</inkml:trace>
  <inkml:trace contextRef="#ctx0" brushRef="#br0" timeOffset="61659.2782">19670 4811 0,'-4'5'16,"4"-5"-16,-6 9 0,-2 18 15,-5 19 1,-3 15-16,1 6 16,1 13-1,10 21-15,10 2 16,14-16-16,7-21 15,4-16 1,8-14-16,8-7 16,5-16-16,9-13 15,2-17 1,-5-19-16,-11-16 16</inkml:trace>
  <inkml:trace contextRef="#ctx0" brushRef="#br0" timeOffset="61940.8374">19757 5043 0,'0'0'16,"-26"-4"-16,-18-5 15,-20 0 1,-1 6-16,5 14 16,6 12-1,54-23-15,-29 32 16,24-3-16,26-11 15,16-17 1,30-13-16,19-15 16,32-18-1,32-21-15,-1 1 16,-32 11-16,-39 14 16,-20 6-1</inkml:trace>
  <inkml:trace contextRef="#ctx0" brushRef="#br0" timeOffset="62768.7817">19616 5010 0,'0'0'15,"0"0"-15,0 0 16,0 0 0,0 0-16,0 0 15,0 0 1,25 0-16,23-5 15,25 5-15,-4 9 16,-7 18 0,-7 11-16,-14 12 15,-6 7 1,-5 4-16,-5 3 16,-7-1-16,-9-3 15,-14-2 1,-13 5-16,-19 2 15,-24 15-15,-18 1 16,79-81 0,-64 54-16</inkml:trace>
  <inkml:trace contextRef="#ctx0" brushRef="#br0" timeOffset="63158.9263">20447 4887 0,'0'0'0,"0"0"16,0 0-1,-6-17-15,-6-16 16,-3 3-16,5 9 15,0 12 1,1 9-16,-2 14 16,-1 11-16,1 15 15,-5 18 1,6 16-16,-3 31 16,1 20-1,6 5-15,1-7 16,1-16-16,-3-15 15,0-15 1,1-12-16,6-65 16,-6 35-1,4-23-15</inkml:trace>
  <inkml:trace contextRef="#ctx0" brushRef="#br0" timeOffset="63768.158">20366 4917 0,'0'0'16,"0"0"0,0 0-16,2 19 15,11 24-15,-2 28 16,7 8-1,9 16-15,8 8 16,5 0 0,4-5-16,11-6 15,-2-8-15,2-10 16,-12-20 0,-7-20-16,-36-34 15,30 15 1,-8-19-16,-2-14 15,-3-16 1,4-19-16,-4-19 16,2-12-16,-3-40 15,-1-34-15,-13-19 16,-15 19 0,-7 17-16,-3 25 15,3 22 1,2 25-16,18 69 15,0 0-15,0 0 16,-13-45 0,13 45-16,0 0 15,0 0 1,-9-36-16,9 36 16,0 0-16,0 0 15,-7-19 1,7 19-16,0 0 15,0 0-15,-2-15 16,2 15 0,0 0-16,2-6 15</inkml:trace>
  <inkml:trace contextRef="#ctx0" brushRef="#br0" timeOffset="64290.9463">21420 4559 0,'0'0'16,"0"0"0,0 20-16,5 18 15,1 25-15,0 9 0,1 12 16,0 32 0,4 9-16,2 18 15,3 14 1,-12-17-16,-6-19 15,-9-30-15,11-91 16,0 0 0,-9 56-16,4-42 15,5-37-15</inkml:trace>
  <inkml:trace contextRef="#ctx0" brushRef="#br0" timeOffset="64619.0379">21560 4686 0,'0'0'15,"31"-4"-15,26-3 16,35 0 0,14 12-16,-5 8 15,-9 17-15,-14 11 16,-18 11-1,-8 13-15,-15 9 16,-13 8 0,-16 5-16,-20 9 15,-19 9 1,-20 0-16,-23 10 16,-17-6-16,-11-11 15,5-26 1,5-28-16,9-33 15,5-28-15</inkml:trace>
  <inkml:trace contextRef="#ctx0" brushRef="#br0" timeOffset="64806.45">21260 5229 0,'0'0'16,"0"0"-16,0 0 15,19 5 1,21-3-16,35 3 16,30-1-16,23-4 15,18-4 1,35-8-16,2-6 16</inkml:trace>
  <inkml:trace contextRef="#ctx0" brushRef="#br0" timeOffset="65368.8367">22557 4917 0,'0'0'15,"0"0"-15,-5 24 16,3 25-16,-2 31 15,10 23 1,8 2-16,11 2 16,3-4-1,9-9-15,2-16 16,-39-78-16,42 52 16,2-35-1,-7-25-15,4-25 16,-4-24-1,-6-12-15,-4-30 16,-12-12-16,-26 12 16,-15 16-1,-16 17-15,-15 12 16,-11 18 0,-10 21-16,-8 18 15,6 13-15,2 18 16,11 5-1,67-39-15,-51 41 16</inkml:trace>
  <inkml:trace contextRef="#ctx0" brushRef="#br0" timeOffset="65993.7902">23276 4749 0,'0'0'0,"0"0"16,3 26 0,3 33-16,5 32 15,-3 32-15,-6 7 16,-2-1 0,-4-6-16,4-123 15,-3 108 1,3-108-16,0 76 15,9-36-15,4-45 16,3-15 0,-5-9-16,5-11 15,-3-14 1,-5-2-16,-5 3 16,-3 53-16,0 0 15,0 0 1,-3-43-16,1 14 15,0 22 1,6 12-16,6 13 16,5 9-16,8 7 15,13 10 1,3-2-16,9-2 16,0-6-1,2-7-15,0-10 16,-7-9-16,0-16 15,-4-9 1,-8-17-16,-2-15 16,-9-14-16,-7-10 15,-4-32 1,-11-16-16,-16-5 16,-11 19-1,-7 27-15,-2 20 16,1 21-1,-2 16-15,-1 7 16,0 9-16</inkml:trace>
  <inkml:trace contextRef="#ctx0" brushRef="#br0" timeOffset="66306.4641">24293 4673 0,'0'0'15,"0"0"-15,0 0 16,2 26-16,9 28 16,2 30-1,-3 22-15,-3-1 16,-3 4-1,-2-3-15,0-10 16,-2-12-16,-2-14 16,2-70-1,-8 51-15,-7-15 16,-13-20 0,-1-23-16</inkml:trace>
  <inkml:trace contextRef="#ctx0" brushRef="#br0" timeOffset="66728.0027">24371 4661 0,'0'0'16,"0"0"-16,0 0 15,12 25-15,9 18 16,11 24-1,9 29-15,-2 15 16,-2 3 0,-2-2-16,-2-14 15,2-13-15,-2-18 16,0-14 0,-33-53-16,29 36 15,1-11 1,-3-14-16,-2-13 15,-2-16-15,0-13 16,4-27 0,-6-20-16,4-43 15,-3-46 1,-2-30-16,-5-3 16,-3 9-16,9 3 15,3-2 1,7 2-16,8 5 15,0 7-15</inkml:trace>
  <inkml:trace contextRef="#ctx0" brushRef="#br0" timeOffset="75319.6055">15670 6514 0,'0'0'0,"0"0"16,0 0-16,0 0 15,0 0 1,0 24-16,0 23 16,0 25-16,0 2 15,0 15 1,5 2-16,1-1 16,0-1-16,2 0 15,-4-4 1,0-2-16,1-5 15,-1-4 1,-2-9-16,0-19 16,0-3-16,-2-43 15,8 45 1,3-5-16,7-6 16,12-12-1,3-12-15,4-10 16,18-5-16,7-8 15,7 1 1,5-1-16,19-6 16,5 6-1,8 5-15,-17 5 16,-11 3-16,-6 0 16,-21-3-1,-6-3-15</inkml:trace>
  <inkml:trace contextRef="#ctx0" brushRef="#br0" timeOffset="75772.6288">16724 6510 0,'0'0'16,"0"0"-16,0 0 15,0 0-15,-6 26 16,0 26-1,-4 25-15,1 22 16,1 4-16,4 4 16,8 5-1,2 1-15,1 2 16,4-4 0,2-8-16,0-13 15,-13-90-15,12 73 16,-12-73-1,0 0-15,2 47 16,-8-29-16,-10-27 16,-5-13-1</inkml:trace>
  <inkml:trace contextRef="#ctx0" brushRef="#br0" timeOffset="76350.8837">16506 6898 0,'0'0'0,"0"0"16,18-14-16,14-12 15,22-15-15,14-1 16,22-7 0,14 2-16,-19 18 15,-26 20 1,-24 16-16,-18 10 15,-10 11-15,-11 12 16,-16 22 0,-13 10-16,-28 28 15,-24 17 1,-4-4-16,15-21 16,74-92-16,0 0 15,0 0 1,-50 60-16,34-35 15,24-28-15,16-14 16,13-8 0,19-13-16,13-4 15,27-10 1,6 3-16,-10 16 16,-16 20-16,-21 19 15,-21 14 1,-10 11-16,-10 12 15,-16 11 1,-18 8-16,-22 9 16,-26 28-16,-33 17 15,-8-5 1,14-25-16,95-86 16,-79 49-1,18-29-15,26-25 16,19-18-16,18-16 15</inkml:trace>
  <inkml:trace contextRef="#ctx0" brushRef="#br0" timeOffset="76835.2591">17239 6679 0,'0'0'0,"0"0"16,0 0-16,0 0 16,9 24-1,7 19-15,7 20 16,4 8-16,5 21 16,-1 15-1,-6-4-15,-3-5 16,3 3-1,1-12-15,5-10 16,-31-79-16,37 64 16,1-15-1,-38-49-15,33 20 16,0-20 0,-4-22-16,-3-9 15,5-26-15,-5-12 16,8-31-1,-7-25-15,-14-5 16,-17 12-16,-14 13 16,-5 20-1,-8 13-15,-3 17 16,34 55 0,-31-41-16,31 41 15,-29-36-15</inkml:trace>
  <inkml:trace contextRef="#ctx0" brushRef="#br0" timeOffset="77053.5787">17889 6607 0,'0'0'0,"0"0"15,29 0 1,33-4-16,35-3 15,23 1-15,-6-1 16,-5 3 0,-6 1-16,-6 0 15,-97 3 1,0 0-16,100 0 16</inkml:trace>
  <inkml:trace contextRef="#ctx0" brushRef="#br0" timeOffset="77335.1436">18333 6600 0,'0'0'0,"0"0"16,0 28-16,6 26 15,4 28 1,-1 17-16,0-1 15,3 5 1,1 0-16,0-3 16,-4-4-16,-5-7 15,-4-89 1,0 0-16,5 68 16,8-42-16,5-29 15</inkml:trace>
  <inkml:trace contextRef="#ctx0" brushRef="#br0" timeOffset="77553.4559">18696 6650 0,'0'0'0,"0"0"15,0 0-15,24 0 16,34 0-16,34 0 15,27 0 1,0 0-16,2-7 16,-9-2-16,-14 0 15,-98 9 1,0 0-16,0 0 16,86-4-16</inkml:trace>
  <inkml:trace contextRef="#ctx0" brushRef="#br0" timeOffset="77819.0183">19116 6674 0,'0'0'0,"0"0"16,0 0-1,0 23-15,0 19 16,0 30-1,6 6-15,5 19 16,8 5-16,-2-4 16,-1-1-1,-1-3-15,-1-10 16,-1-4 0,1-13-16,-1-22 15</inkml:trace>
  <inkml:trace contextRef="#ctx0" brushRef="#br0" timeOffset="78287.9933">19812 6728 0,'0'0'15,"0"0"-15,-13 20 16,-7 16 0,-11 29-16,0 11 15,-1 27-15,9 15 16,21-7 0,16-16-16,16-23 15,7-19 1,5-22-16,4-15 15,4-16-15,7-18 16,1-18 0,-6-16-16,-13-10 15,-6-23 1,-21-7-16,-17 8 16,-17 10-16,-13 14 15,-6 17 1,-5 14-16,-9 7 15,-2 11-15,-6 15 16,1 14 0,-1 15-16,11 10 15,52-43 1,-31 47-16</inkml:trace>
  <inkml:trace contextRef="#ctx0" brushRef="#br0" timeOffset="78584.4687">20590 6550 0,'0'0'0,"0"0"15,-5 22-15,1 24 16,-7 33-16,-7 24 15,-3 6 1,-2 3-16,0-5 16,8-8-16,5-17 15,10-82 1,-4 68-16,4-68 16,4 37-1,4-19-15,0-21 16</inkml:trace>
  <inkml:trace contextRef="#ctx0" brushRef="#br0" timeOffset="79006.6284">20550 6672 0,'0'0'0,"0"0"16,0 0-16,0 0 15,9 18 1,11 14-16,5 12 16,2 10-1,6 10-15,-2 8 16,14 26-16,2 15 16,3-4-1,-6-18-15,-11-26 16,-33-65-1,0 0-15,26 38 16,-2-22-16,-5-28 16,0-14-1,-1-23-15,-3-30 16,1-34 0,-7-26-16,-7-15 15,-6 19-15,-11 33 16,2 21-1,13 81-15,-18-65 16,1 22 0,-7 11-16</inkml:trace>
  <inkml:trace contextRef="#ctx0" brushRef="#br0" timeOffset="79537.6904">21529 6418 0,'0'0'0,"0"0"15,0 0 1,0 0-16,-6 27 15,-1 24 1,-2 26-16,1 20 16,6 1-16,2 2 15,5 4 1,9-4-16,8-1 16,9-6-16,9-3 15,12-12 1,1-15-16,8-19 15,4-19 1,-9-30-16,0-15 16,-4-22-16,2-15 15,7-25 1,-8-20-16,-21 2 16,-17-2-16,-12 0 15,-17-1 1,-8 7-16,-10 4 15,1 14 1,2 16-16,29 62 16,-23-40-16,-1 6 15,4 0 1</inkml:trace>
  <inkml:trace contextRef="#ctx0" brushRef="#br0" timeOffset="79928.0156">22526 6349 0,'0'0'0,"0"0"15,0 0 1,0 24-16,5 25 16,3 25-1,3 18-15,5 4 16,1 6 0,4 6-16,-6 5 15,-1 4-15,-5 8 16,-3 5-1,0-14-15,-4-14 16,0-21-16,-2-81 16,0 0-1,2 47-15,0-34 16,5-26 0,3-19-16</inkml:trace>
  <inkml:trace contextRef="#ctx0" brushRef="#br0" timeOffset="80350.0095">22412 6445 0,'0'0'0,"0"0"15,0 0-15,25 0 16,29-7-1,38-2-15,29 2 16,0 1 0,-3 6-16,-15 6 15,-18 7 1,-22 12-16,-34 8 16,-18 10-16,-18 9 15,-28 10 1,-24 8-16,-39 19 15,-35 22-15,-11-1 16,28-19 0,31-33-16,85-58 15,-54 28-15,54-28 16,0 0 0,-31 2-16,19-12 15,22-5 1,11-1-16,17-1 15,16-10-15</inkml:trace>
  <inkml:trace contextRef="#ctx0" brushRef="#br0" timeOffset="80552.751">23313 7701 0,'0'0'0,"0"0"16,0 0-16</inkml:trace>
  <inkml:trace contextRef="#ctx0" brushRef="#br0" timeOffset="90974.5616">14700 5175 0,'0'0'0,"0"0"16,0 0 0,0 0-16,0 0 15,0 0 1,0 0-16,-17 14 16,-12 4-16,-8 9 15,1 6 1,1 3-16,1 2 15,1 8 1,2 4-16,-1 5 16,5 6-16,0 4 15,8 5 1,-1 5-16,-4 26 16,5 12-1,7-1-15,10-4 16,6-6-16,8 6 15,5-1 1,11-3-16,7 0 16,10-9-16,4-5 15,7-8 1,2-7-16,-2-13 16,3-4-1,-4-2-15,-1-7 16,-54-49-16,38 40 15,-38-40 1,0 0-16,0 0 16,29 34-1,-29-34-15,0 0 16,0 0-16,24 28 16,-24-28-1,0 0-15,0 0 16,12 18-1,-12-18-15,0 0 16,0 0-16,4 8 16,-4-8-1,0 0-15,0 0 16,-2 1 0,2-1-16,0 0 15,0 0-15,-4-4 16,4 4-1,-7-8-15</inkml:trace>
  <inkml:trace contextRef="#ctx0" brushRef="#br0" timeOffset="94639.7553">16029 8254 0,'0'0'0,"0"0"16,-6 27-16,-7 24 16,-5 23-16,0 12 15,8 10 1,8 11-1,2 4 1,2 7-16,8 12 16,-4 10-16,-2 8 15,-1-2-15,4-6 16,0-6 0,-2-13-16,1-5 15,1-8 1,-1-23-16,-2-16 15,-4-69 1,3 46-16,-3-46 16,0 32-16,-3-21 15</inkml:trace>
  <inkml:trace contextRef="#ctx0" brushRef="#br0" timeOffset="95452.0949">15841 8611 0,'0'0'0,"0"0"16,18-12-16,17-13 15,22-11 1,11 5-16,21-1 16,8 15-16,2 6 15,-7 13 1,-11 11-16,-11 14 16,-7 11-1,-26 2-15,-20 7 16,-10 7-16,-17 2 15,-10 1 1,-9-3-16,-8-5 16,-6-4-1,-6-7-15,-10-4 16,-5-3-16,-12 0 16,-20 7-1,-9-2-15,105-36 16,-85 27-1,22-19-15,63-8 16,-41 0-16,41 0 16,0 0-16,-26-4 15,26 4 1,-11-4 0,13 1-16,13 3 15,9 4-15,7 6 16,4 3-1,15 10-15,4 5 16,4 11-16,4 3 16,18 21-1,17 15-15,2 8 16,-5 4 0,-5-9-16,-5 0 15,-5-4 1,-13-8-16,-7-8 15,-59-61-15,39 51 16,-39-51-16,0 0 16,0 0-1,23 32-15,-23-32 16,14 19 0,-14-19-16,5 10 15,-10-8-15,-7-2 16</inkml:trace>
  <inkml:trace contextRef="#ctx0" brushRef="#br0" timeOffset="95733.6478">17205 10433 0,'0'0'15,"0"0"-15,0 0 16,0 0 0</inkml:trace>
  <inkml:trace contextRef="#ctx0" brushRef="#br0" timeOffset="109839.3104">16172 10658 0,'0'0'0,"0"0"16,-6 27-16,-3 27 16,-9 28-1,-2 15-15,-2 16 16,3 6-16,4 12 15,6 11 1,5 5-16,1-6 16,3-9-16,3-14 15,1-11 1,2-15-16,2-19 16,-8-73-1,0 0-15,10 52 16,-1-32-16,-4-22 15</inkml:trace>
  <inkml:trace contextRef="#ctx0" brushRef="#br0" timeOffset="110479.8245">16220 10855 0,'0'0'16,"0"0"-16,0 0 16,0 0-1,11 20-15,7 16 16,11 20-16,-1 2 16,9 2-1,1-4-15,5-5 16,3-11-1,-2-8-15,0-12 16,-5-11-16,-3-16 16,-2-11-1,-1-13-15,0-14 16,5-11 0,3-11-16,10-28 15,7-21-15,-5 5 16,-7 11-1,-15 27-15,-31 73 16,0 0-16,0 0 16,17-55-1,-17 55-15,10-22 16,-10 22 0,0 18-16,-7 13 15,0 17-15,-4 23 16,2 14-1,0 38-15,3 33 16,6 7 0,4-7-16,3-21 15,2-24-15,2-11 16,-3-5 0,2-10-16,-4-13 15,-6-72 1,0 0-16,0 0 15,13 40-15,5-28 16</inkml:trace>
  <inkml:trace contextRef="#ctx0" brushRef="#br0" timeOffset="111011.2284">17585 10618 0,'0'0'16,"0"0"-16,0 0 15,-6 29 1,-6 34-16,-8 33 16,-5 42-16,-4 41 15,9 18 1,7-7-16,18-16 15,3-17 1,10-29-16,11-25 16,9-22-1,0-23-15,-7-25 16,-2-16-16,1-16 16,-4-12-1,3-13-15,11-32 16,3-25-16,8-45 15,12-58 1,-12-17-16,-21 20 16,-22 36-1,-14 31-15,-15 29 16,-10 13-16,-5 16 16,2 19-1,-1 6-15,0 12 16,-8 8-1,-4 13-15,-6 18 16,-1 16-16,3 7 16,10 2-1,13-15-15,14-14 16</inkml:trace>
  <inkml:trace contextRef="#ctx0" brushRef="#br0" timeOffset="111588.9037">18425 10381 0,'0'0'0,"0"0"15,-5 27-15,3 27 16,-8 40 0,-2 33-16,-1 16 15,2 33-15,4 21 16,11-4 0,4-10-16,9-16 15,7-22-15,9-24 16,2-28-1,-2-19-15,2-22 16,-5-20 0,-4-13-16,3-12 15,-4-7-15,-1-9 16,6-13 0,3-20-16,7-29 15,17-47 1,7-54-16,3-40 15,-15-9-15,-19 25 16,-20 41 0,-10 26-16,-12 21 15,-6 19-15,-5 15 16,-4 20 0,24 54-16,-23-33 15,-4 20 1,-14 17-16,-24 17 15</inkml:trace>
  <inkml:trace contextRef="#ctx0" brushRef="#br0" timeOffset="112135.8575">19924 10394 0,'0'0'16,"0"0"-16,0 0 16,-24 14-16,-18 13 15,-23 17 1,-22 23-16,-7 23 15,5 9 1,10 5-16,21-8 16,19-13-16,15-11 15,11-14 1,17-18-16,-4-40 16,23 34-1,17-8-15,16-8 16,9-8-16,3 3 15,3-3 1,-7 9-16,-3 5 16,-13 5-1,-10 9-15,-11 2 16,-13 5-16,-12 0 16,-11-2-1,-7-4-15,-10-3 16,-8-5-1,-6-2-15,-9-2 16,-8 0-16,1-5 16,-3-4-1,1-9-15</inkml:trace>
  <inkml:trace contextRef="#ctx0" brushRef="#br0" timeOffset="112432.4556">20195 10464 0,'0'0'0,"20"4"15,13 1-15,25 8 16,0 5 0,5 1-16,8-2 15,1-4-15,16 3 0,-3-5 32,-14-5-32,-22-7 15</inkml:trace>
  <inkml:trace contextRef="#ctx0" brushRef="#br0" timeOffset="112838.863">20351 10523 0,'0'0'0,"0"0"15,-14 14-15,-5 14 16,-8 15-16,1 16 15,-6 20 17,-10 36-32,-6 49 15,4 30 1,6 2-16,13-7 16,13-22-16,17-24 15,16-31 1,6-34-16,8-20 15,0-22 1,4-9-16,8-12 16,5-8-16,8-12 15,5-8 1,1-7-16,1-7 16,1-4-16,8-16 0,-7-4 15,-20-5-15,-22 0 16</inkml:trace>
  <inkml:trace contextRef="#ctx0" brushRef="#br0" timeOffset="113120.0891">19969 11711 0,'0'0'0,"0"0"0,16 0 16,26-9 15,30-11-31,24-14 0,21-13 16,18-10-16,19-7 15,-10-1 1,-26 8-16,-26 3 31,-21 1-31</inkml:trace>
  <inkml:trace contextRef="#ctx0" brushRef="#br0" timeOffset="113416.9381">21385 10439 0,'0'0'0,"0"0"0,-13 25 15,-9 22 17,-13 34-32,-10 39 0,-11 49 0,0 35 15,14 7 1,13-13-16,11-26 31,14-27-31,6-28 0,-2-117 31,13 84-31,7-32 0,0-34 32,3-21-32</inkml:trace>
  <inkml:trace contextRef="#ctx0" brushRef="#br0" timeOffset="113994.5887">21402 10616 0,'0'0'0,"0"0"15,0 20-15,0 22 16,0 32-16,0 24 15,9-1 17,11-8-32,7-20 0,-27-69 0,37 49 15,-1-29 1,0-20-16,-3-16 16,-1-12 15,10-26-31,0-12 15,13-33-15,4-18 0,7-3 32,-8 6-32,-14 25 15,-6 19-15,-38 70 16,35-54-16,-35 54 0,21-22 16,-5 18-1,-10 15-15,-3 15 16,-6 20 15,-3 25-31,-6 16 0,-5 45 16,-4 45-16,-1 21 15,6-3-15,6-15 32,4-12-17,6-23-15,6-13 16,2-24-16,1-15 0,-9-93 31,0 0-31,20 51 0,10-46 0</inkml:trace>
  <inkml:trace contextRef="#ctx0" brushRef="#br0" timeOffset="114494.5846">22599 10661 0,'0'0'15,"0"0"-15,-14 26 16,-5 22 0,-14 34-16,-13 41 15,-4 37 1,6 15-16,22-17 15,18-21-15,13-28 16,8-33 0,11-17-16,1-29 15,10-16 1,11-21-16,12-24 16,8-25-16,11-40 15,2-42 1,-10-23-16,-31 15 15,-19 21 1,-19 20-16,-17 26 16,-14 15-16,-6 26 15,-8 7 1,-10 11-16,-3 6 16,-2 10-16,-2 8 15,2 10 1,7 4-16,9 2 15,15-4 1,23-5-16</inkml:trace>
  <inkml:trace contextRef="#ctx0" brushRef="#br0" timeOffset="114994.3539">23171 10460 0,'0'0'16,"0"0"-1,2 26-15,12 28 16,4 26-16,4 21 16,3 22-1,-3 13-15,6 14 16,-2-9-1,0-8-15,1-7 16,-2-17-16,-4-12 16,-4-17-1,-17-80-15,0 0 16,0 0-16,14 56 16,-1-37-1,1-25-15,1-21 16,3-22-1,9-36-15,13-49 16,19-63-16,3-31 16,-11 16-1,-13 35-15,-16 39 16,-8 23 0,-8 20-16,-6 24 15,-2 21-15,2 50 16,-6-40-1,6 40-15,-12-36 16</inkml:trace>
  <inkml:trace contextRef="#ctx0" brushRef="#br0" timeOffset="115260.2763">24137 10325 0,'0'0'0,"0"0"16,0 0-16,25 7 15,24 0-15,31 0 16,16-7 0,9-10-16,0-2 15,2-9 1,1 1-16,-10-2 15,-8 4-15,-90 18 16,73-12 0,-4 10-16</inkml:trace>
  <inkml:trace contextRef="#ctx0" brushRef="#br0" timeOffset="115728.9392">24420 10272 0,'0'0'16,"-6"20"-16,-8 16 15,-5 20 1,-6 6-16,1 17 15,-8 34 1,-4 39-16,5 16 16,11-7-16,16-14 15,14-20 1,13-22-16,8-18 16,6-13-1,13-14-15,12-10 16,12-12-16,5-13 15,6-13 1,2-5-16,-1-9 16,0-4-1,-3-11-15,-4 0 16,-4-3-16,-12-3 16,-21 3-1,-42 20 1,33-22-16,-33 22 15,24-31-15,-12-14 16</inkml:trace>
  <inkml:trace contextRef="#ctx0" brushRef="#br0" timeOffset="116088.2027">24128 11165 0,'0'0'0,"0"0"15,0 0-15,24-1 16,31-11-1,27-4-15,16-6 16,7-2 0,5-1-16,-6-2 15,2-1-15,-8 3 16,-8 2 0,-11 10-16,-79 13 15,77-9-15,-1 4 16</inkml:trace>
  <inkml:trace contextRef="#ctx0" brushRef="#br0" timeOffset="116429.9683">25778 11833 0,'0'0'16,"0"0"0,0 0-1,0 0-15</inkml:trace>
  <inkml:trace contextRef="#ctx1" brushRef="#br0">21008 6491 0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5:41:06.5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2879 4018 0,'0'0'0,"0"0"16,0 0-1,0 0-15,0 0 16,0 0-16,0 0 16,0 0-1,0 0-15,3 24 16,7 26-1,3 20-15,3-11 16,1-5-16,5-3 16,0-2-1,-22-49-15,25 52 16,-25-52-16,28 47 16,4-3-1,-32-44-15,32 37 16,-32-37-1,33 24-15,-1-16 16,-11-11-16,-2-14 16,-2-9-1,0-8-15,2-17 16,-5-7 0,3-6-16,1-10 15,4-27-15,5-16 16,-1 4-1,0 13-15,-8 20 16,-5 16-16,-2 20 16,-11 44-1,0 0-15,4-35 16,-4 35 0,0 0-16,0 0 15,2-40-15</inkml:trace>
  <inkml:trace contextRef="#ctx0" brushRef="#br0" timeOffset="156.223">3490 3763 0,'0'0'0,"0"0"15,0 0 1,0 0-16,0 0 15</inkml:trace>
  <inkml:trace contextRef="#ctx0" brushRef="#br0" timeOffset="25306.5498">4649 3862 0,'0'0'0,"0"0"16,0 0 0,0 0-16,0 0 15,0 0 1,15 15-16,10 7 16,6 13-16,3 0 15,2 3 1,-1 1-16,-2 2 15,-33-41 1,30 45-16,-13-2 16</inkml:trace>
  <inkml:trace contextRef="#ctx0" brushRef="#br0" timeOffset="26416.026">4533 4425 0,'0'0'0,"0"0"16,0 0-16,0 0 16,0 0-16,0 0 15,18-2 1,21-10-16,24 1 16,1 0-1,2 4-15,-2 5 16,2-3-16,-3 5 15,-63 0 1,60-2-16,-60 2 16,0 0-1,0 0-15,51-4 16,-51 4-16,0 0 16,31-6-1,-25-4-15,-14 3 16,-9 5-1,-11 7-15,-7 3 16,-10 8-16,-12 11 16,2 7-1,1 6-15,7 2 16,7 5-16,11-2 16,13-5-1,12-2-15,13-7 16,6-9-1,10-4-15,7 0 16,3-4-16,7-1 16,-42-13-1,41 9-15,-41-9 16,33 3 0,-13-8-16,-9-6 15,-11-5-15,-11 0 16,-9 3-1,-6-1-15,-3 4 16,-5 5-16,-2 7 16,36-2-1,-37 9-15,-5 9 16,42-18 0,-33 27-16,33-27 15,-17 29-15,17-29 16,-5 27-1,14 0-15,6 4 16,4-2 0,-2 2-16,1 3 15,-18-34-15,16 44 16,-9 3 0,-9-2-16,-13-5 15,-5-8 1,-1-12-16,-6-5 15,-6-1-15,-3-6 16,-3-6 0,-7 3-16,2-5 15,44 0-15,0 0 16,0 0 0,-39 3-16,39-3 15,0 0 1,-27-3-16,27 3 15,-5-5-15,22-1 16,16-1 0,14-1-16,22-4 15,11 6 1,33-6-16,16 6 16,-2 4-16,-11 4 15,-17 4 1,-16 1-16,-17 0 15,-23-9 1,-14-7-16</inkml:trace>
  <inkml:trace contextRef="#ctx0" brushRef="#br0" timeOffset="26884.3096">5464 3661 0,'0'0'0,"0"0"16,0 0-16,0 0 15,-4 28 1,2 33-16,-3 33 16,1 26-16,4 6 15,6 3 1,6 5-16,1 2 16,0 7-1,-4 5-15,2 29 16,0-3-16,-2-9 15,-3-7 1,-4-3-16,2-21 16,-4-18-1,0-13-15,0-103 16,0 83-16,0-83 16,0 0-1,-8 49-15,-7-36 16,-2-31-16</inkml:trace>
  <inkml:trace contextRef="#ctx0" brushRef="#br0" timeOffset="27087.3868">5545 4823 0,'0'0'0,"20"-5"16,20-2-16,25-2 16,-1 7-1,-64 2-15,70 2 16</inkml:trace>
  <inkml:trace contextRef="#ctx0" brushRef="#br0" timeOffset="27743.8454">5976 4203 0,'0'0'0,"0"0"15,0 18-15,6 21 16,7 23 0,0 11-16,3 16 15,1 2-15,3-2 16,-5-1 0,1-9-16,-16-79 15,9 69-15,-9-69 16,7 45-1,-9-20-15,-5-21 16,-4-10 0,-8-17-16,1-11 15,-1-19 1,1-7-16,5-1 16,5-1-16,0 4 15,8 4 1,10 5-16,9 7 15,16 6-15,12 5 16,10 6 0,4 12-16,-6 6 15,-5 10 1,-4 7-16,-13 10 16,-11 10-16,-15 1 15,-9 9 1,-16 16-16,-13 4 15,-6 0-15,-11 2 16,-17 8 0,-2-14-16,4-17 15,26-31 1,17-24-16,13-19 16,11-10-16</inkml:trace>
  <inkml:trace contextRef="#ctx0" brushRef="#br0" timeOffset="27899.6901">6300 4389 0,'2'0'16,"5"0"-16,1 0 16,9 0-16,10 0 15,15 0 1,10 0-16,10 0 16,5 0-1,4 0-15,-71 0 16,0 0-16,77 0 15</inkml:trace>
  <inkml:trace contextRef="#ctx0" brushRef="#br0" timeOffset="28103.1654">6418 4673 0,'0'0'0,"0"0"15,0 0 1,25 4-16,20 1 16,22 6-1,-7 2-15,-5 1 16,-14-10-16,-5-11 16</inkml:trace>
  <inkml:trace contextRef="#ctx0" brushRef="#br0" timeOffset="28462.059">6789 4016 0,'0'0'15,"0"0"-15,0 0 16,0 20-16,-4 24 16,2 26-1,-2 6-15,-1 22 16,5 7 0,-2 2-16,6 5 15,7-4-15,3-1 16,1-11-1,1-5-15,-3-17 16,-9-7-16,-8-17 16,-7-10-1,-11-10-15,-11-12 16</inkml:trace>
  <inkml:trace contextRef="#ctx0" brushRef="#br0" timeOffset="28681.0749">6304 5341 0,'0'0'15,"0"0"-15,0 0 16,3 24 0,9 26-16,14 12 15,3-8-15,6-5 16,4 0-1,8-8-15,9-8 16,12-11 0,6-20-16,20-25 15</inkml:trace>
  <inkml:trace contextRef="#ctx0" brushRef="#br0" timeOffset="29421.1894">7781 3929 0,'0'0'0,"0"0"16,4 27 0,2 22-1,5 25-15,0 10 0,2-8 16,-13-76-16,14 65 16,-14-65-1,0 0 1,0 0-16,11 40 15,-7-20-15,-4-20 16,-2-11-16,-2-11 16,-1-5-1,1-9-15,-1 0 16,5 0-16,7 2 16,6 0-1,10 5-15,13 1 16,15 3-1,12 4-15,-1 7 16,1 5-16,-5 9 16,-7 7-1,-51-7-15,43 16 16,-12 11 0,-17 8-16,-17 8 15,-20 6-15,-19 3 16,-21 5-1,-28 12-15,-25 6 16,2-13 0,114-62-16,0 0 15,-78 33-15,45-26 16,35-16 0,25-6-16,16 1 15,41-6-15,43-7 16,27-6-1,-12 8-15,-34 7 16</inkml:trace>
  <inkml:trace contextRef="#ctx0" brushRef="#br0" timeOffset="29749.2319">7215 5039 0,'0'0'15,"0"0"-15,0 0 16,20-2 0,28-14-16,31-6 15,31-11 1,32-3-16,18-2 15,4 4-15,-19 7 16,-25 7 0,-20 9-16,-20 4 15,-80 7 1,70-7-16,-70 7 16,0 0-16,50-6 15</inkml:trace>
  <inkml:trace contextRef="#ctx0" brushRef="#br0" timeOffset="30030.044">7994 4834 0,'0'0'16,"0"0"-16,0 20 15,4 20 1,3 23-16,2 6 15,1 14 1,0 21-16,-5 1 16,1 2-16,1-1 15,0-3 1,-1-10-16,-1-17 16,-5-76-16,0 0 15,4 54 1,-2-34-16,5-31 15,4-25 1</inkml:trace>
  <inkml:trace contextRef="#ctx0" brushRef="#br0" timeOffset="30295.9147">8747 3998 0,'0'0'0,"0"0"0,0 0 15,18 15 1,11 10-16,14 16 16,-6 3-1,-6 3-15,-8 0 16,-14 0-16,-11-5 15</inkml:trace>
  <inkml:trace contextRef="#ctx0" brushRef="#br0" timeOffset="30920.5962">8628 4545 0,'0'0'0,"0"0"15,0 0-15,25 0 16,36-6-1,33-10-15,13-5 16,0-7-16,-20 8 16,-87 20-1,0 0-15,0 0 16,59-18 0,-33 9-16,-26 5 15,-14 8-15,-17 7 16,-11 11-1,-20 16-15,-11 7 16,-13 18-16,3 8 16,25-6-1,27-14-15,24-13 16,12-9 0,10-4-16,7-12 15,5-6-15,7-7 16,3-7-1,8-13-15,-4-9 16,-8-9 0,-9 0-16,-13-3 15,-15 4-15,-21 1 16,-12 9 0,-12 14-16,0 11 15,-2 9 1,8 11-16,3 6 15,3 12-15,11 11 16,8 6 0,11 9-16,7 8 15,13 4-15,10 20 16,3 6 0,0-13-16,-26-87 15,0 0 1,21 54-16,-5-34 15,-3-29-15,1-18 16</inkml:trace>
  <inkml:trace contextRef="#ctx0" brushRef="#br0" timeOffset="31357.8874">8912 4923 0,'0'0'0,"0"0"16,0 0-16,0 0 15,0 25-15,3 22 16,-3 19 0,-7 2-16,-5-8 15,-6-4 1,-5-12-16,-4-10 16,-4-5-16,-6-7 15,-1-4 1,38-18-16,0 0 15,0 0 1,-35 7-16,35-7 16,-23 3-16,18-8 15,14-2 1,19-1-16,8 3 16,12-2-1,15-2-15,9 2 16,5 1-16,28-1 15,16 0 1,-5-2-16,-15 5 16,-27 1-16,-74 3 15,51-7 1,-26-5-16</inkml:trace>
  <inkml:trace contextRef="#ctx0" brushRef="#br0" timeOffset="31639.0413">9366 3849 0,'0'0'0,"0"0"16,0 0-16,11 15 16,11 10-1,7 8-15,2 6 16,3 0-16,-3 3 16,-6-2-1,-14-1-15,-9-10 16</inkml:trace>
  <inkml:trace contextRef="#ctx0" brushRef="#br0" timeOffset="32513.8415">9230 4273 0,'0'0'16,"0"0"-16,0 0 16,20 0-1,25 0-15,28 0 16,14 0-1,-6 0-15,-14 0 16,-67 0-16,46-9 16,-46 9-1,0 0-15,0 0 16,29-12 0,-25 3-16,-23 9 15,-12 12-15,-12 6 16,-12 11-1,-3 4-15,8 7 16,6 5 0,14 4-16,12-2 15,16 0-15,13-7 16,14-7 0,11-10-16,4-12 15,5-11-15,-3-13 16,-4-8-1,-8-5-15,-13-5 16,-10 7 0,-12-1-16,-10 5 15,-8 6-15,-10 5 16,-3 9 0,-3 9-16,-9 11 15,4 9 1,7 7-16,11 2 15,10 2-15,14-2 16,6-3 0,7-7-16,5-3 15,6-5 1,3 2-16,0 0 16,-25-22-16,18 25 15,-10 6 1,-14 2-16,-19 6 15,-17 2-15,-10-2 16,3-10 0,49-29-16,0 0 15,0 0 1,-40 20-16,40-20 16,-27 7-16,23-6 15,15-1 1,15 3-16,16 1 15,15 2 1,6-2-16,6 0 16,-2 0-16,2-1 15,-2 4 1,-3-3-16,-2 0 16,-5-4-1,1-4-15,-10-12 16,-11-11-16</inkml:trace>
  <inkml:trace contextRef="#ctx0" brushRef="#br0" timeOffset="32991.1347">9858 3612 0,'0'0'16,"0"0"0,0 0-1,0 27-15,6 26 16,6 34-16,5 25 15,5 8 1,4 19-16,-2 24 16,0 11-16,-8 7 15,-5 9 1,-5 4-16,-1-5 16,3-9-1,2-8-15,2-15 16,-1-19-16,-5-17 15,1-23 1,-5-16-16,-2-82 16,0 0-16,0 0 15,2 57 1,-4-31-16,-2-30 16,-3-25-16</inkml:trace>
  <inkml:trace contextRef="#ctx0" brushRef="#br0" timeOffset="33178.462">10048 4702 0,'0'0'0,"26"-5"16,26-1-16,30-1 15,24 11 1,-13 7-16,-7 7 16</inkml:trace>
  <inkml:trace contextRef="#ctx0" brushRef="#br0" timeOffset="33334.9831">10754 5296 0,'0'0'15,"0"0"-15,0 0 16,0 0-16</inkml:trace>
  <inkml:trace contextRef="#ctx0" brushRef="#br0" timeOffset="37130.658">12289 6573 0,'0'0'0,"0"0"16,-6 27-16,-9 23 15,-2 22 1,1-3 0,3 11-16,-1 32 0,1 22 15,5 11 1,-4 17-16,8 0 16,2-3-16,-2 2 15,2 4 1,0 0-16,4 3 15,0 2 1,4-1-16,2 1 16,0 5-1,0-3-15,7-3 16,-3-1-16,3 0 16,-1-1-1,3-6-15,-5 0 16,-1-7-16,0-9 15,1-4 1,-4-9-16,-3-18 16,1-16-1,1-11-15,-7-87 16,0 0-16,0 0 16,7 56-1,1-46-15,6-44 16,-3-33-16</inkml:trace>
  <inkml:trace contextRef="#ctx0" brushRef="#br0" timeOffset="38755.6223">12358 6424 0,'0'0'16,"0"0"0,0 0-16,0 0 15,0 0-15,0 0 16,18 0 0,24 0-16,27 0 15,12 0-15,25-6 16,3-8-1,5 3-15,9-2 16,17-3 0,24-4-16,7 4 15,4-2-15,3 5 16,8 2 0,2 6-16,-3 1 15,1 6-15,2 0 16,5 3-1,3 6-15,-2 1 16,-4 0 0,1-3-16,-3 3 15,0-4 1,0 3-16,-7-4 16,-4 5-16,-26-8 15,-12 1 1,-16-3-16,-12 2 15,-7 1 1,0 2-16,1-3 16,-1 3-16,0-3 15,-1 5 1,-4 1-16,-6-2 16,-13-1-16,-9-3 15,-21 3 1,-9-1-16,-41-6 15,38 15 1,-5 1-16,-33-16 16,31 23-16,-1 2 15,-3 4 1,-4 3 0,-5 3-16,-7 3 0,4 7 15,-4 6 1,0 5-16,-4 7 15,-7 8 1,0 9-16,-5 27 16,3 23-1,-3 10-15,-4 17 16,-3-3-16,-5 1 16,2 3-1,1 10-15,3-1 16,2 10-16,4 3 15,-1 4 1,4 6-16,-3-4 16,7 3-1,1-4-15,-3-4 16,-5-1-16,3-8 16,0-19-1,0-14-15,2-12 16,0-12-1,0-17-15,-2-9 16,-3-12-16,-4-13 16,0-19-1,-5-10-15,-6-1 16,-4-7 0,-3-10-16,0-6 15,-7-3-15,-8-6 16,-14 0-1,-6-2-15,-5-4 16,-9-1 0,-29-2-16,-25 0 15,-11 1-15,-3 2 16,5-1 0,2 5-16,-4 2 15,-4 1 1,-5 1-16,-4-2 15,-7 2-15,-9 1 16,1 0 0,-3-5-16,-2 0 15,-6-3-15,-10 7 16,-3 1 0,0 4-16,-2 0 15,2 0 1,-3 0-16,2-4 15,2-1-15,3-1 16,-7-3 0,0 1-16,-3 4 15,3-1 1,1 8-16,5-6 16,1-1-16,3 1 15,1 3 1</inkml:trace>
  <inkml:trace contextRef="#ctx0" brushRef="#br0" timeOffset="45855.7498">12187 6952 0,'0'0'16,"0"0"-1,0 0-15,0 0 16,0 0-16,0 0 15,0 0 1,0 0-16,17 0 16,18 0-16,20 0 15,-6 0 1,2 0-16,-2 0 16,4 0-1,2 0-15,4 0 0,2 0 16,7 0-1,-6 0-15,1 2 16,5 0-16,6 5 16,20-3-1,5 3-15,4 0 16,-10-3 0,-8 0-16,-3-1 15,-1-3 1,-6 0-16,-4 0 15,-14 0-15,-8 0 16,1-3 0,1 0-16,-4 0 15,-47 3-15,50-2 16,-50 2 0,46-3-16,-46 3 15,42 3-15,-42-3 16,41 5-1,-41-5-15,31 15 16,-31-15 0,23 17-16,-23-17 15,15 18-15,-3 5 16,3 4 0,-15-27-1,11 32-15,-1 7 16,-4 8-16,-2 2 15,3 4 1,-3-1-16,0 4 16,2 4-16,-2 2 15,-2 2 1,-2 3-16,2 4 16,-2 0-16,0 5 15,0 25 1,2 14-16,-2-10 15,-2-10-15,-2-6 16,4-7 0,0 0-16,4-2 15,0-2 1,1-4-16,1-6 16,-2-12-1,2-6-15,-4 0 16,-4-4-16,2-46 15,-6 45 1,6-45-16,0 0 16,-10 43-16,10-43 15,-13 33 1,13-33-16,0 0 16,-16 17-1,16-17-15,-19 7 16,-4-4-16,-5-3 15,28 0 1,-31-3-16,-2 3 16,-5-4-1,38 4-15,-51-4 16,-3-1-16,-2-1 16,3 1-1,-1 0-15,-2 3 16,0 0-16,-2-1 15,0 3 1,-2 0-16,2 3 16,-5-3-1,1 2-15,-1-2 16,1 5-16,-4-3 16,2 3-1,1-3-15,0 0 16,1 2-1,3-1-15,-1-2 16,1 4-16,3-3 16,1-2-1,2 0-15,4 0 16,0 0 0,5 0-16,-2 0 15,46 0-15,-42 0 16,42 0-1,-46 0-15,46 0 16,0 0-16,-43 0 16,43 0-1,0 0-15,-36-2 16,14-11 0,5-12-16</inkml:trace>
  <inkml:trace contextRef="#ctx0" brushRef="#br0" timeOffset="46449.3796">12189 6995 0,'0'0'0,"0"0"16,0 0 0,0 0-16,0 0 15</inkml:trace>
  <inkml:trace contextRef="#ctx0" brushRef="#br0" timeOffset="46652.0622">11899 6945 0,'0'0'0,"0"0"16,0 0-16,0 0 15,0 0 1,-6 0-16,-11-7 15</inkml:trace>
  <inkml:trace contextRef="#ctx0" brushRef="#br0" timeOffset="46808.2756">11582 6967 0,'0'0'0,"0"0"16,0 0-16,0 0 16,0 0-16</inkml:trace>
  <inkml:trace contextRef="#ctx0" brushRef="#br0" timeOffset="46980.1103">11431 6932 0,'0'0'0,"0"0"15,0 0-15,0 0 16,0 0 0,0 0-16</inkml:trace>
  <inkml:trace contextRef="#ctx0" brushRef="#br0" timeOffset="47136.5783">11431 6932 0,'0'0'0,"0"0"16,0 0-1,0 0-15,0 0 16,0 0-1</inkml:trace>
  <inkml:trace contextRef="#ctx0" brushRef="#br0" timeOffset="47323.7792">11416 7320 0,'0'0'0,"0"0"16,0 0 0,0 0-16,0 0 15</inkml:trace>
  <inkml:trace contextRef="#ctx0" brushRef="#br0" timeOffset="47495.614">11426 7794 0,'0'0'0,"0"0"16,0 0 0,0 0-16,0 0 15</inkml:trace>
  <inkml:trace contextRef="#ctx0" brushRef="#br0" timeOffset="47651.953">11433 8246 0,'0'0'0,"0"0"16,0 0-16,0 0 15,0 0-15</inkml:trace>
  <inkml:trace contextRef="#ctx0" brushRef="#br0" timeOffset="47823.9871">11484 8748 0,'0'0'0,"0"0"16,0 0-16,0 0 15,0 0 1</inkml:trace>
  <inkml:trace contextRef="#ctx0" brushRef="#br0" timeOffset="48011.1879">11516 9092 0,'0'0'16,"0"0"-1,0 0-15,0 0 16,0 0-16</inkml:trace>
  <inkml:trace contextRef="#ctx0" brushRef="#br0" timeOffset="48183.3535">11674 9117 0,'0'0'16,"0"0"-16,0 0 15,0 0 1,0 0-16,0 0 16</inkml:trace>
  <inkml:trace contextRef="#ctx0" brushRef="#br0" timeOffset="48355.1691">11985 9153 0,'0'0'0,"0"0"15,0 0-15,0 0 16,16 7-16,26 10 16</inkml:trace>
  <inkml:trace contextRef="#ctx0" brushRef="#br0" timeOffset="48511.0652">12239 9231 0,'0'0'0,"0"0"15,0 0 1,0 0-16,0 0 15</inkml:trace>
  <inkml:trace contextRef="#ctx0" brushRef="#br0" timeOffset="53056.8076">11880 7106 0,'0'0'0,"0"0"16,-18 11-16,-9 5 15,-9 4-15,-1 4 16,-9 8 0,6 1-16,40-33 15,-41 41 1,4-4-16,37-37 15,-29 38-15,9-8 16,14-15 0</inkml:trace>
  <inkml:trace contextRef="#ctx0" brushRef="#br0" timeOffset="53400.5956">12116 7041 0,'0'0'0,"0"0"16,0 0-16,-13 13 15,-11 10 1,-8 6-16,-6 4 16,1 7-16,-9 5 15,2 7 1,-3 3-16,3 5 16,-8 14-1,5-3-15,47-71 16,0 0-16,0 0 15,-38 72 1</inkml:trace>
  <inkml:trace contextRef="#ctx0" brushRef="#br0" timeOffset="53728.6023">12079 7446 0,'0'0'16,"0"0"-16,-24 13 15,-3 9-15,-16 12 16,-2 7-1,-4 7-15,-5 12 16,-17 25-16,-7 16 16,6 0-1,16-17-15,56-84 16,0 0 0,-35 66-16</inkml:trace>
  <inkml:trace contextRef="#ctx0" brushRef="#br0" timeOffset="54025.6787">12049 7794 0,'0'0'15,"0"0"-15,-15 18 16,-12 12 0,-12 16-16,-7 8 15,2 6-15,-12 18 16,-2 9 0,3-7-16,9-6 15,13-13 1,33-61-16,-22 44 15</inkml:trace>
  <inkml:trace contextRef="#ctx0" brushRef="#br0" timeOffset="54306.5443">12099 8086 0,'0'0'16,"0"0"-16,-24 21 15,-8 12 1,-20 23-16,-9 15 16,-3 12-1,4 5-15,9-4 16,8-2-16,5-10 15,9-6 1,7-20-16,-17-17 16,-29-17-16</inkml:trace>
  <inkml:trace contextRef="#ctx0" brushRef="#br0" timeOffset="54603.3193">12020 8428 0,'0'0'16,"0"0"-16,-17 19 16,-10 11-16,-13 18 15,-1 5 1,-3 3-16,-1 7 15,-10 15 1,1 9-16,13-11 16,20-13-16,21-63 15,0 0 1,-7 36-16,14-21 16</inkml:trace>
  <inkml:trace contextRef="#ctx0" brushRef="#br0" timeOffset="54837.6442">12016 8695 0,'0'0'16,"0"0"-16,0 0 16,0 0-1,-17 24-15,-10 11 16,-19 26-1,-6 11-15,0 6 16,12-11-16,40-67 16,-27 62-1,9-24-15,12-22 16</inkml:trace>
  <inkml:trace contextRef="#ctx0" brushRef="#br0" timeOffset="55056.3655">12171 8864 0,'0'0'15,"0"0"-15,-16 13 16,-11 14-1,-8 13-15,-9 11 16,-2 17 0</inkml:trace>
  <inkml:trace contextRef="#ctx0" brushRef="#br0" timeOffset="62086.3348">10357 5299 0,'0'0'16,"0"0"-1,0 0-15,-10 0 16,-8 0-16,0-6 16,18 0-1,11-7-15,12-6 16,1-2-1,6-4-15,14-6 16,12-8-16,4-1 16,3-2-1,14-10-15,2 6 16,2 4 0,-7 7-16,-6 9 15,-3 1-15,-9 12 16,-4 2-1,4 4-15,-3 3 16,-1 4-16,-2 4 16,-4 3-1,-46-7-15,49 13 16,-2 7 0,0 7-16,-9 3 15,-3 1-15,-1 2 16,-3 5-1,-4 4-15,-4 5 16,-3 4-16,-5 8 16,-6 3-1,-2 5-15,-5 5 16,-2 2 0,-2 17-16,-3 5 15,0-2-15,1-9 16,0 0-1,0 2-15,-3 0 16,2 0 0,1 0-16,-1-3 15,1-2-15,4-4 16,4-6 0,-2-17-16,1-3 15,-3-6-15,0-46 16,0 0-1,0 0-15,-3 45 16,3-45 0,0 0-16,-4 31 15,2-17-15,-4-21 16,-6-17 0</inkml:trace>
  <inkml:trace contextRef="#ctx0" brushRef="#br0" timeOffset="62523.3333">11621 6356 0,'0'0'0,"0"0"16,0 0-16,0 0 15,2 22-15,10 18 16,3 18 0,1-5-16,-4-1 15,-2 1 1,-4 3-16,-6-56 16,7 56-1,-7-56-15,0 0 16,0 0-16,8 49 15,12-15 1,-3-23-16,1-16 16,-3-10-16,3-14 15,7-9 1,11-22-16,3-10 16,18-22-1,9-8-15,7 7 16,-11 14-16,-15 23 15</inkml:trace>
  <inkml:trace contextRef="#ctx0" brushRef="#br0" timeOffset="94837.9542">12310 4025 0,'0'0'0,"0"0"16,0 0-16,-21 0 15,-15 5 1,-15 1-16,6 14 16,6 6-16,6 10 31,-1 9-16,1 6-15,2 12 0,6 2 16,10 9-16,8 15 16,17 3-1,18-16-15,12-14 16,17-12 0,7-24-16,-6-17 15,-2-13 1,-4-7-16,-6-9 15,-8-5-15,-11-6 16,-6-3 0,-13-2-16,-6 2 15,-6 4-15,-5-4 16,-7 0 0,-3-1-16,-9-8 15,-3 5-15,3 2 16,1 5-1,4 0-15,8 4 16,7 7 0,10 2-16,10-1 15,10 1-15,13-6 16,15 3 0,13 3-16,4 2 15,2 5 1,-1 8-16,-2 8 15,-1 6-15,-5 7 16,-6 5 0,-5 5-16,-49-28 15,39 36-15</inkml:trace>
  <inkml:trace contextRef="#ctx0" brushRef="#br0" timeOffset="95056.2843">12541 4585 0,'0'0'0,"0"0"16,0 0-16,23-1 16,23-6-16,26-6 15,2 10 1,16-2-16,-10 8 15,-7 8 1,-73-11-16,77 15 16</inkml:trace>
  <inkml:trace contextRef="#ctx0" brushRef="#br0" timeOffset="95431.1906">12995 3786 0,'0'0'15,"0"0"-15,0 0 16,0 25-16,7 26 15,4 26 1,2 24-16,5 0 16,-1 4-1,0 1-15,-6 2 16,-2 2-16,-2-5 16,-5-9-1,-2-7-15,-5-17 16,1-18-1,4-54-15,-7 43 16,7-43-16,-8 32 16,-6-14-1</inkml:trace>
  <inkml:trace contextRef="#ctx0" brushRef="#br0" timeOffset="95868.5928">12631 5164 0,'0'0'0,"-16"25"16,-4 10-1,-5 19-15,10 4 16,6 0-16,14-2 16,6 0-1,15-5-15,8-4 16,8-4-1,9-12-15,2-11 16,-3-11 0,-2-13-16,-9-14 15,-3-12-15,-9-11 16,-8-9 0,-17-8-16,-12-2 15,-14-4 1,-13 7-16,-9 2 15,-8 7-15,-2 10 16,-7 9 0,1 13-16,-1 16 15,4 14-15,5 8 16,14 5 0,20-11-16,22-14 15</inkml:trace>
  <inkml:trace contextRef="#ctx0" brushRef="#br0" timeOffset="96493.7337">13562 4023 0,'0'0'15,"0"0"-15,0 0 16,-19 11 0,-15 11-16,-13 16 15,1 11 1,2 10-16,13 3 16,12 3-16,11-5 15,11-2 1,10-9-16,7-4 15,4-9-15,5-10 16,3-8 0,-3-14-1,-7-5-15,1-13 16,-1-4-16,-4-10 16,-3 0-16,-9-6 15,-8-5 1,-14-6-16,-9 5 15,-9 2 1,-4 7-16,5 4 16,6 5-16,11 5 15,7 3 1,7 2-16,16 1 16,12 1-1,19-1-15,23 1 16,6-2-16,32-6 15,15 1 1,-8 1-16,-28 6 16,-85 10-16,63-8 15,-63 8 1,31 0-16,-23 8 16,-20 0-1</inkml:trace>
  <inkml:trace contextRef="#ctx0" brushRef="#br0" timeOffset="96665.2808">13614 4530 0,'0'0'0,"0"0"15,0 0 1,19 0 0,22 0-16,24-5 15,6-2-15,4-1 16,10-4-1,-12 1-15,-17-7 16,-18-6-16</inkml:trace>
  <inkml:trace contextRef="#ctx0" brushRef="#br0" timeOffset="97009.3145">14242 3749 0,'0'0'0,"0"0"16,0 0-1,0 0-15,0 26 16,0 28 0,0 28-16,0 20 15,5-1-15,-1 2 16,2-1-1,-1 2-15,1-9 16,-2 0-16,8-15 16,-3-9-1,-5-15-15,-6-6 16,-9-2 0,-9-3-16,-7-6 15,-4-12-15</inkml:trace>
  <inkml:trace contextRef="#ctx0" brushRef="#br0" timeOffset="97446.5401">13622 5252 0,'0'0'0,"-23"0"16,-8 0 0,-12 0-16,15 0 15,15 0-15,13-3 16,17-10-1,15-7-15,11-3 16,16-3 0,9-6-16,33-8 15,13-5-15,0 12 16,-16 13 0,-24 11-16,-14 16 15,-16 8 1,-7 12-16,-4 13 15,-2 12-15,-7 10 16,-12 12 0,-14 24-16,-14 12 15,-14-8 1,-1-7-16,-2-9 16,1-12-16,32-74 15,-29 65 1,29-65-16,0 0 15,0 0 1,-21 36-16,21-36 16,0 0-16,-16 19 15,8-19 1</inkml:trace>
  <inkml:trace contextRef="#ctx0" brushRef="#br0" timeOffset="97633.8111">14662 5716 0,'0'0'16,"0"0"-16,0 0 16,0 0-1,0 0-15,0 0 16</inkml:trace>
  <inkml:trace contextRef="#ctx0" brushRef="#br0" timeOffset="98665.1976">7632 3543 0,'0'0'0,"0"0"15,0 0-15,0 0 16,0 0 0,0 0-16,0 0 15,0 0 1,0 0-16,0 0 15,0 0-15,0 0 32,0 0-32,0 0 0,0 0 15,0 0 1,0 6-16,0 5 16,2 3-16,2-6 15,-4-5 1,2-6-16,1-3 15,-6 2-15,-3 4 16</inkml:trace>
  <inkml:trace contextRef="#ctx0" brushRef="#br0" timeOffset="99289.6649">6932 3598 0,'0'0'16,"0"0"-16,0 0 15,0 0 1,0 0-16,0 0 16,0 0-16,16 16 15,10 9 1,14 8-16,1 8 16,1 1-1,6 4-15,-6 3 16,-1 10-16,-6 5 15,3 31 1,-4 22-16,-14 17 16,-9 5-1,-7 9-15,-4 2 16,0 5-16,-2 2 16,-6-3-1,-11-4-15,-5-9 16,-7-14-1,-3-26-15,34-101 16,-28 76-16,28-76 16,0 0-1,0 0-15,-28 49 16,28-49-16,-20 22 16,-3-15-1,-1-7-15,-8-2 16,-3-3-1,-3-6-15,-9-13 16</inkml:trace>
  <inkml:trace contextRef="#ctx0" brushRef="#br0" timeOffset="99805.1899">10785 18769 0,'-23'0'0,"-12"0"16,-16 0-16,-9 4 16,-9-1-16,2 3 15,3 3 1,1 6-16,13 5 15,14-1 1,4 5-16,-4 9 16</inkml:trace>
  <inkml:trace contextRef="#ctx0" brushRef="#br0" timeOffset="106732.7449">4314 3566 0,'0'0'0,"0"0"15,0 0 1,0 0-16,0 0 16,0 0-16,-21 16 15,-11 11 1,-14 18-16,-4 15 15,-9 25-15,-4 22 16,5 17 0,9 14-16,8 13 15,15 2 1,8 3-16,16 5 16,16 7-16,7-4 15,13 0 1,6-6-16,3-8 15,-4-16 1,0-16-16,-3-24 16,-7-20-1,-29-74-15,26 50 16,-26-50-16,0 0 16,0 0-1,21 28-15,-21-28 16,0 0-16,0 0 15,16 18 1,-16-18-16,0 0 16,0 0-16,8 9 15,-8-9 1,-2 4-16,-20-6 16</inkml:trace>
  <inkml:trace contextRef="#ctx0" brushRef="#br0" timeOffset="107904.3584">7932 5692 0,'0'0'0,"0"0"16,0 0 0,0 0-16,13 0 15,14-4 1,15 1-16,9 6 15,15-2-15,12-1 16,31 3 0,13-3-16,13-3 15,8 2 1,9-6-16,36 4 16,13 0-16,8 3 15,-1 6 1,-2-5-16,17 5 15,23-6-15,-5 0 16,2 0 0,-2 0-16,5 0 15,1 6 1,-1 3-16,3 3 16,-1-4-16,4-2 15,-7-3 1,-3 1-16,-11-4 15,0-2 1,-12 0-16,-6-1 16,-28 3-16,-16 3 15,-12-3 1,-18 4-16,-16-6 16,-27 4-1,-96-2-15,71 0 16,-71 0-16,0 0 15,0 0 1,43 0-16,-43 0 16,0 0-16,0 0 15,29-7 1,-29 7-16,0 0 16,11-6-1,-11-1-15,-7 0 16,-7-2-16,2-9 15</inkml:trace>
  <inkml:trace contextRef="#ctx0" brushRef="#br0" timeOffset="108201.049">15049 5452 0,'0'0'0,"0"0"16,-18 14-1,-13 11-15,-19 16 16,-7 9 0,-18 17-16,-1 7 15,14-12-15,17-15 16,45-47-1,0 0-15,0 0 16,-25 29-16,19-13 16,12-14-1,8-15-15</inkml:trace>
  <inkml:trace contextRef="#ctx0" brushRef="#br0" timeOffset="108435.4627">15482 5531 0,'0'0'0,"0"0"16,-22 18 0,-19 11-16,-21 17 15,-25 22-15,-11 12 16,4-2-1,7-6-15,15-12 16,11-13 0,13-3-16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6:18:50.36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 16416 0,'0'0'0,"0"0"15,0 0-15,0 0 16</inkml:trace>
  <inkml:trace contextRef="#ctx0" brushRef="#br1" timeOffset="7892.6045">22991 13111 0,'0'0'0,"13"21"16,12 5 0,10 11-16,15 2 15,9 4-15,33 3 16,24-3-1,9-11-15,0-18 16,-5-14 0,-4-16-16,-4-18 15,-1-22-15,-2-20 32,-2-20-32,-1-22 0,-10-14 15,-2-13-15,-11-8 16,-10-12-1,-10-18-15,-3-14 16,-6-15 0,-1-27-16,1-3 15,1-8-15,13-6 16,6-4 0,7 3-16,16 10 15,10 8 1,16 15-16,10 19 15,5 14-15,7 26 16,-2 22 0,-11 29-16,-5 20 15,8 18-15,-4 14 16,7 16 0,1 14-16,0 17 15,-3 18 1,-4 22-16,-18 13 15,-7 20-15,-13 11 16,-11 11 0,-23 8-16,-12 17 15,-25 18 1,-25 29-16,-34 27 16,-32 28-16,-31 44 15,-4 6 1,-4 4-16,-7 9 15,5 7 1,7 7-16,16 2 16,8 2-16,21 0 15,24-5 1,25-12-16,18-11 16,21-21-1,24-20-15,15-30 16,9-48-16,9-29 15,4-24 1,-2-24-16,2-17 16,9-7-1,-1-7-15,10-5 16,-110-28-16,111 20 16,6-9-16,3-16 15,-6-17-15,-9-14 16,-2-15-1,-6-14-15,-1-11 16,2-13 0,-3-8-16,-5-7 15,-2-24-15,-15-20 16,-11-34 0,-19-39-16,-11-67 15,-13-3-15,-5-9 16,-10-1-1,-13 2-15,0-1 16,5-13 0,6-27-16,16-39 15,33-50-15,55-48 16,42-37 0</inkml:trace>
  <inkml:trace contextRef="#ctx0" brushRef="#br1" timeOffset="25357.1966">26917 3337 0,'0'0'16,"0"0"-16,0 0 15,0 0-15,0 0 16,0 0 0,0 0-16,0 0 15,0 0 1,0 0-16,0 0 16,0 0-16,0 0 15,0 0 1,0 0-16,0 0 15,0 0 1,0 0-16,0 0 16,0 0-16,0 0 15,0 0 1,0 0-16,-6 8 16,-3 6-1,-6 5-15,2 4 16,-1-3-16,2 3 15,-4-1 1,3 0-16,-3 1 16,3 0-16,13-23 15,-15 23 1,15-23-16,-11 30 16,11-30-1,-8 36-15,8-36 16,-14 38-16,14-38 15,-15 52 1,15-52-16,-18 55 16,1-2-1,-5-1-15,4-6 16,3-1-16,-1-4 16,-1-4-1,1 3-15,1-1 16,0-1-1,-2 2-15,-1 0 16,1 3-16,-1-1 16,-5 5-1,3-2-15,-5 2 16,3 0 0,-3 2-16,2 0 15,-3 0-15,2-2 16,-3 2-1,3 3-15,-4-1 16,2 0-16,-1 5 16,1-2-1,-1-1-15,1 4 16,0-2 0,-1-1-16,1 1 15,1 2-15,-2 0 16,0 1-1,3 1-15,-4-1 16,1 0 0,-1 0-16,0 0 15,-4 0-15,1 2 16,0 0 0,-3 1-16,2-1 15,-2 3 1,1-1-16,-1-1 15,-3-1-15,1 2 16,-2 1 0,-3-2-16,4-1 15,-1-2 1,-3 2-16,2-1 16,-2-4-16,-2 3 15,2-2 1,-2 2-16,0-4 15,-4 2-15,2-2 16,-3-3 0,0 2-16,0 1 15,-2-3 1,1-2-16,2 1 16,0-3-16,1-2 15,-4 1 1,2-1-16,-5 0 15,0 2 1,2-1-16,-3 4 16,0-3-16,-2 2 15,-11 14 1,-1-1-16,-2-1 16,2-4-1,6-3-15,1 0 16,-1-3-16,1-2 15,-1 2 1,-1-2-16,-1 4 16,1-3-1,2 2-15,-1-1 16,-3-4-16,-1 4 16,-1 1-1,0 2-15,-3-3 16,3 0-1,1-4-15,-4 2 16,1-2-16,-1 1 16,1-4-1,-4 7-15,-1-1 16,-2 3-16,2-1 16,0-1-1,3 0-15,-3-2 16,0-2-1,-2 0-15,1-2 16,-2-3-16,-1 1 16,0-3-1,-2-2-15,-3 2 16,1 0 0,-1 3-16,0 0 15,-1-3-15,4 2 16,-2 0-1,1 1-15,1 2 16,0-3 0,-6 5-16,-4 4 15,2-2-15,-2-1 16,-1-2 0,2 1-16,1 0 15,3 0-15,-4 0 16,3 0-1,-4-2-15,-2 1 16,0 1 0,0-4-16,4-3 15,-4 2-15,0-3 16,2-2 0,3 0-16,2 0 15,-3 3 1,-14 8-16,6-4 15,0-1-15,3 1 16,-1-3 0,-2-2-16,0 0 15,0-3 1,1-3-16,6-2 16,0 2-16,-4 3 15,-15 7 1,5 1-16,0-1 15,0-5 1,7-2-16,4-5 16,3-4-16,6-2 15,-3-4 1,-2 4-16,-3 0 16,-1-3-1,1 3-15,-1-1 16,2-2-16,-1-1 15,-1-1 1,-2-4-16,3 0 16,-3-3-16,2 1 15,-3 3 1,-6-2-16,2 3 16,1 0-1,-3 0-15,-3 2 16,-2 5-16,-1-1 15,4 3 1,2-2-16,2-1 16,-2-3-1,-2-2-15,0 0 16,-2-2 0,-2 4-16,-1-4 15,1-1-15,5 0 16,-6 2-1,-1-1-15,-3-1 16,2-1-16,5 4 16,0-2-1,-5 4-15,-2-4 16,-1 4-16,-1-2 16,-3 4-1,-5 0-15,-3 1 16,0 1-1,4 1-15,0 1 16,1 1-16,-3 0 16,-2 3-1,-1-2-15,3 0 16,-4-2 0,2 0-16,-2 0 15,-2-1-15,2 2 16,-2-4-1,6-2-15,-2 5 16,4 0 0,-4 5-16,8 1 15,-2 1-15,5-6 16,2-1 0,7-2-16,2-3 15,-2 1 1,2-3-16,1-3 15,3 4-15,-1-2 16,0 6 0,3-2-16,-1-4 15,3-1-15,3 5 16,7-7 0,-3-1-16,-1 1 15,1-1 1,-2 3-16,4-1 15,-1 4-15,0-3 16,-1 3 0,4-4-16,1 3 15,-2-6-15,2 1 16,-2 1 0,3-3-16,-1 1 15,2 0 1,0 1-16,-1 0 15,-1-1-15,4-1 16,-2 1 0,3-1-16,-3-3 15,-1 3 1,-4-5-16,4 1 16,-1 0-16,8-2 15,-6 0 1,2 1-16,-3 3 15,1-1 1,-1 1-16,1 0 16,-1 0-16,2-2 15,1 0 1,2-1-16,-4 1 16,2 1-1,-2 1-15,6 1 16,-6 1-1,0-2-15,-1 0 16,0-2-16,1 0 16,-4-3-1,3 1-15,-2 0 16,-1 0-16,0-2 16,2 3-1,-3 1-15,-3 2 16,-3 0-16,-1 3 15,-6 4 1,-8 2-16,0 4 16,-3 5-1,3 7-15</inkml:trace>
  <inkml:trace contextRef="#ctx0" brushRef="#br1" timeOffset="53631.508">26385 5420 0,'0'0'0,"0"0"16,0 0-1,0 0-15,-6 10 16,-4 8 0,-5 2-16,-4-6 15,4-4 1,1-3-16,1 0 16,-5-2-16,3-1 15,-3-2 1,3 3-16,-4-1 15,-1 1-15,0-4 16,2 5 0,18-6-16,-22 0 15,22 0 1,-28-3-16,28 3 16,-31-3-16,31 3 15,-35-6 1,0-3-16,35 9 15,-37-11 1,4-4-16,0-3 16,33 18-16,-38-25 15,38 25 1,-34-27-16,34 27 16,-28-34-16,0-1 15,28 35 1,-22-41-16,22 41 15,-19-41 1,4-5-16,15 46 16,-10-46-16,10 46 15,-10-46 1,10 5-16,0 41 16,7-41-1,6 5-15,8 4 16,-21 32-1,21-23-15,-21 23 16,30-23-16,-30 23 16,35-22-1,-35 22-15,49-17 16,-49 17-16,55-15 16,-55 15-1,60-4-15,-2 2 16,-5 4-1,-5 5-15,-48-7 16,44 12-16,-3 2 16,-1 3-1,-7 0-15,-33-17 16,33 25-16,-3 2 16,-4 2-1,-3 0-15,-8-5 16,-1 1-1,-5 3 1,0 2-16,-5 1 0,-2 0 16,-4 5-1,-4 3-15,-6 5 16,-6 0 0,-2-1-16,-2 0 15,-2-3-15,-4 0 16,1-7-1,0-5-15,8-8 16,-1-5 0,20-15-16,-19 11 15,6-4-15,7-9 16</inkml:trace>
  <inkml:trace contextRef="#ctx0" brushRef="#br1" timeOffset="54006.7641">26896 4720 0,'0'0'0,"0"0"16,0 0-16,0 0 15,0 0 1,0 0-16,0 0 15,12 12 1,8 9-16,6 3 16,-3-3-16,-5-3 15,-5 0 1</inkml:trace>
  <inkml:trace contextRef="#ctx0" brushRef="#br1" timeOffset="54631.3952">26773 5014 0,'0'0'16,"0"0"-16,0 0 16,0 0-16,0 0 15,0 0 1,0 0-16,0 0 16,23 0-1,15 0-15,11 0 16,-15-4-1,-14-1-15,-7 3 16,-6 1-16,-7 4 16,-11 6-1,-9 18-15,-7 7 16,0 5-16,3 0 16,3-1-1,4 2-15,10 0 16,7-4-16,0-36 15,9 32 1,4-10-16,-13-22 16,25 18-1,-1-12-15,4-6 16,-7-6-16,2-8 16,-8-3-1,-3-2-15,-8 0 16,-4-2-1,-7 2-15,-6 2 16,0 2-16,-5 1 16,5-1-1,-1 4-15,4-3 16,10 1 0,15-1-16,7-1 15,6-3 1,8 0-16,12-2 15,-4 4-15,-44 16 16,45-11 0,-45 11-16,44-4 15,-11 6-15,-14 9 16,-13 5 0</inkml:trace>
  <inkml:trace contextRef="#ctx0" brushRef="#br1" timeOffset="54818.7342">27017 5282 0,'0'0'0,"0"0"15,0 0-15,0 0 16,0 0 0,0 0-16,23 5 15,19-3 1,18 2-16,-13-8 15</inkml:trace>
  <inkml:trace contextRef="#ctx0" brushRef="#br1" timeOffset="55115.9185">27252 4829 0,'0'0'15,"0"0"-15,0 0 16,0 0 0,0 0-16,0 0 15,0 25 1,0 19-16,0 24 16,0-2-16,0 0 15,0-7 1,0-3-16,0-56 15,0 57 1,0-57-16,0 55 16,0-55-16,-6 60 15</inkml:trace>
  <inkml:trace contextRef="#ctx0" brushRef="#br1" timeOffset="55334.3573">26959 5571 0,'0'0'16,"0"0"-16,0 0 15,0 0 1,0 0-16,9 20 16,11 9-1,7 6-15,6-2 16,8-9-1,10-11-15,3-9 16,6-12-16</inkml:trace>
  <inkml:trace contextRef="#ctx0" brushRef="#br1" timeOffset="55881.363">27388 5135 0,'0'0'0,"0"0"16,0 0-16,0 0 16,0 0-1,16-3-15,17-8 16,12-1-1,-9-4-15,-10 7 16,-6 6 0,-6 3-16,-4 7 15,-6 4-15,-6 7 16,-12 9 0,-13 9-16,-13 13 15,-4 4 1,-4 4-16,2-6 15,46-51-15,0 0 16,0 0 0,-34 40-16,16-16 15,15-17-15,10-11 16,7-5 0,6-5-16,2 1 15,1 0 1,1 4-16,0 2 15,2 5-15,-6 4 16,-1 3 0,-1 3-16,-18-8 15,16 12 1,1-4-16,3-3 16</inkml:trace>
  <inkml:trace contextRef="#ctx0" brushRef="#br1" timeOffset="56537.0812">27711 5064 0,'0'0'16,"0"0"-16,0 0 16,0 0-16,0 0 15,0 22 1,0 21-16,0 17 15,0 0 1,0-4-16,0-2 16,0-8-16,0-46 15,0 0 1,0 0-16,4 34 16,-4-34-1,6 13-15,1-19 16,2-17-16,0-3 15,-1-6 1,6-4-16,1-15 16,4-3-1,-2 3-15,2-1 16,-2 4-16,-3 1 16,-2 7-1,-2 6-15,-1 12 16,-3 6-16,7 7 15,-5 7 1,3 8-16,-2 10 16,2 8-1,-2 9-15,-1 14 16,4 15-16,-3 4 16,1 11-1,2 23-15,4 18 16,-2-2-1,1-6-15,-1-18 16,-1-9 0,-5-9-16,2-5 15,-8-15-15,-2-54 16,2 50 0,5-9-16,5-19 15</inkml:trace>
  <inkml:trace contextRef="#ctx0" brushRef="#br1" timeOffset="57318.53">28506 5030 0,'0'0'0,"0"0"15,0 0-15,0 0 16,0 0 0,0 0-16,-7 11 15,0 7-15,-1 4 16,6-4 0,10-7-16,8-7 15,6-8 1,-6-2-16,-4-3 15,-2 0-15,-4-2 16,-3 2 0,-8 0-16,-6 2 15,-13 5-15,-10 0 16,-11 6 0,-11 5-16,-2 7 15,5 2 1,3 3-16,50-21 15,-41 25-15,41-25 16,0 0 0,-29 28-16,13-2 15,14-8 1,12-7-16,13-2 16,14-4-16,20-3 15,11-4 1,5-3-16,-4-4 15,-7 3 1,-8-3-16,-14 4 16,-11-1-16,-16 3 15,-13 3 1,-15 0-16,-8 0 16,-8 5-16,0 1 15,-1 6 1,6 3-16,4 1 15,6-3 1,3 3-16,3-1 16,1 5-1,9-20-15,-4 25 16,4-25-16,-2 34 16,2-34-1,0 38-15,0-38 16,2 46-16,6-8 15</inkml:trace>
  <inkml:trace contextRef="#ctx0" brushRef="#br1" timeOffset="57724.6532">28719 4702 0,'0'0'15,"0"0"-15,0 0 16,0 20-16,4 22 16,0 23-1,-2 4-15,0 10 16,1 21-1,-3 1-15,0 3 16,2 4-16,4-1 16,4 0-1,3 1-15,-1 0 16,2-11 0,-5-5-16,-5-16 15,-4-76-15,0 64 16,0-64-1,0 0-15,2 36 16,9-32 0,6-23-16</inkml:trace>
  <inkml:trace contextRef="#ctx0" brushRef="#br1" timeOffset="57974.2438">28932 4882 0,'0'0'0,"0"0"16,0 0-16,18 5 15,20 0 1,16 6-16,-2 0 15,-11 0-15,-13 2 16,-13-3 0</inkml:trace>
  <inkml:trace contextRef="#ctx0" brushRef="#br1" timeOffset="58427.2577">28840 5189 0,'0'0'16,"0"0"-16,0 0 15,0 0-15,0 0 16,23 0 0,24-9-16,24-4 15,-10-5 1,-61 18-16,0 0 16,0 0-16,47-12 15,-14 10 1,-20 9-16,-13 8 15,-18 10 1,-10 9-16,-19 13 16,-5 6-16,-8 10 15,60-63 1,0 0-16,0 0 16,-45 53-1,35-28-15,20-25 16,7-9-1,11-9-15,1 3 16,-4 2-16,-3-2 16,-5 7-1,2 3-15,-3 3 16,1 7-16,4 0 16,-2 10-1,3-2-15,-22-13 16,32 11-1</inkml:trace>
  <inkml:trace contextRef="#ctx0" brushRef="#br1" timeOffset="58864.6646">29404 4644 0,'0'0'0,"0"0"16,0 0-1,0 0-15,0 0 16,0 24 0,0 21-16,0 27 15,0 1 1,0 18-16,0 8 15,0 6-15,0 5 16,0 6 0,0 2-16,0 3 15,0-3 1,0-4-16,7-7 16,-1-7-16,1-12 15,-7-88 1,5 72-16,-5-72 15,0 0-15,0 0 16,2 46 0,-2-46-16,0 0 15,2 18 1</inkml:trace>
  <inkml:trace contextRef="#ctx0" brushRef="#br1" timeOffset="59005.442">29787 6149 0,'0'0'16,"0"0"-16,0 0 16</inkml:trace>
  <inkml:trace contextRef="#ctx0" brushRef="#br1" timeOffset="64066.685">24487 6838 0,'0'0'0,"0"0"16,0 0-1,0 0-15,-12 18 16,-9 9-16,-8 15 15,-3 11 1,-3 12-16,-6 33 16,-12 29-1,0 29-15,-8-1 16,3-2-16,0-8 16,7-14-1,5-10-15,15-23 16,31-98-1,-24 81-15,24-81 16,0 0-16,-13 60 16,13-60-1,4 36-15,-4-36 16,21 16 0,7-10-16,12-6 15,19-6-15,8-10 16,11-1-1,33-16-15,28-8 16,20-7-16,-3-1 16,-20 7-1,-22 4-15,-20 6 16,-17 8 0,-77 24-16,57-15 15,-57 15-15,0 0 16,0 0-1,37-8 1,-37 8-16,0 0 16,0 0-16,19 0 15,-19 0-15,0 0 16,0 0 0,7 0-16,-7 0 15,0 0 1,0-3-16,-9 0 15,-6-2-15</inkml:trace>
  <inkml:trace contextRef="#ctx0" brushRef="#br1" timeOffset="70752.8759">26001 6103 0,'0'0'16,"0"0"-16,0 0 16,0 0-16,0 0 15,-16 0 1,-9 0-16,-8 4 16,6-2-1,2 5-15,0-1 16,4 1-16,0-2 15,1-5 1,0-2-16,0-2 16,-1-4-1,2-1-15,-1-2 16,20 11 0,-23-12-16,5-3 15,-2 2-15,3-2 16,-3-1-1,20 16-15,-21-18 16,2-5-16,19 23 16,-19-26-1,19 26-15,-18-31 16,18 31 0,-17-36-16,17 36 15,-14-45-15,5-2 16,9 47-1,-2-44-15,2 44 16,0 0-16,4-43 16,-4 43-1,12-43-15,-12 43 16,0 0 0,21-38-16,-21 38 15,31-26-15,9 3 16,-1 11-1,-39 12-15,40-8 16,1 6 0,1 4-16,-5 6 15,-37-8 1,30 10-16,1 8 16,-2 3-16,1 3 15,-1 4 1,-2 4-16,-6-1 15,-1 1-15,-5-5 16,-4 4 0,0 0-16,-7 1 15,1 1 1,-5-2-16,-5 0 16,-1 0-16,-5-1 15,-3-1 1,-4-5-16,-2 1 15,-3-3 1,2-3-16,0-4 16,2-2-16,4-4 15,2-2 1,2-5-16</inkml:trace>
  <inkml:trace contextRef="#ctx0" brushRef="#br1" timeOffset="70862.2082">25936 6221 0,'0'0'0,"0"0"16</inkml:trace>
  <inkml:trace contextRef="#ctx0" brushRef="#br1" timeOffset="75173.3266">26992 5908 0,'0'0'15,"0"0"-15,0 0 16,0 0 0,0 0-16,0 0 15,0 0 1,0 0-16,0 0 16,0 0-16,0 0 15,0 0 1,23 0-16,20 0 15,24 0 1,-5 5-16,-1-3 16,1 5-16,1 2 15,-1-1 1,-1 3-16,7 1 16,9-1-16,17 2 15,11 1 1,-1-3-16,-2 0 15,-4-2 1,-3 0-16,1-4 16,0 0-1,3 0-15,0 5 16,3-5-16,-3-2 16,1 2-1,-2 0-15,-1 1 16,-6-1-16,-6-1 15,-2 1 1,-3 3-16,-6 1 16,-3-1-1,-17 0-15,-6 1 16,-48-9-16,46 9 16,-46-9-1,0 0-15,0 0 16,36 9-16,-36-9 15,0 0 1,0 0-16,31 7 16,-31-7-1,0 0-15,0 0 16,14 2 0,-14-2-16,0 0 15,0 0-15,10-4 16,2-6-16</inkml:trace>
  <inkml:trace contextRef="#ctx0" brushRef="#br1" timeOffset="75376.4044">29952 6215 0,'0'0'16,"0"0"0,0 0-16,0 0 15,0 0-15,0 0 16,0 0 0</inkml:trace>
  <inkml:trace contextRef="#ctx0" brushRef="#br1" timeOffset="76344.9316">28123 4897 0,'0'0'0,"0"0"16,0 0-1,0 0-15,0 0 16,0 0-16,0 0 15,0 0 1,0 0-16,0 0 16,0 0-16,0 0 15,2-17 1,4-14-16,7-11 16,-9 1-16,-1 4 15,-10-1 1,-1 0-16,-9 4 15,2 7 1,-4 2-16,-1-3 16,-3-1-1,-10-9-15,2 4 16,-5 1-16,-2 1 16,-2 3-1,-2 3-15,-3 0 16,-2 7-1,-4 3-15,-3 5 16,0 2-16,-6 7 16,-3 4-1,-6 7-15,0 7 16,1 2-16,-5 6 16,-9 9-1,-4 10-15,6 4 16,7 2-1,7 2-15,5-1 16,0 1-16,3-4 16,4 2-1,16-11-15,7-2 16,2-5-16,29-31 16,0 0-1,-27 29-15,27-29 16,0 0-1,0 0-15,-25 24 16,25-24-16,-13 12 16,9-19-1</inkml:trace>
  <inkml:trace contextRef="#ctx0" brushRef="#br1" timeOffset="76907.6596">26527 4536 0,'0'0'0,"0"0"16,0 0-16,-6 20 15,-7 16-15,-12 11 16,-3-4-1,-7 4-15,0-1 16,0 2 0,35-48-16,-32 41 15,32-41-15,0 0 16,0 0 0,-23 36-16,23-36 15,-11 28 1,14-15-16,8-11 15,9-7-15,7-1 16,9-5 0,1-7-16,16-5 15,-7-1 1,2 2-16,-5-1 16,-1 5-16,-5 5 15,-9 1 1,-10 8-16,-5 0 15,-1 4 1,-4-3-16,-3 3 16,-1 0-16,-2 3 15,-2-1 1,-2 2-16,-9 1 16,-4 6-16</inkml:trace>
  <inkml:trace contextRef="#ctx0" brushRef="#br1" timeOffset="83577.6087">25985 6143 0,'0'0'15,"0"0"-15,0 0 16,0 0 0,0 0-16,0 0 15,8 20 1,11 6-16,5 13 15,3 1-15,6 1 16,6 0 0,7 4-16,7-2 15,2 0 1,8-3-16,20 11 16,11 5-16,-6-2 15,-13-8 1,-15-8-16,-14-7 15,-10-6 1,-36-25-16,35 24 16,-35-24-16,0 0 15,0 0 1,0 0-16,33 21 0,-33-21 16,0 0-1,0 0-15,21 13 16,-21-13-16,0 0 15,0 0 1,16 6-16,2-3 16</inkml:trace>
  <inkml:trace contextRef="#ctx0" brushRef="#br1" timeOffset="84749.3267">27189 6543 0,'0'0'0,"0"0"16,0 0-16,0 0 15,0 0 1,18 11-16,17 5 16,6 4-1,3 0-15,-2 0 16,-7-5-16,-8 1 16,-14-3-1,-7 1-15,-6 1 16,-6-1-1,-5 0-15,-5-2 16,-1 2-16,-4 0 16,1 1-1,0-1-15,2 1 16,5-1 0,3-1-16,8-4 15,6 0-15,-4-9 16,14 7-1,9-1-15,4 1 16,4-3-16,0 3 16,-31-7-1,31 7-15,-1 4 16,-10 5 0,-9 2-16,-11 6 15,-7 4-15,-8 2 16,-1 1-1,-4 5-15,20-36 16,-21 41 0,21-41-16,-13 38 15,6-2-15,9-7 16,8-6 0,-10-23-16,17 19 15,6-8 1,4-4-16,0-7 15,-3-5-15,-24 5 16,17-13 0,-2-9-16,-15 22 15,7-25 1,-7 1-16,0 24 16,0 0-16,-7-28 15,7 28 1,0 0-16,-3-28 15,11-6 1,7 5-16,9 0 16,11 0-16,9 6 15,-44 23 1,44-18-16,3 7 16,-47 11-1,45-4-15,-45 4 16,35 9-16,-19 4 15,-12 12 1,-15 0-16,-11 1 16,-9 6-1,-8 3-15,39-35 16,0 0-16,0 0 16,-31 32-1,14-8-15,10-15 16,16-4-16,13-10 15,10-4 1,6-4-16,10-2 16,0-4-1,1-1-15,-10-2 16,-7-5-16</inkml:trace>
  <inkml:trace contextRef="#ctx0" brushRef="#br1" timeOffset="85046.3905">28022 6688 0,'0'0'0,"0"0"16,0 0-1,0 20-15,6 18 16,-2 22-1,-2 5-15,0 7 16,0 3-16,2 15 16,0-8-1,2-5-15,5-11 16,-1-18 0,-4-11-16,-6-37 15,0 0-15,-2 34 16</inkml:trace>
  <inkml:trace contextRef="#ctx0" brushRef="#br1" timeOffset="85264.8258">27717 7543 0,'0'0'0,"0"0"16,0 0-1,0 0-15,0 0 16,18 13 0,13 1-16,14 5 15,4-6-15,2-9 16,5-4 0,5-9-16</inkml:trace>
  <inkml:trace contextRef="#ctx0" brushRef="#br1" timeOffset="86467.5555">28208 6976 0,'0'0'15,"0"0"1,0 0-16,17-2 16,21-13-16,10-6 15,-6 1 1,-1 5-16,-6 1 16,-6 8-16,-8 3 15,-10 6 1,-2 5-16,-11 12 15,-9 7 1,-13 13-16,-11 15 16,-7 4-16,-16 20 15,-2 3 1,60-82-16,0 0 16,0 0-1,-46 63-15,31-34 16,21-31-16,15-14 15,1-4 1,7-2-16,0-4 16,9 3-1,-1 0-15,-37 23 16,33-14-16,-33 14 16,29-2-1,-2 12-15,-3 3 16,-24-13-1,24 18-15,3 0 16,2-7-16,5-11 16,-3-14-1,-2-11-15,3-17 16,-10-5 0,-5-2-16,-17 49 15,10-49 1,-10 49-16,6-49 15,-6 49-15,0 0 16,0 0 0,0-38-16,3 13 15,-1 23-15,-2 11 16,0 11 0,2 10-16,-2 14 15,-2 16 1,0 7-16,-1 4 15,6-3-15,1-6 16,-4-62 0,0 0-16,0 0 15,2 51-15,2-17 16,2-23 0,-4-17-16,4-13 15,-2-11 1,3-9-16,1-14 15,9-3-15,2-5 16,0 2 0,1-2-16,-1 5 15,-19 56-15,0 0 16,22-47 0,-4 9-16,-1 16 15,-3 16 1,-3 14-16,-1 15 15,2 12-15,-3 12 16,4 18 0,-1 12-16,1 23 15,3 18 1,1 3-16,-1-6 16,2-12-16,-7-13 15,0-12 1,-3-8-16,-8-70 15,9 44 1,10-17-16,10-14 16</inkml:trace>
  <inkml:trace contextRef="#ctx0" brushRef="#br1" timeOffset="86858.3496">29522 6914 0,'0'0'16,"0"0"-16,0 0 16,0 0-1,0 0-15,0 0 16,0 13-1,0 5-15,9 4 16,9-11-16,4-6 16,0-10-1,0-1-15,-6-7 16,1-1 0,-9 1-16,-3-1 15,-8 3-15,-7 5 16,-17 3-1,-14 9-15,-17 10 16,-6 9-16,-4 4 16,-1 0-1</inkml:trace>
  <inkml:trace contextRef="#ctx0" brushRef="#br1" timeOffset="87029.9233">29063 7311 0,'4'9'15,"9"7"-15,5-5 16,17-6-1,13-5-15,14-9 16,7-9 0,-1-1-16,-4-2 15,3 3-15,-2 0 16,3 2 0,-12 0-16,-4 6 15,-7 5-15</inkml:trace>
  <inkml:trace contextRef="#ctx0" brushRef="#br1" timeOffset="87248.9384">29546 7251 0,'0'0'16,"0"0"-16,0 0 15,0 23 1,0 19-16,0 23 15,0-6-15,0 0 16,6-2 0,0-11-16,-6-46 15,14 36-15,10-22 16,3-25 0</inkml:trace>
  <inkml:trace contextRef="#ctx0" brushRef="#br1" timeOffset="87607.9073">29812 6717 0,'0'0'0,"0"0"16,0 22-16,0 25 15,0 25 1,5 8-16,0 23 16,2 4-16,-2 4 15,3 11 1,-2-2-16,6 8 16,-5 1-1,3 1-15,-3-18 16,0-27-16,-7-85 15,0 0 1,12 53-16,5-35 16,1-29-16,2-19 15</inkml:trace>
  <inkml:trace contextRef="#ctx0" brushRef="#br1" timeOffset="87842.3409">30036 6911 0,'0'0'16,"0"0"-16,0 0 16,0 0-1,0 0-15,23 4 16,19 1-1,24 4-15,-8-2 16,-5-3-16,-14-1 16</inkml:trace>
  <inkml:trace contextRef="#ctx0" brushRef="#br1" timeOffset="88342.409">30045 7186 0,'0'0'15,"0"0"-15,0 0 16,0 0-16,0 0 16,0 0-1,23-9-15,15-4 16,17-12 0,-1 1-16,-12 6 15,-9 7 1,-14 9-16,-11 4 15,-4 9-15,-12 13 16,-11 11 0,-15 16-16,-7 9 15,-1 4-15,-12 17 16,6 2 0,48-83-16,0 0 15,-30 56 1,30-43-16,18-24 15,7-14-15,5-13 16,8-9 0,-4 3-16,-3 3 15,-6 12 1,3 7-16,-8 8 16,1 12-16,-3 7 15,3 8 1,-2 5-16,0 7 15,0 0 1,-19-25-16,25 19 16,6-7-16</inkml:trace>
  <inkml:trace contextRef="#ctx0" brushRef="#br1" timeOffset="88748.2701">30626 6659 0,'0'0'15,"0"0"-15,0 0 16,0 29-16,5 26 15,0 33 1,-1 21-16,3 5 16,8 3-1,0 10-15,6 3 16,-7-5 0,1-4-16,-2-9 15,-1-8-15,-3-8 16,-3-13-1,-6-83-15,6 67 16,-6-67-16,0 0 16,10 40-1,5-10-15,3-17 16</inkml:trace>
  <inkml:trace contextRef="#ctx0" brushRef="#br1" timeOffset="88904.4784">31111 8176 0,'0'0'16,"0"0"-16,0 0 15</inkml:trace>
  <inkml:trace contextRef="#ctx0" brushRef="#br1" timeOffset="97965.2488">25733 5738 0,'0'0'0,"0"0"15,0 0-15,0 0 16,0 0-16,0 0 16,-8 0-1,0 0-15,-5 0 16,3 0-16,4 0 16,2 0-1,1 0-15,3 0 16,-2 0-1,2 0-15,0 0 16,-2 5-16,-2-3 16,-1 3-1,2-3-15,1 0 16,2-2 0,0-2-16,0 0 15,0-3-15,2-2 16,1 1-1,0-5-15,3-1 16,1-5 0,3-4-16,4-5 15,1-5-15,3-5 16,7-11 0,-3 0-16,1-3 15,-3 1 1,-3 5-16,-1-1 15,-3 1-15,4 3 16,-17 41 0,13-38-16,-13 38 15,0 0 1,0 0-16,11-29 16,-11 29-16,5-17 15,-5 10 1,-5 8-16,-4 10 15,-4 7 1,-6 5-16,2 8 16,-8 3-16,-2 10 15,-1 1 1,0-2-16,3-1 16,4 0-16,1-5 15,2-2 1,-1-11-16,11-6 15,-2-4 1,4-3-16,-1-6 16,5-3-16,0-7 15,2-6 1,4-7-16,5-6 16,2-7-1,5-7-15,11-12 16,-2-5-16,2-2 15,-2 1 1,1 5-16,-26 51 16,0 0-1,22-47-15,-22 47 16,21-37-16,-21 37 16,15-22-1,-9 19-15,-8 14 16,-5 7-1,-8 8-15,-5 10 16,-6 12-16,-6 3 16,-2 5-1,3-3-15,2 1 16,6-5 0,4-2-16,3-9 15,3-6-15,6-12 16,2-5-1,3-9-15,0-3 16,4-7 0,0-10-16,8-8 15,3-7-15,9-10 16,11-9 0,6-8-16,0-3 15,0-1 1,-3 4-16,-5 3 15,-31 53-15,0 0 16,27-47 0,-27 47-16,0 0 15,17-34-15,-6 14 16,-5 17 0,-8 13-16,-7 5 15,-4 13 1,-3 1-16,-3 9 15,-8 10-15,1 2 16,-2-1 0,3-2-16,6-4 15,5-5-15,4-9 16,1-12 0,5-4-16,-2-3 15,4-8 1,-1-4-16,3-8 15,5-5-15,7-12 16,3-8 0,10-19-16,1-4 15,6-3 1,-3-2-16,-2 4 16,-27 59-16,24-57 15,-24 57 1,0 0-16,20-41 15,-9 13 1,-7 17-16</inkml:trace>
  <inkml:trace contextRef="#ctx0" brushRef="#br1" timeOffset="112009.0297">26944 3448 0,'0'0'16,"0"0"-16,0 0 15,0 0 1,0 0-16,0 0 16,0 0-16,-7-2 15,0-5 1,-2-4-16,5 7 15,0-1-15,2 2 16,2-2 0,-3 0-16,3 0 15,0 3 1,0 2-16,0 0 16,-2 0-16,2 0 15,-2 0 1,0 0-16,-1 0 15,3 0-15,-3 0 16,3 0 0,-2 0-16,2 0 15,0 0 1,0 0-16,-3 0 16,3 0-16,-2 0 15,-2 0 1,2 2-16,-2 1 15,-3-3 1,2 4 0,1 1-1,-1 1-15,1 1 0,0 2 16,-1 0-16,3 0 16,-5 4-16,0 3 15,-1 0 1,1 2-16,-2 2 15,0 0 1,-2 2-16,-1 0 16,1 1-1,1 0-15,10-23 16,-16 29-16,3-1 16,-3 3-1,1-2-15,-3 0 16,2 3-16,-3-3 15,1 2 1,3-2-16,-3 2 16,18-31-1,-17 31-15,0 5 16,17-36-16,-17 45 16,17-45-1,-16 49-15,16-49 16,-15 52-1,-3-3-15,5-5 16,-3-3-16,0-3 16,-2-3-1,18-35-15,-18 39 16,0-4 0,-2 3-16,20-38 15,-19 38-15,-2 0 16,-2 0-1,4 0-15,-1-5 16,2 1 0,-2 0-16,3-3 15,0-2-15,17-29 16,-18 31 0,-2 5-16,-4 6 15,-1-4-15,0 0 16,0-2-1,3 0-15,1-3 16,-3 2 0,0 0-16,1-2 15,0 1-15,0-1 16,-2 3 0,0-3-16,1 3 15,0-3-15,-4 3 16,2 0-1,-1 0-15,-2-3 16,-3 5 0,3-2-16,-2 2 15,0 0 1,-1 0-16,-1 0 16,4-2-16,0 2 15,2 0 1,3-2-16,-1 0 15,1-1-15,-2 3 16,2-2 0,-3 0-16,1-1 15,0 3 1,-2-2-16,-1 0 16,2 2-16,1-2 15,-2-3 1,1 3-16,2 0 15,-2-1 1,-3 1-16,1 0 16,2 0-16,-1-1 15,-2 1 1,-1 0-16,4-3 16,3 0-1,-1 1-15,-2 0 16,3-1-16,-3-1 15,-3 1 1,1 1-16,-2-1 16,0 3-1,-3 0-15,1 0 16,2-1-16,-1 1 16,3 0-1,0 0-15,1-1 16,2 1-16,1 0 15,4-1 1,-4-1-16,1 0 16,-2-1-1,0 3-15,2-2 16,-3-1-16,4 0 16,-2 1-1,1-2-15,2-2 16,-2 1-1,-2-2-15,26-29 16,-27 34-16,1 2 16,0-3-1,-2 1-15,0-3 16,3-2 0,25-29-16,-27 30 15,-3 1-15,2-3 16,-1 3-1,2-1-15,-3 1 16,4 0-16,-5 1 16,3-3-1,-2 2-15,-1-2 16,-2 2 0,2 1-16,1-1 15,-1-2 1,0 2-16,-1 1 15,3-3-15,-2-3 16,0 3 0,-4 0-16,35-29 15,-35 29 1,-1 3-16,0-1 16,1-4-16,-1 4 15,-1-2 1,2 2-16,0 1 15,-4 1-15,0-2 16,0 2 0,1-3-16,-4 2 15,3-3-15,-5-1 16,2 1 0,-3 1-16,3 1 15,-3 0 1,-4 3-16,4-1 15,-3 1-15,0 2 16,-3-1 0,1 3-16,-1 0 15,0 1 1,-3-2-16,2 1 16,0 3-16,-3-4 15,0 4 1,-2-5-16,2 2 15,-1-3 1,-2 1-16,0-1 16,0 1-16,1 0 15,0-2 1,-2-3-16,-1 0 16,-1 2-1,4 1-15,-6-2 16,1-2-1,-1-1-15,1 3 16,-1-3-16,0 1 16,-1-2-1,-2 3-15,2-1 16,-1 3-16,-1 1 16,-19 10-1,-3-1-15,-8 5 16,10 0-16,12-4 15,9-4 1,0 1-16,-1-3 16,-1 0-1,-1 2-15,-4 1 16,-7-4-16,0 3 16,0 3-1,-2 4-15,4-5 16,0 3-1,1 4-15,-2-2 16,2 5-16,-3-6 16,5 1-1,0 1-15,-5-4 16,2-4 0,2 0-16,-1-4 15,2-1-15,-1-3 16,2-3-1,3-2-15,0 0 16,1-3 0,9-4-16,4-2 15,-4 0-15,-3-1 16,-1 1 0,1 1-16,0-6 15,1-2 1,-3 1-16,2-1 15,-3-5-15,2 3 16,-1 1 0,0 3-16,1-2 15,1 0 1,-1 0-16,1 0 16,-1 0-16,3-1 15,-1 1 1,-1 0-16,0 0 15,1 0 1,-4-2-16,4 2 16,-3 0-16,-1 0 15,3 3 1,-3 1-16,2 1 16,-1-3-16,1 1 15,-3 0 1,0-1-16,1 1 15,1-1 1,3-2-16,-3 1 16,-1-1-16,-1-1 15,-2 2 1,1-1-16,-1 0 16,2 4-1,-4 1-15,0 5 16,3-2-16,-1 1 15,0 0 1,-3 1-16,-12 1 16,0 2-16,4-3 15,0 1 1,5 0-16,7 1 16,7-5-1,1-3-15,-5 1 16,0 4-16,-2 1 15,-1-3 1,0 1-16,0 1 16,-1-2-1,3 0-15,-5 1 16,3-1-16,-1 2 16,-4-8-1,2 2-15,0-1 16,-2-2-1,3 1-15,-2 1 16,-1 0-16,-14 2 16,-5 4-1,9-4-15,0 1 16,1-3-16,3 3 16,4-7-1,-1 2-15,-2-2 16,-3 0-1,3 0-15,2 0 16,-3 1-16,4 2 16,-4 0-1,5-4-15,-5 1 16,5-2 0,0 0-16,4-5 15,13 0-15,1 0 16,-5 3-1,0 2-15,0-1 16,-7 1 0,3 2-16,0-2 15,1-3-15,-1 0 16,0 1 0,3 4-16,-3-2 15,3 0-15,-1-1 16,-2 3-1,0 3-15,0-4 16,0 3 0,-2 1-16,1-1 15,-2-2-15,3-1 16,3 2 0,-1-4-16,-3 1 15,-2-1 1,-1 4-16,0-2 15,-1 3 1,1 0-16,0 3 16,2-1-16,2 1 15,-2 2 1,1 0-16,-3 0 16,1 5-16,-1 1 15,-4 1 1,-10 4-16,-1-2 15,5 1 1,6-2-16,2 1 16,-4 0-16,7-3 15,7-3 1,3-7-16,-4 6 16,-1-1-16,-4 2 15,-2-1 1,-3 2-16,-14 2 15,-6 1 1,9-3-16,2-2 16,4-3-16,-2 1 15,1-3 1,4 3-16,-2 0 16,-1-3-16,0 1 15,-2 1 1,1-4-16,0 3 15,3-1 1,-2 0-16,-2-1 16,-5-1-1,1-2-15,3-2 16,0-1-16,-3 1 16,0 0-1,2 2-15,2 2 16,-4-2-1,-3 0-15,4 3 16,0-4-16,-1 3 16,-1-2-1,3 4-15,-4-2 16,1 3-16,2 2 16,2-5-1,1 0-15,3 0 16,4 1-1,-4 1-15,-3-2 16,1 2-16,2 1 16,1-1-1,6-1-15,10-3 16,2 3 0,-1-3-16,-3 1 15,1-2-15,-1-1 16,1-3-1,0 1-15,0 0 16,2-2-16,1 2 16,-4 2-1,-4 9-15,2 6 16</inkml:trace>
  <inkml:trace contextRef="#ctx0" brushRef="#br1" timeOffset="144962.8107">19697 15515 0,'0'0'15,"0"0"-15,2 18 16,14 15 0,6 3-16,7 0 15,4-5 1,3-4-16,4-1 0,3-7 16,2-1-16,2-2 15,4-3 1,2-2-16,4-2 15,3 1-15,-2-6 16,2 0 0,3-8-16,-3-3 15,1-4 1,-1-7-16,0 0 16,-3-7-16,2-2 15,0 0 1,-2-2-16,0-4 15,-2-6 1,-4-2-16,-1-11 16,-1-5-16,4-18 15,-1-7 1,-4-4-16,-9 2 16,-6 6-1,-3-7-15,-1-9 16,-2-10-16,-3-6 15,-4 0 1,-4 0-16,2 8 16,-2 3-16,1 6 15,-3 3 1,-2-1-16,0-7 16,-2-15-1,-4 0-15,-2-1 16,-1 0-16,-1-2 15,0-4 1,-4-2-16,2 9 16,-2 1-1,2-4-15,-7-12 16,1-1-16,-2-1 16,1-2-1,5 3-15,0-1 16,4 0-1,0 3-15,11 0 16,-3 2-16,6-3 16,4 3-1,6 7-15,3 4 16,7 7 0,0 13-16,4-2 15,3 4-15,4 3 16,4-2-1,9 1-15,3 5 16,3 4 0,7 5-16,-2 10 15,5 3-15,6 3 16,2 4 0,1 2-16,0 7 15,-3 3 1,-3 8-16,-7 9 15,7 4-15,2 6 16,-1 8 0,1 7-16,-3 6 15,-1 7-15,-3 4 16,2 8 0,1 2-16,-4 4 15,4 2 1,-2 2-16,-1 8 15,-2 4-15,-5 6 16,-3 5 0,-5 3-16,-10 12 15,-7 2 1,-6 7-16,-7 10 16,-9 6-16,-11 18 15,-12 2 1,-12 18-16,-11 10 15,-3 16-15,-3 1 16,5-3 0,3-1-16,7-7 15,3-1 1,2 6-16,2 3 16,6 9-16,4-3 15,7-1 1,7-1-16,1-5 15,10-7 1,6-3-16,7 3 16,7-7-16,9-11 15,6-14 1,0-17-16,10-7 16,3-9-1,-1-11-15,2-5 16,5-7-16,2-8 15,0-12 1,-3-11-16,-1-11 16,4-10-1,2-13-15,1-14 16,-2-16-16,2-13 16,4-19-1,-5-17-15,1-26 16,10-23-1,7-30-15,13-33 16,24-64-16</inkml:trace>
  <inkml:trace contextRef="#ctx0" brushRef="#br1" timeOffset="146478.326">24544 11543 0,'-177'9'0,"-198"24"15,-323 46-15,-162 53 16,-101 70-1,-46 98-15,-6 125 16,72 142-16,128 159 16,134 137-1</inkml:trace>
  <inkml:trace contextRef="#ctx0" brushRef="#br1" timeOffset="200217.1245">26908 3424 0,'0'0'0,"0"0"15,0 0-15,0 0 16,0 0-1,0 0-15,0 0 16,0 0 0,0 0-16,0 0 15,0 0-15,0 0 16,0 0 0,0 0-16,0 0 15,0 0-15,0 0 16,0 0-1,0 0-15,0 0 16,0 0 0,0 0-16,0 0 15,-9 7-15,-5 6 16,-4 2 0,-1 1-16,0 0 15,4-1 1,2-2-16,-3 2 15,2-3-15,5 2 16,-1 0 0,0-1-16,-1 3 15,3-1 1,8-15-16,-12 19 16,12-19-16,-11 19 15,11-19 1,-10 23-16,10-23 15,-14 27 1,0-1-16,14-26 16,-14 29-16,1 2 15,13-31 1,-16 34-16,1 2 16,-7 3-16,1 2 15,-1-3 1,2 0-16,-1 0 15,2-2 1,-1 2-16,2 0 16,-3 2-16,-1 0 15,0 3 1,0 1-16,-6 3 16,2 3-1,1-3-15,-1 1 16,4 2-16,-1 1 15,0-2 1,-1 3-16,0-1 16,-4 3-1,-3-3-15,0 5 16,-5 0-16,2 2 16,-1 0-1,-3 0-15,2 2 16,-1 0-1,-2-1-15,1 1 16,-2-2-16,1 2 16,-5-2-1,0 3-15,-19 19 16,-4 10 0,2-8-16,7-8 15,7-7-15,0-2 16,6 0-1,0 0-15,0-1 16,2-2-16,2-1 16,-2 2-1,0-1-15,-1-2 16,-2 3 0,1-2-16,1-3 15,6-9 1,3-3-16,-3 2 15,0 3-15,-2 1 16,1-1 0,-2 2-16,0-2 15,-2 4-15,0-2 16,-5 1 0,2 2-16,-1 1 15,-10 10 1,-1 3-16,5-8 15,2-4-15,3 1 16,-1-6 0,8-4-16,1-1 15,-1 0 1,-5 4-16,0-1 16,-4 5-16,-4 9 15,-3-1 1,7-4-16,-1 0 15,2-3 1,2 1-16,-2-2 16,0 0-16,-1 2 15,2-2 1,1-5-16,8-9 16,4-1-16,-3-1 15,4-2 1,-2-2-16,3-2 15,33-34 1,-32 32-16,1-2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6:23:03.0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15T06:33:30.844"/>
    </inkml:context>
  </inkml:definitions>
  <inkml:trace contextRef="#ctx0" brushRef="#br0">27833 6366 0,'0'0'15,"0"0"1,0 0-16,0 0 16,0 0-16,0 0 15,0 0-15,0 0 16,0 0 0,0 0-16,-14 5 15,-8-1 1,-7 5-16,2-2 15,3-3-15,-1-2 16,7 1 0,-4-3-16,-1-5 15,3 1 1,3-1-16,1 3 16,16 2-1,-20-6-15,20 6 16,-23-12-16,-1-1 15,24 13 1,-25-15-16,1-6 16,24 21-16,-21-25 15,21 25 1,-20-26-16,20 26 16,-15-33-1,15 33-15,-14-36 16,14 36-1,-8-48-15,8 48 16,-3-44-16,10 4 16,-7 40-1,18-36-15,4 3 16,6 8-16,5 2 16,-33 23-1,36-17-15,-36 17 16,39-14-16,-39 14 15,45-4 1,4 4-16,-49 0 16,52 4-1,-4 6-15,3 1 16,-12-1-16,-1 7 16,-1 0-1,-8 3-15,-10 0 16,1-2-1,-3 5-15,-1-1 16,-2 0-16,-2 5 16,-3-3-1,-3 3-15,-4-2 16,-4 3 0,-2 0-16,-3 1 15,-1-3-15,-2 2 16,-2-4-1,4-4-15,-2-2 16,0-5 0,3-2-16,1-1 15,-2-5-15,4 1 16,2-2 0,0-2-16,2 1 15,0-3-15,0 0 16,0 0-1,0-3-15,-2 3 16,2-4 0,2-5-16</inkml:trace>
  <inkml:trace contextRef="#ctx0" brushRef="#br0" timeOffset="546.3943">28482 6233 0,'0'0'16,"0"0"-16,0 0 16,0 0-16,-5-15 15,5-6 1,0-16-16,11 5 15,7 2 1,4 8-16,0 3 16,0 9-16,4 1 15,-2 9 1,0 7-16,-4 5 16,-5 11-1,-3 6-15,-10 9 16,-8 12-16,-8 3 15,-6 1 1,-4-5-16,2-5 16,1-6-1,3-6-15,7-11 16,4-11-16,5-6 16</inkml:trace>
  <inkml:trace contextRef="#ctx0" brushRef="#br0" timeOffset="874.8099">28916 5935 0,'0'0'15,"0"0"-15,-14 15 16,-5 10-1,-5 9-15,1 7 16,6 7-16,2-1 16,7 2-1,5 0-15,3-49 16,0 41 0,0-41-16,0 0 15,11 36-15,6-14 16,2-8-1,6-9-15,2-2 16,2-7-16</inkml:trace>
  <inkml:trace contextRef="#ctx0" brushRef="#br0" timeOffset="1108.9318">29308 6315 0,'0'0'15,"0"0"-15,0 0 16,0 0 0,0 23-16,-4 19 15,1 16 1,-4-7-16,-1-6 15,-3-7-15,4-11 16</inkml:trace>
  <inkml:trace contextRef="#ctx0" brushRef="#br0" timeOffset="2030.729">29511 5948 0,'0'0'0,"0"0"15,0 0 1,0 0-16,0 0 16,0-10-1,0-13-15,7-11 16,2 3-16,2 4 15,3 9 1,1 10-16,-6 3 16,8 8-16,-1 5 15,-2 12 1,-3 10-16,1 8 16,-4 9-1,3-3-15,-2-4 16,1-12-16,2-8 15,0-14 1,1-9-16,5-10 16,0-11-1,2-8-15,-4-5 16,5-10-16,-4-3 16,-17 50-1,13-49-15,-13 49 16,0 0-1,0 0-15,11-43 16,-1 15-16,-2 21 16,-1 18-1,1 16-15,1 13 16,7 20-16,0 12 16,4 6-1,9 29-15,3 16 16,3 5-1,-3-10-15,-6-15 16,-9-18-16,-8-16 16,-9-22-1,0-47-15,-6 33 16,-7-10 0,-9-15-16,-7-3 15,-9-10-15,-14-7 16,-2-7-1,1-3-15,-3-3 16,7-1 0,5-4-16,44 30 15,-34-31 1,13-5-16,24-5 16,20-11-16,21-2 15,14-5 1,23-7-16,15-1 15,-2 11-15,-14 25 16,-15 22 0,-21 13-16,-44-4 15,38 20-15</inkml:trace>
  <inkml:trace contextRef="#ctx0" brushRef="#br0" timeOffset="2155.7609">30605 6404 0,'0'0'0,"0"0"16</inkml:trace>
  <inkml:trace contextRef="#ctx0" brushRef="#br0" timeOffset="13793.2847">27518 6972 0,'0'0'16,"0"0"-16,0 0 15,0 0 1,-11 6-16,-12 2 15,-7 7 1,5-4-16,2 1 16,3-3-16,3-3 15,-5 1 1,0-6-16,-3 4 16,4-5-1,21 0-15,-25-2 16,-2-5-16,27 7 15,-27-8 1,-2-6-16,29 14 16,-29-18-16,2 0 15,27 18 1,-26-26-16,-1-1 16,27 27-1,-22-31-15,-3-10 16,25 41-16,-18-38 15,18 38 1,-14-40-16,6-3 16,8 6-1,4 0-15,9 8 16,5 3 0,3-3-16,4 2 15,3 2-15,-28 25 16,38-29-1,5 7-15,2 6 16,-3 7-16,-42 9 16,44-4-1,1 8-15,-2 8 16,-4 4 0,-2 3-16,-5 8 15,-6 2-15,-6 5 16,-4 6-1,-8 0-15,-4 7 16,-8 2-16,-9 7 16,-9 8-1,-16 11-15,-28 32 16,-30 40-16</inkml:trace>
  <inkml:trace contextRef="#ctx0" brushRef="#br0" timeOffset="17886.074">27252 6738 0,'0'0'0,"0"0"16,0 0-16,0 0 15,0 0 1,0 0-16,0 0 16,0 0-16,0 0 15,0 0 1,0 0-16,0 0 16,0 0-1,0 0-15,0 0 16,0 0-16,0 0 15,0 0 1,0 0-16,0 0 16,0 0-1,0 0-15,0 0 16,0 0-16,0 0 16,0 0-1,0 0-15,0 0 16,0 0-16,0 0 15,0 0 1,0 0-16,0 0 16,0 0-1,0 0-15,0 0 16,0 0-16,0 0 16,0 0-1,0 0-15,0 0 16,0 0-1,0 0-15,0 0 16,5-12-16,7-17 16,9-14-1,8-11-15,3-1 16,1-2 0,4-4-16,5 0 15,-5-1-15,1 1 16,-7 6-1,-2 5-15,-29 50 16,0 0 0,0 0-16,27-42 15,-27 42-15,0 0 16,0 0 0,23-31-16,-23 31 15,0 0-15,0 0 16,15-20-1,-15 20-15,0 0 16,0 0 0,6-11-1,-6 11-15,0 0 16,0 0-16,5-7 16,-5 7-16,0 0 15,0 0 1,0-7-16,0 7 15,0 0-15,0 0 16,0-4 0,0 4-16,0 0 15,-2-7-15</inkml:trace>
  <inkml:trace contextRef="#ctx0" brushRef="#br0" timeOffset="21635.1998">28057 6590 0,'0'0'0,"0"0"16,0 0-16,0 0 16,0 0-1,18 6-15,19 4 16,20 2-1,5-2-15,5 1 16,4 0-16,5 0 16,31 0-1,25-1-15,9-2 16,15-3 0,-4-1-16,5-1 15,3-3-15,11 0 16,-6 1-1,-2 9-15,-4 0 16,-10 2 0,-12 1-16,-10 1 15,-19-1-15,-21-6 16,-16-3 0,-71-4-16,47 5 15,-47-5-15,0 0 16,0 0-1,38 4-15,-38-4 16,0 0 0,0 0-16,29 5 15,-29-5-15,0 0 16,0 0 0,16 4-16,-16-4 15,0 0 1,0 0-16,8 0 15,-8 0-15,0 0 16,0 0 0,4-2-16,-4 2 15,-2-7-15</inkml:trace>
  <inkml:trace contextRef="#ctx0" brushRef="#br0" timeOffset="24681.3537">32197 7508 0,'-4'5'15,"4"-5"-15,-5 4 0,5-4 16</inkml:trace>
  <inkml:trace contextRef="#ctx0" brushRef="#br0" timeOffset="25149.999">30509 5807 0,'0'0'16,"23"21"0,16 10-16,28 20 15,31 27-15,30 34 16,25 26-1,2 8-15,1-3 16,-7-9 0,-11-20-16,-25-9 15,-26-20-15,-29-14 16</inkml:trace>
  <inkml:trace contextRef="#ctx0" brushRef="#br0" timeOffset="25493.9808">31947 5694 0,'-32'15'0,"-18"12"15,-36 22 1,-50 38-16,-65 52 15,-54 60-15,-1 26 16,2 37 0,4 36-16</inkml:trace>
  <inkml:trace contextRef="#ctx0" brushRef="#br0" timeOffset="33476.1925">27562 7036 0,'0'0'0,"0"0"31,0 0-31,0 0 16,0 0-16,-18 0 16,-15 0-1,-11 0-15,3 0 0,5 0 16,5 0-16,-1 0 31,3 0-31,29 0 0,-33 0 16,33 0-16,-40-6 31,2-6-31,1-3 0,7-3 31,30 18-31,-22-15 0,3-3 31,19 18-31,-17-23 0,17 23 16,-16-26-16,16 26 31,-15-32-31,15 32 0,-11-36 32,6 1-32,5 35 15,5-38-15,-5 38 0,16-40 31,8 6-31,3 7 0,-4 14 16,5 1-16,1 4 16,4 3-1,0 5-15,3 0 32,1 7-32,-2 2 0,-1 5 31,-3 1-31,-2 7 15,-4 2-15,-5 5 0,-8 5 32,-4 2-32,-4 2 0,-6 9 15,-4-2-15,-3-5 32,-2-7-32,0-6 15,-2 0-15,2-5 0,7-1 16,6-8-16</inkml:trace>
  <inkml:trace contextRef="#ctx0" brushRef="#br0" timeOffset="33960.7566">28004 7056 0,'0'0'0,"0"0"0,0 0 16,0 0-1,-6-13-15,-1-12 31,3-10-31,15 1 0,13 5 16,15-2 0,8 0-16,2 2 31,0 9-31,-49 20 0,47-12 31,-4 17-31,-12 8 0,-16 7 16,-13 8-16,-9 5 15,-5 9-15,-15 16 16,-4 2 0,-5 2-16,-1-1 15,37-61-15,0 0 16,0 0 0,-25 54-16,11-19 15,20-25 1</inkml:trace>
  <inkml:trace contextRef="#ctx0" brushRef="#br0" timeOffset="34210.3724">28596 6842 0,'0'0'0,"0"0"16,0 0-16,-21 12 15,-8 7 1,-9 15-16,-3 6 15,3 9-15,5 5 16,9 0 0,8-5-1,11-7-15,12-4 16,9-9-16,8-8 16,9-11-16,5-1 15,14-9 1</inkml:trace>
  <inkml:trace contextRef="#ctx0" brushRef="#br0" timeOffset="34398.1935">28867 7139 0,'0'0'0,"0"0"16,0 0-16,2 18 15,6 15 1,2 19-16,-5-1 16,-1 1-1,-2-3-15,-2-7 16</inkml:trace>
  <inkml:trace contextRef="#ctx0" brushRef="#br0" timeOffset="35241.4741">29055 7131 0,'0'0'0,"0"0"16,14-16-1,8-9-15,12-4 16,0 4-1,-1 10-15,-7 8 16,1 7-16,0 10 16,-5 5-1,-1 10-15,-6 8 16,1 3 0,-16-36-16,15 46 15,-15-46-15,0 0 16,14 36-1,-1-13-15,3-19 16,1-15 0,4-11-16,-3-8 15,1-5-15,2-7 16,-21 42 0,18-46-16,-18 46 15,0 0 1,0 0-16,18-38 15,-2 15-15,-6 13 16,-1 17 0,-6 13-16,3 14 15,-3 12 1,3 19-16,4 6 16,0 7-16,4 22 15,-1 11 1,-1-8-16,-10-10 15,-4-14 1,-8-8-16,-3-20 16,1-8-16,12-43 15,-24 33 1,-7-8-16,-7-9 16,1-12-16,2-8 15,4-7 1,-4-7-16,-8-10 15,3-4 1,2-4-16,4 0 16,34 36-16,-27-42 15,12 0 1,17-2-16,20 0 16,18-1-1,23 2-15,42-3 16,47-3-16,60 2 15,49 7 1,-7 18-16</inkml:trace>
  <inkml:trace contextRef="#ctx0" brushRef="#br0" timeOffset="40224.7041">26879 7624 0,'0'0'16,"0"0"-16,0 0 15,0 0 1,0 0-16,0 0 16,0 0-1,-12 0-15,-5 0 16,-8 0-16,5-4 15,3-1 1,2 3-16,0-1 16,-3 1-1,1-2-15,-4-3 16,1-4-16,4-3 16,2 3-1,1 1-15,1 0 16,-2-1-1,3 1-15,-1-4 16,12 14-16,-13-14 16,13 14-1,-12-18-15,12 18 16,0 0 0,0 0-16,-13-17 15,13 17-15,0 0 16,0 0-1,-9-23-15,9 23 16,0-22 0,0 22-16,5-21 15,-5 21-15,13-20 16,-13 20 0,19-17-16,-19 17 15,24-15-15,-24 15 16,0 0-1,27-12-15,4 3 16,-1 2 0,-7 2-16,2 1 15,-3 2-15,1 4 16,-3 2 0,0-3-16,0 3 15,-2 1 1,0 1-16,-3 1 15,2 3-15,-2-2 16,-1 3 0,-2 2-16,2 1 15,-3 2 1,-2 0-16,0 1 16,-7 1-1,0 2-15,-6 5 16,-8-1-16,-5 6 15,-3-2 1,-2-1-16,-2 0 16,3-7-16,3-4 15,3-5 1,1-2-16,5-5 16,1-1-1,1-3-15,7-3 16,7-5-16,5-3 15</inkml:trace>
  <inkml:trace contextRef="#ctx0" brushRef="#br0" timeOffset="41130.6449">26836 7472 0,'0'0'16,"0"0"-16,0 0 15,0 0 1,0 0 0,0 0-16,0 0 15,0 0-15,0 0 16,0 0-1,0 0-15,0 0 16,0 0-16,0 0 16,0 0-1,0 0-15,0 0 16,0 0-16,0 0 16,0 0-1,0 0-15,0 0 16,0 0-1,0 0-15,0 0 16,0 0-16,0 0 16,0 0-1,0 0-15,0 0 16,0 0 0,0 0-16,0 0 15,0 0-15,0 0 16,0 0-1,0 0-15,0 0 16,0 0 0,5-13-16,6-17 15,11-16-15,10-17 16,1 0 0,1-4-16,6-13 15,7 0 1,1 4-16,0 8 15,-6 6-15,-1 9 16,-13 15 0,-28 38-16,0 0 15,0 0-15,21-31 16,-21 31 0,0 0-16,0 0 15,10-23 1,-10 23-16,0 0 15,0 0-15,6-14 16,-6 14 0,0 0-16,0 0 15,2-6 1,-2 6-16,0 0 16,0 0-16,0-5 15,0 5 1,0 0-16,0 0 15,-2-6 1,2 6-16,0 0 16,-6-5-16</inkml:trace>
  <inkml:trace contextRef="#ctx0" brushRef="#br0" timeOffset="43958.0792">31169 7036 0,'0'0'0,"0"0"16,-27 7-16,-26 6 16,-25 10-1,-16 15-15,-19 16 16,0 8-16,3 7 15,16 6 1,12-6-16,19-7 16,15-9-16,18-12 15,30-41 1,0 0-16,0 0 16,-20 27-1,7-12-15,5-13 16</inkml:trace>
  <inkml:trace contextRef="#ctx0" brushRef="#br0" timeOffset="44458.0229">30348 6929 0,'0'0'0,"0"0"16,0 0-1,0 0-15,0 0 16,19 20-16,13 12 16,17 17-1,0 7-15,11 17 16,5 10 0,-3 0-16,-1-2 15,-10-1-15,-3-10 16,-11-4-1,-4-10-15,-33-56 16,25 43 0,-25-43-16,0 0 15,0 0-15,16 33 16,-16-33 0,0 0-16,0 0 15,11 22-15,-11-22 16,0 0-1,0 0-15,6 14 16,-6-14 0,0 0-16,0 0 15,2 4-15,-2-4 16,0 0 0,0 0-16,-2-2 15,-2-4 1,-7-2-16</inkml:trace>
  <inkml:trace contextRef="#ctx1" brushRef="#br0">20426 12188 0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6:33:35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2034 16454 0,'0'0'0,"0"0"15,0 0-15,0 0 16,0 0-16,0 0 15</inkml:trace>
  <inkml:trace contextRef="#ctx0" brushRef="#br1" timeOffset="4452.2442">2597 3856 0,'0'0'0,"0"0"16,0 0-16,-7-3 15,1-9 1,-2 1-16,3 2 15,10 12-15,-2 10 16,6 14 0,0 10-16,4 11 15,3 3 1,0-2 0,-1-4-16,1 2 15,-1-4-15,-15-43 0,0 0 16,0 0-16,16 37 15,-16-37 1,15 29-16,2-17 16,-6-14-1,5-8-15,1-5 16,1-9-16,3-10 16,3-15-1,-1-5-15,1-7 16,1-6-1,-2 1-15,3-3 16,-1 4-16,1 3 16,3 6-1,5 6-15,-1 3 16,-2 4-16</inkml:trace>
  <inkml:trace contextRef="#ctx0" brushRef="#br1" timeOffset="13387.9147">3518 4231 0,'0'0'0,"0"0"16,0 0 0,0 0-16,21 0 15,18-8-15,21-3 16,-3 2 0,-2-3-16,-8 0 15,-7-1 1,-40 13-16,0 0 15,43-12-15,-43 12 16,0 0 0,0 0-16,36-9 15,-36 9-15,28 0 16,-9 7 0,-4 9-16,-6 8 15,-4 7 1,-3 10-16,-4 13 15,0 8-15,-5 7 16,2 3 0,1-1-16,4-4 15,2 0 1,3-7-16,1-1 16,-6-59-16,3 53 15,-3-2 1,-12-5-16,12-46 15,-15 26-15</inkml:trace>
  <inkml:trace contextRef="#ctx0" brushRef="#br1" timeOffset="13653.262">3390 5282 0,'0'0'0,"0"0"16,0 0-16,0 0 15,0 0 1,0 0-16,23 5 16,23-3-16,30 2 15,13-10 1,6-11-16,3-4 16,5-1-1,2 4-15,1 0 16,-7 7-16,-9 11 15,-18 9 1,-23-5-16,-12-6 16</inkml:trace>
  <inkml:trace contextRef="#ctx0" brushRef="#br1" timeOffset="14340.4775">4422 4242 0,'0'0'0,"0"0"16,21 0-1,30 0-15,30 0 16,15 0-16,-13 6 16,-83-6-1,0 0-15,62 18 16,-33 2-16,-22 3 16,-21-3-1,-17 6-15,-27 10 16,-13 7-1,-27 12-15,-8 6 16,106-61-16,0 0 16,0 0-1,-77 47-15,47-30 16,39-21 0,14-4-16,4-4 15,4 1-15,0-1 16,-31 12-1,0 0-15,33-6 16,-5 6-16,-13 9 16,-13 6-1,-15 14-15,-12 7 16,-9 11 0,1 3-16,9-6 15,24-44-15,-15 43 16,15-6-1,10-5-15,13-12 16,10-7 0,12-6-16,15-9 15,7-11-15,2-10 16,3-11 0,6-19-16,-9-13 15</inkml:trace>
  <inkml:trace contextRef="#ctx0" brushRef="#br1" timeOffset="14731.0159">5145 3796 0,'0'0'15,"0"0"1,0 0-16,0 0 15,0 0-15,-11 18 16,-5 17 0,1 11-16,3 15 15,5 13 1,5 33-16,4 29 16,9 20-16,8-6 15,5-12 1,3-10-16,2-14 15,1-7 1,-2-9-16,-2-2 16,-1-8-16,-4-19 15,-6-25 1,-15-44-16,0 0 16,10 25-16,-2-32 15,-1-29 1</inkml:trace>
  <inkml:trace contextRef="#ctx0" brushRef="#br1" timeOffset="15043.443">5312 4418 0,'0'0'0,"0"0"16,0 0-16,0 0 15,25 0 1,26 0-16,28 0 16,6 0-16,-14 0 15,-71 0 1,47 7-16,-10 9 16,-18 12-1,-17 8-15,-13 0 16,-14 10-16,-14 15 15,-9 0 1,-10 10-16,58-71 16,0 0-1,-49 49-15,25-36 16</inkml:trace>
  <inkml:trace contextRef="#ctx0" brushRef="#br1" timeOffset="15481.0601">6051 3952 0,'0'0'15,"0"0"-15,0 19 16,0 26-1,0 24-15,0 9 16,6 27-16,2 5 16,10 8-1,3 18-15,1 18 16,0-4 0,-7-9-16,1-9 15,-7-16-15,-3-9 16,-3-17-1,-3-90-15,0 0 16,0 0-16,6 69 16,-6-69-1,0 0-15,0 0 16,5 40 0,-5-40-16,6 18 15,-6-18 1,-9 3-16</inkml:trace>
  <inkml:trace contextRef="#ctx0" brushRef="#br1" timeOffset="16605.935">7553 4262 0,'0'0'0,"0"0"16,0 0-16,0-14 15,-4-11 1,-9-7-16,-12 11 15,-8 8 1,-3 4-16,-5 4 16,-7 1-16,0 4 15,4 4-15,-4 1 16,7 6 0,3 7-1,4 1-15,34-19 16,-27 30-16,9-1 15,18-29-15,-4 25 16,4-25 0,4 22-16,-4-22 15,16 17 1,-16-17-16,26 21 16,2-1-16,-6 6 15,-8 6 1,-12 2-16,-16 6 15,-17 4 1,-5-1-16,36-43 16,0 0-16,0 0 15,-38 34 1,38-34-16,0 0 16,0 0-1,-28 19-15,28-19 16,0 0-16,-16 12 15,16-12 1,-8 6-16,14 3 16,0 5-1,6 4-15,0 4 16,0 4-16,3 8 16,-1 4-1,-1 15-15,0 6 16,4 8-1,-4 9-15,7 28 16,2 17-16,0 13 16,-6 3-1,-10 5-15,-6 1 16,-6 3-16,-5 6 16,-5 7-1,-1 13-15,-6 2 16,3 5-16,2 10 15,8 8 1,6-3-16,4 1 16,9-3-1,8 0-15,7-2 16,9-4-16,11-5 16,13-7-1,3-16-15,3-14 16,2-23-1,1-19-15,-1-24 16,-7-15-16,-8-16 16,-50-47-1,40 26-15,-40-26 16,0 0 0,35 16-16,4-18 15,-1-15-15</inkml:trace>
  <inkml:trace contextRef="#ctx0" brushRef="#br1" timeOffset="16699.6598">7898 9539 0,'0'0'16,"0"0"-16,0 0 15</inkml:trace>
  <inkml:trace contextRef="#ctx0" brushRef="#br1" timeOffset="24213.8678">8466 3987 0,'0'0'16,"-17"18"-16,-7 4 16,-7 12-16,-7 8 15,-5 9 1,-8 6-1,-14 24-15,-13 20 16,0 9-16,9-7 16,9-7-16,12-16 15,8-10 1,40-70-16,-35 51 16,7-31-16,10-20 15</inkml:trace>
  <inkml:trace contextRef="#ctx0" brushRef="#br1" timeOffset="24479.4365">8190 4353 0,'0'0'16,"0"0"-16,0 0 15,11 16 1,7 10-16,10 13 16,1 1-16,2 7 15,2 2 1,1 2-16,-1 1 16,0-3-1,-33-49-15,0 0 16,28 42-16</inkml:trace>
  <inkml:trace contextRef="#ctx0" brushRef="#br1" timeOffset="24729.3724">8363 4353 0,'0'0'0,"0"0"16,0 0-16,0 0 16,0 0-1,22 0-15,27 0 16,22 4 0,-3 2-16,-6 2 15,-62-8-15,66 7 16</inkml:trace>
  <inkml:trace contextRef="#ctx0" brushRef="#br1" timeOffset="25153.103">8791 3700 0,'0'0'0,"0"0"16,0 0 0,-5 7-16,3 7 15,-2 15-15,0 13 0,4 10 16,-2 5-1,2 13-15,0 5 16,0 24-16,0-2 16,0-2-1,0-3-15,0-5 16,0-6-16,0-5 16,0-10-1,0-14-15,0-9 16,0-43-1,0 0-15,0 0 16,0 26-16,0-22 16</inkml:trace>
  <inkml:trace contextRef="#ctx0" brushRef="#br1" timeOffset="25465.5303">8293 5139 0,'0'0'0,"0"0"16,2 18 0,12 16-16,3 6 15,11 0 1,5-1-16,2-4 15,5 1-15,3-2 16,2-7 0,7-6-16,-1-2 15,3-13-15,2-8 16,5-11 0,3-17-16,3-14 15,13-30 1</inkml:trace>
  <inkml:trace contextRef="#ctx0" brushRef="#br1" timeOffset="25715.4714">9491 4298 0,'0'0'0,"0"0"15,0 0-15,0 0 16,0 0 0,0 0-16,0 0 15</inkml:trace>
  <inkml:trace contextRef="#ctx0" brushRef="#br1" timeOffset="25918.5487">9498 4885 0,'0'0'15,"0"0"1,0 0-16,0 0 16,0 0-16,0 0 15</inkml:trace>
  <inkml:trace contextRef="#ctx0" brushRef="#br1" timeOffset="33338.6875">10379 4545 0,'0'0'16,"-19"-18"-16,-3-6 15,-7-12 1,3 1-16,-2-6 15,5 3 1,2-1-16,5 0 16,5 1-16,4 0 15,12 2 1,2 5-16,10 2 16,7 5-1,8-1-15,13 1 16,1 5-16,2 10 15,-4 7 1,2 9-16,-2 9 16,-3 7-1,-1 11-15,-5 11 16,-4 7-16,-9 6 16,-3 2-1,-8 0-15,-9 3 16,-7-2-16,-6-6 15,-10-2 1,-8-4-16,-6-1 16,-8-3-1,-8-3-15,-1 1 16,-5-3 0,-3-2-16,-1 0 15,1-2-15,4 0 16,56-36-1,0 0-15,0 0 16,-52 28-16,52-28 16,-36 25-1,21-10-15,15-6 16,11-4-16,14-3 16,7-2-1,7-2-15,17-3 16,5 3-1,4 2-15,1 2 16,3 0 0,1 1-16,-1 1 15,1-1-15,-4 4 16,0-6 0,-4-2-16,-1-13 15</inkml:trace>
  <inkml:trace contextRef="#ctx0" brushRef="#br1" timeOffset="33744.8416">11034 4219 0,'0'0'0,"0"0"16,0 0-16,0 0 15,0 0-15,20-2 16,17-4 0,16-6-16,-6 9 15,-8 6 1,-6 4-16,-5 8 15,-11 6-15,-9 5 16,-12 6 0,-11-1-16,-9 7 15,-17 13 1,-6 1-16,2-3 16,45-49-16,0 0 15,-40 38 1,16-20-16,14-25 15</inkml:trace>
  <inkml:trace contextRef="#ctx0" brushRef="#br1" timeOffset="34401.3151">11478 4040 0,'0'0'0,"0"0"16,0 0-16,0 0 15,2 24 1,8 22-16,7 23 16,-4-6-16,-4 1 15,-5 3 1,1 5-16,-5-5 16,0-67-16,-2 65 15,2-65 1,0 0-16,-5 47 15,-1-21 1,-1-23-16,3-12 16,2-11-16,2-9 15,4-11 1,7-17-16,5-7 16,3-7-1,12-21-15,6-7 16,-1 9-16,-8 24 15,-10 23 1,-4 14-16,-5 10 16,-3 5-1,4 9-15,1 10 16,-3 6-16,4 11 16,-3 12-1,-1 8-15,-1 23 16,0 12-16,-1 27 15,1 25 1,2 10-16,-1 7 16,-4-15-1,5-12-15,-3-8 16,-4-10-16,-2-7 16,-2-14-1,-2-14-15,4-66 16,-7 50-1,7-50-15,-6 25 16,1-32-16</inkml:trace>
  <inkml:trace contextRef="#ctx0" brushRef="#br1" timeOffset="35322.9727">12300 4068 0,'0'0'0,"0"0"15,0 0-15,0 0 16,0 0 0,0 24-16,0 21 15,7 17-15,4-9 16,2-13-1,1-13-15,-6-15 16,-1-8 0,0-5-16,0-9 15,-1-1-15,3-4 16,-1-1 0,-4-2-16,-4 0 15,-4 1-15,-11 2 16,-3 7-1,-10 8-15,-3 5 16,-6 3 0,-3 10-16,-1 9 15,1 7-15,11-1 16,29-33 0,-19 38-16,19-38 15,-8 38 1,12-4-16,7-12 15,11-6-15,9-6 16,14-7 0,17-10-16,5-6 15,1-12 1,-4-2-16,-1-7 16,-9-3-16,-9-8 15,-14-7 1,-9-4-16,-11 3 15,-3 0 1,-2 1-16,-6 3 16,0 49-16,0-47 15,0 47 1,0 0-16,-3-38 16,3 16-16,0 17 15,0 17 1,0 10-16,0 16 15,-3 18 1,6 13-16,0 7 16,3 34-16,5 21 15,1 12 1,6 7-16,0-14 16,-1-11-1,3-18-15,3-12 16,1-11-16,-4-13 15,-4-23 1,-16-48-16,0 0 16,0 0-16,15 31 15,4-27 1,2-26-16</inkml:trace>
  <inkml:trace contextRef="#ctx0" brushRef="#br1" timeOffset="35666.5644">13372 3973 0,'0'-2'16,"10"0"-16,14 0 15,19-1 1,7 3 0,5 0-16,-6 3 15,-49-3-15,49 6 16,-8 14 0,-18 10-16,-15 6 15,-14 1-15,-13 8 16,-12 6-1,-11 5-15,-1 0 16,-1-3-16,0 1 16,44-54-1,-33 45-15</inkml:trace>
  <inkml:trace contextRef="#ctx0" brushRef="#br1" timeOffset="35822.5942">13775 4306 0,'0'0'0,"0"0"16,0 0-16,16 7 16,17 6-1,7 7-15,-6 5 16,-12 2 0,-16-12-16,-14-5 15</inkml:trace>
  <inkml:trace contextRef="#ctx0" brushRef="#br1" timeOffset="36244.2501">13760 4476 0,'0'0'16,"0"0"-16,0 0 16,0 0-16,0 0 15,0 18 1,4 18-16,0 13 15,-6 0-15,-6 0 16,-20-2 0,-9-7-16,-8-6 15,-4-7-15,49-27 16,0 0 0,-50 20-16,50-20 15,-40 9 1,40-9-16,-27 2 15,23-6 1,12-3-16,19-2 16,12-4-1,18-3-15,11 0 16,3 0-16,3 3 16,20 0-16,-5-1 15,-89 14 1,81-15-16,-28-8 15,-24-8 1</inkml:trace>
  <inkml:trace contextRef="#ctx0" brushRef="#br1" timeOffset="36650.4039">14039 3625 0,'0'0'0,"0"0"16,0 0-16,2 21 16,4 25-1,5 25-15,3 12 16,2 20-16,2 19 15,4 18 1,0 13-16,-2-3 16,-6-5-1,-6-2-15,0-7 16,-2-6-16,-1-16 16,2-18-1,-3-13-15,-4-83 16,0 0-16,0 0 15,2 56 1,1-41-16,-3-27 16</inkml:trace>
  <inkml:trace contextRef="#ctx0" brushRef="#br1" timeOffset="36869.1507">14164 4264 0,'0'0'0,"0"0"15,0 0-15,20-2 16,23-5-16,21-5 16,-1 8-1,2-3-15,-5-6 16,-8-10-16</inkml:trace>
  <inkml:trace contextRef="#ctx0" brushRef="#br1" timeOffset="37103.7275">14617 4009 0,'0'0'15,"0"0"-15,0 0 16,20 0 0,23-4-16,24-1 15,-2 1-15,2-1 16,-5-1 0,-3 1-16,-59 5 15,0 0-15,60-2 16</inkml:trace>
  <inkml:trace contextRef="#ctx0" brushRef="#br1" timeOffset="37338.0858">14749 4181 0,'0'0'0,"0"0"15,0 0 1,0 25-16,0 17 15,0 19-15,0-1 16,0-60 0,4 60-16,-4-60 15,10 55-15,-10-55 16,13 28 0,5-38-16</inkml:trace>
  <inkml:trace contextRef="#ctx0" brushRef="#br1" timeOffset="37697.0337">15002 4239 0,'0'0'0,"0"0"16,0 0-16,-7 21 16,-10 14-16,-8 16 15,-16-4 1,-13 1-16,-8 0 15,-23 4 1,2-1-16,83-51 16,0 0-16,0 0 15,-60 36 1,36-20-16,22-14 16,20-4-16,17-6 15,17-3 1,25-1-16,35-2 15,18 0 1,0 4-16,-20 5 16,-110 5-16,77 3 15,-31 8 1,-38-3-16,-21-1 16</inkml:trace>
  <inkml:trace contextRef="#ctx0" brushRef="#br1" timeOffset="37931.3593">14774 4699 0,'0'0'16,"0"0"-16,0 21 16,0 19-1,0 23-15,-4 3 16,-1 6-1,-4-1-15,0-4 16,0-4-16,9-63 16,0 0-1,-10 40-15,2-29 16</inkml:trace>
  <inkml:trace contextRef="#ctx0" brushRef="#br1" timeOffset="38353.4708">15010 4791 0,'0'0'16,"0"0"-16,0 0 16,14 14-1,9 10-15,0 11 16,-7 8 0,-11 7-16,-14-2 15,-11 6-15,-16 0 16,-12 0-1,-6-3-15,-25 12 16,-8-5 0,9-16-16,78-42 15,0 0-15,-48 24 16,26-17 0,22-11-16,16-5 15,18-8-15,20-2 16,26-8-1,36-7-15,27-1 16,1 15 0,-12 15-16,-35 12 15,-16 7-15,-21 8 16,-20 3 0,-6 1-16,-5 3 15,-9 5 1,-11 4-16</inkml:trace>
  <inkml:trace contextRef="#ctx0" brushRef="#br1" timeOffset="38509.6942">15910 5394 0,'0'0'0,"0"0"16,0 0 0</inkml:trace>
  <inkml:trace contextRef="#ctx0" brushRef="#br1" timeOffset="48398.0255">8249 6215 0,'0'0'16,"0"0"-16,0 0 16,-21 10-1,-10 8 1,-7 11-16,-2 8 15,-3 11-15,-1 13 16,-16 25-16,-11 24 16,1 11-1,-2 2-15,12-14 16,12-20-16,11-14 16,37-75-1,-31 55-15,8-21 16,23-34-1,-16 8-15,10-21 16,6-14-16,8-13 16</inkml:trace>
  <inkml:trace contextRef="#ctx0" brushRef="#br1" timeOffset="48631.9673">7750 6731 0,'3'0'0,"3"0"15,0 0-15,3 0 16,10 4-1,4 0-15,3 13 16,-4 2 0,0 3-16,4 1 15,-2 3-15,5 8 16,4 9 0,3 4-16,-5 1 15,-4 4-15,0-1 16,-27-51-1,24 40-15,5-15 16</inkml:trace>
  <inkml:trace contextRef="#ctx0" brushRef="#br1" timeOffset="49085.0138">8280 5899 0,'0'0'16,"0"0"-16,0 0 16,0 0-16,0 0 15,2 25 1,9 26-16,3 31 15,3 24-15,1 17 16,-4 11 0,0 13-16,-3 6 15,-3-6 1,2 0-16,-4-2 16,-2-4-16,1-7 15,-3-11 1,0-6-16,0-17 15,3-18 1,-5-17-16,0-65 16,-3 45-16,3-45 15,-6 31 1,6-31-16,-11 9 16,-3-18-16</inkml:trace>
  <inkml:trace contextRef="#ctx0" brushRef="#br1" timeOffset="49319.3053">8414 6817 0,'0'0'0,"0"0"16,0 0-16,0 0 15,22 0 1,21 0-16,21 0 16,-1 0-1,-5 0-15,-58 0 16,70 0-16</inkml:trace>
  <inkml:trace contextRef="#ctx0" brushRef="#br1" timeOffset="49678.9997">8789 6478 0,'0'0'0,"0"0"15,0 0-15,0 0 16,23 0-16,24-7 15,25-2 1,-6 3 0,-3 3-16,-63 3 15,53 3-15,-12 8 16,-15 10-16,-17 2 16,-11 9-1,-13-2-15,-14 14 16,-17 13-1,-4 4-15,-25 17 16,-3 5 0,78-83-16,-68 58 15,22-42-15,26-32 16</inkml:trace>
  <inkml:trace contextRef="#ctx0" brushRef="#br1" timeOffset="49991.062">9404 5927 0,'0'0'0,"0"0"16,0 0 0,2 23-16,5 29 15,4 26 1,0 20-16,-2 1 15,-5 4-15,1 5 16,-3-2 0,-2-5-16,0-3 15,0-13-15,0-11 16,0-74 0,0 0-16,0 0 15,-4 44 1,-7-34-16</inkml:trace>
  <inkml:trace contextRef="#ctx0" brushRef="#br1" timeOffset="50147.2604">9415 6641 0,'0'0'0,"0"0"16,0 0-16,15-16 15,16-10 1,19-10-16,6 9 15,5 5-15,1 1 16,-1 9 0,-9-2-16</inkml:trace>
  <inkml:trace contextRef="#ctx0" brushRef="#br1" timeOffset="50569.1115">8964 7264 0,'0'0'0,"0"0"16,22-15-16,16-10 15,18-15 1,1 4-16,-3 5 15,3 6 1,-8 12-16,-49 13 16,46-2-16,0 13 15,-9 18 1,-10 11-16,-8 16 16,-6 9-1,-5 13-15,-3 23 16,-5 14-16,-3-2 15,1-17 1,2-14-16,-4-17 16,4-65-1,0 0-15,-4 36 16,-1-23-16</inkml:trace>
  <inkml:trace contextRef="#ctx0" brushRef="#br1" timeOffset="50803.3376">9868 6270 0,'0'0'0,"0"0"16,0 0-1,0 0-15,12 18 16,3 7-16,7 12 16,-5 4-1,-6 1-15,-7 1 16</inkml:trace>
  <inkml:trace contextRef="#ctx0" brushRef="#br1" timeOffset="51428.5731">9654 6824 0,'0'0'0,"0"0"16,0 0-1,18-9-15,14-11 16,13-2 0,1 0-16,4-1 15,-50 23-15,0 0 16,46-18-1,-46 18-15,40-8 16,-13 8 0,-20 11-16,-12 11 15,-10 9-15,-11 12 16,-7 16 0,-4 11-16,-9 22 15,9 11 1,10-14-16,23-22 15,12-23-15,13-14 16,1-12 0,6-16-16,5-8 15,2-13 1,8-10-16,-6-7 16,-3-4-16,-10-2 15,-9 2 1,-11 4-16,-4 36 15,-4-29-15,-6 4 16,-6 5 0,5 2-16,0 3 15,4 1 1,7 14-16,5-15 16,13-3-16,14-4 15,18-5 1,8-1-16,10-3 15,21-8 1,8-4-16,-97 43 16,86-31-16,-28 12 15,-31 17 1,-25 6-16</inkml:trace>
  <inkml:trace contextRef="#ctx0" brushRef="#br1" timeOffset="51616.0309">10138 7233 0,'0'0'0,"0"0"15,0 0 1,22-2-16,22-9 16,26-10-1,-6-1-15,-3 1 16,-7-11-16,-6-6 15</inkml:trace>
  <inkml:trace contextRef="#ctx0" brushRef="#br1" timeOffset="51974.932">10608 6246 0,'0'0'16,"0"0"-1,0 0-15,0 20 16,0 20-16,0 22 16,0 8-1,0 8-15,8 19 16,5-2-1,3 1-15,3 3 16,1 1-16,-5-1 16,2-6-1,-4-10-15,-1-7 16,-8-9-16,-4-67 16,-6 49-1,-10-11-15,-14-14 16,-8-13-1</inkml:trace>
  <inkml:trace contextRef="#ctx0" brushRef="#br1" timeOffset="52459.5235">10097 7615 0,'0'0'0,"0"0"16,-7 23-1,-2 19-15,-4 18 16,6-1 0,7-2-16,13 0 15,16-1-15,6-10 16,9-8 0,0-5-16,8-5 15,-1-16 1,1-9-16,-5-18 15,-6-10-15,-6-11 16,-11-6 0,-9-5-16,-11-3 15,-6 1-15,-8 3 16,-5 3 0,-8 7-16,-11 5 15,-7 8 1,-7 11-16,-4 12 15,-6 8-15,0 8 16,5 8 0,3 3-16,11 2 15,8-3 1,14 2-16,17-13 16,13-10-16,17-15 15,8-16 1</inkml:trace>
  <inkml:trace contextRef="#ctx0" brushRef="#br1" timeOffset="52709.4664">11113 6746 0,'0'0'0,"0"0"16,0 0-16,0 0 16,0 0-1,15 11-15,23 9 16</inkml:trace>
  <inkml:trace contextRef="#ctx0" brushRef="#br1" timeOffset="53006.3187">11308 7513 0,'0'0'0,"0"0"16,0 0-1,0 0-15,18 11 16,11 4-1,7 5-15</inkml:trace>
  <inkml:trace contextRef="#ctx0" brushRef="#br1" timeOffset="66205.9865">18030 5562 0,'0'0'15,"0"0"1,0 0-16,0 0 15,0 0-15,-7 20 16,-2 18 0,-7 24-16,1 1 15,4 2 1,3 11-16,4 31 16,0 20-16,-3 10 15,1 10 1,-1 1-16,2-3 15,3 4 1,2 0-16,0 2 16,2-4-16,0-4 15,6-7 1,-2-6-16,-1-11 16,-3-7-16,2-14 15,5-3 1,-4-2-16,-3-17 15,-2-7 1,-2-15-16,-1-5 16,1-5-16,2-44 15,0 0 1,0 0-16,-3 40 16,6-15-1,-1-21-15</inkml:trace>
  <inkml:trace contextRef="#ctx0" brushRef="#br1" timeOffset="67580.9789">17995 5535 0,'0'0'0,"0"0"16,0 0-16,16 0 15,25 0 1,27 0-16,13-4 16,26-1-1,3 1-15,9 4 16,4-2-16,8 2 16,11 0-1,5 0-15,32 0 16,6 0-1,2 0-15,-8-5 16,-8 5-16,-13-2 16,1 2-1,1 2-15,-5 5 16,-12-1 0,-14 1-16,-12 5 15,-13-2-15,-14 4 16,-90-14-1,74 15-15,-74-15 16,65 16 0,-65-16-16,0 0 15,0 0-15,46 16 16,-46-16 0,0 0-16,30 16 15,-12 2 1,-10 1-16,-3 6 15,-5 6-15,-2 5 16,-3 8 0,-1 15-16,-1 7 15,0 9-15,1 29 16,-1 23 0,1 8-16,4 8 15,2-5 1,-3 1-16,-3 2 15,4 2-15,-2 2 16,2 1 0,2 6-16,4-5 15,2 0 1,5-7-16,0-5 16,-3-12-16,4-5 15,-4-4 1,3-11-16,-3-5 15,0-6-15,-6-10 16,0-9 0,-4-16-16,-4-11 15,6-46 1,-12 48-16,-7-10 16,-10-6-16,-7-11 15,-7-5 1,-10-9-16,-13-4 15,-9-3 1,-24-7-16,-15-4 16,0-1-16,1-1 15,-4 2 1,-6-3-16,-6 3 16,2 0-1,-5 2-15,-1 4 16,2 3-16,-4 2 15,4 0 1,2 2-16,-1 5 16,8 2-1,-2-2-15,1 2 16,7 2-16,3 0 16,15-4-1,3 0-15,3-1 16,16-2-1,2 4-15,5 0 16,13-3-16,5-3 16,4-4-1,7-3-15,4-8 16,8-11-16,9-15 16,17-13-1</inkml:trace>
  <inkml:trace contextRef="#ctx0" brushRef="#br1" timeOffset="68315.1748">18239 5931 0,'0'0'0,"0"0"15,-25 0 1,-14-4-16,-20-1 15,7 3-15,5-3 16,2-2 0,4-6-16,3-3 15,7-4 1,6 0-16,3 1 16,3-6-16,-3-5 15,22 30 1,-15-33-16,1-5 15,6-9-15,8 0 16,8 4 0,11 6-16,5 1 15,6 4 1,7 5-16,1 5 16,5 9-16,1 5 15,-1 11 1,-5 9-16,0 6 15,-6 9 1,-5 8-16,-8 12 16,-7 13-16,-16 10 15,-8 12 1,-17 32-16,-18 27 16,-4 0-16</inkml:trace>
  <inkml:trace contextRef="#ctx0" brushRef="#br1" timeOffset="69033.5475">21578 5884 0,'0'0'0,"0"0"16,0 0-1,0 0-15,-20-3 16,-20-8-1,-20 0-15,4-3 16,6 1-16,8-2 16,0-2-1,3-2-15,39 19 16,-33-29-16,4-2 16,11-2-1,14-3-15,12 4 16,14 1-1,9 2-15,12-9 16,2 7-16,-45 31 16,49-25-1,2 11-15,-5 10 16,-4 13 0,-6 7-16,-5 13 15,-6 9-15,-8 11 16,-10 9-1,-7 11-15,-13 7 16,-18 31 0,-26 23-16,-25 15 15,-18-4-15</inkml:trace>
  <inkml:trace contextRef="#ctx0" brushRef="#br1" timeOffset="69721.1364">18465 9145 0,'0'0'16,"-22"0"-16,-16 0 15,-18 0 1,0 0-16,2 0 15,0 0-15,2 0 16,-4 0 0,0-3-16,-1-5 15,5-1 1,2-3-16,8-7 16,8 1-16,2-6 15,32 24 1,-26-34-16,10-6 15,12-2 1,10-5-16,15 2 16,12-2-16,7 4 15,7 6 1,5 5-16,1 12 16,-4 12-1,-2 8-15,0 11 16,-6 9-16,-8 13 15,-2 15 1,-7 9-16,-4 15 16,-8 11-1,-5 28-15,-5 21 16,-4 2-16,0-2 16,8-14-1,17-18-15</inkml:trace>
  <inkml:trace contextRef="#ctx0" brushRef="#br1" timeOffset="70549.0419">21595 9090 0,'0'0'0,"0"0"15,0 0 1,-19 11-16,-12 7 15,-7 0-15,-3-2 16,0-4-16,-5-5 16,2-4-1,1-6-15,-2-4 16,6-3 0,2-6-16,5-4 15,11-3-15,7-3 16,6-5-1,5-7-15,10-12 16,9 3 0,3 5-16,8 1 15,5 8-15,3 5 16,4 5 0,3 10-16,0 3 15,4 10 1,-2 7-16,0 7 15,-3 5 1,-8 10-16,-4 7 16,-9 7-16,-8 6 15,-10 5 1,-14 6-16,-8 7 16,-7 2-16,-16 19 15,-12 5 1,2-14-16,8-22 15,14-16 1,31-41-16,-29 28 16,29-28-16,-22 21 15,13-10 1</inkml:trace>
  <inkml:trace contextRef="#ctx0" brushRef="#br1" timeOffset="70705.2891">21580 9275 0,'0'0'15,"0"0"-15</inkml:trace>
  <inkml:trace contextRef="#ctx0" brushRef="#br1" timeOffset="90497.5265">18291 5857 0,'0'0'0,"0"0"16,0 0-1,0 0-15,-18 11 16,-3 2-16,-11 3 16,5 0-1,0-1-15,-4 1 16,-1 0 0,32-16-16,-35 11 15,-3 0-15,-9-2 16,5-7-1,-2-4-15,9-5 16,4-4 0,2 0-16,-1-7 15,-1-2-15,4-5 16,-1-2 0,-2-9-16,1 0 15,8-1 1,0-1-16,8 1 15,13 37-15,-10-43 16,10 43 0,-2-45-16,2 45 15,7-47-15,9 7 16,11 6 0,6 7-16,5 7 15,2 5 1,0 3-16,3 9 15,-1 4-15,-2 4 16,1 7 0,-1 0-16,-2 8 15,3 5 1,-8 4-16,0 5 16,-3 8-16,-10 3 15,-9 9 1,-14 1-16,-7 6 15,-8 1 1,-8-1-16,-1-6 16,27-55-16,0 0 15,0 0 1,-28 45-16,28-45 16,0 0-16,-24 29 15,24-29 1,-18 8-16,8-18 15</inkml:trace>
  <inkml:trace contextRef="#ctx0" brushRef="#br1" timeOffset="91575.0319">17710 4936 0,'0'0'0,"0"0"16,0 0-1,0 0-15,0 0 16,0 0-1,0 0-15,0 0 16,0 0-16,0 0 16,0 0-1,0 0-15,0 0 16,2 23-16,9 17 16,1 20-1,-2-2-15,2 9 16,3 7-1,3 16-15,-4 5 16,-5 12 0,-7 3-16,-4 0 15,0-5-15,2-9 16,0-96 0,0 78-16,0-78 15,4 47-15,5-27 16,4-27-1,8-13-15,5-19 16,13-20-16,2-17 16,16-39-1,17-38-15,1-21 16,4 4 0,-2 9-16,5 21 15,-4 12 1,0 14-16,-3 13 15,-7 17-15,-9 14 16,-8 14 0,-51 56-16,0 0 15,0 0-15,35-40 16,-35 40 0,0 0-16,0 0 15,20-20 1,-20 20-16,0 0 15,0 0-15,9-11 16,-9 11 0,0 0-16,0 0 15,2 0 1,-2 0-16,0 0 16,0 0-16,2 0 15,-2 0 1,0 0-16,0 0 15,2 0 1,-2 0-16,0 0 16,0 0-16,0-3 15,0 3 1,0 0-16,0 0 16,2-2-16,-2 2 15,0 0 1,0 0-16,0-2 15,0 2 1,0 0-16,0 0 16,-2-4-16,2 4 15,-6-10 1,-3-3-16,-3-12 16</inkml:trace>
  <inkml:trace contextRef="#ctx0" brushRef="#br1" timeOffset="93000.7907">21274 8026 0,'0'0'16,"0"0"-16,0 0 15,-12-2-15,-3-5 16,-5-4 0,9 7-16,9 4 15,2 11 1,4 9-16,-1 4 16,1 5-16,0 3 15,0 8 1,6 18-1,-4 7 1,1 13-16,5 30 0,4 24 16,2 4-16,3 1 31,-1-14-31,-4-19 0,-1-13 16,-6-15-16,2-16 15,-11-60-15,0 0 16,8 37-1,-8-37-15,9 18 32,5-16-32,5-16 0,14-17 15,21-27-15,32-45 16,37-47 0,20-33-16,-8-4 15,-30 38-15,-32 45 16,-19 27-1,-12 22-15,-42 55 16,0 0 15,0 0-31,26-33 0,-26 33 0,18-25 16,-18 25 0,0 0-16,0 0 15,6-11 1,-6 11-16,0 0 15,0 0-15,0-3 16,0 3 0,0 0-16,0 0 15,-4-2 1,4 2-16,0 0 16,0 0-16,-5-4 15,5 4 1,0 0-16,0-9 15</inkml:trace>
  <inkml:trace contextRef="#ctx0" brushRef="#br1" timeOffset="102779.7498">16534 4389 0,'0'0'0,"0"0"15,0 0-15,0 0 16,3 20 0,9 20-16,3 16 15,-2 0 1,-3 8-16,-8 4 16,-4 5-16,-6 19 15,0-1 1,-3-11-16,11-80 15,-8 64 1,12-28-16,6-23 16</inkml:trace>
  <inkml:trace contextRef="#ctx0" brushRef="#br1" timeOffset="103264.3714">16849 4613 0,'0'0'0,"0"0"16,-10 17-16,-4 10 16,1 13-1,4 2-15,7 5 16,9 1-1,6-4-15,9-4 16,7-9-16,-29-31 16,36 25-1,6-11-15,-2-14 16,-5-14-16,-11-3 16,-5-10-1,-7-6-15,-5-4 16,-7 0-16,-5-6 15,-6 2 1,-7 8-16,-4 7 16,-5 10-1,-5 7-15,-1 4 16,0 5-16,-1 3 16,7-1-1,7 0-15,5 2 16,6 3-1,9 5-15,5 1 16,5-2-16</inkml:trace>
  <inkml:trace contextRef="#ctx0" brushRef="#br1" timeOffset="103498.3316">17310 4897 0,'0'0'0,"0"0"16,0 0-1,0 0-15,0 0 16,-11 26 0,-7 14-16,-5 26 15,4-2 1,13-10-16,14-17 15</inkml:trace>
  <inkml:trace contextRef="#ctx0" brushRef="#br1" timeOffset="104154.802">17410 4427 0,'0'0'0,"0"0"15,0 0 1,0 0-16,23-2 15,19-5 1,20-4-16,-9 9 16,-9 6-16,-13 7 15,-8 10 1,-9-4-16,-10 6 16,-6-1-1,-10 2-15,-8 5 16,-5 2-16,-8 6 15,2-6 1,6-6-16,7-12 16,7-2-16,2-4 15,9-5 1,4-2-16,12-2 16,11-7-1,12-2-15,13-10 16,13-1-16,0-1 15,-4 1 1,-5 0-16</inkml:trace>
  <inkml:trace contextRef="#ctx0" brushRef="#br1" timeOffset="104560.5771">18000 4311 0,'0'0'15,"0"0"-15,0 0 16,0 0-16,-7 24 16,1 21-1,-3 18-15,5-1 16,8-4-1,11-4-15,11-10 16,1-14-16,1-12 16,1-16-1,-3-7-15,-5-13 16,2-9-16,-3-4 16,-5-9-1,-7-9-15,-4 0 16,-12 4-1,-7 3-15,-7 10 16,-14 12-16,-8 13 16,-10 14-1,-2 13-15,-2 7 16</inkml:trace>
  <inkml:trace contextRef="#ctx0" brushRef="#br1" timeOffset="104701.1691">18306 4371 0,'0'0'0,"0"0"16,0 0 0,0 0-16</inkml:trace>
  <inkml:trace contextRef="#ctx0" brushRef="#br1" timeOffset="111059.0567">21672 9367 0,'0'0'15,"0"0"-15,0 0 16,0 0-16,0 0 15,0 0 1,0 0-16,-7 20 16,-2 22-1,-4 28-15,4 6 16,-4 20-16,7-7 16,0-15-1,6-74-15,6 62 16,-6-62-16,10 39 15,4-19 1,5-14-16,0-9 16,5-3-1,-24 6-15,30-13 16,-1 2-16,-29 11 16,33-7-1,-33 7-15,29 7 16,-9 10-1,-8 11-15,-8 5 16,-8 1-16,-8-1 16,-6-2-1,-7-6-15,-1-11 16,-5-14-16</inkml:trace>
  <inkml:trace contextRef="#ctx0" brushRef="#br1" timeOffset="111246.8122">21569 9555 0,'0'0'15,"0"0"-15,0 0 16,0 0 0,22-2-16,24-11 15,20 1-15,-9-4 16,-11 1-1</inkml:trace>
  <inkml:trace contextRef="#ctx0" brushRef="#br1" timeOffset="111699.5257">21956 9432 0,'0'0'15,"0"0"-15,-7 20 16,0 22 0,-2 24-16,5 0 15,2-2 1,6-3-16,12-2 16,8-13-16,7-12 15,3-14 1,5-9-16,-4-9 15,-6-11 1,-4-6-16,-1-14 16,1-13-16,-9-8 15,-10-4 1,-8 1-16,-7 3 16,-7 4-16,-8 8 15,-4 7 1,-3 8-16,0 9 15,2 10 1,-3 13-16,-1 7 16,2 11-16,-3 6 15,5 7 1,12-2-16,5-4 16</inkml:trace>
  <inkml:trace contextRef="#ctx0" brushRef="#br1" timeOffset="111918.5431">22554 9765 0,'0'0'16,"0"0"-16,0 0 15,0 31 1,0 24-16,-4 34 16,-2 15-16</inkml:trace>
  <inkml:trace contextRef="#ctx0" brushRef="#br1" timeOffset="112637.1059">22986 8960 0,'0'0'0,"0"0"16,-7 21-16,-1 19 16,-11 18-16,-1-5 15,0-3 1,20-50-16,-13 44 15,4-8-15,9-20 16</inkml:trace>
  <inkml:trace contextRef="#ctx0" brushRef="#br1" timeOffset="112965.2109">22881 9113 0,'0'0'16,"0"0"-16,0 0 15,21-3 1,22-13-16,18-6 16,-10 2-16,-4 10 15,-4 7 1,-12 11-16,-8 12 16,-12 5-1,-6 15-15,-3 21 16,-2 10-16,-7 12 15,-4 33 1,-8 22-16,3-10 16,1-29-16,15-99 15,0 0 1,-4 66-16,11-35 16,5-26-1,9-23-15</inkml:trace>
  <inkml:trace contextRef="#ctx0" brushRef="#br1" timeOffset="113402.5831">23581 9213 0,'0'0'15,"-8"24"-15,-2 24 16,-8 16-1,2 5-15,5 5 16,3 17-16,10-6 16,13-20-1,3-24-15,6-15 16,3-13-16,4-13 16,5-13-1,13-25-15,-4-13 16,-12-14-1,-8 0-15,-14 1 16,-8 5-16,-11 8 16,-7 9-1,-7 12-15,-3 15 16,-9 13 0,-8 9-16,-16 15 15,0 9-15,3 5 16,9 2-1,9 0-15,37-38 16,-26 34 0,20-5-16</inkml:trace>
  <inkml:trace contextRef="#ctx0" brushRef="#br1" timeOffset="113605.6465">24332 9854 0,'0'0'0,"0"0"16,0 0-16</inkml:trace>
  <inkml:trace contextRef="#ctx0" brushRef="#br1" timeOffset="117657.3946">21593 5857 0,'0'0'16,"0"0"-16,0 0 16,0 0-16,0 0 15,0 0 1,-19 7-16,-15-1 16,-15 3-1,4-4-15,5-1 16,4-4-16,3-4 15,2-8 1,4-7-16,6-4 16,4 0-1,3 1-15,-1-2 16,15 24 0,-14-29-16,14 29 15,-11-32-15,11 32 16,-4-33-1,6 0-15,-2 33 16,11-32-16,-11 32 16,20-24-1,-20 24-15,31-18 16,6 8 0,0 10-16,6 5 15,-3 6-15,-7 5 16,-6 0-1,-5 6-15,-3 3 16,-3 0 0,-6-1-16,-5 0 15,-5 1-15,-5-3 16,-5 1 0,-4-4-16,-7 2 15,-3-2-15,-3-2 16,-2-6-1,-3-5-15,1-3 0,-2-6 16,33 3-16,-33-13 31,3-8-31,1-3 0,3-11 16,26 35-16,-15-41 31,5-3-31,10 44 0,0-48 31,0 48-31,14-44 16,7 8-16,10 8 0,6 9 16,1 6 15,2 9-31,-1 4 16,-1 4-16,-10 3 15,1 2 1,-4 4-16,-3 7 0,-4 2 0,-7 10 31,-11 10-15,-22 21-16,-30 13 0,-53 35 15</inkml:trace>
  <inkml:trace contextRef="#ctx0" brushRef="#br1" timeOffset="122578.1175">21692 4324 0,'0'0'0,"0"0"0,-7 22 16,-1 23-1,-11 22 1,2 0-16,1-2 16,0 6-16,5 5 15,0 16-15,0 0 16,-1-16 0,12-76-16,0 0 15,0 0 1,-6 55-16,6-55 15,2 27-15,5-20 16,6-9 0,7-7-16,7-5 15,4 1 1,7-3-16,8 2 16,-5 6-16,-2 8 15,-5 7 1,-34-7-16,24 18 15,-6 11-15,-12 11 16,-8 13 0,-7-6-16,9-47 15,-18 38 1,-1-10-16,0-22 16,4-15-16</inkml:trace>
  <inkml:trace contextRef="#ctx0" brushRef="#br1" timeOffset="122765.689">21595 4722 0,'0'-5'16,"5"-1"-16,12-1 16,14 2-1,20 1-15,14 0 16,11-1-16,6-1 15,-6-4 1</inkml:trace>
  <inkml:trace contextRef="#ctx0" brushRef="#br1" timeOffset="123203.0892">22127 4742 0,'0'0'16,"0"0"-16,0 0 16,0 0-1,-6 24-15,-1 19 16,-1 18-16,4-1 16,1-4-1,8-5-15,-5-51 16,15 47-1,-15-47-15,26 29 16,11-11-16,-2-14 16,-4-12-1,-6-13-15,-2-8 16,-3-7 0,-5-13-16,-8 0 15,-12 3-15,-5 5 16,-11 5-1,-8 12-15,-5 8 16,3 9 0,-5 9-16,3 8 15,0 5-15,2 5 16,3 5 0,8 4-16,9-3 15</inkml:trace>
  <inkml:trace contextRef="#ctx0" brushRef="#br1" timeOffset="123421.9811">22706 5086 0,'0'0'0,"0"0"16,-6 18-1,-15 22-15,-16 23 16,-20 15 0,-39 47-16</inkml:trace>
  <inkml:trace contextRef="#ctx0" brushRef="#br1" timeOffset="123968.7338">23055 4587 0,'0'0'0,"0"0"15,0 0 1,17 8-16,25 5 16,6 14-1,-7 4-15,-5 5 16,-7 1-16,-16 6 15,-11 2 1,-17 2-16,-19-3 16,-8-1-16,-8-5 15,50-38 1,-46 30-16,46-30 16,0 0-1,-43 14-15,43-14 16,0 0-16,-27 5 15,16-5 1,18 0-16,12 2 16,12-2-1,15 0-15,23-2 16,9-3-16,32-3 16,15 2-1,-11-2-15</inkml:trace>
  <inkml:trace contextRef="#ctx0" brushRef="#br1" timeOffset="124359.3033">23677 4621 0,'0'0'15,"0"0"-15,0 0 16,-7 23 0,-6 19-16,-5 19 15,-1 1-15,11 5 16,10 5 0,11-6-16,12-7 15,8-11-15,12-12 16,2-15-1,7-21-15,0-21 16,-2-15 0,-4-15-16,-8-9 15,-13-7-15,-12-5 16,-10 3 0,-21 6-16,-28 21 15,-43 22-15,-69 34 16,-97 40-1</inkml:trace>
  <inkml:trace contextRef="#ctx0" brushRef="#br1" timeOffset="127186.7738">18302 9134 0,'0'0'16,"0"0"-16,-17 8 16,-14 0-1,-17 12-15,8-2 16,5 5-1,-4-6-15,1 1 16,3-4-16,35-14 16,-41 11-1,4-4-15,1-10 16,6-4 0,8-6-16,0-5 15,4-2-15,1-4 16,2-4-1,15 28-15,-9-31 16,5 1 0,4 30-16,0-37 15,0 37-15,6-35 16,6 4 0,6 2-16,5 4 15,3 4-15,7 5 16,10 1-1,0 4-15,-1 9 16,-2 4 0,-5 9-16,-6 4 15,-5 7-15,-4 2 16,-7 5 0,-3 4-16,-2 1 15,-8 2 1,-4-5-16,-2-2 15,0-7-15,2-6 16,-3-3 0,-5-1-16,0-4 15,3-1-15,5-5 16</inkml:trace>
  <inkml:trace contextRef="#ctx0" brushRef="#br1" timeOffset="127358.361">18295 9153 0,'0'0'0,"0"0"16,0 0-16,0 0 15,0 0 1,0 0-16</inkml:trace>
  <inkml:trace contextRef="#ctx0" brushRef="#br1" timeOffset="127952.1843">16935 9499 0,'0'0'16,"-7"22"-16,-6 20 16,-5 21-1,-1 6-15,1 12 16,-1 28-1,1 14-15,7-7 16,9-17-16,2-21 16,0-78-1,6 56-15,5-23 16,5-22 0</inkml:trace>
  <inkml:trace contextRef="#ctx0" brushRef="#br1" timeOffset="128420.4909">17328 9624 0,'0'0'16,"0"0"-16,-8 20 15,2 22-15,-5 25 16,-3 16-1,-1 18-15,-3 8 16,8-6 0,7-14-16,3-89 15,0 0-15,9 67 16,7-33 0,3-26-16,6-12 15,9-18-15,9-18 16,-2-12-1,-4-6-15,-11-2 16,-7-5 0,-13 2-16,-8 3 15,-12 9 1,-10 9-16,-11 8 16,0 9-16,-5 10 15,-2 10 1,-1 7-16,6 10 15,2 5-15,11 6 16,9 2 0,10-4-16,10 4 15</inkml:trace>
  <inkml:trace contextRef="#ctx0" brushRef="#br1" timeOffset="128654.8108">17891 10200 0,'0'0'0,"0"0"16,-14 29-16,-8 20 15,-13 34 1,-13 22-16,-7 7 16</inkml:trace>
  <inkml:trace contextRef="#ctx0" brushRef="#br1" timeOffset="129232.8612">18492 9450 0,'0'0'15,"0"0"-15,-13 19 16,-12 15-16,-13 20 15,-1 6 1,-1-2-16,9-4 16,31-54-1,0 0-15,-23 36 16,11-25-16,16-27 16,8-8-1,1-10-15,-2-1 16,0 3-1,-4 3-15,3 4 16,5 5-16,5 2 16,2 1-1,7 3-15,0 8 16,0 6 0,-4 8-16,0 6 15,-8 11-15,-8 8 16,-7 16-1,-13 24-15,-16 32 16,-10 21-16,-8 1 16,7-15-1,38-112-15,-29 89 16,29-89 0,0 0-16,-11 50 15,13-39-15,12-27 16</inkml:trace>
  <inkml:trace contextRef="#ctx0" brushRef="#br1" timeOffset="129623.3338">18766 9626 0,'0'0'0,"0"0"16,-4 22-16,0 28 15,-7 26-15,-5 24 16,3 1 0,5 2-16,10-10 15,6-14 1,13-15-16,2-20 16,8-16-16,11-9 15,-3-14 1,2-14-16,-6-13 15,-2-14 1,-6-13-16,-6-12 16,-5-10-16,-7-5 15,-3-22 1,-8 0-16,-6 18 16,-8 26-16,-10 22 15,-11 19 1,-17 21-16,-19 35 15,-32 51-15</inkml:trace>
  <inkml:trace contextRef="#ctx0" brushRef="#br1" timeOffset="132576.1389">26885 5120 0,'0'0'0,"0"0"16,0 0-16,-6 22 16,-1 22-16,-5 28 15,4 13 1,-1 31-16,2 9 15,5 14 1,-3 10-16,-1 36 16,0 35-16,1 30 15,-4-13 1,-4-2-16,-6 2 16,2 4-1,3 3-15,5-6 16,1-8-1,6-13-15,-4-24 16,12-42-16,-2-24 16,2-17-1,-1-18-15,-1-14 16,-4-78 0,0 0-16,0 76 15</inkml:trace>
  <inkml:trace contextRef="#ctx0" brushRef="#br1" timeOffset="133528.6668">26935 4997 0,'0'0'15,"17"-5"1,26-6-16,24-7 0,13-2 16,41-5-1,42 5-15,30 9 16,5 11 0,11 2-16,6 6 15,26 2-15,-10 4 16,2 1-1,-8 1-15,-12 0 16,-28-2 0,-15 1-16,-14 0 15,-15 3-15,-16 2 16,-18 0 0,-15 1-16,-14-3 15,-7 0 1,-21-3-16,-6-2 15,-1 3-15,-43-16 16,38 18 0,-38-18-16,35 18 15,-35-18 1,33 22-16,-12 2 16,-9 5-1,-8-1-15,-1 5 16,-3 9-16,-5 16 15,-2 10 1,-4 10-16,-4 33 16,-7 28-16,-4 24 15,2 7 1,6-2-16,0 3 16,1 4-1,-1 6-15,-3 13 16,4 9-16,-2 3 15,5-7 1,-2-7-16,5-4 16,1-1-1,0-10-15,4-14 16,0-11-16,-4-23 16,2-19-1,-1-19-15,0-10 16,-2-16-1,-2-18-15,-5-11 16,-10-8-16,-5-3 16</inkml:trace>
  <inkml:trace contextRef="#ctx0" brushRef="#br1" timeOffset="134122.3047">26523 9325 0,'0'0'0,"20"-5"16,19-1 0,23-3-16,15 4 15,25 0 1,14 3-16,18-1 15,13 3-15,41-1 16,23-8 0,-11-7-16,1-2 15,-2 5-15,-4 8 16,6 1 0,5 4-16,-2 0 15,-6 2 1,-12 3-16,-6 1 15,-8 6-15,-13 3 16,-16 6 0,-16-1-16,-23 0 15,-19-3-15,-12 1 16,-24-7 0,-49-11-16,0 0 15,0 0 1,39 12-16,-18-1 15,-14-2-15</inkml:trace>
  <inkml:trace contextRef="#ctx0" brushRef="#br1" timeOffset="134294.5142">30248 9486 0,'0'0'0,"0"0"16,0 0-16,0 0 15</inkml:trace>
  <inkml:trace contextRef="#ctx0" brushRef="#br1" timeOffset="135919.0817">27098 5149 0,'0'0'0,"0"0"15,0 0-15,0 0 16,0 0 0,0 0-16,0 0 15,-14 0-15,-6 0 16,-11 6-1,6 1 1,2 2-16,-1-5 16,2 1-16,-9-1 15,-1 1-15,-6 2 16,1-7 0,-4-5-16,4-6 15,4-5 1,5 1-16,5-3 15,5-7 1,1-2-16,9-4 16,0-7-16,10-6 15,6-4 1,5 6-16,3 2 16,7 4-16,9 2 15,7 10 1,4 4-16,5 4 15,3 9 1,3 12-16,-5 4 16,-2 13-16,-7 7 15,-6 14 1,-11 6-16,-6 6 16,-17 6-1,-7 4-15,-9-3 16,-1-4-16,-1-6 15,2-12 1,1-8-16,4-11 16,1-7-1,3-5-15,5-2 16,0-5-16,4-4 16,0-1-1,1-1-15,-3 2 16,2 0-16,-2-3 15,2 3 1,1 2-16,-3-3 16,0 3-1,2 3-15,-2-3 16,0 2 0,0-2-16,0 0 15,0 2-15,0-2 16,0 0-1,0 0-15,0 0 16,-2-2-16,2-3 16,-3 1-1,-4-4-15</inkml:trace>
  <inkml:trace contextRef="#ctx0" brushRef="#br1" timeOffset="136433.7863">25270 4445 0,'0'0'0,"0"0"31,9-18-31,10-11 15,9-9-15,5 7 0,1 4 16,1 11 0,-1 12-16,-3 8 15,0 10 1,-3 10-16,-6 9 16,-9 19-16,-8 8 15,-14 7 1,-7 3-16,-4-6 15,20-64-15,0 0 16,0 0 0,-18 54-16,11-26 15,18-35 1,15-27-16</inkml:trace>
  <inkml:trace contextRef="#ctx0" brushRef="#br1" timeOffset="136715.2737">25942 4045 0,'0'0'16,"0"0"-16,-13 18 15,-5 18 1,-12 22-16,-1 16 16,-2 24-1,2 9-15,11-13 16,10-18-16,10-9 15,8-18 1,3-11-16,4-5 16,6-10-16,3-12 15,14-9 1,16-17-16,6-14 16,-4-17-1,-3-9-15</inkml:trace>
  <inkml:trace contextRef="#ctx0" brushRef="#br1" timeOffset="136949.2307">26206 4443 0,'0'0'0,"0"0"16,0 0-16,0 0 16,8 21-1,7 13-15,2 13 16,-5 7-1,-5 4-15,-7 2 16,-7 5-16,-7 2 16,-5 1-1,-2-4-15,-4-4 16,1-3-16</inkml:trace>
  <inkml:trace contextRef="#ctx0" brushRef="#br1" timeOffset="137870.8611">26471 3985 0,'0'0'0,"0"0"16,0 0-1,0 0-15,0 0 16,12-16 0,9-7-16,8-5 15,-6 5 1,-2 10-16,-2 6 15,-2 7-15,1 9 16,-1 8 0,-3 13-16,-2 3 15,-4 5-15,4 5 16,-4-8 0,1-13-16,-2-10 15,0-8 1,4-8-16,2-8 15,4-11-15,5-10 16,-5-4 0,5-14-16,-1 2 15,-4 4 1,-17 45-16,16-45 16,-16 45-16,0 0 15,18-33 1,-18 33-16,22-18 15,-1 18 1,1 14-16,-1 10 16,2 14-16,5 16 15,-6 9 1,-1 6-16,0 3 16,4 21-16,2 10 15,-8-10 1,-5-17-16,-3-11 15,-11-65 1,2 53-16,-4-8 16,-9-5-1,-7-11-15,-9-8 16,-5-9-16,-5-2 16,-17-3-1,-2-7-15,1-7 16,3-6-16,5-5 15,9-7 1,11-2-16,14-4 16,15-10-1,19-14-15,17-5 16,20-12-16,44-22 16,61-27-1,43-3-15,13 19 16,-9 19-16</inkml:trace>
  <inkml:trace contextRef="#ctx0" brushRef="#br1" timeOffset="139339.2658">30644 9503 0,'0'0'0,"0"0"15,0 0 1,0 0-16,0 0 15,0 0 1,0 0-16,-18 11 16,-7 3-16,-8 5 15,-5 0 1,-3-4-16,0-6 16,-4 0-1,2-7-15,0-4 16,43 2-16,-39-11 15,5-7 1,9-13-16,14-7 16,11-11-1,11-3-15,7 1 16,9-1-16,7 4 16,3 5-1,5 7-15,2 10 16,0 9-1,2 14-15,-5 9 16,-1 12-16,-1 11 16,-8 13-1,-7 11-15,-6 6 16,-10 2 0,-4-6-16,-4-8 15,0-13-15,0-15 16,-2-5-1,-2-5-15,-2-4 16,2-5 0,-1 0-16,1-7 15,6-1-15,3-5 16,5-2 0,7 0-16,0-1 15</inkml:trace>
  <inkml:trace contextRef="#ctx0" brushRef="#br1" timeOffset="140604.5939">30552 10207 0,'0'0'0,"0"0"16,-18-2-1,-13-10 1,-5-5-16,17-8 0,11-3 16,8-5-1,12-4-15,7-12 16,-19 49 0,28-46-16,5 11 15,0 22 1,-8 15-16,-2 21 15,-5 15 1,-3 24-16,-6 10 16,-7 8-16,-2 25 15,-4 11 1,-3-7-16,3-21 16,4-88-16,-2 56 15,6-34 1</inkml:trace>
  <inkml:trace contextRef="#ctx0" brushRef="#br1" timeOffset="140714.3446">30927 9668 0,'0'0'16,"0"0"-16,-6 11 15,-9 18 1</inkml:trace>
  <inkml:trace contextRef="#ctx0" brushRef="#br1" timeOffset="140760.8376">31583 10754 0,'0'9'0,"0"11"15,0 18 1,4 10-16</inkml:trace>
  <inkml:trace contextRef="#ctx0" brushRef="#br1" timeOffset="149452.0775">31256 10028 0,'0'0'0,"0"0"15,-20-13-15,-9-10 16,-12-8 0,4 0-16,2 2 15,-5 0-15,3 4 16,-4 3 0,2 4-16,-4 1 15,1 9 1,-3 8-16,-5 8 15,1 18-15,3 9 16,4 13 0,3 11-16,10 14 15,5 29 1,9 23-16,13 3 16,17-14-16,9-28 15,9-18 1,6-23-16,-1-19 15,2-12 1,5-16-16,6-14 16,-1-20-16,0-18 15,7-26 1,-4-23-16,-13-2 16,-15 5-1,-11 6-15,-7 16 16,-10 6-16,-3 23 15,0 13 1,3 14-16,-2 6 16,3 10-16,4 4 15,3 6 1,4 14-16,6 6 16,6 7-1,8 16-15,8 1 16,3 1-16,0 2 15,2-4 1,0-3-16,1-3 16,1-6-1,-5-3-15,-39-32 16,40 24-16,3-3 16</inkml:trace>
  <inkml:trace contextRef="#ctx0" brushRef="#br1" timeOffset="149686.4317">31759 9983 0,'0'0'0,"0"0"15,2 18-15,10 21 16,2 21-1,1 2-15,-7 5 16,-1 7 0,-9 22-16,-7 5 15,-8-12-15</inkml:trace>
  <inkml:trace contextRef="#ctx0" brushRef="#br1" timeOffset="150420.2503">31850 8679 0,'0'0'16,"4"22"-16,13 19 15,7 21 1,8 11-16,7 35 16,12 32-16,-1 22 15,1 14 1,-3 5-16,-5-7 15,-10-17 1,-9-28-16,-10-28 16,-14-101-1,0 0-15,0 0 16,10 67-16,-10-67 16,3 22-16,-3-33 15,5-25 1,2-13-16,4-25 15,8-33 1,6-16-16,3 3 16,4 18-1,5 27-15,3 23 16,3 21-16,3 14 16,5 10-1,1 11-15,1 14 16,-7 13-16,-16 14 15,-14 11 1,-22 13-16,-19 7 16,-34 31-1,-28 23-15,-12 2 16,8-18-16,14-29 16,20-32-1,57-53-15,-47 27 16,16-25-1,16-15-15,13-12 16,10-11-16,12-10 16,12-19-1</inkml:trace>
  <inkml:trace contextRef="#ctx0" brushRef="#br1" timeOffset="150545.5476">32919 9957 0,'0'0'15,"0"0"-15</inkml:trace>
  <inkml:trace contextRef="#ctx0" brushRef="#br1" timeOffset="153291.6727">31050 5486 0,'0'0'0,"0"0"15,0 0 1,0 0-16,0 0 15,-19 5-15,-12-1 16,-18 7 0,4 3-16,5 1 15,8-3 1,2-4 0,30-8-16,-24 2 15,-1-6-15,2-2 16,-1-9-16,4-2 15,3-6 1,17 23-16,-11-29 16,11 29-1,-7-35-15,7-8 16,9-6-16,8 4 16,6 6-1,5 5-15,-1 7 16,-27 27-1,0 0-15,35-20 16,2 9 0,-2 6-16,-7 7 15,-1 8-15,-3 5 16,1 7 0,-3 8-16,-4 6 15,0 12-15,-7 4 16,-9 6-1,-8 5-15,-8 1 16,-7-3-16,-3-4 16,24-57-1,0 0-15,0 0 16,-23 50 0,23-50-16,0 0 15,0 0-15,-20 38 16,20-38-1,0 0-15,0 0 16,-12 24 0,12-24-16,0 0 15,0 0-15,-9 15 16,9-15 0,0 0-16,0 0 15,-7 15 1,7-15-16,0 0 15,0 0-15,-7 8 16,7-8 0,0 0-16,0 0 15,-4 7 1,4-7-16,0 0 16,0 0-16,-2 2 15,2-2 1,0 0-16,0 0 15,-2 4 1,2-4-16,0 0 16,0 0-16,0 0 15,0 0 1,0 0-16,0 0 16,0 5-1,0-5-15,0 0 16,0 0-16,2 2 15,-2-2 1,0 0-16,0 0 16,2 2-16,-2-2 15,0 0 1,0 0-16,2 2 16,-2-2-1,0 0-15,0 0 16,2 3-1,-2-3-15,0 0 16,0 0-16,0 0 16,0 0-1,0 0-15,-2-5 16</inkml:trace>
  <inkml:trace contextRef="#ctx0" brushRef="#br1" timeOffset="154166.1303">30708 4541 0,'0'0'15,"0"-25"-15,-4-15 16,-2-20-1,-10 4-15,-4 5 16,2 4-16,-4-3 16,-1 0-1,3-2-15,2 5 16,18 47 0,0 0-16,-24-40 15,-10 15 1,-8 16-16,0 18 15,-4 16-15,6 13 16,5 13 0,5 5-16,12 7 15,10 1-15,10 1 16,8 2 0,14-2-16,7-5 15,12-13 1,4-10-16,6-12 15,-2-18-15,-2-20 16,-2-17 0,-4-11-16,-6-11 15,-4-4 1,-5 3-16,-5 1 16,-23 52-16,0 0 15,0 0 1,15-47-16,-4 11 15,-4 16 1,-3 14-16,0 8 16,1 7-16,2 13 15,3 7 1,10 10-16,0 9 16,8 1-1,1 3-15,3-3 16,1-4-16,0-3 15,0-2 1,-2-6-16,-1-19 16,-11-20-1</inkml:trace>
  <inkml:trace contextRef="#ctx0" brushRef="#br1" timeOffset="154369.5411">31388 4441 0,'0'0'15,"0"0"-15,2 22 16,5 18-16,4 27 16,-9 5-1,-4 3-15,-6 8 16,8-83-16,-15 67 15</inkml:trace>
  <inkml:trace contextRef="#ctx0" brushRef="#br1" timeOffset="155744.2006">31785 4309 0,'0'0'0,"0"0"15,0 0-15,0 0 16,-16-3 0,-16-11-16,-2-7 15,4-8-15,11-5 16,8-2-1,11 1-15,7 3 16,6-2 0,6 1-16,9-5 15,-28 38-15,33-29 16,1 10 0,2 9-16,-13 14 15,6 11 1,-8 6-16,2 10 15,3 15-15,1 2 16,3 2 0,-1 1-16,-1-4 15,-28-47 1,35 40-16,-5-13 16,2-15-16,-7-20 15,1-12 1,-2-11-16,1-15 15,-3-8 1,0-3-16,-3-2 16,-3 0-16,-16 59 15,12-56 1,-12 56-16,0 0 16,0 0-1,12-49-15,-3 16 16,0 20-16,1 17 15,-1 13 1,3 17-16,5 15 16,2 28-16,10 34 15,3 32 1,2 25-16,-7 1 16,-5-8-1,-4-5-15,-3-13 16,1-15-16,-6-14 15,-4-25 1,0-19-16,-6-70 16,-2 46-1,2-46-15,-10 34 16,-6-14 0,-11-13-16,-13-3 15,-17-11-15,-2-5 16,-6-18-1,1-5-15,-20-22 16,-2-10 0,6 0-16,19 7 15,12 4-15,23 11 16,10 2 0,8-3-16,22-10 15,16-7-15,19-4 16,24-15-1,22-1-15,13 10 16,8 16 0,-1 20-16,1 14 15,-6 14-15,-7 14 16,-2 8 0,-12 12-16,-18 6 15,-18 9 1,-23 1-16,-13-1 15</inkml:trace>
  <inkml:trace contextRef="#ctx0" brushRef="#br1" timeOffset="155869.1918">33071 4990 0,'0'0'16,"0"0"-16,0 0 15,0 0-15</inkml:trace>
  <inkml:trace contextRef="#ctx0" brushRef="#br1" timeOffset="157915.3371">25196 9973 0,'0'0'15,"0"0"-15,0 0 16,0-23-16,2-31 16,17-22-1,18-6-15,5 11 16,-42 71-16,48-57 15,-9 30 1,-1 16-16,-6 20 16,-10 14-1,-8 8-15,-10 20 16,-10 23-16,-8 36 16,-13 14-1,-7 5-15,-3-14 16,4-21-1,1-22-15,32-72 16,0 0-16,-18 38 16,16-36-1,10-22-15</inkml:trace>
  <inkml:trace contextRef="#ctx0" brushRef="#br1" timeOffset="158212.0333">25684 9469 0,'0'0'15,"0"0"-15,-7 19 16,-7 23 0,-11 23-16,-1 11 15,-12 35 1,-5 32-16,5 10 15,18-26-15,16-33 16,4-94 0,15 64-16,9-28 15,15-13-15,12-15 16,14-14 0,5-13-16,1-12 15</inkml:trace>
  <inkml:trace contextRef="#ctx0" brushRef="#br1" timeOffset="158431.0945">26219 10026 0,'0'0'0,"0"0"16,0 0-16,0 31 15,-5 25-15,1 34 16,-14 17 0,-13-5-16,-6 1 15,-4-7 1,6-8-16</inkml:trace>
  <inkml:trace contextRef="#ctx0" brushRef="#br1" timeOffset="159149.3403">26329 8685 0,'0'0'0,"0"0"15,0 0 1,0 0-16,0 0 16,0 0-1,2 23-15,12 21 16,6 21-16,4 5 16,5 17-1,8 31-15,4 36 16,2 17-16,-7-10 15,-9-6 1,-2 4-16,-6-9 16,-3-11-1,-8-15-15,-4-25 16,-4-99 0,0 0-16,0 0 15,-4 62-15,-2-38 16,0-24-1,0-15-15,6-12 16,10-16-16,10-22 16,9-14-1,16-33-15,18-18 16,1 10 0,-3 24-16,-13 35 15,-48 61-15,54-35 16,-13 23-1,-3 17-15,-7 10 16,-14 12 0,-9 5-16,-10 12 15,-12 21-15,-11 2 16,-9-2 0,-3-5-16,-5-9 15,-6-8 1,-8-9-16,-7-1 15,-7-4-15,-22 7 16,0-5 0,23-13-16</inkml:trace>
  <inkml:trace contextRef="#ctx0" brushRef="#br1" timeOffset="159414.8708">27431 10287 0,'0'0'15,"0"0"-15</inkml:trace>
  <inkml:trace contextRef="#ctx0" brushRef="#br1" timeOffset="169804.8007">27040 5106 0,'0'0'15,"0"0"-15,0 0 16,0 0-16,-4-2 16,1-4-1,-3-6-15,-8 10 16,-4 6 0,-2 7-16,-3 11 15,4-1-15,-1-1 16,-4-4-1,-2-1-15,-3-1 16,0-5 0,29-9-16,-32 6 15,1-10-15,2-7 16,29 11 0,-26-18-16,5-7 15,5-7 1,16 32-16,-6-33 15,6-5-15,8-9 16,10 7 0,8 2-16,3 7 15,2 2 1,5 7-16,-3 4 16,2 7-16,-6 9 15,3 4 1,-1 4-16,0 11 15,-1-1-15,-3 12 16,-3 1 0,-1 11-16,-10 2 15,-7 1 1,-8-3-16,-7 1 16,-7-8-16,-1-7 15,-3-5 1,-5-6-16,-2-1 15,-4-8 1,0-3-16,-6-6 16,2-1-16,0-7 15,2-3 1,5-3-16,1-8 16,7-2-1,5-7-15,4 1 16,11 33-16,-7-38 15,9-2 1,10 2-16,7 9 16,6 6-1,6 6-15,7 1 16,11 3-16,-3 6 16,-6 7-1,-5 4-15,-11 6 16,-1 2-16,-7 6 15,-5 5 1,-6 2-16,-5-1 16,-8 7-1,-4 1-15,-2 1 16,-7 1-16,-5 1 16,-1-2-1,2-12-15,4-8 16,0-8-1,0-7-15,2-7 16,-3-7-16,4-4 16,7-5-1,3-2-15,6-2 16,7 0 0,6-2-16,5 0 15,1 2-15,4 6 16,1 6-1,0 5-15,1 10 16,2 12 0,-8 9-16,-8 15 15,-9 13-15,-14 29 16,-21 38-16</inkml:trace>
  <inkml:trace contextRef="#ctx0" brushRef="#br1" timeOffset="171491.9044">30565 4897 0,'0'0'15,"0"0"-15,0 0 16,0 0 0,0 0-16,0 0 15,0 0-15,21 3 16,17 0 0,17 1-16,-2 0 15,-2-1-15,5 4 16,11-3-1,11-1-15,23-1 16,9-2 0,8-5-16,7-3 15,11 2-15,16 6 16,-7 7 0,-8 3-16,1 3 15,-8 5 1,-6 2-16,0 0 15,-1-2-15,-7 0 16,-7-1 0,-18-1-16,-91-16 15,0 0-15,0 0 16,74 13 0,-74-13-16,0 0 15,0 0 1,46 12-16,-46-12 15,0 0-15,0 0 16,26 5 0,-26-5-16,0 0 15,0 0 1,12 1-16,-12-1 16,0 0-16,0 0 15,7 0 1,-7 0-16,8-8 15</inkml:trace>
  <inkml:trace contextRef="#ctx0" brushRef="#br1" timeOffset="173585.5252">26939 4954 0,'0'0'15,"0"0"-15,0 0 16,0 0-1,0 0-15,0 0 16,0 0-16,0 0 16,0 0-1,0 0-15,0 0 16,0 0 0,18 0-16,17 0 15,19 0-15,-2 0 16,2 0-1,-2 5 1,7-1-16,-3 1 16,4-1-16,9-4 15,6 0-15,23-2 16,11 2 0,1-4-16,-8-1 15,4 3 1,-1 4-16,5-2 15,1 7-15,5-3 16,11 1 0,10-1-16,3 1 15,-3-1 1,-5-2-16,-9 1 16,-5 1-16,0 5 15,-4 0 1,-4 0-16,-3-3 15,5 5 1,-5-2-16,1 0 16,-2-4-16,-2-1 15,-7 3 1,-3-3-16,-8 3 16,-13 3-1,1-2-15,-7 6 16,-15-5-16,-3 1 15,-49-10 1,40 11-16,-40-11 16,0 0-16,0 0 15,39 12 1,-39-12-16,0 0 16,0 0-1,20 9-15,-20-9 16,0 0-16,0 0 15,17 9 1,-17-9-16,0 0 16,0 0-1,9 4-15,-9-4 16,0 0-16,0 0 16,4 5-1,-4-5-15,0 0 16,0 0-16,2 0 15,-2 0 1,0 0-16,0 0 16,0 2-1,0-2-15,0 0 16,0 0-16,0 0 16,0 0-1,0 0-15,0 0 16,0 2-1,0-2-15,0 0 16,0 0-16,-2 3 16,2-3-1,0 0-15,0 0 16,0 0 0,0 0-16,0 0 15,0 0-15,-2 0 16,2 0-1,0 0-15,0 0 16,0 0 0,0 0-16,0 0 15,0 0-15,0 2 16,0-2 0,0 0-16,0 0 15,0 0 1,0 0-16,0 0 15,0 0 1,0 2-16,0-2 16,0 0-16,0 0 15,2 2 1,-2-2-16,0 0 16,0 0-16,0 2 15,0-2 1,0 0-16,0 0 15,0 0-15,0 0 16,0 0 0,0 0-16,0 0 15,0 0 1,0 0-16,0 0 16,0 0-16,0 0 15,0 0 1,0 0-16,0 0 15,0 0 1,0 0 0,0 0-16,2-2 0,-2 2 15,0 0 1,0 0-16,-2-2 16,-5-5-1,-5-8-15</inkml:trace>
  <inkml:trace contextRef="#ctx0" brushRef="#br1" timeOffset="176922.3051">30850 5870 0,'0'0'15,"0"-27"-15,-4-21 16,-1-22 0,-7 5-16,12 65 15,-13-60-15,-3 9 16,16 51 0,-13-46-16,13 46 15,0 0 1,0 0-16,-9-35 15,9 35-15,0-22 16,2 13 0,-2 9-16,5 9 15,-3 11 1,-2 11-16,2 10 16,-2 14-16,3 10 15,-1 4 1,-2 9-16,0 30 15,-2 24 1,-3 8-16,1 13 16,-1-6-16,0 1 15,1 3 1,-2 3-16,-5 3 16,-3 4-1,1 7-15,-2 3 16,3-3-16,-4 2 15,1-2 1,-5-2-16,2-5 16,0-4-1,1-16-15,4-14 16,5-20-16,3-13 16,2-16-1,3-13-15,0-65 16,0 49-1,0-49-15,0 0 16,0 0-16,3 43 16,-3-43-1,0 0-15,0 0 16,3 36 0,-3-36-16,0 0 15,0 0-15,0 22 16,0-22-1,0 0-15,0 0 16,0 13-16,0-13 16,0 0-1,0 0-15,0 9 16,0-9 0,0 0-16,0 0 15,-3 5-15,3-5 16,0 0-1,0 0-15,0 0 16,0 0 0,0 0-16,5 0 15,8 1-15</inkml:trace>
  <inkml:trace contextRef="#ctx0" brushRef="#br1" timeOffset="177703.577">30592 9421 0,'0'0'0,"0"0"15,0 0-15,0 0 16,-21-3 0,-18-4-16,-14-4 15,6 7 1,3 0-16,0-1 16,0-1-16,4-4 15,-1 4 1,-5-3-1,-4-2-15,-5 1 16,-5 1-16,1 1 16,-10-4-1,-3 6-15,-8-1 16,-19-1-16,-12 3 16,4 0-1,4 2-15,-5 2 16,2-2-16,-4-1 15,-7 0 1,-6 1-16,-6 1 16,4-2-1,4-1-15,3 1 16,5-3-16,7-2 16,3-4-1,3-6-15,-4 4 16,0 4-16,-2 8 15,1 6 1,1 6-16,0 7 16,10 2-1,13-1-15,11-1 16,17-5 0,7-2-16,46-9 15,-39 4-15,39-4 16,0 0-1,0 0-15,-39-2 16,39 2-16,-28-4 16,28 4-1,0 0-15,0 0 16,-16-9 0,11-5-16,5-3 15</inkml:trace>
  <inkml:trace contextRef="#ctx0" brushRef="#br1" timeOffset="178593.798">27004 4970 0,'0'0'16,"0"0"-16,0 0 15,0 0-15,0 0 16,0 25 0,0 23-16,-5 29 15,-2 21 1,-4 2-16,0 10 16,-2 6-16,4 13 15,3 13 1,8 8-16,6 1 15,6 1 1,1 2-16,1 7 16,0 16-16,-7 1 15,-4 19 1,-3 8-16,-4 6 16,-8-8-16,6-3 15,-1-7 1,5-13-16,-4-9 15,1-18 1,3-14-16,3-19 16,-1-23-16,-2-19 15,0-78 1,2 65-16,-2-65 16,5 43-1,-5-43-15,0 0 16,0 0-16,4 33 15,-4-33 1,0 0-16,0 0 16,3 20-1,-3-20-15,0 0 16,0 14 0,0-14-16,0 0 15,0 0-15,-5-3 16</inkml:trace>
  <inkml:trace contextRef="#ctx0" brushRef="#br1" timeOffset="186138.8898">12374 7061 0,'0'0'15,"-23"-14"-15,-4-5 16,-8-10 0,1-3-16,1 3 15,2-5-15,3 1 16,28 33-1,-24-40-15,9-5 16,5-2 0,14-2-16,12 0 15,11-2-15,12-3 16,5 3 0,8 1-16,5 10 15,2 9 1,-1 11-16,-2 14 15,-3 12-15,-5 14 16,-1 11 0,-8 16-16,-5 9 15,-9 11-15,-10 11 16,-5 30 0,-16 21-16,-17 7 15,-25-1 1,-10-19-16,-5-20 15,-1-13-15,-8-5 16,-2-13 0,3-13-16,10-13 15,14-12 1,6-7-16,0 2 16,41-22-16,0 0 15,0 0 1,-33 16-16,33-16 15,-14 11 1,20-6-16,15-8 16,10-1-16,9 0 15,20-5 1,8 2-16,3 5 16,5 4-1,27 7-15,11 9 16,-4 2-16,-8 0 15,-3-7 1,0-5-16,1-11 16</inkml:trace>
  <inkml:trace contextRef="#ctx0" brushRef="#br1" timeOffset="186451.5496">13093 6065 0,'0'0'0,"0"0"16,0 0-1,21 13-15,12 7 16,19 14-16,-6 0 16</inkml:trace>
  <inkml:trace contextRef="#ctx0" brushRef="#br1" timeOffset="186763.6242">12977 6585 0,'0'0'15,"0"0"-15,0 0 16,0 0-1,16-2-15,11-9 16,8 0-16,-12 0 16,-10 4-1,-6 4-15,0-1 16,-5 4 0,0-2-16,1 2 15,-1 0-15,-2 0 16,-2 0-1,-5 0-15,-2-5 16,0-3 0</inkml:trace>
  <inkml:trace contextRef="#ctx0" brushRef="#br1" timeOffset="187185.6036">12887 6194 0,'0'0'0,"0"0"16,0 0-16,18 0 15,20-6-15,23-4 16,1 4-1,-1 4-15,-7 9 16,-3 4 0,-9 11-16,-10 3 15,-14 6-15,-12 5 16,-8 2 0,-16 19-16,-12 13 15,-18 28 1,-17 19-16,-9-2 15,5-5 1,18-31-16,51-79 16,-28 53-16,26-36 15,11-23-15</inkml:trace>
  <inkml:trace contextRef="#ctx0" brushRef="#br1" timeOffset="187888.36">13746 6114 0,'0'0'0,"0"24"16,0 19-16,-5 22 15,0 9 1,-5 17-16,2 5 15,2 3 1,-5 1-16,0-9 16,11-91-16,0 0 15,-3 70 1,9-36-16,4-28 16,-1-15-1,3-11-15,-4-7 16,4-9-16,0-4 15,2-12 1,7-1-16,0-7 16,6-3-1,5-3-15,11-26 16,5-11-16,0 9 16,-11 13-1,-37 81-15,25-64 16,-25 64-16,0 0 15,0 0 1,14-40-16,-7 19 16,-5 23-1,-4 14-15,-5 18 16,-1 13-16,-3 28 16,0 40-1,2 30-15,11 23 16,5 0-1,7-17-15,-1-15 16,1-5-16,-3-12 16,0-4-1,0-17-15,-2-11 16,2-18 0,-11-69-16,0 0 15,7 36-15,2-23 16,-1-20-1,6-26-15,6-25 16,9-35-16</inkml:trace>
  <inkml:trace contextRef="#ctx0" brushRef="#br1" timeOffset="188419.4851">14393 6478 0,'0'0'0,"0"0"15,0 0-15,0 0 16,0 0 0,0 0-16,0 24 15,0 17-15,2 15 16,12-14 0,10-13-16,-5-17 15,-1-10 1,1-9-16,-1-2 15,-5-9-15,0-2 16,-7-3 0,-8-1-16,-2 0 15,-3 1 1,-9 3-16,-9 8 16,-12 10-16,-18 11 15,-3 14 1,-1 6-16,5 4 15,8 7-15,23 6 16,-4-11 0,5 25-16,6 1 15,16-61 1,-5 60-16,5-60 16,12 51-1,19-15-15,17-14 16,13-13-16,12-7 15,6-4 1,23-4-16,17-9 16,-16-8-1,-20-4-15</inkml:trace>
  <inkml:trace contextRef="#ctx0" brushRef="#br1" timeOffset="188779.1393">14926 6009 0,'0'0'16,"0"0"-1,0 25-15,-4 21 16,1 34-16,-4 23 15,5 9 1,0 9-16,2 6 16,2 12-1,0 2-15,5 2 16,0-3 0,2-6-16,1-8 15,6-16-15,1-13 16,5-17-1,-22-80-15,22 53 16,3-30-16,-2-29 16,7-23-1</inkml:trace>
  <inkml:trace contextRef="#ctx0" brushRef="#br1" timeOffset="189122.5592">15309 6248 0,'0'0'16,"0"0"-16,22 0 16,24-2-1,28-5-15,13-7 16,-13 4-1,-74 10-15,0 0 16,65-5-16,-24 10 16,-14 15-1,-25 11-15,-17 9 16,-16 14 0,-13 6-16,-26 22 15,-10 8-15,4-12 16,76-78-1,-59 44-15</inkml:trace>
  <inkml:trace contextRef="#ctx0" brushRef="#br1" timeOffset="189294.2854">15612 6431 0,'0'0'0,"0"0"15,20 0 1,23 0-16,19 4 15,1 3-15,-8 13 16,-12 7 0,-16 0-16,-21-3 15</inkml:trace>
  <inkml:trace contextRef="#ctx0" brushRef="#br1" timeOffset="189669.3279">15657 6706 0,'0'0'16,"0"0"-16,0 0 15,0 0 1,0 22-16,5 18 16,-5 21-16,-9-4 15,-15 2 1,-14-5-16,-10-3 15,-13 3 1,-13 10-16,-3-4 16,77-60-16,0 0 15,-53 36 1,53-36-16,-15 14 16,22-16-16,12-6 15,11-3 1,11 1-16,18-6 15,11 5 1,4 0-16,27 1 16,12 1-16,-18-2 15,-26-11 1</inkml:trace>
  <inkml:trace contextRef="#ctx0" brushRef="#br1" timeOffset="190044.2227">15998 5897 0,'0'0'0,"0"0"16,0 20-16,0 23 15,0 26 1,0 13-16,10 30 16,3 11-1,1 9-15,-8 7 16,3 6-16,-1 16 16,10 4-1,-2-20-15,5-18 16,-1-19-1,-5-15-15,-1-8 16,-2-10-16,-3-10 16,-9-65-1,0 0-15,14 59 16</inkml:trace>
  <inkml:trace contextRef="#ctx0" brushRef="#br1" timeOffset="190309.6663">16085 6614 0,'0'0'0,"0"0"16,25 0-1,27-4-15,30-6 16,19-5-16,2-5 16,-2-5-1,-3-5-15,-12-12 16</inkml:trace>
  <inkml:trace contextRef="#ctx0" brushRef="#br1" timeOffset="190528.6923">16753 6174 0,'0'0'0,"0"0"15,0 0 1,25 0-16,26 0 15,28-4-15,17 0 16,-5-6 0,-3-17-16</inkml:trace>
  <inkml:trace contextRef="#ctx0" brushRef="#br1" timeOffset="190763.0718">16704 6429 0,'0'0'16,"0"0"-16,0 20 15,10 19 1,0 18-16,1 1 16,-1 2-16,-6-1 15,-2-4 1,-2-55-16,-2 50 15,-4-19 1,-2-21-16</inkml:trace>
  <inkml:trace contextRef="#ctx0" brushRef="#br1" timeOffset="191200.4091">17037 6422 0,'0'0'0,"0"0"16,0 0-16,0 0 16,-4 20-16,-2 14 15,-20 19 1,-7-1-16,-14-3 16,-11 3-1,-22 7-15,-16 2 16,13-12-16,83-49 15,0 0 1,0 0-16,-65 40 16,65-40-1,-29 23-15,35-17 16,19-12-16,13-4 16,20-5-1,9-3-15,10 3 16,25-6-1,8 6-15,-19 10 16,-23 10-16,-29 9 16,-14 8-1,-19 2-15,-14 3 16,-19 0-16</inkml:trace>
  <inkml:trace contextRef="#ctx0" brushRef="#br1" timeOffset="191465.6507">16691 7039 0,'0'0'15,"0"0"-15,-6 22 16,-1 25-1,-4 22-15,1 7 16,-4 16 0,8-8-16,0-4 15,6-80-15,0 73 16,0-73 0,0 0-16,8 53 15</inkml:trace>
  <inkml:trace contextRef="#ctx0" brushRef="#br1" timeOffset="191950.2226">16935 7088 0,'0'0'0,"0"0"15,0 0 1,-7 25-16,-2 23 15,-10 27-15,-7 0 16,-7-9 0,4-22-16,-2-4 15,-3-2-15,34-38 16,-35 33 0,35-33-16,0 0 15,0 0 1,-34 24-16,34-24 15,-25 8 1,15-11-16,16-2 16,12-10-16,15 0 15,7-5 1,18 2-16,9 2 16,5 7-16,0 5 15,-3 6 1,0 9-16,-7 9 15,-3 5 1,-11 1-16,-4 6 16,-9-1-16,-4 3 15,-8 0 1,-10 1-16</inkml:trace>
  <inkml:trace contextRef="#ctx0" brushRef="#br1" timeOffset="192168.9914">17520 7847 0,'0'0'0,"0"0"16,0 0-1,0 0-15</inkml:trace>
  <inkml:trace contextRef="#ctx0" brushRef="#br1" timeOffset="194730.5095">8338 8663 0,'0'0'16,"0"0"-16,0 0 16,22-2-16,30-12 15,19-6 1,13-11-16,10-7 16,-4 5-1,-23 4-15,-24 8 16</inkml:trace>
  <inkml:trace contextRef="#ctx0" brushRef="#br1" timeOffset="195199.1769">8376 8982 0,'0'0'16,"0"0"-16,0 0 15,0 0 1,18-1-16,20-18 16,20-10-1,0-6-15,3-6 16,-61 41-16,0 0 16,0 0-1,55-42-15,-55 42 16,37-27-1,-29 16-15,-19 20 16,-10 9-16,-5 9 16,-7 9-1,-7 17-15,-2 5 16,5 3-16,6-1 16,8-4-1,8-5-15,13-4 16,6-10-1,11-5-15,6-14 16,6-4-16,12-12 16,20-11-1,9-13-15,11-18 16,28-26 0,22-29-16</inkml:trace>
  <inkml:trace contextRef="#ctx0" brushRef="#br1" timeOffset="195683.7391">9045 8006 0,'0'0'0,"0"0"15,0 0-15,0 25 16,6 21 0,5 26-16,3 8 15,5 15 1,1 5-16,6 18 15,1 14-15,-4 15 16,-5 17 0,-5 11-16,-10 5 15,-3 12-15,-5 12 16,-10 0 0,-1-1-16,-5-10 15,5-18 1,-8-17-16,3-10 15,3-21 1,0-24-16,-2-22 16,20-81-16,-22 55 15,-2-28 1,5-20-16</inkml:trace>
  <inkml:trace contextRef="#ctx0" brushRef="#br1" timeOffset="195933.3516">9024 9114 0,'0'0'16,"0"0"-16,27-8 15,17-13 1,31-12-16,21-5 16,15 0-16,-10 2 15,-19 3 1</inkml:trace>
  <inkml:trace contextRef="#ctx0" brushRef="#br1" timeOffset="196355.1223">9982 8487 0,'0'0'15,"0"0"-15,0 0 16,0 0-1,-15 20-15,-7 13 16,-8 19-16,8 1 16,11 1-1,11-5-15,7-2 16,11-9-16,9-9 16,6-11-1,5-14-15,5-13 16,1-12-1,-4-7-15,-4-5 16,-9 0-16,-14-3 16,-8 0-1,-10 9-15,-6 3 16,-4 3 0,-7 4-16,-12 7 15,-11 13-15,-16 9 16,-1 13-1</inkml:trace>
  <inkml:trace contextRef="#ctx0" brushRef="#br1" timeOffset="196636.6232">9418 9512 0,'0'0'16,"0"0"0,22-13-16,21-10 15,23-19-15,28-17 16,18-16 0,7-6-16,0-6 15,-11 9 1,-18 16-16,-12 10 15,-16 4-15,-6 5 16</inkml:trace>
  <inkml:trace contextRef="#ctx0" brushRef="#br1" timeOffset="196870.627">9939 9170 0,'-10'24'16,"-6"17"-16,-8 14 16,-5 11-16,-2 12 15,-12 31 1,-2 26-16,-2-2 16,10-14-16,0-18 15,12-21 1,25-80-16,-22 70 15</inkml:trace>
  <inkml:trace contextRef="#ctx0" brushRef="#br1" timeOffset="197073.7092">9936 9545 0,'0'0'16,"20"-19"-16,11-8 15,19-17 1,5-1-16,6-5 16,16-8-16,9-9 15,-13 7 1,-9 6-16,-3-6 16</inkml:trace>
  <inkml:trace contextRef="#ctx0" brushRef="#br1" timeOffset="197464.2375">10443 8283 0,'0'0'0,"0"0"15,0 0 1,0 30-16,0 25 16,6 36-1,4 21-15,5 5 16,4 10-16,0 7 16,-1 2-1,-3 3-15,1-5 16,-7-16-16,-1-4 15,-2-16 1,-6-8-16,0-90 16,-2 76-1,2-76-15,0 0 16,-12 54-16,-1-27 16,-7-25-1</inkml:trace>
  <inkml:trace contextRef="#ctx0" brushRef="#br1" timeOffset="197761.4373">10076 9753 0,'0'0'0,"0"0"15,0 0-15,3 23 16,15 19-1,6 14-15,8-5 16,-1 2 0,5-3-16,2-5 15,7-7-15,3-14 16,6-8 0,6-16-16,3-14 15,1-12 1,1-7-16,1-8 15,4-10-15,-2-5 16,-13 2 0</inkml:trace>
  <inkml:trace contextRef="#ctx0" brushRef="#br1" timeOffset="197948.51">11339 9862 0,'0'0'15,"0"0"-15,0 0 16,0 0 0</inkml:trace>
  <inkml:trace contextRef="#ctx0" brushRef="#br1" timeOffset="204868.7781">13726 9799 0,'-31'0'16,"-18"6"-16,-21 12 16,-7 13-1,-11 23-15,-19 19 16,-1 19-1,-3 20-15,10 8 16,12 8-16,12 8 16,11 13-1,1 17-15,9 6 16,9 11 0,14 16-16,8 11 15,11 0-15,17-2 16,17-7-1,15-6-15,10-6 16,8-1 0,16-11-16,12-10 15,17-2-15,10-6 16,11-7 0,10-9-16,7-9 15,10-9-15,5-16 16,6-10-1,4-17-15,2-17 16,2-16 0,2-16-16,4-15 15,1-18-15,-2-15 16,-4-21 0,3-18-16,-2-18 15,1-20 1,-14-14-16,-8-12 15,-14-11-15,-7-12 16,-16-9 0,-8-3-16,-13-4 15,-16-2 1,-11-2-16,-10-2 16,-10-3-16,-6-6 15,-12 1 1,-6-6-16,-8-1 15,-9-8 1,-11 5-16,-14 6 16,-6 8-16,-18 1 15,-7 6 1,-13 6-16,-10 5 16,-10 7-16,-7 8 15,-11 2 1,-9 10-16,-13 5 15,-22 10 1,-21 9-16,-11 10 16,-16 17-16,-8 21 15,-19 15 1,-29 17-16,-9 25 16,-6 31-1,-7 38-15,-4 37 16,5 38-16,8 31 15</inkml:trace>
  <inkml:trace contextRef="#ctx0" brushRef="#br1" timeOffset="217522.0874">14539 11746 0,'0'0'0,"0"0"16,0 0-16,0 0 15,-11 14 1,-3 4-16,-1 3 16,3 0-1,6 0-15,4 0 16,2 2-16,2 2 15,4-1 1,4-1-16,3-5 16,3-1-1,0-4-15,0-1 16,1-3-16,3-7 16,0-2-1,-3-7-15,5-4 16,-5-2-16,-1-5 15,-5 0 1,-5-2-16,-1-3 16,-5 1-1,-2 0-15,-5 2 16,-6-1 0,-5 4-16,-6 0 15,-9 7-15,-4 3 16,-12 7-1,-5 9-15,-5 11 16,4 12-16,7 1 16</inkml:trace>
  <inkml:trace contextRef="#ctx0" brushRef="#br1" timeOffset="220302.6689">14796 11757 0,'0'0'16,"0"0"-16,0 0 15,0 0 1,0 0-16,0 0 16,16 5-16,17-3 15,19 3 1,1-1-16,5-4 15,4 3-15,7-3 16,0 0 0,4 0-16,18 0 15,6 0 1,-1-3-16,1-1 16,0-3-16,-1 2 15,-2 3 1,-11 2-16,0 0 15,-1 5 1,-8-3-16,-2 5 16,-17 0-16,-3-3 15,-1 2 1,-5-1-16,0 0 16,-46-5-1,42 3-15,-42-3 16,38 8-16,-38-8 15,0 0 1,39 7-16,-39-7 16,0 0-1,0 0-15,33 8 16,-33-8-16,0 0 16,0 0-1,21 4-15,-21-4 16,0 0-16,0 0 15,15 3 1,-15-3-16,0 0 16,0 0-1,11 3-15,-11-3 16,0 0-16,0 0 16,9 4-1,-9-4-15,0 0 16,0 0-1,7 2-15,-7-2 16,0 0-16,0 0 16,6 5-1,-6-5-15,0 0 16,0 0 0,4 1-16,-4-1 15,0 0-15,0 0 16,3 3-1,-3-3-15,0 0 16,0 0-16,2 0 16,-2 0-1,0 0-15,0 0 16,0-3 0,0 3-16,0 0 15,0 0-15,2 0 16,-2 0-1,0 0-15,0 0 16,0-1 0,0 1-16,0-7 15,-4 0-15,-7-5 16</inkml:trace>
  <inkml:trace contextRef="#ctx0" brushRef="#br1" timeOffset="220943.4972">15755 11176 0,'0'0'0,"0"0"15,0 21 1,0 14-16,0 22 16,4-4-16,0-2 15,-2-1 1,-2-50-16,4 53 15,-4-53 1,0 0-16,0 0 16,2 51-1,-2-51-15,0 0 16,-2 43-16,2-43 16,-4 20-1,12-29-15,8-16 16,11-10-16,14-19 15,12-4 1,15-20-16,12-5 16,-3 16-1,-11 23-15,-7 21 16,-22 23-16,-16 12 16</inkml:trace>
  <inkml:trace contextRef="#ctx0" brushRef="#br1" timeOffset="239845.0315">16968 11903 0,'0'0'0,"0"0"15,0 0 1,0 0-16,0 0 16,0 0-16,-6 11 15,-6 7 1,-3-1-16,1-5 15,5-6 1,1-1-16,-7-5 16,2 0-16,-3-3 15,-1-1 1,-1 0-16,1-3 16,-1 1-16,4-6 15,0 1 1,1-2-16,1-3 15,2 0-15,-1 1 16,4-3 0,0 0-16,5 3 15,2-2 1,2 6-16,0 1 16,6-2-16,2-1 15,1 4 1,5 0-16,-1 2 15,4 0 1,-1 5-16,2 0 16,0 6-16,-1 1 15,1-1 1,2 4-16,-3-2 16,-1 5-16,-2 0 0,-1 5 15,-2 0-15,-3 2 16,-6 0-1,-4 4-15,-2 0 16,-7 5-16,-5-2 16,-1 1 15,-5 2-31,-5-5 0,0-5 16,-4-2-16,-4-5 31,-16-11-31</inkml:trace>
  <inkml:trace contextRef="#ctx0" brushRef="#br1" timeOffset="240813.4374">14579 12005 0,'0'0'0,"0"0"0,0 0 31,0 0-31,-15 0 16,-10 0 0,-9 0-16,5 0 0,3 0 31,3 0-31,5-7 15,4-3-15,1-3 0,7-1 16,2 1-16,-2-1 31,6 1-31,0-5 0,8-2 16,3-1-16,-1 2 16,6-2 15,0 2-31,5 1 15,-3-1-15,3 6 16,2 0 0,2 3-16,0 4 0,-1 1 15,0 5-15,-4 3 32,1 8-32,-6 2 0,-1 3 31,-3 4-31,-5 5 0,-3 1 15,-8 1-15,-1 2 16,2 0-16,-6 1 31,-1-3-15,1-4-16,-1-6 0,5-15 0</inkml:trace>
  <inkml:trace contextRef="#ctx0" brushRef="#br1" timeOffset="241485.4415">14617 11789 0,'0'0'0,"0"0"15,0 0 1,0 0-16,0 0 16,0 0-16,0 0 0,18 7 15,16 2-15,17 3 16,-3-3 0,-6-2-16,-1-2 15,5-2 1,-46-3-16,48 0 31,-48 0-31,61 2 0,-61-2 16,74 0-16,10-2 15,-5-3 17,-8-2-32,-71 7 0,63-9 0,2 0 15,2 1 1,0-2-16,-7 3 15,3 1 1,-3 4-16,1-3 16,0 3-16,-5 0 15,5-1 1,-1-1-16,-1-1 16,1 3-16,-4 0 15,0-3 1,-6 3-16,-2 2 15,1 2-15,-49-2 16,51 3 0,3 1-16,-54-4 15,59 5 1,-6-3-16,-53-2 16,51 2-16,-4 0 15</inkml:trace>
  <inkml:trace contextRef="#ctx0" brushRef="#br1" timeOffset="241672.9897">16720 11982 0,'0'0'16,"0"0"-16,0 0 16,0 0-16,0 0 15</inkml:trace>
  <inkml:trace contextRef="#ctx0" brushRef="#br1" timeOffset="248546.3825">24067 10914 0,'0'0'0,"0"0"16,0 0 0,-24 0-16,-16 0 15,-21 0 1,8-6-16,3 2 15,-3 1-15,-3 1 16,-1 0 0,-6 2-16,-5 0 15,-1 0 1,-5 0-16,-12 0 16,-2-1-16,1-6 15,-3-1 1,0 5-16,-5-2 15,-10 1 1,-1-1-16,-4 2 16,-5-1-16,2 2 15,-8 0 1,-10 2-16,-2 0 16,-1-3-16,-3 6 15,-10-3 1,4 5-16,-2 3 15,-3 1 1,3 5-16,-2 4 16,-1 4-16,-2 2 15,5 3 1,2 4-16,0 1 16,-3 1-1,4 3-15,-1 4 16,5 5-16,-4 6 15,4 5 1,4 4-16,5 9 16,6 3-1,4 2-15,10 4 16,10 1-16,5 7 16,4 6-1,8 2-15,10 2 16,5 2-16,10 3 15,10-4 1,9 0-16,7-1 16,8-2-1,9 1-15,12-10 16,7-1-16,12 0 16,11-1-1,7-3-15,5-1 16,10-1-1,7-4-15,9-1 16,13-3 0,6-8-16,9-3 15,10-6-15,2-4 16,13 1 0,8-4-16,0-3 15,7-3-15,10 0 16,-1-2-1,2-4-15,4-4 16,1 4 0,7-2-16,7-3 15,0 0-15,0 0 16,1-4 0,3-1-16,1-3 15,1-2 1,4-1-16,1 0 15,2-7-15,1-2 16,8-3 0,1 3-16,4-4 15,-3-5 1,-1 0-16,1-2 16,-2-7-16,-2 0 15,4 0 1,-2 1-16,-1-3 15,5-4 1,-4 2-16,-1 0 16,-2-3-16,-1-2 15,-4-2 1,-1 2-16,-10 0 16,1 0-1,-1-4-15,-3 2 16,1-2-16,-6-1 15,-1-1 1,-4 1-16,-5 0 16,-7 2-1,1-4-15,2-2 16,-2 0-16,-2-1 16,-7-1-1,-5-3-15,-8 4 16,-5-5-16,-2-2 15,-7 4 1,-9-3-16,-6 1 16,-6-3-1,-12 2-15,-10-2 16,-1-4-16,-7 0 16,-13 5-1,-8 1-15,-2-1 16,-2-3-1,1-1-15,-5-1 16,-3-2-16,-3-1 16,-3-1-1,-4 1-15,-6-2 16,-4 2 0,-6 0-16,-2-3 15,-5 2-15,-5-3 16,-5 5-1,-2-4-15,-1 2 16,-7 0 0,-5-1-16,-2 2 15,-3-3-15,-9 0 16,-1 0 0,-5 1-16,-1 1 15,-6-4-15,-12-2 16,-6-4-1,8 7-15,1-3 16,-6 6 0,-3-5-16,0 1 15,-6 2-15,-9-1 16,0 3 0,-4 1-16,-6 0 15,3 3 1,-6 0-16,-5 2 15,-7 0 1,-5 0-16,8-2 16,-5 4-16,4 3 15,-2 1 1,3-1-16,-5-3 16,-2 3-16,-4-4 15,0 2 1,-4 1-16,-3 3 15,1 2 1,-10 0-16,5 0 16,-4 2-16,4 0 15,-1 0 1,-1 1-16,-4 1 16,-1 1-1,-2-1-15,-4 2 16,-5 6-16,-2 2 15,-8 1 1,2 0-16,-3 3 16,-1 2-16</inkml:trace>
  <inkml:trace contextRef="#ctx0" brushRef="#br1" timeOffset="263667.4477">28781 9979 0,'0'0'0,"-21"15"16,-1 6 0,-11 10-16,-3 7 15,-6 11-15,-2 10 16,0 10-1,-13 31-15,-9 32 16,-6 22 0,1 14-16,6-1 15,10 12 1,6 0-16,4 6 16,2 9-16,10 12 15,4 13 1,4 19-16,4-3 15,6 5-15,13 6 16,8 1 0,8 4-16,7 1 15,7 3 1,8 5-16,10-4 16,4-1-16,9-5 15,7-4 1,3-2-16,8-9 15,0-21 1,4-13-16,0-30 16,1-12-16,7-10 15,-1-23 1,-1-14-16,1-21 16,-2-13-16,4-11 15,-3-13 1,0-11-16,0-14 15,-6-12 1,-6-13-16,4-12 16,0-12-16,3-16 15,-6-15 1,0-17-16,6-16 16,1-19-1,-1-16-15,-2-17 16,-5-7-16,-5-18 15,0-7 1,-4-17-16,-2-9 16,-5-8-1,-7 2-15,-1-2 16,-10 1-16,-4-4 16,-6 0-1,-7-5-15,-6-5 16,-7 1-1,-7-3-15,-4-14 16,-4 9-16,-9 3 16,-7 4-1,-9 19-15,-3-1 16,-10-2 0,-3-5-16,-6 6 15,-4 5-15,-2 10 16,-5 2-1,-9 7-15,-8 7 16,-5 5 0,-3 6-16,-5 11 15,-3 11-15,-8 7 16,-9 8 0,-5 9-16,-8 12 15,-12 14-15,-11 19 16,-8 15-1,-11 24-15,-12 26 16,-22 26 0,-3 35-16,10 30 15</inkml:trace>
  <inkml:trace contextRef="#ctx0" brushRef="#br1" timeOffset="284225.517">28063 12086 0,'0'0'16,"-19"-20"-16,-9-9 16,-17-14-1,-3 1-15,-9 4 16,-5 0-16,-10 0 16,-26-9-1,-21-4-15,2 4 16,-6 7-1,9 4-15,-3 2 16,1 3-16,-5 0 16,1-5-1,-6 2-15,-8-2 16,-14-1 0,4 1-16,0 3 15,3 3-15,1 4 16,-3-1-1,0 0-15,-2 0 16,-3 1-16,0 1 16,-4 0-1,3 0-15,1 3 16,-1 4 0,-5 3-16,-1 1 15,-3 1-15,-5 2 16,-5 2-1,4 2-15,-1 0 16,3 3 0,-4 0-16,3 1 15,2-1-15,-2 2 16,-1 2 0,2 2-16,-6 0 15,0 3 1,6 6-16,-4 0 15,1 2-15,-3-2 16,3 0 0,-1 3-16,-1 1 15,-1 3 1,1 5-16,1-1 16,1-1-16,8 3 15,8 3 1,1 2-16,0 2 15,10 1-15,7 5 16,10 6 0,11-1-16,3-1 15,6 3 1,3 7-16,6 7 16,5 3-16,7 1 15,3 5 1,13 5-16,5 4 15,11 0 1,-2 2-16,4 5 16,6 6-16,-1 12 15,10-1 1,2 3-16,8-3 16,8-1-1,9-3-15,8-7 16,9-9-16,8-1 15,10-5 1,4-7-16,11-5 16,5-4-1,9-2-15,8-5 16,5-4-16,8-2 16,1-5-1,12 3-15,11-5 16,4-3-16,6-1 15,5 2 1,12-3-16,-3 1 16,2-5-1,-2 4-15,1 3 16,1 4-16,6 8 16,2-6-1,1 0-15,5-6 16,2-3-1,4-4-15,2 0 16,1-1-16,5-2 16,7-1-1,-1-1-15,0-4 16,8 1 0,-4-5-16,10-5 15,5-3-15,3-1 16,-2-3-1,1-2-15,1-2 16,0-2 0,1-5-16,-1 3 15,5-3-15,0-4 16,-5-1 0,1-3-16,-2 0 15,-1-1 1,4-2-16,1-4 15,-3 2-15,1-3 16,-2 2 0,1 0-16,-8-1 15,-1-1 1,-2 1-16,-10 0 16,4-1-16,-5-1 15,-1 2 1,-13-1-16,-7-2 15,-10-4-15,0-1 16,-3-4 0,-6-4-16,-2 0 15,3-5 1,-11 1-16,-1-5 16,-13-2-16,-14 4 15,-6-1 1,-16 0-16,-7 4 15,-14 4 1,0 0-16,0-6 16,-5-4-16,5 0 15,-7-2 1,-4-3-16,-3-1 16,-7-2-1,-8 2-15,-1 2 16,-8-3-16,-2 1 15,-4 3 1,-8 0-16,-6 0 16,-8 2-1,-2 4-15,-8 0 16,-7 1-16,-4 1 16,-8 0-1,-1 1-15,-9 2 16,-5-1-1,-17-8-15,-13-2 16,2 4-16,0 0 16,1 5-1,-7 2-15,2-6 16,-2 5 0,-1-7-16,-2 1 15,-2 0-15,3 1 16,-8-6-1,-9 1-15,-6-3 16,0 6 0,2 0-16,-4-1 15,-4 0-15,-5 0 16,5 5 0,-12 1-16,-4 2 15,-7 5 1,2 3-16</inkml:trace>
  <inkml:trace contextRef="#ctx0" brushRef="#br1" timeOffset="317920.3438">12508 11778 0,'0'0'16,"0"0"-1,0 0-15,-12 0 16,-1 0-16,4 0 16,13 0-1,5 0-15,21 0 16,19 0-1,28 4-15,17 3 16,1 7 0,7 8-16,8 2 15,10-4-15,15-4 16,13-12-16,8-4 16,-1-4-1,1-5-15,0 0 16,-2-2-1,2 2-15,3 3 16,4 3-16,-4 6 16,-10 0-1,-10 7-15,1-4 16,2-1 0,-6 2-16,-8-3 15,-13-2-15,4-2 16,2-4-1,-7-5-15,-12-2 16,-8 0 0,-14 1-16,-14 2 15,-20-1-15</inkml:trace>
  <inkml:trace contextRef="#ctx0" brushRef="#br1" timeOffset="318732.6478">14568 9410 0,'0'0'15,"0"0"1,-4 24-16,-2 28 16,-8 30-16,-4 28 15,-3 5 1,-3 22-16,-1 29 15,2 10 1,1 5-16,2 13 16,3 16-16,5 9 15,6 20 1,-1-10-16,7 9 16,0 3-1,5 3-15,1 1 16,8-7-16,-1-11 15,5-7 1,0-10-16,-2-26 16,-1-7-1,3-13-15,-3-6 16,-1-15-16,-1-20 16,-7-27-1,0-16-15,-6-80 16,2 68-1,-2-68-15,0 0 16,0 0-16,-2 40 16,2-40-1,0 0-15,0 0 16,-3 26-16,3-26 16,0 0-1,-3 5-15,3-12 16</inkml:trace>
  <inkml:trace contextRef="#ctx0" brushRef="#br1" timeOffset="319857.3835">14851 9465 0,'0'0'0,"-21"7"16,-15 7-16,-11 10 15,0 1 1,-1 3-16,-5-1 16,53-27-16,-57 20 15,-4-11 1,3-11-16,13-14 16,12-7-1,15-12-15,14-11 16,12-11-1,8 0-15,11 0 16,4 13-16,9 8 16,0 16-1,1 20-15,-5 23 16,-7 23-16,-12 26 16,-15 26-1,-19 52-15,-28 17 16</inkml:trace>
  <inkml:trace contextRef="#ctx0" brushRef="#br1" timeOffset="320279.4566">12660 11916 0,'-27'9'0,"-16"0"15,-12 5-15,-2-5 16,4-9-1,4-8-15,6-12 16,10-11-16,18-13 16,13-7-1,8-8-15,12-1 16,11-1 0,11 8-16,5 11 15,6 17-15,3 23 16,-1 24-1,-1 27-15,-1 29 16,12 50 0,8 55-16</inkml:trace>
  <inkml:trace contextRef="#ctx0" brushRef="#br1" timeOffset="320810.29">17033 12122 0,'0'0'15,"0"0"-15,-24 0 16,-23 0 0,-15-7-16,5-4 15,4-4 1,12-10-16,12-7 16,11-8-16,9-14 15,14-4 1,6-2-16,9 6 15,6 7 1,11 12-16,-2 17 16,3 16-16,-10 20 15,-15 14 1</inkml:trace>
  <inkml:trace contextRef="#ctx0" brushRef="#br1" timeOffset="321341.5369">14993 14901 0,'-34'4'0,"-11"0"16,-16 1-1,4-6 1,-1-11-16,9-7 0,7-11 16,10-8-1,6-7-15,12-6 16,9-9-16,10-8 16,4 4-1,8-1-15,4 5 16,4 6-1,-25 54-15,33-42 16,5 13 0,-3 18-16,-5 17 15,-8 19-15,0 19 16,0 39 0,2 53-16,-9 70 15</inkml:trace>
  <inkml:trace contextRef="#ctx0" brushRef="#br1" timeOffset="333510.5688">12664 11914 0,'0'0'16,"0"0"-16,0 0 16,0 0-1,0 0-15,0 0 16,-6 7-1,-3 0-15,-5 1 16,6-3-16,1 0 16,2-3-1,3-2-15,2 1 16,-3-1-16,3 3 16,0 2-1,0 2-15,0-6 16,0 3-1,0 2-15,0-2 16,0 3-16</inkml:trace>
  <inkml:trace contextRef="#ctx0" brushRef="#br1" timeOffset="337197.5241">14758 9650 0,'0'0'0,"0"0"16,0 0-16,0 0 15,0 0-15,0 0 16,-18 0 0,-15 5-16,-12-2 15,5 1 1,-3 1-16,3-5 15,-2 1-15,-1-1 16,0 0 0,-2 0-16,45 0 15,-41-4 1,41 4-16,-43-16 16,43 16-16,-31-29 15,19-7 1,22-4-16,11-4 15,17-5 1,10-1-16,3 6 16,6 6-16,-1 10 15,-56 28 1,57-8-16,-6 15 16,-12 19-1,-13 10-15,-8 16 16,-9 3-16,-9 8 15,-9-5 1,-7-2-16,-1-9 16,-1-11-16,-1-16 15,6-16 1,5-15-16</inkml:trace>
  <inkml:trace contextRef="#ctx0" brushRef="#br1" timeOffset="337759.9535">14693 8726 0,'0'0'0,"0"0"16,0 0-1,0 0-15,0 0 16,0 0-1,0 0-15,23-14 16,17-10-16,24-15 16,20-11-1,-1 2-15,-83 48 16,62-24-16,-62 24 16,37-5-1,-13 16-15,-16 5 16,-10 2-1,-10 4-15,-10 5 16,-7 2-16,-14 14 16,1-3-1,0 1-15,9-9 16,5-7 0,12-7-16,5-8 15,3 0-15,0-5 16,2-3-1,2-2-15,-1-2 16,3 2 0,0-2-16,4-1 15,3 6-15,1-1 16,0 1 0,-1 5-16,-5 1 15,-2 6-15,-7 7 16,-8 5-1,-10 5-15,-14 10 16</inkml:trace>
  <inkml:trace contextRef="#ctx0" brushRef="#br1" timeOffset="338165.7076">15393 8321 0,'0'0'0,"0"0"15,0 0 1,0 0-16,0 0 15,-23 14-15,-10 10 16,-12 14 0,5 4-16,4 1 15,5 2 1,0 4-16,4 0 16,27-49-1,-17 49-15,17-49 16,-2 45-16,10-7 15,11-16 1,8-13-16,0-9 16,5-9-16</inkml:trace>
  <inkml:trace contextRef="#ctx0" brushRef="#br1" timeOffset="338353.1687">15471 8708 0,'0'0'0,"0"0"16,0 0-16,0 0 16,0 0-1,0 20-15,4 16 16,-4 15-16,-4-4 16,-3-11-1,-3-10-15,-13-12 16</inkml:trace>
  <inkml:trace contextRef="#ctx0" brushRef="#br1" timeOffset="339024.9987">15695 8549 0,'0'0'0,"0"0"16,0 0-1,8-16-15,7-9 16,6-6-1,-3 12-15,-2 5 16,2 3-16,-1 6 16,-1 8-1,-1 5-15,-3 6 16,1 4 0,1 3-16,-1-6 15,-2-3-15,3-6 16,1-6-1,3-9-15,5-9 16,1-9-16,5-5 16,2-10-1,0-1-15,-31 43 16,0 0 0,0 0-16,28-39 15,-28 39-15,26-25 16,-5 18-1,-6 16-15,-4 14 16,-4 12 0,-1 10-16,-2 19 15,-4 8-15,0 7 16,-6 25 0,0 15-16,-13-1 15,-3-11 1,-9-21-16,-3-17 15,-3-16-15,1-17 16,36-36 0,-38 23-16,-1-13 15,4-14-15,16-13 16,8-12 0,20-23-16,20-33 15,35-41 1,56-50-16,46-10 15,14 22-15,-12 52 16,-21 38 0,-13 22-16</inkml:trace>
  <inkml:trace contextRef="#ctx0" brushRef="#br1" timeOffset="344289.27">17529 11648 0,'0'0'0,"0"0"16,0 0-1,-20-13-15,-6-7 16,-14-10-1,3 1-15,-5 3 16,2 3 0,3 8-16,4 3 15,33 12-15,0 0 16,-24 0 0,-1 9-16,7 7 15,1 9-15,3 9 16,5 6-1,3 13-15,3 1 16,3-54 0,3 53-16,-3-53 15,13 45-15,9-13 16,9-22 0,-5-14-16,2-11 15,0-12-15,7-9 16,-9 0-1,-3 5-15,-5 2 16,-3 11 0,-1 5-16,-1 8 15,-1 10-15,1 8 16,2 8 0,-1 7-16,1 5 15,3 1 1,5 6-16,1-2 15,-1-9-15,-1-11 16,0-11 0,-2-10-16,2-14 15</inkml:trace>
  <inkml:trace contextRef="#ctx0" brushRef="#br1" timeOffset="344476.7312">17899 11587 0,'2'5'0,"2"0"16,-2-1-16,1 0 15,1 10 1,0 13-16,-8 11 16,-5 8-16,-12 4 15,-1-4 1,-1-3-16,23-43 16,-28 39-16,-2-13 15,13-14 1</inkml:trace>
  <inkml:trace contextRef="#ctx0" brushRef="#br1" timeOffset="345054.7155">18126 11026 0,'0'0'16,"0"0"-16,0 28 16,5 25-1,-1 23-15,-2 12 16,0-4-16,1 4 16,-6-1-1,-1 0-15,0-11 16,4-76-1,-2 69-15,2-69 16,0 0-16,0 0 16,-3 37-1,6-25-15,3-27 16,5-15-16,5-6 16,5-6-1,8-7-15,11 0 16,1 0-1,3 6-15,2 9 16,-46 34-16,40-21 16,-7 14-1,-12 14-15,-10 14 16,-11 4 0,-13 11-16,-15 11 15,-7 0-15,-5-2 16,40-45-1,-41 40-15,3-8 16,38-32-16,-35 19 16,7-12-1,18-14-15,12-8 16</inkml:trace>
  <inkml:trace contextRef="#ctx0" brushRef="#br1" timeOffset="345195.5719">18644 11498 0,'0'0'0,"0"0"16,0 0 0,0 0-16</inkml:trace>
  <inkml:trace contextRef="#ctx0" brushRef="#br1" timeOffset="349383.1752">16569 9070 0,'0'0'16,"0"0"-16,16-14 15,17-3-15,22-12 16</inkml:trace>
  <inkml:trace contextRef="#ctx0" brushRef="#br1" timeOffset="363856.558">24047 5281 0,'0'0'15,"0"0"-15,0 0 16,0 0-1,0 0-15,0 0 16,-4 24-16,2 25 16,-3 27-1,0 22-15,1 8 16,0 14-16,-5 14 16,3 12-1,-2 37-15,0 22 16,-3 7-1,-6 3-15,4 2 16,-1 15-16,-1-4 16,4-7-1,6-6-15,1-30 16,2-15 0,-4-10-16,1-16 15,1-20-15,6-29 16,0-24-1,-2-71-15,2 47 16,-2-47-16,0 0 16,0 0-1,3 31-15,-3-31 16,-3 18 0,1-15-16,2-3 15,-4-9 1,-1-11-16</inkml:trace>
  <inkml:trace contextRef="#ctx0" brushRef="#br1" timeOffset="364699.7197">24146 5307 0,'0'0'0,"0"0"15,0 0 1,0 0-16,0 0 16,0 0-16,13 11 15,7 5 1,8 2-16,-4-2 15,9 1 1,11 3-16,10 0 16,4 5-16,5 0 15,9 3 1,24 18-16,16 11 16,2 15-1,-10 4-15,-8 5 16,-4 6-16,-5 7 15,-1 4 1,-2 9-16,3 12 16,-2 1-16,-2 5 15,-3 3 1,1 1-16,-8 7 16,-8 3-1,-7 8-15,-4 1 16,-4 1-16,-2-1 15,2-7 1,-1-5-16,-3-7 16,-5-2-1,-7-15-15,-3-4 16,-7-14-16,-1-10 16,-3-12-1,-1-12-15,-5-13 16,-14-47-1,11 41-15,-11-41 16,0 0-16,0 0 16,6 35-1,-6-35-15,3 23 16,-8-15 0,-3-2-16</inkml:trace>
  <inkml:trace contextRef="#ctx0" brushRef="#br1" timeOffset="365440.0735">23716 8829 0,'0'0'16,"0"0"-16,0 0 15,0 0 1,0 0 0,0 0-16,21 4 15,21-2 1,25 3-16,3-1 16,6-4-16,22-4 15,2-1 1,1 3-16,6 4 15,13 1-15,16 1 16,10 0 0,37-1-16,9 1 15,-1 3 1,-3 4-16,-7 5 16,-5 1-1,-18 8-15,-17-1 16,-22-3-16,-28-6 15,-21-3 1,-21-1-16,-49-11 16,0 0-16,0 0 15,38 10 1,-38-10-16,0 0 16,0 0-1,27 12-15,-27-12 16,13 5-16,-13-5 15,0 0 1,0 0-16,4 3 16,-4-3-1,0 0-15,0 0 16,0-5-16,0 5 16,-8-5-1</inkml:trace>
  <inkml:trace contextRef="#ctx0" brushRef="#br1" timeOffset="378062.0798">23891 8877 0,'0'0'0,"0"0"16,0 0 0,0 0-16,0 0 15,0 0 1,0 0-16</inkml:trace>
  <inkml:trace contextRef="#ctx0" brushRef="#br1" timeOffset="378264.812">24012 8992 0,'0'0'16,"0"0"-16,0 0 15,0 0 1,0 0-16,0 0 16</inkml:trace>
  <inkml:trace contextRef="#ctx0" brushRef="#br1" timeOffset="378452.268">24121 9117 0,'0'0'15,"0"0"-15,0 0 16,0 0-16,0 0 16,0 0-1</inkml:trace>
  <inkml:trace contextRef="#ctx0" brushRef="#br1" timeOffset="435923.4881">25658 14175 0,'0'0'0,"0"0"15,0 0-15,0 0 16,0 0-16</inkml:trace>
  <inkml:trace contextRef="#ctx0" brushRef="#br1" timeOffset="436110.9223">25658 14175 0,'0'0'0,"0"0"16,0 0-1,0 0-15</inkml:trace>
  <inkml:trace contextRef="#ctx0" brushRef="#br1" timeOffset="436298.1049">25944 14227 0,'0'0'0,"0"0"15,0 0 1,0 0-16</inkml:trace>
  <inkml:trace contextRef="#ctx0" brushRef="#br1" timeOffset="436954.558">31315 13270 0,'0'0'0,"0"0"31,0 0-31</inkml:trace>
  <inkml:trace contextRef="#ctx0" brushRef="#br1" timeOffset="437188.8755">31069 13329 0,'0'0'0,"0"0"32,0 0-32,0 0 15</inkml:trace>
  <inkml:trace contextRef="#ctx0" brushRef="#br1" timeOffset="437391.9688">30988 13453 0,'0'0'0,"0"0"0,0 0 31</inkml:trace>
  <inkml:trace contextRef="#ctx0" brushRef="#br1" timeOffset="441125.0619">29452 11536 0,'0'0'0,"0"0"16,0 0-16,0 0 16,-12 0-1,-7-4-15,-4 0 16,7 1-16,7 1 16,2 0-1,2 2-15,1 0 16,3 0-16,-1 0 15,2 0 1,-4 0-16,-5 2 16,0 5-1,-2 4-15,2 2 16,-2 3-16,0-1 16,0 5-1,-3 0-15,1 1 16,-1 4-1,1-2-15,2 7 16,-3 1-16,1 5 16,-5 14-1,1 0-15,-2 8 16,1 8 0,-1 1-16,1 4 15,5 3-15,-5 27 16,2 12-1,2-1-15,3-7 16,-1-1 0,6 1-16,-3 3 15,3 2-15,-1 3 16,4 7 0,1 4-16,2 8 15,2-5 1,4-6-16,-2 0 15,0-3-15,0-2 16,7-2 0,-1-2-16,3 1 15,0 4 1,1 8-16,2-1 16,-3-4-16,2-2 15,3-4 1,0-4-16,0 0 15,5 1 1,1-2-16,3 3 16,-1-3-16,-1 5 15,4 2 1,0-4-16,0-9 16,3-3-1,1 1-15,2-7 16,5-3-16,-5-6 15,3-11 1,-2-9-16,1-3 16,-1-12-1,-2-6-15,2-2 16,-1-4-16,5-6 16,1-1-1,-41-31-15,43 25 16,8-8-16,-1-8 15,-1-9 1,-6-7-16,-2-5 16,-3-7-1,-2-2-15,-3-11 16,-1-4-16,-3-6 16,-5-8-1,3-6-15,-4-6 16,1-7-1,-2-6-15,1-24 16,-4-15-16,-5 5 16,-4-1-1,0 0-15,0-1 16,-4-10 0,5-13-16,-2-12 15,2-7-15,-5-4 16,-1 3-1,-3-2-15,2-3 16,-4-8 0,-2-1-16,0 0 15,0-1-15,0-1 16,-3-2 0,1-3-16,0-3 15,-6-8 1,4-6-16,-1 7 15,-1-1-15,-2 0 16,0-1 0,2-3-16,0 2 15,-2-2 1,4 3-16,-3-3 16,5 0-16,1-4 15,-2 2 1,-1 4-16,2-2 15,-3 0 1,3 3-16,-6-2 16,4 4-16,-5 5 15,-2-1 1,3 3-16,-1 7 16,-5 1-16,3 4 15,-1 2 1,4 2-16,-3 6 15,-3 4 1,-3 7-16,-3 0 16,-2 1-16,-3 8 15,-3 11 1,1 16-16,-2 8 16,-4 7-1,1 7-15,1 12 16,2 7-16,-1 8 15,4 16 1,4 5-16,24 39 16,-29-31-1,-7 8-15,-3 13 16,-4 14-16,-1 17 16,2 9-1,-1 18-15,0 7 16,3 10-1,-3 22-15,3 18 16,7 0-16,1 4 16,5 8-1,3 14-15,-1 15 16,3 14 0,2 11-16,-1 5 15,2 10-15,-6 18 16,1 25-1,-2 15-15,4-5 16,3 6 0,1 7-16,7 8 15,2 6-15,9 9 32,0 8-32,7 8 0,1 6 15,1 3 1,5 3-16,3 8 15,7-3-15,4 9 16,4 2 0,7 6-16,6-4 15,-3-4-15,3 1 16,4-8 0,1-10-16,5-21 15,3-17 1,-2-28-16,2-24 15,-2-24-15,-4-34 16,-1-16 0,-3-13-16,-4-20 15,-6-14 1,-3-11-16,-5-16 16,-30-62-16,20 43 15,-20-43 1,0 0-16,0 0 15,16 26-15</inkml:trace>
  <inkml:trace contextRef="#ctx0" brushRef="#br1" timeOffset="499055.7058">22521 11286 0,'0'0'16,"0"0"-1,0 0-15,0 0 16,0 0-16,0 0 15,0 0 1,0 0-16,0 0 16,0 0-16,0 0 15,0 0 1,0 0-16</inkml:trace>
  <inkml:trace contextRef="#ctx0" brushRef="#br1" timeOffset="499602.4927">22281 13373 0,'0'0'15,"0"0"-15,0 0 16,0 0-16,-11 16 16,-4 4-1,-3 4-15,5-7 16,2-5 0,2-5-16,3-5 15,-1-4 1,2-2-16,1-6 15</inkml:trace>
  <inkml:trace contextRef="#ctx0" brushRef="#br1" timeOffset="500492.8394">22914 6460 0,'0'0'0,"0"0"15,0 0 1,-15 0-16,-11-4 16,-14 4-1,5 9-15,6 14 16,12 0-16,5 4 15,5-2 1,5-3-16,2 0 16,6-1-1,9-4-15,-2-3 16,5-3 0,-1-4-16,-3 0 15,-1-5-15,-5 0 16,0 0-1,-6-2-15,-2-2 16</inkml:trace>
  <inkml:trace contextRef="#ctx0" brushRef="#br1" timeOffset="502083.6791">8736 11080 0,'0'0'0,"-22"-13"16,-5-8-16,-5-9 16,1 1-1,0 4 1,-1 5-16,5 8 16,3 8-16,0 13 15,2 14-15,-2 10 16,2 22-1,5 2-15,3 5 16,10-4 0,4-58-16,6 49 15,14-22-15,5-17 16,5-17 0,1-11-16,2-6 15,-2-10-15,-3-4 16,-16-2-1,-7-1-15,-10-1 16,-5 2 0,-6 2-16,-9 4 15,25 34-15,-31-24 16,-7 14 0,-7 24-16,-2 15 15,4 19 1</inkml:trace>
  <inkml:trace contextRef="#ctx0" brushRef="#br1" timeOffset="502597.8016">8305 13275 0,'-10'33'16,"-3"21"0,-3 17-16,-1 7 15,-4 30-15,4 21 16,7 7-16,18 7 15,9-13 1,8-18-16,4-18 16,4-16-1,4-22-15,-9-25 16,6-18-16,-8-13 16,2-18-1,-6-13-15,0-22 16,-11-10-16,-8-4 15,-10 2 1,-13 0-16,-7 7 16,-5 3-1,-5 10-15,-6 7 16,-4 11-16,0 14 16,0 8-1,0 17-15,3 10 16,1 11-16</inkml:trace>
  <inkml:trace contextRef="#ctx0" brushRef="#br1" timeOffset="503213.2116">10532 13723 0,'0'0'0,"0"0"16,0 0 0,-6 21-16,0 19 0,-4 23 15,6 4 1,8-3-16,6-3 15,13-5 1,10-15-16,13-11 16,5-14-16,5-12 15,2-13 1,0-13-16,-2-7 16,-56 29-1,45-40-15,-14 0 16,-20-3-16,-15 8 15,-16 5 1,-9 10-16,-14 4 16,-21 8-1,-13 12-15,-32 25 16,-23 40-16,-9 43 16</inkml:trace>
  <inkml:trace contextRef="#ctx0" brushRef="#br1" timeOffset="509913.0908">8613 11058 0,'0'0'0,"0"0"15,0 0 1,0 0-16,0 0 16,0 0-16,17 0 15,24 0 1,17 0-16,7 0 16,4-2-1,9-8 1,26-10-16,0 1 15,11-3-15,3-8 16,16-1-16,15-4 16,-6 1-1,-4 3-15,-3 1 16,3 2 0,-8 1-16,-15 5 15,-3 2-15,-11-1 16,-1 3-1,-3 6-15,-13-3 16,-14 9 0,-71 6-16,54-2 15,-5 2-15,-49 0 16,47 5 0,-6 1-16,-41-6 15,35 13 1,-9 9-16,-13 3 15,-9 2-15,-4 6 16,-4 5 0,-5 19-16,-1 5 15,-2 7-15,-4 9 16,-7 32 0,-1 24-16,-1 23 15,0-4 1,5-5-16,2 2 15,5-1-15,-3 4 16,1 2 0,3-3-1,6 3-15,2-4 16,-3 4-16,5-3 16,0-4-1,-1-1-15,6-11 16,-3-14-16,4-21 15,-2-21 1,-2-17-16,0-63 16,-2 40-16,2-40 15,-10 32 1,-5-12-16,-8-7 16,-3-6-1,-8-5-15,-4-2 16,-11-2-16,-2-5 15,-5-1 1,-5-6-16,-1 3 16,-7-3-1,-3 5-15,-6 5 16,-24-1-16,-17 5 16,-1 5-1,3 7-15,5-2 16,5 3-16,-1 8 15,-1 4 1,0 8-16,-7-2 16,-5 2-16,3 1 15,4 1 1,7-3-16,5-9 16,2-5-1,6-5-15,9-6 16,12-3-1,6-6-15,13 0 16,12-7-16,42 9 16,-41-9-1,41 9-15,-31-14 16,31 14-16,-15-13 16,15-1-1,0 14-15,9-15 16,9 0-1,7-2-15,4 0 16,3-6-16,5-9 16,-2-6-1,-2 1-15,-5-5 16,-5-8 0,-5-5-16,-5-8 15,-3-6-15,-4-13 16,1-35-1,-3-36-15,0-7 16,3-12-16,-5 7 16,-2-1-1,-2 3-15,2-2 16,-4-3 0,1 6-16,1-1 15,0 10-15,2 17 16,-2 14-1,-2 13-15,4 20 16,0 14 0,-3 16-16,1 20 15</inkml:trace>
  <inkml:trace contextRef="#ctx0" brushRef="#br1" timeOffset="515505.887">8655 11164 0,'0'0'15,"0"0"-15,0 0 16,0 0-16,0 0 16,0 0-1,0 0-15,13 17 16,10 5 0,10 7-16,8-1 15,2-7-15,6 0 16,6-1-1,7 0-15,4 2 16,3 6 0,18 11-16,7 10 15,7 14-15,-3 9 16,-4 4 0,-7-1-16,-8 2 15,3 1 1,0 6-16,8 5 15,-8 8-15,1 2 16,-5 8 0,-4 5-16,-9 8 15,-1 13-15,-5 5 16,-6-3 0,-3-1-16,-4-3 15,-4-4 1,-2-11-16,-5-5 15,-8-6-15,-2-11 16,-8-4 0,-3-12-16,-3-9 15,-5-18 1,3-8-16,-9-43 16,0 0-16,0 0 15,7 35 1,-7-35-16,7 23 15,-5-17-15,0-10 16</inkml:trace>
  <inkml:trace contextRef="#ctx0" brushRef="#br1" timeOffset="516099.1121">10037 10750 0,'-30'8'0,"-15"13"16,-15 10-16,-5 12 16,-21 22-1,-11 15-15,12 2 16,19-4-16,26-13 16,40-65-1,-6 45-15,27-20 16</inkml:trace>
  <inkml:trace contextRef="#ctx0" brushRef="#br1" timeOffset="516380.2958">10676 10826 0,'0'0'0,"-27"16"16,-6 3-16,-26 19 15,-3 7-15,-26 22 16,-14 22 0,-2 8-16,6 10 15,22-11-15,27-13 16,22-22-1,25-20-15,15-16 16</inkml:trace>
  <inkml:trace contextRef="#ctx0" brushRef="#br1" timeOffset="516599.1075">10813 11272 0,'-28'32'0,"-14"19"15,-15 20-15,-13 26 16,-14 26 0,9 7-16,21-17 15,18-23 1,22-19-16,18-27 15</inkml:trace>
  <inkml:trace contextRef="#ctx0" brushRef="#br1" timeOffset="516833.6841">10760 12166 0,'-21'34'0,"-8"15"16,-11 16 0,-4 11-16,2 6 15,3-3 1,10-10-16,12-11 16,15-24-1,6-14-15</inkml:trace>
  <inkml:trace contextRef="#ctx0" brushRef="#br1" timeOffset="517020.7752">10964 12502 0,'-13'27'0,"-10"13"16,-11 20-1,-3 11-15,-11 32 16,-1 22-16,7 1 16</inkml:trace>
  <inkml:trace contextRef="#ctx0" brushRef="#br1" timeOffset="530611.3302">11420 8444 0,'0'0'16,"0"0"-1,0 0-15,0 0 16,0 0-16,0 0 15,0 0 1</inkml:trace>
  <inkml:trace contextRef="#ctx0" brushRef="#br1" timeOffset="530845.6492">11516 9164 0,'0'0'0,"0"0"15,0 0 1,0 0-16,13 13 16,9 4-1,11 6-15,4-3 16</inkml:trace>
  <inkml:trace contextRef="#ctx0" brushRef="#br1" timeOffset="531455.1397">12437 8771 0,'-19'-19'0,"-2"-2"15,-5-11-15,4 3 16,6 4 0,7 2-16,3 1 15,12 0-15,15-7 16,14-4-1,22-6-15,5 6 16,3 11-16,-4 8 16,-6 12-1,-11 14-15,-10 12 16,-9 16 0,-19 9-16,-10 9 15,-13 10-15,-12 6 16,-21 24-1,-10 9-15,-7-6 16,6-13 0,12-19-16,11-14 15,38-55-15,0 0 16,0 0 0,-23 33-16,10-10 15,11-10 1,8-9-16,11-4 15,12-4-15,13-8 16,21-1 0,7-2-16,11-1 15,28 0-15,19 1 16,-3 1 0,-26-2-16,-38-1 15</inkml:trace>
  <inkml:trace contextRef="#ctx0" brushRef="#br1" timeOffset="531829.7941">13228 8545 0,'0'0'0,"0"0"16,0 0 0,15-3-16,20-8 15,17 0 1,0-1-16,-10 8 16,-8 8-16,-10 17 15,-15 6 1,-9 9-16,-13 1 15,-12 15 1,-6 6-16,-5 0 16,36-58-1,-33 54-15,33-54 16,0 0-16,-27 38 16,11-17-1,18-21-15</inkml:trace>
  <inkml:trace contextRef="#ctx0" brushRef="#br1" timeOffset="532392.4919">13750 8288 0,'0'0'0,"0"0"15,0 0-15,0 25 16,0 21-16,0 30 15,6 16 1,-2-3-16,0-2 16,-4 0-1,2-6-15,-2-12 16,0-69-16,0 53 16,0-53-1,0 0-15,0 39 16,-2-26-1,2-29-15,0-12 16,2-8 0,7-7-16,11-19 15,5-12-15,15-24 16,7-16 0,1-2-16,0 11 15,-10 19-15,-7 19 16,-31 67-1,25-55-15,-25 55 16,0 0-16,17-27 16,-3 23-1,-5 12-15,-5 21 16,-2 18 0,-2 34-16,2 46 15,-2 63-15,0 65 16,-4 55-1,-9 19-15,-9 39 16,-1 61 0,10 50-16</inkml:trace>
  <inkml:trace contextRef="#ctx0" brushRef="#br1" timeOffset="580505.868">18285 5765 0,'0'0'15,"0"0"-15,0 0 16,0 0-16</inkml:trace>
  <inkml:trace contextRef="#ctx0" brushRef="#br1" timeOffset="580881.1428">18220 9022 0,'0'0'0,"0"0"15,17 0 1,13 0-16</inkml:trace>
  <inkml:trace contextRef="#ctx0" brushRef="#br1" timeOffset="581287.3215">21406 9132 0,'0'0'0,"0"0"16,0 0-16,0 0 16,0-19-1,0-40-15</inkml:trace>
  <inkml:trace contextRef="#ctx0" brushRef="#br1" timeOffset="581615.362">21464 5593 0,'0'0'0,"0"0"15,0 0-15</inkml:trace>
  <inkml:trace contextRef="#ctx0" brushRef="#br1" timeOffset="583942.8685">19402 5675 0,'0'0'0,"-27"0"16,-16 0-16,-26 6 15,-3-2-15,-6 9 16,-11 12-1,-4 6-15,-9 12 16,4 1-16,4 3 16,9 3-1,6 3-15,4 6 16,8 2 0,5 6-16,1 7 15,3 2-15,3 7 16,1 6-1,6 5-15,9 0 16,8 2 0,3 0-16,8 0 15,5 0 1,10-1-16,8-6 16,5 0-16,3 6 15,5 6 1,3-2-16,2-6 15,6 2-15,4-4 16,3 5 0,9-4-16,5-1 15,4 1 1,4-3-16,7-4 16,-1 0-16,5-7 15,5-2 1,4-4-16,6-5 15,5-7-15,5-6 16,4-7 0,3-7-16,5-7 15,3-8 1,5-9-16,0-3 16,1-1-16,2-9 15,-3 0 1,-1-7-16,1-6 15,0-7 1,-3-8-16,-3-9 16,-4-8-16,-8-7 15,-6-5 1,-9-5-16,-2-7 16,-3-10-1,-1-4-15,-1-10 16,-3-5-16,3-8 15,-7-7 1,-5 1-16,-13 1 16,-8-1-16,-10 0 15,-5 6 1,-11-3-16,-2 2 16,-11-3-1,-6-1-15,-12 4 16,-10-2-16,-10 1 15,-5 3 1,-16-1-16,-13 0 16,-6 2-1,-7 7-15,-5 2 16,-6 6-16,-5-4 16,-7 1-1,-13-3-15,-7 5 16,-3 5-1,-13 3-15,-11 5 16,-9 12-16,-10 16 16,-12 10-1,-15 15-15,-15 30 16,-21 31-16,4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09-15T06:45:17.30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09-15T06:45:21.223"/>
    </inkml:context>
  </inkml:definitions>
  <inkml:trace contextRef="#ctx0" brushRef="#br0">2170 3157 0,'35'36'31,"35"17"-15,-34-1-16,-1 1 16,36 106-1,34 0 1,-34-71-1,-53-70-15,-1-18 16,1 17 15,-1-17-15,1 0 0,17 0-16,107-141 31,228-317-16,53-54 1,-282 318-16</inkml:trace>
  <inkml:trace contextRef="#ctx1" brushRef="#br0">6141 3993 0,'0'0'0,"0"0"16,0 0-16,0 0 16,0 0-1,0 0-15,0 23 16,5 17-16,2 20 15,-1 3 1,1 6-16,-5 5 16,2 20-1,-6 4-15,-2 5 16,-5 9-16,-2 7 16,2 10-1,0 7-15,-2 25 16,4 17-1,3 5-15,4 5 16,-2 0-16,-1 9 16,-4 4-1,3 13-15,4 3 16,6 13 0,4-4-16,-1-1 15,8-1-15,6 0 16,1-7-1,0-4-15,-1-18 16,-4-8-16,-2-3 16,-10-12-1,-3-20-15,-4-20 16,3-29 0,-3-103-16,2 80 15,-2-80-15,0 0 16,0 0-1,0 51-15,0-51 16,-5 13 0,-4-19-16,-2-19 15,-11-17-15</inkml:trace>
  <inkml:trace contextRef="#ctx1" brushRef="#br0" timeOffset="1608.879">6242 3873 0,'0'0'0,"0"0"16,0 0-16,0 0 16,0-3-16,0-8 15,9 1 1,11-2-16,16 5 15,15 6 1,14-4-16,13 5 16,30-3-16,7 3 15,12-3 1,20-2-16,16-5 16,4 3-1,-2 1-15,9 0 16,10 1-16,14 1 15,13-3 1,10 5-16,16-3 16,-4 5-16,1 0 15,5 0 1,-2 0-16,-5 0 16,-4 0-1,-4 2-15,-3 1 16,-2 0-16,-5 5 15,-19-1 1,-2 1-16,0 1 16,-3 1-16,-6 0 15,-12 4 1,-18-3-16,-9 2 16,-11 1-1,-13 0-15,-14-3 16,-20-5-1,-14-1-15,-73-5 16,0 0-16,63 0 16,-63 0-1,0 0-15,43-10 16,-43 10-16,0 0 16,0 0-1,32-10-15,-32 10 16,0 0-1,0 0-15,15-7 16,-15 7-16,7 2 16,-5 5-1,-4 6-15,-3 5 16,1 6 0,-1 3-16,-1 5 15,0 5-15,-1 15 16,-3 6-1,3 7-15,3 4 16,-3 9-16,0 27 16,1 23-1,-3 10-15,0 9 16,4-11 0,-1 1-16,1 1 15,-1 6-15,4 3 16,-2 10-1,-4 6-15,0 9 16,1 4 0,3 5-16,-1 7 15,2 4-15,-4-2 16,-2-3 0,1 2-16,1-4 15,-4-2 1,2-5-16,5 0 15,6-16-15,4-1 16,3-9 0,5-11-16,1-16 15,4-11 1,1-16-16,-7-1 16,0-13-16,-3-15 15,-10-69 1,6 52-16,-6-52 15,4 49-15,-4-49 16,-8 48 0</inkml:trace>
  <inkml:trace contextRef="#ctx1" brushRef="#br0" timeOffset="2593.3195">6036 9383 0,'0'0'0,"0"0"15,0 0 1,0 0-16,0 0 16,0 0-1,21 4-15,21 1 16,27 3-16,5-1 15,20-3 1,5 2-16,4-5 16,9-1-1,5 0-15,7-1 16,5-2-16,7-6 16,9 0-1,20-4-15,16 4 16,3 2-1,-1 3-15,-4 1 16,0 1-16,1 0 16,0 2-1,0-2-15,3-1 16,1 6 0,0-3-16,4 4 15,-2-2-15,-3 5 16,-2-5-1,1 0-15,-6-2 16,-8-2-16,-3 0 16,-1 0-1,-4 0-15,-4-3 16,-8 1 0,-7-3-16,-3 2 15,-7-2-15,-16 1 16,-7 3-1,-6-1-15,-4 0 16,-6 1 0,-11 3-16,-14 3 15,-11-3-15,-56 0 16,50 2 0,-50-2-16,0 0 15,55 2 1,-55-2-16,0 0 15,0 0-15,60 3 16</inkml:trace>
  <inkml:trace contextRef="#ctx1" brushRef="#br0" timeOffset="2749.5723">12893 9434 0,'0'0'16,"0"0"-16,0 0 15,0 0-15</inkml:trace>
  <inkml:trace contextRef="#ctx1" brushRef="#br0" timeOffset="7826.4937">6584 4324 0,'0'0'15,"0"0"1,0 0-16,0 0 15,0 0-15,0 0 16,0 0 0,0 0-16,-12 0 15,-7 0-15,-8 0 16,6 0 0,4 0-16,-1 0 15,1 0 1,3 0-16,-2 0 15,0 0-15,-2 0 16,3-2 0,-1-2-16,1 4 15,-1-4 1,-2 3-16,18 1 16,-21-7-16,-1 1 15,-2-2 1,24 8-16,-26-8 15,-6-3 1,-1-2-16,2-1 16,31 14-16,-30-15 15,-1-5 1,0-4-16,-4-4 16,35 28-16,-30-31 15,1-3 1,4-1-16,3 1 15,1-2 1,21 36-16,-15-37 16,15 37-16,-13-48 15,3 0 1,10 48-16,-4-53 16,4 7-16,0 46 15,6-46 1,6 2-16,5 4 15,7 6 1,0 5-16,-24 29 16,27-24-16,4 3 15,3 8 1,-34 13-16,37-11 16,10 9-1,0 2-15,0 5 16,0 3-16,-2 5 15,-1 6 1,-1 3-16,2 3 16,-5 2-1,0 4-15,-2 5 16,-2-1-16,-5 6 16,-4 0-1,-6 4-15,-5 3 16,-6 2-16,-8 4 15,-9-1 1,-4 4-16,-9-1 16,-5-3-1,-6-1-15,-3-5 16,3-5-16,-2-4 16,4-4-1,1-5-15,9-9 16,5-7-1,6-2 1,-1-2-16,4-4 0,3-3 16,0-2-1,2 0-15,0 0 16,2 0 0,0-2-16,3 0 15,-3 2-15,3 0 16,-3 0-1,0 0-15,0 0 16,0 0 0,0 0-16,-2 0 15,-2 0-15,2 0 16,-2 0 0,2 0-16,-2 0 15,0 0-15,2 0 16,-2-5-1,2-2-15</inkml:trace>
  <inkml:trace contextRef="#ctx1" brushRef="#br0" timeOffset="9528.8956">13280 9700 0,'0'0'15,"0"0"-15,-17 7 16,-14 1-1,-18 10-15,6 0 16,5-2 0,-3-3-16,41-13 0,-41 9 15,-4-5-15,2-1 16,-2-6 0,0-3-16,2-5 15,0-5-15,-2-4 16,2-5-1,4-2-15,-2-3 16,10-4 0,7 0-16,3-1 15,3-1-15,18 36 16,-14-41 0,4 0-16,5-7 15,3 6 1,4 3-16,-2 39 15,9-40-15,4 0 16,5 6 0,8 5-16,-26 29 15,28-23-15,-28 23 16,36-23 0,-36 23-16,48-18 15,2 7 1,0 6-16,-6 8 15,-1 5-15,-3 4 16,-2 4 0,-7 4-16,-2 1 15,-4 2-15,2 2 16,-1 4 0,2 7-16,-6 4 15,-4 0 1,-3 5-16,-4-3 15,-2 3 1,-5-3-16,-2 5 16,-4 0-16,0-2 15,-4-1 1,-8 1-16,-3-2 16,17-43-1,-21 42-15,-1-2 16,22-40-16,0 0 15,0 0 1,-22 36-16,22-36 16,0 0-16,0 0 15,-19 24 1,19-12-16,23-6 16</inkml:trace>
  <inkml:trace contextRef="#ctx1" brushRef="#br0" timeOffset="9685.1085">13206 9811 0,'0'0'0,"0"0"15,0 0-15,0 0 16</inkml:trace>
  <inkml:trace contextRef="#ctx1" brushRef="#br0" timeOffset="16137.0749">7064 10737 0,'0'0'15,"0"0"-15,0 0 16,22 0-1,24 0-15,22 0 16,0 4 0,3 1-16,3 3 15,18 1-15,8-4 16,12-5 0,6-5-16,7-6 15,5-2-15,6-1 16,6 3-1,2 0-15,31 0 16,-10 4 0,-2-2-16,-2 5 15,4-3 1,3-2-16,-1-1 16,4 0-16,-2-1 15,1 6 1,-5 5-16,-4 5 15,5-1-15,-1-2 16,3 1 0,-3-3-16,0 0 15,-6 0 1,-5 0-16,-9 2 16,-6-2-16,-11 5 15,-15 0 1,-12 0-16,-5 2 15,-11 0 1,-11 2-16,-16-3 16,-14 1-16,-44-7 15,39 5 1,-2-3-16</inkml:trace>
  <inkml:trace contextRef="#ctx1" brushRef="#br0" timeOffset="16590.1001">12340 10405 0,'0'0'0,"0"0"15,0 0 1,0 0-16,0 0 16,15 7-1,21 5-15,5 6 16,3 4-16,2 0 16,0-2-1,-46-20-15,47 25 16,-47-25-16,45 25 15,-45-25 1,0 0-16,39 26 16,-14 3-1,-18-2-15,-20-2 16,-14-1-16,-19 3 16,-25 9-1,-29 11-15,-25 6 16,-14 4-1,1 0-15,11-5 16,6-8-16</inkml:trace>
  <inkml:trace contextRef="#ctx1" brushRef="#br0" timeOffset="17511.7646">7482 10228 0,'0'0'0,"0"0"32,-20 5-32,-18 5 15,-20 8-15,9 2 0,0 4 31,-6 7-31,-2 3 0,1 6 32,0 0-32,4 0 15,8-1-15,4-6 0,6-3 16,34-30-16,-31 26 16,31-26 15,-23 29-31,23-29 15,0 0-15,-13 25 0,11-3 32,7 1-32,5-3 0,11-3 15,5 2-15,8-4 32,6 5-32,19 7 0,3 2 31,3 4-31,6 5 15,23 16 1,11 8-16,-1 8 16,-13-8-16,-20-10 0,-8-11 31,-63-41-31,53 39 0,-53-39 16,37 29-16,-37-29 31,0 0-31,0 0 0,26 25 31,-26-25-31,0 0 0,20 18 16,-4-7-16</inkml:trace>
  <inkml:trace contextRef="#ctx1" brushRef="#br0" timeOffset="17652.3784">8155 11494 0,'0'0'0,"0"0"31,0 0-31,0 0 16,0 0-1</inkml:trace>
  <inkml:trace contextRef="#ctx1" brushRef="#br0" timeOffset="19573.4177">4715 3374 0,'0'0'0,"0"0"16,0-24-16,9-21 15,9-19 1,10 12-16,3 9 15,2 4-15,3 5 16,2 7 0,2 7-16,1 10 15,-2 5 1,0 10-16,-5 10 16,-13 7-16,-9 5 15,-10 11 1,-12 17-16,-7 8 15,-8 2 1,-6-4-16,2-6 16,4-6-16,4-10 15,2-10 1,8-10-16,-1-8 16,2-6-16,3-12 15,12-9 1</inkml:trace>
  <inkml:trace contextRef="#ctx1" brushRef="#br0" timeOffset="19854.9939">5315 2959 0,'0'0'16,"0"0"-1,0 0-15,0 0 16,-12 18-16,-5 11 15,-4 14 1,-1 6-16,3 4 16,0 8-1,2 3-15,9-3 16,4-3-16,8-9 16,8-11-1,8-9-15,4-16 16,14-9-16,16-6 15,2-5 1,-2-7-16</inkml:trace>
  <inkml:trace contextRef="#ctx1" brushRef="#br0" timeOffset="20120.5393">5529 3534 0,'0'0'15,"0"0"-15,0 0 16,0 0-16,0 0 16,0 22-1,0 18-15,0 25 16,0 4-1,-7 9-15,-8 15 16,-12-5-16,-4-13 16</inkml:trace>
  <inkml:trace contextRef="#ctx1" brushRef="#br0" timeOffset="21104.4193">5770 2891 0,'0'0'15,"0"0"1,0 0-16,10-17 16,7-9-16,8-8 15,-1 8 1,-1 7-16,-1 8 15,3 7-15,-5 4 16,1 8 0,-2 10-16,0 9 15,-6 9-15,-1 14 16,0-2 0,-12-48-16,0 0 15,0 0 1,9 47-16,1-15 15,2-21-15,1-14 16,3-13 0,4-10-16,-2-10 15,5-14 1,-4 1-16,-1 0 16,-18 49-16,18-46 15,-18 46 1,0 0-1,18-40-15,3 11 0,-2 15 16,1 10 0,-2 11-16,3 10 15,1 10 1,1 9-16,8 15 16,-3 8-16,2 7 15,1 5 1,0 26-16,3 10 15,-7-4 1,-10-18-16,-7-18 16,-10-67-16,0 47 15,0-47 1,-6 29-16,-4-14 16,-3-12-16,-10-3 15,-2-10 1,-4 2-16,-4-8 15,-5 3 1,-9-10-16,5 3 16,8-9-16,13 0 15,15-1 1,19-4-16,28-20 16,26-6-1,56-27-15,79-30 16,84-13-16,-26 41 15,-6 20 1</inkml:trace>
  <inkml:trace contextRef="#ctx1" brushRef="#br0" timeOffset="22869.8804">13974 9617 0,'0'0'0,"0"0"15,0 0 1,-17-11-16,-2-7 16,-5-9-16,5 6 15,2 0 1,-1-1-16,-3-3 16,-3 0-1,-5 3-15,1 0 16,-4 4-16,-1 4 15,-2 6 1,3 8-16,1 6 16,4 14-1,-2 9-15,1 16 16,8 11-16,9 4 16,9 7-1,8 0-15,7-4 16,7-7-1,8-9-15,-28-47 16,33 38-16,0-16 16,4-11-1,-8-16-15,-1-10 16,-3-12-16,-2-6 16,-1-14-1,-6-2-15,-3-3 16,-5 5-1,0 9-15,-4 9 16,0 11-16,0 9 16,5 7-1,6 9-15,2 6 16,1 7 0,5 5-16,3 3 15,8 8-15,2-2 16,1-5-1,2-4-15,-39-25 16,40 20 0,2-8-16</inkml:trace>
  <inkml:trace contextRef="#ctx1" brushRef="#br0" timeOffset="23072.9331">14413 9563 0,'0'0'0,"0"0"16,0 0-16,0 27 15,-4 25-15,-2 21 16,-8 11 0,-3-25-16,17-59 15,-8 27 1,14-27-16</inkml:trace>
  <inkml:trace contextRef="#ctx1" brushRef="#br0" timeOffset="23744.6718">14505 8261 0,'0'0'0,"0"0"16,11 15-16,12 15 15,8 12 1,3 16-16,-3 11 16,10 36-16,3 29 15,-1 21 1,-5-2-16,-3-18 15,-3-17 1,-3-15-16,-10-18 16,-5-13-16,-14-72 15,0 0 1,0 0-16,7 44 16,-7-44-1,-7 27-15,-7-21 16,2-14-16,-1-15 15,1-15 1,10-22-16,8-9 16,15-7-16,18-20 15,16-4 1,11 21-16,3 30 16,1 24-1,-17 23-15,-4 13 16,-1 18-16,-10 11 15,-10 14 1,-12 9-16,-16 6 16,-16 0-1,-12 1-15,-15 5 16,-8-7-16,-1-22 16,52-46-1,-48 25-15,2-10 16,-1-8-1,7-9-15,11-9 16,14-7-16</inkml:trace>
  <inkml:trace contextRef="#ctx1" brushRef="#br0" timeOffset="23931.7646">15898 9383 0,'0'0'16,"0"0"-16,0 0 15</inkml:trace>
  <inkml:trace contextRef="#ctx1" brushRef="#br0" timeOffset="33738.4627">16121 4823 0,'0'0'0,"-20"-14"16,-5-6-1,-8-5-15,0-4 16,1-2 0,3-3-1,2 0 1,7 0-16,7-4 0,13-1 15,17-1 1,22-4-16,20-4 16,29-14-16,17-3 15,-9 16 1,-96 49 0,69-21-16,-30 28 0,-16 13 15,-9 7 1,-8 7-16,-6 11 15,-10 19 1,-10 10-16,-13 29 16,-20 22-16,-9 11 15,-11 3 1,4-18-16,5-14 16,14-20-16,12-18 15,38-69 1,-25 54-16,21-25 15,12-18 1,13-16-16,13-23 16</inkml:trace>
  <inkml:trace contextRef="#ctx1" brushRef="#br0" timeOffset="33899.1083">16798 4284 0,'-4'0'0,"-12"0"16,16 0-16,-29 7 15,-18 13-15,-8 15 16</inkml:trace>
  <inkml:trace contextRef="#ctx1" brushRef="#br0" timeOffset="33977.5732">16729 6138 0,'0'5'0</inkml:trace>
  <inkml:trace contextRef="#ctx1" brushRef="#br0" timeOffset="34258.6217">17209 4525 0,'0'0'16,"0"0"-16,0 0 15,0 0 1,0 0-16,0 0 16,0 0-16,0 0 15,0 0 1</inkml:trace>
  <inkml:trace contextRef="#ctx1" brushRef="#br0" timeOffset="34461.7278">17162 4943 0,'0'0'0,"0"0"15,0 0-15,23 6 16,18 8-16,16 5 15</inkml:trace>
  <inkml:trace contextRef="#ctx1" brushRef="#br0" timeOffset="35336.4986">16671 4302 0,'0'0'0,"0"0"15,0 0-15,0 0 32,-12-2-32,-10-6 0,-15 4 15,-7 8 1,-11 23-16,2 14 15,-4 8-15,-14 23 16,-2 17 0,14 5-16,15-2 15,17-3-15,18-9 16,18-6 0,18-3-16,15-4 15,19-4 1,12-5-16,8-6 15,3-6-15,4 0 16,-10-16 0,-17-5-16,-61-25 15,39 14 1,-39-14-16,0 0 16,0 0-16,34 8 15,-34-8 1,0 0-16,0 0 15,23 7-15,-23-7 16,0 0 0,0 0-16,15 2 15,-15-2 1,0 0-16,6 0 16,-6 0-16,5-6 15,0-8 1,5-4-16,4-7 15</inkml:trace>
  <inkml:trace contextRef="#ctx1" brushRef="#br0" timeOffset="35648.9306">17093 4514 0,'0'0'0,"0"0"16,0 0-16,0 0 16,0 0-1,22 4-15,19 1 16,12 6-16</inkml:trace>
  <inkml:trace contextRef="#ctx1" brushRef="#br0" timeOffset="35852.0025">17082 5075 0,'0'4'0,"0"1"15,7 2-15,3 0 16,10 8-1,-1 1-15,7-1 16,1 1-16</inkml:trace>
  <inkml:trace contextRef="#ctx1" brushRef="#br0" timeOffset="36367.8772">17943 3685 0,'0'0'0,"0"0"16,-5 21-16,3 14 15,-5 27 1,-1 8-16,-3 18 15,0 27-15,7 15 16,-2 6 0,-3 27-16,-1 12 15,6-10 1,0-8-16,0-17 16,-1-12-16,1-28 15,1-22 1,3-78-16,0 0 15,7 47-15,8-36 16,8-22 0,9-21-16</inkml:trace>
  <inkml:trace contextRef="#ctx1" brushRef="#br0" timeOffset="36820.5254">18179 4914 0,'0'0'0,"0"0"16,0 0-16,18 18 15,13 4 1,21 12-16,3-10 16,8-7-16,1-14 15,2-14 1,-5-8-16,-9-11 15,-7-4 1,-13-4-16,-17-2 16,-10 5-16,-8 8 15,-5 6 1,-7 10-16,-9 5 16,0 8-1,-5 11-15,-4 12 16,-10 17-16,1 16 15,0 10 1,-8 32-16,8 16 16,17 5-1,21-16-15,19-29 16,16-24-16,12-26 16,16-15-1,23-20-15,41-33 16</inkml:trace>
  <inkml:trace contextRef="#ctx1" brushRef="#br0" timeOffset="37304.7814">19525 4352 0,'0'-39'15,"0"-22"-15,0-16 16,-5-19-1,-3 8-15,-10 6 16,-8 12-16,4 15 16,-2 8-1,0 4-15,24 43 16,-31-36-16,-6 9 16,-3 12-1,-1 11-15,2 12 16,1 13-1,3 13-15,6 9 16,8 14-16,3 9 16,3 11-1,-1 28-15,2 24 16,6 10 0,6 15-16,4-2 15,4-2-15,-2-5 16,3-8-1,4-16-15,1-18 16,3-20 0,-15-83-16,16 69 15,-16-69-15,0 0 16,10 37 0,-10-37-16,7 8 15,-3-24-15</inkml:trace>
  <inkml:trace contextRef="#ctx1" brushRef="#br0" timeOffset="37523.6247">18710 4498 0,'0'0'0,"0"0"15,21 0-15,26 0 16,27 0 0,18 5-16,2 2 15,-1 1 1,-4-1-16</inkml:trace>
  <inkml:trace contextRef="#ctx1" brushRef="#br0" timeOffset="37789.043">19502 4523 0,'0'0'0,"0"0"15,0 0 1,0 0-16,29 0 16,34 4-16,36-1 15,20 3 1,-2-3-16,-13-1 15,-9-4 1,-19-5-16,-15-4 16,-61 11-16,39-16 15,-8-4 1,-13-5-16,-9 1 16</inkml:trace>
  <inkml:trace contextRef="#ctx1" brushRef="#br0" timeOffset="38242.35">20054 3618 0,'0'0'16,"0"0"-16,0 0 15,0 0 1,-4 27-16,2 31 16,-5 27-1,-3 22-15,3 7 16,5 9-16,0 11 16,0 13-1,2 32-15,0 11 16,2-6-1,2-23-15,1-14 16,-1-13-16,-4-25 16,3-8-1,-1-15-15,-2-86 16,6 70-16,-6-70 16,0 0-1,0 0-15,4 36 16,-4-36-1,0 18-15,0-18 16,0 0-16,-4-7 16</inkml:trace>
  <inkml:trace contextRef="#ctx1" brushRef="#br0" timeOffset="38382.7751">20494 5491 0,'0'0'16,"0"0"-16,0 0 15,0 0-15</inkml:trace>
  <inkml:trace contextRef="#ctx1" brushRef="#br0" timeOffset="64891.8231">16774 6353 0,'-16'-23'0,"1"-8"15,-6-11 1,-1-3-16,-3 1 15,-3 5 1,-7 6-16,0 7 16,-3 3-16,-6 10 15,-3 4 1,-5 11-16,-5 11 16,-4 10-1,-5 12-15,-9 21 16,1 15-16,9 10 15,18 2 1,18-4-16,13 5 16,16-2-16,12-3 15,11-6 1,12-10-16,5-18 16,4-14-1,4-4-15,4-12 16,-7-8-16,-45-7 15,46-13 1,-2-16-16,2-17 16,-4-6-1,-1-11-15,14-18 16,3-6-16,-4 9 16,-14 15-1,-7 14-15,-14 18 16,-9 13-1,-3 10-15,-1 9 16,0 10-16,-4 10 16,-2 8-1,0 9-15,4 13 16,5 9 0,9 6-16,5 0 15,10-1-15,7 0 16,19 13-1,13 0-15,3-13 16,-11-16-16,-8-15 16,-56-34-1,42 11-15,-3-19 16</inkml:trace>
  <inkml:trace contextRef="#ctx1" brushRef="#br0" timeOffset="65094.9001">17358 6203 0,'0'0'15,"0"0"1,0 0-16,0 0 15,10 14-15,19 12 16</inkml:trace>
  <inkml:trace contextRef="#ctx1" brushRef="#br0" timeOffset="65329.2202">17287 6710 0,'0'0'15,"0"0"1,0 0-16,0 0 16,2 21-16,14 19 15,11 13 1,5-6-16</inkml:trace>
  <inkml:trace contextRef="#ctx1" brushRef="#br0" timeOffset="65907.5318">18152 6364 0,'0'0'16,"0"0"-16,0 20 16,0 20-16,0 19 15,0 5 1,0 7-16,0 6 16,0 10-1,0-5-15,-4-6 16,0-6-16,4-70 15,-7 51 1,7-51-16,-6 36 16,-7-20-1,5-23-15,3-18 16,5-9-16,7-3 16,12-14-1,10-7-15,8-5 16,10-4-1,15-18-15,13-1 16,-7 17-16,-7 21 16,-3 18-1,-13 18-15,-5 9 16,-5 10 0,-5 1-16</inkml:trace>
  <inkml:trace contextRef="#ctx1" brushRef="#br0" timeOffset="66188.7679">18937 6478 0,'0'0'16,"0"0"-16,0 0 15,0 0-15,2 24 16,5 26-1,5 23-15,-2 12 16,-1-2 0,-5-3-16,0-1 15,0 2 1,-12-6-16,8-75 16,-11 60-16,-9-31 15,-3-33-15</inkml:trace>
  <inkml:trace contextRef="#ctx1" brushRef="#br0" timeOffset="66344.6724">18760 6160 0,'0'0'15,"0"0"1,0 0-16,0 0 15,20 0-15,35 0 16</inkml:trace>
  <inkml:trace contextRef="#ctx1" brushRef="#br0" timeOffset="67204.1614">19564 6822 0,'0'0'16,"0"0"-16,0 0 15,0 0 1,0 0-16,2-20 16,12-22-16,2-16 15,-2 4 1,-8-4-16,-8-1 15,-6 9 1,-6 4-16,14 46 16,-24-35-16,-4 13 15,0 17 1,1 12-16,-1 10 16,2 10-1,1-1-15,8 2 16,5-8-16,8-4 15,6-9 1,9-6-16,7-5 16,11-3-1,4-2-15,3 3 16,2 1-16,2 10 16,-4 10-1,-2 14-15,-6 12 16,-2 17-16,-7 16 15,-3 40 1,-1 31-16,-3 29 16,-6 7-1,-6-7-15,-6-11 16,-3-8-16,-7-15 16,-4-13-1,-2-15-15,-5-15 16,-6-17-1,33-80-15,-43 58 16,-6-27-16,-6-13 16,-11-11-1,3-17-15,4-16 16,0-21 0,1-29-16,12-25 15,16-19-15,21-12 16,23-13-1,20-7-15,12 8 16,17 11 0,10 13-16,8 11 15,-2 23-15,-9 19 16,-1 16 0,-7 17-16,-9 16 15,-6 9-15,2 4 16,-2 4-1,0-4-15</inkml:trace>
  <inkml:trace contextRef="#ctx1" brushRef="#br0" timeOffset="67703.6635">20000 6016 0,'0'0'16,"0"0"-16,2 24 15,10 25-15,-2 34 16,2 29 0,-4 11-16,-4 8 15,-2 3 1,0-6-16,-2-14 15,0-114 1,0 0-16,0 0 16,-2 85-16,-2-37 15,-1-36 1,8-30-16,5-20 16,8-9-16,1-6 15,8-4 1,2 2-16,5 3 15,-1 12 1,0 11-16,0 13 16,-2 16-16,-4 11 15,2 14 1,-2 11-16,5 17 16,-7 8-1,-5 0-15,-18-61 16,0 0-16,8 62 15</inkml:trace>
  <inkml:trace contextRef="#ctx1" brushRef="#br0" timeOffset="67953.9716">20439 6349 0,'0'0'0,"0"0"15,27 0 1,30 4-16,35 0 16,20 7-1,2-1-15,-2-2 16,-7-1-16,-14-3 16,-91-4-1,0 0-15,0 0 16,72 3-1,-31-1-15</inkml:trace>
  <inkml:trace contextRef="#ctx1" brushRef="#br0" timeOffset="68344.138">20704 5491 0,'0'0'0,"0"0"15,2 20-15,5 24 16,5 36 0,-6 37-16,-1 15 15,2 18-15,0 45 16,-3 14-1,-2-11-15,2-25 16,3-28 0,2-11-16,0-27 15,-1-22-15,-8-85 16,0 0 0,0 0-16,7 65 15,-7-65 1,0 0-16,2 32 15,-2-32-15,3 11 16,-6-16 0</inkml:trace>
  <inkml:trace contextRef="#ctx1" brushRef="#br0" timeOffset="68500.7121">21225 7025 0,'0'0'16,"0"0"-16,-7 22 15,-1 15-15</inkml:trace>
  <inkml:trace contextRef="#ctx1" brushRef="#br0" timeOffset="72624.3833">16577 8382 0,'0'0'0,"0"0"16,-19 5-16,-15-4 15,-13 4 1,8-1-16,8-4 16,7 0-1,11-7-15,10-13 16,12-6-16,6-10 15,14-11 1,10-7-16,1 1 16,0 3-1,-2 13-15,-38 37 16,33-22-16,0 17 16,-7 14-1,-4 16-15,-1 8 16,0 18-1,1 5-15,-3 5 16,-1 1-16,2-4 16,-20-58-1,0 0-15,25 44 16,1-14 0,4-24-16,-6-17 15,0-14-15,3-13 16,0-17-1,0-3-15,-7-3 16,-2 4-16,-18 57 16,0 0-1,0 0-15,15-55 16,-15 55 0,14-35-16,-4 20 15,-3 21-15,-2 18 16,-1 19-1,4 25-15,-2 12 16,3 38 0,7 38-16,2 10 15,1 6-15,-3-7 16,-1-6 0,-2 0-16,-2-3 15,-7-3-15,-6 0 16,-7-4-1,-10-8-15,-6-11 16,-6-23 0,-2-20-16,-3-21 15,-3-18 1,1-23-16,-6-13 16,-4-9-16,-6-9 15,-4-10 1,-3-15-16,4-10 15,-4-10-15,-10-25 16,4-20 0,10-11-16,15-7 15,20-2 1,20-5-16,21-2 16,15-4-16,16 6 15,10 3 1,11 10-16,10 13 15,8 7-15,5 14 16,2 16 0,-8 16-16,-1 17 15,-10 17 1,-5 13-16,-14 12 16,-9 7-16,-3 13 15,-4 0 1,-9 1-16,-33-38 15,0 0 1,0 0-16,29 35 16,-16-21-16,-13-18 15</inkml:trace>
  <inkml:trace contextRef="#ctx1" brushRef="#br0" timeOffset="72780.6309">17632 8339 0,'0'0'15,"0"0"-15,0 0 16,0 0-16,19 5 16,36-1-1</inkml:trace>
  <inkml:trace contextRef="#ctx1" brushRef="#br0" timeOffset="72952.8191">17798 8962 0,'0'0'0,"0"0"16,0 0-1,0 0-15,0 0 16</inkml:trace>
  <inkml:trace contextRef="#ctx1" brushRef="#br0" timeOffset="81403.9362">18326 8458 0,'0'0'16,"0"0"0,0 0-16,19 0 15,19 0-15,26-5 16,6-1-1,6-2-15,17 2 16,-1 1 0,-4 3-16,-6 0 15,-6 2-15,-76 0 16,65-6 0,-23-8-16</inkml:trace>
  <inkml:trace contextRef="#ctx1" brushRef="#br0" timeOffset="81747.2418">18743 7796 0,'0'0'15,"0"0"-15,0 0 16,-8 32 0,2 28-16,-5 34 15,-5 25-15,2 14 16,1 10 0,8 9-16,1-2 15,2-8 1,2-7-16,4-17 15,5-13-15,2-22 16,1-16 0,-12-67-16,14 42 15</inkml:trace>
  <inkml:trace contextRef="#ctx1" brushRef="#br0" timeOffset="82169.3748">19150 8748 0,'0'0'16,"-15"21"-16,-2 10 16,-8 15-16,3 12 15,-3 7 1,10 3-16,6-9 15,9-5 1,14-11-16,8-14 16,7-20-16,10-14 15,16-17 1,-7-14-16,-7-7 16,-12 1-1,-14 1-15,-10 0 16,-16 9-16,-5 7 15,-8 7 1,-6 3-16,-3 6 16,2 5-16,2 1 15,4 3 1,5-2-16,11 1 16,13-7-1,23-9-15</inkml:trace>
  <inkml:trace contextRef="#ctx1" brushRef="#br0" timeOffset="82497.4172">19760 8485 0,'0'0'15,"0"23"-15,0 23 16,-6 32-1,0 33-15,-5 17 16,-1 13-16,4 12 16,1 49-1,5 14-15,0-14 16,2-14 0,0-14-16,0-11 15,-7-13-15,1-30 16,0-28-1,2-25-15,4-67 16,0 0-16,-7 37 16,-1-19-1,-6-18-15</inkml:trace>
  <inkml:trace contextRef="#ctx1" brushRef="#br0" timeOffset="82887.9546">19887 8717 0,'24'-5'16,"17"-6"-16,12 0 15,1 4-15,-5 9 16,-12 16 0,-11 18-16,-22 11 15,-17 13-15,-19 12 16,-26 26 0,-25 10-16,-4-8 15,10-19 1,77-81-16,-59 51 15,59-51-15,0 0 16,-37 19 0,14-20-16,14-17 15,9-13-15</inkml:trace>
  <inkml:trace contextRef="#ctx1" brushRef="#br0" timeOffset="83059.7885">20456 8960 0,'0'0'0,"0"0"15,0 0 1,0 0-16</inkml:trace>
  <inkml:trace contextRef="#ctx1" brushRef="#br0" timeOffset="84074.8206">17454 10321 0,'0'0'15,"0"0"-15,0 0 16,-5 26-1,1 31-15,0 28 16,2 24-16,4 7 16,2 7-1,0 14-15,-2 6 16,-2 6 0,0 38-16,-8 2 15,0-15-15,-13-29 16,2-29-1,-3-18-15,22-98 16,-21 84 0,21-84-16,-16 52 15,16-52-15,-8 17 16,6-34 0,10-16-16,10-20 15,13-31 1,21-31-16,15-28 15,3 6-15,-10 30 16,-11 36 0,-4 31-16,-7 19 15,0 15-15,2 10 16,-5 16 0,-2 20-16,-5 16 15,-10 20 1,-16 34-16,-24 26 15,-21 15-15,-17-3 16,-9-11 0,0-31-16,3-25 15,14-23 1,2-22-16,8-18 16,0-9-16,3-9 15,-1-11 1,6-11-16,9-18 15</inkml:trace>
  <inkml:trace contextRef="#ctx1" brushRef="#br0" timeOffset="84325.0739">18061 11197 0,'0'0'0,"0"0"16,0 0-16,0 0 16,13 13-1,8 9-15,4 8 16,-6-1-16</inkml:trace>
  <inkml:trace contextRef="#ctx1" brushRef="#br0" timeOffset="84543.845">18228 11836 0,'0'0'16,"0"0"-16,0 0 16,0 0-1,9 7-15,16-1 16,15 3-16,5-5 16</inkml:trace>
  <inkml:trace contextRef="#ctx1" brushRef="#br0" timeOffset="85277.9602">18979 9999 0,'0'0'0,"0"0"16,0 27-1,0 29-15,0 35 16,4 35 0,2 14-16,-2 21 15,-2 47-15,-2 24 16,0-4-1,-2-11-15,-6-14 16,4-17 0,-4-21-16,-5-22 15,-3-35-15,7-21 16,9-87 0,0 0-16,-8 62 15,-5-39 1,4-25-16,5-17 15,4-14-15,9-18 16,12-30 0,16-37-16,21-32 15,5-2-15,-4 24 16,-11 37 0,-8 29-16,1 19 15,-6 21 1,3 10-16,1 10 15,-2 11-15,-1 16 16,-11 13 0,-8 17-16,-14 16 15,-16 17 1,-26 26-16,-23 22 16,-17-2-16,3-27 15,12-29 1,64-78-16,-61 54 15,6-20 1,7-23-16,8-9 16,5-11-16,5-6 15,10-8 1,5-8-16</inkml:trace>
  <inkml:trace contextRef="#ctx1" brushRef="#br0" timeOffset="85782.6821">19866 11559 0,'0'0'0,"0"0"16,-6 23-16,-8 25 16,-5 21-16,-2 3 15,-2 26-15,6 16 16,11-15 0,8-19-16,-2-80 15,15 59 1,-15-59-16,26 30 15,9-22-15,0-23 16,5-14 0,3-15-16,-5-15 15,-8-3 1,-4-5-16,-10 2 16,-12 7-16,-11 5 15,-6 10 1,-15 12-16,-9 9 15,-12 13 1,-8 16-16,3 6 16,-5 9-16,3 3 15,56-25 1,0 0-16,-50 17 16,13-12-16</inkml:trace>
  <inkml:trace contextRef="#ctx1" brushRef="#br0" timeOffset="86032.6432">19983 11014 0,'0'0'0,"0"0"15,22 6-15,25 0 16,26 6-1,17 1-15,1 1 16,7-5-16,15-4 16,3-5-1,7-3-15,0-4 16,-21 3-16,-23 4 16</inkml:trace>
  <inkml:trace contextRef="#ctx1" brushRef="#br0" timeOffset="86407.1774">20483 10303 0,'-5'31'0,"1"25"16,0 27-1,0 38-15,-6 17 16,-3 21 0,-7 48-16,5 24 15,3 4-15,12-23 16,2-39-1,10-21-15,-1-21 16,3-29 0,-14-102-16,0 0 15,0 0 1,10 66-16,1-50 16</inkml:trace>
  <inkml:trace contextRef="#ctx1" brushRef="#br0" timeOffset="86672.777">20590 11090 0,'0'0'0,"21"4"16,19 0-16,30 3 15,7 0 1,26 2-16,2 1 16,7 2-16,-1-5 15,-1-7 1,-7-4-16,-7-6 16,-9-1-16,-13-4 15</inkml:trace>
  <inkml:trace contextRef="#ctx1" brushRef="#br0" timeOffset="87047.7702">21216 10012 0,'0'0'16,"-4"32"-16,0 21 15,-6 39 1,-1 31-16,3 13 16,-4 23-1,-2 42-15,-2 29 16,6 11-16,-1-22 15,1-13 1,6-32-16,4-20 16,12-22-1,3-37-15,-15-95 16,24 62-16,6-44 16,1-27-1,2-23-15</inkml:trace>
  <inkml:trace contextRef="#ctx1" brushRef="#br0" timeOffset="87500.6761">21683 11297 0,'0'0'0,"0"0"16,0 0-1,-18 25-15,-8 20 16,-18 31-1,-6 35-15,-2 44 16,17 12-16,17-20 16,20-31-1,14-33-15,5-32 16,5-28 0,0-16-16,3-16 15,11-16-15,18-26 16,17-38-1,2-28-15,-12-15 16,-24 14 0,-28 27-16,-15 17 15,-14 13-15,-6 17 16,-7 11 0,-5 7-16,-6 11 15,-4 11-15,-11 15 16,0 13-1,3 12-15,8 9 16,3 8 0,10 1-16,9-3 15</inkml:trace>
  <inkml:trace contextRef="#ctx1" brushRef="#br0" timeOffset="88281.8577">22211 11251 0,'0'0'15,"0"0"1,2 20-16,9 24 16,0 33-16,-4 27 15,-14 12 1,-11 12-16,-8 1 15,-7 5 1,2-10-16,31-124 16,0 0-16,0 0 15,-17 66 1,17-55-16,11-37 16,11-23-16,7-19 15,5-17 1,20-29-16,11-22 15,3 15 1,-7 32-16,-61 89 16,49-43-16,-15 37 15,-11 19 1,-10 17-16,-7 9 16,-4 27-1,-10 12-15,-8 32 16,-4 15-16,0-12 15,20-113 1,0 0-16,-14 76 16,5-40-1,11-38-15,9-27 16,13-18-16,13-38 16,24-36-1,18-31-15,11-4 16,-17 28-1,-23 43-15,-7 39 16,-9 23-16,3 16 16,-2 14-1,-3 11-15,-7 14 16,4 21-16,-5 21 16,1 42-1,-9 45-15,-12 24 16,-12 1-1,-6-19-15,-4-24 16,-1-24-16,2-28 16,17-91-1,-18 70-15,18-70 16,-13 35 0,2-20-16</inkml:trace>
  <inkml:trace contextRef="#ctx1" brushRef="#br0" timeOffset="88485.2092">23769 12262 0,'0'0'0,"0"0"16,-18 7-16,-12 2 15</inkml:trace>
  <inkml:trace contextRef="#ctx0" brushRef="#br0" timeOffset="1.32496E6">25030 3951 0,'-18'0'47,"18"18"-32,-53 176 1,-35 159 15,88-248-15,-18 72-16,-52 211 16,70-212-16,-18 18 15,-70 212 1,70 17-1,18 36 1,0 246 0,0-299-1,0-177 1,53-35 0,-35-52 15,17-1-16,0-71 1,-35-17 0,36-18-1,-36 1 1,17 105 0,71 88-1,18 71 1,-71-229-1,-17-54 1,0-17 31,-1 0-47,142-53 16,141-17 15,212 52-31,228 18 31,266 88-31,-107 0 31,-563-88-31,16 18 16,-122-18-16,105 0 16,-177 0-1,-34 0 1,-1 35-1,71-17 1,36-18 0,-36 0-1,-106 0 1,-53 0 15,-17 0-15,0 0-1,17-18 1,0 18 0,0-35-1,-35 0 1,0 0 0,0-107-1,0-87 1,18-53-1,17-53 1,18-18 0,-18 71-1,-35-36 1,0-105 15,0 247-15,-17-107-1,-71-52 1,17 106 0,36 70-1,0 36 1,35-18 0,-36-53-1,36 52 1,-35-16-1,17-1 1,18 18 0,0 70-1,0-70 1,0-35 0,0-54 15,0 107-16,0 35 1,0 53 0,0-1-1,0 19 1,0-1 0,0 0 93,-35 18-93,0 0-16,-36 0 15,-70 0 1,-176 36-16,-124-1 31,35 53-15,0-88-1,-17 18 1,35-18 0,159 0-1,17 17 1,88-17-1,36 0 1,18 18 0,-36 0-1,53-18 1,-53 17 15,18-17-15,-71 0-1,-17 0 1,52 0 0,18 0-1,-17 0 1,-18 0 0,0 0-1,-89 0 1,125 0-1,-1 0 1,71 0 0,-36 0-1,0 0 1,-87 0 15,52 0-15,53 0-1</inkml:trace>
  <inkml:trace contextRef="#ctx0" brushRef="#br0" timeOffset="1.32702E6">28046 4322 0,'-18'0'15,"-35"0"1,53 17-16,-17-17 16,-72 18-1,-105 52 1,53-34 0,-88 69-1,53 19 1,-18-18-1,0 17 1,35 1 15,18-36-15,17 0 0,36 0-1,0 1 1,17 16-1,1-34-15,17 70 16,35-106-16,1 36 16,-36 88-1,-36 52 1,54-34 0,-35-19-1,34-52 1,1 18-1,35-1 1,-35-17 15,17 35-15,-17 88 0,0-17-1,17-88-15,18 70 16,0-53-16,0-53 15,0 106 1,53 70 0,17-52-1,36 0 1,71 0 0,-19-1-1,19 1 1,17-53-1,17 70 1,213-70 15,-54-142-15,54-17 0,-19-35-1,-34 0 1,-1-18-1,-88-18 1,-52-52 0,-89 35-1,35-71 1,0 0 0,-34 53-1,157 0 1,-87 18-1,-18-35 1,-35-71 15,-36-89-15,18-52 0,-35-17-1,-70 16 1,-1 37-1,-35 34 1,-18 18 0,-17 71-1,-71-89 1,88 159-16,-52-105 16,35 122-1,-36 1-15,1-35 16,-36-1-1,-124-17 1,-52 35 15,-88 36-15,17-1 0,88-17-1,71 17 1,36 1-1,-54-18 1,71 35 0,-18 17-1,-17 1 1,-71 0 0,-53 0-1,35-18 1,-105 35-1,123 18 1,71 0 15,34 0-15,37 0 0,16 0-1,36 0-15,1 0 16</inkml:trace>
  <inkml:trace contextRef="#ctx0" brushRef="#br0" timeOffset="1.32899E6">24906 4304 0,'0'-18'15,"18"18"63,-1 0-46,1 0-17,35 36 1,-18-36 0,124 88-1,-88-35-15,105 52 16,-106-87-16,19 35 15,69 53 1,54 35 0,-18 0-1,18 0 1,-18 18 0,-53-53-1,18 35 1,-1-35-1,36 70 1,159 106 15,-159-123-15,-88-71 0,18 71-1,17 17 1,70 71-1,-17-35 1,-53-89 0,-35-17-1,-18-17 1,71 69 0,18 19-1,87 34 1,-87-70-1,-107-70 1,1-18 15,-18 0-15,52 17 0,54 89-1,53 0 1,0-36-1,-89-70 1,-70-35 0,-35-18-1,17 35 1,0 0-16,53 18 16,-35-17-1,-35-19-15,0 1 16,34 17-1,-16-17 1,-1 35 15,18 0-15,-35-36 0,34 36-1,1 18 1,-17-18-1,-1-36 1,-35 1 0,18 0 62,-1-1-63,1 1-15,-18 0 16,35 17-16</inkml:trace>
  <inkml:trace contextRef="#ctx0" brushRef="#br0" timeOffset="1.33326E6">30745 4180 0,'-53'36'203,"-53"34"-187,18-17-16,-71 35 16,-141 124-1,-53 0 1,53-18-1,18 0 1,70-18 0,18 71-1,-123 123 1,211-246 0,-176 229 15,88-194-16,123-71-15,-176 247 32,124-141-17,-36 35 1,71-88 0,0-17-1,0-18 1,-89 123-1,124-176 1,-141 211 0,141-211-1,-88 124 17,106-160-32,-106 124 31,35-35-31,-17 0 31,52-18-15,-88 18-1,106-71 1,-35 36 0,53-36-1,-71 53 1,88-35-1,-70 36 1,71-54 0,-36 0-1,35-17 1,-17 35 15,17 17-31,-17-35 31,35-70 173,35-35-204,53-54 15,142-140 1,-89 123-16,370-248 31,-370 301-15,318-265-1,-300 265 1,317-264 0,-159 87-1,-70-17 1,-35 17-1,35 1 1,0 34 0,88-158-1,-229 247 1,141-124 15,-124 160-15,-70 69-16,124-69 31,-72 52-15,160-124-1,-53-34 1,-18-1 0,-71 18-1,1 70 1,-1 1-1,-70 70 1,18-35 0,-36 53-1,-17-1 1,34 1 15,-34 17-31,106-87 31,-36-1-31,-35 70 32,-36 1-17,-52 35 63,-18 53-78,0-18 16,-123 89-16,-195 140 16,89-87-1,-441 370 1,353-300 0,52-1 15,106-16-31,-17 17 31,123-141-31,0-1 16,-52 54-16,-1-53 15,-264 282 1,281-265 0,-175 160-1,246-230 1,-176 158-1,71-140 1,17 70 0,-17 0-1,52-35 17,-17 0-32,-35 52 31,141-140-31,-159 158 31,105-105-15,-140 105-1,194-140 1,-142 122 0,125-105-1,-19 0 1,53 0-1,-17 0 1,17-35 0,1-1-1,-1 19 17,18-72 46,18-69-63,52-19-15,54-35 16,176-246 0,53-19-1,35 107 1,352-124-1,-493 264 1,353-281 0,-247 176-1,-177 141 1,265-248 15,-282 266-31,158-142 31,-123 107-15,-17 52 0,-89 18-1,-17 17 1,105-52 0,-123 52-1,17 18 1,-34 35-1,52-17 1,71-35 0,-53-19-1,123-87 17,-141 106-32,-53 34 31,18 19-31,-35-1 31,0 0-15,-18 36 31,-106 88-32,-141 158 1,88-105-1,-547 494 1,124-159 0,-17 17-1,17-17 1,141-53 15,88-88-31,-123 53 31,352-336-31,-176 159 32,212-176-17,-194 212 1,88-124 0,35-18-1,36-17 1,-36 0-1,35 35 1,36-70 0,0 35-1,53-89 1,17 1 15,-17 17-31,17-17 31,18-1-15,0 1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7:19:36.59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78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15T07:43:59.979"/>
    </inkml:context>
  </inkml:definitions>
  <inkml:trace contextRef="#ctx0" brushRef="#br0">2224 4380 0,'0'0'0,"0"0"16,-5-16-16,3-14 15,-2-6 1,0 15-16,4 19 15,6 15-15,3 17 16,2 15 0,1 10-16,0 12 15,5 3 1,3 0-16,0 25 16,4 8-16,-1-1 15,-4-9 1,2-16-16,-21-77 15,20 65-15,-20-65 16,15 38 0,-1-20-16,-4-18 15,0-16 1,3-11-16,6-14 16,7-21-1,5-9-15,14-28 16,9-15-16,5-2 15,0 10 1,-2 16-16,-2 9 16,8 2-16,-1 4 15</inkml:trace>
  <inkml:trace contextRef="#ctx0" brushRef="#br0" timeOffset="453.0246">3748 3696 0,'0'0'0,"0"0"15,0 0-15,0 21 16,0 19-1,-7 27-15,3 10 16,-8 33-16,-1 13 16,-2 18-1,-1 31-15,-2 20 16,6 6-16,3 8 16,-1 4-1,6-4-15,0 6 16,-5 1-1,-1 3-15,-3 10 16,-3-21-16,-1-28 16,-1-21-1,2-13-15,3-24 16,13-119-16,0 0 16,0 0-1,-12 81-15,8-60 16,8-38-16</inkml:trace>
  <inkml:trace contextRef="#ctx0" brushRef="#br0" timeOffset="1202.537">3632 4314 0,'0'0'0,"0"0"16,19-1 0,18-6-16,25 1 15,1 8-15,6 7 16,4 11-1,12 4-15,0 7 16,-8 6 0,-6 4-16,-14 9 15,-18 6 1,-24-7-16,-19-2 16,-21 4-16,-18-2 15,-23-4 1,-36 4-16,-25-6 15,-1-14-15,11-16 16,29-10 0,88-3-16,-60-5 15,60 5-15,-37 2 16,19 5 0,12 9-16,10 8 15,7 13 1,11 7-16,13 18 15,6 5-15,20 24 16,15 15 0,11 4-16,7 4 15,-2-8 1,-1 1-16,3 5 16,2 0-16,2 5 15,5 3 1,-2 5-16,-5 0 15,-12-13 1,-12-14-16,-20-24 16,-52-74-16,0 0 15,0 0 1,34 42-16,-34-42 16,0 0-16,15 16 15,-15-16 1,2-9-16,-4-17 15</inkml:trace>
  <inkml:trace contextRef="#ctx0" brushRef="#br0" timeOffset="1561.8326">4946 4300 0,'0'0'15,"0"0"-15,30 4 16,30 3-16,38 6 15,20 0 1,0-6-16,-2-2 16,-8-5-1,-12-5-15,-18-5 16,-78 10-16,67-15 16,-67 15-1,36-15-15,-22-7 16</inkml:trace>
  <inkml:trace contextRef="#ctx0" brushRef="#br0" timeOffset="1952.653">5157 4291 0,'0'0'0,"-4"22"16,-2 22-16,-9 31 15,-8 27 1,-4 23-16,0 18 16,0 25-1,3 4-15,2 2 16,3 1 0,11-3-16,10-14 15,11-12-15,16-24 16,14-22-1,8-19-15,13-13 16,5-20-16,8-14 16,10-13-1,5-20-15,6-14 16,12-16 0,4-11-16,8-14 15,7-6 1,-18-3-16,-24 2 15</inkml:trace>
  <inkml:trace contextRef="#ctx0" brushRef="#br0" timeOffset="2202.3077">4987 5479 0,'0'0'15,"20"0"-15,22-4 16,35 0 0,44-1-16,22-2 15,10-9 1,16-12-16,2-24 15</inkml:trace>
  <inkml:trace contextRef="#ctx0" brushRef="#br0" timeOffset="2608.4621">6718 4137 0,'0'0'15,"0"0"1,-33 15-16,-22 17 16,-35 27-16,-34 53 15,-14 47 1,17 13-16,31 0 15,33-12 1,20-8-16,21-15 16,20-14-1,17-13-15,15-15 16,22-7-16,21-14 16,15-14-16,18-15 15,15-16 1,0-21-16,2-15 15,-4-19 1,-2-21-16,-3-28 16,-2-34-16</inkml:trace>
  <inkml:trace contextRef="#ctx0" brushRef="#br0" timeOffset="2983.7779">7031 4016 0,'0'0'0,"22"0"15,27 0 1,36 0-16,40 0 16,12 4-1,13 3-15,38 4 16,3-3-16,-16-5 16,-29 0-1,-25-6-15,-29-1 16,-13-3-16,-15-1 15,-64 8 1,34-14-16,-22-6 16</inkml:trace>
  <inkml:trace contextRef="#ctx0" brushRef="#br0" timeOffset="3436.7143">7746 4079 0,'0'0'16,"-5"28"0,1 22-16,1 30 15,6 29-15,-1 9 16,0 17-1,0 15-15,-2 50 16,0 26 0,0 1-16,0-2 15,5 3-15,0 5 16,1-6 0,3 1-16,0-14 15,9-12-15,-9-17 16,3-36-1,-6-21-15,0-29 16,-6-99 0,9 75-16,-9-75 15,0 0 1,0 0-16,5 46 16,-5-46-16,0 17 15,0-17 1,-2-12-16</inkml:trace>
  <inkml:trace contextRef="#ctx0" brushRef="#br0" timeOffset="3608.5148">8618 6782 0,'0'0'0,"0"0"16,0 0-16</inkml:trace>
  <inkml:trace contextRef="#ctx0" brushRef="#br0" timeOffset="27274.5469">11596 5352 0,'0'0'15,"0"0"-15,0 0 16,0 0-16,-7-11 16,-4-12-1,-5-2-15,1 6 16,1 5-16,1 1 15,-5 2 1,-2 2-16,-7 2 16,-8 0-1,-7 5-15,-10 2 16,-4 5 0,-2 8-16,-3 7 15,1 5-15,3 8 16,9 5-1,6 2-15,5 3 16,11 2-16,11-1 16,8-1-1,12-1-15,9-4 16,11-3-16,9 5 16,4-5-1,4 3 1,1 4-16,-3 3 15,-4 7-15,-4 3 16,-13 5-16,-9 7 16,-10 1-1,-12-2-15,-7 1 16,-9 1 0,-7-4-16,-12 16 15,-3-6-15,6-7 16,44-67-1,0 0-15,0 0 16,-32 47-16,32-47 16,-14 23-1,17-18-15,6-8 16,4-4 0,8-4-16,3-3 15,3-1 1,2 1-16,-29 14 15,32-13-15,-32 13 16,33-7 0,-33 7-16,31 5 15,-6 13-15,-12 13 16,-13 12 0,-6 19-16,-11 11 15,-10 27 1,-8 20-16,-2 7 15,-4 0-15,5-6 16,5 0 0,6-1-16,3 10 15,6 4 1,1 6-16,1 13 16,3 6-16,1 7 15,0 11 1,0 7-16,8 12 15,7 12-15,7 13 16,3 14 0,-4-5-16,7 5 15,2 4 1,9 2-16,1 3 16,3 4-16,7 4 15,2-2 1,3-2-16,-3-6 15,8-6 1,-6-12-16,2-14 16,-4-34-1,-1-12-15,3-17 16,-5-22-16,0-29 16,-4-17-1,-35-79-15,39 60 16,-39-60-16,0 0 15,31 32 1,3-11-16,-5-21 16,-10-10-16,-1-13 15,1-11 1,-4-20-16</inkml:trace>
  <inkml:trace contextRef="#ctx0" brushRef="#br0" timeOffset="27415.5262">11884 13450 0,'0'0'0,"0"0"15</inkml:trace>
  <inkml:trace contextRef="#ctx0" brushRef="#br0" timeOffset="30320.7022">12620 4335 0,'0'0'0,"0"0"16,0 0-1,0 0-15,0 0 16,0 0-1,-15 25-15,-4 20 16,-10 26-16,-4 34 16,-1 27-1,9 9-15,9 15 16,6-9-16,8-2 16,2-8-1,0 4-15,-7 0 16,0-3-1,0-4-15,5-18 16,0-8 0,2-19-16,0-15 15,0-74-15,4 62 16,-4-62 0,9 39-16,11-20 15,5-28-15,4-20 16</inkml:trace>
  <inkml:trace contextRef="#ctx0" brushRef="#br0" timeOffset="30836.2061">12760 5897 0,'0'0'15,"0"0"1,0 0-16,0 0 15,16 7-15,15 2 16,24 5 0,-3-9-16,9-5 15,-3-5-15,-58 5 16,56-23 0,-9-6-16,-14-5 15,-10-2-15,-14 1 16,-9 6-1,-9 3-15,-9 0 16,-9 4 0,-6 2-16,-10 8 15,-6 8-15,2 8 16,-2 15 0,4 5-16,2 13 15,6 2 1,4 7-16,8 11 15,10 1 1,11 0-16,11 3 16,7-1-16,3-5 15,10-4 1,6-1-16,9-12 16,2-6-16,10-12 15,10-14 1,12-12-16,34-24 15</inkml:trace>
  <inkml:trace contextRef="#ctx0" brushRef="#br0" timeOffset="31351.829">14008 5147 0,'-5'-34'0,"-2"-22"15,-2-15 1,-6-6-16,-6-1 16,-1 9-16,2 18 15,0 8 1,20 43-16,-31-38 16,-5 7-1,-9 11-15,45 20 16,-41-9-16,6 12 15,11 9 1,3 5-16,6 9 16,4 7-1,3 15-15,4 14 16,2 9-16,2 10 16,6 28-1,9 23-15,4 9 16,-3 8-16,-3-12 15,-5-7 1,-8-12-16,-8 3 16,2-8-1,-1-9-15,-1-9 16,-2-7-16,4-19 16,6-69-1,0 0-15,0 0 16,-7 36-1,1-25-15,-5-22 16</inkml:trace>
  <inkml:trace contextRef="#ctx0" brushRef="#br0" timeOffset="31617.3012">13333 5497 0,'0'0'0,"20"0"15,22 0-15,27 0 16,10 5 0,19 2-16,2 4 15,0 4-15,1 0 16,0 6-1,-5-3-15,-6-5 16,-22-9-16</inkml:trace>
  <inkml:trace contextRef="#ctx0" brushRef="#br0" timeOffset="31898.8447">14137 5359 0,'0'0'0,"0"0"16,22 0 0,30 0-16,25 0 15,26 4 1,1 3-16,2 4 15,4 5-15,-3 2 16,1-5 0,-3-4-16,-13-4 15,-24-15 1,-24-7-16</inkml:trace>
  <inkml:trace contextRef="#ctx0" brushRef="#br0" timeOffset="32304.6888">14566 4452 0,'0'0'15,"0"0"-15,0 0 16,0 0-16,0 0 15,-4 20 1,2 22-16,-3 29 16,0 14-16,5 31 15,-2 5 1,2 7-16,0 7 16,0 5-16,7 9 15,4 30 1,0-5-16,1-11 15,5-20 1,1-20-16,-1-18 16,0-9-16,-6-2 15,-4-13 1,-7-5-16,-12-3 16,-17 3-16</inkml:trace>
  <inkml:trace contextRef="#ctx0" brushRef="#br0" timeOffset="32695.1455">11983 7584 0,'0'0'0,"0"0"16,22-2-1,26-10-15,29-2 16,15-6-1,10 8-15,13 5 16,1 7-16,7 3 16,4-2-1,-6 2-15,-10 1 16,-15-4 0,-4 0-16,-15-4 15,-20-3-15,-24-1 16,-11-2-1</inkml:trace>
  <inkml:trace contextRef="#ctx0" brushRef="#br0" timeOffset="33070.4106">12503 6999 0,'0'0'0,"0"0"15,0 25-15,7 21 16,5 30 0,3 25-16,7 6 15,1 11 1,-2 16-16,1 7 15,-7 2-15,-2-9 16,-4-9 0,0-2-16,2-7 15,6-11-15,8-22 16,5-20 0,-1-26-16,2-18 15,3-24 1,1-17-16</inkml:trace>
  <inkml:trace contextRef="#ctx0" brushRef="#br0" timeOffset="33492.1726">13384 7729 0,'0'0'0,"0"0"15,0 0 1,-14 20-16,-11 16 15,-12 24 1,-3 19-16,-5 23 16,5 10-16,15-14 15,18-21 1,7-77-16,13 48 16,15-27-16,8-21 15,-1-16 1,14-20-16,-4-11 15,-5-7 1,-15-1-16,-10 3 16,-10 7-16,-16 8 15,-14 5 1,-9 12-16,-3 7 16,1 9-1,11-1-15,3 3 16,4 0-16,5-1 15,6 3 1,9 0-16,19-6 16,12-14-1</inkml:trace>
  <inkml:trace contextRef="#ctx0" brushRef="#br0" timeOffset="33835.8133">14190 7349 0,'0'0'0,"0"0"16,10 28-1,6 16-15,3 34 16,-1 36-16,-3 34 16,-7 26-1,-4 17-15,-2 9 16,0 3-1,-4 7-15,-8 0 16,4-2-16,0-5 16,-1-16-1,-1-19-15,-4-21 16,1-12 0,-5-28-16,2-19 15,14-88-15,-18 64 16,-3-28-1,-6-18-15</inkml:trace>
  <inkml:trace contextRef="#ctx0" brushRef="#br0" timeOffset="34195.1798">13929 7774 0,'0'0'15,"24"-29"-15,24-18 16,18-16 0,28-3-16,15 10 15,-3 20 1,-12 20-16,-16 18 15,-14 14-15,-16 8 16,-15 8 0,-8 5-16,-15 9 15,-12 5 1,-20 7-16,-20 5 16,-39 17-16,-30 16 15,-18 5 1,6-3-16</inkml:trace>
  <inkml:trace contextRef="#ctx0" brushRef="#br0" timeOffset="34710.3017">12461 9807 0,'0'0'0,"-5"32"16,1 21-16,1 36 15,-3 23 1,0 2-16,-3 3 16,2-2-1,0 2-15,5-10 16,0-13-16,2-94 16,0 0-1,0 0-15,-2 67 16,6-45-16,7-40 15,13-40 1,12-25-16,14-22 16,12-11-1,11-7-15,6-2 16,-8 25-16,-6 24 16,-1 24-1,-7 17-15,-15 19 16,-5 14-1,-37 2-15,26 13 16</inkml:trace>
  <inkml:trace contextRef="#ctx0" brushRef="#br0" timeOffset="34897.7579">13278 10183 0,'0'0'15,"0"0"-15,0 0 16,9 17-1,6 12-15,2 11 16,-3 8-16,-6 5 16,-4 5-1,-4 3-15,-4-1 16</inkml:trace>
  <inkml:trace contextRef="#ctx0" brushRef="#br0" timeOffset="35116.8237">13145 9624 0,'0'0'0,"0"0"15,0 0-15,0 0 16,0 0-1,17 7-15,20 6 16,11 7 0,-3 0-16</inkml:trace>
  <inkml:trace contextRef="#ctx0" brushRef="#br0" timeOffset="35866.6702">13770 10236 0,'0'0'0,"5"20"15,6 9-15,9 3 16,2-10 0,-4-14-16,3-2 15,1-9 1,3-11-16,3-12 16,11-21-16,-8-13 15,-4-8 1,-10-1-16,-10 0 15,-12 4 1,-10 9-16,15 56 16,-20-48-16,20 48 15,-22-38 1,-5 19-16,2 19 16,0 16-16,5 13 15,5 17 1,2 27-16,6 7 15,9 28 1,10 12-16,7-2 16,10-15-16,4-23 15,6-17 1,-6-16-16,3-2 16,2 2-16,2 6 15,-2 9 1,-4 7-16,-3 27 15,-16 28 1,-17 15-16,-27 21 16,-16 6-16,-10-12 15,-4-5 1,-1-12-16,6-26 16,6-30-1,48-81-15,-47 47 16,4-27-1,-6-20-15,0-16 16,6-23-16,14-31 16,6-47-1,12-47-15,19-35 16,8 6-16,12 12 16,12 18-1,6 20-15,11 11 16,9 16-1,4 18-15,-7 1 16,-12 8-16</inkml:trace>
  <inkml:trace contextRef="#ctx0" brushRef="#br0" timeOffset="36366.1631">14632 9072 0,'0'0'15,"0"0"-15,0 0 16,0 29 0,5 31-16,-1 41 15,-4 37-15,-6 9 16,-14 39-1,-9 6-15,5-9 16,10-26 0,12-38-16,2-119 15,0 0-15,0 0 16,2 76 0,8-43-16,2-36 15,9-16 1,5-17-16,15-26 15,10-26-15,12-12 16,-5 5 0,-7 29-16,-51 66 15,45-38-15,-12 27 16,-5 17 0,-11 10-16,-1 11 15,-1 4 1,-15-31-16,12 34 15,3-5-15,1-12 16,2-15 0</inkml:trace>
  <inkml:trace contextRef="#ctx0" brushRef="#br0" timeOffset="36616.1045">15020 9519 0,'0'0'0,"0"0"16,21 0 0,26 0-16,35 0 15,20 5 1,5 1-16,1 3 16,-1-3-1,-4-1-15,-5-2 16,-4-1-16,-14-4 15,-80 2 1,68-10-16,-27-12 16</inkml:trace>
  <inkml:trace contextRef="#ctx0" brushRef="#br0" timeOffset="36944.2693">15820 8353 0,'0'0'16,"0"0"-16,0 22 16,0 27-1,0 35-15,-4 40 16,-4 19-16,0 18 15,-7 58 1,-13 43-16,-8-11 16,-4 6-1,0-4-15,4-7 16,-6-21-16,1-19 16,1-28-1,-4-12-15,-17-12 16,-13-6-16</inkml:trace>
  <inkml:trace contextRef="#ctx0" brushRef="#br0" timeOffset="37725.5472">12439 11539 0,'0'0'15,"0"29"-15,0 22 16,0 39 0,4 37-16,-2 20 15,-4 52-15,0 38 16,0 13-1,2-19-15,0-22 16,0-33 0,0-37-16,0-139 15,0 0-15,0 0 16,0 85 0,-5-33-16,-1-33 15,1-23-15,-2-14 16,9-15-1,3-19-15,11-25 16,8-34 0,7-9-16,6 6 15,4 27 1,0 27-16,-3 23 16,0 11-16,-1 13 15,3 13 1,-5 18-16,-10 15 15,-9 18-15,-12 16 16,-14 7 0,-12 24-16,-16 8 15,-4-19 1,-1-20-16,1-16 16,3-15-16,-5-5 15,-5 2 1,49-33-16,-54 30 15,54-30 1,-45 17-16,9-12 16</inkml:trace>
  <inkml:trace contextRef="#ctx0" brushRef="#br0" timeOffset="38193.9928">13055 12841 0,'0'0'0,"0"0"16,0 0-16,-4 20 16,2 20-1,-3 25-15,0 2 16,5 7-1,0 14-15,7-8 16,6-7-16,-13-73 16,22 63-1,2-27-15,0-15 16,-2-18-16,-2-9 16,1-14-1,-3-13-15,-7-6 16,-4-15-16,-7 1 15,-7 1 1,-6 3-16,-10 9 16,-4 4-1,-4 7-15,-3 6 16,0 6-16,-1 5 16,8 6-1,1 4-15,2-2 16,7-10-1</inkml:trace>
  <inkml:trace contextRef="#ctx0" brushRef="#br0" timeOffset="38428.1793">13382 12593 0,'0'0'15,"24"0"1,21 0-16,-45 0 0,72 0 15,4-4-15,18-1 16,-3 1 0,-4 4-16,-3-2 15,2 2-15,-5 0 16,-5 0 0,-14-7-16,-14-16 15</inkml:trace>
  <inkml:trace contextRef="#ctx0" brushRef="#br0" timeOffset="38771.8436">13605 12093 0,'0'0'16,"0"29"-16,4 22 15,3 38 1,-1 36-16,5 10 16,-3 12-16,1 30 15,-1 6 1,6-22-16,-1-32 15,-5-28 1,-8-101-16,0 0 16,6 62-16,3-39 15,4-39 1,-10-28-16,-19-26 16</inkml:trace>
  <inkml:trace contextRef="#ctx0" brushRef="#br0" timeOffset="38959.6573">13924 12687 0,'2'-3'15,"14"-1"1,8-4-16,20-6 16,4-4-16,8 0 15,11 5 1,12 4-16,25 3 16,13 10-1,-3 1-15,-7-4 16,-4-5-16,-7-12 15,1-8 1</inkml:trace>
  <inkml:trace contextRef="#ctx0" brushRef="#br0" timeOffset="39334.2116">14427 11492 0,'0'0'0,"0"26"16,0 26-1,0 37-15,0 41 16,8 15-16,5 50 15,3 35 1,-4 14-16,-1-15 16,-1-11-1,0-22-15,3-40 16,4-24-16,-4-29 16,7-22-1,3-31-15,-1-34 16,-5-25-1</inkml:trace>
  <inkml:trace contextRef="#ctx0" brushRef="#br0" timeOffset="39756.1431">14982 12571 0,'0'0'0,"0"0"15,-8 27-15,0 29 16,-5 31 0,1 27-16,8 2 15,8-2-15,8-9 16,7-18 0,15-20-16,5-29 31,-2-27-31,1-18 0,-4-24 15,-6-18 1,-13-16-16,-6 1 16,-14-2-16,-11 9 15,-11 5 1,-8 9-16,-12 17 16,-11 17-16,-3 15 15,1 17 1,6 8-16,7 7 15,11 0 1,11 2-16,14-12 16,13-18-16</inkml:trace>
  <inkml:trace contextRef="#ctx0" brushRef="#br0" timeOffset="40474.5738">15528 12475 0,'0'0'16,"0"0"-1,3 25-15,9 26 16,1 30-16,3 16 16,-3 20-1,-11 12-15,-4 5 16,-2-13-1,-3-22-15,7-99 16,0 0-16,-9 61 16,9-61-1,-5 14-15,8-36 16,6-27 0,2-20-16,7-10 15,13-26-15,12-13 16,6 11-1,6 27-15,-3 32 16,-15 33 0,-3 21-16,-9 17 15,-7 15-15,-5 27 16,-2 13 0,-2 25-16,-9-103 15,0 0-15,0 0 16,11 96-1,1-34-15,3-57 16,4-31 0,4-20-16,13-30 15,16-31-15,12-23 16,1 14 0,-9 29-16,-6 33 15,-11 30-15,3 17 16,-3 18-1,3 23-15,0 26 16,-5 25 0,0 44-1,0 51-15,-9 24 16,-15-13-16,-5-35 16,-10-39-16,2-117 15,0 0 1,0 0-16,-8 77 15,4-39 1,4-32-16</inkml:trace>
  <inkml:trace contextRef="#ctx0" brushRef="#br0" timeOffset="40662.3989">17018 13541 0,'0'0'16,"0"0"-16,0 0 16,0 0-16</inkml:trace>
  <inkml:trace contextRef="#ctx0" brushRef="#br0" timeOffset="51503.6001">19104 5700 0,'0'0'0,"0"0"15,0 0 1,0 27-16,0 22 15,0 25-15,0 15 16,0 3 0,4 5-16,4 8 15,-2 8-15,0 9 16,-1 6 0,-3 9-16,0 1 15,-2 9 1,4 34-16,5 9 15,1-2-15,2-18 16,-5-3 0,-1 5-16,0 0 15,1 9 1,5 2-16,-2-1 16,-1-4-16,3 1 15,-2-5 1,0-3-16,-1 5 15,-4-2 1,-1 1-16,0-6 16,-2-4-16,-2-11 15,3-12 1,4-17-16,-1-20 16,3-18-1,-9-87-15,2 65 16,-2-65-16,0 0 15,0 0 1,7 37-16,-7-37 16,0 0-16,13 23 15,7-21 1,12-11-16,8-8 16,19-15-1,9-4-15,26-13 16,21-9-16,7 0 15,-4 11 1,-8 11-16,-8 10 16,4-4-1,5 6-15,3 2 16,1 4-16,-4 3 16,7 0-1,9 2-15,2 9 16,-8-3-16,0 4 15,1 3 1,3 0-16,3 6 16,-1-2-1,-2 0-15,2-1 16,-4-3-16,0 0 16,-5 2-1,3 1-15,-5 2 16,-4 2-1,-8-2-15,-3-2 16,2-2 0,-3 1-16,-3 8 15,-6-2-15,-7 1 16,-9-2 0,-3 2-16,-19-3 15,-3 3-15,-50-9 16,51 8-1,-51-8-15,54 8 16,-54-8 0,50 5-16,-50-5 15,0 0-15,0 0 16,44 2 0,-9-11-16,-8-7 15,-10-6 1,-5-7-16,-3-9 15,-2-16-15,-3-9 16,-4-6 0,-2-11-16,0-34 15,-3-22 1,0-25-16,1-2 16,2 6-16,-3 8 15,-2-3 1,1-6-16,-1-8 15,3-4-15,0 1 16,-1 1 0,-4-2-16,-4-3 15,1 0 1,6-4-16,4 3 16,4 1-16,0 8 15,2 7 1,6 1-16,3 12 15,0 2-15,1 11 16,-6 12 0,1 6-16,-2 13 15,-5 10 1,-4 10-16,-2 14 16,-4 11-1,0 12-15,-3 1 16,-3 5-16,-7 5 15,-8 4 1,-13 6-16,-8 5 16,-8 7-1,-9 3-15,-7 3 16,-27 5-16,-20 2 16,-6 3-1,-7 1-15,-5-1 16,-11-3-16,-1 1 15,-4-3 1,1-3-16,-2-1 16,-5-1-1,-9-1-15,0-3 16,-4 0-16,-5-1 16,-5 6-1,-1-2-15,9 3 16,6 1-1,3 7-15,-1 4 16,-2 3-16,3 5 16,5 1-1,13 1-15,13-1 16,22-2-16,26-7 16,21-5-1,23-4-15,4-2 16,3-5-1,9-2-15,1 3 16,3 1-16,1 2 16,5 3-1,11-1-15</inkml:trace>
  <inkml:trace contextRef="#ctx0" brushRef="#br0" timeOffset="52409.6336">19410 6017 0,'0'0'16,"0"0"-16,0 0 15,0 0-15,0 0 16,0 0 0,-15 14-16,-7 4 15,-12 6 1,1-1-16,0-5 15,-2-7-15,7-2 16,-8-7 0,-3-4-16,-5-3 15,-1-4 1,-2-4-16,6-5 16,-3-1-16,4-9 15,5-3 1,6-3-16,4-4 15,4-4-15,8 0 16,7-3 0,8-4-16,7 0 15,7 0 1,5 0-16,9 3 16,5 9-16,6 1 15,8 7 1,2 6-16,4 8 15,-5 7 1,0 8-16,-4 12 16,-1 8-16,-2 10 15,-8 10 1,-4 13-16,-8 7 16,-11 14-16,-15 27 15,-20 17 1,-17 3-16,-8-12 15,-2-21 1,50-88-16,-40 63 16,40-63-1,0 0-15,-29 35 16,29-35-16,0 0 16,-13 12-1,13-12-15,0 0 16,-6-6-16,6 6 15,0 0 1,0 0-16,0-6 16,0 6-1,0 0-15,0 0 16,0-2-16,-4 13 16</inkml:trace>
  <inkml:trace contextRef="#ctx0" brushRef="#br0" timeOffset="53123.3359">24398 10924 0,'0'0'0,"0"0"15,0 0 1,-17 6-16,-16 6 16,-7 4-16,5 2 31</inkml:trace>
  <inkml:trace contextRef="#ctx0" brushRef="#br0" timeOffset="53146.1838">25362 12030 0,'0'0'0</inkml:trace>
  <inkml:trace contextRef="#ctx0" brushRef="#br0" timeOffset="58335.8156">24356 10801 0,'0'0'16,"0"0"-16,0 0 15,-18 11 1,-12 7-16,-7 9 15,-3 5 1,-1 1-16,-3-2 16,44-31-1,-42 27-15,-6-14 16,2-10-16,4-14 16,7-12-1,6-6-15,3-5 16,5-4-16,5 1 15,8-4 1,8 5-16,11 3 16,10-3-1,10-1-15,10 1 16,10 7-16,0 9 16,2 6-1,1 14-15,-3 7 16,-4 18-16,-10 8 15,-5 14 1,-9 13-16,-9 7 16,-10 5-1,-8-6-15,-6 0 16,10-66 0,0 0-16,0 0 15,-11 51-15,11-51 16,-12 33-1,1-15-15,5-9 16,-1-5-16,3-1 16,4-1-1,-2 0-15,2 1 16,-2-1 0,2 0-16,0-2 15,0 3-15,0-1 16,4 0-1,2 5-15</inkml:trace>
  <inkml:trace contextRef="#ctx0" brushRef="#br0" timeOffset="62288.013">18177 4476 0,'0'0'0,"0"0"16,-7 26-16,-1 17 16,-8 26-1,-1-1-15,0-3 16,2 4 0,1 4-16,3 17 15,5 1-15,1-8 16,5-12-1,0-19-15,0-52 16,0 0-16,0 0 16,3 38-1,-3-38-15,0 0 16,0 27 0,0-27-16,4 7 15</inkml:trace>
  <inkml:trace contextRef="#ctx0" brushRef="#br0" timeOffset="62491.2063">18670 5057 0,'0'0'15,"0"0"1,0 0-16,-10 24 15,-15 16-15,-21 28 16,-35 24 0,-27 21-16,1 2 15</inkml:trace>
  <inkml:trace contextRef="#ctx0" brushRef="#br0" timeOffset="63162.8076">18762 4726 0,'0'0'0,"0"0"16,27 0-1,27 0-15,26 0 16,19 0-16,-5 5 15,-3 1 1,-1 6-16,-5-1 16,-7-3-1,-7-3-15,-71-5 16,51 0-16,-8-11 16</inkml:trace>
  <inkml:trace contextRef="#ctx0" brushRef="#br0" timeOffset="63397.1326">19172 4373 0,'0'34'0,"0"26"16,7 34-16,3 51 16,4 66-1,-1 70-15,-9 32 16</inkml:trace>
  <inkml:trace contextRef="#ctx0" brushRef="#br0" timeOffset="64803.4125">24669 10471 0,'0'0'0,"0"0"16,0 0-1,9 22-15,2 14 16,0 17-1,-7 11-15,1 0 16,-5 2-16,0-66 16,-3 59-1,3-59-15,0 0 16,-2 46 0,0-19-16,4-21 15,7-23-15,3-14 16,5-16-1,10-14-15,2-3 16,2 1-16,2 10 16,7 11-1,-3 10-15,3 14 16,-2 11 0,-3 14-16</inkml:trace>
  <inkml:trace contextRef="#ctx0" brushRef="#br0" timeOffset="64990.8217">25348 10768 0,'0'0'0,"0"0"16,0 0-16,0 0 15,0 24-15,0 26 16,-6 23 0,-8 11-16</inkml:trace>
  <inkml:trace contextRef="#ctx0" brushRef="#br0" timeOffset="65709.4476">25833 9476 0,'0'0'0,"0"0"15,0 30 1,0 27-16,-4 42 16,-4 29-16,0 12 15,1 12 1,-1 35-16,-4-1 15,-2-33 1,3-29-16,4-28 16,7-96-16,-11 73 15,11-73 1,-8 46-16,8-46 16,-12 11-1,4-18-15,3-14 16,10-12-16,7-9 15,9-21 1,6-3-16,4 5 16,5 1-16,3 4 15,7 9 1,2 11-16,2 12 16,-3 10-1,-4 14-15,-8 16 16,-10 15-1,-17 13-15,-18 15 16,-13 6-16,-6-1 16,29-64-1,-32 56-15,-3-13 16,35-43-16,-39 31 16,-5-13-1,0-9-15,3-7 16,13-10-1,16-4-15</inkml:trace>
  <inkml:trace contextRef="#ctx0" brushRef="#br0" timeOffset="65912.5201">26445 10940 0,'0'0'0,"0"0"16,0 0 0,0 0-16</inkml:trace>
  <inkml:trace contextRef="#ctx0" brushRef="#br0" timeOffset="244248.8747">17656 5614 0,'0'0'0,"0"0"16,0 0-16,0 0 16,0 0-1,0 0-15,20 0 16,23-5-16,21 0 16,2 3-1,-1 0-15,4 0 16,2 2-1,8 2-15,14 2 16,7 1 0,1-3-16,7 1 15,1-3-15,1 2 16,-4 0 0,-4 0-16,-4 2 15,-8 1-15,-9-3 16,0 1-1,-2-2-15,-4 4 16,-4-2 0,-14-3-16,-6 2 15,-51-2-15,46 0 16,-46 0 0,50 0-16,-50 0 15,0 0 1,0 0-16,42 0 15,-42 0-15,0 0 16,0 0 0,37-2-16,-37 2 15,0 0 1,0 0-16,20-9 16,-20 9-16,14-16 15,-6-9 1,-4-8-16,3-5 15,-5-9 1,-2-5-16,0-1 16,0-6-16,0 0 15,0-11 1,-2-2-16,4-3 16,2-26-16,2-6 15,0 9 1,0 13-16,1 11 15,0 6 1,-2 11-16,-3 7 16,-2 4-16,-2 1 15,2 45 1,-5-44-16,-2 5 16,7 39-1,-13-36-15,-7 8 16,-9 10-16,-1 4 15,-7 3 1,-19 0-16,-13 0 16,-13 4-1,-33 1-15,-34 3 16,-10 6-16,-7 3 16,12 3-1,9 4-15,6 1 16,8-1-1,19-4-15,15-2 16,12-9-16,17-9 16,18-1-1,50 12-15,-42-13 16,0-5-16,42 18 16,0 0-1,0 0-15,-41-20 16,41 20-1,-34-10-15,13 10 16,7 12-16,6 6 16,5 9-1,6 9-15,-1 9 16,4 17 0,3 9-16,-2 12 15,-3 35-15,-1 39 16,-3 13-1,-5 2-15,1-11 16,-3-16-16,7-25 16,0-24-1,4-24-15,1-30 16,-1-10 0,1-14-1,-3-7-15,2-2 0,-2-3 16,3-6-1,-3-2-15,3-2 16,-1-3 0,3-2-16,3-1 15,9-5-15</inkml:trace>
  <inkml:trace contextRef="#ctx0" brushRef="#br0" timeOffset="249138.3472">25171 10947 0,'0'0'0,"0"0"16,0 0-16,0 0 15,-17 11 1,-10 7-16,-7 2 15,-3-2-15,2-6 16,4 0 0,31-12-16,-36 8 15,36-8 1,-37 3-16,-13-3 16,2-6-1,48 6-15,-50-12 16,1-1-16,-2-6 15,3 2 1,6-5-16,3 0 16,0-2-16,3-4 15,5-1 1,1 0-16,4-2 16,26 31-1,-24-36-15,4-7 16,9-3-16,5 2 15,10-4 1,2 4-16,9-3 16,10 0-1,8 2-15,8 1 16,3-2-16,5 8 16,5 5-1,1 4-15,4 5 16,-3 8-1,0 11-15,-3 10 16,-3 9-16,-5 12 16,-11 7-1,-11 14-15,-5 9 16,-11 6-16,-9 11 16,-11-2-1,-5 0-15,-3 1 16,-5 11-1,-5-9-15,4-15 16,9-23-16,7-13 16,8-12-1,15-7-15,14-1 16</inkml:trace>
  <inkml:trace contextRef="#ctx0" brushRef="#br0" timeOffset="250013.5326">26345 11065 0,'0'0'0,"0"0"16,0 0 0,0 0-16,-21 6 15,-14 2-15,-18 0 16,0-3 0,5-3-16,0-2 15,-1-9 1,-6-2-16,-1-5 15,-7-2 1,7 1-16,6-4 16,2-5-16,1-3 15,0-3 1,0-5-16,5-4 16,4-4-16,2-1 15,4-6 1,8-1-16,4-3 15,9-4-15,11 1 16,9-2 0,11-1-16,6 2 15,11 2 1,3 4-16,9 3 16,4 9-16,3 8 15,3 5 1,-4 11-16,6 7 15,-2 11 1,0 8-16,-1 10 16,2 10-16,-6 7 15,-2 10 1,-11 6-16,-2 7 16,-8 7-1,-7 4-15,-8 3 16,-5 1-1,-11 22-15,-9 3 16,-11 0-16,-7-11 16,-6-13-1,-7-5-15,-2 0 16,2-9-16,5-15 16,35-45-1,0 0-15,-31 36 16,31-36-1,0 0-15,0 0 16,-26 29 0,26-29-16,-15 16 15,15-16-15,-2 5 16,14-10-16</inkml:trace>
  <inkml:trace contextRef="#ctx0" brushRef="#br0" timeOffset="250200.989">26258 11158 0,'0'0'15,"0"0"-15,0 0 16,0 0-1,0 0-15</inkml:trace>
  <inkml:trace contextRef="#ctx0" brushRef="#br0" timeOffset="258404.3245">30134 5178 0,'0'0'0,"0"0"15,0 0 1,0 0-16,0 0 16,0 0-1,0 0-15,0 0 16,0 0-16,0 0 15,0 0 1,0 0-16,0 0 16,0 0-1,-5 20-15,3 16 16,-2 11-16,4-10 16,6-1-1,8-9-15,4-3 16,3-4-16,8-2 15,2-2 1,3-4-16,3-8 16,6-8-1,-3-8-15,-6-8 16,-8-9-16,-9-2 16,-5-3-1,-10 0-15,-8-1 16,-14 1-1,-14 3-15,-7 9 16,-12 8-16,-2 14 16,-4 9-1,1 11-15,0 7 16,3 13 0,3 10-16</inkml:trace>
  <inkml:trace contextRef="#ctx0" brushRef="#br0" timeOffset="260982.0854">27022 8706 0,'0'0'0,"0"0"16,0 0-16,0 0 15,-16 6 1,-15 3 0,-14 7-16,4-1 15,2-1-15,-4-5 16,0-7 0,2-7-16,2-6 15,-1-7-15,4-6 16,3-3-16,6-2 15,6-5 1,13-1-16,10 1 16,10 3-1,5 0-15,13 2 16,11-2-16,8 6 16,8 11-1,-2 14-15,1 14 16,-5 20-1,-7 17-15,-20 29 16,-31 63 0,-56 101-16</inkml:trace>
  <inkml:trace contextRef="#ctx0" brushRef="#br0" timeOffset="267292.7486">26764 8599 0,'0'0'16,"0"0"-16,0 0 15,0 0 1,0-17-16,0-11 16,0-15-16,0 7 15,-4-1 1,0-2-16,-8-1 15,1-6-15,1-6 16,-2-3 0,3-6-16,3-9 15,2-8 1,-1-24-16,0-15 16,-1 1-16,0-3 15,4 5 1,0 3-16,2-3 15,-2-4 1,0-9-16,-2 3 16,0 6-16,4 0 15,0 0 1,0 3-16,0 6 16,-6 4-1,0 2-15,-5 0 16,1 2-16,0 6 15,1 3 1,-1 12-16,6 8 16,2 12-16,2 1 15,0 1 1,0 3-16,0 55 16,2-52-1,-2 52-15,0 0 16,0 0-16,0-44 15,0 44 1,0 0-16,0 0 16,4-36-1,6 14-15,-10 22 16,15-7 0,10 4-16,7 6 15,3 1-15,8 3 16,15 1-1,6-1-15,8-2 16,9 0-16,30-1 16,16 3-1,10-5-15,5 3 16,-10-1 0,-11 0-16,3-1 15,1 1 1,2 5-16,4-2 15,1 4-15,2 0 16,-1 3 0,0-3-16,2-1 15,0 5-15,4-9 16,-6 0 0,-17-6-16,-7 3 15,-14-6-15,-7 2 16,-12-2-1,-14 3-15,-12 0 16,-50 0 0,47-2-16,4 2 15,-3 2-15,3 1 16,-51-3 0,48 1-16,-3 4 15,-45-5 1,0 0-16,0 0 15,41 9-15,-41-9 16,0 0 0,26 15-16,-26-15 15,13 18 1,-13-18-16,2 19 16,-2-19-16,-2 22 15,0 7 1,-3 4-16,1 6 15,0 10 1,0 6-16,-6 8 16,2 6-16,-1 9 15,-7 30 1,2 24-16,0 9 16,6 3-1,6-7-15,2-3 16,2-7-1,2 7-15,3 2 16,-2 12-16,-3-6 16,2-1-1,4-4-15,2-5 16,2-16-16,1-2 16,-7-14-1,2-1-15,-8-14 16,2-10-1,-2-12-15,-2-11 16,0-8-16,2-44 16,-8 46-1,8-46-15,-8 48 16,8-48-16,-11 47 16,11-47-1,-18 40-15,18-40 16,-24 33-1,-5-8-15,-4-5 16,-5-4-16,-2-7 16,-4 0-1,-3-7-15,-5 3 16,-6-3 0,-2-2-16,-7 3 15,-4-6-15,-8 1 16,-21 0-1,-19-5-15,-2 0 16,-6-2 0,0 5-16,1-3 15,3 2-15,-1 1 16,-4-1 0,-4 3-16,-2-4 15,-1 3 1,-9 3-16,1 3 15,3-1-15,-2-2 16,4 0 0,3 0-16,18 2 15,0-2 1,5 2-16,12-2 16,12-2-16,24-5 15</inkml:trace>
  <inkml:trace contextRef="#ctx0" brushRef="#br0" timeOffset="274760.1082">31317 4786 0,'0'0'15,"0"0"-15,-23 5 16,-19 2-1,-25 11-15,1 3 16,-1 5-16,-5 8 16,-27 12-1,-19 16-15,-7 10 16,-20 13 0,4 5-16,-7 1 15,-3 3-15,-11 4 16,-10 14-1,-11 13-15,-10 16 16,9-5 0,2 4-16,-4 6 15,2 7-15,-4 4 16,2 9 0,1 6-16,-1 6 15,0 8-15,10 3 16,3 7-1,13 0-15,8-2 16,13-8 0,7-12-16,19-16 15,23-27-15,16-20 16,14-17 0,11-16-16,9-18 15,40-60 1,-27 34-16,27-34 15,0 0-15,-24 22 16,1-17 0,6-15-16</inkml:trace>
  <inkml:trace contextRef="#ctx0" brushRef="#br0" timeOffset="275556.5516">26361 4780 0,'0'0'0,"0"0"16,0 0-16,0 0 16,15 18-1,16 11-15,23 15 16,6 6-16,19 15 15,13 13 1,6 7-16,8 8 16,6 10-1,2 2-15,8 5 16,9 8-16,5 3 16,5 8-1,7 6-15,2 5 16,4 7-1,2 3-15,-7 3 16,3 3-16,10 13 16,-6-3-1,1 1-15,-6 5 16,-6 1 0,0-1-16,-9 0 15,-3 0-15,-8-5 16,-11-17-1,-5-10-15,-3-12 16,-6-10-16,-10-11 16,-11-15-1,-8-13-15,-19-15 16,-6-9 0,-17-16-16,-29-39 15,31 36-15</inkml:trace>
  <inkml:trace contextRef="#ctx0" brushRef="#br0" timeOffset="275697.347">30872 9550 0,'0'0'16,"0"0"-16,0 0 15</inkml:trace>
  <inkml:trace contextRef="#ctx0" brushRef="#br0" timeOffset="304914.3672">30456 5363 0,'0'0'16,"0"0"-16,0 0 16,0 0-16,0 0 15,0 0 1,0 0-16,0 0 15,-18 0-15,-9 0 16,-13 0 0,9 0-16,4-9 31,10-6-31,5-3 16,8 0-16,4-3 0,2-3 15,8 0-15,0-1 16,5 2-1,3 8-15,3 4 16,0 8-16,3 10 16,-2 7-1,-3 10-15,-5 5 16,-5 11 0</inkml:trace>
  <inkml:trace contextRef="#ctx0" brushRef="#br0" timeOffset="305742.3237">27095 8854 0,'0'0'16,"0"0"-16,-22 6 15,-15-4 1,-18 3-16,11-3 16,3-7-1,5-2-15,-3-4 16,39 11-16,-41-15 15,3-3 1,38 18-16,-35-18 16,35 18-16,-33-23 15,3-4 1,30 27-16,-21-31 16,21 31-1,-10-29-15,10 4 16,4-6-16,8 6 15,5 3 1,5 0-16,10 4 16,1 1-1,11 3-15,2 7 16,-9 10-16,-8 9 16,-12 9-1,-6 10-15,-9 9 16,-6 14-1,-3 2-15,-2-6 16,1-8-16,0-6 16</inkml:trace>
  <inkml:trace contextRef="#ctx0" brushRef="#br0" timeOffset="305866.9072">26995 8904 0,'0'0'0,"0"0"16,0 0-1</inkml:trace>
  <inkml:trace contextRef="#ctx0" brushRef="#br0" timeOffset="471517.5418">30798 3384 0,'0'0'0,"0"-25"15,0-13-15,0-16 16,-4 10 0,-3 15-16,-23 8 15,-17 17 1,-25 11-16,-42 20 16,-41 23-16,-26 27 15,7 12 1,6 16-16,8 12 15,8 8-15,2 8 16,6 10 0,6 10-16,13-6 15,19-13 1,22-11 0,18-13-16,18-21 15,15-13-15,8-16 16,25-60-16,0 0 15,0 0 1,-11 34-16,7-21 16,8-17-16,7-16 15,7-20-15</inkml:trace>
  <inkml:trace contextRef="#ctx0" brushRef="#br0" timeOffset="471814.0335">28482 4371 0,'0'0'0,"0"0"15,-5 24 1,-1 24-16,-5 23 16,-2 10-1,-3 10-15,1-4 16,4-4-16,6-9 15,5-74 1,14 56-16,12-30 16,13-20-1,19-16-15,24-19 16,45-27-16,69-31 16,38-14-1,-1 19-15,-37 31 16,-38 22-1</inkml:trace>
  <inkml:trace contextRef="#ctx0" brushRef="#br0" timeOffset="471969.4915">29961 4889 0,'0'0'15,"0"0"-15,0 0 16</inkml:trace>
  <inkml:trace contextRef="#ctx0" brushRef="#br0" timeOffset="522953.6612">28443 13060 0,'0'0'0,"0"0"16,-14-15 0,-8-16-16,-4-24 0,6-14 15,5-16 1,13-42-16,6-40 16,6-30-1,4 0-15,-3-6 16,-2-5-16,-5 3 15,-2 3 1,3-3-16,-3 2 16,7-8-16,4-1 15,5 5 1,-7 7-16,2 22 31,0 8-31,-3 17 16,-1 15-16,-2 22 15,-2 18-15,-3 15 16,-2 83-16,0-67 16,0 67-1,0 0-15,-7-36 16,-7 21 0,-5 20-16,-9 12 15,-5 19-15,-16 26 16,-22 37-1,-25 42-15,-10 29 16,10 4 0,11-6-16,14-15 31,18-21-31,16-31 0,37-101 16,0 0-16,0 0 15,-22 56 1,17-43-16,14-33 15,13-18-15</inkml:trace>
  <inkml:trace contextRef="#ctx0" brushRef="#br0" timeOffset="523206.7261">28425 9070 0,'0'0'0,"0"0"16,0 0 0,20 6-16,25 8 15,17 10 1,-1 10-16,3 12 16,13 28-16,-3 33 15,-17 30 1,-7 35-1,-6 20-15</inkml:trace>
  <inkml:trace contextRef="#ctx0" brushRef="#br0" timeOffset="532712.9659">28563 13118 0,'0'0'0,"-13"-18"16,-2-6-1,-10-17-15,1-3 16,-6-6-16,1-6 16,2-4-1,-4-4-15,4-10 16,-6-31 0,4-23-16,7-12 15,3-12-15,8 9 31,2-2-15,2-1-16,5-3 16,7-7-16,8-7 15,10-12-15,6-2 16,4-5-16,-4-2 16,-6 3-1,-12 16 1,-9 13-1,-2 9-15,0 7 0,5 2 0,2 10 16,3 2 0,4 5-16,-1 13 15,-2 14-15,-4 17 16,-7 73 0,2-61-16,-2 61 15,-4-40 1,-3 20-16,-2 15 15,-2 14 1,-7 14-16,-4 10 16,-12 20-16,-8 12 15,-19 37 1,-21 28-16,-8 14 16,-4 5-16,12-8 15,8-7 1,9-6-16,3-6 15,-1-2 1,10-18-16,8-6 16,10-7-1,35-89-15,-31 77 16,31-77-16,0 0 16,-19 49-1,19-49-15,-9 17 16,11-26-16,11-15 15,19-23 1</inkml:trace>
  <inkml:trace contextRef="#ctx0" brushRef="#br0" timeOffset="533214.2581">28421 8761 0,'0'0'16,"0"0"-16,10 18 15,11 11 1,9 12-16,3 8 15,4 6-15,4 13 16,16 28 0,14 20-16,1 14 15,4 8 1,-7-11-16,-5-2 16,-6-2-16,-9-7 15,-6-1 1,-3-6-16,-7-6 15,-2-18 1,-8-16-16,-23-69 16,17 50-16,-17-50 15,0 0 1,0 0-16,12 37 16,-12-37-16,0 0 15,0 0 1,7 29-16,-7-29 15,2 14 1,2-17-16,7-11 16</inkml:trace>
  <inkml:trace contextRef="#ctx0" brushRef="#br0" timeOffset="533386.0961">29525 10473 0,'0'0'15,"0"0"-15,0 0 16,0 0-16</inkml:trace>
  <inkml:trace contextRef="#ctx0" brushRef="#br0" timeOffset="572441.9271">8555 7824 0,'0'0'0,"-34"-5"0,-15-7 16,-20-5-1,4-1-15,-7 0 16,-6 0 0,-20 0-16,-16 1 15,9 2-15,2 3 16,0 2 0,-5 2-16,5 1 15,-2-2 1,-1 0-16,1 2 15,-2 5 1,-4 2-16,-6 0 16,-8 2-16,-2 1 15,8 3-15,0 1 16,0-1 0,3 4-16,3 1 15,5-3 1,-3 3-16,-3 1 15,-1-1-15,1 2 16,1 1 0,3-3-16,3 0 15,1-4-15,7 2 16,-1-2 0,3 2-16,-2-5 15,-1 1 1,-5-1-16,5 5 15,0 0-15,5 0 16,1 3 0,9-2-16,9-1 15,3-2 1,-6-1-16,1 5 16,0-1-16,-2-2 15,-1 2 1,4 1-16,77-11 15,-70 11 1,70-11-16,0 0 16,-54 4-16,54-4 15,0 0 1,0 0-16,-46 4 16,46-4-16,0 0 15,-36 0 1</inkml:trace>
  <inkml:trace contextRef="#ctx0" brushRef="#br0" timeOffset="572643.1517">3238 8126 0,'0'0'0,"0"0"16,0 0-1,0 0-15,0 0 16</inkml:trace>
  <inkml:trace contextRef="#ctx0" brushRef="#br0" timeOffset="577678.8014">26812 11722 0,'0'0'0,"0"0"16,0 0 0,-20 6-16,-23 2 15,-22 0 1,0-4-16,0 1 15,5-3-15,-1-2 16,-1 2 0,-5-4-16,-3 0 15,-5-3 1,-15 1-16,-6 2 16,-9-4-16,-11-2 15,-3-1 1,-1 4-16,0 0 15,8 5-15,4 2 16,3 1 0,-1-3-16,0-5 15,-1 0 1,-3-2-16,-2 1 16,-9-3-16,-12-2 15,1-3 1,3 3-16,-5-2 15,-1 3 1,-1 2-16,-2 1 16,6 0-16,9 0 15,-2-4 1,-8 0-16,-7-5 16,-16-4-1,1 5 1,6-1-1,1 5-15,-4 4 0,0 3 16,0 4-16,2 2 16,6 0-16,-2 0 15,1-2 1,0-2-16,2 0 16,2-3-16,2-2 15,6 1 1,10 3-16,4-2 15,-4-5 1,-2 2-16,3-2 16,3 2-16,3 0 15,-3 2 1,-2 4-16,8 2 16,5 2-1,6 4-15,-2 4 16,4 1-16,2 0 15,6-2 1,4 2-16,11-2 16,-6 2-1,2 0-15,2 3 16,4-1-16,-1 1 16,8-1-1,13 0-15,55-13 16,-51 11-1,51-11-15,-56 7 16,1 0-16,-2-5 16,57-2-1,-55 2-15,55-2 16,0 0 0,-57 3-16,57-3 31,0 0-31,0 0 15,-55 2-15,55-2 0,0 0 16,0 0-16,-49 2 16,49-2-1,0 0-15,-36 3 32,36-3-32,-20 1 15,12 6 1</inkml:trace>
  <inkml:trace contextRef="#ctx0" brushRef="#br0" timeOffset="586391.1254">29002 12416 0,'-5'-37'0,"-2"-28"16,-2-24-16,-3-27 15,-7-3 1,-1-4-16,-4-8 16,5-4-1,9 3-15,2 3 16,8-1-1,-4-6-15,2-5 16,0 2-16,2 6 16,0 5-1,0 0-15,-2 4 16,2-4-16,4 6 16,0 1-1,-2 7-15,-4 11 16,0 5-1,-7 6-15,3 11 16,-4 10-16,2 15 16,-3 5-1,-4 1-15,2 1 16,13 49 0,-12-44-16,12 44 15,0 0-15,-12-45 16,12 45-1,0 0-15,0 0 16,-15-35 0,-3 12-16,-3 18 15,4 13-15,-4 5 16,-1 10 0,-2 3-16,-5 7 15,-7 15 1,-2 5-16,4 3 15,-2 6-15,-1 4 16,-10 14 0,0 4-16,-2 6 15,6-12 1,2-4-16,2-7 16,-4 2-16,8-4 15,0 0 1,5-7-16,5-13 15,25-45-15,-18 37 16,18-37 0,0 0-16,0 0 15,-11 25 1,7-20-16</inkml:trace>
  <inkml:trace contextRef="#ctx0" brushRef="#br0" timeOffset="591333.7737">28513 9121 0,'0'0'16,"0"0"-1,0 0-15,2 18 16,4 15-1,5 12-15,1-5 16,0-2-16,4-2 16,8-2-16,2 1 15,0 2 1,3 0-16,3 3 16,-1 1-16,0-1 15,-2 2 1,-1 0-16,-2 1 15,-3-3 1,-2 3-16,-3-5 16,1 0-1,-19-38-15,15 38 16,-15-38-16,0 0 16,13 38-1,-13-38-15,0 0 16,0 0-16,10 33 15,-10-33 1,0 0-16,0 0 16,4 29-1,-4-29-15,0 0 16,0 0-16,0 16 16,0-16-1,0 0-15,0 0 16,0 16-1,0-16-15,0 0 16,0 0-16,0 9 16,0-9-1,0 0-15,0 0 16,-2 6 0,2-6-16,0 0 15,0 0-15,-2 7 31,2-7-31,0 0 16,0 0-16,-2 7 16,2-7-16,0 0 15,0 0-15,-2 4 16,2-4 0,0 0-16,0 0 15,-3 2 1,3-2-16,0 0 15,0 0-15,-3 3 16,3-3 0,0 0-16,0 0 15,-2 1 1,2-1-16,0 0 16,0 0-16,0 0 15,0 0 1,0 0-16,0 0 15,-2 0 1,2 0-16,0 0 16,0 0-16,0 0 15,0 0 1,0 0-16,0 0 16,-2-1-1,2 1-15,0 0 16,0 0-16,0-3 15,0 3 1,0 0-16,0 0 16,0 0-16,0 0 15,0 0 1,0 0-16,0-2 16,0 2-1,0 0-15,0 0 16,0 0-16,0 0 15,0 0 1,0 0 0,-2 0-16,2 0 15,0 0-15,0 0 16,0-2-16,0 2 16,0 0-1,0 0-15,0 0 16,0 0-1,0 0-15,0 0 16,-2 0-16,2 0 16,0 0-1,0 0-15,0 0 16,0 0-16,0 0 16,0 0-1,0 0 1,0 0-16,0 0 15,0 0-15,2-2 16,-2 2-16,0 0 16,0 0-1,0-2-15,0 2 16,0 0 0,0 0-16,2-3 15,-2 3-15,0 0 16,0 0-1,0-2-15,0 2 16,0 0 0,0 0-16,2 0 15,-2 0-15,0 0 16,0 0 0,0 0-16,0 0 15,0 0 1,0 0-16,0 0 15,0 0 1,0 0-16,0 0 16,0 0-16,0 0 15,0 0 1,0 0-16,0 0 16,0 0-16,0 0 15,0 0 1,0 0-16,0 0 15,0 0-15,0 0 16,2 0 0,-2 0-16,0 0 15,0 0 1,0 0-16,0 0 16,0 0-1,0 0-15,0 0 16,0 0-16,0 0 15,0 0 1,0 0-16,0 0 16,0 0-16,0 0 15,0 0 1,0 0-16,0 0 16,0 0-1,0 2-15,0-2 16,0 0-16,0 0 15,0 3 1,0-3-16,0 0 16,0 0-16,0 0 15,0 0 1,0 0-16,0 0 16,0 0-1,0 0-15,0 0 16,0 0-16,0 0 15,0 0 1,0 0 0,0 0-16,-2 0 15,2 0-15,0 0 16,0 0-16,0 0 16,0 0-1,0 0-15,0 0 16,0 0-1,0 0-15,0 0 16,0 0 0,0 0-16,0 0 15,0 0-15,0 0 16,0-3 0,0 3-16,0 0 15,0 0-15,0 0 16,0 0-1,0 0-15,0 0 16,0 0-16,0 0 16,0 0-1,0 0-15,0-2 16,0 2 0,0 0-16,0 0 15,0 0 1,0 0-16,0 0 15,0 0-15,0 0 16,0 0 0,0 0-16,0 0 15,0 0-15,0 0 16,0 0 0,0 0-16,0 0 15,0 0 1,0 0-16,0 0 15,-2 0 1,2 0 0,0 0-16,0 0 15,0 0-15,0 0 0,0 0 16,0 0 0,-2 0-16,2 0 15,0 0 1,0 0-16,0 0 15,0 0-15,0 0 16,0 0 0,0 0-16,0 0 15,0 0 1,0 0-16,0 0 16,0 0-16,0 0 15,0 0 1,0 2-16,0-2 15,0 0 1,0 0-16,0 0 16,0 0-16,0 0 15,0 0 1,0 3-16,0-3 16,0 0-1,0 0-15,0 0 16,0 0-16,0 0 15,0 0 1,0 0-16,0 0 16,0 0-1,0 0-15,0 0 16,0 0-16,0 0 16,0 0-1,0 0-15,0 0 16,0 0-1,0 0-15,0 0 16,0 0 0,0 0-1,0 0-15,-2 0 0,2 0 16,0 0 0,0 0-16,0 0 15,0 0-15,0 0 16,0 0-1,0 2-15,0-2 16,0 0-16,0 0 16,-3 0-1,3 0-15,0 0 16,0 0 0,0 0-16,0 0 15,0 0-15,0 0 16,0-2-1,0 2-15,0 0 16,0 0 0,0 0-16,0 0 15,0 0-15,0 0 16,0 0 0,0 0-16,0 0 15,0 0 1,0-3-16,0 3 15,0 0-15,0 0 16,0 0 0,0 0-16,0 0 15,0 0 1,-2 0-16,2 0 16,0 0-16,0 0 15,0 0 1,0 0-16,0 0 15,0 0 1,0 0-16,0 0 16,0 0-1,0 0 1,-2 0-16,2 0 16,0 0-16,0 0 15,0 0-15,0 0 16,0 0-1,0 0-15,0 0 16,0 0 0,0 0-16,0 0 15,-2 0-15,2 0 16,0 0 0,0 0-16,0 0 15,0 0 1,0 0-16,0 0 15,0 0-15,0 0 0,0 0 16,0 0 0,0 0-16,0 0 15,0 0-15,0 0 16,2 0 0,-2 0-16,0 0 15,0 0-15,0 0 16,0 0-1,0 0-15,0 0 16,0 0 0,0 0-16,0 0 15,0 0-15,0 0 16,0 0 0,0 0-16,0 0 15,0 3 1,0-3-16,0 0 15,0 0-15,0 0 16,0 0 15,0 0-31,0 0 16,0 0-16,0 0 16,0 0-16,0 0 15,0 0-15,0 0 16,0 0-1,0 0-15,0 0 16,0 0 0,0 0-16,0 0 15,0 0-15,0 0 16,0 0 0,0 0-16,0 2 15,0-2 1,0 0-16,0 0 15,0 0-15,0 0 16,0 0 0,0 0-16,2-2 15,-2 2 1,0 0-16,0 0 16,0 0-16,0 0 15,0 0 1,0 0-16,2 0 15,-2 0-15,0 0 16,0 0 0,0-3-16,0 3 15,0 0 1,0 0-16,0 0 16,0 0-16,0 0 15,0 0 1,0-2-16,0 2 15,0 0 1,0 0-16,3-2 16,-3 2-16,0 0 31,0 0-31,2-3 16,-2 3-16,0 0 0,0 0 15,4-7 1,-4 7-16,7-8 15,4-5 1</inkml:trace>
  <inkml:trace contextRef="#ctx1" brushRef="#br0">18468 10072 0,'18'0'31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9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520C-7421-4984-861F-F63848678E2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2789-3DFF-46D8-BDAC-BE6FB456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86240" y="1210320"/>
              <a:ext cx="11212200" cy="45820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880" y="1200960"/>
                <a:ext cx="11230920" cy="46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21160" y="1344240"/>
              <a:ext cx="10733040" cy="4533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800" y="1334880"/>
                <a:ext cx="10751760" cy="45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78920" y="1301760"/>
              <a:ext cx="8201520" cy="3128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560" y="1292400"/>
                <a:ext cx="8220240" cy="31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36440" y="1275480"/>
              <a:ext cx="5625360" cy="5529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1266120"/>
                <a:ext cx="5644080" cy="55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2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1" y="601631"/>
            <a:ext cx="9311234" cy="4910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722520" y="1201320"/>
              <a:ext cx="10477800" cy="47088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60" y="1191960"/>
                <a:ext cx="10496520" cy="47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2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9" y="577422"/>
            <a:ext cx="10556818" cy="55671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7353360" y="2049840"/>
              <a:ext cx="4237920" cy="23382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4000" y="2040480"/>
                <a:ext cx="4256640" cy="23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3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32240" y="1255680"/>
              <a:ext cx="11216160" cy="4997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1246320"/>
                <a:ext cx="11234880" cy="50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2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81200" y="895320"/>
              <a:ext cx="10541160" cy="36928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885960"/>
                <a:ext cx="10559880" cy="37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95240" y="1140840"/>
              <a:ext cx="10479240" cy="3836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80" y="1131480"/>
                <a:ext cx="10497960" cy="38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2022-09-15T04:53:07Z</dcterms:created>
  <dcterms:modified xsi:type="dcterms:W3CDTF">2022-09-15T07:44:14Z</dcterms:modified>
</cp:coreProperties>
</file>