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6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6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6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0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2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3118-A9C9-4B89-A8EF-7989D140ECA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50EC-086D-41D1-AABF-0761F705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468" y="64008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일반 변수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7675440" y="64008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포인터 변수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8145" y="169579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변수 선언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441468" y="1695796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a;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26872" y="1695796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*p;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48145" y="246056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변수 사용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441468" y="2460567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 = 3(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);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441468" y="390698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*a; </a:t>
            </a:r>
            <a:r>
              <a:rPr lang="en-US" altLang="ko-KR" sz="2800" dirty="0" smtClean="0">
                <a:sym typeface="Wingdings" panose="05000000000000000000" pitchFamily="2" charset="2"/>
              </a:rPr>
              <a:t> </a:t>
            </a:r>
            <a:r>
              <a:rPr lang="ko-KR" altLang="en-US" sz="2800" dirty="0" smtClean="0">
                <a:sym typeface="Wingdings" panose="05000000000000000000" pitchFamily="2" charset="2"/>
              </a:rPr>
              <a:t>불가능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1468" y="4829694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&amp;</a:t>
            </a:r>
            <a:r>
              <a:rPr lang="en-US" altLang="ko-KR" sz="2800" dirty="0" smtClean="0"/>
              <a:t>a; // a </a:t>
            </a:r>
            <a:r>
              <a:rPr lang="ko-KR" altLang="en-US" sz="2800" dirty="0" smtClean="0"/>
              <a:t>변수의 주소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77042" y="2460567"/>
            <a:ext cx="2534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 = 3(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); XXX</a:t>
            </a:r>
          </a:p>
          <a:p>
            <a:r>
              <a:rPr lang="en-US" altLang="ko-KR" sz="2800" dirty="0" smtClean="0"/>
              <a:t>p = </a:t>
            </a:r>
            <a:r>
              <a:rPr lang="ko-KR" altLang="en-US" sz="2800" dirty="0" smtClean="0"/>
              <a:t>주소</a:t>
            </a:r>
            <a:r>
              <a:rPr lang="en-US" altLang="ko-KR" sz="2800" dirty="0" smtClean="0"/>
              <a:t>;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75440" y="3906981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*p; // </a:t>
            </a:r>
            <a:r>
              <a:rPr lang="ko-KR" altLang="en-US" sz="2800" dirty="0" smtClean="0"/>
              <a:t>값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75440" y="4812586"/>
            <a:ext cx="406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&amp;p; // p </a:t>
            </a:r>
            <a:r>
              <a:rPr lang="ko-KR" altLang="en-US" sz="2800" dirty="0" smtClean="0"/>
              <a:t>변수의 주소 값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26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7148" y="64008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일반 변수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473825" y="169579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변수 선언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67148" y="1695796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a;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3825" y="246056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변수 사용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167148" y="2460567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 = 3(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);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167148" y="390698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*a; </a:t>
            </a:r>
            <a:r>
              <a:rPr lang="en-US" altLang="ko-KR" sz="2800" dirty="0" smtClean="0">
                <a:sym typeface="Wingdings" panose="05000000000000000000" pitchFamily="2" charset="2"/>
              </a:rPr>
              <a:t> </a:t>
            </a:r>
            <a:r>
              <a:rPr lang="ko-KR" altLang="en-US" sz="2800" dirty="0" smtClean="0">
                <a:sym typeface="Wingdings" panose="05000000000000000000" pitchFamily="2" charset="2"/>
              </a:rPr>
              <a:t>불가능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167148" y="4829694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&amp;</a:t>
            </a:r>
            <a:r>
              <a:rPr lang="en-US" altLang="ko-KR" sz="2800" dirty="0" smtClean="0"/>
              <a:t>a; // a </a:t>
            </a:r>
            <a:r>
              <a:rPr lang="ko-KR" altLang="en-US" sz="2800" dirty="0" smtClean="0"/>
              <a:t>변수의 주소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7805651" y="1695796"/>
            <a:ext cx="3258589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3</a:t>
            </a:r>
            <a:endParaRPr lang="ko-KR" altLang="en-US" sz="4400" dirty="0"/>
          </a:p>
        </p:txBody>
      </p:sp>
      <p:sp>
        <p:nvSpPr>
          <p:cNvPr id="12" name="오른쪽 화살표 11"/>
          <p:cNvSpPr/>
          <p:nvPr/>
        </p:nvSpPr>
        <p:spPr>
          <a:xfrm rot="2381180">
            <a:off x="6384176" y="831274"/>
            <a:ext cx="1587731" cy="781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42327" y="25769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34893" y="1163300"/>
            <a:ext cx="261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0xFFAABBCC88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060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618" y="64008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포인터 변수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48145" y="169579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변수 선언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14050" y="1695796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*p;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8145" y="246056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변수 사용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64220" y="2460567"/>
            <a:ext cx="2534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 = 3(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); XXX</a:t>
            </a:r>
          </a:p>
          <a:p>
            <a:r>
              <a:rPr lang="en-US" altLang="ko-KR" sz="2800" dirty="0" smtClean="0"/>
              <a:t>p = </a:t>
            </a:r>
            <a:r>
              <a:rPr lang="ko-KR" altLang="en-US" sz="2800" dirty="0" smtClean="0"/>
              <a:t>주소</a:t>
            </a:r>
            <a:r>
              <a:rPr lang="en-US" altLang="ko-KR" sz="2800" dirty="0" smtClean="0"/>
              <a:t>;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762618" y="3906981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*p; // </a:t>
            </a:r>
            <a:r>
              <a:rPr lang="ko-KR" altLang="en-US" sz="2800" dirty="0" smtClean="0"/>
              <a:t>값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62618" y="4812586"/>
            <a:ext cx="406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&amp;p; // p </a:t>
            </a:r>
            <a:r>
              <a:rPr lang="ko-KR" altLang="en-US" sz="2800" dirty="0" smtClean="0"/>
              <a:t>변수의 주소 값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7805651" y="4529954"/>
            <a:ext cx="3258589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/>
              <a:t>0xFFAABBCC88</a:t>
            </a:r>
            <a:endParaRPr lang="ko-KR" altLang="en-US" sz="3200" dirty="0"/>
          </a:p>
        </p:txBody>
      </p:sp>
      <p:sp>
        <p:nvSpPr>
          <p:cNvPr id="10" name="오른쪽 화살표 9"/>
          <p:cNvSpPr/>
          <p:nvPr/>
        </p:nvSpPr>
        <p:spPr>
          <a:xfrm rot="2381180">
            <a:off x="6384176" y="3665432"/>
            <a:ext cx="1587731" cy="781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42327" y="309185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34893" y="3997458"/>
            <a:ext cx="273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0xFFAABBCCDD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7805651" y="1695796"/>
            <a:ext cx="3258589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3</a:t>
            </a:r>
            <a:endParaRPr lang="ko-KR" altLang="en-US" sz="4400" dirty="0"/>
          </a:p>
        </p:txBody>
      </p:sp>
      <p:sp>
        <p:nvSpPr>
          <p:cNvPr id="14" name="오른쪽 화살표 13"/>
          <p:cNvSpPr/>
          <p:nvPr/>
        </p:nvSpPr>
        <p:spPr>
          <a:xfrm rot="2381180">
            <a:off x="6384176" y="831274"/>
            <a:ext cx="1587731" cy="781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42327" y="25769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134893" y="1163300"/>
            <a:ext cx="261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0xFFAABBCC88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676547" y="2986907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 = &amp;a;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707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20240" y="3467687"/>
            <a:ext cx="2942137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/>
              <a:t>0xFFAABBCC88</a:t>
            </a:r>
            <a:endParaRPr lang="ko-KR" altLang="en-US" sz="3200" dirty="0"/>
          </a:p>
        </p:txBody>
      </p:sp>
      <p:sp>
        <p:nvSpPr>
          <p:cNvPr id="3" name="오른쪽 화살표 2"/>
          <p:cNvSpPr/>
          <p:nvPr/>
        </p:nvSpPr>
        <p:spPr>
          <a:xfrm rot="2381180">
            <a:off x="498765" y="2603165"/>
            <a:ext cx="1587731" cy="781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6916" y="202958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49482" y="2935191"/>
            <a:ext cx="273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0xFFAABBCCDD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1920240" y="1695796"/>
            <a:ext cx="2942137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3</a:t>
            </a:r>
            <a:endParaRPr lang="ko-KR" altLang="en-US" sz="4400" dirty="0"/>
          </a:p>
        </p:txBody>
      </p:sp>
      <p:sp>
        <p:nvSpPr>
          <p:cNvPr id="7" name="오른쪽 화살표 6"/>
          <p:cNvSpPr/>
          <p:nvPr/>
        </p:nvSpPr>
        <p:spPr>
          <a:xfrm rot="2381180">
            <a:off x="498765" y="831274"/>
            <a:ext cx="1587731" cy="781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6916" y="25769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49482" y="1163300"/>
            <a:ext cx="261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0xFFAABBCC88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25192" y="116330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3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5192" y="2306857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*a;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</a:t>
            </a:r>
            <a:r>
              <a:rPr lang="ko-KR" altLang="en-US" sz="2800" dirty="0" smtClean="0">
                <a:sym typeface="Wingdings" panose="05000000000000000000" pitchFamily="2" charset="2"/>
              </a:rPr>
              <a:t>불가능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5192" y="3450414"/>
            <a:ext cx="404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&amp;a;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0xFFAABBCC88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020161" y="1163300"/>
            <a:ext cx="404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</a:t>
            </a:r>
            <a:r>
              <a:rPr lang="en-US" altLang="ko-KR" sz="2800" dirty="0" smtClean="0"/>
              <a:t>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</a:t>
            </a:r>
            <a:r>
              <a:rPr lang="en-US" altLang="ko-KR" sz="2800" dirty="0" smtClean="0"/>
              <a:t>0xFFAABBCC88</a:t>
            </a:r>
            <a:endParaRPr lang="ko-KR" alt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602052" y="2231004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*p;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3 : *p == a</a:t>
            </a:r>
            <a:endParaRPr lang="ko-KR" alt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959246" y="4124377"/>
            <a:ext cx="416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&amp;</a:t>
            </a:r>
            <a:r>
              <a:rPr lang="en-US" altLang="ko-KR" sz="2800" dirty="0" smtClean="0"/>
              <a:t>p;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</a:t>
            </a:r>
            <a:r>
              <a:rPr lang="en-US" altLang="ko-KR" sz="2800" dirty="0" smtClean="0"/>
              <a:t>0xFFAABBCCDD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7166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5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0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05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177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2023-04-12T07:03:35Z</dcterms:created>
  <dcterms:modified xsi:type="dcterms:W3CDTF">2023-04-12T07:53:46Z</dcterms:modified>
</cp:coreProperties>
</file>