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29.89661" units="1/cm"/>
          <inkml:channelProperty channel="T" name="resolution" value="1" units="1/dev"/>
        </inkml:channelProperties>
      </inkml:inkSource>
      <inkml:timestamp xml:id="ts0" timeString="2023-05-31T01:44:44.9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2641 4403 0,'0'0'15,"0"0"-15,0 0 16,0 0-1,0 0-15,0 0 16,0 0-16,0 0 16,11 25-1,8 17-15,11 20 16,-4 7 0,-3 4-16,0 3 15,-2 4-15,6 14 16,3 3-1,-7-13-15,2-17 16,-4-23-16,-21-44 16,0 0-1,22 28-15,2-14 16,-2-15-16,3-15 16,4-11-1,10-28-15,0-16 16,22-46-1,17-43-15,12-18 16,1 4 0,3 13-16,3 17 15,12 7-15,15-2 16</inkml:trace>
  <inkml:trace contextRef="#ctx0" brushRef="#br0" timeOffset="14492.8609">4097 4862 0,'0'0'0,"0"0"15,0 0-15,0 0 16,16-15 0,15-8-16,15-4 15,6-2-15,8 3 16,1 7 0,0 5-16,-7 13 15,-6 6 1,-9 11-16,-13 5 15,-12 6-15,-14 7 16,-14 13 0,-19 19-16,33-66 0,-43 69 15</inkml:trace>
  <inkml:trace contextRef="#ctx0" brushRef="#br0" timeOffset="14959.6436">4987 3950 0,'0'0'16,"0"0"-16,0 0 16,0 0-16,0 28 15,4 24 1,1 37-16,-3 30 16,-1 12-1,3 14-15,-1 11 16,0 10-16,3 48 15,-3 10 1,-1-5-16,-2-16 16,-2-6-16,-7-2 15,-1-3 1,0-27-16,3-16 16,1-27-1,3-23-15,3-99 16,0 0-16,3 57 15,-9-57 1,-7-40-16</inkml:trace>
  <inkml:trace contextRef="#ctx0" brushRef="#br0" timeOffset="15176.1783">4968 5022 0,'0'0'0,"0"0"16,23-9-1,19-5-15,28-12 16,17 8-16,31-5 16,32-9-1,-5-2-15,-22-1 16</inkml:trace>
  <inkml:trace contextRef="#ctx0" brushRef="#br0" timeOffset="15810.4906">6065 4553 0,'0'0'0,"0"0"15,-22 8-15,-13 7 16,-10 12 0,16 9-16,9 8 15,13 4-15,12-4 16,14-5 0,8-9-16,9-12 15,-2-16 1,-3-12-16,2-8 15,-3-9-15,-4-7 16,-8-6 0,-12 2-16,-8 8 15,-11 5 1,-11 6-16,-15 12 16,-12 7-16,2 14 15,-5 12 1,7 6-16</inkml:trace>
  <inkml:trace contextRef="#ctx0" brushRef="#br0" timeOffset="16077.3453">5605 5386 0,'0'0'0,"0"0"15,0 0-15,27-3 16,36-13 0,26-5-16,22-11 15,25-8 1,1 2-16,-23 9 16,-114 29-16,80-22 15,-43 9 1,-28 3-16,-25 0 15,-13-8-15</inkml:trace>
  <inkml:trace contextRef="#ctx0" brushRef="#br0" timeOffset="16260.8447">5996 5232 0,'-10'0'0,"-5"4"16,-3 12-16,1 8 16,-3 16-16,-5 16 15,-3 16 1,-3 13-16,-6 34 15,-6 20 1,6-4-16,13-24 16,24-111-16,-7 64 15,11-53 1,-1-38-16</inkml:trace>
  <inkml:trace contextRef="#ctx0" brushRef="#br0" timeOffset="16670.277">6484 3886 0,'0'0'0,"0"0"0,0 25 15,6 25 1,3 34-16,-2 32 16,-1 16-1,0 14-15,-3 21 16,4 49-16,1 12 16,-4-16-1,2-17-15,-12-11 16,0-12-1,-1-21-15,-2-27 16,9-124-16,-6 91 16,6-91-1,0 0-15,0 0 16,-6 63 0,6-63-16,0 0 15,-3 25-15,3-25 16</inkml:trace>
  <inkml:trace contextRef="#ctx0" brushRef="#br0" timeOffset="16894.6011">7007 5808 0,'0'0'0,"0"0"15,0 0-15,0 30 16,0 21-16,-7 26 16,-7-7-1,-9-9-15,23-61 16,-28 51 0</inkml:trace>
  <inkml:trace contextRef="#ctx0" brushRef="#br0" timeOffset="17194.7231">7325 4650 0,'0'0'0,"0"0"16,0 25 0,0 29-16,0 24 15,0 12-15,6 21 16,3 1 0,8 3-16,1-4 15,3-5 1,-6-6-16,-15-100 15,17 89-15</inkml:trace>
  <inkml:trace contextRef="#ctx0" brushRef="#br0" timeOffset="17369.4028">7430 5028 0,'0'0'15,"0"0"-15,0 0 16,17 4 0,18 5-16,19 5 15,1-3 1</inkml:trace>
  <inkml:trace contextRef="#ctx0" brushRef="#br0" timeOffset="17745.2117">7881 4578 0,'0'0'0,"0"0"16,0 0-16,-6 34 16,3 28-1,-10 37-15,-4 22 16,-3 0-16,-5 1 15,0-10 1,-1-10-16,-2-18 16,-7-14-1,-1-31-15,-3-20 16,7-8-16,-20-6 16,52-5-1,-46-7-15,46 7 16,-34-15-16,18-9 15,25-7 1,18 1-16,18-5 16,22-7-1,20-15-15</inkml:trace>
  <inkml:trace contextRef="#ctx0" brushRef="#br0" timeOffset="18115.2504">8032 4274 0,'0'0'15,"0"0"-15,0 0 16,0 31-16,-4 39 15,2 37 1,-6 29-16,6 6 16,0 4-1,4 9-15,0 6 16,8 32 0,-1 4-16,-3-18 15,-3-31-15,-2-32 16,-2-11-1,-6-14-15,-4-11 16,11-80 0,-12 42-16,-4-24 15,0-28-15</inkml:trace>
  <inkml:trace contextRef="#ctx0" brushRef="#br0" timeOffset="18279.0206">8024 5055 0,'0'0'0,"23"-24"15,16-14-15,28-14 16,23-1 0,14 1-16,-11 2 15</inkml:trace>
  <inkml:trace contextRef="#ctx0" brushRef="#br0" timeOffset="18612.5096">8774 4539 0,'0'0'16,"0"0"-16,-11 20 15,-3 10 1,-3 14-16,1 6 15,6 5-15,2-1 16,8-54 0,5 44-16,8-14 15,7-19 1,7-19-16,1-8 16,-3-10-16,-7 2 15,-5-2 1,-11 3-16,-8 7 15,-16 7 1,-19 11-16,-19 9 16,-14 15-16,-27 13 15</inkml:trace>
  <inkml:trace contextRef="#ctx0" brushRef="#br0" timeOffset="18796.0617">8245 5338 0,'0'0'15,"23"-5"1,27-4-16,31-9 16,19-2-1,19-4-15,1 1 16,-11 7-16,-109 16 16,77-14-1,-25-8-15</inkml:trace>
  <inkml:trace contextRef="#ctx0" brushRef="#br0" timeOffset="18996.1161">8693 5296 0,'0'0'0,"-13"25"16,-1 12-16,-3 18 16,-4 9-1,6 13-15,1 3 16,4 2-16,10-82 15,-7 93 1,7-93-16,0 68 16,5-56-1,1-45-15</inkml:trace>
  <inkml:trace contextRef="#ctx0" brushRef="#br0" timeOffset="19346.3723">8999 4047 0,'0'0'0,"0"0"16,0 0-16,0 0 16,0 36-1,0 35-15,4 44 16,6 31-1,1 5-15,5 14 16,-1 21-16,8 12 16,-4-5-1,2-11-15,-2-13 16,-10-20-16,-8-20 16,-5-8-1,0-14-15,-1-15 16,-1-20-1,6-31-15,9-13 16,1-20-16</inkml:trace>
  <inkml:trace contextRef="#ctx0" brushRef="#br0" timeOffset="19512.7966">9640 5785 0,'0'0'15,"0"0"-15,0 0 16,0 32-16,0 28 16,0 29-1,0 9-15,0-98 16,0 78 0</inkml:trace>
  <inkml:trace contextRef="#ctx0" brushRef="#br0" timeOffset="19799.243">9907 4372 0,'0'0'15,"0"0"-15,8 31 16,11 21 0,7 34-16,10 34 15,3 22 1,-3 4-16,-6 7 16,-5-19-16,-15-34 15,-14-43 1,-9-40-16</inkml:trace>
  <inkml:trace contextRef="#ctx0" brushRef="#br0" timeOffset="20714.1256">9939 5269 0,'-10'0'16,"-4"-5"-16,1-18 15,2-9 1,15-13-16,18-2 16,21 0-16,13-2 15,11-8 1,25-20-16,0-13 15,-21-2 1,-26 7-16,-23 1 16,-13 7-16,-7 16 15,-2 61 1,0 0-16,0 0 16,2-50-1,6 16-15,2 24 16,1 20-16,3 16 15,-1 19 1,2 25-16,-3 16 16,-5 40-1,-9 21-15,-19-1 16,-13-14-16,-1-23 16,-4-24-1,0-18-15,6-25 16,6-15-1,4-9-15,5-11 16,3-5-16,1-7 16,5-2-1,7-8-15,9-2 16,6-5-16,9-1 16,6 1-1,3 8-15,5 6 16,-1 11-16,1 6 15,-3 11 1,1 18-16,-7 11 16,-16 6-1,-9 5-15,-17 2 16,-13 2 0,-13-2-16,-10-4 15,-26 13-15,-10-4 16,6-15-1,81-52-15,0 0 16,-61 27 0,61-27-16,-34 8 15,24-10-15,22-9 16,15-3 0,10-1-16,24-4 15,10-2-15,8 9 16,25 2-1,15 10-15,-3 12 16,-11 16 0,-24 3-16,-21 0 15,-60-31-15,0 0 16,0 0 0,34 24-16,-34-24 15,0 0-15,0 0 16,20 18-1,-20-18-15,13 2 16,-4-17 0</inkml:trace>
  <inkml:trace contextRef="#ctx0" brushRef="#br0" timeOffset="21464.564">11363 4701 0,'0'0'16,"0"0"-16,0 0 15,24 0-15,24-5 16,22 1 0,-10 13-16,-11 8 15,-13 9 1,-16 10-16,-16 6 16,-12 10-16,-17 7 15,-8 14 1,-10-1-16,-10 18 15,53-90 1,0 0-16,0 0 16,-53 76-16,31-44 15,27-37 1,12-19-16,10-11 16,16-18-16,4-4 15,9-4 1,15-20-16,8-5 15,-12 6 1,-11 11-16,-16 11 16,-11 16-1,-29 42-15,0 0 16,25-24-16,-8 12 16,-1 18-1,-5 15-15,-3 11 16,1 10-16,-1 20 15,-4 3 1,-1 5-16,-1 2 16,0 0-1,0-1-15,0-5 16,-2-66-16,0 0 16,0 0-1,2 55-15,4-14 16,0-26-16,0-20 15,3-25 1,5-24-16</inkml:trace>
  <inkml:trace contextRef="#ctx0" brushRef="#br0" timeOffset="21847.9038">12386 3878 0,'0'0'0,"0"0"16,0 0-16,0 0 16,0 31-1,0 31-15,0 36 16,0 29-16,8 9 16,6 11-1,-4 7-15,0 12 16,1 37-1,2-4-15,0 3 16,-4-11-16,0-14 16,-5-9-1,3-12-15,2-14 16,0-15-16,3-19 16,-3-12-1,-5-19-15,-4-77 16,0 49-1,-4-14-15,-1-21 16,3-21-16</inkml:trace>
  <inkml:trace contextRef="#ctx0" brushRef="#br0" timeOffset="22281.8218">12999 4495 0,'0'0'0,"0"0"16,-24 6 0,-21 16-16,-17 21 15,3 14 1,-5 25-16,10 7 15,27-14-15,25-31 16,18-14 0,15-13-16,10-13 15,23-13-15,5-13 16,0-5 0,-11-5-16,-11 0 15,-13-3 1,-23 5-16,-17 5 15,-21 4-15,-16-1 16,-15 1 0,2-2-16,8-3 15,16-7 1,20-12-16,16-11 16,12-20-1</inkml:trace>
  <inkml:trace contextRef="#ctx0" brushRef="#br0" timeOffset="22551.6301">13299 3931 0,'0'0'0,"0"0"16,0 0-16,3 19 16,3 24-16,5 26 15,-6 16 1,-1 23-16,-2 4 15,5 3 1,6-2-16,1-3 16,1-4-16,-2-4 15,-2-14 1,0-4-16,-3-7 16,-3-16-1,-5-5-15,-3-5 16,-5-3-16</inkml:trace>
  <inkml:trace contextRef="#ctx0" brushRef="#br0" timeOffset="23165.4842">12852 5515 0,'0'0'0,"0"0"15,0 0-15,0 0 16,0 26-1,0 25-15,2 25 16,10-1-16,3 2 16,1-11-1,1-6-15,-17-60 16,0 0-16,20 48 16,1-21-1,-3-22-15,-9-15 16,-4-15-1,-5-15-15,-8-4 16,0-16-16,-1-2 16,7 1-1,6 0-15,9 7 16,9 6 0,12 11-16,9 12 15,8 13-15,5 12 16,0 15-1,-3 12-15,-2 5 16,-6 11 0,-9-4-16,-11 4 15,-12-5-15,-9-10 16,-12-2 0,-13-1-16,-5-1 15,-9-4-15,35-20 16,0 0-1,0 0-15,-33 20 16,33-20 0,-17 13-16,21-4 15,21 0-15,17 2 16,29 4 0,19 0-16,31-3 15,26-3-15</inkml:trace>
  <inkml:trace contextRef="#ctx0" brushRef="#br0" timeOffset="23269.5098">14211 6110 0,'0'0'15,"0"0"-15,0 0 16,0 0 0,0 0-16</inkml:trace>
  <inkml:trace contextRef="#ctx0" brushRef="#br0" timeOffset="56926.8277">6519 7853 0,'0'0'0,"0"0"16,-13 28-16,-7 21 15,-13 35 1,-9 40-16,2 38 16,-1 11-1,10-16-15,5-23 16,10-25-16,6-19 16,10-90-1,0 0-15,-14 54 16,-1-39-16</inkml:trace>
  <inkml:trace contextRef="#ctx0" brushRef="#br0" timeOffset="57074.1451">6365 7570 0,'0'0'15,"0"0"-15,0 0 16,0 0-16,0 0 15,0 0 1</inkml:trace>
  <inkml:trace contextRef="#ctx0" brushRef="#br0" timeOffset="57590.6536">7827 7468 0,'0'0'0,"0"0"15,1-17-15,13-20 16,6-13-16,-1-11 16,-10-12-1,-6-4-15,-8 0 16,-9 3-1,-11 6-15,-4 12 16,-1 5 0,30 51-16,-40-33 15,-4 24-15,-3 18 16,0 29 0,3 28-16,2 22 15,-4 51 1,-6 52-16,8 43 15,7 4-15,2 13 16,11-12 0,2-23-16,-1 4 15,-5 1-15,0 1 16,-10-12 0,-5-16-16,-1-23 15,-2-37-15,-2-36 16,-3-38-1,-5-25-15,7-32 16,0-23 0</inkml:trace>
  <inkml:trace contextRef="#ctx0" brushRef="#br0" timeOffset="57759.705">6697 8558 0,'6'-25'0,"13"-12"15,14-6-15,17 12 16,17 3 0,20 11-16,36 7 15,42 10-15,10 15 16,-26 5 0</inkml:trace>
  <inkml:trace contextRef="#ctx0" brushRef="#br0" timeOffset="58225.3386">8487 6766 0,'0'0'0,"0"0"16,-21 19-16,-14 19 15,-18 34 1,-13 44-16,-5 50 16,2 26-16,16 9 15,10 3 1,13-4-16,10 0 15,20-5 1,11-9-16,15-7 16,14-9-16,10-26 15,-1-17 1,-2-26-16,-3-24 16,-7-23-16,-37-54 15,0 0 1,0 0-1,26 35-15,-26-35 16,0 0-16,16 14 16,-11-14-16</inkml:trace>
  <inkml:trace contextRef="#ctx0" brushRef="#br0" timeOffset="58574.784">8591 7935 0,'0'0'16,"0"0"-16,22-15 16,17-10-1,24-7-15,4 11 16,0 7-16,-6 14 15,-9 14 1,-17 9-16,-13 17 16,-17 17-1,-20 14-15,-22 10 16,-20 29-16,-13 0 16,7-17-1,63-93-15,-46 59 16,19-32-1,19-29-15,14-18 16</inkml:trace>
  <inkml:trace contextRef="#ctx0" brushRef="#br0" timeOffset="58874.819">9141 7098 0,'0'0'15,"0"0"-15,11 30 16,7 22-16,11 42 16,2 48-1,7 46-15,-3 29 16,-6-5 0,-9-3-16,-15-1 15,-10 14-15,-13 1 16,-4 11-1,-7-10-15,-2-21 16,1-32 0,4-42-16,-2-45 15,-3-51-15,-1-38 16</inkml:trace>
  <inkml:trace contextRef="#ctx0" brushRef="#br0" timeOffset="59041.7839">9257 8174 0,'0'0'15,"0"0"-15,17-15 16,21-13 0,30-11-16,37-11 15,33-10 1</inkml:trace>
  <inkml:trace contextRef="#ctx0" brushRef="#br0" timeOffset="59375.3583">10166 7562 0,'0'0'0,"0"0"16,-11 26-16,-3 16 15,-1 22-15,8 6 16,11-6 0,14-9-16,9-13 15,2-18 1,0-24-16,-2-14 16,-4-16-16,-6-10 15,-5-14 1,-8 1-16,-6 9 15,-10 15 1,-7 16-16,-13 18 16,-13 17-16,-8 15 15,-1 8 1</inkml:trace>
  <inkml:trace contextRef="#ctx0" brushRef="#br0" timeOffset="59558.8227">9815 8382 0,'0'0'0,"0"0"16,0 0-16,20-2 15,29-18 1,25-15-16,27-18 16,26-14-1,5-3-15,-24 11 16,-39 10-16</inkml:trace>
  <inkml:trace contextRef="#ctx0" brushRef="#br0" timeOffset="59758.8911">10175 8373 0,'-17'36'0,"-11"8"15,-5 23-15,4 3 16,4 8-1,0-4-15,8-6 16,17-68-16,-12 53 16,16-21-1,10-32-15,3-27 16</inkml:trace>
  <inkml:trace contextRef="#ctx0" brushRef="#br0" timeOffset="60260.6575">10588 6772 0,'0'0'16,"0"0"-16,0 0 16,2 29-1,6 30-15,2 43 16,-2 39-1,0 13-15,3 12 16,1 35 0,3 28-16,-7 11 15,-5 21-15,-3 3 16,-5 5 0,-1 5-16,1 0 15,5-12 1,0-17-16,5-18 15,-3-38-15,7-26 16,-4-26 0,-3-30-16,-2-107 15,0 0-15,0 0 16,2 79 0,-2-79-16,0 0 15,0 0 1,-2 42-16,2-42 15,0 0-15,-2 20 16,2-20 0,0 0-16,-2 2 15,-6-11 1,8-10-16,8-19 16</inkml:trace>
  <inkml:trace contextRef="#ctx0" brushRef="#br0" timeOffset="60511.5138">11400 7915 0,'0'0'15,"0"0"-15,26-2 16,34-11 0,34-4-16,23-1 15,12-1 1,-10 6-16,-32 1 16</inkml:trace>
  <inkml:trace contextRef="#ctx0" brushRef="#br0" timeOffset="60726.1597">11459 8424 0,'0'0'16,"0"0"-16,0 0 16,0 15-1,3 6-15,19 3 16,14-9-16,22-6 15,18 0 1,32 4-16,27 3 16,15-4-1</inkml:trace>
  <inkml:trace contextRef="#ctx0" brushRef="#br0" timeOffset="60977.8426">12418 7881 0,'0'0'0,"0"0"16,0 0-1,23 0-15,26 0 16,33 0-1,30 0-15,9 0 16,-2 0-16,-8-5 16,-10-18-1</inkml:trace>
  <inkml:trace contextRef="#ctx0" brushRef="#br0" timeOffset="61927.0528">12564 8449 0,'0'0'0,"0"0"15,24 0-15,33 0 16,37 0-1,29-5-15,-1 0 16,-6-1 0,-13 6-16,-19 0 15,-84 0-15,0 0 16,0 0 0,66 8-16,-66-8 15,0 0 1,0 0-16,35 9 15,-35-9-15,0 0 16,0 0 0,23 13-16,-23-13 15,0 0-15,0 0 16,11 8 0,-11-8-16,0 0 15,0 0 1,7 2-16,-7-2 15,0 0-15,0 0 16,4 0 0,-4 0-16,0 0 15,0 0-15,2 0 16,-2 0 0,0 0-16,0 0 15,2-2 1,-2 2-16,0 0 15,0 0-15,0 0 16,0 0 0,0 0-16,0 0 15,0 0 1,0 0-16,0 0 16,0 0-16,0-2 15,0 2 1,0 0-16,0 0 15,0 0 1,0 0-16,0 0 16,0 0-16,-2 0 15,2 0 1,0 0-16,0 0 16,0 4-16,0-4 15,0 0 1,0 0-16,0 0 15,0 0 1,0 0-16,0 0 16,0 3-16,0-3 15,0 0 1,0 0-16,0 0 16,0 0-1,0 0-15,0 0 16,2-5-16</inkml:trace>
  <inkml:trace contextRef="#ctx0" brushRef="#br0" timeOffset="62310.8127">13964 7441 0,'0'0'0,"0"0"15,2 23-15,13 23 16,0 27 0,3 6-16,4 11 15,5 28-15,3 19 16,-9-4 0,-11 7-16,-15-9 15,-12-9-15,-15-31 16,-8-36-1</inkml:trace>
  <inkml:trace contextRef="#ctx0" brushRef="#br0" timeOffset="62460.8336">14045 8203 0,'0'0'16,"0"0"-16,0 0 15,18-15-15,18-8 16,24-14-1,12-5-15,15-14 16</inkml:trace>
  <inkml:trace contextRef="#ctx0" brushRef="#br0" timeOffset="62861.0336">14433 7446 0,'0'0'15,"0"0"-15,0 0 16,0 0 0,0 27-16,0 31 15,4 31 1,0 23-16,-6 3 16,-7 7-16,-16 2 15,-14-5 1,-13-9-16,-7-16 15,-4-14-15,6-25 16,5-21 0,12-18-16,7-15 15,33-1 1,-23-9-16,17-7 16,12-10-16,17-5 15,14-5 1,24-15-16,29-13 15,15-11 1,-105 75-16,110-70 16,-110 70-16,115-71 15</inkml:trace>
  <inkml:trace contextRef="#ctx0" brushRef="#br0" timeOffset="63211.3778">14720 6858 0,'0'0'16,"4"29"-1,3 26-15,2 39 16,-2 44-16,-3 19 15,3 22 1,5 52-16,-1-3 16,-5-4-1,-8-13-15,-9-13 16,-5-2-16,-4-12 16,2-7-1,2-13-15,-1-23 16,1-24-16,-3-15 15,-9-36 1,-1-35-16</inkml:trace>
  <inkml:trace contextRef="#ctx0" brushRef="#br0" timeOffset="63378.2521">14749 7957 0,'0'0'0,"21"-22"16,12-11-16,29-14 16,30 1-1,23 1-15,4 8 16</inkml:trace>
  <inkml:trace contextRef="#ctx0" brushRef="#br0" timeOffset="63695.0614">15518 7289 0,'0'0'0,"-14"23"16,-1 12 0,-5 16-16,2 15 15,5 5-15,10 4 16,12-11-1,9-8-15,9-25 16,2-18 0,-4-18-16,-3-17 15,-2-14-15,-7-9 16,-1-4 0,-6 2-16,-8 10 15,-11 19-15,-12 13 16,-13 19-1</inkml:trace>
  <inkml:trace contextRef="#ctx0" brushRef="#br0" timeOffset="63895.3">15094 8373 0,'0'0'15,"24"-17"1,16-12-16,27-18 15,25-17-15,22-8 16,0 2 0,-2 3-16,-17 13 15,-19 11 1,-76 43-16,63-32 16</inkml:trace>
  <inkml:trace contextRef="#ctx0" brushRef="#br0" timeOffset="64112.1443">15567 8170 0,'0'0'0,"-7"25"15,-5 21 1,-8 22-16,3 9 16,1 15-16,-1 25 15,3 13 1,8-15-16,6-115 15,4 88 1,7-39-16,5-42 16,-3-25-16</inkml:trace>
  <inkml:trace contextRef="#ctx0" brushRef="#br0" timeOffset="64535.1473">15941 6771 0,'0'0'16,"0"0"-16,0 27 16,4 28-1,2 39-15,1 42 16,-1 23-16,-1 15 15,-2 57 1,-1 27-16,2-2 16,0-11-16,8-3 15,0-3 1,5-19-16,-8 0 16,-6 4-1,-15-1-15,3-24 16,-4-28-16,1-39 15,3-32 1,3-29-16,6-71 16,0 0-1,0 0-15,-8 32 16,8-32 0,0 12-16,6-21 15,6-20-15</inkml:trace>
  <inkml:trace contextRef="#ctx0" brushRef="#br0" timeOffset="64996.0915">16240 6989 0,'0'0'0,"22"8"16,25 4-1,20 18-15,3 12 16,21 27 0,13 28-16,2 25 15,-16 19 1,-21 13-16,-13 7 15,-14 5-15,-13 6 16,-18 9 0,-18 14-16,-21-9 15,-15-6-15,-13-6 16,-7-13 0,1-23-16,1-19 15,10-25 1,11-22-16,40-72 15,0 0 1,0 0-16,-29 48 16,6-29-16,2-32 15</inkml:trace>
  <inkml:trace contextRef="#ctx0" brushRef="#br0" timeOffset="65147.7427">17198 9362 0,'0'0'16,"0"0"-16,22 8 16,16 0-16</inkml:trace>
  <inkml:trace contextRef="#ctx0" brushRef="#br0" timeOffset="71217.1267">19864 7034 0,'0'0'0,"0"0"15,-18 15 1,-8 5-16,-11 6 16,-2 4-16,-1 6 15,-2 3 1,-1 8-16,-5 9 16,0 7-1,-20 25-15,-12 23 16,-5 13-16,-7 5 15,7-4 1,5-1-16,1 2 16,1 3-16,2-2 15,5-1 1,6-2-16,3 0 16,1 0-1,3-1-15,4-5 16,6-1-16,4-13 15,0-2 1,3-1-16,3-16 16,7-10-1,10-18-15,21-57 16,0 0-16,0 0 16,-18 37-1,18-37-15,0 0 16,-11 23-1,4-16-15,3-22 16,0-26-16</inkml:trace>
  <inkml:trace contextRef="#ctx0" brushRef="#br0" timeOffset="72051.0944">18418 6993 0,'0'0'15,"0"0"-15,0 0 16,0 0 0,0 0-16,0 0 15,0 0-15,0 0 16,16 16-1,10 9-15,11 7 16,1 10 0,3 6-16,3 6 15,2 5-15,0 9 16,16 21 0,9 20-16,11 8 15,-3-8 1,2-2-16,1-1 15,-2 1-15,6 7 16,1-1 0,3 6-16,4 2 15,-9-1 1,1 1-16,-7-5 16,-9-7-16,-5-4 15,-8-11 1,-6-4-16,-13-15 15,-9-11 1,-11-14-16,-18-50 16,0 0-16,0 0 15,16 42 1,-16-42-16,0 0 16,0 0-16,10 37 15,-10-37 1,0 0-16,0 0 15,7 22 1,-7-22-16,0 0 16,0 0-16,3 11 15,-3-11 1,0 0-16,4 8 16,5-8-1,-9 0-15,20-4 16</inkml:trace>
  <inkml:trace contextRef="#ctx0" brushRef="#br0" timeOffset="107611.8596">15346 4768 0,'0'0'0,"0"0"16,0 0-16,0 0 16,18 0-1,19 0-15,18 0 16,-2 5-16,1-3 15,3 3 1,2 1-16,1 0 16,1 1-1,3-3-15,1-2 16,-2 0-16,1-2 16,-1 2-1,-1-2-15,-6 2 16,-6 1-16,2 0 15,-4 0 1,-3-1-16,-45-2 16,43 5-1,-2-5-15</inkml:trace>
  <inkml:trace contextRef="#ctx0" brushRef="#br0" timeOffset="108060.4306">15478 5219 0,'0'0'0,"0"0"15,0 0-15,15-10 16,14-7 0,14-3-16,4 7 15,9 4 1,4 1-16,12 3 15,2 2-15,34 3 16,13 0 0,5 6-16,-12 1 15,-21 3-15,-15 1 16,-13 6 0,-16-5-16,-49-12 15,41 15 1,-1-4-16</inkml:trace>
  <inkml:trace contextRef="#ctx0" brushRef="#br0" timeOffset="108510.7552">16466 4417 0,'0'0'15,"0"0"1,0 0-16,0 0 16,0 0-16,19 8 15,22 6 1,18 14-16,-5 10 15,5 3 1,-4 11-16,-7 13 16,-4 19-16,-17 16 15,-23 2 1,-22-1 0,-22-1-16,-23 7 15,-11-4-15,-14 7 16,-4-3-16,9-13 15,17-13 1,11-16-16,55-65 16,-33 50-16,22-24 15,11-23 1,5-14-16</inkml:trace>
  <inkml:trace contextRef="#ctx0" brushRef="#br0" timeOffset="108960.9884">17620 4484 0,'0'0'0,"0"0"15,0 0-15,-20 22 16,-8 18-16,-17 20 15,1 8 1,-11 18-16,10 7 16,18-9-1,13-15-15,14-69 16,14 44-16,13-19 16,14-21-1,10-13-15,3-11 16,-2-9-1,-8-9-15,-6-4 16,-13-2-16,-9-4 16,-14 8-1,-9 6-15,-11 6 16,-12 6 0,-11 5-16,-16 5 15,2 4-15,8 6 16,10-5-1,20 3-15,17-10 16,21-11-16</inkml:trace>
  <inkml:trace contextRef="#ctx0" brushRef="#br0" timeOffset="109227.9397">18120 3953 0,'0'0'0,"0"0"16,0 0-16,2 29 16,7 36-1,2 37-15,-5 25 16,-4 6 0,0 8-16,0-1 15,-2 0-15,0-4 16,0-10-1,4-6-15,0-8 16,-2-16 0,-4-11-16</inkml:trace>
  <inkml:trace contextRef="#ctx0" brushRef="#br0" timeOffset="109686.9154">17625 5415 0,'0'0'0,"0"0"16,0 0-16,0 0 15,0 29 1,0 26-16,0 30 15,4 17-15,3-8 16,13-4 0,10-16-16,3-18 15,7-10 1,5-7-16,2-9 16,-1-8-1,-46-22-15,48 8 16,-6-16-16,-6-14 15,-7-9 1,-4-15-16,-5-6 16,-7-12-16,-3-8 15,-1-6 1,-5 2-16,-4 4 16,0 2-1,0 70-15,0 0 16,0 0-16,0-64 15</inkml:trace>
  <inkml:trace contextRef="#ctx0" brushRef="#br0" timeOffset="109911.8185">17647 5927 0,'0'0'0,"0"0"16,0 0-16,0 0 16,23 0-1,24-8-15,24-2 16,1-1-16,6 6 16,17-16-1,-12-6-15</inkml:trace>
  <inkml:trace contextRef="#ctx0" brushRef="#br0" timeOffset="110395.5424">18441 4517 0,'0'0'0,"0"0"16,0 0 0,19-3-16,20-5 15,14 3-15,-7 10 16,-13 17-1,-13 6-15,-16 0 16,-8-4 0,-14 8-16,-11 6 15,-21 13-15,-5-3 16,1 2 0,54-50-16,-51 44 15,11-2 1,40-42-16,-25 36 15,20-4-15,16-11 16,12-2 0,13-5-16,24-5 15,12-5-15,0-13 16,-4-12 0</inkml:trace>
  <inkml:trace contextRef="#ctx0" brushRef="#br0" timeOffset="110561.854">18858 4544 0,'0'0'15,"0"0"-15,0 0 16,0 0 0,27 0-16,27-5 15,27 0 1,3 5-16,-14 5 15</inkml:trace>
  <inkml:trace contextRef="#ctx0" brushRef="#br0" timeOffset="110762.4058">18860 4822 0,'0'0'0,"0"0"15,0 0 1,16-2-16,22-7 16,23-3-16,6 7 15,4 0 1,1 2-16,-8 3 16</inkml:trace>
  <inkml:trace contextRef="#ctx0" brushRef="#br0" timeOffset="111062.6012">19247 4213 0,'0'0'15,"0"0"-15,0 0 16,0 0-16,0 25 15,7 28 1,2 23-16,-2 12 16,0 18-1,-1 0-15,6-5 16,1-11-16,0 1 16,3-8-1,-8-4-15,-3-18 16,-10-6-1,-3-1-15</inkml:trace>
  <inkml:trace contextRef="#ctx0" brushRef="#br0" timeOffset="111674.4255">18608 5630 0,'0'0'0,"0"0"16,0 0-16,2-16 16,21-19-1,14-9-15,18 6 16,9 6 0,5 7-16,0 5 15,-5 7 1,-3 11-16,-9 7 15,-2 7-15,-6 10 16,-6 16-16,-6 9 16,-8 16-1,-6 10-15,-7 16 16,-9 39 0,-11 23-16,-8 14 15,-5-12 1,-2-24-16,4-25 15,20-104-15,-17 80 16,17-80 0,0 0-16,0 0 15,-16 47-15,16-47 16,0 0 0,0 0-16,-13 30 15,13-30 1,0 0-16,0 0 15,-11 12-15,11-12 16,0 0 0,-7 7-16,7-7 15,0 0-15,0 0 16,-9 9 0,9-9-16,0 0 15,-4 3 1,4-3-16</inkml:trace>
  <inkml:trace contextRef="#ctx0" brushRef="#br0" timeOffset="112937.9167">21442 4581 0,'0'-28'16,"-5"-8"-16,1-11 16,-4 6-1,-8 15-15,-12 10 16,-7 14-16,-3 10 15,-16 6 1,-10 11-16,-4 5 16,2 5-1,-15 7-15,81-42 16,-65 45-16,21 1 16,30-9-1,18 1-15,8 1 16,12 9-16,9 16 15,6 9 1,7 20-16,0 17 16,-15-6-1,-25-12-15,-22-10 16,-16-2-16,-11-3 16,-13-8-1,-3-11-15,2-9 16,57-49-1,-47 32-15,47-32 16,-40 17-16,7-13 16,16-9-1,11-8-15,6-4 16,0 17 0,6-23-16,-6 23 15,11-22 1,4 7-16,-15 15 15,15-3-15,1 15 16,-6 21 0,-1 15-16,3 25 15,-8 20 1,0 43-16,0 51 16,-8 33-16,-4 9 15,-8 9 1,3-5-16,-1 10 15,-5 23-15,2 7 16,-6 8 0,4 20-16,-6 22 15,5 14-15,6 10 16,10 0 0,2 6-16,13-5 15,8-11 1,14-12-16,11-15 15,10-14 1,6-19-16,5-23 16,2-25-16,-5-46 15,-3-34 1,-8-30-16,-11-36 16,-40-83-16,0 0 15,0 0 1,32 49-16,-32-49 15,0 0-15,0 0 16,20 25 0,-20-25-16,0 0 15,0 0 1,11 13-16,-11-13 16,0 0-16,0 0 15,4 6 1,-4-6-16,-4 3 15</inkml:trace>
  <inkml:trace contextRef="#ctx0" brushRef="#br0" timeOffset="113566.1303">21777 4725 0,'0'0'0,"0"0"15,0 0-15,16 0 16,24-7 0,23-6-16,8-4 15,-5-1-15,-66 18 16,61-12-1,-7 12-15,-11 16 16,-26 13 0,-21 12-16,-23 14 15,-13 15-15,-24 25 16,-15 14 0,79-109-16,0 0 15,0 0-15,-61 74 16,36-62-1,33-46-15</inkml:trace>
  <inkml:trace contextRef="#ctx0" brushRef="#br0" timeOffset="113867.358">22512 3978 0,'0'0'0,"0"0"15,0 30-15,0 29 16,0 41 0,0 31-16,7 13 15,9 9 1,6 25-16,4 8 16,-8-11-16,-3-1 15,-7-14 1,-8-4-16,0-9 15,-2-24-15,-6-23 16,-5-19 0,-5-19-16,-3-29 15,-4-24-15</inkml:trace>
  <inkml:trace contextRef="#ctx0" brushRef="#br0" timeOffset="114014.8557">22412 4966 0,'15'-20'16,"21"-9"-16,24-11 15,21 7 1,37-4-16</inkml:trace>
  <inkml:trace contextRef="#ctx0" brushRef="#br0" timeOffset="114381.6654">23236 4505 0,'0'0'15,"0"0"-15,0 0 16,0 0-1,0 0-15,0 22 16,9 17-16,14 9 16,13-22-1,6-16-15,2-14 16,-1-12-16,-7-8 16,-12-6-1,-11 5-15,-9 2 16,-8 1-16,-9 4 15,-11 9 1,-16 4-16,-21 15 16,-3 7-1,-4 14-15,5-2 16</inkml:trace>
  <inkml:trace contextRef="#ctx0" brushRef="#br0" timeOffset="114548.3135">23098 4943 0,'0'0'16,"0"0"-16,0 0 16,22 0-1,24 0-15,31 0 16,24 0 0,13-4-16,-5-3 15,-109 7-15,98-21 16</inkml:trace>
  <inkml:trace contextRef="#ctx0" brushRef="#br0" timeOffset="114798.6328">23317 5018 0,'0'0'16,"0"0"-16,0 0 15,0 0-15,0 0 16,-6 26-1,-9 25-15,0 18 16,-1-1 0,1 3-16,-1-4 15,16-67-15,-20 60 16,20-60 0,-20 40-16,4-28 15,9-26-15</inkml:trace>
  <inkml:trace contextRef="#ctx0" brushRef="#br0" timeOffset="115215.6923">23694 3935 0,'0'0'0,"0"0"16,0 0-1,0 0-15,0 0 16,2 31 0,12 31-16,6 24 15,3 18 1,-3 23-16,-8 4 16,3 16-1,-7 12-15,-1 14 16,-5 2-16,-2 6 15,-2 3 1,-3-8-16,-1-13 16,2-18-16,-1-23 15,3-16 1,2-16-16,0-90 16,0 0-1,0 0-15,0 68 16,0-68-16,0 35 15,0-29 1,0-21-16</inkml:trace>
  <inkml:trace contextRef="#ctx0" brushRef="#br0" timeOffset="115390.3476">24360 4553 0,'0'0'0,"0"0"16,2 0-1,11-2-15,3 12 16,-3 13-16,-3 9 16</inkml:trace>
  <inkml:trace contextRef="#ctx0" brushRef="#br0" timeOffset="115565.2401">24358 5053 0,'0'0'16,"0"0"-16,0 0 16,0 0-1,13 13-15,12 16 16,13 6-1,9 3-15</inkml:trace>
  <inkml:trace contextRef="#ctx0" brushRef="#br0" timeOffset="116149.6041">25297 4620 0,'0'0'0,"0"0"16,-5 30-1,-2 33-15,3 29 16,10 12 0,21-7-16,16-13 15,12-10-15,8-15 16,4-16 0,3-18-16,-9-23 15,-8-14-15,7-16 16,-11-16-1,-9-13-15,-8-5 16,-16-6 0,-10 1-16,-10 4 15,-14 1-15,-12 7 16,-14 9 0,-17 7-16,-12 14 15,-26 13 1,-10 12-16,15 10 15,22 6-15,26 8 16,13-4 0,12 4-16,19 4 15,11-4 1,15 1-16,12-2 16</inkml:trace>
  <inkml:trace contextRef="#ctx0" brushRef="#br0" timeOffset="116766.6246">26260 4028 0,'0'0'0,"0"0"16,0 0-16,-24 15 15,-17 17 1,-22 27-16,-15 38 16,-16 44-16,-6 26 15,-4 14 1,4 8-16,3-8 16,-2-2-1,7-18 1,16-21-16,20-29 0,20-34 15,36-77 1,0 0-16,0 0 16,-19 59-1,19-59-15,0 0 16,0 0-16,-10 33 16,10-33-1,0 0-15,0 0 16,-4 12-1,4-12-15,0 0 16,0 0-16,-5 0 16,5 0-1,0 0-15,0 0 16,-2 0 0,2 0-16,0 0 15,0 0-15,-2-2 16,2 2-1,0 0-15,0 0 16,-2 0 0,2 0-16,0 0 15,0 0-15,0-4 16,0 4 0,9 4-16</inkml:trace>
  <inkml:trace contextRef="#ctx0" brushRef="#br0" timeOffset="117485.1486">21906 6934 0,'0'0'0,"0"0"16,0 23-1,8 25-15,2 23 16,5 11-16,7 12 15,2 3 1,-1-3-16,-11 2 16,-5-13-16,-9-13 15,-7-28 1,-5-23-16,1-20 16,1-19-16,-2-18 15,0-6 1,2-14-16,10 10 15,12 0 1,16 10-16,21 1 16,14 3-1,8-4-15</inkml:trace>
  <inkml:trace contextRef="#ctx0" brushRef="#br0" timeOffset="117854.2054">22362 6992 0,'0'0'0,"0"0"16,0 0-1,0 22-15,7 20 16,2 25-16,-2 6 16,-7-2-1,-9 2-15,-13-8 16,-7-10-1,-6-9-15,-9-2 16,-4-2 0,-7-4-16,6-6 15,4-13-15,45-19 16,0 0-16,-35 6 16,19-12-1,16-9-15,20-1 16,16-8-1,18-2-15,8 4 16,1 11-16,-6 6 16,-7 0-1</inkml:trace>
  <inkml:trace contextRef="#ctx0" brushRef="#br0" timeOffset="118218.2227">22583 6495 0,'0'0'15,"0"0"-15,0 0 16,0 0 0,0 35-16,8 36 15,0 44-15,-1 34 16,-1 8-1,-4 11-15,0 50 16,-2 21 0,0-1-16,0-4 15,0-11-15,0-10 16,-2-26 0,-8-25-16,-9-34 15,-2-27 1,-6-29-16,27-72 15,-30 43-15,-7-26 16,-8-34 0</inkml:trace>
  <inkml:trace contextRef="#ctx0" brushRef="#br0" timeOffset="118369.0045">22581 7410 0,'20'-12'0,"17"-7"16,23-6 0,9 8-16,11 1 15,29 2 1</inkml:trace>
  <inkml:trace contextRef="#ctx0" brushRef="#br0" timeOffset="118701.4384">23435 6862 0,'0'0'0,"0"0"15,0 0 1,-12 23-16,-5 12 16,-4 16-1,13 5-15,8-5 16,11-6-16,11-12 15,3-22 1,6-13-16,-2-13 16,-2-10-16,-5-7 15,-8-2 1,-3-2-16,-9 5 16,-6 3-1,-9 8-15,-9 13 16,-15 14-16,-4 16 15,-18 16 1</inkml:trace>
  <inkml:trace contextRef="#ctx0" brushRef="#br0" timeOffset="118884.9073">23033 7624 0,'0'0'0,"0"0"16,20-2-1,25-10-15,23-6 16,5 1-16,1-3 16,28 0-1,15 0-15,-18 11 16,-22 3-16</inkml:trace>
  <inkml:trace contextRef="#ctx0" brushRef="#br0" timeOffset="119086.3879">23440 7595 0,'0'0'0,"0"0"16,-13 25-1,-11 14-15,-6 25 16,3 12 0,7 1-16,20-77 15,-11 77-15,11-77 16,4 57-1,10-30-15,5-34 16,4-28-16</inkml:trace>
  <inkml:trace contextRef="#ctx0" brushRef="#br0" timeOffset="119418.7214">23764 6561 0,'0'0'0,"0"0"16,3 23 0,9 27-16,4 27 15,2 15 1,2 47-16,2 49 16,-2 34-16,-8 1 15,-8 11 1,-6-13-16,-9-13 15,0-9-15,-8-12 16,4-22 0,3-16-16,4-28 15,1-21 1,3-21-16,6-25 16,-2-54-16,6 44 15,13-9 1</inkml:trace>
  <inkml:trace contextRef="#ctx0" brushRef="#br0" timeOffset="119629.5026">24456 6915 0,'0'0'16,"0"0"-16,0 0 16,16 7-16,13 13 15,8 12 1,-9 13-16</inkml:trace>
  <inkml:trace contextRef="#ctx0" brushRef="#br0" timeOffset="119794.1465">24538 7595 0,'0'0'0,"0"0"16,0 0-16,0 0 16,17 5-1,25-1-15,24 9 16</inkml:trace>
  <inkml:trace contextRef="#ctx0" brushRef="#br0" timeOffset="120609.2991">25559 6376 0,'0'0'0,"0"0"16,-5-11-1,3-8-15,-3-1 16,0 13-16,5 7 16,-3 3-1,3-2-15,0-1 16,0 3-1,0-3-15,0 3 16,0 4-16,0 1 16,0 12-1,-6 9-15,-3 15 16,-4 14 0,-2 11-16,-4 12 15,0 17-15,-1 46 16,-4 45-1,7 20-15,10-14 16,10-13 0,-1-19-16,1-16 15,1-27-15,0-22 16,-4-98 0,4 80-16,-4-80 15,0 0 1,0 0-16,4 50 15,-4-50-15,0 0 16,0 0 0,0 30-16,0-30 15,0 0-15,0 0 16,0 11 0,0-11-16,0 0 15,0 0 1,0 0-1,0 0-15,0 0 0,0 0 16,-4-5 0,4 5-16,0 0 15,0 0 1,-3-2-16,3 2 16,0 0-1,0 0-15,-1-2 16,1 2-16,0 0 15,0 0 1,0-2-16,0 2 16,0 0-16,1 0 15</inkml:trace>
  <inkml:trace contextRef="#ctx0" brushRef="#br0" timeOffset="122240.1088">22150 9826 0,'0'0'15,"0"0"-15,0 0 16,0 0-1,20 15-15,12 12 16,16 28 0,-6 15-16,-5 32 15,-12 22-15,-21 2 16,-15 1 0,-9-8-16,-7-15 15,27-104-15,-30 80 16,10-41-1,16-39-15,8-27 16,10-20 0,14-32-16,11-33 15,13-17-15,10 8 16,8 21 0,-6 31-16,-1 26 15,-20 26 1,-4 11-16,-39 6 15,39 6-15,-39-6 16,35 5 0,-10-8-16,-5-10 15,-4-6-15,0-14 16,-8-9 0,-3-18-16,-5 4 15,0 56 1,0 0-16,0 0 15,-2-45 1,-5 21-16,1 21 16,-2 22-16,2 25 15,-6 26 1,-6 23-16,-9 41 16,-12 38-16,-10 3 15,2-23 1,-4-41-16,3-27 15,-1-13 1,2-15-16,7-16 16,40-40-16,-39 28 15,39-28 1,-39 20-16,39-20 16,0 0-1,-33 5-15,17-10 16,16-10-1,9-3-15,10 1 16,8 1-16,6 5 16,3 5-1,5 9-15,6 15 16,-2 8-16,-6 15 16,-7 15-1,-7 14-15,-14 15 16,-9 31-1,-15 27-15,-18 2 16,-13-11-16,-4-20 16,2-25-1,5-21-15,1-19 16,40-49 0,-37 28-16,4-16 15,33-12-15,-24-2 16,8-10-1,14-12-15,11-6 16,15-6-16,18-14 16,16 0-1,12 6-15,28-10 16,23 8 0,4 16-16,-4 13 15,-13 15-15,-16 4 16,-8 6-1,-11 1-15,1 1 16,0 5 0,-1-5-16,-1-4 15,-13-6-15</inkml:trace>
  <inkml:trace contextRef="#ctx0" brushRef="#br0" timeOffset="122462.2418">24177 10072 0,'0'0'0,"0"0"15,0 0 1,0 0-16,10 0 15,14-2-15,5 7 16,-9 17 0</inkml:trace>
  <inkml:trace contextRef="#ctx0" brushRef="#br0" timeOffset="122670.9799">24146 10524 0,'0'0'0,"0"0"16,0 0 0,0 0-1,13 20-15,9 15 16,20 17-16,6 8 16,13 4-1,25 16-15</inkml:trace>
  <inkml:trace contextRef="#ctx0" brushRef="#br0" timeOffset="123538.2684">25390 10551 0,'-20'-27'0,"-6"-10"15,-15-18 1,3 1-16,1-8 16,5-4-1,7-2-15,19-9 16,14-8-16,21-19 15,23-9 1,10 15-16,8 23 16,6 18-1,-3 24-15,4 21 16,-3 18 0,-6 22-16,-3 23 15,-7 19-15,-10 21 16,-13 19-1,-12 28-15,-15 17 16,-19 31-16,-13 2 16,-12-4-1,-11-16-15,-7-9 16,-1-25 0,-3-23-16,1-31 15,-5-20-15,-3-22 16,8-19-1,-2-14-15,-3-7 16,-1-7 0,3-8-16,4-4 15,56 21-15,-52-27 16,52 27 0,-40-35-16,40 35 15,-23-37 1,21-1-16,18 9 15,11 7-15,11 6 16,21 3 0,9 9-16,11 8 15,30 9 1,21 7-16,13 7 16,0 2-16,-14-3 15,-22-8 1,-13-7-16,-17-2 15,-15-5-15,-62-4 16,44 8 0,-44-8-16,0 0 15,0 0 1,41 1-16,-4-1 16,6-9-16,0-8 15</inkml:trace>
  <inkml:trace contextRef="#ctx0" brushRef="#br0" timeOffset="123705.2904">27051 11453 0,'0'0'16,"0"0"-16,0 0 15,13-2 1,24-21-16</inkml:trace>
  <inkml:trace contextRef="#ctx0" brushRef="#br0" timeOffset="145170.5631">9847 10405 0,'0'0'0,"0"0"15,-20-3 1,-19-5-16,-14 2 15,8 3-15,9 3 16,8 5 0,5 10-16,0 12 15,10 3 1,4 8-16,2-4 16,7 11-16,4 14 15,6 3 1,8 3-16,2-1 15,8 6 1,6-3-16,7 0 16,4-7-16,7-5 15,7-11 1,8-12-16,5-15 16,-1-12-16,6-14 15,9-19 1,-1-17-16,-8-14 15,-17-8 1,-18-2-16,-9-6 16,-14-2-16,-19 15 15,-8 5 1,-9 3-16,-3 1 16,-12 4-1,-6 7-15,-3 7 16,-7 10-1,-4 12-15,-8 10 16,-5 9-16,-4 9 16,-5 7-1,-12 13-15,-4 7 16,7 2-16,19 1 16,7-5-1,20-5-15,3-1 16,5 6-16,3 5 15,3 2 1,5 3-16,4 4 16,3-1-1,7-2-15,6 2 16,4-4-16,7-7 16,6-6-1,6-17-15</inkml:trace>
  <inkml:trace contextRef="#ctx0" brushRef="#br0" timeOffset="145782.1765">10557 9837 0,'0'0'15,"-20"24"-15,-5 11 16,-18 25-16,-4 8 16,-13 30-1,-9 16-15,8 10 16,2 12 0,0 6-16,7-5 15,6-9-15,2 2 16,3-6-1,3-5-15,5-12 16,4-3 0,1-9-16,7-14 15,3-9-15,3-15 16,-1-7 0,16-50-16,-13 47 15,13-47 1,0 0-16,0 0 15,-12 40-15,12-40 16,0 0 0,0 0-16,-9 27 15,9-27-15,0 0 16,0 0 0,-5 15-16,5-10 15</inkml:trace>
  <inkml:trace contextRef="#ctx0" brushRef="#br0" timeOffset="146255.9036">7859 10759 0,'0'0'0,"-15"30"16,-2 10-16,-10 27 15,-1 3 1,4-1-16,1 3 16,-1-2-1,24-70-15,-21 62 16,0-7-16</inkml:trace>
  <inkml:trace contextRef="#ctx0" brushRef="#br0" timeOffset="146439.2778">7750 10201 0,'0'0'0,"0"0"16,0 0-1,0 0-15,0 0 16,21-2-1,35-13-15</inkml:trace>
  <inkml:trace contextRef="#ctx0" brushRef="#br0" timeOffset="146905.1398">8890 9929 0,'0'0'16,"0"-31"-16,-4-21 16,-4-20-1,-11 4-15,-6 17 16,25 51-16,-28-39 16,-7 11-1,2 13-15,-2 21 16,7 10-1,-1 22-15,-6 23 16,2 17 0,-5 39-16,1 34 15,6 28-15,-1 12 16,1-3 0,0 8-16,-5 14 15,-7 4-15,-5-2 16,-4-11-1,0-12-15,-1-28 16,5-24 0,0-39-16,6-23 15,-4-27 1,10-31-16,6-26 16,10-24-16,9-24 15</inkml:trace>
  <inkml:trace contextRef="#ctx0" brushRef="#br0" timeOffset="147088.6061">8026 11033 0,'0'0'0,"0"0"16,20 0-16,27 0 15,28-7 1,25-6-16,9-2 15,2 4 1,-2 2-16,-5-7 16</inkml:trace>
  <inkml:trace contextRef="#ctx0" brushRef="#br0" timeOffset="147573.784">9310 9942 0,'0'0'16,"-22"23"-1,-9 10-15,-15 28 16,3 22-16,-7 36 15,-2 38 1,19 11-16,15-12 16,16-14-1,11-20-15,9-21 16,4-9-16,2-12 16,8-8-1,-1-15-15,-2-7 16,-29-50-1,33 49-15,-33-49 16,0 0-16,35 45 16,-35-45-1,0 0-15,0 0 16,26 39-16,-26-39 16,16 30-1,-16-30-15,0 0 16,2 23-1,-2-23-15,-7 24 16</inkml:trace>
  <inkml:trace contextRef="#ctx0" brushRef="#br0" timeOffset="147989.2559">11236 10264 0,'0'0'16,"0"0"-16,0 0 15,0 0-15,17 0 16,25-6-1,26-2-15,11 2 16,22-2 0,-7 4-16,-94 4 15,100-3-15</inkml:trace>
  <inkml:trace contextRef="#ctx0" brushRef="#br0" timeOffset="148222.6704">11345 10768 0,'0'0'16,"0"0"-16,0 0 15,0 0 1,16 7-16,23 3 15,29 10-15,11-3 16,26-1 0,25-15-16</inkml:trace>
  <inkml:trace contextRef="#ctx0" brushRef="#br0" timeOffset="148539.6541">12340 10226 0,'0'0'15,"0"0"1,0 0-16,0 0 16,24-3-16,24-9 15,30 0 1,9-1-16,-4 9 16,7 4-16,14 2 15</inkml:trace>
  <inkml:trace contextRef="#ctx0" brushRef="#br0" timeOffset="148739.7983">12408 10561 0,'0'0'16,"0"0"-16,0 0 15,0 0 1,15 6 0,32-2-16,36 9 0,38 4 15</inkml:trace>
  <inkml:trace contextRef="#ctx0" brushRef="#br0" timeOffset="150807.9575">13618 9588 0,'0'0'0,"0"0"16,-17 7-1,-10 11-15,-4 12 16,9 12-16,0 15 16,9 17-1,5 18-15,3 35 16,5 32 0,0 14-16,0 4 15,-5-4-15,1-10 16,-5-10-1,-1-14-15,-2-23 16,-1-18 0,13-98-16,0 0 15,0 0-15,-14 65 16,14-65 0,0 0-16,-9 25 15,7-16 1,6-19-16,5-12 15</inkml:trace>
  <inkml:trace contextRef="#ctx0" brushRef="#br0" timeOffset="151275.0535">14164 9613 0,'0'0'0,"0"0"15,22 0 1,27 8-16,19 9 16,-1 13-1,-10 12-15,5 13 16,11 21-16,0 23 15,-13 6 1,-13 6-16,-15 4 16,-19 6-16,-17 4 15,-19 4 1,-13 2-16,-17 6 16,-8-16-16,-3-6 15,-1-19 1,5-14-16,5-18 15,12-14 1,43-50-16,-39 34 16,39-34-16,0 0 15,0 0 1,-27 28-16,12-11 16,18-11-16</inkml:trace>
  <inkml:trace contextRef="#ctx0" brushRef="#br0" timeOffset="151408.8344">14518 11170 0,'0'0'0,"0"0"16,0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29.89661" units="1/cm"/>
          <inkml:channelProperty channel="T" name="resolution" value="1" units="1/dev"/>
        </inkml:channelProperties>
      </inkml:inkSource>
      <inkml:timestamp xml:id="ts0" timeString="2023-05-31T01:47:25.808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97">
        <inkml:traceFormat>
          <inkml:channel name="X" type="integer" min="-1920" max="1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5882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3-05-31T03:03:12.447"/>
    </inkml:context>
  </inkml:definitions>
  <inkml:trace contextRef="#ctx0" brushRef="#br0">4533 6626 0,'0'0'16,"0"0"-16,0 0 15,0-16 1,16-26-16,10-16 15,16 6-15,18-6 16,24-9 0,14 8-16,-13 25 15,-16 19-15,-27 22 16,-13 12 0,-17 17-16,-19 8 15,-25 33 1,-31 42-16,-35 38 15,-18 12 1,16-20-16,26-34 16,74-115-16,0 0 15,0 0 1,-36 50-16,36-54 16</inkml:trace>
  <inkml:trace contextRef="#ctx0" brushRef="#br0" timeOffset="316.9">5381 5654 0,'0'0'16,"0"27"-16,0 22 15,0 38 1,3 35-16,1 20 15,3 17 1,-3 9-16,4 48 16,-4 8-16,1-11 15,0-20 1,1-21-16,-2-23 16,-4-45-1,0-19-15,0-85 16,0 0-16,0 0 15,-4 54 1,-5-38-16</inkml:trace>
  <inkml:trace contextRef="#ctx0" brushRef="#br0" timeOffset="467.0005">5346 6664 0,'0'0'0,"0"0"15,22-23 1,21-11-16,32-17 16,35-5-1,31-7-15</inkml:trace>
  <inkml:trace contextRef="#ctx0" brushRef="#br0" timeOffset="802.327">6261 6011 0,'0'0'0,"0"0"15,0 0-15,-16 22 16,-7 9-16,-1 20 16,6 4-1,10 0-15,10-8 16,14-10-1,2-23-15,7-11 16,3-15-16,-2-13 16,-4-7-1,-4-4-15,-9 2 16,-9 7 0,-6 4-16,-11 14 15,-9 11-15,-9 13 16,-16 14-1,3 6-15,0 2 16</inkml:trace>
  <inkml:trace contextRef="#ctx0" brushRef="#br0" timeOffset="1005.255">5799 6794 0,'0'0'15,"0"0"-15,0 0 16,25-11-1,22-12-15,35-16 16,33-20 0,25-13-16,-3 6 15,-32 24-15,-105 42 16,62-15 0,-40 15-16,-24 11 15</inkml:trace>
  <inkml:trace contextRef="#ctx0" brushRef="#br0" timeOffset="1234.2252">6172 6679 0,'0'0'0,"0"0"15,0 0 1,-6 20-16,-1 22 16,-4 22-16,3 9 15,-1 4 1,0 2-16,-1-10 15,10-69-15,0 0 16,0 0 0,-11 58-16,9-22 15,8-33 1,6-33-16</inkml:trace>
  <inkml:trace contextRef="#ctx0" brushRef="#br0" timeOffset="1643.9492">6573 5546 0,'0'0'16,"0"0"-16,0 0 15,3 31 1,7 28-16,5 37 15,6 27 1,1 21-16,-6 22 16,0 28-16,-5 6 15,4 12 1,-8 3-16,2-4 16,-9-10-1,0-14-15,-5-33 16,5-33-16,0-121 15,0 0 1,0 0-16,0 76 16,0-76-1,0 41-15,0-41 16,0 0-16,-2 13 16,2-13-1,-2-13-15,2-20 16</inkml:trace>
  <inkml:trace contextRef="#ctx0" brushRef="#br0" timeOffset="2485.2153">5541 8615 0,'0'0'0,"-8"33"16,2 18-16,-3 34 16,2 18-1,9-1-15,9-7 16,20-11 0,8-17-16,9-22 15,5-11 1,6-19-16,8-12 15,-2-20-15,-4-20 16,-3-20 0,2-26-16,-19-13 15,-21 4-15,-20 5 16,-18 5 0,-22 13-16,-18 19 15,-5 23 1,-4 16-16,-9 11 15,-16 24-15,5 15 16,15 11 0,14 10-16,21 2 15,19-13-15,16-7 16</inkml:trace>
  <inkml:trace contextRef="#ctx0" brushRef="#br0" timeOffset="2902.0956">6345 8119 0,'0'0'0,"-21"34"16,-16 25-16,-17 38 15,-36 65 1,-29 72-16,-16 49 16,14-21-16,14-14 15,20-21 1,18-36-16,22-57 16,16-42-1,31-92-15,0 0 16,0 0-16,-16 65 15,16-65 1,0 0-16,0 0 16,-10 39-16,10-39 15,0 0 1,0 0 0,-6 21-16,6-21 15,0 0-15,-7 4 16</inkml:trace>
  <inkml:trace contextRef="#ctx0" brushRef="#br0" timeOffset="7493.0853">8597 6085 0,'0'0'0,"0"0"15,0 0-15,0 0 16,0 0 0,0 0-16,0 0 15,-6-13 1,-1-16-16,-4-10 15,-3-1-15,-2 8 16,1 4 0,-1 9-16,0-4 15,-10 6 1,-6 4-16,-3 11 16,-8 6-16,-8 14 15,0 7 1,5 9-16,2 4 15,13 4-15,5 5 16,17 0 0,9 3-16,7-3 15,10 6 1,6-1-16,2 5 16,4 2-16,-4 5 15,-2 4 1,-6 0-16,-7 3 15,-6-4 1,-8-5-16,-7-5 16,-3-8-16,-7-3 15,21-46 1,-23 34-16,-4-8 16,27-26-1,-25 13-15,3-13 16,4-9-16,4-8 15,10-11 1,1-4-16,3 32 16,6-35-16,-6 35 15,0 0 1,0 0 0,9-32-16,4 10 15,2 14-15,-3 12 16,-4 14-1,-1 13-15,-5 13 16,-4 28-16,-5 9 16,-9 37-1,-5 23-15,-7 15 16,2 13 0,1-5-16,3 5 15,-1 9-15,-1 21 16,1 18-1,-1 5-15,7 20 16,-5 15-16,9-3 16,2-4-1,4 8-15,1 0 16,2-3-16,6-3 16,2-7-1,5-8-15,4-26 16,12-6-1,-5-3-15,7-17 16,0-23 0,-1-18-16,0-30 15,-9-21-15,-17-93 16,0 0 0,0 0-16,16 64 15,-16-64-15,0 0 16,0 0-1,11 34-15,-11-34 16,0 0 0,0 0-16,6 13 15,-6-13-15,0 0 16,0 0 0,12 0-16</inkml:trace>
  <inkml:trace contextRef="#ctx0" brushRef="#br0" timeOffset="10090.6151">9549 5772 0,'0'0'16,"0"0"-16,0 0 16,-23 8-1,-16 8-15,-11 18 16,6 16-16,1 19 16,-5 33-1,-2 26-15,14 15 16,21-5-1,19-12-15,21-22 16,15-22-16,16-17 16,13-21-1,12-18-15,10-21 16,1-17 0,0-16-16,-12-12 15,-14-7-15,-11-9 16,-18-9-1,-15 8-15,-15 0 16,-14-5-16,-15 2 16,-15 0-1,-18 6-15,-7 5 16,-22-4 0,-16 9-16,11 11 15,14 16-15,3 9 16,19 16-1,5 14-15,6 12 16,8 17-16,12 4 16,13-4-1,13-6-15</inkml:trace>
  <inkml:trace contextRef="#ctx0" brushRef="#br0" timeOffset="10390.8413">10381 5673 0,'0'0'16,"0"0"-16,-24 15 15,-13 13-15,-21 21 16,-7 11-1,-22 30-15,-22 31 16,-3 17 0,11 2-16,19 2 15,12-8-15,14 2 16,14-7 0,11 2-16,17 0 15</inkml:trace>
  <inkml:trace contextRef="#ctx0" brushRef="#br0" timeOffset="10857.8357">9837 7890 0,'0'0'0,"-13"25"16,-3 7-16,-5 21 15,-5 10 1,4 14-16,-3 16 15,-1 34 1,-5 30-16,6 3 16,13-14-1,12-24-15,8-19 16</inkml:trace>
  <inkml:trace contextRef="#ctx0" brushRef="#br0" timeOffset="11658.3767">9277 11062 0,'-25'18'0,"-7"9"16,-12 6-16,2-1 16,3-8-1,6-2-15,7-6 16,14-9-16,10-7 15,13-12 1,14-13-16,12-13 16,20-10-1,7-5-15,23-8 16,9 8 0,-6 21-16,-21 29 15,-19 20-15,-15 16 16,-4 16-1,-6 13-15,-12 13 16,-11 10-16,-12 23 16,-17 14-1,-10-11-15,-16-11 16,-3-10 0,-7-8-16,7-13 15,-4-19-15,16-16 16,-2-12-1,46-22-15,-48 18 16,-1-5 0,49-13-16,0 0 15,0 0-15,-47 4 16,47-4 0,-34 0-16,21-7 15,13 7-15,7-7 16,17-6-1,13 4-15,7-4 16,19 5 0,8 1-16,9 7 15,28 6-15,15 3 16,8 11 0,-4-1-16,0 2 15,13-1 1,18-3-16,14-5 15</inkml:trace>
  <inkml:trace contextRef="#ctx0" brushRef="#br0" timeOffset="15544.5575">13053 5745 0,'0'0'15,"0"0"-15,0 0 16,0 0-1,0 0-15,0 24 16,0 22-16,6 25 16,6 9-1,-2 2-15,-2 18 16,-6-8 0,-6-9-16,-7-3 15,-6-17-15,-9-9 16,-5-13-1</inkml:trace>
  <inkml:trace contextRef="#ctx0" brushRef="#br0" timeOffset="16114.1238">13158 6214 0,'0'0'0,"0"0"15,0 0 1,13-2-16,15-6 15,16-4-15,-2 10 16,-3 2 0,-10 2-16,-12-12 15,-5-15-15,-6-14 16,1-1 0,-1-5-16,-6 45 15,5-51 1,-5 51-16,0 0 15,0 0-15,2-43 16,1 21 0,0 20-16,3 14 15,1 12 1,1 13-16,-1 8 16,0 17-16,-5 0 15,-6-5 1,-6-6-16,-7-7 15,-11-7-15,-5-2 16,-12-5 0,-4-8-16,0-5 15,2-7 1,7-8-16,4-4 16,12-4-16,4-6 15,8 1 1,5-2-16,10 3 15,8 2 1,11 6-16,12 7 16,11 0-1,20 5-15,-1-2 16,-3-3-16,-6-10 16</inkml:trace>
  <inkml:trace contextRef="#ctx0" brushRef="#br0" timeOffset="16495.152">13683 5181 0,'0'0'16,"0"0"-16,0 0 15,0 26 1,4 25-16,2 35 16,-4 27-16,2 14 15,5 13 1,-1 9-16,4 19 16,4 23-1,-2 8-15,-8-16 16,-4-19-1,0-27-15,-4-24 16,-2-13-16,-2-21 16,6-79-1,0 0-15,-8 53 16,-1-22 0,-2-18-16</inkml:trace>
  <inkml:trace contextRef="#ctx0" brushRef="#br0" timeOffset="16662.0263">13643 6023 0,'0'0'0,"0"0"16,19-10-16,20-4 15,35-11-15,38 0 16,31 0-1</inkml:trace>
  <inkml:trace contextRef="#ctx0" brushRef="#br0" timeOffset="16995.537">14612 5656 0,'0'0'15,"0"0"-15,0 0 16,-13 22 0,-5 16-16,-3 18 15,9 6-15,10 0 16,14-7 0,5-12-16,5-21 15,1-19 1,-6-16-16,0-7 15,-7-12-15,-7 0 16,-6-4 0,-7 5-16,-9 8 15,-10 13-15,-11 13 16,-12 11 0,6 9-16</inkml:trace>
  <inkml:trace contextRef="#ctx0" brushRef="#br0" timeOffset="17395.9828">14061 6214 0,'0'0'16,"0"0"-16,0 0 15,20 7 1,27 1-16,33 0 16,35-8-16,12-12 15,2-6 1,-8-7-16,-16 0 15,-105 25-15,0 0 16,0 0 0,68-12-16,-50 12 15,-32 3 1,-16 0-16,-3 3 16,-5 16-16,-10 13 15,5 5 1,5-3-16,3 1 15,4 1 1,5 9-16,6 3 16,5 9-16,7 3 15,3 1 1,3-2-16,2-62 16,5 56-1,5-21-15,12-31 16</inkml:trace>
  <inkml:trace contextRef="#ctx0" brushRef="#br0" timeOffset="17762.7343">14941 5152 0,'0'0'0,"0"0"15,0 0 1,0 0-16,2 29 16,12 37-1,1 25-15,4 23 16,-4 30-16,-1 14 16,-8 22-1,-3 1-15,-3-5 16,-3-1-1,-1-17-15,0-6 16,-1-16-16,2-20 16,3-21-1,-2-18-15,2-77 16,2 54 0,-2-54-16,10 40 15,11-18-15</inkml:trace>
  <inkml:trace contextRef="#ctx0" brushRef="#br0" timeOffset="18696.9246">16210 5845 0,'0'0'0,"0"0"15,-5-18-15,1-18 16,-7-12-16,-2 10 16,-9 15-1,-2 9-15,-8 2 16,-7 4 0,-7 3-16,-4 3 15,6 8 1,2 8-16,5 11 15,12 9-15,9 11 16,9 7 0,9 11-16,9 1 15,3 3-15,1 0 16,-3-3 0,-6 1-16,-12-3 15,-10-2 1,-9 0-16,-10-1 15,-6-5-15,-2-9 16,43-45 0,-38 34-16,5-12 15,33-22-15,-27 9 16,27-9 0,-15-5-16,15 5 15,0 0 1,-7-10-16,7 4 15,3 12-15,1 9 16,1 14 0,-3 17-16,-4 23 15,-5 23 1,-7 44-16,-9 57 16,-5 35-16,-8 17 15,0 20 1,-2-10-16,-6 8 15,3 11-15,5 14 16,10 7 0,1 6-1,12-1-15,13-5 16,9-6-16,13-12 16,7-7-16,4-11 15,6-13 1,-6-12-16,-2-36 15,-4-30 1,0-38-16,-27-130 16,0 0-1,0 0-15,20 86 16,-20-86-16,0 0 16,0 0-1,11 51-15,-11-51 16,7 14-16,0-16 15,2-8 1,1-10-16,-1-15 16</inkml:trace>
  <inkml:trace contextRef="#ctx0" brushRef="#br0" timeOffset="19363.967">16865 5898 0,'0'0'0,"0"0"16,-22 0 0,-18 0-16,-14 13 15,14 13-15,12 14 16,2 13-1,6 14-15,11 13 16,11 8-16,13 15 16,20-5-1,11-25 1,11-18-16,7-23 16,-1-24-16,3-16 15,7-8 1,1-15-16,6-18 15,-9-14-15,-17-4 16,-22-2 0,-22 7-16,-14 5 15,-18 0-15,-19 3 16,-17 8 0,-13 12-16,-28 12 15,-15 11 1,4 14-16,8 12 15,12 7-15,20 3 16,11 10 0,26-4-16,19 5 15,16-9 1,14-5-16</inkml:trace>
  <inkml:trace contextRef="#ctx0" brushRef="#br0" timeOffset="19630.8434">17529 5626 0,'0'0'16,"0"0"-16,-13 17 16,-12 11-16,-10 17 15,-11 11 1,-6 14-16,-29 37 15,-22 37 1,-11 20-16,13-5 16,18-11-16,23-13 15,12-14 1,13-3-16,8-10 16,6-6-1</inkml:trace>
  <inkml:trace contextRef="#ctx0" brushRef="#br0" timeOffset="19933.9973">16764 7545 0,'0'0'0,"0"0"16,0 0-1,-6 22-15,-9 26 16,-8 26-16,-1 11 16,-11 34-1,0 27-15,0 16 16,4-3-1,8-11-15,4-8 16,0-7-16</inkml:trace>
  <inkml:trace contextRef="#ctx0" brushRef="#br0" timeOffset="20614.8803">15994 9923 0,'0'0'0,"0"0"15,0 0-15,0 0 16,18 0-16,24-5 16,23 1-1,4 6-15,5 7 16,9 22 0,-16 8-16,-15 14 15,-21 4 1,-16 4-16,-11 12 15,-8 10-15,-23 27 16,-12 9 0,-12-7-16,1-10 15,-6-10-15,-2-13 16,-1-19 0,2-10-16,10-21 15,2-9 1,45-20-16,-45 15 15,45-15-15,0 0 16,0 0 0,-35 12-16,35-12 15,-16 7-15,22 1 16,14-4 0,11 3-16,12-5 15,19 0 1,11 3-16,7-2 15,34-1 1,22 6-16,25 5 16,2 13-16,0 8 15,3 21 1,3 17-16</inkml:trace>
  <inkml:trace contextRef="#ctx0" brushRef="#br0" timeOffset="22649.5959">20818 5794 0,'0'0'0,"0"0"15,0 0 1,0 31-16,0 26 16,0 32-1,4 21-15,2 1 16,-2-1 0,-1-6-16,3-8 15,-6-96-15,5 99 16</inkml:trace>
  <inkml:trace contextRef="#ctx0" brushRef="#br0" timeOffset="22816.6004">20765 6339 0,'0'0'0,"0"0"15,20-13-15,19-7 16,31-12-1,35-10-15,25-8 16,9-9 0</inkml:trace>
  <inkml:trace contextRef="#ctx0" brushRef="#br0" timeOffset="23533.7563">21368 5761 0,'0'0'15,"0"0"-15,0 0 16,0 0 0,0 0-16,2 26 15,9 26-15,2 26 16,-3 1 0,-10 3-16,-6 14 15,-26-7 1,-13-19-16,-16-5 15,-7-5-15,-2-6 16,4-7 0,5-9-16,14-16 15,11-9-15,36-13 16,-29 2 0,29-2-16,-20-10 15,9-13 1,7-3-16,6-2 15,7 1-15,9 0 16,4 5 0,4 7-16,7 4 15,0 8 1,2 9-16,-3 6 16,-5 10-16,-10 8 15,-5 5 1,-10 8-16,-12 12 15,-11-1 1,-8 0-16,-10 0 16,1-6-16,-1-3 15,39-45 1,0 0-16,0 0 16,-34 37-1,9-7-15,25-30 16,-6 15-16,14-8 15,12-7 1,11-5-16,10-8 16,14-1-1,4 1-15,3 6 16,5 12-16,1 10 16,8 10-1,22 15-15,18 16 16,7 6-1</inkml:trace>
  <inkml:trace contextRef="#ctx0" brushRef="#br0" timeOffset="24534.3814">22470 5783 0,'0'0'15,"-16"-18"-15,-4-6 16,-6-7 0,1 9-16,-4 10 15,-2 9-15,-8 12 16,-8 16-1,3 13-15,5 9 16,10 3-16,12 1 16,15-4-1,13 1-15,11-3 16,9 0 0,3-4-16,-34-41 15,31 43 1,-8 4-16,-15 3 15,-14 0-15,-21 5 16,-10 4 0,-14 2-16,-13 16 15,-1-6 1,65-71-16,-60 55 16,10-26-16,21-24 15,19-15 1,8-5-16,6-10 15,-4 25-15,0 0 16,6-24 0,4 1-16,3 9 15,0 16 1,-4 12-16,0 22 16,-3 18-16,-6 31 15,-2 46 1,-11 60-16,-9 30 15,-11 18 1,-13 24-16,0-8 16,-1 0-1,13 2-15,12 0 16,8 2-16,8 2 16,6 9-1,6 5-15,10 12 16,-1-5-16,10-16 15,7-30 1,3-52-16,3-38 16,1-31-16,-8-39 15,-31-76 1,0 0-16,33 50 16,-6-39-1,-1-33-15,1-29 16,14-56-16</inkml:trace>
  <inkml:trace contextRef="#ctx0" brushRef="#br0" timeOffset="25101.3621">23326 5902 0,'0'0'15,"0"0"-15,-22 7 16,-19 16-1,-14 24-15,11 15 16,5 16 0,3 30-16,11 13 15,27-7-15,21-20 16,17-22 0,18-21-16,0-29 15,1-22-15,1-17 16,1-20-1,-11-11-15,-7-12 16,-11-1-16,-11-1 16,-11-6-1,-12 7-15,-17-1 16,-12 7 0,-13 10-16,-14 10 15,-12 9 1,-2 17-16,-3 12 15,-6 20-15,12 9 16,24 10 0,30-10-16,19-10 15,16-12-15</inkml:trace>
  <inkml:trace contextRef="#ctx0" brushRef="#br0" timeOffset="25351.7285">23800 5626 0,'0'0'0,"0"0"15,-18 21-15,-9 13 16,-24 34 0,-24 39-16,-22 48 15,-18 21 1,6-4-16,6-14 15,16-13-15,15-22 16,17-18 0,16-18-16,17-15 15,17-18 1</inkml:trace>
  <inkml:trace contextRef="#ctx0" brushRef="#br0" timeOffset="25651.8552">23149 7528 0,'0'0'16,"0"0"-16,-7 32 15,-6 34 1,-7 30-16,-9 16 16,-3 28-16,6 2 15,4-6 1,1-15-16,11-16 16,2-12-1,5-11-15,6-1 16</inkml:trace>
  <inkml:trace contextRef="#ctx0" brushRef="#br0" timeOffset="26302.8365">22761 9796 0,'0'0'0,"0"0"15,0 0-15,0 0 16,0 0-16,0 0 16,0 0-1,0 0-15,16-2 16,19-10-1,21-5-15,-3 1 16,-3 9 0,3 10-16,-5 12 15,0 16-15,-12 19 16,-12 19 0,-17 14-16,-16 32 15,-27 16 1,-14-5-16,-13-7 15,-5-19-15,6-23 16,4-17 0,4-18-16,9-18 15,45-24-15,0 0 16,-42 18 0,42-18-16,0 0 15,-36 9 1,16-5-16,18-5 15,14-2-15,11 3 16,14-2 0,12-3-16,19 3 15,11-1 1,26 11-16,13 0 16,3 18-16,-9 10 15,-18 3 1,-6 11-16,-9 1 15,-10 0-15</inkml:trace>
  <inkml:trace contextRef="#ctx0" brushRef="#br0" timeOffset="40130.3885">14466 7752 0,'0'0'0,"0"0"15,-21 14-15,-8 11 16,-13 9-1,-5 11-15,-4 12 16,-5 11 0,-16 29-16,-9 23 15,1 12-15,4 8 16,11-16 0,12-13-16,4-14 15,4-8 1,12-14-16,4-18 15,29-57-15,0 0 16,0 0 0,-23 41-16,23-41 15,0 0-15,0 0 16,-21 21 0,13-10-16,3-11 15</inkml:trace>
  <inkml:trace contextRef="#ctx0" brushRef="#br0" timeOffset="41479.5842">20664 7966 0,'-24'-19'16,"-5"-5"-16,-8-9 16,0-2-1,6 1-15,3-4 16,28 38-16,-20-34 16,14-1-1,10 8-15,14-4 16,10 5-1,9 4-15,17-1 16,4 8-16,-1 10 16,0 13-1,-4 14-15,-8 9 16,-9 15 0,-10 9-16,-7 14 15,-13 3-15,-8 4 16,-18 4-1,-18 22-15,-20 14 16,-14 2 0,-6-18-16,2-20 15,5-19-15,6-17 16,5-17 0,60-27-16,-50 11 15,50-11-15,-42-6 16,2-9-1,40 15-15,-30-25 16,19 1 0,9 1-16,8 1 15,10 0 1,8 2-16,7 2 16,4 4-16,14 4 15,5 2 1,4 8-16,4 0 15,8 2-15,3 4 16,28-2 0,15 8-16,5-1 15,-1 4 1,-7 7-16</inkml:trace>
  <inkml:trace contextRef="#ctx0" brushRef="#br0" timeOffset="54322.5261">26098 6872 0,'0'0'0,"-15"28"16,-2 9-16,-1 23 15,-3 12 1,4 15-16,-6 43 15,-2 48-15,5 32 16,5 9 0,1 4-16,2 13 15,3 5-15,-4 29 16,4 3 0,-4 8-16,3 2 15,5 8 1,7 1-16,1 4 15,2-1-15,-10 1 16,-4-3 0,-2-13-16,-1-20 15,-2-14 1,3-30-16,-1-42 16,-5-33-1,4-33-15,13-108 16,0 0-16,-13 66 15,8-41 1,8-37-16,7-23 16</inkml:trace>
  <inkml:trace contextRef="#ctx0" brushRef="#br0" timeOffset="55463.8411">26041 6636 0,'0'0'0,"0"0"16,16-2-1,23-6-15,20-4 16,5 8-1,8-3-15,13 5 16,25 0-16,6 2 16,13 2-1,12 4-15,11-1 16,40-3-16,9 1 16,1-3-1,-7 0-15,0 0 16,8 6-1,1-5-15,2 3 16,2 4-16,0 3 16,-6-1-1,-2-1-15,-13 4 16,-4 2 0,-8-1-16,-21 2 15,-16-4-15,-10-1 16,-16 0-1,-19 0-15,-11-2 16,-8-2 0,-6-1-16,-68-6 15,53 3-15,-6 4 16,-47-7 0,48 4-16,-10 5 15,-38-9 1,0 0-16,37 13 15,-12 8-15,-14 3 16,-7 4 0,-4 4-16,0 7 15,-4 5 1,-4 19-16,3 5 16,-1 4-16,-3 7 15,-2 8 1,-2 35-16,-2 24 15,-3 15 1,0 13-16,1-2 16,1-2-16,2 7 15,0 12 1,3 3-16,2 11 16,3 8-16,1 6 15,3 2 1,0 2-16,0 12 15,-3 8 1,1 15-16,-1-11 16,3-6-16,2-20 15,0-10 1,0-4-16,0-8 16,0-27-1,-3-21-15,3-30 16,0-17-16,3-20 15,-3-82 1,2 65-16,-2-65 16,0 0-1,-2 44-15</inkml:trace>
  <inkml:trace contextRef="#ctx0" brushRef="#br0" timeOffset="56190.5674">25942 12774 0,'0'0'0,"0"0"16,0 0-1,20-11-15,19-4 16,23-10 0,14 2-16,29-3 15,30-1-15,21 4 16,9 7-1,7 0-15,7 8 16,8 4 0,10 6-16,4 5 15,9 3 1,3 8-16,-1-2 16,5 7-16,14 3 15,-12-2 1,-3 2-16,-4 1 15,-21-1-15,-2 2 16,-3-3 0,1-6-16,-8-3 15,-10-7 1,-12-6-16,-17-3 16,-12-3-16,-18 1 15,-19 0 1,-19-7-16,-8-3 15,-20-2 1,-15-6-16,-15-2 16</inkml:trace>
  <inkml:trace contextRef="#ctx0" brushRef="#br0" timeOffset="56924.4338">26066 8593 0,'0'0'0,"0"0"16,0 0-1,19-3-15,24-5 16,26-3-1,9 4-15,26 1 16,7-1-16,14-1 16,12 5-1,11 2-15,46-3 16,20 4 0,9 0-16,2 0 15,4 0-15,1 0 16,1 5-1,4 1-15,7 3 16,-2 4 0,-4 1-16,-1 1 15,-2-2-15,-6-1 16,-14-2 0,-33 9-16,-16 0 15,-26 3-15,-26 5 16,-40-3-1,-19 2-15</inkml:trace>
  <inkml:trace contextRef="#ctx0" brushRef="#br0" timeOffset="57658.2936">25923 10413 0,'0'0'0,"0"0"16,19 0-16,28 0 15,29 0 1,30 0-16,7 5 16,9 0-16,13-1 15,13-1 1,39-1-16,26-2 15,2 0 1,-8-2-16,-2-4 16,3 5-16,10 5 31,4 3-31,-1 6 0,-2-2 16,0 0-1,1-1-15,-7 1 16,-12-6-16,4 0 15,-5 2 1,-5-2-16,-15 4 16,-5-4-1,-12 3-15,-7 0 16,-13-3-16,-15-5 16,-14-5-1,-16-5-15,-98 10 16,102-23-1</inkml:trace>
  <inkml:trace contextRef="#ctx0" brushRef="#br0" timeOffset="58408.9324">27744 6467 0,'0'0'15,"0"0"-15,0 0 16,0 0 0,-19 26-16,-2 19 15,-11 24-15,8 16 16,-3 30 0,-2 33-16,8 10 15,-1 28 1,2 15-16,-5 18 15,-6 15-15,2 16 16,0 28 0,4-3-16,6 11 15,1 12 1,6 8-16,2 1 16,4 1-16,1 0 15,7 0 1,3-8-16,3-7 15,-4-17 1,0-14-16,6-16 16,-4-17-16,-1-36 15,0-29 1,-1-25-16,5-39 16,-9-100-16,8 54 15,4-52 1,-1-34-16</inkml:trace>
  <inkml:trace contextRef="#ctx0" brushRef="#br0" timeOffset="59059.3092">29415 6669 0,'0'0'16,"0"0"-1,0 23-15,0 21 16,0 23-16,-5 12 16,1 10-1,-7 35-15,-6 13 16,-5 22-1,1 33-15,3 8 16,1 14-16,5 17 16,-8 12-1,-1 23-15,0-1 16,9 9 0,0 6-16,6 1 15,6 4 1,9-2-16,-2 3 15,-2-6-15,1-8 16,4-8-16,2-14 16,-3-9-1,-5-20-15,1-42 16,-5-22 0,0-26-16,0-29 15,0-102 1,-5 72-16,-6-30 15,-5-20-15,-6-14 16</inkml:trace>
  <inkml:trace contextRef="#ctx0" brushRef="#br0" timeOffset="59759.7723">26900 5493 0,'0'0'0,"0"0"16,0 0-16,-21 4 15,-20 10 1,-9 16-16,6 17 16,7 16-1,6 14-15,5 25 16,11 2-16,17-15 15,-2-89 1,23 70-16,15-31 16,8-18-16,8-19 15,2-20 1,-2-13-16,-10-12 16,-8-9-1,-16-5-15,-11-3 16,-18-2-16,-17 1 15,-11 0 1,-14 5-16,-8 7 16,-6 14-1,0 11-15,-3 17 16,6 22-16,12 15 16,21 7-1,19 3-15</inkml:trace>
  <inkml:trace contextRef="#ctx0" brushRef="#br0" timeOffset="60060.8015">28602 5090 0,'0'0'15,"0"25"-15,0 24 16,0 34-16,-8 36 16,-3 10-1,-3 14-15,4 6 16,5 1-1,7-9-15,16-10 16,27-7-16</inkml:trace>
  <inkml:trace contextRef="#ctx0" brushRef="#br0" timeOffset="60577.075">30167 5274 0,'0'0'0,"0"0"16,21-3-16,33-4 15,27 1 1,15 14-16,-5 17 15,-15 14-15,-10 14 16,-19-1 0,-21-7-16,-22-6 15,-16-1-15,-11-9 16,-15 2 0,-12 3-16,-6 1 15,4-3 1,52-32-16,0 0 15,0 0-15,-42 31 16,12 0 0,23-2-16,14-6 15,21 0 1,11-1-16,31 8 16,36 2-1,33 6-15,26-4 16,-8 3-16,-20-4 15,-27-4 1,-32-2-16,-19 1 16</inkml:trace>
  <inkml:trace contextRef="#ctx0" brushRef="#br0" timeOffset="61244.2193">25052 7404 0,'0'0'0,"-15"22"15,-1 8-15,-1 13 16,3 3-16,9 4 16,10-3-1,16-4-15,9-5 16,18-8-1,10-13-15,12-11 16,0-16 0,0-7-16,-15-13 15,-9-8-15,-13-6 16,-13-8 0,-11 0-16,-12-4 15,-14 0-15,-10 1 16,-11 10-1,-9 13-15,-6 12 16,-10 18-16,-5 20 16,2 13-1,7 17-15,21 2 16,24-4 0</inkml:trace>
  <inkml:trace contextRef="#ctx0" brushRef="#br0" timeOffset="61528.024">25251 9070 0,'-7'29'0,"-12"23"15,-6 14 1,-2 11-16,1 36 16,0 26-1,8 9 1,8 7-16</inkml:trace>
  <inkml:trace contextRef="#ctx0" brushRef="#br0" timeOffset="62128.1879">24628 11396 0,'0'0'16,"0"0"-16,0 0 16,0 0-1,0 0-15,23 0 16,26 0-16,26 0 15,7 0 1,-4 0-16,-13 0 16,-65 0-1,44 12-15,-17 10 16,-23 8-16,-13 5 16,-11 7-1,-13 20-15,-10 0 16,-2-2-16,1-8 31,44-52-31,-48 44 0,48-44 16,-45 33-1,45-33-15,0 0 16,0 0-16,-44 21 16,44-21-1,-24 16-15,17-9 16,16 3-1,11-2-15,13-1 16,12 1-16,29 4 16,38 1-1,40-4-15,36-1 16,20-1-16,2-2 16</inkml:trace>
  <inkml:trace contextRef="#ctx0" brushRef="#br0" timeOffset="66631.4388">25813 4536 0,'0'0'0,"0"0"16,0 0-1,0 0-15,16-19 16,15-16 0,24-15-16,10 5 15,18 1-15,-2 15 16,-15 20 0,-26 19-16,-17 11 15,-18 5-15,-12 11 16,-18 14-1,-15 22 1,-18 29-16,-5 14 16,63-116-16,-47 103 15,47-103-15,-15 65 16,28-50 0,16-39-16</inkml:trace>
  <inkml:trace contextRef="#ctx0" brushRef="#br0" timeOffset="66864.8534">26406 4147 0,'0'0'16,"0"0"-16,0 22 16,0 27-1,0 35-15,6 23 16,-2 16-16,0 12 15,-4 9 1,3 4-16,-3-12 16,-3-22-16,3-114 15,-8 84 1,-16-44-16,-1-45 16</inkml:trace>
  <inkml:trace contextRef="#ctx0" brushRef="#br0" timeOffset="66981.4157">26341 4827 0,'0'-18'15,"0"-14"1,9-3-16,8 2 16,10 7-16,11 4 15,18-3 1,6 3-16</inkml:trace>
  <inkml:trace contextRef="#ctx0" brushRef="#br0" timeOffset="67281.821">26803 4323 0,'0'0'0,"0"0"16,0 0-16,0 0 16,0 0-1,9 25-15,7 9 16,10 6-16,1-12 15,-2-16 1,-3-15-16,-3-10 16,-2-5-1,-8-7-15,-7 0 16,-4 0-16,-10 4 16,-4 9-1,-10 7-15,-4 13 16,-3 7-1</inkml:trace>
  <inkml:trace contextRef="#ctx0" brushRef="#br0" timeOffset="67682.2011">26613 4692 0,'0'0'0,"0"0"16,22 0-1,30-6-15,27-5 16,20 1-16,-5 1 16,-13-1-1,-20 0-15,-26-1 16,-35 11 0,6-7-16,-16 3 15,-19 6-15,-5 7 16,-8 12-1,-6 3-15,5-2 16,13-1 0,6-3-16,11-2 15,2 6-15,7 6 16,4 6 0,6 9-16,3 7 15,-9-50-15,0 0 16,13 40-1,5-27-15</inkml:trace>
  <inkml:trace contextRef="#ctx0" brushRef="#br0" timeOffset="68135.0386">27142 3903 0,'0'0'0,"0"0"16,0 0 0,0 30-16,0 36 15,3 35 1,6 28-16,1 4 16,7 2-16,0 8 15,7 11 1,2 1-16,-1-16 15,-6-26 1,-3-18-16,-5-21 16,-11-74-16,0 0 15,0 0 1,6 50-16,-6-50 16,0 0-1,0 0-15,2 32 16,-2-32-16,0 18 15,0-18 1,-2 2-16,2-2 16,-6-4-16,6 4 15,-11-11 1,11 11-16,0 0 16,-14-8-1,-1 3-15</inkml:trace>
  <inkml:trace contextRef="#ctx0" brushRef="#br0" timeOffset="69049.8512">28096 4310 0,'0'0'0,"0"0"15,0 0-15,2 22 16,10 28 0,1 30-16,0-3 15,-9-2 1,-4-3-16,0-72 15,-9 61-15,9-61 16,0 0 0,0 0-16,-5 47 15,7-11-15,21-17 16,8-12 0,14-7-16,22-3 15,-4-14 1,0-2-16,-9-9 15,-11-9-15,-12-7 16,-16-6 0,-11-5-16,-15-2 15,-4-1 1,-7 8-16,2-1 16,-3 7-16,4 5 15,7 6 1,12 33-16,-5-20 15,3 7-15</inkml:trace>
  <inkml:trace contextRef="#ctx0" brushRef="#br0" timeOffset="69270.3124">28108 4683 0,'0'0'0,"0"0"16,0 0-16,0 0 16,20 0-16,34-8 15,21-9 1,15-11-16,-6-13 16,-9-7-1,-18-9-15,-7-10 16</inkml:trace>
  <inkml:trace contextRef="#ctx0" brushRef="#br0" timeOffset="69516.8597">28671 3988 0,'0'0'0,"0"0"16,0 0-1,0 23-15,0 26 16,0 32-16,-5 29 15,1-1 1,2 1-16,4-4 16,0-4-1,3-5-15,-1-3 16,-1 1-16,-6-9 16,-8-8-1,-19-27-15</inkml:trace>
  <inkml:trace contextRef="#ctx0" brushRef="#br0" timeOffset="69650.1452">28556 4656 0,'0'0'16,"16"-17"-16,14-10 16,23-13-1,21-4-15,33-8 16</inkml:trace>
  <inkml:trace contextRef="#ctx0" brushRef="#br0" timeOffset="69950.8073">29038 4263 0,'0'0'15,"0"0"-15,0 0 16,0 25-1,0 25-15,2 19 16,11-9 0,6-21-16,9-17 15,-4-18-15,-4-19 16,1-9 0,-7-12-16,-4-1 15,-10 2-15,-7 3 16,-5 6-1,-9 13-15,-12 9 16,-2 19 0</inkml:trace>
  <inkml:trace contextRef="#ctx0" brushRef="#br0" timeOffset="70134.0567">28860 4789 0,'0'0'15,"0"0"-15,23-3 16,26-8 0,24-1-16,6-1 15,-11 5 1,-68 8-16,0 0 16,44-13-16</inkml:trace>
  <inkml:trace contextRef="#ctx0" brushRef="#br0" timeOffset="70300.8427">29033 4817 0,'0'0'16,"0"0"-16,-8 27 15,2 23 1,-6 24-16,5 2 16,-1-3-1,8-73-15,0 0 16,2 59-16,11-31 15,11-40 1</inkml:trace>
  <inkml:trace contextRef="#ctx0" brushRef="#br0" timeOffset="70567.6194">29243 4062 0,'0'0'0,"4"25"16,5 20-16,10 39 16,-3 36-1,5 23-15,-3 17 16,-3 10-16,-4-11 16,1-12-1,0-15-15,6-3 16,5-10-1,8-20-15,15-20 16,10-24-16</inkml:trace>
  <inkml:trace contextRef="#ctx0" brushRef="#br0" timeOffset="70817.799">30682 4365 0,'0'0'0,"0"25"16,4 19-16,0 32 16,-2 17-1,4 24-15,-3-6 16,4-13-1,-7-98-15,0 0 16,4 79-16</inkml:trace>
  <inkml:trace contextRef="#ctx0" brushRef="#br0" timeOffset="70951.1203">30725 4797 0,'0'0'15,"0"0"1,0-15-16,13-15 15,12-2-15,13 2 16,16 3 0,0-3-16</inkml:trace>
  <inkml:trace contextRef="#ctx0" brushRef="#br0" timeOffset="71570.8512">31139 4247 0,'0'0'0,"0"0"15,0 0-15,0 0 16,-7 29 0,0 27-16,-12 37 15,-5 9-15,-8-6 16,-3-11 0,0-16-16,5-24 15,30-45 1,0 0-16,-30 31 15,30-31-15,0 0 16,-26 13 0,26-13-16,-11 0 15,13-8 1,14-3-16,5 4 16,12-2-16,-3 11 15,-2 9 1,-4 11-16,-11 9 15,-9 11 1,-17 15-16,-11 2 16,-13 3-16,-9-5 15,-3-4 1,49-53-16,0 0 16,-49 39-1,49-39-15,-42 25 16,11-14-1,17-14-15,17-5 16,11-4-16,16-3 16,12 0-1,18 1-15,8 6 16,0 8-16,2 9 16,-5 4-1,-2 4-15,-9-2 16,-3 3-1,-7 2-15,-2 3 16,-2-2-16,-1 4 16</inkml:trace>
  <inkml:trace contextRef="#ctx0" brushRef="#br0" timeOffset="71744.3249">31691 5455 0,'0'0'15,"0"0"-15,0 0 16,0 0-16,0 0 16</inkml:trace>
  <inkml:trace contextRef="#ctx0" brushRef="#br0" timeOffset="72588.2352">28613 2762 0,'0'0'15,"0"0"-15,0 0 16,0 0 0,0 27-16,-4 28 15,1 27 1,-3 11-16,3-4 16,-2-1-1,0-10-15,5-78 16,0 0-16,0 0 15,-2 53 1,8-13-16,7-18 16,18-17-16,12-6 15,15-10 1,-1 4-16,8-1 16,2 3-1,-6 2-15,-61 3 16,0 0-16,52-4 15,-52 4 1,41-13-16,-7-7 16,-5-2-16,-4 2 15</inkml:trace>
  <inkml:trace contextRef="#ctx0" brushRef="#br0" timeOffset="72888.345">29198 2695 0,'-2'-4'15,"2"4"-15,-5-15 0,5 8 16,5 7-16,-3 22 16,2 14-1,3 18-15,-2 15 16,-2 14-1,1 16-15,-2 5 16,-2 0-16,0 3 16,0 1-1,1 0-15,8-2 16,10-1-16,4-19 16,0-18-1,-9-40-15</inkml:trace>
  <inkml:trace contextRef="#ctx0" brushRef="#br0" timeOffset="73186.1719">29352 2960 0,'0'0'0,"0"0"15,0 0-15,0 0 16,0 0-16,2 20 16,12 15-1,7 2-15,9-10 16,7-10 0,14-8-16,6-9 15,13-1 1,4-4-16,20 2 15,-9 6-15,-12 6 16</inkml:trace>
  <inkml:trace contextRef="#ctx0" brushRef="#br0" timeOffset="73334.1589">30202 3434 0,'0'0'16,"0"0"-16,0 0 15</inkml:trace>
  <inkml:trace contextRef="#ctx0" brushRef="#br0" timeOffset="76722.062">24772 7219 0,'0'0'16,"0"0"-16,0 0 15,-21 21-15,-5 11 16,-19 23 0,-2 9-16,-13 31 15,-5 23 1,1 17-16,-2 19 16,11 4-16,7 9 15,2 8 1,2 13-16,7 7 15,4 13 1,3 13-16,7 3 16,6 15-1,8 1-15,7 16 16,9-7-16,2-14 16,6-20-1,3-10-15,3-5 16,8-5-16,-3-20 15,0-8 1,-2-16-16,-4-16 16,-3-20-1,-1-16-15,-5-19 16,1-12-16,-12-68 16,0 0-1,8 47 1,-8-47-16,0 0 15,0 0-15,4 40 16,-4-40-16,-2 35 16,-6-2-1,-10 1-15</inkml:trace>
  <inkml:trace contextRef="#ctx0" brushRef="#br0" timeOffset="77101.1844">24072 11192 0,'0'0'0,"0"0"16,-21 0-16,-20 7 16,-20 11-1,3 11-15,2 13 16,-2 13 0,-15 23-16,-11 18 15,8 1-15,9-3 16,7-2-1,11-3-15,9-14 16,40-75 0,0 0-16,0 0 15,-22 47-15,20-34 16</inkml:trace>
  <inkml:trace contextRef="#ctx0" brushRef="#br0" timeOffset="77405.9745">23346 11591 0,'0'0'0,"0"0"15,0 0 1,0 0-16,-7 26 16,-4 20-16,-4 17 15,4-10 1,5 4-16,9-6 15,4-4 1,4-8-16,3-9 16,1-4-16,1-5 15,3-2 1,8-15-16,9-8 16,9-12-16,10-4 15,5-2 1,-3 0-16</inkml:trace>
  <inkml:trace contextRef="#ctx0" brushRef="#br0" timeOffset="77908.0962">22327 12503 0,'0'0'16,"-20"6"-16,-14 20 15,-17 23 1,-3 23 0,-18 47-16,-12 40 15,1 18-15,19-16 16,13-25-16,51-136 16,-28 81-1,19-62-15,13-45 16,12-22-1,9-27-15,2-10 16,-27 85-16,34-93 16,-3 23-1,-6 42-15,-3 26 16,-2 17-16,-1 10 16,8 4-1,4-1-15,10-4 16,-1-14-1</inkml:trace>
  <inkml:trace contextRef="#ctx0" brushRef="#br0" timeOffset="78190.2381">22460 12095 0,'0'0'0,"0"0"16,0 0-1,0 0-15,0 38 16,0 45 0,0 72-16,0 19 15,0 48-15,0 18 16,0-35 0,0-31-16,0-37 15,0-137 1,-4 94-16,4-94 15,-8 54-15,-11-49 16,0-49 0</inkml:trace>
  <inkml:trace contextRef="#ctx0" brushRef="#br0" timeOffset="78323.2272">22387 12838 0,'2'-6'16,"4"-16"-16,11-17 15,14-16 1,11-5-16,17-9 15,19-18-15,14-5 16,-8 10 0</inkml:trace>
  <inkml:trace contextRef="#ctx0" brushRef="#br0" timeOffset="78674.5196">22321 13396 0,'-5'34'0,"-2"25"16,-2 27-16,3 34 15,6-8 1,11-11-16,15-23 16,10-20-1,3-25-15,-4-23 16,-6-15-1,-8-16-15,-5-16 16,-11-18-16,-12-18 16,-11 6-1,-6 10-15,-10 14 16,-4 15-16,-1 15 16,-2 22-1,-2 16-15,4 19 16,6 10-1,33-54-15,-30 68 16</inkml:trace>
  <inkml:trace contextRef="#ctx0" brushRef="#br0" timeOffset="79626.8269">22691 12952 0,'0'0'16,"0"0"-16,0 0 16,0 0-1,13-10-15,14-12 16,7-16-16,1-9 16,-2-8-1,-33 55-15,0 0 16,26-48-1,-14 15-15,-15 31 16,-6 21 0,-7 26-16,-4 32 15,-1 17-15,0 43 16,1 24 0,9-14-16,11-147 15,6 99-15,9-48 16,8-42-1,1-27-15,1-22 16,11-32 0,10-42-16,4-23 15,-3 6-15,-47 131 16,0 0 0,0 0-16,35-95 15,-12 57 1,-7 47-16,-10 18 15,1 15 1,2 25-16,0 10 16,2 2-16,-11-79 15,0 0 1,13 67-16,2-26 16,6-35-16,-3-27 15,2-31 1,5-35-16,6-43 15,3-34-15,-5 6 16,-7 21 0,-7 36-16,-15 101 15,14-77 1,-14 77-16,15-45 16,0 18-16,-5 25 15,1 18 1,-3 21-16,0 28 15,-1 42 1,1 79-16,4 90 16,1 37-16,5-36 15,0-20 1,0-21-16,-5-38 16,3-19-1,-3-21-15,-4-24 16,-4-29-16,-5-29 15,0-76 1,-8 50-16,8-50 16,0 0-1,-15 37-15,15-37 16,0 0-16,-20 18 16,1-23-1</inkml:trace>
  <inkml:trace contextRef="#ctx0" brushRef="#br0" timeOffset="79771.1339">23610 14052 0,'0'0'0,"0"0"15,0 0-15,0 0 16</inkml:trace>
  <inkml:trace contextRef="#ctx0" brushRef="#br0" timeOffset="82824.2778">26856 5927 0,'0'0'0,"0"0"16,0 0-16,0 0 16</inkml:trace>
  <inkml:trace contextRef="#ctx0" brushRef="#br0" timeOffset="83907.673">25348 7545 0,'0'0'0,"0"0"16,0 0-16</inkml:trace>
  <inkml:trace contextRef="#ctx0" brushRef="#br0" timeOffset="89551.0489">26570 7352 0,'0'0'0,"0"0"15,0 0 1,-12 22-16,-4 14 16,-3 14-16,0 8 15,1-1 1,7 5-16,5 2 16,10-1-1,9-4-15,8-4 16,14-13-16,9-7 15,3-18 1,9-10-16,1-14 16,4-16-1,-1-13-15,-1-9 16,-15-10-16,-8 0 16,-13-4-1,-14 5-15,-14-1 16,-13 4-1,-15 5-15,-7 11 16,-13 8-16,-2 10 16,-2 4-1,1 13-15,-4 7 16,3 14 0,4 6-16,6 7 15,8 9-15,39-43 16,-30 46-1,30-46-15,-10 53 16</inkml:trace>
  <inkml:trace contextRef="#ctx0" brushRef="#br0" timeOffset="90048.2588">27210 7117 0,'0'0'0,"0"0"16,0 0-16,-25 13 15,-8 13 1,-21 14-16,0 6 15,1 15-15,-10 18 16,-11 21 0,2 8-16,1 3 15,2-3-15,4-12 16,9-14 0,56-82-16,-44 63 15,44-63 1,0 0-16,0 0 15,-27 39-15,27-39 16,0 0 0,0 0-16,-21 25 15,21-25 1,0 0-16,0 0 16,-11 12-16,11-12 15,0 0 1,0 0-16,-4 14 15,8 11-15</inkml:trace>
  <inkml:trace contextRef="#ctx0" brushRef="#br0" timeOffset="93284.0156">28169 9228 0,'0'0'0,"-18"-18"15,-7-1 1,-3-9-16,-3 11 16,-1 9-16,1 15 15,-4 7 1,-10 20-16,5 13 15,4 14 1,10 3-16,8 6 16,14-7-16,13 1 15,11-3 1,9-7-16,15-1 16,12-9-1,8-6-15,5-10 16,9-14-1,19-12-15,6-17 16,-17-14-16,-22-11 16,-24 0-1,-14-4-15,-7-4 16,-10-4-16,-13-2 16,-11 2-1,-7 2-15,-11 5 16,-12 4-16,-9 9 15,-11 4 1,-7 7-16,-8 12 16,-18 9-1,-8 14-15,19 8 16,21 0 0,23-4-16,43-18 15,-29 22-15,16 2 16,11-8-1</inkml:trace>
  <inkml:trace contextRef="#ctx0" brushRef="#br0" timeOffset="93634.2719">28676 8898 0,'0'0'16,"-21"7"0,-12 11-16,-15 12 15,-7 14 1,-9 16-16,-19 29 16,-20 28-16,0 12 15,16-7 1,14-10-16,17-13 15,6-15-15,5-8 16,12-13 0,5-13-16,28-50 15,0 0-15,-15 39 16,8-1 0,12-16-16</inkml:trace>
  <inkml:trace contextRef="#ctx0" brushRef="#br0" timeOffset="94369.5692">30088 10993 0,'0'0'0,"-28"-6"16,-16-1-16,-27 5 16,-3 17-1,-5 27-15,7 22 16,13 16-16,13 9 15,11 6 1,17-3-16,20-7 16,19-14-1,12-19-15,10-14 16,11-8-16,7-11 16,9-14-1,1-12-15,2-13 16,-10-10-1,-11-9-15,-9-6 16,-14-5-16,-11 1 16,-13-6-1,-17 0-15,-9 4 16,-17 0 0,-10 7-16,-10 7 15,-9 10-15,-7 11 16,-23 16-1,-7 20-15,15 18 16,24 10 0,13 8-16,22-10 15,21-3-15,17-9 16,12-9 0,6-10-16</inkml:trace>
  <inkml:trace contextRef="#ctx0" brushRef="#br0" timeOffset="94719.2779">30344 10874 0,'0'0'15,"-28"15"1,-7 10-16,-25 23 15,-27 36 1,-18 36-16,-11 34 16,-3 30-16,10 5 15,27-20 1,19-25-16,15-23 16,10-25-16,38-96 15,0 0 1,0 0-16,-25 63 15,25-63-15,0 0 16,0 0 0,-14 35-16,14-35 15,4 9 1</inkml:trace>
  <inkml:trace contextRef="#ctx0" brushRef="#br0" timeOffset="102891.0493">31292 6881 0,'0'0'0,"0"0"15,0 0-15,0 0 16,0 0-16,0 0 16,0 0-1,0 0-15,0 0 16,20 0-16,17 0 15,23 0 1,-6 0-16,3-9 16,-3-1-1,4 3-15,-8 1 16,6 2-16,-8 2 16,-6-1-1,-42 3-15,38 3 16,-38-3-16,0 0 15,0 0 1,42 2-16,-42-2 16,0 0-1,0 0-15,37 3 16,-37-3 0,0 0-16,0 0 15,35 7-15,-35-7 16,18 17-1,-9 3-15,-4 8 16,1 3-16,-4 10 16,0 3-1,-4 15-15,0 9 16,-4 7 0,2 8-16,-3 31 15,-7 24-15,-2 11 16,0 1-1,-1 11-15,1-6 16,1 1 0,2 0-16,-1 4 15,0 3-15,2 3 16,5 6 0,-4 4-16,3 15 15,1 4 1,-2 0-16,3-1 15,-3 3-15,3-4 16,4 0 0,-3-2-16,-2 0 15,-1-6 1,-2-2-16,2-9 16,2-15-16,3-6 15,-1-9 1,1-14-16,-4-11 15,5-15 1,-1-17-16,1-15 16,-4-15-16,6-57 15,-1 47 1,1-47-16,0 0 16,0 0-16,-4 45 15,4-45 1,0 0-16,0 0 15,-8 38 1,8-38-16,-9 22 16,9-22-16,-13 12 15,-4-7 1,-4-2-16,21-3 16,-27 0-1,-1-3-15,-8-5 16,1 6-1,-2-2-15,0 1 16,-13 0-16,2 0 16,1 1-1,-1-1-15,48 3 16,-47-5-16,47 5 16,0 0-1,-49-6-15</inkml:trace>
  <inkml:trace contextRef="#ctx0" brushRef="#br0" timeOffset="114991.3631">30294 8989 0,'0'0'0,"0"0"16,0 0 0,0 0-16,0 0 15,0 0-15,0 0 16,0 0-1,0 0-15,0 0 16,0 0 0,0 0-16,0 0 15,0 0 1,0 0-16,0 0 16,0 0-16,0 0 15,0 0 1,0 0-16,0 0 15,0 0-15,0 0 16,0 0 0,0 0-16,-13 13 15,-7 17 1,-8 17-16,-5 19 16,0 10-16,-15 32 15,-2 22 1,-1 9-16,9-10 15,9-15 1,7-22-16,11-18 16,15-74-16,-9 50 15,9-50 1,0 0-16,0 0 16,-8 35-16,8-35 15,0 0 1,0 0-16,-3 22 15,3-22 1,0 0-16,0 0 16,-6 10-1,6-10-15,0 0 16,0 0-16,-3-4 16</inkml:trace>
  <inkml:trace contextRef="#ctx0" brushRef="#br0" timeOffset="122514.5272">28769 6964 0,'0'0'16,"0"0"-16,0 0 15,0 0 1,0 0-16,0 0 16,0 0-16,0 0 15,0 0 1,0 0-16,0 0 16,0 0-1,0 0-15,-7 0 16,1-5-1,-4-3-15,5 1 16,0 0-16,-1 4 16,3-2-1,1 5-15,0 0 16,-2 3-16,-4 2 16,-1 7-1,-2 6-15,-7 7 16,-7 11-1,-8 19-15,-6 12 16,-2 8-16,-18 31 16,-10 19-1,-5 7-15,5-4 16,15-26 0,15-18-16,10-19 15,29-65-15,0 0 16,0 0-1,-19 43-15,19-43 16,0 0-16,0 0 16,-11 27-1,11-27-15,0 0 16,0 0 0,-4 14-16,4-14 15,0 3-15</inkml:trace>
  <inkml:trace contextRef="#ctx0" brushRef="#br0" timeOffset="127141.7946">30025 7647 0,'0'0'16,"-16"-21"-16,-1-5 15,-8-9-15,1-2 16,2 2-1,7 2 1,4 2-16,7-2 16,6 1-16,9-3 15,8 3-15,9-2 16,14 1 0,3 5-16,5 9 15,2 10 1,6 5-16,-5 11 15,3 6 1,-5 11-16,-4 6 16,-7 11-16,-6 5 15,-11 7 1,-6 1-16,-10 7 16,-9-3-16,-7 0 15,-9-5 1,-9 2-16,-6-4 15,-4-4 1,-7-5-16,-3-7 16,-9-3-16,7-7 15,-6-3 1,1-4-16,-2-1 16,2-8-16,-2 3 15,0-3 1,2 0-16,54-9 15,-48 8 1,1 0-16,47-8 16,-46 4-16,46-4 15,0 0 1,-32-1-16,13-6 16,12 1-1,12-1-15,10-4 16,11 6-16,9 1 15,10 4 1,17 0-16,10 4 16,8 4-1,31 7-15,25 7 16,26 11-16,2 1 16,-5-5-1,-7-1-15</inkml:trace>
  <inkml:trace contextRef="#ctx0" brushRef="#br0" timeOffset="134497.196">26577 9329 0,'0'0'0,"0"0"16,-24-2-1,-15-11-15,-10-13 16,15 1-16,9 0 15,16 3 1,9 2-16,13-8 16,8 1-16,11-2 15,17-9 1,9 6-16,7 4 16,5 9-1,-5 8-15,-1 15 16,-7 10-1,-12 16-15,-13 16 16,-12 8-16,-9 10 16,-13 8-1,-14 3-15,-11 4 16,-19 21-16,-24 6 16,-7-2-1,-5-15-15,7-17 16,0-7-1,9-14-15,9-7 16,57-44-16,-43 27 16,43-27-1,0 0-15,-32 12 16,32-12 0,-21 0-16,19-8 15,9-1-15,10-2 16,11 0-1,7-2-15,15 5 16,19 0 0,9 8-16,28 11 15,22 8-15,14 16 16,5 7 0</inkml:trace>
  <inkml:trace contextRef="#ctx0" brushRef="#br0" timeOffset="143141.5547">26966 10902 0,'0'0'0,"0"0"16,0 0 0,0 0-16,0 0 15,0 0-15,0 0 16,0 0-1,0 0-15,0 0 16,0 0-16,0 0 16,0 0-1,0 0-15,0 0 16,0 0 0,0 0-16,0 0 15,-21 19 1,-5 11-16,-12 12 15,0 11-15,-5 3 16,1 12 0,-14 18-16,-9 21 15,5 3-15,4-9 16,12 1 0,-1-5-16,10-3 15,7-9 1,4-6-16,5-10 15,8-19-15,11-50 16,-11 44 0,11-44-16,0 0 15,0 0 1,-11 43-16,11-43 16,0 0-16,0 0 15,-11 37 1,11-37-16,0 0 15,0 0-15,-7 20 16,7-20 0,0 0-16,0 0 15,-6 13 1,6-13-16,0 0 16,0 0-1,-4 5-15,4-3 16</inkml:trace>
  <inkml:trace contextRef="#ctx0" brushRef="#br0" timeOffset="145905.3457">28123 11562 0,'0'0'16,"-15"-15"-16,-5-8 16,-3-8-1,5-2-15,5 1 16,7-5 0,4-5-16,8-11 15,12-2-15,9 1 16,6-4-1,10 6-15,3 4 16,6 4 0,5 10-16,-1 12 15,0 9 1,-5 13-16,-3 15 16,-11 12-16,-10 16 15,-8 14 1,-12 9-16,-10 9 15,-9 7 1,-13 24-16,-13 14 16,-5-8-16,-7-19 15,0-10 1,-3-19-16,0-6 16,-2-11-16,12-15 15,1-10 1,42-22-16,-48 19 15,-2-6 1,0-5-16,3-6 16,47-2-16,-43-2 15,43 2 1,-38-2-16,38 2 16,0 0-1,-28-8-15,28 8 16,-7-11-16,16 5 15,12-1 1,13-2-16,9 5 16,15 1-1,7 6-15,10 1 16,25 10-16,30 3 16,19 10-1,12 0-15,1-1 16</inkml:trace>
  <inkml:trace contextRef="#ctx0" brushRef="#br0" timeOffset="167087.2363">28849 8953 0,'0'0'0,"0"0"15,0 0 1,0 22-16,0 17 16,0 15-16,0-12 15,-3-7 1,1-12-16,-4-5 16,2-8-1,4-3-15,0-14 16,14-11-16,9-11 15,13-8 1,5-7-16,11-12 16,3-1-1,25-15-15</inkml:trace>
  <inkml:trace contextRef="#ctx0" brushRef="#br0" timeOffset="167537.7435">29904 8880 0,'0'0'15,"0"0"-15,0 0 16,0 0-1,0 0-15,0 0 16,0 24 0,0 10-16,0 10 15,9-17-15,10-14 16,11-18 0,8-12-16,6-11 15,4-4 1,2-3-16</inkml:trace>
  <inkml:trace contextRef="#ctx1" brushRef="#br0">4919 17175 0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29.89661" units="1/cm"/>
          <inkml:channelProperty channel="T" name="resolution" value="1" units="1/dev"/>
        </inkml:channelProperties>
      </inkml:inkSource>
      <inkml:timestamp xml:id="ts0" timeString="2023-05-31T01:50:33.82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97">
        <inkml:traceFormat>
          <inkml:channel name="X" type="integer" min="-1920" max="1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5882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3-05-31T02:09:50.724"/>
    </inkml:context>
  </inkml:definitions>
  <inkml:trace contextRef="#ctx0" brushRef="#br0">1608 4266 0,'0'0'0,"0"0"16,0 0-1,0 27-15,5 25 16,0 25 0,-3-2-16,3-3 15,0-2-15,6-6 16,5-15 0,-16-49-16,0 0 15,19 33-15,6-15 16,-1-18-1,2-14-15,2-12 16,9-19-16,2-10 16,1-2-1,-3-8-15,-2 0 16,-4 1 0,-1 5-16,-4-3 15,-6 2-15</inkml:trace>
  <inkml:trace contextRef="#ctx0" brushRef="#br0" timeOffset="285.4894">2767 3975 0,'0'0'15,"0"0"-15,0 0 16,-13 20 0,-13 9-16,-15 19 15,-10 8-15,-9 15 16,-26 21 0,-12 24-16,2 0 15,17-11 1,22-19-16,11-14 15,46-72-15,-34 56 16</inkml:trace>
  <inkml:trace contextRef="#ctx0" brushRef="#br0" timeOffset="550.3067">2323 4422 0,'0'0'15,"0"0"-15,0 0 16,0 0 0,13 16-16,8 8 15,4 11 1,-2 7-16,1 8 16,-8-3-16,5 3 15,2-4 1,-23-46-16,0 0 15,24 37 1,1-20-16</inkml:trace>
  <inkml:trace contextRef="#ctx0" brushRef="#br0" timeOffset="1017.3112">2489 4584 0,'0'0'16,"0"0"-16,22-15 15,15-8 1,25-6-16,6-1 16,1 5-16,-1-5 15,9-7 1,-7-10-16,-19-13 16,-16-10-1,-18 4-15,-10 4 16,-7 62-16,4-57 15,-4 57 1,0 0-16,0 0 16,3-51-1,-3 51-15,0-37 16,-5 25-16,-2 16 16,-3 15-1,1 13-15,3 10 16,-1 22-16,4 9 15,3 3 1,3 4-16,4 0 16,-1-4-1,3-4-15,1-3 16,-1-6-16,-9-63 16,7 55-1,-7-55-15,-2 42 16,-5-15-16</inkml:trace>
  <inkml:trace contextRef="#ctx0" brushRef="#br0" timeOffset="1500.9944">2435 5078 0,'0'0'0,"0"0"15,0 0-15,0 0 16,0 0-16,0 0 16,0 0-1,19-3-15,21-10 16,25-5 0,-6-4-16,-12 6 15,-47 16-15,45-16 16,-45 16-1,35-2-15,-13 13 16,-13 5-16,-11 8 16,-8-1-1,-16 10-15,-13 6 16,-13 6 0,-10-2-16,-3-3 15,-13 6-15,78-46 16,0 0-1,-62 45-15,45-12 16,25-14 0,24-6-16,17-9 15,28 1-15,28-6 16,18-12 0,-11-14-16,-30-13 15</inkml:trace>
  <inkml:trace contextRef="#ctx0" brushRef="#br0" timeOffset="1884.5342">3135 4274 0,'0'0'0,"0"0"16,0 0-16,0 0 15,0 0 1,23 0-16,26 0 16,26 4-16,4 3 15,-12 6 1,-16 4-16,-20 8 15,-16 10-15,-17 5 16,-15 2 0,-19 18-16,-15 4 15,-24 20 1,-8 5-16,9-13 16,74-76-16,-48 52 15,27-40 1,19-22-16</inkml:trace>
  <inkml:trace contextRef="#ctx0" brushRef="#br0" timeOffset="2268.2143">3484 4385 0,'26'-4'0,"11"-5"15,14-1 1,-4 8-16,-3 4 15,-11 5 1,-12 9-16,-17-3 16,-18-4-16,-14-1 15,-11-3 1,11 0-16,-20 9 16,0 12-1,4 6-15,14-2 16,6-7-16,18-12 15,10 0 1,14-7-16,8-2 16,11 1-1,1-3-15,8-3 16,-6-1-16,-6-7 16,-12 1-1,-3-7-15,-6-7 16,-1-9-16</inkml:trace>
  <inkml:trace contextRef="#ctx0" brushRef="#br0" timeOffset="2551.6608">3794 4185 0,'-5'0'0,"1"0"15,-1 0 1,3-6-16,2 1 16,-6 5-1,0 7-15,-7 13 16,-3 10-1,-2 8-15,2 8 16,0 8-16,-1 9 16,6 2-1,7 1-15,2 4 16,4-2 0,-2-1-16,2-4 15,-4-6-15,2-57 16,0 0-1,0 49-15,-2-22 16,4-27-16,2-18 16</inkml:trace>
  <inkml:trace contextRef="#ctx0" brushRef="#br0" timeOffset="3035.3666">4045 3746 0,'0'0'0,"0"0"16,0 0 0,-7 28-16,-1 29 15,-7 27-15,-6 14 16,1 6-1,1 4-15,0 12 16,1 0 0,4 1-16,-1 1 15,6 0-15,3-1 16,6 1 0,2 0-16,0-11 15,2-7 1,1-17-16,-1-10 15,2-23-15,-6-54 16,3 48 0,-3-48-16,0 0 15,6 50 1,-6-50-16,0 0 16,0 0-16,2 43 15,-2-43 1,-2 31-16,-4-22 15,5-10-15,2-20 16</inkml:trace>
  <inkml:trace contextRef="#ctx0" brushRef="#br0" timeOffset="4490.1031">4852 4157 0,'0'0'16,"0"0"0,0 0-16,0 0 15,0 0-15,0 0 16,0 22 0,0 23-16,0 19 15,0-4-15,0-1 16,0-1-1,0 4-15,0 0 16,0 2 0,0 1-16,0-1 15,-5-4-15,3-4 16,-5-3 0,3-11-16,4-42 15,-3 46 1,3-46-16,0 0 15,0 0-15,-7 40 16,7-40 0,0 0-16,0 0 15,-8 33 1,8-33-16,-4 13 16,4-13-16,6-13 15</inkml:trace>
  <inkml:trace contextRef="#ctx0" brushRef="#br0" timeOffset="4713.3747">5227 5039 0,'0'0'0,"0"0"16,0 0 0,0 0-16,0 0 15,0 0 1,0 0-16</inkml:trace>
  <inkml:trace contextRef="#ctx0" brushRef="#br0" timeOffset="7438.7061">6174 3824 0,'0'0'0,"0"0"15,-13 23-15,-8 14 16,-18 22 0,-11 6-16,-19 17 15,-12 2 1,6-15-16,14-14 15,61-55-15,-44 29 16,25-25 0,17-26-16</inkml:trace>
  <inkml:trace contextRef="#ctx0" brushRef="#br0" timeOffset="7672.1197">6070 3912 0,'0'0'15,"0"0"1,0 0-16,22 0 16,21 7-16,20 0 15,-9 15 1,-10 8-16,-6 3 16,-1 3-1,-7 2-15,-30-38 16,24 42-16,-12 0 15,-20-2 1,-12-20-16</inkml:trace>
  <inkml:trace contextRef="#ctx0" brushRef="#br0" timeOffset="7905.5458">5297 4514 0,'25'-4'0,"21"-9"16,30 0-16,37-1 15,16-1 1,11-2-16,12-1 16,-13 2-1,-13 2-15,-19 5 16,-21 3-1,-21-4-15,-26-5 16</inkml:trace>
  <inkml:trace contextRef="#ctx0" brushRef="#br0" timeOffset="8355.9433">5966 4805 0,'0'0'15,"0"0"-15,0 0 16,-13 28 0,-2 18-16,-5 18 15,5-1-15,3-8 16,10-5-1,14-11-15,11-15 16,11-13 0,13-9-16,18-15 15,2-9-15,-5-13 16,-9-7 0,-16-8-16,-15 2 15,-18 0-15,-19 3 16,-19 8-1,-14 7-15,-13 7 16,-4 11 0,4 10-16,3 2 15,16 2-15,18 1 16,24-8 0,24-12-16</inkml:trace>
  <inkml:trace contextRef="#ctx0" brushRef="#br0" timeOffset="8639.4814">6553 4187 0,'0'0'16,"0"0"-16,0 0 15,0 0-15,18-2 16,26-13 0,31 3-16,22 1 15,5 3 1,-9 3-16,-16-1 16,-18-5-16,-26-4 15,-19-4 1,-14-7-16</inkml:trace>
  <inkml:trace contextRef="#ctx0" brushRef="#br0" timeOffset="8828.2408">6749 4134 0,'0'0'16,"0"0"-16,-7 20 16,-7 20-16,-5 17 15,-5-3 1,3 6-16,-1 3 15,2-3 1,20-60-16,-13 62 16,13-62-16,-2 40 15,13-24 1</inkml:trace>
  <inkml:trace contextRef="#ctx0" brushRef="#br0" timeOffset="9257.766">6839 4404 0,'0'0'0,"0"0"16,0 0-16,0 0 15,-13 21 1,-8 9-16,-5 8 16,-6 1-1,1-5-15,-4-2 16,-2-7-16,2-6 15,35-19 1,-38 14-16,38-14 16,0 0-16,-31 2 15,19-7 1,16-6-16,13-1 16,12 0-1,6 2-15,5 3 16,10 0-16,-2 3 15,-2 3 1,-2 1-16,-5 1 16,3-1-1,-3 0-15,0-1 16,-1-7-16,-3-10 16,-3-9-1,-3-14-15</inkml:trace>
  <inkml:trace contextRef="#ctx0" brushRef="#br0" timeOffset="9524.7979">7161 4097 0,'0'0'0,"0"0"15,0 0-15,0 0 16,-8 27-1,2 23-15,-3 23 16,5-2-16,1-2 16,-1 1-1,4-5-15,0-65 16,-2 59 0,2-59-16,0 0 15,0 0-15,6 39 16,4-26-1,12-34-15</inkml:trace>
  <inkml:trace contextRef="#ctx0" brushRef="#br0" timeOffset="10173.9179">7172 4398 0,'0'0'16,"0"0"-16,0 0 15,0 0-15,0 0 16,0 0-1,17 0-15,22 0 16,16 0 0,-3-11-16,-3-9 15,-7-4-15,-7-9 16,-7-3 0,-10-13-16,-7-6 15,-11-8-15,-9-9 16,-3-1-1,0 2-15,1 6 16,-1 6 0,4 4-16,4 0 15,4 55-15,-6-49 16,6 49 0,0 0-16,0 0 15,-1-41 1,-8 23-16,5 15 15,0 15-15,2 14 16,0 11 0,-1 15-16,1 24 15,0 14 1,2 33-16,2 27 16,0 12-16,3 6 15,1-15 1,1-6-16,6-18 15,-4-1-15,4-15 16,-3-6 0,1-12-1,-3-18-15,-8-77 16,6 52-16,-6-52 16,0 0-16,0 0 15,4 39 1,-4-39-16,4 25 15,-4-17 1,0-16-16,5-17 16</inkml:trace>
  <inkml:trace contextRef="#ctx0" brushRef="#br0" timeOffset="10345.8009">7774 4977 0,'0'0'0,"0"0"16,0 0-16,0 0 16</inkml:trace>
  <inkml:trace contextRef="#ctx0" brushRef="#br0" timeOffset="29921.5092">5490 5415 0,'0'0'15,"0"0"-15,17 0 16,22 0 0,18 0-16,1 0 15,4 0-15,6 0 16,2 0 0,7 0-16,18 0 15,-4 0 1,1 0-16,0 0 15,1 0-15,1 0 16,-1 0 0,4 3-16,1-1 15,-3 0 1,6 3-16,-5-2 16,1 0-16,-6-1 15,-7 0 1,-7 4-16,-5-5 15,-13 4-15,-5-2 16,2 2 0,1-2-16,-57-3 15,52 5 1,1 0-16,-53-5 16,0 0-16,0 0 15,47 4 1,-47-4-16,0 0 15,31 0 1,-16-4-16</inkml:trace>
  <inkml:trace contextRef="#ctx0" brushRef="#br0" timeOffset="30068.821">8028 5529 0,'0'0'16,"0"0"-16,0 0 15</inkml:trace>
  <inkml:trace contextRef="#ctx0" brushRef="#br0" timeOffset="34358.1368">4707 6398 0,'0'0'0,"0"0"16,0 0 0,0 0-16,0 0 15,-14-15 1,-2-7-16,-8-10 15,14 5-15,3-3 16,7-2 0,7-4-16,3 2 15,12-1 1,1 1-16,-23 34 16,38-37-16,-38 37 15,44-23 1,-2 10-16,-42 13 15,35 8-15,-15 9 16,-3 11 0,-12 6-16,1 6 15,-6 4 1,-2 14-16,-2-1 16,-6 5-16,-7 2 15,-3-2 1,-8 0-16,-9-2 15,-3-4-15,-7-2 16,47-54 0,-49 44-16,49-44 15,0 0 1,0 0-16,-46 36 16,9-18-16,16-10 15,15-8 1,12-8-16,6-4 15,9-1 1,4-2-16,6 6 16,2-2-1,5 5-15,7 3 16,-1 9-16,0 3 16,3 4-1,-6 3-15,-1 2 16,-40-18-16,41 20 15,-41-20 1,0 0-16,0 0 16,37 20-16,-37-20 15,0 0 1,34 10-16,-8-15 16</inkml:trace>
  <inkml:trace contextRef="#ctx0" brushRef="#br0" timeOffset="34551.0291">5438 6865 0,'0'0'15,"0"0"-15,0 0 16,0 0-16,0 0 16</inkml:trace>
  <inkml:trace contextRef="#ctx0" brushRef="#br0" timeOffset="43050.0324">5926 6063 0,'0'0'15,"0"0"-15,0 0 16,0 0-16,-10 21 15,-5 3 1,1 8-16,7-4 16,7 2-16,6-3 15,7 2 1,9-2-16,4-2 16,5-8-1,7-4-15,9-7 16,2-9-1,0-10-15,-5-7 16,-4-5-16,-14-10 16,-8 1-1,-14 4-15,-8-4 16,-9 1-16,-10 3 16,-4 3-1,-5 7-15,1 3 16,1 9-1,-2 8-15,9 6 16,8 1-16,7 0 16</inkml:trace>
  <inkml:trace contextRef="#ctx0" brushRef="#br0" timeOffset="43381.2323">6676 5634 0,'0'0'0,"0"0"16,0 0 0,0 0-16,0 0 15,-12 22-15,-2 16 16,-2 11-1,9 4-15,-2 11 16,2 0-16,5 3 16,2-3-1,4-1-15,1-7 16,2-1 0,-7-55-16,3 52 15,-3-52-15,-3 58 16</inkml:trace>
  <inkml:trace contextRef="#ctx0" brushRef="#br0" timeOffset="43798.1939">6131 6547 0,'0'0'15,"0"0"-15,-7 28 16,0 21 0,-2 26-16,6-2 15,-3 3-15,6-7 16,7-4 0,9-8-16,10-7 15,6-14 1,4-11-16,1-12 15,9-11-15,-2-14 16,2-13 0,1-10-16,-9-12 15,-2-10 1,-12-7-16,-7-1 16,-8-4-16,-7 2 15,-7 7 1,-3 3-16,-5 6 15,-4 9 1,-1 6-16,-3 3 16</inkml:trace>
  <inkml:trace contextRef="#ctx0" brushRef="#br0" timeOffset="44014.3257">6043 6984 0,'0'0'16,"0"0"-16,0 0 15,0 0 1,25 5-16,29-2 16,25 2-1,11-9-15,-5 0 16,-8-6-16</inkml:trace>
  <inkml:trace contextRef="#ctx0" brushRef="#br0" timeOffset="44320.3006">6895 6219 0,'0'0'0,"0"0"15,0 0 1,0 0-16,0 0 16,0 0-1,0 0-15</inkml:trace>
  <inkml:trace contextRef="#ctx0" brushRef="#br0" timeOffset="44584.5775">7393 5728 0,'0'0'0,"0"0"16,0 0 0,0 0-16,0 0 15,13 0-15,28 0 16</inkml:trace>
  <inkml:trace contextRef="#ctx0" brushRef="#br0" timeOffset="45082.4597">7268 5940 0,'0'0'0,"0"0"15,0 0-15,0 0 16,22 0 0,23 0-16,23 0 15,-68 0 1,73 0-16,-73 0 15,0 0-15,62 9 16,-22 4 0,-29 11-16,-19-2 15,-16 6-15,-11 4 16,-15 13 0,-5-1-16,0 1 15,55-45-15,0 0 16,-45 40-1,15-13-15,13-12 16,13-19 0,12-9-16,8-8 15,9 7 1,2-2-16,-1 7 16,2-6-16,0 2 15,4 2 1,5 0-16,10 5 15,2 3-15,-2 6 16,-47-3 0,39 6-16,-15 5 15,-17-2 1</inkml:trace>
  <inkml:trace contextRef="#ctx0" brushRef="#br0" timeOffset="45801.8725">6951 6499 0,'0'0'0,"0"0"15,0 0 1,23 0-16,36-10 16,35-4-16,24-7 15,17-5 1,-6 1-16,-23 5 15,-30 2 1,-76 18-16,43-19 16,-34 2-16,-24-3 15,-7 4 1,-12 7-16,-6 9 16,-7 16-1,47-16-15,-45 26 16,11 7-16,2-1 15,10 3 1,0 1-16,3 7 16,1 4-1,-3 0-15,-1 6 16,-9 2-16,-1-2 16,-3 1-1,-3-10-15,38-44 16,0 0-16,0 0 15,-27 32 1,15-15-16,15-17 16,15-7-1,10-8-15,7 0 16,9-6-16,-44 21 16,49-17-1,-49 17-15,39-7 16,-8 9-1,-20 8-15,-10 6 16,-7 3-16,-5 7 16,11-26-1,-11 27-15,4-1 16,11-3-16,21-5 16,19-11-1,22-9-15,13-13 16,18-20-1,9-22-15,-21-18 16,-34-11-16,-24-9 16</inkml:trace>
  <inkml:trace contextRef="#ctx0" brushRef="#br0" timeOffset="46199.9325">7772 5946 0,'0'0'16,"0"0"-16,0 0 15,0 0-15,19 0 16,18 0 0,19 0-16,-2 5 15,-2 1 1,-10 8-16,-9 6 15,-12 5-15,-17 0 16,-11 2 0,-11 6-16,-10 1 15,-16 10 1,-6 4-16,50-48 16,-42 47-16,42-47 15,-35 48 1,24-2-16,22-8 15,19-13-15,11-11 16,15-5 0,3-26-16,-4-14 15</inkml:trace>
  <inkml:trace contextRef="#ctx0" brushRef="#br0" timeOffset="46383.3987">8151 5991 0,'0'0'0,"0"0"16,0 0-16,0 0 15,19-9 1,20-7-16,20-4 16,7 8-16,-66 12 15,71-15 1</inkml:trace>
  <inkml:trace contextRef="#ctx0" brushRef="#br0" timeOffset="46566.8647">8151 6173 0,'0'0'0,"0"0"16,0 0-1,0 0-15,15 6 16,24 2-16,24 3 15,5-7 1,-3-4-16,-6-15 16,-14-17-16</inkml:trace>
  <inkml:trace contextRef="#ctx0" brushRef="#br0" timeOffset="46833.8251">8449 5617 0,'0'0'0,"0"0"16,0 0-1,0 0-15,0 0 16,0 26-16,0 27 16,-4 26-1,2 6-15,-7 17 16,3-6-16,-1 1 15,4-6 1,1-4-16,0-8 16,2-11-1,0-68-15,-11 72 16</inkml:trace>
  <inkml:trace contextRef="#ctx0" brushRef="#br0" timeOffset="47234.0091">7922 6772 0,'0'0'0,"0"0"15,0 0-15,0 0 16,16-14-16,15-10 16,18-11-1,5 0-15,5 5 16,0 6-1,0 4-15,-3 9 16,-5 11-16,-6 11 16,-8 13-1,-11 14-15,-13 6 16,-9 7 0,-8 13-16,-5-3 15,-6 4-15,2-3 16,-2-2-1,15-60-15,-13 59 16,13-59 0,0 0-16,0 0 15,-9 56-15,5-17 16,12-22 0,13-20-16</inkml:trace>
  <inkml:trace contextRef="#ctx0" brushRef="#br0" timeOffset="47400.5656">8910 6875 0,'0'0'0,"0"0"15,0 0 1,0 0-16,0 0 15,0 0-15</inkml:trace>
  <inkml:trace contextRef="#ctx0" brushRef="#br0" timeOffset="48401.6139">4593 7858 0,'0'0'15,"0"0"-15,9-15 16,15-5-16,15 0 15,11 8 1,10 7-16,1 10 16,2 4-1,-10 12-15,-9 4 16,-14 1-16,-13 4 16,-17-5-1,-12 1-15,-11 0 16,-12-1-16,-14 4 15,-3-5 1,-2-2-16,8-5 16,0-1-1,15-5-15,13-6 16,9 1-16,12 0 16,17 2-1,12 5-15,13 1 16,12 12-1,7 6-15,-5 7 16,1 6-16,-13 2 16,-9 4-1,-11 0 1,-11 3 0,-18 1-16,-12 0 0,-15 0 15,-9-3-15,-7-8 16,-11-4-1,2-12-15,-6-14 16,1-12-16,-3-8 16,5-14-1,-3-13-15,7-6 16,2-7 0,9 0-16,6-5 15,11 0-15,8-2 16,22 2-1,19-7-15</inkml:trace>
  <inkml:trace contextRef="#ctx0" brushRef="#br0" timeOffset="48592.1843">5581 8719 0,'0'0'0,"0"0"15,0 0-15,13 30 16,18 35 0</inkml:trace>
  <inkml:trace contextRef="#ctx0" brushRef="#br0" timeOffset="59993.7483">3780 6342 0,'0'0'0,"0"0"16,0 0-1,0 0-15,21 0 16,30-6 0,19 3-16,5 12 15,3 5-15,-7 6 16,-24-5 0,-6-11-16,-11-10 15</inkml:trace>
  <inkml:trace contextRef="#ctx0" brushRef="#br0" timeOffset="60576.897">3609 6431 0,'0'0'0,"0"0"16,0 0 0,0 0-16,-6 23 15,-7 22 1,-5 17-16,-1 0 16,4 2-1,2 5-15,2 7 16,0 4-16,-1 7 15,1 26 1,-1 13-16,2-6 16,1 2-16,4-2 15,1-4 1,2-4-16,2 0 16,2-6-16,7-4 15,0-8 1,6-7-16,-2-12 15,-13-75 1,17 58-16,-17-58 16,0 0-16,20 42 15,8-7 1,10-14-16,4-8 16,4-11-1,4-2-15,8-4 16,-6-5-16,-52 9 15,52-7 1,-52 7-16,0 0 16,0 0-1,45-9-15,-3-4 16</inkml:trace>
  <inkml:trace contextRef="#ctx0" brushRef="#br0" timeOffset="60744.5286">3908 8692 0,'0'0'16,"0"0"-16,0 0 16,0 0-1,0 0-15</inkml:trace>
  <inkml:trace contextRef="#ctx0" brushRef="#br0" timeOffset="69618.748">1 17698 0,'0'0'0,"0"0"16,0-30-1,0-22-15,0-15 16,0 27-16,0 15 16,0 41-1,0 27-15,0 16 16,0-22 0,0-13-16,0-9 15,0-7-15</inkml:trace>
  <inkml:trace contextRef="#ctx0" brushRef="#br0" timeOffset="70183.8251">6092 7506 0,'0'0'0,"0"0"15,0 0 1,0 0-16,0 0 16,9 18-16,7 15 15,0 11-15,-9 11 16,-7 3 0,-5 4-16,-6-4 15,11-58 1,-16 56-16,16-56 15,-16 45-15,9-14 16,5-25 0,7-12-16,1-5 15,6-8 1,4 3-16,-1-4 16,1 1-16,1 1 15,2 2 1,0 3-16,8 7 15,-27 6 1,31-10-16,3-8 16,0-12-16</inkml:trace>
  <inkml:trace contextRef="#ctx0" brushRef="#br0" timeOffset="70569.042">6382 7460 0,'0'0'16,"0"0"-16,0 0 15,0 0 1,0 0-16,0 0 16,3 28-16,4 19 15,4 26 1,-5-4-16,-6-69 16,8 72-1,-5-3-15,-3-69 16,-3 70-16,-17-11 15,-14-15 1,-10-16-16,-6-3 16,-4-10-16,-4-4 15,58-11 1,0 0-16,0 0 16,-47 1-1,15 2-15,26-3 16,14 2-1,20 1-15,7 4 16,12-1-16,15-5 16,-5-10-1,-1-12-15</inkml:trace>
  <inkml:trace contextRef="#ctx0" brushRef="#br0" timeOffset="70933.8764">6707 7263 0,'0'0'0,"0"0"15,0 4-15,0-4 16,0 7-16,0 18 15,0 13-15,0 16 16,0 11 0,0 7-16,0 4 15,0 5-15,-4 0 16,-2 11 0,1-6-16,5-86 15,-9 83 1,9-83-16,-17 71 15,17-71 1,-9 36-16,9-42 16,13-24-16</inkml:trace>
  <inkml:trace contextRef="#ctx0" brushRef="#br0" timeOffset="71067.9843">6666 7672 0,'17'-6'0,"11"-10"15,12-4 1,16-6-16,15 7 15,12 4 1,18 7-16,-101 8 16,96-7-16,-28-7 15</inkml:trace>
  <inkml:trace contextRef="#ctx0" brushRef="#br0" timeOffset="71351.5245">6453 7918 0,'-5'9'0,"-2"13"16,-2 20-1,-6 18-15,4 5 16,-1 0-16,7 2 16,3 2-1,7-2-15,4-7 16,13-5-16,12-8 15,12-11 1,19-8-16,15-16 16,25-12-1,11-25-15,-8-21 16,-20-24-16,-19-17 16</inkml:trace>
  <inkml:trace contextRef="#ctx0" brushRef="#br0" timeOffset="71634.9641">7228 7225 0,'0'5'15,"0"3"-15,0-6 16,5 5-16,-1 15 15,-1 16 1,-3 13-16,-5 12 16,-4 4-1,1 2-15,2 4 16,-1-2 0,2-2-16,1-5 15,4-5-15,4-12 16</inkml:trace>
  <inkml:trace contextRef="#ctx0" brushRef="#br0" timeOffset="71801.8529">7250 7650 0,'5'-5'16,"8"-8"-16,9-2 15,7-1-15,7 10 16,2 3-1,16 3-15,5-2 16,-2-10-16</inkml:trace>
  <inkml:trace contextRef="#ctx0" brushRef="#br0" timeOffset="72568.8793">7638 7193 0,'0'7'0,"0"6"15,-4 1-15,0 3 16,-6 11 0,5 7-16,-1 7 15,5 7 1,-4 11-16,-1 2 16,0 1-16,0-4 15,-1-4-15,7-55 16,-16 50-1,-8-1-15,-7-3 16,-5-12 0,-13-10-16,-5-1 15,-2-6 1,-1-4-16,0-4 16,4-2-16,3-4 15,50-3 1,0 0-16,0 0 15,-33-3 1,22 0-16,19-6 16,17 1-16,13 2 15,17-1 1,5 3-16,-5 7 16,0-2-16,-9 7 15,-46-8 1,0 0-16,37 13 15,-8 2 1,-17 0-16,-17 0 16,-7 2-16,-14 1 15,-11-1 1,-21 3-16,-7 2 16,-5-4-16,-1-4 15,3-4 1,3-2-16,8-1 15,57-7 1,0 0-16,-40 6 16,23-2-16,30-6 15,18 0 1,19 0 0,32-2-16,31 4 15,25 6-15,16-2 16,-18 7-16,-23 3 15,-113-14 1,90 15-16,-90-15 16,0 0-16,81 9 15</inkml:trace>
  <inkml:trace contextRef="#ctx0" brushRef="#br0" timeOffset="73019.3941">7021 8424 0,'0'0'15,"17"-5"-15,16-3 16,28-1-16,5 3 15,6 3 1,0-1-16,-5 4 16,-2-3-16,-65 3 15,54 7 1,-54-7-16,46 11 16,-19 13-1,-19 4-15,-8 2 16,-6-3-16,-10 8 15,0-1 1,-9 2-16,25-36 16,-24 42-1,24-42-15,0 0 16,0 0-16,-25 37 16,25-37-1,0 0-15,-10 24 16,16-24-1</inkml:trace>
  <inkml:trace contextRef="#ctx0" brushRef="#br0" timeOffset="73177.8294">8002 8679 0,'0'0'0,"0"0"15,0 0-15,0 0 16,0 0-16,0 0 16</inkml:trace>
  <inkml:trace contextRef="#ctx0" brushRef="#br0" timeOffset="73836.0334">4919 9586 0,'0'0'0,"-20"14"16,-9 7 0,-14 6-16,-5 10 15,-10 3 1,2 2-16,3 3 16,3-1-16,5-2 15,45-42 1,0 0-16,-35 40 15,11-3 1,15-6-16,19-13 16,13-2-16,14-6 15,19 2 1,12 1-16,10 1 16,28 7-16,19 3 15,3 3 1,-16-6-16,-28-2 15,-14-5 1,-70-14 0,0 0-16,0 0 15,37 7-15,-23-10 16,-12-13-16</inkml:trace>
  <inkml:trace contextRef="#ctx0" brushRef="#br0" timeOffset="74223.7249">5031 9346 0,'0'0'15,"0"0"-15,0 0 16,-5 24-16,1 19 15,-7 26 1,-2 10-16,-3 3 16,-1 20-1,2 19-15,1 13 16,4 3-16,3-3 16,1-17-1,6-18-15,0-17 16,0-82-1,2 75-15,-2-75 16,7 54-16,-7-54 16,0 0-1,12 39-15,-12-39 16,18 22-16,6-22 16</inkml:trace>
  <inkml:trace contextRef="#ctx0" brushRef="#br0" timeOffset="74389.0453">5625 10695 0,'0'0'15,"0"0"-15,0 0 16,0 0-1</inkml:trace>
  <inkml:trace contextRef="#ctx0" brushRef="#br0" timeOffset="112280.9817">6776 9107 0,'0'0'0,"0"0"16,0 0-16,-7 19 16,-5 23-1,-8 16-15,-8-4 16,-7 3-16,-9 0 16,0-3-1,-6 0-15,0-10 16,50-44-16,-49 25 15</inkml:trace>
  <inkml:trace contextRef="#ctx0" brushRef="#br0" timeOffset="112514.5663">6787 9171 0,'0'0'0,"25"4"16,17 1-16,19 11 16,-6 5-1,-4 5-15,-5 4 16,-1 2 0,-4 6-16,-7 1 15,-16-4-15,-16-13 16</inkml:trace>
  <inkml:trace contextRef="#ctx0" brushRef="#br0" timeOffset="112748.0695">6045 9706 0,'0'0'15,"0"0"-15,-5 9 16,-1-5-1,23 2-15,42-4 16,49-6 0,52-4-16,61-5 15,28 5-15,-30 8 16,-39 6 0,-40 5-16,-40 8 15</inkml:trace>
  <inkml:trace contextRef="#ctx0" brushRef="#br0" timeOffset="113200.9379">6578 10147 0,'0'0'16,"-7"25"-16,-7 17 16,-5 20-16,4-3 15,8 8 1,7 0-16,11 2 16,8-1-16,13-8 15,8-14 1,14-13-16,2-19 15,9-14 1,1-12-16,-4-14 16,-11-12-16,-11-12 15,-19-4 1,-16-6-16,-25-1 16,-19 5-1,-14 4-15,-14 5 16,-25 2-16,-11 6 15,17 17 1,16 9-16,26 13 16,17 0-1,10 5-15,3 3 16</inkml:trace>
  <inkml:trace contextRef="#ctx0" brushRef="#br0" timeOffset="113798.8239">7630 9154 0,'0'0'16,"0"0"-1,0 0-15,0 0 16,15-3-16,26-3 16,21-3-1,10 11-15,1 11 16,10 16-16,-16 1 16,-67-30-1,40 37-15,-18-8 16,-22 0-1,-12-5-15,-20 0 16,-13-2-16,-20 5 16,-5-3-1,-24 12-15,-2-1 16,96-35 0,-83 37-16,83-37 15,-55 32-15,55-32 16,0 0-1,-22 22-15,27-7 16,14-6 0,25-13-16,22-4 15,17-1-15,28-9 16,20 1 0,-7 7-16,-17 4 15,-25 6-15,-82 0 16,57 4-1,-57-4-15,29 5 16,-21-5-16</inkml:trace>
  <inkml:trace contextRef="#ctx0" brushRef="#br0" timeOffset="114032.329">7112 9940 0,'0'0'16,"0"0"-16,19 0 15,27 0 1,38 0-16,42 0 16,15 0-16,8 0 15,14 5 1,-23 1-16,-37-1 15,-20-3-15</inkml:trace>
  <inkml:trace contextRef="#ctx0" brushRef="#br0" timeOffset="114248.9928">7943 9861 0,'0'0'16,"0"0"-16,-21 7 15,-13 10 1,1 14-16,6 9 16,10 2-16,3 8 15,8 3 1,2 7-16,2-2 16,-2-10-16,4-4 15,6-14 1</inkml:trace>
  <inkml:trace contextRef="#ctx0" brushRef="#br0" timeOffset="114451.6823">8024 10122 0,'0'0'0,"0"0"16,0 0-16,0 0 15,0 0 1,0 0-16,-12 22 16,-6 11-16,-4 9 15,-1-13 1</inkml:trace>
  <inkml:trace contextRef="#ctx0" brushRef="#br0" timeOffset="114966.1762">7417 10447 0,'0'0'16,"0"0"-16,20-11 16,15-5-1,15-7-15,4 4 16,6 4-1,-60 15-15,63-13 16,0 6-16,-63 7 16,54 0-1,-15 9-15,-11 6 16,-21 3-16,-9 4 16,-12 5-1,-11 4-15,-6 4 16,-15 7-1,4-4-15,5 1 16,6-3-16,9-3 31,14-11-31,12-4 0,9-4 16,15-6-16,13-8 16,15-8-1,10-9-15,4-8 16,-2-7-1,17-15-15,-5-3 16,-10 0-16,-8 11 16,-22 10-1,-40 29-15,39-23 16,1 6-16</inkml:trace>
  <inkml:trace contextRef="#ctx0" brushRef="#br0" timeOffset="115109.3627">8571 10728 0,'0'0'16,"0"0"-16,0 0 15</inkml:trace>
  <inkml:trace contextRef="#ctx0" brushRef="#br0" timeOffset="131544.9814">4684 10962 0,'0'0'0,"0"0"16,0 0-16,0 0 15,2 0 1,10 7-16,-1 9 16,1 21-16,-7 18 15,-2 9 1,-3 13-16,-3 8 15,-6 21-15,-1 2 16,3-4 0,0 3-16,3-8 15,-1 1 1,5-12-16,0-8 16,2-25-16,-2-55 15,0 0 1,0 0-16,5 44 15,-5-44-15,9 29 16,0-24 0,3-10-16,3-12 15,3-4 1,5-9-16,1-5 16,6-10-1,1 6-15,1 1 16,-32 38-16,30-29 15,5 7 1,4 6-16,-1 14 16,-1 9-16,1 11 15,-2 12 1,-5 10-16,-6 7 16,-7 8-1,-7 2-15,-11 7 16,-11 1-16,-7-4 15,-9 2 1,-6-4-16,-7-7 16,-4-6-1,3-8-15,-1-13 16,-1-7-16,4-14 16,-6-13-1,8-11-15,2-12 16,5-13-16,4-12 15,3-13 1,3-9-16</inkml:trace>
  <inkml:trace contextRef="#ctx0" brushRef="#br0" timeOffset="131728.3957">4539 11498 0,'0'0'15,"28"-13"-15,17 1 16,32-6-16,39 8 16,34 16-1,15 16-15,-2 14 16,-8 2 0,-12-7-16</inkml:trace>
  <inkml:trace contextRef="#ctx0" brushRef="#br0" timeOffset="132063.0242">5620 12465 0,'0'0'0,"0"0"16,17 5-16,14-2 15</inkml:trace>
  <inkml:trace contextRef="#ctx0" brushRef="#br0" timeOffset="143197.2821">6707 11231 0,'0'0'15,"0"0"-15,0 0 16,0 0-16,-20 20 16,-12 14-1,-16 20-15,-2-1 16,1 6 0,0-1-1,1 4-15,0 0 0,-4 8 16,2-8-1,9-12-15,41-50 16,0 0 0,0 0-16,-15 23 15,26-25-15</inkml:trace>
  <inkml:trace contextRef="#ctx0" brushRef="#br0" timeOffset="143453.4836">6497 11445 0,'0'0'15,"0"0"1,0 0-16,13 15 16,7 6-16,7 9 15,-3 1 1,-4 1-16,7 3 15,5 7 1,-2 0-16,0 0 16,-30-42-16,39 33 15</inkml:trace>
  <inkml:trace contextRef="#ctx0" brushRef="#br0" timeOffset="143820.406">7095 10944 0,'0'0'0,"0"0"0,0 0 15,0 0 1,-13 19-16,-2 16 15,-5 15 1,1 14-16,3 8 16,2 8-16,2 1 15,8 25 1,6-5-16,7-4 16,10-15-1,-3-15-15,3-19 16,-7-7-16,-12-41 15,16 40 1,-16-40-16,0 0 16,20 27-1,1-12-15</inkml:trace>
  <inkml:trace contextRef="#ctx0" brushRef="#br0" timeOffset="144000.6801">7090 11434 0,'0'0'0,"0"0"16,0 0-16,0 0 16,20 0-1,17 0-15,21 0 16</inkml:trace>
  <inkml:trace contextRef="#ctx0" brushRef="#br0" timeOffset="144505.9399">6793 11838 0,'0'0'15,"0"0"-15,-8 20 16,-3 14-16,-6 13 16,2 0-1,5 4-15,0 4 16,6 1-16,2-4 16,6-3-1,-4-49-15,17 45 16,9-9-1,13-10-15,0-16 16,6-10 0,-1-10-16,-2-9 15,-2-10-15,-12-5 16,-6-3 0,-11-3-16,-11 3 15,-8 4 1,-15-2-16,-12-4 15,-9 6-15,-2 5 16,-2 5-16,5 8 16,-4 4-1,6 10-15,6 6 16,13 2 0,7 6-16,15 4 15,15 1-15,13-2 16</inkml:trace>
  <inkml:trace contextRef="#ctx0" brushRef="#br0" timeOffset="145954.66">7203 11521 0,'0'0'0,"0"0"16,0 0 0,21-2-16,21-6 15,29-3 1,7 6-16,10-1 16,-13 4-16,-75 2 15,0 0 1,0 0-16,52-7 15,-33 2-15,-16-3 16,-12 5 0,-6 6-16,-5 3 15,-5 2 1,-6 9-16,-1 2 16,-1 8-16,-4 11 15,4-1 1,7 3-16,5-1 15,8-2 1,8-9-16,8-1 16,10-5-16,18-2 15,14-6 1,18-2-16,4-16 16,-1-5-1,-5-13-15,-7-9 16,-7-6-16,-5-3 15,-11-4 1,-5 2-16,-26 42 16,13-41-1,-13 41-15,0 0 16,2-36-16,-6 14 16,-8 11-1,-5 11-15,-4 11 16,3 11-16,-2 10 15,2 10 1,5 16-16,7 6 16,9-2-1,4 3-15,14-9 16,1-3 0,-22-53-16,28 41 15,4-10-15,0-16 16,-8-15-1,-2-13-15,-2-14 16,-2-11-16,-2-19 16,-2-8-1,-3-4-15,-5-2 16,1-5 0,1 3-16,2-2 15,-4 2-15,5 4 16,3 7-1,2 5-15,-16 57 16,0 0-16,0 0 16,18-47-1,-18 47-15,12-33 16,-5 24 0,-7 16-16,-2 16 15,-3 16-15,-4 14 16,-6 19-1,2 11-15,-1 32 16,2 20 0,6 4-16,9-8 15,1-7-15,2-14 16,7-4 0,0-2-16,8-10 15,-5-14-15,0-13 16,-5-9-1,2-1-15,-6-8 16,-7-49 0,7 47-16,-7-47 15,0 0-15,0 0 16,6 47 0,-6-47-16,0 0 15,0 0 1,5 35-16,-5-35 15,0 0-15,0 0 16,4 22 0,-4-22-16,0 0 15,0 0 1,2 11-16,-2-11 16,0 0-16,0 0 15,0 6 1,0-6-16,0 0 15,0 0 1,2 5-16,-2-5 16,0 0-16,4-2 15,7-5 1</inkml:trace>
  <inkml:trace contextRef="#ctx0" brushRef="#br0" timeOffset="146472.2736">8407 11812 0,'0'0'0,"0"0"15,15-10-15,14-5 16,17-4-16,7 3 15,15 12 1,3 4-16,3 4 16,8 12-1,-82-16-15,77 19 16,-25-4-16,-25-12 16</inkml:trace>
  <inkml:trace contextRef="#ctx0" brushRef="#br0" timeOffset="146657.7985">8378 11947 0,'0'0'0,"0"0"16,19 5 0,24-3-16,36 5 15,30 5-15,8 4 16,3 3-1,-9-3-15,-23-11 16</inkml:trace>
  <inkml:trace contextRef="#ctx0" brushRef="#br0" timeOffset="147005.7996">8712 11557 0,'0'0'0,"0"0"16,0 0 0,15 5-16,25 2 15,23 15-15,-1 8 16,-3 8 0,-1 6-16,-7 5 15,-9 1 1,-14 2-16,-11-2 15,-17 0-15,-17-2 16,-14-2 0,-6-2-16,-7-1 15,-3-1-15,2 0 16,5 4 0,40-46-16,-31 47 15,13-3 1,20-4-16</inkml:trace>
  <inkml:trace contextRef="#ctx0" brushRef="#br0" timeOffset="147472.9623">9357 11383 0,'0'0'0,"0"0"16,11-13-16,14-3 16,10-6-16,11 13 15,-2 5 1,0 5-16,-44-1 15,39 11 1,-12 3-16,-19 4 16,-13 2-16,-16 2 15,-11 1 1,-6 0-16,-11 7 16,4 6-1,5 2-15,11-2 16,9 2-16,13-6 15,14-7 1,16-1-16,12-3 16,13-2-1,5-12-15,0-7 16,-2-14-16,-1-14 16</inkml:trace>
  <inkml:trace contextRef="#ctx0" brushRef="#br0" timeOffset="148123.519">9868 11184 0,'0'0'0,"0"0"16,0 0-16,0 0 16,-6 25-1,-1 20-15,-3 21 16,0 5-1,2 1-15,3 0 16,-1-3-16,6-69 16,-4 59-1,4-59-15,0 0 16,-4 47-16,8-17 16,4-20-1,1-14-15,5-16 16,5-11-1,3-10-15,9-14 16,3-9-16,2-7 16,-1 5-1,2-4-15,1 4 16,-5 3 0,-33 63-16,32-59 15,-32 59-15,0 0 16,0 0-1,26-50-15,-26 50 16,15-30 0,-8 25-16,-7 23 15,-2 14-15,-3 13 16,1 27 0,-2 7-16,-1 11 15,4 23-15,3 21 16,10 1-1,10-11-15,-1-19 16,4-15 0,0-12-16,-23-78 15,17 62-15,-17-62 16,5 50 0,-10-13-16,-8-22 15</inkml:trace>
  <inkml:trace contextRef="#ctx0" brushRef="#br0" timeOffset="148389.8248">9649 12188 0,'0'0'0,"0"0"15,0 22 1,0 22-16,0 23 15,0 1-15,8-6 16,5-8 0,5-12-16,6-9 15,13-8 1,11-8-16,15-10 16,8-9-16,5-17 15,22-30 1,12-25-16</inkml:trace>
  <inkml:trace contextRef="#ctx0" brushRef="#br0" timeOffset="148890.7483">10474 11243 0,'0'0'16,"0"0"-16,0 0 16,23 0-16,21-4 15,21-1 1,-1 2-16,-64 3 16,61-2-1,-61 2-15,0 0 16,47-7-1,-27-1-15,-31-2 16,-14 2-16,-14 4 16,-4 4-1,-6 12-15,-4 10 16,7 8-16,7 2 16,-3 3-1,7 7-15,2 2 16,7 5-1,11-3-15,7 2 16,12-4-16,15-4 16,23-4-1,22 0-15,18-1 16,30 1-16,16 2 16,-16-13-1,-25-25-15,-13-22 16</inkml:trace>
  <inkml:trace contextRef="#ctx0" brushRef="#br0" timeOffset="149090.8839">10708 11430 0,'0'0'15,"0"0"-15,28 0 16,32-5-1,32 2-15,11 6 16,-16-3 0,-14-4-16,-12-17 15,-22-3-15,-1-16 16</inkml:trace>
  <inkml:trace contextRef="#ctx0" brushRef="#br0" timeOffset="149357.8411">11320 10908 0,'0'0'0,"0"0"16,0 0 0,0 0-16,0 0 15,-6 25 1,2 27-16,-7 25 16,1 11-16,0 16 15,1 7 1,2 0-16,7 4 15,12 4-15,10 3 16,7 2 0,-2-5-16,-4-6 15,-6-10 1,-13-18-16,-14-16 16,-5-22-16</inkml:trace>
  <inkml:trace contextRef="#ctx0" brushRef="#br0" timeOffset="150058.3516">10651 12474 0,'0'0'0,"0"0"15,0 0 1,11 24-16,7 8 15,6 13-15,1 4 16,-5-2 0,-20-47-1,16 37-15,-7-12 16,-7-15-16,-2-15 16,-6-14-1,-4-11-15,1-12 16,1-13-16,4-2 15,6 2 1,4 0-16,9 3 16,8 9-1,10 9-15,13 12 16,9 13-16,8 10 16,0 15-1,-5 9-15,-6 9 16,-8 6-16,-15-1 15,-19 3 1,-12-4-16,-12-8 16,-9-5-1,-10-5-15,-13 2 16,-3-4-16,2-4 16,5-1-1,4-6-15,10 0 16,17 1-1,13 4-15,21 6 16,17 4-16,27 10 16,12 3-1,33 9-15,19 2 16,-8-12-16,-23-9 16,-23-12-1,-10-12-15,-21-5 16,-5-9-1,-5-4-15,-5-10 16,0-15-16,8-16 16</inkml:trace>
  <inkml:trace contextRef="#ctx0" brushRef="#br0" timeOffset="150168.5706">12124 12465 0,'0'0'0,"0"0"16,0 0-16</inkml:trace>
  <inkml:trace contextRef="#ctx0" brushRef="#br0" timeOffset="151509.3955">5458 12832 0,'0'0'0,"0"0"16,0 0-16,0 0 15,-27 15 1,-16 13-16,-25 20 16,-25 23-1,-25 23-15,-11 22 16,-4 12-16,12-1 16,18 4-1,27-2-15,20 4 16,28 0-16,26 4 15,27 7 1,30-1-16,27 11 16,21-1-1,7-17-15,0-18 16,-12-28 0,-16-35-16,-9-29 15,-15-26-15,-16-12 16,-7-10-1,-7-15-15,-7-16 16,-16-11-16,-10-13 16,-16-13-1,-19-27-15,-18-10 16,-14 7 0,-3 8-16,-6 20 15,0 23-15,1 14 16,-1 19-1,10 18-15,8 12 16,5 14 0,3 8-16,3 20 15,6 16-15,13 17 16,17 16 0,18 32-16,35 21 15,31 9 1,39 7-16</inkml:trace>
  <inkml:trace contextRef="#ctx0" brushRef="#br0" timeOffset="151805.5184">5835 14767 0,'26'19'0,"12"12"16,8 10-16</inkml:trace>
  <inkml:trace contextRef="#ctx0" brushRef="#br0" timeOffset="180947.2195">6670 13228 0,'0'0'0,"0"0"16,0 0-16,15 0 15,16 5 1,16 2-16,-3 12 15,0 9 1,0 2-16,0 1 16,5 3-16,1-3 15</inkml:trace>
  <inkml:trace contextRef="#ctx0" brushRef="#br0" timeOffset="181464.2646">6501 13739 0,'0'0'16,"0"0"-1,0 0-15,0 0 16,0 0-16,31 0 15,36 0 1,39-5-16,17 0 16,-2-2-1,-12 2-15,-109 5 16,95-8-16,-95 8 16,0 0-1,0 0-15,71-3 16,-71 3-16,21 0 15,-26 6 1,-20 1-16,-1 3 16,-5 5-1,-9 7-15,-11 13 16,-7 5-16,-2 7 16,-20 20-1,-8 12-15,4-2 16,6-7-1,8-11-15,9-9 16,61-50-16,-51 42 16,51-42-1,-28 23-15,18-16 16</inkml:trace>
  <inkml:trace contextRef="#ctx0" brushRef="#br0" timeOffset="181731.1236">6843 13945 0,'0'0'16,"0"0"-16,11 19 15,9 15 1,10 20-16,1 5 15,6 7-15,5 10 16,9 21-16,6 12 16,-2-18-1,-11-21-15,-4-25 16,-9-28 0,-6-17-16</inkml:trace>
  <inkml:trace contextRef="#ctx0" brushRef="#br0" timeOffset="182214.8041">7649 12763 0,'0'0'0,"0"0"16,0 0-16,0 0 15,0 33 1,0 28-16,0 40 16,0 22-16,0 6 15,-4 8 1,-3 7-16,-3 9 15,-9 6 1,-5 23-16,-8 4 16,7-12-16,4-13 15,7-7 1,8-10-16,6-16 16,9-6-16,2-23 15,6-17 1,-1-19-16,-16-63 15,0 0 1,0 0-16,17 40 16,-17-40-16,17 12 15,6-27 1,5-30-16</inkml:trace>
  <inkml:trace contextRef="#ctx0" brushRef="#br0" timeOffset="182448.5527">7872 13664 0,'0'0'16,"21"-5"-16,24-4 15,33-4 1,28 4-16,4 10 16,-2 14-1,-5 12-15</inkml:trace>
  <inkml:trace contextRef="#ctx0" brushRef="#br0" timeOffset="183115.4543">7976 14036 0,'0'0'0,"0"0"16,0 0-16,0 0 15,0 0 1,24 6 0,28-4-16,31 6 15,10 5-15,-8 1 16,-85-14 0,65 12-16,-65-12 15,0 0-15,38 5 16,-22-5-1,-16-2-15,-11-5 16,-7 7 0,-4-3-16,-7 6 15,-2-3-15,-3 9 16,-4 2 0,-8 6-16,5 8 15,1 3-15,4 6 16,-1 10-1,6-1-15,7 4 16,24-47 0,-20 44-16,20-44 15,-7 42-15,18-9 16,13-14 0,17-4-16,23-2 15,13-4 1,30 4-16,20-4 15,-5-3-15,-25-6 16,-27-6 0,-70 6-16,40-11 15,-13-5 1,-19-3-16,-10-1 16,-4-4-16,1-5 15</inkml:trace>
  <inkml:trace contextRef="#ctx0" brushRef="#br0" timeOffset="183449.0293">7753 15144 0,'24'-6'16,"26"-1"-16,24-5 16,36 2-1,18-1-15,15 5 16,11 6-16,47 6 15,27 7 1,-9 0-16,-10 4 16,-15 6-16,-11 2 15</inkml:trace>
  <inkml:trace contextRef="#ctx0" brushRef="#br0" timeOffset="198893.5169">2799 13620 0,'0'0'16,"0"0"-16,2 22 16,17 24-16,4 22 15,10 2 1,9 4-16,6 24 15,11 8-15,-10-15 16,-3-11 0,-8-21-16,-38-59 15,39 38 1,1-13-16,1-13 16,4-9-1,-7-12-15,3-9 16,1-12-16,-2-13 15,1-8 1,-3-17-16,-3-14 16,2-31-16,-6-24 15,-8-10 1,-11-7-16,-10-3 16,-4 9-1,-9 11-15,-4 6 16,-8 7-16</inkml:trace>
  <inkml:trace contextRef="#ctx0" brushRef="#br0" timeOffset="217039.9485">18887 4004 0,'0'0'0,"0"0"16,0 0 0,0 0-16,0 0 15,0 0 1,0 0-16,-6 20 15,-1 18 1,-1 19-16,2 0 16,4 3-16,8-5 15,2-3 1,3-8-16,7-3 16,-18-41-16,0 0 15,0 0 1,18 27-16,0-20 15,3-10 1,0-14-16,10-13 16,17-20-16,5-7 15,21-27 1,11-10-16,-3-3 16,-10 10-16,-18 21 15,-9 11 1,-10 15-16,-1 4 15,3-3 1</inkml:trace>
  <inkml:trace contextRef="#ctx0" brushRef="#br0" timeOffset="217145.4872">19831 3657 0,'0'0'16,"0"0"-16,0 0 15</inkml:trace>
  <inkml:trace contextRef="#ctx0" brushRef="#br0" timeOffset="219108.2071">8496 4243 0,'0'0'0,"0"0"16,0 0-16,0 0 16,16 8-1,20-1-15,21 4 16,-1-6-1,12-1-15,6-4 16,11-2-16,-9 0 16,-4 4-1,-15 0-15,2 3 16,-59-5 0,59 8-16</inkml:trace>
  <inkml:trace contextRef="#ctx0" brushRef="#br0" timeOffset="219391.5751">8543 4709 0,'0'0'15,"0"0"-15,0 0 16,0 0-1,0 0-15,0 0 16,28 0 0,25-6-16,35-7 15,15 1-15,-3-1 16,0 9 0,-8-1-16,-10-1 15,-19-4 1,-18-5-16,-14-9 15</inkml:trace>
  <inkml:trace contextRef="#ctx0" brushRef="#br0" timeOffset="219808.6146">8878 3973 0,'0'0'0,"0"0"16,0 0-16,0 0 15,27 0-15,30 0 16,32 0 0,23 5-16,-5 2 15,-12 9 1,-23 7-16,-16 13 15,-19-2 1,-20 8-16,-11 9 16,-12 5-16,-17 10 15,-10 3 1,-7 4-16,-18 22 16,-7 9-1,5-7-15,3-8 16,9-5-16,12-16 15,36-68 1,-22 43-16,10-21 16</inkml:trace>
  <inkml:trace contextRef="#ctx0" brushRef="#br0" timeOffset="220176.7747">9831 3912 0,'0'0'0,"0"0"16,0 0-16,0 0 15,22 0 1,22 0-16,26 0 16,2 0-1,-10-3-15,-62 3 16,54 0-16,-18 10 15,-26 16 1,-20 7-16,-15 10 16,-13 8-1,-14 9 1,-21 29-16,-17 13 16,1 9-16,6-4 15,20-18-15,63-89 16,0 0-16,-33 40 15,33-49 1,23-36-16,19-30 16</inkml:trace>
  <inkml:trace contextRef="#ctx0" brushRef="#br0" timeOffset="220359.1024">10083 4176 0,'2'0'0,"1"5"16,1 1-1,5 1-15,9 8 16,1 5-1,9 6-15,-1 2 16,6 4-16,10 6 16,2-1-1,-45-37-15,0 0 16,39 27 0,-9-12-16</inkml:trace>
  <inkml:trace contextRef="#ctx0" brushRef="#br0" timeOffset="220525.8956">10293 4315 0,'0'0'0,"0"0"16,14-11-1,10-10-15,19-4 16,9 1 0,7 2-16,1 1 15,-1 0-15,-8 0 16,-13-11-1</inkml:trace>
  <inkml:trace contextRef="#ctx0" brushRef="#br0" timeOffset="220792.754">10767 3690 0,'0'0'0,"0"0"15,0 0 1,0 0-16,-5 22 15,-1 29-15,-7 28 16,-3 10 0,3 25-16,-2 5 15,11-5-15,4-10 16,2-19 0,5-13-16,1-17 15,-2-9 1,-3 2-16,-6-4 15,-5-7-15,-9-17 16</inkml:trace>
  <inkml:trace contextRef="#ctx0" brushRef="#br0" timeOffset="221225.7529">10246 4939 0,'0'0'0,"-14"21"16,2 12 0,-7 9-16,11 2 15,6-1 1,10-1-16,10-2 16,9-9-16,7-13 15,12-5 1,7-8-16,-8-12 15,-4-10 1,-9-11-16,-13-6 16,-9 1-16,-12-4 15,-8 0 1,-7 3-16,-13 3 16,-15 3-1,-6 11-15,-7 8 16,2 5-16,2 13 15,8 4 1,3 9-16,14 1 16,14 5-1,11-3-15,11-10 16,17-17-16,15-25 16</inkml:trace>
  <inkml:trace contextRef="#ctx0" brushRef="#br0" timeOffset="221443.2208">11042 4045 0,'0'0'0,"0"0"16,0 0-1,-8 27-15,2 25 16,0 33-16,3 16 15,6 4 1,3-8-16,-6-97 16,-2 94-1</inkml:trace>
  <inkml:trace contextRef="#ctx0" brushRef="#br0" timeOffset="221576.6467">10897 4541 0,'0'0'0,"0"0"16,22-9-16,16-13 16,27-17-1,10-7-15</inkml:trace>
  <inkml:trace contextRef="#ctx0" brushRef="#br0" timeOffset="222327.1903">11569 3826 0,'0'0'0,"0"0"16,0 0-1,-4 22-15,-1 26 16,-4 27 0,-1 9-16,-6 15 15,-7 0-15,-1-4 16,-5-11-1,-2-11-15,2-22 16,-3-6 0,-9-4-16,0-4 15,-12-3 1,5-9-16,48-25 16,-52 20-16,52-20 15,0 0-15,-37 7 16,12-12-1,23-11-15,10-3 16,13-3 0,8-2-16,2 8 15,3 3 1,1 9-16,-2 6 16,1 13-16,-7 8 15,-2 5 1,-7 10-16,-8 15 15,-14 6-15,-10 3 16,-7 5 0,-12-5-16,-9 0 15,-2-11 1,44-51-16,-52 46 16,52-46-16,-53 33 15,53-33 1,0 0-16,0 0 15,-49 15 1,49-15-16,-32 0 16,24-9-16,14 0 15,14-3 1,17 2-16,9 0 16,21 2-16,9 5 15,24 6 1,12 2-16,-9 8 15,-15 1 1,-19 3-16,-13 4 16,-7 1-16,-7 6 15,-9 6 1</inkml:trace>
  <inkml:trace contextRef="#ctx0" brushRef="#br0" timeOffset="222511.0422">12095 5348 0,'0'0'0,"0"0"15,0 0-15,0 0 16,0 0-16</inkml:trace>
  <inkml:trace contextRef="#ctx0" brushRef="#br0" timeOffset="222777.4215">11116 4506 0,'0'0'0,"0"0"15,22-1-15,27-16 16,23-1-1,1-6-15</inkml:trace>
  <inkml:trace contextRef="#ctx0" brushRef="#br0" timeOffset="253866.6327">20500 3528 0,'0'0'16,"0"0"-16,0 0 15,-19 13-15,-8 7 16,-11 9-1,-2 11-15,-5 5 16,-1 9 0,-2 4-16,2-1 15,4 0-15,5-5 16,37-52 0,-31 40-16,11-16 15</inkml:trace>
  <inkml:trace contextRef="#ctx0" brushRef="#br0" timeOffset="254083.4567">20351 3648 0,'0'0'0,"0"0"16,0 0 0,15 8-16,19 5 15,9 13 1,1 3-16,2 5 15,-2 4-15,-6-3 16,-38-35 0,31 42-16,-15-3 15,-18-1-15</inkml:trace>
  <inkml:trace contextRef="#ctx0" brushRef="#br0" timeOffset="254316.945">19871 4355 0,'0'0'0,"0"0"15,0 0-15,22-2 16,33-13 0,28-9-16,33-14 15,37-2 1,7 3-16,-21 12 15,-34 9 1,-33 12-16,-72 4 16,38 0-16,-24 7 15</inkml:trace>
  <inkml:trace contextRef="#ctx0" brushRef="#br0" timeOffset="254700.5713">20195 4744 0,'0'0'16,"-4"25"-16,-1 17 15,5 18 1,11-5-16,12-4 16,8-15-1,7-5-15,4-9 16,1-5-16,-43-17 15,42 2 1,-8-14-16,-10-17 16,-11-2-1,-8-9-15,-10-4 16,-12-11-16,-14 8 16,-12 6-1,-16 15-15,-5 13 16,-3 8-16,4 10 15,10 2 1,11 2-16,16-3 16,20-2-1,19-9-15</inkml:trace>
  <inkml:trace contextRef="#ctx0" brushRef="#br0" timeOffset="254917.297">20785 4008 0,'0'0'0,"0"0"16,0 0-16,22-4 16,27-10-1,29-10-15,18-9 16,17-4-1,-23 0-15,-26 2 16</inkml:trace>
  <inkml:trace contextRef="#ctx0" brushRef="#br0" timeOffset="255083.9925">20958 4024 0,'-26'23'0,"2"5"15,-7 11-15,0 5 16,3 10-1,8-3-15,11 6 16,7-2 0,8-8-16,15-19 15,9-27-15,7-20 16</inkml:trace>
  <inkml:trace contextRef="#ctx0" brushRef="#br0" timeOffset="255837.7361">21218 4080 0,'0'5'0,"-4"4"15,0-1-15,-6 9 16,-3 13 0,-5 11-16,0 5 15,-2 9-15,20-55 16,-15 54 0,15-54-16,-12 45 15,10-18 1,12-22-16,7-18 15,7-9-15,8-7 16,10-11 0,5-4-16,2-6 15,2 2 1,-51 48-16,48-49 16,-48 49-16,0 0 15,0 0 1,38-40-16,-12 17 15,-10 21 1,-4 15-16,-3 9 16,-1 8-16,3 0 15,5-6 1,4-4-16,2-9 16,1-16-16,-3-12 15,0-15 1,-2-9-16,-3-16 15,-1-2 1,-4-2-16,3 3 16,0 2-16,3 1 15,-16 55 1,17-50-16,-17 50 16,0 0-1,18-36-15,-5 16 16,-4 20-16,-4 15 15,-1 12 1,-4 19-16,0 23 16,0 15-16,0 38 15,2 29 1,8 18-16,4-16 16,-1-15-1,5-27-15,-3-17 16,3-14-16,-5-27 15,-13-53 1,0 0-16,0 0 16,14 36-1,-14-36-15,13 15 16,2-25-16</inkml:trace>
  <inkml:trace contextRef="#ctx0" brushRef="#br0" timeOffset="256013.4714">22239 3580 0,'0'0'0,"0"0"15,16 8-15,13 9 16,12 13-1</inkml:trace>
  <inkml:trace contextRef="#ctx0" brushRef="#br0" timeOffset="256351.76">22184 4087 0,'0'0'0,"0"0"15,20-18-15,13-16 16,26-13 0,3 7-16,-62 40 15,0 0-15,57-24 16,-20 15 0,-29 25-16,-23 14 15,-13 13 1,-25 25-16,-25 30 15,-12 27-15,6-8 16,28-30 0,56-87-16,-27 52 15,25-31-15,22-32 16,14-22 0</inkml:trace>
  <inkml:trace contextRef="#ctx0" brushRef="#br0" timeOffset="256487.1081">22371 4243 0,'0'4'15,"0"4"-15,0-5 16,0 5 0,9 9-16,6 10 15,9 6-15,5-1 16,6 10 0,5-2-16,-1-10 15</inkml:trace>
  <inkml:trace contextRef="#ctx0" brushRef="#br0" timeOffset="256952.1008">22458 4285 0,'0'0'16,"0"0"-16,2-16 16,19-19-16,13-5 15,11-2 1,9-3-16,3-5 15,-6-3 1,-8-6-16,-12 0 16,-11-3-16,-7 1 15,-3 0 1,-10 61-16,0 0 16,0 0-16,2-45 15,-2 18 1,0 25-16,2 17 15,0 15 1,-2 17-16,0 21 16,0 21-16,-2 33 15,-2 24 1,-2 4-16,4-3 16,4-26-1,4-17-15,2-13 16,-8-91-16,12 75 15,-12-75 1,0 0-16,0 0 16,14 41-1,3-33-15</inkml:trace>
  <inkml:trace contextRef="#ctx0" brushRef="#br0" timeOffset="257302.2783">23085 3856 0,'0'0'16,"0"0"-16,0 0 16,17-9-1,12-9-15,16 5 16,2 8-16,2 10 16,-8 8-1,-10 5-15,-18-1 16,-11 3-1,-15 7-15,-14 7 16,-19 16-16,0 5 16,-1-1-1,5 3-15,11-5 16,13-7 0,14-5-16,11-15 15,15-8-15,18-12 16,23-19-1,9-19-15,24-27 16,6-26 0,-13-19-16</inkml:trace>
  <inkml:trace contextRef="#ctx0" brushRef="#br0" timeOffset="257603.8481">23604 3372 0,'0'0'15,"0"0"-15,0 0 16,-4 25 0,0 26-16,-7 37 15,-3 33 1,6 10-16,3 12 16,1 1-16,4 5 15,0-4 1,9 4-16,4-4 15,9-11 1,2-7-16,8-7 16,-5-19-16,-2-19 15,-25-82 1,24 54-16,-1-33 16,1-30-16</inkml:trace>
  <inkml:trace contextRef="#ctx0" brushRef="#br0" timeOffset="257852.7463">24425 3532 0,'0'0'0,"0"0"15,0 0 1,0 26-16,0 29 15,0 34 1,7 22-16,6-5 16,3-17-16,-16-89 15,0 0 1,18 52-16,-10-43 16</inkml:trace>
  <inkml:trace contextRef="#ctx0" brushRef="#br0" timeOffset="258169.554">24428 3891 0,'-10'-9'0,"4"-17"15,-4-1 1,10-2-16,18 0 16,14 11-16,14 0 15,15 4 1,6 5-16,-2 4 16,-65 5-1,0 0-15,57 3 16,-15 7-1,-24 10-15,-18 5 16,-18 10-16,-16 12 16,-22 17-1,-20 26-15,-10 9 16,86-99-16,0 0 16,-75 76-1,44-45-15,44-51 16,29-31-1,30-28-15,49-58 16,30-51-16</inkml:trace>
  <inkml:trace contextRef="#ctx0" brushRef="#br0" timeOffset="258369.882">25287 3143 0,'-4'0'16,"0"0"-16,0 7 15,1-1-15,3 17 16,-2 13-1,2 19-15,0 12 16,0 11 0,9 11-16,8 20 15,10-8-15,-4-13 16,-9-6 0,-8-8-16,-13-19 15</inkml:trace>
  <inkml:trace contextRef="#ctx0" brushRef="#br0" timeOffset="258515.631">24890 4158 0,'0'0'0,"0"0"16,0 0-16,0 0 15,0 0 1,0 0-16,0 0 15</inkml:trace>
  <inkml:trace contextRef="#ctx0" brushRef="#br0" timeOffset="258836.7938">24671 4514 0,'0'0'0,"0"0"16,0 0-1,25-2-15,27-17 16,23-12-16,4-14 16,-79 45-16,0 0 15,64-42 1,-30 22-16,-34 27 16,-24 16-1,-11 14-15,-25 29 16,-31 41-16,-19 33 15,9 2 1,101-142-16,-63 104 16,48-50-16,35-45 15,16-28 1</inkml:trace>
  <inkml:trace contextRef="#ctx0" brushRef="#br0" timeOffset="259003.6619">24810 4777 0,'0'-4'0,"0"-4"16,0-3-16,6 9 15,9 8 1,10 9-16,11 11 16,7 8-16,5 7 15,13 5 1,14 0-16,19 6 16,5-9-1,-14-25-15,-15-22 16</inkml:trace>
  <inkml:trace contextRef="#ctx0" brushRef="#br0" timeOffset="259237.0042">25980 3347 0,'0'0'16,"0"0"-16,0 0 16,14 12-1,15 14-15,9 8 16,-3 8-16,-2-4 16,-10-5-1</inkml:trace>
  <inkml:trace contextRef="#ctx0" brushRef="#br0" timeOffset="259954.2628">25806 3769 0,'0'0'0,"0"0"16,0 0 0,2-2-16,25-16 15,19-10-15,21-3 16,8-2-1,-75 33-15,0 0 16,77-29 0,-20 14-16,-38 18 15,-29 11-15,-15 8 16,-12 16 0,-13 16-16,1 9 15,-2 16 1,20-3-16,15-14 15,19-26-15,10-19 16,4-14 0,5-11-16,1-7 15,-1-9-15,-2-5 16,-9 3 0,-3-2-16,-8 6 15,-10 5 1,-3 12-16,-3 5 15,1 6-15,8 8 16,5 5 0,4 7-16,2 4 15,6 2 1,1 7-16,-2 1 16,-5 5-16,-8 5 15,-14-2 1,-14 2-16,-14 0 15,-11-1 1,-1-3-16,58-46 16,0 0-16,-52 32 15,15-13 1,22-15-16,21-12 16,19-7-16,12-8 15,28-4 1,13 2-16,32-10 15,15 3 1,-4 6-16,-19 0 16,-30-2-1,-25-3-15,-25-4 16</inkml:trace>
  <inkml:trace contextRef="#ctx0" brushRef="#br0" timeOffset="260254.4835">26457 3189 0,'0'0'0,"0"0"16,0 0-16,0 26 16,0 29-1,0 37-15,6 34 16,4 7-16,0 3 15,-3 0 1,0 6 0,0 4-16,-6-4 15,1-8-15,-2-15 16,-2-16-16,-7-19 16,-8-30-1,-3-35-15</inkml:trace>
  <inkml:trace contextRef="#ctx0" brushRef="#br0" timeOffset="260407.6187">26496 4035 0,'0'0'0,"0"-22"16,9-16 0,15-13-16,17 16 15,20 6-15,17 11 16,32 0-1,-110 18-15,117-13 16</inkml:trace>
  <inkml:trace contextRef="#ctx0" brushRef="#br0" timeOffset="260704.8092">26271 4705 0,'0'0'15,"0"0"-15,0 0 16,0 0 0,13-9-16,13-9 15,15-4-15,8 5 16,2 14 0,0 15-16,-12 15 15,-5 12 1,-13 15-16,-11 8 15,-9 2-15,-6 2 16,-5-1 0,10-65-16,0 0 15,-15 54-15</inkml:trace>
  <inkml:trace contextRef="#ctx0" brushRef="#br0" timeOffset="261055.0621">27152 3811 0,'0'0'15,"0"0"1,-18 13-16,-8 11 16,-7 17-16,2 13 15,2 7 1,9 4-16,10 0 15,10-12 1,19-19-16,6-19 16,15-26-16,11-18 15,-7-18 1,-10-5-16,-14 2 16,-18 4-16,-15 11 15,-13 12 1,-19 15-16,-22 10 15,-5 11 1,72-13-16,-67 23 16</inkml:trace>
  <inkml:trace contextRef="#ctx0" brushRef="#br0" timeOffset="261321.8298">27603 3194 0,'0'0'16,"0"0"-16,0 0 16,-6 29-1,3 35-15,-5 38 16,-2 25-16,5-5 16,3-3-1,-1-10-15,6-2 16,4-11-1,0-7-15,0-9 16,-9-20-16,-15-5 16,-10-21-1,-6-17-15</inkml:trace>
  <inkml:trace contextRef="#ctx0" brushRef="#br0" timeOffset="261555.4191">27047 4455 0,'0'0'15,"0"0"-15,0 0 16,13 29-16,9 15 16,14 31-1,19 12-15,13-2 16,2-30 0,4-31-16,8-29 15,9-24-15,7-18 16,8-12-1,-2 1-15,-14 5 16,-12 11-16</inkml:trace>
  <inkml:trace contextRef="#ctx0" brushRef="#br0" timeOffset="261708.6952">28457 4853 0,'0'0'0,"0"0"15,0 0-15,0 0 16</inkml:trace>
  <inkml:trace contextRef="#ctx0" brushRef="#br0" timeOffset="267226.1195">19056 5482 0,'0'0'0,"0"0"15,0 0-15,0 0 16,0 0-1,0 0-15,0 23 16,0 16-16,0 22 16,0-1-1,0 1-15,0 0 16,6-3 0,5-5-16,5-11 15,-16-42-15,19 31 16,-1-19-1,4-13-15,-1-12 16,8-19 0,16-20-16,4-11 15,22-27-15,15-6 16,0 1 0,-7 19-16</inkml:trace>
  <inkml:trace contextRef="#ctx0" brushRef="#br0" timeOffset="267361.8611">19687 5618 0,'0'0'0,"0"0"16,0 0 0,0 0-1,0 0-15</inkml:trace>
  <inkml:trace contextRef="#ctx0" brushRef="#br0" timeOffset="288474.7711">20541 5410 0,'0'0'15,"0"0"1,-22 16-16,-14 5 15,-18 16-15,4 6 16,0 2 0,6-3-16,2 0 15,42-42 1,0 0-16,-41 38 16</inkml:trace>
  <inkml:trace contextRef="#ctx0" brushRef="#br0" timeOffset="288691.59">20531 5398 0,'0'0'0,"0"0"16,0 0 0,17 15-16,14 9 15,19 13 1,-2 4-16,6 1 15,-2 2 1,-3 2-16,-11-3 16,-38-43-16,29 36 15</inkml:trace>
  <inkml:trace contextRef="#ctx0" brushRef="#br0" timeOffset="288941.8656">19948 6061 0,'0'0'0,"0"0"16,21-13-16,24-7 16,33-9-16,40-6 15,30 10 1,9 10-16,-21 15 15,-18 8 1,-24 0-16,-27 3 16,-22-2-16</inkml:trace>
  <inkml:trace contextRef="#ctx0" brushRef="#br0" timeOffset="289358.9251">20481 6267 0,'0'0'0,"-21"17"16,-2 10-1,-6 15-15,4 5 16,8 11-16,9 6 16,10 0-1,14-3-15,12-5 16,9-9-1,12-14-15,2-11 16,1-13-16,-3-22 16,-9-12-1,-9-13-15,-15-6 16,-16-11-16,-13 0 16,-16 4-1,-12 2-15,-8 10 16,-5 10-1,-4 6-15,0 13 16,2 10 0,10 6-16,8 3 15,8-1-15,19-3 16,16-8 0,15-12-16</inkml:trace>
  <inkml:trace contextRef="#ctx0" brushRef="#br0" timeOffset="289859.2913">21030 5435 0,'0'0'16,"0"0"-16,15-2 15,25-11-15,20-2 16,5-2-1,-1 7 1,-64 10-16,72-6 16,-12 12-16,-18 7 15,-24 6-15,-22 4 16,-12-1 0,-13 5-16,-11 6 15,0-4 1,5-3-16,7-4 15,8-9-15,9-1 16,7-3 0,6-1-16,6-4 15,13-1 1,9-6-16,9-5 16,18-8-16,5-6 15,3-3 1,-3-3-16,-62 28 15,58-23 1,-58 23-16,0 0 16,0 0-16,46-17 15,-17 11 1,-21 6-16,-20 6 16,-15 5-16</inkml:trace>
  <inkml:trace contextRef="#ctx0" brushRef="#br0" timeOffset="290042.5999">21033 6053 0,'0'0'0,"0"0"15,18-2 1,29-19-16,26-13 16,30-22-1,29-4-15,9-5 16,-14 11-16,-33 11 15,-34 7 1</inkml:trace>
  <inkml:trace contextRef="#ctx0" brushRef="#br0" timeOffset="290209.5379">21425 5909 0,'0'0'16,"-14"25"-16,3 7 15,-4 15 1,9 3-16,8 2 16,8-7-1,5-7-15,4-22 16</inkml:trace>
  <inkml:trace contextRef="#ctx0" brushRef="#br0" timeOffset="290693.1224">21658 5974 0,'3'-3'16,"-1"-4"-1,0-3-15,1-4 16,-3 6-16,0 8 16,0 8-1,-5 14-15,-12 12 16,-12 11 0,-19 15-16,-10 9 15,-18 18-15,3 2 16,73-89-1,0 0-15,-47 57 16,32-34-16,19-29 16,15-8-1,12-11-15,15-10 16,0 5 0,-1 5-16,-3 6 15,-6 10-15,-10 5 16,-4 10-1,-12 9-15,-7 7 16,-12 15 0,-10 7-16,-7 18 15,-1 1 1,27-63-16,-24 67 16,24-67-16,-11 61 15,15-10 1,18-17-16,18-19 15,17-17-15,16-21 16,29-26 0,21-29-16,13-26 15</inkml:trace>
  <inkml:trace contextRef="#ctx0" brushRef="#br0" timeOffset="290993.351">21998 5780 0,'0'0'0,"0"0"15,0 0 1,20-9-16,18-10 16,25-5-16,2 3 15,-1 8 1,-64 13-16,54-4 15,-14 15 1,-20 12-16,-18 11 16,-12 4-16,-13 16 15,-14 18 1,-22 19-16,-4 6 16,10-15-1</inkml:trace>
  <inkml:trace contextRef="#ctx0" brushRef="#br0" timeOffset="291144.0382">22515 5665 0,'0'0'0,"0"0"16,20-2-1,20-5-15,16-6 16,-10 11-16,-15 4 15</inkml:trace>
  <inkml:trace contextRef="#ctx0" brushRef="#br0" timeOffset="291560.4261">22501 5924 0,'0'0'0,"0"0"16,14-15-1,10-9-15,12-9 16,3 1-16,3 3 16,-42 29-1,37-37-15,-37 37 16,29-34-16,-9 0 16,-20 34-1,0 0-15,0 0 16,10-25-1,-4 12-15,-3 13 16,-1 17-16,0 14 16,-2 14-1,2 17-15,0 8 16,2 6 0,4-2-16,-8-74 15,4 70-15,-4-70 16,0 0-1,4 58-15,-1-30 16,-1-30 0,0-24-16</inkml:trace>
  <inkml:trace contextRef="#ctx0" brushRef="#br0" timeOffset="291864.0176">23002 5164 0,'0'0'0,"0"26"16,4 23-16,0 33 15,1 34-15,-5 14 16,4 13 0,1 11-16,4 5 15,8 20 1,3 10-16,-5-16 15,-6-7-15,-9-6 16,-7-9 0,-8-9-16,0-21 15,-1-21 1,16-100-16,0 0 16,-8 64-16,6-46 15</inkml:trace>
  <inkml:trace contextRef="#ctx0" brushRef="#br0" timeOffset="292077.5438">23706 5678 0,'0'0'0,"-25"18"16,-12 6-16,-28 28 15,-33 38 1,-21 39-16,-9 20 16,21-17-16,107-132 15,-88 114 1</inkml:trace>
  <inkml:trace contextRef="#ctx0" brushRef="#br0" timeOffset="292277.6021">23456 5726 0,'0'0'0,"0"0"16,13 15-16,9 9 15,9 16 1,1 15-16,-1 9 16,2 3-1,3-5-15,0-9 16,1-22-16,0-17 15</inkml:trace>
  <inkml:trace contextRef="#ctx0" brushRef="#br0" timeOffset="292611.1837">23784 5296 0,'0'0'15,"0"0"-15,0 0 16,0 0-16,0 28 16,6 28-1,6 36-15,-1 30 16,2 4 0,-4 1-16,0 3 15,-3-1-15,-3-8 16,-1-25-1,3-16-15,-5-80 16,5 55-16,-5-55 16,0 42-1,-5-18-15,-7-18 16,3-24 0,3-22-16</inkml:trace>
  <inkml:trace contextRef="#ctx0" brushRef="#br0" timeOffset="292727.9312">23782 5880 0,'0'-20'15,"0"-13"-15,6-11 16,14-3 0,18 7-16,22 3 15,22 2-15,30 3 16,4 3 0</inkml:trace>
  <inkml:trace contextRef="#ctx0" brushRef="#br0" timeOffset="292961.4394">23500 6351 0,'0'0'16,"-5"32"-16,5 18 15,2 22 1,13-8-16,15-9 15,7-10 1,13-11-16,11-11 16,13-20-16,22-16 15,12-24 1</inkml:trace>
  <inkml:trace contextRef="#ctx0" brushRef="#br0" timeOffset="293195.0178">24553 5641 0,'0'0'16,"0"0"-16,0 0 16,0 0-16,0 22 15,0 22 1,0 20-16,0-8 15,0-3 1,0-9-16,0-14 16,0-15-16</inkml:trace>
  <inkml:trace contextRef="#ctx0" brushRef="#br0" timeOffset="293461.8385">24612 5678 0,'0'0'16,"0"0"-1,16-15-15,16-7 16,12-1-16,5 10 16,3 9-1,-3 8-15,-7 12 16,-13 6-16,-13 0 16,-16 3-1,-16 9-15,-10 0 16,-17 11-16,-5 2 15,5-8 1,5-4-16,9-10 16,13-12-1,16-13-15,16-13 16</inkml:trace>
  <inkml:trace contextRef="#ctx0" brushRef="#br0" timeOffset="293678.5246">25251 5092 0,'0'0'0,"0"0"15,0 0-15,0 33 16,0 29 0,0 34-16,0 12 15,5-12 1,4-9-16,11-10 15,-2-21-15,-3-2 16,-8-2 0,-9 5-16</inkml:trace>
  <inkml:trace contextRef="#ctx0" brushRef="#br0" timeOffset="293852.0717">24870 6106 0,'0'0'0,"0"0"16,0 0-16,0 0 15,15 7-15,15 10 16,3-2 0,-7-9-16</inkml:trace>
  <inkml:trace contextRef="#ctx0" brushRef="#br0" timeOffset="294152.192">24981 6291 0,'0'0'0,"0"0"15,0 0 1,19-2-16,22-13 16,15-2-16,-9 0 15,-8 6 1,-13 9-16,-16 10 15,-20 6-15,-12 9 16,-15 9 0,-24 17-1,-24 24-15,-13 13 16,4 3-16,19-19 16,75-70-16,0 0 15,0 0 1,-37 40-16,33-33 15,18-24 1</inkml:trace>
  <inkml:trace contextRef="#ctx0" brushRef="#br0" timeOffset="294395.8853">25073 6344 0,'2'2'16,"4"3"-16,2-5 16,0 2-1,11 4-15,5 5 16,7 14-1,0 8-15,6 5 16,3 1-16,6-2 16,6 0-1,-1-2-15,-51-35 16,51 31-16,-51-31 16,0 0-1,0 0-15,50 17 16,-5-13-16</inkml:trace>
  <inkml:trace contextRef="#ctx0" brushRef="#br0" timeOffset="294600.661">26241 5264 0,'0'0'0,"0"0"16,0 0-1,17 15-15,3 9 16,6 11 0,-8 5-16</inkml:trace>
  <inkml:trace contextRef="#ctx0" brushRef="#br0" timeOffset="295279.8628">25978 5636 0,'0'0'0,"0"0"16,21-2 0,30-15-16,25-12 15,15 0 1,0 7-16,-91 22 15,0 0-15,65-4 16,-38 8 0,-25 9-16,-10 4 15,-10 4 1,-2 8-16,-7 8 16,-2 7-1,4 6-15,6-2 16,7 1-16,9-9 15,3-40 1,7 24-16,10-6 16,7-16-16,0-12 15,1-7 1,-25 17-16,18-22 16,-18 22-16,9-24 15,-14 10 1,-5 14-16,-8 8 15,4 9 1,-9 9-16,-3 8 16,-12 13-16,-8 2 15,-2 3 1,-8 1-16,-2-4 16,4-5-16,54-44 15,0 0 1,-42 33-16,15-13 15,23-10 1,15-7-16,18-6 16,15-5-16,28-3 15,11-5 1,30-8-16,20-6 16,-7-3-1,-18 3-15,-27 0 16,-25 1-16,-26-6 15,-5-9 1</inkml:trace>
  <inkml:trace contextRef="#ctx0" brushRef="#br0" timeOffset="295563.4127">26756 5262 0,'0'0'0,"0"0"16,0 0-16,0 34 16,0 33-1,0 44-15,0 29 16,4 4 0,-1 0-16,3-5 15,-5-6-15,9-14 16,1-19-1,-11-100-15,0 0 16,7 65 0,-11-43-16</inkml:trace>
  <inkml:trace contextRef="#ctx0" brushRef="#br0" timeOffset="295713.4997">26777 5934 0,'0'0'0,"0"-27"16,11-16-1,15-16-15,20 17 16,20 5 0,14 7-16,27 5 15,-4 19-15,-34 19 16</inkml:trace>
  <inkml:trace contextRef="#ctx0" brushRef="#br0" timeOffset="296047.0817">26425 6489 0,'0'0'0,"0"0"16,0 0-16,0 0 15,20-9 1,16-11-16,22-7 15,3 6-15,-8 12 16,-1 14 0,-15 18-16,-13 17 15,-8 16 1,-9 16-16,-8 8 16,-7 1-16,3 17 15,2-12 1,13-21-16,8-28 15,10-22-15,11-17 16</inkml:trace>
  <inkml:trace contextRef="#ctx0" brushRef="#br0" timeOffset="296397.2845">27488 5769 0,'0'0'0,"0"0"16,-19 23 0,-11 19-16,-14 33 15,-6 29 1,13 13-16,19-22 16,20-36-16,14-32 15,11-27 1,7-22-16,12-30 15,-1-12 1,-10-8-16,-3-18 16,-27 6-16,-19 13 15,-16 35 1,-10 19-16,-10 14 16,-7 12-1,6 14-15,13 5 16,17-3-16,21-8 15</inkml:trace>
  <inkml:trace contextRef="#ctx0" brushRef="#br0" timeOffset="296681.176">27998 5342 0,'0'0'15,"0"0"-15,0 24 16,0 25-16,-4 33 16,-1 30-1,-2 9-15,0 4 16,1 2 0,4-7-16,2-10 15,2-13-15,4-15 16,-6-82-1,7 67-15,-7-20 16,-10-10-16,-6-15 16</inkml:trace>
  <inkml:trace contextRef="#ctx0" brushRef="#br0" timeOffset="296899.4087">27578 6559 0,'0'0'0,"0"0"16,3 27 0,13 21-16,14 17 15,8-11-15,8-6 16,5-17 0,16-14-16,8-17 15,37-26 1,25-28-16,4-14 15,-16 1-15</inkml:trace>
  <inkml:trace contextRef="#ctx0" brushRef="#br0" timeOffset="297034.9362">29028 6713 0,'0'0'15,"0"0"-15,0 0 16</inkml:trace>
  <inkml:trace contextRef="#ctx0" brushRef="#br0" timeOffset="303385.6245">19345 7528 0,'0'0'0,"0"0"16,0 0-16,0 0 15,0 25 1,7 23-16,4 30 16,3-4-1,0-9-15,-1-7 16,5-4-16,-18-54 15,27 47 1,5-10-16,-1-14 16,-3-26-1,0-19-15,14-30 16,18-40-16,40-62 16,36-50-1,-4 14-15,-36 55 16</inkml:trace>
  <inkml:trace contextRef="#ctx0" brushRef="#br0" timeOffset="303504.782">20237 7282 0,'0'0'15,"0"0"-15,0 0 16</inkml:trace>
  <inkml:trace contextRef="#ctx0" brushRef="#br0" timeOffset="311274.6037">20587 7510 0,'0'0'15,"0"0"-15,0 0 16,0 0 0,22-2-16,17-10 15,19-2 1,-2 3-16,-9 4 16,-8 3-16,-15 0 15,-11 4 1,-15 0-16,-20 9 15,-17 8-15,-12 16 16,-1 7 0,-1 2-16,0 3 15,4 0 1,4 0-16,7 1 16,38-46-16,-31 47 15,8 4 1,12 0-16,7 1 15,6 2-15,9-6 16,9-3 0,-20-45-16,33 33 15,14-18 1,11-24-16,7-16 16,8-19-1,15-19-15,9-13 16,-14 7-16,-16 6 15</inkml:trace>
  <inkml:trace contextRef="#ctx0" brushRef="#br0" timeOffset="311891.7675">21167 7477 0,'0'0'16,"0"0"-16,0 0 15,-7 29 1,-2 20-16,-5 30 16,6 1-1,1 2-15,3 7 16,2-12-16,2-22 16,6-5-1,-6-50-15,0 0 16,7 34-16,-3-26 15,-4-28 1,-2-23-16,0-12 16,2-1-1,2 2-15,6-6 16,11-3-16,10-1 16,9-4-1,7 4-15,0 5 16,-4 4-1,-3 11-15,-38 44 16,0 0-16,0 0 16,26-35-1,-9 13-15,-6 19 16,-6 15 0,-2 14-16,-3 13 15,0 17-15,-5 20 16,2 8-1,3 32-15,0 14 16,3 1 0,4-19-16,-1-28 15,-6-84-15,6 65 16,-6-65 0,0 0-16,0 39 15,-6-14 1,-7-4-16</inkml:trace>
  <inkml:trace contextRef="#ctx0" brushRef="#br0" timeOffset="312142.0375">21030 8394 0,'0'0'0,"0"0"15,0 0 1,0 28-16,0 19 15,9 23-15,10-16 16,8-10 0,8-4-16,10-10 15,6-7 1,7-14-16,5-14 16,4-15-16,-5-7 15,-5-7 1,-16-11-16</inkml:trace>
  <inkml:trace contextRef="#ctx0" brushRef="#br0" timeOffset="312542.1409">20506 7272 0,'0'0'0,"0"0"15,0 0 1,19 0-16,22 0 15,22 0 1,-5 0-16,0 0 16,-58 0-16,0 0 15,0 0 1,48 5-16,-13 3 16,-24 16-1,-22 7-15,-3 8 16,-4 5-16,9 4 15,7 1 1,15-7-16</inkml:trace>
  <inkml:trace contextRef="#ctx0" brushRef="#br0" timeOffset="312995.1548">21828 7595 0,'0'0'15,"0"0"-15,0 0 16,24-3-16,26-11 16,21-9-1,10-1-15,-2-1 16,-79 25 0,0 0-16,55-29 15,-24-5-15</inkml:trace>
  <inkml:trace contextRef="#ctx0" brushRef="#br0" timeOffset="313209.385">22020 7503 0,'-8'5'16,"-12"5"0,-11 13-16,-3 3 15,-2 15-15,5 10 16,6 6 0,4 5-16,13 6 15,8-1 1,11-6-16,7-8 15,12-6-15,5-12 16,7-16 0,10-13-16,3-24 15,2-17-15</inkml:trace>
  <inkml:trace contextRef="#ctx0" brushRef="#br0" timeOffset="313626.3481">22196 7838 0,'0'0'0,"0"0"16,0 0-16,0 0 15,19 0 1,24-10-16,26-18 16,-3-16-16,13-23 15,-3-21 1,-20 2-16,-20 2 15,-36 84 1,18-75-16,-18 75 16,4-53-16,-4 53 15,0 0 1,-6-38-16,-2 23 16,2 19-1,0 14-15,3 13 16,3 8-16,-2 15 15,2 21 1,2 7-16,7 27 16,1 10-16,0-10 15,-1-22 1,-1-18-16,-2-22 16,-8-5-1,-12-3-15,-7-15 16</inkml:trace>
  <inkml:trace contextRef="#ctx0" brushRef="#br0" timeOffset="314393.651">22049 8283 0,'0'0'0,"0"0"15,0 0-15,0 0 16,11 22-16,12 12 16,15 16-1,5-2-15,4-9 16,0-4 0,-3-3-16,-44-32 15,0 0-15,40 25 16,-40-25-1,31 13-15,-17-13 16,-14-6-16,-9-1 16,-5-1-1,-5-1-15,-5 1 16,-3-2 0,-1-1-16,1-3 15,1 0-15,6-2 16,9-2-1,11-5-15,9-3 16,13-3 0,11-3-16,19-6 15,10-2 1,5 4-16,18-2 16,0 14-16,-9 9 15,-20 13 1,-22 10-16,-18 10 15,-12 2-15,-8 7 16,-12 8 0,-14 8-16,-14 10 15,-12 5 1,-13 14-16,69-72 16,-70 60-16,70-60 15,0 0 1,-53 44-16,29-24 15,22-13 1,12-1-16,13-6 16,12 0-16,11-4 15,18-2 1,3-2-16,6 4 16,19-5-16,4 5 15,5-4 1,-14 0-16,-11 4 15</inkml:trace>
  <inkml:trace contextRef="#ctx0" brushRef="#br0" timeOffset="314586.7691">23489 7429 0,'0'0'0,"0"0"16,0 0-16,15 0 15,17 4 1,17 1-16</inkml:trace>
  <inkml:trace contextRef="#ctx0" brushRef="#br0" timeOffset="315127.4356">23232 7851 0,'0'0'16,"0"0"-16,0 0 16,0 0-1,22-21-15,20-10 16,28-19-1,18-12-15,0-1 16,-88 63-16,0 0 16,0 0-1,62-39-15,-33 29 16,-20 23-16,-20 14 16,-8 17-1,-22 29-15,-18 33 16,-9 22-1,3-1-15,65-127 16,-44 110 0,26-43-16,18-43 15,9-31-15,7-22 16,6-19 0,-5 1-16,21-46 15,3-10-15,-8 21 16,-10 40-1,-5 24-15,-2 18 16,1 13 0,3 14-16,5 13 15,5 21 1,1 6-16,0 1 16,-3-6-16,-28-62 15,25 53-15</inkml:trace>
  <inkml:trace contextRef="#ctx0" brushRef="#br0" timeOffset="315511.0448">23663 8037 0,'0'0'16,"0"0"-16,2-23 16,16-25-16,15-20 15,10-2 1,19-17-16,6-9 15,-10 6-15,-13 12 16,-16 17 0,-29 61-16,0 0 15,0 0 1,13-40-16,-6 20 16,-5 26-16,-4 16 15,0 17 1,2 20-16,-3 32 15,6 43 1,-1 44-16,2 23 16,5-4-16,-1-27 15,2-22 1,-4-35-16,4-29 16,-10-84-1,0 0-15,6 48 16,6-41-16</inkml:trace>
  <inkml:trace contextRef="#ctx0" brushRef="#br0" timeOffset="315827.9415">24371 7579 0,'0'0'0,"22"-14"16,13-7-16,16-8 15,-3 14 1,-6 15-16,-14 15 16,-17 11-1,-13 6-15,-13 10 16,-14 15-16,-6 5 16,4-3-1,31-59-15,-24 58 16,17-14-1,21-7-15,17-22 16,21-13-16,24-16 16,34-33-1,23-41-15</inkml:trace>
  <inkml:trace contextRef="#ctx0" brushRef="#br0" timeOffset="316081.1188">25048 7066 0,'0'0'0,"0"0"15,-7 32-15,-2 35 16,-8 40 0,0 35-16,0 17 15,10 24-15,5 4 16,2-9-1,9-12-15,12-20 16,6-27 0,8-18-16,10-20 15,2-24-15,-5-29 16</inkml:trace>
  <inkml:trace contextRef="#ctx0" brushRef="#br0" timeOffset="316411.7022">25398 7562 0,'0'0'16,"18"-12"-16,15-7 15,16-9 1,14-4-16,5-1 15,18 3-15,-11 13 16,-15 19 0,-31 15-16,-22 8 15,-12 5 1,-10 13-16,-16 16 16,-4 4-16,-1 1 15,36-64 1,-31 62-16,17-9 15,16-11-15</inkml:trace>
  <inkml:trace contextRef="#ctx0" brushRef="#br0" timeOffset="316683.1878">26231 6887 0,'0'0'0,"0"0"15,0 25 1,0 30-16,-4 39 16,-4 38-16,-1 15 15,3 12 1,-1-2-16,0 3 16,0-7-1,3-1-15,4-10 16,-3-9-16,3-13 15,0-14 1,0-106-16,0 0 16,-5 90-1</inkml:trace>
  <inkml:trace contextRef="#ctx0" brushRef="#br0" timeOffset="317011.9756">26490 7150 0,'0'0'0,"0"0"16,0 0-1,0 0-15,2 20 16,3 24-16,8 24 16,-11 6-1,-2-7-15,0-67 16,0 0-1,0 0-15,-2 57 16,4-17-16,15-21 16,19-19-1,10-15-15,13-3 16,9-8 0,-3 4-16,-65 22 15,53-17 1,-20 5-16,-18 4 15</inkml:trace>
  <inkml:trace contextRef="#ctx0" brushRef="#br0" timeOffset="317211.8602">26248 7872 0,'0'0'15,"0"0"-15,28-9 16,27-12-1,39-21-15,56-14 16,29-14 0,2 0-16,-32 19 15,-44 16-15,-31 13 16</inkml:trace>
  <inkml:trace contextRef="#ctx0" brushRef="#br0" timeOffset="317595.8813">26770 7851 0,'-16'27'0,"-7"8"15,-6 18 1,8-2-16,14 3 16,7 6-16,15 4 15,7 2 1,11-2-16,5-7 15,-38-57 1,46 40-16,5-21 16,0-28-16,-2-27 15,-4-21 1,-9-10-16,-17-4 16,-14 4-1,-14 7-15,-19 16 16,-15 14-16,-19 20 15,-13 22 1,-23 32-16,-10 26 16,17 17-1,23 2-15,31-12 16,27-18-16,20-24 16</inkml:trace>
  <inkml:trace contextRef="#ctx0" brushRef="#br0" timeOffset="317764.3188">27400 8402 0,'0'0'15,"0"0"-15,0 0 16,0 0-16</inkml:trace>
  <inkml:trace contextRef="#ctx0" brushRef="#br0" timeOffset="330121.5954">28479 3613 0,'0'0'0,"0"0"15,0 0-15,0 0 16,0 0 0,0 0-16,0 0 15,0 0 1,0 0-16,0 0 16,0 26-16,9 20 15,7 18 1,2-13-16,4-15 15,0-6-15,-22-30 16,21 27 0,-21-27-16,26 19 15,7 0 1,14-13-16,29-24 16,65-57-16,103-89 15</inkml:trace>
  <inkml:trace contextRef="#ctx1" brushRef="#br0">8950 8104 0,'21'0'63,"-1"0"-63,60 0 15,-19 0 1,80 0 0,-60 0-16,40 0 15,0 0-15,0 0 0,-21 0 16,122 0 0,-121 0-1,-61 0 1,-20-20-1,-20-1 1,0-59 0,0 19-1,20-19 1,-20-1 0,0 61-1,0-20 1,0-1-16,0-39 0,0 19 15,0-120 1,-20-41 0,20 0-1,-20-20 1,0 41 0,20 60-1,0 60 1,0 20-1,0 41 17,0 0 15,-40 20 15,-21 0-46,-19 0-16,-41-20 15,-61 20 1,162 0 0,-81 0-1,0 0 1,41 0-16,20 0 15,19 0 189,1 0-189,0 0 1,-20 0-16,-21 20 15,1 0 1,-1 0 0,41 1-1,-20-21 1</inkml:trace>
  <inkml:trace contextRef="#ctx1" brushRef="#br0" timeOffset="6702.6635">10906 5886 0,'0'20'93,"20"41"-77,0-41-16,0 40 16,21 41-1,-41-40-15,20-21 16,0-40-1,-20 20-15,20-20 47,0 0-31,0-20 0,21-61-1,19 41 1,1 0-1,-41 20 1,0-21 0,20 41-1,-19-20-15,-1 20 16,-20-20 0</inkml:trace>
  <inkml:trace contextRef="#ctx1" brushRef="#br0" timeOffset="7528.3583">10966 7559 0,'-20'0'15,"20"21"63,0-1-62,0 40-16,0 21 16,41 80-1,-41-60 1,20-41 0,0-60-1,20-20 16,0-40-15,41-41 0,0 20-1,-41 41-15,-20 0 16,41 20-16,-41-1 16,0 1-16,40-20 15,-39 20 1,-1 0-1,-20-21 17,20 41-32</inkml:trace>
  <inkml:trace contextRef="#ctx0" brushRef="#br0" timeOffset="4.47733E6">20677 9168 0,'0'0'0,"20"0"15,17 0 1,20 0-16,8 0 16,2 0-16,12 0 15,12 0 1,6 0-16,3 6 16,6-2-1,3 2-15,7-4 16,9 0-1,6-2-15,8 0 16,-1-2-16,6-6 16,6-2-1,14-4-15,16 1 16,-5 1-16,-4-3 16,2-2-1,-3 2-15,3 5 16,-6-3-1,2 2-15,0 3 16,4 0-16,-2-2 16,-1 7-1,0 1-15,-2-1 16,-4-2 0,-4 4-16,-8-5 15,-8 4-15,-5-5 16,0-2-1,-5 5-15,-6-1 16,-6 2 0,-3 1-16,-8 7 15,-13 0-15,-3 3 16,-1-3 0,-15 2-16,-7-5 15,-14 1 1,-6-3-16,2-3 15,-6 1-15,-1-3 16,-47 5 0,45-6-16,-45 6 15,43-7-15,-4-3 16</inkml:trace>
  <inkml:trace contextRef="#ctx0" brushRef="#br0" timeOffset="4.47767E6">27704 8601 0,'-25'9'0,"-12"13"15,-10 14 1,-2 13-16,-5 10 16,-18 21-16,-5 17 15,3 2 1,6 0-16,12 0 15,0-4 1,5-11-16</inkml:trace>
  <inkml:trace contextRef="#ctx0" brushRef="#br0" timeOffset="4.47802E6">28077 8415 0,'0'0'16,"0"0"-16,0 0 16,-30 13-1,-21 19 1,-29 21-16,-34 44 0,-40 65 16,-12 50-1,6 67-15,23 31 16,9 35-16</inkml:trace>
  <inkml:trace contextRef="#ctx1" brushRef="#br0" timeOffset="4.60328E6">19554 6995 0,'20'0'0,"141"0"31,61 0 1,60-20-17,101 20 1,0 0 15,-141 0-31,20 0 16,0 0-16,21 0 0,-41 0 15,181 0 1,20 0 0,-120 0-1,-41 0 1,-40 0-1,40 0 1,-40 0 0,0-20-1,20 20 1,-141 0-16,61 0 16,-82 0-1,-19 0-15,100 0 31,21 0-15,0 0 0,-41 0-1,-20 0 1,0 0 0,0 0-1,-20 0 1,0 0-1,0 0 1,-61 0-16,1 20 16,-1-20-16,-19 0 15,19 0-15,61 0 16,-40 0 0,20 0-1,-1 0 16,-19 0-15,0 0 0,19 0-1,-59 0 1,-1 0 0,-20 0-16,0 0 15,1 0-15,19 0 16,0 0-16,41 0 15,-1 0 1,1 0 0,-61 0-1,21 0 1,19 0 0,21 20-1,-21-20 1,1 0 15,-21-20-15,0 20-16</inkml:trace>
  <inkml:trace contextRef="#ctx1" brushRef="#br0" timeOffset="5.92538E6">13970 13466 0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3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4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FDF8-C3D1-461F-8A2B-17CFD8C82AE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17F-E3A6-4AD5-91D4-BFA838B5B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5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950760" y="1396080"/>
              <a:ext cx="8805960" cy="33840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400" y="1386720"/>
                <a:ext cx="8824680" cy="34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631880" y="960840"/>
              <a:ext cx="9896400" cy="5222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520" y="951480"/>
                <a:ext cx="9915120" cy="52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5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60" y="1131480"/>
              <a:ext cx="10495440" cy="5240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0" y="1122120"/>
                <a:ext cx="10514160" cy="52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2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2023-05-31T03:48:52Z</dcterms:created>
  <dcterms:modified xsi:type="dcterms:W3CDTF">2023-05-31T03:49:13Z</dcterms:modified>
</cp:coreProperties>
</file>