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E17-AEE0-4723-819F-37257A4EFA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BCAC-72B8-43D0-B2DA-536357EF7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3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E17-AEE0-4723-819F-37257A4EFA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BCAC-72B8-43D0-B2DA-536357EF7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3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E17-AEE0-4723-819F-37257A4EFA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BCAC-72B8-43D0-B2DA-536357EF7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E17-AEE0-4723-819F-37257A4EFA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BCAC-72B8-43D0-B2DA-536357EF7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9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E17-AEE0-4723-819F-37257A4EFA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BCAC-72B8-43D0-B2DA-536357EF7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93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E17-AEE0-4723-819F-37257A4EFA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BCAC-72B8-43D0-B2DA-536357EF7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6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E17-AEE0-4723-819F-37257A4EFA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BCAC-72B8-43D0-B2DA-536357EF7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3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E17-AEE0-4723-819F-37257A4EFA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BCAC-72B8-43D0-B2DA-536357EF7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2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E17-AEE0-4723-819F-37257A4EFA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BCAC-72B8-43D0-B2DA-536357EF7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2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E17-AEE0-4723-819F-37257A4EFA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BCAC-72B8-43D0-B2DA-536357EF7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90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E17-AEE0-4723-819F-37257A4EFA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BCAC-72B8-43D0-B2DA-536357EF7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9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2E17-AEE0-4723-819F-37257A4EFAE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ABCAC-72B8-43D0-B2DA-536357EF7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39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4517" y="48213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일반 변수</a:t>
            </a:r>
            <a:endParaRPr lang="ko-KR" alt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7173885" y="482138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포인터 변수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56212" y="147135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선언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306908" y="1471352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a;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725317" y="1471352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*a;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56212" y="2198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사용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306908" y="2198956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 = 3(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);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725317" y="2198956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 = </a:t>
            </a:r>
            <a:r>
              <a:rPr lang="ko-KR" altLang="en-US" sz="2800" dirty="0" smtClean="0"/>
              <a:t>주소</a:t>
            </a:r>
            <a:r>
              <a:rPr lang="en-US" altLang="ko-KR" sz="2800" dirty="0" smtClean="0"/>
              <a:t>;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306908" y="2872286"/>
            <a:ext cx="2183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*a = </a:t>
            </a:r>
            <a:r>
              <a:rPr lang="ko-KR" altLang="en-US" sz="2800" dirty="0" smtClean="0"/>
              <a:t>불가능</a:t>
            </a:r>
            <a:r>
              <a:rPr lang="en-US" altLang="ko-KR" sz="2800" dirty="0" smtClean="0"/>
              <a:t>;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725317" y="2872286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*a = 3;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306908" y="354561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&amp;a; // a</a:t>
            </a:r>
            <a:r>
              <a:rPr lang="ko-KR" altLang="en-US" sz="2800" dirty="0" smtClean="0"/>
              <a:t>변수의 주소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725317" y="354561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&amp;</a:t>
            </a:r>
            <a:r>
              <a:rPr lang="en-US" altLang="ko-KR" sz="2800" dirty="0" smtClean="0"/>
              <a:t>a; // a</a:t>
            </a:r>
            <a:r>
              <a:rPr lang="ko-KR" altLang="en-US" sz="2800" dirty="0" smtClean="0"/>
              <a:t>변수의 주소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310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4517" y="48213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일반 변수</a:t>
            </a:r>
            <a:endParaRPr lang="ko-KR" alt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856212" y="147135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선언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306908" y="1471352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a;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6212" y="2198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사용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06908" y="2198956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 = 3(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);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306908" y="2872286"/>
            <a:ext cx="2183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*a = </a:t>
            </a:r>
            <a:r>
              <a:rPr lang="ko-KR" altLang="en-US" sz="2800" dirty="0" smtClean="0"/>
              <a:t>불가능</a:t>
            </a:r>
            <a:r>
              <a:rPr lang="en-US" altLang="ko-KR" sz="2800" dirty="0" smtClean="0"/>
              <a:t>;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306908" y="3545616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&amp;a; // a</a:t>
            </a:r>
            <a:r>
              <a:rPr lang="ko-KR" altLang="en-US" sz="2800" dirty="0" smtClean="0"/>
              <a:t>변수의 주소 </a:t>
            </a:r>
            <a:r>
              <a:rPr lang="en-US" altLang="ko-KR" sz="2800" dirty="0" smtClean="0"/>
              <a:t>== 0xFF778864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9293629" y="1013670"/>
            <a:ext cx="2427316" cy="9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3</a:t>
            </a:r>
            <a:endParaRPr lang="ko-KR" altLang="en-US" sz="4400" dirty="0"/>
          </a:p>
        </p:txBody>
      </p:sp>
      <p:sp>
        <p:nvSpPr>
          <p:cNvPr id="10" name="아래쪽 화살표 9"/>
          <p:cNvSpPr/>
          <p:nvPr/>
        </p:nvSpPr>
        <p:spPr>
          <a:xfrm rot="18389427">
            <a:off x="8570423" y="312745"/>
            <a:ext cx="764770" cy="852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197497" y="4891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9627286" y="477282"/>
            <a:ext cx="2090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0xFF778864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185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514" y="482138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포인터 변수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16946" y="1471352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*p;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16946" y="219895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p = </a:t>
            </a:r>
            <a:r>
              <a:rPr lang="ko-KR" altLang="en-US" sz="2800" dirty="0" smtClean="0"/>
              <a:t>주소</a:t>
            </a:r>
            <a:r>
              <a:rPr lang="en-US" altLang="ko-KR" sz="2800" dirty="0" smtClean="0"/>
              <a:t>;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16946" y="2872286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*p = 7;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16946" y="354561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&amp;p; // a</a:t>
            </a:r>
            <a:r>
              <a:rPr lang="ko-KR" altLang="en-US" sz="2800" dirty="0" smtClean="0"/>
              <a:t>변수의 주소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8046719" y="1096797"/>
            <a:ext cx="2427316" cy="9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3</a:t>
            </a:r>
            <a:endParaRPr lang="ko-KR" altLang="en-US" sz="4400" dirty="0"/>
          </a:p>
        </p:txBody>
      </p:sp>
      <p:sp>
        <p:nvSpPr>
          <p:cNvPr id="9" name="아래쪽 화살표 8"/>
          <p:cNvSpPr/>
          <p:nvPr/>
        </p:nvSpPr>
        <p:spPr>
          <a:xfrm rot="18389427">
            <a:off x="7323513" y="395872"/>
            <a:ext cx="764770" cy="852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50587" y="13204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0376" y="560409"/>
            <a:ext cx="2090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0xFF778864</a:t>
            </a:r>
            <a:endParaRPr lang="ko-KR" altLang="en-US" sz="2800" dirty="0"/>
          </a:p>
        </p:txBody>
      </p:sp>
      <p:sp>
        <p:nvSpPr>
          <p:cNvPr id="12" name="직사각형 11"/>
          <p:cNvSpPr/>
          <p:nvPr/>
        </p:nvSpPr>
        <p:spPr>
          <a:xfrm>
            <a:off x="8046719" y="3087934"/>
            <a:ext cx="2427316" cy="9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0xFF778864</a:t>
            </a:r>
            <a:endParaRPr lang="ko-KR" altLang="en-US" sz="3200" dirty="0"/>
          </a:p>
        </p:txBody>
      </p:sp>
      <p:sp>
        <p:nvSpPr>
          <p:cNvPr id="13" name="아래쪽 화살표 12"/>
          <p:cNvSpPr/>
          <p:nvPr/>
        </p:nvSpPr>
        <p:spPr>
          <a:xfrm rot="18389427">
            <a:off x="7323513" y="2387009"/>
            <a:ext cx="764770" cy="852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950587" y="2123177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p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0376" y="2551546"/>
            <a:ext cx="2090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0xFF778868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776771" y="2198956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p = &amp;a;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54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05097" y="1096797"/>
            <a:ext cx="2427316" cy="9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3</a:t>
            </a:r>
            <a:endParaRPr lang="ko-KR" altLang="en-US" sz="4400" dirty="0"/>
          </a:p>
        </p:txBody>
      </p:sp>
      <p:sp>
        <p:nvSpPr>
          <p:cNvPr id="3" name="아래쪽 화살표 2"/>
          <p:cNvSpPr/>
          <p:nvPr/>
        </p:nvSpPr>
        <p:spPr>
          <a:xfrm rot="18389427">
            <a:off x="581891" y="395872"/>
            <a:ext cx="764770" cy="852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8965" y="13204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638754" y="560409"/>
            <a:ext cx="2090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0xFF778864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1305097" y="3087934"/>
            <a:ext cx="2427316" cy="9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0xFF778864</a:t>
            </a:r>
            <a:endParaRPr lang="ko-KR" altLang="en-US" sz="3200" dirty="0"/>
          </a:p>
        </p:txBody>
      </p:sp>
      <p:sp>
        <p:nvSpPr>
          <p:cNvPr id="7" name="아래쪽 화살표 6"/>
          <p:cNvSpPr/>
          <p:nvPr/>
        </p:nvSpPr>
        <p:spPr>
          <a:xfrm rot="18389427">
            <a:off x="581891" y="2387009"/>
            <a:ext cx="764770" cy="852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8965" y="2123177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p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638754" y="2551546"/>
            <a:ext cx="2090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0xFF778868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209745" y="1041558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a;	</a:t>
            </a:r>
            <a:r>
              <a:rPr lang="en-US" altLang="ko-KR" sz="2800" dirty="0" smtClean="0">
                <a:sym typeface="Wingdings" panose="05000000000000000000" pitchFamily="2" charset="2"/>
              </a:rPr>
              <a:t> 3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209745" y="2147632"/>
            <a:ext cx="2335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*a;	</a:t>
            </a:r>
            <a:r>
              <a:rPr lang="en-US" altLang="ko-KR" sz="2800" dirty="0" smtClean="0">
                <a:sym typeface="Wingdings" panose="05000000000000000000" pitchFamily="2" charset="2"/>
              </a:rPr>
              <a:t> </a:t>
            </a:r>
            <a:r>
              <a:rPr lang="ko-KR" altLang="en-US" sz="2800" dirty="0" smtClean="0">
                <a:sym typeface="Wingdings" panose="05000000000000000000" pitchFamily="2" charset="2"/>
              </a:rPr>
              <a:t>불가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209745" y="3253706"/>
            <a:ext cx="3523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&amp;</a:t>
            </a:r>
            <a:r>
              <a:rPr lang="en-US" altLang="ko-KR" sz="2800" dirty="0" smtClean="0"/>
              <a:t>a;	</a:t>
            </a:r>
            <a:r>
              <a:rPr lang="en-US" altLang="ko-KR" sz="2800" dirty="0" smtClean="0">
                <a:sym typeface="Wingdings" panose="05000000000000000000" pitchFamily="2" charset="2"/>
              </a:rPr>
              <a:t> 0xFF778864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927161" y="1041558"/>
            <a:ext cx="3523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</a:t>
            </a:r>
            <a:r>
              <a:rPr lang="en-US" altLang="ko-KR" sz="2800" dirty="0" smtClean="0"/>
              <a:t>;	</a:t>
            </a:r>
            <a:r>
              <a:rPr lang="en-US" altLang="ko-KR" sz="2800" dirty="0" smtClean="0">
                <a:sym typeface="Wingdings" panose="05000000000000000000" pitchFamily="2" charset="2"/>
              </a:rPr>
              <a:t> 0xFF778864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927161" y="2147632"/>
            <a:ext cx="3664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*p;	</a:t>
            </a:r>
            <a:r>
              <a:rPr lang="en-US" altLang="ko-KR" sz="2800" dirty="0" smtClean="0">
                <a:sym typeface="Wingdings" panose="05000000000000000000" pitchFamily="2" charset="2"/>
              </a:rPr>
              <a:t> 3 // *p == a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927161" y="3253706"/>
            <a:ext cx="3523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&amp;</a:t>
            </a:r>
            <a:r>
              <a:rPr lang="en-US" altLang="ko-KR" sz="2800" dirty="0"/>
              <a:t>p</a:t>
            </a:r>
            <a:r>
              <a:rPr lang="en-US" altLang="ko-KR" sz="2800" dirty="0" smtClean="0"/>
              <a:t>;	</a:t>
            </a:r>
            <a:r>
              <a:rPr lang="en-US" altLang="ko-KR" sz="2800" dirty="0" smtClean="0">
                <a:sym typeface="Wingdings" panose="05000000000000000000" pitchFamily="2" charset="2"/>
              </a:rPr>
              <a:t> 0xFF778868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00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9745" y="1041558"/>
            <a:ext cx="49385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arr</a:t>
            </a:r>
            <a:r>
              <a:rPr lang="en-US" altLang="ko-KR" sz="2800" dirty="0" smtClean="0"/>
              <a:t>[ 3 ] = { 1, 2, 3 };</a:t>
            </a:r>
          </a:p>
          <a:p>
            <a:endParaRPr lang="en-US" altLang="ko-KR" sz="2800" dirty="0"/>
          </a:p>
          <a:p>
            <a:r>
              <a:rPr lang="en-US" altLang="ko-KR" sz="2800" dirty="0" err="1" smtClean="0"/>
              <a:t>arr</a:t>
            </a:r>
            <a:r>
              <a:rPr lang="en-US" altLang="ko-KR" sz="2800" dirty="0" smtClean="0"/>
              <a:t>[0] </a:t>
            </a:r>
            <a:r>
              <a:rPr lang="en-US" altLang="ko-KR" sz="2800" dirty="0" smtClean="0">
                <a:sym typeface="Wingdings" panose="05000000000000000000" pitchFamily="2" charset="2"/>
              </a:rPr>
              <a:t> *(</a:t>
            </a:r>
            <a:r>
              <a:rPr lang="en-US" altLang="ko-KR" sz="2800" dirty="0" err="1" smtClean="0">
                <a:sym typeface="Wingdings" panose="05000000000000000000" pitchFamily="2" charset="2"/>
              </a:rPr>
              <a:t>arr</a:t>
            </a:r>
            <a:r>
              <a:rPr lang="en-US" altLang="ko-KR" sz="2800" dirty="0" smtClean="0">
                <a:sym typeface="Wingdings" panose="05000000000000000000" pitchFamily="2" charset="2"/>
              </a:rPr>
              <a:t> + 0)  *</a:t>
            </a:r>
            <a:r>
              <a:rPr lang="en-US" altLang="ko-KR" sz="2800" dirty="0" err="1" smtClean="0">
                <a:sym typeface="Wingdings" panose="05000000000000000000" pitchFamily="2" charset="2"/>
              </a:rPr>
              <a:t>arr</a:t>
            </a:r>
            <a:endParaRPr lang="en-US" altLang="ko-KR" sz="2800" dirty="0" smtClean="0">
              <a:sym typeface="Wingdings" panose="05000000000000000000" pitchFamily="2" charset="2"/>
            </a:endParaRPr>
          </a:p>
          <a:p>
            <a:r>
              <a:rPr lang="en-US" altLang="ko-KR" sz="2800" dirty="0" err="1" smtClean="0">
                <a:sym typeface="Wingdings" panose="05000000000000000000" pitchFamily="2" charset="2"/>
              </a:rPr>
              <a:t>arr</a:t>
            </a:r>
            <a:r>
              <a:rPr lang="en-US" altLang="ko-KR" sz="2800" dirty="0" smtClean="0">
                <a:sym typeface="Wingdings" panose="05000000000000000000" pitchFamily="2" charset="2"/>
              </a:rPr>
              <a:t>[1]  *(</a:t>
            </a:r>
            <a:r>
              <a:rPr lang="en-US" altLang="ko-KR" sz="2800" dirty="0" err="1" smtClean="0">
                <a:sym typeface="Wingdings" panose="05000000000000000000" pitchFamily="2" charset="2"/>
              </a:rPr>
              <a:t>arr</a:t>
            </a:r>
            <a:r>
              <a:rPr lang="en-US" altLang="ko-KR" sz="2800" dirty="0" smtClean="0">
                <a:sym typeface="Wingdings" panose="05000000000000000000" pitchFamily="2" charset="2"/>
              </a:rPr>
              <a:t> + 1)</a:t>
            </a:r>
          </a:p>
          <a:p>
            <a:r>
              <a:rPr lang="en-US" altLang="ko-KR" sz="2800" dirty="0" err="1" smtClean="0">
                <a:sym typeface="Wingdings" panose="05000000000000000000" pitchFamily="2" charset="2"/>
              </a:rPr>
              <a:t>arr</a:t>
            </a:r>
            <a:r>
              <a:rPr lang="en-US" altLang="ko-KR" sz="2800" dirty="0" smtClean="0">
                <a:sym typeface="Wingdings" panose="05000000000000000000" pitchFamily="2" charset="2"/>
              </a:rPr>
              <a:t>[2]  *(</a:t>
            </a:r>
            <a:r>
              <a:rPr lang="en-US" altLang="ko-KR" sz="2800" dirty="0" err="1" smtClean="0">
                <a:sym typeface="Wingdings" panose="05000000000000000000" pitchFamily="2" charset="2"/>
              </a:rPr>
              <a:t>arr</a:t>
            </a:r>
            <a:r>
              <a:rPr lang="en-US" altLang="ko-KR" sz="2800" dirty="0" smtClean="0">
                <a:sym typeface="Wingdings" panose="05000000000000000000" pitchFamily="2" charset="2"/>
              </a:rPr>
              <a:t> + 2)</a:t>
            </a:r>
          </a:p>
          <a:p>
            <a:r>
              <a:rPr lang="en-US" altLang="ko-KR" sz="2800" dirty="0" smtClean="0">
                <a:sym typeface="Wingdings" panose="05000000000000000000" pitchFamily="2" charset="2"/>
              </a:rPr>
              <a:t> *(</a:t>
            </a:r>
            <a:r>
              <a:rPr lang="en-US" altLang="ko-KR" sz="2800" dirty="0" err="1" smtClean="0">
                <a:sym typeface="Wingdings" panose="05000000000000000000" pitchFamily="2" charset="2"/>
              </a:rPr>
              <a:t>arr</a:t>
            </a:r>
            <a:r>
              <a:rPr lang="en-US" altLang="ko-KR" sz="2800" dirty="0" smtClean="0">
                <a:sym typeface="Wingdings" panose="05000000000000000000" pitchFamily="2" charset="2"/>
              </a:rPr>
              <a:t> + 1[ * </a:t>
            </a:r>
            <a:r>
              <a:rPr lang="en-US" altLang="ko-KR" sz="2800" dirty="0" err="1" smtClean="0">
                <a:sym typeface="Wingdings" panose="05000000000000000000" pitchFamily="2" charset="2"/>
              </a:rPr>
              <a:t>sizeof</a:t>
            </a:r>
            <a:r>
              <a:rPr lang="en-US" altLang="ko-KR" sz="2800" dirty="0" smtClean="0">
                <a:sym typeface="Wingdings" panose="05000000000000000000" pitchFamily="2" charset="2"/>
              </a:rPr>
              <a:t>(</a:t>
            </a:r>
            <a:r>
              <a:rPr lang="ko-KR" altLang="en-US" sz="2800" dirty="0" err="1" smtClean="0">
                <a:sym typeface="Wingdings" panose="05000000000000000000" pitchFamily="2" charset="2"/>
              </a:rPr>
              <a:t>자료형</a:t>
            </a:r>
            <a:r>
              <a:rPr lang="en-US" altLang="ko-KR" sz="2800" dirty="0" smtClean="0">
                <a:sym typeface="Wingdings" panose="05000000000000000000" pitchFamily="2" charset="2"/>
              </a:rPr>
              <a:t>])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046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206</Words>
  <Application>Microsoft Office PowerPoint</Application>
  <PresentationFormat>와이드스크린</PresentationFormat>
  <Paragraphs>52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4</cp:revision>
  <dcterms:created xsi:type="dcterms:W3CDTF">2023-04-12T03:12:41Z</dcterms:created>
  <dcterms:modified xsi:type="dcterms:W3CDTF">2023-04-12T03:44:51Z</dcterms:modified>
</cp:coreProperties>
</file>