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1:06:55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3343 5321 0,'0'0'0,"0"0"16,0 0-16,-61 39 0,61-39 16,-53 65-16,53-65 0,-66 82 15,66-82-15,-73 113 16,73-113-16,-82 135 0,82-135 15,-83 154-15,83-154 16,-57 151-16,57-151 0,-43 143 16,43-143-16,-36 151 15,36-151-15,-29 157 0,29-157 16,-22 159-16,22-159 0,-9 161 16,9-161-16,0 158 0,0-158 15,16 165-15,-16-165 16,30 168-16,-30-168 0,47 155 15,-47-155-15,64 143 16,-64-143-16,79 129 0,-79-129 16,97 111-16,-97-111 0,126 101 15,-126-101-15,134 82 16,-134-82-16,136 61 0,-136-61 16,144 50-16,-144-50 15,149 39-15,-149-39 0,150 33 16,-150-33-16,158 25 15,-158-25-15,172 14 0,-172-14 16,177 0-16,-7-11 0,-170 11 16,154-21-16,-154 21 15,152-32-15,-152 32 0,162-47 16,-162 47-16,161-57 16,-161 57-16,158-68 0,-158 68 15,152-79-15,-152 79 0,141-90 16,-141 90-16,129-101 15,-129 101-15,119-107 0,-119 107 16,100-114-16,-100 114 16,80-120-16,-80 120 0,0 0 15,72-135-15,-72 135 0,57-162 16,-57 162-16,0 0 0,47-175 16,-47 175-16,0 0 15,32-194-15,-32 194 0,8-202 16,-8 202-16,0 0 15,-15-189-15,15 189 0,-32-169 16,32 169-16,-40-146 16,40 146-16,-43-123 0,43 123 15,-54-114-15,54 114 0,-64-115 16,64 115-16,0 0 16,-80-118-16,80 118 0,-93-115 15,93 115-15,-98-96 16,98 96-16,-100-76 0,100 76 15,-102-65-15,102 65 16,-114-54-16,114 54 0,-130-46 16,130 46-16,-144-36 0,144 36 15,-147-21-15,147 21 16,-145-4-16,145 4 0,-147 18 16,147-18-16,-155 33 0,155-33 15,0 0-15</inkml:trace>
  <inkml:trace contextRef="#ctx0" brushRef="#br0" timeOffset="656.0977">3992 4500 0,'0'0'0,"0"0"15,0 0-15,0 0 16,0 0-16,0 0 0,-30-3 16,30 3-16,-40 35 15,40-35-15,0 0 0,-65 82 16,65-82-16,-75 138 15,75-138-15,-76 164 0,76-164 16,-68 176-16,68-176 0,-65 176 16,65-176-16,-54 168 15,54-168-15,-43 154 0,43-154 16,0 0-16,-32 132 0,32-132 16,0 0-16,0 0 15,0 0-15,0 0 0,0 0 16,-22 113-16,22-113 15,-3 35-15,3-35 0,3-68 16,-3 68-16</inkml:trace>
  <inkml:trace contextRef="#ctx0" brushRef="#br0" timeOffset="999.7658">3804 4514 0,'0'0'0,"0"0"16,0 0-16,0 0 16,14 22-16,-14-22 0,0 0 15,36 64-15,-36-64 16,0 0-16,47 114 0,-47-114 16,50 156-16,-50-156 0,44 167 15,-44-167-15,35 166 16,-35-166-16,22 165 0,-22-165 15,14 157-15,-14-157 0,0 0 16,7 159-16,-7-159 16,0 0-16,-7 161 0,7-161 15,0 0-15,-18 140 16,18-140-16,0 0 0,0 0 16,0 0-16,-53 89 15,53-89-15,0 0 0</inkml:trace>
  <inkml:trace contextRef="#ctx0" brushRef="#br0" timeOffset="1202.7524">3634 5174 0,'0'0'0,"0"0"0,0 0 15,0 0-15,0 0 0,0 0 16,0 0-16,0 0 0,75 11 16,-75-11-16,0 0 15,0 0-15,105 11 0,-105-11 16,0 0-16</inkml:trace>
  <inkml:trace contextRef="#ctx0" brushRef="#br0" timeOffset="1327.7233">4117 5425 0,'0'0'0,"0"0"16,0 0-16,0 0 0,0 0 15,0 0-15,0 0 16,0 0-16,0 0 16</inkml:trace>
  <inkml:trace contextRef="#ctx0" brushRef="#br0" timeOffset="11965.9837">5240 6143 0,'0'0'0,"0"0"0,0 0 0,0 0 16,0 0-16,0 0 16,-14 71-16,14-71 0,0 0 15,-12 83-15,12-83 16,0 0-16,0 0 0,-7 103 16,7-103-16,0 0 0,0 0 15,0 0-15,0 126 16,0-126-16,0 0 0,0 0 15,0 0-15,0 0 16,0 133-16,0-133 0,0 0 16,0 0-16,0 0 15,0 0-15,0 0 0,11 118 16,-11-118-16</inkml:trace>
  <inkml:trace contextRef="#ctx0" brushRef="#br0" timeOffset="17007.4918">5888 6329 0,'0'0'0,"0"0"0,0 0 0,0 0 16,0 0-16,0 0 15,0 0-15,0 0 0,0 0 16,0 0-16,0 0 0,0 0 15,0 0-15,0 0 16,0 0-16,0 0 0,-22-18 16,22 18-16,0 0 15,0 0-15,4-50 0,-4 50 16,0 0-16,29-69 16,-29 69-16,0 0 0,46-74 15,-46 74-15,0 0 16,0 0-16,65-83 0,-65 83 15,0 0-15,83-90 16,-83 90-16,0 0 0,90-86 16,-90 86-16,0 0 15,0 0-15,104-86 0,-104 86 16,0 0-16,119-82 0,-119 82 16,0 0-16,112-68 15,-112 68-15,0 0 0,104-55 16,-104 55-16,0 0 15,0 0-15,112-43 0,-112 43 16,0 0-16,0 0 0,126-36 16,-126 36-16,126-24 15,-126 24-15,0 0 0,0 0 16,119-18-16,-119 18 16,0 0-16,111-11 0,-111 11 15,0 0-15,0 0 0,0 0 16,115 3-16,-115-3 15,0 0-15,0 0 0,130 22 16,-130-22-16,0 0 0,122 28 16,-122-28-16,0 0 15,0 0-15,115 43 0,-115-43 16,0 0-16,104 58 16,-104-58-16,0 0 0,90 68 15,-90-68-15,0 0 0,80 80 16,-80-80-16,0 0 15,0 0-15,0 0 0,75 97 16,-75-97-16,0 0 16,0 0-16,61 110 0,-61-110 15,0 0-15,48 129 16,-48-129-16,0 0 0,36 133 16,-36-133-16,0 0 0,21 129 15,-21-129-15,0 0 16,0 0-16,7 140 0,-7-140 15,0 0-15,0 0 16,0 0-16,0 0 0,0 151 16,0-151-16,0 0 0,0 0 15,0 0-15,0 0 16,-3 136-16,3-136 0,0 0 16,0 0-16,0 0 15,0 0-15,-7 100 0,7-100 16</inkml:trace>
  <inkml:trace contextRef="#ctx0" brushRef="#br0" timeOffset="17710.4887">7965 6322 0,'0'0'0,"0"0"16,0 0-16,0 0 0,0 0 15,0 0-15,0 0 16,0 0-16,4 82 0,-4-82 16,0 0-16,0 0 15,0 0-15,7 96 0,-7-96 16,0 0-16,0 0 0,14 112 16,-14-112-16,0 0 15,0 0-15,0 0 0,25 108 16,-25-108-16,0 0 15,0 0-15,0 0 0,0 0 16,0 0-16,44 97 0,-44-97 16,0 0-16,0 0 0,0 0 15,0 0-15,61 50 16,-61-50-16,0 0 0,72-11 16,-72 11-16,0 0 15,83-65-15,-83 65 0,0 0 16,85-89-16,-85 89 0,0 0 15,0 0-15,102-100 16,-102 100-16,0 0 0,0 0 16,114-102-16,-114 102 15,0 0-15,0 0 0,0 0 16,0 0-16,112-75 16,-112 75-16,0 0 0,0 0 15,0 0-15,0 0 16,0 0-16,0 0 0,0 0 15,0 0-15,0 0 0,0 0 16,87-35-16,-87 35 16,0 0-16,0 0 0,0 0 15,0 0-15,0 0 0,0 0 16,0 0-16,0 0 16,0 0-16,0 0 0</inkml:trace>
  <inkml:trace contextRef="#ctx0" brushRef="#br0" timeOffset="18366.6804">7979 6931 0,'0'0'0,"0"0"16,0 0-16,0 0 16,0 0-16,0 0 0,-22 76 15,22-76-15,-21 104 16,21-104-16,-18 125 0,18-125 16,0 0-16,-18 143 15,18-143-15,0 0 0,-8 180 16,8-180-16,0 0 0,0 0 15,-3 208-15,3-208 16,0 0-16,0 0 0,0 0 16,0 194-16,0-194 15,0 0-15,0 0 0,0 0 16,0 0-16,-3 125 0,3-125 16,0 0-16</inkml:trace>
  <inkml:trace contextRef="#ctx0" brushRef="#br0" timeOffset="18975.8818">7860 7415 0,'0'0'0,"0"0"0,0 0 15,0 0-15,19-68 16,-19 68-16,42-79 0,-42 79 16,0 0-16,69-85 0,-69 85 15,0 0-15,0 0 0,101-80 16,-101 80-16,0 0 15,0 0-15,122-53 0,-122 53 16,0 0-16,0 0 16,115 7-16,-115-7 0,69 79 15,-69-79-15,0 0 0,-3 122 16,3-122-16,-70 143 16,70-143-16,0 0 0,-93 137 15,93-137-15,0 0 16,0 0-16,0 0 0,0 0 15,-97 107-15,97-107 16,0 0-16,0 0 0,0 0 16,0 0-16,0 0 0,-87 57 15,87-57-15,0 0 16,0 0-16,-32-17 0,32 17 16,36-69-16,-36 69 15,0 0-15,98-92 0,-98 92 16,129-91-16,-129 91 0,0 0 15,140-65-15,-140 65 16,0 0-16,137-32 0,-137 32 16,0 0-16,108 11 15,-108-11-15,0 0 0,0 0 16,61 75-16,-61-75 0,0 123 16,0-123-16,-58 136 0,58-136 15,-100 136-15,100-136 16,-126 122-16,126-122 0,0 0 15,0 0-15,-141 108 16,141-108-16,0 0 0,0 0 16,0 0-16,0 0 0,-136 86 15,136-86-15,0 0 16,0 0-16,0 0 16</inkml:trace>
  <inkml:trace contextRef="#ctx0" brushRef="#br0" timeOffset="20007.0512">7572 7548 0,'0'0'0,"0"0"0,0 0 16,0 0-16,-79 40 15,79-40-15,-79 68 0,79-68 16,-83 97-16,83-97 16,-79 114-16,79-114 0,-79 137 15,79-137-15,-80 165 0,80-165 16,-71 176-16,71-176 0,-58 182 15,58-182-15,-54 180 16,11-8-16,43-172 0,-29 154 16,29-154-16,-18 139 15,18-139-15,-7 144 0,7-144 16,3 162-16,-3-162 0,12 172 16,-12-172-16,17 168 15,-17-168-15,32 165 0,-32-165 16,48 151-16,-48-151 15,64 151-15,-64-151 0,80 146 16,-80-146-16,85 140 16,-85-140-16,102 129 0,-102-129 15,114 115-15,-114-115 16,131 108-16,-131-108 0,147 93 16,-147-93-16,151 80 0,-151-80 15,148 60-15,0-10 16,-148-50-16,144 36 0,-144-36 15,147 32-15,7-3 16,-154-29-16,148 22 0,-148-22 16,155 17-16,-155-17 0,166 18 15,-166-18-15,176 8 16,-176-8-16,180-4 0,-180 4 16,177-15-16,-177 15 0,168-35 15,-168 35-15,159-50 16,-159 50-16,154-79 0,-154 79 15,152-93-15,-152 93 0,140-108 16,-140 108-16,133-126 16,-10-7-16,-123 133 0,101-125 15,-101 125-15,94-133 0,-9-10 16,-85 143-16,77-140 16,-77 140-16,71-147 0,-6-11 15,-65 158-15,51-150 16,-51 150-16,39-151 0,-39 151 15,29-165-15,-29 165 16,18-180-16,-18 180 0,11-186 16,-11 186-16,0-183 15,0 183-15,-19-179 0,19 179 16,-36-172-16,36 172 0,-53-168 16,53 168-16,-69-166 15,69 166-15,-79-154 0,79 154 16,-90-147-16,90 147 15,-105-136-15,105 136 0,-118-126 16,118 126-16,-130-114 0,130 114 16,-140-101-16,140 101 15,-148-79-15,-6 18 0,154 61 16,-155-39-16,155 39 16,-158-25-16,-9 14 0,167 11 15,-161 7-15,161-7 0,-169 21 16,-4 16-16,173-37 0,0 0 15</inkml:trace>
  <inkml:trace contextRef="#ctx0" brushRef="#br0" timeOffset="27208.5304">8710 8796 0,'0'0'0,"0"0"0,0 0 16,0 0-16,0 0 15,0 0-15,0 0 0,101-11 16,-101 11-16,126-18 15,-126 18-15,154-22 0,-154 22 16,166-24-16,-166 24 16,162-22-16,-162 22 0,165-22 15,-165 22-15,177-21 0,-177 21 16,180-29-16,-180 29 16</inkml:trace>
  <inkml:trace contextRef="#ctx0" brushRef="#br0" timeOffset="27599.1559">8951 9338 0,'0'0'0,"0"0"0,0 0 16,0 0-16,72-7 0,-72 7 15,116-18-15,-116 18 0,0 0 16,147-23-16,-147 23 15,155-18-15,-155 18 0,150-12 0,-150 12 0,0 0 16,152-12-16,-152 12 0,0 0 16,0 0-16,0 0 0,162-8 15,-162 8-15,0 0 16,0 0-16,0 0 0,0 0 16,0 0-16</inkml:trace>
  <inkml:trace contextRef="#ctx0" brushRef="#br0" timeOffset="27942.8252">9343 9495 0,'0'0'0,"0"0"0,0 0 0,0 0 31,0 0-31,0 0 0,0 0 0,0 0 0,0 0 16,0 0-16,0 0 15,0 0 1,94 0-16,-94 0 0,115-3 16,-115 3-16,0 0 15,151-7-15,-151 7 0,170-7 16,-170 7-16,162 0 15,-162 0-15,129 3 0,-129-3 16,0 0-16,119 7 0,-119-7 16</inkml:trace>
  <inkml:trace contextRef="#ctx0" brushRef="#br0" timeOffset="28661.4078">8861 10403 0,'0'0'0,"0"0"0,0 0 16,0 0-16,0 0 15,0 0-15,0 0 0,0 0 16,-83 0-16,83 0 0,0 0 16,0 0-16,-97 0 15,97 0-15,0 0 0,-108 3 16,108-3-16,0 0 16,0 0-16,-123 11 0,123-11 15,0 0-15,-143 18 16,143-18-16,0 0 0,-155 22 15,155-22-15,0 0 0,-166 28 16,166-28-16,-155 36 16,155-36-16,-140 43 0,140-43 15,0 0-15,-137 58 16,137-58-16,-129 64 0,129-64 16,-116 65-16,116-65 0,0 0 15,-114 72-15,114-72 16,-116 75-16,116-75 15,-115 89-15,115-89 0,-116 100 16,116-100-16,-97 101 16,97-101-16,0 0 0,0 0 15,-82 101-15,82-101 16,0 0-16,0 0 0,0 0 16,-72 92-16,72-92 15,0 0-15,0 0 0,0 0 16,-55 65-16,55-65 15</inkml:trace>
  <inkml:trace contextRef="#ctx0" brushRef="#br0" timeOffset="29036.3214">6608 10955 0,'0'0'15,"0"0"-15,0 0 0,0 0 16,0 0-16,0 0 0,0 0 16,-25 64-16,25-64 15,-41 98-15,41-98 0,-42 118 16,42-118-16,-33 125 16,33-125-16,0 0 0,0 0 15,0 0-15,0 0 0,-22 119 16,22-119-16,0 0 0,0 0 15,22 82-15,-22-82 16,0 0-16,0 0 0,90 22 16,-90-22-16,0 0 15,133-36-15,-133 36 0,0 0 16,148-54-16,-148 54 16,0 0-16,0 0 0,151-44 15,-151 44-15,0 0 0,0 0 16,0 0-16,0 0 15</inkml:trace>
  <inkml:trace contextRef="#ctx0" brushRef="#br0" timeOffset="30067.2689">5467 11665 0,'0'0'0,"-25"11"0,25-11 16,0 0-16,-77 28 15,77-28-15,0 0 0,-115 55 16,115-55-16,0 0 15,-133 82-15,133-82 0,-133 107 16,133-107-16,-111 123 0,111-123 16,-91 139-16,91-139 15,-68 144-15,68-144 0,-54 143 16,54-143-16,-43 151 0,43-151 16,-29 161-16,29-161 15,-18 176-15,18-176 0,-7 165 16,7-165-16,3 147 15,-3-147-15,15 154 0,-15-154 16,26 168-16,-26-168 0,32 183 16,-32-183-16,39 173 15,-39-173-15,54 154 0,-54-154 16,62 150-16,-62-150 16,68 137-16,-68-137 0,83 129 15,-83-129-15,95 121 0,-95-121 16,0 0-16,103 112 15,-103-112-15,118 97 0,-118-97 16,130 79-16,-130-79 16,0 0-16,141 61 0,-141-61 15,151 39-15,-151-39 0,0 0 16,162 14-16,-162-14 16,175-7-16,-175 7 0,170-28 15,-170 28-15,165-54 16,-165 54-16,170-75 0,-170 75 15,151-86-15,-151 86 0,137-86 16,-137 86-16,129-98 16,-129 98-16,130-107 0,-130 107 15,126-119-15,-126 119 0,123-129 16,-123 129-16,119-143 16,-119 143-16,111-150 0,-111 150 15,105-159-15,-105 159 16,93-164-16,-93 164 0,82-168 15,-82 168-15,73-177 0,-8 5 16,-65 172-16,49-157 16,-49 157-16,37-148 0,-37 148 15,21-150-15,-21 150 16,12-151-16,-12 151 0,0-147 16,0 147-16,-19-136 15,19 136-15,-29-118 0,29 118 16,0 0-16,-43-111 0,43 111 15,0 0-15,-64-112 16,64 112-16,0 0 0,-94-111 16,94 111-16</inkml:trace>
  <inkml:trace contextRef="#ctx0" brushRef="#br0" timeOffset="30676.5659">5949 11651 0,'0'0'0,"0"0"0,0 0 16,0 0-16,0 0 0,-68 14 15,68-14-15,0 0 0,-94 29 16,94-29-16,0 0 15,-104 53-15,104-53 0,0 0 16,-98 87-16,98-87 16,0 0-16,0 0 0,-72 114 15,72-114-15,0 0 16,-39 130-16,39-130 0,0 0 16,0 0-16,3 118 0,-3-118 15,0 0-15,62 100 16,-62-100-16,0 0 0,115 68 15,-115-68-15,0 0 16,150 33-16,-150-33 0,152 0 16,-152 0-16,151-25 0,-151 25 15,0 0-15,144-36 16,-144 36-16,130-47 0,-130 47 16,119-50-16,-119 50 15,104-47-15,-104 47 0,108-46 16,-108 46-16,0 0 0,0 0 15</inkml:trace>
  <inkml:trace contextRef="#ctx0" brushRef="#br0" timeOffset="30832.6791">7064 12128 0,'0'0'0,"0"0"16,0 0-16</inkml:trace>
  <inkml:trace contextRef="#ctx0" brushRef="#br0" timeOffset="33941.3277">6028 13060 0,'0'0'0,"0"0"0,0 0 15,0 0-15,0 0 0,0 0 16,0 0-16,0 0 0,0 0 16,0 0-16,4 75 15,-4-75-15,10 97 0,-10-97 16,15 115-16,-15-115 16,0 0-16,26 115 0,-26-115 15,0 0-15,27 104 0,-27-104 16,0 0-16,0 0 15,0 0-15,0 0 0,37 100 16,-37-100-16,0 0 16,0 0-16,0 0 0,0 0 15,0 0-15,57 68 16,-57-68-16,0 0 0,0 0 16,0 0-16,80-11 15,-80 11-15,0 0 0,90-89 16,-90 89-16,83-122 0,-83 122 15,68-118-15,-68 118 16,0 0-16,68-115 0,-68 115 16,0 0-16,80-118 0,-80 118 15</inkml:trace>
  <inkml:trace contextRef="#ctx0" brushRef="#br0" timeOffset="34066.3975">7029 12878 0,'0'0'0,"0"0"16,0 0-16,0 0 0,0 0 15,0 0-15</inkml:trace>
  <inkml:trace contextRef="#ctx0" brushRef="#br0" timeOffset="45204.4179">8379 5282 0,'0'0'0,"0"0"15,0 0-15,0 0 0,0 0 16,0 0-16,0 0 0,0 0 15,0 0-15,0 0 16,0 0-16,0 0 0,0 0 16,0 0-16,-43-22 15,43 22-15,0 0 0,0 0 16,-4-29-16,4 29 0,0 0 16,54-28-16,-54 28 0,0 0 15,0 0-15,101-18 16,-101 18-16,0 0 0,0 0 15,0 0-15,0 0 16,123 14-16,-123-14 0,0 0 16,75 58-16,-75-58 0,0 86 15,0-86-15,-65 93 16,65-93-16,-112 100 0,112-100 16,-122 90-16,122-90 15,0 0-15,-111 79 0,111-79 16,0 0-16,0 0 15,0 0-15,0 0 0,-102 58 16,102-58-16,-43 3 16,43-3-16,0 0 0</inkml:trace>
  <inkml:trace contextRef="#ctx0" brushRef="#br0" timeOffset="45376.2541">8602 5400 0,'0'0'0,"0"0"0,0 0 0,0 0 16,0 0-16,0 0 15,0 0-15,0 0 0,32 18 16,-32-18-16,0 0 16,58 32-16,-58-32 0,0 0 15,0 0-15,0 0 0,79 50 16,-79-50-16,0 0 16,0 0-16,0 0 0,0 0 15</inkml:trace>
  <inkml:trace contextRef="#ctx0" brushRef="#br0" timeOffset="45641.816">8185 5863 0,'0'0'0,"0"0"16,0 0-16,0 0 0,0 0 15,0 0-15,93-33 16,-93 33-16,0 0 0,123-32 16,-123 32-16,154-35 0,-154 35 15,148-33-15,-148 33 16,0 0-16,136-18 0,-136 18 16,0 0-16,0 0 15,0 0-15,0 0 0,126-3 16,-126 3-16,0 0 0</inkml:trace>
  <inkml:trace contextRef="#ctx0" brushRef="#br0" timeOffset="45907.3789">8678 5698 0,'0'0'0,"0"0"0,0 0 16,0 0-16,0 0 0,0 0 15,0 0-15,0 0 16,0 0-16,0 0 0,-29 43 15,29-43-15,0 0 0,-19 89 16,19-89-16,0 0 16,-17 130-16,17-130 0,0 0 15,0 0-15,-8 154 16,8-154-16,0 0 0,0 0 16,0 0-16,0 0 0,18 143 15,-18-143-15,0 0 16,0 0-16</inkml:trace>
  <inkml:trace contextRef="#ctx0" brushRef="#br0" timeOffset="46110.4561">9124 5339 0,'0'0'0,"0"0"16,0 0-16,-18 18 15,18-18-15,0 0 16,-51 54-16,51-54 0,-79 86 16,79-86-16,0 0 15,0 0-15,-97 107 0,97-107 16,0 0-16,0 0 0</inkml:trace>
  <inkml:trace contextRef="#ctx0" brushRef="#br0" timeOffset="46329.1544">9192 5357 0,'0'0'0,"0"0"16,0 0-16,0 0 0,0 0 16,0 0-16,0 0 0,0 0 15,37 50-15,-37-50 16,0 0-16,53 72 0,-53-72 15,0 0-15,0 0 16,58 89-16,-58-89 0,0 0 16,0 0-16,0 0 0,28 94 15,-28-94-15</inkml:trace>
  <inkml:trace contextRef="#ctx0" brushRef="#br0" timeOffset="46797.704">9117 5662 0,'0'0'0,"0"0"16,0 0-16,0 0 0,0 0 16,0 0-16,0 0 15,0 0-15,3 36 0,-3-36 16,0 0-16,0 68 0,0-68 16,0 0-16,-14 97 15,14-97-15,0 0 0,0 0 16,-29 104-16,29-104 0,0 0 15,0 0-15,-47 93 16,47-93-16,0 0 0,0 0 16,0 0-16,0 0 15,0 0-15,0 0 0,-68 72 16,68-72-16,0 0 0,0 0 16,0 0-16,0 0 15,0 0-15,0 0 0,-54 25 16,54-25-16,0 0 0,0 0 15,0 0-15,0 0 16,0 0-16,0 0 0,83-61 16,-83 61-16,0 0 15,0 0-15,133-22 0,-133 22 16,0 0-16,0 0 0,151 11 16,-151-11-16,0 0 15,0 0-15,0 0 0,0 0 16,141 33-16,-141-33 15,0 0-15,0 0 0,129 39 16,-129-39-16,0 0 16</inkml:trace>
  <inkml:trace contextRef="#ctx0" brushRef="#br0" timeOffset="46938.3897">9768 6279 0,'0'0'0,"0"0"0,0 0 16,0 0-16,0 0 0,0 0 15,0 0-15</inkml:trace>
  <inkml:trace contextRef="#ctx0" brushRef="#br0" timeOffset="55405.1604">8343 6307 0,'0'0'0,"0"0"16,0 0-16,0 0 0,0 0 16,0 0-16,0 0 15,0 0-15,0 0 0,0 0 16,0 0-16,0 0 0,0 0 16,0 0-16,0 0 15,0 0-15,0 0 0,0 0 16,0 0-16,0 0 0,0 0 15,68 15-15,-68-15 16,0 0-16,0 0 0,94 3 16,-94-3-16,0 0 15,0 0-15,129 8 0,-129-8 16,0 0-16,0 0 16,155 6-16,-155-6 0,0 0 15,154 5-15,-154-5 0,0 0 16,145 3-16,-145-3 0,0 0 15,0 0-15,144 0 16,-144 0-16,0 0 0,143 3 16,-143-3-16,0 0 15,0 0-15,141 7 0,-141-7 16,0 0-16,0 0 0,0 0 16,137 8-16,-137-8 15,0 0-15,0 0 0,0 0 16,122 7-16,-122-7 15,0 0-15</inkml:trace>
  <inkml:trace contextRef="#ctx0" brushRef="#br0" timeOffset="55967.4364">8372 6408 0,'0'0'0,"0"0"0,0 0 16,0 0-16,0 0 0,0 0 15,0 0-15,0 0 16,0 0-16,0 0 0,36 7 16,-36-7-16,0 0 15,0 0-15,90 0 0,-90 0 16,0 0-16,119-4 0,-119 4 16,0 0-16,139 0 15,-139 0-15,0 0 0,155 4 16,-155-4-16,0 0 15,0 0-15,170 3 0,-170-3 16,169 7-16,-169-7 0,0 0 16,162 9-16,-162-9 15,162 2-15,-162-2 0,155 4 16,-155-4-16,158 0 16,-158 0-16,0 0 0</inkml:trace>
  <inkml:trace contextRef="#ctx0" brushRef="#br0" timeOffset="62262.9322">12543 3402 0,'0'0'0,"0"0"0,0 0 16,0 0-16,0 0 15,0 0-15,0 0 0,0 0 16,0 0-16,0 0 15,0 0-15,0 0 0,0 0 16,-32 62-16,32-62 0,0 0 16,0 0-16,-25 85 0,25-85 15,0 0-15,-18 117 16,18-117-16,0 0 0,-15 130 16,15-130-16,0 0 15,-14 148-15,14-148 0,0 0 16,-22 166-16,22-166 0,-25 175 15,25-175-15,-24 161 16,24-161-16,-26 136 0,26-136 16,-25 140-16,25-140 15,-32 155-15,32-155 0,-36 165 16,36-165-16,-41 175 16,41-175-16,-39 186 0,3-3 15,36-183-15,-29 173 16,29-173-16,-28 168 0,-1 11 15,29-179-15,-26 173 0,2-2 16,24-171-16,-22 173 16,22-173-16,-25 186 0,-1 19 15,26-205-15,-17 208 16,17-208-16,-19 225 0,1 19 16,18-244-16,-17 234 0,6-16 15,3-13-15,1-19 16,7-186-16,-10 180 0,10-180 15,-12 211-15,2 36 16,10-247-16,-11 252 0,11-252 16,-7 265-16,-4 15 0,11-280 15,-7 269-15,7-269 0,-15 272 16,5 12-16,-1-41 16,8-38-16,3-205 0,-5 194 15,5 14-15,0-208 16,0 222-16,0-222 0,0 244 15,5 18-15,-5-262 0,3 251 16,-3-251-16,7 250 16,4 2-16,-11-252 0,15 233 15,-15-233-15,14 226 16,0-1-16,-14-225 0,11 216 16,-11-216-16,10 211 15,-2-3-15,-8-208 0,7 187 16,-7-187-16,7 173 0,-7-173 15,11 164-15,-11-164 16,15 158-16,-15-158 0,14 161 16,-14-161-16,11 158 15,-11-158-15,7 159 0,-7-159 16,7 142-16,-7-142 0,0 0 16,15 140-16,-15-140 15,0 0-15,24 161 0,-24-161 16,0 0-16,0 0 15,33 180-15,-33-180 0,0 0 16,33 168-16,-33-168 0,0 0 16,28 139-16,-28-139 0,0 0 15,0 0-15,25 116 16,-25-116-16,0 0 0,0 0 16,0 0-16,0 0 15,22 104-15,-22-104 0,0 0 16,0 0-16,0 0 15</inkml:trace>
  <inkml:trace contextRef="#ctx0" brushRef="#br0" timeOffset="62403.5257">12091 16912 0,'0'0'0,"0"0"16,0 0-16,0 0 15,0 0-15,0 0 0,0 0 16,0 0-16,0 0 16</inkml:trace>
  <inkml:trace contextRef="#ctx0" brushRef="#br0" timeOffset="63575.1273">13674 4500 0,'0'0'0,"0"0"0,0 0 16,-22 18-16,22-18 0,0 0 15,-65 57-15,65-57 0,-86 97 16,86-97-16,-90 119 16,90-119-16,-86 118 0,86-118 15,-86 118-15,86-118 16,-77 108-16,77-108 0,0 0 15,-61 89-15,61-89 0,0 0 16,0 0-16,0 0 16,0 0-16,-61 44 0,61-44 15,0 0-15</inkml:trace>
  <inkml:trace contextRef="#ctx0" brushRef="#br0" timeOffset="63871.9327">13167 4489 0,'0'0'0,"0"0"0,0 0 0,0 0 16,0 0-16,0 0 16,0 0-16,0 0 0,0 0 15,0 0-15,0 0 16,39 58-16,-39-58 0,0 0 16,54 100-16,-54-100 0,72 139 15,-72-139-15,65 144 16,-65-144-16,54 129 0,-54-129 15,0 0-15,50 133 16,-50-133-16,0 0 0,51 140 16,-51-140-16,0 0 15,0 0-15,0 0 0,47 136 16,-47-136-16,0 0 0,0 0 16,14 111-16,-14-111 15</inkml:trace>
  <inkml:trace contextRef="#ctx0" brushRef="#br0" timeOffset="64106.252">13040 4920 0,'0'0'0,"0"0"0,0 0 16,0 0-16,0 0 15,0 0-15,0 0 0,0 0 16,73-7-16,-73 7 0,0 0 16,136-15-16,-136 15 15,184-7-15,-184 7 0,0 0 16,187 3-16,-187-3 0,0 0 16</inkml:trace>
  <inkml:trace contextRef="#ctx0" brushRef="#br0" timeOffset="64840.4588">14434 4285 0,'0'0'0,"0"0"15,0 0-15,0 0 0,0 0 16,0 0-16,0 0 0,0 0 15,-58 36-15,58-36 16,0 0-16,-54 78 0,54-78 16,-65 130-16,65-130 15,0 0-15,-58 143 0,58-143 16,0 0-16,-32 126 0,32-126 16,0 0-16,0 0 0,0 0 15,7 107-15,-7-107 16,0 0-16,0 0 0,65 61 15,-65-61-15,0 0 16,98-3-16,-98 3 0,0 0 16,0 0-16,85-69 15,-85 69-15,0 0 0,44-92 16,-44 92-16,0 0 0,0 0 16,0 0-16,0 0 15,-15-97-15,15 97 0,0 0 16,0 0-16,0 0 15,0 0-15,0 0 0,-49-91 16,49 91-16,0 0 0,0 0 16,-15-89-16,15 89 15,0 0-15,50-82 0,-50 82 16,0 0-16,0 0 16,101-57-16,-101 57 0,0 0 15,0 0-15,133-26 16,-133 26-16,0 0 0,0 0 15,130 0-15,-130 0 0,0 0 16,0 0-16,0 0 16,101 43-16,-101-43 0,0 0 15,0 0-15</inkml:trace>
  <inkml:trace contextRef="#ctx0" brushRef="#br0" timeOffset="64965.4292">14650 4714 0,'0'0'0,"0"0"0,0 0 16,0 0-16,0 0 15,0 0-15,0 0 0,0 0 16,0 0-16,0 0 16,24 22-16,-24-22 0,0 0 15,76-6-15,-76 6 0,101-19 16,-101 19-16,0 0 16,0 0-16</inkml:trace>
  <inkml:trace contextRef="#ctx0" brushRef="#br0" timeOffset="65262.1398">15006 4113 0,'0'0'0,"0"0"15,0 0-15,0 0 0,0 0 16,0 0-16,7 56 0,-7-56 15,4 95-15,-4-95 16,4 122-16,-4-122 0,3 139 16,-3-139-16,4 132 15,-4-132-15,3 123 0,-3-123 16,0 0-16,0 0 0,7 136 16,-7-136-16,0 0 15,0 0-15,0 0 0,11 139 16,-11-139-16,0 0 15,0 0-15</inkml:trace>
  <inkml:trace contextRef="#ctx0" brushRef="#br0" timeOffset="65543.4167">14693 5145 0,'0'0'15,"0"0"-15,0 0 0,0 0 16,0 0-16,0 0 16,0 0-16,7 58 0,-7-58 15,0 0-15,40 71 16,-40-71-16,0 0 0,0 0 16,79 86-16,-79-86 0,0 0 15,112 72-15,-112-72 16,0 0-16,129 29 0,-129-29 15,0 0-15</inkml:trace>
  <inkml:trace contextRef="#ctx0" brushRef="#br0" timeOffset="65808.9836">15647 4396 0,'0'0'0,"0"0"16,0 0-16,-14 18 0,14-18 15,-37 46-15,37-46 16,-57 76-16,57-76 0,-76 104 16,76-104-16,-79 121 0,79-121 15,0 0-15,-76 116 16,76-116-16,0 0 0,0 0 15,0 0-15,-68 93 16,68-93-16,0 0 0</inkml:trace>
  <inkml:trace contextRef="#ctx0" brushRef="#br0" timeOffset="65965.1008">15495 4664 0,'0'0'0,"0"0"0,0 0 16,0 0-16,0 0 15,0 0-15,0 0 0,0 0 16,26 26-16,-26-26 16,0 0-16,0 0 0,71 24 15,-71-24-15,0 0 0,109 22 16,-109-22-16,0 0 0</inkml:trace>
  <inkml:trace contextRef="#ctx0" brushRef="#br0" timeOffset="66308.7656">16014 3912 0,'0'0'0,"0"0"0,0 0 16,0 0-16,0 0 15,14 82-15,-14-82 0,15 97 16,-15-97-16,7 126 0,-7-126 16,0 143-16,0-143 15,-7 158-15,7-158 0,-15 161 16,15-161-16,-14 169 0,14-169 16,0 0-16,-14 157 15,14-157-15,0 0 0,0 0 16,0 0-16,-12 134 15,12-134-15,0 0 0,0 0 16,0 0-16,0 0 0,7 85 16,-7-85-16,0 0 15</inkml:trace>
  <inkml:trace contextRef="#ctx0" brushRef="#br0" timeOffset="66464.9838">16065 4561 0,'0'0'0,"0"0"0,0 0 16,0 0-16,93-40 0,-93 40 16,119-39-16,-119 39 0,0 0 15,0 0-15,0 0 16,0 0-16,136-32 0,-136 32 16,0 0-16</inkml:trace>
  <inkml:trace contextRef="#ctx0" brushRef="#br0" timeOffset="66730.6392">15726 5217 0,'0'0'0,"0"0"15,0 0-15,0 0 0,0 0 16,0 0-16,0 0 0,33 68 15,-33-68-15,0 0 16,64 83-16,-64-83 0,0 0 16,0 0-16,94 86 15,-94-86-15,0 0 0,122 71 16,-122-71-16,126 29 0,-126-29 16,0 0-16</inkml:trace>
  <inkml:trace contextRef="#ctx0" brushRef="#br0" timeOffset="67105.4595">16561 4664 0,'0'0'0,"0"0"0,0 0 15,0 0-15,0 0 0,0 0 16,0 0-16,72-10 16,-72 10-16,0 0 0,0 0 15,112-32-15,-112 32 16,0 0-16,0 0 0,0 0 16,0 0-16,0 0 0,0 0 15,111-29-15,-111 29 16,51 12-16,-51-12 0,-22 56 15,-65 38-15,87-94 0,-118 118 16,118-118-16,-119 118 16,119-118-16,0 0 0,-112 119 15,112-119-15,0 0 16,0 0-16,0 0 0,-86 82 16,86-82-16,-33 7 0,33-7 15</inkml:trace>
  <inkml:trace contextRef="#ctx0" brushRef="#br0" timeOffset="67277.3854">16691 4852 0,'0'0'0,"0"0"16,0 0-16,0 0 0,0 0 16,0 0-16,0 0 0,0 0 15,0 0-15,0 0 16,50 35-16,-50-35 0,0 0 16,0 0-16,0 0 15,65 61-15,-65-61 0,0 0 16,0 0-16,82 39 0,-82-39 15</inkml:trace>
  <inkml:trace contextRef="#ctx0" brushRef="#br0" timeOffset="67636.5864">17109 4148 0,'0'0'0,"0"0"16,0 0-16,0 0 15,-8 76-15,8-76 0,0 93 16,0-93-16,-4 129 0,4-129 16,0 0-16,-3 159 15,3-159-15,-4 179 0,4-179 16,-3 193-16,3-193 0,0 0 15,-4 204-15,4-204 16,0 0-16,-8 222 0,8-222 16,-3 220-16,3-220 15,-4 182-15,4-182 0,0 0 16,0 150-16,0-150 16,0 0-16,0 0 0,0 0 15,0 0-15,0 101 0,0-101 16,0 0-16,0 0 0</inkml:trace>
  <inkml:trace contextRef="#ctx0" brushRef="#br0" timeOffset="67839.7591">17116 4960 0,'0'0'0,"0"0"0,0 0 15,0 0-15,0 0 0,54-26 16,-54 26-16,0 0 0,93-25 16,-93 25-16,133-22 15,-133 22-15,0 0 0,0 0 16</inkml:trace>
  <inkml:trace contextRef="#ctx0" brushRef="#br0" timeOffset="67964.6287">17792 5037 0,'0'0'0,"0"0"15,0 0-15,0 0 0,0 0 16,0 0-16,0 0 0,0 0 16</inkml:trace>
  <inkml:trace contextRef="#ctx0" brushRef="#br0" timeOffset="72963.561">18519 4718 0,'0'0'0,"0"0"0,0 0 15,0 0-15,0 0 16,0 0-16,0 0 0,0 0 16,0 0-16,0 0 0,0 0 15,0 0-15,0 0 0,0 0 16,0 0-16,0 0 16,0 0-16,-32-21 0,32 21 15,0 0-15,0 0 16,-62-3-16,62 3 0,-90 14 15,90-14-15,0 0 0,-104 35 16,104-35-16,0 0 16,0 0-16,0 0 0,0 0 15,-112 59-15,112-59 16,0 0-16,0 0 0,0 0 16,0 0-16,0 0 15,-75 68-15,75-68 0,0 0 16,0 0-16,-10 75 0,10-75 15,0 0-15,43 75 16,-43-75-16,0 0 0,0 0 16,64 82-16,-64-82 15,0 0-15,48 108 0,-48-108 16,3 118-16,-3-118 0,-36 115 16,36-115-16,-61 104 15,61-104-15,0 0 0,0 0 16,0 0-16,0 0 15,-83 94-15,83-94 0,0 0 16,0 0-16,0 0 0,0 0 16,0 0-16,0 0 15,-80 68-15,80-68 0,0 0 16,-29 18-16,29-18 0,0 0 16,0 0-16,0 0 15,48-36-15,-48 36 0,0 0 16,0 0-16,0 0 15,0 0-15,100-41 0,-100 41 16,0 0-16,0 0 0,97 4 16,-97-4-16,0 0 15,61 62-15,-61-62 0,0 0 16,0 0-16,19 125 16,-19-125-16,0 0 0,-19 172 15,19-172-15,-39 194 16,39-194-16,-43 190 0,43-190 15,-40 180-15,40-180 0,-39 179 16,39-179-16,-36 183 16,36-183-16,-32 189 0,32-189 15,-29 205-15,0-5 0,29-200 16,-26 187-16,26-187 16,-14 183-16,7 4 0,7-187 15,-4 172-15,4-172 16,-3 176-16,-1 13 0,4-189 15,0 176-15,0-176 0,0 180 16,4 2-16,-4-182 16,3 169-16,-3-169 0,11 165 15,-11-165-15,0 0 0,14 183 16,-14-183-16,22 186 16,-22-186-16,0 0 0,26 176 15,-26-176-15,0 0 16,0 0-16,36 146 0,-36-146 15,0 0-15,0 0 0,0 0 16,0 0-16,0 0 16,57 102-16,-57-102 0,0 0 15,0 0-15,82 43 16,-82-43-16,0 0 0,0 0 16,87-18-16,-87 18 15,0 0-15</inkml:trace>
  <inkml:trace contextRef="#ctx0" brushRef="#br0" timeOffset="73088.4365">18354 10320 0,'0'0'0,"0"0"0,0 0 16,0 0-16,0 0 16,0 0-16,0 0 0,0 0 15</inkml:trace>
  <inkml:trace contextRef="#ctx0" brushRef="#br0" timeOffset="74260.0386">19437 4568 0,'0'0'15,"0"0"-15,0 0 0,-14 25 16,14-25-16,0 0 0,-32 64 16,32-64-16,0 0 15,-37 107-15,37-107 0,0 0 16,-32 141-16,32-141 15,0 0-15,-25 158 0,25-158 16,0 0-16,-15 165 16,15-165-16,0 0 0,0 0 15,0 0-15,0 0 0,-7 143 16,7-143-16,0 0 16,0 0-16,0 0 0,0 0 15,0 0-15,0 0 0,0 0 16,0 0-16,0 0 15,0 0-15,-3 108 0,3-108 16,0 0-16,0 0 16,0 0-16,0 0 0,0 0 15,0 0-15,0 0 16,0 0-16,0 0 0,0 0 16,-4 50-16,4-50 0,0 0 15,0 0-15,0 0 16,0 0-16,0 0 0,0 0 15,0 0-15</inkml:trace>
  <inkml:trace contextRef="#ctx0" brushRef="#br0" timeOffset="74650.6646">19866 5468 0,'0'0'16,"0"0"-16,0 0 0,0 0 15,0 0-15,0 0 16,0 0-16,0 0 0,0 0 16,0 0-16,0 0 0,0 0 15,0 0-15,0 0 16,0 0-16,0 36 0,0-36 15,0 0-15,0 0 16,0 0-16</inkml:trace>
  <inkml:trace contextRef="#ctx0" brushRef="#br0" timeOffset="75275.4207">21536 4353 0,'0'0'0,"0"0"0,-21 21 16,21-21-16,-48 50 15,48-50-15,-68 79 0,68-79 16,-83 111-16,83-111 15,-90 134-15,90-134 0,-90 139 16,90-139-16,-90 144 0,90-144 16,-86 136-16,86-136 15,-79 133-15,79-133 0,0 0 16,0 0-16,-80 136 16,80-136-16,0 0 0,0 0 15,0 0-15,0 0 16,-68 125-16,68-125 0,0 0 15,-36 54-15,36-54 16</inkml:trace>
  <inkml:trace contextRef="#ctx0" brushRef="#br0" timeOffset="75665.9545">20996 4234 0,'0'0'16,"0"0"-16,0 0 0,0 0 16,26 65-16,-26-65 0,27 87 15,-27-87-15,41 117 16,-41-117-16,0 0 0,43 137 15,-43-137-15,47 151 16,-47-151-16,46 157 0,-46-157 16,40 151-16,-40-151 0,40 147 15,-40-147-15,36 132 16,-36-132-16,0 0 0,35 116 16,-35-116-16,0 0 15,0 0-15,0 0 0,0 0 16,0 0-16,0 0 0,36 104 15,-36-104-15,0 0 16,0 0-16,0 0 0,22 28 16,-22-28-16</inkml:trace>
  <inkml:trace contextRef="#ctx0" brushRef="#br0" timeOffset="76118.9785">20813 4927 0,'0'0'0,"0"0"15,0 0-15,0 0 0,0 0 16,0 0-16,93-7 15,-93 7-15,116 0 0,-116 0 16,136-4-16,-136 4 0,0 0 16,165 0-16,-165 0 15,0 0-15,192 7 0,-192-7 16,0 0-16,0 0 16,204 11-16,-204-11 0,0 0 15,0 0-15,0 0 0,0 0 16,0 0-16,0 0 15,0 0-15,0 0 0,0 0 16,0 0-16,177 11 0,-177-11 16,0 0-16,0 0 15,0 0-15,0 0 0,0 0 16,0 0-16,0 0 0,0 0 16,0 0-16,0 0 15,97 15-15,-97-15 0,0 0 16</inkml:trace>
  <inkml:trace contextRef="#ctx0" brushRef="#br0" timeOffset="76259.6627">22134 5139 0,'0'0'0,"0"0"0,0 0 0,0 0 15,0 0-15,0 0 16</inkml:trace>
  <inkml:trace contextRef="#ctx0" brushRef="#br0" timeOffset="83976.5185">19563 9582 0,'0'0'0,"0"0"16,0 0-16,-29-4 0,29 4 15,0 0-15,0 0 16,-61-11-16,61 11 0,0 0 16,0 0-16,0 0 0,-87-25 15,87 25-15,0 0 16,0 0-16,0 0 0,0 0 15,-89-39-15,89 39 16,0 0-16,0 0 0,0 0 16,0 0-16,-47-68 0,47 68 15,0 0-15,0 0 0,10-86 16,-10 86-16,0 0 16,0 0-16,0 0 0,73-68 15,-73 68-15,0 0 16,0 0-16,0 0 0,116-21 15,-116 21-15,0 0 0,117 21 16,-117-21-16,0 0 16,0 0-16,112 59 0,-112-59 15,0 0-15,97 91 16,-97-91-16,0 0 0,69 104 16,-69-104-16,0 0 15,32 125-15,-32-125 0,0 0 16,0 0-16,-17 151 0,17-151 15,0 0-15,-58 154 16,58-154-16,-83 136 0,83-136 16,0 0-16,-97 107 15,97-107-15,0 0 0,0 0 16,-112 80-16,112-80 0,0 0 16,0 0-16,-126 43 15,126-43-15,0 0 0,0 0 16,-118 7-16,118-7 15,0 0-15,0 0 0,0 0 16,0 0-16,0 0 0,-98-28 16,98 28-16,0 0 15,0 0-15,0 0 0,0 0 16,-65-47-16,65 47 0,0 0 16,0 0-16,0 0 15,0 0-15,12-43 0,-12 43 16,0 0-16,0 0 0,0 0 15,75-21-15,-75 21 16,0 0-16,0 0 0,112 7 16,-112-7-16,0 0 15,0 0-15,129 25 0,-129-25 16,0 0-16,133 29 16,-133-29-16,0 0 0,0 0 15,119 25-15,-119-25 16,0 0-16,0 0 0,0 0 15,0 0-15,108 18 0,-108-18 16,0 0-16,0 0 16,0 0-16,0 0 0,0 0 15,108 14-15,-108-14 16,0 0-16,0 0 0,0 0 16,115 7-16,-115-7 15</inkml:trace>
  <inkml:trace contextRef="#ctx0" brushRef="#br0" timeOffset="84257.6965">20471 10217 0,'0'0'0,"0"0"15,0 0-15,0 0 0,0 0 16,0 0-16,0 0 15,0 0-15,0 0 16</inkml:trace>
  <inkml:trace contextRef="#ctx0" brushRef="#br0" timeOffset="86710.2538">22191 10306 0,'0'0'0,"0"0"0,0 0 0,0 0 16,0 0-16,0 0 15,0 0-15,0 0 0,0 0 16,0 0-16,0 0 16,-76-14-16,76 14 0,0 0 15,0 0-15,0 0 16,-104-25-16,104 25 0,0 0 16,0 0-16,-134-39 0,134 39 15,0 0-15,-136-50 16,136 50-16,0 0 0,-126-62 15,126 62-15,0 0 16,0 0-16,-122-79 0,122 79 16,0 0-16,-112-101 15,112 101-15,0 0 0,-90-118 16,90 118-16,0 0 0,-68-129 16,68 129-16,0 0 15,-43-144-15,43 144 0,0 0 16,0 0-16,-26-157 15,26 157-15,0 0 0,0-172 16,0 172-16,0 0 0,36-173 16,-36 173-16,61-150 15,-61 150-15,69-115 0,-69 115 16,0 0-16,0 0 16,0 0-16,86-93 0,-86 93 15,0 0-15,0 0 0,0 0 16,0 0-16,104-72 0,-104 72 15,0 0-15,0 0 16,0 0-16,0 0 0,90-10 16,-90 10-16,0 0 15,44 61-15,-44-61 0,-7 103 16,7-103-16,-44 119 0,44-119 16,0 0-16,-64 136 15,64-136-15,-83 154 0,83-154 16,-83 158-16,83-158 15,-76 154-15,76-154 0,-64 147 16,64-147-16,-51 133 16,51-133-16,0 0 0,-36 137 15,36-137-15,0 0 16,0 0-16,-21 146 0,21-146 16,0 0-16,-3 148 0,3-148 15,0 0-15,0 0 16,14 125-16,-14-125 0,0 0 15,0 0-15,28 104 16,-28-104-16,0 0 0,0 0 16,0 0-16,0 0 0,0 0 15,62 75-15,-62-75 16,0 0-16,0 0 0,0 0 16,90 7-16,-90-7 0,0 0 15,90-68-15,-90 68 0,0 0 16,82-118-16,-82 118 15,0 0-15,0 0 0,66-146 16,-66 146-16,0 0 16,0 0-16,0 0 0,49-148 15,-49 148-15,0 0 16,0 0-16,44-122 0,-44 122 16,0 0-16,0 0 0,53-93 15,-53 93-15,0 0 16,0 0-16,73-65 0,-73 65 15,0 0-15,0 0 16,0 0-16,0 0 0,97-14 16,-97 14-16,0 0 15,104 39-15,-104-39 0,0 0 16,0 0-16,0 0 16</inkml:trace>
  <inkml:trace contextRef="#ctx0" brushRef="#br0" timeOffset="95145.7851">23365 4356 0,'0'0'0,"0"0"0,0 0 0,0 0 16,0 0-16,0 0 15,0 0-15,0 0 0,0 0 16,0 0-16,0 0 16,-32-42-16,32 42 0,0 0 15,0 0-15,0 0 0,-73-33 16,73 33-16,0 0 15,0 0-15,-104-14 0,104 14 16,0 0-16,-116 7 0,116-7 0,0 0 0,0 0 16,-104 32-16,104-32 15,0 0-15,0 0 0,-86 61 16,86-61-16,0 0 16,0 0-16,-32 90 0,32-90 15,0 0-15,25 100 0,-25-100 16,0 0-16,65 100 15,-65-100-15,0 0 0,78 104 16,-78-104-16,0 0 16,0 0-16,80 112 0,-80-112 15,0 0-15,0 0 0,58 118 32,-58-118-32,0 0 0,0 0 0,3 123 0,-3-123 31,-39 107-31,39-107 0,0 0 0,0 0 0,0 0 31,-83 86-31,83-86 0,0 0 0,0 0 0,0 0 0,0 0 31,0 0-31,0 0 0,0 0 0,0 0 0,0 0 16,0 0-16,-104 53 16,104-53-16,0 0 0,0 0 15,0 0-15,0 0 0,0 0 16,0 0-16,-70 11 15,70-11-15,0 0 0,0 0 16,0 0-16,-17 15 16,17-15-16,0 0 0,4 50 15,-4-50-15,0 0 16,3 86-16,-3-86 0,-14 128 16,14-128-16,0 0 15,-22 155-15,22-155 0,-25 155 16,25-155-16,-26 146 0,26-146 15,0 0-15,-25 151 16,25-151-16,-17 168 0,17-168 16,0 0-16,-12 173 15,12-173-15,0 175 0,0-175 16,0 0-16,5 169 0,-5-169 16,0 0-16,0 0 15,7 172-15,-7-172 0,0 0 16,14 165-16,-14-165 0,0 0 15,21 136-15,-21-136 16,0 0-16,0 0 0,0 0 16,40 109-16,-40-109 0,0 0 15,0 0-15,0 0 16,0 0-16,0 0 0,64 85 16,-64-85-16,0 0 15,0 0-15,0 0 0,0 0 16,0 0-16,91 65 0,-91-65 15,0 0-15</inkml:trace>
  <inkml:trace contextRef="#ctx0" brushRef="#br0" timeOffset="95317.715">23311 7796 0,'0'0'0,"0"0"0,0 0 16,0 0-16,0 0 0,0 0 15,0 0-15</inkml:trace>
  <inkml:trace contextRef="#ctx0" brushRef="#br0" timeOffset="102131.9783">24146 4521 0,'0'0'0,"-14"26"0,14-26 15,-34 67-15,34-67 16,-49 100-16,49-100 0,-65 134 15,65-134 1,-76 154-16,76-154 16,-79 151-16,79-151 0,-76 143 15,76-143-15,-61 122 16,61-122-16,-46 107 0,46-107 16,-36 95-16,36-95 0,0 0 15,0 0-15,0 0 16,-41 96-16,41-96 0,0 0 15,0 0-15,0 0 16</inkml:trace>
  <inkml:trace contextRef="#ctx0" brushRef="#br0" timeOffset="102319.4349">24059 5515 0,'0'0'0,"0"0"0,0 0 16,0 0-16,0 0 0,0 0 16,0 0-16,0 0 0,0 0 15,0 39-15,0-39 16,0 0-16,0 0 16</inkml:trace>
  <inkml:trace contextRef="#ctx0" brushRef="#br0" timeOffset="102678.8184">25103 4306 0,'0'0'0,"0"0"0,0 0 16,0 0-16,-65 54 0,65-54 15,-83 79-15,83-79 0,-100 111 16,100-111-16,-108 129 16,108-129-16,-112 133 0,112-133 15,-97 118-15,97-118 16,0 0-16,0 0 0,-79 107 15,79-107-15,0 0 16,0 0-16,0 0 0,0 0 16</inkml:trace>
  <inkml:trace contextRef="#ctx0" brushRef="#br0" timeOffset="102866.1818">24865 4708 0,'0'0'0,"0"0"0,0 0 16,8 26-16,-8-26 16,0 0-16,21 71 0,-21-71 15,0 0-15,32 104 16,-32-104-16,0 0 0,0 0 16,51 125-16,-51-125 0,0 0 15,0 0-15,0 0 0,0 0 16</inkml:trace>
  <inkml:trace contextRef="#ctx0" brushRef="#br0" timeOffset="103069.3523">24963 4636 0,'0'0'0,"0"0"15,0 0-15,0 0 16,0 0-16,0 0 0,0 0 15,89 14-15,-89-14 0,112-10 16,-112 10-16,123-33 16,-123 33-16,112-50 0,-112 50 15,0 0-15,97-75 16,-97 75-16,0 0 0</inkml:trace>
  <inkml:trace contextRef="#ctx0" brushRef="#br0" timeOffset="103303.5805">25481 4152 0,'0'0'0,"0"0"0,0 0 0,0 0 16,-7 29-16,7-29 15,0 0-15,0 0 0,-14 89 16,14-89-16,-18 137 16,18-137-16,0 0 0,-22 165 15,22-165-15,0 0 0,-21 183 16,21-183-16,0 0 15,-15 182-15,15-182 0,0 0 16,0 0-16,0 0 16,0 0-16,0 0 0,-4 162 15,4-162-15</inkml:trace>
  <inkml:trace contextRef="#ctx0" brushRef="#br0" timeOffset="103537.9931">24916 5293 0,'0'0'0,"0"0"16,0 0-16,0 0 0,7 25 16,-7-25-16,0 0 0,0 0 15,36 60-15,-36-60 16,0 0-16,69 83 0,-69-83 15,0 0-15,104 64 16,-104-64-16,133 15 0,-133-15 16,0 0-16</inkml:trace>
  <inkml:trace contextRef="#ctx0" brushRef="#br0" timeOffset="104365.8314">25964 4374 0,'0'0'0,"0"0"16,0 0-16,-22 12 15,22-12-15,0 0 0,-72 49 16,72-49-16,-94 86 16,94-86-16,0 0 0,0 0 15,-97 115-15,97-115 16,0 0-16,0 0 0,-64 125 15,64-125-15,0 0 0,0 0 16,-4 112-16,4-112 16,0 0-16,68 68 0,-68-68 15,0 0-15,119 11 16,-119-11-16,0 0 0,0 0 16,0 0-16,140-47 0,-140 47 15,0 0-15,0 0 16,105-93-16,-105 93 0,0 0 15,14-104-15,-14 104 16,0 0-16,0 0 0,-61-86 16,61 86-16,0 0 0,0 0 15,0 0-15,-101-50 0,101 50 16,0 0-16,0 0 16,0 0-16,0 0 0,-93-15 15,93 15-15,0 0 16,-26 7-16,26-7 0,72 0 15,-72 0-15,134-24 0,-134 24 16,136-37-16,-136 37 16,0 0-16,133-50 0,-133 50 15,0 0-15,0 0 16,138-61-16,-138 61 0,0 0 16,0 0-16,0 0 15,0 0-15,0 0 0,115-68 16,-115 68-16,0 0 15,0 0-15,0 0 0,0 0 16,43-60-16,-43 60 0,0 0 16,0 0-16,0 0 15,0 0-15,-33-12 0,33 12 16,0 0-16,0 0 16,-61 69-16,61-69 0,-54 132 15,54-132-15,-32 158 0,32-158 16,0 0-16,-4 169 15,4-169-15,0 0 0,0 0 16,22 175-16,-22-175 16,0 0-16,0 0 0,0 0 15,0 0-15,36 155 0,-36-155 16,0 0-16,0 0 0,0 0 16,0 0-16,29 114 15,-29-114-15,0 0 16</inkml:trace>
  <inkml:trace contextRef="#ctx0" brushRef="#br0" timeOffset="104678.2585">25978 5217 0,'0'0'0,"0"0"15,0 0-15,0 0 16,0 0-16,0 0 0,14 83 15,-14-83-15,29 78 16,-29-78-16,0 0 0,40 94 16,-40-94-16,0 0 0,0 0 15,61 104-15,-61-104 16,0 0-16,0 0 0,83 94 16,-83-94-16,0 0 15,0 0-15,100 50 0,-100-50 16,0 0-16,126 7 0,-126-7 15,0 0-15,145-36 16,-145 36-16,0 0 0,144-59 16,-144 59-16,0 0 15</inkml:trace>
  <inkml:trace contextRef="#ctx0" brushRef="#br0" timeOffset="104818.8462">26953 5670 0,'0'0'0,"0"0"16,0 0-16,0 0 0,0 0 16,0 0-16,0 0 15,0 0-15,0 0 0,0 0 16</inkml:trace>
  <inkml:trace contextRef="#ctx0" brushRef="#br0" timeOffset="107568.2998">23882 7053 0,'0'0'0,"0"0"15,0 0-15,0 0 0,0 0 16,0 0-16,0 0 16,-71-28-16,71 28 0,0 0 15,0 0-15,0 0 16,0 0-16,0 0 0,-72-58 15,72 58-15,0 0 0,0 0 16,0 0-16,-47-89 16,47 89-16,0 0 0,0 0 15,3-97-15,-3 97 16,0 0-16,0 0 0,66-83 16,-66 83-16,0 0 0,0 0 15,111-46-15,-111 46 16,0 0-16,119-4 0,-119 4 15,0 0-15,0 0 16,107 40-16,-107-40 0,0 0 16,87 85-16,-87-85 0,0 0 15,47 122-15,-47-122 16,0 0-16,0 140 0,0-140 16,0 0-16,-43 148 0,43-148 15,-76 139-15,76-139 16,0 0-16,0 0 0,-104 122 15,104-122-15,0 0 16,-119 94-16,119-94 0,0 0 16,0 0-16,-129 68 0,129-68 15,0 0-15,0 0 16,0 0-16,0 0 0,-130 39 16,130-39-16,0 0 15,0 0-15,0 0 0,0 0 16,0 0-16,0 0 0,0 0 15,0 0-15,0 0 16,0 0-16,-97 18 0,97-18 16,0 0-16,0 0 15,0 0-15,0 0 0,0 0 16,0 0-16,71 4 16,-71-4-16,0 0 0,0 0 15,145 3-15,-145-3 0,0 0 16,173 11-16,-173-11 15,0 0-15,168 18 0,-168-18 16,0 0-16,0 0 0,167 21 16,-167-21-16,0 0 15,0 0-15,158 18 0,-158-18 16</inkml:trace>
  <inkml:trace contextRef="#ctx0" brushRef="#br0" timeOffset="107786.9985">24707 7839 0,'0'0'0,"0"0"15,0 0-15,0 0 0,0 0 16,0 0-16,0 0 0,0 0 15,0 0-15,0 0 16,0 0-16,0 0 0,0 0 16,18 14-16,-18-14 15</inkml:trace>
  <inkml:trace contextRef="#ctx0" brushRef="#br0" timeOffset="108099.4281">25542 6759 0,'0'0'0,"0"0"16,0 0-16,0 0 0,0 0 15,-36 25-15,36-25 16,-57 57-16,-29 37 0,86-94 16,-102 115-16,102-115 0,-97 121 15,97-121-15,-97 122 16,97-122-16,0 0 0,0 0 16,0 0-16</inkml:trace>
  <inkml:trace contextRef="#ctx0" brushRef="#br0" timeOffset="108302.4409">25186 7075 0,'0'0'0,"0"0"0,0 0 0,0 0 16,0 0-16,0 0 15,0 0-15,0 0 0,40 39 16,-40-39-16,0 0 0,71 75 15,-71-75-15,0 0 16,0 0-16,0 0 0,83 101 16,-83-101-16,0 0 15,0 0-15,0 0 0</inkml:trace>
  <inkml:trace contextRef="#ctx0" brushRef="#br0" timeOffset="108677.3242">25560 6311 0,'0'0'0,"0"0"16,0 0-16,0 0 15,0 0-15,0 0 0,14 97 16,-14-97-16,15 121 15,-15-121-15,0 0 0,18 162 16,-18-162-16,11 190 16,-11-190-16,7 208 0,-7 0 15,0-208-15,-7 189 0,7-189 16,-11 188-16,-3-2 16,14-186-16,-19 165 0,19-165 15,-20 154-15,20-154 0,0 0 16,-29 151-16,29-151 15,0 0-15,0 0 0,0 0 16,0 0-16,-33 118 16,33-118-16,0 0 0</inkml:trace>
  <inkml:trace contextRef="#ctx0" brushRef="#br0" timeOffset="108833.6314">25567 7050 0,'0'0'0,"0"0"16,0 0-16,0 0 15,0 0-15,84-43 0,-84 43 16,112-36-16,34-4 0,-146 40 16,148-43-16,-148 43 15</inkml:trace>
  <inkml:trace contextRef="#ctx0" brushRef="#br0" timeOffset="109771.0394">26414 6297 0,'0'0'0,"0"0"0,0 0 15,-8 25-15,8-25 0,0 0 16,-17 75-16,17-75 0,-36 121 16,36-121-16,0 0 15,-41 152-15,41-152 0,0 0 16,0 0-16,0 0 16,0 0-16,-24 150 0,24-150 15,0 0-15,0 0 0,10 108 16,-10-108-16,0 0 15,51 18-15,-51-18 0,0 0 16,0 0-16,75-76 16,-75 76-16,0 0 0,0 0 0,0 0 0,62-121 0,-62 121 15,0 0-15,0 0 16,0 0-16,0-108 0,0 108 16,0 0-16,-65-32 15,65 32-15,0 0 0,-90 47 16,90-47-16,-87 107 0,87-107 15,-64 140-15,64-140 16,0 0-16,-36 161 0,36-161 16,0 0-16,0 0 31,-15 187-31,15-187 0,0 0 0,0 0 0,4 167 0,-4-167 16,0 0-16,36 102 0,-36-102 15,82 0-15,-82 0 16,109-90-16,-109 90 0,100-126 15,-100 126-15,0 0 16,73-125-16,-73 125 0,0 0 16,0 0-16,0 0 15,0 0-15,0 0 0,0 0 16,0 0-16,0 0 0,43-104 16,-43 104-16,0 0 15,0 0-15,10-33 0,-10 33 16,0 0-16,-32 54 15,32-54-15,0 0 0,-65 93 16,65-93-16,-93 97 31,93-97-31,0 0 0,-108 79 0,108-79 0,0 0 0,0 0 16,0 0-16,0 0 16,0 0-16,-108 50 0,108-50 15,0 0-15,0 0 16,0 0-16,0 0 0,0 0 15,0 0-15,0 0 0,0 0 16,0 0-16,-69 18 16,69-18-16,0 0 0,0 0 15,26-18-15,-26 18 16,107-43-16,-107 43 0,155-61 16,-155 61-16,180-60 15,-180 60-15,0 0 0,0 0 31,198-50-31,-198 50 0,0 0 0,0 0 0</inkml:trace>
  <inkml:trace contextRef="#ctx0" brushRef="#br0" timeOffset="110333.4398">26295 7803 0,'0'0'0,"0"0"0,-7 25 0,7-25 16,0 0-16,0 0 0,0 64 31,0-64-31,0 0 0,0 0 0,21 90 0,-21-90 16,0 0-16,0 0 31,68 82-31,-68-82 0,0 0 0,0 0 0,127 51 0,-127-51 16,0 0-16,147-4 15,-147 4-15,0 0 0,130-50 32,-130 50-32,0 0 0,0 0 0,82-108 0,-82 108 15,0 0-15,12-139 0,-12 139 16,0 0-16,0 0 15,0 0-15,-55-137 0,55 137 16,0 0-16,0 0 16,-105-100-16,105 100 0,0 0 15,-129-32-15,129 32 16,0 0-16,-133 36 0,133-36 16,0 0-16,-122 104 0,122-104 15,-94 136-15,94-136 0,0 0 16,0 0-16,-54 143 15,54-143-15,0 0 0,-10 137 16,10-137-16,0 0 16,35 100-16,-35-100 0,0 0 15,0 0-15,90 64 0,-90-64 16,130 29-16,-130-29 16</inkml:trace>
  <inkml:trace contextRef="#ctx0" brushRef="#br0" timeOffset="110520.997">27382 7968 0,'0'0'0,"0"0"0,0 0 0,0 0 0,0 0 31,0 0-31,0 0 16</inkml:trace>
  <inkml:trace contextRef="#ctx0" brushRef="#br0" timeOffset="116253.9359">22969 9079 0,'0'0'0,"0"0"16,0 0-16,0 0 16,0 0-16,0 0 0,0 0 15,0 0-15,0 0 16,0 0-16,0 0 0,-40 43 15,40-43-15,0 0 0,0 0 16,0 0-16,0 0 16,-28 72-16,28-72 0,0 0 15,0 0-15,0 75 16,0-75-16,0 0 0,0 0 16,0 0-16,49 47 0,-49-47 15,0 0-15,0 0 16,0 0-16,0 0 0,77-3 15,-77 3-15,0 0 16,0 0-16,0 0 0,0 0 16,57-47-16,-57 47 0,0 0 15,0 0-15,0 0 0,0 0 16,4-58-16,-4 58 16,0 0-16,0 0 0,0 0 15,-48-25-15,48 25 16,0 0-16,0 0 0</inkml:trace>
  <inkml:trace contextRef="#ctx0" brushRef="#br0" timeOffset="116800.6834">23005 9775 0,'0'0'0,"0"0"16,0 0-16,0 0 16,0 0-16,0 0 0,0 0 15,0 0-15,0 0 16,0 0-16,0 0 0,-14 68 16,14-68-16,0 0 15,0 0-15,0 0 0,-15 97 16,15-97-16,0 0 0,0 0 15,0 0-15,0 0 16,-4 108-16,4-108 0,0 0 16,0 0-16,26 75 0,-26-75 15,0 0-15,0 0 16,57 17-16,-57-17 0,0 0 16,0 0-16,0 0 15,69-46-15,-69 46 0,0 0 16,0 0-16,0 0 15,0 0-15,39-89 0,-39 89 16,0 0-16,0 0 0,0 0 16,-18-97-16,18 97 0,0 0 15,0 0-15,0 0 16,-72-65-16,72 65 0,0 0 16,0 0-16,0 0 15,-94-18-15,94 18 0,0 0 16,0 0-16,0 0 0,0 0 15,0 0-15,-97 25 16,97-25-16,0 0 0,0 0 16,0 0-16,0 0 15,0 0-15</inkml:trace>
  <inkml:trace contextRef="#ctx0" brushRef="#br0" timeOffset="117238.0767">24229 8997 0,'0'0'0,"0"0"16,-22 11-16,22-11 15,-54 35-15,54-35 0,0 0 16,0 0-16,-90 76 16,90-76-16,-104 100 0,104-100 15,0 0-15,-109 109 0,109-109 16,0 0-16,-93 100 16,93-100-16,0 0 0,0 0 15,0 0-15,0 0 16,0 0-16</inkml:trace>
  <inkml:trace contextRef="#ctx0" brushRef="#br0" timeOffset="117472.4949">23940 9266 0,'0'0'0,"0"0"16,0 0-16,0 0 16,0 0-16,0 0 0,0 0 15,0 0-15,51 44 16,-51-44-16,0 0 0,72 53 15,-72-53-15,0 0 16,0 0-16,93 75 0,-93-75 16,0 0-16,98 72 0,-98-72 15,0 0-15,94 50 16,-94-50-16</inkml:trace>
  <inkml:trace contextRef="#ctx0" brushRef="#br0" timeOffset="117878.6482">24542 8345 0,'0'0'0,"0"0"15,0 0-15,0 0 16,0 0-16,0 0 0,0 0 15,0 93-15,0-93 16,0 125-16,0-125 0,0 165 16,0-165-16,0 179 15,0-179-15,0 190 0,0 7 16,0-197-16,0 187 16,0-187-16,0 183 0,0 8 15,0-191-15,0 182 0,0-182 16,-4 183-16,-3-4 15,7-179-15,-8 158 0,8-158 16,0 0-16,-3 143 16,3-143-16,0 0 0,0 0 15,0 0-15,0 0 0,-4 126 16,4-126-16,0 0 16,0 0-16,-7 54 0,7-54 15,0 0-15</inkml:trace>
  <inkml:trace contextRef="#ctx0" brushRef="#br0" timeOffset="118081.6328">24470 9248 0,'0'0'15,"0"0"-15,0 0 0,0 0 16,0 0-16,0 0 0,72-15 15,-72 15-15,119-32 16,-119 32-16,140-36 0,-140 36 16,0 0-16,0 0 15</inkml:trace>
  <inkml:trace contextRef="#ctx0" brushRef="#br0" timeOffset="118643.9982">25366 8627 0,'0'0'0,"0"0"16,0 0-16,0 0 0,0 0 16,0 0-16,0 0 15,0 0-15,-47 68 0,47-68 16,0 0-16,0 0 15,-51 123-15,51-123 0,0 0 16,-39 157-16,39-157 0,0 0 16,0 0-16,0 137 15,0-137-15,0 0 0,0 0 16,58 71-16,-58-71 16,0 0-16,90-7 0,-90 7 15,0 0-15,0 0 0,0 0 16,90-75-16,-90 75 0,0 0 15,0 0 1,0 0-16,0 0 16,0 0-16,43-111 0,-43 111 15,0 0-15,-26-86 0,26 86 16,-75-15-16,75 15 16,-100 54-16,100-54 15,-94 104-15,94-104 0,-76 129 16,76-129-16,-50 137 15,50-137-15,-29 132 0,29-132 16,0 0-16,-8 126 16,8-126-16,0 0 0,0 0 15,0 0-15,0 0 0,12 122 16,-12-122-16,0 0 16,36 79-16,-36-79 0,75 0 15,-75 0-15,0 0 16</inkml:trace>
  <inkml:trace contextRef="#ctx0" brushRef="#br0" timeOffset="119112.6437">25622 9219 0,'0'0'15,"0"0"-15,0 0 16,0 0-16,0 0 0,0 0 16,0 0-16,0 0 0,0 0 15,0 0-15,-26 65 16,26-65-16,0 0 0,0 0 15,-49 90-15,49-90 16,-77 104-16,77-104 0,-97 96 16,97-96-16,0 0 0,0 0 15,-119 94-15,119-94 16,0 0-16,-129 82 0,129-82 16,0 0-16,0 0 15,0 0-15,0 0 0,-119 61 16,119-61-16,0 0 0,0 0 15,0 0-15,0 0 16,0 0-16,0 0 0,0 0 16,0 0-16,0 0 0,-80 29 15,80-29-15,0 0 16,0 0-16,0 0 0,0 0 16,94-36-16,-94 36 15,0 0-15,0 0 0,151-32 16,-151 32-16,174-18 0,-174 18 15,0 0-15,173-15 16,-173 15-16,0 0 0,165-10 16,-165 10-16,0 0 15,0 0-15,155-15 0,-155 15 16,0 0-16,0 0 16,0 0-16,0 0 0,144-18 15</inkml:trace>
  <inkml:trace contextRef="#ctx0" brushRef="#br0" timeOffset="119643.7647">25258 10055 0,'0'0'0,"0"0"0,0 0 15,0 0-15,0 0 0,0 0 16,0 0-16,0 0 0,-7 89 16,7-89-16,0 0 15,10 126-15,-10-126 0,26 151 16,-26-151-16,0 0 16,39 140-16,-39-140 0,0 0 15,61 111-15,-61-111 0,0 0 16,0 0-16,90 57 15,-90-57-15,0 0 0,112-7 16,-112 7-16,104-72 16,-104 72-16,80-107 0,-80 107 15,0 0-15,51-133 16,-51 133-16,0 0 0,17-150 16,-17 150-16,0 0 15,0 0-15,-25-148 0,25 148 16,0 0-16,-75-115 0,75 115 15,0 0-15,-119-64 16,119 64-16,0 0 0,-145-4 16,145 4-16,0 0 15,-143 54-15,143-54 0,-130 93 16,130-93-16,-97 108 0,97-108 16,0 0-16,-72 115 15,72-115-15,0 0 0,0 0 16,-39 125-16,39-125 0</inkml:trace>
  <inkml:trace contextRef="#ctx0" brushRef="#br0" timeOffset="119924.9899">26417 10747 0,'0'0'0,"0"0"16,0 0-16,0 0 15</inkml:trace>
  <inkml:trace contextRef="#ctx0" brushRef="#br0" timeOffset="133031.2961">27587 4600 0,'0'0'0,"0"0"0,0 0 15,0 0-15,0 0 16,0 0-16,0 0 0,0 0 15,0 0-15,0 0 16,0 0-16,0 0 0,0 0 16</inkml:trace>
  <inkml:trace contextRef="#ctx0" brushRef="#br0" timeOffset="133265.679">27356 5203 0,'0'0'0,"0"0"0,0 0 0,0 0 16,0 0-16,0 0 0,0 0 16,0 0-16,0 0 15,0 0-15,0 0 0,0 0 16,0 0-16,33 25 15,-33-25-15</inkml:trace>
  <inkml:trace contextRef="#ctx0" brushRef="#br0" timeOffset="133546.8627">28113 5037 0,'0'0'0,"0"0"0,0 0 0,0 0 16,0 0-16,0 0 15,0 0-15,0 0 0,0 0 16,-4 87-16,4-87 0,-8 82 16,8-82-16,0 0 15,0 0-15,0 0 0,-10 108 16,10-108-16,0 0 15,0 0-15,0 0 0,7 108 16,-7-108-16</inkml:trace>
  <inkml:trace contextRef="#ctx0" brushRef="#br0" timeOffset="133734.3215">28048 4553 0,'0'0'0,"0"0"0,0 0 16,0 0-16,0 0 0,0 0 0,0 0 16,0 0-16,0 0 15,0 0-15</inkml:trace>
  <inkml:trace contextRef="#ctx0" brushRef="#br0" timeOffset="134812.0957">28394 4820 0,'0'0'0,"0"0"15,0 0-15,0 0 0,0 0 16,25 60-16,-25-60 0,14 111 15,-14-111-15,0 0 16,7 144-16,-7-144 0,0 0 16,-4 161-16,4-161 15,0 0-15,0 0 0,0 0 16,0 0-16,0 0 0,0 0 16,-14 143-16,14-143 15,0 0-15,-7 68 0,7-68 16,0 0-16,0 0 15,0 0-15,0 0 0,36-107 16,-36 107-16,0 0 16,0 0-16,0 0 0,68-140 15,-68 140-15,0 0 0,0 0 16,0 0-16,0 0 16,0 0-16,87-136 0,-87 136 15,0 0-15,0 0 16,0 0-16,79-61 0,-79 61 15,0 0-15,54 32 16,-54-32-16,0 0 0,29 90 16,-29-90-16,18 115 0,-18-115 15,7 122-15,-7-122 0,0 0 16,0 0-16,19 122 16,-19-122-16,0 0 0,0 0 15,0 0-15,0 0 16,32 114-16,-32-114 0,0 0 15,36 51-15,-36-51 0,0 0 16,25-36-16,-25 36 16,0 0-16,17-119 0,-17 119 15,22-183-15,-22 183 16,14-186-16,-14 186 0,12-165 16,-12 165-16,7-165 0,-7 165 15,3-165-15,-3 165 16,-3-161-16,3 161 0,0 0 15,-7-165-15,7 165 0,0-172 16,0 172-16,3-158 16,-3 158-16,-3-133 0,3 133 15,0 0-15,-4-114 16,4 114-16,0 0 0,0 0 16,0 0-16,0 0 0,0 0 15,-11-97-15,11 97 16,0 0-16,0 0 0,0 0 15,0 0-15,0 0 16,0 0-16,-14-50 0,14 50 16,0 0-16,0 0 15,0 0-15,0 0 0,-4 117 16,4-117-16,4 152 0,-4-152 16,7 175-16,3 1 15,-10-176-15,8 161 0,-8-161 16,4 161-16,-4-161 15,7 177-15,-7-177 0,10 189 16,2 5-16,-12-194 16,14 183-16,-14-183 0,0 0 0,10 172 15,-10-172-15,15 151 16,-15-151-16,0 0 0,17 147 16,-17-147-16,0 0 15,0 0-15,19 143 0,-19-143 16,0 0-16,0 0 0,0 0 15,0 0-15,0 0 16,0 0-16,18 118 0,-18-118 16,0 47-16,-18-101 15,18 54-15</inkml:trace>
  <inkml:trace contextRef="#ctx0" brushRef="#br0" timeOffset="135046.4208">28649 4593 0,'0'0'15,"0"0"-15,0 0 0,0 0 16,0 0-16,0 0 0,0 0 16,32-40-16,-32 40 0,105-17 15,-105 17-15,140-11 16,-140 11-16,0 0 0,173-4 15,-173 4-15,194 0 16,-194 0-16,194-3 0,-194 3 16,0 0-16</inkml:trace>
  <inkml:trace contextRef="#ctx0" brushRef="#br0" timeOffset="135468.289">30424 4317 0,'0'0'0,"0"0"15,0 0-15,0 0 0,0 0 16,0 0-16,0 0 16,-61 72-16,61-72 0,-80 104 15,80-104-15,-90 129 16,90-129-16,0 0 0,-90 162 16,90-162-16,-86 179 15,86-179-15,-72 164 0,72-164 16,-58 137-16,58-137 0,0 0 15,0 0-15,0 0 16,0 0-16,-53 122 0,53-122 16,0 0-16,0 0 15,0 0-15,-58 75 0,58-75 16,0 0-16</inkml:trace>
  <inkml:trace contextRef="#ctx0" brushRef="#br0" timeOffset="135780.6242">29956 4346 0,'0'0'0,"0"0"0,0 0 0,7 28 16,-7-28-16,0 0 15,29 76-15,-29-76 0,43 111 16,-43-111-16,0 0 0,50 129 15,-50-129-15,0 0 16,65 144-16,-65-144 0,0 0 16,65 157-16,-65-157 0,0 0 15,0 0-15,0 0 16,58 158-16,-58-158 0,0 0 16,0 0-16,0 0 0,0 0 15,0 0-15,39 144 16,-39-144-16,0 0 0,0 0 15,15 85-15,-15-85 16</inkml:trace>
  <inkml:trace contextRef="#ctx0" brushRef="#br0" timeOffset="136343.0859">29758 4776 0,'0'0'16,"0"0"-16,0 0 0,0 0 16,0 0-16,0 0 0,0 0 15,90 10-15,-90-10 16,122 16-16,-122-16 0,148 10 16,-148-10-16,0 0 15,0 0-15,155 4 0,-155-4 16,0 0-16,0 0 0,0 0 15,0 0-15,136 0 16,-136 0-16,0 0 16,0 0-16,0 0 0,0 0 15,87 10-15,-87-10 16,0 0-16,0 0 0,0 0 16,0 0-16,0 0 0,0 0 15,0 0-15,0 0 16,0 0-16,0 0 0,0 0 15,0 0-15,0 0 16,0 0-16,0 0 0,0 0 16,0 0-16,0 0 15,0 0-15,0 0 0,0 0 16,0 0-16,0 0 0,0 0 16,0 0-16,0 0 15,0 0-15,0 0 0,0 0 16,0 0-16,0 0 15,0 0-15,0 0 0,0 0 16,-43-10-16,43 10 0,0 0 16,0 0-16,0 0 15,0 0-15,0 0 0,0 0 16,0 0-16,0 0 16,0 0-16,0 0 0</inkml:trace>
  <inkml:trace contextRef="#ctx0" brushRef="#br0" timeOffset="136967.8467">30812 4410 0,'0'0'0,"0"0"0,0 0 16,0 0-16,0 0 0,0 0 15,0 0-15,-21 69 0,21-69 16,-15 85-16,15-85 15,-10 108-15,10-108 0,-11 144 16,11-144-16,-11 161 16,0 15-16,11-176 0,-7 165 15,7-165-15,0 161 0,0-161 16,0 179-16,0-179 16,-3 190-16,3-190 0,-8 190 15,8-190-15,-10 165 16,10-165-16,-4 133 0,4-133 15,0 0-15,0 0 16,-3 111-16,3-111 0,0 0 16,0 0-16,0 0 0,0 0 15,0 0-15,0 0 16,3 76-16,-3-76 0,0 0 16</inkml:trace>
  <inkml:trace contextRef="#ctx0" brushRef="#br0" timeOffset="137545.9297">30798 4575 0,'0'0'0,"0"0"0,0 0 16,0 0-16,0 0 15,0 0-15,0 0 0,87-3 16,-87 3-16,0 0 16,0 0-16,97 28 0,-97-28 15,104 50-15,-104-50 16,0 0-16,0 0 0,83 68 16,-83-68-16,0 0 0,0 0 15,0 0-15,43 102 16,-43-102-16,-14 121 0,14-121 15,0 0-15,-90 129 16,90-129-16,-166 133 0,166-133 16,0 0-16,0 0 0,0 0 15,-180 111-15,180-111 16,0 0-16,0 0 0,0 0 16,0 0-16,0 0 15,0 0-15,0 0 0,0 0 16,0 0-16,-133 68 0,133-68 15,0 0-15,0 0 0,0 0 16,0 0-16,0 0 16,0 0-16,0 0 0,0 0 15,0 0-15,0 0 16,-61 15-16,61-15 0,0 0 16,0 0-16,0 0 0,0 0 15,0 0-15,0 0 16,0 0-16,0 0 0,0 0 15,0 0-15,36-58 16,-36 58-16</inkml:trace>
  <inkml:trace contextRef="#ctx0" brushRef="#br0" timeOffset="137811.3951">31608 4364 0,'0'0'0,"0"0"0,0 0 0,0 0 16,0 0-16,0 0 15,0 0-15,0 0 0,29-15 16,-29 15-16,0 0 0,0 0 15,32 25-15,-32-25 16,0 0-16,0 0 0,51 40 16,-51-40-16,0 0 0,0 0 15</inkml:trace>
  <inkml:trace contextRef="#ctx0" brushRef="#br0" timeOffset="138077.0559">31694 5120 0,'0'0'16,"0"0"-16,0 0 0,0 0 15,0 0-15,0 0 16,0 0-16,0 0 0,0 0 0,29 54 16,-29-54-16,0 0 15,58 65-15,-58-65 0,0 0 16,72 93-16,-72-93 0,50 125 15,-50-125-15,-10 147 16,-92 15-16,-52-5 0,-47 1 16,-19 11-16,220-169 15</inkml:trace>
  <inkml:trace contextRef="#ctx0" brushRef="#br0" timeOffset="142381.4657">30380 4242 0,'0'0'0,"0"0"16,0 0-16,0 0 16,0 0-16,0 0 0,0 0 15,0 0-15,-32-36 16,32 36-16,0 0 0,0 0 16,0 0-16,-25-83 15,25 83-15,0 0 0,0 0 16,0 0-1,-15-117-15,15 117 16,0 0-16,7-122 16,-7 122-16,0 0 0,37-120 15,-37 120-15,0 0 16,68-111-16,-68 111 0,0 0 16,0 0-16,0 0 15,97-92-15,-97 92 16,0 0-16,0 0 0,0 0 15,104-62 1,-104 62-16,0 0 16,0 0-16,0 0 15,116-6-15,-116 6 0,0 0 16,112 56-16,-112-56 16,75 101-16,-75-101 0,47 107 0,-47-107 15,0 0-15,21 119 16,-21-119-16,0 0 0,4 133 15,-4-133-15,0 0 16,-7 143-16,7-143 0,0 0 16,0 0-16,0 0 0,0 0 15,-14 140-15,14-140 16,0 0-16,0 0 0,0 0 16,0 0-16,0 0 15,0 0-15,-12 118 0,12-118 16,0 0-16,0 0 15</inkml:trace>
  <inkml:trace contextRef="#ctx0" brushRef="#br0" timeOffset="142709.6071">30730 4110 0,'0'0'0,"0"0"0,0 0 15,0 0-15,0 0 0,0 0 16,0 0-16,29 3 16,-29-3-16,0 0 0,0 0 15,39 35-15,-39-35 16,0 0-16,0 0 0,0 0 16,54 76-16,-54-76 0,0 0 15,0 0-15,0 0 16,0 0-16,47 93 0,-47-93 15,0 0-15,0 0 16,0 0-16,0 0 0,50 54 16,-50-54-16,72-15 15,-72 15-15,87-82 0,-87 82 16,0 0-16</inkml:trace>
  <inkml:trace contextRef="#ctx0" brushRef="#br0" timeOffset="143209.4886">33444 11583 0,'-7'28'15,"7"-28"-15,-15 76 0,15-76 16,-17 107-16,17-107 16,-26 122-16,26-122 0,-29 140 15,29-140-15,-25 158 0,25-158 16,0 0-16</inkml:trace>
  <inkml:trace contextRef="#ctx0" brushRef="#br0" timeOffset="152160.6947">27598 6996 0,'0'0'0,"0"0"0,0 0 16,0 0-16,0 0 0,0 0 16,0 0-16,0 0 0,0 0 15,0 0-15,0 0 16,3 36-16,-3-36 0,0 0 15,0 0-15,0 0 16,0 0-16</inkml:trace>
  <inkml:trace contextRef="#ctx0" brushRef="#br0" timeOffset="152441.8766">27565 7738 0,'0'0'0,"0"0"16,0 0-16,0 0 0,0 0 16,0 0-16,0 0 15,0 0-15,0 0 0,7 58 16,-7-58-16,0 0 0,0 0 15,33 86-15,-33-86 16,0 0-16,57 100 0,-57-100 16</inkml:trace>
  <inkml:trace contextRef="#ctx0" brushRef="#br0" timeOffset="152941.6671">28609 7322 0,'0'0'16,"0"0"-16,0 0 16,0 0-16,0 0 0,0 0 15,0 90-15,0-90 16,-3 104-16,3-104 0,0 129 15,0-129-15,3 154 0,-3-154 16,0 172-16,0-172 0,-3 179 16,3-179-16,-3 183 15,3-183-15,-7 180 0,7-180 16,-5 168-16,5-168 16,0 0-16,0 0 0,-3 172 15,3-172-15,0 0 0,0 0 16,0 0-16,0 0 15,0 162-15,0-162 0,0 0 16,0 0-16,0 0 16,-11 90-16,11-90 0,0 0 15</inkml:trace>
  <inkml:trace contextRef="#ctx0" brushRef="#br0" timeOffset="153379.0926">28570 7456 0,'0'0'0,"0"0"0,0 0 16,0 0-16,0 0 16,0 0-16,39-38 0,-39 38 15,0 0-15,91-24 16,-91 24-16,0 0 0,0 0 15,139-4-15,-139 4 16,0 0-16,152 28 0,-152-28 16,0 0-16,0 0 0,122 72 15,-122-72-15,0 0 16,69 109-16,-69-109 0,0 0 16,0 132-16,0-132 15,-61 140-15,61-140 0,-98 125 16,98-125-16,-114 108 0,114-108 15,-112 82-15,112-82 0,0 0 16,0 0-16,-97 65 16,97-65-16,0 0 0,0 0 15,0 0-15,0 0 16,0 0-16,0 0 0,-72 39 16,72-39-16,0 0 0</inkml:trace>
  <inkml:trace contextRef="#ctx0" brushRef="#br0" timeOffset="170627.9063">28253 7283 0,'0'0'0,"0"0"0,0 0 16,0 0-16,0 0 15,0 0-15,0 0 0,-25 50 16,25-50-16,0 0 0,-40 79 16,40-79-16,-61 121 15,61-121-15,-75 155 0,75-155 16,-80 161-16,80-161 15,-68 140-15,68-140 0,0 0 16,-58 130-16,58-130 0,0 0 16,0 0-16,0 0 0,0 0 15,0 0-15,-43 132 16,43-132-16,0 0 0,0 0 16,0 0-16,0 0 15,-15 89-15,15-89 0,0 0 16</inkml:trace>
  <inkml:trace contextRef="#ctx0" brushRef="#br0" timeOffset="170971.5768">27774 7308 0,'0'0'0,"0"0"15,0 0-15,0 0 0,0 0 16,0 0-16,0 0 0,0 0 16,0 0-16,26 78 15,-26-78-15,43 100 0,-43-100 16,0 0-16,68 127 16,-68-127-16,86 143 0,-86-143 15,84 129-15,-84-129 0,68 111 16,-68-111-16,61 111 15,-61-111-15,0 0 0,0 0 16,58 126-16,-58-126 16,0 0-16,0 0 0,0 0 15,0 0-15,0 0 0,42 133 16,-42-133-16,15 79 0,-15-79 16</inkml:trace>
  <inkml:trace contextRef="#ctx0" brushRef="#br0" timeOffset="171221.5179">27652 7763 0,'0'0'0,"0"0"15,0 0-15,0 0 0,0 0 16,0 0-16,0 0 15,75-14-15,-75 14 0,0 0 16,0 0-16,123-7 0,-123 7 16,0 0-16,173 14 15,-173-14-15,0 0 0,194 40 16,-194-40-16,0 0 16,0 0-16</inkml:trace>
  <inkml:trace contextRef="#ctx0" brushRef="#br0" timeOffset="175767.4323">29863 7222 0,'0'0'0,"0"0"16,0 0-16,0 0 0,0 0 16,0 0-16,0 0 15,0 0-15,0 0 0,0 0 16,0 0-16,0 0 15,0 0-15,0 0 0</inkml:trace>
  <inkml:trace contextRef="#ctx0" brushRef="#br0" timeOffset="176282.84">29618 7322 0,'0'0'16,"0"0"-16,0 0 0,0 0 15,0 0-15,0 0 0,0 0 16,0 0-16,0 0 15,0 0-15,0 0 0,0 0 16,0 0-16,53 0 0,-53 0 16,0 0-16,98 0 15,-98 0-15,0 0 0,129 0 16,-129 0-16,0 0 16,0 0-16,0 0 0,137 7 15,-137-7-15,0 0 16,0 0-16,0 0 0,0 0 15,0 0-15,112 29 0,-112-29 16,0 0-16</inkml:trace>
  <inkml:trace contextRef="#ctx0" brushRef="#br0" timeOffset="176517.1602">29718 7656 0,'0'0'0,"0"0"0,0 0 16,0 0-16,0 0 0,0 0 15,0 0-15,0 0 16,0 0-16,0 0 0,0 0 16,0 0-16,-29 21 15,29-21-15,0 0 0,0 0 16,26 18-16,-26-18 0,78 7 16,-78-7-16,0 0 15,0 0-15,127 4 0,-127-4 16,0 0-16,147-11 15,-147 11-15,0 0 0</inkml:trace>
  <inkml:trace contextRef="#ctx0" brushRef="#br0" timeOffset="176954.6553">29855 7157 0,'0'0'0,"0"0"0,0 0 15,0 0-15,0 0 0,0 0 16,0 0-16,0 0 0,0 0 16,0 0-16,0 0 15,0 0-15,47 7 0,-47-7 16,97 19-16,-97-19 15,0 0-15,0 0 0,126 42 16,-126-42-16,0 0 0,122 72 16,-122-72-16,0 0 15,87 100-15,-87-100 0,0 0 16,25 133-16,-25-133 16,-40 151-16,40-151 0,-86 150 15,86-150-15,-108 137 16,108-137-16,0 0 0,-101 111 15,101-111-15,0 0 16,0 0-16,0 0 0,0 0 16,-83 97-16,83-97 0,0 0 15,0 0-15,-43 60 16,43-60-16</inkml:trace>
  <inkml:trace contextRef="#ctx0" brushRef="#br0" timeOffset="177329.4703">30662 7128 0,'0'0'16,"0"0"-16,0 0 0,0 0 16,0 0-16,0 0 15,0 0-15,0 0 0,0 0 16,0 0-16,0 0 0,0 0 15,61 8-15,-61-8 16,86 7-16,-86-7 0,0 0 16,0 0-16,0 0 15,101 11-15,-101-11 0,0 0 16,0 0-16,79 32 16,-79-32-16,0 0 0,22 72 15,-22-72-15,-51 100 0,51-100 16,-90 100-16,90-100 15,0 0-15,-108 87 0,108-87 16,0 0-16,0 0 16,0 0-16,0 0 0,0 0 15,-93 61-15,93-61 0,-36-7 16,36 7-16</inkml:trace>
  <inkml:trace contextRef="#ctx0" brushRef="#br0" timeOffset="177782.4897">31291 6814 0,'0'0'0,"0"0"15,0 0-15,0 0 0,0 0 16,0 0-16,0 0 0,0 0 16,4 59-16,-4-59 15,0 0-15,22 112 0,-22-112 16,0 0-16,22 148 15,-22-148-15,0 0 0,17 164 16,-17-164-16,15 159 0,-15-159 16,0 0-16,3 143 15,-3-143-15,0 0 0,0 0 16,-18 121-16,18-121 0,0 0 16,0 0-16,-39 68 15,39-68-15,0 0 0,0 0 16,-55-21-16,55 21 0,0 0 15,0 0-15,-42-97 16,42 97-16,0 0 0,-22-125 16,22 125-16,0 0 15,0 0-15,0 0 0,25-137 16,-25 137-16,87-125 16,-87 125-16,0 0 0,146-86 15,-146 86-15,196-51 16,-196 51-16,0 0 0,0 0 15,183-21-15,-183 21 16</inkml:trace>
  <inkml:trace contextRef="#ctx0" brushRef="#br0" timeOffset="178235.6062">30718 7817 0,'0'0'0,"0"0"0,0 0 15,0 0-15,0 0 16,0 0-16,0 0 0,0 0 16,0 0-16,-3 86 15,3-86-15,0 0 0,0 0 16,0 115-16,0-115 0,0 0 15,0 147-15,0-147 0,0 0 16,0 0-16,0 0 16,0 0-16,11 143 0,-11-143 15,0 0-15,0 0 16,0 0-16,0 0 0,36 90 16,-36-90-16,0 0 0,54 15 15,-54-15-15,0 0 16,0 0-16,57-73 0,-57 73 15,0 0-15,61-136 16,-61 136-16,0 0 0,0 0 16,0 0-16,55-157 15,-55 157-15,0 0 0,0 0 16,0 0-16,11-133 16,-11 133-16,0 0 0,-44-65 15,44 65-15,0 0 16</inkml:trace>
  <inkml:trace contextRef="#ctx0" brushRef="#br0" timeOffset="178391.7225">30669 8222 0,'0'0'0,"0"0"0,0 0 15,0 0-15,0 0 16,0 0-16,0 0 0,0 0 16,46 11-16,-46-11 0,90-11 15,-90 11-15,112-21 0,-112 21 16,126-43-16,-126 43 15,0 0-15</inkml:trace>
  <inkml:trace contextRef="#ctx0" brushRef="#br0" timeOffset="178641.7558">31540 7817 0,'0'0'0,"0"0"15,0 0-15,0 0 16,0 0-16,0 0 0,0 0 15,0 0-15,-65 79 16,65-79-16,0 0 0,-104 129 16,104-129-16,-126 158 15,126-158-15,0 0 0,0 0 16,0 0-16,-112 141 16,112-141-16,0 0 0,0 0 15,0 0-15,0 0 0,-68 80 16,68-80-16,0 0 15,0 0-15,0 0 16</inkml:trace>
  <inkml:trace contextRef="#ctx0" brushRef="#br0" timeOffset="178891.6054">31352 8054 0,'0'0'0,"0"0"0,0 0 16,0 0-16,0 0 0,0 0 15,0 0-15,0 0 0,0 0 16,22 47-16,-22-47 15,0 0-15,0 0 0,54 78 16,-54-78-16,0 0 16,79 104-16,-79-104 0,0 0 15,0 0-15,0 0 0,83 109 16,-83-109-16,0 0 16,0 0-16,0 0 0,0 0 15,0 0-15,68 92 16,-68-92-16,0 0 0,0 0 15,0 0-15</inkml:trace>
  <inkml:trace contextRef="#ctx0" brushRef="#br0" timeOffset="179032.1975">31939 8477 0,'0'0'0,"0"0"0,0 0 15,0 0-15,0 0 0,0 0 16,0 0-16,0 0 16</inkml:trace>
  <inkml:trace contextRef="#ctx0" brushRef="#br0" timeOffset="184109.1362">28037 6071 0,'0'0'0,"0"0"0,0 0 15,0 0-15,0 0 16,0 0-16,0 0 0,0 0 16,0 0-16,0 0 15,0 0-15,0 0 0,0 0 16,0 0-16,0 0 0,0 0 15,0 0-15,25 18 16,-25-18-16,0 0 0,0 0 16,68 14-16,-68-14 0,0 0 15,0 0-15,112 7 16,-112-7-16,0 0 0,133 0 16,-133 0-16,0 0 15,0 0-15,144 0 0,-144 0 16,141 0-16,-141 0 0,0 0 15,0 0-15,137-7 16,-137 7-16,0 0 0,140-7 16,-140 7-16,0 0 15,0 0-15,155-7 0,-155 7 16,0 0-16,169-4 16,-169 4-16,0 0 0,170-4 15,-170 4-15,158-7 0,-158 7 16,0 0-16,0 0 15,155-7-15,-155 7 0,147 4 16,-147-4-16,0 0 16,0 0-16,151 7 0,-151-7 15,0 0-15,159 3 0,-159-3 16,0 0-16,158 11 16,-158-11-16,0 0 0,0 0 15,169 11-15,-169-11 0,0 0 16,173 11-16,-173-11 15,151 7-15,-151-7 0,0 0 16,133 7-16,-133-7 0,123 7 16,-123-7-16,0 0 15,115 8-15,-115-8 0,0 0 16,0 0-16,126 6 16,-126-6-16,0 0 0,122 15 15,-122-15-15,0 0 0,0 0 16,0 0-16,0 0 15,0 0-15,108 11 0,-108-11 16,0 0-16,0 0 16,0 0-16,0 0 0,0 0 15,93 7-15,-93-7 16,0 0-16,0 0 0,0 0 16,0 0-16,0 0 0,84 10 15</inkml:trace>
  <inkml:trace contextRef="#ctx0" brushRef="#br0" timeOffset="184249.7285">31723 6307 0,'0'0'0,"0"0"0,0 0 15,0 0-15,0 0 0,0 0 16,0 0-16</inkml:trace>
  <inkml:trace contextRef="#ctx0" brushRef="#br0" timeOffset="188326.8961">9751 4532 0,'0'0'16,"0"0"-16,0 0 15,0 0-15,0 0 0,0 0 16,-22 93-16,22-93 0,-11 123 16,11-123-16,-8 143 0,8-143 15,-3 161-15,3-161 16,-4 169-16,4-169 0,4 169 16,-4-169-16,7 164 15,-7-164-15,8 158 0,-8-158 16,10 147-16,-10-147 0,0 0 15,0 0-15,11 147 16,-11-147-16,0 0 0,0 0 16,0 0-16,0 0 15,15 129-15,-15-129 0,0 0 16,0 0-16,10 57 16,-10-57-16</inkml:trace>
  <inkml:trace contextRef="#ctx0" brushRef="#br0" timeOffset="188748.6776">9668 4622 0,'0'0'0,"0"0"15,0 0-15,0 0 16,0 0-16,0 0 0,0 0 15,71-47-15,-71 47 0,109-32 16,-109 32-16,129-25 16,-129 25-16,0 0 0,136-8 15,-136 8-15,0 0 16,0 0-16,126 22 0,-126-22 16,0 0-16,80 57 15,-80-57-15,0 0 0,3 93 16,-3-93-16,-71 116 0,71-116 15,-119 122-15,119-122 16,-141 100-16,141-100 0,0 0 16,0 0-16,-133 79 0,133-79 15,0 0-15,0 0 16,0 0-16,0 0 0,0 0 16,0 0-16,0 0 15,0 0-15,0 0 0,0 0 16,-104 43-16,104-43 15</inkml:trace>
  <inkml:trace contextRef="#ctx0" brushRef="#br0" timeOffset="198121.5805">8234 8889 0,'0'0'0,"0"0"15,-64 65-15,64-65 0,-79 89 16,79-89-16,-94 112 0,94-112 15,-101 126-15,101-126 16,-90 121-16,90-121 0,-75 108 16,75-108-16,0 0 15,0 0-15,-65 93 0,65-93 16,0 0-16,0 0 0,0 0 16,0 0-16,-54 75 15,54-75-15,0 0 0,-29 11 16,29-11-16</inkml:trace>
  <inkml:trace contextRef="#ctx0" brushRef="#br0" timeOffset="198402.672">7824 8932 0,'0'0'0,"0"0"0,0 0 16,0 0-16,0 0 0,0 0 15,0 0-15,4 61 16,-4-61-16,0 0 0,18 90 16,-18-90-16,0 0 0,43 115 15,-43-115-15,0 0 16,0 0-16,68 133 0,-68-133 16,0 0-16,80 132 15,-80-132-15,0 0 0,0 0 16,68 122-16,-68-122 0,0 0 15,0 0-15,0 0 16,0 0-16,22 97 0,-22-97 16</inkml:trace>
  <inkml:trace contextRef="#ctx0" brushRef="#br0" timeOffset="198652.6087">7648 9290 0,'0'0'0,"0"0"0,0 0 16,0 0-16,0 0 15,0 0-15,0 0 0,0 0 16,98-18-16,-98 18 16,118-21-16,-118 21 0,0 0 15,151-18-15,-151 18 0,0 0 16,180-11-16,-180 11 15,0 0-15,180-6 0,-180 6 16</inkml:trace>
  <inkml:trace contextRef="#ctx0" brushRef="#br0" timeOffset="199011.9047">8617 8893 0,'0'0'0,"0"0"16,0 0-16,0 0 0,0 0 15,0 0-15,0 0 0,0 0 16,-41 75-16,41-75 16,0 0-16,-24 126 0,24-126 15,-19 178-15,19-178 16,-14 206-16,3 2 0,11-208 15,-7 193-15,7-193 0,-3 194 16,-4 0-16,7-194 0,-4 179 16,4-179-16,-11 172 15,11-172-15,-7 155 0,7-155 16,0 0-16,-4 142 16,4-142-16,0 0 0,0 0 15,0 0-15,0 0 0,7 119 16,-7-119-16,7 28 15,-7-28-15</inkml:trace>
  <inkml:trace contextRef="#ctx0" brushRef="#br0" timeOffset="199386.8172">8469 9090 0,'0'0'0,"0"0"16,0 0-16,0 0 15,0 0-15,0 0 0,39-39 16,-39 39-16,0 0 16,94-46-16,-94 46 0,0 0 15,0 0-15,137-44 16,-137 44-16,0 0 0,0 0 15,148-14-15,-148 14 0,0 0 16,0 0-16,97 43 16,-97-43-16,14 86 0,-14-86 15,-55 100-15,55-100 16,-104 108-16,104-108 0,-129 108 16,129-108-16,-126 93 0,126-93 15,-122 78-15,122-78 16,0 0-16,-116 76 0,116-76 15,0 0-15,0 0 16</inkml:trace>
  <inkml:trace contextRef="#ctx0" brushRef="#br0" timeOffset="207025.6574">26410 9244 0,'0'0'0,"0"0"0,0 0 16,0 0-16,0 0 0,0 0 16,0 0-16,0 0 0,0 0 15,0 0-15,0 0 16,54 16-16,-54-16 0,0 0 16,137 9-16,-137-9 15,172 0-15,-172 0 0,0 0 16,170 0-16,-170 0 0,0 0 15,0 0-15,0 0 16,144 7-16,-144-7 0,0 0 16</inkml:trace>
  <inkml:trace contextRef="#ctx0" brushRef="#br0" timeOffset="207338.0844">26410 9603 0,'0'0'0,"0"0"16,0 0-16,0 0 0,0 0 15,0 0-15,0 0 16,0 0-16,76 4 0,-76-4 15,0 0-15,115-4 16,-115 4-16,0 0 0,143 0 16,-143 0-16,0 0 15,0 0-15,170 4 0,-170-4 16,0 0-16,169 6 0,-169-6 16,0 0-16,0 0 15</inkml:trace>
  <inkml:trace contextRef="#ctx0" brushRef="#br0" timeOffset="207931.6958">26741 8936 0,'0'0'0,"0"0"16,0 0-16,0 0 16,0 0-16,0 0 0,0 0 15,0 0-15,0 0 16,25 25-16,-25-25 0,0 0 16,0 0-16,90 47 0,-90-47 15,0 0-15,130 57 16,-130-57-16,0 0 0,0 0 15,134 75-15,-134-75 16,0 0-16,100 98 0,-100-98 16,0 0-16,46 114 0,-46-114 15,0 0-15,-17 133 16,17-133-16,-65 136 0,65-136 16,-83 118-16,83-118 15,-86 97-15,86-97 0,0 0 16,-91 90-16,91-90 0,0 0 15,0 0-15,0 0 0,0 0 16,0 0-16,0 0 16,0 0-16,0 0 0,0 0 15,0 0-15,-75 75 16,75-75-16,0 0 0,0 0 16,0 0-16,0 0 0,0 0 15,0 0-15,0 0 16,0 0-16,0 0 0,0 0 15,-50 47-15,50-47 16,0 0-16,0 0 0,0 0 16,0 0-16,0 0 15,0 0-15</inkml:trace>
  <inkml:trace contextRef="#ctx0" brushRef="#br0" timeOffset="213164.8479">27922 9065 0,'0'0'0,"0"0"16,0 0-16,0 0 0,0 0 16,0 0-16,0 0 0,0 0 15,47 4-15,-47-4 16,0 0-16,0 0 0,0 0 15,79-8-15,-79 8 16,0 0-16,0 0 0,0 0 16,0 0-16,90 0 0,-90 0 15,0 0-15,43 36 0,-43-36 16,-39 75-16,39-75 16,-94 100-16,94-100 0,-119 106 15,119-106-15,0 0 16,-112 92-16,112-92 0,0 0 15,0 0-15,0 0 0,0 0 16,-93 65-16,93-65 16,-36 0-16,36 0 0</inkml:trace>
  <inkml:trace contextRef="#ctx0" brushRef="#br0" timeOffset="213336.7814">28116 9219 0,'0'0'0,"0"0"16,0 0-16,0 0 15,0 0-15,0 0 0,0 0 16,0 0-16,65 44 16,-65-44-16,0 0 0,72 50 15,-72-50-15,0 0 0,0 0 16,79 68-16,-79-68 16,0 0-16,0 0 0,0 0 15</inkml:trace>
  <inkml:trace contextRef="#ctx0" brushRef="#br0" timeOffset="213633.4886">27515 9643 0,'0'0'0,"0"0"16,0 0-16,0 0 15,0 0-15,0 0 0,72-15 16,-72 15-16,108-21 0,-108 21 16,134-22-16,-134 22 15,0 0-15,151-18 0,-151 18 16,162-7-16,-162 7 16,0 0-16,168 0 0,-168 0 15,0 0-15,0 0 0,177 7 16,-177-7-16,0 0 15,0 0-15,0 0 0</inkml:trace>
  <inkml:trace contextRef="#ctx0" brushRef="#br0" timeOffset="213930.294">28077 9639 0,'0'0'0,"0"0"16,0 0-16,0 0 15,0 0-15,0 0 0,-8 100 16,8-100-16,0 0 0,0 122 16,0-122-16,-3 147 15,3-147-15,-7 154 0,7-154 16,-11 158-16,11-158 15,0 0-15,-15 158 0,15-158 16,0 0-16,-10 161 0,10-161 16,0 0-16,0 0 15,3 140-15,-3-140 16</inkml:trace>
  <inkml:trace contextRef="#ctx0" brushRef="#br0" timeOffset="214164.6145">28836 9238 0,'0'0'0,"0"0"16,0 0-16,-18 17 15,18-17-15,-47 55 0,47-55 16,-82 92-16,-23 27 15,105-119-15,-104 125 0,104-125 16,0 0-16,-105 122 16,105-122-16</inkml:trace>
  <inkml:trace contextRef="#ctx0" brushRef="#br0" timeOffset="214367.6919">28746 9276 0,'0'0'16,"0"0"-16,0 0 0,0 0 16,0 0-16,0 0 15,47 34-15,-47-34 0,0 0 16,72 57-16,-72-57 0,0 0 16,0 0-16,79 100 15,-79-100-15,0 0 0,55 136 16,-55-136-16,0 0 15</inkml:trace>
  <inkml:trace contextRef="#ctx0" brushRef="#br0" timeOffset="214758.2255">28700 9732 0,'0'0'16,"0"0"-16,0 0 0,0 0 15,0 0-15,0 0 0,0 0 16,0 0-16,-11 57 15,11-57-15,0 0 0,4 76 16,-4-76-16,0 0 16,-8 100-16,8-100 0,-29 115 15,29-115-15,-65 104 0,65-104 16,0 0-16,0 0 16,-79 90-16,79-90 0,0 0 15,0 0-15,0 0 16,0 0-16,0 0 0,0 0 15,-90 50-15,90-50 0,0 0 16,0 0-16,0 0 16,0 0-16,-43 7 0,43-7 15,0 0-15,0 0 16,47-11-16,-47 11 0,0 0 16,122-7-16,-122 7 0,0 0 15,162 15-15,-162-15 0,0 0 16,173 21-16,-173-21 15,172-7-15,-172 7 0</inkml:trace>
  <inkml:trace contextRef="#ctx0" brushRef="#br0" timeOffset="215117.5169">29326 9226 0,'0'0'0,"0"0"0,0 0 15,0 0-15,0 0 16,0 0-16,0 0 0,0 0 16,68-7-16,-68 7 15,0 0-15,108-11 0,-108 11 16,0 0-16,0 0 0,0 0 15,123 0-15,-123 0 16,0 0-16,83 40 0,-83-40 16,7 86-16,-7-86 0,-58 101 15,58-101-15,-94 100 16,94-100-16,0 0 0,-118 104 16,118-104-16,0 0 15,0 0-15,0 0 0,-112 90 16,112-90-16,0 0 0</inkml:trace>
  <inkml:trace contextRef="#ctx0" brushRef="#br0" timeOffset="215383.1718">30099 8868 0,'0'0'0,"0"0"15,0 0-15,0 0 0,0 0 16,0 0-16,4 100 16,-4-100-16,4 147 0,-4-147 15,0 0-15,-4 179 16,4-179-16,-14 191 0,14-191 16,0 0-16,-14 175 0,14-175 15,0 0-15,0 0 16,0 0-16,-22 122 0,22-122 15,0 0-15</inkml:trace>
  <inkml:trace contextRef="#ctx0" brushRef="#br0" timeOffset="215523.6671">30107 9334 0,'0'0'0,"0"0"16,0 0-16,0 0 0,0 0 15,65-44-15,-65 44 16,90-42-16,-90 42 0,123-47 15,-123 47-15,132-43 0,-132 43 16</inkml:trace>
  <inkml:trace contextRef="#ctx0" brushRef="#br0" timeOffset="215961.0698">29305 10044 0,'0'0'0,"3"29"0,-3-29 0,0 0 15,11 67-15,-11-67 16,0 0-16,0 0 0,18 109 15,-18-109-15,0 0 16,0 0-16,0 0 0,0 0 16,0 0-16,29 129 0,-29-129 15,0 0-15,0 0 16,57 89-16,-57-89 0,83 14 16,-83-14-16,83-60 15,-83 60-15,0 0 0,75-111 16,-75 111-16,0 0 0,0 0 15,51-144-15,-51 144 16,0 0-16,10-133 0,-10 133 16,0 0-16,0 0 15,-39-104-15,39 104 0,0 0 16,0 0-16,0 0 0,0 0 16,-76-61-16,76 61 15</inkml:trace>
  <inkml:trace contextRef="#ctx0" brushRef="#br0" timeOffset="216164.1476">29361 10224 0,'0'0'16,"0"0"-16,0 0 0,0 0 16,0 0-16,0 0 0,0 0 15,0 0-15,37 7 16,-37-7-16,0 0 0,89-14 15,-89 14-15,134-48 16,-134 48-16,140-75 0,-140 75 16</inkml:trace>
  <inkml:trace contextRef="#ctx0" brushRef="#br0" timeOffset="216523.4383">30128 9840 0,'0'0'0,"0"0"15,0 0-15,0 0 16,-32 50-16,32-50 0,0 0 15,-65 83-15,65-83 0,-83 107 16,83-107-16,-89 116 16,89-116-16,0 0 0,0 0 15,0 0-15,0 0 16,-87 114-16,87-114 0,0 0 16,-54 61-16,54-61 0,0 0 15,0 0-15,22-97 16,-22 97-16,0 0 0,0 0 15,0 0-15,0 0 16,68-108-16,-68 108 0,0 0 16,0 0-16,0 0 0,90-79 15,-90 79-15,0 0 16,94 0-16,-94 0 0,75 61 16,-75-61-16,54 98 0,-54-98 15,51 110-15,-51-110 16,0 0-16,0 0 0,72 107 15,-72-107-15,90 58 0,-90-58 16</inkml:trace>
  <inkml:trace contextRef="#ctx0" brushRef="#br0" timeOffset="216929.5936">30564 9233 0,'0'0'0,"0"0"15,0 0-15,0 0 0,0 0 16,0 0-16,0 0 0,0 83 16,0-83-16,4 97 15,-4-97-15,7 118 0,-7-118 16,11 122-16,-11-122 15,0 0-15,18 122 0,-18-122 16,0 0-16,0 0 0,0 0 16,0 0-16,39 111 15,-39-111-15,0 0 0,65 65 16,-65-65-16,0 0 0,90-25 16,-90 25-16,0 0 15,94-104-15,-94 104 0,0 0 16,0 0-16,0 0 15,79-162-15,-79 162 0,0 0 16,0 0-16,40-172 0,-40 172 16,0 0-16,0 0 15,0 0-15,0 0 0</inkml:trace>
  <inkml:trace contextRef="#ctx0" brushRef="#br0" timeOffset="217132.6712">30564 9764 0,'0'0'0,"0"0"0,0 0 0,0 0 15,0 0-15,0 0 16,57-32-16,-57 32 0,80-36 16,-80 36-16,97-46 15,-97 46-15,104-55 0,-104 55 16,105-67-16,-105 67 15</inkml:trace>
  <inkml:trace contextRef="#ctx0" brushRef="#br0" timeOffset="217398.2293">31208 9015 0,'0'0'16,"0"0"-16,0 0 0,0 0 0,0 0 15,0 79-15,0-79 0,0 0 16,0 0-16,0 111 16,0-111-16,-3 147 0,3-147 15,0 0-15,-4 165 16,4-165-16,0 161 0,0-161 16,0 0-16,0 0 15,0 0-15,4 140 0,-4-140 16,0 0-16,0 0 0,0 0 15,0 0-15,7 68 16,-7-68-16</inkml:trace>
  <inkml:trace contextRef="#ctx0" brushRef="#br0" timeOffset="217538.8264">31363 9378 0,'0'0'0,"0"0"0,0 0 15,0 0-15,0 0 0,0 0 16,0 0-16,0 0 0,0 0 15,65-65-15,-65 65 16,105-58-16,-105 58 0</inkml:trace>
  <inkml:trace contextRef="#ctx0" brushRef="#br0" timeOffset="217820.0105">31025 10065 0,'0'0'0,"0"0"0,0 0 16,-25 65-16,25-65 16,0 0-16,0 0 0,0 0 15,-11 104-15,11-104 0,0 0 16,15 129-16,-15-129 15,0 0-15,0 0 0,53 108 16,-53-108-16,0 0 0,93 54 16,-93-54-16,119-15 15,4-67-15,-123 82 0,0 0 16</inkml:trace>
  <inkml:trace contextRef="#ctx0" brushRef="#br0" timeOffset="218772.9128">31770 8889 0,'0'0'0,"0"0"0,0 0 15,0 0-15,0 0 0,0 0 16,0 0-16,0 0 15,40 33-15,-40-33 0,0 0 16,0 0-16,0 0 0,46 61 16,-46-61-16,0 0 15,22 93-15,-22-93 0,0 0 16,0 0-16,-32 111 16,32-111-16,0 0 0,0 0 15,0 0-15,-76 111 16,76-111-16,0 0 0,0 0 15,0 0-15,0 0 0,-61 80 16,61-80-16,0 0 16,0 0-16,0 0 0,0 0 15,0 0-15,82-11 16,-82 11-16,0 0 0,0 0 16,0 0-16,0 0 0,0 0 15,0 0-15,0 0 16,102-54-16,-102 54 0,0 0 15,43-23-15,-43 23 16,0 0-16,-36 48 0,36-48 16,0 0-16,0 0 0,0 0 15,-61 93-15,61-93 16,0 0-16,0 0 0,0 0 16,-33 104-16,33-104 15,0 0-15,18 65 0,-18-65 16,0 0-16,0 0 0,54 0 15,-54 0-15,0 0 16,0 0-16,0 0 0,0 0 16,54-47-16,-54 47 0,0 0 15,0 0-15,0 0 16,14-54-16,-14 54 0,0 0 16,0 0-16,-43-4 0,43 4 15,0 0-15,-76 58 16,76-58-16,0 0 0,-89 107 15,89-107-15,0 0 16,0 0-16,0 0 0,-90 140 16,90-140-16,0 0 15,0 0-15,0 0 0,0 0 16,0 0-16,-94 151 16,94-151-16,0 0 0,0 0 15,0 0-15,0 0 0,0 0 16,-98 122-16,98-122 15,0 0-15,0 0 0,0 0 16,0 0-16,-75 64 16,75-64-16,0 0 0,0 0 15,0 0-15,0 0 0,33-25 16,-33 25-16,0 0 16,0 0-16,108-50 0,-108 50 15,0 0-15,169-61 16,-169 61-16,180-61 0,-180 61 15,169-72-15,-169 72 0,0 0 16,0 0-16</inkml:trace>
  <inkml:trace contextRef="#ctx0" brushRef="#br0" timeOffset="219179.0631">32317 8677 0,'0'0'0,"0"0"0,0 0 16,0 0-16,0 0 16,0 0-16,0 0 0,0 0 15,-18 51-15,18-51 0,0 0 16,-11 86-16,11-86 15,-14 122-15,14-122 0,-15 136 16,5 4-16,10-140 16,-4 128-16,4-128 0,0 130 15,0-130-15,0 143 16,0-143-16,7 162 0,-7-162 16,4 158-16,-4-158 0,0 0 15,-4 143-15,4-143 0,0 0 16,0 0-16,-3 141 15,3-141-15,0 0 0,0 0 16,0 0-16,0 0 16,-7 107-16,7-107 0,0 0 15,0 0-15,0 0 0</inkml:trace>
  <inkml:trace contextRef="#ctx0" brushRef="#br0" timeOffset="219350.9031">32170 9632 0,'0'0'0,"0"0"0,0 0 0,0 0 16,0 0-16,0 0 16,24-61-16,-24 61 0,58-68 15,-58 68-15,97-65 16,-97 65-16,0 0 0,134-57 16,-134 57-16,0 0 0,0 0 15</inkml:trace>
  <inkml:trace contextRef="#ctx0" brushRef="#br0" timeOffset="219678.9511">31806 10162 0,'0'0'0,"0"0"16,0 0-16,0 0 15,0 0-15,0 0 0,0 0 16,0 0-16,0 84 0,0-84 16,0 0-16,21 85 15,-21-85-15,0 0 0,44 97 16,-44-97-16,0 0 16,0 0-16,0 0 0,65 86 15,-65-86-15,0 0 0,0 0 16,97 36-16,-97-36 15,0 0-15,133-22 0,-133 22 16,144-50-16,-144 50 16,0 0-16,133-57 0,-133 57 15,0 0-15</inkml:trace>
  <inkml:trace contextRef="#ctx0" brushRef="#br0" timeOffset="219835.2582">32681 10586 0,'0'0'0,"0"0"0,0 0 0,0 0 16,0 0-16,0 0 16,0 0-16,0 0 0</inkml:trace>
  <inkml:trace contextRef="#ctx0" brushRef="#br0" timeOffset="237674.8197">16301 10958 0,'0'0'0,"0"0"0,0 0 16,0 0-16,0 0 15,0 0-15,73 4 0,-73-4 16,0 0-16,0 0 16,101-7-16,-101 7 0,0 0 15,144-11-15,-144 11 0,0 0 16,0 0-16,0 0 0,147-7 16,-147 7-16,0 0 15,0 0-15,0 0 0,0 0 16,127 4-16,-127-4 15,0 0-15,0 0 0,0 0 16,0 0-16,78 32 0,-78-32 16,0 0-16,7 53 15,-7-53-15,0 0 0,-61 72 16,61-72-16,-97 80 16,97-80-16,0 0 0,-115 86 15,115-86-15,0 0 16,-123 100-16,123-100 0,0 0 15,-118 100-15,118-100 16,-98 90-16,98-90 0,0 0 16,0 0-16,0 0 0,0 0 15</inkml:trace>
  <inkml:trace contextRef="#ctx0" brushRef="#br0" timeOffset="237956.1312">16824 11142 0,'0'0'0,"0"0"16,0 0-16,0 0 16,0 0-16,0 0 0,0 0 15,0 0-15,50 28 16,-50-28-16,0 0 0,72 36 15,-72-36-15,0 0 16,0 0-16,97 68 0,-97-68 16,0 0-16,101 101 0,-101-101 15,0 0-15,79 118 16,-79-118-16,0 0 0,0 0 16</inkml:trace>
  <inkml:trace contextRef="#ctx0" brushRef="#br0" timeOffset="238377.9065">16133 11665 0,'0'0'15,"0"0"-15,0 0 0,0 0 16,0 0-16,0 0 0,100-14 16,-100 14-16,0 0 15,133-22-15,-133 22 0,163-25 16,-163 25-16,165-18 15,-165 18-15,0 0 0,173-3 16,-173 3-16,0 0 16,184 10-16,-184-10 0,0 0 15,0 0-15,184 18 16,-184-18-16,0 0 0,0 0 16,165 22-16,-165-22 0,0 0 15,0 0-15,0 0 0,0 0 16</inkml:trace>
  <inkml:trace contextRef="#ctx0" brushRef="#br0" timeOffset="238737.4283">16900 11561 0,'0'0'0,"0"0"0,0 0 15,0 0-15,-22 97 16,22-97-16,-22 125 0,22-125 16,-21 147-16,21-147 0,-25 166 15,25-166-15,-26 175 0,26-175 16,-25 183-16,25-183 15,-22 173-15,22-173 0,-14 160 16,14-160-16,0 0 16,-10 151-16,10-151 0,0 0 15,0 0-15,0 0 0,-4 133 16,4-133-16,0 0 16,0 0-16,0 0 0,0 0 15</inkml:trace>
  <inkml:trace contextRef="#ctx0" brushRef="#br0" timeOffset="239034.1375">17879 11217 0,'0'0'0,"0"0"0,0 0 16,-18 22-16,18-22 15,-43 60-15,43-60 0,-73 97 16,-20 25-16,93-122 16,-97 129-16,6 7 0,91-136 15,-78 126-15,78-126 16,0 0-16,0 0 0,0 0 15,0 0-15,-58 107 0,58-107 16,0 0-16,-32 50 0,32-50 16</inkml:trace>
  <inkml:trace contextRef="#ctx0" brushRef="#br0" timeOffset="239237.2198">17882 11260 0,'0'0'0,"0"0"16,0 0-16,0 0 16,21 47-16,-21-47 0,0 0 15,0 0-15,37 104 16,-37-104-16,0 0 0,46 150 16,-46-150-16,0 0 0,55 169 15,-55-169-15,0 0 16</inkml:trace>
  <inkml:trace contextRef="#ctx0" brushRef="#br0" timeOffset="239955.7989">17709 11733 0,'0'0'0,"0"0"15,0 0-15,0 0 16,0 0-16,0 0 0,0 0 16,0 0-16,14 72 0,-14-72 15,0 0-15,19 107 16,-19-107-16,10 152 0,-10-152 16,5 146-16,-5-146 15,-15 129-15,15-129 0,-55 126 16,55-126-16,-82 122 0,82-122 15,0 0-15,-98 104 16,98-104-16,0 0 0,0 0 16,-107 75-16,107-75 15,0 0-15,0 0 0,0 0 16,-116 18-16,116-18 0,0 0 16,0 0-16,0 0 0,0 0 15,-100-54-15,100 54 16,0 0-16,0 0 0,0 0 15,0 0-15,0 0 16,0 0-16,0 0 0,0 0 16,-61-90-16,61 90 0,0 0 15,0 0-15,0 0 16,25-78-16,-25 78 0,0 0 16,0 0-16,119-36 15,-119 36-15,0 0 0,158 0 16,-158 0-16,0 0 15,169 25-15,-169-25 0,163 36 16,-163-36-16,0 0 16,0 0-16,154 40 0,-154-40 15,0 0-15,151 32 0,-151-32 16,0 0-16,0 0 16,0 0-16,0 0 0,0 0 15,130 24-15,-130-24 16,0 0-16,0 0 0,0 0 15,0 0-15,0 0 0,0 0 16,0 0-16,0 0 16,0 0-16,0 0 0,82 22 15,-82-22-15,0 0 16,0 0-16,32 7 0,-32-7 16</inkml:trace>
  <inkml:trace contextRef="#ctx0" brushRef="#br0" timeOffset="240627.5202">18411 11629 0,'0'0'0,"0"0"15,0 0-15,0 0 16,0 0-16,0 0 0,0 0 16,0 0-16,58 0 0,-58 0 15,0 0-15,101-11 16,-101 11-16,148-21 0,-148 21 15,0 0-15,161-22 16,-161 22-16,165-7 0,-165 7 16,167 0-16,-167 0 0,165 0 15,-165 0-15,173-3 16,-173 3-16,176-4 0,-176 4 16,180-7-16,-180 7 15,0 0-15,177-7 0,-177 7 16,0 0-16,161 0 0,-161 0 15,0 0-15,0 0 0,148 14 16,-148-14-16,0 0 16,0 0-16,0 0 0,0 0 15,0 0-15,122 32 16,-122-32-16,0 0 0,0 0 16,0 0-16,0 0 15,0 0-15,0 0 0,72 61 16,-72-61-16,0 0 0,0 0 15,19 93-15,-19-93 16,0 0-16,-14 104 0,14-104 16,0 0-16,0 0 15,-26 113-15,26-113 0,0 0 16,0 0-16,0 0 16,0 0-16,0 0 0,0 0 15,-25 114-15,25-114 0,0 0 16,0 0-16,0 0 15</inkml:trace>
  <inkml:trace contextRef="#ctx0" brushRef="#br0" timeOffset="241080.5392">20143 11916 0,'0'0'0,"0"0"0,0 0 16,0 0-16,0 0 0,0 0 16,0 0-16,0 0 0,29 50 15,-29-50-15,0 0 16,50 83-16,-50-83 0,0 0 16,0 0-16,0 0 15,0 0-15,62 111 0,-62-111 16,0 0-16,0 0 0,0 0 15,0 0-15,0 0 16,0 0-16,0 0 0,56 101 16,-56-101-16,66 25 15,-66-25-15,65-47 0,-65 47 16,68-79-16,-68 79 16,86-104-16,-86 104 0,0 0 15,0 0-15,104-115 16,-104 115-16,0 0 0,0 0 15,0 0-15,0 0 0,0 0 16,112-104-16,-112 104 16,0 0-16,0 0 0,0 0 15,0 0-15,0 0 16,0 0-16,94-57 0</inkml:trace>
  <inkml:trace contextRef="#ctx0" brushRef="#br0" timeOffset="241549.1752">20430 12321 0,'0'0'0,"0"0"16,0 0-16,-3 29 0,3-29 16,-11 79-16,11-79 15,-18 130-15,-3 30 0,21-160 16,-18 172-16,4 12 15,14-184-15,-12 190 0,2 7 16,10-197-16,-11 208 0,11-208 16,-11 226-16,1 21 15,10-247-15,-15 237 0,15-237 16,-14 229-16,14-229 0,-11 227 16,11-227-16,0 0 15,-4 207-15,4-207 0,0 0 16,0 0-16,0 0 0,0 0 15,0 0-15,4 165 16,-4-165-16,4 58 0,-4-58 16</inkml:trace>
  <inkml:trace contextRef="#ctx0" brushRef="#br0" timeOffset="242876.9899">20416 12372 0,'0'0'0,"0"0"0,0 0 0,26 10 16,-26-10-16,0 0 16,75 18-16,-75-18 0,126 15 15,-126-15-15,151 0 0,15-11 16,-166 11-16,159-18 16,-159 18-16,165-22 0,11-3 15,-176 25-15,177-25 16,-177 25-16,187-32 0,11-7 15,-198 39-15,202-36 16,-1 0-16,-201 36 0,198-36 16,-198 36-16,205-29 0,11 8 15,-216 21-15,202-11 16,-202 11-16,201-3 0,-201 3 16,213 0-16,-4 3 15,-209-3-15,190 8 0,-190-8 16,180 14-16,-3 7 15,-177-21-15,155 22 0,-155-22 16,136 25-16,-136-25 0,129 28 16,-129-28-16,127 40 15,-127-40-15,0 0 0,0 0 16,108 46-16,-108-46 0,0 0 16,0 0-16,0 0 15,0 0-15,0 0 0,97 47 16,-97-47-16,0 0 0,0 0 15,0 0-15,0 0 16,0 0-16,0 0 0,0 0 16,0 0-16,0 0 15,0 0-15,61 39 0,-61-39 16,0 0-16,0 0 0,0 0 16,18 47-16,-18-47 15,0 0-15,-11 79 0,11-79 16,0 0-16,-21 122 15,21-122-15,-15 157 0,15-157 16,-7 163-16,7 1 16,0-164-16,7 161 0,1-6 15,-8-155-15,14 151 0,-14-151 16,19 160-16,-6 24 16,-13-184-16,14 179 0,-14-179 15,15 190-15,-1 3 16,-14-193-16,15 176 0,-15-176 15,14 159-15,-14-159 0,12 132 16,-12-132-16,0 0 16,0 0-16,0 0 0,10 111 15,-10-111-15,0 0 16,0 0-16,0 0 0,0 0 16,0 0-16,0 0 0,3 86 15,-3-86-15,-32 50 16,32-50-16,0 0 0,-86 25 15,86-25-15,-123 4 0,123-4 16,-147-18-16,147 18 16,-169-25-16,169 25 0,-162-32 15,162 32-15,-151-33 0,151 33 16,-145-32-16,145 32 16,-154-29-16,154 29 0,-173-28 15,173 28-15,-180-26 16,180 26-16,-190-18 0,-2 4 15,192 14-15,-172-7 16,172 7-16,-170 0 0,1 0 16,169 0-16,-166 0 15,166 0-15,-175 0 0,-13 0 16,188 0-16,-173 0 0,173 0 16,-165-3-16,-8 3 15,173 0-15,-170 0 0,170 0 16,-168 0-16,168 0 15,-177 3-15,177-3 0,-180 7 16,180-7-16,-184 11 0,184-11 16,-162 14-16,162-14 15,0 0-15,-139 15 0,139-15 16,0 0-16,0 0 16,-126 11-16,126-11 0,0 0 15,0 0-15,0 0 0,-116-4 16,116 4-16,0 0 15</inkml:trace>
  <inkml:trace contextRef="#ctx0" brushRef="#br0" timeOffset="243345.6355">21568 13161 0,'0'0'16,"0"0"-16,0 0 0,0 0 15,0 0-15,0 0 0,0 0 16,0 0-16,47 7 15,-47-7-15,0 0 0,104-25 16,-104 25-16,0 0 16,0 0-16,155-43 0,-155 43 15,0 0-15,177-43 16,-177 43-16,0 0 0,0 0 16,0 0-16,168-11 0,-168 11 15,0 0-15,116 43 16,-116-43-16,32 90 0,-32-90 15,-43 132-15,43-132 16,-93 162-16,-26 2 0,119-164 16,-104 143-16,104-143 0,0 0 15,0 0-15,0 0 16,-80 112-16,80-112 0,0 0 16,-43 47-16,43-47 15</inkml:trace>
  <inkml:trace contextRef="#ctx0" brushRef="#br0" timeOffset="243642.4361">22853 12501 0,'0'0'0,"0"0"16,0 0-16,0 0 0,15 96 15,-15-96-15,18 112 16,-18-112-16,18 153 0,-18-153 16,14 173-16,-14-173 15,7 172-15,-7 0 0,0-172 16,-3 151-16,3-151 0,-7 133 16,7-133-16,0 0 15,-11 128-15,11-128 0,0 0 16,0 0-16,0 0 15,0 0-15</inkml:trace>
  <inkml:trace contextRef="#ctx0" brushRef="#br0" timeOffset="243814.3699">22901 13128 0,'0'0'0,"0"0"15,0 0-15,0 0 16,0 0-16,0 0 0,64-68 15,-64 68-15,97-71 16,-97 71-16,119-68 0,-119 68 16,0 0-16,137-62 0,-137 62 15,0 0-15</inkml:trace>
  <inkml:trace contextRef="#ctx0" brushRef="#br0" timeOffset="244314.2504">21954 13882 0,'0'0'0,"0"0"16,0 0-16,0 0 15,7 68-15,-7-68 0,0 0 16,21 118-16,-21-118 0,33 154 16,-33-154-16,39 158 0,-39-158 15,47 147-15,-47-147 16,0 0-16,0 0 0,69 125 15,-69-125-15,0 0 16,86 72-16,-86-72 0,90-10 16,-90 10-16,79-83 0,-79 83 15,58-115-15,-58 115 16,35-154-16,-35 154 0,22-165 16,-22 165-16,0 0 15,0 0-15,-3-165 0,3 165 16,0 0-16,-32-143 15,32 143-15,0 0 0,0 0 16,-62-105-16,62 105 16,0 0-16,0 0 0,0 0 15</inkml:trace>
  <inkml:trace contextRef="#ctx0" brushRef="#br0" timeOffset="244485.989">22086 14305 0,'0'0'0,"0"0"0,0 0 16,0 0-16,0 0 0,0 0 16,0 0-16,0 0 15,91-15-15,-91 15 0,108-43 16,-108 43-16,129-64 16,-129 64-16,137-83 0,-137 83 15</inkml:trace>
  <inkml:trace contextRef="#ctx0" brushRef="#br0" timeOffset="244735.9313">23411 13673 0,'0'0'0,"-22"22"0,22-22 0,-49 68 16,49-68-16,-69 97 0,69-97 15,-83 122-15,-3 14 16,86-136-16,-79 133 0,79-133 16,0 0-16,-69 132 15,69-132-15,0 0 0,0 0 16,0 0-16,0 0 16,-65 126-16,65-126 0,0 0 15</inkml:trace>
  <inkml:trace contextRef="#ctx0" brushRef="#br0" timeOffset="245079.6048">22991 13882 0,'0'0'0,"0"0"15,0 0-15,0 0 0,0 0 16,0 0-16,82 54 15,-82-54-15,126 71 0,-126-71 16,0 0-16,151 90 0,-151-90 16,155 107-16,-155-107 15,144 111-15,-144-111 0,0 0 16,136 111-16,-136-111 16,0 0-16,126 119 0,-126-119 15,0 0-15,0 0 0,0 0 16,0 0-16,109 103 15,-109-103-15,0 0 0,0 0 16,0 0-16,0 0 0,0 0 16,0 0-16,0 0 15,0 0-15,0 0 0,75 72 16,-75-72-16,0 0 16</inkml:trace>
  <inkml:trace contextRef="#ctx0" brushRef="#br0" timeOffset="245251.4351">24304 14502 0,'0'0'0,"0"0"0,0 0 15,0 0-15,0 0 16,0 0-16</inkml:trace>
  <inkml:trace contextRef="#ctx0" brushRef="#br0" timeOffset="252810.4683">14038 9269 0,'0'0'0,"0"0"15,-15 71-15,15-71 16,-29 109-16,29-109 0,-36 146 16,36-146-16,-36 166 15,36-166-15,0 0 0,-32 179 16,32-179-16,0 0 15,0 0-15,0 0 0,-22 186 16,22-186-16,0 0 0,0 0 16,0 0-16,-3 123 15,3-123-15</inkml:trace>
  <inkml:trace contextRef="#ctx0" brushRef="#br0" timeOffset="252982.4031">14055 8750 0,'0'0'0,"0"0"16,0 0-16,0 0 0,0 0 16,0 0-16,0 0 0,0 0 15,0 0 1</inkml:trace>
  <inkml:trace contextRef="#ctx0" brushRef="#br0" timeOffset="253810.2339">14430 9119 0,'-8'32'0,"8"-32"16,-14 93-16,14-93 0,-14 140 15,14-140-15,-11 155 16,11-155-16,-10 150 0,10-150 15,0 0-15,-4 129 0,4-129 16,0 0-16,0 0 16,0 0-16,18 87 0,-18-87 15,43 0-15,-43 0 16,57-73-16,-57 73 0,0 0 16,61-114-16,-61 114 0,0 0 15,0 0-15,0 0 16,0 0-16,0 0 0,66-111 15,-66 111-15,68-72 16,-68 72-16,0 0 0,72 7 16,-72-7-16,54 97 0,-54-97 15,25 158-15,-25-158 16,7 179-16,-7-179 0,0 0 16,0 0-16,0 0 0,4 161 15,-4-161-15,0 0 16,7 87-16,-7-87 0,22-34 15,17-98-15,-39 132 16,54-190-16,-54 190 0,62-222 16,2-11-16,-64 233 0,51-215 15,-51 215-15,36-208 16,-36 208-16,22-208 0,-12 11 16,-10 197-16,4-165 15,-4 165-15,-4-140 0,4 140 16,0 0-16,-10-140 15,10 140-15,0 0 0,0 0 16,-15-136-16,15 136 0,0 0 16,0 0-16,0 0 15,0 0-15,-14-83 0,14 83 16,0 0-16,0 0 16,-22 90-16,12 64 0,10-154 15,-8 172-15,4 8 0,4-180 16,0 182-16,4 5 15,-4-187-15,8 190 0,-8-190 16,10 212-16,4 13 16,-14-225-16,18 216 0,-18-216 15,19 215-15,2-1 0,-21-214 16,25 195-16,-25-195 0,22 178 16,-22-178-16,21 162 15,-21-162-15,0 0 0,25 140 16,-25-140-16,0 0 15,0 0-15,0 0 0,0 0 16,0 0-16,26 108 0,-26-108 16,14 21-16,-14-21 15</inkml:trace>
  <inkml:trace contextRef="#ctx0" brushRef="#br0" timeOffset="254028.9374">14916 9198 0,'0'0'0,"0"0"0,0 0 16,0 0-16,0 0 16,83-8-16,-83 8 0,119-7 15,-119 7-15,147-7 16,-147 7-16,159 0 0,-159 0 15,176 7-15,-176-7 0,176 11 16,-176-11-16</inkml:trace>
  <inkml:trace contextRef="#ctx0" brushRef="#br0" timeOffset="254403.8499">16385 7975 0,'0'0'0,"0"0"0,-14 94 15,-5 38-15,-3 25 0,22-157 16,-17 173-16,17-173 0,-22 208 16,0 28-16,22-236 15,-25 237-15,25-237 0,-18 241 16,3-8-16,15-233 16,-10 200-16,10-200 0,-7 172 15,7-172-15,0 0 0,0 0 16,3 148-16,-3-148 15,0 0-15,26 90 0,-26-90 16</inkml:trace>
  <inkml:trace contextRef="#ctx0" brushRef="#br0" timeOffset="254981.8351">16929 8997 0,'0'0'0,"0"0"0,0 0 0,0 0 15,-73 11-15,73-11 16,-111 39-16,111-39 0,-129 58 16,129-58-16,0 0 15,-138 67-15,138-67 0,0 0 16,0 0-16,0 0 0,0 0 15,-126 68-15,126-68 16,0 0-16,0 0 0,0 0 16,0 0-16,0 0 15,0 0-15,0 0 0,0 0 16,-75 50-16,75-50 16,0 0-16,0 50 0,0-50 15,60 62-15,-60-62 0,95 72 16,-95-72-16,107 79 15,-107-79-15,109 90 0,-109-90 16,100 86-16,-100-86 16,90 82-16,-90-82 0,83 79 15,-83-79-15,0 0 0,0 0 16,0 0-16,0 0 16,76 75-16,-76-75 0,0 0 15,0 0-15,0 0 16,0 0-16,0 0 0,0 0 15,0 0-15,0 0 0,0 0 16,0 0-16,57 65 0,-57-65 16,0 0-16,0 0 15,0 0-15,0 0 0,0 0 16,0 0-16,18 25 16,-18-25-16,0 0 0,0 0 15</inkml:trace>
  <inkml:trace contextRef="#ctx0" brushRef="#br0" timeOffset="259043.4844">15982 10234 0,'0'0'0,"0"0"16,0 0-16,0 0 16,0 0-16,0 0 0,0 0 15,0 0-15,39 22 16,-39-22-16,0 0 0,72 18 16,-72-18-16,0 0 0,115 14 15,-115-14-15,0 0 16,141 4-16,-141-4 0,151 4 15,-151-4-15,0 0 16,0 0-16,165 7 0,-165-7 16,162 7-16,-162-7 0,0 0 15,148 10-15,-148-10 16,0 0-16,0 0 0,141 18 16,-141-18-16,0 0 15,0 0-15,0 0 0,0 0 16,129 29-16,-129-29 0,0 0 15,0 0-15,0 0 16,0 0-16,0 0 0,0 0 16,0 0-16</inkml:trace>
  <inkml:trace contextRef="#ctx0" brushRef="#br0" timeOffset="259637.0022">17202 9560 0,'0'0'0,"0"0"0,0 0 16,0 0-16,0 0 16,0 0-16,0 0 0,0 0 15,0 0-15,0 0 16,0 0-16,0 0 0,0 0 16,43 7-16,-43-7 0,0 0 15,0 0-15,0 0 0,107 25 16,-107-25-16,0 0 15,127 36-15,-127-36 0,0 0 16,0 0-16,123 54 16,-123-54-16,0 0 0,97 82 15,-97-82-15,0 0 16,61 112-16,-61-112 0,32 136 16,-32-136-16,0 0 0,11 132 15,-11-132-15,0 130 16,0-130-16,0 0 0,-4 136 15,4-136-15,0 0 16,-7 140-16,7-140 0,0 0 16,0 0-16,-21 158 15,21-158-15,0 0 0,-29 165 16,29-165-16,0 0 0,0 0 16,0 0-16,0 0 15,-40 143-15,40-143 0,0 0 16,0 0-16,0 0 15,0 0-15,-47 60 0,47-60 16</inkml:trace>
  <inkml:trace contextRef="#ctx0" brushRef="#br0" timeOffset="260043.153">17504 10475 0,'0'0'0,"0"0"0,0 0 16,0 0-16,0 0 16,0 0-16,0 0 0,0 0 15,0 0-15,8 53 0,-8-53 16,0 0-16,0 0 0,21 90 16,-21-90-16,0 0 15,35 122-15,-35-122 0,0 0 16,0 0-16,0 0 15,48 133-15,-48-133 0,0 0 16,0 0-16,0 0 16,0 0-16,0 0 0,0 0 15,64 107-15,-64-107 0,0 0 16,0 0-16,72 43 16,-72-43-16,0 0 0,80-29 15,-80 29-15,0 0 16,0 0-16,86-82 0,-86 82 15,0 0-15,87-108 16,-87 108-16,0 0 0,0 0 16,0 0-16</inkml:trace>
  <inkml:trace contextRef="#ctx0" brushRef="#br0" timeOffset="260199.3933">18274 10761 0,'0'0'0,"0"0"15,0 0-15,0 0 16,0 0-16,0 0 0</inkml:trace>
  <inkml:trace contextRef="#ctx0" brushRef="#br0" timeOffset="266026.1345">13072 10998 0,'0'0'0,"0"0"16,0 0-16,-7 28 15,7-28-15,0 0 0,-14 82 16,14-82-16,-21 127 16,21-127-16,-29 154 0,29-154 15,-36 179-15,7 8 16,29-187-16,-22 175 0,22-175 16,-14 169-16,14-169 0,-7 168 15,7-168-15,0 173 16,0-173-16,0 169 0,0-169 15,0 0-15,4 146 16,-4-146-16,0 0 0</inkml:trace>
  <inkml:trace contextRef="#ctx0" brushRef="#br0" timeOffset="266541.64">13623 11486 0,'0'0'0,"0"0"16,0 0-16,-24 11 0,24-11 15,-61 32-15,61-32 0,-83 50 16,83-50-16,-105 79 15,105-79-15,0 0 0,-118 93 16,118-93-16,-109 93 16,109-93-16,0 0 0,0 0 15,0 0-15,-86 86 16,86-86-16,0 0 0,0 0 16,0 0-16,0 0 0,0 0 15,0 0-15,0 0 0,0 0 16,-65 68-16,65-68 15,0 0-15,0 0 0,-7 68 16,7-68-16,0 0 16,54 69-16,-54-69 0,0 0 15,0 0-15,94 68 0,-94-68 16,0 0-16,119 68 16,-119-68-16,0 0 0,122 58 15,-122-58-15,0 0 16,126 50-16,-126-50 0,0 0 15,0 0-15,119 43 16,-119-43-16,0 0 0,118 25 16,-118-25-16,0 0 0</inkml:trace>
  <inkml:trace contextRef="#ctx0" brushRef="#br0" timeOffset="266775.9593">14077 11461 0,'0'0'0,"0"0"0,0 0 0,0 0 16,0 0-16,0 0 16,0 0-16,0 0 0,65 0 15,-65 0-15,0 0 16,0 0-16,90 3 0,-90-3 15,0 0-15,0 0 16,0 0-16</inkml:trace>
  <inkml:trace contextRef="#ctx0" brushRef="#br0" timeOffset="267057.1434">14164 11923 0,'0'0'0,"0"0"0,0 0 16,0 0-16,0 0 16,0 0-16,0 0 0,0 0 15,0 0-15,61 21 16,-61-21-16,0 0 0,0 0 15,115 11-15,-115-11 16,0 0-16,162 11 0,-162-11 16,0 0-16,0 0 0,184 0 15,-184 0-15</inkml:trace>
  <inkml:trace contextRef="#ctx0" brushRef="#br0" timeOffset="267838.2065">15009 11368 0,'0'0'0,"0"0"16,0 0-16,0 0 16,0 0-16,0 0 0,0 0 15,0 0-15,29 71 0,-29-71 16,0 0-16,0 0 16,61 43-16,-61-43 0,90 15 15,-90-15-15,0 0 16,101-29-16,-101 29 0,108-75 15,-108 75-15,0 0 0,0 0 16,97-122-16,-97 122 16,0 0-16,0 0 0,62-157 15,-62 157-15,0 0 16,0 0-16,10-148 0,-10 148 16,0 0-16,0 0 0,-39-115 15,39 115-15,0 0 16,-82-65-16,82 65 0,0 0 15,0 0-15,-102-7 0,102 7 16,0 0-16,0 0 16,-100 54-16,100-54 0,0 0 15,0 0-15,-87 115 16,87-115-16,0 0 0,-50 157 16,50-157-16,-25 173 0,25-173 15,-8 179-15,12 0 16,-4-179-16,0 165 0,-4-2 15,4-163-15,-7 160 16,-7 12-16,14-172 0,-18 187 16,18-187-16,-18 204 15,0 18-15,18-222 0,-14 212 16,14-212-16,-15 205 0,15-205 16,-11 204-16,11-204 15,-11 183-15,11-183 0,0 0 16,-7 161-16,7-161 15,0 0-15,0 0 0,0 0 16,0 0-16,0 0 0,0 0 16,-4 133-16,4-133 15,0 0-15,0 0 0,0 0 16,4 61-16,-4-61 0,18-39 16,-18 39-1</inkml:trace>
  <inkml:trace contextRef="#ctx0" brushRef="#br0" timeOffset="268088.1532">15657 11461 0,'0'0'0,"0"0"0,0 0 0,0 0 15,0 0-15,0 0 16,0 0-16,0 0 0,44 25 16,-44-25-16,0 0 0</inkml:trace>
  <inkml:trace contextRef="#ctx0" brushRef="#br0" timeOffset="268384.988">15834 12020 0,'0'0'0,"0"0"0,0 0 16,0 0-16,0 0 16,0 0-16,0 0 0,0 0 15,0 0-15,0 0 16,-4 58-16,4-58 0,0 0 16,-3 97-16,3-97 15,-26 139-15,-24 30 0,-15 7 16,-14 6-16,-7 30 0,-1 7 15,87-219-15</inkml:trace>
  <inkml:trace contextRef="#ctx0" brushRef="#br0" timeOffset="272962.0371">24438 13584 0,'0'0'0,"0"0"15,0 0-15,0 0 0,0 0 16,0 0-16,0 0 0,0 0 15,0 0-15,0 0 16,0 0-16,0 0 0,21-15 16,-21 15-16,47-53 15,-47 53-15,0 0 0,0 0 16,58-101-16,-58 101 0,0 0 16,0 0-16,49-140 15,-49 140-15,0 0 0,0 0 16,22-154-16,-22 154 0,0 0 15,0 0-15,-15-147 16,15 147-16,0 0 0,0 0 16,-53-115-16,53 115 0,0 0 15,0 0-15,-105-61 16,105 61-16,-129-7 0,129 7 16,0 0-16,-140 47 15,140-47-15,-130 90 0,130-90 16,0 0-16,-108 114 15,108-114-15,0 0 0,0 0 16,-90 126-16,90-126 16,0 0-16,0 0 0,0 0 15,0 0-15,-39 125 0,39-125 16,0 0-16,0 0 16,10 104-16,-10-104 0,0 0 15,0 0-15,72 61 16,-72-61-16,0 0 0,112 15 15,-112-15-15,0 0 0,0 0 16,133-47-16,-133 47 16,0 0-16,141-90 0,-141 90 15,0 0-15,118-101 16,-118 101-16,0 0 0,0 0 16,0 0-16,0 0 0,97-96 15,-97 96-15,0 0 0,0 0 16,0 0-16,0 0 15,79-71-15,-79 71 0,0 0 16,0 0-16,0 0 16,58-4-16,-58 4 0,0 0 15,22 82-15,-22-82 0,-14 133 16,14-133-16,-37 161 16,37-161-16,-46 169 0,46-169 15,-51 168-15,51-168 16,-46 169-16,46-169 0,-41 161 15,41-161-15,0 0 16,-32 158-16,32-158 0,0 0 16,-21 154-16,21-154 15,0 0-15,0 0 0,0 0 16,0 0-16,0 0 0,-11 133 16,11-133-16,0 0 15,0 0-15,0 0 0,0 0 16,0 0-16,0 0 15,0 0-15,0 0 0,0 0 16,0 0-16,-7 89 16,7-89-16,0 0 0,0 0 15,0 0-15,0 0 16,0 0-16,0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1:11:50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4750 4930 0,'0'0'0,"0"0"16,0 0-16,0 0 0,0 0 15,0 0-15,0 0 16,0 0-16,0 0 0,0 0 15,0 0-15,-32 51 16,32-51-16,0 0 0,-18 74 16,18-74-16,-22 109 15,22-109-15,0 0 0,-22 129 16,22-129-16,-17 154 16,17-154-16,-18 139 0,18-139 15,0 0-15,-10 141 16,10-141-16,0 146 0,0-146 15,6 155-15,-6-155 0,4 161 16,-4-161-16,0 165 16,0-165-16,-4 169 0,4-169 15,-6 172-15,6-172 0,-12 175 16,12-175-16,-18 172 16,18-172-16,-22 165 0,22-165 15,-18 165-15,18-165 16,0 0-16,0 0 0,-14 161 15,14-161-15,0 0 16,0 0-16,0 148 0,0-148 16,0 0-16,0 0 0,0 0 15,0 0-15,0 0 16,11 122-16,-11-122 0,0 0 16,0 0-16,0 0 0,0 0 15,0 0-15,28 86 16,-28-86-16,0 0 0,0 0 15,0 0-15,58 36 16,-58-36-16,0 0 0,97-4 16,-97 4-16,0 0 0,129-29 15,-129 29-15,0 0 16,152-39-16,-152 39 0,159-36 16,-159 36-16,0 0 15,162-29-15,-162 29 0,172-17 16,-172 17-16,159-8 0,-159 8 15,143 0-15,-143 0 16,138 4-16,-138-4 0,148-8 16,-148 8-16,158-6 15,-158 6-15,165-8 0,-165 8 16,170-7-16,-5 4 0,-165 3 16,148 0-16,-148 0 15,136-4-15,-136 4 0,141-3 16,-141 3-16,155 0 15,-155 0-15,161-4 0,-161 4 16,155-4-16,-155 4 0,155-7 16,-155 7-16,0 0 0,162-4 15,-162 4-15,0 0 16,173 4-16,-173-4 0,183 7 16,-183-7-16,0 0 15,173 11-15,-173-11 0,0 0 16,151 14-16,-151-14 15,0 0-15,0 0 0,151 26 16,-151-26-16,0 0 0,0 0 16,152 28-16,-152-28 15,0 0-15,0 0 0,0 0 16,140 18-16,-140-18 16,0 0-16,0 0 0,0 0 15,0 0-15,0 0 16,0 0-16,111 4 0,-111-4 15,0 0-15,0 0 0,76-40 16,-76 40-16,0 0 16,0 0-16,47-107 0,-47 107 15,0 0-15,32-166 16,-32 166-16,15-186 0,-15 186 16,3-183-16,-3 183 0,0 0 15,-3-179-15,3 179 16,0 0-16,-3-194 0,3 194 15,-4-198-15,4 198 0,4-182 16,-4 182-16,6-168 16,-6 168-16,14-158 0,-14 158 15,15-155-15,-15 155 0,11-139 16,-11 139-16,0 0 16,7-140-16,-7 140 0,8-154 15,-8 154-15,0 0 16,10-147-16,-10 147 0,0 0 15,0 0-15,0-144 16,0 144-16,0 0 0,0 0 16,-3-139-16,3 139 0,0 0 15,0 0-15,0 0 16,0 0-16,0 0 0,-11-133 16,11 133-16,0 0 15,0 0-15,0 0 0,0 0 16,0 0-16,0 0 0,-22-111 15,22 111-15,0 0 16,0 0-16,0 0 0,-61-62 16,61 62-16,0 0 15,0 0-15,0 0 0,-112-28 16,112 28-16,0 0 0,0 0 16,-148-8-16,148 8 15,0 0-15,-168 0 0,168 0 16,0 0-16,0 0 15,-187 0-15,187 0 0,-188-3 16,188 3-16,-166 0 0,166 0 16,-161 0-16,161 0 0,-148-3 15,148 3-15,0 0 16,-140 0-16,140 0 0,-155 6 16,155-6-16,0 0 15,-158 11-15,158-11 0,-163 11 16,163-11-16,0 0 15,-165 18-15,165-18 0,0 0 16,0 0-16,-177 15 0,177-15 16,0 0-16,0 0 15,-172 9-15,172-9 0,0 0 16,0 0-16,0 0 16,0 0-16,0 0 0,-137-5 15,137 5-15</inkml:trace>
  <inkml:trace contextRef="#ctx0" brushRef="#br0" timeOffset="1077.874">3221 3156 0,'0'0'0,"0"0"0,0 0 16,0 0-16,0 0 0,0 0 15,0 0-15,0 0 0,-12 28 16,12-28-16,0 0 16,-31 71-16,31-71 0,0 0 15,-62 119-15,62-119 0,-65 165 16,65-165-16,0 0 16,-51 177-16,51-177 0,-35 156 15,35-156-15,0 0 16,-25 126-16,25-126 0,0 0 15,0 0-15,0 0 0,0 0 16,0 0-16,0 0 16,-18 107-16,18-107 0,-11 36 15,11-36-15</inkml:trace>
  <inkml:trace contextRef="#ctx0" brushRef="#br0" timeOffset="1249.8016">3343 2760 0,'0'0'0,"0"0"16,0 0-16,0 0 0,0 0 16,0 0-16,0 0 15,0 0-15,0 0 16</inkml:trace>
  <inkml:trace contextRef="#ctx0" brushRef="#br0" timeOffset="2171.3676">3576 2850 0,'0'0'0,"0"0"16,-6 30-16,6-30 0,0 0 16,-4 78-16,4-78 15,-3 115-15,3-115 0,-8 132 16,8-132-16,-7 137 15,7-137-15,-4 136 0,4-136 16,0 0-16,4 125 0,-4-125 16,0 0-16,0 0 15,0 0-15,0 0 0,0 0 16,0 0-16,0 0 16,0 0-16,0 0 0,15 108 15,-15-108-15,0 0 0,0 0 16,0 0-16,35 46 15,-35-46-15,0 0 0,0 0 16,0 0-16,72-18 16,-72 18-16,0 0 0,0 0 15,0 0-15,0 0 0,0 0 16,83-34-16,-83 34 0,0 0 16,0 0-16,65-5 15,-65 5-15,0 0 0,0 0 16,0 0-16,43 43 15,-43-43-15,0 0 0,0 0 16,0 0-16,36 71 16,-36-71-16,0 0 0,57 50 15,-57-50-15,84-9 0,-84 9 16,86-65-16,-86 65 16,81-115-16,-81 115 0,49-154 15,-49 154-15,28-172 16,-28 172-16,22-172 0,-22 172 15,17-165-15,-17 165 16,27-157-16,-27 157 0,35-156 16,-35 156-16,47-154 0,-47 154 15,0 0-15,54-165 16,-54 165-16,0 0 0,54-164 16,-54 164-16,0 0 15,0 0-15,0 0 0,0 0 16,0 0-16,21-147 0,-21 147 15,0 0-15,0 0 16,-21-83-16,21 83 0,0 0 16,-54 15-16,54-15 15,0 0-15,-64 107 0,64-107 16,-58 165-16,58-165 0,-48 187 16,48-187-16,0 0 0,-32 193 15,32-193-15,-14 202 16,14-202-16,0 193 0,0-193 15,8 179-15,-8-179 16,21 168-16,-21-168 0,28 166 16,-28-166-16,23 150 15,-23-150-15,21 135 0,-21-135 16,0 0-16,32 135 0,-32-135 16,0 0-16,29 121 15,-29-121-15,0 0 0,0 0 16,0 0-16,0 0 15,0 0-15,29 100 0,-29-100 16,10 36-16,-10-36 16</inkml:trace>
  <inkml:trace contextRef="#ctx0" brushRef="#br0" timeOffset="2405.6877">4077 2900 0,'0'0'0,"0"0"15,0 0-15,0 0 0,0 0 16,83 0-16,-83 0 0,116-2 16,-116 2-16,147 0 15,-147 0-15,163 7 0,-163-7 16,168 20-16,-168-20 15,0 0-15,0 0 0</inkml:trace>
  <inkml:trace contextRef="#ctx0" brushRef="#br0" timeOffset="2905.5711">5949 2126 0,'0'0'0,"0"0"16,0 0-16,0 0 16,-7 26-16,7-26 0,-19 57 15,19-57-15,-29 93 16,29-93-16,-17 129 0,17-129 16,-22 154-16,22-154 0,0 0 15,-22 183-15,22-183 16,-29 215-16,29-215 0,-32 222 15,32-222-15,-29 212 0,5-22 16,24-190-16,-22 157 16,22-157-16,0 0 0,-11 145 15,11-145-15,0 0 0,0 0 16,0 0-16,0 0 16,0 0-16,-3 139 0,3-139 15,0 0-15,0 0 16,0 0-16,0 0 0,10 75 15,-10-75-15</inkml:trace>
  <inkml:trace contextRef="#ctx0" brushRef="#br0" timeOffset="3343.0599">6341 2969 0,'0'0'0,"0"0"0,0 0 0,0 0 16,-76 11-16,76-11 15,0 0-15,0 0 0,-104 36 16,104-36-16,0 0 16,-119 57-16,119-57 0,0 0 15,-111 75-15,111-75 16,0 0-16,0 0 0,0 0 15,-90 100-15,90-100 0,0 0 16,0 0-16,0 0 16,-37 122-16,37-122 0,0 0 15,26 119-15,-26-119 16,69 93-16,-69-93 0,0 0 16,0 0-16,118 84 0,-118-84 15,0 0-15,159 70 16,-159-70-16,0 0 0,0 0 15,169 58-15,-169-58 16,0 0-16,0 0 0,158 46 16,-158-46-16,0 0 0,0 0 15,129 24-15,-129-24 16,0 0-16,0 0 16</inkml:trace>
  <inkml:trace contextRef="#ctx0" brushRef="#br0" timeOffset="3561.7593">6860 2875 0,'0'0'0,"0"0"16,0 0-16,0 0 16,0 0-16,0 0 0,58 15 15,-58-15-15,107 17 16,-107-17-16,148 15 0,-148-15 15,0 0-15,0 0 0,162 15 16,-162-15-16</inkml:trace>
  <inkml:trace contextRef="#ctx0" brushRef="#br0" timeOffset="3780.3666">6795 3402 0,'0'0'16,"0"0"-16,0 0 0,0 0 15,0 0-15,0 0 0,0 0 16,111 8-16,-111-8 16,0 0-16,0 0 0,138 21 15,-138-21-15,0 0 16,161 36-16,-161-36 0,0 0 15</inkml:trace>
  <inkml:trace contextRef="#ctx0" brushRef="#br0" timeOffset="4467.7062">7839 2910 0,'0'0'0,"0"0"0,0 0 16,0 0-16,0 0 15,0 0-15,0 0 0,0 0 16,0 0-16,53 30 0,-53-30 16,0 0-16,91 26 15,-91-26-15,0 0 0,112 9 16,-112-9-16,115-25 15,-115 25-15,0 0 0,100-60 16,-100 60-16,0 0 0,0 0 16,72-97-16,-72 97 15,0 0-15,0 0 0,44-137 16,-44 137-16,0 0 0,0 0 16,7-150-16,-7 150 15,0 0-15,0 0 0,-36-133 16,36 133-16,0 0 15,0 0-15,0 0 0,0 0 16,-73-104-16,73 104 0,0 0 16,0 0-16,0 0 15,0 0-15,-85-46 0,85 46 16,0 0-16,-80 28 16,80-28-16,0 0 0,-61 97 15,61-97-15,-36 147 16,36-147-16,-18 169 0,18-169 15,-7 186-15,7-186 0,-7 194 16,7-194-16,-15 194 16,15-194-16,-18 182 0,18-182 15,0 0-15,-18 183 16,18-183-16,-7 169 0,7-169 16,0 0-16,7 147 0,-7-147 15,0 0-15,0 0 16,0 0-16,18 122 0,-18-122 15,0 0-15,0 0 16,0 0-16,0 0 0,25 100 16,-25-100-16,0 0 0,0 0 15,33 51-15,-33-51 0,0 0 16</inkml:trace>
  <inkml:trace contextRef="#ctx0" brushRef="#br0" timeOffset="4733.3624">9117 2803 0,'0'0'0,"0"0"0,0 0 16,0 0-16,0 0 0,0 0 16,0 0-16,0 0 15,54 63-15,-54-63 0,0 0 16,0 0-16,0 0 16</inkml:trace>
  <inkml:trace contextRef="#ctx0" brushRef="#br0" timeOffset="4936.3468">9159 3503 0,'0'0'0,"0"0"16,0 0-16,0 0 16,0 0-16,0 0 0,48 68 15,-48-68-15,0 0 16,50 86-16,-50-86 0,33 125 15,-33-125-15,-22 152 16,-72 12-16,-43-6 0,-21-7 16,-14-5-16,172-146 15</inkml:trace>
  <inkml:trace contextRef="#ctx0" brushRef="#br0" timeOffset="7857.5403">3610 9600 0,'0'0'0,"0"0"16,-26 35-16,26-35 15,-54 101-15,54-101 0,0 0 16,-63 147-16,63-147 0,0 0 15,0 0-15,-67 168 16,67-168-16,0 0 0,0 0 16,0 0-16,0 0 15,0 0-15,-46 161 0,46-161 16,0 0-16,-19 80 16,27-126-16,-8 46 0</inkml:trace>
  <inkml:trace contextRef="#ctx0" brushRef="#br0" timeOffset="8045.0887">3641 9147 0,'0'0'16,"0"0"-16,0 0 16,0 0-16,0 0 15,0 0-15,0 0 0,0 0 16,0 0-16,0 0 15,22 33-15,-22-33 0,0 0 16</inkml:trace>
  <inkml:trace contextRef="#ctx0" brushRef="#br0" timeOffset="8857.397">4063 9384 0,'0'0'0,"0"0"0,-7 40 15,7-40-15,0 0 16,-15 115-16,15-115 0,-14 172 15,14-172-15,-14 186 16,14-186-16,0 0 0,-5 172 16,5-172-16,0 0 15,0 0-15,0 0 0,0 0 16,19 115-16,-19-115 0,0 0 16,0 0-16,59 6 15,-59-6-15,0 0 0,84-85 16,-84 85-16,0 0 15,0 0-15,0 0 0,98-118 16,-98 118-16,0 0 16,0 0-16,105-104 0,-105 104 15,100-51-15,-100 51 0,65 29 16,-65-29-16,25 97 16,-25-97-16,3 129 0,-3-129 15,0 0-15,0 0 16,0 0-16,0 0 0,0 0 15,0 0-15,-3 119 0,3-119 16,11 32-16,14-108 16,-25 76-16,37-139 0,-37 139 15,53-208-15,15-40 16,-68 248-16,69-236 0,-69 236 16,58-216-16,-58 216 0,43-204 15,-43 204-15,32-187 0,-32 187 16,22-175-16,-22 175 15,17-157-15,-17 157 0,0 0 16,0 0-16,0 0 16,15-152-16,-15 152 0,0 0 15,0 0-15,0 0 16,0 0-16,0 0 0,14-104 16,-14 104-16,0 0 0,0 0 15,4 47-15,-4-47 16,-14 143-16,14-143 0,-15 184 15,15-184-15,-21 207 16,2 5-16,19-212 0,-17 197 16,17-197-16,-15 198 0,1 2 15,14-200-15,-11 194 16,11-194-16,-7 190 0,7-190 16,0 197-16,0-197 15,0 0-15,10 205 0,-10-205 16,0 0-16,19 200 0,-19-200 15,0 0-15,0 0 16,0 0-16,0 0 0,0 0 16,21 169-16,-21-169 0,0 0 15,0 0-15,0 0 16,14 64-16,-14-64 0,0 0 16</inkml:trace>
  <inkml:trace contextRef="#ctx0" brushRef="#br0" timeOffset="9107.2471">4607 9076 0,'0'0'0,"0"0"0,0 0 16,0 0-16,0 0 0,0 0 15,0 0-15,0 0 0,64 18 16,-64-18-16,0 0 16,101 7-16,-101-7 0,149 0 15,-149 0-15,174-7 0,6 3 16,-180 4-16,167-3 16,-167 3-16</inkml:trace>
  <inkml:trace contextRef="#ctx0" brushRef="#br0" timeOffset="9638.3685">6863 8843 0,'0'0'0,"-22"21"15,22-21-15,-54 54 0,54-54 16,-71 82-16,71-82 0,-87 112 15,-7 20-15,94-132 16,-82 130-16,82-130 0,-76 132 16,76-132-16,-71 137 15,71-137-15,0 0 0,0 0 16,0 0-16,0 0 16,-65 132-16,65-132 0,0 0 15,-47 72-15,21-108 0,26 36 16</inkml:trace>
  <inkml:trace contextRef="#ctx0" brushRef="#br0" timeOffset="9935.1788">6331 8821 0,'0'0'0,"0"0"0,0 0 15,0 0-15,0 0 0,0 0 16,0 0-16,0 0 0,50 47 15,-50-47-15,76 82 16,-76-82-16,85 108 0,-85-108 16,87 136-16,-87-136 15,76 155-15,-76-155 0,61 157 16,-61-157-16,43 137 16,-43-137-16,0 0 0,32 114 15,-32-114-15,0 0 0,0 0 16,0 0-16,0 0 15,0 0-15,15 104 0,-15-104 16,0 0-16,-18 54 16,18-54-16</inkml:trace>
  <inkml:trace contextRef="#ctx0" brushRef="#br0" timeOffset="10169.4958">6270 9288 0,'0'0'0,"0"0"16,0 0-16,0 0 15,0 0-15,0 0 0,0 0 16,0 0-16,10-25 16,-10 25-16,0 0 0,90-23 15,-90 23-15,148-18 16,-148 18-16,187-6 0,11 2 15,-198 4-15,187 10 0,-187-10 16,0 0-16,0 0 16</inkml:trace>
  <inkml:trace contextRef="#ctx0" brushRef="#br0" timeOffset="11512.9352">7558 9589 0,'0'0'0,"0"0"0,0 0 0,-18-86 16,18 86-16,0 0 15,-11-119-15,11 119 0,0 0 16,0 0-16,0 0 0,-11-158 15,11 158-15,0 0 16,0 0-16,0 0 0,-10-165 16,10 165-16,0 0 15,0 0-15,0 0 0,0 0 16,0 0-16,0 0 16,-19-136-16,19 136 0,0 0 15,0 0-15,0 0 0,0 0 16,-28-82-16,28 82 15,0 0-15,0 0 0,-33 10 16,33-10-16,-22 90 16,22-90-16,-10 136 0,10-136 15,-4 161-15,4-161 0,0 0 16,4 188-16,-4-188 16,3 207-16,1 1 0,-4-208 15,3 190-15,-3-11 16,0-179-16,0 169 0,0-169 15,0 180-15,-3 13 0,3-193 16,-4 172-16,4-172 0,-3 161 16,3-161-16,0 0 15,-4 159-15,4-159 0,0 0 16,0 0-16,0 0 16,0 0-16,0 143 0,0-143 15,0 0-15,0 0 16,4 82-16,-4-82 0,0 0 15</inkml:trace>
  <inkml:trace contextRef="#ctx0" brushRef="#br0" timeOffset="12059.6823">7350 9129 0,'0'0'0,"0"0"0,0 0 0,0 0 15,0 0-15,0 0 16,0 0-16,0 0 0,0 0 16,0 0-16,0 0 15,0 0-15,0 0 0,0 0 16,85-21-16,-85 21 0,0 0 15,0 0-15,134-18 16,-134 18-16,0 0 0,158-18 16,-158 18-16,0 0 15,0 0-15,148 15 0,-148-15 16,0 0-16,104 60 16,-104-60-16,39 86 0,-39-86 15,-17 95-15,17-95 0,-68 100 16,68-100-16,0 0 15,-98 96-15,98-96 0,0 0 16,-108 83-16,108-83 16,0 0-16,-97 57 0,97-57 15,0 0-15,0 0 0,0 0 16,0 0-16,0 0 16,0 0-16,-93 36 0,93-36 15,0 0-15,0 0 16,0 0-16,0 0 0,0 0 15,0 0-15,-70 3 16,70-3-16,0 0 0,0 0 0,0 0 16</inkml:trace>
  <inkml:trace contextRef="#ctx0" brushRef="#br0" timeOffset="12294.0027">8220 9097 0,'0'0'0,"0"0"0,0 0 15,0 0-15,0 0 16,0 0-16,0 0 0,0 0 16,58 0-16,-58 0 0,0 0 15,0 0-15,97-7 16,-97 7-16,0 0 0,126-7 15,-126 7-15,0 0 0,0 0 16,133-7-16,-133 7 16</inkml:trace>
  <inkml:trace contextRef="#ctx0" brushRef="#br0" timeOffset="12575.1869">8260 9467 0,'0'0'16,"0"0"-16,0 0 0,0 0 15,0 0-15,0 0 0,0 0 16,0 0-16,0 0 16,0 0-16,0 0 0,0 0 15,0 0-15,0 0 16,108-4-16,-108 4 0,130 0 15,-130 0-15,136-3 16,-136 3-16,0 0 0,148 0 16,-148 0-16,161 0 0,-161 0 15</inkml:trace>
  <inkml:trace contextRef="#ctx0" brushRef="#br0" timeOffset="13528.0894">10474 9621 0,'0'0'0,"0"0"0,0 0 16,0 0-16,0 0 15,0 0-15,-68-8 0,68 8 16,0 0-16,0 0 16,-109 4-16,109-4 0,0 0 15,-147 4-15,147-4 16,0 0-16,-169-11 0,169 11 16,0 0-16,-162-25 0,162 25 15,-144-50-15,144 50 0,0 0 16,-130-82-16,130 82 15,-104-108-15,104 108 0,-76-126 16,76 126-16,-54-140 16,54 140-16,-25-150 0,25 150 15,-4-162-15,4 162 0,15-161 16,-15 161-16,32-154 16,-32 154-16,0 0 0,43-144 15,-43 144-15,0 0 16,65-129-16,-65 129 0,0 0 15,0 0-15,0 0 16,76-104-16,-76 104 0,0 0 16,0 0-16,78-39 15,-78 39-15,0 0 0,55 43 16,-55-43-16,3 111 0,-3-111 16,-29 155-16,29-155 15,-50 179-15,50-179 0,-61 193 16,61-193-16,-57 197 0,57-197 15,-51 191-15,51-191 16,-29 183-16,29-183 0,-21 168 16,21-168-16,-11 165 15,11-165-15,0 0 0,0 0 16,-4 168-16,4-168 0,0 0 16,0 0-16,0 0 15,0 0-15,0 0 0,0 0 16,19 137-16,-19-137 0,0 0 15,42 36-15,-42-36 16,65-72-16,-65 72 0,73-126 16,-73 126-16,68-139 0,-68 139 15,68-137-15,-68 137 16,0 0-16,72-125 0,-72 125 16,0 0-16,83-112 15,-83 112-15,0 0 0,104-82 16,-104 82-16,0 0 15,130-61-15,-130 61 0,0 0 16</inkml:trace>
  <inkml:trace contextRef="#ctx0" brushRef="#br0" timeOffset="13996.7323">10647 7860 0,'0'0'0,"0"0"16,0 0-16,-15 29 16,15-29-16,0 0 0,-29 89 15,29-89-15,-36 147 16,36-147-16,-32 179 0,3 16 16,29-195-16,-22 186 15,8-3-15,14-183 0,-15 179 16,15-179-16,-17 186 0,17-186 15,-22 205-15,1-4 16,21-201-16,-18 179 0,18-179 16,0 0-16,0 0 0,0 0 15,0 0-15,-7 147 16,7-147-16,0 0 0,0 0 16,17 75-16,-17-75 15,0 0-15</inkml:trace>
  <inkml:trace contextRef="#ctx0" brushRef="#br0" timeOffset="14480.9913">11082 8721 0,'0'0'0,"0"0"0,0 0 0,0 0 15,-68 18-15,68-18 16,0 0-16,-93 50 0,93-50 16,-109 82-16,109-82 15,0 0-15,-112 101 0,112-101 16,0 0-16,0 0 0,-107 115 16,107-115-16,0 0 15,0 0-15,0 0 0,0 0 16,-87 114-16,87-114 15,0 0-15,0 0 0,0 0 16,0 0-16,-29 109 16,29-109-16,0 0 0,0 0 15,51 82-15,-51-82 0,0 0 16,0 0-16,111 61 16,-111-61-16,134 46 0,-134-46 15,0 0-15,129 50 16,-129-50-16,0 0 0,0 0 15,119 68-15,-119-68 0,0 0 16,0 0-16,0 0 16,101 79-16,-101-79 0,0 0 15,0 0-15,0 0 16,0 0-16,93 65 0,-93-65 16,87 11-16,-87-11 0</inkml:trace>
  <inkml:trace contextRef="#ctx0" brushRef="#br0" timeOffset="14715.3071">11662 8606 0,'0'0'0,"0"0"0,0 0 15,0 0-15,0 0 0,0 0 16,0 0-16,0 0 0,0 0 16,0 0-16,0 0 15,36 32-15,-36-32 0,0 0 16</inkml:trace>
  <inkml:trace contextRef="#ctx0" brushRef="#br0" timeOffset="14965.2535">11720 9521 0,'0'0'0,"0"0"16,0 0-16,0 0 15,0 0-15,0 0 0,0 0 16,0 0-16,3 71 15,-3-71-15,4 97 0,-4-97 16,-4 133-16,-25 35 16,-14 4-16,-4-21 0,-7 11 15,-4 10-15,58-172 16</inkml:trace>
  <inkml:trace contextRef="#ctx0" brushRef="#br0" timeOffset="21588.7983">5236 11722 0,'0'0'0,"-7"33"0,7-33 0,0 0 16,0 0-16,-15 96 15,15-96-15,0 0 0,-17 163 16,17-163-16,-19 200 16,19-200-16,-10 208 0,-2-3 15,2-23-15,10-182 16,-7 162-16,7-162 0,0 175 15,0-175-15,7 201 0,8 3 16,-15-204-16,22 187 16,-22-187-16,28 172 0,-28-172 15,0 0-15,44 179 16,-44-179-16,0 0 0,53 190 16,-53-190-16,61 173 15,-61-173-15,0 0 0,61 146 16,-61-146-16,0 0 0,73 134 15,-73-134-15,0 0 16,0 0-16,90 122 0,-90-122 16,0 0-16,0 0 15,111 100-15,-111-100 0,0 0 16,0 0-16,134 57 0,-134-57 16,0 0-16,140 14 15,-140-14-15,0 0 0,0 0 16,151-25-16,-151 25 15,0 0-15,162-39 0,-162 39 16,0 0-16,169-40 0,-169 40 16,169-25-16,-169 25 0,151-14 15,-151 14-15,0 0 16,141-11-16,-141 11 0,148-7 16,-148 7-16,140-3 15,-140 3-15,137 0 0,-137 0 16,143-4-16,-143 4 0,148 7 15,-148-7-15,151 7 16,-151-7-16,148 15 0,-148-15 16,144 14-16,-144-14 15,0 0-15,151 18 0,-151-18 16,166 18-16,-166-18 16,165 11-16,-165-11 0,155 3 15,-155-3-15,151 4 16,-151-4-16,0 0 0,145 3 15,-145-3-15,133 4 0,-133-4 16,0 0-16,140 7 16,-140-7-16,0 0 0,151 7 15,-151-7-15,0 0 0,0 0 16,159 11-16,-159-11 16,0 0-16,150-4 0,-150 4 15,0 0-15,0 0 16,138-21-16,-138 21 0,0 0 15,125-47-15,-125 47 0,0 0 16,0 0-16,109-71 16,-109 71-16,0 0 0,0 0 15,93-104-15,-93 104 0,0 0 16,0 0-16,76-133 16,-76 133-16,0 0 0,57-158 15,-57 158-15,0 0 16,43-179-16,-43 179 0,29-183 15,-29 183-15,0 0 0,25-179 16,-25 179-16,14-177 16,-14 177-16,8-161 0,-8 161 15,4-154-15,-4 154 16,0-158-16,0 158 0,0-161 16,0 161-16,3-164 15,-3 164-15,4-177 0,-4 177 16,0 0-16,10-190 0,-10 190 15,15-208-15,-15 208 16,17-190-16,-17 190 0,19-173 16,-19 173-16,18-153 15,-18 153-15,14-129 0,-14 129 16,0 0-16,11-119 0,-11 119 16,0 0-16,0 0 15,4-107-15,-4 107 0,0 0 16,0 0-16,0 0 15,0 0-15,0-105 0,0 105 16,0 0-16,0 0 0,0 0 16,0 0-16,-32-82 15,32 82-15,0 0 0,0 0 16,-76-43-16,76 43 0,0 0 16,0 0-16,-112-10 15,112 10-15,0 0 0,0 0 16,-133 14-16,133-14 0,0 0 15,0 0-15,-151 21 16,151-21-16,0 0 0,0 0 16,-166 26-16,166-26 15,-166 18-15,166-18 0,0 0 16,0 0-16,-162 14 16,162-14-16,0 0 0,-161 7 15,161-7-15,0 0 16,0 0-16,-170 7 0,170-7 15,0 0-15,-176 11 0,176-11 16,0 0-16,-173 14 16,173-14-16,0 0 0,-172 15 15,172-15-15,0 0 16,0 0-16,-180 14 0,180-14 16,0 0-16,-180 14 0,180-14 15,-177 11-15,177-11 16,0 0-16,-158 7 0,158-7 15,0 0-15,-141 7 16,141-7-16,0 0 0,0 0 16,-150 11-16,150-11 0,0 0 15,-163 14-15,163-14 0,0 0 16,0 0-16</inkml:trace>
  <inkml:trace contextRef="#ctx0" brushRef="#br0" timeOffset="29087.0467">2554 6114 0,'0'0'0,"0"0"16,0 0-16,0 0 0,0 0 15,0 0-15,-35-36 16,35 36-16,0 0 0,0 0 16,-41-65-16,41 65 0,0 0 15,-28-96-15,28 96 16,0 0-16,7-122 0,-7 122 16,40-145-16,-40 145 15,0 0-15,57-150 0,-57 150 16,73-140-16,-73 140 0,82-121 15,-82 121-15,88-108 0,-88 108 16,97-107-16,-97 107 16,103-119-16,-103 119 0,0 0 15,109-114-15,-109 114 16,115-109-16,-115 109 0,111-85 16,-111 85-16,100-65 15,-100 65-15,109-53 0,-109 53 16,112-50-16,-112 50 0,111-40 15,-111 40-15,106-29 16,-106 29-16,0 0 0,103-18 16,-103 18-16,0 0 15,0 0-15,119-4 0,-119 4 16,129 11-16,-129-11 16,0 0-16,0 0 0,133 22 15,-133-22-15,0 0 0,0 0 16,141 43-16,-141-43 15,0 0-15,0 0 0,141 65 16,-141-65-16,0 0 16,0 0-16,129 82 0,-129-82 15,0 0-15,108 89 0,-108-89 16,0 0-16,0 0 16,86 80-16,-86-80 0,0 0 15,0 0-15,0 0 16,75 75-16,-75-75 0,0 0 15,0 0-15,0 0 0,0 0 16,0 0-16,58 82 16,-58-82-16,0 0 0,0 0 15,0 0-15,0 0 0,0 0 16</inkml:trace>
  <inkml:trace contextRef="#ctx0" brushRef="#br0" timeOffset="29727.5216">5020 4500 0,'0'0'0,"0"0"15,0 0-15,0 0 16,0 0-16,0 0 0,0 0 16,0 0-16,0 0 15,0 0-15,0 0 0,0 0 16,0 0-16,-14-29 15,14 29-15,0 0 0,0 0 16,0 0-16,0 0 0,0 0 16,0 0-16,0 0 15,50 54-15,-50-54 0,0 0 16,0 0-16,51 75 16,-51-75-16,0 0 0,0 0 15,0 0-15,46 97 0,-46-97 16,0 0-16,0 0 15,0 0-15,0 0 0,0 0 16,0 0-16,0 0 16,0 0-16,0 0 0,37 89 15,-37-89-15,-12 69 16,12-69-16,0 0 0,0 0 16,-86 39-16,86-39 0,0 0 15,-130 15-15,130-15 0,0 0 16,0 0-16,-139 0 15,139 0-15,0 0 0,0 0 16,0 0-16,0 0 16,0 0-16,0 0 0,0 0 15,0 0-15,0 0 0,0 0 16,-127-15-16,127 15 16,0 0-16,0 0 0,0 0 15,0 0-15,0 0 16,0 0-16,0 0 0,0 0 15,0 0-15,0 0 0,-79-24 16,79 24-16,0 0 16,0 0-16,0 0 0,0 0 15,0 0-15,0 0 16,0 0-16,0 0 0,0 0 16,0 0-16,-31-18 15</inkml:trace>
  <inkml:trace contextRef="#ctx0" brushRef="#br0" timeOffset="30555.3609">2410 5845 0,'0'0'0,"0"0"0,0 0 0,0 0 16,0 0-16,0 0 16,0 0-16,0 0 0,0 0 15,0 0-15,-14 78 16,14-78-16,0 0 0,-22 119 16,22-119-16,-17 143 0,17-143 15,0 0-15,-22 162 16,22-162-16,-12 176 0,12-176 15,0 0-15,-6 179 16,6-179-16,0 0 0,-11 193 16,11-193-16,-3 190 15,3-190-15,-3 169 0,3-169 16,3 132-16,-3-132 0,0 0 16,0 112-16,0-112 15,0 0-15,0 0 0,0 0 16,-3 101-16,3-101 0,0 0 15,0 0-15,6 57 16,-6-57-16,0 0 16</inkml:trace>
  <inkml:trace contextRef="#ctx0" brushRef="#br0" timeOffset="31352.2021">3297 6315 0,'0'0'0,"0"0"16,0 0-16,0 0 0,0 0 15,0 0-15,0 0 16,0 0-16,0 0 0,-40 14 16,40-14-16,0 0 0,0 0 15,-94 61-15,94-61 16,0 0-16,-137 89 0,137-89 15,0 0-15,-162 93 16,162-93-16,0 0 0,0 0 16,-161 87-16,161-87 0,0 0 15,0 0-15,-144 79 16,144-79-16,0 0 0,-117 68 16,117-68-16,0 0 0,0 0 15,0 0-15,0 0 16,0 0-16,-82 57 0,82-57 15,0 0-15,0 0 16,0 0-16,0 0 0,0 0 16,0 0-16,-37 43 0,37-43 15,0 0-15,0 0 16,0 0-16,0 0 0,42 43 16,-42-43-16,0 0 15,0 0-15,97 50 0,-97-50 16,0 0-16,135 51 15,-135-51-15,0 0 0,0 0 16,155 53-16,-155-53 0,142 51 16,-142-51-16,0 0 15,0 0-15,128 53 0,-128-53 16,0 0-16,119 54 16,-119-54-16,0 0 0,0 0 15,97 57-15,-97-57 0,0 0 16,87 61-16,-87-61 15,0 0-15,0 0 0,0 0 16,71 65-16,-71-65 0,0 0 16,0 0-16,0 0 15,0 0-15,0 0 0,0 0 16,0 0-16,0 0 0,0 0 16,0 0-16,62 64 15,-62-64-15,0 0 0,0 0 16,0 0-16,0 0 15,0 0-15,0 0 0,0 0 16,0 0-16,0 0 0,0 0 16,35 44-16,-35-44 15,0 0-15,0 0 0,0 0 16,0 0-16,0 0 16</inkml:trace>
  <inkml:trace contextRef="#ctx0" brushRef="#br0" timeOffset="36397.9362">7537 5973 0,'0'0'0,"0"0"15,0 0-15,0 0 16,0 0-16,0 0 0,0 0 16,-73-3-16,73 3 15,0 0-15,0 0 0,0 0 16,0 0-16,0 0 15,0 0-15,0 0 0,0 0 16,0 0-16,0 0 0,-65-15 16,65 15-16,0 0 15,0 0-15,0 0 0,0 0 16,0 0-16,-46-3 16,46 3-16,0 0 0,0 0 15,0 0-15,0 0 0,0 0 16,65 0-16,-65 0 15,0 0-15,0 0 0,100-39 16,-100 39-16,0 0 16,0 0-16,101-83 0,-101 83 15,0 0-15,79-110 0,-79 110 16,0 0-16,0 0 16,43-127-16,-43 127 0,0 0 15,0 0-15,8-132 16,-8 132-16,0 0 0,-11-122 15,11 122-15,0 0 0,-47-100 16,47 100-16,0 0 16,-93-65-16,93 65 0,0 0 15,0 0-15,-134-29 0,134 29 16,0 0-16,-151 11 16,151-11-16,-137 43 0,137-43 15,0 0-15,-122 61 16,122-61-16,0 0 0,-119 97 15,119-97-15,-100 115 16,100-115-16,0 0 0,-80 126 16,80-126-16,0 0 0,0 0 15,-58 146-15,58-146 16,0 0-16,-28 155 0,28-155 16,0 0-16,4 143 15,-4-143-15,0 0 0,0 0 16,32 122-16,-32-122 0,0 0 15,75 93-15,-75-93 16,0 0-16,119 50 0,-119-50 16,0 0-16,155 0 15,-155 0-15,162-39 0,-162 39 16,0 0-16,147-65 0,-147 65 16,0 0-16,138-82 0,-138 82 15,0 0-15,122-90 16,-122 90-16,0 0 0,108-97 15,-108 97-15,0 0 16,90-99-16,-90 99 0,0 0 16,0 0-16,0 0 15,0 0-15,0 0 0,65-94 16,-65 94-16,0 0 0,0 0 16,0 0-16,0 0 15,0 0-15,25-57 0,-25 57 16,0 0-16,0 0 15,0 0-15,0 0 0,-72 57 16,72-57-16,0 0 0,-69 104 16,69-104-16,-72 128 15,72-128-15,-64 130 0,64-130 16,-55 132-16,55-132 16,0 0-16,-54 140 0,54-140 15,-46 151-15,46-151 0,-44 144 16,44-144-16,-36 139 15,36-139-15,0 0 0,0 0 16,-25 151-16,25-151 16,0 0-16,-17 154 0,17-154 15,0 0-15,0 0 16,0 0-16,-4 158 0,4-158 16,0 0-16,0 0 0,0 0 15,0 0-15,0 0 16,0 140-16,0-140 0,0 0 15,0 0-15,0 0 0,0 0 16,0 0-16,0 0 16,0 0-16,0 0 0,0 0 15,0 0-15,4 94 0,-4-94 16,0 0-16,0 0 16,0 0-16,0 0 0,0 0 15,0 0-15,0 0 16,0 0-16</inkml:trace>
  <inkml:trace contextRef="#ctx0" brushRef="#br0" timeOffset="41146.8252">3394 13200 0,'0'0'0,"0"0"0,0 0 16,0 0-16,0 0 15,0 0-15,-37-32 0,37 32 16,0 0-16,-39-61 15,39 61-15,0 0 0,0 0 16,-33-97-16,33 97 16,0 0-16,-18-122 0,18 122 15,0 0-15,3-144 0,-3 144 16,0 0-16,0 0 0,36-172 16,-36 172-16,0 0 15,55-179-15,-55 179 0,55-154 16,-55 154-16,0 0 15,60-133-15,-60 133 0,0 0 16,0 0-16,75-133 16,-75 133-16,0 0 0,90-136 15,-90 136-15,83-125 0,-83 125 16,72-101-16,-72 101 16,68-89-16,-68 89 0,0 0 15,0 0-15,80-94 16,-80 94-16,0 0 0,100-97 15,-100 97-15,0 0 0,113-96 16,-113 96-16,0 0 16,0 0-16,125-97 0,-125 97 15,0 0-15,133-94 16,-133 94-16,0 0 0,0 0 16,130-75-16,-130 75 0,0 0 15,130-54-15,-130 54 16,0 0-16,0 0 0,133-32 15,-133 32-15,0 0 0,126-7 16,-126 7-16,0 0 16,118 18-16,-118-18 0,0 0 15,112 43-15,-112-43 0,0 0 16,97 61-16,-97-61 16,0 0-16,79 76 0,-79-76 15,0 0-15,69 90 16,-69-90-16,0 0 0,58 92 15,-58-92-15,0 0 16,53 93-16,-53-93 0,0 0 16,0 0-16,0 0 0,51 105 15,-51-105-15,0 0 16,0 0-16,0 0 0,0 0 16,0 0-16,0 0 15,46 104-15,-46-104 0,0 0 16,0 0-16,0 0 0</inkml:trace>
  <inkml:trace contextRef="#ctx0" brushRef="#br0" timeOffset="41599.8399">5302 11310 0,'0'0'0,"0"0"0,0 0 0,0 0 16,0 0-16,0 0 16,0 0-16,0 0 0,0 0 15,0 0-15,28 54 0,-28-54 16,0 0-16,50 61 15,-50-61-15,0 0 0,69 79 16,-69-79-16,0 0 16,0 0-16,78 79 0,-78-79 15,0 0-15,0 0 16,0 0-16,0 0 0,0 0 16,90 68-16,-90-68 0,0 0 15,0 0-15,94 18 16,-94-18-16,0 0 0,79-61 15,-79 61-15,69-122 16,-69 122-16,54-151 0,-54 151 16,43-147-16,-43 147 0,0 0 15,43-151-15,-43 151 16</inkml:trace>
  <inkml:trace contextRef="#ctx0" brushRef="#br0" timeOffset="47223.5303">6180 9997 0,'0'0'0,"0"0"15,0 0-15,0 0 16,0 0-16,0 0 0,0 0 16,0 0-16,0 0 0,28 22 15,-28-22-15,0 0 16,0 0-16,0 0 0,0 0 16,0 0-16,76 29 15,-76-29-15,0 0 0,0 0 16,115 21-16,-115-21 0,0 0 15,129 7-15,-129-7 16,0 0-16,137-7 0,-137 7 16,0 0-16,0 0 15,141-4-15,-141 4 0,0 0 16,136 0-16,-136 0 0,0 0 16,0 0-16,134 4 15,-134-4-15,0 0 0,0 0 16,133 4-16,-133-4 0,0 0 15,0 0-15,122 0 16,-122 0-16,0 0 0,0 0 16,123 3-16,-123-3 15,0 0-15,0 0 0,0 0 16,118 0-16,-118 0 0,0 0 16,0 0-16,0 0 15,0 0-15,0 0 0,116 4 16,-116-4-16,0 0 15,0 0-15,0 0 0,0 0 16,0 0-16,114 3 16,-114-3-16,0 0 0,0 0 15,0 0-15,112 0 0,-112 0 16,0 0-16,0 0 16</inkml:trace>
  <inkml:trace contextRef="#ctx0" brushRef="#br0" timeOffset="47379.8369">8091 10123 0,'0'0'0,"0"0"0,0 0 15,0 0-15,0 0 0</inkml:trace>
  <inkml:trace contextRef="#ctx0" brushRef="#br0" timeOffset="51566.2612">3648 13214 0,'0'0'0,"-10"21"0,10-21 0,0 0 15,-28 83-15,28-83 16,-34 140-16,34-140 0,-28 155 15,28-155-15,-26 157 16,2 9-16,24-166 0,-19 153 16,9-2-16,10-151 0,-11 147 15,11-147-15,-4 158 16,4-158-16,0 175 0,0-175 16,0 187-16,0-187 15,0 176-15,0-176 0,0 0 16,0 0-16,0 0 0,0 0 15,4 143-15,-4-143 16,0 0-16,0 0 0,0 83 16,0-83-16,0 0 15</inkml:trace>
  <inkml:trace contextRef="#ctx0" brushRef="#br0" timeOffset="52113.0134">3595 13272 0,'0'0'0,"0"0"0,0 0 16,0 0-16,0 0 15,0 0-15,37-54 0,-37 54 16,0 0-16,0 0 16,0 0-16,85-61 0,-85 61 15,0 0-15,123-50 0,-123 50 16,0 0-16,0 0 16,129-25-16,-129 25 0,0 0 15,0 0-15,130 7 16,-130-7-16,0 0 0,0 0 15,0 0-15,111 54 0,-111-54 16,0 0-16,0 0 16,62 104-16,-62-104 0,0 0 15,0 136-15,0-136 0,0 0 16,-58 147-16,58-147 16,0 0-16,-94 133 0,94-133 15,0 0-15,-107 100 0,107-100 16,0 0-16,-123 76 15,123-76-15,0 0 0,-130 53 16,130-53-16,0 0 16,0 0-16,0 0 0,-136 51 15,136-51-15,0 0 16,0 0-16,0 0 0,0 0 16,0 0-16</inkml:trace>
  <inkml:trace contextRef="#ctx0" brushRef="#br0" timeOffset="59211.067">7717 13864 0,'0'0'0,"0"0"0,0 0 0,0 0 15,0 0-15,0 0 16,0 0-16,0 0 0,0 0 16,0 0-16,0 0 0,-54 0 15,54 0-15,0 0 16,0 0-16,-65-40 0,65 40 16,0 0-16,-69-83 15,69 83-15,0 0 16,-57-118-16,57 118 15,0 0-15,-47-147 0,47 147 0,0 0 0,0 0 16,-36-172-16,36 172 16,-26-172-16,26 172 0,0 0 15,-25-161-15,25 161 0,0 0 16,-32-155-16,32 155 0,0 0 16,-43-139-16,43 139 15,0 0-15,0 0 0,-54-133 16,54 133-16,0 0 15,-58-133-15,58 133 0,0 0 16,0 0-16,-46-125 16,46 125-16,0 0 0,0 0 15,0 0-15,-33-119 0,33 119 16,0 0-16,0 0 16,0 0-16,0 0 0,0 0 15,-3-101-15,3 101 16,0 0-16,0 0 0,0 0 15,0 0-15,39-60 16,-39 60-16,0 0 0,0 0 16,75-8-16,-75 8 0,0 0 15,0 0-15,83 66 16,-83-66-16,0 0 0,62 135 16,-62-135-16,14 176 0,-14-176 15,-21 176-15,21-176 16,-44 165-16,-14-11 0,58-154 15,-53 144-15,53-144 16,-47 129-16,47-129 0,-40 125 16,40-125-16,-32 133 0,32-133 15,0 0-15,0 0 16,-22 154-16,22-154 0,0 0 16,-10 158-16,10-158 0,0 0 15,0 0-15,0 144 16,0-144-16,0 0 0,0 0 15,0 0-15,0 0 16,25 118-16,-25-118 0,0 0 16,0 0-16,0 0 0,0 0 15,46 78-15,-46-78 16,0 0-16,0 0 0,65 15 16,-65-15-16,0 0 15,0 0-15,80-65 0,-80 65 16,0 0-16,78-129 15,-78 129-15,0 0 0,0 0 16,73-165-16,-73 165 0,61-168 16,-61 168-16,0 0 15,0 0-15,58-162 0,-58 162 16,0 0-16,65-157 16,-65 157-16,0 0 0,0 0 15,68-137-15,-68 137 0,0 0 16,0 0-16,0 0 15,0 0-15,68-100 0,-68 100 16,0 0-16,0 0 16,0 0-16,76-43 0,-76 43 15,0 0-15,0 0 0,68 22 16,-68-22-16,0 0 0,0 0 16,0 0-16,0 0 15,0 0-15,58 78 0,-58-78 16,0 0-16,0 0 15,0 0-15,0 0 0,0 0 16,0 0-16,50 104 16,-50-104-16,50 65 0,-50-65 15</inkml:trace>
  <inkml:trace contextRef="#ctx0" brushRef="#br0" timeOffset="59679.6113">8753 11920 0,'0'0'0,"0"0"16,0 0-16,0 0 0,-29 100 15,29-100-15,-32 126 0,32-126 16,-36 147-16,36-147 15,-33 157-15,1 5 0,32-162 16,-22 150-16,22-150 16,-21 154-16,-4 12 0,25-166 15,-25 161-15,25-161 0,-22 172 16,22-172-16,-14 169 16,14-169-16,-7 157 0,7-157 15,-8 145-15,8-145 0,0 0 16,0 0-16,0 0 15,0 0-15,-4 121 0,4-121 16,0 0-16,0 0 0</inkml:trace>
  <inkml:trace contextRef="#ctx0" brushRef="#br0" timeOffset="60476.3049">9275 12551 0,'0'0'0,"0"0"16,0 0-16,0 0 0,0 0 16,-36 29-16,36-29 15,-51 43-15,51-43 0,-68 64 16,68-64-16,-86 79 15,86-79-15,-91 79 0,91-79 16,0 0-16,-93 87 0,93-87 16,0 0-16,0 0 15,-97 96-15,97-96 0,0 0 16,0 0-16,0 0 16,-94 93-16,94-93 0,0 0 15,0 0-15,0 0 0,0 0 16,0 0-16,0 0 0,0 0 15,0 0-15,0 0 16,-75 72-16,75-72 0,0 0 16,0 0-16,0 0 15,-8 60-15,8-60 0,0 0 16,0 0-16,76 62 16,-76-62-16,119 50 0,-119-50 15,0 0-15,130 50 0,-130-50 16,119 50-16,-119-50 15,104 58-15,-104-58 0,0 0 16,0 0-16,101 75 16,-101-75-16,0 0 0,94 86 15,-94-86-15,0 0 0,0 0 16,0 0-16,0 0 16,0 0-16,75 82 0,-75-82 15,0 0-15,0 0 16,0 0-16,0 0 0,0 0 15,0 0-15,0 0 0,0 0 16,0 0-16,0 0 16,47 73-16,-47-73 0,0 0 15,0 0-15,0 0 16,0 0-16,0 0 0,0 0 16,0 0-16,0 0 0,0 0 15,0 0-15,11 32 16,-11-32-16,0 0 0,0 0 15,0 0-15,0 0 0,0 0 16,0 0-16,0 0 16,0 0-16,0 0 0,0 0 15,0 0-15,0 0 16,0 0-16,0 0 0,0 0 16</inkml:trace>
  <inkml:trace contextRef="#ctx0" brushRef="#br0" timeOffset="84189.6067">6903 4317 0,'0'0'16,"0"0"-16,0 0 0,0 0 15,0 0-15,0 0 0,0 0 16,0 0-16,43-14 16,-43 14-16,0 0 0,0 0 15,0 0-15,76-18 16,-76 18-16,0 0 0,112-18 15,-112 18-15,0 0 16,132-11-16,-132 11 0,0 0 16,145-4-16,-145 4 0,0 0 15,0 0-15,155 4 16,-155-4-16,0 0 0,161 14 16,-161-14-16,0 0 15,0 0-15,159 19 0,-159-19 16,0 0-16,151 21 0,-151-21 15,0 0-15,0 0 16,144 19-16,-144-19 16,0 0-16,133 9 15,-133-9-15,0 0 0,0 0 16,0 0-16,0 0 0,0 0 16,115 11-16,-115-11 0,0 0 15,0 0-15,0 0 16,0 0-16,0 0 0,0 0 15,0 0-15,0 0 16,0 0-16,0 0 0,97 15 16,-97-15-16,0 0 15</inkml:trace>
  <inkml:trace contextRef="#ctx0" brushRef="#br0" timeOffset="85236.1406">8581 10058 0,'0'0'0,"0"0"0,0 0 0,0 0 16,0 0-16,97-3 15,-97 3-15,0 0 0,126 0 16,-126 0-16,0 0 0,158 3 15,-158-3-15,180 7 16,-180-7-16,0 0 0,177 8 16,-177-8-16,172 7 15,-172-7-15,0 0 0,170 7 16,-170-7-16,172 3 0,-172-3 16,0 0-16,166 4 15,-166-4-15,136 7 0,-136-7 16,0 0-16,133 15 15,-133-15-15,0 0 0,0 0 16,141 24-16,-141-24 0,0 0 16,0 0-16,144 29 15,-144-29-15,0 0 0,0 0 16,0 0-16,144 21 16,-144-21-16</inkml:trace>
  <inkml:trace contextRef="#ctx0" brushRef="#br0" timeOffset="95202.5633">5762 10044 0,'0'0'0,"0"0"0,0 0 15,0 0-15,0 0 16,0 0-16,0 0 0,0 0 16,0 0-16,0 0 0,0 0 15,0 0-15,0 0 0,0 0 16,25 11-16,-25-11 16,0 0-16,0 0 0,54-22 15,-54 22-15,0 0 16,0 0-16,0 0 0,0 0 15,82-32-15,-82 32 0,0 0 16,0 0-16,0 0 16,102 4-16,-102-4 0,0 0 15,0 0-15,93 39 16,-93-39-16,0 0 0,94 36 16,-94-36-16,0 0 15,94 0-15,-94 0 0,0 0 16,0 0-16,100-18 15,-100 18-15,0 0 0,0 0 16,97-4-16,-97 4 0,0 0 16,0 0-16,0 0 15,87 25-15,-87-25 0,0 0 16,90 25-16,-90-25 0,0 0 16,100-7-16,-100 7 15,0 0-15,0 0 0,0 0 16,112-39-16,-112 39 15,0 0-15,108-32 0,-108 32 16,0 0-16,0 0 16,97 3-16,-97-3 0,0 0 15,0 0-15,105 36 0,-105-36 16,0 0-16,0 0 0,126 25 16,-126-25-16,0 0 15,136-7-15,-136 7 0,0 0 16,0 0-16,130-29 15,-130 29-15,0 0 0,108-10 16,-108 10-16,0 0 0,0 0 16,0 0-16,0 0 15,93 25-15,-93-25 0,0 0 16,0 0-16,0 0 16,97 39-16,-97-39 0,0 0 15,0 0-15,98 14 16,-98-14-16,0 0 0,0 0 15,0 0-15,0 0 0,0 0 16,90-3-16,-90 3 16,0 0-16,0 0 0,0 0 15,0 0-15,0 0 16,0 0-16,0 0 0,0 0 16,0 0-16,0 0 0,64 3 15,-64-3-15,0 0 16,0 0-16,0 0 0,0 0 15,0 0-15,0 0 16,0 0-16,0 0 0,0 0 16,0 0-16,29 8 0,-29-8 15,0 0-15</inkml:trace>
  <inkml:trace contextRef="#ctx0" brushRef="#br0" timeOffset="600478.0469">22407 4593 0,'0'0'0,"0"0"16,0 0-16,-11 101 16,11-101-16,0 0 0,-3 126 15,3-126-15,-4 146 16,4-146-16,0 0 0,-7 179 16,7-179-16,-15 205 15,15-205-15,-14 211 0,14-211 16,-18 205-16,0-19 0,18-186 15,-15 158-15,15-158 16,0 0-16,-10 147 0,10-147 16,0 0-16,-7 161 15,7-161-15,0 0 0,0 0 16,0 0-16,4 166 0,-4-166 16,0 0-16,0 0 15,0 0-15,25 143 0,-25-143 16,0 0-16,0 0 15,68 93-15,-68-93 0,0 0 16,111 36-16,-111-36 0,0 0 16,144-7-16,-144 7 0,166-29 15,-166 29-15,162-36 16,-162 36-16,0 0 0,169-39 16,-169 39-16,180-32 15,-180 32-15,180-18 0,-180 18 16,180-4-16,-180 4 15,181 7-15,-181-7 0,165 18 16,-165-18-16,148 22 0,-148-22 16,151 25-16,-151-25 15,162 28-15,-162-28 0,161 26 16,-161-26-16,155 28 16,-155-28-16,144 28 0,-144-28 15,0 0-15,145 37 16,-145-37-16,0 0 0,155 32 15,-155-32-15,0 0 0,0 0 16,150 29-16,-150-29 16,0 0-16,0 0 0,0 0 15,0 0-15,0 0 16,134 11-16,-134-11 0,0 0 16,0 0-16,100-40 0,-100 40 15,65-90-15,-65 90 16,0 0-16,32-125 0,-32 125 15,22-168-15,-22 168 0,0 0 16,19-180-16,-19 180 0,13-183 16,-13 183-16,22-179 15,-22 179-15,29-172 0,-29 172 16,36-172-16,-36 172 16,36-166-16,-36 166 0,29-147 15,-29 147-15,22-136 0,-22 136 16,17-122-16,-17 122 15,15-111-15,-15 111 0,0 0 16,0 0-16,21-107 16,-21 107-16,0 0 0,0 0 15,0 0-15,0 0 16,25-108-16,-25 108 0,0 0 16,0 0-16,0 0 15,0 0-15,0 0 0,0 0 16,0 0-16,4-97 0,-4 97 15,0 0-15,-54-68 16,54 68-16,-101-39 0,101 39 16,-114-15-16,114 15 15,0 0-15,-134-7 0,134 7 16,-148-7-16,148 7 0,0 0 16,-162-11-16,162 11 15,0 0-15,-190-18 0,190 18 16,-206-25-16,206 25 15,-205-21-15,205 21 0,-195-11 16,195 11-16,-183 0 0,183 0 16,-176 11-16,176-11 0,-166 21 15,166-21-15,-140 25 16,140-25-16,0 0 0,0 0 16,0 0-16,-119 26 15,119-26-15,0 0 0,0 0 16,0 0-16,0 0 0,0 0 15,0 0-15,0 0 16,0 0-16,0 0 0,0 0 16,-83 13-16,83-13 15,0 0-15,0 0 0,0 0 16,0 0-16,0 0 16,0 0-16,0 0 0</inkml:trace>
  <inkml:trace contextRef="#ctx0" brushRef="#br0" timeOffset="601056.0323">22811 3787 0,'0'0'0,"0"0"0,0 0 16,0 0-16,0 0 0,0 0 15,-8 103-15,8-103 16,-4 129-16,4-129 0,0 0 15,-3 158-15,3-158 0,-4 183 16,4-183-16,0 0 16,-3 180-16,3-180 0,-11 171 15,11-171-15,0 0 16,-18 148-16,18-148 0,0 0 16,0 0-16,-14 111 15,14-111-15,0 0 0,0 0 16,0 0-16,0 0 0,0 0 15,-8 64-15,8-64 16</inkml:trace>
  <inkml:trace contextRef="#ctx0" brushRef="#br0" timeOffset="601696.5121">23494 4177 0,'0'0'0,"0"0"16,0 0-16,-22 15 15,22-15-15,0 0 0,-61 39 16,61-39-16,-100 58 0,100-58 16,0 0-16,-130 75 15,130-75-15,0 0 0,-151 79 16,151-79-16,0 0 15,0 0-15,0 0 0,0 0 16,0 0-16,0 0 0,0 0 16,0 0-16,0 0 15,0 0-15,-137 67 0,137-67 16,0 0-16,0 0 16,0 0-16,-58 51 0,58-51 15,0 0-15,0 0 0,44 39 16,-44-39-16,0 0 15,115 50-15,-115-50 0,0 0 16,143 64-16,-143-64 0,0 0 16,0 0-16,138 80 15,-138-80-15,0 0 0,0 0 16,0 0-16,0 0 16,0 0-16,0 0 0,0 0 15,111 83-15,-111-83 0,0 0 16,0 0-16,0 0 15,0 0-15,0 0 0,0 0 16,0 0-16,0 0 16,0 0-16,0 0 0,69 68 15,-69-68-15,0 0 16,0 0-16,0 0 0,0 0 16,0 0-16,0 0 0,0 0 15,0 0-15,0 0 16,0 0-16,17 36 0,-17-36 15,0 0-15,0 0 16,0 0-16,0 0 0,0 0 16,0 0-16,0 0 0,0 0 15,0 0-15</inkml:trace>
  <inkml:trace contextRef="#ctx0" brushRef="#br0" timeOffset="609444.7478">24585 5382 0,'0'0'0,"0"0"16,0 0-16,0 0 0,0 0 15,0 0-15,11-61 16,-11 61-16,0 0 0,0 0 16,0 0-16,7-97 0,-7 97 15,0 0-15,0 0 16,0 0-16,-15-114 0,15 114 16,0 0-16,0 0 15,0 0-15,-53-105 0,53 105 16,0 0-16,-87-75 0,87 75 15,0 0-15,0 0 16,-119-28-16,119 28 0,0 0 16,-129 25-16,129-25 0,0 0 15,0 0-15,-116 64 16,116-64-16,0 0 0,-97 93 16,97-93-16,0 0 15,0 0-15,-61 119 0,61-119 16,0 0-16,0 0 0,-10 125 15,10-125-15,0 0 16,43 111-16,-43-111 0,0 0 16,0 0-16,97 76 15,-97-76-15,0 0 0,129 25 16,-129-25-16,0 0 0,0 0 16,144-29-16,-144 29 15,0 0-15,0 0 0,126-72 16,-126 72-16,0 0 15,0 0-15,0 0 0,0 0 16,0 0-16,87-92 16,-87 92-16,0 0 0,0 0 15,0 0-15,0 0 0,0 0 16,0 0-16,0 0 16,0 0-16,46-90 0,-46 90 15,0 0-15,0 0 0,0 0 16,0 0-16,0 0 15,0 0-15,0 0 0,0 0 16,0 0-16,0 0 0,-46 50 16,46-50-16,0 0 15,-44 125-15,44-125 0,0 0 16,-21 147-16,21-147 16,0 0-16,0 0 0,-7 169 15,7-169-15,0 0 0,0 175 16,0-175-16,0 0 15,0 0-15,11 173 0,-11-173 16,0 0-16,0 0 16,17 150-16,-17-150 0,0 0 15,0 0-15,0 0 16,0 0-16,0 0 0,18 126 16,-18-126-16,0 0 0,0 0 15,0 0-15,0 0 16,0 0-16,0 0 0,0 0 15,0 0-15,0 0 16,0 0-16,19 86 0,-19-86 16,0 0-16,0 0 0,0 0 15,0 0-15,0 0 16,0 0-16,0 0 0,0 0 16,0 0-16,0 0 15,10 36-15,-10-36 0,0 0 16,0 0-16,0 0 0,0 0 15,0 0-15,0 0 16,0 0-16,0 0 0,0 0 16,0 0-16</inkml:trace>
  <inkml:trace contextRef="#ctx0" brushRef="#br0" timeOffset="614552.9611">16003 4177 0,'0'0'0,"0"0"0,0 0 0,0 0 16,0 0-16,0 0 16,0 0-16,0 0 0,0 0 15,0 0-15,0 0 16,0 0-16,0 0 0,0 0 16,0 0-16,0 0 0,0 0 15,-15 32-15,15-32 16,-10 80-16,10-80 0,0 0 15,0 0-15,-7 114 16,7-114-16,0 0 0,-4 147 16,4-147-16,-7 161 15,7-161-15,0 0 0,-11 166 16,11-166-16,-18 186 0,18-186 16,-26 186-16,26-186 15,-21 166-15,21-166 0,-14 161 16,14-161-16,-7 158 0,7-158 15,-4 150-15,4-150 16,0 0-16,0 154 0,0-154 16,0 0-16,0 0 15,4 172-15,-4-172 0,0 0 16,10 173-16,-10-173 16,0 0-16,0 0 0,25 150 15,-25-150-15,0 0 0,0 0 16,55 112-16,-55-112 0,0 0 15,0 0-15,90 61 16,-90-61-16,0 0 0,126 10 16,-126-10-16,0 0 15,158-18-15,-158 18 0,173-28 16,-173 28-16,0 0 0,162-32 16,-162 32-16,151-23 15,-151 23-15,0 0 0,155-17 16,-155 17-16,165-8 15,-165 8-15,163-2 0,-163 2 16,0 0-16,150 0 16,-150 0-16,148 0 0,-148 0 15,151-4-15,-151 4 16,158 0-16,-158 0 0,167 0 16,-167 0-16,154 6 0,-154-6 15,140 16-15,-140-16 16,0 0-16,145 21 0,-145-21 15,154 25-15,-154-25 0,145 21 16,-145-21-16,136 15 16,-136-15-16,141 10 0,-141-10 15,0 0-15,0 0 16,147 15-16,-147-15 0,0 0 16,154 14-16,-154-14 0,0 0 15,156 18-15,-156-18 16,0 0-16,150 14 0,-150-14 15,0 0-15,0 0 0,138 4 16,-138-4-16,0 0 16,0 0-16,0 0 0,119-11 15,-119 11-15,0 0 16,0 0-16,0 0 0,0 0 16,0 0-16,104-43 0,-104 43 15,0 0-15,83-71 16,-83 71-16,0 0 0,54-94 15,-54 94-15,0 0 16,0 0-16,24-126 0,-24 126 16,0 0-16,8-157 15,-8 157-15,0 0 0,-8-180 16,8 180-16,-14-193 16,14 193-16,-10-161 0,10 161 15,-4-129-15,4 129 0,-4-130 16,4 130-16,8-136 15,-8 136-15,14-133 0,-14 133 16,0 0-16,18-136 16,-18 136-16,0 0 0,0 0 15,25-154-15,-25 154 0,0 0 16,0 0-16,22-154 16,-22 154-16,0 0 0,0 0 15,0 0-15,0 0 0,0 0 16,0 0-16,18-148 15,-18 148-15,0 0 0,0 0 16,0 0-16,0 0 0,-11-125 16,11 125-16,0 0 15,0 0-15,0 0 0,-65-96 16,65 96-16,0 0 0,-111-62 16,111 62-16,0 0 15,-141-32-15,141 32 0,0 0 16,-155-18-16,155 18 15,-154-4-15,154 4 0,0 0 16,0 0-16,-162 4 16,162-4-16,-162 0 0,162 0 15,0 0-15,-156-4 16,156 4-16,0 0 0,-158 0 16,158 0-16,-162 0 0,162 0 15,0 0-15,-158 0 16,158 0-16,-136 0 0,136 0 15,-119 0-15,119 0 0,-102-3 16,102 3-16,-100 3 16,100-3-16,0 0 0,-112 4 15,112-4-15,0 0 16,0 0-16,-130 4 0,130-4 16,0 0-16,0 0 15,-129 3-15,129-3 0,0 0 16,0 0-16,0 0 0,0 0 15,0 0-15,-112-11 0,112 11 16,0 0-16,0 0 16</inkml:trace>
  <inkml:trace contextRef="#ctx0" brushRef="#br0" timeOffset="615115.421">16720 3671 0,'0'0'0,"0"0"16,0 0-16,0 0 15,0 0-15,0 0 0,0 0 16,0 0-16,0 0 0,0 0 16,0 0-16,0 0 15,-40 34-15,40-34 0,0 0 16,-32 85-16,32-85 15,0 0-15,-19 129 0,19-129 16,0 0-16,-3 165 0,3-165 16,10 176-16,-10-176 15,19 154-15,-19-154 0,17 122 16,-17-122-16,15 125 16,-15-125-16,7 141 0,-7-141 15,0 132-15,0-132 0,0 0 16,0 0-16,0 129 0,0-129 15,0 0-15,0 0 16,0 0-16,0 0 0,0 122 16,0-122-16,0 0 15,0 0-15,0 0 0,0 0 16,0 72-16,0-72 0,0 0 16</inkml:trace>
  <inkml:trace contextRef="#ctx0" brushRef="#br0" timeOffset="615677.6979">16705 3807 0,'0'0'0,"0"0"16,0 0-16,0 0 0,0 0 16,0 0-16,76 7 15,-76-7-15,0 0 0,0 0 16,107 15-16,-107-15 0,0 0 16,145 21-16,-145-21 15,0 0-15,144 37 0,-144-37 16,0 0-16,0 0 15,122 43-15,-122-43 0,0 0 16,72 64-16,-72-64 0,7 76 16,-7-76-16,-58 71 0,58-71 15,-97 68-15,97-68 16,0 0-16,0 0 0,-126 65 16,126-65-16,0 0 15,-144 61-15,144-61 0,0 0 16,0 0-16,-155 57 0,155-57 15,0 0-15,0 0 16,-140 51-16,140-51 0,0 0 16,0 0-16,0 0 15,0 0-15,0 0 0,0 0 16,0 0-16,0 0 16,0 0-16,0 0 0,-100 32 15,100-32-15,0 0 16,0 0-16,0 0 0,0 0 15,0 0-15,0 0 0,0 0 16,0 0-16,0 0 16</inkml:trace>
  <inkml:trace contextRef="#ctx0" brushRef="#br0" timeOffset="621660.7675">18306 6203 0,'0'0'0,"0"0"0,0 0 16,0 0-16,0 0 16,0 0-16,0 0 0,0 0 15,0 0-15,0 0 16,-46-32-16,46 32 0,0 0 15,-71-39-15,71 39 0,0 0 16,-102-51-16,102 51 0,0 0 16,-119-61-16,119 61 15,0 0-15,0 0 0,-133-75 16,133 75-16,0 0 16,-140-93-16,140 93 0,0 0 15,-130-104-15,130 104 0,0 0 16,0 0-16,-111-125 15,111 125-15,0 0 0,-76-148 16,76 148-16,-21-150 16,21 150-16,0 0 0,36-155 15,-36 155-15,75-146 16,-75 146-16,0 0 0,100-133 16,-100 133-16,0 0 0,0 0 15,112-111-15,-112 111 16,0 0-16,0 0 0,0 0 15,0 0-15,101-75 16,-101 75-16,0 0 0,0 0 16,0 0-16,90-30 15,-90 30-15,0 0 0,0 0 16,51 43-16,-51-43 0,-4 98 16,4-98-16,-43 121 15,43-121-15,-57 122 0,57-122 16,-61 115-16,61-115 15,-62 115-15,62-115 16,0 0-16,-54 118 0,54-118 16,-44 118-16,44-118 0,-32 119 15,32-119-15,0 0 0,-21 122 16,21-122-16,0 0 16,0 0-16,-8 122 0,8-122 15,0 0-15,0 0 16,12 107-16,-12-107 0,0 0 15,0 0-15,39 90 16,-39-90-16,0 0 0,0 0 16,83 61-16,-83-61 0,0 0 15,122 18-15,-122-18 16,133-18-16,-133 18 0,0 0 16,0 0-16,133-50 15,-133 50-15,0 0 0</inkml:trace>
  <inkml:trace contextRef="#ctx0" brushRef="#br0" timeOffset="622254.3799">18624 4650 0,'0'0'0,"0"0"0,0 0 16,0 0-16,0 0 0,0 0 15,0 0-15,0 0 16,7 105-16,-7-105 0,3 122 16,-3-122-16,0 139 15,0-139-15,-3 154 0,3-154 16,-7 165-16,-8 0 0,15-165 16,-21 148-16,21-148 15,-25 140-15,25-140 0,-22 150 16,22-150-16,0 0 15,0 0-15,-14 158 0,14-158 16,0 0-16,0 0 0,0 0 16,0 0-16,-5 143 15,5-143-15,0 0 0,0 0 16,29 72-16,-29-72 16</inkml:trace>
  <inkml:trace contextRef="#ctx0" brushRef="#br0" timeOffset="622832.2719">19214 5185 0,'0'0'0,"0"0"0,0 0 16,0 0-16,0 0 15,-54 18-15,54-18 0,-65 32 16,65-32-16,-93 54 15,93-54-15,-109 64 0,109-64 16,0 0-16,0 0 0,-118 76 16,118-76-16,0 0 15,0 0-15,0 0 0,-112 78 16,112-78-16,0 0 0,0 0 16,0 0-16,0 0 15,0 0-15,0 0 0,-75 72 16,75-72-16,0 0 15,0 0-15,0 0 0,-11 69 16,11-69-16,0 0 0,57 64 16,-57-64-16,0 0 15,0 0-15,94 58 0,-94-58 16,0 0-16,119 53 16,-119-53-16,0 0 0,129 54 15,-129-54-15,0 0 16,123 50-16,-123-50 0,0 0 15,0 0-15,112 58 0,-112-58 16,0 0-16,0 0 16,104 64-16,-104-64 0,0 0 15,0 0-15,0 0 16,0 0-16,93 65 0,-93-65 16,0 0-16,0 0 0,0 0 15,0 0-15,0 0 16,0 0-16,0 0 0,0 0 15,0 0-15,0 0 16,68 57-16,-68-57 0,0 0 16,0 0-16,0 0 0,0 0 15,0 0-15</inkml:trace>
  <inkml:trace contextRef="#ctx0" brushRef="#br0" timeOffset="628049.8076">17317 6233 0,'0'0'16,"0"0"-16,0 0 0,0 0 15,0 0-15,0 0 0,0 0 16,0 0-16,0 0 16,0 0-16,0 0 0,0 0 15,0 0-15,0 0 16,0 0-16,0 0 0,0 0 15,0 0-15,0 0 16,0 0-16,0 0 0,97 2 16,-97-2-16,0 0 15,0 0-15,0 0 0,112 8 16,-112-8-16,0 0 0,0 0 16,137 10-16,-137-10 15,0 0-15,143 15 0,-143-15 16,0 0-16,138 11 15,-138-11-15,0 0 0,0 0 16,133 10-16,-133-10 0,0 0 16,136 4-16,-136-4 15,0 0-15,137 11 0,-137-11 16,0 0-16,0 0 0,137 11 16,-137-11-16,126 7 15,-126-7-15,0 0 0,0 0 16,125 11-16,-125-11 0,0 0 15,0 0-15,131 17 16,-131-17-16,0 0 0,0 0 16,140 18-16,-140-18 15,0 0-15,0 0 0,0 0 16,147 15-16,-147-15 0,0 0 16,0 0-16,0 0 15,0 0-15,0 0 0,145 17 16,-145-17-16,0 0 15,0 0-15,0 0 0,0 0 16,0 0-16,126 18 16,-126-18-16,0 0 0,0 0 15,0 0-15,0 0 0,0 0 16,0 0-16,0 0 16,0 0-16,0 0 0,0 0 15,90 18-15,-90-18 16,0 0-16,0 0 0,0 0 15,0 0-15,0 0 0,0 0 16,0 0-16,0 0 16,0 0-16,0 0 0,39 11 15,-39-11-15,0 0 16,0 0-16,0 0 0,0 0 16,0 0-16,0 0 0,0 0 15,0 0-15,0 0 16,0 0-16,0 0 0,0 0 15,0 0-15,0 0 0,0 0 16,0 0-16,0 0 16,0 0-16,0 0 0,0 0 15,0 0-15,0 0 16,0 0-16,0 0 0,0 0 16,0 0-16,0 0 0,0 0 15,0 0-15,0 0 16,0 0-16,0 0 0,0 0 15,0 0-15,0 0 16,0 0-16,0 0 0,0 0 16,0 0-16,0 0 15,0 0-15,0 0 0,0 0 16,0 0-16,0 0 0,0 0 16,-18-25-16,18 25 15,0 0-15,0 0 0,0 0 16,0 0-16,0 0 15,0 0-15,0 0 0,0 0 16,0 0-16,0 0 0,0 0 16,0 0-16,0 0 15,0 0-15,0 0 0,0 0 16,0 0-16,0 0 16,0 0-16,0 0 0,0 0 15,0 0-15,0 0 0,0 0 16,0 0-16,0 0 0,0 0 15,0 0-15,0 0 16,0 0-16,0 0 0</inkml:trace>
  <inkml:trace contextRef="#ctx0" brushRef="#br0" timeOffset="629627.5643">19163 5042 0,'0'0'0,"0"0"0,0 0 0,0 0 16,0 0-16,0 0 15,0 0-15,0 0 0,0 0 16,0 0-16,0 0 0,0 0 16,0 0-16,0 0 15,0 0-15,0 0 0,0 0 16,0 0-16,0 0 16,0 0-16,0 0 0,0 0 15,0 0-15,0 0 16,0 0-16,-32-47 0,32 47 15,0 0-15,0 0 0,0 0 16,0 0-16,-10-79 16,10 79-16,0 0 0,0 0 15,0 0-15,0 0 16,-4-114-16,4 114 0,0 0 16,0 0-16,0-123 0,0 123 15,0 0-15,0 0 16,0 0-16,0 0 0,4-132 15,-4 132-15,0 0 16,0 0-16,10-151 0,-10 151 16,0 0-16,0 0 0,22-140 15,-22 140-15,0 0 16,29-125-16,-29 125 0,0 0 16,0 0-16,39-119 0,-39 119 15,0 0-15,0 0 16,51-119-16,-51 119 0,0 0 15,54-111-15,-54 111 16,0 0-16,53-92 0,-53 92 16,58-79-16,-58 79 0,0 0 15,0 0-15,76-75 16,-76 75-16,0 0 0,90-83 16,-90 83-16,0 0 15,0 0-15,108-90 0,-108 90 16,0 0-16,119-82 15,-119 82-15,0 0 0,0 0 16,115-72-16,-115 72 0,0 0 16,115-61-16,-115 61 15,0 0-15,119-47 0,-119 47 16,0 0-16,122-35 16,-122 35-16,0 0 0,0 0 15,134-33-15,-134 33 0,0 0 16,0 0-16,136-24 15,-136 24-15,0 0 0,0 0 16,137-19-16,-137 19 16,0 0-16,133-7 0,-133 7 15,0 0-15,0 0 0,130 7 16,-130-7-16,0 0 0,129 15 16,-129-15-16,0 0 15,0 0-15,123 28 0,-123-28 16,0 0-16,0 0 15,115 43-15,-115-43 0,0 0 16,0 0-16,108 55 0,-108-55 16,0 0-16,105 60 15,-105-60-15,0 0 0,97 61 16,-97-61-16,0 0 16,0 0-16,93 61 0,-93-61 15,0 0-15,94 76 16,-94-76-16,0 0 0,0 0 15,90 89-15,-90-89 16,75 90-16,-75-90 0,0 0 16,0 0-16,69 85 0,-69-85 15,0 0-15,68 93 16,-68-93-16,0 0 0,0 0 16,0 0-16,58 100 15,-58-100-15,0 0 0,0 0 16,50 102-16,-50-102 0,0 0 15,0 0-15,36 93 16,-36-93-16,0 0 0,0 0 16,0 0-16,0 0 0,0 0 15,0 0-15,0 0 16,0 0-16,0 0 0,0 0 16,25 75-16,-25-75 0,0 0 15</inkml:trace>
  <inkml:trace contextRef="#ctx0" brushRef="#br0" timeOffset="630455.4957">22353 3600 0,'0'0'0,"0"0"0,0 0 15,0 0-15,0 0 16,0 0-16,0 0 0,0 0 16,0 0-16,0 0 15,0 0-15,0 0 0,0 0 16,0 0-16,0 0 0,0 0 16,7 50-16,-7-50 15,0 0-15,0 0 0,22 93 16,-22-93-16,0 0 0,0 0 15,25 107-15,-25-107 16,0 0-16,0 0 0,25 119 16,-25-119-16,0 0 15,0 0-15,0 0 0,0 0 16,25 129-16,-25-129 0,0 0 16,0 0-16,0 0 15,0 0-15,0 0 0,0 0 16,0 0-16,0 0 15,0 0-15,0 0 0,15 119 16,-15-119-16,-15 78 16,15-78-16,0 0 0,0 0 15,0 0-15,-57 19 0,57-19 16,0 0-16,0 0 16,0 0-16,-104-22 0,104 22 15,0 0-15,0 0 16,0 0-16,-138-43 0,138 43 15,0 0-15,0 0 0,0 0 16,0 0-16,-147-50 16,147 50-16,0 0 0,0 0 15,0 0-15,0 0 16,-158-51-16,158 51 0,0 0 16,0 0-16,0 0 0,-141-38 15,141 38-15,0 0 0,0 0 16,0 0-16,0 0 15,0 0-15,0 0 0,0 0 16,0 0-16,0 0 16,0 0-16,-107-26 0,107 26 15,0 0-15,0 0 0,0 0 16,0 0-16,0 0 16,0 0-16,0 0 0,0 0 15,0 0-15,0 0 16,-61-11-16,61 11 0,0 0 15,0 0-15,0 0 16,0 0-16,0 0 0,0 0 16,0 0-16,0 0 0,0 0 15,0 0-15,0 0 16</inkml:trace>
  <inkml:trace contextRef="#ctx0" brushRef="#br0" timeOffset="639390.909">17144 7179 0,'0'0'0,"0"0"16,0 0-16,0 0 0,0 0 15,0 0-15,0 0 0,0 0 16,-50 46-16,50-46 16,-72 86-16,-8 36 0,80-122 15,-71 141-15,71-141 16,-68 150-16,68-150 0,-62 161 15,5 8-15,57-169 0,-51 157 16,51-157-16,-43 147 0,43-147 16,-40 148-16,40-148 15,-29 132-15,29-132 0,0 0 16,0 0-16,0 0 16,0 0-16,-17 119 0,17-119 15,0 0-15,0 0 0,0 0 16</inkml:trace>
  <inkml:trace contextRef="#ctx0" brushRef="#br0" timeOffset="639750.2905">16565 7240 0,'0'0'0,"0"0"16,0 0-16,0 0 0,0 0 16,0 0-16,14 35 15,-14-35-15,0 0 0,37 86 16,-37-86-16,56 122 0,-56-122 16,65 133-16,-65-133 15,61 129-15,-61-129 0,0 0 16,58 144-16,-58-144 15,0 0-15,61 165 0,-61-165 16,0 0-16,0 0 0,0 0 16,61 172-16,-61-172 0,0 0 15,0 0-15,0 0 16,51 144-16,-51-144 0,0 0 16,0 0-16</inkml:trace>
  <inkml:trace contextRef="#ctx0" brushRef="#br0" timeOffset="639984.6106">16543 7874 0,'0'0'0,"0"0"16,0 0-16,0 0 15,0 0-15,0 0 0,0 0 16,0 0-16,54 4 0,-54-4 15,0 0-15,108-4 16,-108 4-16,159-3 0,-159 3 16,162-4-16,-162 4 15,0 0-15,154 7 0,-154-7 16,0 0-16</inkml:trace>
  <inkml:trace contextRef="#ctx0" brushRef="#br0" timeOffset="640390.6698">17706 7183 0,'0'0'0,"0"0"15,0 0-15,-7 35 16,7-35-16,0 0 0,-19 93 16,19-93-16,-13 157 15,13-157-15,-12 191 0,12-191 16,-7 198-16,4-1 16,3-22-16,0-175 0,0 159 15,0-159-15,0 168 16,0 26-16,0-194 0,0 193 15,0-193-15,0 208 0,0 8 16,0-216-16,0 204 16,0-204-16,-4 201 0,4-201 15,-7 201-15,7-201 0,0 0 16,-11 185-16,11-185 16,0 0-16,0 0 0,0 0 15,-18 141-15,18-141 16,0 0-16</inkml:trace>
  <inkml:trace contextRef="#ctx0" brushRef="#br0" timeOffset="640968.7566">17929 7272 0,'0'0'0,"0"0"15,0 0-15,0 0 0,64 0 16,-64 0-16,0 0 0,0 0 15,77 39-15,-77-39 16,64 83-16,-64-83 0,0 0 16,26 126-16,-26-126 15,-26 154-15,-38 11 0,64-165 16,-77 143-16,77-143 0,-90 129 16,90-129-16,-85 118 15,85-118-15,-83 104 0,83-104 16,0 0-16,0 0 0,0 0 15,0 0-15,-76 89 16,76-89-16,0 0 0,0 0 16,0 0-16,0 0 15,0 0-15,0 0 0,0 0 16,0 0-16,0 0 0,0 0 16,-65 66-16,65-66 15,0 0-15,0 0 0,0 0 16,0 0-16,0 0 15,0 0-15,0 0 0,0 0 16,0 0-16,0 0 16,-39 25-16,39-25 0,0 0 15,0 0-15,0 0 0,0 0 16,0 0-16,0 0 16</inkml:trace>
  <inkml:trace contextRef="#ctx0" brushRef="#br0" timeOffset="642390.3011">18512 7609 0,'0'0'0,"0"0"15,0 0-15,0 0 16,0 0-16,0 0 0,0 0 15,0 0-15,0 0 16,65-3-16,-65 3 0,0 0 16,93-7-16,-93 7 0,0 0 15,123-15-15,-123 15 16,129-14-16,-129 14 0,0 0 16,0 0-16,141-11 15,-141 11-15,0 0 0,0 0 16,0 0-16,0 0 15</inkml:trace>
  <inkml:trace contextRef="#ctx0" brushRef="#br0" timeOffset="642718.2559">18566 8014 0,'0'0'0,"0"0"0,0 0 0,0 0 16,0 0-16,0 0 0,0 0 15,0 0-15,0 0 16,0 0-16,43 22 0,-43-22 15,0 0-15,90 18 16,-90-18-16,0 0 0,134 15 16,-134-15-16,165 6 15,-165-6-15,0 0 0,0 0 16</inkml:trace>
  <inkml:trace contextRef="#ctx0" brushRef="#br0" timeOffset="643093.265">19452 7541 0,'0'0'16,"0"0"-16,0 0 0,0 0 15,0 0-15,0 0 0,0 0 16,0 0-16,53 4 16,-53-4-16,0 0 0,94 3 15,-94-3-15,0 0 16,130 4-16,-130-4 0,0 0 15,0 0-15,147 7 16,-147-7-16,0 0 0,0 0 16,0 0-16,0 0 0</inkml:trace>
  <inkml:trace contextRef="#ctx0" brushRef="#br0" timeOffset="643358.7263">19452 7996 0,'0'0'0,"0"0"16,0 0-16,0 0 0,0 0 15,0 0-15,0 0 16,0 0-16,0 0 0,43-3 15,-43 3-15,0 0 0,0 0 16,104 0-16,-104 0 16,0 0-16,151 11 0,-151-11 15,180 10-15,-180-10 16,0 0-16,180 7 0,-180-7 16</inkml:trace>
  <inkml:trace contextRef="#ctx0" brushRef="#br0" timeOffset="643889.9522">20481 6709 0,'0'0'0,"0"0"15,0 0-15,0 0 0,0 0 16,0 0-16,0 0 15,4 79-15,-4-79 0,0 0 16,7 103-16,-7-103 0,0 0 16,8 155-16,-8-155 15,3 187-15,-3-187 0,0 189 16,0-189-16,-3 184 16,3-184-16,-8 175 0,8-175 15,-7 165-15,7-165 0,-7 158 16,7-158-16,0 0 15,-7 158-15,7-158 0,0 0 16,-12 158-16,12-158 16,0 0-16,0 0 0,0 0 15,0 0-15,-7 143 0,7-143 16,0 0-16,0 0 16,0 0-16,-3 97 0,3-97 15</inkml:trace>
  <inkml:trace contextRef="#ctx0" brushRef="#br0" timeOffset="644592.8179">21197 7308 0,'0'0'0,"0"0"0,0 0 16,0 0-16,0 0 16,0 0-16,-75 39 0,75-39 15,-93 57-15,93-57 0,-105 70 16,105-70-16,-108 74 16,108-74-16,-104 76 0,104-76 15,-105 75-15,105-75 16,0 0-16,-94 72 0,94-72 15,0 0-15,0 0 0,0 0 16,0 0-16,0 0 16,0 0-16,0 0 0,0 0 15,0 0-15,0 0 0,-78 60 16,78-60-16,0 0 16,0 0-16,0 0 0,0 0 15,-29 51-15,29-51 16,0 0-16,0 0 0,53 36 15,-53-36-15,0 0 16,116 39-16,-116-39 0,0 0 16,141 39-16,-141-39 0,136 51 15,-136-51-15,0 0 16,0 0-16,137 72 0,-137-72 16,123 82-16,-123-82 15,0 0-15,107 86 0,-107-86 16,0 0-16,0 0 0,94 83 15,-94-83-15,0 0 16,0 0-16,0 0 0,0 0 16,0 0-16,75 78 15,-75-78-15,0 0 0,0 0 16,0 0-16,0 0 0,0 0 16,0 0-16,0 0 15,0 0-15,0 0 0,0 0 16,47 62-16,-47-62 0,0 0 15,0 0-15,0 0 16,0 0-16,0 0 0,0 0 16,0 0-16,0 0 15,0 0-15,14 28 0,-14-28 16</inkml:trace>
  <inkml:trace contextRef="#ctx0" brushRef="#br0" timeOffset="659136.295">16374 8929 0,'0'0'0,"0"0"0,0 0 0,0 0 16,0 0-16,0 0 16,0 0-16,0 0 0,65-4 15,-65 4-15,0 0 0,93-3 16,-93 3-16,0 0 15,126-4-15,-126 4 0,152-4 16,-152 4-16,151-7 16,-151 7-16,0 0 0,151-10 15,-151 10-15,158-11 16,-158 11-16,0 0 0,173-11 16,-173 11-16,187-11 0,-187 11 15,169-7-15,-169 7 16,0 0-16,148-4 0,-148 4 15,0 0-15,137 0 16,-137 0-16,0 0 0,0 0 16,0 0-16,0 0 0,0 0 15,0 0-15,118 4 16,-118-4-16,0 0 16,0 0-1,0 0-15,0 0 0,0 0 0,0 0 16,0 0-1,0 0-15,0 0 16,0 0-16,0 0 16,0 0-16,77 14 15,-77-14-15,0 0 0,0 0 16,0 0-16,0 0 16,0 0-16,0 0 0,0 0 15,0 0-15,0 0 16,0 0-16,32 8 0,-32-8 15,0 0-15,0 0 0,0 0 16,0 0-16,0 0 16,0 0-16,0 0 0,0 0 15,0 0-15,0 0 16,0 0-16,0 0 0,0 0 16,0 0-16,0 0 0,0 0 15,0 0-15,0 0 16,0 0-16,0 0 0,0 0 15,0 0-15,0 0 0,0 0 16,0 0-16,0 0 16,0 0-16,0 0 0,0 0 15,0 0-15,0 0 0,0 0 16,0 0-16,0 0 16,-18-18-16,18 18 0,0 0 15,0 0-15,0 0 16,0 0-16</inkml:trace>
  <inkml:trace contextRef="#ctx0" brushRef="#br0" timeOffset="668290.4063">16442 9000 0,'0'0'0,"0"0"16,0 0-16,0 0 0,0 0 15,0 0-15,0 0 16,0 0-16,104-3 0,-104 3 16,0 0-16,138-10 0,-138 10 15,165-15-15,-165 15 16,0 0-16,180-18 0,-180 18 16,180-11-16,-180 11 15,0 0-15,184-3 0,-184 3 16,183 3-16,-183-3 15,0 0-15,173 7 0,-173-7 16</inkml:trace>
  <inkml:trace contextRef="#ctx0" brushRef="#br0" timeOffset="668696.5567">18551 8957 0,'0'0'0,"0"0"16,0 0-16,0 0 0,109 0 15,-109 0-15,136-3 16,-136 3-16,0 0 0,155-4 15,-155 4-15,163-3 16,-163 3-16,143 0 0,-143 0 16,119 3-16,-119-3 15,119 11-15,-119-11 0,0 0 16,0 0-16,148 11 16,-148-11-16,0 0 0,187 11 15,-187-11-15,0 0 0,205 10 16,-205-10-16,191 12 15,-191-12-15,172 6 0,-172-6 16,0 0-16,158 7 16,-158-7-16,148 8 0,-148-8 15,0 0-15,141 3 0,-141-3 16,133 0-16,-133 0 16,0 0-16,137-3 0,-137 3 15,0 0-15,133 0 16,-133 0-16,0 0 0,0 0 15,136 0-15,-136 0 0,0 0 16,0 0-16,148 0 16,-148 0-16</inkml:trace>
  <inkml:trace contextRef="#ctx0" brushRef="#br0" timeOffset="671617.7541">22306 7846 0,'0'0'0,"0"0"16,0 0-16,0 0 16,0 0-16,0 0 0,0 0 15,0 0-15,0 0 0,0 0 16,73 18-16,-73-18 15,0 0-15,111 10 0,-111-10 16,0 0-16,144 8 16,-144-8-16,0 0 0,162 7 15,-162-7-15,0 0 0,0 0 16,154 18-16,-154-18 16,0 0-16,0 0 0</inkml:trace>
  <inkml:trace contextRef="#ctx0" brushRef="#br0" timeOffset="671961.5148">22342 8283 0,'0'0'0,"0"0"0,0 0 16,0 0-16,0 0 15,0 0-15,0 0 0,0 0 16,0 0-16,0 0 16,0 0-16,44 11 0,-44-11 15,97 10-15,-97-10 0,0 0 16,136 11-16,-136-11 15,163 15-15,-163-15 0,0 0 16,0 0-16</inkml:trace>
  <inkml:trace contextRef="#ctx0" brushRef="#br0" timeOffset="672851.8404">23537 7541 0,'0'0'16,"0"0"-16,0 0 0,0 0 15,0 0-15,0 0 0,0 0 16,0 0-16,36-14 16,-36 14-16,0 0 0,98-15 15,-98 15-15,0 0 16,147-6-16,-147 6 0,0 0 15,0 0-15,159 21 16,-159-21-16,0 0 0,129 50 16,-129-50-16,0 0 0,69 79 15,-69-79-15,0 0 16,-14 111-16,14-111 0,-87 118 16,87-118-16,-122 108 15,122-108-15,-134 89 0,134-89 16,0 0-16,-126 72 0,126-72 15,0 0-15,0 0 16,0 0-16,0 0 0,0 0 16,0 0-16,-111 43 15,111-43-15,0 0 0,0 0 16,-51 0-16,51 0 0,0 0 16,39-39-16,-39 39 0,0 0 15,116-47-15,-116 47 16,0 0-16,0 0 0,173-36 15,-173 36-15,0 0 16,172-3-16,-172 3 0,0 0 16,0 0-16,148 32 0,-148-32 15,0 0-15,104 72 16,-104-72-16,0 0 0,51 107 16,-51-107-16,0 0 15,-18 130-15,18-130 0,-76 121 16,76-121-16,-107 104 15,107-104-15,-127 83 0,127-83 16,-130 57-16,130-57 16,0 0-16,-125 43 0,125-43 15,0 0-15,0 0 0,0 0 16,0 0-16,0 0 16,-119 22-16,119-22 0,0 0 15,0 0-15,0 0 16,0 0-16,0 0 0,0 0 15,0 0-15,0 0 0,0 0 16,0 0-16,-79 0 16,79 0-16,0 0 0,0 0 15,0 0-15,0 0 0,-18-15 16,18 15-16</inkml:trace>
  <inkml:trace contextRef="#ctx0" brushRef="#br0" timeOffset="678233.7689">24959 5515 0,'0'0'0,"0"0"0,0 0 16,0 0-16,0 0 0,0 0 16,0 0-16,0 0 0,0 0 15,0 0-15,37 10 16,-37-10-16,0 0 0,85 15 16,-85-15-16,0 0 15,0 0-15,127 10 0,-127-10 31,0 0-31,0 0 0,137 15 16,-137-15-16,0 0 0,0 0 16,0 0-16,129 14 0,-129-14 15,0 0-15,0 0 16,0 0-16,0 0 0,108 14 16,-108-14-16</inkml:trace>
  <inkml:trace contextRef="#ctx0" brushRef="#br0" timeOffset="678639.9193">25261 5365 0,'0'0'0,"0"0"16,0 0-16,0 0 15,0 0-15,0 0 0,0 0 16,0 0-16,0 0 0,0 0 15,0 0-15,58 28 16,-58-28-16,0 0 0,0 0 16,80 36-16,-80-36 15,0 0-15,85 46 0,-85-46 16,0 0-16,0 0 0,0 0 16,0 0-16,80 72 15,-80-72-15,0 0 0,0 0 16,32 94-16,-32-94 15,-25 97-15,25-97 0,-68 85 16,68-85-16,0 0 16,0 0-16,-104 72 0,104-72 15,0 0-15,0 0 0,0 0 16,0 0-16,0 0 0,0 0 16,0 0-16,0 0 15,0 0-15,0 0 0,-105 47 16,105-47-16</inkml:trace>
  <inkml:trace contextRef="#ctx0" brushRef="#br0" timeOffset="679483.573">26057 5239 0,'0'0'0,"0"0"16,0 0-16,0 0 0,0 0 16,0 0-16,0 0 15,0 0-15,51 10 0,-51-10 16,0 0-16,82 25 16,-82-25-16,0 0 0,0 0 15,112 40-15,-112-40 0,0 0 16,0 0-16,0 0 15,112 54-15,-112-54 0,0 0 16,0 0-16,0 0 16,79 71-16,-79-71 0,18 81 15,-18-81-15,-51 64 0,51-64 16,-93 52-16,93-52 0,0 0 16,0 0-16,-133 52 15,133-52-15,0 0 0,0 0 16,0 0-16,0 0 15,0 0-15,-141 42 0,141-42 16,0 0-16,0 0 0,0 0 16,0 0-16,-87 22 15,87-22-15,0 0 0,0 0 16,0 0-16,0 0 16,0 0-16,109-11 0,-109 11 15,0 0-15,151-3 16,-151 3-16,0 0 0,169 10 15,-169-10-15,151 22 0,-151-22 16,0 0-16,0 0 16,0 0-16,112 46 0,-112-46 15,0 0-15,0 0 16,72 86-16,-72-86 0,0 0 16,0 0-16,22 118 0,-22-118 15,0 0-15,0 0 16,-40 137-16,40-137 0,0 0 15,-98 122-15,98-122 16,0 0-16,-140 93 0,140-93 16,0 0-16,0 0 0,-173 68 15,173-68-15,0 0 16,-172 43-16,172-43 0,0 0 16,0 0-16,-151 17 0,151-17 15,0 0-15,0 0 16,0 0-16,0 0 0,0 0 15,-130 0-15,130 0 16,0 0-16,0 0 0,0 0 16,0 0-16,0 0 0,0 0 15,0 0-15,0 0 16,0 0-16,-93-28 0,93 28 16,0 0-16</inkml:trace>
  <inkml:trace contextRef="#ctx0" brushRef="#br0" timeOffset="681732.9466">16406 8961 0,'0'0'0,"0"0"16,0 0-16,0 0 15,0 0-15,0 0 0,0 0 16,0 0-16,0 0 0,0 0 16,0 0-16,0 0 15,0 0-15,0 0 0,0 0 16,0 0-16,0 0 0,0 0 15,0 0-15,0 0 16,0 0-16,0 0 0,50 39 16,-50-39-16,0 0 15,0 0-15,0 0 0,102 18 16,-102-18-16,0 0 0,143 4 16,-143-4-16,0 0 15,0 0-15,166-14 16,-166 14-16,176-18 0,-176 18 15,166-18-15,-166 18 16,169-25 0,-169 25-1,0 0-15,187-29 16,-187 29-16,202-25 16,-202 25-1,194-11-15,-194 11 16,0 0-1,173 0 1,-173 0-16,0 0 16,0 0-1,0 0-15,145 15 16,-145-15 0,0 0-1,0 0-15,0 0 16,0 0-16,0 0 15,0 0-15,0 0 16,0 0-16,0 0 0,0 0 16,93 17-16,-93-17 0,0 0 15,0 0-15,0 0 16,0 0-16,0 0 0,0 0 16,0 0-16,0 0 15</inkml:trace>
  <inkml:trace contextRef="#ctx0" brushRef="#br0" timeOffset="685654.0032">20071 8778 0,'0'0'0,"0"0"0,0 0 16,0 0-16,0 0 0,0 0 15,0 0-15,0 0 0,65 36 16,-65-36-16,0 0 15,100 25-15,-100-25 0,141 14 16,-141-14-16,136 8 16,-136-8-16,0 0 0,145 3 15,-145-3-15,0 0 0,172 0 16,-172 0-16,195 0 16,-195 0-16,0 0 0,184 4 15,-184-4-15,0 0 16,168 3-16,-168-3 0,0 0 15,0 0-15,155 8 16,-155-8-16,0 0 0,0 0 16,0 0-16,0 0 0,0 0 15,0 0-15,0 0 16,0 0-16,0 0 0,119 21 16,-119-21-16,0 0 15,0 0-15,68 0 0,-68 0 16,0 0-16,0 0 0,0 0 15,22-68-15,-22 68 16,0 0-16,-7-137 0,7 137 16,0 0-16,-22-178 15,22 178-15,-22-193 0,22 193 16,-14-174-16,14 174 0,-3-139 16,3 139-16,0 0 15,0-147-15,0 147 0,3-158 16,-3 158-16,4-147 0,-4 147 15,7-144-15,-7 144 16,0 0-16,0 0 0,11-154 16,-11 154-16,0 0 15,11-161-15,-11 161 0,0 0 16,0 0-16,3-151 0,-3 151 16,0 0-16,-18-135 15,18 135-15,0 0 0,-43-112 16,43 112-16,0 0 15,0 0-15,-80-82 0,80 82 16,-107-52-16,107 52 16,-126-21-16,126 21 0,0 0 15,0 0-15,-158-7 0,158 7 16,-170 0-16,170 0 16,0 0-16,-177 7 0,177-7 15,0 0-15,-172 12 16,172-12-16,0 0 0,0 0 15,0 0-15,-165 6 0,165-6 16,0 0-16,0 0 16,0 0-16,0 0 0,0 0 15,0 0-15,0 0 16,0 0-16,-134 0 0,134 0 16,0 0-16,0 0 0,0 0 15,-90 29-15,90-29 16,0 0-16,0 0 0,-43 86 15,43-86-15,0 0 0,-3 134 16,3-134-16,0 0 16,21 164-16,-21-164 0,29 176 15,-29-176-15,0 0 0,28 179 16,-28-179-16,22 183 16,-22-183-16,7 172 0,-7-172 15,0 158-15,0-158 16,-3 165-16,3-165 0,-4 168 15,4-168-15,0 172 16,0-172-16,0 0 0,4 173 16,-4-173-16,0 0 0,10 161 15,-10-161-15,0 0 16,0 0-16,0 0 0,12 147 16,-12-147-16,0 0 15,0 0-15,0 0 0,0 0 16,0 0-16,0 0 0,0 0 15,0 0-15,0 0 16,0 0-16,7 118 0,-7-118 16,0 0-16,0 0 15,0 0-15,0 0 0,0 0 16,0 0-16,0 0 0,0 0 16,0 0-16,0 0 15,0 61-15,0-61 0,0 0 16,0 0-16,0 0 0,0 0 15,0 0-15,0 0 16,0 0-16,0 0 0,0 0 16,0 0-16,0 0 15,0 0-15,0 0 0,0 0 16,0 0-16,0 0 0,0 0 16,0 0-16,0 0 15,0 0-15,0 0 0,0 0 16,0 0-16,0 0 15,0 0-15,0 0 0,0 0 16,0 0-16,0 0 16,0 0-16,0 0 0,0 0 15,0 0-15,0 0 0,0-36 16,0 36-16,0 0 16,0 0-16,0 0 0,0 0 15,0 0-15,0 0 16,0 0-16,0 0 0,0 0 15,0 0-15,0 0 0,0 0 16,0 0-16,0 0 16,0 0-16,0 0 0,0 0 15,0 0-15,0 0 16,0 0-16,0 0 0,0 0 16,0 0-16,0 0 0,0 0 15,0 0-15,0 0 0,0 0 16,0 0-16,0 0 15,0 0-15,0 0 0,0 0 16,0 0-16,7-32 16,-7 32-16,0 0 0,0 0 15,0 0-15,0 0 16,0 0-16,0 0 0,0 0 16,0 0-16,0 0 0,0 0 15,0 0-15,0 0 16,0 0-16,0 0 0,0 0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1:23:45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4329 4306 0,'0'0'0,"0"0"0,0 0 16,0 0-16,0 0 16,0 0-16,0 0 0,0 0 15,0 0-15</inkml:trace>
  <inkml:trace contextRef="#ctx0" brushRef="#br0" timeOffset="890.3174">4631 4802 0,'0'0'0,"0"0"16,0 0-16,0 0 0,0 0 15,15 96-15,-15-96 16,3 115-16,-3-115 0,0 0 15,0 129-15,0-129 0,0 0 16,0 0-16,0 0 16,0 0-16,0 0 0,-3 129 15,3-129-15,22 82 16,-22-82-16,57 4 0,-57-4 16,0 0-16,72-64 15,-72 64-15,0 0 0,0 0 16,0 0-16,0 0 0,76-94 15,-76 94-15,0 0 0,0 0 16,0 0-16,0 0 16,79-60-16,-79 60 0,58 17 15,-58-17-15,0 0 16,14 93-16,-14-93 0,0 0 16,0 0-16,0 0 0,0 0 15,-18 137-15,18-137 16,0 0-16,0 0 0,0 0 15,-11 108-15,11-108 16,25 10-16,-25-10 0,51-86 16,-51 86-16,72-147 0,-72 147 15,75-187-15,-3-6 16,-72 193-16,55-177 0,-55 177 16,39-167-16,-39 167 15,29-173-15,-29 173 0,21-172 16,-21 172-16,25-161 15,-25 161-15,32-148 0,-32 148 16,51-132-16,-51 132 16,0 0-16,68-111 0,-68 111 15,0 0-15,0 0 16,0 0-16,0 0 0,76-82 16,-76 82-16,0 0 15,0 0-15,43-15 0,-43 15 16,0 0-16,-3 79 15,3-79-15,-29 125 0,29-125 16,-36 148-16,-3 13 16,39-161-16,-34 172 15,34-172-15,-32 191 0,32-191 16,-32 218-16,32-218 0,-33 244 16,1 7-16,32-251 15,-29 229-15,29-229 0,-24 213 16,24-213-16,-19 193 0,19-193 15,-7 165-15,7-165 16,0 0-16,4 139 0,-4-139 16,0 0-16,0 0 15,0 0-15,0 0 0,0 0 16,0 0-16,14 104 0,-14-104 16,0 0-16,29 22 15,-29-22-15,0 0 0</inkml:trace>
  <inkml:trace contextRef="#ctx0" brushRef="#br0" timeOffset="1171.4971">5333 4267 0,'0'0'16,"0"0"-16,0 0 0,0 0 15,0 0-15,0 0 16,0 0-16,76 3 0,-76-3 16,0 0-16,97 19 0,-97-19 15,130 28-15,-130-28 16,158 25-16,-158-25 0,162 25 16,-162-25-16,0 0 0,144 22 15,-144-22-15,0 0 16,0 0-16,0 0 0</inkml:trace>
  <inkml:trace contextRef="#ctx0" brushRef="#br0" timeOffset="1468.4027">4304 5114 0,'0'0'0,"0"0"0,0 0 15,0 0-15,0 0 0,0 0 16,0 0-16,-28 71 15,28-71-15,-45 118 0,45-118 16,-46 147-16,46-147 0,0 0 16,-44 159-16,44-159 15</inkml:trace>
  <inkml:trace contextRef="#ctx0" brushRef="#br0" timeOffset="2265.0876">7238 3578 0,'0'0'0,"0"0"0,0 0 15,0 0-15,-22 22 0,22-22 16,0 0-16,-47 61 15,47-61-15,-64 96 0,64-96 16,-69 127-16,69-127 16,-65 150-16,65-150 0,-68 168 15,68-168-15,-65 184 16,65-184-16,-61 189 0,61-189 16,-61 186-16,61-186 0,-62 187 15,62-187-15,-57 169 0,57-169 16,-50 143-16,50-143 15,-37 115-15,37-115 0,0 0 16,0 0-16,0 0 16,0 0-16,-29 90 0,29-90 15,0 0-15,0 0 0,0 0 16,-7 46-16,29-78 16,-22 32-16</inkml:trace>
  <inkml:trace contextRef="#ctx0" brushRef="#br0" timeOffset="2764.9715">7396 4443 0,'0'0'0,"0"0"16,0 0-16,0 0 0,0 0 16,0 0-16,0 0 15,-68 7-15,68-7 0,-87 32 16,87-32-16,0 0 15,-112 61-15,112-61 0,0 0 16,-133 87-16,133-87 0,0 0 16,0 0-16,0 0 15,0 0-15,0 0 0,0 0 16,0 0-16,0 0 16,0 0-16,0 0 0,-126 81 15,126-81-15,0 0 0,0 0 16,0 0-16,0 0 15,0 0-15,-68 80 0,68-80 16,0 0-16,7 82 16,-7-82-16,0 0 0,58 90 15,-58-90-15,0 0 0,0 0 16,86 107-16,-86-107 16,0 0-16,104 122 0,-104-122 15,0 0-15,0 0 16,112 115-16,-112-115 0,0 0 15,0 0-15,0 0 0,104 96 16,-104-96-16,0 0 16,0 0-16,0 0 0,0 0 15,0 0-15,0 0 16,0 0-16,0 0 0,0 0 16,0 0-16,84 72 0,-84-72 15,0 0-15,0 0 0,0 0 16</inkml:trace>
  <inkml:trace contextRef="#ctx0" brushRef="#br0" timeOffset="3030.5351">7921 4553 0,'0'0'0,"0"0"16,0 0-16,0 0 15,0 0-15,0 0 0,0 0 16,0 0-16,83 27 0,-83-27 16,0 0-16,0 0 15,0 0-15,112 25 0,-112-25 16</inkml:trace>
  <inkml:trace contextRef="#ctx0" brushRef="#br0" timeOffset="3233.515">7824 4955 0,'0'0'0,"0"0"0,0 0 15,0 0-15,0 0 0,0 0 16,0 0-16,0 0 0,90 11 16,-90-11-16,0 0 15,133 7-15,-133-7 0,166 0 16,-166 0-16,159-3 16,-159 3-16</inkml:trace>
  <inkml:trace contextRef="#ctx0" brushRef="#br0" timeOffset="3905.2371">8617 4485 0,'0'0'0,"0"0"0,0 0 16,0 0-16,0 0 15,0 0-15,0 0 0,0 0 16,0 0-16,0 0 0,68 18 16,-68-18-16,97 4 15,-97-4-15,0 0 0,105-10 16,-105 10-16,0 0 0,97-51 16,-97 51-16,0 0 15,68-86-15,-68 86 0,0 0 16,0 0-16,22-122 15,-22 122-15,0 0 0,-19-128 16,19 128-16,0 0 16,0 0-16,0 0 0,-50-119 15,50 119-15,0 0 0,0 0 16,0 0-16,0 0 16,0 0-16,0 0 0,0 0 15,0 0-15,-62-86 16,62 86-16,0 0 0,-64 0 15,64 0-15,0 0 0,-61 97 16,61-97-16,-47 150 16,47-150-16,-25 165 0,25-165 15,-14 165-15,14-165 16,-4 172-16,0-3 0,4-169 16,-7 162-16,-3-12 0,10-150 15,-15 143-15,15-143 16,-14 140-16,14-140 0,-15 147 15,15-147-15,0 0 16,-14 147-16,14-147 0,0 0 16,-12 133-16,12-133 0,0 0 15,0 0-15,0 0 16,0 0-16,0 0 0,0 0 16,0 0-16,0 0 0,8 93 15,-8-93-15,36 4 16,-36-4-16</inkml:trace>
  <inkml:trace contextRef="#ctx0" brushRef="#br0" timeOffset="4092.7872">9465 4468 0,'0'0'0,"0"0"0,0 0 16,0 0-16,0 0 0,0 0 16,0 0-16,0 0 0,48 50 15,-48-50-15,0 0 16,0 0-16</inkml:trace>
  <inkml:trace contextRef="#ctx0" brushRef="#br0" timeOffset="4826.8974">9423 5257 0,'0'0'0,"0"0"16,0 0-16,0 0 15,0 0-15,0 0 0,0 0 16,0 0-16,0 0 0,0 0 15,22 36-15,-22-36 16,0 0-16,46 78 0,-46-78 16,39 115-16,-39-115 15,-7 137-15,-64 13 0,-38-10 16,109-140-16,-126 133 0,126-133 16,-140 136-16,140-136 15,0 0-15,0 0 0,0 0 16,-137 129-16,137-129 15,0 0-15,0 0 0,0 0 16,0 0-16,0 0 0,0 0 16,0 0-16,0 0 15,0 0-15,0 0 0,-101 93 16,101-93-16,0 0 0,0 0 16,0 0-16,0 0 15,0 0-15,0 0 0,0 0 16,0 0-16,0 0 15,0 0-15,-54 43 0,54-43 16,0 0-16,0 0 0,0 0 16,0 0-16,0 0 15,0 0-15,0 0 0,0 0 16,0 0-16,0 0 16,0 0-16,0 0 0,0 0 15,0 0-15,0 0 16,0 0-16,0 0 0,0 0 15,0 0-15,0 0 0,0 0 16,0 0-16,7-32 16,-7 32-16,0 0 0,0 0 15,0 0-15,0 0 16,0 0-16,0 0 0,0 0 16,0 0-16,0 0 0,0 0 15,0 0-15,0 0 16,0 0-16,0 0 0,0 0 15,0 0-15,0 0 0,0 0 16,0 0-16,0 0 16,0 0-16,0 0 0,0 0 15,0 0-15</inkml:trace>
  <inkml:trace contextRef="#ctx0" brushRef="#br0" timeOffset="5467.373">4073 7502 0,'0'0'0,"-10"22"0,10-22 0,0 0 16,-33 64-16,33-64 15,0 0-15,0 0 0,-43 107 16,43-107-16,0 0 15,0 0-15,0 0 0,0 0 16,-46 114-16,46-114 0,0 0 16,0 0-16,0 0 15,-40 62-15,40-62 0</inkml:trace>
  <inkml:trace contextRef="#ctx0" brushRef="#br0" timeOffset="5639.3005">4157 6845 0,'0'0'0,"0"0"15,0 0-15,0 0 0,0 0 16,0 0-16,0 0 0,6 76 16,-6-76-16,0 0 15</inkml:trace>
  <inkml:trace contextRef="#ctx0" brushRef="#br0" timeOffset="6435.8966">4566 7247 0,'0'0'0,"0"0"16,0 0-16,0 0 0,0 0 15,-14 89-15,14-89 16,-18 116-16,18-116 0,-21 143 15,21-143-15,0 0 0,0 0 16,-21 164-16,21-164 16,0 0-16,0 0 0,0 0 15,0 0-15,0 0 16,0 0-16,-12 151 0,12-151 16,0 0-16,0 0 0,0 0 15,12 79-15,-12-79 16,0 0-16,0 0 0,0 0 15,49 15-15,-49-15 0,0 0 16,0 0-16,80 10 16,-80-10-16,71 43 0,-71-43 15,0 0-15,0 0 0,0 0 16,0 0-16,54 76 16,-54-76-16,0 0 0,29 53 15,-2-78-15,-27 25 16,31-104-16,-31 104 0,54-183 15,21-60-15,-3 2 0,-11 34 16,-61 207-16,51-191 16,-4 5-16,-47 186 0,40-183 15,-40 183-15,28-180 16,-28 180-16,22-186 0,-22 186 16,0 0-16,14-186 15,-14 186-15,0 0 0,7-169 16,-7 169-16,0 0 0,0 0 15,0 0-15,0 0 16,0 0-16,12-122 0,-12 122 16,0 0-16,0 0 15,0 0-15,-12 55 0,12-55 16,-21 142-16,21-142 0,-25 172 16,25-172-16,-29 198 15,29-198-15,-25 212 0,25-212 16,-21 222-16,21-222 15,-15 229-15,8 1 0,7-230 16,-5 207-16,5-20 0,0-187 16,5 175-16,-5-175 0,7 173 15,-7-173-15,0 0 16,15 190-16,-15-190 0,0 0 16,0 0-16,14 198 15,-14-198-15,0 0 0,0 0 16,0 0-16,0 0 15,0 0-15,10 150 0,-10-114 16,0-36-16</inkml:trace>
  <inkml:trace contextRef="#ctx0" brushRef="#br0" timeOffset="6701.4597">4802 6741 0,'0'0'0,"0"0"15,0 0-15,0 0 0,0 0 16,0 0-16,0 0 0,46 25 16,-46-25-16,0 0 15,93 40-15,-93-40 0,147 46 16,-147-46-16,167 39 15,-167-39-15,154 30 0,-154-30 16,155 28-16,-155-28 0,0 0 16,0 0-16,0 0 15</inkml:trace>
  <inkml:trace contextRef="#ctx0" brushRef="#br0" timeOffset="6935.7811">6493 6946 0,'0'0'0,"0"0"15,0 0-15,0 0 16,0 0-16,0 0 0,-69 50 16,69-50-16,-79 72 15,79-72-15,-97 93 0,97-93 16,-101 104-16,101-104 15,-98 114-15,98-114 0,0 0 16,0 0-16,0 0 0</inkml:trace>
  <inkml:trace contextRef="#ctx0" brushRef="#br0" timeOffset="7201.433">6176 6946 0,'0'0'16,"0"0"-16,0 0 0,18 25 16,-18-25-16,0 0 0,39 61 15,-39-61-15,47 93 16,-47-93-16,0 0 0,46 118 16,-46-118-16,0 0 15,0 0-15,41 125 0,-41-125 16,0 0-16,0 0 15,21 118-15,-21-118 0,0 0 16,0 0-16,-33 73 0,33-73 16</inkml:trace>
  <inkml:trace contextRef="#ctx0" brushRef="#br0" timeOffset="7373.2691">6013 7139 0,'0'0'16,"0"0"-16,0 0 0,0 0 15,0 0-15,0 0 0,0 0 16,0 0-16,77-11 16,-77 11-16,111-17 0,-111 17 15,0 0-15,140-11 16,-140 11-16,0 0 0,0 0 16</inkml:trace>
  <inkml:trace contextRef="#ctx0" brushRef="#br0" timeOffset="7685.6047">6935 6899 0,'0'0'0,"0"0"16,0 0-16,0 0 15,0 0-15,0 97 0,0-97 16,-7 122-16,-8 39 0,-2 12 15,17-173-15,-19 164 16,19-164-16,-21 190 0,-4 29 16,25-219-16,-25 222 0,25-222 15,-22 230-15,1 3 16,21-233-16,-19 215 0,19-215 16,-21 197-16,21-197 15,0 0-15,-18 202 0,18-202 16,0 0-16,0 0 15,-25 197-15,25-197 0,0 0 16,0 0-16,0 0 0,0 0 16,0 0-16</inkml:trace>
  <inkml:trace contextRef="#ctx0" brushRef="#br0" timeOffset="8060.5171">6986 6870 0,'0'0'0,"0"0"0,0 0 15,0 0-15,0 0 16,54-21-16,-54 21 0,0 0 15,86-4-15,-86 4 0,0 0 16,93 40-16,-93-40 16,73 93-16,-73-93 0,32 118 15,-32-118-15,-15 129 0,15-129 16,-53 151-16,53-151 16,-87 157-16,87-157 0,-105 152 15,105-152-15,-111 136 16,111-136-16,0 0 0,-97 107 15,97-107-15,0 0 0,0 0 16,0 0-16,-76 54 16,76-54-16,0 0 0</inkml:trace>
  <inkml:trace contextRef="#ctx0" brushRef="#br0" timeOffset="8294.8375">7554 7010 0,'0'0'0,"0"0"15,0 0-15,0 0 0,0 0 16,0 0-16,0 0 16,0 0-16,73 15 0,-73-15 15,0 0-15,104 7 16,-104-7-16,0 0 0,0 0 15,0 0-15,0 0 16</inkml:trace>
  <inkml:trace contextRef="#ctx0" brushRef="#br0" timeOffset="8497.9161">7590 7415 0,'0'0'0,"0"0"0,0 0 16,0 0-16,0 0 0,0 0 16,0 0-16,0 0 0,80 7 15,-80-7-15,0 0 16,129 0-16,-129 0 0,170-10 16,-170 10-16,0 0 15</inkml:trace>
  <inkml:trace contextRef="#ctx0" brushRef="#br0" timeOffset="9497.7723">9009 7846 0,'0'0'0,"0"0"16,0 0-16,0 0 0,0 0 16,0 0-16,-25 11 0,25-11 15,0 0-15,-73 21 16,73-21-16,0 0 0,0 0 16,-126 14-16,126-14 15,0 0-15,-151-10 0,151 10 16,0 0-16,-147-47 15,147 47-15,-130-82 0,130 82 16,-104-97-16,104 97 0,-83-100 16,83 100-16,-58-116 0,58 116 15,-39-132-15,39 132 16,-11-151-16,11 151 0,11-165 16,-11 165-16,25-169 15,-25 169-15,29-157 0,-29 157 16,29-143-16,-29 143 0,0 0 15,0 0-15,25-123 16,-25 123-16,0 0 0,0 0 16,0 0-16,0 0 15,32-96-15,-32 96 0,0 0 16,0 0-16,0 0 16,43-39-16,-43 39 0,0 0 15,0 0-15,40 53 0,-40-53 16,14 125-16,-14-125 15,-3 166-15,3-166 0,-18 182 16,18-182-16,-18 183 16,18-183-16,-18 172 0,18-172 15,0 0-15,-11 169 16,11-169-16,-3 180 0,3-180 16,0 0-16,3 172 0,-3-172 15,0 0-15,0 0 16,11 150-16,-11-150 0,0 0 15,0 0-15,0 0 0,0 0 16,36 101-16,-36-101 16,64 21-16,-64-21 0,76-50 15,-76 50-15,83-93 0,-83 93 16,93-122-16,-93 122 16,98-129-16,-98 129 0,0 0 15</inkml:trace>
  <inkml:trace contextRef="#ctx0" brushRef="#br0" timeOffset="9903.9283">9297 6350 0,'0'0'0,"-15"29"16,15-29-16,-25 75 16,25-75-16,0 0 0,-28 130 15,28-130-15,-26 179 16,26-179-16,-18 204 0,18-204 15,-7 208-15,7-208 16,0 208-16,0-208 0,7 205 16,-7-205-16,7 171 0,-7-171 15,0 0-15,8 144 16,-8-144-16,0 0 0,0 0 16,0 0-16,0 0 0,10 129 15,-10-129-15,15 69 16,-15-69-16</inkml:trace>
  <inkml:trace contextRef="#ctx0" brushRef="#br0" timeOffset="10419.3408">9822 6763 0,'0'0'0,"0"0"15,0 0-15,0 0 0,0 0 16,-79 46-16,79-46 16,-90 72-16,90-72 15,-111 97-15,111-97 0,-112 115 16,112-115-16,-101 111 0,101-111 16,0 0-16,-83 100 15,83-100-15,0 0 0,0 0 16,0 0-16,0 0 0,0 0 15,-58 90-15,58-90 16,0 0-16,0 0 0,0 0 16,8 71-16,-8-71 15,0 0-15,82 55 0,-82-55 16,0 0-16,141 46 0,-141-46 16,172 47-16,-172-47 15,0 0-15,167 54 0,-167-54 16,132 57-16,-132-57 0,0 0 15,0 0-15,112 61 16,-112-61-16,0 0 0,0 0 16,0 0-16,0 0 15,0 0-15,0 0 0,0 0 16,0 0-16,0 0 0,0 0 16,87 61-16,-87-61 15,0 0-15,0 0 0,0 0 16,0 0-16,0 0 15,0 0-15,39 25 0,-39-25 16</inkml:trace>
  <inkml:trace contextRef="#ctx0" brushRef="#br0" timeOffset="10622.5117">10308 6598 0,'0'0'0,"0"0"0,0 0 0,0 0 15,0 0-15,0 0 16,0 0-16,0 0 0,0 0 16,0 0-16,0 0 0,0 0 15</inkml:trace>
  <inkml:trace contextRef="#ctx0" brushRef="#br0" timeOffset="10872.3555">10463 7386 0,'0'0'0,"0"0"0,0 0 0,0 0 15,0 0-15,0 0 16,0 0-16,0 0 0,33 79 16,-33-79-16,0 0 0,32 119 15,-32-119-15,10 175 16,-45 37-16,-37-7 0,-25-1 16,-19 4-16,-6 25 15,122-233-15</inkml:trace>
  <inkml:trace contextRef="#ctx0" brushRef="#br0" timeOffset="24837.9382">13371 5823 0,'0'0'0,"0"0"0,0 0 0,0 0 16,0 0-16,0 0 16,0 0-16,0 0 0,0 0 15,0 0-15,-39 69 16,39-69-16,0 0 0,-39 107 15,39-107-15,0 0 0,-41 147 16,41-147-16,-35 179 16,35-179-16,-29 175 0,29-175 15,-18 170-15,18-170 16,-11 157-16,11-157 0,-11 151 16,11-151-16,-10 147 15,10-147-15,-18 143 0,18-143 16,0 0-16,-22 144 15,22-144-15,0 0 0,-29 147 16,29-147-16,0 0 0,0 0 16,-29 132-16,29-132 15,0 0-15,0 0 0</inkml:trace>
  <inkml:trace contextRef="#ctx0" brushRef="#br0" timeOffset="25712.6427">14031 6497 0,'0'0'0,"0"0"15,0 0-15,-29 3 0,29-3 16,0 0-16,-76 18 16,76-18-16,-116 36 0,116-36 15,0 0-15,-136 52 16,136-52-16,-148 57 0,148-57 16,0 0-16,-136 53 0,136-53 15,0 0-15,0 0 16,0 0-16,0 0 0,-119 47 15,119-47-15,0 0 0,0 0 16,0 0-16,0 0 0,0 0 0,0 0 0,0 0 16,0 0-16,0 0 0,-90 21 15,90-21-15,0 0 16,0 0-16,0 0 0,0 0 16,0 0-16,-43 18 15,43-18-15,0 0 0,0 0 16,0 0-16,14 36 0,-14-36 15,0 0-15,72 57 16,-72-57-16,0 0 0,115 76 16,-115-76-16,144 79 15,-144-79-15,140 71 0,-140-71 16,134 65-16,-134-65 16,133 65-16,-133-65 0,133 71 15,-133-71-15,0 0 0,126 72 16,-126-72-16,0 0 31,0 0-31,127 83 0,-127-83 0,0 0 0,0 0 31,0 0-31,0 0 0,0 0 0,0 0 0,0 0 0,0 0 16,0 0-16,107 79 16,-107-79-16,0 0 0,0 0 15,0 0-15,0 0 16,0 0-16,0 0 0,0 0 15,0 0-15,0 0 0,0 0 16,58 57-16,-58-57 0,0 0 16,0 0-16,0 0 15,0 0-15,0 0 0,0 0 16,0 0-16,0 0 16,0 0-16,0 0 0,0 0 15,0 0-15,0 0 0,0 0 16,0 0-16,0 0 15,0 0-15,0 0 0,0 0 16,0 0-16,0 0 16,0 0-16,0 0 0,0 0 15,0 0-15,0 0 16,0 0-16</inkml:trace>
  <inkml:trace contextRef="#ctx0" brushRef="#br0" timeOffset="26509.423">13368 9018 0,'0'0'0,"0"0"16,0 0-16,0 0 0,0 0 15,-18 87-15,18-87 16,-14 111-16,0 36 0,14-147 15,-19 168-15,9 19 16,10-187-16,-12 197 0,2 7 16,3-6-16,-1-15 0,8-183 15,-10 190-15,-1 21 16,11-211-16,-3 225 0,3-225 16,-4 242-16,4 1 15,0-243-15,4 212 0,-4-212 16,0 191-16,0-191 0,0 0 15,0 182-15,0-182 0,0 0 16,0 0-16,0 0 16,0 172-16,0-172 0,0 0 15,0 0-15,-4 111 16,4-111-16</inkml:trace>
  <inkml:trace contextRef="#ctx0" brushRef="#br0" timeOffset="27352.8801">13252 9216 0,'0'0'0,"0"0"15,0 0-15,41-54 0,-41 54 16,68-54-16,-68 54 16,87-50-16,-87 50 0,119-36 15,-119 36-15,150-11 16,-150 11-16,0 0 0,163 26 16,-163-26-16,143 57 0,-143-57 15,108 89-15,-108-89 16,65 127-16,-47 23 0,-18-150 15,-28 157-15,-42 8 16,70-165-16,-97 162 0,97-162 16,-115 154-16,115-154 0,0 0 15,-136 162-15,136-162 0,0 0 16,0 0-16,0 0 16,0 0-16,-137 143 0,137-143 15,0 0-15,0 0 16,0 0-16,0 0 0,0 0 15,0 0-15,0 0 0,0 0 16,0 0-16,0 0 16,-101 86-16,101-86 0,0 0 15,0 0-15,0 0 16,0 0-16,0 0 0,0 0 16,0 0-16,0 0 15,0 0-15,0 0 0,-50 21 16,50-21-16,0 0 15,0 0-15,0 0 0,0 0 16,0 0-16,0 0 0,0 0 16,0 0-16,0 0 15,0 0-15,0 0 0,0 0 16,0 0-16,0 0 16,0 0-16,0 0 0,0 0 15,0 0-15,0 0 0,0 0 16,0 0-16,0 0 15,-8-35-15,8 35 0,0 0 16,0 0-16,0 0 0,0 0 16,0 0-16,0 0 15,0 0-15,0 0 0,0 0 16,0 0-16,11-33 0,-11 33 16,0 0-16,0 0 15,0 0-15,0 0 0,0 0 16,0 0-16,0 0 15,0 0-15,0 0 0,0 0 16,0 0-16,0 0 0,0 0 16,0 0-16,0 0 15,0 0-15,14-39 0,-14 39 16</inkml:trace>
  <inkml:trace contextRef="#ctx0" brushRef="#br0" timeOffset="28540.1022">12004 8140 0,'0'0'16,"0"0"-16,0 0 0,0 0 15,0 0-15,0 0 0,0 0 16,0 0-16,61 3 16,-61-3-16,0 0 0,101 0 15,-101 0-15,136 4 16,-136-4-16,0 0 0,156 7 15,-156-7-15,158 4 16,-158-4-16,165 3 0,-165-3 16,170 0-16,-170 0 0,176-3 15,-176 3-15,183-4 16,-183 4-16,191-7 0,-191 7 16,198-11-16,0 8 15,-198 3-15,184-4 0,-184 4 16,187 0-16,11 0 0,-198 0 15,191 0-15,6-4 16,-197 4-16,195-6 0,-195 6 16,208-12-16,20 12 15,-228 0-15,223-3 0,-223 3 16,223 0-16,15 3 0,-238-3 16,223 4-16,-223-4 0,230 4 15,12 0-15,-242-4 16,233 3-16,-233-3 0,242 3 15,9-3-15,-23 0 16,-38 0-16,-190 0 0,184-3 16,17 3-16,-201 0 0,216 0 15,8 0-15,-5-3 16,-21 3-16,-198 0 0,187 0 16,7 0-16,5 0 15,-5 3-15,-194-3 0,190 3 16,12-3-16,11 0 15,-12 0-15,-201 0 0,199 4 16,-199-4-16,226 4 16,34 3-16,-260-7 0,258 10 15,-258-10-15,267 11 0,7 0 16,-274-11-16,259 14 16,-259-14-16,255 15 0,1 3 15,-256-18-15,234 17 16,-234-17-16,234 18 0,7 0 15,-241-18-15,223 18 0,-223-18 16,220 22-16,3-1 16,-223-21-16,205 21 0,-205-21 15,198 22-15,4-3 16,-202-19-16,177 14 0,-177-14 16,158 13-16,-158-13 0,0 0 15,155 20-15,-155-20 0,0 0 16,0 0-16,165 17 15,-165-17-15,0 0 0,169 18 16,-169-18-16,0 0 16,0 0-16,0 0 0,0 0 15,159 11-15,-159-11 0,0 0 16,0 0-16,0 0 16,0 0-16,147 4 0,-147-4 15,0 0-15,0 0 16,0 0-16</inkml:trace>
  <inkml:trace contextRef="#ctx0" brushRef="#br0" timeOffset="29905.3845">16208 4295 0,'0'0'0,"0"0"15,0 0-15,-11 29 16,11-29-16,0 0 0,-28 72 16,28-72-16,-40 97 15,40-97 1,0 0-16,-47 125 16,47-125-16,-50 162 0,50-162 0,-44 180 15,5-5-15,39-175 16,-29 161-16,29-161 0,-22 165 15,5 10-15,17-175 0,-18 180 16,18-180-16,-22 194 16,-3 21-16,25-215 0,-29 211 15,4 5-15,25-216 0,-25 218 16,25-218-16,-26 233 16,1 25-16,25-258 0,-21 255 15,3-11-15,4-18 16,2-18-16,12-208 0,-10 208 15,10-208-15,-7 243 16,3 38-16,0-23 0,8-32 16,-4-33-16,0-17 15,4 7-15,-1-14 0,1 10 16,-4 0-16,0 8 0,3 6 16,4-14-16,0-2 15,-2-9-15,-2 0 0,4 12 16,-7-180-16,11 182 15,-11-182-15,15 220 0,2 23 16,-17-243-16,18 237 0,-18-237 16,22 230-16,-22-230 15,29 229-15,3-14 0,-32-215 16,29 179-16,-29-179 16,28 151-16,-28-151 0,26 137 15,-26-137-15,0 0 0,0 0 16,0 0-16</inkml:trace>
  <inkml:trace contextRef="#ctx0" brushRef="#br0" timeOffset="30795.7103">20510 4464 0,'0'0'0,"0"0"0,0 0 15,0 0-15,-22 79 0,22-79 16,-36 118-16,36-118 0,-39 144 15,39-144-15,-39 150 16,-5 9-16,44-159 0,-36 157 16,36-157-16,-32 176 15,-1 25-15,33-201 0,-36 200 16,-4 15-16,8-10 0,-1-23 16,5-20-16,-1-1 15,-4 19-15,5-12 0,0 12 16,2-1-16,4 11 15,-3 14-15,3-9 0,1 1 16,-1-2-16,4 11 16,1 13-16,2-21 0,1 0 15,3-6-15,0 6 0,4 15 16,0-19-16,3 1 16,4-4-16,0 0 0,0 8 15,0-23-15,0 1 16,0-8-16,4 1 0,-4 6 15,0-175-15,0 187 0,0-187 16,3 219-16,1 28 16,-4-247-16,7 237 0,-7-237 15,7 226-15,-7-226 16,4 219-16,-4-219 0,4 186 16,-4-186-16,0 0 15,7 154-15,-7-154 0,0 0 16,0 0-16,0 0 0,0 0 15,10 116-15,-10-116 0</inkml:trace>
  <inkml:trace contextRef="#ctx0" brushRef="#br0" timeOffset="31717.3649">25258 4816 0,'0'0'0,"0"0"15,0 0-15,-25 71 16,25-71-16,-18 76 0,18-76 15,0 0-15,-25 111 0,25-111 16,-33 147-16,33-147 16,-35 172-16,-1 14 0,36-186 15,-37 176-15,1-8 16,36-168-16,-36 162 0,-3 10 16,39-172-16,-40 183 0,40-183 15,-40 208-15,-2 17 16,42-225-16,-41 234 0,41-234 15,-39 244-15,3 21 16,36-265-16,-32 262 0,3-15 16,7-18-16,5-23 0,2-31 15,1-10-15,-1-7 0,1 10 16,-1 16-16,1-16 16,4 8-16,2-1 0,1 1 15,0 7-15,0-14 16,-5-4-16,5-11 0,4 7 15,-1 4-15,4-165 0,-3 172 16,3-172-16,0 208 16,0-208-16,3 237 0,4-4 15,-7-233-15,11 197 16,-11-197-16,0 0 0,11 168 16,-11-168-16,0 0 15,0 0-15,0 0 0,11 151 16,-11-151-16,0 0 0,0 0 15,0 0-15,0 0 16,0 0-16,0 0 0,0 0 16,0 0-16,0 0 15,0 0-15,15 112 0,-15-112 16,0 0-16,0 0 0,0 0 16</inkml:trace>
  <inkml:trace contextRef="#ctx0" brushRef="#br0" timeOffset="31873.5779">24509 12253 0,'0'0'0,"0"0"0,0 0 15,0 0-15,0 0 16</inkml:trace>
  <inkml:trace contextRef="#ctx0" brushRef="#br0" timeOffset="33498.2826">24761 8370 0,'0'0'0,"0"0"0,0 0 16,0 0-16,0 0 15,101 0-15,-101 0 0,0 0 16,148 4-16,-148-4 16,176 9-16,-176-9 0,180 18 15,-180-18-15,184 21 0,-184-21 16,172 23-16,-172-23 15,177 18-15,-177-18 0,180 14 16,-3-3-16,-177-11 0,165 11 16,-165-11-16,162 3 15,7-3-15,-169 0 0,162-7 16,-162 7-16,169-11 16,11 1-16,-180 10 0,177-11 15,-177 11-15,180-11 0,7-7 16,-187 18-16,173-14 15,-173 14-15,172-16 0,5 7 16,-177 9-16,165 0 16,-165 0-16,170 3 0,5 8 15,-175-11-15,170 17 16,-170-17-16,169 26 0,4 6 16,-173-32-16,155 36 0,-155-36 15,0 0-15</inkml:trace>
  <inkml:trace contextRef="#ctx0" brushRef="#br0" timeOffset="40996.5469">17512 8957 0,'0'0'0,"0"0"16,0 0-16,-12 33 15,12-33-15,-25 82 0,25-82 16,-29 122-16,1 29 16,-1 14-16,4-7 0,25-158 15,-18 150-15,7 8 16,11-158-16,-10 175 0,-2 23 16,12-198-16,-7 215 0,7-215 15,-3 244-15,-1 22 16,4-266-16,0 251 0,0-251 15,-3 247-15,3-7 16,0-240-16,-5 208 0,5-208 16,-3 179-16,3-179 0,0 0 15,-4 155-15,4-155 0,0 0 16,0 0-16,0 0 16,4 82-16,-4-82 0,0 0 15</inkml:trace>
  <inkml:trace contextRef="#ctx0" brushRef="#br0" timeOffset="41402.6068">17277 9105 0,'0'0'0,"0"0"0,0 0 15,0 0-15,0 0 16,0 0-16,0 0 0,58 3 16,-58-3-16,0 0 15,108 7-15,-108-7 0,151 18 16,-151-18-16,166 32 15,-166-32-15,155 43 0,-155-43 16,133 58-16,-133-58 0,108 79 16,-108-79-16,0 0 15,0 0-15,75 108 0,-75-108 16,22 129-16,-73-4 16,-46-14-16,97-111 0,-129 93 15,-34 1-15,-20 2 0,4-1 16,179-95-16,-174 100 15,174-100-15,0 0 0</inkml:trace>
  <inkml:trace contextRef="#ctx0" brushRef="#br0" timeOffset="47573.1315">17677 5375 0,'0'0'0,"0"0"15,0 0-15,0 0 16,0 0-16,0 0 0,0 0 16,0 0-16,0 0 15,0 0-15,-25 68 0,25-68 16,0 0-16,-22 104 16,22-104-16,-18 132 0,18-132 15,-15 159-15,15-159 16,-21 179-16,21-179 0,-25 190 15,25-190-15,-32 201 0,32-201 16,-40 207-16,4-8 16,36-199-16,-33 171 0,33-171 15,-29 161-15,29-161 0,-24 147 16,24-147-16,-18 129 16,18-129-16,0 0 0,0 0 15,-11 119-15,11-119 16,0 0-16,0 0 0,0 0 15,0 100-15,0-100 0,24 50 16,31-85-16,-55 35 16</inkml:trace>
  <inkml:trace contextRef="#ctx0" brushRef="#br0" timeOffset="48338.4865">18548 6200 0,'0'0'0,"0"0"15,0 0-15,0 0 16,0 0-16,0 0 0,-75 3 16,75-3-16,-101 25 0,101-25 15,-122 40-15,122-40 16,-141 57-16,141-57 0,-148 72 15,148-72-15,-140 71 16,140-71-16,0 0 0,0 0 16,-130 72-16,130-72 0,0 0 15,0 0-15,0 0 16,0 0-16,0 0 0,0 0 16,0 0-16,0 0 15,0 0-15,0 0 0,-104 62 16,104-62-16,0 0 0,0 0 15,-51 50-15,51-50 16,0 0-16,0 0 0,8 57 16,-8-57-16,0 0 0,53 75 15,-53-75-15,0 0 16,87 79-16,-87-79 0,0 0 16,112 79-16,-112-79 15,0 0-15,126 83 0,-126-83 16,133 82-16,-133-82 0,126 79 15,-126-79-15,118 72 16,-118-72-16,101 57 0,-101-57 16,0 0-16,95 50 15,-95-50-15,0 0 0,0 0 16,85 53-16,-85-53 16,0 0-16,0 0 0,0 0 15,0 0-15,0 0 0,80 56 16,-80-56-16,0 0 15,0 0-15,0 0 0,0 0 16,0 0-16,0 0 16,0 0-16,0 0 0,0 0 15,0 0-15,64 53 0,-64-53 16,0 0-16,0 0 16,0 0-16,0 0 0,0 0 15,0 0-15,0 0 16,0 0-16,0 0 0,0 0 15,29 32-15,-29-32 0,0 0 16,0 0-16,0 0 16,0 0-16,0 0 0,0 0 15,0 0-15,0 0 0,0 0 16,0 0-16</inkml:trace>
  <inkml:trace contextRef="#ctx0" brushRef="#br0" timeOffset="54102.766">22335 7495 0,'0'0'0,"0"0"0,0 0 16,0 0-16,0 0 0,0 0 16,-58-9-16,58 9 0,0 0 15,-79-24-15,79 24 16,0 0-16,0 0 0,-112-47 15,112 47-15,0 0 16,-136-68-16,136 68 0,-129-86 16,129 86-16,-109-90 0,109 90 15,-86-93-15,86 93 16,-82-111-16,82 111 0,-80-118 16,80 118-16,-76-126 15,76 126-15,-72-129 0,72 129 16,-65-126-16,65 126 15,-61-132-15,61 132 0,-51-136 16,51 136-16,-32-140 16,32 140-16,-10-137 0,10 137 15,18-135-15,-18 135 0,50-152 16,-50 152-16,79-147 16,-79 147-16,91-129 0,-91 129 15,0 0-15,0 0 16,86-107-16,-86 107 0,0 0 15,89-83-15,-89 83 0,0 0 16,102-46-16,-102 46 16,0 0-16,107-4 0,-107 4 15,0 0-15,0 0 0,97 47 16,-97-47-16,0 0 16,66 104-16,-66-104 0,0 0 15,17 147-15,-17-147 0,-28 161 16,28-161-16,-50 151 15,50-151-15,-76 151 0,76-151 16,-83 161-16,83-161 16,-91 161-16,91-161 0,-85 165 15,85-165-15,-83 170 0,83-170 16,-80 168-16,80-168 16,-65 164-16,65-164 0,0 0 15,0 0-15,-42 162 16,42-162-16,0 0 0,0 0 15,0 0-15,-11 147 16,11-147-16,0 0 16,46 89-16,-46-89 0,98 18 15,-98-18-15,129-39 0,-129 39 16,144-72-16,-144 72 16,145-90-16,-145 90 0,136-82 15,-136 82-15,115-72 16,-115 72-16,0 0 0,0 0 15,108-64-15,-108 64 0,0 0 16,0 0-16,0 0 0,0 0 16,115-40-16,-115 40 15,0 0-15</inkml:trace>
  <inkml:trace contextRef="#ctx0" brushRef="#br0" timeOffset="54711.9928">22915 5002 0,'0'0'0,"0"0"0,0 0 15,0 0-15,0 0 0,0 0 16,0 0-16,0 0 16,-29 43-16,29-43 0,0 0 15,0 0-15,-36 100 16,36-100-16,0 0 0,-39 155 16,39-155-16,-37 194 0,37-194 15,-33 204-15,6-7 16,27-197-16,-22 176 0,22-176 15,-19 168-15,2 4 16,17-172-16,-8 157 0,8-157 16,-4 166-16,4-166 0,-3 179 15,3-179-15,-4 180 16,4-180-16,0 182 0,0-182 16,0 0-16,0 0 0,-3 172 15,3-172-15,0 0 16,0 0-16,0 0 0,0 0 15,0 0-15,0 152 0,0-152 16,0 0-16,0 0 16,7 64-16,-7-64 0,0 0 15</inkml:trace>
  <inkml:trace contextRef="#ctx0" brushRef="#br0" timeOffset="55618.036">23566 6096 0,'0'0'0,"0"0"0,0 0 16,0 0-16,0 0 15,0 0-15,0 0 0,0 0 16,-68-4-16,68 4 0,0 0 15,-119 36-15,119-36 0,-158 57 16,158-57-16,0 0 16,-174 72-16,174-72 0,-168 76 15,168-76-15,0 0 16,-148 67-16,148-67 0,0 0 16,0 0-16,0 0 15,0 0-15,0 0 0,0 0 16,0 0-16,0 0 0,0 0 15,0 0-15,-108 54 16,108-54-16,0 0 0,0 0 16,0 0-16,-36 50 15,36-50-15,0 0 0,47 64 16,-47-64-16,93 77 16,-93-77-16,108 82 0,-108-82 15,108 90-15,-108-90 0,116 100 16,-116-100-16,114 100 15,-114-100-15,112 94 0,-112-94 16,101 78-16,-101-78 16,0 0-16,98 72 0,-98-72 15,0 0-15,97 68 0,-97-68 16,0 0-16,0 0 16,0 0-16,0 0 0,0 0 15,0 0-15,85 65 16,-85-65-16,0 0 0,0 0 15,0 0-15,0 0 0,0 0 16,0 0-16,0 0 0,0 0 16,0 0-16,0 0 15,48 50-15,-48-50 0,0 0 16,0 0-16,0 0 16,0 0-16,0 0 0,0 0 15,0 0-15,0 0 0,0 0 16,0 0-16,0 0 15,0 0-15,0 0 0,0 0 16,0 0-16,0 0 16,0 0-16,0 0 0,0 0 15,0 0-15,0 0 16,0 0-16,-26 14 0,26-14 16,0 0-16,0 0 0,0 0 15,0 0-15,0 0 16,0 0-16,0 0 0,0 0 15,0 0-15,0 0 16,-35-28-16,35 28 0,0 0 16,0 0-16,0 0 15,0 0-15,0 0 0,0 0 16,0 0-16,0 0 0,0 0 16,0 0-16</inkml:trace>
  <inkml:trace contextRef="#ctx0" brushRef="#br0" timeOffset="63397.4683">22382 10937 0,'0'0'0,"0"0"0,0 0 15,0 0-15,0 0 16,0 0-16,-76 7 0,76-7 16,0 0-16,0 0 0,-94-7 15,94 7-15,0 0 16,-111-25-16,111 25 0,-108-39 15,108 39-15,-94-47 0,94 47 16,0 0-16,-100-61 16,100 61-16,-101-68 0,101 68 15,-101-79-15,101 79 16,-108-93-16,108 93 0,-93-104 16,93 104-16,0 0 0,-87-108 15,87 108-15,0 0 16,-86-123-16,86 123 0,0 0 15,0 0-15,-84-153 16,84 153-16,0 0 0,-53-182 16,53 182-16,-11-198 15,11 198-15,25-176 0,-25 176 16,47-143-16,-47 143 0,72-130 16,-72 130-16,0 0 15,0 0-15,97-125 0,-97 125 16,0 0-16,112-111 15,-112 111-15,0 0 0,0 0 16,123-68-16,-123 68 0,0 0 16,129-25-16,-129 25 15,0 0-15,112 25 0,-112-25 16,0 0-16,75 79 16,-75-79-16,0 0 0,0 0 15,22 136-15,-22-136 0,0 0 16,-29 183-16,29-183 0,-65 201 15,65-201-15,-83 190 16,-3-15-16,86-175 0,-82 155 16,2-12-16,80-143 15,-68 144-15,68-144 0,-65 157 16,65-157-16,-65 180 0,65-180 16,0 0-16,-57 197 15,57-197-15,0 0 0,-41 197 16,41-197-16,0 0 15,0 0-15,0 0 0,0 0 16,0 0-16,-10 158 16,10-158-16,0 0 0,0 0 15,0 0-15,0 0 0,29 82 16,-29-82-16,0 0 16,61-10-16,-61 10 0,83-104 15,-83 104-15,90-155 16,-90 155-16,94-171 0,-94 171 15,85-162-15,-85 162 16,76-148-16,-76 148 0,72-135 16,-72 135-16,65-122 0,-65 122 15,0 0-15,69-105 16,-69 105-16,0 0 0,0 0 16,82-96-16,-82 96 15,0 0-15,0 0 0,0 0 16,0 0-16,105-72 0,-105 72 15,0 0-15,0 0 0,97-11 16,-97 11-16,0 0 16,0 0-16,72 47 0,-72-47 15,0 0-15,0 0 16,0 0-16,0 0 0,0 0 16,47 93-16,-47-93 0,0 0 15,0 0-15,43 94 16,-43-94-16</inkml:trace>
  <inkml:trace contextRef="#ctx0" brushRef="#br0" timeOffset="63944.307">22796 9018 0,'0'0'0,"0"0"0,-11 22 16,11-22-16,-25 68 15,25-68-15,-29 118 0,29-118 16,-25 144-16,25-144 16,-29 161-16,4 11 0,25-172 15,-18 169-15,7 7 0,11-176 16,-11 180-16,11-180 0,-10 193 16,-5 22-16,15-215 15,-18 222-15,18-222 0,-22 234 16,-3 13-16,25-247 15,-24 240-15,24-240 0,-22 240 16,-4 1-16,26-241 0,-22 211 16,22-211-16,-17 194 15,17-194-15,-18 186 0,18-186 16,0 0-16,-11 176 16,11-176-16,0 0 0,0 0 15,0 0-15,0 0 16,-11 158-16,11-158 0,-11 72 15,11-72-15</inkml:trace>
  <inkml:trace contextRef="#ctx0" brushRef="#br0" timeOffset="64412.8507">22551 9310 0,'0'0'0,"0"0"15,0 0-15,0 0 16,58-62-16,-58 62 0,0 0 15,0 0-15,111-65 16,-111 65-16,0 0 0,166-54 16,-166 54-16,0 0 0,187-24 15,-187 24-15,166 14 16,-166-14-16,122 46 0,-122-46 16,0 0-16,79 90 15,-79-90-15,0 0 0,32 123 16,-32-123-16,-17 146 0,17-146 15,-58 144-15,58-144 16,-79 121-16,-22-5 0,101-116 16,-112 100-16,112-100 0,-119 96 15,119-96-15,-122 101 16,122-101-16,-115 90 0,115-90 16,-97 75-16,97-75 0,0 0 15,0 0-15,-86 68 16,86-68-16,0 0 0</inkml:trace>
  <inkml:trace contextRef="#ctx0" brushRef="#br0" timeOffset="73176.4292">26356 9349 0,'0'0'0,"0"0"0,0 0 15,-39 50-15,39-50 16,-66 89-16,66-89 0,-85 129 15,85-129-15,-102 155 16,102-155-16,-107 172 0,107-172 16,-109 175-16,109-175 15,-107 177-15,107-177 0,-97 167 16,97-167-16,-80 162 0,80-162 16,0 0-16,0 0 0,0 0 15,0 0-15,-58 136 16,58-136-16,0 0 0,-29 58 15,29-58-15</inkml:trace>
  <inkml:trace contextRef="#ctx0" brushRef="#br0" timeOffset="73504.5755">25805 9367 0,'0'0'0,"0"0"16,0 0-16,11 21 0,-11-21 16,0 0-16,32 68 0,-32-68 15,47 111-15,-47-111 16,50 140-16,-50-140 0,51 148 16,-51-148-16,51 153 15,-51-153-15,49 150 0,-49-150 16,0 0-16,51 148 0,-51-148 15,0 0-15,0 0 0,54 147 16,-54-147-16,0 0 16,0 0-16,0 0 0,0 0 15,0 0-15,0 0 16,47 118-16,-47-118 0,0 0 16</inkml:trace>
  <inkml:trace contextRef="#ctx0" brushRef="#br0" timeOffset="73738.8955">25607 10044 0,'0'0'0,"0"0"16,0 0-16,0 0 0,0 0 15,0 0-15,108-18 0,-108 18 16,141-25-16,-141 25 15,179-25-15,-179 25 0,195-18 16,-4 11-16,-191 7 16,165 0-16,-165 0 0,141 11 15,-141-11-15,122 14 0,-122-14 16,0 0-16</inkml:trace>
  <inkml:trace contextRef="#ctx0" brushRef="#br0" timeOffset="74176.2">27094 9083 0,'0'0'0,"0"0"16,0 0-16,0 0 0,0 0 15,0 0-15,-25 72 16,25-72-16,-29 111 0,29-111 16,-32 158-16,-1 28 15,33-186-15,-29 194 0,4 10 16,25-204-16,-17 212 16,17-212-16,-19 240 0,1 33 15,4-26-15,-1-24 0,4-30 16,1-10-16,7 7 15,-1-15-15,0 5 0,4-180 16,-4 197-16,1 33 0,-1-12 16,1-28-16,3-190 15,0 184-15,0-1 0,0-183 16,0 169-16,0-169 0,0 0 16,0 0-16,0 0 15,0 0-15,-4 157 0,4-157 16,-3 107-16,3-107 15,0 0-15,0 0 0,0 0 16</inkml:trace>
  <inkml:trace contextRef="#ctx0" brushRef="#br0" timeOffset="74832.2967">26918 9671 0,'0'0'0,"0"0"0,0 0 16,0 0-16,0 0 0,32-61 15,-32 61-15,83-47 16,-83 47-16,122-35 0,-122 35 15,144-15-15,-144 15 0,148 8 16,-148-8-16,133 24 16,-133-24-16,0 0 0,115 55 15,-115-55-15,0 0 0,76 103 16,-76-103-16,0 147 16,-76 18-16,-39-14 0,-15-25 15,130-126-15,-140 118 16,-15 0-16,155-118 0,-151 122 15,151-122-15,-144 118 16,144-118-16,0 0 0,0 0 16,0 0-16,0 0 0,-126 101 15,126-101-15,0 0 16,0 0-16,0 0 0,0 0 16,0 0-16,0 0 15,0 0-15,0 0 0,0 0 16,0 0-16,-87 57 0,87-57 15,0 0-15,0 0 16,0 0-16,0 0 0,0 0 16,0 0-16,0 0 15,0 0-15,0 0 0,0 0 16,-29 15-16,29-15 0,0 0 16,0 0-16,0 0 15,0 0-15,0 0 0,0 0 16,0 0-16,0 0 0,0 0 15,0 0-15,0 0 16,0 0-16,0 0 0,0 0 16,0 0-16,0 0 0,0 0 15,0 0-15</inkml:trace>
  <inkml:trace contextRef="#ctx0" brushRef="#br0" timeOffset="81237.1418">27278 5848 0,'0'0'0,"0"0"0,0 0 16,0 0-16,0 0 0,0 0 16,0 0-16,0 0 15,0 0-15,-29 51 0,29-51 16,0 0-16,0 0 0,-36 111 15,36-111-15,-29 154 16,4 15-16,25-169 0,-15 164 16,15-164-16,-7 159 15,7-159-15,-10 164 0,-9 5 16,19-169-16,-17 161 0,17-161 16,-26 158-16,-3 2 15,29-160-15,0 0 0,-28 159 16,28-159-16,-26 154 15,26-154-15,0 0 0,-22 144 16,22-144-16,0 0 16,0 0-16,0 0 0,0 0 15,0 0-15,0 0 0,-14 107 16,14-107-16,14 32 16,-14-32-16</inkml:trace>
  <inkml:trace contextRef="#ctx0" brushRef="#br0" timeOffset="81846.2804">28084 6620 0,'0'0'0,"0"0"15,0 0-15,0 0 16,0 0-16,0 0 0,-90 0 15,90 0-15,-112 25 0,112-25 16,-129 35-16,129-35 16,-130 43-16,130-43 0,0 0 15,-129 54-15,129-54 16,0 0-16,-123 64 0,123-64 16,0 0-16,0 0 0,-101 65 15,101-65-15,0 0 16,0 0-16,0 0 0,0 0 15,-72 72-15,72-72 16,0 0-16,0 0 0,-22 75 16,22-75-16,0 0 0,44 75 15,-44-75-15,87 65 16,-87-65-16,107 61 0,-107-61 16,116 68-16,-116-68 0,119 75 15,-119-75-15,100 68 16,-100-68-16,0 0 0,104 73 15,-104-73-15,0 0 16,122 86-16,-122-86 0,0 0 16,126 89-16,-126-89 0,0 0 15,0 0-15,116 83 16,-116-83-16,0 0 0,0 0 16,0 0-16,0 0 15,0 0-15,97 78 0,-97-78 16,0 0-16,0 0 0,0 0 15,0 0-15,0 0 16,0 0-16,0 0 0,0 0 16,0 0-16,0 0 15,65 61-15,-65-61 0</inkml:trace>
  <inkml:trace contextRef="#ctx0" brushRef="#br0" timeOffset="82377.5013">26547 6225 0,'0'0'0,"0"0"16,0 0-16,0 0 16,0 0-16,0 0 0,-65 68 15,65-68-15,-76 100 0,76-100 16,-89 130-16,89-130 16,-98 154-16,4 7 0,94-161 15,-82 151-15,82-151 16,-79 147-16,79-147 0,-76 147 15,76-147-15,-61 132 0,61-132 16,0 0-16,0 0 16,-47 112-16,47-112 0,0 0 15,0 0-15,0 0 16,0 0-16,0 0 0,0 0 16,-29 75-16,29-75 0,0 0 15,0 0-15</inkml:trace>
  <inkml:trace contextRef="#ctx0" brushRef="#br0" timeOffset="82768.0341">25928 6286 0,'0'0'0,"0"0"15,0 0-15,0 0 16,0 0-16,0 0 0,0 0 16,22 53-16,-22-53 15,39 69-15,-39-69 0,54 107 16,-54-107-16,61 123 0,-61-123 16,54 125-16,-54-125 15,50 128-15,-50-128 0,48 141 16,-48-141-16,42 154 15,-42-154-15,43 158 0,-43-158 16,0 0-16,41 146 0,-41-146 16,0 0-16,0 0 15,0 0-15,42 144 0,-42-144 16,0 0-16,0 0 16,0 0-16,0 0 0,40 137 15,-40-137-15,0 0 0,8 100 16,-8-100-16</inkml:trace>
  <inkml:trace contextRef="#ctx0" brushRef="#br0" timeOffset="83642.733">25661 6766 0,'0'0'0,"0"0"16,0 0-16,0 0 15,0 0-15,0 0 0,0 0 16,0 0-16,51-3 16,-51 3-16,0 0 0,104 7 15,-104-7-15,158 7 16,-158-7-16,170 11 0,-170-11 15,0 0-15,161 21 0,-161-21 16,0 0-16,170 40 16,-170-40-16,0 0 0,0 0 15,0 0-15,155 50 16,-155-50-16,0 0 0,0 0 16,0 0-16,0 0 0,0 0 15,0 0-15,0 0 16,0 0-16,0 0 0,0 0 15,126 47-15,-126-47 16,0 0-16,0 0 0,0 0 16,0 0-16,0 0 15,0 0-15,0 0 0,0 0 16,0 0-16,0 0 0,68 36 16,-68-36-16,0 0 0,0 0 15,0 0-15,0 0 16,0 0-16,0 0 0,0 0 15,0 0-15,0 0 16,0 0-16,0 0 0,0 0 16,0 0-16,0 0 0,0 0 15,0 0-15,0 0 16,0 0-16,0 0 0,0 0 16,0 0-16,0 0 15,0 0-15,0 0 0,0 0 16,0 0-16,0 0 15,0 0-15,0 0 0,0 0 16,0 0-16,0 0 0,0 0 16,0 0-16,0 0 15,0 0-15,0 0 0,0 0 16,0 0-16,0 0 16,0 0-16,0 0 0,0 0 15,0 0-15,0 0 0,0 0 16,0 0-16,0 0 15,0 0-15,0 0 0,0 0 16,0 0-16,0 0 16,0 0-16,0 0 0,0 0 15,0 0-15,0 0 16,0 0-16,0 0 0,0 0 16,0 0-16,0 0 0,0 0 15,0 0-15,0 0 0,0 0 16</inkml:trace>
  <inkml:trace contextRef="#ctx0" brushRef="#br0" timeOffset="84470.7621">30528 5486 0,'0'0'0,"0"0"0,0 0 0,0 0 15,0 0-15,0 0 16,0 0-16,0 0 0,0 0 16,0 0-16,0 0 15,-87-4-15,87 4 0,-122 18 16,122-18-16,-136 25 15,136-25-15,0 0 0,-155 33 16,155-33-16,0 0 0,-191 51 16,191-51-16,-219 61 15,219-61-15,-228 64 0,9-7 16,219-57-16,-194 50 16,194-50-16,-187 51 0,-4 9 15,191-60-15,-180 65 16,0 3-16,180-68 0,-184 72 15,184-72-15,-202 78 0,-14 12 16,216-90-16,-208 93 16,208-93-16,-212 108 0,-4 11 15,216-119-15,-202 114 16,202-114-16,-201 119 0,-5 10 16,206-129-16,-187 126 0,187-126 15,-177 135-15,5 5 16,172-140-16,-155 140 0,155-140 15,-147 143-15,147-143 0,-148 151 16,15-7-16,133-144 16,-109 125-16,109-125 0,-86 111 15,86-111-15,-72 97 16,72-97-16,0 0 0,-68 94 16,68-94-16,0 0 0,0 0 15,0 0-15,0 0 16,0 0-16,0 0 0,0 0 15,0 0-15,0 0 0,-65 86 16,65-86-16,0 0 16,0 0-16,-44 32 0,44-32 15</inkml:trace>
  <inkml:trace contextRef="#ctx0" brushRef="#br0" timeOffset="85392.3302">25600 5332 0,'0'0'0,"0"0"15,0 0-15,0 0 16,0 0-16,0 0 16,0 0-16,0 0 0,18 58 15,-18-58-15,0 0 16,54 82-16,-54-82 0,0 0 16,0 0-16,97 118 15,-97-118-15,123 126 0,-123-126 16,129 114-16,-129-114 0,137 119 15,-137-119-15,137 125 16,-137-125-16,133 129 0,-133-129 16,133 136-16,4 1 15,-137-137-15,129 122 0,-129-122 16,133 118-16,12 1 16,-145-119-16,140 114 0,0 8 15,-140-122-15,138 118 0,-138-118 16,139 129-16,16 9 15,-155-138-15,158 132 0,-158-132 16,163 136-16,6 4 16,-169-140-16,166 129 0,-166-129 15,165 132-15,-165-132 0,169 140 16,-6-4-16,-163-136 0,136 119 16,-136-119-16,116 101 15,-116-101-15,0 0 0,111 103 16,-111-103-16,0 0 15,98 101-15,-98-101 0,0 0 16,0 0-16,0 0 0,0 0 16,0 0-16,0 0 15,0 0-15,0 0 0,0 0 16,0 0-16,71 86 16,-71-86-16,0 0 0,0 0 15,0 0-15,0 0 16,0 0-16,0 0 0,0 0 15,0 0-15,0 0 0,0 0 16,36 54-16,-36-54 16,0 0-16,0 0 0,0 0 15,0 0-15,0 0 16,0 0-16,0 0 0,0 0 16,0 0-16,0 0 0,0 0 15,0 0-15,0 0 16,0 0-16,0 0 0</inkml:trace>
  <inkml:trace contextRef="#ctx0" brushRef="#br0" timeOffset="106918.5506">25654 8025 0,'0'0'16,"0"0"-16,0 0 0,0 0 16,0 0-16,0 0 0,0 0 15,0 0-15,68 0 0,-68 0 16,0 0-16,90 11 15,-90-11-15,0 0 0,126 7 16,-126-7-16,144-4 16,-144 4-16,133-7 0,-133 7 15,134-7-15,-134 7 16,140 0-16,-140 0 0,0 0 16,144 4-16,-144-4 15,152 7-15,-152-7 0,143 15 16,-143-15-16,0 0 0,137 18 15,-137-18-15,0 0 16,0 0-16,155 17 0,-155-17 16,0 0-16,177 18 0,-177-18 15,0 0-15,0 0 16,183 11-16,-183-11 0,0 0 16,0 0-16,176 4 15,-176-4-15,0 0 0,0 0 16,0 0-16,0 0 15,158 3-15,-158-3 0,0 0 16,0 0-16,0 0 0,0 0 16,0 0-16,0 0 0,0 0 15,0 0-15,0 0 16,0 0-16,116 3 0,-116-3 16,0 0-16,0 0 15,0 0-15,0 0 0,0 0 16,0 0-16,0 0 0,0 0 15,0 0-15,61 4 16,-61-4-16</inkml:trace>
  <inkml:trace contextRef="#ctx0" brushRef="#br0" timeOffset="115369.6961">18480 7982 0,'0'0'16,"0"0"-16,0 0 0,0 0 16,0 0-16,0 0 0,-101 4 15,101-4-15,0 0 0,-108 7 16,108-7-16,0 0 16,0 0-16,0 0 0,-137 11 15,137-11-15,0 0 16,0 0-16,-161 7 0,161-7 15,0 0-15,0 0 16,-163 0-16,163 0 0,0 0 16,-147-7-16,147 7 0,0 0 15,-127-18-15,127 18 16,0 0-16,-111-33 0,111 33 16,0 0-16,-105-39 15,105 39-15,0 0 0,-104-47 16,104 47-16,0 0 0,0 0 15,-107-61-15,107 61 16,0 0-16,-109-78 0,109 78 16,0 0-16,-100-90 15,100 90-15,0 0 0,0 0 16,-97-108-16,97 108 0,0 0 16,-94-126-16,94 126 0,0 0 15,-80-132-15,80 132 16,0 0-16,0 0 0,-68-147 15,68 147-15,0 0 16,-54-161-16,54 161 0,0 0 16,0 0-16,-39-176 15,39 176-15,0 0 0,-22-186 16,22 186-16,0 0 0,-11-187 16,11 187-16,0-180 15,0 180-15,0 0 0,18-154 16,-18 154-16,29-143 15,-29 143-15,39-122 0,-39 122 16,44-100-16,-44 100 16,61-105-16,-61 105 0,72-100 15,-72 100-15,79-96 0,-79 96 16,79-87-16,-79 87 16,0 0-16,97-89 0,-97 89 15,119-86-15,-119 86 16,0 0-16,141-83 0,-141 83 15,144-65-15,-144 65 0,0 0 16,155-42-16,-155 42 16,0 0-16,161-29 0,-161 29 15,159-7-15,-159 7 16,144 3-16,-144-3 0,133 11 16,-133-11-16,141 22 0,-141-22 15,143 32-15,-143-32 0,144 42 16,-144-42-16,140 51 15,-140-51-15,127 61 0,-127-61 16,126 79-16,-126-79 16,114 93-16,-114-93 0,105 104 15,-105-104-15,94 111 16,-94-111-16,79 114 0,-79-114 16,72 134-16,-72-134 0,65 147 15,-65-147-15,50 147 16,-50-147-16,0 0 0,44 161 15,-44-161-15,28 176 16,-28-176-16,0 0 0,14 179 16,-14-179-16,-7 179 15,7-179-15,-25 158 0,25-158 16,-46 140-16,46-140 0,-76 133 16,76-133-16,-97 122 15,97-122-15,-112 112 0,112-112 16,-130 107-16,130-107 0,-129 96 15,129-96-15,-130 90 16,130-90-16,-129 83 0,129-83 16,0 0-16,-126 75 15,126-75-15,0 0 0,-130 75 16,130-75-16,0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1:29:01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3206 4773 0,'0'0'16,"0"0"-16,0 0 0,0 0 15,0 0-15,0 0 0,0 0 16,0 0-16,79-39 16,-79 39-16</inkml:trace>
  <inkml:trace contextRef="#ctx0" brushRef="#br0" timeOffset="921.6451">3709 5092 0,'0'0'0,"0"0"0,-24 61 16,24-61-16,-3 93 16,3-93-16,0 0 0,-4 136 15,4-136-15,-4 165 16,4-165-16,-4 153 0,4-153 16,0 127-16,0-127 0,0 0 15,0 0-15,0 0 0,0 0 16,0 0-16,-3 93 15,3-93-15,0 0 0,0 0 16,0 0-16,36-54 16,-36 54-16,48-93 0,-48 93 15,56-115-15,-56 115 0,0 0 16,0 0-16,72-129 16,-72 129-16,0 0 0,0 0 15,0 0-15,0 0 16,83-104-16,-83 104 0,0 0 15,82-47-15,-82 47 16,0 0-16,0 0 0,61 29 16,-61-29-16,0 0 0,0 0 15,29 100-15,-29-100 16,0 0-16,0 0 0,0 0 16,0 0-16,0 0 15,12 134-15,-12-134 0,0 0 16,0 0-16,17 86 0,-17-86 15,33-15-15,-33 15 16,40-92-16,-40 92 0,32-141 16,-3-31-16,-29 172 15,24-172-15,3 3 0,-27 169 16,21-150-16,-21 150 0,22-159 16,-5-9-16,-17 168 15,18-154-15,-18 154 0,0 0 16,29-148-16,-29 148 0,33-149 15,-33 149-15,0 0 16,0 0-16,0 0 0,25-137 16,-25 137-16,0 0 15,0 0-15,0 0 0,10-89 16,-10 89-16,0 0 0,0 0 16,0 0-16,0 0 15,0 0-15,-25 86 0,25-86 16,0 0-16,-29 175 15,29-175-15,-25 226 0,-4 4 16,29-230-16,-24 219 16,9-26-16,15-193 0,-7 161 15,7-161-15,-4 169 0,8 17 16,-4-186-16,4 191 16,-4-191-16,10 197 0,12 7 15,-22-204-15,28 184 16,-28-184-16,29 171 0,-29-171 15,26 158-15,-26-158 0,0 0 16,17 140-16,-17-140 16,0 0-16,0 0 0,0 0 15,0 0-15,0 0 16,0 0-16,0 0 0,0 0 16,12 89-16,-12-89 0,0 0 15</inkml:trace>
  <inkml:trace contextRef="#ctx0" brushRef="#br0" timeOffset="1234.0666">4175 4630 0,'0'0'0,"0"0"0,0 0 16,0 0-16,0 0 0,32-5 15,-32 5-15,57 5 0,-57-5 16,105 14-16,-105-14 16,133 17-16,-133-17 0,140 21 15,-140-21-15,0 0 16,137 32-16,-137-32 0,0 0 15,0 0-15,0 0 0,0 0 16</inkml:trace>
  <inkml:trace contextRef="#ctx0" brushRef="#br0" timeOffset="1562.1151">3297 5365 0,'0'0'0,"0"0"0,0 0 16,0 0-16,0 0 0,0 0 15,0 0-15,-5 57 16,5-57-16,-10 93 0,10-93 16,-12 129-16,12-129 0,-17 144 15,17-144-15,0 0 16,-28 164-16,28-164 0,-41 180 16,41-180-16,0 0 15,0 0-15</inkml:trace>
  <inkml:trace contextRef="#ctx0" brushRef="#br0" timeOffset="2093.3382">6129 4891 0,'0'0'0,"0"0"16,0 0-16,-68 43 0,68-43 15,-68 71-15,68-71 0,-84 94 16,-13 20-16,97-114 15,-93 119-15,93-119 0,-80 111 16,80-111-16,-71 115 16,71-115-16,0 0 0,0 0 15,-58 112-15,58-112 0,0 0 16,0 0-16,0 0 0,0 0 16,-43 85-16,43-85 15,-37-3-15,37 3 0</inkml:trace>
  <inkml:trace contextRef="#ctx0" brushRef="#br0" timeOffset="2358.9007">5556 4862 0,'0'0'0,"0"0"16,0 0-16,0 0 15,0 0-15,0 0 0,37 47 16,-37-47-16,0 0 15,57 96-15,-57-96 0,65 144 16,-65-144-16,57 158 16,-57-158-16,0 0 0,47 158 15,-47-158-15,0 0 0,40 146 16,-40-146-16,0 0 16,0 0-16,0 0 0,0 0 15,35 127-15,-35-127 0,0 0 16,0 0-16,0 0 15</inkml:trace>
  <inkml:trace contextRef="#ctx0" brushRef="#br0" timeOffset="2561.9767">5463 5278 0,'0'0'0,"0"0"0,0 0 16,0 0-16,0 0 0,0 0 15,0 0-15,0 0 16,76 11-16,-76-11 0,122 11 16,33-8-16,-155-3 0,158-3 15,-158 3-15,148-4 16,-148 4-16,0 0 0</inkml:trace>
  <inkml:trace contextRef="#ctx0" brushRef="#br0" timeOffset="2952.5109">6500 4826 0,'0'0'0,"0"0"15,0 0-15,0 0 0,3 72 16,-3-72-16,0 107 0,0-107 16,-3 148-16,-8 24 15,11-172-15,-11 182 0,11-182 16,-11 202-16,-3 16 16,14-218-16,-18 219 0,18-219 15,-19 226-15,6 11 0,13-237 16,-11 218-16,11-218 0,-8 205 15,8-205-15,-3 193 16,3-193-16,0 0 0,-4 187 16,4-187-16,0 0 15,0 169-15,0-169 0,0 0 16,0 0-16,0 0 0,0 0 16,0 0-16,-7 128 15,7-128-15</inkml:trace>
  <inkml:trace contextRef="#ctx0" brushRef="#br0" timeOffset="3530.4097">6388 4991 0,'0'0'0,"0"0"16,0 0-16,0 0 15,0 0-15,0 0 0,65 0 16,-65 0-16,0 0 16,101 7-16,-101-7 0,0 0 15,0 0-15,148 18 16,-148-18-16,0 0 0,154 29 15,-154-29-15,0 0 0,0 0 16,0 0-16,133 57 16,-133-57-16,0 0 0,68 97 15,-68-97-15,-7 115 16,7-115-16,-71 118 0,71-118 16,-112 115-16,-29-8 0,141-107 15,-140 101-15,140-101 16,0 0-16,-122 83 0,122-83 15,0 0-15,0 0 0,0 0 16,0 0-16,0 0 16,0 0-16,0 0 0,0 0 15,0 0-15,0 0 0,-94 57 16,94-57-16,0 0 16,0 0-16,0 0 0,0 0 15,0 0-15,0 0 16,0 0-16,0 0 0,0 0 15,0 0-15,-51 22 16,51-22-16,0 0 0,0 0 16,0 0-16,0 0 0,0 0 15,0 0-15,0 0 16,0 0-16</inkml:trace>
  <inkml:trace contextRef="#ctx0" brushRef="#br0" timeOffset="3827.3083">7576 4820 0,'0'0'16,"0"0"-16,0 0 0,0 0 15,0 0-15,0 0 0,0 0 16,0 0-16,0 0 16,47 24-16,-47-24 0,0 0 15,0 0-15,0 0 16,0 0-16</inkml:trace>
  <inkml:trace contextRef="#ctx0" brushRef="#br0" timeOffset="4092.778">7738 5576 0,'0'0'0,"0"0"15,0 0-15,0 0 0,0 0 16,0 0-16,0 0 16,0 0-16,11 60 0,-11-60 15,0 0-15,0 0 16,0 0-16,21 84 0,-21-84 16,0 0-16,0 128 0,0-128 15,-58 165-15,-53 22 16,-26-15-16,-18-6 0,-6-9 15,161-157-15</inkml:trace>
  <inkml:trace contextRef="#ctx0" brushRef="#br0" timeOffset="8123.178">5258 6153 0,'0'0'0,"0"0"15,0 0-15,0 0 16,0 0-16,0 0 0,0 0 16,0 0-16,0 0 0,0 0 15,0 0-15,0 0 0,-51-21 16,51 21-16,0 0 16,0 0-16,0 0 0,0 0 15,0 0-15,0 0 16,0 0-16,0 0 0,0 0 15,0 0-15,-64-29 16,64 29-16,0 0 0,0 0 16,0 0-16,0 0 0,0 0 15,-55-18-15,55 18 16,0 0-16,0 0 0,0 0 16,0 0-16,0 0 15,0 0-15,0 0 0,0 0 16,0 0-16,0 0 15,76 0-15,-76 0 0,0 0 16,0 0-16,123 0 0,-123 0 16,0 0-16,0 0 15,147-7-15,-147 7 0,0 0 16,0 0-16,154-4 16,-154 4-16,0 0 0,0 0 15,160-3-15,-160 3 0,0 0 16,0 0-16,143-11 15,-143 11-15,0 0 0,0 0 16,0 0-16,134-7 16,-134 7-16,0 0 0,0 0 15,0 0-15,0 0 0,0 0 16,0 0-16,122 0 0,-122 0 16,0 0-16,0 0 15,0 0-15,0 0 0,0 0 16,0 0-16,0 0 15,0 0-15,0 0 0,0 0 16,104 3-16,-104-3 0,0 0 16,0 0-16,0 0 15</inkml:trace>
  <inkml:trace contextRef="#ctx0" brushRef="#br0" timeOffset="9488.6791">5042 5917 0,'0'0'16,"0"0"-16,0 0 0,0 0 15,0 0-15,0 0 16,0 0-16,0 0 0,0 0 0,0 0 15,-47 32-15,47-32 0,0 0 16,-82 61-16,82-61 16,-98 89-16,98-89 0,0 0 15,-111 108-15,111-108 16,-123 115-16,123-115 0,-114 114 16,114-114-16,-113 118 0,113-118 15,-115 116-15,115-116 16,-115 111-16,115-111 0,-116 110 15,116-110-15,-114 112 0,114-112 16,-115 115-16,115-115 16,-112 118-16,112-118 0,-107 115 15,107-115-15,-106 117 16,106-117-16,-106 123 0,106-123 16,-113 126-16,113-126 0,-108 122 15,108-122-15,-101 118 16,101-118-16,-90 115 0,90-115 15,-90 111-15,90-111 16,-91 114-16,91-114 0,-93 112 16,93-112-16,-89 104 15,89-104-15,0 0 0,-86 108 16,86-108-16,-87 111 0,87-111 16,0 0-16,-87 114 15,87-114-15,0 0 0,0 0 16,-75 111-16,75-111 15,0 0-15,0 0 0,0 0 16,0 0-16,0 0 0,-64 104 16,64-104-16,0 0 15,0 0-15,0 0 0,0 0 16,0 0-16,0 0 16,-38 90-16,38-90 0,0 0 15,0 0-15,0 0 0,0 0 16,20 54-16,-20-54 0,0 0 15,0 0-15,74 11 16,-74-11-16,0 0 0,116-22 16,-116 22-16,0 0 15,129-32-15,-129 32 0,0 0 16,0 0-16,141-33 0,-141 33 16,0 0-16,151-21 15,-151 21-15,0 0 0,0 0 16,149-7-16,-149 7 15,0 0-15,0 0 0,135 7 16,-135-7-16,0 0 16,0 0-16,127 25 0,-127-25 15,0 0-15,0 0 16,0 0-16,0 0 0,114 43 16,-114-43-16,0 0 0,0 0 15,0 0-15,0 0 16,0 0-16,104 43 0,-104-43 15,0 0-15,0 0 0,0 0 16,83 14-16,-83-14 16</inkml:trace>
  <inkml:trace contextRef="#ctx0" brushRef="#br0" timeOffset="10207.1669">3081 8832 0,'0'0'0,"0"0"0,0 0 16,0 0-16,0 0 0,0 0 15,0 0-15,0 0 0,0 0 16,0 0-16,0 0 15,0 0-15,0 0 0,0 0 16,0 0-16,0 0 16,35 32-16,-35-32 0,0 0 15,0 0-15,68 47 16,-68-47-16,0 0 0,0 0 16,0 0-16,83 57 0,-83-57 15,0 0-15,0 0 16,0 0-16,0 0 0,81 83 15,-81-83-15,0 0 16,0 0-16,0 0 0,41 114 16,-41-114-16,0 0 0,0 0 15,-3 123-15,3-123 16,0 0-16,-51 122 0,51-122 16,0 0-16,-72 107 15,72-107-15,0 0 0,-82 93 16,82-93-16,0 0 0,-83 76 15,83-76-15,0 0 16,0 0-16,0 0 0,0 0 16,-79 60-16,79-60 15,0 0-15,0 0 0,0 0 16,0 0-16,0 0 0,0 0 16,0 0-16,0 0 0,0 0 15,0 0-15,-65 54 16,65-54-16,0 0 0,0 0 15,0 0-15,0 0 16,0 0-16,0 0 0,0 0 16,0 0-16,0 0 15,0 0-15,-47 29 0,47-29 16,0 0-16,0 0 0,0 0 16,0 0-16,0 0 15,-21 14-15,21-14 0,0 0 16,0 0-16</inkml:trace>
  <inkml:trace contextRef="#ctx0" brushRef="#br0" timeOffset="10925.7504">4178 8370 0,'0'0'0,"-11"28"16,11-28-16,-29 79 0,29-79 16,-33 122-16,33-122 0,-28 154 15,-1 18-15,29-172 16,-25 169-16,10-12 0,15-157 16,-10 151-16,10-151 15,-15 158-15,15-158 0,-14 169 16,14-169-16,0 0 15,-15 168-15,15-168 0,0 0 16,-10 151-16,10-151 0,0 0 16,0 0-16,0 0 0,7 110 15,-7-110-15,25 38 16,-25-38-16</inkml:trace>
  <inkml:trace contextRef="#ctx0" brushRef="#br0" timeOffset="11363.2417">4556 8581 0,'0'0'0,"0"0"0,0 0 0,0 0 15,0 83-15,0-83 16,3 107-16,-3-107 0,11 133 15,-11-133-15,16 147 16,-16-147-16,16 143 0,-16-143 16,0 0-16,22 146 15,-22-146-15,0 0 0,0 0 16,36 152-16,-36-152 0,0 0 16,0 0-16,51 100 15,-51-100-15,57 25 0,-57-25 16,0 0-16,58-57 15,-58 57-15,0 0 0,50-125 16,-50 125-16,0 0 0,0 0 16,18-159-16,-18 159 15,0 0-15,-10-161 0,10 161 16,0 0-16,0 0 16,-34-143-16,34 143 0,0 0 15,0 0-15,0 0 0,0 0 16,-35-119-16,35 119 15</inkml:trace>
  <inkml:trace contextRef="#ctx0" brushRef="#br0" timeOffset="11597.56">4545 9205 0,'0'0'0,"0"0"15,0 0-15,0 0 16,0 0-16,0 0 0,0 0 16,0 0-16,66-15 0,-66 15 15,0 0-15,100-28 16,-100 28-16,0 0 0,0 0 16,144-43-16,-144 43 15,0 0-15,0 0 0,147-54 16,-147 54-16</inkml:trace>
  <inkml:trace contextRef="#ctx0" brushRef="#br0" timeOffset="11753.7719">5092 9065 0,'0'0'0,"0"0"16,0 0-16,0 0 0,0 0 16,0 0-16,0 0 15,0 0-15,47-36 0,-47 36 16,68-61-16,-68 61 15,87-86-15,-87 86 0,0 0 16</inkml:trace>
  <inkml:trace contextRef="#ctx0" brushRef="#br0" timeOffset="12019.2438">5430 8179 0,'0'0'0,"0"0"15,0 0-15,-7 29 16,7-29-16,-17 86 16,17-86-16,0 0 0,-26 144 15,26-144-15,-21 172 0,21-172 16,-14 183-16,14-183 0,0 0 16,-8 194-16,8-194 15,-4 200-15,4-200 0,-3 180 16,3-180-16,0 0 0,-7 154 15,7-154-15,0 0 0,0 0 16,0 0-16,-12 125 16,12-125-16,0 0 0</inkml:trace>
  <inkml:trace contextRef="#ctx0" brushRef="#br0" timeOffset="12222.4126">4973 9725 0,'0'0'0,"0"0"0,0 39 16,0-39-16,0 0 0,0 0 15,11 108-15,-11-108 16,0 0-16,43 140 0,-43-140 16,0 0-16,76 114 15,-76-114-15,104 47 0,-104-47 16,116-22-16,-116 22 0,0 0 15</inkml:trace>
  <inkml:trace contextRef="#ctx0" brushRef="#br0" timeOffset="12659.8118">5888 8886 0,'0'0'0,"0"0"15,0 0-15,-14 28 16,14-28-16,-36 79 0,36-79 16,0 0-16,-44 122 15,44-122-15,0 0 0,-29 148 16,29-148-16,0 0 0,0 0 16,7 132-16,-7-132 0,0 0 15,44 83-15,-44-83 16,68-11-16,-68 11 0,72-93 15,-72 93-15,0 0 16,61-134-16,-61 134 0,0 0 16,0 0-16,32-150 0,-32 150 15,0 0-15,0 0 16,-10-150-16,10 150 0,0 0 16,0 0-16,0 0 15,0 0-15,-65-104 0,65 104 16,0 0-16,-93-22 15,93 22-15,0 0 0,0 0 16,0 0-16,-69 32 16,69-32-16,-18 25 0,18-25 15</inkml:trace>
  <inkml:trace contextRef="#ctx0" brushRef="#br0" timeOffset="12925.2819">6229 8158 0,'0'0'0,"0"0"0,0 0 16,0 0-16,0 0 0,22 78 16,-22-78-16,0 0 0,22 112 15,-22-112-15,29 172 16,-29-172-16,21 208 0,-3 4 16,-18-212-16,11 197 15,-4-10-15,-7-187 0,4 171 16,-8-2-16,4-169 0,-4 168 15,4-168-15,-7 176 16,7-176-16,-7 182 0,7-182 16,-15 166-16,15-166 15,0 0-15,0 0 0,0 0 16,-10 129-16,10-129 16,0 0-16</inkml:trace>
  <inkml:trace contextRef="#ctx0" brushRef="#br0" timeOffset="13628.3344">6629 8760 0,'0'0'0,"0"0"15,0 0-15,0 0 16,0 0-16,0 0 0,0 0 15,0 0-15,44-7 16,-44 7-16,71-50 0,-71 50 16,91-86-16,-91 86 15,93-100-15,-93 100 0,0 0 16,0 0-16,0 0 0,0 0 16,0 0-16,0 0 15,0 0-15,0 0 0,68-75 16,-68 75-16,0 0 15,0 0-15,-29 64 0,29-64 16,-61 115-16,61-115 0,-71 139 16,71-139-16,-77 147 15,77-147-15,0 0 0,0 0 16,0 0-16,0 0 0,0 0 16,-61 140-16,61-140 15,0 0-15,-14 82 0,14-82 16,43 4-16,-43-4 0,0 0 15,87-61-15,-87 61 16,0 0-16,0 0 0,0 0 16,0 0-16,112-89 15,-112 89-15,0 0 0,0 0 16,90-51-16,-90 51 0,32 29 16,-32-29-16,-36 104 15,36-104-15,-76 143 0,76-143 16,-90 144-16,90-144 15,-90 140-15,90-140 0,0 0 16,0 0-16,0 0 16,0 0-16,0 0 0,0 0 15,-79 115-15,79-115 0,0 0 16,-40 57-16,40-57 16,15-25-16,-15 25 0,72-90 15,-72 90-15,112-125 16,-112 125-16,139-140 0,-139 140 15,0 0-15,0 0 16</inkml:trace>
  <inkml:trace contextRef="#ctx0" brushRef="#br0" timeOffset="13987.6282">6953 9789 0,'0'0'0,"0"0"0,0 0 16,0 0-16,0 0 16,0 0-16,-3 58 0,3-58 15,0 0-15,0 0 0,0 0 16,39 68-16,-39-68 16,0 0-16,75 40 0,-75-40 15,90-15-15,-90 15 0,80-72 16,-80 72-16,0 0 15,58-107-15,-58 107 0,0 0 16,0 0-16,25-122 16,-25 122-16,0 0 0,0 0 15,0 0-15,-32-104 0,32 104 16,-80-54-16,80 54 16,0 0-16,-100 22 0,100-22 15,0 0-15,0 0 16,-102 79-16,102-79 0,0 0 15,0 0-15</inkml:trace>
  <inkml:trace contextRef="#ctx0" brushRef="#br0" timeOffset="14221.8675">7529 8226 0,'0'0'0,"0"0"16,0 0-16,0 0 0,0 0 15,0 0-15,0 0 16,0 0-16,0 0 0,25 46 16,-25-46-16,0 0 15,0 0-15,0 0 0,51 76 16,-51-76-16,0 0 0,0 0 15</inkml:trace>
  <inkml:trace contextRef="#ctx0" brushRef="#br0" timeOffset="14721.8289">7403 8886 0,'0'0'0,"0"0"0,0 0 16,0 0-16,0 0 0,0 0 15,47-47-15,-47 47 0,68-61 16,-68 61-16,0 0 16,0 0-16,0 0 0,80-71 15,-80 71-15,0 0 16,0 0-16,0 0 0,68-40 16,-68 40-16,25 22 15,-25-22-15,0 0 0,-25 86 16,25-86-16,0 0 0,-68 157 15,68-157-15,-83 205 16,83-205-16,0 0 0,-65 194 16,65-194-16,0 0 15,0 0-15,0 0 0,0 0 16,-25 139-16,25-139 16,25 51-16,-25-51 0,58-43 15,-58 43-15,0 0 0,0 0 16,71-118-16,-71 118 15,0 0-15,55-155 0,-55 155 16,0 0-16,0 0 16,0 0-16,0 0 0,0-129 15,0 129-15,0 0 0,0 0 16,-68-71-16,68 71 16,0 0-16,0 0 0,0 0 15,0 0-15,-105-8 16,105 8-16,0 0 0,0 0 15,0 0-15</inkml:trace>
  <inkml:trace contextRef="#ctx0" brushRef="#br0" timeOffset="15065.4991">7882 8011 0,'0'0'0,"0"0"15,0 0-15,0 32 16,0-32-16,0 0 0,4 90 0,-4-90 16,0 136-16,0-136 15,0 162-15,0 6 0,0-168 16,0 158-16,0-158 0,6 161 16,2 15-16,-8-176 15,11 175-15,-11-175 0,7 180 16,0 3-16,-7-183 0,0 165 15,0-165-15,-4 143 16,4-143-16,0 0 0,0 122 16,0-122-16,0 0 0,0 0 15,0 0-15,-10 82 16,10-82-16,0 0 16</inkml:trace>
  <inkml:trace contextRef="#ctx0" brushRef="#br0" timeOffset="15221.7124">7972 9000 0,'0'0'0,"0"0"0,0 0 16,0 0-16,0 0 16,0 0-16,0 0 0,68-43 15,-68 43-15,87-64 16,-87 64-16,100-86 0,-100 86 15</inkml:trace>
  <inkml:trace contextRef="#ctx0" brushRef="#br0" timeOffset="15752.8457">8411 8351 0,'0'0'0,"0"0"0,0 0 15,-7 29-15,7-29 0,0 0 16,-7 94-16,7-94 0,-3 132 16,3-132-16,0 0 15,0 154-15,0-154 0,0 0 16,7 169-16,-7-169 16,0 0-16,0 0 0,0 0 15,0 0-15,7 158 0,-7-158 16,0 0-16,0 0 15,0 100-15,0-100 0,0 0 16,0 0-16,0 0 16,0 0-16,0 0 0,0-100 15,0 100-15,0 0 16,18-147-16,-18 147 0,36-147 16,-36 147-16,0 0 15,57-133-15,-57 133 0,0 0 16,0 0-16,76-108 0,-76 108 15,0 0-15,0 0 16,0 0-16,86-42 0,-86 42 16,0 0-16,61 46 15,-61-46-15,4 111 0,-4-111 16,-43 140-16,43-140 0,-69 136 16,69-136-16,0 0 15,0 0-15,0 0 0,-79 118 16,79-118-16,0 0 0,0 0 15,0 0-15,0 0 16,-64 51-16,64-51 0</inkml:trace>
  <inkml:trace contextRef="#ctx0" brushRef="#br0" timeOffset="15955.8193">8785 8531 0,'0'0'0,"0"0"15,0 0-15,0 0 16,0 0-16,0 0 0,0 0 16,0 0-16,48-11 0,-48 11 15,0 0-15,0 0 16,97-21-16,-97 21 0,0 0 16,0 0-16,0 0 15,0 0-15,0 0 0</inkml:trace>
  <inkml:trace contextRef="#ctx0" brushRef="#br0" timeOffset="16127.7522">8811 8839 0,'0'0'0,"0"0"16,0 0-16,0 0 15,0 0-15,0 0 0,0 0 16,0 0-16,57 11 0,-57-11 15,0 0-15,97-11 16,-97 11-16,0 0 0,123-43 16,-123 43-16</inkml:trace>
  <inkml:trace contextRef="#ctx0" brushRef="#br0" timeOffset="16424.5562">9340 7996 0,'0'0'0,"0"0"15,0 0-15,-4 33 16,4-33-16,0 0 0,0 0 16,-7 100-16,7-100 15,-10 161-15,10-161 0,0 0 16,-12 191-16,12-191 15,0 0-15,-10 204 0,10-204 16,0 0-16,0 0 0,-4 208 16,4-208-16,0 0 0,0 0 15,4 179-15,-4-179 16,0 0-16</inkml:trace>
  <inkml:trace contextRef="#ctx0" brushRef="#br0" timeOffset="16690.0284">8991 9281 0,'0'0'15,"0"0"-15,0 0 0,0 0 16,0 0-16,0 0 0,0 89 16,0-89-16,0 0 0,0 0 15,29 111-15,-29-111 16,0 0-16,54 119 0,-54-119 15,0 0-15,85 100 16,-85-100-16,0 0 0,123 61 16,-123-61-16,0 0 15,144-4-15,-144 4 0,141-61 16,-141 61-16,114-86 16,-114 86-16,0 0 0,0 0 15</inkml:trace>
  <inkml:trace contextRef="#ctx0" brushRef="#br0" timeOffset="17392.9881">4286 10962 0,'0'0'16,"0"0"-16,0 0 0,0 0 16,0 0-16,0 0 0,0 0 15,0 0-15,0 0 16,0 0-16,0 0 0,50-43 16,-50 43-16,0 0 0,97-46 15,-97 46-15,0 0 16,0 0-16,130-44 0,-130 44 15,0 0-15,0 0 16,129-21-16,-129 21 0,0 0 16,0 0-16,110 25 15,-110-25-15,60 61 0,-60-61 16,0 90-16,0-90 16,-47 114-16,47-114 0,-79 126 15,79-126-15,-94 129 0,94-129 16,-90 122-16,90-122 15,0 0-15,-93 126 0,93-126 16,0 0-16,0 0 16,0 0-16,0 0 0,0 0 15,-83 118-15,83-118 0</inkml:trace>
  <inkml:trace contextRef="#ctx0" brushRef="#br0" timeOffset="17861.7228">5146 10693 0,'0'0'0,"0"0"15,0 0-15,0 0 16,4 80-16,-4-80 0,11 114 15,-11-114-15,10 143 16,-10-143-16,12 155 0,-12-155 16,10 161-16,-10-161 15,0 0-15,7 147 0,-7-147 16,0 0-16,0 0 16,0 0-16,-3 104 0,3-104 15,0 0-15,0 0 0,0 0 16,-26-57-16,26 57 0,0 0 15,-3-137-15,3 137 16,0 0-16,0 0 0,7-172 16,-7 172-1,0 0-15,36-161 0,-36 161 16,68-122-16,-68 122 0,0 0 16,0 0-16,112-83 15,-112 83-15,136-57 0,-136 57 16,0 0-16,148-32 15,-148 32-15,0 0 0,0 0 16,0 0-16,0 0 16</inkml:trace>
  <inkml:trace contextRef="#ctx0" brushRef="#br0" timeOffset="18392.7548">4423 12016 0,'0'0'16,"0"0"-16,0 0 0,-22 83 16,22-83-1,4 115-15,-4-115 16,18 150-16,-18-150 0,29 147 16,-29-147-16,0 0 15,50 133-15,-50-133 0,0 0 16,0 0-16,76 108 15,-76-108-15,0 0 0,100 53 16,-100-53-16,119-14 16,-119 14-16,0 0 0,108-90 15,-108 90-15,87-139 0,-87 139 16,57-147-16,-57 147 16,0 0-16,25-140 0,-25 140 15,0 0-15,-3-143 16,3 143-16,0 0 0,0 0 15,-31-122-15,31 122 0,0 0 16,0 0-16,-74-76 16,74 76-16,0 0 0,0 0 15</inkml:trace>
  <inkml:trace contextRef="#ctx0" brushRef="#br0" timeOffset="18595.9244">4495 12422 0,'0'0'0,"0"0"16,0 0-16,0 0 0,0 0 15,0 0-15,0 0 0,0 0 16,54 11-16,-54-11 16,0 0-16,97-15 0,-97 15 15,122-39-15,-122 39 16</inkml:trace>
  <inkml:trace contextRef="#ctx0" brushRef="#br0" timeOffset="18830.1523">5510 11759 0,'0'0'15,"0"0"-15,0 0 0,0 0 16,-54 60-16,54-60 15,-69 90-15,69-90 16,-85 114-16,85-114 0,-88 134 16,88-134-16,-75 132 0,75-132 15,0 0-15,-61 115 0,61-115 16,0 0-16,0 0 16,0 0-16,0 0 0,-44 93 15,44-93-15,0 0 0</inkml:trace>
  <inkml:trace contextRef="#ctx0" brushRef="#br0" timeOffset="19064.4682">5240 12016 0,'0'0'0,"0"0"0,0 0 16,0 0-16,0 0 15,0 0-15,54 33 0,-54-33 16,0 0-16,78 54 0,-78-54 15,0 0-15,0 0 16,112 72-16,-112-72 0,0 0 16,138 71-16,-138-71 15,0 0-15,140 50 0,-140-50 16,0 0-16</inkml:trace>
  <inkml:trace contextRef="#ctx0" brushRef="#br0" timeOffset="19455.0066">5949 11267 0,'0'0'16,"0"0"-16,0 0 16,0 0-16,0 0 0,0 0 15,-33 47-15,33-47 0,0 0 16,-42 104-16,42-104 0,-41 147 15,41-147-15,-21 147 16,21-147-16,0 0 0,0 0 16,18 111-16,-18-111 15,54 57-15,-54-57 0,76-21 16,-76 21-16,86-90 0,-86 90 16,0 0-16,72-140 15,-72 140-15,0 0 0,0 0 16,0 0-16,40-158 15,-40 158-15,0 0 0,0 0 16,0 0-16,-15-125 16,15 125-16,0 0 0,-72-54 15,72 54-15,0 0 16,0 0-16,-100 18 0,100-18 16,0 0-16,0 0 0,0 0 15,0 0-15,-109 68 16</inkml:trace>
  <inkml:trace contextRef="#ctx0" brushRef="#br0" timeOffset="19767.4288">6435 10568 0,'0'0'0,"0"0"0,0 0 16,3 100 0,-3-100-16,0 155 15,0-155-15,4 203 0,-4-203 0,0 209 16,3-5-16,-3-204 0,12 187 16,-12-187-16,17 183 15,-17-183-15,33 179 0,-33-179 16,43 158-16,-43-158 15,0 0-15,0 0 0,0 0 16,54 111-16,-54-111 0</inkml:trace>
  <inkml:trace contextRef="#ctx0" brushRef="#br0" timeOffset="20064.2344">6932 10765 0,'0'0'16,"0"0"-16,0 0 15,0 0-15,0 0 0,3 90 16,-3-90-16,4 125 0,-4-125 16,7 162-16,-7-162 0,14 175 15,-14-175-15,0 0 16,26 172-16,-26-172 0,0 0 15,0 0-15,0 0 16,54 147-16,-54-147 0,0 0 16,94 68-16,-94-68 0,114-25 15,-114 25-15,115-107 16,-115 107-16,104-161 0,-9-29 16,-95 190-16,0 0 15</inkml:trace>
  <inkml:trace contextRef="#ctx0" brushRef="#br0" timeOffset="20361.0447">7717 10435 0,'0'0'0,"0"0"0,-8 25 16,8-25-16,-18 79 15,18-79-15,-28 133 16,28-133-16,-19 175 0,19-175 0,-14 179 15,14-179-15,-3 180 16,3-180-16,7 187 0,7-1 16,8-14-16,-22-172 0,21 154 15,-21-154-15,21 161 16,-21-161-16,26 173 0,-26-173 16,0 0-16,29 172 15,-29-172-15,0 0 0,0 0 16,0 0-16,0 0 15,28 136-15,-28-136 0,0 0 16</inkml:trace>
  <inkml:trace contextRef="#ctx0" brushRef="#br0" timeOffset="20564.1176">7569 11278 0,'0'0'16,"0"0"-16,0 0 0,0 0 16,0 0-16,0 0 15,0 0-15,72-25 0,-72 25 16,112-54-16,-112 54 16,139-82-16,16-16 0,-155 98 15,0 0-15</inkml:trace>
  <inkml:trace contextRef="#ctx0" brushRef="#br0" timeOffset="21423.3876">8455 10374 0,'0'0'0,"0"0"15,0 0-15,0 0 0,0 0 16,0 0-16,0 0 15,-58 72-15,58-72 0,-69 111 16,69-111-16,-68 154 16,68-154-16,-50 158 0,50-158 15,0 0-15,-29 147 0,29-147 16,0 0-16,0 0 16,0 0-16,0 0 0,0 0 15,4 122-15,-4-122 16,0 0-16,39 40 0,-39-40 15,0 0-15,68-70 0,-68 70 16,0 0-16,0 0 0,76-146 16,-76 146-16,0 0 15,0 0-15,58-165 0,-58 165 16,0 0-16,0 0 16,0 0-16,0 0 0,0 0 15,10-115-15,-10 115 16,0 0-16,0 0 0,0 0 15,-42-21-15,42 21 0,0 0 16,0 0-16,-51 72 16,51-72-16,0 0 0,0 0 15,0 0-15,-26 132 16,26-132-16,0 0 0,4 158 16,-4-158-16,11 165 15,-11-165-15,7 143 0,-7-143 16,-11 112-16,11-112 0,-39 97 15,39-97-15,0 0 16,0 0-16,-72 89 0,72-89 16,0 0-16,0 0 15,-94 75-15,94-75 0,0 0 16,0 0-16,0 0 0,0 0 16,-108 47-16,108-47 15,0 0-15,0 0 0,0 0 16,0 0-16,0 0 0,0 0 15,0 0-15,0 0 16,0 0-16,0 0 0,-104 14 16,104-14-16,0 0 0,-54-24 15,54 24-15,0 0 16,25-58-16,-25 58 0,0 0 16,0 0-16,90-68 15,-90 68-15,0 0 0,133-61 16,-133 61-16,0 0 0,151-50 15,-151 50-15,0 0 16,0 0-16,162-43 0,-162 43 16,0 0-16,151-43 15,-151 43-15,0 0 0,0 0 16,0 0-16,126-43 16,-126 43-16</inkml:trace>
  <inkml:trace contextRef="#ctx0" brushRef="#br0" timeOffset="21688.9505">8242 11755 0,'0'0'0,"0"0"0,0 0 16,0 0-16,0 0 0,14 100 15,-14-100-15,0 0 0,36 109 16,-36-109-16,0 0 16,0 0-16,65 110 0,-65-110 15,0 0-15,90 79 16,-90-79-16,105 25 0,-105-25 16,107-36-16,-107 36 0,0 0 15</inkml:trace>
  <inkml:trace contextRef="#ctx0" brushRef="#br0" timeOffset="22188.8342">8865 10926 0,'0'0'0,"0"0"0,0 0 15,0 0-15,0 0 0,0 0 16,0 0-16,0 0 0,0 0 16,0 0-16,0 0 15,0 0-15,0 0 0,25-14 16,-25 14-16,0 0 16,0 0-16,0 0 0,0 0 15,68-54-15,-68 54 16,0 0-16,0 0 0,0 0 15,69-50-15,-69 50 16,21 15-16,-21-15 0,-25 89 16,25-89-16,-51 125 0,-6 19 15,57-144-15,-54 150 16,54-150-16,0 0 0,-47 148 16,47-148-16,0 0 15,-22 129-15,22-129 0,0 0 16,0 0-16,0 0 0,22 83 15,-22-83-15,0 0 16,68 13-16,-68-13 0,98-46 16,-98 46-16,111-90 15,-111 90-15,119-119 0,-119 119 16,104-118-16,-104 118 0,0 0 16,0 0-16</inkml:trace>
  <inkml:trace contextRef="#ctx0" brushRef="#br0" timeOffset="22626.2313">9426 9789 0,'0'0'0,"0"0"0,0 0 0,0 0 16,0 0-16,0 0 16,-10 116-16,10-116 0,-12 157 15,12-157-15,-10 205 16,3 31-16,7-236 0,0 233 16,3 0-16,-3-233 15,4 230-15,6-11 0,5-8 16,-1-14-16,-14-197 0,12 188 15,2 1-15,4 8 16,-1-14-16,-17-183 0,19 179 16,-19-179-16,17 194 15,9 21-15,-26-215 0,21 208 16,-21-208-16,19 194 16,-19-194-16,17 179 0,-17-179 15,0 0-15,26 162 0,-26-162 16,0 0-16,0 0 15,0 0-15,22 100 0,-22-100 16,0 0-16</inkml:trace>
  <inkml:trace contextRef="#ctx0" brushRef="#br0" timeOffset="22891.7945">9286 11062 0,'0'0'0,"0"0"0,0 0 0,0 0 15,0 0-15,0 0 16,0 0-16,0 0 0,86-25 15,-86 25-15,0 0 16,137-32-16,-137 32 0,172-25 16,-172 25-16</inkml:trace>
  <inkml:trace contextRef="#ctx0" brushRef="#br0" timeOffset="23126.121">9919 12049 0,'0'0'0,"0"0"0,0 0 16,0 0-16,0 0 16,0 0-16,0 0 15</inkml:trace>
  <inkml:trace contextRef="#ctx0" brushRef="#br0" timeOffset="28890.3028">10247 4859 0,'0'0'0,"0"0"16,0 0-16,0 0 0,0 0 16,0 0-16,0 0 0,0 0 15,-22 43-15,22-43 16,0 0-16,-18 85 0,18-85 15,-17 140-15,17-140 16,0 0-16,-11 176 0,11-176 16,-4 191-16,4-191 15,0 194-15,0-194 0,-4 189 16,4-189-16,-7 186 0,7-186 16,-7 183-16,7-183 15,-7 179-15,7-179 0,0 0 16,0 169-16,0-169 0,0 0 15,0 0-15,11 165 16,-11-165-16,0 0 0,22 144 16,-22-144-16,0 0 0,0 0 15,42 107-15,-42-107 16,0 0-16,0 0 0,83 61 16,-83-61-16,0 0 15,123 0-15,-123 0 0,143-39 16,-143 39-16,155-50 15,-155 50-15,155-54 0,-155 54 16,151-47-16,4 7 0,-155 40 16,144-27-16,-144 27 15,148-19-15,-148 19 0,162-7 16,-162 7-16,169 0 16,-169 0-16,166 3 0,-166-3 15,158 11-15,-158-11 0,0 0 16,155 21-16,-155-21 15,0 0-15,158 29 0,-158-29 16,0 0-16,155 26 16,-155-26-16,0 0 0,0 0 15,0 0-15,144 10 0,-144-10 16,0 0-16,0 0 0,119-25 16,-119 25-16,0 0 15,86-75-15,-86 75 0,54-122 16,-54 122-16,0 0 15,29-155-15,-29 155 0,11-182 16,-11 182-16,0-190 16,0 190-16,3-179 0,-3 179 15,4-180-15,-4 180 0,7-176 16,-7 176-16,18-165 16,-18 165-16,21-154 0,-21 154 15,0 0-15,26-154 16,-26 154-16,0 0 0,0 0 15,21-154-15,-21 154 16,0 0-16,0 0 0,0 0 16,7-133-16,-7 133 0,0 0 15,-35-92-15,35 92 16,0 0-16,-87-55 0,87 55 16,0 0-16,-129-11 15,129 11-15,-162 8 0,162-8 16,-177 14-16,177-14 0,-176 18 15,176-18-15,-173 17 16,173-17-16,-180 12 0,180-12 16,0 0-16,-176 6 15,176-6-15,-159 3 0,159-3 16,0 0-16,-144 6 0,144-6 16,0 0-16,0 0 15,0 0-15,0 0 0,-133 6 16,133-6-16,0 0 0,0 0 15,0 0-15,0 0 16,0 0-16,0 0 0,0 0 16,0 0-16,0 0 15,-100 0-15,100 0 0</inkml:trace>
  <inkml:trace contextRef="#ctx0" brushRef="#br0" timeOffset="29733.946">10726 3934 0,'0'0'0,"0"0"15,0 0-15,0 0 16,0 0-16,0 0 16,0 0-16,0 0 0,-26 53 15,26-53-15,0 0 0,-24 86 16,24-86-16,0 0 16,-12 136-16,12-136 0,0 162 15,0-162-15,12 172 0,-12-172 16,14 168-16,-14-168 15,10 148-15,-10-148 0,0 0 16,12 132-16,-12-132 16,0 0-16,0 0 0,14 140 15,-14-140-15,0 0 0,0 0 16,0 0-16,0 0 16,0 0-16,6 122 0,-6-122 15,0 0-15,-17 43 0,17-43 16</inkml:trace>
  <inkml:trace contextRef="#ctx0" brushRef="#br0" timeOffset="30061.9968">10632 4220 0,'0'0'16,"0"0"-16,0 0 15,0 0-15,0 0 0,0 0 16,0 0-16,0 0 0,0 0 15,0 0-15,0-43 16,0 43-16,51-32 0,-51 32 16,90-29-16,-90 29 0,115-18 15,-115 18-15,0 0 16,123-3-16,-123 3 0,0 0 16,0 0-16,104 40 15,-104-40-15,0 0 0,42 85 16,-42-85-16,-28 111 0,28-111 15,-83 115-15,83-115 16,-125 118-16,125-118 0,-138 115 16,138-115-16,0 0 15,0 0-15,0 0 0,-111 105 16,111-105-16,0 0 16</inkml:trace>
  <inkml:trace contextRef="#ctx0" brushRef="#br0" timeOffset="31327.2278">11644 6372 0,'0'0'15,"0"0"-15,0 0 0,0 0 16,0 0-16,0 0 16,0 0-16,0 0 0,0 0 15,0 0-15,0 0 0,0 0 16,0 0-16,-72-7 15,72 7-15,-83-29 0,83 29 16,-94-53-16,94 53 16,0 0-16,-97-80 0,97 80 15,-97-97-15,97 97 16,0 0-16,-90-111 0,90 111 16,0 0-16,0 0 0,-79-132 15,79 132-15,0 0 0,-43-151 16,43 151-16,-4-140 15,4 140-15,0 0 0,47-125 16,-47 125-16,0 0 16,0 0-16,83-104 0,-83 104 15,0 0-15,0 0 0,0 0 16,0 0-16,100-50 16,-100 50-16,0 0 0,80 25 15,-80-25-15,36 97 16,-36-97-16,-7 125 0,7-125 15,-41 139-15,41-139 16,-56 151-16,56-151 0,-66 151 16,66-151-16,-57 140 0,57-140 15,0 0-15,0 0 16,0 0-16,-44 125 0,44-125 16,0 0-16,0 0 15,0 0-15,0 0 0,0 0 16,0 0-16,0 0 0,-21 101 15,21-101-15,0 0 16,21 21-16,-21-21 0,58-57 16,-58 57-16,68-90 15,-68 90-15,0 0 0,0 0 16,90-115-16,-90 115 0,0 0 16,97-114-16,-97 114 15,0 0-15,0 0 0,102-79 16,-102 79-16,0 0 0,0 0 15,0 0-15,0 0 16,111-29-16,-111 29 0,0 0 16,0 0-16,0 0 15,0 0-15,0 0 16,0 0-16,0 0 0,0 0 16,0 0-16,0 0 15,0 0-15,0 0 16,100 21-16,-100-21 15,0 0-15,0 0 0,0 0 16,0 0-16,0 0 16,0 0-16,0 0 0,0 0 15,0 0-15,0 0 16,58 37-16,-58-37 0,0 0 16,0 0-16,0 0 0,0 0 15,0 0-15,0 0 16,0 0-16,0 0 0,0 0 15,0 0-15,15 22 16,-15-22-16,0 0 0,0 0 16,0 0-16,0 0 15,0 0-15,0 0 0,0 0 16,0 0-16,0 0 0,0 0 16,0 0-16,0 0 15,0 0-15,0 0 0,0 0 16,0 0-16,0 0 15,0 0-15,0 0 0,0 0 16,0 0-16,0 0 0,-25-12 16,25 12-16,0 0 15,0 0-15,0 0 0,0 0 16,0 0-16,0 0 16,0 0-16,0 0 0,0 0 15,0 0-15,0 0 16</inkml:trace>
  <inkml:trace contextRef="#ctx0" brushRef="#br0" timeOffset="33409.2199">12555 7978 0,'0'0'16,"0"0"-16,-8 33 15,8-33-15,0 0 0,-14 96 16,14-96-16,-15 158 0,15-158 16,-14 198-16,0 13 15,14-211-15,-15 197 0,15-197 16,-14 190-16,14-190 16,-11 194-16,11-194 0,-4 194 0,4-194 15,4 183-15,-4-183 16,0 0-16,15 165 0,-15-165 15,0 0-15,0 0 0,43 150 16,-43-150-16,0 0 16,83 122-16,-83-122 0,0 0 15,111 68-15,-111-68 16,130 19-16,-130-19 0,143-12 16,-143 12-16,145-28 0,-145 28 15,0 0-15,161-33 16,-161 33-16,187-32 0,9 4 15,-196 28-15,172-18 16,-172 18-16,166-8 0,-1 12 16,-165-4-16,155 14 0,-155-14 15,155 18-15,-155-18 16,169 32-16,-169-32 0,176 47 16,-176-47-16,166 57 15,-166-57-15,155 59 0,-155-59 16,129 50-16,-129-50 0,0 0 15,119 39-15,-119-39 16,0 0-16,0 0 0,111 25 16,-111-25-16,0 0 15,102-25-15,-102 25 0,0 0 16,78-97-16,-78 97 0,55-155 16,-55 155-16,25-182 15,-25 182-15,7-190 0,-7 190 16,0-198-16,0 198 0,-7-201 15,7 201-15,-7-207 16,3 9-16,4 198 0,0-175 16,0 175-16,4-165 15,-4 165-15,0-169 0,0 169 16,0-161-16,0 161 0,-8-158 16,8 158-16,0 0 15,0 0-15,-10-147 0,10 147 16,0 0-16,0 0 15,-22-129-15,22 129 0,0 0 16,0 0-16,-53-100 16,53 100-16,0 0 0,-105-54 15,105 54-15,-148-18 0,148 18 16,-169 7-16,-4 11 16,173-18-16,-158 21 0,158-21 15,-152 22-15,152-22 16,-158 25-16,158-25 0,-165 25 15,165-25-15,-163 22 0,163-22 16,0 0-16,0 0 16,-162 18-16,162-18 0,0 0 15,0 0-15,0 0 0,0 0 16</inkml:trace>
  <inkml:trace contextRef="#ctx0" brushRef="#br0" timeOffset="33956.0666">13228 7533 0,'0'0'0,"0"0"16,0 0-16,0 0 0,0 0 15,0 76-15,0-76 16,0 86-16,0-86 0,-4 122 16,4-122-16,-7 151 0,7-151 15,-11 151-15,11-151 16,0 0-16,-15 146 0,15-146 16,0 0-16,0 0 15,0 0-15,0 0 0,-10 144 16,10-144-16</inkml:trace>
  <inkml:trace contextRef="#ctx0" brushRef="#br0" timeOffset="34362.1272">13922 7512 0,'0'0'0,"0"0"0,0 0 16,0 0-16,0 0 15,0 0-15,-54 36 0,54-36 16,-90 68-16,90-68 16,-129 101-16,129-101 0,-140 107 15,140-107-15,-126 101 0,126-101 16,0 0-16,0 0 16,0 0-16,0 0 0,0 0 15,0 0-15,0 0 0,0 0 16,0 0-16,0 0 15,-98 82-15,98-82 0,0 0 16,-29 57-16,29-57 16,0 0-16,0 0 0,61 40 15,-61-40-15,0 0 0,123 43 16,-123-43-16,144 39 16,-144-39-16,0 0 0,144 54 15,-144-54-15,0 0 16,0 0-16,137 61 0,-137-61 15,0 0-15,0 0 16,0 0-16</inkml:trace>
  <inkml:trace contextRef="#ctx0" brushRef="#br0" timeOffset="34893.2537">12237 5235 0,'0'0'0,"0"0"16,0 0-16,0 0 15,0 0-15,0 0 0,0 0 16,0 0-16,-29 97 16,29-97-16,-27 118 0,27-118 15,0 0-15,-29 150 16,29-150-16,-22 173 0,22-173 16,0 0-16,-15 182 0,15-182 15,0 0-15,-7 188 16,7-188-16,0 0 0,0 0 15,0 0-15,0 0 0,-4 164 16,4-164-16,0 0 16,19 93-16,-19-93 0</inkml:trace>
  <inkml:trace contextRef="#ctx0" brushRef="#br0" timeOffset="35424.3799">12594 5544 0,'0'0'16,"0"0"-16,0 0 0,0 0 16,0 0-16,0 0 0,0 0 15,-68 24-15,68-24 16,-90 47-16,90-47 0,-105 64 16,105-64-16,-111 80 15,111-80-15,0 0 0,-105 79 16,105-79-16,0 0 15,0 0-15,0 0 0,0 0 16,0 0-16,0 0 0,-82 79 16,82-79-16,0 0 15,0 0-15,-15 60 0,15-60 16,0 0-16,68 43 16,-68-43-16,0 0 0,127 36 15,-127-36-15,0 0 0,0 0 16,169 47-16,-169-47 15,0 0-15,180 61 0,-180-61 16,0 0-16,0 0 16,0 0-16,0 0 0,0 0 15,148 64-15,-148-64 0,0 0 16,0 0-16,0 0 16,0 0-16,0 0 0,0 0 15,0 0-15,0 0 0,0 0 16,0 0-16,78 58 15,-78-58-15,0 0 0,0 0 16,0 0-16,0 0 0,0 0 16,0 0-16,0 0 15,0 0-15,0 0 0,0 0 16,22 25-16,-22-25 16,0 0-16,0 0 0,0 0 15</inkml:trace>
  <inkml:trace contextRef="#ctx0" brushRef="#br0" timeOffset="38127.0168">11936 7404 0,'0'0'0,"-34"8"0,34-8 15,0 0-15,0 0 16,-104 10-16,104-10 0,0 0 15,-161 11-15,161-11 16,-177 7-16,177-7 0,0 0 16,-180 4-16,180-4 0,0 0 15,-187 3-15,187-3 16,-187 0-16,187 0 0,0 0 16,-162-7-16,162 7 0,-144-18 15,144 18-15,-126-28 16,126 28-16,0 0 0,-126-40 15,126 40-15,-126-53 16,126 53-16,-116-65 0,116 65 16,-107-82-16,107 82 0,-102-94 15,102 94-15,-97-107 16,97 107-16,-78-104 0,78 104 16,-58-97-16,58 97 15,-58-114-15,58 114 0,-57-134 16,57 134-16,-51-132 15,51 132-15,0 0 0,-36-139 16,36 139-16,-25-162 0,25 162 16,0 0-16,-18-169 15,18 169-15,-7-172 0,7 172 16,0 0-16,0-172 16,0 172-16,14-161 0,-14 161 15,26-155-15,-26 155 0,28-140 16,-28 140-16,43-136 15,-43 136-15,54-132 0,-54 132 16,62-140-16,-62 140 16,61-133-16,-61 133 0,58-115 15,-58 115-15,68-111 0,-68 111 16,86-115-16,-86 115 16,104-118-16,-104 118 0,0 0 15,119-108-15,-119 108 0,138-96 16,-138 96-16,143-86 15,-143 86-15,137-69 0,-137 69 16,137-53-16,-137 53 16,137-47-16,-137 47 0,136-40 15,-136 40-15,126-25 0,-126 25 16,130-10-16,-130 10 16,129-4-16,-129 4 0,130 4 15,-130-4-15,144 17 16,-144-17-16,0 0 0,162 33 15,-162-33-15,180 48 16,-180-48-16,0 0 0,173 59 16,-173-59-16,158 71 0,-158-71 15,144 73-15,-144-73 16,130 75-16,-130-75 0,129 90 16,-129-90-16,126 103 15,-126-103-15,115 108 0,-115-108 16,109 108-16,-109-108 0,94 111 15,-94-111-15,82 118 16,-82-118-16,76 132 0,-76-132 16,68 134-16,-68-134 0,54 133 15,-54-133-15,43 129 16,-43-129-16,39 136 0,-39-136 16,34 144-16,-34-144 15,24 142-15,-24-142 0,0 0 16,11 159-16,-11-159 0,-11 175 15,11-175-15,-29 176 16,29-176-16,-46 168 0,46-168 16,-68 162-16,68-162 0,-80 151 15,80-151-15,-87 143 16,87-143-16,-104 143 0,-11-10 16,115-133-16,-122 122 15,-26-11-15,148-111 0,-169 111 16,169-111-16,-205 122 15,-40 18-15,245-140 0,0 0 16</inkml:trace>
  <inkml:trace contextRef="#ctx0" brushRef="#br0" timeOffset="43891.2949">12205 4862 0,'0'0'0,"0"0"16,0 0-16,0 0 0,0 0 16,0 0-16,0 0 0,0 0 15,0 0-15,0 0 16,0 0-16,0 0 0,0 0 16,-39-3-16,39 3 15,0 0-15,-7-25 0,7 25 16,0 0-16,0 0 0,32-64 15,-32 64-15,65-84 16,-65 84-16,75-81 0,-75 81 16,0 0-16,0 0 0,105-95 15,-105 95-15,122-89 16,-122 89-16,119-79 0,-119 79 16,115-68-16,-115 68 15,119-61-15,-119 61 0,126-57 16,-126 57-16,115-54 0,-115 54 15,0 0-15,122-43 16,-122 43-16,0 0 0,137-36 16,-137 36-16,0 0 15,156-25-15,-156 25 0,0 0 16,0 0-16,175-22 16,-175 22-16,0 0 0,180-10 15,-180 10-15,0 0 0,0 0 16,180 7-16,-180-7 15,0 0-15,174 29 0,-174-29 16,0 0-16,150 61 16,-150-61-16,122 72 0,-122-72 15,0 0-15,94 85 0,-94-85 16,0 0-16,90 115 16,-90-115-16,76 140 0,-76-140 15,58 143-15,-58-143 16,39 122-16,-39-122 0,22 104 15,-22-104-15,17 116 0,-17-116 16,7 132-16,-7-132 0,0 143 16,0-143-16,0 0 15,-7 155-15,7-155 0,-17 175 16,17-175-16,-25 173 16,25-173-16,-29 171 0,29-171 15,-40 180-15,40-180 0,-50 172 16,50-172-16,-55 168 15,55-168-15,-54 165 0,-6-7 16,60-158-16,-61 139 16,61-139-16,-61 134 0,61-134 15,-62 129-15,62-129 16,-57 129-16,57-129 0,-62 118 16,62-118-16,0 0 15,0 0-15,0 0 0,0 0 16,-54 105-16,54-105 0,0 0 15,0 0-15,0 0 16,0 0-16,-39 57 0,39-57 16,0 0-16</inkml:trace>
  <inkml:trace contextRef="#ctx0" brushRef="#br0" timeOffset="44359.878">14261 6627 0,'0'0'0,"0"0"0,0 0 16,0 0-16,0 0 0,0 0 15,0 0-15,0 0 0,-11 104 16,11-104-16,0 0 15,-11 147-15,11-147 0,-7 182 16,7-182-16,0 0 16,-7 194-16,7-194 0,0 0 15,0 0-15,-7 179 0,7-179 16,0 0-16,0 0 16,0 0-16,0 0 0,0 0 15,10 155-15,-10-155 16,0 0-16,0 0 0,40 71 15,-40-71-15,69-32 16,-69 32-16,78-82 0,-78 82 16,84-105-16,-84 105 15,97-125-15,-97 125 0,107-122 16,-107 122-16,0 0 0,105-115 16,-105 115-16,0 0 15,0 0-15,101-100 0,-101 100 16,0 0-16,0 0 15,0 0-15,86-87 0,-86 87 16,0 0-16,0 0 0</inkml:trace>
  <inkml:trace contextRef="#ctx0" brushRef="#br0" timeOffset="49358.8077">14394 8868 0,'0'0'0,"0"0"15,0 0-15,0 0 16,0 0-16,0 0 0,0 0 16,0 0-16,-40 39 15,40-39-15,0 0 0,0 0 16,0 47-16,0-47 15,0 0-15,65 25 0,-65-25 16,105-11-16,-105 11 0,114-39 16,-114 39-16,0 0 0,119-72 15,-119 72-15,0 0 16,119-104-16,-119 104 0,0 0 16,0 0-16,0 0 15,94-126-15,-94 126 0,0 0 16,0 0-16,54-132 0,-54 132 15,0 0-15,-3-119 16,3 119-16,0 0 0,-65-89 16,65 89-16,0 0 15,-116-51-15,116 51 0,-140 0 16,140 0-16,0 0 16,-147 47-16,147-47 15,0 0-15,0 0 0,-138 71 16,138-71-1,0 0-15,-97 88 16,97-88-16,0 0 0,-39 96 16,39-96-16,0 0 15,0 0-15,24 104 0,-24-104 16,0 0-16,77 97 16,-77-97-16,0 0 0,0 0 15,0 0-15,115 82 0,-115-82 16,0 0-16,0 0 15,136 76-15,-136-76 16,119 86 0,-119-86-16,0 0 15,65 132-15,-68 59 16,-55 16 0,-22-13-16,-5-29 15,85-165-15,-76 136 16,76-136-1,0 0-15,0 0 16,0 0 0,0 0-1,0 0-15,0 0 0,0 0 16,0 0-16,-55 100 16,55-100-16,0 0 15,0 0-15,0 0 0,0 0 16,0 0-16,0 0 0,-24 54 15,24-54-15,0 0 16,0 0-16,0 0 0</inkml:trace>
  <inkml:trace contextRef="#ctx0" brushRef="#br0" timeOffset="54763.8889">17504 5045 0,'0'0'0,"0"0"0,0 0 15,-7 29-15,7-29 16,0 0-16,-14 75 0,14-75 16,0 0-16,-25 129 15,25-129-15,0 0 0,0 0 16,-40 169-16,40-169 0,0 0 16,-40 185-16,40-185 0,0 0 15,0 0-15,0 0 16,-32 177-16,32-177 0,0 0 15,0 0-15,0 0 16,-14 108-16,14-108 0</inkml:trace>
  <inkml:trace contextRef="#ctx0" brushRef="#br0" timeOffset="54935.7271">17504 4759 0,'0'0'0,"0"0"0,0 0 16,0 0-16,0 0 0,0 0 15,0 0-15,64-33 16,-64 33-16,109-44 0,-109 44 16</inkml:trace>
  <inkml:trace contextRef="#ctx0" brushRef="#br0" timeOffset="55763.6555">18022 4773 0,'0'0'0,"0"0"15,0 0-15,-14 71 16,14-71-16,0 0 0,-25 116 16,25-116-16,-32 145 15,32-145-15,0 0 0,-36 169 16,36-169-16,-36 183 0,36-183 16,0 0-16,0 0 15,-29 166-15,29-166 0,0 0 16,0 0-16,4 107 15,-4-107-15,0 0 0,0 0 16,0 0-16,35 18 0,-35-18 16,0 0-16,0 0 15,0 0-15,0 0 0,0 0 16,0 0-16,55-43 16,-55 43-16,0 0 0,0 0 15,0 0-15,61-32 0,-61 32 16,0 0-16,53 15 0,-53-15 15,0 0-15,0 0 16,22 71-16,-22-71 0,0 0 16,0 0-16,0 0 15,0 0-15,0 0 0,7 76 16,-7-76-16,32 17 16,30-78-16,-62 61 0,76-107 15,10-37-15,-86 144 0,79-154 16,-79 154-16,65-169 15,-65 169-15,50-186 0,-17 3 16,-33 183-16,14-166 16,-14 166-16,0 0 0,4-164 15,-4 164-15,-4-176 16,4 176-16,-7-161 0,7 161 16,0-143-16,0 143 0,18-119 15,-18 119-15,0 0 16,0 0-16,0 0 0,0 0 15,32-97-15,-32 97 0,0 0 16,0 0-16,0 0 16,0 0-16,33-47 0,-33 47 15,0 0-15,0 0 16,10 47-16,-10-47 0,-7 130 16,7-130-16,-14 171 0,14-171 15,-18 201-15,-4 11 16,5-12-16,17-200 15,-15 184-15,15-184 16,-7 200-16,10 8 0,-3-208 16,7 192-16,-7-192 15,15 168-15,-15-168 0,25 157 16,-25-157-16,0 0 0,0 0 16,40 154-16,-40-154 15,0 0-15,0 0 0,0 0 16,0 0-16,58 133 15,-58-133-15,0 0 0,0 0 16,0 0-16,49 50 0,-49-50 16</inkml:trace>
  <inkml:trace contextRef="#ctx0" brushRef="#br0" timeOffset="55997.8816">18311 4794 0,'0'0'0,"0"0"0,0 0 16,0 0-16,0 0 0,0 0 0,24 8 16,-24-8-16,80 14 0,-80-14 15,126 10-15,32-2 16,-158-8-16,170-4 0,-170 4 15,168-7-15,-168 7 0,174-7 16,-174 7-16</inkml:trace>
  <inkml:trace contextRef="#ctx0" brushRef="#br0" timeOffset="56294.781">20158 4682 0,'0'0'15,"0"0"-15,0 0 0,-19 26 16,19-26-16,-51 72 16,51-72-16,-86 118 0,86-118 15,-111 151-15,111-151 0,-122 161 16,122-161-16,-112 155 15,112-155-15,0 0 0,-101 139 16,101-139-16,0 0 16,0 0-16,0 0 0,0 0 15,-72 96-15,72-96 0,0 0 16</inkml:trace>
  <inkml:trace contextRef="#ctx0" brushRef="#br0" timeOffset="56544.726">19643 4726 0,'0'0'0,"0"0"15,0 0-15,0 0 0,0 0 16,0 0-16,46 72 0,-46-72 16,58 86-16,-58-86 15,0 0-15,72 114 0,-72-114 16,0 0-16,75 147 15,-75-147-15,0 0 0,0 0 16,72 169-16,-72-169 0,0 0 16,0 0-16,54 172 15,-54-172-15,0 0 0,0 0 16,0 0-16,0 0 16</inkml:trace>
  <inkml:trace contextRef="#ctx0" brushRef="#br0" timeOffset="56763.4219">19502 5102 0,'0'0'0,"0"0"16,0 0-16,0 0 16,0 0-16,0 0 0,0 0 15,54 12-15,-54-12 0,104 6 16,-104-6-16,148-6 0,28-20 15,-176 26-15,166-29 16,-166 29-16,151-35 0,-151 35 16</inkml:trace>
  <inkml:trace contextRef="#ctx0" brushRef="#br0" timeOffset="57028.9862">20777 4700 0,'0'0'0,"0"0"16,0 0-16,-15 26 0,15-26 15,-36 65-15,36-65 16,-65 107-16,65-107 0,-83 147 16,83-147-16,-90 161 15,90-161-15,-86 165 0,86-165 16,-69 144-16,69-144 0,0 0 15,0 0-15,0 0 16,0 0-16,-61 105 0,61-105 16,0 0-16,0 0 15</inkml:trace>
  <inkml:trace contextRef="#ctx0" brushRef="#br0" timeOffset="57294.4545">20374 4794 0,'0'0'0,"0"0"0,0 0 16,0 0-16,0 0 0,0 0 15,46 65-15,-46-65 16,61 82-16,-61-82 0,65 104 16,-65-104-16,76 115 15,-76-115-15,0 0 0,75 125 16,-75-125-16,0 0 0,65 133 15,-65-133-15,0 0 0,0 0 16,44 136-16,-44-136 16,0 0-16,0 0 0,0 0 15,-5 119-15,5-119 16,0 0-16</inkml:trace>
  <inkml:trace contextRef="#ctx0" brushRef="#br0" timeOffset="57497.5314">20233 5170 0,'0'0'0,"0"0"16,0 0-16,0 0 0,0 0 16,93 11-16,-93-11 0,133-3 15,-133 3-15,173-14 16,15-11-16,-188 25 0,169-29 15,-169 29-15,140-26 16,-140 26-16,0 0 0,0 0 16</inkml:trace>
  <inkml:trace contextRef="#ctx0" brushRef="#br0" timeOffset="57856.8174">21335 4582 0,'0'0'0,"0"0"15,0 0-15,0 0 16,0 0-16,-7 87 0,7-87 16,-8 95-16,8-95 15,-7 138-15,7-138 0,-4 168 16,4-168-16,-3 194 15,-1 14-15,4-208 0,-3 201 16,3-201-16,-5 211 0,2 15 16,3-226-16,0 215 15,0-215-15,0 219 0,0-219 16,11 237-16,7-11 16,-18-226-16,22 194 0,-22-194 15,21 160-15,-21-160 0,0 0 16,18 147-16,-18-147 15,0 0-15,0 0 0,0 0 16,0 0-16,-4 116 0,4-116 16</inkml:trace>
  <inkml:trace contextRef="#ctx0" brushRef="#br0" timeOffset="58294.3138">21212 4830 0,'0'0'0,"0"0"16,0 0-16,0 0 0,0 0 15,0 0-15,39-39 16,-39 39-16,0 0 0,94-15 15,-94 15-15,0 0 16,122 8-16,-122-8 0,0 0 16,0 0-16,123 32 0,-123-32 15,0 0-15,93 64 16,-93-64-16,40 83 0,-40-83 16,-21 100-16,21-100 15,-90 107-15,90-107 0,-134 101 16,134-101-16,-155 89 15,155-89-15,0 0 0,-151 76 16,151-76-16,0 0 0,0 0 16,0 0-16,0 0 15,-108 25-15,79-75 0,62-51 16,-33 101-16</inkml:trace>
  <inkml:trace contextRef="#ctx0" brushRef="#br0" timeOffset="58622.2683">21932 4582 0,'0'0'0,"0"0"15,0 0-15,0 0 16,0 0-16,0 90 0,0-90 16,0 0-16,0 112 15,0-112-15,0 171 0,0 23 16,0-194-16,0 190 0,3-4 15,-3-186-15,4 180 16,-4-180-16,3 194 0,5 25 16,-8-219-16,7 221 15,-7-221-15,7 241 0,-3 17 16,-4-258-16,0 244 0,0-244 16,-7 226-16,7-226 15,0 0-15,-11 219 0,11-219 16,0 0-16,0 0 15,0 0-15,0 0 0,-11 193 16,11-193-16,0 0 0,0 0 16</inkml:trace>
  <inkml:trace contextRef="#ctx0" brushRef="#br0" timeOffset="59028.4235">21780 4791 0,'0'0'0,"0"0"15,0 0-15,29-7 0,-29 7 16,0 0-16,87-20 15,-87 20-15,0 0 0,0 0 16,133 0-16,-133 0 16,0 0-16,134 27 0,-134-27 15,0 0-15,0 0 0,0 0 16,100 71-16,-100-71 16,51 108-16,-51-108 0,-22 125 15,-61 11-15,83-136 0,-123 126 16,-21-4-16,144-122 15,-143 107-15,143-107 0,-123 90 16,123-90-16,0 0 0,0 0 16,0 0-16,-105 76 15,105-76-15,0 0 0,-46 11 16,46-11-16</inkml:trace>
  <inkml:trace contextRef="#ctx0" brushRef="#br0" timeOffset="59231.5956">22573 4464 0,'0'0'0,"0"0"15,0 0-15,0 0 16,0 0-16,0 0 0,0 0 15,32 39-15,-32-39 16,0 0-16,0 0 0</inkml:trace>
  <inkml:trace contextRef="#ctx0" brushRef="#br0" timeOffset="59497.064">22998 5321 0,'0'0'15,"0"0"-15,0 0 0,0 0 16,0 0-16,0 0 0,7 86 16,-7-86-16,0 0 0,10 108 15,-10-108-15,4 135 16,-25 20-16,21-155 0,-62 159 15,-56 9-15,-66 25 16,-43 26-16,227-219 0</inkml:trace>
  <inkml:trace contextRef="#ctx0" brushRef="#br0" timeOffset="69628.6131">17789 6935 0,'0'0'15,"0"0"-15,0 0 0,0 0 16,0 0-16,0 0 15,0 0-15,0 0 0,0 0 16,-37-57-16,37 57 16,0 0-16,0 0 0,0 0 15,-43-33-15,43 33 0,0 0 16,-36 28 0,36-28-16,-18 91 15,18-91-15,0 0 16,-3 139-16,3-139 0,7 183 15,11 8-15,-18-191 0,14 182 16,-14-182-16,15 180 0,-1 6 16,-14-186-16,8 176 0,-8-176 15,3 182-15,4 5 16,-7-187-16,7 172 0,-7-172 16,7 162-16,-7-162 15,0 0-15,8 165 0,-8-165 16,0 0-16,7 171 0,-7-171 15,0 0-15,0 0 16,0 0-16,0 0 0,14 144 16,-14-144-16</inkml:trace>
  <inkml:trace contextRef="#ctx0" brushRef="#br0" timeOffset="70066.105">17551 7164 0,'0'0'0,"0"0"0,0 0 16,0 0-16,0 0 15,0 0-15,0 0 0,0 0 16,32-43-16,-32 43 0,0 0 15,90-28-15,-90 28 16,0 0-16,0 0 0,152-22 16,-152 22-16,0 0 0,0 0 15,155 11-15,-155-11 16,0 0-16,82 64 0,-82-64 16,-11 105-16,11-105 15,-83 121-15,83-121 0,-118 118 16,118-118-16,-127 109 0,127-109 15,-118 82-15,118-82 16,0 0-16,-105 75 0,105-75 16,0 0-16,0 0 15,0 0-15,0 0 0,-78 47 16,78-47-16,0 0 16</inkml:trace>
  <inkml:trace contextRef="#ctx0" brushRef="#br0" timeOffset="70394.0544">18245 6960 0,'0'0'0,"0"0"0,0 0 16,0 0-16,19 90 15,-19-90-15,25 107 0,-25-107 16,17 144-16,-17-144 15,5 185-15,-13 28 0,8-213 16,-17 215-16,-12-4 0,29-211 16,-29 208-16,0-3 15,4-15-15,3-25 0,22-165 16,-11 147-16,11-147 0,-10 150 16,10-150-16,0 0 15,-8 173-15,8-173 0,0 0 16,0 0-16,0 0 15,0 0-15,-14 172 0,14-172 16,0 0-16,0 0 0,-36 97 16,36-97-16,0 0 15</inkml:trace>
  <inkml:trace contextRef="#ctx0" brushRef="#br0" timeOffset="70831.5509">17961 7214 0,'0'0'16,"0"0"-16,0 0 0,0 0 16,0 0-16,0 0 0,0 0 15,0 0-15,32-39 16,-32 39-16,0 0 0,97-32 15,-97 32-15,141-29 16,-141 29-16,0 0 0,152-11 16,-152 11-16,0 0 15,0 0-15,132 25 0,-132-25 16,0 0-16,84 65 0,-84-65 16,21 90-16,-21-90 15,-40 100-15,40-100 0,0 0 16,-97 112-16,97-112 15,0 0-15,-133 107 0,133-107 16,0 0-16,0 0 0,0 0 16,0 0-16,0 0 15,-155 79-15,155-79 0,0 0 16,0 0-16,0 0 16,0 0-16,0 0 0,0 0 15,-125 36-15,125-36 0,0 0 16</inkml:trace>
  <inkml:trace contextRef="#ctx0" brushRef="#br0" timeOffset="70987.7639">18613 7483 0,'0'0'0,"0"0"16,0 0-16,0 0 0,0 0 15,0 0-15,0 0 16,0 0-16,0 0 16</inkml:trace>
  <inkml:trace contextRef="#ctx0" brushRef="#br0" timeOffset="72784.2587">17471 7468 0,'0'0'0,"0"0"0,0 0 16,0 0-16,-32 77 0,32-77 15,-25 107-15,25-107 0,-25 144 16,25-144-16,-18 150 16,18-150-16,-19 158 0,2 3 15,2-6-15,15-155 16,-10 140-16,10-140 0,-7 150 15,7-150-15,0 161 0,0-161 16,0 0-16,10 172 16,-10-172-16,0 0 0,0 0 15,26 169-15,-26-169 16,0 0-16,0 0 0,0 0 16,57 148-16,-57-148 0,0 0 15,0 0-15,104 93 16,-104-93-16,0 0 0,141 28 15,-141-28-15,0 0 16,158-18-16,-158 18 0,162-43 16,-162 43-16,162-46 0,-162 46 15,144-36-15,-144 36 16,0 0-16,141-25 0,-141 25 16,169-15-16,-169 15 15,166-10-15,-166 10 0,155-7 16,-1-8-16,-154 15 0,147-15 15,-6 2-15,-141 13 16,136-16-16,-136 16 0,0 0 16,152-10-16,-152 10 0,187 0 15,-187 0-15,0 0 16,195 7-16,-195-7 0,197 14 16,-197-14-16,170 15 15,-170-15-15,0 0 0,155 21 16,-155-21-16,147 25 0,-147-25 15,0 0-15,147 30 16,-147-30-16,0 0 0,148 28 16,-148-28-16,0 0 15,0 0-15,145 22 0,-145-22 16,0 0-16,0 0 16,0 0-16,129 4 0,-129-4 15,0 0-15,0 0 0,0 0 16,94-47-16,-94 47 15,0 0-15,50-101 0,-50 101 16,0 0-16,18-154 16,-18 154-16,3-205 0,-3 205 15,-7-200-15,7 200 0,-7-176 16,7 176-16,-7-169 16,7 169-16,-11-157 0,11 157 15,-14-148-15,14 148 16,0 0-16,-12-154 0,12 154 15,0 0-15,-6-172 0,6 172 16,0 0-16,0 0 16,-4-187-16,4 187 0,0 0 15,0 0-15,-3-168 0,3 168 16,0 0-16,0 0 16,0 0-16,0 0 0,-19-143 15,19 143-15,0 0 16,0 0-16,0 0 0,-61-108 15,61 108-15,0 0 0,-90-61 16,90 61-16,0 0 16,0 0-16,-118-25 0,118 25 15,0 0-15,-148-4 16,148 4-16,0 0 0,-162 15 16,162-15-16,-162 21 15,162-21-15,0 0 0,-162 25 16,162-25-16,-169 33 0,169-33 15,0 0-15,-173 32 16,173-32-16,-155 25 0,155-25 16,0 0-16,-133 21 15,133-21-15,0 0 0,0 0 16,0 0-16,-122 15 0,122-15 16,0 0-16,0 0 15,0 0-15,0 0 0,0 0 16,0 0-16,0 0 15,0 0-15,-112 3 0,112-3 16,0 0-16,0 0 0,0 0 16,0 0-16,0 0 0,0 0 15,-94-3-15,94 3 16,0 0-16</inkml:trace>
  <inkml:trace contextRef="#ctx0" brushRef="#br0" timeOffset="75393.1188">19840 8745 0,'0'0'0,"0"0"16,0 0-16,0 0 0,0 0 16,0 0-16,0 0 0,0 0 15,-100 0-15,100 0 16,0 0-16,0 0 0,-123-3 16,123 3-16,0 0 15,-136-7-15,136 7 0,0 0 16,-127-21-16,127 21 0,0 0 15,-111-37-15,111 37 16,0 0-16,-94-74 0,94 74 16,-64-119-16,64 119 0,-29-133 15,29 133-15,0-132 16,0 132-16,0 0 0,32-144 16,-32 144-16,0 0 15,50-165-15,-50 165 0,0 0 16,0 0-16,0 0 0,61-168 15,-61 168-15,0 0 16,0 0-16,0 0 0,0 0 16,0 0-16,69-133 15,-69 133-15,0 0 0,62-50 16,-62 50-16,0 0 16,28 50-16,-28-50 0,-14 115 15,14-115-15,-43 154 0,43-154 16,-61 161-16,61-161 15,-70 165-15,70-165 0,-64 170 16,64-170-16,-50 160 0,50-160 16,0 0-16,0 0 15,-29 143-15,29-143 0,0 0 16,0 0-16,0 0 16,0 0-16,0 0 0,4 116 15,-4-116-15,0 0 0,0 0 16,57 50-16,-57-50 15,94-25-15,-94 25 0,0 0 16,100-79-16,-100 79 0,0 0 16,97-118-16,-97 118 15,0 0-15,0 0 0,90-126 16,-90 126-16,0 0 16,0 0-16,0 0 0,0 0 15,0 0-15,91-115 16,-91 115-16,0 0 0,0 0 15,0 0-15,86-76 0,-86 76 16,0 0-16,0 0 16,0 0-16,0 0 0</inkml:trace>
  <inkml:trace contextRef="#ctx0" brushRef="#br0" timeOffset="75861.8984">20172 7361 0,'0'0'16,"0"0"-16,0 0 0,0 0 16,0 0-16,0 0 0,-26 86 15,26-86-15,-25 101 16,25-101-16,0 0 0,-25 133 16,25-133-16,-25 176 15,25-176-15,-22 182 0,22-182 16,-14 172-16,14-172 15,-15 165-15,15-165 0,-18 155 16,18-155-16,-18 143 0,18-143 16,0 0-16,-14 133 15,14-133-15,0 0 0,0 0 16,0 0-16,0 0 16,-7 122-16,7-122 0,0 0 15,0 0-15,18 76 0,-18-76 16,0 0-16</inkml:trace>
  <inkml:trace contextRef="#ctx0" brushRef="#br0" timeOffset="76283.5781">20629 7778 0,'0'0'0,"0"0"0,0 0 15,0 0-15,-65 36 16,65-36-16,-90 68 0,90-68 16,-112 93-16,112-93 15,-111 107-15,111-107 0,0 0 16,-108 119-16,108-119 0,0 0 15,0 0-15,0 0 0,0 0 16,0 0-16,0 0 16,0 0-16,0 0 0,0 0 15,0 0-15,-90 114 16,90-114-16,0 0 0,0 0 16,0 0-16,0 0 0,-26 89 15,26-89-15,0 0 16,0 0-16,0 0 0,0 0 15,0 0-15,0 0 16,44 66-16,-44-66 0,0 0 16,0 0-16,0 0 15,0 0-15,0 0 0,0 0 16,0 0-16,0 0 0,0 0 16</inkml:trace>
  <inkml:trace contextRef="#ctx0" brushRef="#br0" timeOffset="76767.8353">20247 7318 0,'0'0'0,"0"0"16,0 0-16,-14 18 0,14-18 15,0 0-15,-29 61 0,29-61 16,-39 119-16,39-119 15,-44 151-15,11 6 0,33-157 16,-25 162-16,25-162 16,-17 172-16,2 15 0,15-187 15,-11 179-15,11-179 16,-10 183-16,10-183 0,-8 182 16,8-182-16,-14 169 0,14-169 15,0 0-15,0 0 0,-18 158 16,18-158-16,0 0 15,0 0-15,0 0 0,0 0 16,-21 100-16,21-100 16,0 0-16,0 0 0,0 0 15</inkml:trace>
  <inkml:trace contextRef="#ctx0" brushRef="#br0" timeOffset="77236.5717">20092 7490 0,'0'0'0,"0"0"16,0 0-16,37-34 16,-37 34-16,0 0 0,75-44 15,-75 44-15,0 0 16,115-36-16,-115 36 0,0 0 15,0 0-15,140 0 16,-140 0-16,0 0 0,134 50 16,-134-50-16,0 0 0,86 94 15,-86-94-15,0 0 16,25 118-16,-25-118 0,-46 133 16,46-133-16,-97 125 0,97-125 15,-126 108-15,126-108 16,0 0-16,-141 89 0,141-89 15,0 0-15,0 0 16,-155 76-16,155-76 0,0 0 16,0 0-16,-151 57 0,151-57 15,0 0-15,0 0 16,0 0-16,0 0 0,0 0 16,0 0-16,-122 25 15,122-25-15,-51-7 0,51 7 16,0 0-16</inkml:trace>
  <inkml:trace contextRef="#ctx0" brushRef="#br0" timeOffset="77345.8254">20517 8061 0,'0'0'0,"0"0"16,0 0-16,0 0 0,0 0 15,0 0-15,0 0 0</inkml:trace>
  <inkml:trace contextRef="#ctx0" brushRef="#br0" timeOffset="80923.3413">21352 8233 0,'0'0'0,"0"0"0,0 0 16,0 0-16,0 0 15,0 0-15,0 0 0,0 0 16,0 0-16,65 0 15,-65 0-15,122-14 0,-122 14 16,148-26-16,-148 26 0,144-21 16,-144 21-16,133-22 0,-133 22 15,0 0-15,129-17 16,-129 17-16,0 0 0,134-14 16,-134 14-16,0 0 15,0 0-15,133-15 0,-133 15 16,0 0-16,0 0 0,138-14 15,-138 14-15,0 0 16,0 0-16,0 0 0,0 0 16,129-4-16,-129 4 15,0 0-15,0 0 0,97 39 16,-97-39-16,0 0 16,0 0-16,58 90 0,-58-90 15,0 0-15,29 122 16,-29-122-16,0 0 0,10 147 15,-10-147-15,0 0 0,7 169 16,-7-169-16,7 172 16,-7-172-16,4 158 0,-4-158 15,0 154-15,0-154 0,-8 147 16,8-147-16,-7 144 16,7-144-16,-6 129 0,6-129 15,0 0-15,-11 121 16,11-121-16,0 0 0,0 0 15,0 0-15,0 0 0,0 0 16,-8 115-16,8-115 16,0 0-16,0 0 0,0 0 15,-10 68-15,10-68 0,0 0 16,0 0-16</inkml:trace>
  <inkml:trace contextRef="#ctx0" brushRef="#br0" timeOffset="81532.5081">22440 9216 0,'0'0'0,"0"0"16,0 0-16,0 0 15,0 0-15,0 0 0,21 90 16,-21-90-16,32 114 16,-32-114-16,0 0 0,47 137 15,-47-137-15,58 150 16,-58-150-16,0 0 0,65 148 16,-65-148-16,57 121 0,-57-121 15,0 0-15,62 100 16,-62-100-16,0 0 0,0 0 15,0 0-15,0 0 0,0 0 16,71 68-16,-71-68 16,0 0-16,80 0 0,-80 0 15,75-75-15,-75 75 16,68-111-16,-68 111 0,61-126 16,-61 126-16,77-139 0,-77 139 15,90-148-15,-90 148 16,90-139-16,-90 139 0,0 0 15,85-125-15,-85 125 0,0 0 16,0 0-16,80-116 16,-80 116-16,0 0 0,0 0 15,61-96-15,-61 96 0,0 0 16,0 0-16,0 0 16,0 0-16,0 0 0,0 0 15,65-72-15,-65 72 16,0 0-16,0 0 0,0 0 15,0 0-15,0 0 16,0 0-16,54-29 0,-54 29 16,0 0-16,0 0 15,0 0-15,0 0 0,0 0 16,0 0-16,26 22 16</inkml:trace>
  <inkml:trace contextRef="#ctx0" brushRef="#br0" timeOffset="83266.4937">22644 10299 0,'0'0'0,"0"0"0,0 0 15,0 0-15,0 0 0,-25 75 16,25-75-16,0 0 0,-24 104 15,24-104-15,-19 140 16,19-140-16,0 0 0,-7 165 16,7-165-16,7 175 15,-7-175-15,0 0 0,11 202 16,-11-202-16,0 0 0,11 225 16,-11-225-16,4 241 15,-4-241-15,0 0 0,0 211 16,0-211-16,0 0 15,0 0-15,0 0 0,0 0 16,0 0-16,-7 165 16,7-165-16,0 0 0,0 0 15</inkml:trace>
  <inkml:trace contextRef="#ctx0" brushRef="#br0" timeOffset="83735.1836">22605 10378 0,'0'0'16,"0"0"-16,0 0 0,0 0 15,0 0-15,0 0 0,0 0 16,0 0-16,72-15 15,-72 15-15,0 0 0,112-21 16,-112 21-16,0 0 16,151-18-16,-151 18 0,0 0 15,0 0-15,165-4 16,-165 4-16,0 0 0,0 0 16,0 0-16,144 36 0,-144-36 15,0 0-15,84 72 16,-84-72-16,3 90 0,-3-90 15,0 0-15,-61 93 16,61-93-16,0 0 0,-112 86 16,112-86-16,-126 68 0,126-68 15,0 0-15,0 0 16,0 0-16,-129 50 0,129-50 16,0 0-16,0 0 15,0 0-15,0 0 0,0 0 16,-126 36-16,126-36 0,0 0 15,0 0-15</inkml:trace>
  <inkml:trace contextRef="#ctx0" brushRef="#br0" timeOffset="85156.7301">22267 10672 0,'0'0'0,"0"0"15,0 0-15,0 0 0,0 0 16,-76-18-16,76 18 16,0 0-16,0 0 0,-118-15 15,118 15-15,0 0 0,0 0 16,0 0-16,0 0 16,-141-3-16,141 3 0,0 0 15,0 0-15,0 0 16,-126 14-16,126-14 0,0 0 15,-90 58-15,90-58 0,0 0 16,-51 103-16,51-103 0,-14 144 16,14-144-16,7 150 15,-7-150-15,18 148 0,-18-148 16,26 165-16,-26-165 16,17 183-16,-17-183 0,12 208 15,-12-208-15,0 232 0,-5 9 16,5-241-16,-3 219 15,3-219-15,3 197 0,-3-197 16,15 190-16,-15-190 16,26 176-16,-26-176 0,0 0 15,0 0-15,35 143 16,-35-143-16,0 0 0,0 0 16,0 0-16,69 104 15,-69-104-15,0 0 0,108 50 16,-108-50-16,0 0 0,133-3 15,-133 3-15,144-36 16,-144 36-16,155-57 0,-155 57 16,136-54-16,-136 54 15,123-43-15,-123 43 0,122-33 16,-122 33-16,130-25 0,-130 25 16,140-25-16,-140 25 15,152-25-15,-152 25 0,0 0 16,180-25-16,-180 25 15,201-21-15,-3 7 0,-198 14 16,173-8-16,-173 8 0,161-7 16,-161 7-16,170-14 0,3-11 15,-173 25-15,165-34 16,-13 4-16,-152 30 0,139-34 16,-139 34-16,131-25 15,-131 25-15,136-14 0,-136 14 16,152-4-16,-152 4 0,165 4 15,-165-4-15,148 14 16,-148-14-16,0 0 0,132 22 16,-132-22-16,0 0 15,0 0-15,141 33 0,-141-33 16,0 0-16,0 0 16,0 0-16,0 0 0,130 34 15,-130-34-15,0 0 0,0 0 16,0 0-16,86 9 15,-86-9-15,0 0 0,36-62 16,-36 62-16,0-122 16,0 122-16,-17-157 0,17 157 15,-19-180-15,5 1 0,14 179 16,-15-161-16,15 161 16,-14-158-16,14 158 0,-11-165 15,11 165-15,-11-179 16,11 179-16,-6-190 0,6 190 15,-12-190-15,12 190 0,-7-184 16,7 184-16,-7-161 16,7 161-16,-7-147 0,7 147 15,0 0-15,0 0 0,-15-147 16,15 147-16,0 0 16,0 0-16,-36-140 0,36 140 15,-54-111-15,54 111 0,0 0 16,0 0-16,-97-71 15,97 71-15,-129-36 0,129 36 16,-138-8-16,138 8 16,-146 14-16,146-14 0,-152 19 15,152-19-15,-147 18 16,147-18-16,0 0 0,-159 10 16,159-10-16,-180 8 15,180-8-15,0 0 0,-183 10 16,183-10-16,0 0 0,0 0 15,-191 11-15,191-11 16,0 0-16,-195 11 0,195-11 16,0 0-16,0 0 15,-162 4-15,162-4 0,0 0 16,0 0-16,0 0 0,0 0 16</inkml:trace>
  <inkml:trace contextRef="#ctx0" brushRef="#br0" timeOffset="88078.0883">20107 8775 0,'0'0'0,"0"0"0,0 0 16,0 0-16</inkml:trace>
  <inkml:trace contextRef="#ctx0" brushRef="#br0" timeOffset="88281.0721">20092 8886 0,'0'0'0,"0"0"16,0 0-16</inkml:trace>
  <inkml:trace contextRef="#ctx0" brushRef="#br0" timeOffset="89890.162">17090 6572 0,'0'0'0,"-18"26"15,18-26-15,-43 65 0,43-65 16,-58 89-16,58-89 0,0 0 16,-64 108-16,64-108 15,0 0-15,-77 122 0,77-122 16,-75 114-16,75-114 15,0 0-15,-64 101 0,64-101 16,0 0-16,0 0 0,0 0 16,-65 68-16,65-68 0,0 0 15</inkml:trace>
  <inkml:trace contextRef="#ctx0" brushRef="#br0" timeOffset="90171.2499">16788 6304 0,'0'0'0,"0"0"0,0 0 16,0 0-16,0 0 15,0 0-15,0 0 0,32 75 16,-32-75-16,39 107 16,-39-107-16,0 0 0,55 141 15,-55-141-15,61 154 16,-61-154-16,61 150 0,-61-150 15,54 133-15,-54-133 0,0 0 16,51 119-16,-51-119 16,0 0-16,0 0 0,0 0 15,0 0-15,43 103 0,-43-103 16,0 0-16,0 0 16</inkml:trace>
  <inkml:trace contextRef="#ctx0" brushRef="#br0" timeOffset="90327.4692">16770 6852 0,'0'0'0,"0"0"16,0 0-16,0 0 0,0 0 16,0 0-16,0 0 15,0 0-15,72 11 0,-72-11 16,111 0-16,-111 0 15,0 0-15</inkml:trace>
  <inkml:trace contextRef="#ctx0" brushRef="#br0" timeOffset="90624.3658">17760 6300 0,'0'0'0,"0"0"0,-11 22 15,11-22-15,-36 61 16,36-61-16,-54 96 0,54-96 16,-72 136-16,72-136 0,-80 155 15,5 6-15,75-161 16,-61 144-16,61-144 0,0 0 16,-51 126-16,51-126 15,0 0-15,0 0 0,0 0 16,0 0-16,0 0 0,-46 100 15,46-100-15,0 0 16</inkml:trace>
  <inkml:trace contextRef="#ctx0" brushRef="#br0" timeOffset="90858.6866">17367 6379 0,'0'0'15,"0"0"-15,0 0 0,0 0 16,0 0-16,0 0 16,40 71-16,-40-71 0,47 83 15,-47-83-15,68 112 16,-68-112-16,61 125 0,-61-125 16,0 0-16,43 133 0,-43-133 15,0 0-15,0 0 16,22 147-16,-22-147 0,0 0 15,0 0-15</inkml:trace>
  <inkml:trace contextRef="#ctx0" brushRef="#br0" timeOffset="91030.4918">17252 6791 0,'0'0'0,"0"0"0,0 0 15,0 0-15,0 0 0,73-18 16,-73 18-16,107-42 16,41-19-16,7 0 0,-155 61 15,151-47-15,-151 47 0,169-33 16,-169 33 0</inkml:trace>
  <inkml:trace contextRef="#ctx0" brushRef="#br0" timeOffset="95435.7408">24628 8771 0,'0'0'0,"0"0"0,-15 22 0,15-22 16,-35 50-16,35-50 16,-62 79-16,62-79 0,-71 107 15,71-107-15,-83 122 16,83-122-16,-83 125 0,83-125 15,-72 123-15,72-123 0,0 0 16,-58 111-16,58-111 16,0 0-16,0 0 0,0 0 15,0 0-15,-43 85 16,43-85-16,-18 30 0,18-30 16</inkml:trace>
  <inkml:trace contextRef="#ctx0" brushRef="#br0" timeOffset="95701.307">24236 8789 0,'0'0'0,"0"0"0,0 0 16,0 0-16,0 0 0,0 0 15,22 54-15,-22-54 0,0 0 16,39 100-16,-39-100 15,54 133-15,-54-133 0,0 0 16,61 136-16,-61-136 16,0 0-16,0 0 0,72 133 15,-72-133-15,0 0 0,0 0 16,0 0-16,0 0 16,0 0-16,72 108 0,-72-108 15</inkml:trace>
  <inkml:trace contextRef="#ctx0" brushRef="#br0" timeOffset="95905.1979">24045 9180 0,'0'0'0,"0"0"0,0 0 15,0 0-15,0 0 16,0 0-16,43 7 0,-43-7 15,87-7-15,-87 7 0,125-15 16,-125 15-16,162-14 16,-162 14-16,0 0 0,177-18 15,-177 18-15</inkml:trace>
  <inkml:trace contextRef="#ctx0" brushRef="#br0" timeOffset="96201.9335">24909 8800 0,'0'0'0,"0"0"0,0 0 16,0 0-16,0 0 0,0 0 15,-15 107-15,15-107 16,-14 140-16,14-140 0,-18 172 15,18-172-15,-21 201 0,21-201 16,-22 208-16,22-208 0,-18 204 16,18-204-16,-7 191 15,7-191-15,3 164 0,-3-164 16,0 0-16,15 130 16,-15-130-16,0 0 0,0 0 15,0 0-15</inkml:trace>
  <inkml:trace contextRef="#ctx0" brushRef="#br0" timeOffset="96530.084">24931 8846 0,'0'0'0,"0"0"0,0 0 15,0 0-15,0 0 0,0 0 16,0 0-16,0 0 0,68 11 16,-68-11-16,0 0 15,0 0-15,61 47 0,-61-47 16,0 0-16,26 86 16,-26-86-16,-37 107 0,37-107 15,-79 104-15,79-104 0,0 0 16,-115 101-16,115-101 15,0 0-15,0 0 0,0 0 16,0 0-16,-126 86 16,126-86-16,-80 25 0,80-25 15,0 0-15</inkml:trace>
  <inkml:trace contextRef="#ctx0" brushRef="#br0" timeOffset="96795.5496">25247 8760 0,'0'0'0,"0"0"0,0 0 15,7 43-15,-7-43 16,14 104-16,-14-104 0,15 148 16,-4 19-16,-11-167 0,0 170 15,-11-9-15,11-161 0,-15 158 16,15-158-16,-14 150 15,14-150-15,-21 162 0,21-162 16,-21 164-16,21-164 16,0 0-16,0 0 0,0 0 15,0 0-15,-22 144 0,22-144 16,0 0-16,-19 68 16,19-68-16,0 0 0</inkml:trace>
  <inkml:trace contextRef="#ctx0" brushRef="#br0" timeOffset="97170.554">25164 8936 0,'0'0'0,"0"0"16,0 0-1,0 0-15,11-54 0,-11 54 16,0 0-16,58-50 0,-58 50 15,0 0-15,108-39 0,-108 39 16,0 0-16,126-11 16,-126 11-16,0 0 0,0 0 15,115 43-15,-115-43 16,0 0-16,54 100 0,-54-100 16,-29 136-16,29-136 0,-86 137 15,86-137-15,0 0 0,-122 115 16,122-115-16,0 0 15,0 0-15,0 0 0,0 0 16,0 0-16,-134 75 16,134-75-16,0 0 0,0 0 15,-101 18-15,101-18 16</inkml:trace>
  <inkml:trace contextRef="#ctx0" brushRef="#br0" timeOffset="97295.5264">25640 9222 0,'0'0'0,"0"0"16,0 0-16,0 0 0,0 0 16,0 0-16,0 0 15</inkml:trace>
  <inkml:trace contextRef="#ctx0" brushRef="#br0" timeOffset="102287.398">22443 11217 0,'0'0'0,"0"0"16,0 0-16,0 0 0,0 0 16,0 0-16,0 0 15,0 0-15,0 0 0,0 0 16,0 0-16,47 14 15,-47-14-15,0 0 0,0 0 16,86 4-16,-86-4 16,0 0-16,0 0 0,130 0 15,-130 0-15,0 0 0,0 0 16,158-7-16,-158 7 0,0 0 0,163-11 16,-163 11-16,0 0 0,151-14 15,-151 14-15,0 0 16,0 0-16,0 0 0,140-11 15,-140 11-15,0 0 16,0 0-16,0 0 0,0 0 16,0 0-16,0 0 15,0 0-15,0 0 0,0 0 16,0 0-16,126 0 16,-126 0-16,0 0 0,0 0 15,0 0-15,0 0 0,0 0 16,0 0-16,0 0 15,0 0-15,0 0 0,0 0 16,79 4-16,-79-4 16,0 0-16,0 0 0,0 0 15,0 0-15,0 0 0,0 0 16,0 0-16,0 0 16,0 0-16,0 0 0,33 0 15,-33 0-15,0 0 16,0 0-16,0 0 0,0 0 15,0 0-15,0 0 0,0 0 16,0 0-16,0 0 0,0 0 16,0 0-16,0 0 15,0 0-15,0 0 0,0 0 16</inkml:trace>
  <inkml:trace contextRef="#ctx0" brushRef="#br0" timeOffset="103084.0925">20590 9595 0,'0'0'16,"0"0"-16,0 0 0,0 0 15,0 0-15,0 0 0,0 0 16,0 0-16,0 0 15</inkml:trace>
  <inkml:trace contextRef="#ctx0" brushRef="#br0" timeOffset="103537.015">20604 9495 0,'0'0'0,"0"0"16,0 0-16,0 0 15,0 0-15,0 0 0,0 0 16,0 0-16,0 0 15,-19 76-15,19-76 0,0 0 16,-7 118-16,7-118 0,-3 161 16,3-161-16,-4 180 0,4-180 15,0 190-15,0-190 16,-3 197-16,3-197 0,-7 201 16,7-201-16,-12 205 15,12-205-15,0 0 0,-10 200 16,10-200-16,0 0 0,0 0 15,-7 198-15,7-198 16,0 0-16,0 0 0,0 0 16,0 0-16,-8 168 15,8-168-15,0 0 0,0 0 16</inkml:trace>
  <inkml:trace contextRef="#ctx0" brushRef="#br0" timeOffset="103958.8832">20517 9686 0,'0'0'0,"0"0"0,0 0 16,0 0-16,0 0 15,0 0-15,61-47 0,-61 47 16,0 0-16,0 0 15,90-36-15,-90 36 0,0 0 16,0 0-16,130-14 16,-130 14-16,0 0 0,0 0 15,137 32-15,-137-32 0,0 0 16,94 86-16,-94-86 0,25 122 16,-25-122-16,-29 129 15,29-129-15,-65 122 0,65-122 16,-93 116-16,93-116 15,-109 103-15,109-103 0,-100 93 16,100-93-16,0 0 16,-94 86-16,94-86 0,0 0 15,0 0-15,0 0 0,0 0 16,0 0-16,0 0 16,-76 72-16,76-72 0,-29 18 15,29-18-15</inkml:trace>
  <inkml:trace contextRef="#ctx0" brushRef="#br0" timeOffset="104224.4459">21316 9592 0,'0'0'0,"0"0"15,0 0-15,0 0 0,0 0 16,0 0-16,80-32 16,-80 32-16,0 0 0,104-36 15,-104 36-15,141-39 16,-141 39-16,0 0 0,0 0 16,161-25-16,-161 25 0,0 0 15,159-4-15,-159 4 16,0 0-16,0 0 0</inkml:trace>
  <inkml:trace contextRef="#ctx0" brushRef="#br0" timeOffset="104458.6738">21590 9911 0,'0'0'16,"0"0"-16,0 0 0,0 0 16,0 0-16,0 0 0,0 0 15,0 0-15,0 0 16,79-14-16,-79 14 0,126-29 16,-126 29-16,147-28 15,-147 28-15,156-25 0,-156 25 16</inkml:trace>
  <inkml:trace contextRef="#ctx0" brushRef="#br0" timeOffset="107989.1928">24649 11801 0</inkml:trace>
  <inkml:trace contextRef="#ctx0" brushRef="#br0" timeOffset="108738.9192">24455 12476 0,'0'0'0,"0"0"0,0 0 16,0 0-16,0 0 15,-78-43-15,78 43 0,0 0 16,-95-54-16,95 54 16,0 0-16,-107-65 0,107 65 15,0 0-15,-112-79 0,112 79 16,0 0-16,-104-100 16,104 100-16,0 0 0,-90-125 15,90 125-15,0 0 0,-69-151 16,69 151-16,-35-172 15,35 172-15,-12-158 0,12 158 16,12-148-16,-12 148 0,0 0 16,0 0-16,28-153 15,-28 153-15,0 0 0,0 0 16,0 0-16,0 0 16,47-132-16,-47 132 0,0 0 15,0 0-15,64-84 16,-64 84-16,0 0 0,73-4 15,-73 4-15,53 84 0,-53-84 16,19 129-16,-30 21 16,11-150-16,-29 158 0,29-158 15,-43 162-15,43-162 16,-50 171-16,50-171 0,-47 176 16,47-176-16,-36 165 0,36-165 15,0 0-15,-19 151 16,19-151-16,0 0 15,0 0-15,0 0 0,0 0 16,0 0-16,15 125 16,-15-125-16,0 0 0,0 0 15,65 61-15,-65-61 0,93-14 16,-93 14-16,104-68 16,-104 68-16,119-108 0,-119 108 15,119-122-15,-119 122 0,0 0 16,112-107-16,-112 107 15,0 0-15</inkml:trace>
  <inkml:trace contextRef="#ctx0" brushRef="#br0" timeOffset="109098.215">24844 10869 0,'0'0'0,"0"0"16,0 0-16,0 0 16,0 0-16,-35 89 0,35-89 15,-29 122-15,29-122 16,-26 155-16,1 17 0,25-172 15,-18 172-15,7 0 0,11-172 16,-3 169-16,3-169 16,-7 168-16,7-168 0,-4 165 15,4-165-15,0 0 0,0 165 16,0-165-16,0 0 16,0 0-16,0 0 0,0 0 15,14 141-15,-14-141 16,32 42-16,-32-42 0,0 0 15</inkml:trace>
  <inkml:trace contextRef="#ctx0" brushRef="#br0" timeOffset="109691.8261">25297 11267 0,'0'0'0,"0"0"15,0 0-15,0 0 0,0 0 16,0 0-16,0 0 15,-53-3-15,53 3 0,-90 43 16,90-43-16,-116 78 0,116-78 16,-118 104-16,118-104 15,-101 104-15,101-104 0,0 0 16,-80 104-16,80-104 0,0 0 16,0 0-16,0 0 15,-61 108-15,61-108 0,0 0 16,0 0-16,0 0 15,-17 93-15,17-93 0,0 0 16,0 0-16,0 0 0,61 72 16,-61-72-16,0 0 15,129 53-15,-129-53 0,0 0 16,162 41-16,-162-41 16,0 0-16,0 0 0,162 46 15,-162-46-15,0 0 0,137 57 16,-137-57-16,0 0 15,0 0-15,0 0 0,0 0 16,0 0-16,0 0 16,0 0-16,0 0 0,0 0 15,97 61-15,-97-61 0,0 0 16,0 0-16,0 0 16,0 0-16,0 0 0,0 0 15,0 0-15,0 0 16,0 0-16,0 0 0,47 54 15,-47-54-15,0 0 16,0 0-16,0 0 0,0 0 16,0 0-16,0 0 0,0 0 15,0 0-15,0 0 16,0 0-16,4 29 0,-4-29 16,0 0-16,0 0 0,0 0 15,0 0-15,0 0 16</inkml:trace>
  <inkml:trace contextRef="#ctx0" brushRef="#br0" timeOffset="110629.1085">26118 10779 0,'0'0'0,"0"0"0,0 0 0,0 0 16,0 0-16,0 0 15,0 0-15,0 0 0,0 0 16,40 18-16,-40-18 16,0 0-16,0 0 0,105 7 15,-105-7-15,139-7 0,-139 7 16,152-14-16,-152 14 15,158-18-15,-158 18 0,163-18 16,-163 18-16,165-18 16,-165 18-16,155-14 0,-155 14 15,133-11-15,-133 11 0,133-7 16,-133 7-16,0 0 16,140-11-16,-140 11 0,0 0 15,145-7-15,-145 7 16,0 0-16,0 0 0,144 0 15,-144 0-15,0 0 0,0 0 16,118 18-16,-118-18 16,0 0-16,0 0 0,90 54 15,-90-54-15,0 0 16,0 0-16,54 104 0,-54-104 16,7 146-16,-7-146 15,0 0-15,-17 166 0,17-166 16,-29 175-16,29-175 0,-29 162 15,29-162-15,-22 136 16,22-136-16,-7 136 0,7-136 16,0 0-16,0 0 0,14 154 15,-14-154-15,18 152 16,-18-152-16,0 0 0,19 139 16,-19-139-16,0 0 0,0 0 15,0 0-15,0 0 16,17 129-16,-17-129 0,0 0 15,0 0-15,0 0 16,7 72-16,-7-72 0,0 0 16</inkml:trace>
  <inkml:trace contextRef="#ctx0" brushRef="#br0" timeOffset="111097.841">27691 11755 0,'0'0'0,"0"0"0,0 0 0,0 0 16,0 0-16,0 0 16,0 0-16,0 0 0,22 64 15,-22-64-15,0 0 16,43 93-16,-43-93 0,0 0 15,65 120-15,-65-120 16,0 0-16,0 0 0,79 128 16,-79-128-16,0 0 0,0 0 15,0 0-15,0 0 16,0 0-16,0 0 0,72 101 16,-72-101-16,0 0 15,65 21-15,-65-21 0,54-65 16,-54 65-16,54-125 0,-54 125 15,54-140-15,-54 140 16,54-136-16,-54 136 0,72-137 16,-72 137-16,94-136 15,-94 136-15,93-118 0,-93 118 16,0 0-16,94-97 0,-94 97 16,0 0-16,104-89 15,-104 89-15,0 0 0,0 0 16</inkml:trace>
  <inkml:trace contextRef="#ctx0" brushRef="#br0" timeOffset="111597.7247">27591 12293 0,'0'0'0,"0"0"16,0 0-16,3 28 15,-3-28-15,0 0 0,11 86 16,-11-86-16,15 137 15,-15-137-15,14 168 0,-3 11 16,-11-179-16,4 173 0,-4-173 16,-4 168-16,4-168 15,4 169-15,-4-169 0,10 165 16,-10-165-16,0 0 16,0 0-16,0 0 0,25 154 15,-25-154-15,55 82 0,-55-82 16</inkml:trace>
  <inkml:trace contextRef="#ctx0" brushRef="#br0" timeOffset="111972.5433">28494 12407 0,'0'0'16,"0"0"-16,0 0 0,0 0 15,0 0-15,0 0 0,0 0 16,0 0-16,-79 40 16,79-40-16,-93 68 0,93-68 15,0 0-15,-119 97 16,119-97-16,-134 111 0,134-111 16,0 0-16,-126 115 0,126-115 15,0 0-15,0 0 16,0 0-16,0 0 0,0 0 15,0 0-15,0 0 16,0 0-16,-111 104 0,111-104 16,0 0-16,0 0 0,0 0 15,0 0-15,-40 72 16,40-72-16,0 0 0,54 32 16,-54-32-16,126 7 15,-126-7-15,158-3 0,-158 3 16,0 0-16,0 0 15</inkml:trace>
  <inkml:trace contextRef="#ctx0" brushRef="#br0" timeOffset="113362.9368">27382 12946 0,'0'0'0,"0"0"0,0 0 15,0 0-15,0 0 16,-87-22-16,87 22 0,-93-12 15,93 12-15,0 0 0,-108 9 16,108-9-16,0 0 16,-105 25-16,105-25 0,0 0 15,0 0-15,0 0 0,-93 50 16,93-50-16,0 0 16,0 0-16,0 0 0,-72 89 15,72-89-15,0 0 16,-43 133-16,43-133 0,-11 151 15,11-151-15,15 150 0,10 1 16,-25-151-16,24 151 16,-24-151-16,26 165 0,3 17 15,-29-182-15,29 190 16,-1 7-16,-28-197 0,33 199 16,-33-199-16,39 200 15,-39-200-15,51 201 0,7-19 16,-58-182-16,57 151 0,-57-151 15,58 128-15,-58-128 16,65 123-16,-65-123 0,75 118 16,-75-118-16,86 104 15,-86-104-15,90 76 0,-90-76 16,0 0-16,94 46 0,-94-46 16,0 0-16,126 15 15,-126-15-15,158-25 0,-158 25 16,158-36-16,-158 36 15,0 0-15,152-47 0,-152 47 16,154-43-16,-154 43 0,155-32 16,-155 32-16,148-22 0,-7 1 15,-141 21-15,0 0 16,143-29-16,-143 29 0,158-32 16,-158 32-16,167-36 15,-167 36-15,158-36 0,-158 36 16,158-33-16,-158 33 15,165-28-15,-165 28 0,170-24 16,-170 24-16,158-16 0,-13 12 16,-145 4-16,136 0 15,-136 0-15,0 0 0,134-2 16,-134 2-16,0 0 16,143-12-16,-143 12 0,0 0 15,0 0-15,162-28 0,-162 28 16,0 0-16,163-47 15,-163 47-15,0 0 0,0 0 16,139-64-16,-139 64 16,109-90-16,-109 90 0,72-115 15,-72 115-15,39-132 0,-39 132 16,22-158-16,-22 158 16,3-186-16,-6-16 0,3 202 15,3-190-15,-3 190 16,7-186-16,1-11 0,-8 197 15,4-195-15,-4 24 0,0 171 16,-12-147-16,12 147 16,-29-147-16,29 147 0,-35-151 15,35 151-15,0 0 0,-43-161 16,43 161-16,0 0 16,-61-180-16,61 180 0,-62-172 15,62 172-15,0 0 16,-50-136-16,50 136 0,-54-107 15,54 107-15,0 0 0,0 0 16,0 0-16,-61-94 16,61 94-16,0 0 0,0 0 15,0 0-15,-86-82 16,86 82-16,0 0 0,0 0 16,0 0-16,-123-68 15,123 68-15,-141-39 0,141 39 16,-136-15-16,136 15 0,0 0 15,-144 0-15,144 0 16,0 0-16,-177 7 0,177-7 16,-184 18-16,184-18 15,0 0-15,-183 29 0,183-29 16,0 0-16,-176 39 0,176-39 16,-158 51-16,158-51 15,0 0-15,-134 50 0,134-50 16,0 0-16,0 0 15,0 0-15,0 0 0</inkml:trace>
  <inkml:trace contextRef="#ctx0" brushRef="#br0" timeOffset="114237.7324">29160 13623 0,'0'0'0,"0"0"0,0 0 16,0 0-16,0 0 0,18 72 16,-18-72-16,0 0 0,29 96 15,-29-96-15,0 0 16,50 109-16,-50-109 0,0 0 15,87 86-15,-87-86 16,111 46-16,-111-46 0,137-11 16,-137 11-16,130-43 0,-130 43 15,112-68-15,-112 68 16,111-96-16,-111 96 0,108-123 16,-108 123-16,87-132 15,-87 132-15,0 0 0,61-137 16,-61 137-16,29-154 15,-29 154-15,0 0 0,-5-136 16,5 136-16,0 0 0,0 0 16,-39-115-16,39 115 15,0 0-15,0 0 0,-83-85 16,83 85-16,-126-37 16,126 37-16,0 0 0,-133 17 15,133-17-15,-126 68 0,126-68 16,0 0-16,0 0 15,-115 113-15,115-113 0,0 0 16,-87 136-16,87-136 16,0 0-16,0 0 0,-46 150 15,46-150-15,0 0 0,0 0 16,0 140-16,0-140 16,0 0-16,0 0 0,58 108 15,-58-108-15,0 0 0,97 64 16,-97-64-16,0 0 15,0 0-15,115 29 0,-115-29 16,0 0-16,115 36 16,-115-36-16,86 62 0,-86-62 15,51 103-15,-51-103 0,22 150 16,-22-150-16,-12 191 16,-13 28-16,25-219 0,-21 217 15,21-217-15,-18 223 16,4 0-16,14-223 0,-8 193 15,8-193-15,0 0 16,0 0-16,0 0 0,0 0 16,-7 147-16,7-147 0,0 0 15,0 0-15,0 0 16,0 0-16,0 0 0,0 0 16,-11 79-16,11-79 0,0 0 15,0 0-15,0 0 16,14-129-16,-14 129 0,0 0 15</inkml:trace>
  <inkml:trace contextRef="#ctx0" brushRef="#br0" timeOffset="114393.9517">30024 14757 0,'0'0'0,"0"0"0,0 0 15,0 0-15,0 0 0,0 0 16,0 0-16,0 0 16,0 0-16,0 0 0,0 0 15,0 0-15,0 0 0</inkml:trace>
  <inkml:trace contextRef="#ctx0" brushRef="#br0" timeOffset="117002.6137">29764 10758 0,'0'0'0,"0"0"0,-20 10 15,20-10-15,-51 43 16,51-43-16,-79 87 0,79-87 16,-86 118-16,86-118 15,-77 119-15,77-119 0,0 0 16,-68 118-16,68-118 0,0 0 16,0 0-16,0 0 0,0 0 15,-68 111-15,68-111 16,0 0-16,0 0 0,0 0 15,-51 43-15,51-43 16</inkml:trace>
  <inkml:trace contextRef="#ctx0" brushRef="#br0" timeOffset="117268.273">29351 10844 0,'0'0'0,"0"0"0,0 0 0,0 0 15,0 0-15,0 0 16,0 0-16,29 79 0,-29-79 16,0 0-16,0 0 0,46 107 15,-46-107-15,0 0 16,0 0-16,73 148 0,-73-148 16,0 0-16,78 139 15,-78-139-15,0 0 0,0 0 16,0 0-16,0 0 0,0 0 15,62 108-15,-62-108 16,21 39-16,-21-39 16</inkml:trace>
  <inkml:trace contextRef="#ctx0" brushRef="#br0" timeOffset="117440.1083">29215 11092 0,'0'0'0,"0"0"0,0 0 15,0 0-15,0 0 16,0 0-16,0 0 0,0 0 16,64 10-16,-64-10 0,0 0 15,115 3-15,-115-3 0,169-3 16,-169 3-16,177-15 16,-177 15-16</inkml:trace>
  <inkml:trace contextRef="#ctx0" brushRef="#br0" timeOffset="117658.7146">30240 10736 0,'0'0'0,"0"0"0,0 0 0,-10 22 16,10-22-16,-37 50 15,37-50-15,-61 83 0,61-83 16,-79 114-16,79-114 15,-83 133-15,83-133 0,0 0 16,0 0-16,-72 140 0,72-140 16,0 0-16,0 0 15,0 0-15,-57 129 0,57-129 16,0 0-16</inkml:trace>
  <inkml:trace contextRef="#ctx0" brushRef="#br0" timeOffset="117893.1269">29992 10773 0,'0'0'0,"0"0"15,0 0-15,0 0 0,0 0 16,0 0-16,0 0 0,14 53 16,-14-53-16,32 75 15,-32-75-15,0 0 0,0 0 16,44 125-16,-44-125 15,0 0-15,0 0 0,46 155 16,-46-155-16,0 0 0,0 0 16,0 0-16,0 0 0,0 0 15</inkml:trace>
  <inkml:trace contextRef="#ctx0" brushRef="#br0" timeOffset="118096.2067">29841 10994 0,'0'0'0,"0"0"16,0 0-16,0 0 15,0 0-15,0 0 0,0 0 16,0 0-16,93 0 0,-93 0 16,0 0-16,133 0 15,-133 0-15,0 0 0,166-25 16,-166 25-16</inkml:trace>
  <inkml:trace contextRef="#ctx0" brushRef="#br0" timeOffset="118392.9184">30492 10700 0,'0'0'0,"0"0"15,0 0-15,0 0 16,0 0-16,0 0 0,0 76 15,0-76-15,0 0 0,-14 107 16,14-107-16,-22 143 16,22-143-16,-15 162 0,15-162 15,0 0-15,-10 190 16,10-190-16,-7 215 0,7-215 16,0 0-16,-4 223 0,4-223 15,4 219-15,-4-219 16,0 0-16,7 190 0,-7-190 15,0 0-15,0 0 0,0 0 16,0 0-16,0 0 16,7 129-16,-7-129 0,0 0 15,0 0-15</inkml:trace>
  <inkml:trace contextRef="#ctx0" brushRef="#br0" timeOffset="118736.5835">30398 10804 0,'0'0'0,"0"0"0,0 0 15,0 0-15,0 0 16,0 0-16,0 0 0,0 0 16,43-10-16,-43 10 15,0 0-15,0 0 0,0 0 16,0 0-16,0 0 0,73 3 15,-73-3-15,0 0 16,0 0-16,72 54 0,-72-54 16,28 93-16,-28-93 0,-21 111 15,21-111-15,-62 115 16,62-115-16,-85 111 0,85-111 16,-94 104-16,94-104 0,0 0 15,0 0-15,0 0 16,0 0-16,-86 72 0,86-72 15,-44 7-15,59-82 16,-15 75-16</inkml:trace>
  <inkml:trace contextRef="#ctx0" brushRef="#br0" timeOffset="119064.728">30866 10614 0,'0'0'0,"0"0"15,0 0-15,0 0 16,0 0-16,0 0 0,-7 97 16,7-97-16,-7 133 15,7-133-15,0 0 0,-15 172 16,15-172-16,-17 194 0,17-194 16,-22 197-16,4-7 15,18-190-15,-14 176 0,14-176 16,-11 157-16,11-157 0,0 0 15,-8 158-15,8-158 16,0 0-16,0 0 0,0 0 16,-14 140-16,14-140 15,0 0-15,0 0 0,0 0 16,-22 68-16,22-68 0,-17-47 16,17 47-16</inkml:trace>
  <inkml:trace contextRef="#ctx0" brushRef="#br0" timeOffset="119470.8848">30733 10826 0,'0'0'0,"0"0"16,0 0-16,0 0 15,0 0-15,0 0 0,40-15 16,-40 15-16,0 0 15,0 0-15,83-25 0,-83 25 16,0 0-16,119-21 16,-119 21-16,0 0 0,0 0 15,0 0-15,122 21 16,-122-21-16,0 0 0,68 79 16,-68-79-16,-10 108 0,10-108 15,-73 114-15,73-114 16,0 0-16,-119 105 0,119-105 15,0 0-15,0 0 0,0 0 16,0 0-16,-129 93 16,129-93-16,0 0 0,0 0 15,0 0-15,-116 57 16,116-57-16,0 0 0,0 0 16,0 0-16,0 0 0,-89 22 15,89-22-15,0 0 16,0 0-16,0 0 0</inkml:trace>
  <inkml:trace contextRef="#ctx0" brushRef="#br0" timeOffset="119611.4796">31359 11167 0,'0'0'0,"0"0"0,0 0 15,0 0-15,0 0 0,0 0 16,0 0-16</inkml:trace>
  <inkml:trace contextRef="#ctx0" brushRef="#br0" timeOffset="122579.4399">29271 15266 0,'0'0'16,"0"0"-16,0 0 0,0 0 15,0 0-15,0 0 0,0 0 16,0 0-16,0 0 15,0 0-15,76 3 16,-76-3-16,108 4 0,-108-4 16,137-7-16,-137 7 15,145-18-15,-145 18 0,0 0 16,161-25-16,-161 25 0,181-33 16,-181 33-16,175-32 0,-2 0 15,-173 32-15,148-18 16,-148 18-16,0 0 0,133-11 15,-133 11-15,0 0 16,144-3-16,-144 3 0,0 0 16,0 0-16,0 0 0,0 0 15,0 0-15,137 3 16,-137-3-16,0 0 0,0 0 16,0 0-16,0 0 15,0 0-15,0 0 0,0 0 16,0 0-16,0 0 15,0 0-15,100 7 0,-100-7 16,0 0-16,0 0 0,0 0 16,0 0-16,0 0 15,0 0-15,0 0 0,0 0 16,0 0-16,0 0 16,34 4-16,-34-4 0,0 0 15,0 0-15,0 0 0,0 0 16,0 0-16</inkml:trace>
  <inkml:trace contextRef="#ctx0" brushRef="#br0" timeOffset="150838.4583">28958 14796 0,'0'0'0,"0"0"16,0 0-16,0 0 0,0 0 15,0 0-15,0 0 16,0 0-16,76 18 0,-76-18 16,0 0-16,108 11 15,-108-11-15,0 0 0,148 11 16,-148-11-16,0 0 0,0 0 16,176 14-16,-176-14 15,0 0-15,194 7 0,-194-7 16,203 0-16,-203 0 15,172 0-15,-21 0 0,-151 0 16,141-7-16,-141 7 0,0 0 16,136-7-16,-136 7 0,144-4 15,-144 4-15,126-3 16,-126 3-16,0 0 0,126-8 16,-126 8-16</inkml:trace>
  <inkml:trace contextRef="#ctx0" brushRef="#br0" timeOffset="158883.491">19308 5738 0,'0'0'0,"0"0"0,0 0 15,0 0-15,0 0 0,0 0 16,0 0-16,0 0 16,0 0-16,0 0 0,0 0 15,0 0-15,0 0 16,0 0-16,0 0 0,0 0 16,90 21-16,-90-21 0,0 0 15,133 14-15,-133-14 0,176 22 16,-176-22-16,0 0 15,187 21-15,-187-21 0,174 25 16,-174-25-16,158 22 16,-158-22-16,0 0 0,158 21 15,-158-21-15,0 0 0,177 21 16,-177-21-16,175 26 16,-175-26-16,0 0 0,155 24 15,-155-24-15,0 0 16,0 0-16,0 0 0,123 30 15,-123-30-15,0 0 16,0 0-16,0 0 0,0 0 16,0 0-16,0 0 15</inkml:trace>
  <inkml:trace contextRef="#ctx0" brushRef="#br0" timeOffset="166734.0107">27792 7379 0,'0'0'0,"0"0"15,0 0-15,0 0 0,-18-89 16,18 89-16,0 0 0,0 0 16,-11-115-16,11 115 15,0 0 1,0 0-16,-10-143 0,10 143 16,0 0-16,0 0 0,0 0 15,-7-159-15,7 159 0,0 0 16,0 0-1,0 0-15,0 0 0,-4-150 16,4 150-16,0 0 0,0 0 16,0 0-16,0 0 15,0 0-15,-29-121 0,29 121 16,0 0-16,-71-58 16,71 58-16,0 0 0,-112 15 15,112-15-15,-126 64 0,126-64 16,-119 90-16,119-90 15,-104 93-15,104-93 0,-87 89 16,87-89-16,-79 97 0,79-97 16,-76 111-16,76-111 15,-76 115-15,76-115 0,-68 115 16,68-115-16,-61 111 0,61-111 16,-54 119-16,54-119 15,-43 139-15,43-139 0,-29 151 16,29-151-16,0 0 0,-18 151 15,18-151-15,0 154 16,0-154-16,15 132 0,-15-132 16,0 0-16,28 114 15,-28-114-15,47 113 0,-47-113 16,0 0-16,64 100 16,-64-100-16,0 0 0,90 78 15,-90-78-15,0 0 16,0 0-16,116 47 0,-116-47 15,126 11-15,-126-11 0,0 0 16,119-32-16,-119 32 16,100-65-16,-100 65 0,0 0 15,83-93-15,-83 93 16,0 0-16,0 0 0,62-115 16,-62 115-16,0 0 0,0 0 15,25-133-15,-25 133 16,0 0-16,-12-132 0,12 132 15,0 0-15,0 0 16,0 0-16,-53-119 0,53 119 16,0 0-16,0 0 0,-101-93 15,101 93-15,-130-50 0,130 50 16,-151 0-16,151 0 16,-162 43-16,162-43 0,-151 75 15,151-75-15,-122 97 16,122-97-16,-97 108 0,97-108 15,0 0-15</inkml:trace>
  <inkml:trace contextRef="#ctx0" brushRef="#br0" timeOffset="942151.9272">10816 6565 0,'0'0'0,"0"0"0,0 0 16,0 0-16,0 0 0,61-6 15,-61 6-15,0 0 0,108-9 16,-108 9-16,0 0 16,147-3-16,-147 3 0,173-3 15,-173 3-15,158 0 16,-158 0-16,138 0 0,-138 0 16,136 0-16,-136 0 0,141-6 15,-141 6-15,143-12 16,-143 12-16,0 0 0,138-11 15,-138 11-15,0 0 16,0 0-16,0 0 0,143-15 16,-143 15-16,0 0 15,0 0-15,159-14 0,-159 14 16,0 0-16,0 0 16,0 0-16,137-3 0,-137 3 15,0 0-15,0 0 0,0 0 16,0 0-16,0 0 15,0 0-15,0 0 0,0 0 16,0 0-16,0 0 16,104 0-16,-104 0 0,0 0 15,0 0-15,0 0 0,0 0 16,0 0-16,0 0 16,0 0-16,0 0 0,0 0 15,0 0-15,57 7 16,-57-7-16,0 0 0,0 0 15,0 0-15,0 0 0,0 0 16,0 0-16,0 0 0,0 0 16,0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52.73428" units="1/cm"/>
          <inkml:channelProperty channel="Y" name="resolution" value="447.63663" units="1/cm"/>
          <inkml:channelProperty channel="T" name="resolution" value="1" units="1/dev"/>
        </inkml:channelProperties>
      </inkml:inkSource>
      <inkml:timestamp xml:id="ts0" timeString="2024-04-11T01:45:25.7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4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6.66667" units="1/cm"/>
          <inkml:channelProperty channel="Y" name="resolution" value="13.17073" units="1/cm"/>
          <inkml:channelProperty channel="T" name="resolution" value="1" units="1/dev"/>
        </inkml:channelProperties>
      </inkml:inkSource>
      <inkml:timestamp xml:id="ts1" timeString="2024-04-11T02:07:35.565"/>
    </inkml:context>
  </inkml:definitions>
  <inkml:trace contextRef="#ctx0" brushRef="#br0">3483 5034 0,'0'0'0,"0"0"0,0 0 0,0 0 15,0 0-15,0 0 16,0 0-16,0 0 0,0 0 15,0 0-15,-25 83 16,25-83-16,0 0 0,-33 118 16,33-118-16,-29 147 0,29-147 15,0 0-15,-28 165 16,28-165-16,0 0 0,-29 180 16,29-180-16,0 0 15,0 0-15,0 0 0,0 0 16,-21 165-16,21-165 15,0 0-15,0 0 0,0 0 16,0 0-16,-8 97 0,8-97 16,0 0-16</inkml:trace>
  <inkml:trace contextRef="#ctx0" brushRef="#br0" timeOffset="156.2086">3282 4855 0,'0'0'0,"0"0"16,0 0-16,0 0 15,0 0-15,0 0 0,0 0 16</inkml:trace>
  <inkml:trace contextRef="#ctx0" brushRef="#br0" timeOffset="1077.8682">3724 5005 0,'0'0'0,"0"0"0,0 0 0,7 29 16,-7-29-16,0 0 16,29 76-16,-29-76 0,36 118 15,-36-118-15,29 150 16,-14 19-16,-15-169 0,-8 169 15,8-169-15,0 0 0,-25 150 16,25-150-16,0 0 16,0 0-16,0 0 0,0 0 15,0 0-15,-28 98 16,28-98-16,0 0 0,0 0 16,0 0-16,61-80 0,-61 80 15,85-125-15,-85 125 16,105-133-16,-105 133 0,0 0 15,97-115-15,-97 115 16,0 0-16,0 0 0,0 0 16,0 0-16,90-89 0,-90 89 15,0 0-15,65-19 16,-65 19-16,0 0 0,32 58 16,-32-58-16,0 0 15,0 0-15,4 107 0,-4-107 16,0 0-16,0 0 15,0 0-15,0 0 0,-7 132 16,7-132-16,0 0 0,0 0 16,22 95-16,-22-95 0,50 3 15,-50-3-15,64-82 16,-64 82-16,70-144 0,-13-31 16,-57 175-16,40-180 15,-23 5-15,-17 175 0,11-162 16,-11 162-16,7-154 0,7-11 15,-14 165-15,29-158 16,-29 158-16,40-147 0,-40 147 16,0 0-16,43-161 15,-43 161-15,0 0 0,51-161 16,-51 161-16,0 0 16,0 0-16,0 0 0,0 0 15,0 0-15,32-120 0,-32 120 16,0 0-16,-3-34 15,3 34-15,-25 54 0,25-54 16,-28 107-16,28-107 16,-30 132-16,12 26 0,18-158 15,-11 158-15,4 0 0,7-158 16,0 158-16,0-158 16,0 175-16,3 12 0,-3-187 15,4 186-15,10 0 16,-14-186-16,15 181 0,-15-181 15,18 175-15,-18-175 16,25 178-16,-25-178 0,33 170 16,-33-170-16,39 146 0,-39-146 15,0 0-15,0 0 0,36 126 16,-36-126-16,0 0 16,0 0-16,0 0 0,0 0 15,22 85-15,-22-85 16,0 0-16</inkml:trace>
  <inkml:trace contextRef="#ctx0" brushRef="#br0" timeOffset="1374.778">4395 4786 0,'0'0'0,"0"0"0,0 0 16,0 0-16,0 0 15,0 0-15,0 0 0,97 16 16,-97-16-16,119 28 0,-119-28 16,146 32-16,-146-32 15,151 40-15,-151-40 0,0 0 16,159 46-16,-159-46 0,169 50 15,-169-50-15,0 0 16</inkml:trace>
  <inkml:trace contextRef="#ctx0" brushRef="#br0" timeOffset="1733.9699">6306 4252 0,'0'0'16,"0"0"-16,0 0 0,0 0 15,0 0-15,3 54 0,-3-54 16,-3 80-16,3-80 15,-7 124-15,7-124 0,-12 169 16,12-169-16,-10 191 16,10-191-16,-12 204 0,2-7 15,10-197-15,-7 168 16,7-168-16,0 154 0,0-154 16,0 0-16,3 166 0,-3-166 15,0 0-15,11 164 16,-11-164-16,22 144 0,-22-144 15,0 0-15,0 0 0</inkml:trace>
  <inkml:trace contextRef="#ctx0" brushRef="#br0" timeOffset="2140.2175">7101 4898 0,'0'0'0,"0"0"16,0 0-16,0 0 0,-72-11 16,72 11-16,-111 11 15,111-11-15,-138 47 0,138-47 16,-151 79-16,151-79 0,-140 93 16,140-93-16,0 0 15,0 0-15,-119 100 0,119-100 16,0 0-16,0 0 15,0 0-15,-68 104 0,68-104 16,0 0-16,0 0 0,4 97 16,-4-97-16,0 0 15,90 86-15,-90-86 0,136 72 16,-136-72-16,148 60 0,-148-60 16,144 62-16,-144-62 15,129 61-15,-129-61 0,0 0 16,0 0-16,126 54 0,-126-54 15,0 0-15,130 32 16,-130-32-16,119-4 0,-29-57 16,-90 61-16</inkml:trace>
  <inkml:trace contextRef="#ctx0" brushRef="#br0" timeOffset="2343.1983">7406 4844 0,'0'0'0,"0"0"0,0 0 0,0 0 16,0 0-16,0 0 15,0 0-15,83 15 0,-83-15 16,116 25-16,-116-25 16,0 0-16,0 0 0,148 29 15,-148-29-15</inkml:trace>
  <inkml:trace contextRef="#ctx0" brushRef="#br0" timeOffset="2499.4157">7406 5339 0,'0'0'0,"0"0"0,0 0 0,0 0 16,0 0-16,66 32 15,-66-32-15,90 26 0,36-1 16,-126-25-16,136 17 0,-136-17 16,0 0-16,0 0 15</inkml:trace>
  <inkml:trace contextRef="#ctx0" brushRef="#br0" timeOffset="3311.7264">8479 4987 0,'0'0'0,"0"0"16,0 0-16,0 0 0,0 0 16,0 0-16,87 18 15,-87-18-15,115 5 0,-115-5 16,133-5-16,-133 5 15,0 0-15,151-24 0,-151 24 16,0 0-16,145-61 0,-145 61 16,0 0-16,0 0 15,97-104-15,-97 104 0,0 0 16,43-134-16,-43 134 16,0 0-16,-11-139 0,11 139 15,0 0-15,0 0 0,-68-129 16,68 129-16,0 0 15,-126-97-15,126 97 0,0 0 16,-158-39-16,158 39 0,0 0 16,-155 14-16,155-14 15,0 0-15,0 0 0,-127 68 16,127-68-16,0 0 16,0 0-16,0 0 0,-75 108 15,75-108-15,0 0 0,0 0 16,-7 121-16,7-121 15,0 0-15,61 108 0,-61-108 16,0 0-16,115 67 16,-115-67-16,0 0 0,159 27 15,-159-27-15,0 0 16,0 0-16,0 0 0,0 0 16,169-11-16,-169 11 0,0 0 15,0 0-15,125 4 16,-125-4-16,58 36 0,-58-36 15,-7 64-15,7-64 16,-51 103-16,51-103 0,-83 144 16,83-144-16,-93 169 0,93-169 15,-94 189-15,94-189 16,-90 209-16,12-5 0,78-204 16,-58 176-16,58-176 15,-43 150-15,43-150 0,0 0 16,-22 140-16,22-140 0,0 0 15,0 0-15,0 0 16,0 0-16,0 0 0,0 0 16,0 0-16,0 0 0,0 0 15,0 0-15,0 118 16,0-118-16,0 0 0,0 0 16,0 0-16,0 0 15,14 40-15,-14-40 0,0 0 16</inkml:trace>
  <inkml:trace contextRef="#ctx0" brushRef="#br0" timeOffset="3546.0438">9897 4823 0,'0'0'0,"0"0"15,0 0-15,0 0 16,0 0-16,0 0 0,0 0 16,0 0-16,0 0 15,0 0-15,0 0 0,5 36 16,-5-36-16,0 0 0,0 0 16</inkml:trace>
  <inkml:trace contextRef="#ctx0" brushRef="#br0" timeOffset="3905.3328">10052 5609 0,'0'0'0,"0"0"0,0 0 0,0 0 15,0 0-15,0 0 16,0 0-16,0 0 0,19 61 15,-19-61-15,0 0 0,3 89 16,-3-89-16,-36 107 16,36-107-16,-68 104 0,68-104 15,0 0-15,-105 93 16,105-93-16,0 0 0,0 0 16,0 0-16,0 0 15,0 0-15,0 0 0,0 0 16,0 0-16,0 0 0,0 0 15,-119 72-15,119-72 16,0 0-16,0 0 0,0 0 16,0 0-16,-82 25 15,82-25-15,0 0 0,0 0 16</inkml:trace>
  <inkml:trace contextRef="#ctx0" brushRef="#br0" timeOffset="4483.3276">3422 8072 0,'0'0'16,"0"0"-16,0 0 0,-33 75 15,33-75-15,0 0 0,0 0 16,-18 107-16,18-107 16,0 0-16,0 0 0,0 0 15,-14 126-15,14-126 16,0 0-16,0 0 0,0 0 15,0 0-15,0 0 16</inkml:trace>
  <inkml:trace contextRef="#ctx0" brushRef="#br0" timeOffset="4639.5363">3396 7336 0,'0'0'0,"0"0"0,0 0 15,0 0-15,0 0 16,0 0-16,0 0 0,0 0 16,0 0-16,51 29 15,-51-29-15,0 0 0</inkml:trace>
  <inkml:trace contextRef="#ctx0" brushRef="#br0" timeOffset="5373.8376">3854 7386 0,'0'0'0,"3"29"15,-3-29-15,4 80 16,-4-80 0,9 125-16,-9-125 0,0 147 15,0-147-15,-9 151 0,9-151 16,0 0-16,0 0 0,-4 143 16,4-143-16,0 0 15,0 0-15,0 0 0,0 0 16,19 115-16,-19-115 15,0 0-15,0 0 0,61 50 16,-61-50-16,0 0 0,0 0 16,0 0-16,0 0 15,0 0-15,83-7 0,-83 7 16,0 0-16,0 0 16,79 0-16,-79 0 0,0 0 15,0 0-15,0 0 16,0 0-16,0 0 0,0 0 15,61 28-15,-61-28 0,45-18 16,-45 18-16,41-96 16,-41 96-16,47-158 0,-4-43 15,-43 201-15,40-208 16,-40 208-16,36-201 0,-36 201 16,40-211-16,-4 6 0,-36 205 15,32-179-15,-32 179 16,29-164-16,-29 164 0,0 0 15,21-159-15,-21 159 16,0 0-16,0 0 0,0 0 16,0 0-16,11-143 0,-11 143 15,7-86-15,-7 86 16,0 0-16,0 0 0,0 0 16,-32 100-16,32-100 0,-29 147 15,29-147-15,-25 187 16,-1 13-16,26-200 0,-17 194 15,2-7-15,15-187 16,-4 182-16,4-182 0,4 191 16,4 9-16,-8-200 0,17 190 15,-17-190-15,26 194 16,2 4-16,-28-198 0,33 182 16,-33-182-16,22 172 15,-22-172-15,21 176 0,-21-176 16,25 172-16,-25-172 15,15 150-15,-15-150 0,0 0 16,0 0-16,0 0 0,7 94 16,-7-94-16</inkml:trace>
  <inkml:trace contextRef="#ctx0" brushRef="#br0" timeOffset="5608.0601">4207 7189 0,'0'0'0,"0"0"16,0 0-16,0 0 16,0 0-16,0 0 0,97 0 15,-97 0-15,116 4 0,-116-4 16,143 14-16,-143-14 15,169 22-15,-169-22 0,181 32 16,-181-32-16,0 0 16</inkml:trace>
  <inkml:trace contextRef="#ctx0" brushRef="#br0" timeOffset="5904.9632">6258 6942 0,'0'0'15,"0"0"-15,-14 22 0,14-22 16,-43 64-16,43-64 16,-76 111-16,76-111 15,-100 158-15,-5 22 0,105-180 16,-94 168-16,94-168 0,0 0 15,-86 164-15,86-164 0,0 0 16,0 0-16,0 0 16,-86 144-16,86-144 0,0 0 15</inkml:trace>
  <inkml:trace contextRef="#ctx0" brushRef="#br0" timeOffset="6139.2827">5823 7089 0,'0'0'0,"0"0"16,0 0-16,0 0 0,0 0 16,0 0-16,32 61 15,-32-61-15,0 0 0,54 104 16,-54-104-16,69 140 16,-69-140-16,64 147 0,-64-147 15,44 144-15,-44-144 0,21 143 16,-21-143-16,0 0 15,0 0-15,-10 154 0,10-154 16,0 0-16,-55 133 16,55-133-16</inkml:trace>
  <inkml:trace contextRef="#ctx0" brushRef="#br0" timeOffset="6342.2682">5564 7383 0,'0'0'0,"0"0"16,0 0-16,0 0 0,0 0 15,0 0-15,82 21 16,-82-21-16,0 0 0,112 18 16,-112-18-16,151 22 15,-151-22-15,0 0 0,188 18 16,-188-18-16,197 12 0,-197-12 15,199-9-15,-199 9 16</inkml:trace>
  <inkml:trace contextRef="#ctx0" brushRef="#br0" timeOffset="6717.1808">6841 7007 0,'0'0'0,"-3"28"0,3-28 15,-7 72-15,7-72 16,-3 115-16,-1 31 0,4-146 16,-4 165-16,0 11 15,4-176-15,0 187 0,-3-1 16,3-186-16,0 190 0,0-190 15,0 205-15,3 13 16,-3-218-16,0 212 0,0-212 16,-3 208-16,3-208 15,-7 213-15,7-213 0,-7 193 16,7-193-16,-15 157 0,15-157 16,0 0-16,0 0 15,0 0-15,-21 119 0,21-119 16,-47 43-16,47-43 15</inkml:trace>
  <inkml:trace contextRef="#ctx0" brushRef="#br0" timeOffset="7076.4728">6831 7290 0,'0'0'0,"0"0"16,0 0-16,68-39 16,-68 39-16,0 0 0,0 0 15,101-37-15,-101 37 16,0 0-16,129-13 0,-129 13 16,0 0-16,127 24 15,-127-24-15,0 0 0,101 65 16,-101-65-16,61 96 0,-61-96 15,0 120-15,0-120 0,-58 135 16,58-135-16,-108 147 16,108-147-16,-126 147 0,126-147 15,-123 134-15,123-134 16,0 0-16,0 0 0,0 0 16,0 0-16,-104 103 0,104-103 15,0 0-15</inkml:trace>
  <inkml:trace contextRef="#ctx0" brushRef="#br0" timeOffset="7279.5501">7579 7279 0,'0'0'0,"0"0"15,0 0-15,0 0 0,0 0 16,0 0-16,77 11 15,-77-11-15,0 0 0,97 11 16,-97-11-16,0 0 0,0 0 16,126 25-16,-126-25 15,0 0-15,0 0 16</inkml:trace>
  <inkml:trace contextRef="#ctx0" brushRef="#br0" timeOffset="7482.6268">7605 7745 0,'0'0'0,"0"0"0,0 0 0,0 0 15,0 0-15,0 0 16,0 0-16,0 0 0,65 11 16,-65-11-16,0 0 15,129 0-15,-129 0 0,180-3 16,-180 3-16,194 3 15,-194-3-15,180 3 0,-180-3 16</inkml:trace>
  <inkml:trace contextRef="#ctx0" brushRef="#br0" timeOffset="8279.3166">9653 8057 0,'0'0'0,"0"0"15,0 0-15,0 0 0,0 0 16,-76 4-16,76-4 16,0 0-16,-122 11 0,122-11 15,0 0-15,-148 7 16,148-7-16,0 0 0,-161-25 15,161 25-15,-162-68 0,162 68 16,-131-90-16,131 90 16,-97-93-16,97 93 0,-78-104 15,78 104-15,-73-125 16,73 125-16,-53-141 0,53 141 16,-36-154-16,36 154 15,-11-161-15,11 161 0,11-154 16,-11 154-16,0 0 0,32-155 15,-32 155-15,0 0 0,47-153 16,-47 153-16,0 0 16,0 0-16,0 0 0,71-123 15,-71 123-15,0 0 16,0 0-16,0 0 0,94-47 16,-94 47-16,83 40 0,-83-40 15,39 104-15,-39-104 16,-3 161-16,3-161 0,-40 191 15,40-191-15,-57 201 16,57-201-16,-68 200 0,68-200 16,-58 191-16,58-191 15,-46 182-15,46-182 0,-37 176 16,37-176-16,0 0 16,0 0-16,-21 169 0,21-169 15,0 0-15,0 0 0,0 0 16,0 0-16,0 143 15,0-143-15,0 0 0,43 46 16,-43-46-16,76-46 0,-76 46 16,89-104-16,-89 104 15,90-129-15,-90 129 0,90-133 16,-90 133-16</inkml:trace>
  <inkml:trace contextRef="#ctx0" brushRef="#br0" timeOffset="8716.7086">9780 6659 0,'0'0'0,"0"0"16,0 0-16,-8 75 15,8-75-15,0 97 0,0-97 16,0 0-16,3 140 15,-3-140-15,0 190 0,0 14 16,0-204-16,0 183 0,0-183 16,0 165-16,0-165 15,0 0-15,0 172 0,0-172 16,0 0-16,-3 169 0,3-169 16,0 0-16,0 0 15,0 0-15,0 0 0,0 154 16,0-154-16,0 0 15,0 0-15</inkml:trace>
  <inkml:trace contextRef="#ctx0" brushRef="#br0" timeOffset="9138.5834">10391 7021 0,'0'0'0,"0"0"15,0 0-15,0 0 0,-79 32 16,79-32-16,-97 54 0,97-54 16,-116 79-16,116-79 15,-118 97-15,118-97 0,-116 111 16,116-111-16,-104 112 16,104-112-16,0 0 0,0 0 15,0 0-15,0 0 0,-76 93 16,76-93-16,0 0 15,0 0-15,0 0 0,0 0 16,-17 78-16,17-78 16,0 0-16,57 65 0,-57-65 15,116 50-15,-116-50 0,129 39 16,-129-39-16,0 0 16,143 47-16,-143-47 0,0 0 15,155 57-15,-155-57 0,0 0 16,0 0-16,159 58 15,-159-58-15,0 0 0,0 0 16,151 46-16,-151-46 16,0 0-16,0 0 0,0 0 15</inkml:trace>
  <inkml:trace contextRef="#ctx0" brushRef="#br0" timeOffset="9341.6608">10686 6913 0,'0'0'0,"0"0"16,0 0-16,0 0 16,0 0-16,0 0 0,0 0 15,0 0-15,0 0 0,54 22 16,-54-22-16,0 0 0,0 0 15</inkml:trace>
  <inkml:trace contextRef="#ctx0" brushRef="#br0" timeOffset="9575.8828">10960 7720 0,'0'0'0,"0"0"16,0 0-16,0 0 16,0 0-16,0 0 0,0 94 15,0-94-15,-11 114 0,11-114 16,-36 147-16,-33 32 16,69-179-16,-100 194 0,-29 35 15,-12 5-15,8 10 16,133-244-16</inkml:trace>
  <inkml:trace contextRef="#ctx0" brushRef="#br0" timeOffset="15668.2144">13951 4234 0,'0'0'15,"0"0"-15,0 0 0,0 0 16,0 0-16,0 0 0,0 0 16,0 0-16,0 0 15,0 0-15,0 0 0,0 0 16,0 0-16,-43 61 15,43-61-15,0 0 0,-32 101 16,32-101-16,0 0 16,-29 144-16,29-144 0,0 0 15,0 0-15,-18 178 0,18-178 16,0 0-16,-14 195 16,14-195-16,-5 197 0,5-197 15,0 0-15,-3 183 0,3-183 16,0 0-16,-4 175 15,4-175-15,0 0 0,0 0 16,-3 180-16,3-180 16,0 0-16,0 0 0,7 161 15,-7-161-15,0 0 16,0 0-16,0 0 0,0 0 16,15 133-16,-15-133 0,0 0 15,0 0-15,0 0 0,0 0 16,0 0-16,0 0 15,36 107-15,-36-107 0,0 0 16,0 0-16,0 0 16,75 65-16,-75-65 0,0 0 15,0 0-15,115 18 0,-115-18 16,0 0-16,145-22 16,-145 22-16,0 0 0,158-36 15,-158 36-15,173-43 16,-173 43-16,0 0 0,165-36 15,-165 36-15,158-28 16,-158 28-16,0 0 0,148-18 16,-148 18-16,0 0 0,155-15 15,-155 15-15,165-14 16,-165 14-16,163-18 0,-163 18 16,136-10-16,-136 10 15,0 0-15,137-8 0,-137 8 16,166-3-16,-166 3 0,169 0 15,-169 0-15,166 3 16,-166-3-16,161 4 0,-161-4 16,155 7-16,-155-7 15,155 10-15,-155-10 0,151 15 16,-151-15-16,152 18 0,-152-18 16,151 17-16,-151-17 0,162 18 15,-162-18-15,0 0 16,165 16-16,-165-16 0,0 0 15,169 14-15,-169-14 16,162 14-16,-162-14 0,0 0 16,0 0-16,151 14 15,-151-14-15,0 0 0,0 0 16,0 0-16,0 0 0,133 15 16,-133-15-16,0 0 15,0 0-15,0 0 0,0 0 16,0 0-16,0 0 15,0 0-15,97 7 0,-97-7 16,66-29-16,-66 29 16,0 0-16,39-79 0,-39 79 15,0 0-15,22-125 0,-22 125 16,7-150-16,-7 150 16,0 0-16,-7-173 0,7 173 15,-11-172-15,11 172 16,0 0-16,-14-169 0,14 169 15,-15-165-15,15 165 0,-14-147 16,14 147-16,-7-136 16,7 136-16,0 0 0,0 0 15,-3-144-15,3 144 16,0 0-16,0 0 0,0 0 16,0-146-16,0 146 0,0 0 15,0 0-15,0 0 0,0 0 16,0 0-16,0 0 15,0 0-15,0 0 0,0 0 16,-19-129-16,19 129 16,0 0-16,0 0 0,0 0 15,0 0-15,-61-87 0,61 87 16,0 0-16,-112-39 16,112 39-16,0 0 0,0 0 15,0 0-15,-133-7 16,133 7-16,0 0 0,-148 7 15,148-7-15,-161 6 16,161-6-16,0 0 0,-159 5 16,159-5-16,-147 0 15,147 0-15,0 0 0,-141-8 16,141 8-16,-144-10 0,144 10 16,0 0-16,-151-15 15,151 15-15,-158-22 0,158 22 16,-148-24-16,148 24 0,-141-25 15,141 25-15,-147-18 16,147 18-16,-159-14 0,159 14 16,-150-4-16,150 4 15,-144 4-15,144-4 0,0 0 16,-152 10-16,152-10 0,-151 15 16,151-15-16,0 0 15,-136 10-15,136-10 0,0 0 16,0 0-16,0 0 0,0 0 15,0 0-15,0 0 16,0 0-16,0 0 0,-119 7 16,119-7-16,0 0 15,0 0-15,0 0 0,0 0 16,0 0-16,-83 0 0,83 0 16,0 0-16</inkml:trace>
  <inkml:trace contextRef="#ctx0" brushRef="#br0" timeOffset="16449.2816">11698 4403 0,'0'0'0,"0"0"0,0 0 16,0 0-16,0 0 0,0 0 16,0 0-16,0 0 0,10 100 15,-10-100-15,0 0 16,7 129-16,-7-129 0,8 166 15,-8-166-15,7 162 16,-7-162-16,0 0 0,4 142 16,-4-142-16,-4 133 0,4-133 15,0 0-15,-3 115 16,3-115-16,0 0 0,0 0 16,0 0-16,0 0 15,0 0-15,3 100 0,-3-100 16</inkml:trace>
  <inkml:trace contextRef="#ctx0" brushRef="#br0" timeOffset="16949.165">12220 4734 0,'0'0'0,"0"0"0,0 0 15,0 0-15,0 0 16,0 0-16,0 0 0,0 0 15,-47-12-15,47 12 0,0 0 16,-76 18-16,76-18 0,-86 36 16,86-36-16,0 0 15,-83 54-15,83-54 0,0 0 16,0 0-16,0 0 16,0 0-16,0 0 15,0 0-15,0 0 0,0 0 16,0 0-16,0 0 15,-75 61-15,75-61 0,0 0 16,0 0-16,0 0 0,0 0 16,-22 69-16,22-69 0,0 0 15,0 0-15,57 74 16,-57-74-16,0 0 0,116 65 16,-116-65-16,0 0 15,143 57-15,-143-57 0,0 0 16,145 54-16,-145-54 0,0 0 15,0 0-15,147 61 16,-147-61-16,0 0 0,0 0 16,0 0-16,0 0 15,126 72-15,-126-72 0,0 0 16,0 0-16,0 0 16,0 0-16,0 0 0,0 0 15,0 0-15,0 0 16,0 0-16,87 43 0,-87-43 15</inkml:trace>
  <inkml:trace contextRef="#ctx0" brushRef="#br0" timeOffset="17542.7766">12494 4435 0,'0'0'15,"0"0"-15,0 0 0,0 0 16,0 0-16,0 0 0,0 0 16,0 0-16,0 0 15,0 0-15,0 0 0,0 0 16,0 0-16,0 0 15,0 0-15,-33 0 0,33 0 16,-11-43-16,11 43 0,29-89 16,-29 89-16,57-108 15,-57 108-15,80-108 0,-80 108 16,97-103-16,-97 103 16,94-86-16,-94 86 0,0 0 15,97-76-15,-97 76 16,0 0-16,0 0 0,115-65 15,-115 65-15,0 0 0,129-46 16,-129 46-16,0 0 16,0 0-16,140-15 0,-140 15 15,0 0-15,0 0 16,152 20-16,-152-20 0,0 0 16,133 45-16,-133-45 0,0 0 15,101 76-15,-101-76 16,0 0-16,0 0 0,0 0 15,0 0-15,0 0 16,65 97-16,-65-97 0,0 0 16,0 0-16,0 0 0,0 0 15,0 0-15,0 0 16,32 75-16,-32-75 0,0 0 16,0 0-16</inkml:trace>
  <inkml:trace contextRef="#ctx0" brushRef="#br0" timeOffset="17980.2674">13803 3574 0,'0'0'16,"0"0"-16,0 0 0,0 0 16,0 0-16,0 0 0,0 0 15,0 0-15,0 0 16,12 54-16,-12-54 0,0 0 15,0 0-15,17 94 16,-17-94-16,0 0 0,26 137 16,-26-137-16,0 0 0,18 150 15,-18-150-15,0 0 16,4 139-16,-4-139 0,0 0 16,0 0-16,0 0 15,0 0-15,-12 126 0,12-126 16,0 0-16,0 0 15,-39 75-15,39-75 0,0 0 16,0 0-16,-80 22 0,80-22 16,0 0-16,-104-29 15,104 29-15,0 0 0,0 0 16,0 0-16,0 0 16,-112-50-16,112 50 0,0 0 15,0 0-15,0 0 0,0 0 16,-129-50-16,129 50 15,0 0-15</inkml:trace>
  <inkml:trace contextRef="#ctx0" brushRef="#br0" timeOffset="20651.5188">14466 3377 0,'0'0'0,"-11"22"15,11-22-15,0 0 0,-29 65 16,29-65-16,-39 107 16,39-107-16,-47 129 0,47-129 15,-40 129-15,40-129 16,-39 137-16,39-137 0,0 0 15,0 0-15,-40 161 16,40-161-16,0 0 0,0 0 16,0 0-16,0 0 0,-40 158 15</inkml:trace>
  <inkml:trace contextRef="#ctx0" brushRef="#br0" timeOffset="21104.4445">14548 3643 0,'0'0'16,"0"0"-16,0 0 15,0 0-15,0 0 16,0 0-16,0 0 16,0 0-16,44-8 0,-44 8 15,0 0-15,0 0 0,90 11 16,-90-11-16,0 0 15,119 33-15,-119-33 0,0 0 16,0 0-16,0 0 16,101 57-16,-101-57 0,39 78 15,-39-78-15,0 0 0,-39 84 16,39-84-16,0 0 16,0 0-16,-105 64 0,105-64 15,0 0 1,0 0-16,0 0 0,0 0 15,0 0-15,0 0 0,-140 40 16,140-40-16,0 0 0,0 0 16,0 0-16,0 0 0,-109 10 15,109-10-15,0 0 16,0 0-16,0 0 0,0 0 16,0 0-16,73-6 15,-73 6-15,140 0 0,-140 0 16,0 0-16,173 3 0,-173-3 15,0 0-15,0 0 16</inkml:trace>
  <inkml:trace contextRef="#ctx0" brushRef="#br0" timeOffset="21651.2844">15107 3564 0,'0'0'0,"0"0"0,0 0 16,0 0-16,0 0 0,0 0 15,0 0-15,0 0 0,65-3 16,-65 3-16,0 0 16,0 0-16,0 0 0,0 0 15,0 0-15,100 0 16,-100 0-16,0 0 0,0 0 15,87 24 1,-87-24-16,25 61 0,-25-61 16,-29 84-16,29-84 15,-72 89-15,72-89 0,0 0 16,0 0-16,0 0 16,0 0-16,-101 86 0,101-86 15,0 0-15,0 0 16,0 0-16,0 0 0,-64 57 15,64-57-15,0 0 0,0 0 16,0 0-16,0 0 16,0 0-16,93 11 0,-93-11 15,0 0-15,123-7 16,-123 7-16,0 0 0,0 0 16,125 18-16,-125-18 0,0 0 15,84 64-15,-84-64 16,0 0-16,7 97 0,-7-97 15,-77 104-15,77-104 0,-139 86 16,-42-22-16,181-64 16,-205 58-16,-8-8 0,213-50 15</inkml:trace>
  <inkml:trace contextRef="#ctx0" brushRef="#br0" timeOffset="26290.7276">16676 4700 0,'0'0'16,"0"0"-16,0 0 0,0 0 15,0 0-15,0 0 0,0 0 16,0 0-16,0 0 15,0 0-15,0 0 0,0 0 16,0 0-16,0 0 16,0 0-16,-11-60 0,11 60 15,0 0-15,0 0 0,0 0 16,-17-87-16,17 87 0,0 0 16,0 0-16,0 0 15,-40-107-15,40 107 0,0 0 16,0 0-16,0 0 15,-72-97-15,72 97 0,0 0 16,-109-57-16,109 57 16,0 0-16,0 0 0,-143 3 15,143-3-15,0 0 0,-151 69 16,151-69-16,0 0 16,-126 96-16,126-96 0,0 0 15,0 0-15,-80 122 16,80-122-16,0 0 0,-32 129 15,32-129-15,0 0 16,0 0-16,18 112 0,-18-112 16,0 0-16,62 86 0,-62-86 15,0 0-15,93 51 16,-93-51-16,0 0 0,115 0 16,-115 0-16,0 0 15,122-47-15,-122 47 0,105-76 16,-105 76-16,0 0 0,0 0 15,75-94-15,-75 94 16,0 0-16,0 0 0,0 0 16,0 0-16,0 0 15,0 0-15,0 0 0,0 0 16,0 0-16,0 0 0,54-93 16,-54 93-16,0 0 0,0 0 15,15-43-15,-15 43 16,0 0-16,0 0 0,-18 40 15,18-40-15,0 0 16,-36 101-16,36-101 0,0 0 16,0 0-16,-36 143 0,36-143 15,0 0-15,-29 168 16,29-168-16,0 0 0,-11 172 16,11-172-16,0 0 15,8 166-15,-8-166 0,0 0 16,0 0-16,21 164 15,-21-164-15,0 0 0,0 0 16,0 0-16,0 0 16,36 151-16,-36-151 0,0 0 15,0 0-15,0 0 0,0 0 16,0 0-16,0 0 16,0 0-16,0 0 0,0 0 15,0 0-15,32 111 16,-32-111-16,0 0 0,0 0 15,0 0-15,0 0 0,0 0 16,0 0-16,0 0 16,0 0-16,0 0 0,0 0 15,18 50-15,-18-50 0,0 0 16,0 0-16,0 0 16,0 0-16,0 0 0,0 0 15</inkml:trace>
  <inkml:trace contextRef="#ctx0" brushRef="#br0" timeOffset="31987.808">14084 4329 0,'0'0'0,"0"0"16,0 0-16,0 0 16,0 0-16,0 0 0,0 0 15,0 0-15,0 0 0,0 0 16,0 0-16,0 0 15,51 2-15,-51-2 0,0 0 16,93 4-16,-93-4 16,0 0-1,123 3-15,-123-3 0,0 0 16,144 8-16,-144-8 0,0 0 16,151 10-16,-151-10 0,0 0 15,0 0-15,151 15 0,-151-15 16,0 0-16,144 8 15,-144-8-15,141 2 0,-141-2 16,0 0-16,0 0 16,140 0-16,-140 0 0,0 0 15,0 0-15,147-2 0,-147 2 16,0 0-16,0 0 16,0 0-16,141-8 0,-141 8 15,0 0-15,0 0 16,0 0-16,0 0 0,0 0 15,0 0-15,0 0 0,0 0 16,0 0-16,0 0 0,111-11 16,-111 11-16,0 0 15,0 0-15,0 0 0,0 0 16,0 0-16,0 0 16,0 0-16,0 0 0,0 0 15,0 0-15,65-7 0,-65 7 16,0 0-16,0 0 15,0 0-15,0 0 0,0 0 16,0 0-16,0 0 16</inkml:trace>
  <inkml:trace contextRef="#ctx0" brushRef="#br0" timeOffset="34081.0738">14084 7685 0,'0'0'0,"0"0"16,0 0-16,0 0 0,0 0 16,0 0-16,0 0 0,0 0 15,-21 100-15,21-100 16,0 0-16,-18 136 0,18-136 16,-14 176-16,14-176 15,-12 172-15,12-172 0,0 0 16,-10 169-16,10-169 0,-4 175 15,4-175-15,-3 172 0,3-172 16,0 172-16,0-172 16,3 165-16,-3-165 0,4 162 15,-4-162-15,0 0 16,7 176-16,-7-176 0,10 190 16,-10-190-16,0 0 15,12 200-15,-12-200 0,17 205 16,-17-205-16,19 169 0,-19-169 15,21 129-15,-21-129 16,0 0-16,0 0 0,40 107 16,-40-107-16,0 0 15,0 0-15,58 86 0,-58-86 16,0 0-16,93 47 0,-93-47 16,111 7-16,-111-7 15,0 0-15,137-25 0,-137 25 16,159-54-16,-159 54 15,161-64-15,-161 64 0,167-65 16,-167 65-16,165-54 16,-165 54-16,158-42 0,-158 42 15,163-33-15,-1 12 0,-162 21 16,165-14-16,-165 14 16,154-8-16,-6 8 0,-148 0 15,141 4-15,-141-4 0,143 7 16,-143-7-16,152 15 15,6 6-15,-158-21 0,155 21 16,-155-21-16,148 25 0,-148-25 16,151 36-16,-151-36 15,158 43-15,-158-43 0,144 43 16,-144-43-16,0 0 16,133 40-16,-133-40 0,0 0 15,141 35-15,-141-35 16,0 0-16,0 0 0,151 29 15,-151-29-15,0 0 0,0 0 16,140 11-16,-140-11 16,0 0-16,0 0 0,0 0 15,119-19-15,-119 19 16,94-53-16,-94 53 0,0 0 16,0 0-16,71-97 0,-71 97 15,0 0-15,62-143 16,-62 143-16,47-176 0,-47 176 15,39-172-15,-39 172 16,0 0-16,32-165 0,-32 165 16,26-176-16,-26 176 0,22-175 15,-22 175-15,17-173 16,-17 173-16,15-168 0,-15 168 16,11-158-16,-11 158 15,0 0-15,7-154 0,-7 154 16,0 0-16,0 0 0,3-172 15,-3 172-15,0 0 0,0 0 16,-3-187-16,3 187 16,0 0-16,0 0 0,-7-172 15,7 172-15,0 0 16,0 0-16,0 0 0,0 0 16,-11-147-16,11 147 15,0 0-15,0 0 0,0 0 16,0 0-16,-25-118 0,25 118 15,0 0-15,0 0 16,0 0-16,-55-83 0,55 83 16,0 0-16,-90-50 15,90 50-15,0 0 0,-119-29 16,119 29-16,0 0 16,0 0-16,-150-14 0,150 14 15,0 0-15,-180-7 0,180 7 16,-180-4-16,180 4 15,-166-7-15,166 7 0,-155-7 16,155 7-16,-150-15 16,150 15-16,-141-14 0,141 14 15,0 0-15,-137-18 0,137 18 16,-151-18-16,151 18 16,0 0-16,-163-14 0,163 14 15,-175-7-15,175 7 16,-155-4-16,155 4 0,0 0 15,-137-7-15,137 7 0,0 0 16,-140-18-16,140 18 0,0 0 16,0 0-16,-134-21 15,134 21-15,0 0 0,0 0 16,-133-25-16,133 25 16,0 0-16,0 0 0,-119-11 15,119 11-15,0 0 0,0 0 16</inkml:trace>
  <inkml:trace contextRef="#ctx0" brushRef="#br0" timeOffset="34752.7865">12349 8082 0,'0'0'0,"0"0"16,0 0-16,0 0 0,-10 76 15,10-76-15,-8 122 0,8-122 16,-4 158-16,4-158 15,0 165-15,8-4 0,-8-161 16,11 150-16,-1-3 16,-10-147-16,15 147 0,-15-147 15,11 159-15,-11-159 16,0 178-16,-7 6 0,7-184 16,-15 161-16,15-161 0,0 0 15,-18 150-15,18-150 0,0 0 16,0 0-16,0 0 15,0 0-15,-29 133 0,29-133 16,-43 61-16,43-61 16,0 0-16</inkml:trace>
  <inkml:trace contextRef="#ctx0" brushRef="#br0" timeOffset="35174.6628">12266 8426 0,'0'0'0,"0"0"15,0 0-15,29-68 16,-29 68-16,54-71 0,-54 71 16,0 0-16,83-72 0,-83 72 15,115-61 1,-115 61-16,148-21 15,-148 21-15,151 17 16,-151-17-16,122 58 16,-122-58-16,0 0 0,76 96 15,-76-96-15,18 144 16,-18-144-16,-39 162 0,39-162 16,-84 161-16,84-161 15,-115 161-15,115-161 0,-133 158 16,133-158-16,-129 136 0,129-136 15,0 0-15,0 0 16,0 0-16,-116 98 0,116-98 16,0 0-16,-93 28 15,93-28-15,-58-50 0,58 50 16,0 0-16</inkml:trace>
  <inkml:trace contextRef="#ctx0" brushRef="#br0" timeOffset="35612.0962">12371 7817 0,'0'0'16,"0"0"-16,0 0 0,0 0 15,0 0-15,0 0 0,0 0 16,18-61-16,-18 61 16,64-82-16,-64 82 0,98-97 15,-98 97-15,115-97 16,-115 97-16,0 0 0,134-94 16,-134 94-16,0 0 0,151-82 15,-151 82-15,0 0 16,162-64-16,-162 64 0,0 0 15,0 0-15,175-39 16,-175 39-16,0 0 0,180-12 16,-180 12-16,159 15 0,-159-15 15,0 0-15,130 25 16,-130-25-16,0 0 0,0 0 16,123 39-16,-123-39 15,0 0-15,0 0 0,0 0 16,114 43-16,-114-43 0,0 0 15,0 0-15</inkml:trace>
  <inkml:trace contextRef="#ctx0" brushRef="#br0" timeOffset="36018.3449">13735 6978 0,'0'0'0,"0"0"0,0 0 16,0 0-16,0 0 0,0 0 16,0 0-16,0 0 15,0 0-15,0 0 0,0 0 16,0 0-16,0 0 0,0 0 16,0 0-16,0 0 15,0 0-15,68 68 0,-68-68 16,0 0-16,83 72 15,-83-72-15,0 0 0,0 0 16,87 83-16,-87-83 0,0 0 16,0 0-16,68 96 15,-68-96-15,0 0 0,0 0 16,14 97-16,-14-97 16,0 0-16,-50 80 0,50-80 15,0 0-15,-115 53 0,115-53 16,-162 36-16,162-36 0,-176 28 15,176-28-15,-152 29 16,152-29-16,-122 36 0,122-36 16</inkml:trace>
  <inkml:trace contextRef="#ctx0" brushRef="#br0" timeOffset="39580.012">14805 6971 0,'0'0'0,"-26"14"0,26-14 16,-57 40-16,57-40 15,0 0-15,-87 82 0,87-82 16,-101 115-16,101-115 15,0 0-15,-100 136 0,100-136 16,0 0-16,0 0 0,0 0 16,0 0-16,-90 148 15,90-148-15,0 0 0,0 0 16,0 0-16,0 0 0,-44 118 16,44-118-16,0 0 15,0 0-15,29 64 0,-29-64 16,0 0-16,93 11 15,-93-11-15,131-18 0,-131 18 16,0 0-16,136-29 0,-136 29 16,0 0-16,141-18 15,-141 18-15,0 0 0,0 0 16,0 0-16,0 0 16,0 0-16,129 7 0</inkml:trace>
  <inkml:trace contextRef="#ctx0" brushRef="#br0" timeOffset="39845.4821">14696 6960 0,'0'0'0,"-7"25"0,7-25 16,-22 65-16,22-65 0,-25 107 16,25-107-16,-28 140 15,28-140-15,-33 165 0,33-165 16,-28 176-16,28-176 0,0 0 16,0 0-16,-15 165 15,15-165-15,0 0 0,0 0 16,7 136-16,-7-136 15,0 0-15</inkml:trace>
  <inkml:trace contextRef="#ctx0" brushRef="#br0" timeOffset="40220.4865">15204 7028 0,'0'0'0,"0"0"0,0 0 16,0 0-16,0 0 0,-61 54 16,61-54-16,-73 79 15,73-79-15,-85 100 0,85-100 16,-83 115-16,83-115 16,0 0-16,-65 119 0,65-119 15,0 0-15,0 0 16,0 0-16,-25 114 0,25-114 15,0 0-15,0 0 0,28 86 16,-28-86-16,0 0 16,87 40-16,-87-40 0,0 0 15,111 10-15,-111-10 0,0 0 16,0 0-16,134 0 16,-134 0-16,0 0 0,143 8 15,-143-8-15,0 0 0,0 0 16,0 0-16</inkml:trace>
  <inkml:trace contextRef="#ctx0" brushRef="#br0" timeOffset="40517.2002">15201 7042 0,'0'0'0,"0"0"16,0 0-16,0 0 0,-8 26 15,8-26-15,-18 60 16,18-60-16,-25 101 0,25-101 16,-29 132-16,29-132 0,-25 155 15,25-155-15,0 0 16,-22 172-16,22-172 0,-11 186 15,11-186-15,0 0 16,0 0-16,-3 158 0,3-158 16,0 0-16,25 93 0,-25-93 15</inkml:trace>
  <inkml:trace contextRef="#ctx0" brushRef="#br0" timeOffset="40782.857">15682 6777 0,'0'0'0,"0"0"16,0 0-16,-13 22 0,13-22 16,-36 64-16,36-64 0,0 0 15,-58 104-15,58-104 16,0 0-16,-68 129 0,68-129 15,0 0-15,0 0 16,0 0-16,-61 133 0,61-133 16,0 0-16</inkml:trace>
  <inkml:trace contextRef="#ctx0" brushRef="#br0" timeOffset="40985.8406">15654 6946 0,'0'0'0,"0"0"0,0 0 15,0 0-15,0 0 0,0 0 16,0 0-16,0 0 0,50-15 16,-50 15-16,0 0 15,75 11-15,-75-11 0,0 0 16,73 57-16,-73-57 16,43 115-16,-43-115 0,0 151 15,-39 17-15,-23-2 0,-2-2 16,-4-2-16,2 17 15,-6 29-15,72-208 0</inkml:trace>
  <inkml:trace contextRef="#ctx0" brushRef="#br0" timeOffset="44188.491">16978 9542 0,'0'0'0,"-14"25"0,14-25 15,0 0-15</inkml:trace>
  <inkml:trace contextRef="#ctx0" brushRef="#br0" timeOffset="47584.318">15910 8416 0,'-19'15'0,"19"-15"0,-57 61 16,57-61-16,-94 121 15,94-121-15,-112 158 16,112-158-16,-114 179 0,114-179 0,-109 194 16,109-194-16,-93 194 0,93-194 15,-72 186-15,72-186 0,0 0 16,0 0-16,0 0 16,-44 172-16,44-172 0,0 0 15,0 0-15,5 119 16,-5-119-16</inkml:trace>
  <inkml:trace contextRef="#ctx0" brushRef="#br0" timeOffset="48115.5418">16223 8689 0,'0'0'0,"0"0"16,0 0-16,0 0 15,0 0 1,0 0-16,0 0 0,97 28 0,-97-28 16,100 33-16,-100-33 15,0 0-15,112 50 0,-112-50 16,0 0-16,0 0 0,108 75 16,-108-75-16,0 0 15,73 97-15,-73-97 0,17 100 16,-17-100-16,-39 93 0,39-93 15,-87 90-15,87-90 16,0 0-16,0 0 0,-133 97 16,133-97-16,0 0 15,0 0-15,0 0 0,-162 93 16,162-93-16,0 0 0,0 0 16,0 0-16,0 0 15,0 0-15,-151 68 0,151-68 16,0 0-16,0 0 15,-76 26-15,76-26 0,0 0 16,29-11-16,-29 11 16,115-33-16,-115 33 0,166-42 15,-166 42-15,176-36 0,-176 36 16,0 0-16,173-18 16,-173 18-16,0 0 0,0 0 15,184-4-15,-184 4 0,0 0 16,0 0-16</inkml:trace>
  <inkml:trace contextRef="#ctx0" brushRef="#br0" timeOffset="48709.0601">17242 8803 0,'0'0'0,"0"0"16,0 0-16,0 0 15,0 0-15,0 0 0,0 0 16,0 0-16,0 0 16,0 0-16,-15-25 0,15 25 15,0 0-15,47-28 0,-47 28 16,0 0-16,0 0 16,107-26-16,-107 26 0,0 0 15,134-7-15,-134 7 16,0 0-16,0 0 0,115 36 15,-115-36-15,0 0 0,69 90 16,-69-90-16,-12 118 16,12-118-16,-75 126 0,75-126 15,-119 118-15,119-118 16,-141 108-16,141-108 0,-143 93 16,143-93-16,-134 82 0,134-82 15,0 0-15,0 0 16,0 0-16,0 0 0,-114 69 15,114-69-15,0 0 0,0 0 16,0 0-16,-76 35 16,76-35-16,0 0 0,11-21 15,-11 21-15,101-58 16,-101 58-16,158-75 0,-158 75 16,184-64-16,-184 64 0,0 0 15,0 0-15,190-46 16,-190 46-16,0 0 0,0 0 15,173-12-15,-173 12 16,0 0-16,0 0 0,104 40 16,-104-40-16,0 0 15,0 82-15,0-82 0,-97 97 16,97-97-16,-165 93 16,165-93-16,-209 90 0,-10-8 15,219-82-15,-199 68 0,199-68 16</inkml:trace>
  <inkml:trace contextRef="#ctx0" brushRef="#br0" timeOffset="53583.0143">20949 5045 0,'0'0'0,"0"0"16,0 0-16,0 0 16,-4 115-16,4-115 0,-3 136 15,3-136-15,-4 165 16,4-165-16,-3 165 0,3-165 16,-4 158-16,1 3 0,3-161 15,-4 154-15,-3-10 16,7-144-16,-11 140 0,11-140 15,-7 135-15,7-135 0,0 0 16,-8 155-16,8-155 16,0 0-16,-3 172 0,3-172 15,0 0-15,0 0 16,0 0-16,0 0 0,0 0 16,7 140-16,-7-140 0,25 68 15,-25-68-15</inkml:trace>
  <inkml:trace contextRef="#ctx0" brushRef="#br0" timeOffset="54207.7707">20852 5059 0,'0'0'0,"0"0"0,0 0 0,0 0 15,0 0-15,0 0 16,58-17-16,-58 17 0,0 0 16,100-22-16,-100 22 15,134-15-15,-134 15 0,0 0 16,155 5-16,-155-5 0,0 0 15,0 0-15,158 42 16,-158-42-16,0 0 0,129 79 16,-129-79-16,0 0 15,58 122-15,-58-122 0,-25 140 16,25-140-16,-94 129 16,94-129-16,-137 119 0,137-119 15,-155 100-15,155-100 16,0 0-16,-158 79 0,158-79 15,0 0-15,0 0 0,0 0 16,0 0-16,0 0 16,0 0-16,0 0 0,0 0 15,0 0-15,0 0 16,-133 53-16,133-53 0,0 0 16,0 0-16,0 0 0,0 0 15,0 0-15,0 0 16,0 0-16,0 0 0,0 0 15,0 0-15,-68 15 16,68-15-16,0 0 0,0 0 16,0 0-16,0 0 0,0 0 15,0 0-15,0 0 0,0 0 16,0 0-16,0 0 16,0 0-16,0 0 0,0 0 15,0 0-15,0 0 16,0 0-16,0 0 0</inkml:trace>
  <inkml:trace contextRef="#ctx0" brushRef="#br0" timeOffset="57457.0387">21864 5439 0,'0'0'0,"0"0"15,0 0-15,35-3 0,-35 3 16,0 0-16,101-14 16,-101 14-16,0 0 0,148-19 15,-148 19-15,0 0 0,0 0 16,169 0-16,-169 0 16,0 0-16,0 0 0,0 0 15,152 19-15,-152-19 16,0 0-16,0 0 0</inkml:trace>
  <inkml:trace contextRef="#ctx0" brushRef="#br0" timeOffset="57707.0492">21857 5827 0,'0'0'0,"0"0"16,0 0-16,0 0 15,0 0-15,0 0 0,0 0 16,0 0-16,0 0 16,46 3-16,-46-3 0,108-14 15,-108 14-15,144-18 0,-144 18 16,137-14-16,-137 14 16,0 0-16,133-14 0,-133 14 15,0 0-15,0 0 16,129-18-16,-129 18 0</inkml:trace>
  <inkml:trace contextRef="#ctx0" brushRef="#br0" timeOffset="58081.8705">22202 5285 0,'0'0'0,"0"0"0,0 0 15,0 0-15,0 0 16,0 0-16,0 0 16,0 0-16,0 0 0,79 0 15,-79 0-15,0 0 0,119 4 16,-119-4-16,0 0 16,133 21-16,-133-21 0,0 0 15,126 55-15,-126-55 16,0 0-16,79 92 0,-79-92 15,15 122-15,-15-122 0,-51 130 16,51-130-16,0 0 0,-107 136 16,107-136-16,0 0 15,0 0-15,0 0 0,-134 140 16,134-140-16,0 0 16,0 0-16,0 0 0,-104 100 15,104-100-15,-36 21 0,36-21 16</inkml:trace>
  <inkml:trace contextRef="#ctx0" brushRef="#br0" timeOffset="58410.0189">23137 4945 0,'0'0'0,"0"0"16,0 0-16,-6 25 15,6-25-15,-7 67 0,7-67 16,-12 112-16,12-112 16,-7 133-16,7-133 0,-3 140 15,3 14-15,0-154 0,3 146 16,-3-146-16,7 148 0,8 2 16,-15-150-16,0 0 15,10 158-15,-10-158 0,12 179 16,-12-179-16,0 0 15,7 176-15,-7-176 0,0 0 16,0 0-16,0 0 0,0 0 16,0 0-16,17 133 15,-17-133-15,34 40 0,-34-40 16</inkml:trace>
  <inkml:trace contextRef="#ctx0" brushRef="#br0" timeOffset="58847.3119">23423 5447 0,'0'0'0,"0"0"15,0 0-15,0 0 16,0 0-16,0 0 0,0 0 16,61-29-16,-61 29 0,0 0 15,114-3-15,-114 3 16,0 0-16,152 17 0,-152-17 15,0 0-15,0 0 0,140 54 16,-140-54-16,0 0 16,87 93-16,-87-93 0,10 105 15,-10-105-15,-54 96 16,54-96-16,-104 90 0,104-90 16,-141 82-16,141-82 15,0 0-15,0 0 0,-139 79 16,139-79-16,0 0 0,0 0 15,0 0-15,0 0 16,0 0-16,0 0 0,-105 61 16,105-61-16,-21 32 15,21-32-15,0 0 0,75 8 16,-75-8-16,148-4 0,-148 4 16,183-4-16,-183 4 15,184 0-15,-184 0 0,183 22 16,-183-22-16,181 21 15,-181-21-15</inkml:trace>
  <inkml:trace contextRef="#ctx0" brushRef="#br0" timeOffset="59565.9918">24596 5192 0,'0'0'16,"0"0"-16,0 0 0,0 0 15,0 0-15,0 0 0,82 0 16,-82 0-16,0 0 0,112 7 16,-112-7-16,0 0 15,141 22-15,-141-22 0,0 0 16,140 39-16,-140-39 15,108 68-15,-108-68 0,0 0 16,40 101-16,-40-101 16,-36 107-16,36-107 0,-94 105 15,94-105-15,-137 89 16,137-89-16,0 0 0,-148 68 16,148-68-16,0 0 0,0 0 15,0 0-15,0 0 16,0 0-16,0 0 0,0 0 15,0 0-15,-114 40 16,114-40-16,0 0 0,0 0 16,49-25-16,85-8 0,-134 33 15,162-25-15,-162 25 16,0 0-16,169-11 0,-169 11 16,0 0-16,173 19 15,-173-19-15,0 0 0,0 0 16,144 64-16,-144-64 0,72 107 15,-72-107-15,-19 126 0,-71-8 16,90-118-16,-133 101 16,133-101-16,-158 78 0,158-78 15,-158 61-15,158-61 16,0 0-16,0 0 0,0 0 16,0 0-16,0 0 15,0 0-15,0 0 0,0 0 16,-133 43-16,133-43 0,0 0 15,0 0-15,0 0 16,0 0-16,0 0 0,0 0 16,0 0-16,0 0 15,0 0-15,0 0 0,-76 18 16,76-18-16,0 0 0,0 0 16,0 0-16,0 0 15,0 0-15,0 0 16</inkml:trace>
  <inkml:trace contextRef="#ctx0" brushRef="#br0" timeOffset="60111.132">20539 7552 0,'0'0'0,"-19"32"16,19-32-1,-42 86-15,42-86 0,-62 129 0,-14 29 16,76-158-16,-75 162 0,75-162 16,-75 157-16,75-157 15,-80 150-15,80-150 0,0 0 16,0 0-16,0 0 15,-64 144-15,13-61 0,51-83 16,0 0-16,0 0 0</inkml:trace>
  <inkml:trace contextRef="#ctx0" brushRef="#br0" timeOffset="60454.8948">20182 7376 0,'0'0'16,"0"0"-16,0 0 0,0 0 15,32 54-15,-32-54 0,55 82 16,-55-82-16,61 122 16,-61-122-16,58 151 0,-58-151 15,47 172-15,-11 11 16,-36-183-16,21 168 0,-21-168 15,8 162-15,-8-162 16,0 143-16,0-143 0,0 0 16,0 0-16,0 0 0,0 0 15,0 115-15,0-115 16,-26 43-16,26-43 16</inkml:trace>
  <inkml:trace contextRef="#ctx0" brushRef="#br0" timeOffset="60611.1063">19974 8125 0,'0'0'0,"0"0"0,0 0 16,0 0-16,0 0 16,86-18-16,-86 18 0,108-32 15,40-7-15,-148 39 16,158-36-16,-158 36 0,165-32 15,-165 32-15,174-22 16,-174 22-16,0 0 0</inkml:trace>
  <inkml:trace contextRef="#ctx0" brushRef="#br0" timeOffset="61017.2639">21212 7218 0,'0'0'0,"0"0"0,0 0 16,0 0-16,-15 100 15,15-100-15,-7 115 0,7-115 16,-7 148-16,-4 27 0,7 4 15,4-179-15,-7 172 16,7-172-16,-7 205 0,0 35 16,4-14-16,3-32 15,0-194-15,3 186 0,1 12 16,-4-198-16,10 201 0,-10-201 16,15 204-16,-15-204 15,11 212-15,-11-212 0,0 0 16,3 208-16,-3-208 15,0 0-15,0 0 0,0 0 16,0 0-16,4 154 0,-4-154 16</inkml:trace>
  <inkml:trace contextRef="#ctx0" brushRef="#br0" timeOffset="61423.3207">21097 7591 0,'0'0'0,"0"0"16,0 0-16,0 0 16,50-35-16,-50 35 0,0 0 15,0 0-15,108-18 16,-108 18-16,126 14 0,-126-14 15,0 0-15,108 61 0,-108-61 16,75 104-16,-75-104 16,33 122-16,-33-122 0,-21 143 15,21-143-15,-69 158 16,69-158-16,-108 157 0,108-157 16,-137 162-16,137-162 0,-143 151 15,143-151-15,0 0 16,-134 122-16,134-122 0,0 0 15,0 0-15,0 0 16,0 0-16,0 0 0,0 0 16,-104 75-16,104-75 0,0 0 15,0 0-15,0 0 0,-36 14 16,36-14-16,39-32 16,-39 32-16</inkml:trace>
  <inkml:trace contextRef="#ctx0" brushRef="#br0" timeOffset="61751.3693">22000 7530 0,'0'0'0,"0"0"16,0 0-16,0 0 16,0 0-16,0 0 0,0 0 15,0 0-15,37 22 16,-37-22-16,0 0 0,97 36 16,-97-36-16,0 0 15,151 28-15,-151-28 0,187 18 16,-187-18-16,0 0 0,0 0 15,0 0-15,184 11 16,-184-11-16,0 0 0,0 0 16,0 0-16</inkml:trace>
  <inkml:trace contextRef="#ctx0" brushRef="#br0" timeOffset="62048.2727">22256 8011 0,'0'0'0,"0"0"0,0 0 15,0 0-15,0 0 16,0 0-16,0 0 0,0 0 16,86 21-16,-86-21 0,112 0 15,-112 0-15,126-14 16,-126 14-16,129-22 0,-129 22 16,0 0-16</inkml:trace>
  <inkml:trace contextRef="#ctx0" brushRef="#br0" timeOffset="62407.5638">22346 7351 0,'0'0'15,"0"0"-15,0 0 0,25 7 16,-25-7-16,0 0 0,83 28 16,-83-28-16,129 47 15,-129-47-15,144 53 0,-144-53 16,0 0-16,141 70 16,-141-70-16,0 0 0,123 85 15,-123-85-15,0 0 16,64 112-16,-64-112 0,-8 125 15,8-125-15,-75 129 0,-51 14 16,-21-10-16,-1-7 16,11-11-16,8 10 0,-1 26 15,130-151-15</inkml:trace>
  <inkml:trace contextRef="#ctx0" brushRef="#br0" timeOffset="73654.9766">23591 7014 0,'0'0'0,"0"0"16,0 0-16,0 0 0,0 0 15,-10 93 1,10-93-16,0 0 0,-8 115 15,8-115-15,0 0 0,0 164 16,0-164-16,8 209 16,-8-209-16,10 222 15,-10-222-15,11 215 0,-11-215 16,11 197-16,-11-197 16,4 175-16,-4-175 0,0 152 15,0-152-15,0 0 0,0 0 16,0 0-16,-4 133 15,4-133-15,0 0 0,0 0 16,0 0-16,0 0 16,0 0-16,0 0 0,0 107 15,0-107-15</inkml:trace>
  <inkml:trace contextRef="#ctx0" brushRef="#br0" timeOffset="74561.0151">24322 7538 0,'0'0'0,"0"0"0,0 0 16,0 0-16,-79 25 0,79-25 15,-97 50-15,-33 25 16,130-75-16,-137 86 0,137-86 16,-136 86-16,136-86 15,-126 86-15,126-86 0,0 0 16,0 0-16,0 0 0,0 0 16,0 0-16,0 0 15,0 0-15,0 0 0,-109 75 16,109-75-16,0 0 0,0 0 15,0 0-15,0 0 16,-57 51-16,57-51 0,0 0 16,0 0-16,18 32 15,-18-32-15,0 0 0,0 0 16,97 36-16,-97-36 0,0 0 16,155 46-16,-155-46 15,169 65-15,-169-65 0,0 0 16,159 79-16,-159-79 0,133 83 15,-133-83-15,0 0 16,112 79-16,-112-79 0,0 0 16,0 0-16,0 0 15,0 0-15,93 71 0,-93-71 16,0 0-16,0 0 0,0 0 16,0 0-16,0 0 15,0 0-15,0 0 0,0 0 16,0 0-16,0 0 15,61 54-15,-61-54 0,0 0 16,0 0-16,0 0 16,0 0-16,0 0 0,0 0 15,0 0-15,0 0 0,0 0 16,0 0-16,18 28 16,-18-28-16,0 0 0,0 0 15,0 0-15,0 0 16,0 0-16,0 0 0,0 0 15,0 0-15,0 0 0,0 0 16,0 0-16,0 0 16,0 0-16,0 0 0,0 0 15,0 0-15,0 0 16,0 0-16,0 0 0,0 0 16,0 0-16,0 0 0,0 0 15,0 0-15,0 0 0,0 0 16,0 0-16,0 0 15,0 0-15,0 0 0,0 0 16,0 0-16,0 0 16,0 0-16,-28-21 0,28 21 15,0 0-15,0 0 16,0 0-16,0 0 0,0 0 16,0 0-16,0 0 0,0 0 15,0 0-15,0 0 16</inkml:trace>
  <inkml:trace contextRef="#ctx0" brushRef="#br0" timeOffset="75748.2378">24999 8169 0,'0'0'0,"0"0"16,0 0-16,0 0 0,0 0 15,0 0-15,0 0 0,-18 67 16,18-67-16,-29 90 16,29-90-16,-43 119 0,43-119 15,-58 132-15,58-132 16,-64 137-16,64-137 0,0 0 15,-76 136-15,76-136 0,0 0 16,0 0-16</inkml:trace>
  <inkml:trace contextRef="#ctx0" brushRef="#br0" timeOffset="76779.3776">25773 7570 0,'0'0'0,"0"0"15,0 0-15,0 0 0,0 0 16,0 0-16,0 0 16,0 0-16,0 0 0,65 43 15,-65-43-15,0 0 16,93 14-16,-93-14 0,0 0 16,101-14-16,-101 14 0,0 0 15,83-50-15,-83 50 16,0 0-16,39-80 0,-39 80 15,0 0-15,0 0 16,-14-104-16,14 104 0,0 0 16,-64-107-16,64 107 0,0 0 15,-112-89-15,112 89 0,-145-47 16,145 47-16,0 0 16,-147-8-16,147 8 0,0 0 15,-137 36-15,137-36 16,0 0-16,0 0 0,-119 83 15,119-83-15,0 0 16,-82 118-16,82-118 0,0 0 16,0 0-16,-29 130 0,29-130 15,0 0-15,33 111 16,-33-111-16,0 0 0,93 71 16,-93-71-16,129 22 15,-129-22-15,0 0 0,137-25 16,-137 25-16,0 0 15,0 0-15,0 0 0,0 0 16,122-54-16,-122 54 0,0 0 16,0 0-16,0 0 15,0 0-15,0 0 0,0 0 16,0 0-16,0 0 0,0 0 16,76-46-16,-76 46 15,0 0-15,0 0 0,0 0 16,0 0-16,-18 96 15,18-96-15,-46 133 0,46-133 16,-44 158-16,44-158 16,-24 161-16,24-161 0,-15 154 15,15-154-15,-4 155 0,4-155 16,4 172-16,-4-172 16,10 161-16,-10-161 0,0 0 15,18 158-15,-18-158 0,0 0 16,0 0-16,0 0 15,26 168-15,-26-168 0,0 0 16,0 0-16,0 0 16,0 0-16,0 0 0,0 0 15,0 0-15,0 0 0,0 0 16,0 0-16,25 143 16,-25-143-16,0 0 0,0 0 15,0 0-15,0 0 16,0 0-16,0 0 0,0 0 15,0 0-15,0 0 0,0 0 16,11 80-16,-11-80 16,0 0-16,0 0 0,0 0 15,0 0-15,0 0 16,0 0-16,0 0 0,0 0 16</inkml:trace>
  <inkml:trace contextRef="#ctx0" brushRef="#br0" timeOffset="81247.3167">20989 10962 0,'0'0'16,"0"0"-16,0 0 0,0 0 15,0 0-15,0 0 0,-72-21 16,72 21-16,0 0 16,0 0-16,-76-50 0,76 50 15,0 0-15,-97-72 16,97 72-16,0 0 0,-112-76 16,112 76-16,0 0 15,-132-75-15,132 75 0,0 0 16,0 0-16,-148-82 0,148 82 15,-141-79-15,141 79 16,0 0-16,-123-86 0,123 86 16,-97-90-16,97 90 0,-64-103 15,64 103-15,-36-127 16,36 127-16,-12-136 0,12 136 16,12-143-16,-12 143 15,29-147-15,-29 147 0,39-133 16,-39 133-16,51-125 15,-51 125-15,0 0 0,0 0 16,68-111-16,-68 111 0,0 0 16,87-87-16,-87 87 0,0 0 15,0 0-15,97-36 16,-97 36-16,0 0 0,83 33 16,-83-33-16,46 90 15,-46-90-15,4 132 0,-4-132 16,-29 162-16,29-162 0,-54 179 15,54-179-15,-65 179 16,65-179-16,-61 179 0,61-179 16,-57 166-16,57-166 15,-44 164-15,44-164 0,-32 169 16,32-169-16,-22 161 16,22-161-16,0 0 0,-7 154 15,7-154-15,0 0 0,0 0 16,0 0-16,0 0 15,22 123-15,-22-123 0,46 49 16,-46-49-16,69-36 16,-69 36-16,75-96 0,-75 96 15,76-136-15,0-26 0,-76 162 16,71-154-16,-71 154 16,73-143-16,-73 143 0,0 0 15,75-136-15,-75 136 16,0 0-16,72-112 0,-72 112 15,0 0-15,0 0 0,90-61 16,-90 61-16,0 0 16,98 11-16,-98-11 0</inkml:trace>
  <inkml:trace contextRef="#ctx0" brushRef="#br0" timeOffset="81653.429">21299 9413 0,'0'0'0,"0"0"0,0 0 15,-8 43-15,8-43 16,-11 115-16,1 50 0,10-165 15,-15 190-15,-2 14 0,17-204 16,-15 216-16,15-216 16,-18 240-16,0 29 0,7-28 15,0-38-15,4-27 0,-4-15 16,3-3-16,8-158 16,-3 161-16,3-161 0,-3 187 15,3-187-15,3 208 16,-3-208-16,0 0 0,3 215 15,-3-215-15,0 0 0,0 0 16,0 0-16,0 0 16,8 190-16,-8-190 0,0 79 15,0-79-15,0 0 16</inkml:trace>
  <inkml:trace contextRef="#ctx0" brushRef="#br0" timeOffset="82137.6909">21025 9908 0,'0'0'0,"0"0"0,0 0 16,0 0-16,0-43 15,0 43-15,0 0 0,0 0 16,72-40-16,-72 40 0,0 0 15,144-28-15,-144 28 16,0 0-16,180 7 0,-180-7 16,165 54-16,-165-54 0,119 86 15,-119-86-15,65 107 16,-65-107-16,17 127 0,-44 15 16,27-142-16,-62 140 15,-24-7-15,86-133 0,-94 125 16,94-125-16,-93 115 0,93-115 15,-90 100-15,90-100 16,0 0-16,-94 93 0,94-93 16,0 0-16,0 0 15,0 0-15,0 0 0,-90 79 16,90-79-16,0 0 16,0 0-16,0 0 0,0 0 15,0 0-15,0 0 0,0 0 16,0 0-16,0 0 15,0 0-15,-68 51 0,68-51 16,0 0-16,0 0 16,0 0-16,0 0 0,0 0 15,0 0-15,0 0 16</inkml:trace>
  <inkml:trace contextRef="#ctx0" brushRef="#br0" timeOffset="82481.3558">22090 9901 0,'0'0'0,"0"0"15,0 0-15,0 0 0,0 0 16,0 0-16,0 0 15,0 0-15,40 0 0,-40 0 16,0 0-16,101-4 16,-101 4-16,144-11 0,-144 11 15,162-18-15,-162 18 0,0 0 16,165-21-16,-165 21 16,0 0-16,0 0 0,158-15 15,-158 15-15,0 0 16,0 0-16,116 23 0,-116-23 15,0 0-15,36 56 0,-36-56 16,0 0-16</inkml:trace>
  <inkml:trace contextRef="#ctx0" brushRef="#br0" timeOffset="82747.0161">22198 10328 0,'0'0'0,"0"0"0,0 0 0,0 0 15,0 0-15,0 0 16,0 0-16,0 0 0,0 0 16,0 0-16,40 0 0,-40 0 15,0 0-15,97 0 16,-97 0-16,0 0 0,148-4 16,-148 4-16,0 0 15,173-4-15,-173 4 0,0 0 16,0 0-16,179 0 15,-179 0-15,0 0 0,0 0 16,0 0-16,0 0 0</inkml:trace>
  <inkml:trace contextRef="#ctx0" brushRef="#br0" timeOffset="83371.9117">22518 9470 0,'0'0'0,"0"0"0,0 0 16,0 0-16,0 0 15,0 0-15,0 0 0,0 0 16,77 40-16,-77-40 15,97 50-15,-97-50 0,111 53 16,-111-53-16,108 58 0,-108-58 16,112 61-16,-112-61 0,0 0 15,0 0-15,114 75 16,-114-75-16,0 0 0,106 83 16,-106-83-16,0 0 15,0 0-15,0 0 0,68 100 16,-68-100-16,17 111 0,-17-111 15,-39 107-15,39-107 16,-94 112-16,94-112 0,-129 115 16,129-115-16,-137 108 15,137-108-15,-122 93 0,122-93 16,0 0-16,0 0 16,0 0-16,0 0 0,0 0 15,0 0-15,0 0 0,0 0 16,0 0-16,-98 72 15,98-72-15,0 0 0,0 0 16,0 0-16,0 0 16,0 0-16,0 0 0,0 0 15,0 0-15,0 0 0,0 0 16,-68 32-16,68-32 16,0 0-16,0 0 0,0 0 15,0 0-15,0 0 16,0 0-16,0 0 0,0 0 15,0 0-15,0 0 16,0 0-16,0 0 0,0 0 16,0 0-16,0 0 15</inkml:trace>
  <inkml:trace contextRef="#ctx0" brushRef="#br0" timeOffset="86777.2589">24545 9438 0,'0'0'0,"0"0"0,0 0 15,0 0-15,-64 40 0,64-40 16,-80 64-16,80-64 0,-97 90 16,97-90-16,0 0 15,-104 111-15,104-111 0,0 0 16,0 0-16,0 0 16,0 0-16,-90 115 0,90-115 15,0 0-15,0 0 0,0 0 16,0 0-16,0 0 15,0 0-15,-51 93 0,51-93 16,0 0-16,0 0 16,0 0-16,29 57 0,-29-57 15,0 0-15,112 22 16,-112-22-16,0 0 0,158-4 16,-158 4-16,0 0 15,180-14-15,-180 14 0,0 0 16,0 0-16,180-7 0,-180 7 15,0 0-15,0 0 16,0 0-16,0 0 0,166 7 16,-166-7-16,0 0 0,0 0 15,129-15-15,-129 15 16</inkml:trace>
  <inkml:trace contextRef="#ctx0" brushRef="#br0" timeOffset="87089.6861">24607 9219 0,'0'0'0,"0"0"0,0 0 15,0 0-15,0 0 16,-7 100-16,7-100 15,-15 119-15,15-119 0,-21 154 16,21-154-16,-26 183 16,26-183-16,-25 201 0,25-201 15,-18 202-15,18-202 0,-11 182 16,11-182-16,0 0 16,4 165-16,-4-165 0,0 0 15,0 0-15,25 143 0,-25-143 16,0 0-16,0 0 15</inkml:trace>
  <inkml:trace contextRef="#ctx0" brushRef="#br0" timeOffset="87480.3154">25345 9331 0,'0'0'0,"0"0"0,0 0 16,0 0-16,-65 61 16,65-61-16,-80 86 0,80-86 15,-90 104-15,90-104 16,-85 114-16,85-114 0,-73 111 16,73-111-16,0 0 0,0 0 15,-50 108-15,50-108 16,0 0-16,0 0 0,0 0 15,0 0-15,-18 97 0,18-97 16,0 0-16,0 0 16,50 68-16,-50-68 0,0 0 15,123 32-15,-123-32 0,0 0 16,0 0-16,169 11 16,-169-11-16,0 0 0,187 0 15,-187 0-15,0 0 16,0 0-16,166 0 0,-166 0 15,0 0-15,0 0 16,0 0-16,0 0 0,126 11 16</inkml:trace>
  <inkml:trace contextRef="#ctx0" brushRef="#br0" timeOffset="87855.2383">25351 9370 0,'0'0'0,"0"0"16,0 0-16,0 0 15,0 100-15,0-100 0,-6 122 16,6-122-16,-15 151 15,15-151-15,-14 176 0,0 6 16,14-182-16,-12 166 0,12-166 16,-3 154-16,3-154 15,0 0-15,3 154 0,-3-154 16,0 0-16,12 147 16,-12-147-16,0 0 0,0 0 15,0 0-15,39 119 0,-39-119 16,0 0-16</inkml:trace>
  <inkml:trace contextRef="#ctx0" brushRef="#br0" timeOffset="88089.4525">26234 9187 0,'0'0'0,"0"0"16,0 0-16,-40 57 15,40-57-15,0 0 0,-54 90 16,54-90-16,-64 126 16,64-126-16,-62 132 0,62-132 15,0 0-15,-57 133 0,57-133 16,0 0-16,0 0 15</inkml:trace>
  <inkml:trace contextRef="#ctx0" brushRef="#br0" timeOffset="88589.3357">26190 9276 0,'0'0'0,"0"0"0,0 0 0,0 0 15,0 0-15,0 0 16,0 0-16,0 0 0,0 0 16,0 0-16,69-10 0,-69 10 15,0 0-15,0 0 16,101 0-16,-101 0 0,0 0 16,0 0-16,119 24 15,-119-24-15,0 0 0,100 62 16,-100-62-16,51 108 15,-51-108-15,3 118 0,-3-118 16,-32 133-16,32-133 16,-61 150-16,61-150 0,-73 165 15,73-165-15,-68 170 0,68-170 16,-58 171-16,58-171 16,-39 161-16,39-161 0,-29 158 15,29-158-15,-17 155 16,17-155-16,0 0 0,-12 143 15,12-143-15,0 0 0,0 0 16,-3 139-16,3-139 16,0 0-16,0 0 0,0 0 15,0 0-15,0 0 16,0 0-16,0 0 0,0 0 16,0 0-16,0 0 0,0 123 15,0-123-15,0 0 0,0 0 16,0 0-16,3 75 15,-3-75-15</inkml:trace>
  <inkml:trace contextRef="#ctx0" brushRef="#br0" timeOffset="88761.1753">26715 11074 0,'0'0'0,"0"0"16,0 0-16,0 0 0,0 0 15,0 0-15,0 0 16</inkml:trace>
  <inkml:trace contextRef="#ctx0" brushRef="#br0" timeOffset="95915.7536">28901 4794 0,'0'0'0,"0"0"15,0 0-15,0 0 0,0 0 16,-21 50-16,21-50 15,0 0-15,-22 97 0,22-97 16,-22 136-16,22-136 16,0 0-16,-29 172 0,29-172 15,-32 190-15,32-190 0,-29 184 16,29-184-16,-14 172 16,14-172-16,-4 160 0,4-160 15,0 0-15,0 163 16,0-163-16,0 0 0,0 0 15,4 168-15,-4-168 16,0 0-16,0 0 0,0 0 16,-4 150-16,4-150 0,0 0 15,0 0-15,0 0 0,4 104 16,-4-104-16,0 0 16</inkml:trace>
  <inkml:trace contextRef="#ctx0" brushRef="#br0" timeOffset="96384.486">29577 5350 0,'0'0'0,"0"0"0,0 0 15,-32 3-15,32-3 0,-86 22 16,-36 28-16,122-50 0,-134 64 15,134-64-15,-143 83 16,143-83-16,-138 86 0,138-86 16,0 0-16,0 0 15,0 0-15,-115 80 0,115-80 16,0 0-16,0 0 0,0 0 16,0 0-16,0 0 15,-75 67-15,75-67 0,0 0 16,0 0-16,0 58 15,0-58-15,0 0 0,0 0 16,72 54-16,-72-54 16,0 0-16,115 56 0,-115-56 15,0 0-15,129 62 16,-129-62-16,0 0 0,123 64 16,-123-64-16,0 0 0,119 61 15,-119-61-15,0 0 16,0 0-16,129 36 0,-129-36 15,0 0-15,130-4 16,-130 4-16,111-53 0,-111 53 16</inkml:trace>
  <inkml:trace contextRef="#ctx0" brushRef="#br0" timeOffset="96618.8057">29761 5461 0,'0'0'0,"0"0"0,0 0 16,0 0-16,0 0 0,0 0 15,0 0-15,0 0 0,76 11 16,-76-11-16,104 7 16,-104-7-16,0 0 0,126 10 15,-126-10-15,0 0 16,0 0-16,129 31 0,-129-31 15,0 0-15,0 0 0,0 0 16,0 0-16,0 0 16,0 0-16</inkml:trace>
  <inkml:trace contextRef="#ctx0" brushRef="#br0" timeOffset="96884.3684">29643 5859 0,'0'0'0,"0"0"0,0 0 16,0 0-16,0 0 16,0 0-16,0 0 0,0 0 15,0 0-15,0 0 16,36-4-16,-36 4 0,0 0 16,82 0-16,-82 0 0,0 0 15,0 0-15,119 11 0,-119-11 16,134 18-16,-134-18 15,0 0-15,0 0 0,136 15 16,-136-15-16,0 0 16</inkml:trace>
  <inkml:trace contextRef="#ctx0" brushRef="#br0" timeOffset="97759.0682">29934 5264 0,'0'0'0,"0"0"16,0 0-16,0 0 15,0 0-15,0 0 0,0 0 16,54 29-16,-54-29 0,0 0 15,0 0-15,91 50 16,-91-50-16,0 0 0,125 75 16,-125-75-16,0 0 15,133 89-15,-133-89 0,0 0 16,0 0-16,94 113 16,-94-113-16,0 0 0,32 121 15,-32-121-15,-36 122 0,36-122 16,0 0-16,-93 126 15,93-126-15,-116 110 0,116-110 16,0 0-16,-122 97 16,122-97-16,-111 87 0,111-87 15,0 0-15,-102 74 0,102-74 16,0 0-16,0 0 16,0 0-16,0 0 0,0 0 15,0 0-15,0 0 16,0 0-16,-85 72 0,85-72 15,0 0-15,0 0 0,0 0 16,0 0-16,0 0 0,0 0 16,0 0-16,0 0 15,0 0-15,0 0 0,-51 43 16,51-43-16,0 0 16,0 0-16,0 0 0,0 0 15,0 0-15,0 0 0,0 0 16,0 0-16,0 0 15,0 0-15,0 0 0,0 0 16,0 0-16,0 0 0,0 0 0,0 0 0,0 0 16,0 0-16,0 0 31,0 0-31,0 0 0,0 0 0,0 0 0,0 0 16,0 0-16,0 0 0,0 0 15,0 0-15,0 0 0,0 0 16,0 0-16,0 0 15,0 0-15,0 0 0,0 0 16,0 0-16,0 0 16,0 0-16,0 0 0,0 0 15,0 0-15,0 0 0,0 0 16,0 0-16,0 0 16,0 0-16,0 0 0,0 0 31,0 0-31,0 0 0,0 0 0,0 0 0,0 0 15,0 0-15,0 0 0,0 0 16,0 0-16,0 0 0,0 0 16</inkml:trace>
  <inkml:trace contextRef="#ctx0" brushRef="#br0" timeOffset="99180.6159">31554 5365 0,'0'0'0,"0"0"15,0 0-15,0 0 0,0 0 16,0 0-16,0 0 0,0 0 16,0 0-16,0 0 15,0 0-15,-4 42 0,4-42 16,18 58-16,-18-58 16,40 50-16,-40-50 0,69 17 15,-69-17-15,0 0 0,0 0 16,107-17-16,-107 17 15,0 0-15,116-65 0,-116 65 16,0 0-16,0 0 16,100-100-16,-100 100 0,0 0 15,77-122-15,-77 122 0,0 0 16,24-123-16,-24 123 16,-21-100-16,21 100 0,0 0 15,-73-78-15,73 78 0,-111-57 16,111 57-16,0 0 15,-134-33-15,134 33 0,0 0 16,0 0-16,-143 4 16,143-4-16,-134 36 0,134-36 15,0 0-15,0 0 0,-126 71 16,126-71-16,0 0 16,0 0-16,0 0 0,-104 122 15,104-122-15,0 0 16,-54 147-16,54-147 0,0 0 15,7 136-15,-7-136 16,76 97-16,-76-97 0,130 47 16,-130-47-16,161-8 0,-161 8 15,0 0-15,170-46 16,-170 46-16,0 0 0,0 0 16,0 0-16,0 0 15,0 0-15,0 0 0,0 0 16,0 0-16,0 0 0,0 0 15,136-61-15,-136 61 16,0 0-16,0 0 0,0 0 16,80-47-16,-80 47 15,0 0-15,0 0 0,0 0 16,0 0-16,0 0 0,0 0 16,0 0-16,-29 97 15,29-97-15,-58 133 0,58-133 16,0 0-16,0 0 0,-54 173 15,54-173-15,0 0 16,-43 200-16,43-200 0,-28 219 16,28-219-16,0 0 0,-15 208 15,15-208-15,0 0 16,0 173-16,0-173 0,0 0 16,0 0-16,0 0 15,0 0-15,0 0 16,0 0-16,15 139 0,-15-139 15,0 0-15,0 0 0,0 0 16,0 0-16,0 0 16,0 0-16,0 0 15,0 0-15,0 0 0,0 0 16,0 0-16,25 93 16,-25-93-16,0 0 0,0 0 15,0 0-15,0 0 16,0 0-16,0 0 0,0 0 15,0 0-15,0 0 0,0 0 16,10 32-16,-10-32 16,0 0-16,0 0 0,0 0 15,0 0-15,0 0 16,0 0-16,0 0 0,0 0 16,0 0-16,0 0 0,0 0 15,0 0-15,0 0 16,0 0-16,0 0 0,0 0 15,0 0-15,0 0 16,0 0-16,0 0 0,0 0 16,0 0-16,-14-93 15,14 93-15,0 0 0,0 0 16,0 0-16,0 0 0,0 0 16,0 0-16,0 0 0,0 0 15,0 0-15,0 0 16,0 0-16,0 0 0,0 0 15,0 0-15,0 0 16,0 0-16,0 0 0,0 0 16,0 0-16,0 0 0,0 0 15,0 0-15,0 0 16,0 0-16,0 0 0,0 0 16,0 0-16</inkml:trace>
  <inkml:trace contextRef="#ctx0" brushRef="#br0" timeOffset="99758.601">28628 7340 0,'0'0'0,"0"0"0,0 0 15,0 0-15,0 0 16,0 0-16,-29 61 0,29-61 16,-44 89-16,44-89 15,-71 123-15,-16 17 0,87-140 16,-90 132-16,90-132 0,-83 119 16,83-119-16,0 0 15,-79 103-15,79-103 0,0 0 16,0 0-16,0 0 0,0 0 15,0 0-15,-58 65 16,58-65-16,0 0 0,0 0 16</inkml:trace>
  <inkml:trace contextRef="#ctx0" brushRef="#br0" timeOffset="100008.5474">28199 7372 0,'0'0'0,"0"0"16,0 0-16,0 0 0,0 0 16,29 68-16,-29-68 0,0 0 15,43 84-15,-43-84 16,0 0-16,61 128 0,-61-128 16,62 151-16,-62-151 15,0 0-15,57 150 0,-57-150 16,0 0-16,0 0 0,0 0 15,0 0-15,43 137 16,-43-137-16,15 89 0,-15-89 16,0 0-16</inkml:trace>
  <inkml:trace contextRef="#ctx0" brushRef="#br0" timeOffset="100211.7292">28113 7925 0,'0'0'15,"0"0"-15,0 0 0,0 0 16,0 0-16,0 0 0,97-15 16,-97 15-16,133-14 15,-133 14-15,0 0 0,162-7 16,-162 7-16,0 0 16,176 0-16,-176 0 0,0 0 15,173 0-15,-173 0 16</inkml:trace>
  <inkml:trace contextRef="#ctx0" brushRef="#br0" timeOffset="100555.386">29016 7028 0,'0'0'0,"0"0"0,0 0 0,0 0 16,0 0-16,0 0 16,0 0-16,-10 79 0,10-79 15,-7 118-15,7-118 0,-8 154 16,8-154-16,-7 177 16,7-177-16,-7 189 0,3 5 15,4-194-15,0 168 16,0-168-16,0 0 0,4 155 15,-4-155-15,7 147 16,-7-147-16,0 0 0,10 140 16,-10-140-16,0 0 0,0 0 15,0 0-15,22 96 16,-22-96-16</inkml:trace>
  <inkml:trace contextRef="#ctx0" brushRef="#br0" timeOffset="100945.9203">29470 7462 0,'0'0'16,"0"0"-16,0 0 0,0 0 15,0 0-15,0 0 0,-39 18 16,39-18-16,-65 53 16,65-53-16,-90 87 0,90-87 15,-102 104-15,102-104 16,-100 107-16,100-107 0,0 0 15,0 0-15,0 0 16,0 0-16,0 0 0,-90 94 16,90-94-16,0 0 15,0 0-15,0 0 0,-40 86 16,40-86-16,0 0 0,33 68 16,-33-68-16,0 0 15,0 0-15,100 61 0,-100-61 16,145 53-16,-145-53 15,144 40-15,-144-40 0,0 0 16,0 0-16,150 43 0,-150-43 16,0 0-16,0 0 15,0 0-15,166 32 0,-166-32 16,0 0-16,155-4 16,-155 4-16,0 0 0</inkml:trace>
  <inkml:trace contextRef="#ctx0" brushRef="#br0" timeOffset="101180.1715">29859 7490 0,'0'0'0,"0"0"16,0 0-16,0 0 16,0 0-16,0 0 0,61 0 15,-61 0-15,0 0 16,108 8-16,-108-8 0,144 8 15,-144-8-15,0 0 0,0 0 16,0 0-16,0 0 16,0 0-16,143 10 0,-143-10 15,0 0-15,90 32 16,-90-32-16,0 0 0,0 0 16,0 0-16</inkml:trace>
  <inkml:trace contextRef="#ctx0" brushRef="#br0" timeOffset="101351.9837">29891 7882 0,'0'0'0,"0"0"0,0 0 16,0 0-16,0 0 16,0 0-16,0 0 0,0 0 15,0 0-15,0 0 16,0 0-16,0 0 0,0 0 16,104 7-16,-104-7 0,0 0 15,152-7-15,-152 7 0,0 0 16,168 0-16,-168 0 15,0 0-15</inkml:trace>
  <inkml:trace contextRef="#ctx0" brushRef="#br0" timeOffset="101742.5172">30096 7311 0,'0'0'0,"0"0"0,0 0 16,0 0-16,0 0 0,0 0 15,0 0-15,0 0 0,22 25 16,-22-25-16,0 0 16,68 47-16,-68-47 0,105 55 15,-105-55-15,0 0 16,126 60-16,-126-60 0,126 68 15,-126-68-15,0 0 0,104 83 16,-104-83-16,58 100 16,-58-100-16,0 115 0,-62 3 15,62-118-15,-93 119 16,93-119-16,-116 121 0,116-121 16,-119 118-16,119-118 15,0 0-15,0 0 0,0 0 16,0 0-16,-85 102 15,85-102-15,-8 28 0,8-28 16</inkml:trace>
  <inkml:trace contextRef="#ctx0" brushRef="#br0" timeOffset="102117.4649">32752 6716 0,'0'0'16,"0"0"-16,-21 15 0,-40 35 16,61-50-16,-93 86 0,-30 32 15,123-118-15,-144 133 16,-18 17-16,11 4 0,21-13 15,12-13-15,-1 2 16,-4 6-16,123-136 0,-126 144 16,126-144-16,-147 171 15,147-171-15,-162 187 0,162-187 16,0 0-16,0 0 0,0 0 16,-138 165-16,138-165 15,0 0-15,0 0 0,0 0 16,0 0-16,-89 90 15,89-90-15,0 0 0</inkml:trace>
  <inkml:trace contextRef="#ctx0" brushRef="#br0" timeOffset="102867.4262">31079 6906 0,'0'0'0,"0"0"0,0 0 15,18 15-15,-18-15 16,46 43-16,-46-43 0,62 64 16,-62-64-16,76 93 0,-76-93 15,97 119-15,-97-119 16,111 132-16,-111-132 0,122 155 15,12 6-15,-134-161 0,133 154 16,-7 0-16,-126-154 16,122 162-16,-122-162 0,123 172 15,-123-172-15,129 176 0,-7-11 16,-122-165-16,0 0 16,0 0-16,109 143 0,-109-143 15,0 0-15,0 0 16,0 0-16,0 0 0,0 0 15,90 126-15,-90-126 16,0 0-16,0 0 0,0 0 16,0 0-16,0 0 15,0 0-15,0 0 0,0 0 16,0 0-16,0 0 0,61 89 16,-61-89-16,0 0 15,0 0-15,0 0 0,0 0 16,0 0-16,0 0 15,0 0-15,0 0 0,0 0 16,0 0-16,18 43 0,-18-43 16,0 0-16,0 0 15,0 0-15,0 0 0,0 0 16,0 0-16,0 0 16,0 0-16,0 0 0,0 0 15,0 0-15,0 0 0,0 0 16,0 0-16,0 0 0,0 0 15,0 0-15,0 0 16,0 0-16,0 0 0,0 0 16,0 0-16,-47-67 15,47 67-15,0 0 0,0 0 16,0 0-16,0 0 0,0 0 16,0 0-16,0 0 15,0 0-15,0 0 0,0 0 16,0 0-16,0 0 15,0 0-15,0 0 0,0 0 16,0 0-16</inkml:trace>
  <inkml:trace contextRef="#ctx0" brushRef="#br0" timeOffset="103820.3237">28880 10328 0,'0'0'0,"0"0"0,0 0 0,0 0 16,0 0-16,0 0 0,-76-29 16,76 29-16,0 0 15,0 0-15,-97-29 0,97 29 16,-111-32-16,111 32 16,-105-42-16,105 42 0,-91-59 15,91 59-15,-83-75 16,83 75-16,0 0 0,-75-104 15,75 104-15,-64-126 16,64 126-16,0 0 0,-43-150 16,43 150-16,-19-165 0,19 165 15,19-150-15,-19 150 16,43-137-16,-43 137 0,64-118 16,-64 118-16,0 0 15,0 0-15,0 0 0,94-94 16,-94 94-16,0 0 0,0 0 15,0 0-15,108-46 16,-108 46-16,0 0 0,0 0 16,86 33-16,-86-33 15,44 100-15,-44-100 0,-12 150 16,-38 23-16,-14-9 0,64-164 16,-69 147-16,69-147 0,-72 154 15,72-154-15,-72 176 16,8 7-16,64-183 0,-48 169 15,48-169-15,-36 150 16,36-150-16,0 0 0,0 0 16,0 0-16,0 0 0,-18 126 15,18-126-15,0 0 16,18 61-16,-18-61 0,58-18 16,-58 18-16,83-79 15,-83 79-15,86-108 0,-86 108 16,90-114-16,-90 114 15,101-111-15,-101 111 0,108-104 16,-108 104-16,0 0 16,0 0-16,119-90 0,-119 90 15,0 0-15,0 0 0,129-51 16,-129 51-16,0 0 16,0 0-16,126-10 0,-126 10 15</inkml:trace>
  <inkml:trace contextRef="#ctx0" brushRef="#br0" timeOffset="104179.7118">29229 8954 0,'0'0'0,"0"0"15,0 0-15,0 0 16,0 0-16,0 0 0,0 0 16,-22 75-16,22-75 0,-18 118 15,18-118-15,-18 163 16,18-163-16,-14 189 0,14-189 16,-15 204-16,1-2 15,14-202-15,-11 178 0,11-178 16,-7 166-16,7-166 0,0 157 15,0-157-15,7 155 16,-7-155-16,0 0 0,0 0 16,8 154-16,-8-154 15,0 0-15,0 0 0,28 111 16,-28-111-16</inkml:trace>
  <inkml:trace contextRef="#ctx0" brushRef="#br0" timeOffset="104617.1143">29805 9306 0,'0'0'0,"0"0"0,0 0 16,0 0-16,0 0 16,0 0-16,-58 50 0,58-50 15,-87 93-15,87-93 16,-115 136-16,-11 22 0,126-158 15,-114 150-15,114-150 16,-98 140-16,98-140 0,0 0 16,-82 123-16,82-123 0,0 0 15,0 0-15,0 0 0,0 0 16,0 0-16,0 0 16,-44 90-16,44-90 0,0 0 15,0 0-15,25 57 16,-25-57-16,0 0 0,90 32 15,-90-32-15,0 0 16,130 28-16,-130-28 0,140 26 16,-140-26-16,0 0 0,133 39 15,-133-39-15,0 0 16,0 0-16,119 50 0,-119-50 16,0 0-16,0 0 15,108 36-15,-108-36 0,0 0 16,101-25-16,-101 25 15</inkml:trace>
  <inkml:trace contextRef="#ctx0" brushRef="#br0" timeOffset="104820.0901">29977 9553 0,'0'0'0,"0"0"16,0 0-16,0 0 15,0 0-15,0 0 0,61-4 16,-61 4-16,98 0 0,-98 0 16,0 0-16,126 8 15,-126-8-15,0 0 0,133 14 16,-133-14-16,0 0 16,0 0-16,0 0 0,0 0 15</inkml:trace>
  <inkml:trace contextRef="#ctx0" brushRef="#br0" timeOffset="105023.1726">30021 9994 0,'0'0'0,"0"0"16,0 0-16,0 0 0,0 0 16,0 0-16,0 0 0,0 0 15,0 0-15,32 7 16,-32-7-16,0 0 0,0 0 15,101 0-15,-101 0 16,161-4-16,-161 4 0,177-3 16,-177 3-16,0 0 15</inkml:trace>
  <inkml:trace contextRef="#ctx0" brushRef="#br0" timeOffset="105476.1916">30337 9302 0,'0'0'0,"0"0"0,0 0 15,0 0-15,0 0 16,0 0-16,0 0 0,0 0 15,76 26-15,-76-26 16,0 0-16,108 35 0,-108-35 16,0 0-16,129 50 15,-129-50-15,0 0 0,0 0 16,116 86-16,-116-86 0,0 0 16,64 126-16,-64-126 0,-10 150 15,10-150-15,-73 161 16,-31-3-16,104-158 0,-107 137 15,107-137-15,0 0 16,-105 125-16,105-125 0,0 0 16,0 0-16,0 0 0,0 0 15,-90 119-15,90-119 16,0 0-16,0 0 0,0 0 16,0 0-16,-40 64 15,40-64-15,29-3 0,50-70 16,-79 73-16,0 0 15</inkml:trace>
  <inkml:trace contextRef="#ctx0" brushRef="#br0" timeOffset="105788.6188">31273 8987 0,'0'0'0,"0"0"16,0 0-16,0 0 0,0 0 16,0 0-16,-14 103 15,14-103-15,-22 140 0,22-140 16,-21 169-16,21-169 0,-22 175 16,7 5-16,15-180 15,-10 169-15,3-9 0,7-160 16,-4 151-16,4-151 15,0 0-15,4 165 0,-4-165 16,0 0-16,10 190 0,-10-190 16,0 0-16,0 0 15,19 172-15,-19-172 0,0 0 16</inkml:trace>
  <inkml:trace contextRef="#ctx0" brushRef="#br0" timeOffset="106257.3512">31529 9402 0,'0'0'0,"0"0"16,0 0-16,0 0 16,0 0-16,0 0 0,0 0 15,0 0-15,39 4 16,-39-4-16,0 0 0,87 18 15,-87-18-15,0 0 0,107 36 16,-107-36-16,0 0 16,84 71-16,-84-71 0,10 112 15,-10-112-15,-53 125 16,53-125-16,-87 115 0,87-115 16,-108 107-16,108-107 0,0 0 15,-130 108-15,130-108 16,0 0-16,0 0 0,0 0 15,0 0-15,0 0 16,0 0-16,0 0 0,0 0 16,0 0-16,-112 101 0,112-101 15,0 0-15,0 0 0,-32 57 16,32-57-16,47 25 16,-47-25-16,0 0 0,123 11 15,-123-11-15,0 0 16,183-4-16,-183 4 0,213-21 15,-213 21-15,209-36 0,-209 36 16</inkml:trace>
  <inkml:trace contextRef="#ctx0" brushRef="#br0" timeOffset="106928.9724">32281 9276 0,'0'0'0,"0"0"16,0 0-16,0 0 0,0 0 15,0 0-15,0 0 0,0 0 16,0 0-16,83-4 16,-83 4-16,0 0 0,123-17 15,-123 17-15,0 0 16,129-17-16,-129 17 0,0 0 15,0 0-15,119 10 0,-119-10 16,0 0-16,0 0 16,72 71-16,-72-71 0,0 130 15,0-130-15,-65 154 0,-36 0 16,101-154-16,-108 129 16,108-129-16,0 0 0,-101 101 15,101-101-15,0 0 0,0 0 16,0 0-16,0 0 15,0 0-15,0 0 0,0 0 16,0 0-16,0 0 16,-68 64-16,68-64 0,0 0 15,0 0-15,79-25 16,-79 25-16,119-61 0,-119 61 16,0 0-16,141-57 15,-141 57-15,0 0 0,0 0 16,154-18-16,-154 18 0,140 33 15,-140-33-15,0 0 16,0 0-16,98 96 0,-98-96 16,33 154-16,-62 29 15,29-183-15,-76 183 0,-35-7 16,111-176-16,-123 154 0,123-154 16,-134 136-16,134-136 15,-136 125-15,136-125 0,0 0 16,0 0-16,0 0 15,-119 101-15,119-101 0,0 0 16,0 0-16,0 0 0,0 0 16,0 0-16,0 0 0,-90 50 15,90-50-15,0 0 16,0 0-16,0 0 0,0 0 16</inkml:trace>
  <inkml:trace contextRef="#ctx0" brushRef="#br0" timeOffset="107116.4288">33077 10887 0,'0'0'0,"0"0"15,0 0-15,0 0 16,0 0-16</inkml:trace>
  <inkml:trace contextRef="#ctx0" brushRef="#br0" timeOffset="130814.2503">27652 6598 0,'0'0'0,"0"0"0,0 0 16,0 0-16,0 0 16,0 0-16,-25 86 0,25-86 15,0 0-15,-26 118 0,26-118 16,-25 158-16,25-158 0,-18 173 15,18-173-15,0 0 16,-6 168-16,6-168 0,0 176 16,0-176-16,3 179 15,-3-4-15,0-175 0,7 169 16,-7-169-16,7 154 0,-7-154 16,3 143-16,-3-143 15,8 148-15,-8-148 0,11 147 16,-11-147-16,17 143 15,-17-143-15,0 0 0,29 133 16,-29-133-16,0 0 16,0 0-16,58 119 0,-58-119 15,0 0-15,105 78 16,-105-78-16,126 29 0,-126-29 16,0 0-16,148-18 0,-148 18 15,165-43-15,-165 43 16,0 0-16,173-50 0,-173 50 15,179-36-15,-179 36 0,0 0 16,195-25-16,-195 25 16,198-18-16,-198 18 0,190-11 15,-10 4-15,-180 7 16,162-7-16,-14 3 0,-148 4 16,144 0-16,-144 0 0,148 0 15,-148 0-15,162 4 16,-162-4-16,183 3 0,-183-3 15,195 4-15,-195-4 0,198-4 16,-198 4-16,198-11 16,-4-3-16,-194 14 0,173-14 15,-173 14-15,169-11 16,-169 11-16,169 0 0,0 4 16,-169-4-16,144 10 0,-144-10 15,126 18-15,-126-18 16,138 25-16,-138-25 0,146 25 15,-146-25-15,163 26 16,-163-26-16,0 0 0,162 25 16,-162-25-16,133 18 0,-133-18 15,0 0-15,0 0 16,122 22-16,-122-22 0,0 0 16,0 0-16,0 0 15,0 0-15,0 0 0,0 0 16,105 6-16,-105-6 0,0 0 15,72-32-15,-72 32 16,0 0-16,47-86 0,-47 86 16,28-122-16,-28 122 15,18-129-15,-18 129 0,0 0 16,4-158-16,-4 158 0,0-172 16,0 172-16,0 0 15,0-172-15,0 172 0,0-162 16,0 162-16,3-143 0,-3 143 15,4-136-15,-4 136 16,8-136-16,-8 136 0,0 0 16,3-137-16,-3 137 15,0 0-15,0-122 0,0 122 16,0 0-16,0 0 0,-3-107 16,3 107-16,0 0 15,0 0-15,0 0 0,0 0 16,0 0-16,-19-86 15,19 86-15,-46-61 0,46 61 16,0 0-16,-76-40 16,76 40-16,-87-11 0,87 11 15,0 0-15,-100 8 0,100-8 16,-112 3-16,112-3 16,-118-3-16,118 3 0,-123-4 15,123 4-15,-133 0 16,133 0-16,-144 4 0,144-4 15,-151-4-15,151 4 0,-148-11 16,-3 8-16,151 3 16,-144 0-16,144 0 0,-137-11 15,137 11-15,-155-11 16,155 11-16,-173-14 0,173 14 16,-183-14-16,183 14 0,-191-11 15,191 11-15,-191-11 16,11 0-16,180 11 0,-161-15 15,16 2-15,145 13 0,-141-11 16,141 11-16,-143-7 16,-8-1-16,151 8 0,-148-11 15,148 11-15,-151-10 16,-7-1-16,158 11 0,-152-6 16,152 6-16,-148-12 0,148 12 15,-151-7-15,-7 0 16,158 7-16,-151 0 0,151 0 15,-133 3-15,133-3 16,-145 0-16,145 0 0,-151 0 16,151 0-16,0 0 15,-155 0-15,155 0 0,0 0 16,0 0-16,-165 0 0,165 0 16,0 0-16,-162 8 15,162-8-15,0 0 0,0 0 16,0 0-16,0 0 15,-140 15-15,140-15 0,0 0 16,0 0-16,0 0 0,0 0 16,0 0-16,0 0 15,0 0-15,0 0 0,0 0 16,0 0-16,-101 9 16,101-9-16,0 0 0,0 0 15,0 0-15</inkml:trace>
  <inkml:trace contextRef="#ctx0" brushRef="#br0" timeOffset="130970.3701">27447 6891 0,'0'0'0,"0"0"16,0 0-16,0 0 15,0 0-15,0 0 0,0 0 16,0 0-16,0 0 0,0 0 15,0 0-15</inkml:trace>
  <inkml:trace contextRef="#ctx0" brushRef="#br0" timeOffset="132017.0935">27832 6347 0,'0'0'0,"0"0"0,0 0 16,0 0-16,0 0 15,0 0-15,-76-11 0,76 11 16,-97 14-16,97-14 0,-122 29 16,122-29-16,-126 36 15,126-36-15,-126 43 0,126-43 16,0 0-16,0 0 0,-141 57 16,141-57-16,0 0 15,-147 73-15,147-73 0,0 0 16,0 0-16,0 0 15,0 0-15,0 0 0,0 0 16,0 0-16,0 0 0,0 0 16,0 0-16,-127 71 15,127-71-15,0 0 0,0 0 16,-56 61-16,56-61 16,0 0-16,35 46 0,-35-46 15,0 0-15,119 36 16,-119-36-16,159 25 0,-159-25 15,0 0-15,176 29 0,-176-29 16,0 0-16,184 39 16,-184-39-16,0 0 0,0 0 15,158 51-15,-158-51 16,0 0-16,0 0 0,0 0 16,0 0-16,0 0 0,0 0 15,108 43-15,-108-43 16,0 0-16,0 0 0,0 0 15,32-4-15,-32 4 16,0 0-16,-39-64 0,39 64 16,0 0-16,-80-112 0,80 112 15,-90-129-15,90 129 0,-86-130 16,86 130-16,0 0 16,-76-132-16,76 132 0,0 0 15,0 0-15,-71-125 16,71 125-16,0 0 0,0 0 15,-69-118-15,69 118 0,0 0 16,0 0-16,0 0 16,0 0-16,0 0 0,0 0 15,-54-79-15,54 79 16,0 0-16,0 0 0,-32-4 16,32 4-16,-22 75 15,22-75-15,0 0 0,-19 133 16,19-133-16,-13 161 0,13-161 15,0 0-15,-11 169 16,11-169-16,0 0 0,-11 176 16,11-176-16,-7 158 15,7-158-15,0 0 0,0 0 16,0 0-16,-4 139 16,4-139-16,0 0 0,0 0 15,0 0-15,0 0 0,7 101 16,-7-101-16,44 3 15,-44-3-15,86-100 0,29-65 16,19-28-16,9 3 16,-2 31-16,10 12 0,14 15 15,19-8-15,-184 140 16</inkml:trace>
  <inkml:trace contextRef="#ctx0" brushRef="#br0" timeOffset="147404.0305">5377 8215 0,'0'0'0,"0"0"16,0 0-16,0 0 16,0 0-16,0 0 0,0 0 15,0 0-15,0 0 16,0 0-16,0 0 0,0 0 16,0 0-16,0 0 0,0 0 15,0 0-15,0 0 16,-44-7-16,44 7 0,0 0 15,0 0-15,0 0 16,0 0-16,0 0 0,0 0 16,0 0-16,0 0 0,0 0 15,0 0-15,0 0 16,0 0-16,47-4 0,-47 4 16,0 0-16,0 0 15,0 0-15,111 7 0,-111-7 16,0 0-16,0 0 0,152 8 15,-152-8-15,0 0 16,158 17-16,-158-17 0,0 0 16,0 0-16,151 33 0,-151-33 15,0 0-15,0 0 16,141 39-16,-141-39 0,0 0 16,0 0-16,0 0 15,0 0-15,122 37 0,-122-37 16,0 0-16,0 0 0,0 0 15,0 0-15,0 0 16,0 0-16,0 0 0,0 0 16,0 0-16,0 0 15,94 31-15,-94-31 0,0 0 16,0 0-16,0 0 16,0 0-16,0 0 0,0 0 15,0 0-15,0 0 0,0 0 16,0 0-16,50 25 15,-50-25-15,0 0 0,0 0 16,0 0-16,0 0 16,0 0-16,0 0 0,0 0 15,0 0-15,0 0 0,0 0 16,0 0-16,0 0 16,0 0-16,0 0 0,0 0 15,0 0-15,0 0 16,0 0-16,0 0 0,0 0 15,0 0-15,0 0 0,0 0 16,0 0-16,0 0 0,0 0 16,0 0-16,0 0 15,0 0-15,0 0 0,0 0 16,0 0-16,0 0 16,0 0-16,0 0 0,0 0 15,0 0-15,0 0 16,0 0-16,0 0 0,0 0 15,0 0-15,0 0 0,0 0 16,0 0-16,0 0 16,-33-18-16,33 18 0,0 0 15,0 0-15,0 0 16,0 0-16</inkml:trace>
  <inkml:trace contextRef="#ctx0" brushRef="#br0" timeOffset="150715.7579">9657 8244 0,'0'0'0,"0"0"0,0 0 15,0 0-15,0 0 0,0 0 16,0 0-16,0 0 16,0 0-16,0 0 0,0 0 15,0 0-15,0 0 0,0 0 16,0 0-16,0 0 15,0 0-15,0 0 0,0 0 16,0 0-16,0 0 16,0 0-16,61 25 0,-61-25 15,0 0-15,0 0 0,97 3 16,-97-3-16,0 0 16,0 0-16,130-7 0,-130 7 15,0 0-15,140-11 16,-140 11-16,0 0 0,0 0 15,133-10-15,-133 10 16,0 0-16,0 0 0,0 0 16,130-8-16,-130 8 0,0 0 15,0 0-15,0 0 16,115-3-16,-115 3 0,0 0 16,0 0-16,0 0 15,0 0-15,0 0 0,0 0 16,104 3-16,-104-3 0,0 0 15,0 0-15,0 0 16,0 0-16,0 0 0,0 0 16,0 0-16,0 0 15,0 0-15,0 0 0,83 8 16,-83-8-16,0 0 0,0 0 16,0 0-16,0 0 0,0 0 15,0 0-15,0 0 16,0 0-16,0 0 0,0 0 15,47 7-15</inkml:trace>
  <inkml:trace contextRef="#ctx0" brushRef="#br0" timeOffset="154402.4272">8321 8606 0,'0'0'0,"0"0"0,0 0 15,0 0-15,0 0 16,0 0-16,15-57 0,-15 57 16,0 0-16,0 0 15,0 0-15,0 0 0,43-79 16,-43 79-16,0 0 0,0 0 16,0 0-16,0 0 15,0 0-15,42-44 0,-42 44 16,0 0-16,0 0 0,0 0 15,0 0-15,0 0 16,34 16-16,-34-16 0,0 0 16,0 0-16,46 32 15,-46-32-15,0 0 0,0 0 16,75 10-16,-75-10 0,0 0 16,0 0-16,90 0 15,-90 0-15,0 0 0,0 0 16,0 0-16,0 0 15,87 18-15,-87-18 0,0 0 16,0 0-16,93 25 16,-93-25-16,0 0 0,105 4 15,-105-4-15,0 0 0,0 0 16,0 0-16,0 0 16,111-18-16,-111 18 0,0 0 15,0 0-15,0 0 0,0 0 16,102-7-16,-102 7 15,0 0-15,0 0 0,0 0 16,104 0-16,-104 0 16,0 0-16,0 0 0,0 0 15,0 0-15,0 0 0,100-7 16,-100 7-16,0 0 16,0 0-16,0 0 0,0 0 15,0 0-15,0 0 0,0 0 16,0 0-16,0 0 15,0 0-15,87-7 0,-87 7 16,0 0-16,0 0 16,0 0-16,0 0 0,0 0 15,0 0-15,0 0 0,0 0 16,0 0-16,0 0 16,54 0-16,-54 0 0,0 0 15,0 0-15,0 0 16,0 0-16,0 0 0,0 0 15,0 0-15,0 0 16,0 0-16,0 0 0,0 0 16,0 0-16,0 0 0,0 0 15,0 0-15,0 0 16,0 0-16</inkml:trace>
  <inkml:trace contextRef="#ctx0" brushRef="#br0" timeOffset="156655.0452">9217 8968 0,'0'0'0,"-21"11"0,21-11 0,-61 47 16,61-47-16,-80 71 15,80-71-15,-86 97 0,86-97 16,-90 122-16,90-122 0,-90 137 16,90-137-16,-79 142 15,79-142-15,-68 141 0,68-141 16,0 0-16,-61 136 0,61-136 15,0 0-15,0 0 16,0 0-16,0 0 0,0 0 16,-51 111-16,51-111 0,-29 36 15,29-36-15,7-64 16,-7 64-16</inkml:trace>
  <inkml:trace contextRef="#ctx0" brushRef="#br0" timeOffset="156983.1295">8742 8979 0,'0'0'0,"0"0"15,0 0-15,0 0 0,0 0 16,0 0-16,0 0 16,0 0-16,0 0 0,0 0 15,40 61-15,-40-61 16,0 0-16,51 93 0,-51-93 15,0 0-15,68 133 16,-68-133-16,71 154 0,-71-154 16,0 0-16,62 162 0,-62-162 15,0 0-15,43 179 16,-43-179-16,0 0 0,0 0 16,0 0-16,0 0 0,33 168 15,-33-168-15,0 0 16,0 0-16,0 0 0,10 90 15,-10-90-15</inkml:trace>
  <inkml:trace contextRef="#ctx0" brushRef="#br0" timeOffset="157217.505">8627 9399 0,'0'0'0,"0"0"16,0 0-16,0 0 0,0 0 16,0 0-16,0 0 0,0 0 15,0 0-15,76-15 16,-76 15-16,123-21 0,-123 21 16,154-23-16,-154 23 15,179-9-15,-179 9 0,181 3 16,-181-3-16</inkml:trace>
  <inkml:trace contextRef="#ctx0" brushRef="#br0" timeOffset="161669.4986">4008 11741 0,'0'0'0,"0"0"16,0 0-16,-28 89 0,28-89 15,0 0-15,-29 111 16,29-111-16,0 0 0,0 0 16,0 0-16,-40 144 15,40-144-15,0 0 0,0 0 16,0 0-16,0 0 0,-47 125 16,47-125-16</inkml:trace>
  <inkml:trace contextRef="#ctx0" brushRef="#br0" timeOffset="161856.9502">4041 11138 0,'0'0'0,"0"0"15,0 0-15,0 0 0,0 0 16,0 0-16,0 0 0,0 0 15,0 0-15,15 36 16,-15-36-16,0 0 16</inkml:trace>
  <inkml:trace contextRef="#ctx0" brushRef="#br0" timeOffset="162482.0713">4357 11489 0,'0'0'0,"-7"104"0,7-104 16,0 0-16,0 0 15,-7 129-15,7-129 0,0 0 16,0 0-16,14 147 0,-14-147 16,0 0-16,0 0 15,0 0-15,44 107 0,-44-107 16,0 0-16,0 0 0,72 15 16,-72-15-16,0 0 15,79-75-15,-79 75 0,0 0 16,0 0-16,75-129 15,-75 129-15,65-165 0,-65 165 16,58-176-16,-58 176 0,52-182 16,-52 182-16,53-188 15,-53 188-15,53-182 0,-53 182 16,51-165-16,-51 165 16,0 0-16,36-158 0,-36 158 15,0 0-15,0 0 16,0 0-16,0 0 0,0 0 15,15-136-15,-15 136 0,0 0 16,0 0-16,-12-68 16,12 68-16,-29 36 0,29-36 15,-28 104-15,3 39 0,25-143 16,-25 165-16,3 14 16,22-179-16,-19 180 0,19-180 15,-10 194-15,7 10 16,3-204-16,3 197 0,-3-197 15,10 195-15,-10-195 16,19 207-16,-1-3 0,-18-204 16,21 179-16,-21-179 0,22 169 15,-22-169-15,18 165 0,-18-165 16,14 144-16,-14-144 16,0 0-16,0 0 0,0 0 15,0 0-15,0 0 16,7 93-16,-7-93 0,0 0 15,0 0-15</inkml:trace>
  <inkml:trace contextRef="#ctx0" brushRef="#br0" timeOffset="162825.6433">4556 11130 0,'0'0'16,"0"0"-16,0 0 0,0 0 16,0 0-16,0 0 0,0 0 15,0 0-15,55-13 16,-55 13-16,0 0 0,96-3 16,-96 3-16,0 0 15,0 0-15,136 9 0,-136-9 16,0 0-16,0 0 15,149 37-15,-149-37 0,0 0 16,0 0-16,0 0 16,0 0-16,0 0 0,0 0 15,122 54-15,-122-54 0,0 0 16,0 0-16,0 0 16,0 0-16,0 0 0,0 0 15,0 0-15,0 0 0,64 46 16,-64-46-16</inkml:trace>
  <inkml:trace contextRef="#ctx0" brushRef="#br0" timeOffset="163216.2733">6158 10966 0,'0'0'0,"0"0"16,-11 25-16,11-25 15,-44 79-15,44-79 0,-71 129 16,71-129-16,-94 176 16,4 21-16,90-197 0,-83 183 15,83-183-15,-65 161 16,65-161-16,0 0 0,0 0 16,-46 133-16,46-133 0,0 0 15,-40 57-15,40-57 16</inkml:trace>
  <inkml:trace contextRef="#ctx0" brushRef="#br0" timeOffset="163450.5933">5646 11164 0,'0'0'16,"0"0"-16,0 0 0,0 0 15,0 0-15,12 21 16,-12-21-16,28 50 0,-28-50 15,0 0-15,43 72 0,-43-72 16,58 104-16,-58-104 16,65 114-16,-65-114 0,0 0 15,0 0-15,61 119 0,-61-119 16,0 0-16,39 129 16,-39-129-16,0 0 0,0 0 15</inkml:trace>
  <inkml:trace contextRef="#ctx0" brushRef="#br0" timeOffset="163653.6171">5535 11515 0,'0'0'16,"0"0"-16,0 0 15,0 0-15,0 0 0,0 0 16,0 0-16,0 0 0,0 0 15,94 21-15,-94-21 16,136 18-16,-136-18 0,144 11 16,-144-11-16,140-4 0,-140 4 15,0 0-15</inkml:trace>
  <inkml:trace contextRef="#ctx0" brushRef="#br0" timeOffset="163887.991">6824 10908 0,'0'0'16,"0"0"-16,0 0 15,0 0-15,-44 54 0,44-54 16,-71 90-16,71-90 0,-90 129 16,-4 21-16,94-150 15,-80 151-15,80-151 0,0 0 16,-75 162-16,75-162 0,-76 161 15,76-161-15,0 0 16,0 0-16,0 0 0,-68 129 16,68-129-16,0 0 0,0 0 15</inkml:trace>
  <inkml:trace contextRef="#ctx0" brushRef="#br0" timeOffset="164153.5004">6201 10991 0,'0'0'0,"0"0"0,0 0 16,0 0-16,0 0 0,0 0 15,54 53-15,-54-53 16,64 76-16,-64-76 0,80 101 16,-80-101-16,82 118 0,-82-118 15,76 132-15,-76-132 16,58 147-16,-58-147 0,39 162 15,-39-162-15,0 0 16,15 164-16,-15-164 0,0 0 16,0 0-16,0 0 0,-15 134 15,15-134-15,0 0 16</inkml:trace>
  <inkml:trace contextRef="#ctx0" brushRef="#br0" timeOffset="164559.6176">6215 11396 0,'0'0'0,"0"0"15,0 0-15,0 0 0,0 0 16,0 0-16,0 0 16,0 0-16,62 0 0,-62 0 15,0 0-15,100 0 16,-100 0-16,138 3 0,-138-3 15,0 0-15,150 4 0,-150-4 16,0 0-16,0 0 16,151 11-16,-151-11 0,0 0 15,0 0-15,0 0 16,0 0-16,0 0 0,0 0 16,0 0-16,0 0 0,0 0 15,0 0-15,134 22 16,-134-22-16,0 0 0,0 0 15,0 0-15,0 0 0,0 0 16,0 0-16,0 0 16,0 0-16,0 0 0,0 0 15,75 18-15,-75-18 0,0 0 16,0 0-16,0 0 16,0 0-16,0 0 0,0 0 15</inkml:trace>
  <inkml:trace contextRef="#ctx0" brushRef="#br0" timeOffset="168082.9673">8044 11299 0,'0'0'0,"0"0"0,0 0 0,0 0 16,0 0-16,0 0 15,0 0-15,0 0 0,0 0 16,0 0-16,0 0 15,0 0-15,0 0 0,51 18 16,-51-18-16,0 0 0,0 0 16,0 0-16,97 11 15,-97-11-15,0 0 0,129 7 16,-129-7-16,0 0 16,0 0-16,0 0 0,137 4 15,-137-4-15,0 0 0,0 0 0,0 0 16,0 0-16,133 7 0</inkml:trace>
  <inkml:trace contextRef="#ctx0" brushRef="#br0" timeOffset="168458.1458">8152 11676 0,'0'0'0,"0"0"16,0 0-16,0 0 16,0 0-16,0 0 0,0 0 15,0 0-15,0 0 0,0 0 16,0 0-16,0 0 16,0 0-16,0 0 0,0 0 15,0 0-15,11 25 16,-11-25-16,0 0 0,0 0 15,76 11-15,-76-11 0,0 0 16,126-18-16,-126 18 16,0 0-16,0 0 0,0 0 15,140-15-15,-140 15 16,0 0-16,132 0 0,-132 0 16,0 0-16</inkml:trace>
  <inkml:trace contextRef="#ctx0" brushRef="#br0" timeOffset="170082.6745">10179 11414 0,'0'0'0,"0"0"0,0 0 0,-11 22 16,11-22-16,0 0 16,-26 64-16,26-64 0,0 0 15,-32 104-15,32-104 0,0 0 16,-29 137-16,29-137 16,0 0-16,0 0 0,-21 153 15,21-153-15,0 0 16,0 0-16,0 0 0,0 0 15</inkml:trace>
  <inkml:trace contextRef="#ctx0" brushRef="#br0" timeOffset="171020.0498">10164 11044 0,'0'0'0,"0"0"16,0 0-16,0 0 0,0 0 15,0 0-15,0 0 16,0 0-16,0 0 0,0 0 16,0 0-16,29 14 0,-29-14 15,75-3-15,-75 3 16,0 0-16,0 0 0,105-25 16,-105 25-16,0 0 15,0 0-15,101 4 0,-101-4 16,57 74-16,-57-74 0,14 123 15,-14-123-15,-7 144 16,7-144-16,-14 161 0,14-161 16,-14 155-16,14-155 0,0 0 15,0 0-15,0 0 16,0 0-16,0 0 0,0 0 16,0 114-16,0-114 15,21 46-15,-21-46 0,0 0 16,0 0-16,0 0 0,0 0 15,0 0-15,33-21 16,-33 21-16,0 0 0,0 0 16,0 0-16,0 0 15,54-29-15,-54 29 0,0 0 16,0 0-16,75 11 16,-75-11-16,0 0 0,0 0 15,0 0-15,87 29 0,-87-29 16,0 0-16,86-11 15,-86 11-15,72-83 0,-72 83 16,44-143-16,-23-36 16,-21 179-16,8-183 0,-8 183 15,-5-184-15,2 2 0,3 182 16,0-161-16,0 161 16,8-158-16,-8 158 0,17-165 15,-17 165-15,29-161 16,-29 161-16,36-144 0,-36 144 15,0 0-15,0 0 0,0 0 16,0 0-16,0 0 0,25-97 16,-25 97-16,0 0 15,0 0-15,-3 61 0,3-61 16,-22 148-16,22-148 16,-22 197-16,22-197 0,-21 229 15,6 15-15,15-244 0,-3 229 16,3-229-16,-4 233 15,4 11-15,0-244 0,7 234 16,-7-234-16,11 235 16,7 3-16,-18-238 0,25 212 15,-25-212-15,29 189 16,-29-189-16,36 176 0,-36-176 16,0 0-16,36 158 15,-36-158-15,0 0 0,0 0 16,0 0-16,0 0 0,37 115 15,-37-115-15,17 14 16,-17-14-16,0 0 0</inkml:trace>
  <inkml:trace contextRef="#ctx0" brushRef="#br0" timeOffset="171254.3697">10754 11102 0,'0'0'0,"0"0"0,0 0 15,0 0-15,0 0 0,0 0 16,0 0-16,0 0 0,65 6 16,-65-6-16,0 0 15,119 0-15,-119 0 0,173 6 16,-173-6-16,184 9 15,-184-9-15,0 0 0</inkml:trace>
  <inkml:trace contextRef="#ctx0" brushRef="#br0" timeOffset="171847.8828">12216 10725 0,'0'0'0,"0"0"0,0 0 16,0 0-16,-64 48 16,64-48-16,-83 85 0,83-85 15,-101 118-15,101-118 16,-112 159-16,0 20 0,112-179 16,-97 183-16,97-183 0,-72 182 15,72-182-15,0 0 16,-47 172-16,47-172 0,0 0 15,0 0-15</inkml:trace>
  <inkml:trace contextRef="#ctx0" brushRef="#br0" timeOffset="172113.4498">11630 10862 0,'0'0'0,"0"0"15,0 0-15,0 0 16,0 0-16,0 0 0,29 61 16,-29-61-16,61 103 15,-61-103-15,71 126 0,-71-126 16,69 137-16,-69-137 16,64 154-16,-64-154 0,55 158 15,-55-158-15,39 154 0,-39-154 16,0 0-16,0 0 15,0 0-15,22 150 0,-22-150 16,0 0-16,0 0 16</inkml:trace>
  <inkml:trace contextRef="#ctx0" brushRef="#br0" timeOffset="172347.8639">11514 11080 0,'0'0'0,"0"0"0,0 0 16,0 0-16,0 0 15,0 0-15,90 7 0,-90-7 16,123 5-16,-123-5 16,155 0-16,17 4 0,-172-4 15,169 9-15,5 16 0,-174-25 16</inkml:trace>
  <inkml:trace contextRef="#ctx0" brushRef="#br0" timeOffset="178159.0877">9923 11959 0,'0'0'0,"0"0"15,0 0-15,0 0 16,0 0-16,0 0 0,0 0 16,0 0-16,0 0 15,-54-29-15,54 29 0,0 0 16,0 0-16,0 0 0,-54-64 16,54 64-16,0 0 15,0 0-15,-72-90 0,72 90 16,0 0-16,-82-111 15,82 111-15,-77-122 0,77 122 16,0 0-16,-68-129 0,68 129 16,0 0-16,-64-129 15,64 129-15,-62-125 0,62 125 16,0 0-16,-61-112 16,61 112-16,0 0 0,0 0 15,-61-122-15,61 122 0,0 0 16,-39-136-16,39 136 0,-8-140 15,8 140-15,0 0 16,29-136-16,-29 136 0,0 0 16,57-129-16,-57 129 15,0 0-15,0 0 0,80-111 16,-80 111-16,0 0 0,0 0 16,0 0-16,107-78 15,-107 78-15,0 0 0,0 0 16,119-23-16,-119 23 15,90 55-15,-90-55 0,36 114 16,-36-114-16,-3 139 16,3-139-16,-43 155 0,-22 6 15,65-161-15,-72 161 16,72-161-16,-76 168 0,4 9 16,72-177-16,-57 154 0,57-154 15,-40 136-15,40-136 16,0 0-16,-33 144 0,33-144 15,0 0-15,-17 150 16,17-150-16,0 0 0,-11 141 16,11-141-16,0 0 0,0 0 15,0 0-15,0 0 16,0 0-16,0 0 0,0 0 16,0 0-16,11 104 15,-11-104-15,0 0 0,0 0 16,39 21-16,-39-21 0,55-61 15,-55 61-15,57-107 0,-57 107 16,61-137-16,-61 137 16,0 0-16,62-147 0,-62 147 15,0 0-15,68-147 16,-68 147-16,0 0 0,68-129 16,-68 129-16,0 0 0,0 0 15,68-100-15,-68 100 16,0 0-16,0 0 0,0 0 15,76-65-15,-76 65 16,0 0-16,82-18 0,-82 18 16,0 0-16,84 43 15,-84-43-15,0 0 0,0 0 16</inkml:trace>
  <inkml:trace contextRef="#ctx0" brushRef="#br0" timeOffset="211182.7157">2882 6773 0,'0'0'0,"-36"0"0,36 0 15,-94-3-15,94 3 16,0 0-16,-155 7 0,155-7 16,-194 18-16,194-18 15,-197 28-15,197-28 0,0 0 16,-184 37-16,184-37 0,0 0 16,-173 53-16,173-53 0,0 0 15,0 0-15,-159 65 16,159-65-16,0 0 0,0 0 15,0 0-15,0 0 16,-118 68-16,118-68 0,0 0 16,-39 68-16,39-68 0,0 0 15,0 0-15,60 65 16,-60-65-16,127 64 0,-127-64 16,0 0-16,165 75 15,-165-75-15,180 94 0,-180-94 16,159 94-16,-159-94 15,0 0-15,141 103 0,-141-103 16,113 115-16,-113-115 0,87 111 16,-87-111-16,0 0 15,0 0-15,79 122 0,-79-122 16,0 0-16,0 0 16,69 122-16,-69-122 0,0 0 15,0 0-15,0 0 16,0 0-16,58 107 0,-58-107 15,0 0-15,0 0 0,0 0 16,42 65-16,-42-65 16,0 0-16,0 0 0,0 0 15,0 0-15,0 0 0,0 0 16,6-104-16,-6 104 16,-35-151-16,35 151 0,0 0 15,-29-179-15,29 179 0,-21-190 16,21 190-16,-14-183 15,14 183-15,-11-179 0,11 179 16,-9-172-16,9 172 16,-9-162-16,9 162 0,-13-161 15,13 161-15,0 0 0,-20-155 16,20 155-16,-21-132 16,21 132-16,0 0 0,-21-126 15,21 126-15,0 0 16,0 0-16,0 0 0,0 0 15,-22-118-15,22 118 16,0 0-16,0 0 0,-40-79 16,40 79-16,0 0 0,-64-17 15,64 17-15,0 0 16,-80 46-16,80-46 0,-82 94 16,82-94-16,-73 117 15,73-117-15,-56 138 0,56-138 16,-51 146-16,51-146 0,-43 157 15,-1 5-15,44-162 16,-32 154-16,32-154 0,-32 154 16,-3 9-16,35-163 15,-30 153-15,12-6 0,18-147 16,-25 140-16,25-140 0,0 0 16,-30 158-16,30-158 0,-21 190 15,21-190-15,-21 172 16,21-172-16,0 0 0,-8 147 15,8-147-15,0 0 16,14 133-16,-14-133 0,0 0 16,0 0-16,0 0 0,0 0 15,0 0-15,45 89 16,-45-89-16,0 0 0,0 0 16,72 18-16,-72-18 15,82-50-15,-82 50 0,90-100 16,-90 100-16,94-126 15,-94 126-15,0 0 0,85-136 16,-85 136-16,87-162 16,-87 162-16,93-165 0,-93 165 15,88-161-15,-88 161 0,82-165 16,-82 165-16,75-172 16,-75 172-16,73-176 0,-73 176 15,61-172-15,-61 172 0,0 0 16,57-172-16,-57 172 15,0 0-15,55-179 0,-55 179 16,0 0-16,0 0 16,0 0-16,0 0 0,43-169 15,-43 169-15,0 0 16,0 0-16,0 0 0,0 0 16,0 0-16,0 0 0,0 0 15,0 0-15,0 0 0,0 0 16,21-114-16,-21 114 15,0 0-15,0 0 0,0 0 16,0 0-16,0 0 16,0 0-16,0 0 0,0 0 15,0 0-15,0 0 16,3-52-16,-3 52 0,0 0 16,0 0-16,0 0 0,0 0 15,0 0-15,0 0 16</inkml:trace>
  <inkml:trace contextRef="#ctx0" brushRef="#br0" timeOffset="212401.1339">2059 9043 0,'0'0'0,"0"0"0,0 0 16,0 0-16,0 0 16,0 0-16,0 0 0,0 0 15,0 0-15,46 26 0,-46-26 16,0 0-16,0 0 15,101 18-15,-101-18 0,0 0 16,143 7-16,-143-7 0,0 0 16,170 3-16,-170-3 15,0 0-15,0 0 0,184 0 16,-184 0-16,0 0 16,193 0-16,-193 0 0,194 0 15,-194 0-15,163 0 16,-163 0-16,0 0 0,143 0 15,-143 0-15,0 0 0,164 0 16,-164 0-16,169 0 16,-169 0-16,0 0 0,175 0 15,-175 0-15,191 0 16,-191 0-16,184-3 0,-184 3 16,0 0-16,168-4 0,-168 4 15,174-11-15,-174 11 16,173-10-16,-8-1 0,-165 11 15,151-11-15,-151 11 16,148-7-16,-148 7 0,158-11 16,-158 11-16,169-11 0,-169 11 15,180-13-15,-180 13 16,191-12-16,-4 2 0,-187 10 16,169-11-16,-169 11 15,169-7-15,8-1 0,-177 8 16,170-7-16,-170 7 0,180-10 15,10-1-15,-190 11 0,184-11 16,-184 11-16,190-7 16,5 0-16,-195 7 0,187-7 15,-187 7-15,190-4 16,5 4-16,-195 0 0,187 0 16,-187 0-16,181 0 0,2 4 15,-183-4-15,169 0 16,-169 0-16,158 0 0,0 0 15,-158 0-15,152 0 16,-152 0-16,144 3 0,-144-3 16,148 4-16,-148-4 15,155 10-15,-155-10 0,158 15 16,-158-15-16,155 11 16,-155-11-16,140 10 0,-140-10 15,0 0-15,144 7 0,-144-7 16,0 0-16,161 11 15,-161-11-15,167 15 0,-167-15 16,0 0-16,161 17 16,-161-17-16,0 0 0,0 0 15,159 18-15,-159-18 0,0 0 16,0 0-16,0 0 16,0 0-16,144 19 0,-144-19 15,0 0-15,0 0 16,0 0-16,0 0 0,0 0 15,0 0-15,0 0 0,0 0 16,0 0-16,0 0 0,107 6 16,-107-6-16,0 0 15,0 0-15,0 0 0,37-21 16,-37 21-16</inkml:trace>
  <inkml:trace contextRef="#ctx0" brushRef="#br0" timeOffset="212822.9105">11392 8581 0,'0'0'0,"0"0"0,0 0 15,0 0-15,0 0 0,0 0 16,0 0-16,0 0 0,0 0 16,0 0-16,-36 36 15,36-36-15,0 0 0,-54 54 16,54-54-16,0 0 16,-72 71-16,72-71 0,0 0 15,0 0-15,-90 83 0,90-83 16,0 0-16,-97 93 15,97-93-15,0 0 0,0 0 16,-94 100-16,94-100 16,0 0-16,0 0 0,0 0 15,-79 97-15,79-97 16,0 0-16,0 0 0,0 0 16,0 0-16,0 0 15,0 0-15,-47 68 0,47-68 16,0 0-16</inkml:trace>
  <inkml:trace contextRef="#ctx0" brushRef="#br0" timeOffset="213260.3083">11651 8664 0,'0'0'0,"0"0"16,0 0-16,0 0 0,0 0 15,0 0-15,0 0 16,0 0-16,0 0 0,0 0 16,0 0-16,0 0 0,0 0 15,-26 39-15,26-39 16,0 0-16,0 0 0,-57 75 15,57-75-15,0 0 16,0 0-16,-79 101 0,79-101 16,0 0-16,0 0 15,-87 108-15,87-108 0,0 0 16,-78 107-16,78-107 0,0 0 16,0 0-16,-73 100 0,73-100 15,0 0-15,0 0 16,-61 90-16,61-90 0,0 0 15,-58 90-15,58-90 16,0 0-16,0 0 0,0 0 16,0 0-16</inkml:trace>
  <inkml:trace contextRef="#ctx0" brushRef="#br0" timeOffset="784560.2988">1936 9183 0,'0'0'0,"0"0"0,0 0 15,0 0-15,0 0 0,0 0 16,0 0-16,0 0 16,86-11-16,-86 11 0,0 0 15,97-7-15,-97 7 16,115-3-16,-115 3 0,115 3 16,-115-3-16,122 0 0,-122 0 15,130-3-15,-130 3 16,133-4-16,-133 4 0,130 0 15,-130 0-15,136 4 0,-136-4 16,153 7-16,-153-7 16,150 11-16,-150-11 0,164 7 15,-164-7-15,167 3 16,-167-3-16,0 0 0,191 0 16,-191 0-16,209-7 0,0-4 15,-209 11-15,183-10 16,-183 10-16,173-11 0,3 4 15,-176 7-15,162-7 16,-162 7-16,166-8 16,6 1-16,-172 7 0,167-7 15,-167 7-15,161-3 16,8-1-16,-169 4 0,166-7 16,-166 7-16,165-4 0,5-3 15,-170 7-15,158-7 16,-158 7-16,159-4 0,2 1 15,-161 3-15,152 0 0,-152 0 16,154 0-16,-154 0 16,162 0-16,-162 0 0,173 3 15,-173-3-15,177 4 16,-177-4-16,172 4 0,-172-4 16,173 0-16,-4 0 0,-169 0 15,148-4-15,-148 4 16,144 0-16,-144 0 0,155 0 15,-155 0-15,169-4 16,-169 4-16,173 0 0,-173 0 16,180-3-16,-180 3 0,0 0 15,184-4-15,-184 4 0,176-7 16,-176 7-16,162-7 16,-162 7-16,0 0 0,162-3 15,-162 3-15,0 0 16,187 0-16,-187 0 0,198 3 15,-198-3-15,173 0 0,-173 0 16,0 0-16,144 0 16,-144 0-16,0 0 0,144 0 15,-144 0-15,0 0 16,137-3-16,-137 3 0,0 0 16,0 0-16,140 0 15,-140 0-15,0 0 0,140 0 16,-140 0-16,0 0 15,0 0-15,145 6 0,-145-6 16,0 0-16,0 0 0,139 11 16,-139-11-16,0 0 15,0 0-15,0 0 0,0 0 16,0 0-16,0 0 16,119 11-16,-119-11 0,0 0 15,0 0-15,0 0 0,0 0 16,0 0-16,0 0 15,0 0-15,0 0 0,0 0 16,0 0-16,87 4 16,-87-4-16,0 0 0,0 0 15,0 0-15,0 0 0,0 0 16,0 0-16,0 0 0,0 0 16,0 0-16,0 0 15,43-8-15</inkml:trace>
  <inkml:trace contextRef="#ctx1" brushRef="#br0">6368 10231 0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7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8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4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687-E413-47BC-9A48-FD26EB8B3539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447E-BA37-488D-A53C-D5154DD47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982440" y="1224720"/>
              <a:ext cx="11057760" cy="48639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1215360"/>
                <a:ext cx="11076480" cy="48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2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28000" y="714960"/>
              <a:ext cx="8817480" cy="47966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640" y="705600"/>
                <a:ext cx="8836200" cy="48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1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404360" y="1279080"/>
              <a:ext cx="9586080" cy="3712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5000" y="1269720"/>
                <a:ext cx="9604800" cy="37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68960" y="1283040"/>
              <a:ext cx="10537920" cy="45126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00" y="1273680"/>
                <a:ext cx="1055664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3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51880" y="1215720"/>
              <a:ext cx="11397600" cy="35172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1206360"/>
                <a:ext cx="11416320" cy="35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3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FL Pointer</dc:title>
  <dc:creator>Windows 사용자</dc:creator>
  <cp:lastModifiedBy>YUHAN</cp:lastModifiedBy>
  <cp:revision>27</cp:revision>
  <dcterms:created xsi:type="dcterms:W3CDTF">2021-04-11T00:56:07Z</dcterms:created>
  <dcterms:modified xsi:type="dcterms:W3CDTF">2024-04-11T02:08:50Z</dcterms:modified>
</cp:coreProperties>
</file>