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5:02:48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4192 0,'0'0'0,"0"0"0,0 0 16,6 28-16,-6-28 16,0 0-16,0 0 0,0 0 15,0 0-15,30 65 0,-30-65 16,0 0-16,0 0 15,0 0-15,43 79 0,-43-79 16,0 0-16,0 0 0,57 43 16,-57-43-16,67-11 15,-67 11-15,71-61 0,-71 61 16,78-97-16,-78 97 16,83-103-16,-83 103 0,72-105 15,-72 105-15,77-93 16,-77 93-16,0 0 0,0 0 15,89-93-15,-89 93 0,0 0 16,0 0-16</inkml:trace>
  <inkml:trace contextRef="#ctx0" brushRef="#br0" timeOffset="1140.3539">4379 3934 0,'0'0'16,"0"0"-16,0 0 0,0 0 15,0 0-15,0 0 0,0 0 16,0 0-16,0 0 16,80 3-16,-80-3 0,0 0 15,107-11-15,-107 11 16,145-21-16,-145 21 0,154-21 15,-154 21-15,152-15 0,-152 15 16,0 0-16,0 0 0,0 0 16,0 0-16,0 0 15,104-5-15,-104 5 0,0 0 16,0 0-16</inkml:trace>
  <inkml:trace contextRef="#ctx0" brushRef="#br0" timeOffset="1296.4752">4530 3987 0,'0'0'0,"0"0"0,0 0 16,0 0-16,-35 54 16,35-54-16,0 0 0,0 0 15,-51 94-15,51-94 16,0 0-16,0 0 0,-32 139 16,32-139-16,0 0 0,0 0 15,3 155-15,-3-155 0,0 0 16,47 96-16,-47-96 15</inkml:trace>
  <inkml:trace contextRef="#ctx0" brushRef="#br0" timeOffset="1968.2133">4714 4160 0,'0'0'0,"0"0"15,0 0-15,0 0 0,0 0 16,0 0-16,0 0 0,0 0 15,18 32-15,-18-32 16,0 0-16,14 64 0,-14-64 16,-10 90-16,10-90 15,-40 97-15,40-97 0,-75 93 16,75-93-16,0 0 16,-101 78-16,101-78 0,0 0 15,0 0-15,0 0 0,-108 61 16,108-61-16,0 0 0,0 0 15,0 0-15,0 0 16,-79 19-16,79-19 0,0 0 16,-8-30-16,8 30 15,0 0-15,0 0 0,0 0 16,73-34-16,-73 34 0,0 0 16,0 0-16,107-12 15,-107 12-15,0 0 0,0 0 16,0 0-16,94 39 15,-94-39-15,0 0 0,0 0 16,0 0-16,40 95 16,-40-95-16,0 0 0,-25 110 15,25-110-15,0 0 0,-76 108 16,76-108-16,0 0 16,0 0-16,-112 93 0,112-93 15,0 0-15,0 0 16,0 0-16,-124 72 0,124-72 15,0 0-15,0 0 0,0 0 16,0 0-16,0 0 16,0 0-16,0 0 0,0 0 15,-92 43-15,92-43 16,0 0-16,0 0 0,0 0 16,0 0-16,104 39 0,-104-39 15,159 7-15,-159-7 0,180 7 16,-180-7-16,170 11 15,-170-11-15,0 0 0,161 7 16,-161-7-16,0 0 16,177-10-16,-177 10 0</inkml:trace>
  <inkml:trace contextRef="#ctx0" brushRef="#br0" timeOffset="2405.6899">5748 3872 0,'0'0'0,"0"0"16,0 0-16,0 0 15,0 0-15,0 0 0,-55 18 16,55-18-16,-71 65 15,71-65-15,0 0 0,-87 108 16,87-108-16,0 0 16,-79 139-16,79-139 0,0 0 15,0 0-15,-40 151 0,40-151 16,0 0-16,22 122 16,-22-122-16,75 61 0,-75-61 15,0 0-15,119-11 16,-119 11-16,145-82 0,-145 82 15,0 0-15,122-114 0,-122 114 16,53-127-16,-53 127 16,0 0-16,-25-125 0,25 125 15,0 0-15,-86-104 16,86 104-16,0 0 0,0 0 16,0 0-16,-119-68 0,119 68 15,0 0-15,0 0 0,0 0 16</inkml:trace>
  <inkml:trace contextRef="#ctx0" brushRef="#br0" timeOffset="2702.4894">6399 3363 0,'0'0'0,"0"0"16,0 0-16,0 0 0,0 0 15,0 0-15,-3 101 16,3-101-16,0 0 0,-12 118 16,12-118-16,-17 150 15,17-150-15,-22 169 0,22-169 16,-19 165-16,19-165 0,0 0 16,-17 154-16,17-154 15,0 0-15,0 0 0,-15 161 16,15-161-16,0 0 15,0 0-15,-24 144 0,24-144 16</inkml:trace>
  <inkml:trace contextRef="#ctx0" brushRef="#br0" timeOffset="2936.8107">5777 4945 0,'0'0'0,"0"0"15,0 0-15,0 0 0,0 0 16,-12 65-16,12-65 16,0 0-16,18 67 0,-18-67 15,0 0-15,0 0 16,47 76-16,-47-76 0,83 50 16,-83-50-16,0 0 0,112 0 15,-112 0-15,133-58 16,-133 58-16,141-103 0,-141 103 15</inkml:trace>
  <inkml:trace contextRef="#ctx0" brushRef="#br0" timeOffset="3139.8873">6597 3987 0,'0'0'0,"0"0"0,0 0 0,0 0 16,0 0-16,0 0 16,72-6-16,-72 6 0,108-15 15,-108 15-15,144-25 0,-144 25 16,0 0-16</inkml:trace>
  <inkml:trace contextRef="#ctx0" brushRef="#br0" timeOffset="3499.0857">6528 4285 0,'0'0'0,"0"0"16,0 0-16,0 0 16,0 0-16,0 0 0,0 0 15,0 0-15,40 18 16,-40-18-16,0 0 0,90-14 15,-90 14-15,119-33 16,-119 33-16,0 0 0,0 0 16,0 0-16,0 0 0,0 0 15,108-36-15,-108 36 16,0 0-16,40 0 0,-40 0 16,-48 58-16,48-58 15,-78 89-15,78-89 0,0 0 16,0 0-16,-83 112 0,83-112 15,0 0-15,-69 118 16,69-118-16,0 0 0,0 0 16,-18 117-16,18-117 15,0 0-15,47 94 0,-47-94 16,101 44-16,-101-44 0,133-22 16,-133 22-16</inkml:trace>
  <inkml:trace contextRef="#ctx0" brushRef="#br0" timeOffset="3998.9689">6993 4460 0,'0'0'0,"0"0"15,0 0-15,0 0 16,0 0-16,0 0 0,0 0 16,0 0-16,22-21 15,-22 21-15,78-53 0,-78 53 16,112-72-16,21-25 0,-133 97 15,116-98-15,-116 98 16,0 0-16,83-100 0,-83 100 16,0 0-16,64-100 15,-64 100-15,0 0 0,0 0 16,0 0-16,0 0 0,0 0 16,0 0-16,47-82 15,-47 82-15,0 0 0,0 0 16,15-18-16,-15 18 15,-12 50-15,12-50 0,-24 112 16,24-112-16,-37 156 0,37-156 16,-36 177-16,36-177 0,-25 183 15,25-183-15,-14 182 16,14-182-16,-7 173 0,7-173 16,-4 164-16,4-164 15,7 154-15,-7-154 0,0 0 16,0 0-16,22 137 0,-22-137 15,0 0-15,0 0 16,0 0-16,25 111 0,-25-111 16,0 0-16,0 0 15,0 0-15,0 0 0,28 64 16,-28-64-16,0 0 16</inkml:trace>
  <inkml:trace contextRef="#ctx0" brushRef="#br0" timeOffset="4108.4193">7947 5271 0,'0'0'0,"0"0"0,0 0 15,0 0-15,0 0 16,0 0-16,0 0 16</inkml:trace>
  <inkml:trace contextRef="#ctx0" brushRef="#br0" timeOffset="15980.6374">8483 3869 0,'0'0'15,"0"0"-15,0 0 16,0 0-16,0 0 16,0 0-16,0 0 0,0 0 15,0 0-15,0 0 16,0 0-16</inkml:trace>
  <inkml:trace contextRef="#ctx0" brushRef="#br0" timeOffset="16214.9576">8408 4424 0,'0'0'16,"0"0"-16,0 0 0,0 0 16,0 0-16,0 0 15,0 0-15,0 0 16,35 79-16,-35-79 0,0 0 15,0 0-15,58 79 0,-58-79 16,0 0-16</inkml:trace>
  <inkml:trace contextRef="#ctx0" brushRef="#br0" timeOffset="16605.3995">9037 3819 0,'0'0'0,"0"0"15,0 0-15,0 0 0,73-29 16,-73 29-16,0 0 0,100-29 15,-100 29-15,0 0 16,145-36-16,-145 36 0,0 0 16,0 0-16,0 0 0,0 0 15,143-20-15,-143 20 16,0 0-16,0 0 0,86 11 16,-86-11-16,-7 56 15,7-56-15,-75 78 0,75-78 16,-101 87-16,101-87 15,-123 93-15,123-93 0,-132 97 16,132-97-16,0 0 16,-123 86-16,123-86 0,0 0 15,0 0-15</inkml:trace>
  <inkml:trace contextRef="#ctx0" brushRef="#br0" timeOffset="16777.2332">9538 3876 0,'0'0'0,"0"0"16,0 0-16,0 0 16,0 0-16,0 0 0,0 0 15,53 50-15,-53-50 0,0 0 16,55 68-16,-55-68 0,0 0 16,0 0-16,0 0 15,0 0-15,0 0 16</inkml:trace>
  <inkml:trace contextRef="#ctx0" brushRef="#br0" timeOffset="17074.0399">8879 4414 0,'0'0'15,"0"0"-15,0 0 16,0 0-16,0 0 0,0 0 15,58 4-15,-58-4 0,86-11 16,-86 11-16,126-21 16,-126 21-16,155-30 0,-155 30 15,183-25-15,-183 25 16,0 0-16,213-25 0,-213 25 16,0 0-16,216-17 0,-216 17 15,0 0-15,0 0 16,0 0-16,0 0 0,190-8 15,-190 8-15,109-7 16,-109 7-16,0 0 0</inkml:trace>
  <inkml:trace contextRef="#ctx0" brushRef="#br0" timeOffset="17339.6932">9617 4213 0,'0'0'0,"0"0"15,0 0-15,0 0 16,0 0-16,0 0 15,-18 93-15,18-93 0,-8 123 16,8-123-16,-3 153 0,3-153 16,0 173-16,0-173 15,8 175-15,-8-175 0,3 175 16,-3-175-16,11 163 16,-11-163-16,0 0 0,0 0 15,18 147-15,-18-147 0,0 0 16,0 0-16,0 0 0,36 121 15,-36-121-15,0 0 16,65 50-16,-65-50 0,0 0 16</inkml:trace>
  <inkml:trace contextRef="#ctx0" brushRef="#br0" timeOffset="17542.6748">10632 3707 0,'0'0'16,"-14"23"-16,14-23 15,-40 52-15,40-52 0,-72 87 16,72-87-16,-100 122 16,100-122-16,-112 146 0,112-146 15,-111 141-15,111-141 0,0 0 16,0 0-16,-105 93 15,105-93 1</inkml:trace>
  <inkml:trace contextRef="#ctx0" brushRef="#br0" timeOffset="17714.5144">10582 3837 0,'0'0'0,"0"0"16,0 0-16,0 0 0,0 0 15,0 0-15,39 53 16,-39-53-16,0 0 0,69 76 15,-69-76-15,0 0 0,90 107 16,-90-107-16,0 0 16,54 119-16,-54-119 15</inkml:trace>
  <inkml:trace contextRef="#ctx0" brushRef="#br0" timeOffset="18105.1427">10441 4252 0,'0'0'0,"0"0"0,0 0 16,0 0-16,40 54 16,-40-54-16,0 0 0,50 93 15,-50-93-15,40 133 16,-40-133-16,11 150 0,-11-150 16,-32 152-16,32-152 0,-80 136 15,80-136-15,0 0 16,0 0-16,-122 122 0,122-122 15,0 0-15,0 0 16,0 0-16,0 0 0,0 0 16,0 0-16,-130 78 0,130-78 15,0 0-15,-61 15 16,61-15-16,29-36 0,-29 36 16,104-57-16,-104 57 15,0 0-15,165-61 0,-165 61 16,199-50-16,-199 50 0,0 0 15,197-33-15,-197 33 0,0 0 16,0 0-16,192-3 16,-192 3-16,0 0 0,0 0 15</inkml:trace>
  <inkml:trace contextRef="#ctx0" brushRef="#br0" timeOffset="18542.4459">11115 3675 0,'0'0'0,"0"0"0,0 0 15,0 0-15,0 0 16,54-29-16,-54 29 0,0 0 15,0 0-15,0 0 0,85-18 16,-85 18-16,0 0 16,0 0-16,0 0 0,84 38 15,-84-38-15,35 91 16,-35-91-16,-32 127 0,32-127 16,-72 128-16,72-128 0,0 0 15,0 0-15,0 0 16,0 0-16,0 0 0,0 0 15,0 0-15,0 0 16,-71 101-16,71-101 0,0 0 16,0 0-16,0 39 15,0-39-15,93-15 0,-93 15 16,0 0-16,152-46 0,-152 46 16,0 0-16,0 0 15,0 0-15,158-36 0,-158 36 16,0 0-16,0 0 15</inkml:trace>
  <inkml:trace contextRef="#ctx0" brushRef="#br0" timeOffset="18714.3732">10924 4661 0,'0'0'16,"0"0"-16,0 0 0,0 0 15,0 0-15,87-39 0,-87 39 16,121-61-16,-121 61 15,159-79-15,-159 79 0,176-83 16,-176 83-16,163-68 0,-163 68 16,0 0-16,0 0 15</inkml:trace>
  <inkml:trace contextRef="#ctx0" brushRef="#br0" timeOffset="19104.8144">11208 4970 0,'0'0'0,"0"0"0,0 0 15,0 0-15,0 0 0,54-57 16,-54 57-16,86-72 16,-86 72-16,119-82 0,-119 82 15,0 0-15,122-80 0,-122 80 16,0 0-16,0 0 15,0 0-15,102-39 0,-102 39 16,0 0-16,50 32 16,-50-32-16,0 0 0,-21 104 15,21-104-15,-69 144 0,69-144 16,0 0-16,-90 147 16,90-147-16,0 0 0,0 0 15,0 0-15,0 0 16,-72 139-16,72-139 0,0 0 15,-11 97-15,11-97 0,50 29 16,-50-29-16,109-29 16,42-46-16,-151 75 0,162-93 15,-1-5-15,-161 98 0,152-92 16,-152 92-16,0 0 16</inkml:trace>
  <inkml:trace contextRef="#ctx0" brushRef="#br0" timeOffset="19542.3058">12598 3679 0,'0'0'0,"0"0"0,0 0 0,0 0 16,0 0-16,0 0 15,3 115-15,-3-115 0,-3 143 16,3-143-16,0 0 16,7 186-16,-7-186 0,15 208 15,-15-208-15,0 0 0,25 198 16,-25-198-16,0 0 16,0 0-16,50 161 0,-50-161 15,0 0-15,83 86 16,-83-86-16,100 0 0,-100 0 15,109-68-15,-109 68 16,97-126-16,-97 126 0,71-161 16,-71 161-16,51-176 0,-51 176 15,0 0-15,29-172 16,-29 172-16,0 0 0,0 0 16,0-159-16,0 159 15,0 0-15,0 0 0,0 0 16</inkml:trace>
  <inkml:trace contextRef="#ctx0" brushRef="#br0" timeOffset="19745.2852">12579 4407 0,'0'0'0,"0"0"0,0 0 16,0 0-16,0 0 15,0 0-15,69-21 0,-69 21 16,108-33-16,-108 33 16,151-50-16,-151 50 0,165-61 15,-5-21-15,-160 82 0,0 0 16</inkml:trace>
  <inkml:trace contextRef="#ctx0" brushRef="#br0" timeOffset="20042.1876">13613 3449 0,'0'0'0,"0"0"0,0 0 15,0 0-15,-7 104 0,7-104 16,-4 115-16,4-115 0,0 0 15,0 146-15,0-146 16,7 177-16,-7-177 0,0 0 16,14 186-16,-14-186 0,0 0 15,22 194-15,-22-194 16,0 0-16,0 0 0,32 182 16,-32-182-16,0 0 0,0 0 15,0 0-15,0 0 16,36 152-16</inkml:trace>
  <inkml:trace contextRef="#ctx0" brushRef="#br0" timeOffset="20214.023">13559 4213 0,'0'0'15,"0"0"-15,0 0 0,0 0 16,76-44-16,-76 44 0,122-34 15,47-3-15,-169 37 0,173-25 16,-173 25-16</inkml:trace>
  <inkml:trace contextRef="#ctx0" brushRef="#br0" timeOffset="20635.8043">13044 5170 0,'0'0'0,"0"0"16,25-14-16,48-32 0,-73 46 15,107-61-15,-107 61 16,129-68-16,-129 68 0,138-65 15,-138 65-15,0 0 0,0 0 16,0 0-16,0 0 16,0 0-16,107-43 0,-107 43 15,29 4-15,-29-4 16,-43 36-16,43-36 0,-93 64 16,93-64-16,-116 90 0,116-90 15,0 0-15,-104 107 16,104-107-16,0 0 0,0 0 15,-68 129-15,68-129 0,0 0 16,-4 122-16,4-122 16,0 0-16,83 79 0,61-61 15,-144-18-15,162-36 0,6-47 16,-168 83-16,160-121 16,-160 121-16</inkml:trace>
  <inkml:trace contextRef="#ctx0" brushRef="#br0" timeOffset="20979.4209">14527 3775 0,'0'0'0,"0"0"0,0 0 16,-8 25-16,8-25 15,0 0-15,-13 69 0,13-69 16,0 0-16,0 0 16,-19 118-16,19-118 0,0 0 15,0 0-15,-7 140 0,7-140 16,0 0-16,0 0 0,39 118 16,-39-118-16,95 69 15,-95-69-15,140 15 0,33-45 16,-173 30-16,165-43 15,-165 43-15,0 0 0,0 0 16,133-43-16,-133 43 16,0 0-16,0 0 0,0 0 15</inkml:trace>
  <inkml:trace contextRef="#ctx0" brushRef="#br0" timeOffset="21182.5476">14271 4669 0,'0'0'0,"0"0"0,0 0 16,0 0-16,102-8 0,-102 8 15,136-25-15,-136 25 0,187-43 16,26-10-16,-213 53 16,194-51-16,-194 51 0,0 0 15,0 0-15,166-36 16,-166 36-16,0 0 0</inkml:trace>
  <inkml:trace contextRef="#ctx0" brushRef="#br0" timeOffset="21401.1537">14502 4794 0,'0'0'0,"0"0"15,0 0-15,0 0 16,-10 79-16,10-79 0,0 0 15,0 0-15,21 104 16,-21-104-16,0 0 0,57 143 16,-57-143-16,0 0 0,90 148 15,-90-148-15,0 0 16,0 0-16,137 118 0,-137-118 16,173 57-16,7-75 15,-180 18-15,165-75 0,-17-54 16,-148 129-16,0 0 15</inkml:trace>
  <inkml:trace contextRef="#ctx0" brushRef="#br0" timeOffset="21838.5507">16021 3517 0,'0'0'0,"0"0"16,0 0-16,0 0 0,0 0 16,0 0-16,-21 86 15,21-86-15,-8 127 0,8-127 16,0 0-16,3 160 0,-3-160 16,15 180-16,-15-180 15,29 175-15,-29-175 0,40 158 16,-40-158-16,54 133 15,-54-133-15,0 0 0,0 0 16,71 108-16,-71-108 0,0 0 16,91 67-16,-91-67 15,100 0-15,-100 0 0,98-64 16,-9-47-16,-89 111 0,73-129 16,-73 129-16,50-133 15,-50 133-15,32-133 0,-32 133 16,18-135-16,-18 135 15,0 0-15,0 0 0,0-151 16,0 151-16,0 0 0,-25-133 16,25 133-16,0 0 15,0 0-15</inkml:trace>
  <inkml:trace contextRef="#ctx0" brushRef="#br0" timeOffset="22041.7222">16057 4256 0,'0'0'0,"0"0"15,0 0-15,0 0 16,0 0-16,0 0 0,0 0 16,0 0-16,90-14 15,-90 14-15,148-33 0,-148 33 16,176-46-16,-176 46 0,0 0 15</inkml:trace>
  <inkml:trace contextRef="#ctx0" brushRef="#br0" timeOffset="22276.0414">16827 3919 0,'0'0'15,"0"0"-15,0 0 0,0 0 16,0 0-16,0 0 15,0 0-15,0 0 0,0 0 16,51-18-16,-51 18 0,100-25 16,-100 25-16,134-36 15,-134 36-15,0 0 0,143-36 16,-143 36-16,0 0 16,0 0-16,0 0 0,0 0 15,126-24-15,-126 24 0,0 0 16</inkml:trace>
  <inkml:trace contextRef="#ctx0" brushRef="#br0" timeOffset="22447.8785">16871 4145 0,'0'0'0,"0"0"0,0 0 0,0 0 16,0 0-16,0 0 16,0 0-16,0 0 0,64 29 15,-64-29-15,0 0 16,123 7-16,-123-7 0,0 0 15,158-7-15,-158 7 0,0 0 16</inkml:trace>
  <inkml:trace contextRef="#ctx0" brushRef="#br0" timeOffset="22713.3465">17255 3439 0,'0'0'0,"0"0"16,0 0-16,0 0 0,0 0 15,0 0-15,0 92 16,0-92-16,-3 115 0,3-115 16,-4 141-16,4-141 0,-3 165 15,3-165-15,3 171 16,-3-171-16,0 180 0,0-180 15,0 157-15,0-157 16,0 0-16,0 137 0,0-137 16,0 0-16,0 0 0,0 0 15,0 0-15</inkml:trace>
  <inkml:trace contextRef="#ctx0" brushRef="#br0" timeOffset="22947.7678">16745 4823 0,'0'0'0,"0"0"16,0 0-16,0 0 15,0 0-15,0 0 0,0 0 16,39 82-16,-39-82 0,72 82 16,-72-82-16,112 80 15,-112-80-15,144 50 0,-144-50 16,169 7-16,-169-7 15,170-40-15,-170 40 0</inkml:trace>
  <inkml:trace contextRef="#ctx0" brushRef="#br0" timeOffset="23181.9872">17993 3485 0,'0'0'0,"0"0"0,0 0 16,-13 29-16,13-29 15,-36 79-15,36-79 0,-55 107 16,55-107-16,0 0 0,-68 134 16,68-134-16,0 0 15,0 0-15,-86 128 0,86-128 16,0 0-16,0 0 0,-83 61 15,83-61-15</inkml:trace>
  <inkml:trace contextRef="#ctx0" brushRef="#br0" timeOffset="23338.2924">17922 3686 0,'0'0'0,"0"0"16,0 0-16,0 0 0,68-43 16,-68 43-16,0 0 15,0 0-15,105-15 0,-105 15 16,0 0-16,136 15 15,-136-15-15,0 0 0,137 47 16,-137-47-16,0 0 0,0 0 16,65 90-16,-65-90 15,-36 92-15,36-92 16</inkml:trace>
  <inkml:trace contextRef="#ctx0" brushRef="#br0" timeOffset="23603.7586">17177 4292 0,'0'0'0,"0"0"0,0 0 16,0 0-16,90-18 0,-90 18 15,151-22-15,-151 22 0,216-28 16,32 3-16,-248 25 16,245-18-16,-245 18 0,234-15 15,-234 15-15,0 0 16,223-10-16,-223 10 0,0 0 15,0 0-15,0 0 0,0 0 16,198-15-16,-198 15 16,0 0-16,101-14 0,-101 14 15,-29-25-15,29 25 16</inkml:trace>
  <inkml:trace contextRef="#ctx0" brushRef="#br0" timeOffset="23916.284">17854 4199 0,'0'0'16,"0"0"-16,0 0 0,0 0 15,17 65-15,-17-65 0,0 0 16,0 0-16,40 96 16,-40-96-16,57 147 0,-57-147 15,51 165-15,-51-165 16,32 172-16,-32-172 0,15 176 15,-15-176-15,0 161 0,0-161 16,0 0-16,-18 151 16,18-151-16,0 0 0,0 0 15,0 0-15,0 0 16,-36 140-16,36-140 0,0 0 16,0 0-16,0 0 0,0 0 15,-32 82-15,32-82 16,0 0-16</inkml:trace>
  <inkml:trace contextRef="#ctx0" brushRef="#br0" timeOffset="24072.4049">18767 4905 0,'0'0'0,"0"0"16,0 0-16,0 0 0,0 0 15,0 0-15,48 61 16,-48-61-16,0 0 16</inkml:trace>
  <inkml:trace contextRef="#ctx0" brushRef="#br0" timeOffset="31305.0893">5117 6590 0,'0'0'0,"0"0"16,0 0-16,0 0 15,0 0-15,0 0 0,0 0 16,0 0-16,0 0 16,0 0-16,0 0 0,-17 44 15,17-44-15,0 0 0,-22 97 16,22-97-16,-29 147 15,29-147-15,-29 164 0,29-164 16,-22 141-16,22-141 16,0 0-16,-17 128 0,17-128 15,0 0-15,0 0 0,-15 129 16,15-129-16,0 0 16,0 0-16,0 0 0,0 0 15,0 0-15,0 0 16,-11 123-16,11-123 0,0 0 15,0 0-15,-7 50 0,7-50 16</inkml:trace>
  <inkml:trace contextRef="#ctx0" brushRef="#br0" timeOffset="31492.6421">5107 6265 0,'0'0'0,"0"0"0,0 0 16,0 0-16,0 0 15,0 0-15,0 0 0,0 0 16,0 0-16,0 0 16,0 0-16,0 0 0</inkml:trace>
  <inkml:trace contextRef="#ctx0" brushRef="#br0" timeOffset="32539.1757">5549 6562 0,'0'0'0,"0"0"0,0 0 16,0 0-16,-3 118 15,3-118-15,-7 143 0,7-143 16,-4 155-16,4-155 15,-3 147-15,3-147 0,0 0 16,-8 147-16,8-147 0,0 0 16,0 0-16,0 0 15,0 0-15,0 0 0,0 0 16,0 0-16,0 0 0,0 0 16,-14 136-16,14-136 15,0 50-15,0-50 0,25-40 16,-25 40-16,39-92 15,-39 92-15,0 0 0,65-140 16,-65 140-16,0 0 16,0 0-16,0 0 0,0 0 15,80-154-15,-80 154 0,0 0 16,0 0-16,0 0 16,0 0-16,78-115 0,-78 115 15,0 0-15,65-18 16,-65 18-16,0 0 0,32 79 15,-32-79-15,8 133 0,-8-133 16,0 0-16,-3 161 16,3-161-16,0 0 0,0 0 15,-8 180-15,8-180 0,0 0 16,0 0-16,3 161 16,-3-161-16,0 0 0,0 0 15,0 0-15,0 0 16,0 0-16,26 111 0,-26-111 15,44 32-15,-44-32 16,56-43-16,-56 43 0,0 0 16,66-111-16,-66 111 0,75-164 15,-75 164-15,0 0 0,72-202 16,-72 202-16,61-222 16,-14 7-16,-47 215 0,29-179 15,-29 179-15,18-173 16,-18 173-16,18-176 0,-18 176 15,22-182-15,-22 182 16,17-184-16,-17 184 0,19-175 16,-19 175-16,0 0 0,10-162 15,-10 162-15,0 0 16,0 0-16,0 0 0,0 0 16,0 0-16,0 0 15,12-129-15,-12 129 0,0 0 16,3-46-16,-3 46 15,-18 54-15,18-54 0,-33 118 16,33-118-16,-39 162 0,39-162 16,-32 178-16,32-178 15,-22 176-15,22-176 0,-11 180 16,11-180-16,4 179 16,-4-179-16,21 190 15,-21-190-15,0 0 0,29 205 16,-29-205-16,32 197 15,-32-197-15,33 182 0,-33-182 16,0 0-16,25 169 16,-25-169-16,0 0 0,0 0 15,0 0-15,18 147 0,-18-147 16,0 0-16,0 0 16,0 0-16,0 0 0,0 0 15,7 94-15,-7-94 16,0 0-16,0 0 0</inkml:trace>
  <inkml:trace contextRef="#ctx0" brushRef="#br0" timeOffset="32961.0467">6136 6233 0,'0'0'0,"0"0"0,0 0 16,0 0-16,0 0 15,25 10-15,-25-10 0,0 0 16,61 18-16,-61-18 15,0 0-15,0 0 0,116 22 16,-116-22-16,0 0 0,162 24 16,-162-24-16,0 0 15,180 22-15,-180-22 0,0 0 16,0 0-16,194 21 16,-194-21-16,0 0 0,0 0 15,183 22-15,-183-22 16,0 0-16,0 0 0,0 0 15,0 0-15,0 0 0,0 0 16,0 0-16,0 0 16,0 0-16,0 0 0,148 11 15,-148-11-15,0 0 16</inkml:trace>
  <inkml:trace contextRef="#ctx0" brushRef="#br0" timeOffset="34413.7331">8588 6791 0,'0'0'0,"-19"-18"15,19 18-15,0 0 0,0 0 16,-50-60-16,50 60 16,0 0-16,-69-98 0,69 98 15,0 0-15,0 0 0,-68-115 16,68 115-16,0 0 15,0 0-15,-65-107 0,65 107 16,0 0-16,0 0 16,0 0-16,-83-75 0,83 75 15,0 0-15,-107-7 16,107 7-16,0 0 0,-109 61 16,109-61-16,-93 111 0,93-111 15,0 0-15,-72 144 0,72-144 16,-43 161-16,43-161 15,-18 158-15,18-158 0,7 143 16,-7-143-16,0 0 16,29 140-16,-29-140 0,0 0 15,61 139-15,-61-139 0,0 0 16,0 0-16,101 127 16,-101-127-16,0 0 0,0 0 15,137 86-15,-137-86 16,133 32-16,-133-32 0,0 0 15,0 0-15,122-36 16,-122 36-16,97-94 0,-97 94 16,69-118-16,-69 118 0,50-140 15,-50 140-15,0 0 16,0 0-16,36-165 0,-36 165 16,0 0-16,22-172 15,-22 172-15,0 0 0,0 0 16,0 0-16,0 0 0,3-150 15,-3 150-15,0 0 16,0 0-16,0 0 0,0 0 16,0 0-16,-7-115 15,7 115-15,0 0 0,0 0 16,0 0-16,-18-29 0,18 29 16,0 0-16,0 0 0,-21 69 15,21-69-15,0 0 16,-3 128-16,3-128 0,0 0 15,13 148-15,-13-148 16,0 0-16,29 146 0,-29-146 16,40 126-16,-40-126 15,0 0-15,50 111 0,-50-111 16,58 100-16,-58-100 0,61 84 16,-61-84-16,0 0 15,0 0-15,0 0 0,69 85 16,-69-85-16,0 0 15,0 0-15,0 0 0,0 0 16,71 83-16,-71-83 16,0 0-16,0 0 0,0 0 15,0 0-15,0 0 0,0 0 16,0 0-16,0 0 16,0 0-16,0 0 0,58 50 15,-58-50-15,36-29 0,-36 29 16</inkml:trace>
  <inkml:trace contextRef="#ctx0" brushRef="#br0" timeOffset="34710.6351">9368 6494 0,'0'0'0,"0"0"0,0 0 15,0 0-15,0 0 16,0 0-16,0 0 0,0 0 16,48 14-16,-48-14 15,0 0-15,93 15 0,-93-15 16,0 0-16,0 0 0,133 10 15,-133-10-15,0 0 16,151 7-16,-151-7 0,0 0 16,0 0-16</inkml:trace>
  <inkml:trace contextRef="#ctx0" brushRef="#br0" timeOffset="35007.4438">9365 6917 0,'0'0'0,"0"0"0,0 0 0,0 0 15,0 0-15,0 0 16,0 0-16,0 0 0,0 0 15,0 0-15,0 0 0,58 11 16,-58-11-16,0 0 16,0 0-16,112 28 0,-112-28 15,0 0-15,150 36 16,-150-36-16,0 0 0,173 36 16,-173-36-16,0 0 15,0 0-15</inkml:trace>
  <inkml:trace contextRef="#ctx0" brushRef="#br0" timeOffset="35413.5981">11215 5955 0,'0'0'16,"0"0"-16,0 0 0,0 0 16,0 0-16,0 0 0,0 0 15,0 0-15,-58 69 16,58-69-16,0 0 0,-68 94 15,68-94-15,0 0 16,-83 128-16,83-128 0,-82 137 16,82-137-16,0 0 0,-80 117 15,80-117-15,0 0 16,0 0-16,0 0 0,0 0 16,-71 88-16,71-88 15,-36 18-15,36-18 0,14-62 16,-14 62-16,0 0 0</inkml:trace>
  <inkml:trace contextRef="#ctx0" brushRef="#br0" timeOffset="35835.373">11093 6110 0,'0'0'0,"0"0"16,22-14-16,-22 14 15,0 0-15,0 0 0,54-33 16,-54 33-16,0 0 0,0 0 16,85-46-16,-85 46 15,0 0-15,0 0 0,0 0 16,112-47-16,-112 47 0,0 0 15,0 0-15,0 0 16,104-15-16,-104 15 0,0 0 16,77 44-16,-77-44 15,0 0-15,28 93 0,-28-93 16,-18 126-16,18-126 0,-46 139 16,46-139-16,-61 137 15,61-137-15,-65 133 0,65-133 16,-61 136-16,61-136 15,-62 143-15,62-143 0,-54 140 16,54-140-16,-47 133 16,47-133-16,-36 122 0,36-122 15,0 0-15,-32 121 0,32-121 16,0 0-16,0 0 16,-36 144-16,36-144 0,0 0 15,0 0-15,0 0 0,0 0 16,-29 143-16,29-143 15,0 0-15,0 0 0,0 0 16,0 0-16,0 0 16,0 0-16,-10 94 0,10-94 15,0 0-15,0 0 0</inkml:trace>
  <inkml:trace contextRef="#ctx0" brushRef="#br0" timeOffset="36100.9401">12072 6149 0,'0'0'0,"0"0"0,0 0 15,0 0-15,0 0 16,0 0-16,0 0 0,0 0 16,0 0-16,0 0 15,0 0-15,36 33 0,-36-33 16,0 0-16</inkml:trace>
  <inkml:trace contextRef="#ctx0" brushRef="#br0" timeOffset="36413.2888">12029 6921 0,'0'0'0,"0"0"0,0 0 16,0 0-16,0 0 0,0 0 15,0 0-15,0 0 0,0 0 16,18 35-16,-18-35 16,0 0-16,0 0 0,47 65 15,-47-65-15,0 0 16,0 0-16,58 104 0,-58-104 16,43 122-16,-43-122 0,6 136 15,-6-136-15,-35 137 16,-37 2-16,72-139 0,-108 150 15,108-150-15</inkml:trace>
  <inkml:trace contextRef="#ctx0" brushRef="#br0" timeOffset="40443.8066">5164 8832 0,'0'0'0,"0"0"0,0 0 0,0 0 16,0 0-16,-25 47 15,25-47-15,-36 68 0,36-68 16,-44 104-16,44-104 16,-46 132-16,46-132 0,-36 145 15,36-145-15,0 0 0,-22 139 16,22-139-16,0 0 16,0 0-16,0 0 0,0 0 15,-3 133-15,3-133 16,0 0-16,0 0 0,0 0 15,21 107-15,-21-107 16,40 39-16,-40-39 0</inkml:trace>
  <inkml:trace contextRef="#ctx0" brushRef="#br0" timeOffset="40615.6407">5168 8492 0,'0'0'0,"0"0"0,0 0 16,0 0-16,0 0 15,0 0-15,0 0 0,0 0 16,0 0-16,32 7 16,-32-7-16</inkml:trace>
  <inkml:trace contextRef="#ctx0" brushRef="#br0" timeOffset="41506.204">5593 8814 0,'0'0'0,"0"0"0,-19 65 16,19-65-16,-10 82 16,10-82-16,-11 122 0,11-122 15,-4 147-15,4-147 0,0 0 16,0 148-16,0-148 15,0 0-15,0 0 0,0 0 16,0 0-16,19 114 0,-19-114 16,32 43-16,-32-43 15,46-43-15,-46 43 0,58-104 16,-58 104-16,0 0 0,58-128 16,-58 128-16,0 0 15,0 0-15,0 0 0,0 0 16,0 0-16,0 0 15,61-116-15,-61 116 0,0 0 16,0 0-16,65-54 16,-65 54-16,0 0 0,57 36 15,-57-36-15,0 0 16,36 112-16,-36-112 0,18 154 16,-18-154-16,0 0 0,0 0 15,0 0-15,7 157 16,-7-157-16,0 0 0,0 0 15,0 0-15,19 119 16,-19-119-16,39 28 0,-39-28 16,51-53-16,-51 53 0,50-119 15,4-45-15,-54 164 16,51-177-16,-2 2 0,-49 175 16,44-169-16,-44 169 15,40-168-15,-40 168 0,0 0 16,35-190-16,-35 190 0,29-194 15,-29 194-15,0 0 0,22-190 16,-22 190-16,0 0 16,4-172-16,-4 172 0,0 0 15,0 0-15,0 0 16,0 0-16,0 0 0,-7-133 16,7 133-16,0 0 0,-15-50 15,15 50-15,-18 46 16,18-46-16,0 0 0,-25 133 15,25-133-15,-25 190 16,25-190-16,-15 208 0,15-208 16,0 0-16,-4 215 15,4-215-15,0 0 0,12 230 16,-12-230-16,17 233 16,-17-233-16,22 219 0,-22-219 15,25 197-15,-25-197 0,21 179 16,-21-179-16,22 158 15,-22-158-15,0 0 0,0 0 16,0 0-16,18 133 16,-18-133-16,0 0 0,0 0 15,0 0-15,18 90 0,-18-90 16,0 0-16,0 0 16,0 0-16</inkml:trace>
  <inkml:trace contextRef="#ctx0" brushRef="#br0" timeOffset="41740.5262">6204 8542 0,'0'0'0,"0"0"15,0 0-15,0 0 0,0 0 16,0 0-16,80-8 0,-80 8 15,129-10-15,-129 10 16,151-11-16,-151 11 0,145 0 16,-145 0-16,151 18 15,-151-18-15,155 32 0,-155-32 16,151 36-16,-151-36 0</inkml:trace>
  <inkml:trace contextRef="#ctx0" brushRef="#br0" timeOffset="42006.0862">8152 8420 0,'0'0'0,"0"0"0,0 0 0,0 0 16,0 0-16,0 0 16,0 0-16,0 0 0,-57 57 15,57-57-15,0 0 16,-80 86-16,80-86 0,-108 126 15,108-126-15,0 0 0,-108 132 16,108-132-16,-82 119 16,82-119-16,0 0 0,-61 97 15,61-97-15,0 0 16,0 0-16,0 0 0,-62 53 16,62-53-16</inkml:trace>
  <inkml:trace contextRef="#ctx0" brushRef="#br0" timeOffset="42271.5519">7644 8401 0,'0'0'0,"0"0"0,0 0 0,0 0 16,0 0-16,0 0 16,0 0-16,0 0 0,47 69 15,-47-69-15,0 0 0,69 97 16,-69-97-16,83 125 15,-83-125-15,0 0 0,82 136 16,-82-136-16,0 0 16,0 0-16,72 140 0,-72-140 15,0 0-15,0 0 16,0 0-16,0 0 0,0 0 16,58 133-16,-58-133 15,0 0-15,0 0 0,7 86 16,-7-86-16</inkml:trace>
  <inkml:trace contextRef="#ctx0" brushRef="#br0" timeOffset="42505.8768">7615 8714 0,'0'0'0,"0"0"0,0 0 16,0 0-16,0 0 15,0 0-15,0 0 0,0 0 16,58-4-16,-58 4 0,0 0 16,97-7-16,-97 7 15,130-4-15,-130 4 0,147 0 16,-147 0-16,148 8 0,-148-8 16,133 10-16,-133-10 15</inkml:trace>
  <inkml:trace contextRef="#ctx0" brushRef="#br0" timeOffset="42943.2745">8749 8330 0,'0'0'0,"0"0"15,0 0-15,0 0 0,0 0 16,0 0-16,0 0 16,0 0-16,-35 50 0,35-50 15,-29 108-15,29-108 16,0 0-16,-22 154 0,22-154 16,-14 197-16,2 15 0,12-212 15,-3 200-15,3-200 16,0 198-16,3 3 0,-3-201 15,5 182-15,5 1 16,-10-183-16,11 175 0,-11-175 16,11 195-16,0 24 0,-11-219 15,3 215-15,-3-215 0,0 211 16,0-211-16,-3 216 16,3-216-16,0 203 0,0-203 15,0 0-15,0 184 16,0-184-16,0 0 0,0 0 15,0 0-15,-4 143 0,4-143 16,0 0-16,0 0 16</inkml:trace>
  <inkml:trace contextRef="#ctx0" brushRef="#br0" timeOffset="43490.0219">8652 8599 0,'0'0'0,"0"0"0,0 0 15,22-11-15,-22 11 16,0 0-16,65-25 0,-65 25 16,0 0-16,0 0 15,111-25-15,-111 25 0,0 0 16,144 0-16,-144 0 0,0 0 16,141 39-16,-141-39 0,0 0 15,0 0-15,111 87 16,-111-87-16,0 0 0,54 132 15,-54-132-15,-7 151 16,7-151-16,-54 143 0,54-143 16,-83 126-16,83-126 0,-94 112 15,94-112-15,0 0 16,0 0-16,-104 96 0,104-96 16,0 0-16,-97 79 15,97-79-15,0 0 0,0 0 16,0 0-16,0 0 15,0 0-15,0 0 0,0 0 16,0 0-16,0 0 16,0 0-16,-83 54 0,83-54 15,0 0-15,0 0 0,0 0 16,0 0-16,0 0 16,-54 17-16,54-17 0,0 0 15</inkml:trace>
  <inkml:trace contextRef="#ctx0" brushRef="#br0" timeOffset="43849.4046">9768 8513 0,'0'0'0,"0"0"15,0 0-15,0 0 0,0 0 16,0 0-16,0 0 16,0 0-16,22 18 0,-22-18 15,0 0-15,68 14 0,-68-14 16,0 0-16,0 0 15,116 7-15,-116-7 0,0 0 16,139 0-16,-139 0 16,0 0-16,0 0 0</inkml:trace>
  <inkml:trace contextRef="#ctx0" brushRef="#br0" timeOffset="44380.434">9768 8821 0,'0'0'0,"0"0"16,0 0-16,0 0 16,0 0-16,0 0 0,0 0 15,0 0-15,0 0 16,0 0-16,0 0 0,0 0 15,0 0-15,0 0 0,0 0 16,0 0-16,0 0 16,0 0-16,0 0 0,0 0 15,94 18-15,-94-18 16,0 0-16,112 11 0,-112-11 16,0 0-16,0 0 15,129 11-15,-129-11 0,0 0 16,0 0-16,129 7 0,-129-7 15,0 0-15,0 0 16,0 0-16,0 0 0,0 0 16,0 0-16,0 0 15,0 0-15,0 0 0,0 0 16,116 7-16,-116-7 0,0 0 16,0 0-16,0 0 0,0 0 15,0 0-15,0 0 16,0 0-16,0 0 0,0 0 15,0 0-15,71 11 16,-71-11-16,0 0 0,0 0 16,0 0-16,0 0 0,0 0 15,0 0-15,0 0 16,0 0-16,0 0 0,0 0 16,26 7-16,-26-7 15</inkml:trace>
  <inkml:trace contextRef="#ctx0" brushRef="#br0" timeOffset="45880.0838">12230 9625 0,'0'0'0,"0"0"16,0 0-16,0 0 16,0 0-16,0 0 0,0 0 15,0 0-15,0 0 16,-75-15-16,75 15 0,0 0 15,0 0-15,-83-25 16,83 25-16,0 0 0,-100-36 16,100 36-16,-102-46 0,102 46 15,0 0-15,-100-65 16,100 65-16,0 0 0,-104-86 16,104 86-16,-101-101 15,101 101-15,0 0 0,-95-111 16,95 111-16,-89-114 0,89 114 15,0 0-15,-90-126 16,90 126-16,-79-129 0,79 129 16,-62-136-16,62 136 15,0 0-15,-42-136 0,42 136 16,-22-145-16,22 145 0,0 0 16,0-143-16,0 143 0,25-132 15,-25 132-15,0 0 16,39-118-16,-39 118 0,0 0 15,0 0-15,62-104 16,-62 104-16,0 0 0,0 0 16,93-79-16,-93 79 0,0 0 15,0 0-15,104-33 16,-104 33-16,0 0 0,0 0 16,83 40-16,-83-40 15,48 93-15,-48-93 0,0 0 16,3 129-16,-3-129 15,-29 158-15,29-158 0,-44 161 16,44-161-16,-46 151 0,46-151 16,-51 147-16,51-147 15,-39 129-15,39-129 0,-32 122 16,32-122-16,0 0 16,0 0-16,-22 143 0,22-143 15,0 0-15,0 0 0,-11 158 16,11-158-16,0 0 15,0 0-15,0 152 0,0-152 16,0 0-16,0 0 16,0 0-16,0 0 0,0 0 15,36 114-15,-36-114 0,0 0 16,61 50-16,-61-50 0,84-22 16,-84 22-16,0 0 15,97-82-15,-97 82 0,107-112 16,-107 112-16,0 0 15,116-114-15,-116 114 0,108-101 16,-108 101-16,0 0 16,104-74-16,-104 74 0,0 0 15,115-55-15,-115 55 0,0 0 16</inkml:trace>
  <inkml:trace contextRef="#ctx0" brushRef="#br0" timeOffset="46911.1266">13393 8724 0,'0'0'0,"0"0"0,0 0 16,0 0-16,0 0 15,0 0-15,0 0 0,-39-39 16,39 39-16,0 0 0,0 0 16,-58-75-16,58 75 15,0 0-15,-61-97 0,61 97 16,0 0-16,0 0 0,-73-109 15,73 109-15,0 0 16,0 0-16,-85-103 0,85 103 16,-94-79-16,94 79 15,0 0-15,0 0 0,-105-39 16,105 39-16,0 0 0,-111 7 16,111-7-16,-108 43 15,108-43-15,-90 61 0,90-61 16,0 0-16,-72 82 15,72-82-15,-61 105 0,61-105 16,0 0-16,-47 125 16,47-125-16,0 0 0,-33 147 15,33-147-15,0 0 0,0 0 16,-10 169-16,10-169 16,0 0-16,22 172 0,-22-172 15,0 0-15,53 136 16,-53-136-16,0 0 0,80 80 15,-80-80-15,0 0 0,0 0 16,115 9-16,-115-9 16,122-43-16,-122 43 0,0 0 15,115-89-15,-115 89 16,101-118-16,-101 118 0,0 0 16,90-140-16,-90 140 0,0 0 15,79-162-15,-79 162 16,0 0-16,0 0 0,0 0 15,65-172-15,-65 172 0,0 0 16,0 0-16,0 0 16,0 0-16,0 0 0,0 0 15,0 0-15,0 0 16,0 0-16,40-157 0,-40 157 16,0 0-16,0 0 0,0 0 15,11-64-15,-11 64 16,0 0-16,0 42 0,0-42 15,0 0-15,-4 111 16,4-111-16,0 0 0,7 150 16,-7-150-16,0 0 15,18 162-15,-18-162 0,0 0 16,0 0-16,28 172 0,-28-172 16,0 0-16,48 158 15,-48-158-15,0 0 0,0 0 16,0 0-16,68 137 15,-68-137-15,0 0 0,0 0 16,0 0-16,97 111 0,-97-111 16,0 0-16,0 0 15,0 0-15,0 0 0,115 68 16,-115-68-16,0 0 0,0 0 16,0 0-16,0 0 15,0 0-15,119 14 0,-119-14 16,0 0-16,0 0 0</inkml:trace>
  <inkml:trace contextRef="#ctx0" brushRef="#br0" timeOffset="47192.277">13897 7968 0,'0'0'0,"0"0"16,0 0-16,0 0 0,0 0 15,0 0-15,0 0 0,0 0 16,0 0-16,0 0 15,0 0-15,0 0 0,0 0 16,47 21-16,-47-21 0,0 0 16</inkml:trace>
  <inkml:trace contextRef="#ctx0" brushRef="#br0" timeOffset="47536.044">14149 8929 0,'0'0'0,"0"0"16,0 0-16,0 0 0,0 0 15,0 0-15,0 0 16,0 0-16,0 0 0,18 64 16,-18-64-16,0 0 0,0 0 15,14 97-15,-14-97 16,-3 129-16,-26 19 0,29-148 16,-61 154-16,-37 11 15,-12-4-15,-9 7 0,-4 1 16,123-169-16</inkml:trace>
  <inkml:trace contextRef="#ctx0" brushRef="#br0" timeOffset="57517.9896">4916 9994 0,'0'0'0,"0"0"0,0 0 0,0 0 15,0 0-15,0 0 16,0 0-16,0 0 0,0 0 16,0 0-16,0 0 15,0 0-15,0 0 0,43 25 16,-43-25-16,0 0 0,0 0 15,0 0-15,105 25 16,-105-25-16,0 0 0,136 21 16,-136-21-16,0 0 15,148 15-15,-148-15 0,0 0 16,0 0-16,151 7 16,-151-7-16,144 0 0,-144 0 15,0 0-15,137 0 0,-137 0 16,0 0-16,143 3 15,-143-3-15,155 0 0,-155 0 16,0 0-16,159-3 0,-159 3 16,159-4-16,-159 4 15,136-7-15,-136 7 0,0 0 16,137-3-16,-137 3 16,147 3-16,-147-3 0,0 0 15,158 7-15,-158-7 0,177 11 16,-177-11-16,173 11 15,-173-11-15,169 11 0,-169-11 16,170 10-16,-170-10 0,165 4 16,-165-4-16,166 7 15,-166-7-15,165 11 0,-3 3 16,-162-14-16,148 11 16,-148-11-16,148 11 0,3 1 15,-151-12-15,147 10 0,0 1 16,-147-11-16,159 7 15,-159-7-15,0 0 0,173 7 16,-173-7-16,187 11 16,-187-11-16,0 0 0,212 7 15,-212-7-15,227 7 16,-227-7-16,224 11 0,-224-11 16,208 11-16,-21-4 0,-187-7 15,163 7-15,-20-3 16,-143-4-16,137 3 0,-137-3 15,137 4-15,14-1 16,-151-3-16,148 4 0,-148-4 16,148 3-16,6 1 0,-154-4 15,166 0-15,-166 0 16,154 7-16,-6-3 0,-148-4 16,136 3-16,-136-3 15,134 4-15,-134-4 0,144 7 16,-144-7-16,154 4 0,-154-4 15,155 0-15,-155 0 0,151-4 16,-151 4-16,145-7 16,-145 7-16,0 0 0,151-7 15,-151 7-15,0 0 16,180-11-16,-180 11 0,0 0 16,194-11-16,-194 11 0,187-7 15,-187 7-15,0 0 16,0 0-16,170-7 0,-170 7 15,0 0-15,155 0 16,-155 0-16,0 0 0,0 0 16,0 0-16,140 4 15,-140-4-15,0 0 0,0 0 16,0 0-16,126 7 16,-126-7-16,0 0 0,0 0 15,0 0-15,0 0 0,0 0 16,0 0-16,0 0 15,0 0-15,0 0 0,0 0 16,105 7-16,-105-7 16,0 0-16,0 0 0,0 0 15,0 0-15,0 0 0,0 0 16,0 0-16,0 0 16,0 0-16,57 0 0,-57 0 15,0 0-15,0 0 0</inkml:trace>
  <inkml:trace contextRef="#ctx0" brushRef="#br0" timeOffset="59470.6631">4329 8649 0,'0'0'0,"0"0"16,0 0-16,0 0 0,-72-4 15,72 4-15,-104 11 16,104-11-16,-133 29 0,133-29 16,-130 36-16,130-36 15,0 0-15,-126 43 0,126-43 16,-123 43-16,123-43 0,0 0 16,-122 39-16,122-39 15,0 0-15,-137 33 0,137-33 16,0 0-16,-144 25 15,144-25-15,0 0 0,0 0 16,-144 21-16,144-21 0,0 0 16,-123 25-16,123-25 15,0 0-15,0 0 0,0 0 16,0 0-16,0 0 0,0 0 16,0 0-16,0 0 15,0 0-15,0 0 0,-100 22 16,100-22-16,0 0 15,0 0-15,0 0 0,-46 25 16,46-25-16,0 0 0,28 32 16,-28-32-16,0 0 15,0 0-15,109 36 0,-109-36 16,0 0-16,165 36 16,-165-36-16,179 36 0,-179-36 15,0 0-15,173 46 16,-173-46-16,0 0 0,169 65 15,-169-65-15,152 68 16,-152-68-16,0 0 0,130 72 16,-130-72-16,114 72 0,-114-72 15,0 0-15,97 68 16,-97-68-16,0 0 0,0 0 16,0 0-16,0 0 0,83 57 15,-83-57-15,0 0 16,0 0-16,0 0 0,0 0 15,0 0-15,58 25 16,-58-25-16,0 0 0,0 0 16,22-39-16,-22 39 0,-11-101 15,11 101-15,-33-130 16,33 130-16,-43-139 0,43 139 16,-47-143-16,47 143 0,-53-140 15,53 140-15,0 0 16,-65-136-16,65 136 0,0 0 15,-85-144-15,85 144 16,0 0-16,0 0 0,-97-139 16,97 139-16,0 0 0,0 0 15,-88-116-15,88 116 16,0 0-16,0 0 0,0 0 16,0 0-16,0 0 15,-76-71-15,76 71 0,0 0 16,0 0-16,-68 12 15,68-12-15,0 0 0,-54 98 16,54-98-16,-36 152 0,36-152 16,-26 161-16,26-161 15,-17 165-15,17-165 0,-7 165 16,7-165-16,0 161 16,0-161-16,7 152 0,-7-152 15,0 0-15,10 139 16,-10-139-16,0 0 0,0 0 15,0 0-15,0 0 0,0 0 16,20 129-16,-20-129 16,0 0-16,0 0 0,0 0 15,0 0-15,25 75 16,-25-75-16,38 0 0,-38 0 16,69-82-16,-69 82 15,90-140-15,-90 140 0,107-175 16,5-5-16,-8 26 0,-104 154 15,90-126-15,-90 126 0,94-114 16,-94 114-16,112-108 16,-112 108-16,116-93 0,-116 93 15</inkml:trace>
  <inkml:trace contextRef="#ctx0" brushRef="#br0" timeOffset="76638.8262">19595 3696 0,'0'0'0,"-14"22"0,14-22 16,0 0-16,0 0 0,-43 69 15,43-69-15,0 0 0,-57 118 16,57-118-16,0 0 16,-58 147-16,58-147 0,-54 150 15,54-150-15,-32 140 16,32-140-16,0 0 0,-15 143 16,15-143-16,0 0 0,4 151 15,-4-151-15,0 0 16,21 162-16,-21-162 0,0 0 15,0 0-15,39 168 16,-39-168-16,0 0 0,66 154 16,-66-154-16,0 0 15,0 0-15,79 137 0,-79-137 16,0 0-16,0 0 16,100 103-16,-100-103 0,0 0 15,109 43-15,-109-43 0</inkml:trace>
  <inkml:trace contextRef="#ctx0" brushRef="#br0" timeOffset="76951.3446">20136 3876 0,'0'0'0,"0"0"16,0 0-16,0 0 16,0 0-16,0 0 0,0 0 15,0 0-15,64-17 16,-64 17-16,123-25 0,-123 25 16,155-30-16,-155 30 15,0 0-15,0 0 0,0 0 16,154-24-16,-154 24 0,0 0 15,0 0-15,0 0 16,97 0-16,-97 0 0,0 0 16,0 0-16</inkml:trace>
  <inkml:trace contextRef="#ctx0" brushRef="#br0" timeOffset="77373.0296">19956 4446 0,'0'0'0,"0"0"16,0 0-16,0 0 0,0 0 16,79-54-16,-79 54 15,104-63-15,-104 63 0,137-77 16,-137 77-16,130-71 16,-130 71-16,0 0 0,0 0 15,0 0-15,0 0 0,0 0 16,107-58-16,-107 58 15,0 0-15,55-28 0,-55 28 16,0 0-16,-33 24 16,33-24-16,-97 76 0,97-76 15,0 0-15,-137 108 0,137-108 16,0 0-16,0 0 16,0 0-16,0 0 0,-140 118 15,140-118-15,0 0 16,0 0-16,0 0 0,-76 104 15,76-104-15,15 55 0,-15-55 16,97 0-16,-97 0 0,148-40 16,-148 40-16,0 0 15,0 0-15,147-47 0,-147 47 16,0 0-16,0 0 16,0 0-16</inkml:trace>
  <inkml:trace contextRef="#ctx0" brushRef="#br0" timeOffset="77622.9716">19797 5160 0,'0'0'0,"0"0"0,26-15 15,-26 15-15,71-50 0,-71 50 16,119-79-16,-119 79 15,159-100-15,-159 100 0,180-100 16,-180 100-16,168-86 16,-168 86-16,0 0 0,0 0 15,145-61-15,-145 61 0,0 0 16,0 0-16,0 0 0,0 0 16,0 0-1</inkml:trace>
  <inkml:trace contextRef="#ctx0" brushRef="#br0" timeOffset="78482.1409">20146 5127 0,'0'0'16,"0"0"-16,0 0 16,0 0-16,0 0 0,0 0 15,0 0-15,0 0 0,0 0 16,0 0-16,0 0 15,47-25-15,-47 25 0,0 0 16,0 0-16,0 0 0,0 0 16,0 0-16,0 0 15,0 0-15,0 0 0,0 0 16,0 0-16,83-43 16,-83 43-16,0 0 0,0 0 15,0 0-15,90-54 0,-90 54 16,0 0-16,0 0 15,0 0-15,0 0 0,0 0 16,93-60-16,-93 60 16,0 0-16,0 0 0,0 0 15,0 0-15,0 0 16,0 0-16,0 0 0,0 0 16,0 0-16,0 0 15,73-47-15,-73 47 0,0 0 16,0 0-16,0 0 0,0 0 15,0 0-15,0 0 16,0 0-16,0 0 0,0 0 16,0 0-16,50-32 15,-50 32-15,0 0 0,0 0 16,0 0-16,0 0 0,0 0 16,0 0-16,0 0 15,0 0-15,0 0 0,0 0 16,32-14-16,-32 14 0,0 0 15,0 0-15,0 0 0,0 0 16,0 0-16,0 0 16,0 0-16,0 0 0,0 0 15,0 0-15,0 0 16,0 0-16,0 0 0,0 0 16,0 0-16,0 0 0,25 18 15,-25-18-15,0 0 16,0 0-16,29 57 0,-29-57 15,0 0-15,26 93 16,-26-93-16,0 0 0,18 122 16,-18-122-16,0 0 15,14 147-15,-14-147 0,0 0 16,0 0-16,10 165 16,-10-165-16,0 0 0,0 0 15,8 157-15,-8-157 0,0 0 16,0 0-16,0 0 15,0 0-15,0 0 0,0 137 16,0-137-16,0 0 0,0 0 16,0 68-16,0-68 15</inkml:trace>
  <inkml:trace contextRef="#ctx0" brushRef="#br0" timeOffset="78779.0453">21302 3890 0,'0'0'0,"0"0"0,0 0 16,-22 19-16,22-19 15,0 0-15,-50 60 0,50-60 16,-62 94-16,62-94 0,0 0 16,-71 118-16,71-118 15,0 0-15,-72 150 0,72-150 16,0 0-16,0 0 16,0 0-16,-61 129 0,61-129 15,0 0-15</inkml:trace>
  <inkml:trace contextRef="#ctx0" brushRef="#br0" timeOffset="79013.364">21284 4012 0,'0'0'0,"0"0"16,0 0-16,0 0 16,0 0-16,0 0 0,0 0 15,0 0-15,0 0 0,36 29 16,-36-29-16,0 0 15,0 0-15,83 54 0,-83-54 16,0 0-16,119 71 16,-119-71-16,0 0 0,122 72 15,-122-72-15,0 0 16,0 0-16,0 0 0</inkml:trace>
  <inkml:trace contextRef="#ctx0" brushRef="#br0" timeOffset="79294.4509">20600 4773 0,'0'0'0,"0"0"16,0 0-16,0 0 15,0 0-15,0 0 0,101-18 16,-101 18-16,119-19 0,-119 19 15,144-22-15,-144 22 16,169-20-16,-169 20 0,176-19 16,-176 19-16,162-18 15,-162 18-15,0 0 0,148-17 16,-148 17-16,0 0 16,0 0-16,0 0 0,141-15 15,-141 15-15,0 0 0,0 0 16,0 0-16,0 0 15,0 0-15</inkml:trace>
  <inkml:trace contextRef="#ctx0" brushRef="#br0" timeOffset="80216.1108">21363 4650 0,'0'0'16,"0"0"-16,0 0 0,0 0 16,0 0-16,0 0 0,0 0 15,14 105-15,-14-105 16,11 115-16,-11-115 0,15 132 16,-15-132-16,14 137 0,-14-137 15,15 143-15,-15-143 16,14 157-16,-14-157 0,11 159 15,-11-159-15,0 0 16,7 154-16,-7-154 0,0 0 16,0 0-16,0 0 15,18 153-15,-18-153 0,0 0 16,0 0-16,0 0 0,0 0 16,0 0-16,0 0 15,0 0-15,0 0 0,0 0 16,0 0-16,18 130 15,-18-130-15,0 0 0,0 0 16,0 0-16,0 0 16,0 0-16,0 0 0,0 0 15,0 0-15,0 0 0,0 0 16,7 68-16,-7-68 16,0 0-16,0 0 0,0 0 15,0 0-15,0 0 0,0 0 16,0 0-16,0 0 15,0 0-15,0 0 0,0 0 16,0 0-16,0 0 0,0 0 16,0 0-16,0 0 15,0 0-15,0 0 0,0 0 16,0 0-16,0 0 16,0 0-16,0 0 0,0 0 15,0 0-15,0 0 0,0 0 16,0 0-16,0 0 15,0 0-15,0 0 0,0 0 16,0 0-16,0 0 16,-33-61-16,33 61 0,0 0 15,0 0-15,0 0 16,0 0-16,0 0 0,0 0 16,0 0-16,0 0 0,0 0 15,0 0-15,0 0 16,0 0-16,0 0 0,0 0 15,0 0-15,0 0 16,0 0-16,0 0 0,0 0 16,0 0-16,0 0 0,0 0 15,0 0-15,0 0 16,0 0-16,0 0 0,0 0 16,0 0-16,0 0 15,0 0-15,0 0 0,0 0 16,0 0-16,0 0 0,0 0 15,0 0-15,0 0 0,0 0 16,0 0-16,0 0 16,0 0-16,0 0 0,0 0 15,0 0-15</inkml:trace>
  <inkml:trace contextRef="#ctx0" brushRef="#br0" timeOffset="80778.5758">22098 4070 0,'0'0'0,"0"0"16,0 0-16,0 0 0,0 0 15,0 0-15,32-40 16,-32 40-16,0 0 0,72-54 15,-72 54-15,0 0 16,0 0-16,0 0 0,119-46 16,-119 46-16,0 0 15,0 0-15,0 0 0,126-16 16,-126 16-16,0 0 0,0 0 16,90 45-16,-90-45 15,0 0-15,29 104 0,-29-104 16,0 0-16,-26 136 15,26-136-15,0 0 0,0 0 16,-61 154-16,61-154 0,0 0 16,-61 154-16,61-154 15,0 0-15,0 0 0,-32 137 16,32-137-16,0 0 16,0 0-16,0 0 0,3 108 15</inkml:trace>
  <inkml:trace contextRef="#ctx0" brushRef="#br0" timeOffset="81184.7332">22245 5110 0,'0'0'0,"0"0"16,0 0-16,0 0 0,0 0 15,0 0-15,0 0 16,0 0-16,18 60 0,-18-60 15,0 0-15,46 76 16,-46-76-16,0 0 0,0 0 16,0 0-16,0 0 15,0 0-15,0 0 0,70 79 16,-70-79-16,0 0 0,0 0 16,0 0-16,0 0 15,0 0-15,53 50 0,-53-50 16,0 0-16,0 0 15,0 0-15,0 0 0,0 0 16,0 0-16,0 0 0,0 0 16,0 0-16,0 0 15,0 0-15,0 0 0,0 0 16,0 0-16,0 0 16,0 0-16,-65 0 0,65 0 15,0 0-15,0 0 0,0 0 16,-25-18-16,25 18 0,0 0 15</inkml:trace>
  <inkml:trace contextRef="#ctx0" brushRef="#br0" timeOffset="81543.9302">23855 3952 0,'0'0'0,"0"0"15,0 0-15,0 0 16,0 0-16,0 0 0,0 0 16,0 0-16,0 0 0,-55 24 15,55-24-15,-79 79 16,79-79-16,-97 114 0,97-114 15,-108 141-15,108-141 0,-105 150 16,105-150-16,-100 154 16,100-154-16,-97 156 0,97-156 15,-94 143-15,94-143 16,0 0-16,0 0 0,-90 132 16,90-132-16,0 0 0,0 0 15,0 0-15,0 0 16,-73 100-16,73-100 0,-39 19 15,39-19-15</inkml:trace>
  <inkml:trace contextRef="#ctx0" brushRef="#br0" timeOffset="82043.8136">23105 3898 0,'0'0'0,"0"0"16,0 0-16,0 0 15,0 0-15,0 0 16,0 0-16,0 0 0,19 21 16,-19-21-16,0 0 0,0 0 15,46 79-15,-46-79 16,61 118-16,-61-118 0,0 0 16,76 148-16,-76-148 15,87 160-15,-87-160 0,93 158 16,-93-158-16,97 144 0,-97-144 15,94 129-15,-94-129 0,97 118 16,-97-118-16,83 104 16,-83-104-16,0 0 0,75 101 15,-75-101-15,0 0 16,0 0-16,0 0 0,0 0 16,0 0-16,72 93 15,-72-93-15,0 0 0,0 0 16,0 0-16,0 0 0,0 0 15,0 0-15,0 0 16,0 0-16,0 0 0,0 0 16,47 64-16,-47-64 15,0 0-15,0 0 0,0 0 16,0 0-16,0 0 16,0 0-16,0 0 0,0 0 15,0 0-15,0 0 0,0 0 16,19-64-16,-19 64 15</inkml:trace>
  <inkml:trace contextRef="#ctx0" brushRef="#br0" timeOffset="82793.6384">24578 3635 0,'0'0'0,"0"0"16,0 0-16,0 0 0,0 0 15,0 0-15,0 0 16,50 70-16,-50-70 0,0 0 15,0 0-15,72 89 16,-72-89-16,87 118 0,-87-118 16,83 122-16,-83-122 15,82 126-15,-82-126 0,79 129 16,-79-129-16,58 129 16,-58-129-16,33 132 0,-33-132 15,7 136-15,-7-136 0,-19 144 16,19-144-16,-50 147 15,50-147-15,-79 143 0,79-143 16,-101 133-16,101-133 16,0 0-16,-119 125 0,119-125 15,0 0-15,0 0 0,0 0 16,-119 111-16,119-111 16,0 0-16,0 0 0,0 0 15,0 0-15,0 0 16,0 0-16,0 0 0,0 0 15,0 0-15,0 0 0,-86 79 16,86-79-16,0 0 0,0 0 16,0 0-16,0 0 15,0 0-15,0 0 0,0 0 16,0 0-16,0 0 16,0 0-16,-40 36 0,40-36 15,0 0-15,0 0 0,0 0 16,0 0-16,0 0 15,0 0-15,0 0 0,0 0 16,0 0-16,0 0 16,0 0-16,0 0 0,0 0 15,0 0-15,0 0 16,0 0-16,0 0 0,0 0 16,0 0-16,0 0 15,0 0-15,0 0 0,0 0 16,0 0-16,0 0 0,0 0 15,0 0-15</inkml:trace>
  <inkml:trace contextRef="#ctx0" brushRef="#br0" timeOffset="470193.717">2993 10783 0,'0'0'0,"0"0"16,0 0-16,0 0 0,0 0 15,0 0-15,-28 72 16,28-72-16,0 0 0,-25 103 16,25-103-16,-24 159 15,24-159-15,0 0 0,-16 175 16,16-175-16,-11 187 0,11-187 15,-7 175-15,7-175 16,0 158-16,0-158 0,4 147 16,-4-147-16,3 137 15,-3-137-15,18 121 0,-18-121 16,0 0-16,25 112 0,-25-112 16,0 0-16,0 0 15,0 0-15,33 93 0,-33-93 16,0 0-16</inkml:trace>
  <inkml:trace contextRef="#ctx0" brushRef="#br0" timeOffset="470599.8107">2803 10650 0,'0'0'0,"0"0"16,0 0-16,22-14 0,-22 14 15,0 0-15,0 0 0,75-7 16,-75 7-16,115 32 16,-115-32-16,130 64 0,-5 30 15,-125-94-15,105 114 16,-105-114-16,83 125 0,-83-125 15,69 145-15,-69-145 16,60 154-16,-60-154 0,58 161 16,-58-161-16,0 0 0,58 165 15,-58-165-15,57 161 16,-57-161-16,58 150 0,-58-150 16,52 130-16,-52-130 15,45 122-15,-45-122 0,0 0 16,0 0-16,58 115 15,-58-115-15,0 0 0,0 0 16,0 0-16,40 97 0,-40-97 16,0 0-16,-26 39 15,26-39-15,-83-47 0,83 47 16,0 0-16</inkml:trace>
  <inkml:trace contextRef="#ctx0" brushRef="#br0" timeOffset="470865.465">2843 11536 0,'0'0'15,"0"0"-15,0 0 0,0 0 16,0 0-16,0 0 0,46-36 16,-46 36-16,98-18 15,-98 18-15,145 0 0,-145 0 16,174 22-16,-174-22 15,192 36-15,-192-36 0,176 43 16,-176-43-16,0 0 16,0 0-16,137 39 0,-137-39 15,0 0-15,0 0 0,0 0 16</inkml:trace>
  <inkml:trace contextRef="#ctx0" brushRef="#br0" timeOffset="472005.7321">2619 11529 0,'0'0'0,"-22"14"0,22-14 16,-60 36-16,60-36 16,-83 54-16,83-54 0,0 0 15,-97 86-15,97-86 16,-105 118-16,105-118 0,0 0 16,-94 151-16,94-151 0,-64 165 15,64-165-15,-35 179 16,35-179-16,-13 187 0,13-187 15,5 190-15,-5-190 0,8 186 16,-8-186-16,16 190 16,17-10-16,-33-180 0,33 164 15,-33-164-15,43 158 16,19-4-16,-62-154 0,71 145 16,27-6-16,-98-139 0,107 125 15,-107-125-15,122 122 16,26 4-16,-148-126 0,155 111 15,-155-111-15,155 107 16,6-9-16,-161-98 0,148 75 16,-148-75-16,144 47 15,-144-47-15,144 25 0,-144-25 16,0 0-16,162 7 0,-162-7 16,180-7-16,-180 7 15,180-36-15,-180 36 0,174-61 16,-174 61-16,154-80 0,-154 80 15,143-96-15,-143 96 16,131-104-16,-9-7 0,-122 111 16,119-119-16,-119 119 15,104-111-15,-104 111 0,0 0 16,104-125-16,-104 125 0,112-147 16,-112 147-16,100-148 15,-100 148-15,87-147 0,-87 147 16,72-147-16,-72 147 0,54-143 15,-54 143-15,32-143 16,-32 143-16,19-143 0,-19 143 16,0-152-16,0 152 15,-22-150-15,22 150 0,-43-147 16,43 147-16,-58-144 0,58 144 16,-76-132-16,76 132 15,-90-133-15,90 133 0,-107-126 16,107 126-16,-119-111 15,119 111-15,-130-89 0,130 89 16,-130-75-16,130 75 16,-147-69-16,147 69 0,-155-50 15,155 50-15,-154-36 0,154 36 16,0 0-16,-155-14 16,155 14-16,0 0 0</inkml:trace>
  <inkml:trace contextRef="#ctx0" brushRef="#br0" timeOffset="475864.4785">2803 12845 0,'0'0'0,"0"0"0,0 0 15,86-22-15,-86 22 16,126-25-16,-126 25 0,155-14 16,-155 14-16,173-11 15,-173 11-15,172 0 0,-172 0 16,167 7-16,-167-7 0,158 18 15,-158-18-15,155 25 16,-155-25-16,151 33 0,-151-33 16,0 0-16,0 0 0,162 32 15,-162-32-15</inkml:trace>
  <inkml:trace contextRef="#ctx0" brushRef="#br0" timeOffset="476239.3852">2929 13089 0,'0'0'0,"0"0"16,0 0-16,0 0 0,50-21 16,-50 21-16,94-22 15,-94 22-15,140-14 0,-140 14 16,169 3-16,15 15 15,-184-18-15,185 29 0,-185-29 16,179 39-16,-179-39 0,172 47 16,-172-47-16,144 46 15,-144-46-15,0 0 0,0 0 16,0 0-16</inkml:trace>
  <inkml:trace contextRef="#ctx0" brushRef="#br0" timeOffset="476641.5342">3015 13455 0,'0'0'0,"0"0"15,0 0-15,0 0 0,0 0 16,87-26-16,-87 26 0,0 0 15,133-17-15,-133 17 0,181-11 0,-181 11 16,182-4-16,-182 4 0,181 15 16,-181-15-16,165 21 15,-165-21-15,148 32 0,-148-32 16,0 0-16,129 40 16,-129-40-16,0 0 0</inkml:trace>
  <inkml:trace contextRef="#ctx0" brushRef="#br0" timeOffset="477000.9156">2983 13659 0,'0'0'0,"0"0"0,0 0 15,0 0-15,0 0 0,86-14 16,29 6-16,-115 8 0,141 4 15,-141-4-15,158 18 16,-158-18-16,180 32 0,-180-32 16,185 57-16,-185-57 15,172 66-15,-172-66 0,0 0 16,0 0-16</inkml:trace>
  <inkml:trace contextRef="#ctx0" brushRef="#br0" timeOffset="477407.0708">3106 13953 0,'0'0'0,"0"0"15,0 0-15,0 0 16,97-7-16,-97 7 0,125 11 16,-125-11-16,163 29 15,-163-29-15,187 57 0,-1 25 16,-186-82-16,166 83 16,-166-83-16,0 0 0,0 0 15</inkml:trace>
  <inkml:trace contextRef="#ctx0" brushRef="#br0" timeOffset="485108.306">4430 12490 0,'0'0'0,"0"0"0,0 0 16,0 0-16,0 0 16,0 0-16,0 0 0,0 0 15,0 0-15,39-29 0,-39 29 16,0 0-16,0 0 0,69-21 16,-69 21-16,0 0 15,0 0-15,0 0 0,0 0 16,0 0-16,93-4 15,-93 4-15,0 0 0,0 0 16,0 0-16,0 0 16,0 0-16,0 0 0,87 18 15,-87-18-15,0 0 0,0 0 16,32 43-16,-32-43 16,-20 62-16,20-62 0,0 0 15,0 0-15,-74 74 16,74-74-16,0 0 0,0 0 15,-100 83-15,100-83 0,0 0 16,0 0-16,0 0 16,-104 71-16,104-71 0,0 0 15,0 0-15,0 0 16</inkml:trace>
  <inkml:trace contextRef="#ctx0" brushRef="#br0" timeOffset="485327.0975">4574 12583 0,'0'0'0,"0"0"0,0 0 15,0 0-15,0 0 16,0 0-16,0 0 0,0 0 16,43 29-16,-43-29 0,0 0 15,79 61-15,-79-61 16,0 0-16,0 0 0,0 0 15,115 86-15,-115-86 0,0 0 16</inkml:trace>
  <inkml:trace contextRef="#ctx0" brushRef="#br0" timeOffset="485561.3241">4279 12900 0,'0'0'0,"0"0"16,0 0-16,0 0 16,0 0-16,0 0 0,0 0 15,0 0-15,0 0 16,71 21-16,-71-21 0,126 25 16,-126-25-16,166 39 0,-166-39 15,0 0-15,184 43 16,-184-43-16,0 0 0,0 0 15,0 0-15,0 0 16,0 0-16</inkml:trace>
  <inkml:trace contextRef="#ctx0" brushRef="#br0" timeOffset="485826.8841">4586 12882 0,'0'0'0,"0"0"0,0 0 15,0 0-15,0 0 16,0 0-16,0 0 0,0 0 16,0 0-16,0 0 15,0 0-15,-12 82 0,12-82 16,0 0-16,-11 96 0,11-96 16,0 0-16,0 0 0,0 0 15,-22 115-15,22-115 16,0 0-16,0 0 0,0 0 15,-11 115-15,11-115 16,0 0-16,0 0 0,22 71 16,-22-71-16</inkml:trace>
  <inkml:trace contextRef="#ctx0" brushRef="#br0" timeOffset="486170.6511">5114 12615 0,'0'0'0,"0"0"0,0 0 16,0 0-16,0 0 0,0 0 15,0 0-15,0 0 0,-36 62 16,36-62-16,0 0 15,-47 85-15,47-85 0,0 0 16,0 0-16,-54 111 16,54-111-16,0 0 0,0 0 15,0 0-15,-64 127 16,64-127-16,0 0 0,0 0 16,0 0-16,0 0 0,-65 93 15,65-93-15,0 0 16,0 0-16</inkml:trace>
  <inkml:trace contextRef="#ctx0" brushRef="#br0" timeOffset="486436.1544">5103 12630 0,'0'0'0,"0"0"0,0 0 16,0 0-16,0 0 15,0 0-15,29 14 0,-29-14 16,0 0-16,53 50 16,-53-50-16,0 0 0,0 0 15,70 97-15,-70-97 16,0 0-16,75 125 0,-75-125 16,0 0-16,0 0 0,0 0 15,57 126-15,-57-126 16,0 0-16,0 0 0,0 0 15,0 0-15</inkml:trace>
  <inkml:trace contextRef="#ctx0" brushRef="#br0" timeOffset="486842.2851">5095 12996 0,'0'0'0,"0"0"0,0 0 0,0 0 16,0 0-16,0 0 15,0 0-15,0 0 0,0 0 16,0 0-16,0 0 16,0 0-16,8 43 0,-8-43 15,0 0-15,0 0 0,0 0 16,0 0-16,11 89 16,-11-89-16,0 0 0,0 0 15,0 0-15,-22 94 16,22-94-16,0 0 0,0 0 15,-65 50-15,65-50 16,0 0-16,0 0 0,0 0 16,0 0-16,-104 0 0,104 0 15,0 0-15,0 0 16,0 0-16,0 0 0,0 0 16,0 0-16,0 0 15,0 0-15,-86-19 0,86 19 16,0 0-16,0 0 0,61-6 15,65 34-15,-126-28 16,154 51-16,16 6 0,-170-57 16,165 50-16,-165-50 15</inkml:trace>
  <inkml:trace contextRef="#ctx0" brushRef="#br0" timeOffset="490997.6088">5218 12587 0,'0'0'0,"0"0"0,0 0 16,0 0-16,0 0 15,0 0-15,0 0 0,0 0 16,0 0-16,0 0 0,0 0 16,0 0-16,0 0 15,0-58-15,0 58 0,0 0 16,0 0-16,0 0 0,8-82 16,-8 82-16,0 0 15,24-111-15,-24 111 0,0 0 16,52-115-16,-52 115 15,0 0-15,0 0 0,78-118 16,-78 118-16,0 0 0,94-123 16,-94 123-16,100-121 15,-100 121-15,91-97 0,-91 97 16,0 0-16,86-83 16,-86 83-16,0 0 0,101-89 15,-101 89-15,108-90 16,-108 90-16,101-79 0,-101 79 15,0 0-15,104-75 0,-104 75 16,0 0-16,122-79 16,-122 79-16,141-75 0,-141 75 15,0 0-15,143-66 16,-143 66-16,0 0 0,152-52 16,-152 52-16,162-40 0,-162 40 15,140-26-15,-140 26 16,0 0-16,129-10 0,-129 10 15,145 7-15,-145-7 16,133 11-16,-133-11 0,0 0 16,130 21-16,-130-21 0,0 0 15,147 37-15,-147-37 16,151 49-16,-151-49 0,134 55 16,-134-55-16,107 57 0,-107-57 15,87 61-15,-87-61 16,0 0-16,0 0 0,83 75 15,-83-75-15,0 0 16,0 0-16,0 0 0,0 0 16,75 90-16,-75-90 0,0 0 15,0 0-15,0 0 16,0 0-16,0 0 0,51 68 16,-51-68-16</inkml:trace>
  <inkml:trace contextRef="#ctx0" brushRef="#br0" timeOffset="491435.0981">8465 11066 0,'0'0'0,"0"0"15,0 0-15,0 0 16,0 0-16,0 0 0,0 0 15,0 0-15,0 0 0,0 0 16,0 0-16,0 0 16,0 0-16,18 42 0,-18-42 15,29 77-15,-29-77 0,0 0 16,0 0-16,43 104 16,-43-104-16,0 0 0,47 122 15,-47-122-15,0 0 16,0 0-16,21 114 0,-21-114 15,0 0-15,-25 86 16,25-86-16,0 0 0,-86 40 16,86-40-16,-140-4 0,140 4 15,0 0-15,-162-32 16,162 32-16,0 0 0,0 0 16,-159-40-16,159 40 15,0 0-15,0 0 0,0 0 16,0 0-16,-133-25 0,133 25 15,0 0-15</inkml:trace>
  <inkml:trace contextRef="#ctx0" brushRef="#br0" timeOffset="491872.3988">8846 11126 0,'0'0'0,"0"0"16,0 0-16,0 0 0,0 0 15,0 0-15,0 0 0,-28 62 16,28-62-16,0 0 15,0 0-15,-29 93 0,29-93 16,0 0-16,-43 133 16,43-133-16,0 0 0,0 0 15,-43 169-15,43-169 0,0 0 16,-32 186-16,32-186 16,0 0-16,0 0 0,-15 175 15,15-175-15,0 0 16,0 0-16,0 0 0,0 0 15,0 0-15,10 148 0,-10-148 16,0 0-16,0 0 0,37 68 16,-37-68-16,0 0 15</inkml:trace>
  <inkml:trace contextRef="#ctx0" brushRef="#br0" timeOffset="492544.2155">8710 11170 0,'0'0'0,"0"0"0,0 0 16,0 0-16,0 0 0,0 0 15,0 0-15,46-40 16,-46 40-16,0 0 0,97-13 16,-97 13-16,145 18 15,-145-18-15,0 0 0,161 50 16,-161-50-16,0 0 0,0 0 15,0 0-15,148 68 16,-148-68-16,0 0 0,0 0 16,101 82-16,-101-82 15,0 0-15,0 0 0,11 83 16,-11-83-16,0 0 0,0 0 16,-86 75-16,86-75 15,0 0-15,-141 61 0,141-61 16,0 0-16,0 0 15,-172 39-15,172-39 0,0 0 16,-187 11-16,187-11 0,0 0 16,-181-14-16,181 14 15,0 0-15,0 0 0,0 0 16,0 0-16,-129-36 0,129 36 16,-32-36-16,32 36 15,78-11-15,-78 11 0,148 15 16,-148-15-16,170 36 15,-170-36-15,172 57 0,-172-57 16,0 0-16,162 72 0,-162-72 16,0 0-16,0 0 15,134 75-15,-134-75 0,0 0 16,0 0-16,0 0 16,64 79-16,-64-79 0,0 0 15,0 0-15,-22 75 16,22-75-16,0 0 0,-90 60 15,90-60-15,0 0 0,0 0 16,-129 44-16,129-44 16,0 0-16,-148 29 0,148-29 15,0 0-15,-151 17 16,151-17-16,0 0 0,0 0 16,-155 5-16,155-5 0,0 0 15,-140-11-15,140 11 16</inkml:trace>
  <inkml:trace contextRef="#ctx0" brushRef="#br0" timeOffset="493700.1932">8170 11741 0,'0'0'15,"0"0"-15,0 0 0,0 0 16,0 0-16,0 0 0,0 0 15,0 0-15,-72 39 16,72-39-16,0 0 0,-87 43 16,87-43-16,0 0 15,-104 61-15,104-61 0,-115 75 16,115-75-16,-109 82 16,109-82-16,-97 83 0,97-83 15,-93 86-15,93-86 0,-94 101 16,94-101-16,-93 111 15,93-111-15,-90 122 0,90-122 16,-82 122-16,82-122 16,-73 132-16,73-132 0,-58 148 15,58-148-15,-43 154 0,43-154 16,-28 150-16,28-150 16,-14 158-16,14-158 0,0 151 15,0-151-15,14 157 16,-14-157-16,28 166 0,-28-166 15,40 161-15,-40-161 0,47 161 16,-47-161-16,58 154 0,-58-154 16,75 155-16,-75-155 15,86 143-15,-86-143 0,91 133 16,13-11-16,-104-122 16,108 107-16,-108-107 0,119 101 15,-119-101-15,143 100 0,-143-100 16,0 0-16,180 108 15,-180-108-15,199 107 0,-199-107 16,201 86-16,-14-24 16,-187-62-16,0 0 0,177 28 15,-177-28-15,180-3 16,-180 3-16,187-25 0,-187 25 16,187-40-16,-3-14 0,-184 54 15,162-57-15,-11-4 16,-151 61-16,148-69 0,-148 69 15,129-78-15,-7-16 16,-122 94-16,109-100 0,-109 100 16,100-111-16,-100 111 15,104-129-15,-104 129 0,109-144 16,-109 144-16,114-150 0,-114 150 16,112-155-16,-112 155 15,104-154-15,-104 154 0,94-150 16,-94 150-16,83-150 15,-83 150-15,68-148 0,-68 148 16,58-140-16,-58 140 0,44-140 16,-44 140-16,32-136 0,-32 136 15,17-147-15,-17 147 16,0-154-16,0 154 0,-14-151 16,14 151-16,-25-151 15,25 151-15,-39-139 0,39 139 16,-58-140-16,58 140 0,-76-133 15,76 133-15,-86-125 16,86 125-16,-93-111 0,93 111 16,-116-105-16,116 105 15,-140-104-15,140 104 0,-152-93 16,152 93-16,-158-75 16,158 75-16,-155-61 0,155 61 15,-162-47-15,162 47 0,-169-28 16,169 28-16,-165-11 15,165 11-15,0 0 0</inkml:trace>
  <inkml:trace contextRef="#ctx0" brushRef="#br0" timeOffset="494168.8375">8055 12529 0,'0'0'0,"0"0"0,0 0 16,97-21-16,-97 21 15,140-14-15,40 3 0,-180 11 16,194 0-16,5 7 15,-199-7-15,190 18 0,-190-18 16,188 29-16,-188-29 0,176 32 16,-176-32-16,151 32 0,-151-32 15,0 0-15,0 0 16,0 0-16,123 32 0,-123-32 16,0 0-16,53 22 15,-53-22-15,0 0 0</inkml:trace>
  <inkml:trace contextRef="#ctx0" brushRef="#br0" timeOffset="494403.1532">8271 12841 0,'0'0'0,"0"0"0,0 0 16,0 0-16,0 0 0,0 0 15,72 43-15,50-3 16,43 10-16,-165-50 16,181 47-16,2 3 15,-183-50-15,177 54 0,-177-54 16,0 0-16,169 57 16,-169-57-16,0 0 0,0 0 15</inkml:trace>
  <inkml:trace contextRef="#ctx0" brushRef="#br0" timeOffset="494699.9614">8242 13336 0,'0'0'15,"0"0"-15,0 0 0,0 0 16,0 0-16,0 0 0,0 0 16,0 0-16,36 40 15,-36-40-15,90 36 0,-90-36 16,140 43-16,-140-43 16,180 53-16,-180-53 0,202 65 15,-202-65-15,201 79 16,-201-79-16,177 78 0,-177-78 15,0 0-15,0 0 16</inkml:trace>
  <inkml:trace contextRef="#ctx0" brushRef="#br0" timeOffset="494965.4309">8173 13936 0,'0'0'0,"26"7"16,-26-7-16,86 28 0,-86-28 15,133 50-15,22 18 16,-155-68-16,166 79 0,3 18 15,-169-97-15,161 115 0,-161-115 16,145 125-16,-145-125 16,0 0-16,0 0 0,0 0 15</inkml:trace>
  <inkml:trace contextRef="#ctx0" brushRef="#br0" timeOffset="495168.6066">8202 14226 0,'0'0'0,"0"0"0,0 0 16,0 0-16,51 46 0,-51-46 15,107 83-15,-107-83 0,163 129 16,24 46-16,-187-175 15,0 0-15</inkml:trace>
  <inkml:trace contextRef="#ctx0" brushRef="#br0" timeOffset="499698.708">9681 13358 0,'0'0'0,"0"0"16,0 0-16,0 0 0,0 0 15,0 0-15,0 0 0,0 0 16,0 0-16,0 0 15,0 0-15,0 0 0,15-47 16,-15 47-16,0 0 16,0 0-16,26-71 0,-26 71 15,0 0-15</inkml:trace>
  <inkml:trace contextRef="#ctx0" brushRef="#br0" timeOffset="500073.6135">9775 12985 0,'0'0'16,"0"0"-16,0 0 15,0 0-15,0 0 0,0 0 16,0 0-16,0 0 0,0 0 16,0 0-16,0 0 15,0 0-15,22-35 0,-22 35 16,0 0-16,0 0 16,68-29-16,-68 29 0,0 0 15,0 0-15,0 0 0,105-15 16,-105 15-16,0 0 15,0 0-15,0 0 0,0 0 16,0 0-16,94 26 16,-94-26-16,0 0 0,35 60 15,-35-60-15,0 0 0,0 0 16,-32 86-16,32-86 0,-76 86 16,76-86-16,0 0 15,-97 79-15,97-79 0,0 0 16,0 0-16,-114 68 15,114-68-15,0 0 0,0 0 16,-112 58-16,112-58 0,0 0 16</inkml:trace>
  <inkml:trace contextRef="#ctx0" brushRef="#br0" timeOffset="500307.9278">9826 13085 0,'0'0'0,"0"0"0,0 0 16,0 0-16,0 0 0,0 0 15,68 22-15,-68-22 0,0 0 16,0 0-16,76 28 16,-76-28-16,0 0 0,0 0 15,94 50-15,-94-50 16,0 0-16,0 0 0,0 0 15,0 0-15,90 65 16</inkml:trace>
  <inkml:trace contextRef="#ctx0" brushRef="#br0" timeOffset="500542.3453">9552 13379 0,'0'0'0,"0"0"16,0 0-16,0 0 0,0 0 15,0 0-15,0 0 16,0 0-16,0 0 0,51 4 16,-51-4-16,119 3 15,-119-3-15,165 8 0,-165-8 16,187 14-16,-187-14 0,177 21 16,-177-21-16,0 0 15,0 0-15,151 22 0,-151-22 16,0 0-16</inkml:trace>
  <inkml:trace contextRef="#ctx0" brushRef="#br0" timeOffset="500760.9517">9974 13326 0,'0'0'0,"0"0"0,0 0 15,0 0-15,0 0 0,0 0 16,0 0-16,0 0 0,-33 82 15,33-82-15,0 0 16,-15 93-16,15-93 0,0 0 16,0 0-16,-10 112 15,10-112-15,0 0 0,-7 121 16,7-121-16,0 0 0,0 0 16,0 0-16,7 114 15,-7-114-15,0 0 0</inkml:trace>
  <inkml:trace contextRef="#ctx0" brushRef="#br0" timeOffset="500995.272">10452 13050 0,'0'0'0,"0"0"0,0 0 15,0 0-15,0 0 0,0 0 16,-53 50-16,53-50 16,0 0-16,-62 68 0,62-68 15,0 0-15,0 0 0,0 0 16,-79 85-16,79-85 16,0 0-16,0 0 0,0 0 15</inkml:trace>
  <inkml:trace contextRef="#ctx0" brushRef="#br0" timeOffset="501198.3496">10489 13100 0,'0'0'0,"0"0"16,0 0-16,0 0 15,0 0-15,0 0 0,39 39 16,-39-39-16,0 0 15,0 0-15,61 83 0,-61-83 16,0 0-16,0 0 0,0 0 16,68 107-16</inkml:trace>
  <inkml:trace contextRef="#ctx0" brushRef="#br0" timeOffset="501604.6019">10419 13465 0,'0'0'0,"0"0"0,0 0 16,0 0-16,0 0 0,0 0 15,0 0-15,0 0 0,-7 72 16,7-72-16,0 0 16,0 0-16,-13 76 0,13-76 15,0 0-15,0 0 16,-41 85-16,41-85 0,0 0 15,0 0-15,0 0 0,0 0 16,-82 61-16,82-61 16,0 0-16,-112 21 0,112-21 15,0 0-15,0 0 16,0 0-16,0 0 0,0 0 16,0 0-16,0 0 15,0 0-15,0 0 0,-97-10 16,97 10-16,-18-14 15,18 14-15,76 0 0,60 21 16,-136-21-16,158 32 0,-158-32 16,167 43-16,-167-43 15,168 51-15,-168-51 0,159 47 16,-159-47-16</inkml:trace>
  <inkml:trace contextRef="#ctx0" brushRef="#br0" timeOffset="502401.2866">10474 12812 0,'0'0'16,"0"0"-16,0 0 0,0 0 15,0 0-15,0 0 0,0 0 16,0 0-16,0 0 15,0 0-15,36-35 0,-36 35 16,0 0-16,50-76 16,-50 76-16,0 0 0,61-100 15,-61 100-15,72-115 16,-72 115-16,0 0 0,83-122 16,-83 122-16,104-132 0,-104 132 15,102-122-15,-102 122 16,97-112-16,-97 112 0,100-111 15,-100 111-15,109-107 16,-109 107-16,114-101 0,-114 101 16,126-96-16,12 10 0,-138 86 15,136-69-15,-136 69 16,137-53-16,-137 53 0,0 0 16,155-50-16,-155 50 15,0 0-15,180-44 0,-180 44 16,201-25-16,-201 25 0,0 0 15,194-3-15,-194 3 0,180 18 16,-180-18-16,148 28 16,-148-28-16,104 36 0,-104-36 15,0 0-15,0 0 16,87 46-16,-87-46 0,0 0 16,0 0-16,0 0 0,0 0 15</inkml:trace>
  <inkml:trace contextRef="#ctx0" brushRef="#br0" timeOffset="502729.2419">12885 10841 0,'0'0'16,"0"0"-16,0 0 0,0 0 15,0 0-15,0 0 16,0 0-16,22 28 0,-22-28 16,47 50-16,-47-50 0,65 79 15,-65-79-15,72 94 16,-72-94-16,0 0 0,61 100 16,-61-100-16,0 0 15,0 0-15,29 107 0,-29-107 16,0 0-16,-22 97 15,22-97-15,0 0 0,-75 72 16,75-72-16,0 0 16,0 0-16,-119 36 0,119-36 15,0 0-15,0 0 0</inkml:trace>
  <inkml:trace contextRef="#ctx0" brushRef="#br0" timeOffset="503572.7903">13426 11443 0,'0'0'0,"0"0"0,0 0 15,0 0-15,-62 43 16,62-43-16,-79 72 0,79-72 16,-94 96-16,94-96 0,-107 119 15,-12 2-15,119-121 0,-119 116 16,119-116-16,-119 122 15,-10 10-15,129-132 0,-116 133 16,116-133-16,-107 147 16,6 18-16,101-165 0,-83 169 15,22 3-15,61-172 0,-36 168 16,36-168-16,-15 183 16,27 14-16,-12-197 0,27 190 15,-27-190-15,58 194 16,29 3-16,-87-197 0,108 183 15,-108-183-15,137 176 16,32-8-16,-169-168 0,176 151 16,-3-26-16,-4-18 0,-14-20 15,-155-87-15,147 75 16,-147-75-16,177 72 0,32-8 16,-209-64-16,209 47 15,-209-47-15,211 22 0,2-33 16,-213 11-16,192-40 0,-192 40 15,172-68-15,-172 68 16,173-100-16,-8-29 0,-165 129 16,144-137-16,-14-13 15,-130 150-15,115-158 0,-115 158 16,104-176-16,-3-17 0,-101 193 16,86-194-16,-86 194 0,77-197 15,-77 197-15,68-212 16,-14 1-16,-54 211 0,36-194 15,-36 194-15,10-193 16,-17 3-16,7 190 0,-22-173 16,22 173-16,-46-168 0,-27 6 15,73 162-15,-85-143 16,85 143-16,-109-133 0,-27 11 16,136 122-16,-148-100 15,148 100-15,-162-83 0,-11 19 16,173 64-16,-165-46 15,165 46-15,-166-30 0,166 30 16,0 0-16,0 0 16</inkml:trace>
  <inkml:trace contextRef="#ctx0" brushRef="#br0" timeOffset="504072.7713">14283 11142 0,'0'0'0,"0"0"15,0 0-15,-26 6 0,26-6 16,-58 16-16,58-16 15,-86 32-15,86-32 0,-104 50 16,104-50-16,-116 68 0,116-68 16,-118 85-16,118-85 0,-115 98 15,115-98-15,0 0 16,-101 107-16,101-107 0,0 0 16,0 0-16,-65 118 15,65-118-15,-11 112 0,11-112 16,62 86-16,-62-86 0,132 60 15,-132-60-15,181 40 16,-181-40-16,202 21 0,-202-21 16,0 0-16,194 0 15,-194 0-15,0 0 0,0 0 16,165-21-16,-165 21 16,0 0-16,0 0 0,0 0 15,0 0-15,126-44 16,-126 44-16,0 0 0,0 0 15,0 0-15,0 0 0,0 0 16,0 0-16,0 0 16</inkml:trace>
  <inkml:trace contextRef="#ctx0" brushRef="#br0" timeOffset="540767.4552">4973 13566 0,'0'0'0,"0"0"0,0 0 15,0 0-15,0 0 0,0 0 16,0 0-16,-97-25 16,97 25-16,0 0 0,-115-40 15,115 40-15,0 0 0,-134-57 16,134 57-16,0 0 15,-151-68-15,151 68 0,-143-79 16,143 79-16,0 0 16,-128-90-16,128 90 0,-106-86 15,106 86-15,0 0 16,0 0-16,-84-100 0,84 100 16,-61-112-16,61 112 0,0 0 15,-32-115-15,32 115 16,-11-114-16,11 114 0,0 0 15,0 0-15,22-118 0,-22 118 16,54-119-16,-54 119 16,0 0-16,93-104 0,-93 104 15,0 0-15,0 0 0,141-82 16,-141 82-16,0 0 16,177-58-16,-177 58 0,197-24 15,-197 24-15,173 0 16,-173 0-16,0 0 0,155 24 15,-155-24-15,165 50 0,-165-50 16,159 65-16,-159-65 16,144 83-16,-144-83 0,129 100 15,-129-100-15,112 108 16,-112-108-16,94 111 0,-94-111 16,71 111-16,-71-111 15,48 123-15,-48-123 0,14 118 16,-14-118-16,-14 114 0,14-114 15,-41 115-15,41-115 16,-64 104-16,64-104 0,-97 94 16,97-94-16,-133 71 15,133-71-15,-180 50 0,-43-21 16,223-29-16,-242 10 0,242-10 16</inkml:trace>
  <inkml:trace contextRef="#ctx0" brushRef="#br0" timeOffset="550108.9301">7015 10144 0,'0'0'16,"0"0"-16,0 0 0,0 0 15,0 0-15,0 0 0,0 0 16,0 0-16,0 0 15,0 0-15,71 7 0,-71-7 16,0 0-16,109 7 16,-109-7-16,0 0 0,140 4 15,-140-4-15,161 4 16,-161-4-16,0 0 0,167 0 16,-167 0-16,158-4 0,-158 4 15,148-6-15,-148 6 16,147-8-16,-147 8 0,151-8 15,-151 8-15,159-6 16,-159 6-16,172-11 0,-172 11 16,173-7-16,-173 7 0,162-4 15,-162 4-15,170-4 16,-170 4-16,175-3 0,-175 3 16,181 0-16,-181 0 15,187-4-15,-4 1 0,-183 3 16,166 0-16,-166 0 0,166 0 15,7 0-15,-173 0 0,169 0 16,-169 0-16,180 0 16,14 0-16,-194 0 0,183 0 15,1 0-15,-184 0 16,177 0-16,-177 0 0,180 3 16,-180-3-16,197 4 0,5-1 15,-202-3-15,188 4 16,-188-4-16,180 0 0,-5 0 15,-175 0-15,159 4 16,-159-4-16,159 0 0,-159 0 16,162 0-16,-162 0 15,161 0-15,-161 0 0,166 3 16,-166-3-16,154 7 16,-154-7-16,0 0 0,134 8 15,-134-8-15,0 0 0,0 0 16,0 0-16,126 10 15,-126-10-15,0 0 0,0 0 16,0 0-16,0 0 16,0 0-16,119 4 0,-119-4 15,0 0-15,0 0 0,0 0 16,0 0-16,0 0 16,0 0-16,0 0 0,0 0 15,0 0-15,0 0 16,97 3-16,-97-3 0,0 0 15,0 0-15,0 0 0,0 0 16,0 0-16,0 0 0,0 0 16,0 0-16,0 0 15,0 0-15,58-7 0,-58 7 16,0 0-16</inkml:trace>
  <inkml:trace contextRef="#ctx0" brushRef="#br0" timeOffset="659015.939">19682 6814 0,'0'0'16,"0"0"-16,0 0 0,0 0 15,0 0-15,-22 71 0,22-71 16,-14 93-16,14-93 16,0 0-16,-15 122 15,15-122-15,0 0 0,-10 158 16,10-158-16,0 0 0,-7 186 0,7-186 0,0 208 15,0-208-15,3 190 16,-3-190-16,0 0 0,11 169 16,-11-169-16,18 165 0,-18-165 15,0 0-15,25 169 16,-25-169-16,29 172 0,-29-172 16,0 0-16,33 175 15,-33-175-15,29 169 0,-29-169 16,0 0-16,35 161 15,-35-161-15,0 0 0,47 158 16,-47-158-16,0 0 16,57 151-16,-57-151 0,0 0 15,0 0-15,69 143 0,-69-143 16,0 0-16,76 133 16,-76-133-16,0 0 0,0 0 15,75 111-15,-75-111 16,0 0-16,101 71 0,-101-71 15,0 0-15,123 26 0,-123-26 16,0 0-16,147-15 16,-147 15-16,0 0 0,0 0 15,173-36-15,-173 36 16,0 0-16,190-43 0,-190 43 16,194-39-16,-194 39 0,0 0 15,184-29-15,-184 29 0,170-18 16,-170 18-16,158-10 15,-158 10-15,144-4 0,-144 4 16,148 0-16,-148 0 16,147 4-16,-147-4 0,158 3 15,-158-3-15,0 0 0,170 0 16,-170 0-16,183-3 16,-183 3-16,177-4 0,-177 4 15,162-11-15,-162 11 16,155-10-16,-155 10 0,154-11 15,-154 11-15,166-7 16,-166 7-16,159-4 0,-159 4 16,0 0-16,150 0 15,-150 0-15,0 0 0,170 0 16,-170 0-16,187 4 0,-187-4 16,162 3-16,-162-3 15,0 0-15,147 7 0,-147-7 16,0 0-16,159 15 0,-159-15 15,0 0-15,169 21 16,-169-21-16,0 0 0,0 0 16,181 22-16,-181-22 15,0 0-15,172 21 0,-172-21 16,0 0-16,0 0 0,154 18 16,-154-18-16,0 0 0,0 0 15,141 14-15,-141-14 16,0 0-16,0 0 0,0 0 15,0 0-15,0 0 16,133 11-16,-133-11 0,0 0 16,0 0-16,0 0 15,0 0-15,0 0 0,0 0 16,116 4-16,-116-4 0,0 0 16,0 0-16,0 0 15,82-29-15,-82 29 0,0 0 16,0 0-16,51-79 15,-51 79-15,0 0 0,25-115 16,-25 115-16,0 0 16,0 0-16,7-135 0,-7 135 15,0 0-15,3-162 0,-3 162 16,0 0-16,8-165 16,-8 165-16,0 0 0,14-165 15,-14 165-15,0 0 16,0 0-16,19-173 0,-19 173 15,0 0-15,17-175 0,-17 175 16,0 0-16,0 0 16,18-180-16,-18 180 0,0 0 15,14-179-15,-14 179 16,0 0-16,7-165 0,-7 165 16,0 0-16,0 0 0,5-165 15,-5 165-15,0 0 0,3-161 16,-3 161-16,0 0 15,0-146-15,0 146 0,0 0 16,0 0-16,-8-134 16,8 134-16,0 0 0,-7-122 15,7 122-15,0 0 0,0 0 16,-10-118-16,10 118 16,0 0-16,0 0 0,-15-111 15,15 111-15,0 0 16,0 0-16,0 0 0,0 0 15,0 0-15,-21-115 16,21 115-16,0 0 0,0 0 16,0 0-16,0 0 15,0 0-15,0 0 0,-32-110 16,32 110-16,0 0 0,0 0 16,0 0-16,0 0 15,-61-91-15,61 91 0,0 0 16,0 0-16,-102-46 15,102 46-15,0 0 0,-118-11 16,118 11-16,0 0 0,0 0 16,-144 7-16,144-7 15,0 0-15,-158 22 0,158-22 16,0 0-16,0 0 0,-174 28 16,174-28-16,-173 29 15,173-29-15,-158 25 0,158-25 16,0 0-16,-151 18 0,151-18 15,-144 14-15,144-14 16,0 0-16,-147 11 0,147-11 16,-152 3-16,152-3 15,-154 0-15,154 0 0,-148 0 16,148 0-16,0 0 0,-137 0 16,137 0-16,-144 0 15,144 0-15,0 0 0,-151 0 16,151 0-16,-162-3 15,162 3-15,0 0 0,-165 0 16,165 0-16,-155-3 16,155 3-16,0 0 0,-159-8 15,159 8-15,-169-7 0,169 7 16,0 0-16,-165-7 16,165 7-16,-163-11 0,163 11 15,0 0-15,-158-11 16,158 11-16,-148-10 0,148 10 15,-140-7-15,140 7 0,0 0 16,-141-4-16,141 4 16,0 0-16,-161-7 0,161 7 15,0 0-15,-177-11 16,177 11-16,0 0 0,0 0 16,-187-3-16,187 3 0,0 0 15,-191-8-15,191 8 0,0 0 16,0 0-16,-190-3 15,190 3-15,0 0 0,-180 0 16,180 0-16,0 0 16,-166 0-16,166 0 0,0 0 15,0 0-15,-159 3 0,159-3 16,0 0-16,-143 8 16,143-8-16,0 0 0,0 0 15,0 0-15,-141 7 16,141-7-16,0 0 0,0 0 15,0 0-15,0 0 16,-140 3-16,140-3 0,0 0 16,0 0-16,0 0 15,0 0-15,0 0 0,0 0 16,-119 0-16,119 0 0,0 0 16,0 0-16,0 0 15,0 0-15,0 0 16</inkml:trace>
  <inkml:trace contextRef="#ctx0" brushRef="#br0" timeOffset="663108.8347">17198 6418 0,'0'0'0,"0"0"15,0 0-15,0 0 16,0 0-16,-36-74 0,36 74 16,0 0-16,0 0 15,-39-94-15,39 94 0,0 0 16,0 0-16,-58-107 16,58 107-16,0 0 0,0 0 15,0 0-15,-68-105 0,68 105 16,0 0-16,0 0 15,-80-83-15,80 83 0,0 0 16,0 0-16,-97-42 16,97 42-16,0 0 0,0 0 15,-122 0-15,122 0 0,0 0 16,-123 47-16,123-47 16,-107 68-16,107-68 0,0 0 15,-90 86-15,90-86 16,0 0-16,-83 111 0,83-111 15,-72 119-15,72-119 16,-61 132-16,61-132 16,0 0-16,-51 144 15,51-144-15,0 0 16,-22 157-16,22-157 0,0 0 16,0 158-16,0-158 15,22 147-15,-22-147 16,0 0-1,44 132-15,-44-132 16,0 0-16,68 108 16,-68-108-16,0 0 0,0 0 15,93 61-15,-93-61 16,0 0-16,119 3 0,-119-3 16,123-46-16,-123 46 0,129-89 15,-129 89-15,126-126 16,-126 126-16,116-136 0,-116 136 15,100-133-15,-100 133 16,0 0-16,87-125 0,-87 125 16,0 0-16,71-125 0,-71 125 15,0 0-15,0 0 0,55-120 16,-55 120-16,0 0 16,0 0-16,0 0 0,0 0 15,0 0-15,0 0 16,0 0-16,0 0 0,0 0 15,0 0-15,32-103 0,-32 103 16,0 0-16,0 0 16,0 0-16,14-47 0,-14 47 15,0 0-15,3 32 16,-3-32-16,0 0 0,5 93 16,-5-93-16,0 0 15,0 0-15,7 137 0,-7-137 16,0 0-16,10 158 15,-10-158-15,0 0 0,12 157 16,-12-157-16,0 0 0,0 0 16,27 158-16,-27-158 15,0 0-15,44 151 0,-44-151 16,0 0-16,47 132 16,-47-132-16,0 0 0,47 120 15,-47-120-15,0 0 0,0 0 16,58 110-16,-58-110 15,0 0-15,0 0 0,0 0 16,71 104-16,-71-104 0,0 0 16,0 0-16,0 0 0,80 90 15,-80-90-15,0 0 16,0 0-16,0 0 0</inkml:trace>
  <inkml:trace contextRef="#ctx0" brushRef="#br0" timeOffset="663843.1725">17777 6490 0,'0'0'15,"0"0"-15,0 0 16,0 0-16,0 0 0,0 0 16,0 0-16,0 0 0,0 0 15,-46-43-15,46 43 0,0 0 16,0 0-16,-18-64 15,18 64-15,0 0 0,25-86 16,-25 86-16,0 0 16,65-101-16,-65 101 0,0 0 15,0 0-15,104-100 0,-104 100 16,0 0-16,127-97 16,-127 97-16,0 0 0,133-82 15,-133 82-15,0 0 16,126-65-16,-126 65 0,0 0 15,0 0-15,132-50 16,-132 50-16,0 0 0,145-32 16,-145 32-16,0 0 15,0 0-15,148-15 0,-148 15 16,0 0-16,139 0 0,-139 0 16,0 0-16,134 18 15,-134-18-15,0 0 0,0 0 16,130 36-16,-130-36 15,0 0-15,122 57 0,-122-57 16,0 0-16,108 76 0,-108-76 16,0 0-16,0 0 15,98 100-15,-98-100 0,0 0 16,78 118-16,-78-118 0,0 0 16,65 126-16,-65-126 15,0 0-15,0 0 0,47 129 16,-47-129-16,0 0 0,0 0 15,39 118-15,-39-118 16,0 0-16,0 0 0,0 0 16,33 108-16,-33-108 0,0 0 15,0 0-15,0 0 16</inkml:trace>
  <inkml:trace contextRef="#ctx0" brushRef="#br0" timeOffset="664468.1196">19275 6311 0,'0'0'0,"0"0"0,0 0 16,0 0-16,0 0 0,0 0 15,0 0-15,0 0 16,0 0-16,0 0 0,29 28 16,-29-28-16,0 0 15,0 0-15,54 47 0,-54-47 16,0 0-16,0 0 15,76 75-15,-76-75 0,0 0 16,0 0-16,83 89 0,-83-89 16,0 0-16,0 0 15,0 0-15,82 88 0,-82-88 16,0 0-16,0 0 16,0 0-16,0 0 0,0 0 15,0 0-15,90 68 0,-90-68 16,0 0-16,0 0 15,0 0-15,0 0 0,86 32 16,-86-32-16,0 0 0,0 0 16,0 0-16,72-29 15,-72 29-15,0 0 0,47-86 16,-47 86-16,0 0 0,26-119 16,-26 119-16,0 0 15,10-132-15,-10 132 0,0 0 16,0 0-16,4-144 15,-4 144-15,0 0 0,0 0 16,-4-143-16,4 143 0,0 0 16,4-130-16,-4 130 15</inkml:trace>
  <inkml:trace contextRef="#ctx0" brushRef="#br0" timeOffset="669997.9842">23984 7372 0,'0'0'16,"0"0"-16,0 0 0,0 0 15,0 0-15,0 0 0,0 0 16,0 0-16,-65 29 16,65-29-16,-86 61 0,86-61 15,-105 90-15,105-90 16,-118 107-16,118-107 0,-119 119 15,119-119-15,-119 122 16,119-122-16,-97 107 0,97-107 16,0 0-16,-83 90 15,83-90-15,0 0 0,0 0 16,0 0-16,-75 75 0,75-75 16,0 0-16,0 0 15</inkml:trace>
  <inkml:trace contextRef="#ctx0" brushRef="#br0" timeOffset="670810.2949">23663 7422 0,'0'0'0,"0"0"15,0 0-15,0 0 16,0 0-16,0 0 0,0 0 15,0 0-15,0 0 0,37 18 16,-37-18-16,0 0 16,0 0-16,100 22 0,-100-22 15,0 0-15,159 15 16,-159-15-16,0 0 0,0 0 16,190 13-16,-190-13 0,0 0 15,0 0-15,191 22 16,-191-22-16,0 0 0,0 0 15,0 0-15,155 33 16,-155-33-16,0 0 0,0 0 16,0 0-16,0 0 0,0 0 15,0 0-15,0 0 0,0 0 16,0 0-16,0 0 16,112 39-16,-112-39 0,0 0 15,0 0-15,0 0 16,0 0-16,0 0 0,35 47 15,-35-47-15,0 0 0,0 0 16,0 0-16,-46 64 16,46-64-16,0 0 0,-90 93 15,90-93-15,0 0 16,-105 119-16,105-119 0,-104 136 16,104-136-16,-87 129 15,87-129-15,-68 118 0,68-118 16,-61 119-16,61-119 15,-61 125-15,61-125 0,-68 151 16,68-151-16,-65 147 0,65-147 16,-54 129-16,54-129 15,0 0-15,-55 133 0,55-133 16,0 0-16,-54 139 16,54-139-16,0 0 0,0 0 15,0 0-15,0 0 0,-46 137 16,46-137-16,0 0 15,0 0-15,0 0 0,0 0 16,0 0-16,0 0 16,0 0-16,0 0 0,0 0 15,0 0-15,-36 104 0,36-104 16,0 0-16,0 0 0,0 0 16,0 0-16,0 0 15,0 0-15,0 0 0,0 0 16,0 0-16,0 0 15,-18 54-15,18-54 0,0 0 16,0 0-16,0 0 0</inkml:trace>
  <inkml:trace contextRef="#ctx0" brushRef="#br0" timeOffset="675262.3797">16039 7781 0,'0'0'0,"0"0"16,0 0-16,0 0 15,0 0-15,0 0 0,0 0 16,0 0-16,0 0 15,0 0-15,0 0 0,0 0 16,0 0-16,0 0 0,0 0 16,0 0-16,0 0 15,0 0-15,0 0 0,0 0 16,65 25-16,-65-25 16,0 0-16,107 8 0,-107-8 15,0 0-15,145 3 16,-145-3-16,158 4 0,-158-4 15,0 0-15,166 0 0,-166 0 16,172 0-16,-172 0 16,0 0-16,170-4 0,-170 4 15,169-3-15,-169 3 0,0 0 16,161 3-16,-161-3 16,0 0-16,152 11 0,-152-11 15,0 0-15,0 0 0,151 11 16,-151-11-16,0 0 15,0 0-15,134 14 0,-134-14 16,0 0-16,0 0 16,0 0-16,0 0 0,0 0 15,0 0-15,111 18 0,-111-18 16,0 0-16,0 0 16,0 0-16,0 0 15,0 0-15</inkml:trace>
  <inkml:trace contextRef="#ctx0" brushRef="#br0" timeOffset="675324.8649">21694 11604 0,'0'0'16,"0"0"-16,0 0 0,0 0 15,0 0-15,0 0 0</inkml:trace>
  <inkml:trace contextRef="#ctx0" brushRef="#br0" timeOffset="681682.7545">20765 5949 0,'0'0'16,"0"0"-16,0 0 0,0 0 16,0 0-16,0 0 0,0 0 15,0 0-15,0 0 16,41-7-16,-41 7 0,0 0 16,89-19-16,-89 19 15,0 0-15,0 0 0,0 0 16,122-18-16,-122 18 0,0 0 15,0 0-15,0 0 16,0 0-16,0 0 0,127-3 16,-127 3-16,0 0 0,72 21 15,-72-21-15,0 0 16,-15 50-16,15-50 0,0 0 16,-94 73-16,94-73 15,0 0-15,-133 82 0,133-82 16,0 0-16,0 0 0,-133 75 15,133-75-15,0 0 16,0 0-16,0 0 0,0 0 16</inkml:trace>
  <inkml:trace contextRef="#ctx0" brushRef="#br0" timeOffset="681917.0748">21165 5992 0,'0'0'0,"0"0"0,0 0 16,0 0-16,0 0 16,0 0-16,0 0 0,29 32 15,-29-32-15,0 0 0,0 0 16,68 50-16,-68-50 16,0 0-16,0 0 0,0 0 15,0 0-15,0 0 0,90 69 16,-90-69-16,0 0 15,0 0-15</inkml:trace>
  <inkml:trace contextRef="#ctx0" brushRef="#br0" timeOffset="682198.2591">20571 6418 0,'0'0'0,"0"0"15,0 0-15,0 0 16,0 0-16,0 0 0,0 0 16,0 0-16,58-14 15,-58 14-15,115-18 0,-115 18 16,0 0-16,155-18 0,-155 18 16,0 0-16,0 0 15,191-11-15,-191 11 0,0 0 16,190-3-16,-190 3 15,0 0-15,0 0 0,166 3 16,-166-3-16,0 0 0,0 0 16,0 0-16</inkml:trace>
  <inkml:trace contextRef="#ctx0" brushRef="#br0" timeOffset="682432.6725">21165 6344 0,'0'0'16,"0"0"-16,0 0 0,0 0 16,0 0-16,0 0 0,0 0 15,0 0-15,-32 64 16,32-64-16,0 0 0,-18 115 16,18-115-16,0 0 15,0 0-15,-8 140 0,8-140 16,0 0-16,0 0 15,0 0-15,19 139 0,-19-139 16,0 0-16,0 0 16</inkml:trace>
  <inkml:trace contextRef="#ctx0" brushRef="#br0" timeOffset="682666.8996">21996 5934 0,'0'0'0,"0"0"0,0 0 0,-20 18 15,20-18-15,-55 43 16,55-43-16,-79 65 0,79-65 16,-101 86-16,101-86 0,-115 100 15,115-100-15,0 0 16,0 0-16,0 0 0,-123 98 15,123-98-15</inkml:trace>
  <inkml:trace contextRef="#ctx0" brushRef="#br0" timeOffset="682854.3511">21871 6006 0,'0'0'15,"0"0"-15,0 0 0,18 14 16,-18-14-16,0 0 0,50 40 15,-50-40-15,0 0 16,69 68-16,-69-68 0,0 0 16,0 0-16,72 100 15,-72-100-15,0 0 0,0 0 16,0 0-16,0 0 0,0 0 16</inkml:trace>
  <inkml:trace contextRef="#ctx0" brushRef="#br0" timeOffset="683416.8703">21752 6361 0,'0'0'0,"0"0"15,0 0-15,0 0 16,0 0-16,0 0 0,0 0 16,0 0-16,0 0 0,0 0 15,0 0-15,0 0 16,0 0-16,0 0 0,21 97 15,-21-97-15,0 0 16,0 0-16,7 96 0,-7-96 16,0 0-16,-35 94 0,35-94 15,0 0-15,0 0 16,-87 68-16,87-68 0,0 0 16,0 0-16,0 0 15,-119 40-15,119-40 0,0 0 16,0 0-16,0 0 15,0 0-15,0 0 0,0 0 16,0 0-16,0 0 0,-97-4 16,97 4-16,0 0 0,-17-29 15,17 29-15,68-28 16,-68 28-16,126-18 0,-126 18 16,165-11-16,-165 11 15,173 0-15,-173 0 0,165 4 16,-165-4-16,0 0 0,145 3 15,-145-3-15,0 0 16,0 0-16,0 0 0,0 0 16,0 0-16,122 11 15,-122-11-15,0 0 0,0 0 16,0 0-16,0 0 16,0 0-16,0 0 0,0 0 15,0 0-15,0 0 16,0 0-16,75 18 0,-75-18 15,0 0-15,0 0 16</inkml:trace>
  <inkml:trace contextRef="#ctx0" brushRef="#br0" timeOffset="683588.8035">22685 6656 0,'0'0'0,"0"0"0,0 0 16,0 0-16,0 0 15,0 0-15,0 0 16</inkml:trace>
  <inkml:trace contextRef="#ctx0" brushRef="#br0" timeOffset="695992.1991">20369 11292 0,'0'0'0,"0"0"15,-7 33-15,7-33 0,0 0 16,0 0-16,-14 89 16,14-89-16,0 0 0,-18 144 15,18-144-15,0 0 16,-14 172-16,14-172 0,0 0 15,0 0-15,-12 193 0,12-193 16,-3 187-16,3-187 16,0 0-16,7 179 0,-7-179 15,0 0-15,4 194 16,-4-194-16,0 194 0,0-194 16,0 175-16,0-175 0,0 0 15,4 165-15,-4-165 16,0 0-16,10 158 0,-10-158 15,0 0-15,0 0 16,19 158-16,-19-158 0,0 0 16,32 150-16,-32-150 0,0 0 15,0 0-15,39 119 0,-39-119 16,0 0-16,0 0 16,62 93-16,-62-93 0,0 0 15,0 0-15,0 0 16,93 61-16,-93-61 0,0 0 15,0 0-15,126 28 0,-126-28 16,0 0-16,144 4 16,-144-4-16,0 0 0,144-8 15,-144 8-15,0 0 16,148-10-16,-148 10 0,0 0 16,0 0-16,158-7 15,-158 7-15,0 0 0,166-15 16,-166 15-16,155-10 15,-155 10-15,0 0 0,148-11 16,-148 11-16,143-11 0,-143 11 16,126-7-16,-126 7 15,0 0-15,126-11 0,-126 11 16,0 0-16,151-21 0,-151 21 16,0 0-16,180-32 15,-180 32-15,184-32 0,-184 32 16,173-29-16,-173 29 15,143-18-15,-143 18 0,0 0 16,134-15-16,-134 15 0,0 0 16,155-14-16,-155 14 15,176-18-15,-176 18 0,0 0 16,173-21-16,-173 21 0,165-22 16,-165 22-16,144-21 15,-144 21-15,0 0 0,133-26 16,-133 26-16,0 0 0,144-28 15,-144 28-15,0 0 16,159-36-16,-159 36 0,0 0 16,0 0-16,173-32 15,-173 32-15,0 0 0,172-36 16,-172 36-16,170-32 16,-170 32-16,0 0 0,0 0 15,154-25-15,-154 25 16,0 0-16,141-22 0,-141 22 15,0 0-15,130-18 0,-130 18 16,0 0-16,0 0 16,0 0-16,133-15 0,-133 15 15,0 0-15,0 0 16,129-6-16,-129 6 0,0 0 16,0 0-16,0 0 0,130 0 15,-130 0-15,0 0 16,0 0-16,0 0 0,0 0 15,0 0-15,0 0 16,123 6-16,-123-6 0,0 0 16,0 0-16,0 0 0,0 0 15,0 0-15,0 0 0,0 0 16,0 0-16,0 0 16,85-3-16,-85 3 0,0 0 15,0 0-15,44-43 16,-44 43-16,0 0 0,7-93 15,-7 93-15,0 0 0,-10-134 16,10 134-16,0 0 16,-12-157-16,12 157 0,-7-175 15,7 175-15,0 0 16,-3-173-16,3 173 0,0-164 16,0 164-16,0 0 15,0-161-15,0 161 0,-4-159 16,4 159-16,4-147 15,-4 147-15,0-122 0,0 122 16,0-100-16,0 100 0,0 0 16,0-115-16,0 115 15,0 0-15,3-140 0,-3 140 16,0 0-16,0 0 0,4-164 16,-4 164-16,0 0 15,3-180-15,-3 180 0,0 0 16,0-161-16,0 161 15,0 0-15,0 0 0,4-140 16,-4 140-16,0 0 0,0 0 16,0 0-16,0-118 15,0 118-15,0 0 0,0 0 16,0 0-16,0 0 0,0 0 16,-11-101-16,11 101 15,0 0-15,0 0 0,0 0 16,-51-75-16,51 75 0,0 0 15,0 0-15,-97-36 16,97 36-16,0 0 0,-122-4 16,122 4-16,0 0 15,0 0-15,-143 22 0,143-22 16,0 0-16,-155 29 16,155-29-16,-144 28 0,144-28 15,0 0-15,-138 29 16,138-29-16,-133 25 0,133-25 15,0 0-15,-136 22 0,136-22 16,0 0-16,-151 21 16,151-21-16,-170 25 0,170-25 15,0 0-15,-165 25 16,165-25-16,-158 22 0,158-22 16,-141 18-16,141-18 0,0 0 15,-145 14-15,145-14 16,-150 18-16,150-18 0,-151 18 15,151-18-15,-151 18 16,151-18-16,-152 14 0,152-14 16,-147 18-16,147-18 0,0 0 15,-148 18-15,148-18 0,-162 21 16,162-21-16,-155 18 16,155-18-16,-144 22 0,144-22 15,-143 25-15,143-25 16,-148 25-16,148-25 0,-151 26 15,151-26-15,0 0 0,-145 28 16,145-28-16,-143 25 16,143-25-16,0 0 0,-159 25 15,159-25-15,-176 29 16,176-29-16,-173 28 0,173-28 16,-137 22-16,137-22 15,-118 18-15,118-18 0,0 0 16,0 0-16,-138 25 15,138-25-15,0 0 0,-155 33 16,155-33-16,-151 31 0,151-31 16,0 0-16,-133 33 15,133-33-15,0 0 0,0 0 16,0 0-16,0 0 16</inkml:trace>
  <inkml:trace contextRef="#ctx0" brushRef="#br0" timeOffset="701475.443">17742 11126 0,'0'0'0,"0"0"16,-7 41-16,7-41 15,0 0-15,-4 100 0,4-100 16,-3 144-16,3-144 16,3 154-16,-3-154 0,7 161 15,-7-161-15,11 168 0,-11-168 16,11 170-16,-11-170 0,11 171 15,-11-171-15,10 180 16,-2-1-16,-8-179 0,7 165 16,-7-165-16,3 165 15,-3-165-15,0 169 0,0-169 16,0 168-16,0-168 0,4 168 16,-4-168-16,0 155 15,0-155-15,0 0 0,-4 150 16,4-150-16,0 0 15,0 0-15,0 0 0,0 0 16,0 144-16,0-144 16,0 0-16,0 0 0,0 0 15,0 0-15,-3 82 16,3-82-16,0 0 0,0 0 16</inkml:trace>
  <inkml:trace contextRef="#ctx0" brushRef="#br0" timeOffset="702115.91">17818 11044 0,'0'0'0,"0"0"0,0 0 16,0 0-16,0 0 0,61-28 16,-61 28-16,0 0 15,86-32-15,-86 32 0,0 0 16,108-22-16,-108 22 0,0 0 15,111 0-15,-111 0 16,0 0-16,0 0 0,105 36 16,-105-36-16,0 0 15,97 64-15,-97-64 0,0 0 16,0 0-16,75 98 0,-75-98 16,0 0-16,48 129 15,-48-129-15,0 0 0,13 139 16,-13-139-16,0 0 15,-17 158-15,17-158 0,0 0 16,-51 161-16,51-161 16,-68 151-16,68-151 0,-83 137 15,83-137-15,-75 114 16,75-114-16,-68 90 0,68-90 16,-73 82-16,73-82 0,-72 86 15,72-86-15,-83 87 16,83-87-16,0 0 0,0 0 15,-86 89-15,86-89 0,0 0 16,0 0-16,0 0 16,0 0-16,0 0 0,0 0 15,-82 83-15,82-83 16,0 0-16,-58 39 0,58-39 16,0 0-16</inkml:trace>
  <inkml:trace contextRef="#ctx0" brushRef="#br0" timeOffset="702975.0844">18674 11242 0,'0'0'0,"0"0"15,0 0-15,0 0 0,0 0 16,0 0-16,0 0 0,0 0 16,0 0-16,0 0 15,0 0-15,0 0 0,0 0 16,0 0-16,0 0 16,-21-39-16,21 39 0,3-86 15,-3 86-15,18-119 16,-18 119-16,40-133 0,-40 133 15,0 0-15,53-143 0,-53 143 16,0 0-16,0 0 0,66-151 16,-66 151-16,0 0 15,68-147-15,-68 147 0,0 0 16,75-125-16,-75 125 16,0 0-16,0 0 0,97-115 15,-97 115-15,0 0 0,112-94 16,-112 94-16,0 0 15,0 0-15,112-57 0,-112 57 16,0 0-16,0 0 16,111-14-16,-111 14 0,0 0 15,0 0-15,105 25 16,-105-25-16,0 0 0,97 54 16,-97-54-16,0 0 0,0 0 15,94 80-15,-94-80 16,0 0-16,90 92 0,-90-92 15,0 0-15,79 108 16,-79-108-16,0 0 0,0 0 16,76 125-16,-76-125 0,0 0 15,71 133-15,-71-133 16,0 0-16,76 129 0,-76-129 16,0 0-16,0 0 15,76 122-15,-76-122 0,0 0 16,71 121-16,-71-121 0,0 0 15,0 0-15,0 0 0,0 0 16,0 0-16,61 112 16,-61-112-16,0 0 0,0 0 15,0 0-15,0 0 16,41 79-16,-41-79 0</inkml:trace>
  <inkml:trace contextRef="#ctx0" brushRef="#br0" timeOffset="703599.9383">19844 10808 0,'0'0'0,"0"0"0,0 0 0,0 0 16,0 0-16,0 0 0,0 0 16,0 0-16,22 36 15,-22-36-15,0 0 0,0 0 16,50 43-16,-50-43 15,0 0-15,0 0 0,86 64 16,-86-64-16,0 0 16,101 79-16,-101-79 0,0 0 15,0 0-15,101 78 16,-101-78-16,0 0 0,0 0 16,0 0-16,0 0 0,0 0 15,97 77-15,-97-77 16,0 0-16,0 0 0,0 0 15,0 0-15,0 0 16,65 39-16,-65-39 0,0 0 16,22-25-16,-22 25 0,0 0 15,0 0-15,-4-94 16,4 94-16,-18-132 0,18 132 16,0 0-16,0 0 0,-21-150 15,21 150-15,0 0 16,0 0-16,-26-148 0,26 148 15,0 0-15,0 0 0,0 0 16,0 0-16,0 0 16,0 0-16,-32-125 0,32 125 15,0 0-15,0 0 16,0 0-16,-15-93 0,15 93 16</inkml:trace>
  <inkml:trace contextRef="#ctx0" brushRef="#br0" timeOffset="703740.6227">20413 10672 0,'0'0'0,"0"0"16,0 0-16,0 0 0</inkml:trace>
  <inkml:trace contextRef="#ctx0" brushRef="#br0" timeOffset="705865.1661">21489 9983 0,'0'0'0,"0"0"0,0 0 0,0 0 16,0 0-16,0 0 15,0 0-15,0 0 0,0 0 16,0 0-16,0 0 0,75 4 15,-75-4-15,0 0 16,109-14-16,-109 14 0,0 0 16,0 0-16,0 0 15,140-26-15,-140 26 0,0 0 16,0 0-16,0 0 16,0 0-16,0 0 0,137-14 15,-137 14-15,0 0 0,68 14 16,-68-14-16,-18 50 15,18-50-15,-79 68 0,79-68 16,-100 75-16,100-75 16,-105 80-16,105-80 0,-101 76 15,101-76-15,0 0 0,0 0 16,-100 85-16,100-85 16,0 0-16,0 0 0</inkml:trace>
  <inkml:trace contextRef="#ctx0" brushRef="#br0" timeOffset="706115.203">21903 10094 0,'0'0'0,"0"0"0,0 0 15,0 0-15,0 0 0,0 0 16,0 0-16,58 4 0,-58-4 15,0 0-15,0 0 16,68 32-16,-68-32 0,0 0 16,0 0-16,0 0 15,79 57-15,-79-57 0,0 0 16,0 0-16,0 0 0,0 0 16</inkml:trace>
  <inkml:trace contextRef="#ctx0" brushRef="#br0" timeOffset="706396.2921">21316 10507 0,'0'0'0,"0"0"15,0 0-15,0 0 16,0 0-16,0 0 0,0 0 15,0 0-15,76-22 0,-76 22 16,108-39-16,-108 39 16,137-43-16,-137 43 0,155-43 15,-155 43-15,158-36 16,-158 36-16,0 0 0,0 0 16,0 0-16,162-25 0,-162 25 15,0 0-15,0 0 16,0 0-16,0 0 0</inkml:trace>
  <inkml:trace contextRef="#ctx0" brushRef="#br0" timeOffset="706646.2335">21986 10299 0,'0'0'0,"0"0"0,0 0 16,0 0-16,0 0 15,0 0-15,-36 47 0,36-47 16,0 0-16,-29 75 16,29-75-16,0 0 0,0 0 15,-29 125-15,29-125 16,0 0-16,-15 151 0,15-151 0,0 0 16,0 0-16,0 0 15,15 144-15,-15-144 0,0 0 16,0 0-16</inkml:trace>
  <inkml:trace contextRef="#ctx0" brushRef="#br0" timeOffset="706896.3117">22623 9958 0,'0'0'0,"0"0"16,-25 15-16,25-15 0,-58 46 16,58-46-16,-79 82 15,79-82-15,-97 101 0,97-101 16,0 0-16,-90 101 16,90-101-16,0 0 0,0 0 15,0 0-15,0 0 0,-72 78 16,72-78-16</inkml:trace>
  <inkml:trace contextRef="#ctx0" brushRef="#br0" timeOffset="707099.3963">22663 9936 0,'0'0'0,"0"0"0,0 0 0,0 0 15,0 0-15,0 0 16,0 0-16,0 0 0,39 87 15,-39-87-15,0 0 16,54 117-16,-54-117 0,0 0 16,0 0-16,62 141 0,-62-141 15,0 0-15,0 0 16,0 0-16,0 0 0</inkml:trace>
  <inkml:trace contextRef="#ctx0" brushRef="#br0" timeOffset="707614.8961">22501 10299 0,'0'0'0,"0"0"16,0 0-16,0 0 0,0 0 16,0 0-16,0 0 15,0 0-15,0 0 0,0 0 16,-8 57-16,8-57 15,0 0-15,-7 90 0,7-90 16,0 0-16,-17 104 0,17-104 16,0 0-16,0 0 15,0 0-15,-51 104 0,51-104 16,0 0-16,0 0 16,0 0-16,0 0 0,0 0 15,0 0-15,-72 79 0,72-79 16,0 0-16,0 0 0,0 0 15,0 0-15,0 0 16,0 0-16,-69 25 0,69-25 16,0 0-16,0 0 15,-14-18-15,14 18 0,58-43 16,-58 43-16,0 0 0,107-47 16,-107 47-16,155-39 15,-155 39-15,163-25 0,-163 25 16,147-4-16,-147 4 15,147 0-15,-147 0 0,145-3 16,-145 3-16,0 0 16,0 0-16,140-11 0,-140 11 15,0 0-15,0 0 16,140-18-16,-140 18 0,0 0 16,0 0-16,0 0 0</inkml:trace>
  <inkml:trace contextRef="#ctx0" brushRef="#br0" timeOffset="712332.5487">22998 5461 0,'0'0'0,"0"0"0,0 0 16,0 0-16,0 0 15,0 0-15,0 0 0,0 0 16,-36 50-16,36-50 16,-54 82-16,54-82 0,0 0 15,-73 123-15,73-123 0,-72 154 16,72-154-16,-57 158 16,57-158-16,-33 154 0,33-154 15,-3 147-15,3-147 0,22 125 16,-22-125-16,0 0 15,46 114-15,-46-114 0,65 112 16,-65-112-16,0 0 0,76 108 16,-76-108-16,0 0 15</inkml:trace>
  <inkml:trace contextRef="#ctx0" brushRef="#br0" timeOffset="712613.7285">23627 5684 0,'0'0'16,"0"0"-16,-22 16 0,22-16 15,-60 66-15,60-66 0,-90 107 16,90-107-16,-108 144 15,0 17-15,108-161 0,-90 155 16,90-155-16,-65 135 16,65-135-16,0 0 0,-44 120 15,44-120-15,0 0 16,-10 89-16,10-89 0,0 0 16</inkml:trace>
  <inkml:trace contextRef="#ctx0" brushRef="#br0" timeOffset="712988.6452">23793 5881 0,'0'0'0,"0"0"15,0 0-15,0 0 0,0 0 16,0 0-16,0 0 16,0 0-16,82 21 0,-82-21 15,0 0-15,0 0 16,0 0-16,80 36 0,-80-36 15,0 0-15,0 0 16,46 68-16,-46-68 0,-21 90 16,21-90-16,0 0 0,0 0 15,-98 93-15,98-93 16,0 0-16,0 0 0,0 0 16,0 0-16,0 0 0,-139 90 15,139-90-15,0 0 16,0 0-16,0 0 0,-90 68 15,90-68-15,0 0 16,10 39-16,-10-39 0,0 0 16,98 18-16,-98-18 0,162 7 15,-162-7-15,0 0 16,190-7-16,-190 7 0,0 0 16,0 0-16</inkml:trace>
  <inkml:trace contextRef="#ctx0" brushRef="#br0" timeOffset="713535.4218">24503 5830 0,'0'0'0,"0"0"0,0 0 16,0 0-16,0 0 15,0 0-15,0 0 0,0 0 16,0 0-16,35 8 15,-35-8-15,0 0 0,0 0 16,0 0-16,75 17 0,-75-17 16,0 0-16,0 0 15,0 0-15,0 0 0,0 0 16,80 44-16,-80-44 0,0 0 16,0 0-16,29 78 15,-29-78-15,0 0 0,-44 104 16,44-104-16,0 0 15,0 0-15,0 0 0,0 0 16,0 0-16,-82 97 0,82-97 16,0 0-16,0 0 15,-54 57-15,54-57 0,0 0 16,0 0-16,0 0 16,0 0-16,0 0 0,97-21 15,-97 21-15,0 0 16,0 0-16,112-29 0,-112 29 15,0 0-15,0 0 0,114 0 16,-114 0-16,0 0 16,0 0-16,66 58 0,-66-58 15,-18 86-15,18-86 16,-84 86-16,84-86 0,-125 75 16,125-75-16,0 0 0,0 0 15,0 0-15,-133 43 16,133-43-16,0 0 0,-97-18 15,97 18-15</inkml:trace>
  <inkml:trace contextRef="#ctx0" brushRef="#br0" timeOffset="713785.3344">25154 5694 0,'0'0'0,"0"0"15,0 0-15,36 33 16,-36-33-16,0 0 16,0 0-16,71 61 0,-71-61 15,87 89-15,-87-89 16,72 104-16,-72-104 0,47 129 16,-47-129-16,10 151 0,-10-151 15,-46 179-15,-66 26 16,-32-5-16,-11-13 0,155-187 15</inkml:trace>
  <inkml:trace contextRef="#ctx0" brushRef="#br0" timeOffset="730062.781">22065 12766 0,'0'0'15,"0"0"-15,0 0 16,0 0-16,0 0 0,0 0 15,0 0-15,0 0 0,0 0 16,-57-11-16,57 11 0,0 0 16,0 0-16,-90-21 15,90 21-15,0 0 0,-126-33 16,126 33-16,0 0 16,-141-46-16,141 46 0,-141-61 15,141 61-15,0 0 0,-122-79 16,122 79-16,-104-104 15,104 104-15,0 0 0,-75-129 16,75 129-16,-44-154 16,44 154-16,0 0 0,-7-164 15,7 164-15,0 0 16,29-177-16,-29 177 0,0 0 16,0 0-16,61-179 15,-61 179-15,0 0 0,87-162 16,-87 162-16,0 0 0,0 0 15,0 0-15,90-125 16,-90 125-16,0 0 0,0 0 16,0 0-16,0 0 0,0 0 15,78-61-15,-78 61 16,0 0-16,48 36 0,-48-36 16,0 111-16,0-111 15,-36 158-15,36-158 0,-58 179 16,-11 3-16,69-182 15,-65 173-15,65-173 0,-50 158 16,50-158-16,-35 161 0,35-161 16,-22 158-16,22-158 0,0 0 15,0 0-15,-7 158 16,7-158-16,0 0 0,0 0 16,3 157-16,-3-157 0,0 0 15,0 0-15,0 0 16,0 0-16,0 0 0,26 119 15,-26-119-15,0 0 16,49 40-16,-49-40 0,0 0 16,0 0-16,83-47 15,-83 47-15,0 0 0,0 0 16,97-100-16,-97 100 16,0 0-16,0 0 0,0 0 15,0 0-15,0 0 0,0 0 16,0 0-16,0 0 15,91-105-15,-91 105 0,0 0 16,0 0-16,0 0 16</inkml:trace>
  <inkml:trace contextRef="#ctx0" brushRef="#br0" timeOffset="731078.2263">22760 12203 0,'0'0'0,"0"0"0,0 0 15,0 0-15,0 0 0,0 0 16,-54-50-16,54 50 16,0 0-16,-65-75 0,65 75 15,0 0-15,-75-98 16,75 98-16,-73-100 0,73 100 16,0 0-16,0 0 0,-75-97 15,75 97-15,0 0 0,0 0 16,-94-79-16,94 79 15,0 0-15,0 0 0,-112-32 16,112 32-16,-104 32 16,104-32-16,-79 90 0,79-90 15,-53 143-15,53-143 0,-34 177 16,34-177-16,-10 182 16,10-182-16,0 0 0,7 180 15,-7-180-15,0 0 16,0 0-16,0 0 0,37 147 15,-37-147-15,0 0 16,64 71-16,-64-71 0,82-17 16,-82 17-16,90-87 15,-90 87-15,87-129 0,-87 129 16,87-150-16,-87 150 0,78-154 16,-78 154-16,0 0 15,0 0-15,69-143 0,-69 143 16,0 0-16,0 0 15,0 0-15,0 0 0,62-102 16,-62 102-16,0 0 0,0 0 16,49-14-16,-49 14 15,0 0-15,41 90 0,-41-90 16,24 158-16,-24-158 16,0 0-16,15 179 0,-15-179 15,0 0-15,0 0 0,0 0 16,0 0-16,0 0 0,10 169 15,-10-169-15,0 0 16,0 0-16,0 0 0,0 0 16,0 0-16,0 0 15,0 0-15,0 0 0,0 0 16,0 0-16,12 118 0,-12-118 16,0 0-16,0 0 15,0 0-15,0 0 0,0 0 16,0 0-16,0 0 15,0 0-15,0 0 0,0 0 16,3 47-16,-3-47 16,0 0-16,0 0 0,0 0 15,0 0-15,0 0 0,0 0 16,0 0-16,0 0 16,0 0-16,0 0 0,0 0 15,0 0-15,0 0 16,0 0-16,0 0 0,0 0 15,0 0-15,0 0 0,0 0 16,0 0-16,0 0 16,0 0-16</inkml:trace>
  <inkml:trace contextRef="#ctx0" brushRef="#br0" timeOffset="731312.5534">23440 12257 0,'0'0'0,"0"0"15,0 0-15,0 0 0,0 0 16,0 0-16,0 0 0,0 0 16,-14 82-16,14-82 15,-44 108-15,44-108 0,-71 125 16,71-125-16,-87 126 15,87-126-15,0 0 0,0 0 16,0 0-16</inkml:trace>
  <inkml:trace contextRef="#ctx0" brushRef="#br0" timeOffset="731749.9515">23865 11041 0,'0'0'16,"0"0"-16,0 0 0,0 0 16,-29 82-16,29-82 15,-15 123-15,15-123 0,-7 150 16,7-150-16,-3 162 0,3-162 16,3 175-16,-3-175 15,4 183-15,-4-183 0,8 183 16,-8-183-16,3 176 15,-3-176-15,0 168 0,0-168 16,-8 162-16,8-162 0,0 0 16,0 0-16,0 0 15,0 0-15,-7 139 0,7-139 16,0 0-16,0 0 16,-3 58-16,3-58 0</inkml:trace>
  <inkml:trace contextRef="#ctx0" brushRef="#br0" timeOffset="732281.2017">24171 11489 0,'0'0'16,"0"0"-16,0 0 0,0 0 15,0 0-15,0 0 0,39-28 16,-39 28-16,72-12 15,-72 12-15,0 0 0,87 19 16,-87-19-16,0 0 16,93 54-16,-93-54 0,0 0 15,76 96-15,-76-96 0,0 0 16,29 133-16,-29-133 0,-32 151 16,32-151-16,-76 136 15,76-136-15,0 0 0,-108 119 16,108-119-16,0 0 15,-137 86-15,137-86 0,0 0 16,0 0-16,0 0 0,0 0 16,-140 35-16,140-35 15,0 0-15,0 0 0,0 0 16,0 0-16,-105-7 16,105 7-16,0 0 0,-17-36 15,17 36-15,75-39 16,-75 39-16,0 0 0,137-32 15,-137 32-15,179-22 0,-179 22 16,0 0-16,184-7 16,-184 7-16,0 0 0,0 0 15,0 0-15,170 7 16,-170-7-16,0 0 0,0 0 16,0 0-16,0 0 0,147 15 15,-147-15-15,0 0 16,0 0-16</inkml:trace>
  <inkml:trace contextRef="#ctx0" brushRef="#br0" timeOffset="733155.9276">25006 11188 0,'0'0'0,"0"0"16,0 0-16,0 0 0,0 0 16,0 0-16,0 0 0,0 0 15,32 0-15,-32 0 16,0 0-16,97 8 0,-97-8 16,0 0-16,123 28 15,-123-28-15,0 0 0,0 0 16,122 65-16,-122-65 0,83 92 15,-83-92-15,11 119 16,-65 14-16,54-133 0,-90 122 16,90-122-16,0 0 0,-111 114 15,111-114-15,-119 97 16,119-97-16,0 0 0,0 0 16,0 0-16,0 0 0,0 0 15,-112 62-15,112-62 16,0 0-16,0 0 0,-68 7 15,68-7-15,6-47 16,-6 47-16,65-65 0,-65 65 16,0 0-16,105-68 15,-105 68-15,0 0 0,140-54 16,-140 54-16,0 0 16,148-28-16,-148 28 0,0 0 15,0 0-15,137 21 0,-137-21 16,0 0-16,108 82 15,-108-82-15,50 126 0,-50-126 16,-11 140-16,11-140 16,-68 151-16,-36-4 0,104-147 15,-116 125-15,116-125 0,-107 90 16,107-90-16,-105 68 16,105-68-16,0 0 0,0 0 15,-111 46-15,111-46 16,0 0-16,0 0 0,0 0 15,0 0-15,0 0 0,0 0 16,-112 22-16,112-22 0,0 0 16,0 0-16,0 0 15,0 0-15,0 0 0,0 0 16,0 0-16,0 0 16,0 0-16,0 0 0,-87-4 15,87 4-15,0 0 0,0 0 16,0 0-16,0 0 15,0 0-15,0 0 0,0 0 16,0 0-16,0 0 16,0 0-16,-42-10 0,42 10 15,0 0-15,0 0 16,0 0-16,0 0 0,0 0 16,0 0-16,0 0 15,0 0-15,0 0 0,0 0 16,0 0-16,0 0 0</inkml:trace>
  <inkml:trace contextRef="#ctx0" brushRef="#br0" timeOffset="746387.3944">23771 9635 0,'0'0'0,"0"0"0,0 0 0,0 0 16,0 0-16,0 0 15,0 0-15,0 0 0,0 0 16,-47 22-16,47-22 15,0 0-15,-58 46 16,58-46-16,0 0 0,-64 79 16,64-79-16,0 0 0,0 0 15,-61 119-15,61-119 16,0 0-16,0 0 0,-54 154 16,54-154-16,0 0 0,0 0 15,-29 176-15,29-176 16,0 0-16,-7 165 0,7-165 15,0 0-15,0 0 16,21 135-16,-21-135 0,0 0 16,44 105-16,-44-105 0,0 0 15,0 0-15,0 0 16,57 79-16,-57-79 0,0 0 16,0 0-16,0 0 0,0 0 15,69 58-15,-69-58 16</inkml:trace>
  <inkml:trace contextRef="#ctx0" brushRef="#br0" timeOffset="746778.1808">24189 9829 0,'0'0'0,"0"0"16,0 0-16,0 0 0,0 0 16,0 0-16,-69 54 15,69-54-15,-68 72 0,68-72 16,0 0-16,-83 100 0,83-100 16,0 0-16,0 0 15,-79 123-15,79-123 0,0 0 16,0 0-16,0 0 15,0 0-15,-50 118 0,50-118 16,0 0-16,0 0 0,0 0 16,25 82-16,-25-82 15,0 0-15,101 39 0,-101-39 16,0 0-16,0 0 16,154 4-16,-154-4 0,0 0 15,174-18-15,-174 18 0,0 0 16</inkml:trace>
  <inkml:trace contextRef="#ctx0" brushRef="#br0" timeOffset="747043.7454">24225 9772 0,'0'0'0,"0"0"0,0 0 16,0 0-16,0 0 16,-32 78-16,32-78 0,-29 105 15,29-105-15,-29 125 16,29-125-16,-25 137 0,25-137 16,-15 154-16,15-154 15,0 0-15,0 0 0,0 168 16,0-168-16,0 0 0,25 143 15,-25-143-15,0 0 16</inkml:trace>
  <inkml:trace contextRef="#ctx0" brushRef="#br0" timeOffset="747340.5541">24707 9840 0,'0'0'0,"0"0"15,0 0-15,-17 21 16,17-21-16,-51 58 0,51-58 16,-61 86-16,61-86 15,-72 103-15,72-103 0,0 0 16,0 0-16,-61 120 0,61-120 16,0 0-16,-29 110 15,29-110-15,0 0 0,0 0 16,43 75-16,-43-75 15,0 0-15,115 29 0,-115-29 16,0 0-16,155-7 0,-155 7 16,0 0-16,169-18 15,-169 18-15,0 0 0,0 0 16</inkml:trace>
  <inkml:trace contextRef="#ctx0" brushRef="#br0" timeOffset="747621.7381">24765 9836 0,'0'0'0,"-11"22"0,11-22 0,-18 71 15,18-71-15,0 0 16,-14 122-16,14-122 0,-8 161 16,8-161-16,8 184 0,-8-184 15,17 172-15,-17-172 16,33 150-16,-33-150 0,0 0 16</inkml:trace>
  <inkml:trace contextRef="#ctx0" brushRef="#br0" timeOffset="748074.7528">25366 9678 0,'0'0'0,"-21"22"0,21-22 15,-51 68-15,51-68 0,-61 111 16,61-111-16,-62 140 16,62-140-16,-49 150 0,49-150 15,-29 155-15,29-155 16,-7 147-16,7-147 0,0 0 16,0 0-16,32 136 0,-32-136 15,0 0-15,0 0 16,68 111-16,-68-111 0,0 0 15,0 0-15,97 33 16,-97-33-16,0 0 0,0 0 16,94-72-16,-94 72 0,0 0 15,47-129-15,-47 129 16,0 0-16,0 0 0,0 0 16,-18-129-16,18 129 0,0 0 15,-87-72-15,87 72 16,-119 0-16,119 0 0,0 0 15,-119 61-15,119-61 0,0 0 16,0 0-16,0 0 16,0 0-16</inkml:trace>
  <inkml:trace contextRef="#ctx0" brushRef="#br0" timeOffset="748340.3298">25906 9768 0,'0'0'0,"0"0"16,0 0-16,0 0 16,44 32-16,-44-32 0,56 50 15,-56-50-15,70 97 16,-70-97-16,53 147 0,-53-147 15,18 187-15,-36 28 0,-22-14 16,-17-15-16,-15-11 0,-11 16 16,-14 28-16,97-219 15</inkml:trace>
  <inkml:trace contextRef="#ctx0" brushRef="#br0" timeOffset="761540.5909">27245 15230 0,'0'0'0,"0"0"0,0 0 0,0 0 16,0 0-16,0 0 15,0 0-15,0 0 0,0 0 16,0 0-16,7 64 15,-7-64-15,0 0 0</inkml:trace>
  <inkml:trace contextRef="#ctx0" brushRef="#br0" timeOffset="773194.2951">26154 7785 0,'0'0'0,"0"0"0,0 0 15,0 0-15,0 0 16,0 0-16,0 0 0,0 0 16,0 0-16,0 0 0,0 0 15,0 0-15,0 0 0,0 0 16,22 11-16,-22-11 16,0 0-16,0 0 0,97 21 15,-97-21-15,0 0 16,148 11-16,-148-11 0,0 0 15,0 0-15,169 11 0,-169-11 16,0 0-16,0 0 16,0 0-16,0 0 0</inkml:trace>
  <inkml:trace contextRef="#ctx0" brushRef="#br0" timeOffset="773522.3435">26050 8176 0,'0'0'0,"0"0"0,0 0 15,0 0-15,0 0 16,0 0-16,0 0 0,0 0 15,0 0-15,43 3 0,-43-3 16,0 0-16,0 0 0,90 14 16,-90-14-16,0 0 15,137 18-15,-137-18 0,0 0 16,0 0-16,173 15 16,-173-15-16,0 0 0,180 3 15,-180-3-15,0 0 0,147-25 16,-147 25-16</inkml:trace>
  <inkml:trace contextRef="#ctx0" brushRef="#br0" timeOffset="773897.3468">26424 7645 0,'0'0'0,"0"0"0,0 0 0,0 0 15,0 0-15,0 0 16,0 0-16,0 0 0,0 0 16,0 0-16,22 11 15,-22-11-15,0 0 0,72 32 16,-72-32-16,97 43 0,-97-43 16,0 0-16,105 57 15,-105-57-15,0 0 0,90 79 16,-90-79-16,0 0 15,0 0-15,60 111 0,-60-111 16,0 0-16,15 133 16,-15-133-16,-39 136 0,39-136 15,-83 129-15,83-129 0,-116 123 16,116-123-16,0 0 16,0 0-16,0 0 0,0 0 15,-114 100-15,114-100 16,-80 50-16,80-50 0</inkml:trace>
  <inkml:trace contextRef="#ctx0" brushRef="#br0" timeOffset="774241.0649">27397 7486 0,'0'0'0,"0"0"0,0 0 15,0 0-15,0 0 16,0 0-16,0 0 0,0 0 16,64 30-16,-64-30 15,0 0-15,0 0 0,104 14 16,-104-14-16,0 0 0,0 0 16,123 22-16,-123-22 0,0 0 15,90 54-15,-90-54 16,0 0-16,14 82 0,-14-82 15,-65 97-15,65-97 16,-111 89-16,111-89 0,-122 72 16,122-72-16,0 0 0,0 0 15,0 0-15,0 0 16,-112 47-16,112-47 0,-54-15 16,54 15-16</inkml:trace>
  <inkml:trace contextRef="#ctx0" brushRef="#br0" timeOffset="774662.8413">28242 7064 0,'0'0'16,"0"0"-16,0 0 0,0 0 16,0 0-16,0 0 0,15 100 15,-15-100-15,14 133 16,-14-133-16,11 143 0,-11-143 15,0 0-15,-4 159 16,4-159-16,0 0 0,-21 186 16,21-186-16,0 0 15,0 0-15,0 0 0,0 0 16,-33 183-16,33-183 0,-18 111 16,18-111-16,0 0 15,0 0-15,0 0 0,33-79 16,-33 79-16,0 0 15,0 0-15,0 0 0,14-133 16,-14 133-16,0 0 0,0 0 16,37-147-16,-37 147 15,82-121-15,40 34 0,-122 87 16,148-50-16,-148 50 16,0 0-16,162-29 0,-162 29 15,0 0-15,0 0 0,0 0 16,0 0-16,166-15 0</inkml:trace>
  <inkml:trace contextRef="#ctx0" brushRef="#br0" timeOffset="775100.2391">27303 8319 0,'0'0'16,"0"0"-16,0 0 15,0 0-15,0 0 0,0 94 16,0-94-16,-8 107 16,8-107-16,-7 144 0,7-144 15,0 0-15,-7 164 0,7-164 16,0 0-16,7 169 15,-7-169-15,0 0 0,0 0 16,0 0-16,33 125 16,-33-125-16,0 0 0,68 36 15,-68-36-15,101-53 0,-101 53 16,104-112-16,-104 112 16,0 0-16,101-154 0,-101 154 15,0 0-15,83-186 16,-83 186-16,0 0 0,46-187 15,-46 187-15,0 0 0,0-154 16,0 154-16,0 0 0,0 0 16,-61-104-16,61 104 15,-111-29-15,111 29 0,0 0 16,0 0-16</inkml:trace>
  <inkml:trace contextRef="#ctx0" brushRef="#br0" timeOffset="775256.5441">27227 8907 0,'0'0'0,"0"0"0,0 0 16,0 0-16,0 0 0,0 0 15,68-21-15,34-19 16,-102 40-16,129-57 0,14-15 16,-143 72-16,141-75 15,-141 75-15</inkml:trace>
  <inkml:trace contextRef="#ctx0" brushRef="#br0" timeOffset="775475.1516">28541 8186 0,'0'0'0,"0"0"0,0 0 16,-29 33-16,29-33 0,-76 85 15,-28 37-15,104-122 0,-112 134 16,112-134-16,-111 139 15,111-139-15,-105 144 0,105-144 16,-90 125-16,90-125 16,0 0-16,0 0 0,0 0 15,0 0-15,0 0 0,-68 87 16,68-87-16,0 0 16</inkml:trace>
  <inkml:trace contextRef="#ctx0" brushRef="#br0" timeOffset="776021.8997">28303 8510 0,'0'0'0,"0"0"15,19 14-15,-19-14 0,46 43 16,-46-43-16,76 71 0,-76-71 16,86 94-16,-86-94 15,86 104-15,-86-104 0,84 104 16,-84-104-16,71 103 15,-71-103-15,0 0 0,0 0 16,0 0-16,65 97 0,-65-97 16,0 0-16,0 0 0,0 0 15,0 0-15,0 0 16,0 0-16,0 0 0,0 0 16,0 0-16,0 0 15,51 90-15,-51-90 0,0 0 16,0 0-16,0 0 0,0 0 15,0 0-15,0 0 16,0 0-16,0 0 0,0 0 16,0 0-16,32 64 15,-32-64-15,0 0 0,0 0 16,0 0-16,0 0 16,0 0-16,0 0 0,0 0 15,0 0-15,0 0 16,0 0-16,7 25 0,-7-25 15,0 0-15,0 0 0,0 0 16,0 0-16,0 0 16,0 0-16,0 0 0,0 0 15,0 0-15,0 0 16,0 0-16,0 0 0,0 0 16,0 0-16,0 0 0,0 0 15,0 0-15,0 0 16,0 0-16</inkml:trace>
  <inkml:trace contextRef="#ctx0" brushRef="#br0" timeOffset="776443.7703">26431 11142 0,'0'0'0,"0"0"16,0 0-16,0 0 0,0 0 16,0 0-16,0 0 15,0 0-15,65 4 0,-65-4 16,0 0-16,102-11 0,-102 11 16,146-27-16,-146 27 15,148-32-15,-148 32 0,134-24 16,-134 24-16,0 0 15,126-15-15,-126 15 0,0 0 16,0 0-16,0 0 0,0 0 16</inkml:trace>
  <inkml:trace contextRef="#ctx0" brushRef="#br0" timeOffset="776724.8596">26402 11593 0,'0'0'0,"0"0"0,0 0 0,0 0 16,0 0-16,0 0 0,0 0 16,41-3-16,-41 3 15,78-18-15,-78 18 0,126-32 16,-126 32-16,0 0 15,152-36-15,-152 36 0,154-33 16,-154 33-16,155-28 16,-155 28-16,0 0 0,141-25 15,-141 25-15,0 0 16,0 0-16,122-33 0,-122 33 16</inkml:trace>
  <inkml:trace contextRef="#ctx0" brushRef="#br0" timeOffset="777193.5294">26810 10773 0,'0'0'0,"0"0"0,0 0 0,0 0 15,0 0-15,0 0 16,72-19-16,-72 19 0,0 0 16,0 0-16,126-18 15,-126 18-15,0 0 0,161 4 16,-161-4-16,0 0 0,152 46 16,-152-46-16,108 105 15,-108-105-15,0 0 0,43 146 16,-43-146-16,-19 184 15,19-184-15,-68 207 0,-22-6 16,90-201-16,-90 176 16,90-176-16,0 0 0,-78 154 15,78-154-15,0 0 16,0 0-16,0 0 0,0 0 16,0 0-16,0 0 0,0 0 15,0 0-15,0 0 16,0 0-16,-65 119 0,65-119 15,0 0-15,0 0 16,0 0-16,-15 43 0,15-43 16,0 0-16</inkml:trace>
  <inkml:trace contextRef="#ctx0" brushRef="#br0" timeOffset="777521.5482">28040 10413 0,'0'0'0,"22"-14"16,-22 14-16,68-46 16,-68 46-16,94-65 0,-94 65 15,112-60-15,-112 60 16,0 0-16,0 0 0,119-47 15,-119 47-15,0 0 0,0 0 16,97 3-16,-97-3 16,39 62-16,-68 38 0,29-100 15,-78 121-15,-31 8 0,109-129 16,-114 129-16,114-129 16,-109 126-16,109-126 0,0 0 15,-100 129-15,100-129 16,0 0-16,0 0 0</inkml:trace>
  <inkml:trace contextRef="#ctx0" brushRef="#br0" timeOffset="777693.5065">28339 10536 0,'0'0'0,"0"0"16,0 0-16,0 0 0,0 0 15,0 0-15,61 21 16,-61-21-16,0 0 0,94 32 15,-94-32-15,0 0 16,0 0-16,122 50 0,-122-50 16,0 0-16,0 0 0</inkml:trace>
  <inkml:trace contextRef="#ctx0" brushRef="#br0" timeOffset="777990.319">27771 11314 0,'0'0'0,"0"0"16,0 0-16,0 0 0,0 0 0,0 0 15,0 0-15,82-36 16,-82 36-16,119-57 0,-119 57 15,151-73-15,-151 73 0,173-72 16,-173 72-16,184-68 16,-184 68-16,187-50 0,-187 50 15,162-28-15,-162 28 0,0 0 16,129-4-16,-129 4 0,0 0 16,0 0-16,0 0 15</inkml:trace>
  <inkml:trace contextRef="#ctx0" brushRef="#br0" timeOffset="778255.8815">28526 11080 0,'0'0'0,"0"0"16,0 0-16,0 0 15,-25 80-15,25-80 0,-21 107 16,21-107-16,-22 144 15,22-144-15,-22 164 0,22-164 16,-7 184-16,7-184 16,4 182-16,-4-182 0,15 158 15,-15-158-15,0 0 0,0 0 16,0 0-16,36 129 16,-36-129-16,0 0 0,68 50 15,11-103-15,-79 53 16</inkml:trace>
  <inkml:trace contextRef="#ctx0" brushRef="#br0" timeOffset="778474.5811">29373 10410 0,'0'0'0,"0"0"0,0 0 16,-22 29-16,22-29 0,-65 86 15,-28 46-15,93-132 0,-101 166 16,0 16-16,101-182 16,-86 180-16,86-180 0,-69 143 15,69-143-15,0 0 16</inkml:trace>
  <inkml:trace contextRef="#ctx0" brushRef="#br0" timeOffset="778693.2751">29218 10575 0,'0'0'0,"0"0"15,0 0-15,0 0 16,0 0-16,0 0 0,50 68 16,-50-68-16,0 0 15,69 90-15,-69-90 0,75 122 16,-75-122-16,72 143 0,-72-143 15,51 144-15,-51-144 16,21 125-16,-21-125 0</inkml:trace>
  <inkml:trace contextRef="#ctx0" brushRef="#br0" timeOffset="779287.1176">29125 11126 0,'0'0'16,"0"0"-16,0 0 0,0 0 15,0 0-15,0 0 0,0 0 16,10 91-16,-10-91 0,15 97 16,-15-97-16,14 111 15,-14-111-15,0 0 0,3 133 16,-3-133-16,-14 143 15,14-143-15,-28 133 0,28-133 16,0 0-16,-51 110 16,51-110-16,0 0 0,0 0 15,0 0-15,0 0 0,-75 76 16,75-76-16,0 0 16,0 0-16,0 0 0,0 0 15,0 0-15,-83 12 16,83-12-16,0 0 0,0 0 15,-55-73-15,55 73 0,0 0 16,12-108-16,-12 108 16,0 0-16,71-104 0,-71 104 15,0 0-15,123-75 16,-123 75-16,158-39 0,-158 39 16,0 0-16,169-4 0,-169 4 15,159 18-15,-159-18 16,150 36-16,-150-36 0,0 0 15,138 43-15,-138-43 0,0 0 16,0 0-16,0 0 16,129 54-16,-129-54 0,0 0 15,0 0-15,0 0 0,0 0 16,0 0-16,0 0 16,0 0-16,0 0 0,0 0 15,0 0-15,112 57 16,-112-57-16,0 0 0,0 0 15,0 0-15,0 0 16</inkml:trace>
  <inkml:trace contextRef="#ctx0" brushRef="#br0" timeOffset="779490.0865">30334 11762 0,'0'0'15,"0"0"-15,0 0 0,0 0 16,0 0-16,0 0 0</inkml:trace>
  <inkml:trace contextRef="#ctx0" brushRef="#br0" timeOffset="2.33326E6">4302 10119 0,'0'0'16,"0"0"-16,0 0 15,0 0-15,63 7 0,-63-7 16,0 0-16,115-7 0,-115 7 16,0 0-16,159-3 15,-159 3-15,176 0 0,-176 0 16,0 0-16,183 7 0,-183-7 16,192 7-16,-192-7 15,172 10-15,-172-10 0,0 0 16,177 8-16,-177-8 15,0 0-15,187 10 0,-187-10 16,194 11-16,-194-11 0,0 0 16,198 12-16,-198-12 15,208 9-15,-208-9 0,195 9 16,-195-9-16,166 7 0,-166-7 16,158 2-16,-158-2 15,166 9-15,-166-9 0,169 3 16,-169-3-16,0 0 15,158 4-15,-158-4 0,163 0 16,-163 0-16,0 0 0,169 0 16,-169 0-16,180-4 15,-180 4-15,0 0 0,176-3 16,-176 3-16,169 0 16,-169 0-16,158 0 0,-158 0 15,148 0-15,-148 0 16,148 0-16,-148 0 0,155-9 15,-155 9-15,147-9 0,-147 9 16,130-12-16,-130 12 16,111-6-16,-111 6 0,115-3 15,-115 3-15,130 0 16,-130 0-16,144 3 0,-144-3 16,0 0-16,151 3 0,-151-3 15,158 0-15,-158 0 16,152 0-16,-152 0 0,0 0 15,141 0-15,-141 0 0,0 0 16,158 0-16,-158 0 16,180-3-16,-180 3 0,0 0 15,179 0-15,-179 0 16,163 3-16,-163-3 0,0 0 16,155 3-16,-155-3 0,161-3 15,-161 3-15,0 0 16,152-6-16,-152 6 0,0 0 15,147-9-15,-147 9 0,155-7 16,-155 7-16,0 0 16,155-4-16,-155 4 0,151 0 15,-151 0-15,0 0 16,0 0-16,155 8 0,-155-8 16,0 0-16,155 12 15,-155-12-15,0 0 0,158 3 16,-158-3-16,0 0 0,0 0 15,162 0-15,-162 0 16,0 0-16,158 0 0,-158 0 16,0 0-16,151 3 15,-151-3-15,0 0 0,0 0 16,145 3-16,-145-3 0,0 0 16,139 0-16,-139 0 15,0 0-15,0 0 0,138 0 16,-138 0-16,0 0 15,0 0-15,129 3 0,-129-3 16,0 0-16,0 0 0,0 0 16,0 0-16,126 12 15,-126-12-15,0 0 0,0 0 16,122 18-16,-122-18 0,0 0 16,0 0-16</inkml:trace>
  <inkml:trace contextRef="#ctx0" brushRef="#br0" timeOffset="2.35165E6">4452 10008 0,'0'0'0,"0"0"16,0 0-16,0 0 15,0 0-15,0 0 0,0 0 16,0 0-16,0 0 15,0 0-15,0 0 0,65 7 16,-65-7-16,0 0 16,94 11-16,-94-11 0,0 0 15,0 0-15,132 14 0,-132-14 16,0 0-16,170 18 16,-170-18-16,187 22 0,-187-22 15,168 18-15,-168-18 16,0 0-16,155 14 0,-155-14 15,0 0-15,170 14 0,-170-14 16,184 11-16,-184-11 16,183 7-16,-183-7 0,172 4 15,-172-4-15,174 3 16,-174-3-16,180 5 0,-180-5 16,183 2-16,-183-2 0,187 4 15,1 0-15,-188-4 0,172 0 16,-172 0-16,176 3 15,11 1-15,-187-4 0,184 0 16,-184 0-16,187-4 16,7 4-16,-194 0 0,184 0 15,-7-3-15,-177 3 0,173-8 16,-173 8-16,175-10 16,14-1-16,-189 11 0,179-11 15,-179 11-15,180-7 16,-180 7-16,198-7 0,0-4 15,-198 11-15,184-3 16,-184 3-16,176-4 0,4 4 16,-180 0-16,166 0 15,-166 0-15,165 0 0,4 0 16,-169 0-16,162 0 0,-162 0 16,166 0-16,-166 0 15,180 4-15,-180-4 0,191 7 16,-191-7-16,198 7 15,-198-7-15,194 4 0,-194-4 16,190 3-16,-13 1 0,-177-4 16,163 7-16,-163-7 15,155 10-15,-1 1 0,-154-11 16,144 11-16,-144-11 0,133 11 16,-133-11-16,144 14 15,-144-14-15,155 15 0,-155-15 16,0 0-16,151 10 0,-151-10 15,141 12-15,-141-12 16,0 0-16,0 0 0,136 4 16,-136-4-16,0 0 15,0 0-15,0 0 0,133-4 16,-133 4-16,0 0 0,0 0 16,0 0-16</inkml:trace>
  <inkml:trace contextRef="#ctx0" brushRef="#br0" timeOffset="2.35204E6">14437 9929 0,'0'0'0,"0"0"16,0 0-16,0 0 16,0 0-16,0 0 0,0 0 15,0 0-15,0 0 16,-35 22-16,35-22 0,0 0 16,0 0-16,-58 54 0,58-54 15,0 0-15,-80 75 16,80-75-16,-83 76 0,83-76 15,0 0-15,-89 75 16,89-75-16,0 0 0,0 0 16,-94 75-16,94-75 0,0 0 15,-86 79-15,86-79 16,0 0-16,0 0 0,0 0 16,0 0-16,-80 82 15,80-82-15,0 0 0,0 0 16,0 0-16,0 0 0</inkml:trace>
  <inkml:trace contextRef="#ctx0" brushRef="#br0" timeOffset="2.35244E6">14653 9923 0,'0'0'0,"0"0"0,0 0 0,0 0 15,0 0-15,0 0 16,0 0-16,0 0 0,-50 39 16,50-39-16,0 0 15,0 0-15,-65 57 0,65-57 16,0 0-16,-83 79 0,83-79 15,0 0-15,-94 101 16,94-101-16,0 0 0,-90 104 16,90-104-16,0 0 15,-85 100-15,85-100 0,0 0 16,0 0-16,-84 100 16,84-100-16,0 0 0,0 0 15,0 0-15,-79 97 0,79-97 16,0 0-16,0 0 15,0 0-15,0 0 0,-72 86 16,72-86-16,0 0 16,0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5:16:29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14009 14487 0,'0'0'0,"0"0"15,0 0-15,0 0 0,0 0 16,0 0-16,0 0 0,0 0 16,0 0-16</inkml:trace>
  <inkml:trace contextRef="#ctx0" brushRef="#br0" timeOffset="3389.966">14905 3578 0,'0'0'0,"0"0"0,0 0 0,0 0 15,0 0-15,0 0 16,0 0-16,0 0 0,0 0 16,-32 54-16,32-54 15,0 0-15,-29 86 0,29-86 16,-39 137-16,39-137 0,-41 168 15,41-168-15,-32 186 16,32-186-16,-29 198 0,5 6 16,24-204-16,-19 194 15,5-4-15,14-190 0,-15 193 16,15-193-16,-25 219 16,-14 36-16,-1-12 0,-3-24 15,7-25-15,3-12 0,1 16 16,7-11-16,4 3 15,-1-4-15,4 11 0,0 15 16,7-15-16,0 15 16,1-4-16,-2 0 0,2 14 15,-1-17-15,3 2 0,5 2 16,-1 6-16,1 11 16,0-22-16,-1 9 0,4-3 15,-3 2-15,-2 14 16,5-18-16,0-4 0,8-11 15,-1-2-15,3 10 0,2-22 16,2 0-16,1-6 0,-1-1 16,1 11-16,-5-15 15,-3 1-15,-7-169 0,7 186 16,4 22-16,-11-208 16,11 215-16,-11-215 0,15 223 15,-15-223-15,17 233 16,-17-233-16,15 226 0,-15-226 15,14 204-15,-14-204 0,19 183 16,-19-183-16,0 0 16,0 0-16,20 165 0,-20-165 15,0 0-15,0 0 16,29 147-16,-29-147 0,0 0 16,0 0-16,0 0 15,0 0-15,0 0 0,33 126 16,-33-126-16,0 0 0,0 0 15,0 0-15,0 0 16,0 0-16,0 0 0,0 0 16,0 0-16,0 0 15,0 0-15,29 82 0,-29-82 16,0 0-16,0 0 0,0 0 16,0 0-16,0 0 15,0 0-15,0 0 0,0 0 16,0 0-16,0 0 15,18 39-15,-18-39 0,0 0 16,0 0-16,0 0 0,0 0 16,0-39-16,0 39 15</inkml:trace>
  <inkml:trace contextRef="#ctx0" brushRef="#br0" timeOffset="3983.484">15794 4324 0,'0'0'16,"0"0"-16,0 0 0,0 0 16,0 0-16,0 0 0,0 0 15,0 0-15,0 0 16,0 0-16,0 0 0,40 0 16,-40 0-16,105 0 15,-105 0-15,0 0 0,129 5 16,-129-5-16,0 0 15,0 0-15,0 0 0,0 0 16</inkml:trace>
  <inkml:trace contextRef="#ctx0" brushRef="#br0" timeOffset="4483.4612">15708 4700 0,'0'0'0,"0"0"15,0 0-15,0 0 0,0 0 16,0 0-16,97-14 0,-97 14 16,112-32-16,-112 32 15,129-43-15,-129 43 0,0 0 16,133-50-16,-133 50 16,0 0-16,0 0 0,0 0 15,0 0-15,109-32 0,-109 32 16,49 14-16,-49-14 15,-24 62-15,24-62 0,-94 95 16,-39 25-16,133-120 0,-137 121 16,137-121-16,0 0 15,-141 129-15,141-129 0,0 0 16,0 0-16,0 0 16,0 0-16,-126 115 0,126-115 15,-49 43-15,49-43 0,42-43 16,-42 43-16,112-101 15,-112 101-15,144-118 0,-144 118 16,0 0-16,0 0 16,0 0-16,148-107 0,-148 107 15,0 0-15,0 0 16,140-65-16,-140 65 0,0 0 16,0 0-16,130-8 0,-130 8 15,0 0-15,115 40 16,-115-40-16,0 0 0,0 0 15,0 0-15</inkml:trace>
  <inkml:trace contextRef="#ctx0" brushRef="#br0" timeOffset="4749.0215">15473 5457 0,'0'0'0,"0"0"16,0 0-16,0 0 0,0 0 15,0 0-15,58-7 16,-58 7-16,90-32 0,-90 32 16,134-61-16,28-22 0,-162 83 15,169-86-15,-169 86 16,169-86-16,-169 86 0,162-82 16,-162 82-16,151-72 15,-151 72-15,0 0 0,0 0 16,0 0-16,0 0 0,116-64 15,-116 64-15,0 0 0</inkml:trace>
  <inkml:trace contextRef="#ctx0" brushRef="#br0" timeOffset="5217.5657">16104 5296 0,'0'0'0,"0"0"0,0 0 15,0 0-15,0 0 16,0 0-16,-18 90 0,18-90 15,0 0-15,-14 108 16,14-108-16,-33 135 0,33-135 16,-57 134-16,57-134 0,-77 118 15,77-118-15,-93 108 0,93-108 16,0 0-16,0 0 16,0 0-16,0 0 0,0 0 15,-86 92-15,86-92 16,-37 40-16,37-40 0,37-36 15,-37 36-15,101-96 16,39-34-16,-140 130 0,151-125 16,-151 125-16,141-105 0,-141 105 15,0 0-15,0 0 16,0 0-16,0 0 0,122-64 16,-122 64-16,72 0 15,-72 0-15,-11 76 0,-65 53 16,76-129-16,-104 150 15,104-150-15,-104 154 0,104-154 16,0 0-16,0 0 0,0 0 16,-83 144-16,83-144 15,0 0-15,0 0 0,-15 100 16,15-100-16,66 21 16,-66-21-16,122-56 0,-122 56 15,165-116-15,19-34 0,-184 150 16,169-158-16,-169 158 15</inkml:trace>
  <inkml:trace contextRef="#ctx0" brushRef="#br0" timeOffset="5655.0622">16871 4586 0,'0'0'0,"0"0"0,0 0 16,0 0-16,0 0 16,0 0-16,0 0 0,54-6 15,-54 6-15,0 0 16,0 0-16,108-12 0,-108 12 16,0 0-16,0 0 0,0 0 15,104 14-15,-104-14 0,50 50 16,-50-50-16,-22 90 15,22-90-15,-85 122 0,85-122 16,-116 143-16,116-143 16,0 0-16,0 0 0,-108 162 15,108-162-15,0 0 16,0 0-16,-61 151 0,61-151 16,0 0-16,11 100 0,-11-100 15,75 36-15,-75-36 16,119-33-16,-119 33 0,148-89 15,-148 89-15,151-118 16,-151 118-16,137-133 0,-137 133 16</inkml:trace>
  <inkml:trace contextRef="#ctx0" brushRef="#br0" timeOffset="5842.4477">17364 4650 0,'0'0'0,"0"0"0,0 0 15,0 0-15,0 0 16,46-20-16,51-24 0,-97 44 16,131-57-16,-131 57 0,0 0 15,161-65-15,-161 65 16,0 0-16,0 0 0,0 0 16,0 0-16,152-54 0,-152 54 15,64-21-15,-64 21 16</inkml:trace>
  <inkml:trace contextRef="#ctx0" brushRef="#br0" timeOffset="6014.3528">17386 5027 0,'0'0'16,"0"0"-16,0 0 0,0 0 16,0 0-16,0 0 0,68-46 15,-68 46-15,97-68 16,-97 68-16,0 0 0,133-87 15,-133 87-15,0 0 16,151-108-16,-151 108 0,0 0 16</inkml:trace>
  <inkml:trace contextRef="#ctx0" brushRef="#br0" timeOffset="6248.5795">18015 4181 0,'0'0'0,"0"0"0,0 0 0,0 0 16,0 0-16,0 0 15,0 0-15,7 83 0,-7-83 16,7 107-16,-7-107 0,8 136 16,-8-136-16,4 150 15,-4-150-15,0 0 0,-4 151 16,4-151-16,0 0 15,-22 152-15,22-152 0,0 0 16,0 0-16,-57 154 16,57-154-16,0 0 0</inkml:trace>
  <inkml:trace contextRef="#ctx0" brushRef="#br0" timeOffset="6686.134">17357 5670 0,'0'0'0,"0"0"0,0 0 16,0 0-16,0 0 0,0 0 15,0 0-15,0 0 16,10-44-16,-10 44 0,55-72 16,-55 72-16,90-93 15,-90 93-15,111-101 0,-111 101 16,0 0-16,126-96 16,-126 96-16,0 0 0,0 0 15,140-79-15,-140 79 0,0 0 16,0 0-16,140-29 15,-140 29-15,116 47 0,-116-47 16,68 111-16,-68-111 16,25 158-16,-32 20 0,7-178 15,-29 177-15,29-177 0,-35 165 16,35-165-16,-40 154 16,40-154-16,0 0 0,-37 143 15,37-143-15,0 0 0,0 0 16,0 0-16,0 0 15,0 0-15,0 0 0,0 0 16,0 0-16,0 0 0,0 0 16,-20 111-16,20-111 15,0 0-15,0 0 0,0 0 16,0 0-16,0 0 16,-8 40-16,8-40 0,0 0 15</inkml:trace>
  <inkml:trace contextRef="#ctx0" brushRef="#br0" timeOffset="6811.1969">18828 5913 0,'0'0'0,"0"0"16,0 0-16,0 0 0,0 0 15,0 0-15,0 0 16</inkml:trace>
  <inkml:trace contextRef="#ctx0" brushRef="#br0" timeOffset="12778.6092">18735 6928 0,'0'0'0,"0"0"0,0 0 16,0 0-16,0 0 15,0 0-15,0 0 0,0 0 16,-32-50-16,32 50 16,0 0-16,0 0 0,0 0 15,-50-83-15,50 83 0,0 0 16,-73-89-16,73 89 16,0 0-16,0 0 0,-85-91 15,85 91-15,0 0 0,-105-82 16,105 82-16,0 0 15,-123-61-15,123 61 0,0 0 16,0 0-16,-133-18 16,133 18-16,0 0 0,-141 36 15,141-36-15,-125 78 0,125-78 16,-104 120-16,104-120 16,-80 147-16,80-147 0,-54 157 15,54-157-15,-25 165 16,25-165-16,-8 158 0,8-158 15,0 0-15,15 147 16,-15-147-16,0 0 0,40 151 16,-40-151-16,61 136 0,-61-136 15,0 0-15,83 108 16,-83-108-16,0 0 0,107 68 16,-107-68-16,116 21 15,-116-21-15,115-21 0,-115 21 16,111-54-16,-111 54 0,105-83 15,-105 83-15,101-107 16,-101 107-16,90-129 0,-90 129 16,75-134-16,-75 134 0,58-132 15,-58 132-15,0 0 16,37-132-16,-37 132 0,0 0 16,0 0-16,17-126 15,-17 126-15,0 0 0,0 0 16,0 0-16,0 0 0,-4-115 15,4 115-15,0 0 16,0 0-16,0 0 0,0 0 16,-6-75-16,6 75 15,0 0-15,0 0 0,0 0 16,0 0-16,0 0 0,39 72 16,-39-72-16,36 140 15,-36-140-15,32 151 0,-32-151 16,25 135-16,-25-135 15,26 144-15,-26-144 0,32 154 16,-32-154-16,0 0 0,43 151 16,-43-151-16,0 0 15,0 0-15,54 150 0,-54-150 16,0 0-16,61 144 16,-61-144-16,0 0 0,0 0 15,0 0-15,0 0 0,69 118 16,-69-118-16,0 0 15,0 0-15,0 0 0,0 0 16,0 0-16,0 0 16,0 0-16,0 0 0,0 0 15,0 0-15,61 90 0,-61-90 16,0 0-16,0 0 16,0 0-16,0 0 0,0 0 15,0 0-15,0 0 0,0 0 16,0 0-16,0 0 15,36 50-15,-36-50 0,0 0 16,0 0-16,0 0 16,0 0-16,0 0 0,0 0 15,0 0-15,0 0 0,0 0 16,0 0-16</inkml:trace>
  <inkml:trace contextRef="#ctx0" brushRef="#br0" timeOffset="14122.0447">22148 4160 0,'0'0'0,"0"0"15,0 0-15,0 0 0,0 0 16,0 0-16,0 0 0,0 0 16,0 0-16,0 0 15,0 0-15,0 0 0,0 0 16,0 0-16,0 0 16,0 0-16,-14-50 0,14 50 15,0 0-15,-51-91 0,51 91 16,0 0-16,0 0 15,-90-126-15,90 126 0,0 0 16,-104-136-16,104 136 0,0 0 16,0 0-16,-122-111 15,122 111-15,-134-61 0,134 61 16,-140-3-16,140 3 16,-138 53-16,138-53 0,-117 95 15,117-95-15,-102 116 0,102-116 16,-79 135-16,79-135 15,-64 156-15,64-156 0,-48 169 16,48-169-16,-28 176 16,28-176-16,0 0 0,-4 168 15,4-168-15,0 0 16,0 0-16,36 162 0,-36-162 16,0 0-16,86 140 0,-86-140 15,116 90-15,-116-90 16,129 28-16,-129-28 0,133-28 15,-133 28-15,131-72 16,-131 72-16,107-100 0,-107 100 16,87-118-16,-87 118 0,75-141 15,-75 141-15,76-154 16,-76 154-16,68-158 0,-68 158 16,61-147-16,-61 147 0,0 0 15,0 0-15,0 0 16,55-133-16,-55 133 0,0 0 15,0 0-15,0 0 0,0 0 16,0 0-16,32-96 16,-32 96-16,0 0 0,14-25 15,-14 25-15,0 0 16,3 61-16,-3-61 0,-3 114 16,3-114-16,0 0 15,3 144-15,-3-144 0,15 169 16,-15-169-16,33 171 0,-33-171 15,39 169-15,-39-169 16,54 165-16,-54-165 0,65 154 16,-65-154-16,65 136 15,-65-136-15,64 112 0,-64-112 16,0 0-16,0 0 16,61 82-16,-61-82 0,0 0 15,0 0-15,0 0 0,0 0 16,0 0-16,0 0 15,0 0-15,0 0 0,0 0 16,0 0-16,69 61 0,-69-61 16,0 0-16,0 0 15,0 0-15,0 0 0,0 0 16,0 0-16,0 0 16,0 0-16,0 0 0,0 0 15,47 25-15,-47-25 0,0 0 16,0 0-16,0 0 15,0 0-15,0 0 0,0 0 16,0 0-16,0 0 0,0 0 16,0 0-16,0 0 15,0 0-15,0 0 0,0 0 16,0 0-16,0 0 16,0 0-16,0 0 0,0 0 15,0 0-15,0 0 0,0 0 16,0 0-16,0 0 15,0 0-15,0 0 0,0 0 16,0 0-16,0 0 16,0 0-16,0 0 0,0 0 15</inkml:trace>
  <inkml:trace contextRef="#ctx0" brushRef="#br0" timeOffset="21385.9727">21971 5927 0,'0'0'0,"-21"11"0,21-11 15,-58 35-15,58-35 16,-83 65-16,83-65 16,0 0-16,-107 94 0,107-94 15,-112 103-15,112-103 0,-116 119 16,116-119-16,-111 125 0,111-125 15,-90 109-15,90-109 16,0 0-16,0 0 0,0 0 16,-64 78-16,64-78 15</inkml:trace>
  <inkml:trace contextRef="#ctx0" brushRef="#br0" timeOffset="22245.1422">21644 6233 0,'0'0'15,"0"0"-15,0 0 16,0 0-16,0 0 0,0 0 16,0 0-16,0 0 0,65 13 15,-65-13-15,0 0 16,107 7-16,-107-7 0,0 0 15,152 12-15,-152-12 0,162 18 16,-162-18-16,0 0 16,155 21-16,-155-21 0,0 0 15,0 0-15,143 25 16,-143-25-16,0 0 0,0 0 16,134 32-16,-134-32 0,0 0 15,0 0-15,0 0 16,0 0-16,0 0 0,0 0 15,0 0-15,0 0 16,0 0-16,0 0 0,108 39 16,-108-39-16,0 0 15,0 0-15,0 0 0,0 0 16,0 0-16,0 0 0,0 0 16,0 0-16,0 0 15,57 29-15,-57-29 0,0 0 16,0 0-16,-21 21 15,21-21-15,0 0 0,0 0 16,-79 40-16,79-40 0,0 0 16,-102 69-16,102-69 15,0 0-15,-100 97 0,100-97 16,-87 114-16,87-114 16,-68 121-16,68-121 0,-54 134 15,54-134-15,-53 150 0,53-150 16,-48 158-16,48-158 15,-42 165-15,42-165 0,-41 176 16,5-1-16,36-175 0,-25 151 16,25-151-16,-21 140 15,21-140-15,-15 136 0,15-136 16,-7 137-16,7-137 0,0 0 16,0 0-16,4 147 15,-4-147-15,0 0 0,0 0 16,0 0-16,0 0 15,0 0-15,0 0 0,0 0 16,0 0-16,0 0 16,0 0-16,10 135 0,-10-135 15,0 0-15,0 0 16,0 0-16,0 0 0,0 0 16,0 0-16,0 0 0,0 0 15,0 0-15,0 0 16,12 83-16,-12-83 0,0 0 15,0 0-15,0 0 0,0 0 16,0 0-16,0 0 16,0 0-16,0 0 15</inkml:trace>
  <inkml:trace contextRef="#ctx0" brushRef="#br0" timeOffset="27884.5476">26133 5522 0,'0'0'0,"0"0"16,0 0-16,0 0 16,0 0-16,0 0 0,0 0 15,0 0-15,0 0 16,0 0-16,-76-22 0,76 22 15,0 0-15,0 0 0,-97-25 16,97 25-16,0 0 16,-119-39-16,119 39 0,0 0 15,-126-58-15,126 58 0,0 0 16,-126-71-16,126 71 16,0 0-16,0 0 0,-119-90 15,119 90-15,0 0 0,-104-103 16,104 103-16,0 0 15,-86-116-15,86 116 0,-65-118 16,65 118-16,0 0 16,-44-119-16,44 119 0,-32-117 15,32 117-15,-29-119 16,29 119-16,0 0 0,-24-122 16,24 122-16,0 0 15,-22-133-15,22 133 0,-7-139 16,7 139-16,0 0 0,10-155 15,-10 155-15,26-157 16,-26 157-16,0 0 0,49-158 16,-49 158-16,0 0 15,0 0-15,77-162 0,-77 162 16,0 0-16,93-154 0,-93 154 16,101-129-16,-101 129 15,0 0-15,105-100 0,-105 100 16,104-72-16,-104 72 15,0 0-15,0 0 0,97-50 16,-97 50-16,0 0 0,0 0 16,0 0-16,90-14 0,-90 14 15,0 0-15,0 0 16,61 50-16,-61-50 0,0 0 16,10 114-16,-10-114 15,-28 141-15,28-141 0,-54 146 16,54-146-16,-64 143 0,64-143 15,-73 144-15,1 0 16,72-144-16,-61 129 0,7-1 16,54-128-16,-50 137 15,50-137-15,-47 143 0,47-143 16,-47 162-16,47-162 16,-50 173-16,50-173 0,-44 168 15,44-168-15,-39 153 16,39-153-16,0 0 0,-33 133 15,33-133-15,0 0 0,0 0 16,0 0-16,0 0 16,0 0-16,0 0 0,0 0 15,0 0-15,0 0 0,0 0 16,-22 105-16,22-105 16,0 0-16,0 0 0,8 57 15,-8-57-15,47-7 16,-47 7-16,76-58 0,-76 58 15,97-97-15,-97 97 0,100-104 16,-100 104-16,0 0 16,101-103-16,-101 103 0,0 0 15,105-104-15,-105 104 0,0 0 16,104-83-16,-104 83 16,0 0-16,0 0 0,119-58 15,-119 58-15,0 0 16,133-28-16,-133 28 0,0 0 15,0 0-15,141 6 0,-141-6 16,0 0-16,136 45 16,-136-45-16</inkml:trace>
  <inkml:trace contextRef="#ctx0" brushRef="#br0" timeOffset="29237.7782">27468 4805 0,'0'0'0,"0"0"0,0 0 15,0 0-15,0 0 16,0 0-16,0 0 0,0 0 15,0 0-15,-7-65 16,7 65-16,0 0 0,0 0 16,-28-83-16,28 83 0,0 0 15,-62-100-15,62 100 0,0 0 16,-86-107-16,86 107 16,0 0-16,0 0 0,-109-119 15,109 119-15,0 0 16,-122-122-16,122 122 0,0 0 15,0 0-15,-123-111 0,123 111 16,0 0-16,0 0 16,-121-92-16,121 92 0,0 0 15,0 0-15,-127-47 16,127 47-16,0 0 0,-122 10 16,122-10-16,0 0 15,-108 65-15,108-65 0,-90 114 16,90-114-16,-65 137 15,65-137-15,-39 133 0,39-133 16,-25 143-16,25-143 0,-7 147 16,7-147-16,0 147 15,0-147-15,0 0 0,21 147 16,-21-147-16,0 0 16,0 0-16,57 140 0,-57-140 15,0 0-15,97 100 0,-97-100 16,0 0-16,134 29 15,-134-29-15,144-40 0,-144 40 0,140-86 16,-140 86-16,116-111 0,-116 111 16,0 0-16,93-121 0,-93 121 15,0 0-15,91-143 16,-91 143-16,0 0 0,78-163 16,-78 163-16,0 0 0,0 0 15,0 0-15,0 0 16,61-150-16,-61 150 0,0 0 15,0 0-15,0 0 16,0 0-16,0 0 0,0 0 16,26-101-16,-26 101 0,0 0 15,0 0-15,0 0 16,0 0-16,0 0 0,7 54 16,-7-54-16,0 0 0,0 111 15,0-111-15,15 136 16,-15-136-16,29 141 0,-29-141 15,28 154-15,-28-154 16,40 150-16,-40-150 0,54 137 16,-54-137-16,72 118 0,-72-118 15,86 100-15,-86-100 16,101 83-16,-101-83 0,0 0 16,0 0-16,119 60 15,-119-60-15,0 0 0,0 0 16,0 0-16,0 0 15,129 36-15,-129-36 0,0 0 16,0 0-16,0 0 0,0 0 16,0 0-16,0 0 15,0 0-15,0 0 0,0 0 16,0 0-16,104 18 16,-104-18-16,0 0 0,0 0 15,0 0-15,0 0 0,0 0 16,0 0-16,0 0 15,0 0-15,0 0 0,0 0 16,51 0-16,-51 0 16,0 0-16,0 0 0,0 0 15,0 0-15,0 0 0,0 0 16,0 0-16,0 0 0,0 0 16,0 0-16,0 0 15,0 0-15,0 0 0,0 0 16,0 0-16,0 0 15,0 0-15,0 0 0,0 0 16,0 0-16,0 0 0,0 0 16,-33-43-16,33 43 15,0 0-15,0 0 0,0 0 16,0 0-16,0 0 16,0 0-16,0 0 0,0 0 15,0 0-15,0 0 16,0 0-16,0 0 0,0 0 15,0 0-15,0 0 16</inkml:trace>
  <inkml:trace contextRef="#ctx0" brushRef="#br0" timeOffset="31784.156">25474 6404 0,'0'0'0,"0"0"0,0 0 15,0 0-15,0 0 16,0 0-16,0 0 0,0 0 16,0 0-16,-25 50 0,25-50 15,0 0-15,-21 100 16,21-100-16,-8 144 0,8-144 15,-4 151-15,4-151 16,0 140-16,0 4 0,0-144 16,0 142-16,0-142 0,0 147 15,0 12-15,0-159 0,-3 157 16,3-157-16,0 0 16,-7 165-16,7-165 0,-11 172 15,11-172-15,0 0 16,-11 165-16,11-165 0,0 0 15,0 0-15,0 0 0,0 0 16,0 0-16,0 0 16,-7 126-16,7-126 0,25 17 15,-25-17-15,0 0 16</inkml:trace>
  <inkml:trace contextRef="#ctx0" brushRef="#br0" timeOffset="32283.9541">25978 6814 0,'0'0'0,"0"0"15,0 0-15,0 0 16,0 0-16,0 0 0,0 0 16,69-8-16,-69 8 0,0 0 15,129 11-15,-129-11 0,0 0 16,0 0-16,155 32 15,-155-32-15,0 0 0,0 0 16,129 68-16,-129-68 16,0 0-16,61 100 0,-61-100 15,-28 119-15,28-119 0,-97 115 16,97-115-16,-133 107 16,133-107-16,-141 98 0,141-98 15,-133 85-15,133-85 16,0 0-16,-116 68 0,116-68 15,0 0-15,0 0 16,0 0-16,0 0 0,0 0 16,-75 43-16,75-43 15,0 0-15,0 0 0,0 0 16,0 0-16,115 0 0,-115 0 16,151-21-16,-151 21 15,173-15-15,-173 15 0,180-3 16,-180 3-16,169 3 15,-169-3-15,0 0 0,0 0 16,170 11-16,-170-11 0,0 0 16,0 0-16,162 4 15,-162-4-15,0 0 0,0 0 16</inkml:trace>
  <inkml:trace contextRef="#ctx0" brushRef="#br0" timeOffset="34142.9799">27040 6641 0,'0'0'16,"0"0"-16,0 0 0,0 0 15,0 0-15,0 0 0,0 0 16,0 0-16,54-43 15,-54 43-15,0 0 0,137-39 16,-137 39-16,0 0 16,0 0-16,190-19 0,-190 19 15,0 0-15,184 7 16,-184-7-16,0 0 0,130 47 16,-130-47-16,0 0 0,43 97 15,-43-97-15,-43 132 16,43-132-16,-108 141 0,108-141 15,-152 139-15,152-139 0,-161 130 16,161-130-16,0 0 16,-155 111-16,155-111 0,0 0 15,0 0-15,0 0 16,0 0-16,0 0 0,-109 74 16,109-74-16,-21 15 0,21-15 15,65-39-15,-65 39 16,123-58-16,-123 58 0,158-64 15,-158 64-15,165-54 0,-165 54 16,0 0-16,158-35 16,-158 35-16,148-12 0,-148 12 15,126 26-15,-126-26 16,0 0-16,0 0 0,105 75 16,-105-75-16,0 0 0,53 136 15,-53-136-15,-21 176 16,-69 7-16,90-183 0,-129 161 15,129-161-15,-155 141 16,-15-17-16,170-124 0,-151 104 16,151-104-16,0 0 15,0 0-15,0 0 0,-119 77 16,119-77-16,0 0 0,0 0 16,0 0-16,0 0 15,0 0-15,0 0 0,0 0 16,0 0-16,0 0 15,0 0-15,-78 46 0,78-46 16,0 0-16,0 0 0,0 0 16,0 0-16,0 0 15,0 0-15,0 0 0,0 0 16,0 0-16,0 0 16,-26 11-16,26-11 0,0 0 15,0 0-15,0 0 0,0 0 16,0 0-16,0 0 0,0 0 15,0 0-15,0 0 16,0 0-16,0 0 0,0 0 16,0 0-16,0 0 15,0 0-15,0 0 0,0 0 16,0 0-16,0 0 0,0 0 16,0 0-16,0 0 15,33-18-15,-33 18 0,0 0 16,0 0-16,0 0 15,0 0-15,0 0 0,0 0 16,0 0-16,0 0 16,0 0-16,0 0 0,0 0 15,0 0-15,0 0 16,0 0-16,0 0 0,0 0 16,0 0-16,0 0 0,0 0 15,0 0-15,0 0 16,0 0-16,0 0 0,0 0 15,0 0-15,0 0 16,0 0-16,0 0 0,0 0 16,0 0-16,0 0 0,0 0 15,0 0-15,0 0 16,0 0-16,0 0 0,0 0 16,0 0-16,0 0 0,0 0 15,0 0-15,0 0 16,0 0-16,0 0 0,0 0 15,0 0-15,-19-25 0,19 25 16,0 0-16,0 0 16,0 0-16,0 0 0,0 0 15,0 0-15,0 0 16,0 0-16,0 0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16,0 0-16,0 0 0,0 0 15,0 0-15,0 0 0,0 0 16,0 0-16,0 0 0,0 0 15,0 0-15,0 0 16,0 0-16,0 0 0,0 0 16,0 0-16,0 0 15,0 0-15,0 0 0,0 0 16,0 0-16,0 0 0,0 0 16,0 0-16,0 0 15,0 0-15,0 0 0,0 0 16,0 0-16,0 0 15,0 0-15,0 0 0,0 0 16,0 0-16,0 0 16,0 0-16,0 0 0,0 0 15,0 0-15,0 0 16,0 0-16,0 0 0,0 0 16,0 0-16,0 0 0,0 0 15,0 0-15,0 0 16,0 0-16,0 0 0,0 0 15,0 0-15,0 0 16,0 0-16,0 0 0,0 0 16,0 0-16,0 0 0,0 0 15,0 0-15</inkml:trace>
  <inkml:trace contextRef="#ctx0" brushRef="#br0" timeOffset="35658.1581">31986 4920 0,'0'0'0,"25"-22"16,-25 22-16,0 0 0,0 0 15,58-61-15,-58 61 0,0 0 16,61-97-16,-61 97 16,0 0-16,36-133 0,-36 133 15,0 0-15,0 0 16,11-143-16,-11 143 0,0 0 15,-11-135-15,11 135 0,0 0 16,-21-123-16,21 123 0,-33-108 16,33 108-16,-54-89 15,54 89-15,-76-68 0,76 68 16,-97-54-16,97 54 16,0 0-16,0 0 0,-129-18 15,129 18-15,0 0 0,-162 18 16,162-18-16,-170 65 15,170-65-15,-140 78 0,140-78 16,-105 89-16,105-89 16,-78 108-16,78-108 0,-58 140 15,58-140-15,0 0 16,-39 173-16,39-173 0,-12 174 16,12-174-16,19 173 15,-19-173-15,35 165 0,-35-165 16,43 147-16,-43-147 0,0 0 15,44 133-15,-44-133 16,0 0-16,51 115 0,-51-115 16,0 0-16,0 0 15,0 0-15,68 60 0,-68-60 16,97-18-16,18-64 0,-115 82 16,108-107-16,-108 107 15,0 0-15,105-136 0,-105 136 16,111-166-16,-111 166 15,97-161-15,-97 161 0,0 0 16,76-147-16,-76 147 0,0 0 16,0 0-16,0 0 0,54-129 15,-54 129-15,0 0 16,0 0-16,0 0 0,0 0 16,0 0-16,28-93 15,-28 93-15,0 0 0,0 0 16,0 0-16,0 0 0,-24 46 15,24-46-15,-19 126 16,19-126-16,0 0 0,7 146 16,-7-146-16,48 151 15,-48-151-15,68 147 0,-68-147 16,68 129-16,-68-129 16,73 126-16,-73-126 0,0 0 15,75 122-15,-75-122 16,0 0-16,71 104 0,-71-104 15,0 0-15,0 0 0,73 76 16,-73-76-16,0 0 16,0 0-16,0 0 0,0 0 15,0 0-15,0 0 0,0 0 16,0 0-16,0 0 16,0 0-16,68 43 0,-68-43 15,0 0-15,0 0 16,0 0-16,0 0 0,0 0 15,0 0-15,0 0 0,0 0 16,0 0-16,0 0 16,36 14-16,-36-14 0,0 0 15,0 0-15,0 0 0,0 0 16,11-22-16,-11 22 16</inkml:trace>
  <inkml:trace contextRef="#ctx0" brushRef="#br0" timeOffset="36220.5264">30283 3640 0,'0'0'0,"0"0"0,0 0 0,0 0 16,0 0-16,0 0 0,-61 56 16,61-56-16,-68 98 15,68-98-15,-90 132 0,90-132 16,-101 158-16,4 14 15,97-172-15,-87 165 0,4-4 16,83-161-16,-75 158 16,75-158-16,0 0 0,-76 173 15,76-173-15,-72 179 16,72-179-16,0 0 0,0 0 16,0 0-16,0 0 0,0 0 15,-57 139-15,57-139 16,-22 47-16,40-112 0,-18 65 15</inkml:trace>
  <inkml:trace contextRef="#ctx0" brushRef="#br0" timeOffset="36548.6658">29700 3768 0,'0'0'0,"0"0"0,0 0 16,11 22-16,-11-22 0,21 54 16,-21-54-16,29 90 15,-29-90-15,40 129 0,-40-129 16,47 164-16,-47-164 0,47 169 16,-47-169-16,39 161 15,-39-161-15,39 157 0,-39-157 16,44 141-16,-44-141 15,50 115-15,-50-115 0,0 0 16,0 0-16,51 89 0,-51-89 16,0 0-16,0 0 15,0 0-15,0 0 0,58 61 16,-58-61-16,0 0 16</inkml:trace>
  <inkml:trace contextRef="#ctx0" brushRef="#br0" timeOffset="36954.7251">29142 4231 0,'0'0'0,"0"0"15,0 0-15,0 0 0,0 0 16,0 0-16,0 0 0,76 7 15,-76-7-15,115 14 16,-115-14-16,144 15 0,-144-15 16,170 7-16,13-11 15,-183 4-15,176-10 0,-176 10 16,144-8-16,-144 8 0,0 0 16,130-14-16,-130 14 15,0 0-15,0 0 0,125-11 16,-125 11-16,0 0 15,0 0-15,0 0 0,0 0 16,0 0-16,0 0 0,87 11 16,-87-11-16,0 0 0,0 0 15,0 0-15,0 0 16,0 0-16,0 0 0,0 0 16,0 0-16,0 0 15,0 0-15,39 14 0,-39-14 16</inkml:trace>
  <inkml:trace contextRef="#ctx0" brushRef="#br0" timeOffset="37079.7961">30650 4249 0,'0'0'0,"0"0"15,0 0-15,0 0 0,0 0 16,0 0-16</inkml:trace>
  <inkml:trace contextRef="#ctx0" brushRef="#br0" timeOffset="42843.9789">32612 5995 0,'0'0'0,"-21"15"0,21-15 0,0 0 16,-62 32-16,62-32 16,-100 57-16,100-57 0,-133 76 15,-25 6-15,158-82 16,-163 82-16,163-82 0,-180 90 15,-14 14-15,194-104 0,-187 115 16,187-115-16,-198 125 16,-7 15-16,24-7 0,34-15 15,147-118-15,-144 119 16,-3 10-16,147-129 0,-159 140 16,159-140-16,-169 157 15,169-157-15,-181 176 0,16-4 16,165-172-16,-133 147 15,133-147-15,0 0 0,-105 126 16,105-126-16,0 0 0,0 0 16,0 0-16,0 0 15,-78 104-15,78-104 0,0 0 16,0 0-16,0 0 0,0 0 16,0 0-16,0 0 15,0 0-15,0 0 0,0 0 16,0 0-16,-51 61 15,51-61-15,0 0 0,0 0 16</inkml:trace>
  <inkml:trace contextRef="#ctx0" brushRef="#br0" timeOffset="43843.7455">29625 6092 0,'0'0'0,"0"0"16,0 0-16,0 0 0,0 0 15,0 0-15,0 0 0,0 0 16,0 0-16,0 0 16,0 0-16,0 0 0,0 0 15,0 0-15,0 0 0,0 0 16,0 0-16,0 0 0,-7-32 16,7 32-16,0 0 15,0 0-15,0 0 0,0 0 16,0 0-16,0 0 15,0 0-15,0 0 0,0 0 16,0 0-16,0 0 0,0 0 16,29 14-16,-29-14 15,0 0-15,0 0 0,61 54 16,-61-54-16,0 0 16,100 79-16,-100-79 0,123 82 15,-123-82-15,126 83 16,-126-83-16,126 82 0,-126-82 15,125 90-15,-125-90 16,133 108-16,-133-108 0,145 118 16,-145-118-16,154 125 0,5 8 15,-159-133-15,151 126 16,-151-126-16,151 129 0,7 6 16,-158-135-16,148 134 15,-148-134-15,148 136 0,0 7 16,-148-143-16,136 137 0,-136-137 15,126 133-15,-126-133 16,119 128-16,-119-128 0,112 111 16,-112-111-16,104 94 15,-104-94-15,0 0 0,0 0 16,0 0-16,0 0 0,90 76 16,-90-76-16,0 0 0,0 0 15,0 0-15,0 0 16,0 0-16,0 0 0,0 0 15,0 0-15,0 0 16,0 0-16,61 50 0,-61-50 16,0 0-16,0 0 0,0 0 15,0 0-15,0 0 16,0 0-16,0 0 0,0 0 16,0 0-16,0 0 15,26 14-15,-26-14 0,0 0 16,0 0-16,0 0 15,0 0-15,0 0 0,0 0 16,0 0-16,0 0 0,0 0 16,0 0-16,0 0 15,0 0-15,0 0 0,0 0 16,0 0-16,0 0 16,0 0-16,0 0 0,0 0 15,0 0-15,0 0 0,0 0 16,0 0-16,0 0 15,0 0-15</inkml:trace>
  <inkml:trace contextRef="#ctx0" brushRef="#br0" timeOffset="52123.1549">18224 9190 0,'0'0'0,"0"0"0,0 0 15,-8 26-15,8-26 16,0 0-16,-10 78 0,10-78 16,-11 141-16,11-141 15,-11 182-15,-3 26 0,14-208 16,-14 208-16,-1 5 15,15-213-15,-10 214 0,6 1 16,0-3-16,4-15 0,0-197 16,0 190-16,0-190 15,0 219-15,8 25 0,-8-244 16,7 236-16,-7-236 0,10 230 16,2-8-16,-12-222 15,10 190-15,-10-190 0,11 169 16,-11-169-16,0 0 15,3 162-15,-3-162 0,0 0 16,0 0-16,0 0 0,0 0 16</inkml:trace>
  <inkml:trace contextRef="#ctx0" brushRef="#br0" timeOffset="52685.4296">18084 9650 0,'0'0'0,"0"0"0,0 0 16,0 0-16,57-72 15,-57 72-15,80-72 0,-80 72 16,97-68-16,-97 68 16,0 0-16,122-54 0,-122 54 15,155-44-15,-155 44 0,158-27 16,-158 27-16,0 0 16,166-7-16,-166 7 0,0 0 15,166 22-15,-166-22 0,0 0 16,0 0-16,140 67 15,-140-67-15,83 111 0,-83-111 16,7 140-16,-7-140 0,-58 154 16,58-154-16,-104 158 15,104-158-15,-133 150 0,-8-12 16,141-138-16,-133 110 16,133-110-16,-112 86 0,112-86 15,0 0-15,-119 79 16,119-79-16,0 0 0,-125 68 15,125-68-15,0 0 0,0 0 16,0 0-16,0 0 16,-119 54-16,119-54 0,0 0 15,0 0-15,0 0 16,0 0-16,0 0 0,0 0 16,0 0-16,-97 32 0,97-32 15,0 0-15</inkml:trace>
  <inkml:trace contextRef="#ctx0" brushRef="#br0" timeOffset="52841.7369">18606 10528 0,'0'0'0,"0"0"16,0 0-16,0 0 0,0 0 15</inkml:trace>
  <inkml:trace contextRef="#ctx0" brushRef="#br0" timeOffset="56309.5949">22061 12203 0,'0'0'0,"0"0"15,0 0-15,0 0 0,0 0 16,0 0-16,-29 75 15,29-75-15,-10 101 0,10-101 16,-4 125-16,4-125 16,0 136-16,0 18 0,0-154 15,0 162-15,0 7 0,0-169 16,0 168-16,0 12 16,0-180-16,-3 182 0,3-182 15,-4 202-15,1 12 16,3-214-16,-5 201 0,5-201 15,-3 194-15,3-194 16,-4 190-16,4-190 0,0 0 16,-3 180-16,3-180 0,0 0 15,0 0-15,0 0 0,0 0 16,10 125-16,-10-125 16,0 0-16,0 0 0</inkml:trace>
  <inkml:trace contextRef="#ctx0" brushRef="#br0" timeOffset="56809.4668">22029 12454 0,'0'0'0,"0"0"16,0 0-16,0 0 0,40-79 15,-40 79-15,0 0 16,0 0-16,86-64 0,-86 64 16,0 0-16,141-47 15,-141 47-15,0 0 0,173-3 16,-173 3-16,0 0 0,165 50 16,-165-50-16,0 0 15,112 104-15,-112-104 0,46 144 16,-46-144-16,-14 153 15,14-153-15,-69 150 0,69-150 16,-107 141-16,107-141 16,-126 129-16,126-129 0,-134 121 15,134-121-15,-126 108 0,126-108 16,-104 90-16,104-90 0,0 0 16,0 0-16,0 0 15,-87 68-15,87-68 0,0 0 16,0 0-16,0 0 15,0 0-15,0 0 0,0 0 16,0 0-16,0 0 0,0 0 16,0 0-16,-78 36 15,78-36-15,0 0 0,0 0 16,0 0-16,0 0 16,0 0-16,-44 8 0,44-8 15,0 0-15,0 0 16</inkml:trace>
  <inkml:trace contextRef="#ctx0" brushRef="#br0" timeOffset="60854.2047">21384 9319 0,'0'0'0,"0"0"0,0 0 0,0 0 16,0 0-16,0 0 15,-21 94-15,21-94 0,-14 122 16,14-122-16,-14 143 16,14-143-16,-15 154 0,1 8 15,14-162-15,-15 162 16,4 2-16,11-164 0,-7 165 15,7-165-15,-3 176 0,3-176 16,-4 183-16,4-183 16,0 182-16,0-182 0,4 173 15,-4-173-15,0 0 16,0 0-16,0 0 0,7 150 16,-7-150-16,0 0 15,0 0-15,0 0 0,25 108 16,-25-108-16,47 18 0,-47-18 15</inkml:trace>
  <inkml:trace contextRef="#ctx0" brushRef="#br0" timeOffset="61354.1149">21914 9901 0,'0'0'0,"0"0"0,0 0 15,0 0-15,0 0 16,0 0-16,0 0 0,0 0 16,75 4-16,-75-4 0,0 0 15,104 31-15,-104-31 16,0 0-16,0 0 0,116 69 16,-116-69-16,0 0 0,87 100 15,-87-100-15,35 115 16,-35-115-16,-14 115 0,14-115 15,-69 114-15,69-114 0,-104 104 16,104-104-16,-122 94 16,122-94-16,-123 71 0,123-71 15,0 0-15,-107 61 16,107-61-16,0 0 0,0 0 16,0 0-16,0 0 15,0 0-15,0 0 0,-102 36 16,102-36-16,0 0 15,0 0-15,0 0 0,-42 0 16,42 0-16,0 0 0,54-32 16,-54 32-16,126-43 15,-126 43-15,0 0 0,161-32 16,-161 32-16,155-15 16,-155 15-16,137 7 0,-137-7 15,0 0-15,130 25 0,-130-25 16,0 0-16,129 22 15,-129-22-15</inkml:trace>
  <inkml:trace contextRef="#ctx0" brushRef="#br0" timeOffset="62072.7692">22824 9625 0,'0'0'0,"0"0"16,0 0-16,0 0 0,0 0 15,0 0-15,0 0 0,0 0 16,44-30-16,-44 30 16,0 0-16,97-3 0,-97 3 15,123 8-15,-123-8 0,0 0 16,122 32-16,-122-32 15,0 0-15,0 0 0,104 71 16,-104-71-16,0 0 0,51 119 16,-51-119-16,-12 143 15,12-143-15,-68 147 0,68-147 16,-107 144-16,107-144 16,-131 136-16,131-136 0,-132 122 15,132-122-15,0 0 0,0 0 16,0 0-16,-116 100 15,116-100-15,0 0 0,0 0 16,0 0-16,-79 54 16,79-54-16,0 0 0,0 0 15,0 0-15,65-82 16,-65 82-16,130-86 0,-130 86 16,136-76-16,-136 76 0,148-61 15,-148 61-15,0 0 16,0 0-16,162-39 0,-162 39 15,0 0-15,162-4 16,-162 4-16,0 0 0,0 0 16,133 58-16,-133-58 0,0 0 15,80 118-15,-80-118 16,-8 165-16,-67 7 0,75-172 16,-116 161-16,116-161 15,-143 152-15,-12-13 0,155-139 16,-137 114-16,137-114 0,0 0 15,-108 83-15,108-83 16,0 0-16,0 0 0,0 0 16,0 0-16,0 0 0,0 0 15,0 0-15,0 0 16,0 0-16,0 0 0,-83 54 16,83-54-16,0 0 0,0 0 15,0 0-15,0 0 16</inkml:trace>
  <inkml:trace contextRef="#ctx0" brushRef="#br0" timeOffset="67179.3598">8336 7283 0,'0'0'0,"0"0"16,0 0-16,0 0 15,0 0-15,0 0 0,0 0 16,0 0-16,0 0 16,0 0-16,0 0 0,0 0 15,21 21-15,-21-21 16,0 0-16,0 0 0,-47 14 16,47-14-16,-115 8 0,115-8 15,-151-4-15,-11-3 16,162 7-16,-165-11 0,-1 4 15,166 7-15,-173-4 16,173 4 0,-188 4-16,-16 10 15,204-14-15,-199 22 0,199-22 0,-190 28 16,190-28-16,0 0 0,0 0 16</inkml:trace>
  <inkml:trace contextRef="#ctx0" brushRef="#br0" timeOffset="69845.3903">9132 10094 0,'0'0'0,"0"0"15,0 0-15,-119-4 16,-41 8 0,160-4-16,-182 4 0,182-4 0,0 0 15,-188 14 1,4 14-16,184-28 16,-183 38-16,-8-4 0,4 6 0,187-40 15,-172 36-15,172-36 0,-199 47 16,-27 10-16,226-57 15,-223 61-15,223-61 0,0 0 16</inkml:trace>
  <inkml:trace contextRef="#ctx0" brushRef="#br0" timeOffset="76421.974">26680 13369 0,'0'0'0,"0"0"15,0 0-15,0 0 0,0 0 16,0 0-16,0 0 16,0 0-16,0 0 0,-97-4 15,97 4-15,0 0 16,0 0-16,-119-4 0,119 4 15,0 0-15,0 0 0,-152-14 16,152 14-16,0 0 16,-161-32-16,161 32 0,-148-47 15,148 47-15,0 0 16,-123-79-16,123 79 0,-100-104 16,100 104-16,-75-129 0,75 129 15,-44-147-15,44 147 16,0 0-16,-17-147 0,17 147 15,-4-154-15,4 154 16,14-154-16,-14 154 0,29-144 16,-29 144-16,46-139 0,-46 139 15,61-141-15,-61 141 0,77-136 16,-77 136-16,0 0 16,78-122-16,-78 122 0,0 0 15,0 0-15,0 0 16,90-89-16,-90 89 0,0 0 15,0 0-15,102-33 0,-102 33 16,0 0-16,85 47 16,-85-47-16,0 0 0,51 129 15,-51-129-15,7 197 16,-7-197-16,-29 230 0,-24-1 16,53-229-16,-69 212 15,-3-15-15,4-24 0,7-19 16,61-154-16,-55 150 15,55-150-15,-54 165 0,54-165 16,-43 169-16,43-169 0,0 0 16,-28 172-16,28-172 15,0 0-15,0 0 0,0 0 16,0 0-16,-11 154 16,11-154-16,0 0 0,21 97 15,-21-97-15,51 7 0,-51-7 16,68-79-16,-68 79 15,80-135-15,-80 135 0,86-166 16,0-6-16,-86 172 0,79-154 16,-79 154-16,72-144 15,-72 144-15,73-140 0,-73 140 16,64-121-16,-64 121 0,0 0 16,0 0-16,0 0 15,69-105-15,-69 105 0,0 0 16,0 0-16,0 0 15,83-64-15,-83 64 0,0 0 16,0 0-16,82 0 0,-82 0 16,0 0-16,76 57 15,-76-57-15,0 0 0,0 0 16,75 75-16,-75-75 16</inkml:trace>
  <inkml:trace contextRef="#ctx0" brushRef="#br0" timeOffset="76890.7124">27231 12458 0,'-7'43'15,"7"-43"-15,-11 126 16,-4 63-16,5 16 0,-2-15 15,2-15-15,-4 5 0,-1-12 16,5 5-16,10-173 0,-15 193 16,4 29-16,4-6 15,7-27-15,0-189 0,4 177 16,-8-2-16,4-175 0,4 165 16,-4-165-16,10 151 15,-10-151-15,0 0 0,0 0 16,19 136-16,-19-136 15,0 0-15,0 0 0,0 0 16,13 64-16,-13-64 16</inkml:trace>
  <inkml:trace contextRef="#ctx0" brushRef="#br0" timeOffset="77421.7406">27079 12185 0,'0'0'15,"0"0"-15,0 0 0,0 0 16,0 0-16,0 0 0,87-36 15,-87 36-15,137-21 0,-137 21 16,155-4-16,-155 4 16,155 25-16,-155-25 0,140 58 15,-140-58-15,118 75 16,-118-75-16,0 0 0,98 104 16,-98-104-16,54 140 15,-54-140-15,10 140 0,-49-12 16,39-128-16,-80 130 15,80-130-15,-107 136 0,-23-3 16,130-133-16,-130 118 0,130-118 16,0 0-16,-129 111 15,129-111-15,0 0 0,0 0 16,0 0-16,-133 86 16,133-86-16,0 0 0,0 0 15,0 0-15,0 0 0,0 0 16,0 0-16,-116 47 15,116-47-15,0 0 0,0 0 16,0 0-16,0 0 16,0 0-16,0 0 0,-61 4 15,61-4-15,0 0 0,12-26 16,-12 26-16,0 0 16</inkml:trace>
  <inkml:trace contextRef="#ctx0" brushRef="#br0" timeOffset="82889.491">25960 9115 0,'0'0'15,"0"0"-15,0 0 0,0 0 16,-25 14-16,25-14 15,-62 43-15,62-43 0,-97 88 16,97-88-16,-122 124 16,122-124-16,-133 158 0,133-158 15,-137 179-15,18 5 16,119-184-16,-94 160 0,94-160 16,0 0-16,-64 143 0,64-143 15,0 0-15,0 0 16,0 0-16,-21 116 0,21-116 15,0 0-15,53 65 0,-53-65 16,108 14-16,-108-14 16,144-22-16,-144 22 0,0 0 15,163-28-15,-163 28 0,0 0 16,180-22-16,-180 22 16,0 0-16,0 0 0,194 7 15,-194-7-15,172 33 16,-172-33-16,0 0 0,141 46 15,-141-46-15,0 0 0,115 50 16,-115-50-16,94 8 16,-94-8-16</inkml:trace>
  <inkml:trace contextRef="#ctx0" brushRef="#br0" timeOffset="83186.3001">26054 9263 0,'0'0'0,"0"0"0,0 0 16,-26 82-16,26-82 0,-29 104 16,1 36-16,28-140 0,-33 157 15,33-157-15,-36 183 16,-6 22-16,42-205 0,-44 204 15,1-3-15,43-201 16,-36 186-16,36-186 0,-29 176 16,29-176-16,-18 157 0,18-157 15,0 0-15,0 0 16,0 0-16,11 123 0,-11-123 16</inkml:trace>
  <inkml:trace contextRef="#ctx0" brushRef="#br0" timeOffset="83592.3606">26875 9345 0,'0'0'0,"0"0"0,0 0 15,-15 22-15,15-22 0,-46 64 16,-38 33-16,84-97 0,-97 115 15,97-115-15,-112 132 16,5 12-16,107-144 0,-94 129 16,94-129-16,0 0 15,-76 125-15,76-125 0,0 0 16,0 0-16,0 0 16,-46 126-16,46-126 0,0 0 15,0 0-15,14 97 0,-14-97 16,72 46-16,-72-46 15,118 7-15,-118-7 0,152-21 16,-152 21-16,166-29 16,-166 29-16,165-18 0,-165 18 15,169-7-15,-169 7 16,166 4-16,-166-4 0,140 18 16,-140-18-16,0 0 0,0 0 15,0 0-15,127 32 16,-127-32-16,0 0 0,0 0 15</inkml:trace>
  <inkml:trace contextRef="#ctx0" brushRef="#br0" timeOffset="83951.7431">26911 9158 0,'0'0'0,"0"0"0,0 0 0,0 0 16,0 0-16,-26 93 15,26-93-15,-22 119 0,5 32 16,5 6-16,12-157 16,-7 158-16,7-158 0,-10 183 15,-1 26-15,11-209 0,-11 207 16,11-207-16,-10 208 15,10-208-15,-4 204 0,4-204 16,0 0-16,0 205 16,0-205-16,0 0 0,0 0 15,0 0-15,14 190 16,-14-190-16,0 0 0,43 104 16,-43-104-16,0 0 0</inkml:trace>
  <inkml:trace contextRef="#ctx0" brushRef="#br0" timeOffset="84451.6302">28261 8348 0,'0'0'16,"0"0"-16,0 0 15,-62 68-15,62-68 0,0 0 16,-83 97-16,83-97 0,-104 140 16,-4 32-16,108-172 15,-97 186-15,97-186 0,-87 211 16,16 27-16,16-23 0,23-29 16,32-186-16,-22 176 15,5 15-15,17-191 0,-15 196 16,15-196-16,-4 205 15,4-205-15,15 194 0,-15-194 16,0 0-16,43 164 16,-43-164-16,0 0 0,83 105 15,-83-105-15,104 13 0,-104-13 16,109-75-16,-109 75 16,100-136-16,-21-36 0,-79 172 15,54-165-15,-54 165 16,0 0-16,25-168 0,-25 168 15,0 0-15,-7-177 0,7 177 16,-50-161-16,50 161 16,-72-122-16,72 122 0,-109-64 15,-38 64-15,-12 58 16,16 31-16,2 33 0,15 22 16,126-144-16</inkml:trace>
  <inkml:trace contextRef="#ctx0" brushRef="#br0" timeOffset="88513.1777">30478 11428 0,'0'0'15,"0"0"-15,0 0 16,0 0-16,-65 54 0,65-54 15,-79 86 1,79-86-16,0 0 0,-101 141 0,101-141 16,-119 182-16,119-182 15,-119 208-15,19-7 0,100-201 16,-76 186-16,76-186 0,-55 180 16,20-5-16,35-175 0,-21 155 15,21-155-15,0 0 16,-12 147-16,12-147 0,0 0 15,0 0-15,0 0 16,-3 129-16,3-129 0,0 0 16</inkml:trace>
  <inkml:trace contextRef="#ctx0" brushRef="#br0" timeOffset="88825.6088">29574 11651 0,'0'0'0,"0"0"0,0 0 16,0 0-16,0 0 15,44 28-15,-44-28 0,71 51 16,-71-51-16,97 96 0,-97-96 16,90 129-16,-90-129 15,80 155-15,-8 13 0,-72-168 16,57 165-16,-57-165 15,51 162-15,-51-162 0,0 0 16,40 172-16,-40-172 0,0 0 16,32 179-16,-32-179 0,0 0 15,0 0-15,0 0 16,14 140-16,-14-140 0,-39 47 16,39-47-16,-87-47 15,87 47-15</inkml:trace>
  <inkml:trace contextRef="#ctx0" brushRef="#br0" timeOffset="89013.0606">29484 12214 0,'0'0'16,"0"0"-16,0 0 0,0 0 16,32 0-16,-32 0 0,98-11 15,-98 11-15,140-21 0,22-4 16,-162 25-16,163-15 15,-163 15-15,168-7 0,-168 7 16,177 4-16,-177-4 16,0 0-16</inkml:trace>
  <inkml:trace contextRef="#ctx0" brushRef="#br0" timeOffset="89387.8815">30878 11726 0,'-12'33'0,"12"-33"15,-17 82-15,17-82 16,-15 132-16,15-132 0,-22 194 15,1 46-15,-1-10 0,5-15 16,17-215-16,-12 226 16,5 29-16,4-4 0,6-14 15,8-26-15,0-10 16,7 0-16,0-22 0,3 1 16,-3-8-16,-3-8 15,-8 5-15,-7-169 0,4 168 16,-4-168-16,0 194 0,0-194 15,0 0-15,0 212 16,0-212-16,0 0 0,0 0 16,-11 136-16,11-136 15</inkml:trace>
  <inkml:trace contextRef="#ctx0" brushRef="#br0" timeOffset="89919.1024">30607 12103 0,'0'0'0,"0"0"0,0 0 15,14-80-15,-14 80 0,48-71 16,-48 71-16,86-68 15,-86 68-15,130-47 0,-130 47 16,161-14-16,-161 14 16,148 3-16,-148-3 0,130 25 15,-130-25-15,0 0 0,129 58 16,-129-58-16,0 0 16,101 89-16,-101-89 0,43 123 15,-68 13-15,25-136 0,-83 136 16,-43-3-16,126-133 15,-143 118-15,143-118 0,-145 104 16,145-104-16,0 0 16,-136 90-16,136-90 0,0 0 15,0 0-15,0 0 0,0 0 16,0 0-16,0 0 16,0 0-16,0 0 0,0 0 15,-109 53-15,109-53 16,0 0-16,0 0 0,-39 9 15,39-9-15,0 0 16,0 0-16,0 0 0,43-38 16,-43 38-16,0 0 0,97-57 15,-97 57-15</inkml:trace>
  <inkml:trace contextRef="#ctx0" brushRef="#br0" timeOffset="90721.92">29060 13433 0,'0'0'16,"0"0"-16,0 0 0,0 0 15,0 0-15,0 0 16,0 0-16,0 0 0,0 0 16,0 0-16,0 0 0,0 0 0,0 0 15,0 0-15,57 25 16,-57-25-16,0 0 0,115 0 15,-115 0-15,155-11 16,-155 11-16,166-18 0,-166 18 16,169-21-16,-169 21 0,173-25 15,7 3-15,-180 22 0,165-18 16,-165 18-16,169-14 16,15 7-16,-184 7 0,180 0 15,-180 0-15,176 7 16,1 7-16,-177-14 0,165 18 15,-165-18-15,162 15 16,-162-15-16,163 14 0,-163-14 16,0 0-16,161 25 0,-161-25 15,0 0-15,0 0 16,0 0-16,0 0 0,0 0 16,145 29-16,-145-29 15,0 0-15,0 0 0,0 0 16,0 0-16,0 0 15,0 0-15,0 0 0,0 0 16,0 0-16,0 0 0,97 29 16,-97-29-16,0 0 15,0 0-15,0 0 0,0 0 16,0 0-16,0 0 16,0 0-16,0 0 0,0 0 15,0 0-15,24 14 0,-24-14 16,0 0-16,0 0 15,0 0-15,0 0 0</inkml:trace>
  <inkml:trace contextRef="#ctx0" brushRef="#br0" timeOffset="94627.2529">31029 9151 0,'-22'21'0,"22"-21"0,-54 50 16,54-50-16,-83 88 0,83-88 16,0 0-16,-101 110 15,101-110-15,-100 108 0,100-108 16,0 0-16,0 0 15,-87 93-15,87-93 0,0 0 16,0 0-16,-61 47 0,61-47 16</inkml:trace>
  <inkml:trace contextRef="#ctx0" brushRef="#br0" timeOffset="95283.4473">31111 9061 0,'0'0'0,"0"0"16,0 0-16,0 0 0,0 0 16,0 0-16,0 0 15,0 0-15,39 26 0,-39-26 16,0 0-16,90 18 0,-90-18 16,0 0-16,134 17 15,-134-17-15,0 0 0,0 0 16,152 18-16,-152-18 15,0 0-15,0 0 0,0 0 16,0 0-16,0 0 16,143 18-16,-143-18 0,0 0 15,0 0-15,0 0 0,0 0 16,0 0-16,0 0 16,0 0-16,0 0 0,0 0 15,0 0-15,97 29 0,-97-29 16,0 0-16,0 0 15,29 51-15,-29-51 0,-46 86 16,46-86-16,0 0 0,-101 114 16,101-114-16,-130 147 15,-3 11-15,133-158 0,-116 150 16,116-150-16,-97 155 16,97-155-16,-86 164 0,86-164 15,-82 173-15,82-173 16,0 0-16,-77 176 0,77-176 15,0 0-15,-54 172 16,54-172-16,0 0 0,0 0 16,0 0-16,0 0 0,0 0 15,-21 143-15,21-143 16,0 0-16,0 0 0,0 0 16,0 0-16,0 0 0,0 0 15,0 0-15,0 0 16,0 0-16,0 0 0,-3 82 15,3-82-15,0 0 16,0 0-16,0 0 0,0 0 16,0 0-16,0 0 0,0 0 15,0 0-15,0 0 0,0 0 16</inkml:trace>
  <inkml:trace contextRef="#ctx0" brushRef="#br0" timeOffset="102953.5694">3919 12103 0,'0'0'0,"0"0"15,0 0-15,0 0 0,0 0 16,0 0-16,0 0 0,0 0 16,0 0-16,73 29 15,-73-29-15,110 10 0,-110-10 16,0 0-16,141 0 15,-141 0-15,165-3 0,-165 3 16,170 0-16,-170 0 0,0 0 16,165-4-16,-165 4 15,0 0-15,184 4 0,-184-4 16,187 10-16,-187-10 16,0 0-16,176 15 0,-176-15 15,0 0-15,0 0 0,173 11 16,-173-11-16</inkml:trace>
  <inkml:trace contextRef="#ctx0" brushRef="#br0" timeOffset="103482.3067">4038 12780 0,'0'0'0,"0"0"15,0 0-15,0 0 0,0 0 16,0 0-16,0 0 16,0 0-16,0 0 15,0 0-15,0 0 0,21 14 16,-21-14-16,0 0 0,0 0 16,79 4-16,-79-4 15,116-4-15,-116 4 0,0 0 16,0 0-16,147-17 15,-147 17-15,0 0 0,177-22 16,-177 22-16,183-11 0,-183 11 16,166 4-16,-166-4 15,0 0-15,158 18 0,-158-18 16,0 0-16,155 32 16,-155-32-16,0 0 0,0 0 15,151 32-15,-151-32 0,0 0 16,141 22-16,-141-22 15,0 0-15,0 0 0,126-7 16,-126 7-16</inkml:trace>
  <inkml:trace contextRef="#ctx0" brushRef="#br0" timeOffset="104216.6033">5010 11679 0,'0'0'0,"0"0"0,0 0 16,0 0-16,0 0 0,0 0 15,0 0-15,0 0 16,0 0-16,36 54 0,-36-54 16,0 0-16,75 61 15,-75-61-15,93 68 0,-93-68 16,0 0-16,116 72 16,-116-72-16,126 68 0,-126-68 15,0 0-15,129 69 0,-129-69 16,126 68-16,-126-68 15,0 0-15,112 82 0,-112-82 16,93 96-16,-93-96 16,65 101-16,-65-101 0,32 104 15,-32-104-15,0 108 0,0-108 16,0 0-16,-32 114 16,32-114-16,0 0 0,-68 115 15,68-115-15,-97 97 16,97-97-16,0 0 0,0 0 15,-133 86-15,133-86 0,-148 76 16,148-76-16,0 0 0,-144 71 16,144-71-16,0 0 15,0 0-15,-141 76 0,141-76 16,0 0-16,0 0 16,0 0-16,0 0 0,0 0 15,0 0-15,-126 75 16,126-75-16,0 0 0,0 0 15,0 0-15,0 0 0,0 0 16,0 0-16,0 0 16,0 0-16,0 0 0,0 0 15,-82 54-15,82-54 16,0 0-16,0 0 0,0 0 16,0 0-16,0 0 0,0 0 15,-40 21-15,40-21 16,0 0-16,0 0 0,0 0 15,0 0-15</inkml:trace>
  <inkml:trace contextRef="#ctx0" brushRef="#br0" timeOffset="104778.975">7627 11432 0,'-26'22'0,"-31"42"0,57-64 16,-83 97-16,-21 32 16,104-129-16,-112 154 0,112-154 15,-119 187-15,-7 32 0,126-219 16,-111 215-16,111-215 15,-90 200-15,90-200 0,-62 176 16,62-176-16,0 0 0,0 0 16,0 0-16,0 0 15,0 0-15,-43 126 0,43-126 16,0 0-16</inkml:trace>
  <inkml:trace contextRef="#ctx0" brushRef="#br0" timeOffset="105153.8838">6755 11449 0,'0'0'15,"0"0"-15,0 0 0,0 0 16,40 62-16,-40-62 0,58 82 15,-58-82-15,79 116 16,-79-116-16,90 142 0,-4 17 16,-86-159-16,75 154 15,-75-154-15,73 153 0,-73-153 16,68 162-16,-68-162 16,65 158-16,-65-158 0,58 143 15,-58-143-15,0 0 16,46 123-16,-46-123 0,0 0 15,0 0-15,0 0 0,0 0 16,29 97-16,-29-97 16,0 0-16,0 0 0</inkml:trace>
  <inkml:trace contextRef="#ctx0" brushRef="#br0" timeOffset="105731.7806">6676 12010 0,'0'0'0,"0"0"15,0 0-15,0 0 16,94-8-16,-94 8 0,122 0 15,-122 0-15,144 12 0,-144-12 16,151 21-16,-151-21 16,141 25-16,-141-25 0,0 0 15,133 28-15,-133-28 0,0 0 16,0 0-16,0 0 16,129 33-16,-129-33 0,0 0 15,0 0-15,0 0 16,0 0-16,0 0 0,0 0 15,0 0-15,0 0 0,0 0 16,0 0-16,105 39 16,-105-39-16,0 0 0,0 0 15,0 0-15,0 0 0,0 0 16,0 0-16,0 0 16,0 0-16,0 0 0,0 0 15,58 22-15,-58-22 16,0 0-16,0 0 0,0 0 15,0 0-15,0 0 16,0 0-16,0 0 0,0 0 16,0 0-16,0 0 0,0 0 15,0 0-15,0 0 16,0 0-16,0 0 0,0 0 16,0 0-16,0 0 15,0 0-15,0 0 0,0 0 16,0 0-16,0 0 0,0 0 15,0 0-15,0 0 16,0 0-16,0 0 0</inkml:trace>
  <inkml:trace contextRef="#ctx0" brushRef="#br0" timeOffset="106451.1444">8181 11709 0,'0'0'0,"-25"92"0,25-92 16,-36 169-16,-4 60 16,7 1-16,8-22 0,7-22 15,8-9-15,6 2 0,4-11 16,0-3-16,7-7 16,4-1-16,-1 9 0,-10-166 15,15 175-15,-15-175 0,22 208 16,-1 29-16,-21-237 15,22 233-15,-22-233 0,14 222 16,-14-222-16,15 201 16,-15-201-16,0 0 0,0 0 15,0 0-15,14 165 0,-14-165 16,0 0-16,-11 90 16,11-90-16,-22-18 0,2-101 15,20 119-15,0 0 16</inkml:trace>
  <inkml:trace contextRef="#ctx0" brushRef="#br0" timeOffset="107107.2723">8332 11525 0,'0'0'0,"0"0"16,0 0-16,0 0 15,0 0-15,94-21 0,-94 21 16,114-11-16,-114 11 15,0 0-15,131 18 0,-131-18 16,0 0-16,121 68 0,-121-68 16,87 104-16,-87-104 15,40 133-15,-40-133 0,-18 160 16,18-160-16,-72 170 16,72-170-16,-108 171 0,108-171 15,-137 166-15,-7-16 0,144-150 16,-133 126-16,133-126 15,-129 103-15,129-103 0,0 0 16,-131 91-16,131-91 16,0 0-16,0 0 0,0 0 15,0 0-15,0 0 0,0 0 16,0 0-16,0 0 16,-119 71-16,119-71 0,0 0 15,0 0-15,0 0 0,0 0 16,0 0-16,0 0 15,0 0-15,0 0 0,0 0 16,0 0-16,-78 33 16,78-33-16,0 0 0,0 0 15,0 0-15,0 0 0,0 0 16,0 0-16,0 0 16,0 0-16,0 0 0,0 0 15,-33 11-15,33-11 16,0 0-16,0 0 0,0 0 15,0 0-15,0 0 0,0 0 16,0 0-16,0 0 16</inkml:trace>
  <inkml:trace contextRef="#ctx0" brushRef="#br0" timeOffset="112918.5087">9404 11669 0,'0'0'0,"0"0"0,0 0 0,0 0 16,0 0-16,0 0 16,0 0-16,0 0 0,0 0 15,0 0-15,0 0 0,0 0 16,0 0-16,0 0 15,0 0-15,0 0 0,0 0 16,0 0-16,73-18 16,-73 18-16,0 0 0,114-4 15,-114 4-15,0 0 16,0 0-16,148-3 0,-148 3 16,0 0-16,155 0 15,-155 0-15,0 0 0,0 0 16,141 0-16,-141 0 0,0 0 15,0 0-15,136 7 16,-136-7-16,0 0 0,0 0 16,0 0-16,0 0 15,134 7-15,-134-7 0,0 0 16,0 0-16,0 0 0</inkml:trace>
  <inkml:trace contextRef="#ctx0" brushRef="#br0" timeOffset="113449.5408">9408 12267 0,'0'0'0,"0"0"16,0 0-16,0 0 16,0 0-16,0 0 0,0 0 15,0 0-15,0 0 16,0 0-16,0 0 0,0 0 15,0 0-15,0 0 0,0 0 16,0 0-16,0 0 16,0 0-16,0 0 0,0 0 15,65 33-15,-65-33 16,0 0-16,101 11 0,-101-11 16,0 0-16,122 10 0,-122-10 15,0 0-15,0 0 16,133 11-16,-133-11 0,0 0 15,0 0-15,133 15 16,-133-15-16,0 0 0,0 0 16,0 0-16,0 0 0,0 0 15,134 21-15,-134-21 0,0 0 16,0 0-16,0 0 16,0 0-16,0 0 0,115 11 15,-115-11-15,0 0 16</inkml:trace>
  <inkml:trace contextRef="#ctx0" brushRef="#br0" timeOffset="113949.4241">10542 11618 0,'0'0'0,"0"0"16,0 0-16,0 0 16,0 0-16,0 0 0,0 0 15,0 0-15,0 0 0,0 0 16,0 0-16,0 0 16,0 0-16,0 0 0,93 29 15,-93-29-15,0 0 16,0 0-16,123 18 0,-123-18 15,0 0-15,144 14 0,-144-14 16,0 0-16,0 0 16,0 0-16,144 18 0,-144-18 15,0 0-15,0 0 16,0 0-16,140 18 0,-140-18 16,0 0-16,0 0 0,0 0 15,0 0-15,0 0 16</inkml:trace>
  <inkml:trace contextRef="#ctx0" brushRef="#br0" timeOffset="114808.6">10564 12225 0,'0'0'0,"0"0"0,0 0 0,0 0 16,0 0-16,0 0 15,0 0-15,0 0 0,0 0 16,0 0-16,0 0 16,51 18-16,-51-18 0,0 0 15,100 18-15,-100-18 0,0 0 16,0 0-16,144 6 15,-144-6-15,0 0 0,176 0 16,-176 0-16,0 0 16,184-6-16,-184 6 0,0 0 15,0 0-15,173-8 16,-173 8-16,0 0 0,0 0 16,0 0-16,0 0 0,0 0 15,144 0-15,-144 0 16,0 0-16,0 0 0,0 0 15,0 0-15,0 0 16,0 0-16,0 0 0,0 0 16,0 0-16,0 0 0,94 11 15,-94-11-15,0 0 16,0 0-16,0 0 0,0 0 16,0 0-16,0 0 15,0 0-15,0 0 0,0 0 16,0 0-16,36 14 0,-36-14 15,0 0-15,0 0 0,0 0 16,0 0-16,0 0 16,0 0-16,0 0 0,0 0 15,0 0-15,0 0 16,0 0-16,0 0 0,0 0 16,0 0-16,0 0 15,0 0-15,0 0 0,0 0 16,0 0-16,0 0 0,0 0 15,0 0-15,0 0 16,0 0-16,0 0 0,0 0 16,0 0-16,0 0 15,0 0-15,0 0 0,0 0 16,0 0-16,0 0 16,0 0-16,-41 11 0,41-11 15,0 0-15,0 0 16</inkml:trace>
  <inkml:trace contextRef="#ctx0" brushRef="#br0" timeOffset="116152.1271">13091 11783 0,'0'0'0,"0"0"0,0 0 15,0 0-15,0 0 16,0 0-16,0 0 0,0 0 16,0 0-16,-40-28 15,40 28-15,0 0 0,0 0 16,-54-61-16,54 61 0,0 0 16,-64-86-16,64 86 0,0 0 15,0 0-15,-77-101 16,77 101-16,0 0 0,-93-100 15,93 100-15,0 0 16,-97-86-16,97 86 0,0 0 16,0 0-16,-111-57 0,111 57 15,-116-25-15,116 25 16,-104 3-16,104-3 0,0 0 16,-108 43-16,108-43 15,-112 83-15,112-83 0,-101 107 16,101-107-16,-78 122 15,78-122-15,-61 133 0,61-133 16,-41 146-16,41-146 16,-21 162-16,21-162 0,-8 176 15,8-176-15,4 190 0,-4-190 16,11 197-16,-11-197 16,22 193-16,-22-193 0,33 191 15,-33-191-15,39 161 16,-39-161-16,43 126 0,-43-126 15,50 97-15,-50-97 0,0 0 16,0 0-16,0 0 16,69 64-16,-69-64 0,0 0 15,93 7-15,-93-7 0,105-57 16,-105 57-16,89-104 16,-89 104-16,87-144 0,-87 144 15,76-171-15,-76 171 0,65-180 16,-65 180-16,57-179 15,-57 179-15,47-172 0,-47 172 16,43-169-16,-43 169 16,43-161-16,-43 161 0,0 0 15,40-159-15,-40 159 0,0 0 16,0 0-16,0 0 16,35-146-16,-35 146 0,0 0 15,0 0-15,0 0 16,0 0-16,0 0 0,0 0 15,0 0-15,34-107 16,-34 107-16,0 0 0,28-15 16,-28 15-16,18 83 0,-18-83 15,0 0-15,10 135 16,-10-135-16,8 177 0,-8-177 16,0 0-16,7 196 15,-7-196-15,18 198 0,-18-198 16,25 190-16,-25-190 0,33 165 15,-33-165-15,43 144 16,-43-144-16,54 132 0,-54-132 16,61 122-16,-61-122 15,57 100-15,-57-100 0,0 0 16,70 97-16,-70-97 0,0 0 16,75 83-16,-75-83 0,0 0 15,0 0-15,0 0 16,0 0-16,79 65 0,-79-65 15,0 0-15,0 0 16,0 0 0,0 0-16,0 0 15,0 0-15,0 0 0,0 0 0,0 0 16,0 0-16,0 0 16,79 42-16,-79-42 0,0 0 15,0 0-15,0 0 16,0 0-16,0 0 0,0 0 15,0 0-15,0 0 0,0 0 16,0 0-16,44 18 16,-44-18-16,0 0 0,0 0 15,0 0-15,0 0 16,0 0-16</inkml:trace>
  <inkml:trace contextRef="#ctx0" brushRef="#br0" timeOffset="127008.9663">6265 13293 0,'0'0'0,"0"0"0,0 0 0,0 0 31,0 0-31,0 0 16,0 0-16,0 0 0,0 0 0,0 0 0,0 0 0,0 0 16,0 0-16,0 0 15,-28-3-15,28 3 0,0 0 16,0 0-16,18-25 16,-18 25-16,0 0 0,0 0 15,0 0-15,0 0 16,61-43-16,-61 43 0,0 0 15,0 0-15,68-8 16,-68 8-16,0 0 0,0 0 16,61 39-16,-61-39 0,0 0 15,0 0-15,0 0 16,0 0-16,65 51 0,-65-51 16,0 0-16,0 0 15,0 0-15,73 25 0,-73-25 16,0 0-16,0 0 0,0 0 15,78 0-15,-78 0 16,0 0-16,0 0 0,76 7 16,-76-7-16,0 0 15,0 0-15,0 0 0,0 0 16,79 29-16,-79-29 0,0 0 16,0 0-16,0 0 0,102 14 15,-102-14-15,0 0 16,0 0-16,0 0 0,0 0 15,107-14-15,-107 14 16,0 0-16,0 0 0,0 0 16,104 0-16,-104 0 15,0 0-15,0 0 0,102 11 16,-102-11-16,0 0 0,100-11 16,-100 11-16,0 0 15,0 0-15,0 0 0,101-29 16,-101 29-16,0 0 15,0 0-15,0 0 0,90-7 16,-90 7-16,0 0 0,0 0 16,0 0-16,0 0 15,0 0-15,0 0 0,0 0 16,0 0-16,0 0 16,0 0-16,76 22 0,-76-22 15,0 0-15,0 0 0,0 0 16,0 0-16,0 0 15,0 0-15,0 0 0,0 0 16,0 0-16,0 0 16,65 21-16,-65-21 0,0 0 15,0 0-15,0 0 0,0 0 16,0 0-16,0 0 16,0 0-16,0 0 0,0 0 15,0 0-15,46 18 0,-46-18 16,0 0-16,0 0 15,0 0-15,0 0 0,0 0 16,0 0-16,0 0 16,0 0-16,0 0 0,0 0 15,0 0-15,0 0 16,0 0-16,0 0 0,0 0 16,0 0-16,0 0 0,0 0 15,0 0-15,0 0 16,0 0-16,0 0 0,0 0 15,0 0-15,0 0 16,0 0-16,0 0 0,0 0 16,0 0-16,0 0 0,0 0 15</inkml:trace>
  <inkml:trace contextRef="#ctx0" brushRef="#br0" timeOffset="128383.6453">13926 12777 0,'0'0'0,"0"0"16,-72 39-16,72-39 0,-90 68 15,90-68-15,-119 105 0,119-105 16,-133 132-16,133-132 16,-137 158-16,137-158 0,-119 165 15,119-165-15,-94 161 16,94-161-16,-64 147 0,64-147 15,0 0-15,0 0 16</inkml:trace>
  <inkml:trace contextRef="#ctx0" brushRef="#br0" timeOffset="129164.7207">14116 12845 0,'0'0'0,"-17"14"0,17-14 15,0 0-15,-54 41 16,54-41-16,0 0 0,-83 74 15,83-74-15,-104 108 16,104-108-16,-109 122 0,109-122 16,-100 129-16,100-129 0,-90 132 15,90-132-15,-76 130 16,76-130-16,-61 125 0,61-125 16,0 0-16,0 0 0,-58 128 15,58-128-15,0 0 16,0 0-16,0 0 0,0 0 15,-50 123-15,50-123 16,0 0-16,0 0 0,0 0 16,0 0-16,0 0 0,0 0 15,0 0-15,0 0 16,0 0-16,0 0 0,-36 93 16,36-93-16,0 0 15,0 0-15,0 0 0,0 0 16,0 0-16,0 0 15,0 0-15,0 0 0,0 0 16,0 0-16,-18 54 16,18-54-16,0 0 0,0 0 15,0 0-15,0 0 0,0 0 16,0 0-16,0 0 16,0 0-16,0 0 0,0 0 15,0 0-15,0 0 0,0 0 16,0 0-16,0 0 15,0 0-15,0 0 0,0 0 16,0 0-16,0 0 16,0 0-16,0 0 0,0 0 15,0 0-15,0 0 0,0 0 16</inkml:trace>
  <inkml:trace contextRef="#ctx0" brushRef="#br0" timeOffset="377801.8025">15621 8603 0,'0'0'0,"0"0"0,0 0 16,0 0-16,0 0 0,0 0 15,0 0-15,0 0 0,0 0 16,0 0-16,0 0 16,44 0-16,-44 0 0,0 0 15,0 0-15,97 0 16,-97 0-16,0 0 0,129 3 15,-129-3-15,0 0 0,141 7 16,-141-7-16,0 0 16,151 11-16,-151-11 0,0 0 15,0 0-15,169 11 16,-169-11-16,0 0 0,177 14 16,-177-14-16,184 11 15,-184-11-15,0 0 0,168 7 16,-168-7-16,152 4 0,-152-4 15,132 3-15,-132-3 16,116 3-16,-116-3 0,122 4 16,-122-4-16,141 0 15,-141 0-15,147-4 0,-147 4 16,134-3-16,-134 3 0,0 0 16,136-7-16,-136 7 15,0 0-15,158-11 0,-158 11 16,180-11-16,-180 11 15,174-10-15,-174 10 0,151-8 16,-151 8-16,143-6 0,-143 6 16,148-8-16,-148 8 0,137-3 15,-137 3-15,123 0 16,-123 0-16,0 0 0,129 0 16,-129 0-16,145 0 15,-145 0-15,0 0 0,161-4 16,-161 4-16,0 0 0,184-3 15,-184 3-15,197-8 16,-197 8-16,0 0 0,191-7 16,-191 7-16,180-3 15,-180 3-15,166-4 0,-166 4 16,0 0-16,159-4 16,-159 4-16,161 0 0,-161 0 15,0 0-15,177-3 16,-177 3-16,0 0 0,198-4 15,-198 4-15,202-7 0,-202 7 16,190-3-16,-190 3 16,0 0-16,187-4 0,-187 4 15,0 0-15,198-4 16,-198 4-16,216-7 0,-216 7 16,198-3-16,-198 3 0,162 3 15,-162-3-15,155 7 16,-155-7-16,158 8 0,-158-8 15,177 10-15,-177-10 16,169 7-16,-169-7 0,154 4 16,-154-4-16,163 7 0,-163-7 15,172 11-15,-172-11 0,173 11 16,-173-11-16,0 0 16,191 11-16,-191-11 0,209 6 15,-209-6-15,209 4 16,-209-4-16,198 4 0,-18 3 15,-180-7-15,154 7 0,-154-7 16,145 7-16,6 4 16,-151-11-16,143 7 0,-143-7 15,145 11-15,6-1 16,-151-10-16,148 8 0,-148-8 16,151 4-16,-151-4 15,172 3-15,-172-3 0,180 0 16,-180 0-16,184 4 0,-184-4 15,187 0-15,-7 0 16,-180 0-16,159-4 0,-159 4 16,154-3-16,1-1 15,-155 4-15,148-4 0,-148 4 16,148-7-16,-148 7 0,158-7 16,-158 7-16,177-4 15,-177 4-15,194 0 0,-194 0 16,190 0-16,-190 0 15,173-4-15,-7 1 0,-166 3 16,144 0-16,-144 0 0,140 0 16,-140 0-16,155 0 0,-155 0 15,169 0-15,-169 0 16,169 3-16,-169-3 0,166 4 16,-166-4-16,165 0 15,-165 0-15,0 0 0,180 4 16,-180-4-16,188 7 0,-188-7 15,176 7-15,-176-7 16,169 8-16,-169-8 0,170 10 16,-170-10-16,161 11 15,-161-11-15,148 11 0,-148-11 16,133 11-16,-133-11 16,136 7-16,-136-7 0,145 10 15,-145-10-15,0 0 16,158 15-16,-158-15 0,163 18 15,-163-18-15,150 18 0,-150-18 16,0 0-16,156 21 16,-156-21-16,0 0 0,168 25 15,-168-25-15,0 0 16,0 0-16,177 25 0,-177-25 16,158 22-16,-158-22 0,0 0 15,130 11-15,-130-11 16,0 0-16,0 0 0,0 0 15,104 10-15,-104-10 16,0 0-16,0 0 0,0 0 16,98 0-16,-98 0 0,0 0 15,78-14-15,-78 14 0,0 0 16,0 0-16,0 0 16,0 0-16</inkml:trace>
  <inkml:trace contextRef="#ctx0" brushRef="#br0" timeOffset="393735.483">13343 14204 0,'0'0'0,"0"0"15,0 0-15,0 0 16,0 0-16,0 0 0,0 0 15,0 0-15,0 0 0,0 0 16,0 0-16,0 0 16,0 0-16,0 0 0,0 0 15,0 0-15,0 0 0,0 0 16,0 0-16,-65 40 16,65-40-16,0 0 0,0 0 15,-119 32-15,119-32 16,-172 43-16,172-43 0,-187 43 15,3 3-15,184-46 16,-163 40-16,163-40 0,-147 39 16,147-39-16,-151 40 0,151-40 15,0 0-15,-158 36 16,158-36-16,0 0 0,-159 32 16,159-32-16,0 0 0,-147 18 15,147-18-15,0 0 16,0 0-16,-119-7 0,119 7 15,0 0-15,0 0 0,-94-43 16,94 43-16,0 0 16,-79-76-16,79 76 0,0 0 15,-75-89-15,75 89 16,-90-90-16,90 90 0,-109-75 16,109 75-16,-122-54 15,122 54-15,0 0 0,-148-36 16,148 36-16,-172-14 0,172 14 15,-184 4-15,184-4 16,0 0-16,-194 21 0,194-21 16,-202 32-16,202-32 15,-191 36-15,11-4 0,180-32 16,-158 29-16,158-29 0,-144 25 16,144-25-16,-152 22 15,152-22-15,-161 10 0,161-10 16,0 0-16,-169 0 15,169 0-15,0 0 0,0 0 16,-156-25-16,156 25 0,0 0 16,0 0-16,0 0 15,0 0-15,-121-57 0,121 57 16,0 0-16,-87-100 0,87 100 16,-72-115-16,72 115 15,0 0-15,-76-104 0,76 104 16,-100-75-16,100 75 15,-126-40-15,126 40 0,-144-6 16,144 6-16,-162 18 0,162-18 16,-177 35-16,-6 8 15,183-43-15,-181 39 0,8-3 16,173-36-16,-158 29 16,158-29-16,-162 18 0,162-18 15,-158 14-15,158-14 16,-158 0-16,158 0 0,-166-14 15,166 14-15,-144-22 0,144 22 16,0 0-16,-122-36 16,122 36-16,0 0 0,0 0 15,0 0-15,-116-42 16,116 42-16,0 0 0,0 0 16,0 0-16,0 0 0,-107-40 15,107 40-15,0 0 16,-109-28-16,109 28 0,0 0 15,-132-32-15,132 32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5:27:43.4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6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6.66667" units="1/cm"/>
          <inkml:channelProperty channel="Y" name="resolution" value="13.17073" units="1/cm"/>
          <inkml:channelProperty channel="T" name="resolution" value="1" units="1/dev"/>
        </inkml:channelProperties>
      </inkml:inkSource>
      <inkml:timestamp xml:id="ts1" timeString="2024-04-11T05:56:39.351"/>
    </inkml:context>
  </inkml:definitions>
  <inkml:trace contextRef="#ctx0" brushRef="#br0">4714 4572 0,'0'0'0,"0"0"0,0 0 16,0 0-16,0 0 15,-61 50-15,61-50 0,0 0 16,-87 78-16,87-78 16,-99 102-16,99-102 0,-91 121 15,91-121-15,-83 144 0,83-144 16,-86 161-16,86-161 0,-94 172 15,94-172-15,-98 184 16,5 2-16,93-186 0,-79 168 16,79-168-16,-79 158 15,0-4-15,79-154 0,-69 140 16,69-140-16,-53 125 0,53-125 16,-50 115-16,50-115 15,0 0-15,-52 97 0,52-97 16,0 0-16,0 0 15,-53 72-15,53-72 0,-44-8 16,44 8-16,0 0 16</inkml:trace>
  <inkml:trace contextRef="#ctx0" brushRef="#br0" timeOffset="453.1245">3804 4711 0,'0'0'0,"0"0"15,0 0-15,7 25 0,-7-25 16,0 0-16,29 58 16,-29-58-16,0 0 0,0 0 15,50 100-15,-50-100 0,64 137 16,-64-137-16,69 147 16,-69-147-16,69 143 0,-69-143 15,68 133-15,-68-133 16,69 132-16,-69-132 0,64 136 15,-64-136-15,61 141 0,-61-141 16,66 136-16,-66-136 0,64 133 16,-64-133-16,0 0 15,65 139-15,-65-139 0,0 0 16,0 0-16,65 154 16,-65-154-16,0 0 0,0 0 15,0 0-15,0 0 0,0 0 16,57 152-16,-57-152 15,0 0-15,0 0 0,29 111 16,-29-111-16,0 0 16</inkml:trace>
  <inkml:trace contextRef="#ctx0" brushRef="#br0" timeOffset="1031.1173">3498 5378 0,'0'0'0,"0"0"16,0 0-16,0 0 16,0 0-16,0 0 0,0 0 15,0 0-15,62 19 16,-62-19-16,0 0 0,88 10 16,-88-10-16,0 0 0,131 8 15,-131-8-15,0 0 16,0 0-16,168 7 0,-168-7 15,180 10-15,-180-10 16,0 0-16,175 15 0,-175-15 16,0 0-16,165 18 0,-165-18 15,0 0-15,164 24 16,-164-24-16,0 0 0,0 0 16,163 31-16,-163-31 15,0 0-15,147 30 0,-147-30 16,0 0-16,0 0 0,0 0 15,0 0-15,126 29 0,-126-29 16,0 0-16,0 0 16,0 0-16,0 0 0,0 0 15,0 0-15,0 0 16,0 0-16,0 0 0,97 21 16,-97-21-16</inkml:trace>
  <inkml:trace contextRef="#ctx0" brushRef="#br0" timeOffset="1156.1818">5171 5670 0,'0'0'0,"0"0"0,0 0 16,0 0-16,0 0 0,0 0 15,0 0-15</inkml:trace>
  <inkml:trace contextRef="#ctx0" brushRef="#br0" timeOffset="2265.4478">5906 5092 0,'0'0'0,"0"0"0,0 0 15,-25-8-15,25 8 16,0 0-16,-58 0 0,58 0 16,-72 33-16,72-33 0,0 0 15,-83 75-15,83-75 0,0 0 16,0 0-16,0 0 15,-68 126-15,68-126 0,0 0 16,0 0-16,0 0 16,-7 129-16,7-129 0,0 0 15,65 68-15,-65-68 16,0 0-16,93-4 0,-93 4 16,0 0-16,0 0 0,90-82 15,-90 82-15,0 0 16,0 0-16,53-133 0,-53 133 15,0 0-15,0 0 16,0 0-16,-3-143 0,3 143 16,-65-101-16,65 101 15,-100-25-15,100 25 0,-109 43 16,109-43-16,-100 79 0,100-79 16,-79 97-16,79-97 15,-69 107-15,69-107 0,-58 122 16,58-122-16,-43 136 15,43-136-15,0 0 0,-21 133 16,21-133-16,0 0 0,0 0 16,0 0-16,0 0 15,18 111-15,-18-111 0,0 0 16,72 76-16,-72-76 16,0 0-16,126 24 0,-126-24 15,162-17-15,-162 17 0,162-39 16,-162 39-16,148-51 0,-148 51 15,136-57-15,-136 57 16,0 0-16,133-69 0,-133 69 16,115-96-16,-115 96 15,0 0-15</inkml:trace>
  <inkml:trace contextRef="#ctx0" brushRef="#br0" timeOffset="2593.4952">6326 4622 0,'0'0'0,"0"0"16,0 0-16,0 0 0,0 0 15,0 0-15,0 0 16,-14 18-16,14-18 0,-3 68 16,3-68-16,0 115 0,0-115 15,0 150-15,0-150 16,-3 180-16,3-180 0,0 190 15,0-4-15,0-186 16,0 171-16,0-171 0,6 159 16,-6-159-16,14 161 0,-14-161 15,22 155-15,-22-155 16,26 143-16,-26-143 0,0 0 16,32 129-16,-32-129 0,0 0 15,0 0-15,29 118 16,-29-118-16,0 0 0,0 0 15,0 0-15,0 0 0,32 105 16,-32-105-16,0 0 16</inkml:trace>
  <inkml:trace contextRef="#ctx0" brushRef="#br0" timeOffset="3155.7706">7554 4963 0,'0'0'0,"0"0"15,0 0-15,0 0 0,0 0 16,0 0-16,-29 47 16,29-47-16,0 0 0,-32 85 15,32-85-15,0 0 16,0 0-16,-36 115 0,36-115 15,0 0-15,0 0 0,0 0 16,4 118-16,-4-118 16,0 0-16,50 79 0,-50-79 15,0 0-15,79 11 16,-79-11-16,0 0 0,0 0 16,0 0-16,80-53 0,-80 53 15,0 0-15,0 0 0,0 0 16,28-87-16,-28 87 15,-50-61-15,50 61 0,-111-11 16,111 11-16,-126 25 16,126-25-16,-119 62 0,119-62 15,-105 78-15,105-78 0,0 0 16,0 0-16,-86 111 16,86-111-16,0 0 0,-47 141 15,47-141-15,0 0 16,0 0-16,0 0 0,15 129 15,-15-129-15,0 0 16,0 0-16,82 75 0,-82-75 16,122 25-16,-122-25 0,141-11 15,-141 11-15,140-32 16,-140 32-16,141-46 0,-141 46 16,0 0-16,140-65 0,-140 65 15,0 0-15</inkml:trace>
  <inkml:trace contextRef="#ctx0" brushRef="#br0" timeOffset="3561.9266">8088 4618 0,'0'0'0,"0"0"0,0 0 15,0 0-15,0 0 16,0 0-16,-5 46 0,5-46 16,-7 84-16,7-84 15,-7 118-15,7-118 0,-10 144 16,-2 16-16,12-160 0,-7 155 16,0-8-16,7-147 0,-3 148 15,3-148-15,-4 150 16,4-150-16,4 161 0,-4-161 15,10 172-15,-10-172 16,22 172-16,-22-172 0,21 150 16,-21-150-16,0 0 0,18 125 15,-18-125-15,0 0 16,0 0-16,0 0 0,0 0 16,0 0-16,22 116 15,-22-116-15,0 0 0,33 29 16,-33-29-16</inkml:trace>
  <inkml:trace contextRef="#ctx0" brushRef="#br0" timeOffset="3858.7632">8548 4948 0,'0'0'0,"0"0"15,0 0-15,0 0 0,0 0 16,0 0-16,4 62 0,-4-62 16,0 117-16,0-117 15,3 141-15,-3-141 0,0 0 16,4 157-16,-4-157 16,0 0-16,0 184 0,0-184 15,0 168-15,0-168 0,0 0 16,0 0-16,0 0 0,0 140 15,0-140-15,0 0 16,0 0-16,0 0 0,-4 78 16,4-78-16</inkml:trace>
  <inkml:trace contextRef="#ctx0" brushRef="#br0" timeOffset="4264.9814">8440 5300 0,'0'0'0,"0"0"0,0 0 16,0 0-16,36-61 16,-36 61-16,0 0 0,0 0 15,86-69-15,-86 69 0,0 0 16,137-53-16,-137 53 0,0 0 16,0 0-16,154-22 15,-154 22-15,0 0 0,145 10 16,-145-10-16,0 0 15,0 0-15,0 0 0,105 55 16,-105-55-16,0 0 0,39 86 16,-39-86-16,0 0 15,-36 107-15,36-107 0,-97 115 16,97-115-16,-137 108 16,137-108-16,0 0 0,-144 90 15,144-90-15,0 0 16,0 0-16,0 0 0,-126 68 15,126-68-15,0 0 0,0 0 16,0 0-16,-79 25 16,79-25-16,0 0 0,0 0 15,61-101-15,-61 101 16</inkml:trace>
  <inkml:trace contextRef="#ctx0" brushRef="#br0" timeOffset="4702.2848">9441 4381 0,'0'0'0,"0"0"0,0 0 0,0 0 16,0 0-16,0 0 0,0 0 15,4 72-15,-4-72 16,-4 115-16,4-115 0,-4 146 16,4-146-16,-4 166 15,4-166-15,-7 179 0,0 1 16,7-180-16,-7 168 16,7-168-16,-4 177 0,0 2 15,4-179-15,0 168 16,0-168-16,4 165 0,-4-165 15,4 169-15,-4-169 0,11 160 16,-11-160-16,0 0 16,0 0-16,18 163 0,-18-163 15,0 0-15,0 0 16,0 0-16,24 153 0,-24-153 16,0 0-16,0 0 0,0 0 15,0 0-15,0 0 16,0 0-16,0 0 0,0 0 15,0 0-15,0 0 16,29 111-16,-29-111 0,0 0 16</inkml:trace>
  <inkml:trace contextRef="#ctx0" brushRef="#br0" timeOffset="8685.8255">10870 11130 0,'0'0'0,"0"0"16,0 0-16,0 0 0,-19-54 15,19 54-15,0 0 16</inkml:trace>
  <inkml:trace contextRef="#ctx0" brushRef="#br0" timeOffset="9263.8116">6258 6863 0,'0'0'0,"0"0"16,0 0-16,0 0 0,0 0 16,0 0-16,0 0 0,0 0 15,0 0-15,0 0 16,-39-36-16,39 36 0,0 0 15,0 0-15,0 0 16,0 0-16,0 0 0,-47-36 16,47 36-16,0 0 15,0 0-15,-65-3 0,65 3 16,0 0-16,-72 57 0,72-57 16,0 0-16,-64 108 0,64-108 15,-48 132-15,48-132 16,-29 137-16,29-137 0,-10 129 15,10-129-15,0 0 16,0 126-16,0-126 0,0 0 16,18 129-16,-18-129 0,0 0 15,0 0-15,36 147 16,-36-147-16,0 0 0,47 154 16,-47-154-16,0 0 15,0 0-15,61 144 0,-61-144 16,0 0-16,76 128 15,-76-128-15,0 0 0,0 0 16,90 108-16,-90-108 0,0 0 16,0 0-16,0 0 15,107 67-15,-107-67 0,116 4 16,-116-4-16</inkml:trace>
  <inkml:trace contextRef="#ctx0" brushRef="#br0" timeOffset="9560.662">6918 6939 0,'0'0'0,"0"0"16,0 0-16,0 0 0,-77 39 15,77-39-15,0 0 16,-86 68-16,86-68 0,-101 100 16,101-100-16,-104 115 0,104-115 15,-97 122-15,97-122 16,0 0-16,-86 123 0,86-123 16,0 0-16,0 0 0,0 0 15,0 0-15,-76 114 16,76-114-16,0 0 0,-47 68 15,47-68-15</inkml:trace>
  <inkml:trace contextRef="#ctx0" brushRef="#br0" timeOffset="9763.7416">6597 7322 0,'0'0'0,"0"0"16,0 0-16,0 0 15,0 0-15,0 0 0,0 0 16,0 0-16,28 54 15,-28-54-15,0 0 0,62 62 16,-62-62-16,0 0 0,0 0 16,86 68-16,-86-68 15,0 0-15,0 0 0,94 68 16,-94-68-16,0 0 16,0 0-16</inkml:trace>
  <inkml:trace contextRef="#ctx0" brushRef="#br0" timeOffset="10123.1314">7173 6390 0,'0'0'0,"0"0"0,0 0 0,0 0 16,0 0-16,0 0 15,-22 100-15,22-100 0,-14 144 16,14-144-16,-11 175 0,11-175 16,-7 183-16,3 0 15,4-183-15,0 172 0,4-11 16,-4-161-16,3 159 16,-3-159-16,0 168 0,-7 11 15,7-179-15,-3 165 16,3-165-16,0 0 0,-4 172 15,4-172-15,0 176 16,0-176-16,0 0 0,0 0 16,0 0-16,0 0 0,0 154 15,0-154-15,0 0 16,-11 83-16,11-83 0</inkml:trace>
  <inkml:trace contextRef="#ctx0" brushRef="#br0" timeOffset="10357.4517">7061 7275 0,'0'0'0,"0"0"0,0 0 15,0 0-15,0 0 0,0 0 16,90-24-16,-90 24 0,119-33 15,-119 33-15,0 0 16,144-35-16,-144 35 0,0 0 16</inkml:trace>
  <inkml:trace contextRef="#ctx0" brushRef="#br0" timeOffset="10857.2403">7872 6706 0,'0'0'0,"0"0"0,0 0 15,-15 21-15,15-21 16,-36 50-16,36-50 0,0 0 16,-54 86-16,54-86 15,0 0-15,-58 115 0,58-115 16,0 0-16,0 0 15,0 0-15,-26 125 0,26-125 16,0 0-16,26 101 0,-26-101 16,0 0-16,0 0 0,90 21 15,-90-21-15,0 0 16,126-57-16,-126 57 0,0 0 16,108-108-16,-108 108 15,0 0-15,0 0 0,50-121 16,-50 121-16,0 0 0,0 0 15,0 0-15,-32-90 16,32 90-16,-86-32 0,86 32 16,-105 35-16,105-35 15,-104 90-15,104-90 0,-90 122 16,90-122-16,-68 133 16,68-133-16,0 0 0,-47 139 15,47-139-15,0 0 0,0 0 16,-22 147-16,22-147 15,0 0-15,0 0 0,11 133 16,-11-133-16,0 0 16,0 0-16,65 79 0,-65-79 15,104 7-15,-104-7 16</inkml:trace>
  <inkml:trace contextRef="#ctx0" brushRef="#br0" timeOffset="11325.9755">8055 7268 0,'0'0'0,"0"0"16,0 0-16,0 0 0,0 0 15,0 0-15,0 0 0,0 0 16,-25 54-16,25-54 16,0 0-16,-58 75 0,58-75 15,0 0-15,-97 93 16,97-93-16,-122 94 0,122-94 15,0 0-15,-123 83 0,123-83 16,0 0-16,0 0 0,0 0 16,-129 64-16,129-64 15,0 0-15,0 0 0,0 0 16,0 0-16,0 0 16,0 0-16,0 0 0,0 0 15,-105 36-15,105-36 16,0 0-16,0 0 0,-22 11 15,22-11-15,0 0 0,76-19 16,-76 19-16,136-35 16,-136 35-16,152-39 0,-152 39 15,0 0-15,151-40 16,-151 40-16,148-36 0,-148 36 16,0 0-16,144-35 15,-144 35-15,0 0 0,151-33 16,-151 33-16,0 0 0,0 0 15,0 0-15,0 0 16</inkml:trace>
  <inkml:trace contextRef="#ctx0" brushRef="#br0" timeOffset="11825.8973">7843 8014 0,'0'0'0,"-15"18"16,15-18-16,0 0 15,0 0-15,-36 58 0,36-58 16,0 0-16,-36 96 16,36-96-16,0 0 0,0 0 15,-7 126-15,7-126 16,0 0-16,36 136 0,-36-136 15,0 0-15,75 115 16,-75-115-16,0 0 0,0 0 16,0 0-16,112 72 0,-112-72 15,0 0-15,133 3 16,-133-3-16,122-68 0,-122 68 16,0 0-16,90-111 15,-90 111-15,0 0 0,48-129 16,-48 129-16,0 0 0,0 0 15,-12-129-15,12 129 16,0 0-16,-78-108 0,78 108 16,0 0-16,-123-72 15,123 72-15,0 0 0,0 0 16,-158-43-16,158 43 0,0 0 16,0 0-16,-166-17 0,166 17 15,0 0-15,0 0 16,-145 3-16,145-3 0,0 0 15,0 0-15,0 0 16,-104 36-16,104-36 0</inkml:trace>
  <inkml:trace contextRef="#ctx0" brushRef="#br0" timeOffset="12294.5391">8595 6741 0,'0'0'0,"0"0"0,0 0 15,0 0-15,0 0 0,47 43 16,-47-43-16,0 0 0,72 61 15,-72-61-15,0 0 16,86 97-16,-86-97 0,0 0 16,0 0-16,87 129 15,-87-129-15,0 0 0,75 154 16,-75-154-16,0 0 0,51 172 16,-51-172-16,21 184 15,-21-184-15,0 0 0,-7 168 16,7-168-16,0 0 15,-29 158-15,29-158 0,0 0 16,0 0-16,-47 150 16,47-150-16,0 0 0,0 0 15,-57 129-15,57-129 16,0 0-16,0 0 0,-61 108 16,61-108-16,0 0 0,0 0 15,0 0-15,0 0 16</inkml:trace>
  <inkml:trace contextRef="#ctx0" brushRef="#br0" timeOffset="41084.6864">10128 5368 0,'0'0'0,"0"0"16,0 0-16,0 0 0,0 0 16,0 0-16,0 0 0,0 0 15,43 10-15,-43-10 16,0 0-16,87 8 0,-87-8 16,0 0-16,122 11 15,-122-11-15,0 0 0,0 0 16,148 10-16,-148-10 0,0 0 15,0 0-15,151 11 0,-151-11 16,0 0-16,0 0 16,0 0-16</inkml:trace>
  <inkml:trace contextRef="#ctx0" brushRef="#br0" timeOffset="41428.4495">10042 5770 0,'0'0'0,"0"0"15,0 0-15,0 0 16,0 0-16,0 0 0,0 0 15,0 0-15,68 7 0,-68-7 16,0 0-16,101 0 16,-101 0-16,0 0 0,140 0 15,-140 0-15,0 0 16,0 0-16,162 3 0,-162-3 16,0 0-16,159 4 0,-159-4 15,0 0-15,130-11 16,-130 11-16</inkml:trace>
  <inkml:trace contextRef="#ctx0" brushRef="#br0" timeOffset="42115.7892">10412 5110 0,'0'0'15,"0"0"-15,0 0 0,0 0 16,0 0-16,0 0 0,0 0 16,0 0-16,55 29 15,-55-29-15,0 0 0,86 42 16,-86-42-16,0 0 15,0 0-15,123 61 0,-123-61 16,0 0-16,136 76 16,-136-76-16,0 0 0,0 0 15,0 0-15,129 85 0,-129-85 16,0 0-16,0 0 16,0 0-16,80 112 0,-80-112 15,0 0-15,0 126 16,0-126-16,-76 129 0,76-129 15,-111 118-15,111-118 0,-122 104 16,122-104-16,-123 100 16,123-100-16,0 0 0,0 0 15,-115 97-15,115-97 16,0 0-16,0 0 0,0 0 16,0 0-16,0 0 0,0 0 15,0 0-15,0 0 16,0 0-16,0 0 0,-94 82 15,94-82-15,0 0 0,0 0 16,0 0-16,0 0 16,0 0-16,0 0 0,0 0 15,0 0-15,0 0 0,0 0 16,-61 44-16,61-44 16,0 0-16,0 0 0,0 0 15,0 0-15,0 0 16,0 0-16,0 0 0,0 0 15,0 0-15,0 0 16,0 0-16,0 0 0,0 0 16,0 0-16,0 0 15,0 0-15,0 0 0,0 0 16,0 0-16</inkml:trace>
  <inkml:trace contextRef="#ctx0" brushRef="#br0" timeOffset="60627.0905">11824 4500 0,'0'0'0,"0"0"0,0 0 0,0 0 16,0 0-16,0 0 15,0 0-15,-4 57 0,4-57 16,0 0-16,-7 90 16,7-90-16,0 0 0,-8 133 15,8-133-15,-7 154 0,7-154 16,0 0-16,0 180 15,0-180-15,4 196 0,-4-196 16,3 201-16,-3-201 16,0 194-16,0-194 0,-3 183 15,3-183-15,-4 179 0,4-179 16,0 0-16,-7 179 16,7-179-16,-10 188 0,10-188 15,0 0-15,-11 164 16,11-164-16,0 0 0,0 0 15,0 0-15,0 0 0,0 0 16,-7 129-16,7-129 16,0 0-16,0 0 0,7 50 15,21-104-15,-28 54 16,0 0-16</inkml:trace>
  <inkml:trace contextRef="#ctx0" brushRef="#br0" timeOffset="61173.7587">12417 4862 0,'0'0'0,"0"0"16,0 0-16,0 0 0,0 0 15,0 0-15,0 86 0,0-86 16,-3 101-16,3-101 16,-7 118-16,7-118 0,0 0 15,-7 143-15,7-143 16,0 0-16,-3 162 0,3-162 16,0 0-16,13 160 0,-13-160 15,0 0-15,0 0 0,51 141 16,-51-141-16,0 0 15,0 0-15,90 97 0,-90-97 16,0 0-16,118 39 16,-118-39-16,119-10 0,-119 10 15,105-47-15,-105 47 0,79-72 16,-79 72-16,0 0 16,61-96-16,-61 96 0,0 0 15,0 0-15,36-137 16,-36 137-16,0 0 0,8-169 15,-8 169-15,0 0 16,-22-168-16,22 168 0,0 0 16,0 0-16,-39-143 15,39 143-15,0 0 0,0 0 16,0 0-16,-65-104 0,65 104 16,0 0-16,0 0 15</inkml:trace>
  <inkml:trace contextRef="#ctx0" brushRef="#br0" timeOffset="61361.1946">12410 5507 0,'0'0'0,"0"0"0,0 0 15,0 0-15,0 0 0,0 0 16,0 0-16,0 0 15,62-3-15,-62 3 0,0 0 16,107-10-16,-107 10 0,141-19 16,-141 19-16,0 0 15,0 0-15</inkml:trace>
  <inkml:trace contextRef="#ctx0" brushRef="#br0" timeOffset="61564.2767">12983 5411 0,'0'0'0,"0"0"0,0 0 15,0 0-15,0 0 16,33-14-16,-33 14 0,90-32 16,46-15-16,-136 47 0,158-47 15,-158 47-15,0 0 16,162-47-16,-162 47 0</inkml:trace>
  <inkml:trace contextRef="#ctx0" brushRef="#br0" timeOffset="61861.0825">13684 4605 0,'0'0'0,"0"0"16,0 0-16,0 0 0,0 0 16,0 0-16,0 0 15,-3 92-15,3-92 0,-7 126 16,7-126-16,-10 168 16,10-168-16,-15 169 0,15-169 15,-11 154-15,11-154 16,-7 136-16,7-136 0,0 129 15,0-129-15,0 0 0,0 0 16,18 137-16,-18-137 16,0 0-16,0 0 0,0 0 15,0 0-15</inkml:trace>
  <inkml:trace contextRef="#ctx0" brushRef="#br0" timeOffset="62095.4938">13048 6056 0,'0'0'0,"0"0"0,0 0 15,0 0-15,17 68 16,-17-68-16,0 0 0,0 0 16,41 94-16,-41-94 0,68 121 15,-68-121-15,86 108 16,-86-108-16,118 68 0,-118-68 15,148 18-15,-148-18 0,162-47 16,-162 47-16</inkml:trace>
  <inkml:trace contextRef="#ctx0" brushRef="#br0" timeOffset="62532.8931">14290 5206 0,'0'0'0,"0"0"0,0 0 15,0 0-15,0 0 0,0 0 16,-36 76-16,36-76 0,-33 104 16,33-104-16,0 0 15,-18 134-15,18-134 0,0 0 16,0 0-16,18 128 15,-18-128-15,58 82 0,-58-82 16,94 4-16,-94-4 16,100-68-16,-100 68 0,0 0 15,83-112-15,-83 112 0,0 0 16,0 0-16,33-136 16,-33 136-16,0 0 0,0 0 15,0 0-15,-33-118 16,33 118-16,-98-51 0,98 51 15,0 0-15,-126 19 16,126-19-16,0 0 0,0 0 16,0 0-16,-118 32 0,118-32 15,-54-22-15,83-78 16,-29 100-16,0 0 0</inkml:trace>
  <inkml:trace contextRef="#ctx0" brushRef="#br0" timeOffset="62798.3635">14862 4446 0,'0'0'0,"0"0"0,0 0 16,4 29-16,-4-29 15,0 0-15,14 78 0,-14-78 16,18 122-16,-18-122 16,18 151-16,-18-151 0,0 0 15,18 179-15,-18-179 0,17 208 16,-17-208-16,15 219 15,-4-10-15,-11-209 0,11 186 16,3-21-16,-14-165 0,11 154 16,-11-154-16,8 154 15,-8-154-15,7 165 0,-7-165 16,3 173-16,-3-173 16,0 0-16,0 0 0,0 0 15,0 0-15,-3 168 0,3-168 16,0 0-16</inkml:trace>
  <inkml:trace contextRef="#ctx0" brushRef="#br0" timeOffset="63438.9319">15470 4952 0,'0'0'0,"0"0"16,0 0-16,8-54 15,-8 54-15,0 0 16,53-78-16,-53 78 16,109-94-16,-109 94 0,0 0 15,0 0-15,147-94 0,-147 94 16,0 0-16,0 0 16,0 0-16,0 0 0,130-60 15,-130 60-15,0 0 0,54-4 16,-54 4-16,-40 57 15,40-57-15,-104 109 0,104-109 16,-130 132-16,130-132 16,0 0-16,-130 144 0,130-144 15,0 0-15,0 0 0,0 0 16,-104 135-16,104-135 16,0 0-16,0 0 0,-32 101 15,32-101-15,0 0 0,50 39 16,-50-39-16,0 0 15,111-7-15,-111 7 0,0 0 16,0 0-16,0 0 16,145-21-16,-145 21 0,0 0 15,112 17-15,-112-17 16,29 65-16,-29-65 0,-62 100 16,-68 26-16,130-126 0,-151 126 15,151-126-15,0 0 16,0 0-16,0 0 0,0 0 15,-144 111-15,144-111 16,0 0-16,0 0 0,-72 64 16,72-64-16,32-11 15,-32 11-15,127-78 0,60-29 16,-187 107-16,205-105 0,-205 105 16,198-86-16,-198 86 15,0 0-15,184-57 0,-184 57 16,0 0-16,0 0 0</inkml:trace>
  <inkml:trace contextRef="#ctx0" brushRef="#br0" timeOffset="63798.1254">15582 6404 0,'0'0'16,"0"0"-16,0 0 0,0 0 15,0 0-15,0 0 0,25 86 16,-25-86-16,0 0 16,62 82-16,-62-82 0,0 0 15,97 62-15,-97-62 16,107 11-16,-107-11 0,105-36 16,-105 36-16,94-91 0,-94 91 15,75-125-15,-75 125 0,0 0 16,44-132-16,-44 132 15,0 0-15,0 0 0,-19-126 16,19 126-16,-75-93 16,75 93-16,0 0 0,-126-29 15,126 29-15,0 0 16,-163 29-16,163-29 0,0 0 16,0 0-16,0 0 0,0 0 15,-143 61-15,143-61 16,0 0-16</inkml:trace>
  <inkml:trace contextRef="#ctx0" brushRef="#br0" timeOffset="64032.4502">16489 4830 0,'0'0'0,"0"0"0,0 0 15,0 0-15,0 0 16,0 0-16,0 0 0,0 0 16,28 43-16,-28-43 15,0 0-15,48 75 0,-48-75 16,0 0-16,0 0 0,36 101 16,-36-101-16</inkml:trace>
  <inkml:trace contextRef="#ctx0" brushRef="#br0" timeOffset="64501.0908">16223 5465 0,'0'0'0,"0"0"0,0 0 15,0 0-15,0 0 16,0 0-16,39-22 0,-39 22 16,94-46-16,-94 46 0,115-54 15,-115 54-15,0 0 16,0 0-16,0 0 0,119-54 15,-119 54-15,0 0 0,0 0 16,0 0-16,79-18 16,-79 18-16,15 32 0,-15-32 15,-55 83-15,55-83 16,-100 118-16,100-118 0,-105 128 16,105-128-16,0 0 0,0 0 15,-82 131-15,82-131 16,0 0-16,0 0 0,-22 121 15,22-121-15,0 0 16,54 71-16,-54-71 0,108 5 16,-108-5-16,129-58 15,-129 58-15,0 0 0,115-100 16,-115 100-16,0 0 0,0 0 16,69-118-16,-69 118 15,0 0-15,-7-105 0,7 105 16,-83-57-16,83 57 0,-118 0 15,118 0-15,0 0 16,-123 32-16,123-32 0,0 0 16,0 0-16,-105 7 15,105-7-15,-46-64 0,46 64 16</inkml:trace>
  <inkml:trace contextRef="#ctx0" brushRef="#br0" timeOffset="64829.2321">17148 4414 0,'0'0'0,"0"0"16,0 0-16,0 0 0,-4 39 16,4-39-16,-3 97 15,3-97-15,0 140 0,0-140 16,7 162-16,-7-162 15,14 175-15,4 1 0,-18-176 16,18 165-16,-3-1 0,-15-164 16,7 166-16,-7-166 15,3 172-15,-3-172 0,0 190 16,0-190-16,-3 190 16,3-190-16,0 0 0,0 0 15,0 0-15,3 186 0,-3-186 16,0 0-16,0 0 0,0 0 15,7 126-15,-7-126 16,0 0-16</inkml:trace>
  <inkml:trace contextRef="#ctx0" brushRef="#br0" timeOffset="65001.0695">17162 5181 0,'0'0'0,"0"0"15,0 0-15,44-54 16,-44 54-16,78-68 0,-78 68 16,116-78-16,-116 78 0,0 0 15</inkml:trace>
  <inkml:trace contextRef="#ctx0" brushRef="#br0" timeOffset="65563.5729">17616 4780 0,'0'0'0,"0"0"15,0 0-15,0 0 0,0 0 16,0 0-16,14 86 0,-14-86 16,18 111-16,-18-111 15,0 0-15,15 143 0,-15-143 16,0 0-16,0 0 15,14 169-15,-14-169 0,0 0 16,0 0-16,14 165 0,-14-165 16,0 0-16,0 0 15,0 0-15,0 0 0,0 0 16,0 0-16,8 122 0,-8-122 16,0 0-16,0 0 15,-12 33-15,12-33 0,0 0 16,0 0-16,-14-77 15,14 77-15,0 0 0,0-142 16,0 142-16,0 0 0,26-169 16,-26 169-16,0 0 15,68-162-15,-68 162 0,104-132 16,-104 132-16,129-90 16,-129 90-16,0 0 0,138-39 15,-138 39-15,0 0 0,122 14 16,-122-14-16,0 0 15,0 0-15,79 72 0,-79-72 16,0 0-16,4 118 16,-4-118-16,-72 143 0,72-143 15,-119 137-15,119-137 0,-126 115 16,126-115-16,-111 89 16,111-89-16,0 0 0,0 0 15,0 0-15,0 0 16,-102 64-16,102-64 0</inkml:trace>
  <inkml:trace contextRef="#ctx0" brushRef="#br0" timeOffset="65735.3128">18411 4816 0,'0'0'0,"0"0"0,0 0 16,0 0-16,0 0 15,87-11-15,-87 11 0,0 0 16,0 0-16,111-3 16,-111 3-16,0 0 0,0 0 15,0 0-15</inkml:trace>
  <inkml:trace contextRef="#ctx0" brushRef="#br0" timeOffset="65907.143">18328 5139 0,'0'0'0,"0"0"0,0 0 16,0 0-16,0 0 15,0 0-15,112-12 0,-112 12 16,152-13-16,-152 13 0,0 0 16,183-19-16,-183 19 0</inkml:trace>
  <inkml:trace contextRef="#ctx0" brushRef="#br0" timeOffset="66235.2902">18836 4432 0,'0'0'0,"0"0"0,0 0 0,0 0 15,0 0-15,0 0 16,0 0-16,0 0 0,7 75 16,-7-75-16,11 123 0,-11-123 15,0 0-15,18 154 16,-18-154-16,21 164 0,-21-164 16,0 0-16,22 172 15,-22-172-15,0 0 0,15 180 16,-15-180-16,0 0 15,3 172-15,-3-172 0,0 0 16,0 0-16,0 0 0</inkml:trace>
  <inkml:trace contextRef="#ctx0" brushRef="#br0" timeOffset="66469.6088">18347 5942 0,'0'0'16,"0"0"-16,0 0 0,0 0 16,0 0-16,0 0 15,21 50-15,-21-50 0,54 64 16,-54-64-16,0 0 0,90 83 16,-90-83-16,122 86 15,-122-86-15,119 64 0,-119-64 16,0 0-16,123 47 15,-123-47-15,136 18 0,-136-18 16</inkml:trace>
  <inkml:trace contextRef="#ctx0" brushRef="#br0" timeOffset="66860.0499">19908 4439 0,'0'0'0,"0"0"16,0 0-16,0 0 0,0 0 15,80 11-15,-80-11 16,0 0-16,115 10 0,-115-10 15,0 0-15,162 19 0,-162-19 16,0 0-16,0 0 16,170 28-16,-170-28 0,0 0 15,0 0-15,136 57 16,-136-57-16,0 0 0,58 93 16,-87 30-16,29-123 0,-97 122 15,-47-8-15,144-114 16,-162 108-16,162-108 0,-162 93 15,162-93-15,0 0 0,-159 79 16,159-79-16,0 0 16,-114 22-16,114-22 0,0 0 15</inkml:trace>
  <inkml:trace contextRef="#ctx0" brushRef="#br0" timeOffset="67172.4771">20981 4045 0,'0'0'15,"0"0"-15,0 0 0,0 0 16,0 0-16,0 0 16,36 78-16,-36-78 0,40 119 15,-40-119-15,43 147 0,-43-147 16,36 154-16,-36-154 15,29 171-15,-29-171 0,18 180 16,-18-180-16,7 187 16,-7-187-16,0 0 0,-7 179 15,7-179-15,0 0 16,0 0-16,-11 158 0,11-158 16,0 0-16,0 0 0,0 0 15,0 0-15,-18 114 16,18-114-16</inkml:trace>
  <inkml:trace contextRef="#ctx0" brushRef="#br0" timeOffset="67375.58">21241 4848 0,'0'0'0,"0"0"16,0 0-16,46-54 15,-46 54-15,87-46 0,-87 46 16,126-40-16,32 18 0,-158 22 15,163-7-15,-163 7 16,0 0-16,161 7 0,-161-7 16,0 0-16,0 0 15,0 0-15,0 0 0,0 0 16</inkml:trace>
  <inkml:trace contextRef="#ctx0" brushRef="#br0" timeOffset="67828.57">20053 5666 0,'0'0'0,"0"0"16,0 0-16,0 0 15,7 86-15,-7-86 0,11 111 16,-11-111-16,0 0 16,11 143-16,-11-143 0,0 0 15,0 0-15,18 158 16,-18-158-16,0 0 0,0 0 16,0 0-16,43 143 0,-43-143 15,0 0-15,76 79 16,-76-79-16,93 4 0,-93-4 15,97-68-15,-97 68 0,83-112 16,-83 112-16,69-139 16,-69 139-16,46-151 0,-46 151 15,22-150-15,-22 150 16,-4-134-16,4 134 0,0 0 16,-28-104-16,28 104 15,0 0-15,0 0 0,-62-82 16,62 82-16,0 0 0,0 0 15</inkml:trace>
  <inkml:trace contextRef="#ctx0" brushRef="#br0" timeOffset="68000.4038">20103 5992 0,'0'0'0,"0"0"0,0 0 15,0 0-15,0 0 16,0 0-16,0 0 0,0 0 16,76 28-16,-76-28 15,100 11-15,-100-11 0,137-14 16,-137 14-16,0 0 0</inkml:trace>
  <inkml:trace contextRef="#ctx0" brushRef="#br0" timeOffset="68265.967">21291 5565 0,'0'0'16,"0"0"-16,0 0 0,0 0 15,-40 61-15,40-61 0,-68 86 16,68-86-16,-79 101 15,79-101-15,-79 96 0,79-96 16,0 0-16,-76 86 16,76-86-16,0 0 0,0 0 15,0 0-15,0 0 16,0 0-16,0 0 0,0 0 16</inkml:trace>
  <inkml:trace contextRef="#ctx0" brushRef="#br0" timeOffset="68500.3856">21219 5820 0,'0'0'0,"0"0"16,0 0-16,0 0 0,0 0 16,0 0-16,47 39 15,-47-39-15,0 0 0,86 54 16,-86-54-16,0 0 0,0 0 15,134 60-15,-134-60 16,0 0-16,0 0 0,158 55 16,-158-55-16,0 0 15</inkml:trace>
  <inkml:trace contextRef="#ctx0" brushRef="#br0" timeOffset="68906.5426">22209 4894 0,'0'0'0,"0"0"16,0 0-16,0 0 16,-72 54-16,72-54 0,-86 83 15,86-83-15,-101 122 16,101-122-16,-90 129 0,90-129 15,0 0-15,-61 125 16,61-125-16,0 0 0,-7 118 16,7-118-16,57 65 0,-57-65 15,105-4-15,-105 4 16,122-57-16,-122 57 0,104-90 16,-104 90-16,0 0 15,0 0-15,65-121 0,-65 121 16,0 0-16,11-133 0,-11 133 15,-72-101-15,72 101 16,-130-53-16,130 53 0,0 0 16,-158-4-16,158 4 15,0 0-15,0 0 0,0 0 16,-155 10-16,155-10 0,0 0 16</inkml:trace>
  <inkml:trace contextRef="#ctx0" brushRef="#br0" timeOffset="69203.3458">22709 4206 0,'0'0'0,"0"0"0,0 0 0,0 0 16,0 0-16,-7 97 15,7-97-15,0 126 0,4 38 16,-4-164-16,3 168 15,5-2-15,-8-166 0,7 157 16,-7-157-16,7 162 0,-4 10 16,-3-172-16,0 158 15,0-158-15,0 0 0,4 162 16,-4-162-16,11 161 16,-11-161-16,0 0 0,25 143 15,-25-143-15,0 0 16,0 0-16,50 111 0,-50-111 15</inkml:trace>
  <inkml:trace contextRef="#ctx0" brushRef="#br0" timeOffset="69531.3018">23595 4589 0,'0'0'0,"0"0"16,0 0-16,0 0 0,22 83 16,-22-83-16,3 114 0,-3-114 15,-15 162-15,15-162 16,-24 172-16,24-172 0,-25 154 16,25-154-16,0 0 15,-19 137-15,19-137 0,0 0 16,0 0-16,0 0 15,0 0-15,25 93 0,-25-93 16,91 25-16,-91-25 0,129-50 16,22-51-16,-151 101 0,141-118 15,-141 118-15,119-125 16,-119 125-16,101-137 0,-101 137 16,83-150-16,-83 150 0,56-158 15,-56 158-15,0 0 16</inkml:trace>
  <inkml:trace contextRef="#ctx0" brushRef="#br0" timeOffset="69828.2493">24549 4063 0,'0'0'0,"0"0"16,0 0-16,0 0 0,0 0 0,0 0 16,0 0-16,-7 118 15,7-118-15,-15 148 0,15-148 16,-14 181-16,-1 17 0,15-198 15,-7 190-15,7-190 16,-3 186-16,-1 8 0,4-194 16,4 176-16,-4-176 15,3 175-15,-3-175 0,15 176 16,-15-176-16,21 172 0,-21-172 16,29 166-16,-29-166 15,0 0-15,0 0 0,29 154 16,-29-154-16,0 0 0,18 132 15,-18-132-15,0 0 16,0 0-16</inkml:trace>
  <inkml:trace contextRef="#ctx0" brushRef="#br0" timeOffset="70031.4235">24348 5124 0,'0'0'16,"0"0"-16,56-47 0,-56 47 15,105-61-15,-105 61 0,148-64 16,-148 64-16,179-61 0,-179 61 16,195-57-16,-7-1 15,-188 58-15,0 0 16</inkml:trace>
  <inkml:trace contextRef="#ctx0" brushRef="#br0" timeOffset="70109.4338">25928 4446 0,'0'0'0,"0"0"16</inkml:trace>
  <inkml:trace contextRef="#ctx0" brushRef="#br0" timeOffset="71031.3167">26050 4249 0,'0'0'0,"0"0"0,0 0 16,0 0-16,0 0 0,0 0 15,0 0-15,0 0 16,-83 25-16,83-25 0,-100 43 16,100-43-16,0 0 15,-126 79-15,126-79 0,0 0 16,0 0-16,-119 125 16,119-125-16,0 0 0,0 0 15,0 0-15,-65 140 0,65-140 16,0 0-16,0 100 15,0-100-15,58 30 0,-58-30 16,97-32-16,-97 32 16,104-73-16,-104 73 0,0 0 15,0 0-15,0 0 0,105-97 16,-105 97-16,0 0 16,0 0-16,0 0 0,0 0 15,46-92-15,-46 92 16,0 0-16,-50-44 0,50 44 15,0 0-15,-115 26 0,115-26 16,0 0-16,0 0 16,-130 82-16,130-82 0,0 0 15,-86 111-15,86-111 0,0 0 16,-19 119-16,19-119 16,0 0-16,0 0 0,58 107 15,-58-107-15,0 0 16,0 0-16,0 0 0,94 93 15,-94-93-15,0 0 0,68 90 16,-68-90-16,11 83 16,-11-83-16,-54 75 0,-58 0 15,112-75-15,-148 72 16,148-72-16,-165 71 0,165-71 16,-172 72-16,172-72 15,0 0-15,-151 61 0,151-61 16,0 0-16,0 0 0,0 0 15,0 0-15,0 0 16,0 0-16,-90 36 0,90-36 16,0 0-16,0 0 15,82-28-15,-82 28 0,144-51 16,-144 51-16,187-72 0,-187 72 16,209-85-16,-209 85 15,216-90-15,-18 7 0,-198 83 16,162-72-16,-162 72 0,0 0 15,0 0-15,0 0 16,0 0-16,0 0 0,104-53 16,-104 53-16,0 0 15,0 0-15,-71 0 0,71 0 16,-152 57-16,152-57 0,-183 100 16,183-100-16,-187 129 15,187-129-15,-159 122 0,159-122 16,0 0-16,-115 115 15,115-115-15,0 0 0,-73 115 16,73-115-16,0 0 0,-17 111 16,17-111-16,0 0 15,54 114-15,-54-114 0,115 94 16,-115-94-16,159 43 16,-159-43-16,194-21 0,4-65 15,-198 86-15</inkml:trace>
  <inkml:trace contextRef="#ctx0" brushRef="#br0" timeOffset="71531.1062">26367 4905 0,'0'0'0,"0"0"0,0 0 15,0 0-15,0 0 0,0 0 16,0 0-16,0 0 16,50-21-16,-50 21 0,104-43 15,-104 43-15,141-61 0,-141 61 16,148-66-16,-148 66 16,0 0-16,0 0 0,0 0 15,0 0-15,0 0 16,0 0-16,118-60 0,-118 60 15,0 0-15,0 0 0,37-4 16,-37 4-16,-61 72 16,61-72-16,0 0 0,-138 130 15,138-130-15,-158 172 16,158-172-16,-144 182 0,144-182 16,0 0-16,-94 169 15,94-169-15,0 0 0,-17 136 16,17-136-16,64 75 0,-64-75 15,126 14-15,-126-14 16,155-42-16,-155 42 0,165-79 16,-165 79-16,159-97 15,-159 97-15,0 0 0,137-111 16,-137 111-16,111-136 0,-111 136 16,66-144-16,-66 144 15</inkml:trace>
  <inkml:trace contextRef="#ctx0" brushRef="#br0" timeOffset="71906.0186">27443 4063 0,'0'0'0,"0"0"16,0 0-16,0 0 15,0 0-15,0 0 0,0 0 16,-7 85-16,7-85 0,-18 126 15,18-126-15,-18 155 16,18-155-16,-15 193 0,15-193 16,-10 201-16,-1-19 15,11-182-15,-11 169 0,1-4 16,10-165-16,-15 161 0,15-161 16,-11 166-16,11-166 15,-10 179-15,6-4 0,4-175 16,0 162-16,0-162 15,7 147-15,-7-147 0,0 0 16,11 147-16,-11-147 0,0 0 16,0 0-16,3 154 15,-3-154-15,0 0 0,0 0 16,-3 133-16,3-133 0,0 0 16,-26 39-16,26-39 15,0 0-15</inkml:trace>
  <inkml:trace contextRef="#ctx0" brushRef="#br0" timeOffset="72202.9184">27231 5253 0,'0'0'0,"7"-25"16,-7 25-16,0 0 0,0 0 15,25-61-15,-25 61 16,61-68-16,-61 68 0,112-40 15,-112 40-15,151-7 16,-151 7-16,176 18 0,-176-18 16,192 25-16,-192-25 0,0 0 15,197 29-15,-197-29 16,0 0-16,187 25 0,-187-25 16,0 0-16,0 0 15,152 32-15,-152-32 0,0 0 16,100 61-16,-100-61 0,0 0 15,0 0-15</inkml:trace>
  <inkml:trace contextRef="#ctx0" brushRef="#br0" timeOffset="72437.1399">28084 6322 0,'0'0'0,"0"0"15,0 0-15,0 0 0,0 0 16,0 0-16,0 0 0,0 0 15</inkml:trace>
  <inkml:trace contextRef="#ctx0" brushRef="#br0" timeOffset="78748.3031">4830 9040 0,'0'0'0,"0"0"16,-22 15-16,22-15 15,-69 46-15,69-46 0,-100 75 16,100-75-16,-112 100 15,112-100-15,-112 112 0,112-112 16,-104 118-16,104-118 0,-97 122 16,97-122-16,-94 126 15,94-126-15,-93 136 0,93-136 16,-86 136-16,86-136 0,-77 132 16,77-132-16,-72 130 15,72-130-15,-61 115 0,61-115 16,0 0-16,0 0 15,-49 100-15,49-100 0,0 0 16,0 0-16,0 0 0,0 0 16,0 0-16,0 0 15,-37 68-15,37-68 0,0 0 16,0 0-16,0 0 0</inkml:trace>
  <inkml:trace contextRef="#ctx0" brushRef="#br0" timeOffset="79201.4162">3876 9055 0,'0'0'0,"0"0"16,0 0-16,0 0 15,0 0-15,0 0 0,0 0 16,0 0-16,0 0 0,0 0 15,25 28-15,-25-28 16,0 0-16,43 79 0,-43-79 16,61 107-16,-61-107 15,0 0-15,75 130 0,-75-130 16,83 132-16,-83-132 0,80 129 16,-80-129-16,78 129 15,-78-129-15,74 130 0,-74-130 16,57 132-16,-57-132 15,46 127-15,-46-127 0,40 125 16,-40-125-16,25 118 16,-25-118-16,0 0 0,0 0 15,0 0-15,0 0 0,18 115 16,-18-115-16,0 0 0,0 0 16,0 0-16,0 0 15,11 89-15,-11-89 0,0 0 16,-18 25-16,18-25 15,0 0-15</inkml:trace>
  <inkml:trace contextRef="#ctx0" brushRef="#br0" timeOffset="79529.3659">3857 9613 0,'0'0'15,"0"0"-15,0 0 0,0 0 16,0 0-16,0 0 16,0 0-16,0 0 0,0 0 15,40 40-15,-40-40 0,0 0 16,0 0-16,95 22 15,-95-22-15,135 3 0,-135-3 16,0 0-16,155-14 16,-155 14-16,0 0 0,173-21 15,-173 21-15,187-15 16,-187 15-16,0 0 0,0 0 16</inkml:trace>
  <inkml:trace contextRef="#ctx0" brushRef="#br0" timeOffset="80001.0851">5906 8961 0,'0'0'0,"-18"14"0,18-14 0,0 0 15,-55 47-15,55-47 16,-85 79 0,85-79-16,-98 100 0,98-100 0,-101 118 0,101-118 15,-100 123-15,6 2 16,94-125-16,-83 115 0,83-115 16,0 0-16,-75 107 15,75-107-15,0 0 0,-80 116 16,80-116-16,0 0 0,0 0 15,0 0-15,0 0 16,0 0-16,0 0 0,-75 100 16,75-100-16,0 0 15,-50 28-15,50-28 0,0 0 16</inkml:trace>
  <inkml:trace contextRef="#ctx0" brushRef="#br0" timeOffset="80360.3756">5197 8839 0,'0'0'0,"0"0"0,0 0 15,0 0-15,0 0 0,0 0 16,0 0-16,0 0 0,0 0 16,0 0-16,21 47 15,-21-47-15,0 0 0,37 104 16,-37-104-16,47 143 15,-47-143-15,0 0 0,53 173 16,-53-173-16,54 175 16,-54-175-16,54 172 0,-54-172 15,54 169-15,-54-169 0,51 157 16,-51-157-16,0 0 16,42 155-16,-42-155 0,36 151 15,-36-151-15,0 0 16,26 132-16,-26-132 0,0 0 15,0 0-15,0 0 16,0 0-16,0 0 0,14 119 16,-14-119-16,0 0 0,-8 57 15,8-57-15</inkml:trace>
  <inkml:trace contextRef="#ctx0" brushRef="#br0" timeOffset="80875.8761">4921 9553 0,'0'0'0,"0"0"15,0 0-15,0 0 0,0 0 16,0 0-16,0 0 15,0 0-15,0 0 0,0 0 16,0 0-16,24 18 16,-24-18-16,0 0 0,82 3 15,-82-3-15,119-7 0,-119 7 16,137-18-16,-137 18 16,137-18-16,-137 18 0,0 0 15,151-10-15,-151 10 16,0 0-16,165-4 0,-165 4 15,0 0-15,166 7 0,-166-7 16,0 0-16,0 0 16,0 0-16,0 0 0,147 11 15,-147-11-15,0 0 0,0 0 16,0 0-16,0 0 16,0 0-16,0 0 0,0 0 15,0 0-15,0 0 0,0 0 16,102 14-16,-102-14 15,0 0-15,0 0 0,0 0 16,0 0-16,0 0 16,0 0-16,0 0 0,0 0 15,0 0-15,0 0 16,53 8-16,-53-8 0</inkml:trace>
  <inkml:trace contextRef="#ctx0" brushRef="#br0" timeOffset="85109.2616">3904 10665 0,'0'0'0,"0"0"16,0 0-16,0 0 16,0 0-16,0 0 0,0 0 15,0 0-15,0 0 16,0 0-16,0 0 0,0 0 15,0 0-15,-79-8 0,79 8 16,0 0-16,0 0 16,0 0-16,0 0 0,0 0 15,0 0-15,0 0 16,0 0-16,0 0 0,0 0 16,-68-10-16,68 10 15,0 0-15,0 0 0,0 0 16,0 0-16,0 0 0,0 0 15,0 0-15,0 0 0,0 0 16,0 0-16,-58 10 16,58-10-16,0 0 0,0 0 15,0 0-15,0 0 16,0 0-16,0 0 0,-7 33 16,7-33-16,0 0 0,0 0 15,0 0-15,0 0 16,0 0-16,39 35 0,-39-35 15,0 0-15,0 0 16,0 0-16,0 0 0,0 0 16,87 22-16,-87-22 15,0 0-15,0 0 0,126 14 16,-126-14-16,0 0 0,0 0 16,133 4-16,-133-4 15,0 0-15,0 0 0,137-4 16,-137 4-16,0 0 15,0 0-15,143-18 0,-143 18 16,0 0-16,145-18 0,-145 18 16,0 0-16,0 0 15,140-10-15,-140 10 0,0 0 16,0 0-16,140-4 16,-140 4-16,0 0 0,0 0 15,141 0-15,-141 0 0,0 0 16,0 0-16,151 4 0,-151-4 15,0 0-15,0 0 16,159 0-16,-159 0 0,0 0 16,0 0-16,151 0 15,-151 0-15,0 0 0,133 3 16,-133-3-16,0 0 0,0 0 16,0 0-16,126 7 15,-126-7-15,0 0 0,0 0 16,0 0-16,0 0 15,134 11-15,-134-11 0,0 0 16,0 0-16,136 15 16,-136-15-16</inkml:trace>
  <inkml:trace contextRef="#ctx0" brushRef="#br0" timeOffset="874468.6383">12223 7430 0,'0'0'0,"0"0"0,0 0 0,-7 97 16,7-97-16,0 0 15,-18 125-15,18-125 0,-32 165 16,32-165-16,-36 197 16,36-197-16,-29 201 0,29-201 15,-18 198-15,18-198 0,-4 186 16,4-186-16,0 0 16,0 0-16,7 158 0,-7-158 15,0 0-15,0 0 16,0 0-16,0 0 0,29 111 15,-29-111-15,0 0 16</inkml:trace>
  <inkml:trace contextRef="#ctx0" brushRef="#br0" timeOffset="874640.4791">12086 7085 0,'0'0'0,"0"0"15,0 0-15,0 0 0,0 0 16,0 0-16,0 0 16,0 0-16,0 0 15</inkml:trace>
  <inkml:trace contextRef="#ctx0" brushRef="#br0" timeOffset="875468.3127">12504 7541 0,'0'0'0,"7"29"0,-7-29 16,18 71-16,-18-71 0,26 108 16,-5 35-16,-21-143 15,11 159-15,-11-159 0,0 168 16,0-168-16,-8 176 0,8-176 15,0 0-15,0 0 16,-10 157-16,10-157 0,0 0 16,0 0-16,0 0 15,0 97-15,0-97 0,22 11 16,-22-11-16,35-68 0,-35 68 16,43-122-16,-43 122 15,58-155-15,-58 155 0,68-154 16,-68 154-16,0 0 15,0 0-15,80-136 0,-80 136 16,0 0-16,0 0 16,0 0-16,93-82 0,-93 82 15,0 0-15,83 10 0,-83-10 16,0 0-16,55 104 16,-55-104-16,32 169 0,-32-169 15,0 0-15,14 175 16,-14-175-16,0 0 0,0 0 15,0 0-15,0 0 0,22 148 16,-22-148-16,36 72 16,-36-72-16,50-40 0,-50 40 15,57-133-15,-57 133 0,44-190 16,-27-25-16,-17 215 16,0-204-16,0 204 0,-10-198 15,10 198-15,-22-197 16,22 197-16,-29-190 0,29 190 15,-29-176-15,29 176 0,0 0 16,0 0-16,0 0 16,0 0-16,-24-147 0,24 147 15,0 0-15,0 0 0,-29-90 16,29 90-16,0 0 16,-22 15-16,22-15 0,-18 108 15,18-108-15,-7 150 16,7-150-16,7 158 0,-7-158 15,15 175-15,10 9 16,-25-184-16,25 175 0,3-6 16,-28-169-16,26 168 0,-26-168 15,22 176-15,-1 7 16,-21-183-16,18 175 0,-18-175 16,8 173-16,-8-173 15,0 0-15,3 179 0,-3-179 16,0 0-16,4 176 0,-4-176 15,0 0-15,0 0 16,0 0-16,0 0 16</inkml:trace>
  <inkml:trace contextRef="#ctx0" brushRef="#br0" timeOffset="875733.8755">12922 7483 0,'0'0'0,"29"-3"16,-29 3-16,79-6 0,-79 6 15,112-12-15,-112 12 16,129 0-16,-129 0 0,151 0 15,-151 0-15,169 3 0,-169-3 16,170 12-16,-170-12 16,158 25-16,-158-25 0</inkml:trace>
  <inkml:trace contextRef="#ctx0" brushRef="#br0" timeOffset="876436.9281">14951 7376 0,'-14'18'0,"14"-18"0,-46 58 16,-37 42-16,83-100 16,-93 129-16,-4 14 0,97-143 15,-99 144-15,99-144 16,-89 143-16,89-143 0,0 0 16,-93 143-16,93-143 15,0 0-15,0 0 0,0 0 16,0 0-16,-87 120 0,87-120 15,0 0-15</inkml:trace>
  <inkml:trace contextRef="#ctx0" brushRef="#br0" timeOffset="876702.4919">14247 7415 0,'0'0'0,"10"23"15,-10-23-15,40 68 0,-40-68 16,57 103-16,-57-103 16,68 126-16,-68-126 0,77 139 15,-77-139-15,78 133 16,-78-133-16,0 0 0,0 0 16,80 129-16,-80-129 0,0 0 15,0 0-15,58 118 16,-58-118-16,0 0 0,0 0 15</inkml:trace>
  <inkml:trace contextRef="#ctx0" brushRef="#br0" timeOffset="876843.0851">14164 7925 0,'0'0'15,"0"0"-15,0 0 0,0 0 16,0 0-16,90 7 0,-90-7 15,122 3-15,47-3 16,-169 0-16,0 0 0</inkml:trace>
  <inkml:trace contextRef="#ctx0" brushRef="#br0" timeOffset="877077.3068">15665 7372 0,'0'0'0,"0"0"16,0 0-16,-15 22 16,15-22-16,-46 58 0,-30 35 15,76-93-15,-87 111 16,87-111-16,-93 125 0,93-125 16,-94 133-16,94-133 0,0 0 15,-87 133-15,87-133 16,0 0-16,0 0 0,0 0 15,0 0-15,-82 103 16,82-103-16</inkml:trace>
  <inkml:trace contextRef="#ctx0" brushRef="#br0" timeOffset="877311.8573">15067 7447 0,'0'0'0,"0"0"16,0 0-16,7 27 15,-7-27-15,29 64 0,-29-64 16,43 100-16,-43-100 0,55 143 16,-55-143-16,61 165 15,-61-165-15,57 151 0,-57-151 16,0 0-16,0 0 0,57 136 16,-57-136-16,0 0 15,0 0-15,0 0 0,0 0 16,33 97-16,-33-97 15</inkml:trace>
  <inkml:trace contextRef="#ctx0" brushRef="#br0" timeOffset="877546.1769">14750 7921 0,'0'0'0,"0"0"0,0 0 16,0 0-16,97-21 15,-97 21-15,141-22 0,-141 22 16,172-11-16,-172 11 0,184-3 16,-184 3-16,177-4 15,-177 4-15,161-3 0,-161 3 16,145-18-16,-145 18 0,0 0 16,0 0-16</inkml:trace>
  <inkml:trace contextRef="#ctx0" brushRef="#br0" timeOffset="877842.9858">15949 7311 0,'0'0'0,"0"0"0,0 0 0,-3 33 16,3-33-16,-7 96 15,7-96-15,-12 151 0,5 29 16,4-1-16,3-179 15,0 172-15,0-172 0,3 182 16,-3 20-16,0-202 0,4 193 16,-4-193-16,0 201 15,0-201-15,3 208 0,-3-208 16,0 198-16,0-198 16,0 0-16,0 179 0,0-179 15,0 0-15,0 0 16,0 0-16,0 0 0,0 150 15,0-150-15,0 0 0</inkml:trace>
  <inkml:trace contextRef="#ctx0" brushRef="#br0" timeOffset="878139.6967">15715 7695 0,'0'0'0,"0"0"15,0 0-15,0 0 16,25-54-16,-25 54 0,68-50 16,-68 50-16,0 0 15,112-32-15,-112 32 0,0 0 16,133 4-16,-133-4 0,0 0 16,0 0-16,119 46 15,-119-46-15,0 0 0,51 86 16,-51-86-16,-32 108 15,32-108-15,-102 115 0,102-115 16,-147 114-16,147-114 0,-155 101 16,155-101-16,-140 82 15,140-82-15,0 0 0,0 0 16,-112 50-16,112-50 0,0 0 16</inkml:trace>
  <inkml:trace contextRef="#ctx0" brushRef="#br0" timeOffset="878452.2238">16432 7404 0,'0'0'0,"0"0"16,0 0-16,0 0 16,28 70-16,-28-70 0,29 121 15,-29-121-15,25 164 16,-18 38-16,-7-202 0,-7 211 15,7-211-15,-21 237 0,21-237 16,-37 258-16,-2 0 16,39-258-16,-36 233 0,36-233 15,-22 209-15,22-209 0,-7 182 16,7-182-16,4 162 16,-4-162-16,0 0 0,7 144 15,-7-144-15,0 0 16,0 0-16,0 0 0</inkml:trace>
  <inkml:trace contextRef="#ctx0" brushRef="#br0" timeOffset="879186.3224">16255 7524 0,'0'0'0,"14"-18"0,-14 18 16,58-44-16,-58 44 15,0 0-15,108-40 0,-108 40 16,140-7-16,-140 7 16,0 0-16,141 41 0,-141-41 15,0 0-15,111 74 0,-111-74 16,0 0-16,58 111 15,-58-111-15,-21 130 0,21-130 16,-98 132-16,98-132 0,-140 122 16,140-122-16,-151 100 15,151-100-15,0 0 0,0 0 16,0 0-16,0 0 16,-138 83-16,138-83 0,0 0 15,0 0-15,0 0 0,0 0 16,0 0-16,0 0 15,0 0-15,0 0 0,0 0 16,0 0-16,-93 43 16,93-43-16,0 0 0,0 0 15,0 0-15,0 0 16,0 0-16,0 0 0,0 0 16,0 0-16,0 0 0,0 0 15,0 0-15,0 0 16,0 0-16,0 0 0,0 0 15,0 0-15,0 0 0,0 0 16,0 0-16,0 0 16,0 0-16,0 0 0,0 0 15,0 0-15,0 0 16,0 0-16,0 0 0,0 0 16,0 0-16,0 0 15,0 0-15,0 0 0,0 0 16,0 0-16,0 0 0,0 0 15,0 0-15,0 0 0,0 0 16,0 0-16,0 0 16,0 0-16,0 0 0,0 0 15,0 0-15,0 0 16,8-25-16,-8 25 0,0 0 16,0 0-16,0 0 0,0 0 15,0 0-15,0 0 16,0 0-16,0 0 0,0 0 15,0 0-15,0 0 16</inkml:trace>
  <inkml:trace contextRef="#ctx0" brushRef="#br0" timeOffset="879811.272">17058 7283 0,'0'0'0,"0"0"0,0 0 15,0 0-15,0 0 16,0 0-16,61 10 0,-61-10 16,104 11-16,-104-11 0,0 0 15,141 14-15,-141-14 0,165 18 16,-165-18-16,0 0 16,162 25-16,-162-25 0,0 0 15,0 0-15</inkml:trace>
  <inkml:trace contextRef="#ctx0" brushRef="#br0" timeOffset="880311.0644">17101 7767 0,'0'0'0,"0"0"0,0 0 0,0 0 15,0 0-15,0 0 16,0 0-16,0 0 0,61 7 16,-61-7-16,0 0 0,93 4 15,-93-4-15,0 0 16,0 0-16,126 0 0,-126 0 16,0 0-16,0 0 15,145 7-15,-145-7 0,0 0 16,0 0-16,0 0 15,0 0-15,0 0 0,0 0 16,0 0-16,0 0 16,0 0-16,0 0 0,126 14 15,-126-14-15,0 0 0,0 0 16,0 0-16,0 0 16,0 0-16,0 0 0,0 0 15,0 0-15,0 0 0,0 0 16,71 15-16,-71-15 15,0 0-15,0 0 0,0 0 16,0 0-16,0 0 16,0 0-16,0 0 0,0 0 15,0 0-15,0 0 16,0 0-16,0 0 0,0 0 16,0 0-16,0 0 0,0 0 15,0 0-15,0 0 0,0 0 16,0 0-16,0 0 15,0 0-15,0 0 0,0 0 16</inkml:trace>
  <inkml:trace contextRef="#ctx0" brushRef="#br0" timeOffset="881451.4233">19175 8233 0,'0'0'16,"-29"-11"-16,29 11 0,0 0 15,-76-29-15,76 29 0,0 0 16,0 0-16,-123-57 16,123 57-16,0 0 0,-154-97 15,154 97-15,-148-121 16,148 121-16,-111-133 0,111 133 15,-80-133-15,80 133 16,-49-144-16,49 144 0,-29-154 16,29 154-16,-15-161 0,15 161 15,0 0-15,0 0 16,-4-161-16,4 161 0,0 0 16,0 0-16,0 0 15,0 0-15,4-147 0,-4 147 16,0 0-16,22-97 0,-22 97 15,0 0-15,50-22 16,-50 22-16,0 0 0,54 61 16,-54-61-16,40 119 15,-40-119-15,3 157 0,-3-157 16,-32 165-16,32-165 0,-54 158 16,54-158-16,0 0 0,-65 165 15,65-165-15,0 0 16,-68 172-16,68-172 0,0 0 15,0 0-15,-51 165 16,51-165-16,0 0 0,0 0 16,0 0-16,-7 133 0,7-133 15,0 0-15,53 64 16,-53-64-16,99-3 0,-99 3 16,104-50-16,-104 50 15,107-86-15,-107 86 0,0 0 16,115-101-16,-115 101 15,126-93-15,-126 93 0,0 0 16</inkml:trace>
  <inkml:trace contextRef="#ctx0" brushRef="#br0" timeOffset="881920.1046">19253 7114 0,'0'0'0,"0"0"15,0 0-15,0 0 16,-3 93-16,3-93 0,0 122 16,0-122-16,0 157 15,0-157-15,0 188 0,3 9 16,-3-197-16,4 186 0,-1-7 15,-3-179-15,5 168 16,-5-168-16,3 170 0,-3-170 16,0 0-16,4 183 15,-4-183-15,10 197 0,-10-197 16,0 0-16,0 0 0,0 0 16,19 179-16,-19-179 0,0 0 15,0 0-15</inkml:trace>
  <inkml:trace contextRef="#ctx0" brushRef="#br0" timeOffset="882310.5974">19106 7283 0,'0'0'0,"0"0"15,0 0-15,0 0 16,0 0-16,47-54 0,-47 54 16,0 0-16,97-40 15,-97 40-15,0 0 0,148-18 16,-148 18-16,0 0 16,165 15-16,-165-15 0,0 0 15,0 0-15,144 61 16,-144-61-16,0 0 0,72 121 15,-72-121-15,-29 156 0,29-156 16,-111 157-16,-40-17 16,151-140-16,-144 107 0,144-107 15,0 0-15,0 0 16,0 0-16,0 0 0,0 0 16,0 0-16,0 0 0,0 0 15,0 0-15,0 0 16,-104 61-16,104-61 0,0 0 15,-36 7-15,36-7 0</inkml:trace>
  <inkml:trace contextRef="#ctx0" brushRef="#br0" timeOffset="882435.6611">19624 7824 0,'0'0'0,"0"0"0,0 0 16,0 0-16,0 0 15,0 0-15,0 0 0</inkml:trace>
  <inkml:trace contextRef="#ctx0" brushRef="#br0" timeOffset="883357.3217">20459 7053 0,'0'0'0,"0"0"16,0 0-16,0 0 0,0 0 15,0 0-15,0 0 16,0 0-16,0 0 0,22 50 16,-22-50-16,0 0 0,0 0 15</inkml:trace>
  <inkml:trace contextRef="#ctx0" brushRef="#br0" timeOffset="883607.1645">20629 7667 0,'0'0'0,"0"0"0,0 0 0,0 0 15,0 0-15,0 0 16,0 0-16,0 0 0,32 46 16,-32-46-16,0 0 15,47 61-15,-47-61 0,0 0 16,36 100-16,-36-100 0,-4 126 15,4-126-15,-68 143 16,-65 22-16,-29 1 0,-25 16 16,-5 12-16,192-194 15</inkml:trace>
  <inkml:trace contextRef="#ctx0" brushRef="#br0" timeOffset="885372.4737">15510 9610 0,'0'0'0,"-8"29"0,8-29 16,-14 93-16,14-93 16,-18 133-16,1 17 0,17-150 15,-19 154-15,19-154 0,-14 166 16,3 9-16,11-175 16,-4 169-16,4-169 0,4 150 15,-4-150-15,0 0 0,8 165 16,-8-165-16,0 0 15,7 180-15,-7-180 0,0 0 16,0 0-16,0 0 16,0 0-16,-4 147 0,4-147 15</inkml:trace>
  <inkml:trace contextRef="#ctx0" brushRef="#br0" timeOffset="885684.809">15517 9775 0,'0'0'0,"0"0"15,0 0-15,72-43 16,-72 43-16,0 0 0,0 0 16,80-39-16,-80 39 0,0 0 15,93-18-15,-93 18 16,0 0-16,82 25 0,-82-25 15,44 72-15,-44-72 16,-22 104-16,22-104 0,-90 132 16,90-132-16,-129 132 0,129-132 15,-145 123-15,145-123 16,0 0-16,-136 100 0,136-100 16,0 0-16,0 0 15,0 0-15,-104 58 0,104-58 16,-37-18-16,37 18 0</inkml:trace>
  <inkml:trace contextRef="#ctx0" brushRef="#br0" timeOffset="886012.9513">16086 9775 0,'0'0'0,"0"0"0,0 0 0,-7 111 16,7-111-16,-4 133 16,-6 26-16,10-159 0,-15 168 15,-3 11-15,18-179 16,-22 183-16,22-183 0,-22 200 16,5 15-16,17-215 15,-15 205-15,15-205 0,-10 194 16,10-194-16,-4 190 0,4-190 15,0 0-15,4 182 16,-4-182-16,0 0 0,0 0 16,0 0-16,0 0 15,14 129-15,-14-129 0,0 0 16</inkml:trace>
  <inkml:trace contextRef="#ctx0" brushRef="#br0" timeOffset="886372.1484">15953 9969 0,'0'0'15,"0"0"-15,0 0 0,39-72 16,-39 72-16,0 0 0,73-90 16,-73 90-16,0 0 15,0 0-15,114-75 0,-114 75 16,0 0-16,137-29 15,-137 29-15,0 0 0,130 26 16,-130-26-16,0 0 16,90 75-16,-90-75 0,18 107 15,-18-107-15,-57 133 0,57-133 16,-116 146-16,116-146 16,0 0-16,-151 152 0,151-152 15,0 0-15,0 0 16,0 0-16,-151 125 0,151-125 15,0 0-15,0 0 0,0 0 16,0 0-16,0 0 16,-123 64-16,123-64 0,0 0 15,0 0-15,0 0 16,-36-13-16,36 13 0</inkml:trace>
  <inkml:trace contextRef="#ctx0" brushRef="#br0" timeOffset="886918.8958">16784 9923 0,'0'0'0,"0"0"0,0 0 0,0 0 16,0 0-16,0 0 16,0 0-16,0 0 0,0 0 15,0 0-15,0 0 0,0 0 16,0 0-16,101-37 16,-101 37-16,148-28 0,-148 28 15,0 0-15,176-29 16,-176 29-16,177-22 0,-177 22 15,158-18-15,-158 18 16,147-10-16,-147 10 0,0 0 16,0 0-16,148-4 15,-148 4-15,0 0 0,0 0 16,0 0-16,0 0 0,0 0 16,137 7-16,-137-7 15,0 0-15,0 0 0</inkml:trace>
  <inkml:trace contextRef="#ctx0" brushRef="#br0" timeOffset="887246.944">17626 9592 0,'0'0'0,"0"0"16,0 0-16,0 0 16,0 0-16,0 0 0,0 0 15,0 0-15,0 0 16,0 0-16,33-3 0,-33 3 15,0 0-15,90 0 16,-90 0-16,0 0 0,0 0 16,130 11-16,-130-11 15,0 0-15,0 0 0,126 46 16,-126-46-16,0 0 0,68 79 16,-68-79-16,-3 100 15,3-100-15,-65 108 0,65-108 16,-94 100-16,94-100 15,0 0-15,-108 93 0,108-93 16,0 0-16,-104 86 0,104-86 16,0 0-16,0 0 15,0 0-15,0 0 0,0 0 16</inkml:trace>
  <inkml:trace contextRef="#ctx0" brushRef="#br0" timeOffset="889605.9139">18343 9549 0,'0'0'0,"0"0"15,0 0-15,-8 29 0,8-29 16,0 0-16,-10 79 16,10-79-16,-11 129 0,11-129 15,0 0-15,-8 154 0,8-154 16,-3 176-16,3-176 15,0 190-15,0 7 0,0-197 16,0 187-16,-4-4 16,4-183-16,-6 185 0,6-185 15,-11 198-15,0 17 0,11-215 16,-7 201-16,7-201 0,-4 190 16,4-190-16,0 0 15,4 194-15,-4-194 0,0 0 16,15 179-16,-15-179 15,0 0-15,0 0 0,32 140 16,-32-140-16,0 0 0,0 0 16,0 0-16,68 83 15,-68-83-15,0 0 0,104 18 16,-104-18-16,133-43 16,-133 43-16,137-72 0,-137 72 15,123-79-15,-123 79 16,126-79-16,-126 79 0,133-68 15,-133 68-15,140-53 0,-140 53 16,152-41-16,-152 41 16,161-21-16,-161 21 0,174-10 15,-174 10-15,180-4 16,-180 4-16,179 4 0,-179-4 16,180 6-16,-180-6 0,177 16 15,-177-16-15,176 12 16,-176-12-16,172 20 0,-172-20 15,167 14-15,-167-14 16,151 10-16,-151-10 0,0 0 16,158 15-16,-158-15 0,0 0 15,172 18-15,-172-18 16,0 0-16,0 0 0,188 21 16,-188-21-16,0 0 0,176 29 15,-176-29-15,0 0 16,0 0-16,0 0 0,151 28 15,-151-28-15,0 0 0,0 0 16,0 0-16,0 0 16,119 15-16,-119-15 0,0 0 15,0 0-15,83-36 16,-83 36-16,0 0 0,50-93 16,-50 93-16,26-141 15,-26 141-15,7-146 0,-7 146 16,3-140-16,-3 140 15,4-158-15,-4 158 0,8-169 16,-8 169-16,10-179 0,-10 179 16,10-186-16,-10 186 15,19-190-15,-1 10 0,-18 180 16,14-161-16,-14 161 16,11-147-16,-11 147 0,4-151 15,-4 151-15,0-147 0,0 147 16,-4-150-16,4 150 15,0 0-15,-4-144 0,4 144 16,0 0-16,-3-133 16,3 133-16,0 0 0,0 0 15,-7-125-15,7 125 0,0 0 16,0 0-16,0 0 0,-19-119 16,19 119-16,0 0 15,0 0-15,-46-97 0,46 97 16,0 0-16,0 0 15,0 0-15,-83-67 0,83 67 16,0 0-16,0 0 0,-116-40 16,116 40-16,0 0 15,0 0-15,-146-21 0,146 21 16,0 0-16,-170-7 16,170 7-16,0 0 0,-180 7 15,180-7-15,-180 11 16,180-11-16,0 0 0,-179 17 15,179-17-15,-184 18 0,184-18 16,-163 18-16,163-18 16,-147 14-16,147-14 0,-151 15 15,151-15-15,-163 14 16,163-14-16,-158 18 0,158-18 16,-136 19-16,136-19 0,-134 22 15,134-22-15,-136 28 16,136-28-16,-152 31 0,152-31 15,-140 30-15,140-30 16,0 0-16,-133 21 0,133-21 16,0 0-16,0 0 0,0 0 15,0 0-15,-133 18 0,133-18 16,0 0-16,0 0 16,0 0-16,0 0 0,0 0 15,0 0-15,0 0 16,0 0-16,0 0 0,0 0 15,-104 7-15,104-7 0,0 0 16,0 0-16,0 0 16,0 0-16,0 0 0,0 0 15,0 0-15,0 0 16,0 0-16,0 0 0,-66 7 16,66-7-16,0 0 15,0 0-15,0 0 0,0 0 16,0 0-16,0 0 15,0 0-15,0 0 0,0 0 16,0 0-16,-24 11 0,24-11 16,0 0-16,0 0 15,0 0-15,0 0 0,0 0 16</inkml:trace>
  <inkml:trace contextRef="#ctx0" brushRef="#br0" timeOffset="891542.9623">21209 8226 0,'0'0'0,"0"0"0,0 0 16,0 0-16,0 0 15,0 0-15,0 0 0,0 0 16,0 0-16,0 0 16,0 0-16,0 0 0,0 0 15,90-22-15,-90 22 0,0 0 16,0 0-16,0 0 0,118-14 15,-118 14-15,93 14 16,-93-14-16,15 54 0,-15-54 16,-71 90-16,71-90 15,0 0-15,-126 111 0,126-111 16,0 0-16,0 0 0,0 0 16,0 0-16,-141 104 15,141-104-15,0 0 0,0 0 16</inkml:trace>
  <inkml:trace contextRef="#ctx0" brushRef="#br0" timeOffset="891714.7913">21496 8426 0,'0'0'0,"0"0"16,0 0-16,0 0 16,0 0-16,0 0 0,0 0 15,0 0-15,26 30 16,-26-30-16,0 0 0,0 0 15,0 0-15,57 39 0,-57-39 16,0 0-16,0 0 16,0 0-16</inkml:trace>
  <inkml:trace contextRef="#ctx0" brushRef="#br0" timeOffset="891949.112">21122 8677 0,'0'0'16,"0"0"-16,0 0 0,0 0 15,0 0-15,0 0 16,0 0-16,0 0 0,0 0 16,0 0-16,0 0 0,0 0 15,87 0-15,-87 0 16,104-3-16,-104 3 0,144-10 16,-144 10-16,155-22 15,-155 22-15,0 0 0,0 0 16,151-32-16,-151 32 15</inkml:trace>
  <inkml:trace contextRef="#ctx0" brushRef="#br0" timeOffset="892152.2858">21474 8595 0,'0'0'0,"0"0"15,0 0-15,0 0 0,-7 32 16,7-32-16,-13 76 0,13-76 15,-15 115-15,15-115 16,0 0-16,0 0 0,-11 154 16,11-154-16,0 0 0,0 0 15,0 0-15,4 161 16,-4-161-16,25 107 0,21-99 16,-46-8-16</inkml:trace>
  <inkml:trace contextRef="#ctx0" brushRef="#br0" timeOffset="892339.7423">21961 8262 0,'0'0'16,"-19"14"-16,19-14 0,-53 50 16,53-50-16,-73 78 0,73-78 15,-85 106-15,85-106 16,-94 125-16,94-125 0,0 0 15,0 0-15,-83 107 16,83-107-16,0 0 0</inkml:trace>
  <inkml:trace contextRef="#ctx0" brushRef="#br0" timeOffset="892511.5766">22015 8262 0,'0'0'0,"0"0"0,0 0 16,0 0-16,0 0 0,0 0 15,25 64-15,-25-64 0,0 0 16,29 87-16,-29-87 16,0 0-16,0 0 0,39 107 15,-39-107-15,0 0 16,0 0-16,0 0 0,0 0 16</inkml:trace>
  <inkml:trace contextRef="#ctx0" brushRef="#br0" timeOffset="892886.393">21942 8563 0,'0'0'0,"0"0"0,0 0 16,0 0-16,0 0 0,0 0 16,0 0-16,0 0 15,-17 93-15,17-93 0,0 0 16,0 0-16,-26 108 0,26-108 15,0 0-15,0 0 16,0 0-16,0 0 0,0 0 16,0 0-16,0 0 15,0 0-15,-32 107 0,32-107 16,0 0-16,0 0 0,0 0 16,0 0-16,0 0 15,0 0-15,-54 65 0,54-65 16,0 0-16,0 0 15,0 0-15,-33 14 0,33-14 16,0 0-16,48-7 16,-48 7-16,133-11 0,69 8 15,-202 3-15,0 0 16</inkml:trace>
  <inkml:trace contextRef="#ctx0" brushRef="#br0" timeOffset="897650.9093">24610 9051 0,'0'0'0,"0"0"15,0 0-15,-7 28 0,7-28 16,-10 79-16,10-79 16,-12 114-16,12-114 0,-10 148 15,10-148-15,-7 175 16,7-175-16,-8 191 0,8-191 16,-7 204-16,3-4 0,4-200 15,-3 188-15,3-188 16,3 183-16,1 7 0,-4-190 15,7 172-15,-7-172 16,0 0-16,11 173 0,-11-173 16,14 185-16,-14-185 0,0 0 15,26 180-15,-26-180 0,32 154 16,-32-154-16,0 0 16,47 122-16,-47-122 0,0 0 15,0 0-15,72 89 16,-72-89-16,0 0 0,104 43 15,-104-43-15,0 0 0,137 0 16,-137 0-16,155-32 16,-155 32-16,0 0 0,169-43 15,-169 43-15,198-43 16,-198 43-16,191-32 0,-191 32 16,172-22-16,-172 22 15,177-14-15,-177 14 0,176-7 16,-176 7-16,180-7 15,-180 7-15,188 0 0,-188 0 16,187 3-16,-4 1 0,-183-4 16,162 3-16,-14 1 15,-148-4-15,136 4 0,-136-4 16,131 4-16,-131-4 16,136 3-16,-136-3 0,141 3 15,-141-3-15,0 0 0,0 0 16,151 7-16,-151-7 15,0 0-15,158 5 0,-158-5 16,0 0-16,0 0 0,144-5 16,-144 5-16,0 0 15,122-21-15,-122 21 0,0 0 16,97-47-16,-97 47 0,0 0 16,61-78-16,-61 78 15,0 0-15,0 0 0,37-126 16,-37 126-16,10-158 15,-10 158-15,0-169 0,4 1 16,-4 168-16,3-158 0,9 8 16,-12 150-16,14-148 15,-14 148-15,22-153 0,-22 153 16,29-166-16,-5-6 16,-24 172-16,29-158 0,-29 158 15,29-139-15,-29 139 16,25-148-16,-25 148 0,25-157 15,-25 157-15,0 0 0,0 0 16,14-162-16,-14 162 16,0 0-16,0-154 0,0 154 15,0 0-15,0 0 16,0 0-16,-14-140 0,14 140 16,0 0-16,0 0 0,0 0 15,-39-111-15,39 111 16,0 0-16,-86-68 0,86 68 15,-126-29-15,126 29 16,-145 0-16,145 0 0,0 0 16,-168 15-16,168-15 0,-199 14 15,199-14-15,-204 18 0,5-4 16,199-14-16,-180 11 16,11 3-16,169-14 0,-163 22 15,163-22-15,-165 25 16,-11 7-16,176-32 0,-173 36 15,173-36-15,-169 40 0,169-40 16,0 0-16,-176 43 16,176-43-16,0 0 0,0 0 15,-163 35-15,163-35 16,0 0-16,0 0 0,0 0 16,0 0-16,0 0 15</inkml:trace>
  <inkml:trace contextRef="#ctx0" brushRef="#br0" timeOffset="898213.2779">23487 9782 0,'0'0'0,"0"0"15,0 0-15,-3 33 0,3-33 16,0 0-16,-5 100 0,5-100 16,-3 161-16,-1 37 15,4-198-15,4 197 0,-4-197 16,8 204-16,-8-204 16,17 216-16,5-9 0,-22-207 15,26 183-15,-26-183 0,20 162 16,-20-162-16,0 0 0,15 147 15,-15-147-15,0 0 16,0 0-16,0 0 0,0 79 16,0-79-16</inkml:trace>
  <inkml:trace contextRef="#ctx0" brushRef="#br0" timeOffset="898682.0153">23537 10001 0,'0'0'0,"0"0"16,0 0-16,29-54 15,-29 54-15,61-64 0,-61 64 16,0 0-16,101-61 16,-101 61-16,0 0 0,127-36 15,-127 36-15,0 0 0,114 18 16,-114-18-16,80 82 15,-80-82-15,22 126 0,-59 18 16,37-144-16,-75 147 16,75-147-16,-104 146 0,104-146 15,-116 140-15,116-140 0,0 0 16,0 0-16,0 0 16,-105 119-16,105-119 0,0 0 15,0 0-15,0 0 16,0 0-16,0 0 0,0 0 15,0 0-15,0 0 0,0 0 16,0 0-16,-78 68 0,78-68 16,0 0-16,0 0 15,0 0-15,0 0 0,0 0 16,0 0-16,0 0 16,0 0-16,0 0 0,0 0 15,-36 18-15,36-18 0,0 0 16,10-33-16,-10 33 15</inkml:trace>
  <inkml:trace contextRef="#ctx0" brushRef="#br0" timeOffset="899009.9676">23785 9714 0,'0'0'0,"0"0"0,0 0 15,0 0-15,0 0 16,36-61-16,-36 61 0,0 0 16,69-75-16,-69 75 15,104-90-15,-104 90 0,112-86 16,-112 86-16,104-68 0,-104 68 15,0 0-15,0 0 16,105-50-16,-105 50 0,0 0 16,0 0-16,0 0 0,0 0 15,0 0-15,0 0 16,104-29-16,-104 29 0,0 0 16,0 0-16</inkml:trace>
  <inkml:trace contextRef="#ctx0" brushRef="#br0" timeOffset="899916.098">24009 9158 0,'0'0'0,"0"0"15,0 0-15,0 0 0,0 0 16,0 0-16,0 0 15,0 0-15,0 0 0,65 0 16,-65 0-16,0 0 0,0 0 16,108 0-16,-108 0 15,0 0-15,125 11 0,-125-11 16,0 0-16,0 0 16,109 39-16,-109-39 0,68 73 15,-68-73-15,4 97 0,-4-97 16,-55 117-16,55-117 0,-85 126 15,85-126-15,0 0 16,-90 115-16,90-115 0,0 0 16,0 0-16,0 0 15,0 0-15,0 0 0,0 0 16,0 0-16,0 0 16,0 0-16,0 0 0,-76 86 15,76-86-15,0 0 0,0 0 16,0 0-16,0 0 15,0 0-15,0 0 0,0 0 16,0 0-16,0 0 16,0 0-16,-43 39 0,43-39 15,0 0-15,0 0 16,0 0-16,0 0 0,0 0 16,0 0-16,0 0 0,0 0 15,0 0-15,0 0 16,0 0-16,0 0 0,0 0 15,0 0-15,0 0 16,0 0-16,0 0 0,0 0 16,0 0-16,0 0 0,0 0 15,0 0-15,14-21 16,-14 21-16,0 0 0,0 0 16,0 0-16,0 0 15,0 0-15,0 0 0,0 0 16,0 0-16,0 0 0,0 0 15,0 0-15,0 0 0,0 0 16,0 0-16,0 0 16,0 0-16,0 0 0,0 0 15,0 0-15,0 0 16,0 0-16,0 0 0,0 0 16,0 0-16,0 0 15,0 0-15,0 0 0,0 0 16,0 0-16,0 0 0,0 0 15,0 0-15,0 0 16,0 0-16,0 0 0,0 0 16,0 0-16,0 0 15,0 0-15,0 0 0,0 0 16,0 0-16,0 0 0,0 0 16,0 0-16,0 0 15,0 0-15,0 0 0,0 0 16,0 0-16,0 0 15</inkml:trace>
  <inkml:trace contextRef="#ctx0" brushRef="#br0" timeOffset="900415.9812">24812 8567 0,'0'0'0,"0"0"0,0 0 15,0 0-15,0 0 16,0 0-16,0 0 0,0 0 16,53-22-16,-53 22 15,0 0-15,0 0 0,98-39 16,-98 39-16,0 0 16,0 0-16,0 0 0,0 0 15,115-25-15,-115 25 0,83 14 16,-83-14-16,22 57 0,-22-57 15,-48 108-15,48-108 16,-97 133-16,97-133 0,0 0 16,0 0-16,-118 139 15,118-139-15,0 0 0,0 0 16,0 0-16,-101 94 0,101-94 16,0 0-16</inkml:trace>
  <inkml:trace contextRef="#ctx0" brushRef="#br0" timeOffset="900540.8592">25038 8677 0,'0'0'0,"0"0"16,0 0-16,0 0 0,0 0 16,0 0-16,0 0 15,0 0-15,51 18 0,-51-18 16,0 0-16,0 0 16,82 15-16,-82-15 0,0 0 15,0 0-15,0 0 16</inkml:trace>
  <inkml:trace contextRef="#ctx0" brushRef="#br0" timeOffset="900806.517">24722 9158 0,'0'0'0,"0"0"15,0 0-15,0 0 16,0 0-16,0 0 0,68-14 15,-68 14-15,101-36 0,-101 36 16,137-61-16,-137 61 16,155-72-16,-155 72 0,151-75 15,-151 75-15,0 0 16,0 0-16,0 0 0,0 0 16,140-64-16,-140 64 0,0 0 15,0 0-15,86-58 16,-86 58-16</inkml:trace>
  <inkml:trace contextRef="#ctx0" brushRef="#br0" timeOffset="900978.3514">25190 8918 0,'0'0'0,"0"0"0,0 0 16,0 0-16,0 0 16,-26 61-16,26-61 0,0 0 15,-14 90-15,14-90 0,0 0 16,0 0-16,4 111 15,-4-111-15,0 0 0,0 0 16,21 114-16,-21-114 0,0 0 16,0 0-16</inkml:trace>
  <inkml:trace contextRef="#ctx0" brushRef="#br0" timeOffset="901181.3343">25683 8413 0,'0'0'0,"-11"21"0,11-21 0,-32 76 16,32-76-16,-51 111 15,51-111-15,-64 132 0,64-132 16,-69 136-16,69-136 16,-65 116-16,65-116 0,0 0 15,0 0-15,0 0 0,-50 71 16,50-71-16,0 0 15,0 0-15</inkml:trace>
  <inkml:trace contextRef="#ctx0" brushRef="#br0" timeOffset="901353.2617">25582 8624 0,'0'0'0,"0"0"0,0 0 16,0 0-16,0 0 16,0 0-16,0 0 0,0 0 15,47 14-15,-47-14 0,0 0 16,97 43-16,-97-43 0,0 0 15,112 64-15,-112-64 16,0 0-16</inkml:trace>
  <inkml:trace contextRef="#ctx0" brushRef="#br0" timeOffset="902274.9972">25582 8775 0,'0'0'0,"0"0"15,0 0-15,0 0 16,0 0-16,0 0 0,40 35 16,-40-35-16,0 0 15,0 0-15,42 76 0,-42-76 16,0 0-16,41 122 0,-41-122 16,0 0-16,10 139 15,-10-139-15,0 0 0,0 0 16,-36 129-16,36-129 15,0 0-15,-72 94 0,72-94 16,0 0-16,0 0 0,-86 32 16,86-32-16,0 0 15,0 0-15,-79-39 0,79 39 16,0 0-16,0 0 16,-29-97-16,29 97 0,0 0 15,32-126-15,-32 126 0,0 0 16,83-114-16,-83 114 0,0 0 15,0 0-15,116-76 16,-116 76-16,0 0 0,129-18 16,-129 18-16,0 0 15,0 0-15,115 33 0,-115-33 16,0 0-16,0 0 16,0 0-16,0 0 0,0 0 15,0 0-15,0 0 0,0 0 16,0 0-16,0 0 15,86 53-15,-86-53 0,0 0 16,0 0-16,0 0 16,0 0-16,0 0 0,0 0 15,0 0-15,0 0 0,0 0 16,0 0-16,47 47 16,-47-47-16,0 0 0,0 0 15,0 0-15,0 0 16,0 0-16,0 0 0,0 0 15,0 0-15,0 0 0,0 0 16,0 0-16,0 0 16,0 0-16,0 0 0,0 0 15,0 0-15,0 0 16,0 0-16,0 0 0,0 0 16,0 0-16,0 0 0,-10 40 15,10-40-15,0 0 16,0 0-16,0 0 0,0 0 15,0 0-15,0 0 0,0 0 16,0 0-16,0 0 16,0 0-16,0 0 0,0 0 15,0 0-15,0 0 0,0 0 16,0 0-16,0 0 16,0 0-16,0 0 0,0 0 15,0 0-15,0 0 16,-29-15-16,29 15 0,0 0 15,0 0-15,0 0 16,0 0-16,0 0 0,0 0 16,0 0-16,0 0 15,0 0-15,0 0 0,0 0 16,0 0-16,0 0 0,0 0 16,0 0-16,0 0 15,0 0-15</inkml:trace>
  <inkml:trace contextRef="#ctx0" brushRef="#br0" timeOffset="903962.2009">30189 8610 0,'0'0'0,"-10"28"15,10-28-15,-22 90 16,22-90-16,-29 136 0,-7 22 15,36-158-15,-32 161 0,-4 12 16,36-173-16,-36 179 16,36-179-16,-40 201 0,-3 25 15,43-226-15,-36 219 16,36-219-16,-32 225 0,32-225 16,-29 237-16,4-7 0,25-230 15,-14 207-15,14-207 16,-5 173-16,5-173 0,0 0 15,8 146-15,-8-146 16,0 0-16,26 130 0,-26-130 16,0 0-16,43 97 0,-43-97 15,0 0-15,0 0 0,83 57 16,-83-57-16,111 11 16,-111-11-16,122-22 0,-122 22 15,144-54-15,-144 54 16,166-60-16,-166 60 0,176-61 15,-176 61-15,187-51 0,-187 51 16,181-35-16,-13 17 16,-168 18-16,155-4 0,-155 4 15,137 7-15,-137-7 16,145 15-16,-145-15 0,0 0 16,150 25-16,-150-25 15,0 0-15,148 35 0,-148-35 16,0 0-16,0 0 0,134 36 15,-134-36-15,0 0 16,0 0-16,114 11 0,-114-11 16,97-36-16,-97 36 15,76-83-15,-76 83 0,65-118 16,-65 118-16,47-139 0,-47 139 16,25-155-16,-25 155 15,15-168-15,-8-8 0,-7 176 16,6-172-16,-6 172 15,15-183-15,3-22 0,-18 205 16,22-204-16,-22 204 0,29-211 16,-1-1-16,-28 212 0,36-190 15,-36 190-15,40-169 16,-40 169-16,0 0 0,47-172 16,-47 172-16,0 0 15,51-175-15,-51 175 0,0 0 16,53-151-16,-53 151 0,0 0 15,0 0-15,0 0 16,0 0-16,0 0 0,36-115 16,-36 115-16,0 0 15,0 0-15,-7-71 0,7 71 16,0 0-16,-68-33 16,-55 19-16,123 14 0,-141-8 15,141 8-15,-146 0 16,146 0-16,0 0 0,-177-4 15,177 4-15,-209-3 0,209 3 16,-223 0-16,223 0 16,-216 11-16,216-11 0,-209 21 15,209-21-15,-187 26 16,187-26-16,0 0 0,0 0 16,0 0-16,0 0 0,-162 36 15,162-36-15,0 0 16,0 0-16,0 0 0,0 0 15,0 0-15,0 0 16,0 0-16,0 0 0,0 0 16,0 0-16,-115 29 0,115-29 15,0 0-15,0 0 0,0 0 16,0 0-16,0 0 16,0 0-16,0 0 0,0 0 15,0 0-15,0 0 16,-51 21-16,51-21 0,0 0 15,0 0-15,0 0 0,0 0 16,0 0-16,0 0 16,0 0-16,0 0 15</inkml:trace>
  <inkml:trace contextRef="#ctx0" brushRef="#br0" timeOffset="904415.2222">30510 7792 0,'0'0'0,"0"0"16,0 0-16,0 0 0,0 0 16,0 0-16,0 0 15,-32 82-15,32-82 0,-15 115 16,15-115-16,-7 144 0,7-144 16,-3 161-16,3-161 15,0 176-15,0-176 0,-7 183 16,-15-8-16,22-175 15,-26 151-15,26-151 0,0 0 16,-32 133-16,32-133 0,0 0 16,0 0-16,0 0 15,-29 93-15,29-93 0,0 0 16,72-72-16,-72 72 0,93-143 16,26-44-16,-119 187 15</inkml:trace>
  <inkml:trace contextRef="#ctx0" brushRef="#br0" timeOffset="905258.6796">31176 8072 0,'0'0'16,"0"0"-16,0 0 0,0 0 15,-104 18-15,104-18 16,-112 46-16,112-46 0,-123 72 16,123-72-16,-132 96 0,-1 16 15,133-112-15,-112 115 16,112-115-16,0 0 0,-94 111 15,94-111-15,0 0 16,0 0-16,0 0 0,0 0 16,-58 100-16,58-100 0,0 0 15,0 0-15,29 72 16,-29-72-16,0 0 0,119 43 16,-119-43-16,158 29 15,-158-29-15,162 21 0,-162-21 16,0 0-16,155 33 0,-155-33 15,0 0-15,0 0 16,0 0-16,134 50 0,-134-50 16,0 0-16,0 0 15,0 0-15,0 0 0,0 0 16,0 0-16,0 0 0,0 0 16,0 0-16,0 0 15,90 53-15,-90-53 0,0 0 16,0 0-16,0 0 0,0 0 15,0 0-15,0 0 16,0 0-16,0 0 0,0 0 16,0 0-16,32 40 15,-32-40-15,0 0 0,0 0 16,0 0-16,0 0 0,0 0 16,0 0-16,0 0 15,0 0-15,0 0 0,0 0 16,0 0-16,0 0 15,0 0-15,0 0 0,0 0 16,0 0-16,0 0 16,0 0-16,0 0 0,0 0 15,0 0-15,0 0 0,-32 7 16,32-7-16,0 0 16,0 0-16,0 0 0,0 0 15,0 0-15,0 0 16,0 0-16,0 0 0,0 0 15,0 0-15,-22-29 0,22 29 16,0 0-16,0 0 16,0 0-16,0 0 0,0 0 15,0 0-15,0 0 16,0 0-16,0 0 0,0 0 16,0 0-16,0 0 0,0 0 15,0 0-15,0 0 0,0 0 16,0 0-16,0 0 15,0 0-15,0 0 0,0 0 16,0 0-16,0 0 16,0 0-16,0 0 0,0 0 15,0 0-15,0 0 0,0 0 16,0 0-16,0 0 16,0 0-16</inkml:trace>
  <inkml:trace contextRef="#ctx0" brushRef="#br0" timeOffset="906477.2388">31039 7480 0,'0'0'0,"0"0"15,0 0-15,0 0 16,0 0-16,0 0 0,0 0 16,0 0-16,0 0 15,0 0-15,14-24 0,-14 24 16,65-26-16,-65 26 15,0 0-15,83-18 0,-83 18 16,0 0-16,0 0 0,0 0 16,87 3-16,-87-3 15,0 0-15,51 47 0,-51-47 16,0 0-16,-12 83 16,12-83-16,-61 100 0,61-100 15,0 0-15,-90 104 0,90-104 16,0 0-16,0 0 15,0 0-15,-87 79 0,87-79 16,-36 18-16,36-18 16,0 0-16</inkml:trace>
  <inkml:trace contextRef="#ctx0" brushRef="#br0" timeOffset="906617.7324">31359 7563 0,'0'0'0,"0"0"0,0 0 16,0 0-16,0 0 15,0 0-15,0 0 0,0 0 16,0 0-16,29 25 15,-29-25-15,0 0 0,44 53 16,-44-53-16,0 0 0,0 0 16,0 0-16,0 0 15,53 72-15,-53-72 16</inkml:trace>
  <inkml:trace contextRef="#ctx0" brushRef="#br0" timeOffset="906852.1486">30899 8101 0,'0'0'0,"0"0"16,0 0-16,0 0 0,0 0 15,0 0-15,0 0 16,64-22-16,-64 22 0,116-36 16,-116 36-16,151-47 15,-151 47-15,170-46 0,-170 46 16,0 0-16,0 0 0,0 0 15,0 0-15,0 0 16,168-40-16,-168 40 16</inkml:trace>
  <inkml:trace contextRef="#ctx0" brushRef="#br0" timeOffset="907039.6049">31356 8004 0,'0'0'0,"0"0"0,0 0 0,0 0 16,0 0-16,0 0 15,0 0-15,0 0 0,-29 75 16,29-75-16,0 0 16,-10 104-16,10-104 0,0 0 15,0 0-15,0 0 16,0 0-16,7 136 0,-7-136 16,35 97-16,-35-97 0,0 0 15</inkml:trace>
  <inkml:trace contextRef="#ctx0" brushRef="#br0" timeOffset="907242.5864">31925 7613 0,'0'0'0,"0"0"16,0 0-16,0 0 0,-18 18 15,18-18-15,-46 57 16,46-57-16,-80 97 0,80-97 15,0 0-15,-94 118 0,94-118 16,0 0-16,0 0 16,0 0-16,0 0 0,-86 104 15,86-104-15,-47 36 16,47-36-16</inkml:trace>
  <inkml:trace contextRef="#ctx0" brushRef="#br0" timeOffset="907414.5186">31922 7659 0,'0'0'0,"0"0"15,0 0-15,0 0 16,0 0-16,0 0 0,60 43 16,-60-43-16,0 0 0,69 65 15,-69-65-15,0 0 16,0 0-16,53 107 0,-53-107 16,0 0-16,0 0 15</inkml:trace>
  <inkml:trace contextRef="#ctx0" brushRef="#br0" timeOffset="908273.6014">31810 8014 0,'0'0'0,"0"0"0,0 0 16,0 0-16,0 0 0,0 0 16,0 0-16,0 0 0,0 0 15,0 0-15,0 0 16,0 0-16,0 0 0,57 61 15,-57-61-15,0 0 16,0 0-16,0 0 0,0 79 16,0-79-16,0 0 0,0 0 15,-57 82-15,57-82 16,0 0-16,0 0 0,0 0 16,0 0-16,-97 72 15,97-72-15,0 0 0,0 0 16,0 0-16,0 0 15,0 0-15,0 0 0,-83 40 16,83-40-16,0 0 16,0 0-16,0 0 0,0 0 15,0 0-15,57-54 0,-57 54 16,0 0-16,137-54 16,-137 54-16,191-50 0,-191 50 15,0 0-15,201-36 16,-201 36-16,0 0 0,194-14 15,-194 14-15,0 0 0,0 0 16,174-7-16,-174 7 16,0 0-16,0 0 0,0 0 15,0 0-15,0 0 16,0 0-16,0 0 0,0 0 16,0 0-16,0 0 0,119 3 15,-119-3-15,0 0 0,0 0 16,0 0-16,0 0 15,0 0-15,0 0 0,0 0 16,0 0-16,0 0 16,0 0-16,49 11 0,-49-11 15,0 0-15,0 0 0,0 0 16,0 0-16,0 0 16,0 0-16,0 0 0,0 0 15,0 0-15,0 0 16,0 0-16,0 0 0,0 0 15,0 0-15,0 0 16,0 0-16,0 0 0,0 0 16,0 0-16,0 0 0,0 0 15,0 0-15,-28 3 16,28-3-16,0 0 0,0 0 16,0 0-16,0 0 15,0 0-15,0 0 0,0 0 16,0 0-16,0 0 0,0 0 15,-47-10-15,47 10 16,0 0-16,0 0 0,0 0 16,0 0-16,0 0 15,0 0-15,0 0 0,0 0 16,0 0-16,0 0 0,0 0 16,0 0-16,0 0 15,0 0-15</inkml:trace>
  <inkml:trace contextRef="#ctx0" brushRef="#br0" timeOffset="911944.6178">31191 10246 0,'0'0'16,"0"0"-16,0 0 0,0 0 15,0 0-15,0 0 0,0 0 16,0 0-16,0 0 16,0 0-16,0 0 0,29 17 15,-29-17-15,0 0 0,93-7 16,-93 7-16,119-32 16,-119 32-16,115-55 0,-115 55 15,98-75-15,-98 75 16,75-93-16,-75 93 0,64-122 15,-64 122-15,0 0 16,0 0-16,58-143 0,-58 143 16,0 0-16,32-158 0,-32 158 15,0 0-15,-3-150 16,3 150-16,0 0 0,0 0 16,-54-118-16,54 118 15,0 0-15,-101-70 0,101 70 16,0 0-16,-122-14 0,122 14 15,0 0-15,0 0 16,0 0-16,-116 50 0,116-50 16,0 0-16,-75 105 15,75-105-15,0 0 0,0 0 16,-18 150-16,18-150 0,0 0 16,29 190-16,-29-190 0,57 208 15,-57-208-15,0 0 16,55 205-16,-55-205 0,24 194 15,-24-194-15,0 175 16,0-175-16,-21 147 0,21-147 16,-51 129-16,51-129 0,-68 115 15,68-115-15,-76 90 16,76-90-16,0 0 0,0 0 16,-82 64-16,82-64 15,-94 22-15,94-22 0,0 0 16,0 0-16,-101-44 15,101 44-15,0 0 0,-97-93 16,97 93-16,0 0 16,0 0-16,-75-136 0,75 136 15,0 0-15,-29-158 0,29 158 16,22-147-16,-22 147 16,53-118-16,-53 118 0,83-96 15,-83 96-15,0 0 0,0 0 16,122-72-16,-122 72 15,159-44-15,-159 44 0,166-14 16,-166 14-16,165 18 16,-165-18-16,155 42 0,-155-42 15,0 0-15,136 59 0,-136-59 16,0 0-16,0 0 16,0 0-16,112 75 0,-112-75 15,0 0-15,0 0 0,0 0 16,0 0-16,0 0 15,0 0-15,0 0 0,0 0 16,0 0-16,0 0 16,65 82-16,-65-82 0,0 0 15,0 0-15,0 0 0,0 0 16,0 0-16,0 0 16,0 0-16,0 0 0,0 0 15,0 0-15,22 54 16,-22-54-16,0 0 0,0 0 15,0 0-15,0 0 16,0 0-16,0 0 0,0 0 16,0 0-16,0 0 0,0 0 15,0 0-15,0 0 16,0 0-16,0 0 0,0 0 16,0 0-16,0 0 15,0 0-15,0 0 0,0 0 16,0 0-16,0 0 0,0 0 15,0 0-15,0 0 16,0 0-16,0 0 0,0 0 16,0 0-16,0 0 15,0 0-15,0 0 0,0 0 16,0 0-16,0 0 0,0 0 16,0 0-16,0 0 0,0 0 15,0 0-15,0 0 16,0 0-16,0 0 0,0 0 15,0 0-15,0 0 16,0 0-16,0 0 0,0 0 16,0 0-16,0 0 15,0 0-15,0 0 0,0 0 16,0 0-16,0 0 0,0 0 16,0 0-16,-36-3 15,36 3-15,0 0 0,0 0 16,0 0-16,0 0 15,0 0-15,0 0 0,0 0 16,0 0-16,0 0 16,0 0-16,0 0 0,0 0 15,0 0-15,0 0 0,0 0 16,0 0-16,0 0 16,0 0-16,0 0 0,0 0 15,0 0-15,0 0 16,0 0-16,0 0 0,0 0 15,0 0-15,0 0 0,0 0 16,0 0-16,0 0 16,0 0-16,0 0 0,0 0 15,0 0-15,0 0 16,0 0-16,0 0 0,0 0 16,0 0-16,0 0 0,0 0 15,0 0-15,0 0 0,0 0 16,0 0-16,0 0 15,0 0-15,0 0 0,0 0 16,0 0-16,0 0 16,0 0-16,0 0 0,0 0 15,0 0-15,0 0 16,0 0-16,0 0 0,0 0 16,0 0-16,0 0 0,0 0 15,0 0-15,0 0 16,0 0-16,0 0 0,0 0 15,0 0-15,0 0 16,0 0-16,0 0 0,0 0 16,0 0-16,0 0 0,0 0 15,0 0-15,0 0 16,0 0-16,0 0 0,0 0 16,0 0-16,0 0 15,0 0-15,0 0 0,0 0 16,0 0-16,0 0 0,0 0 15,0 0-15,0 0 16,0 0-16,0 0 0,0 0 16,0 0-16,0 0 15,0 0-15,0 0 0,0 0 16,0 0-16,0 0 0,0 0 16,0 0-16,0 0 0,0 0 15,0 0-15,0 0 16,0 0-16,0 0 0,0 0 15,0 0-15,0 0 16,0 0-16,0 0 0,0 0 16,0 0-16,0 0 0,0 0 15,0 0-15,0 0 16,0 0-16,0 0 0,0 0 16,0 0-16,0 0 15,0 0-15,0 0 0,0 0 16,0 0-16,0 0 15,0 0-15,17-54 0,-17 54 16</inkml:trace>
  <inkml:trace contextRef="#ctx0" brushRef="#br0" timeOffset="913209.9477">31140 6390 0,'0'0'0,"0"0"0,0 0 15,0 0-15,0 0 0,0 0 16,0 0-16,-29 57 16,29-57-16,0 0 0,0 0 15,-43 91-15,43-91 0,0 0 16,-57 114-16,57-114 15,0 0-15,0 0 0,-58 143 16,58-143-16,0 0 0,-43 151 16,43-151-16,0 0 15,0 0-15,0 143 0,0-143 16,39 115-16,-39-115 16,0 0-16,87 68 0,-87-68 15,119 21-15,-119-21 0,126-32 16,-126 32-16,0 0 15,0 0-15,114-78 0,-114 78 16,0 0-16,83-112 16,-83 112-16,0 0 0,44-125 15,-44 125-15,0 0 16,0 0-16,-4-126 0,4 126 16,0 0-16,-57-107 0,57 107 15,-95-79-15,95 79 16,0 0-16,-129-32 0,129 32 15,-158 4-15,158-4 16,-155 39-16,155-39 0,0 0 16</inkml:trace>
  <inkml:trace contextRef="#ctx0" brushRef="#br0" timeOffset="913944.2431">32072 6257 0,'0'0'0,"0"0"0,0 0 16,0 0-16,0 0 0,0 0 15,0 0-15,-29 61 16,29-61-16,0 0 0,0 0 16,-43 104-16,43-104 0,-57 150 15,57-150-15,-55 169 0,55-169 16,-42 169-16,42-169 16,-26 154-16,26-154 0,-7 129 15,7-129-15,0 0 16,14 104-16,-14-104 0,0 0 15</inkml:trace>
  <inkml:trace contextRef="#ctx0" brushRef="#br0" timeOffset="914209.8065">32500 6393 0,'0'0'0,"0"0"0,0 0 16,-13 29-16,13-29 0,0 0 15,0 0-15,-44 89 16,44-89-16,-50 152 0,50-152 16,-39 160-16,39-160 0,-19 141 15,19-141-15,0 0 0,4 132 16,-4-132-16,0 0 15,22 137-15,-22-137 0,0 0 16</inkml:trace>
  <inkml:trace contextRef="#ctx0" brushRef="#br0" timeOffset="914709.6067">32764 6559 0,'0'0'15,"0"0"-15,0 0 0,0 0 16,0 0-16,0 0 0,39-21 16,-39 21-16,72-20 15,-72 20-15,0 0 0,0 0 16,86-10-16,-86 10 0,0 0 16,0 0-16,0 0 15,87 15-15,-87-15 0,0 0 16,0 0-16,47 65 15,-47-65-15,-11 89 0,11-89 16,-61 100-16,61-100 16,-94 101-16,94-101 0,0 0 15,0 0-15,-111 114 16,111-114-16,0 0 0,0 0 16,0 0-16,-98 115 0,98-115 15,-21 86-15,21-86 16,0 0-16,79 43 0,-79-43 15,162 15-15,43-23 16,-205 8-16,205-7 0,-205 7 16,181-7-16,-181 7 15</inkml:trace>
  <inkml:trace contextRef="#ctx0" brushRef="#br0" timeOffset="916740.3722">25960 10270 0,'0'0'16,"0"0"-16,0 0 0,0 0 15,-32 50-15,32-50 0,0 0 16,0 0-16,-40 86 0,40-86 15,0 0-15,-43 125 16,43-125-16,0 0 0,-29 137 16,29-137-16,0 0 15,0 0-15,0 0 0,0 129 16,0-129-16,0 0 16,0 0-16,0 0 0,54 90 15,-54-90-15,94 11 0,-94-11 16,108-54-16,-108 54 15,111-108-15,-111 108 0,94-132 16,-94 132-16,0 0 16,0 0-16,57-155 0,-57 155 15,0 0-15,0-164 16,0 164-16,-46-129 0,46 129 16,0 0-16,-90-80 0,90 80 15,-130-25-15,130 25 16,-147 29-16,147-29 0,-145 78 15,145-78-15,-115 109 16,115-109-16,0 0 0,-68 118 16,68-118-16,0 0 0,-4 107 15,4-107-15,0 0 16</inkml:trace>
  <inkml:trace contextRef="#ctx0" brushRef="#br0" timeOffset="917021.6483">26770 9779 0,'0'0'0,"-7"25"16,7-25-16,-22 72 15,22-72-15,-32 118 0,-4 32 16,36-150-16,-36 155 0,0-1 15,36-154-15,-29 151 16,29-151-16,0 0 0,-18 150 16,18-150-16,0 0 15,0 0-15,3 151 0,-3-151 16,0 0-16,37 96 16,-37-96-16</inkml:trace>
  <inkml:trace contextRef="#ctx0" brushRef="#br0" timeOffset="917287.1194">27288 9625 0,'0'0'0,"0"0"16,0 0-16,0 0 0,-22 82 15,22-82-15,-24 100 16,24-100-16,-32 133 0,-2 21 16,34-154-16,-29 155 0,29-155 15,-20 157-15,20-157 0,-15 165 16,15-165-16,-4 165 16,4-165-16,0 0 0,0 0 15,0 0-15,0 0 16</inkml:trace>
  <inkml:trace contextRef="#ctx0" brushRef="#br0" timeOffset="918483.5751">27562 10055 0,'0'0'0,"0"0"16,0 0-16,0 0 0,0 0 15,0 0-15,22-72 0,-22 72 16,0 0-16,68-60 16,-68 60-16,0 0 0,104-44 15,-104 44-15,0 0 0,0 0 16,126-11-16,-126 11 16,0 0-16,0 0 0,115 40 15,-115-40-15,0 0 16,69 79-16,-69-79 0,8 107 15,-8-107-15,-51 114 16,51-114-16,-83 102 0,83-102 16,-104 82-16,104-82 0,0 0 15,-119 79-15,119-79 0,0 0 16,-119 60-16,119-60 16,0 0-16,0 0 0,-119 51 15,119-51-15,0 0 16,0 0-16,0 0 0,0 0 15,0 0-15,-115 36 0,115-36 16,0 0-16,0 0 16,0 0-16,0 0 0,0 0 15,0 0-15,0 0 16,0 0-16,-79 25 0,79-25 16,0 0-16,0 0 15,0 0-15,0 0 0,93 25 16,-93-25-16,155-3 0,-155 3 15,0 0-15,180-8 16,-180 8-16,180-7 0,-180 7 16,0 0-16,166-7 0,-166 7 15,0 0-15,0 0 16,0 0-16,0 0 0,0 0 16,0 0-16,0 0 15,0 0-15,0 0 0,0 0 16,132-4-16,-132 4 15,0 0-15,0 0 0,0 0 16,0 0-16,0 0 0,0 0 16,0 0-16,0 0 15,0 0-15,0 0 0,80 0 16,-80 0-16,0 0 0,0 0 16,0 0-16,0 0 15,0 0-15,0 0 0,0 0 16,0 0-16,0 0 0,0 0 15,0 0-15,0 0 16,0 0-16,0 0 0,0 0 16,0 0-16,0 0 15,0 0-15,0 0 0,0 0 16,0 0-16,0 0 16,0 0-16,0 0 0,0 0 15,0 0-15,0 0 16,0 0-16,0 0 0,0 0 15,0 0-15,0 0 0,0 0 16,0 0-16,0 0 16,0 0-16,0 0 0,0 0 15,0 0-15,0 0 0,0 0 16,0 0-16,0 0 16,0 0-16,0 0 0,0 0 15,0 0-15,0 0 16,0 0-16,0 0 0,0 0 15,0 0-15,0 0 16,0 0-16,0 0 0,0 0 16,0 0-16,0 0 0,0 0 15,0 0-15,0 0 0,0 0 16,0 0-16,0 0 16,0 0-16,0 0 0,0 0 15,0 0-15,0 0 16,0 0-16,0 0 0,0 0 15,0 0-15,0 0 0,0 0 16,0 0-16,0 0 16,0 0-16,0 0 0,0 0 15,0 0-15,0 0 16,0 0-16</inkml:trace>
  <inkml:trace contextRef="#ctx0" brushRef="#br0" timeOffset="919873.9692">26618 7964 0,'0'0'16,"0"0"-16,0 0 15,0 0-15,0 0 0,-53 54 16,53-54-16,-61 79 16,61-79-16,-69 107 0,69-107 15,-65 122-15,65-122 0,0 0 16,-50 130-16,50-130 0,0 0 16,-22 129-16,22-129 15,0 0-15,0 0 0,29 104 16,-29-104-16,0 0 15,0 0-15,79 43 0,-79-43 16,0 0-16,105-33 0,-105 33 16,0 0-16,94-96 15,-94 96-15,64-137 0,-64 137 16,36-136-16,-36 136 16,22-129-16,-22 129 0,0 0 15,0 0-15,7-115 16,-7 115-16,0 0 0,0 0 15,-22-97-15,22 97 0,0 0 16,0 0-16,-72-46 16,72 46-16,-112 14 0,112-14 15,0 0-15,-111 72 0,111-72 16,0 0-16,0 0 16</inkml:trace>
  <inkml:trace contextRef="#ctx0" brushRef="#br0" timeOffset="920342.5109">27134 8011 0,'0'0'0,"0"0"15,0 0-15,0 0 0,0 0 16,0 0-16,-33 79 0,33-79 16,0 0-16,-36 96 15,36-96-15,0 0 0,0 0 16,-29 126-16,29-126 0,0 0 16,-3 133-16,3-133 15,0 0-15,36 111 0,-36-111 16,0 0-16,78 57 15,-78-57-15,109-7 0,-109 7 16,0 0-16,104-64 16,-104 64-16,0 0 0,0 0 15,76-116-15,-76 116 0,0 0 16,0 0-16,17-143 0,-17 143 16,0 0-16,0 0 15,0 0-15,-49-125 0,49 125 16,-97-68-16,97 68 15,-123 0-15,123 0 0,-122 60 16,122-60-16,0 0 0,-105 90 16,105-90-16</inkml:trace>
  <inkml:trace contextRef="#ctx0" brushRef="#br0" timeOffset="920654.9378">27875 7753 0,'0'0'0,"0"0"0,0 0 15,0 0-15,-14 28 16,14-28-16,0 0 0,-32 83 15,32-83-15,0 0 0,-48 143 16,48-143-16,-54 186 16,54-186-16,-50 195 0,50-195 15,0 0-15,-40 182 16,40-182-16,0 0 0,0 0 16,-24 162-16,24-162 15</inkml:trace>
  <inkml:trace contextRef="#ctx0" brushRef="#br0" timeOffset="921482.9666">28074 8039 0,'0'0'0,"0"0"0,0 0 16,0 0-16,0 0 0,0 0 15,0 0-15,0 0 0,32 51 16,-32-51-16,0 0 16,50 57-16,-50-57 0,0 0 15,0 0-15,79 46 16,-79-46-16,0 0 0,101 11 16,-101-11-16,0 0 0,97-50 15,-97 50-15,0 0 16,0 0-16,65-103 0,-65 103 15,0 0-15,18-130 16,-18 130-16,0 0 0,-22-118 16,22 118-16,0 0 15,0 0-15,0 0 0,0 0 16,0 0-16,-58-101 16,58 101-16,0 0 0,0 0 15,0 0-15,-68-53 0,68 53 16,0 0-16,0 0 15,0 0-15,-61 28 0,61-28 16,0 0-16,-36 108 16,36-108-16,0 0 0,-7 158 15,7-158-15,14 179 0,-14-179 16,22 165-16,-22-165 16,0 0-16,17 155 0,-17-155 15,8 143-15,-8-143 16,0 0-16,-15 118 0,15-118 15,0 0-15,0 0 0,0 0 16,0 0-16,-35 79 0,35-79 16,0 0-16,-58 14 15,58-14-15,0 0 0,-68-54 16,68 54-16,0 0 16,-65-104-16,65 104 0,0 0 15,0 0-15,-39-128 0,39 128 16,0 0-16,0 0 15,0 0-15,0 0 0,0 0 16,0 0-16,-5-134 16,5 134-16,0 0 0,51-104 15,-51 104-15,0 0 16,112-68-16,-112 68 0,155-35 16,-155 35-16,168-15 15,-168 15-15,0 0 0,167-4 16,-167 4-16,0 0 0,151 8 15,-151-8-15,0 0 0,0 0 16,133 18-16,-133-18 16</inkml:trace>
  <inkml:trace contextRef="#ctx0" brushRef="#br0" timeOffset="921607.9383">28962 8370 0,'0'0'0,"0"0"0,0 0 16,0 0-16,0 0 15,0 0-15,0 0 0</inkml:trace>
  <inkml:trace contextRef="#ctx0" brushRef="#br0" timeOffset="922888.8904">19232 10611 0,'-14'21'16,"14"-21"-16,0 0 0,-40 61 15,40-61-15,0 0 0,-50 108 16,50-108-16,0 0 16,0 0-16,-47 150 0,47-150 15,0 0-15,-25 166 16,25-166-16,0 0 0,0 0 16,21 147-16,-21-147 15,0 0-15,0 0 0,72 100 16,-72-100-16,0 0 15,111 29-15,-111-29 0,116-44 16,-116 44-16,105-96 0,-105 96 16,82-127-16,-82 127 15,0 0-15,58-146 0,-58 146 16,0 0-16,18-154 16,-18 154-16,0 0 0,0 0 15,-58-133-15,58 133 0,0 0 16,-125-79-16,125 79 15,-159-14-15,4 68 0,155-54 16,-130 97-16,130-97 16,-93 118-16,93-118 0,-58 132 15,58-132-15,0 0 0,0 0 16</inkml:trace>
  <inkml:trace contextRef="#ctx0" brushRef="#br0" timeOffset="923341.8148">19991 10510 0,'0'0'0,"0"0"0,0 0 16,0 0-16,0 0 0,-28 90 15,28-90-15,-29 115 0,29-115 16,-33 158-16,33-158 16,-25 179-16,25-179 0,0 0 15,0 0-15,0 0 16,-3 179-16,3-179 0,0 0 16,0 0-16,35 122 0,-35-122 15,58 18-15,-58-18 16,61-90-16,-61 90 0,48-155 15,-48 155-15,35-171 16,-35 171-16,0 0 0,0 0 16,19-172-16,-19 172 15,0 0-15,0 0 0,-22-151 16,22 151-16,-61-82 16,61 82-16,-90-7 0,90 7 15,-104 53-15,104-53 0,-105 97 16,105-97-16,0 0 15,0 0-15,0 0 0,-79 115 16,79-115-16,0 0 16</inkml:trace>
  <inkml:trace contextRef="#ctx0" brushRef="#br0" timeOffset="923576.2273">20575 9923 0,'0'0'0,"-7"28"16,7-28-16,-12 97 0,12-97 15,-14 148-15,0 30 16,14-178-16,-18 187 0,0 10 16,18-197-16,-14 193 15,14-193-15,-7 195 0,7-195 16,0 0-16,3 179 0,-3-179 15</inkml:trace>
  <inkml:trace contextRef="#ctx0" brushRef="#br0" timeOffset="924279.1894">20935 10428 0,'0'0'0,"0"0"15,0 0-15,0 0 16,0 0-16,0 0 0,3 108 16,-3-108-16,0 0 15,11 125-15,-11-125 0,0 0 16,0 0-16,44 129 16,-44-129-16,0 0 0,78 65 15,-78-65-15,97-26 0,-97 26 16,0 0-16,98-104 15,-98 104-15,0 0 0,62-157 16,-62 157-16,0 0 16,0 0-16,14-176 0,-14 176 15,0 0-15,-29-161 0,29 161 16,0 0-16,0 0 16,-65-119-16,65 119 0,0 0 15,0 0-15,-97-57 16,97 57-16,0 0 0,0 0 15,-97 3-15,97-3 0,0 0 16,-73 68-16,73-68 0,0 0 16,-36 126-16,36-126 15,4 161-15,-4-161 0,29 166 16,-29-166-16,39 157 16,-39-157-16,44 162 0,-44-162 15,36 168-15,-36-168 0,22 169 16,-22-169-16,3 172 15,-3-172-15,-3 147 0,3-147 16,0 0-16,0 0 16,0 0-16,0 0 0,-26 107 15,26-107-15,-51 54 16,51-54-16,0 0 0,-68-18 16,68 18-16,0 0 15,-83-89-15,83 89 0,0 0 16,0 0-16,-71-137 0,71 137 15,0 0-15,-40-157 16,40 157-16,11-158 0,-11 158 16,68-137-16,37 23 15,-105 114-15,133-94 0,25 8 16,-158 86-16,177-82 0,-177 82 16</inkml:trace>
  <inkml:trace contextRef="#ctx0" brushRef="#br0" timeOffset="926419.3195">21976 7297 0,'0'0'16,"0"0"-16,0 0 0,0 0 15,0 0-15,0 0 0,-55 7 16,55-7-16,0 0 16,-61 50-16,61-50 0,-76 98 15,76-98-15,0 0 16,-61 125-16,61-125 0,0 0 15,0 0-15,-29 136 16,29-136-16,0 0 0,25 129 16,-25-129-16,0 0 0,80 83 15,-80-83-15,0 0 16,115 25-16,-115-25 0,126-36 16,-126 36-16,0 0 15,0 0-15,118-86 0,-118 86 16,0 0-16,95-119 0,-95 119 15,0 0-15,39-125 16,-39 125-16,0 0 0,0 0 16,-44-116-16,44 116 15,0 0-15,-122-78 0,122 78 16,-158-29-16,158 29 0,0 0 16,-155 29-16,155-29 0,0 0 15,0 0-15,0 0 16,0 0-16</inkml:trace>
  <inkml:trace contextRef="#ctx0" brushRef="#br0" timeOffset="926887.8722">22547 7114 0,'0'0'0,"0"0"0,0 0 16,0 0-16,0 0 0,0 0 15,0 0-15,0 0 16,65 43-16,-65-43 0,0 0 16,0 0-16,87 57 0,-87-57 15,0 0-15,90 72 16,-90-72-16,0 0 0,42 90 15,-42-90-15,0 0 16,-24 110-16,24-110 0,-80 105 16,80-105-16,0 0 0,0 0 15,0 0-15,-104 79 16,104-79-16,0 0 0,0 0 16,0 0-16,0 0 15,0 0-15,0 0 0,0 0 16,0 0-16,-105 39 15,105-39-15,0 0 0,0 0 16,-35 15-16,35-15 0,57 0 16,-57 0-16,123-18 15,-123 18-15,161-29 0,-161 29 16,174-36-16,-174 36 0,0 0 16</inkml:trace>
  <inkml:trace contextRef="#ctx0" brushRef="#br0" timeOffset="927309.7308">23260 7193 0,'0'0'0,"0"0"0,0 0 0,0 0 16,0 0-16,0 0 0,0 0 15,0 0-15,-65 58 16,65-58-16,0 0 0,-75 114 15,75-114-15,-69 151 16,69-151-16,0 0 0,0 0 16,-43 147-16,43-147 15,7 111-15,-7-111 0,0 0 16,0 0-16,76 47 16,-76-47-16,111-22 0,-111 22 15,0 0-15,116-71 0,-116 71 16,0 0-16,0 0 15,0 0-15,90-115 0,-90 115 16,0 0-16,36-123 16,-36 123-16,0 0 0,0 0 15,-40-100-15,40 100 0,0 0 16,0 0-16,-108-61 16,108 61-16,0 0 0,0 0 15,0 0-15,0 0 16,0 0-16,-123-14 0,123 14 15,0 0-15</inkml:trace>
  <inkml:trace contextRef="#ctx0" brushRef="#br0" timeOffset="927716.0514">23847 7150 0,'0'0'0,"0"0"16,0 0-16,0 0 15,0 0-15,0 0 0,-11 72 16,11-72-16,0 0 0,-25 96 16,25-96-16,-33 126 15,33-126-15,0 0 0,0 0 16,-32 151-16,32-151 16,0 0-16,0 0 0,-7 143 15,7-143-15,0 0 0,0 0 16,65 83-16,-65-83 15,122 3-15,-122-3 0,133-61 16,-133 61-16,0 0 16,112-100-16,-112 100 0,0 0 15,75-136-15,-75 136 0,0 0 16,26-141-16,-26 141 0,0 0 16,0 0-16,-40-121 15,40 121-15,-105-68 0,-42 72 16,-12 60-16,159-64 15,-155 114-15,155-114 0,0 0 16</inkml:trace>
  <inkml:trace contextRef="#ctx0" brushRef="#br0" timeOffset="930980.9489">15196 10823 0,'0'0'0,"0"0"16,0 0-16,0 0 16,0 0-16,0 0 0,0 0 15,0 0-15,0 0 0,0 0 16,0 0-16,0 0 16,0 0-16,48-8 0,-48 8 15,0 0-15,0 0 16,0 0-16,97-11 0,-97 11 15,0 0-15,132-14 0,-132 14 16,0 0-16,155-29 16,-155 29-16,0 0 0,166-36 15,-166 36-15,155-32 16,-155 32-16,144-25 0,-144 25 16,0 0-16,137-14 0,-137 14 15,141-7-15,-141 7 0,143-8 16,-143 8-16,0 0 15,129-14-15,-129 14 0,0 0 16,0 0-16,131-11 16,-131 11-16,0 0 0,0 0 15,133 4-15,-133-4 16,0 0-16,0 0 0,0 0 16,0 0-16,0 0 0,0 0 15,0 0-15,0 0 16,0 0-16,0 0 0,112 21 15,-112-21-15,0 0 16,0 0-16,0 0 0,0 0 16,0 0-16,0 0 15,0 0-15,0 0 0,0 0 16,0 0-16,61 26 0,-61-26 16,0 0-16,0 0 15,0 0-15,0 0 0,0 0 16,0 0-16,0 0 15,0 0-15,0 0 0,0 0 16,0 0-16,0 0 0,0 0 16,0 0-16,0 0 15,0 0-15,0 0 0</inkml:trace>
  <inkml:trace contextRef="#ctx0" brushRef="#br0" timeOffset="941088.0944">31616 16309 0,'0'0'0,"0"0"15</inkml:trace>
  <inkml:trace contextRef="#ctx0" brushRef="#br0" timeOffset="941291.1718">31345 15883 0,'-3'-40'0,"3"40"16,-11-82-16,11 82 16,0 0-16,-25-127 15,25 127-15,0 0 16,-37-164-16,37 164 0,0 0 15,-46-179-15,46 179 16,-44-158-16,44 158 16,0 0-16,-24-108 0,24 108 15,0-32-15,0 32 0,0 0 16,0 0-16,0 0 16,0 0-16,0 0 0,0 0 15,0 0-15,0 0 16,0 0-16,0 0 0,0 0 15</inkml:trace>
  <inkml:trace contextRef="#ctx0" brushRef="#br0" timeOffset="949258.1601">32716 11898 0,'0'0'0,"0"0"0,0 0 16,0 0-16,0 0 15,0 0-15,-85 18 0,85-18 16,0 0-16,0 0 16,-119 21-16,119-21 0,0 0 15,0 0-15,-155 22 0,155-22 16,-183 17-16,183-17 16,0 0-16,-181 12 0,181-12 15,0 0-15,-169 6 16,169-6-16,-179 4 0,179-4 15,-174 4-15,174-4 0,-147 0 16,147 0-16,-137 4 16,137-4-16,-141 4 0,141-4 15,-154 0-15,154 0 0,-181 0 16,181 0-16,-187 0 16,187 0-16,0 0 0,-190 4 15,190-4-15,-213 2 16,213-2-16,-219 4 0,6 4 15,213-8-15,-190 7 0,20 7 16,170-14-16,-162 11 16,162-11-16,-173 11 0,-9 3 15,182-14-15,-181 14 16,1-3-16,180-11 0,-173 7 16,173-7-16,-180 7 0,180-7 15,-198 11-15,-4 3 16,202-14-16,-187 15 0,187-15 15,-190 14-15,-8 4 16,198-18-16,-187 18 0,187-18 16,-187 18-16,-8-1 0,195-17 15,-180 22-15,180-22 16,-184 22-16,-7 2 0,191-24 16,-175 22-16,175-22 15,-173 22-15,-1-1 0,174-21 16,-165 22-16,165-22 0,-165 25 15,165-25-15,-173 25 0,173-25 16,-180 22-16,180-22 16,-184 21-16,184-21 0,-177 25 15,177-25-15,-165 25 16,165-25-16,0 0 0,-170 29 16,170-29-16,0 0 15,-179 29-15,179-29 0,-176 28 16,176-28-16,0 0 0,-166 26 15,166-26-15,0 0 16,-154 21-16,154-21 0,0 0 16,0 0-16,-155 21 15,155-21-15,0 0 0,0 0 16,0 0-16,0 0 16,-141 26-16,141-26 0,0 0 15,0 0-15,0 0 0,0 0 16,0 0-16,0 0 15,0 0-15,0 0 0,0 0 16,0 0-16,-112 25 16,112-25-16,0 0 0,0 0 15,0 0-15,0 0 0,0 0 16,-61 14-16,61-14 16,0 0-16,0 0 15</inkml:trace>
  <inkml:trace contextRef="#ctx0" brushRef="#br0" timeOffset="966422.1055">18876 11823 0,'0'0'0,"0"0"15,0 0-15,0 0 0,0 0 16,0 0-16,32-79 15,-32 79-15,46-93 0,-46 93 16,0 0-16,0 0 16,0 0-16,0 0 0,66-86 15,-66 86-15,0 0 0,0 0 16,0 0-16,61-25 0,-61 25 0,0 0 16,0 0-16,0 0 0,61 43 15,-61-43-15,0 0 16,0 0-16,76 57 0,-76-57 15,0 0-15,100 32 16,-100-32-16,0 0 0,0 0 16,0 0-16,126 11 0,-126-11 15,0 0-15,130 14 16,-130-14-16,0 0 0,0 0 16,123 40-16,-123-40 15,0 0-15,114 39 0,-114-39 16,0 0-16,116 7 0,-116-7 15,0 0-15,0 0 16,133-36-16,-133 36 0,0 0 16,137-38-16,-137 38 0,0 0 15,129 0-15,-129 0 16,0 0-16,0 0 0,130 32 16,-130-32-16,0 0 0,144 35 15,-144-35-15,0 0 16,151 0-16,-151 0 0,144-32 15,-144 32-15,0 0 16,0 0-16,127-40 0,-127 40 16,0 0-16,0 0 0,104-10 15,-104 10-15,0 0 16,0 0-16,0 0 0,97 15 16,-97-15-16,0 0 15,100-8-15,-100 8 0</inkml:trace>
  <inkml:trace contextRef="#ctx0" brushRef="#br0" timeOffset="968780.9291">25557 11096 0,'0'0'16,"0"0"-16,0 0 0,0 0 16,0 0-16,0 0 0,0 0 15,0 0-15,3 82 16,-3-82-16,0 0 0,0 0 16,36 61-16,-36-61 15,0 0-15,83 25 0,-83-25 16,108-22-16,-108 22 0,0 0 15,0 0-15,0 0 0,122-50 16,-122 50-16,0 0 16,0 0-16,116-28 0,-116 28 15,0 0-15,0 0 16,97 24-16,-97-24 0,0 0 16,0 0-16,0 0 0,0 0 15,90 61-15,-90-61 16,0 0-16,93 43 0,-93-43 15,94-3-15,-94 3 16,94-47-16,-94 47 0,0 0 16,0 0-16,101-68 15,-101 68-15,0 0 0,0 0 16,0 0-16,108-51 0,-108 51 16,0 0-16,0 0 15,108-6-15,-108 6 0,0 0 16,108 29-16,-108-29 15,0 0-15,118 28 0,-118-28 16,116 4-16,-116-4 0,0 0 16,122-32-16,-122 32 15,0 0-15,0 0 0,137-48 16,-137 48-16,0 0 16,0 0-16,133-18 0,-133 18 15,0 0-15,0 0 0,0 0 16,140 22-16,-140-22 15,0 0-15,0 0 0,155 36 16,-155-36-16,0 0 0,158 18 16,-158-18-16,0 0 15,0 0-15,141 0 0,-141 0 16,0 0-16,0 0 0,0 0 16,0 0-16,115-4 15,-115 4-15,0 0 0,0 0 16,0 0-16,0 0 15,0 0-15,0 0 0,0 0 16,0 0-16,0 0 16,0 0-16,79 12 0,-79-12 15,0 0-15,0 0 16,0 0-16,0 0 0,0 0 16,0 0-16,0 0 0,0 0 15,0 0-15,0 0 16,40 14-16,-40-14 0,0 0 15,0 0-15,0 0 16,0 0-16,0 0 0,0 0 16,0 0-16,0 0 0,0 0 15,0 0-15,0 0 16,0 0-16,0 0 0,0 0 16,0 0-16,0 0 15,0 0-15,0 0 0,0 0 16,0 0-16,0 0 0,0 0 15,0 0-15,0 0 0,0 0 16,0 0-16,0 0 16,0 0-16,0 0 0,0 0 15,0 0-15,0 0 16,0 0-16,0 0 0,-33 14 16,33-14-16,0 0 0,0 0 15,0 0-15,0 0 16,0 0-16,0 0 0,0 0 15,0 0-15,0 0 16,0 0-16,0 0 0,0 0 16,0 0-16,0 0 15,0 0-15,0 0 0,0 0 16,0 0-16,0 0 16,0 0-16,0 0 0,0 0 15,0 0-15,0 0 0,0 0 16,0 0-16,0 0 15,0 0-15,0 0 0,0 0 16,0 0-16,0 0 0,0 0 16,0 0-16,0 0 15,0 0-15,0 0 0,0 0 16,0 0-16,0 0 16,0 0-16,0 0 0,0 0 15,0 0-15,0 0 0,0 0 16,0 0-16,0 0 15,0 0-15,0 0 0,0 0 16,0 0-16,0 0 0,0 0 16,0 0-16,0 0 15,0 0-15,0 0 0,0 0 16,0 0-16,0 0 16,0 0-16,0 0 0,0 0 15,0 0-15,0 0 0,0 0 16,0 0-16,0 0 15,0 0-15,0 0 0,0 0 16,0 0-16,0 0 16,0 0-16,0 0 0,0 0 15,0 0-15,0 0 16,0 0-16,0 0 0,0 0 16,0 0-16,0 0 0,0 0 15,0 0-15,0 0 16,0 0-16,0 0 0,0 0 15,0 0-15,0 0 16,0 0-16,0 0 0,0 0 16,0 0-16,0 0 0,0 0 15,0 0-15,0 0 16,0 0-16,0 0 0,0 0 16,0 0-16,0 0 15,0 0-15,0 0 0,0 0 16,0 0-16,0 0 0,0 0 15,0 0-15,0 0 0,0 0 16,0 0-16,0 0 16,0 0-16,0 0 0,7-28 15,-7 28-15,0 0 16,0 0-16,0 0 0,0 0 16,0 0-16,0 0 0,0 0 15,0 0-15,0 0 16,0 0-16,0 0 0,0 0 15,0 0-15,0 0 16,0 0-16,0 0 0,0 0 16,0 0-16,0 0 15,0 0-15,0 0 0,0 0 16,0 0-16,0 0 16,0 0-16,0 0 0,0 0 15,0 0-15,0 0 0</inkml:trace>
  <inkml:trace contextRef="#ctx0" brushRef="#br0" timeOffset="970311.8166">21068 11898 0,'0'0'16,"0"0"-16,0 0 0,-7 25 15,7-25-15,0 0 0,-7 71 16,7-71-16,0 0 16,-8 127-16,8-127 0,-11 172 15,11-172-15,-3 175 16,3-175-16,0 172 0,0-172 16,14 162-16,-14-162 15,22 154-15,-22-154 0,44 144 16,-44-144-16,0 0 15,64 125-15,-64-125 0,86 90 16,-86-90-16,0 0 0,119 50 16,-119-50-16,137 7 15,-137-7-15,144-25 0,-144 25 16,154-47-16,-154 47 16,163-53-16,2-1 0,-165 54 15,152-47-15,-152 47 0,147-36 16,15 11-16,-162 25 15,162-21-15,-4 3 0,-158 18 16,159-18-16,-159 18 16,172-21-16,16-8 0,-188 29 15,180-25-15,-4 4 0,-176 21 16,173-20-16,-173 20 0,183-12 16,-183 12-16,202-12 15,7 8-15,-209 4 0,191 0 16,-191 0-16,176 7 15,-176-7-15,176 15 0,-176-15 16,187 22-16,-187-22 0,184 28 16,-184-28-16,170 24 15,-170-24-15,158 27 0,-158-27 16,0 0-16,155 17 16,-155-17-16,0 0 0,154 11 15,-154-11-15,0 0 16,0 0-16,0 0 0,162-3 15,-162 3-15,0 0 16,0 0-16,144-25 0,-144 25 16,0 0-16,109-73 0,-109 73 15,72-96-15,-72 96 16,0 0-16,35-126 0,-35 126 16,19-150-16,-19 150 0,3-162 15,-3 162-15,0-168 16,0 168-16,0-168 0,0 168 15,0-162-15,0 162 16,0 0-16,-3-143 0,3 143 16,0 0-16,0 0 0,-8-141 15,8 141-15,0 0 16,0 0-16,-14-139 0,14 139 16,0 0-16,0 0 0,0 0 15,0 0-15,0 0 16,0 0-16,0 0 0,0 0 15,0 0-15</inkml:trace>
  <inkml:trace contextRef="#ctx0" brushRef="#br0" timeOffset="970842.9474">24754 13465 0,'0'0'0,"0"0"0,0 0 0,0 0 15,0 0-15,0 0 16,0 0-16,0 0 0,0 0 16,0 0-16,0 0 15,0 0-15,0 0 0,0 0 16,68 8-16,-68-8 0,0 0 16,0 0-16,109-40 15,-109 40-15,0 0 0,0 0 16,0 0-16,143-61 15,-143 61-15,0 0 0,0 0 16,0 0-16,0 0 16,0 0-16,130-50 0,-130 50 15,0 0-15,61 4 16,-61-4-16,-11 53 0,11-53 16,-57 86-16,57-86 0,-75 104 15,75-104-15,0 0 16,0 0-16,-91 122 0,91-122 15,0 0-15,0 0 16,0 0-16,0 0 0,0 0 16,-86 111-16,86-111 0,0 0 15</inkml:trace>
  <inkml:trace contextRef="#ctx0" brushRef="#br0" timeOffset="971046.025">25164 13501 0,'0'0'0,"0"0"15,0 0-15,0 0 0,22 11 16,-22-11-16,0 0 16,0 0-16,65 29 0,-65-29 15,0 0-15,0 0 16,100 43-16,-100-43 0,0 0 16,0 0-16,0 0 0,112 53 15,-112-53-15,0 0 16</inkml:trace>
  <inkml:trace contextRef="#ctx0" brushRef="#br0" timeOffset="971358.475">24819 13989 0,'0'0'0,"0"0"15,0 0-15,0 0 16,0 0-16,0 0 0,0 0 16,0 0-16,46-3 0,-46 3 15,0 0-15,94-15 16,-94 15-16,148-32 0,-148 32 16,0 0-16,173-36 15,-173 36-15,172-43 0,-172 43 16,0 0-16,159-36 0,-159 36 15,0 0-15,0 0 16,0 0-16,0 0 0,140-28 16</inkml:trace>
  <inkml:trace contextRef="#ctx0" brushRef="#br0" timeOffset="971577.1511">25438 13921 0,'0'0'0,"0"0"16,0 0-16,-7 29 0,7-29 16,0 0-16,-11 75 15,11-75-15,-7 122 0,7-122 16,-4 136-16,4-136 0,0 143 16,0-143-16,15 158 15,-15-158-15,18 140 0,-18-140 16,0 0-16,28 112 15,-28-112-15,0 0 0,0 0 16</inkml:trace>
  <inkml:trace contextRef="#ctx0" brushRef="#br0" timeOffset="971811.4662">26028 13404 0,'0'0'0,"-14"22"16,14-22-16,-43 69 15,43-69-15,-65 114 0,65-114 16,-75 147-16,75-147 16,-76 165-16,76-165 0,0 0 15,0 0-15,0 0 16,-54 143-16,54-143 0,0 0 15</inkml:trace>
  <inkml:trace contextRef="#ctx0" brushRef="#br0" timeOffset="972014.6432">26086 13386 0,'0'0'0,"0"0"0,0 0 0,0 0 16,0 0-16,36 51 15,-36-51-15,0 0 0,72 75 16,-72-75-16,0 0 0,98 101 16,-98-101-16,0 0 15,0 0-15,107 117 0,-107-117 16,0 0-16</inkml:trace>
  <inkml:trace contextRef="#ctx0" brushRef="#br0" timeOffset="972576.9126">26068 13889 0,'0'0'0,"0"0"16,0 0-16,0 0 15,0 0-15,0 0 0,0 0 16,0 0-16,-14 61 15,14-61-15,0 0 0,-22 111 16,22-111-16,0 0 0,0 0 16,-29 129-16,29-129 15,0 0-15,-39 118 0,39-118 16,0 0-16,0 0 16,-58 111-16,58-111 0,0 0 15,0 0-15,-61 97 0,61-97 16,0 0-16,0 0 15,0 0-15,0 0 0,0 0 16,-55 68-16,55-68 16,0 0-16,-21 14 0,21-14 15,0 0-15,0 0 0,29-35 16,-29 35-16,0 0 0,75-61 16,-75 61-16,0 0 15,116-61-15,-116 61 0,136-50 16,-136 50-16,0 0 15,152-33-15,-152 33 0,166-7 16,-166 7-16,0 0 0,151 7 16,-151-7-16,0 0 15,129 25-15,-129-25 0,0 0 16,0 0-16,0 0 16,104 40-16,-104-40 0,0 0 15,0 0-15,0 0 16,0 0-16,0 0 0,84 29 15,-84-29-15,0 0 16</inkml:trace>
  <inkml:trace contextRef="#ctx0" brushRef="#br0" timeOffset="972733.2252">27256 14326 0,'0'0'0,"0"0"16,0 0-16,0 0 0,0 0 16,0 0-16,0 0 15,0 0-15,0 0 16</inkml:trace>
  <inkml:trace contextRef="#ctx0" brushRef="#br0" timeOffset="976251.3687">31366 14322 0,'0'0'0,"-17"-21"15,17 21-15,0 0 16,-43-68-16,43 68 0,0 0 16,-51-108-1,51 108-15,-47-143 16,47 143-16,-39-173 0,39 173 0,-26-182 0,26 182 15,-13-169-15,13 169 16,-4-154-16,1 0 0,3 154 16,0-154-16,0 154 0,3-158 15,-6 0-15,3 158 16,0-151-16,0 151 0,0 0 16,7-161-16,-7 161 15,0 0-15,3-190 0,-3 190 16,0-193-16,0 193 0,-7-173 15,7 173-15,0 0 16,-8-154-16,8 154 0,0 0 16,0-143-16,0 143 0,0 0 15,0 0-15,0 0 16,8-130-16,-8 130 0,0 0 16,0 0-16,0 0 0,0 0 15,0 0-15,-8-93 16,8 93-16,-29-25 0,29 25 15,-50 43-15,50-43 16,-71 104-16,71-104 0,-90 151 16,90-151-16,-94 172 15,94-172-15,-90 175 0,90-175 16,0 0-16,-87 170 16,87-170-16,0 0 0,-76 150 15,76-150-15,0 0 0,0 0 16,0 0-16,0 0 15,0 0-15,-53 100 0,53-100 16,0 0-16,-3-79 16,3 79-16,0 0 0</inkml:trace>
  <inkml:trace contextRef="#ctx0" brushRef="#br0" timeOffset="976485.6815">31057 11246 0,'0'0'16,"0"0"-16,0 0 0,0 0 16,0 0-16,0 0 0,0 0 15,0 0-15,0 0 16,18 46-16,-18-46 0,0 0 16,43 79-16,-43-79 15,58 86-15,-58-86 0,64 86 16,-64-86-16,84 93 15,-84-93-15,0 0 0,97 101 16,-97-101-16,0 0 0,0 0 16</inkml:trace>
  <inkml:trace contextRef="#ctx0" brushRef="#br0" timeOffset="976954.2231">31645 13078 0,'0'0'0,"0"0"15,0 0-15,0 0 0,0 0 16,0 0-16,-77 18 15,77-18-15,0 0 0,0 0 16,0 0-16,0 0 16,0 0-16,0 0 0,-71 11 15,71-11-15,0 0 0,0 0 16,-29-11-16,29 11 16,0 0-16,0 0 0,36-39 15,-36 39-15,0 0 16,0 0-16,0 0 0,86-40 15,-86 40-15,0 0 0,0 0 16,97 0-16,-97 0 0,0 0 16,62 58-16,-62-58 15,0 0-15,0 114 0,0-114 16,-51 151-16,51-151 16,-75 165-16,75-165 0,0 0 15,0 0-15,0 0 0,-87 172 16,87-172-16,0 0 15,0 0-15,-68 114 0,68-114 16,0 0-16</inkml:trace>
  <inkml:trace contextRef="#ctx0" brushRef="#br0" timeOffset="977251.1282">32043 12468 0,'0'0'0,"0"0"16,0 0-16,0 0 16,0 0-16,0 0 0,26 91 15,-26-91-15,21 121 16,-21-121-16,19 154 0,-5 15 16,-14-169-16,10 168 0,-10-168 15,0 0-15,8 162 16,-8-162-16,0 0 0,0 0 15,0 0-15,0 0 16,7 154-16,-7-154 0,0 0 16,0 0-16,-10 97 0,10-97 15</inkml:trace>
  <inkml:trace contextRef="#ctx0" brushRef="#br0" timeOffset="977378.003">32123 13118 0,'0'0'0,"0"0"0,0 0 16,0 0-16,0 0 0,0 0 15,18-86-15,-18 86 16,0 0-16,65-90 0,-65 90 16,0 0-16,111-97 15,-111 97-15,0 0 0,0 0 32,0 0-32,0 0 0</inkml:trace>
  <inkml:trace contextRef="#ctx0" brushRef="#br0" timeOffset="977815.4995">31587 13836 0,'0'0'0,"0"0"0,0 0 16,0 0-16,0 0 0,0 0 16,-8 74-16,8-74 15,0 90-15,0-90 0,11 107 16,-11-107-16,0 0 0,21 115 16,-21-115-16,0 0 0,0 0 15,47 108-15,-47-108 16,0 0-16,0 0 0,72 50 15,-72-50-15,83-29 16,-83 29-16,0 0 0,75-89 16,-75 89-16,0 0 0,48-137 15,-48 137-15,0 0 16,0 0-16,0 0 0,3-157 16,-3 157-16,0 0 15,0 0-15,-36-141 0,36 141 16,0 0-16,0 0 15,0 0-15,0 0 0,-61-111 16,61 111-16</inkml:trace>
  <inkml:trace contextRef="#ctx0" brushRef="#br0" timeOffset="977987.2425">31587 14133 0,'0'0'0,"0"0"0,0 0 15,0 0-15,0 0 16,0 0-16,0 0 0,0 0 15,0 0-15,43 7 0,-43-7 16,86-43-16,-86 43 16,97-65-16,-97 65 0,104-82 15,-104 82-15,0 0 16</inkml:trace>
  <inkml:trace contextRef="#ctx0" brushRef="#br0" timeOffset="978221.5617">32439 13591 0,'-14'18'0,"14"-18"0,-35 64 16,35-64-16,-51 111 16,51-111-16,-54 144 0,54-144 15,0 0-15,-50 158 16,50-158-16,0 0 0,0 0 15,0 0-15,0 0 0,-48 140 16,48-140-16,0 0 16,0 0-16,0 0 0</inkml:trace>
  <inkml:trace contextRef="#ctx0" brushRef="#br0" timeOffset="978533.9879">32238 13727 0,'0'0'16,"0"0"-16,0 0 0,0 0 16,0 0-16,0 0 0,43 18 15,-43-18-15,0 0 16,73 57-16,-73-57 0,97 80 16,-97-80-16,107 96 15,-107-96-15,0 0 0,119 97 16,-119-97-16,0 0 0,119 96 15,-119-96-15,0 0 16,0 0-16,0 0 0,0 0 16,0 0-16,0 0 15,0 0-15,0 0 0,0 0 16,0 0-16,94 87 16,-94-87-16,0 0 0,0 0 15,0 0-15,0 0 0,54 39 16,-54-39-16,0 0 15</inkml:trace>
  <inkml:trace contextRef="#ctx0" brushRef="#br0" timeOffset="978690.2995">33044 14021 0,'0'0'0,"0"0"16,0 0-16,0 0 0,0 0 15,0 0-15,0 0 16,0 0-16</inkml:trace>
  <inkml:trace contextRef="#ctx0" brushRef="#br0" timeOffset="999892.1138">26486 6960 0,'0'0'0,"0"0"0,0 0 15,0 0-15,0 0 0,0 0 16,0 0-16,0 0 15,0 0-15,0 0 0,-40-54 16,40 54-16,0 0 16,0 0-16,-44-18 0,44 18 15,-61 43-15,61-43 0,-64 83 16,64-83 0,-62 104-16,62-104 15,-64 129-15,64-129 0,-65 143 16,65-143-16,-65 148 0,65-148 0,0 0 0,-54 129 15,54-129-15,0 0 16,0 0-16,0 0 0,0 0 16,0 0-16,0 0 15,-43 92-15,43-92 0,-32 8 16,32-8-16</inkml:trace>
  <inkml:trace contextRef="#ctx0" brushRef="#br0" timeOffset="1.00019E6">26096 6895 0,'0'0'0,"0"0"16,0 0-16,0 0 0,0 0 16,0 0-16,0 0 15,29 65-15,-29-65 0,0 0 16,0 0-16,51 111 15,-51-111-15,0 0 0,61 151 16,-61-151-16,0 0 0,58 164 16,-58-164-16,0 0 15,0 0-15,0 0 0,54 162 16,-54-162-16,0 0 16,0 0-16,0 0 0,18 122 15,-18-122-15,0 0 16</inkml:trace>
  <inkml:trace contextRef="#ctx0" brushRef="#br0" timeOffset="1.00039E6">25888 7236 0,'0'0'16,"0"0"-16,0 0 0,0 0 15,0 0-15,0 0 16,0 0-16,90-7 0,-90 7 15,126-15-15,33-2 16,-159 17-16,158-18 0,-158 18 16,0 0-16,155-25 0,-155 25 15</inkml:trace>
  <inkml:trace contextRef="#ctx0" brushRef="#br0" timeOffset="1.00069E6">26831 6921 0,'0'0'0,"0"0"15,0 0-15,0 0 16,-7 28-16,7-28 0,0 0 16,0 0-16,-10 86 0,10-86 15,-8 133-15,8-133 16,-4 150-16,4-150 0,0 156 15,0-156-15,8 153 16,-8-153-16,7 165 0,-7-165 16,0 0-16,10 158 0,-10-158 15,0 0-15,0 0 16,0 0-16,11 143 0,-11-143 16,0 0-16,0 0 15,0 0-15,22 100 0,-22-100 16,0 0-16</inkml:trace>
  <inkml:trace contextRef="#ctx0" brushRef="#br0" timeOffset="1.00102E6">26715 7046 0,'0'0'0,"0"0"16,0 0-16,0 0 15,0 0-15,48-32 0,-48 32 16,0 0-16,97-25 0,-97 25 16,0 0-16,0 0 15,112 0-15,-112 0 0,0 0 16,0 0-16,82 50 16,-82-50-16,0 0 0,22 89 15,-22-89-15,0 0 0,0 0 16,-58 112-16,58-112 15,0 0-15,-119 107 0,119-107 16,0 0-16,0 0 16,0 0-16,0 0 0,-136 91 15,136-91-15,-94 42 0,94-42 16</inkml:trace>
  <inkml:trace contextRef="#ctx0" brushRef="#br0" timeOffset="1.00131E6">27242 6835 0,'0'0'15,"0"0"-15,0 0 0,0 0 16,0 0-16,0 0 0,21 71 16,-21-71-16,15 108 15,-15-108-15,7 140 0,-7-140 16,0 154-16,0-154 15,-4 166-15,4-166 0,-3 167 16,3-167-16,-4 162 16,4-162-16,-4 150 0,4-150 15,0 0-15,-4 144 0,4-144 16,0 0-16,0 0 16,0 0-16,0 0 0,0 0 15,-3 132-15,3-132 16,0 0-16,0 0 0,-7 61 15,7-61-15,0 0 16</inkml:trace>
  <inkml:trace contextRef="#ctx0" brushRef="#br0" timeOffset="1.00167E6">27087 7050 0,'0'0'0,"0"0"0,0 0 15,0 0-15,0 0 16,0 0-16,40-51 0,-40 51 16,97-43-16,-97 43 15,0 0-15,136-32 0,-136 32 16,0 0-16,0 0 0,0 0 16,151 0-16,-151 0 0,0 0 15,0 0-15,109 50 16,-109-50-16,32 79 0,-32-79 15,-44 90-15,44-90 16,0 0-16,-89 82 0,89-82 16,0 0-16,0 0 0,0 0 15,0 0-15,0 0 16,0 0-16,0 0 0,0 0 16,0 0-16,0 0 15,-98 61-15,98-61 0,0 0 16</inkml:trace>
  <inkml:trace contextRef="#ctx0" brushRef="#br0" timeOffset="1.00181E6">27724 7222 0,'0'0'0,"0"0"16,0 0-16,0 0 0,0 0 15,0 0-15,0 0 16</inkml:trace>
  <inkml:trace contextRef="#ctx0" brushRef="#br0" timeOffset="1.01459E6">25229 11160 0,'0'0'0,"0"0"0,0 0 0,0 0 16,0 0-16,0 0 15,0 0-15,0 0 0,0 0 16,0 0-16,0 0 15,0 0-15,0 0 0,0 0 16,18 21-16,-18-21 0,0 0 16,0 0-16,69 7 15,-69-7-15,0 0 0,104 0 16,-104 0-16,0 0 16,0 0-16,134-7 0,-134 7 15,0 0-15,147-11 16,-147 11-16,0 0 0,159-10 15,-159 10-15,168-12 16,-168 12-16,0 0 0,162-10 16,-162 10-16,170-15 0,-170 15 15,161-9-15,-161 9 16,141-12-16,-141 12 0,144-6 16,-144 6-16,147-4 15,-147 4-15,145 0 0,-145 0 16,0 0-16,154 4 0,-154-4 15,177 2-15,-177-2 16,0 0-16,179 0 0,-179 0 16,177-2-16,-177 2 15,0 0-15,162-4 0,-162 4 16,0 0-16,0 0 0,154-8 16,-154 8-16,0 0 0,0 0 15,0 0-15,148-4 16,-148 4-16,0 0 0,0 0 15,0 0-15,0 0 16,0 0-16,0 0 0,130 0 16,-130 0-16,0 0 15,0 0-15,0 0 0,0 0 16,0 0-16,0 0 0,0 0 16,0 0-16,0 0 15,0 0-15,83 0 0,-83 0 16,0 0-16,0 0 15,0 0-15,0 0 0,0 0 16,0 0-16,0 0 0,0 0 16,43-6-16,-43 6 15</inkml:trace>
  <inkml:trace contextRef="#ctx0" brushRef="#br0" timeOffset="1.02053E6">30960 5224 0,'0'0'0,"0"0"0,0 0 0,-26 22 15,26-22-15,0 0 16,0 0-16,-64 68 0,64-68 16,-94 108-16,94-108 15,-93 125-15,93-125 0,-87 129 16,87-129-16,-65 119 0,65-119 15,0 0-15,0 0 16,0 0-16,-56 122 0,56-122 16,0 0-16,0 0 15,0 0-15,-58 111 0,58-111 16,-44 46-16,44-46 16</inkml:trace>
  <inkml:trace contextRef="#ctx0" brushRef="#br0" timeOffset="1.02079E6">30536 5293 0,'0'0'0,"0"0"15,0 0-15,0 0 16,0 0-16,0 0 0,0 0 16,0 0-16,0 0 15,17 67-15,-17-67 0,0 0 16,0 0-16,48 112 0,-48-112 15,56 137-15,-56-137 16,0 0-16,69 146 0,-69-146 16,0 0-16,0 0 15,76 150-15,-76-150 0,0 0 16,0 0-16,0 0 0,54 133 16,-54-133-16,10 90 15,-10-90-15</inkml:trace>
  <inkml:trace contextRef="#ctx0" brushRef="#br0" timeOffset="1.02095E6">30341 5620 0,'0'0'0,"0"0"16,0 0-16,0 0 0,0 0 15,0 0-15,39-9 16,-39 9-16,73 15 0,-73-15 15,122 3-15,-122-3 16,158-6-16,-158 6 0</inkml:trace>
  <inkml:trace contextRef="#ctx0" brushRef="#br0" timeOffset="1.02125E6">31550 5321 0,'0'0'0,"0"0"15,0 0-15,0 0 0,0 0 16,0 0-16,-61 65 16,61-65-16,0 0 0,-89 93 15,89-93-15,-123 132 0,123-132 16,0 0-16,0 0 15,-137 166-15,137-166 0,0 0 16,0 0-16,-126 165 16,126-165-16,0 0 0,0 0 15,0 0-15,-83 107 0,83-107 16,0 0-16</inkml:trace>
  <inkml:trace contextRef="#ctx0" brushRef="#br0" timeOffset="1.02148E6">31126 5332 0,'0'0'15,"0"0"-15,0 0 0,10 25 16,-10-25-16,0 0 0,36 65 16,-36-65-16,0 0 0,62 100 15,-62-100-15,72 122 16,-72-122-16,0 0 0,79 126 15,-79-126-15,0 0 16,0 0-16,68 122 0,-68-122 16,0 0-16,0 0 15,36 107-15,-36-107 0,0 0 16</inkml:trace>
  <inkml:trace contextRef="#ctx0" brushRef="#br0" timeOffset="1.02172E6">30816 5716 0,'0'0'0,"0"0"0,0 0 16,0 0-16,69-11 0,-69 11 16,100-21-16,-100 21 15,145-22-15,-145 22 0,168-12 16,-168 12-16,177 0 0,-177 0 15,0 0-15,0 0 0,0 0 16</inkml:trace>
  <inkml:trace contextRef="#ctx0" brushRef="#br0" timeOffset="1.02206E6">31820 5307 0,'0'0'0,"0"0"16,0 0-16,0 0 0,0 0 15,0 0-15,0 0 0,-14 53 16,14-53-16,-11 115 16,11-115-16,0 0 0,-7 157 15,7-157-15,0 177 16,0-177-16,0 183 0,0-183 15,7 190-15,-7-190 0,8 190 16,-8-190-16,10 175 16,-10-175-16,14 166 0,-14-166 15,0 0-15,0 0 16,19 150-16,-19-150 0,0 0 16,0 0-16,18 126 0,-18-126 15,0 0-15</inkml:trace>
  <inkml:trace contextRef="#ctx0" brushRef="#br0" timeOffset="1.02239E6">31756 5568 0,'0'0'0,"0"0"16,0 0-16,0 0 0,25-68 15,-25 68-15,54-46 16,-54 46-16,0 0 0,0 0 16,0 0-16,97-29 0,-97 29 15,0 0-15,0 0 16,116 11-16,-116-11 0,0 0 16,0 0-16,71 71 15,-71-71-15,0 0 0,-3 102 16,3-102-16,-68 103 0,68-103 15,-112 108-15,112-108 0,0 0 16,-137 100-16,137-100 16,0 0-16,0 0 0,0 0 15,0 0-15,0 0 16,-112 65-16,112-65 0,0 0 16</inkml:trace>
  <inkml:trace contextRef="#ctx0" brushRef="#br0" timeOffset="1.02268E6">32349 5335 0,'0'0'0,"0"0"0,0 0 16,0 0-16,0 0 0,5 83 15,-5-83-15,-5 107 16,5-107-16,-7 145 0,7-145 15,-7 153-15,7-153 16,0 0-16,-10 172 0,10-172 16,-8 187-16,8-187 0,-7 172 15,7-172-15,-7 146 0,7-146 16,0 0-16,-4 141 16,4-141-16,0 0 0,7 122 15,-7-122-15,0 0 16,0 0-16,0 0 0,-3 93 15,3-93-15,0 0 16</inkml:trace>
  <inkml:trace contextRef="#ctx0" brushRef="#br0" timeOffset="1.02306E6">32238 5450 0,'0'0'0,"0"0"0,0 0 16,0 0-16,0 0 15,0 0-15,50-7 0,-50 7 16,73-7-16,-73 7 16,0 0-16,100 7 0,-100-7 15,0 0-15,109 39 16,-109-39-16,93 65 0,-93-65 15,0 0-15,46 82 0,-46-82 16,0 0-16,-17 112 16,17-112-16,-87 107 0,87-107 15,-125 94-15,125-94 0,0 0 16,-141 78-16,141-78 0,0 0 16,-140 69-16,140-69 15,0 0-15,0 0 0,0 0 16,0 0-16,0 0 15</inkml:trace>
  <inkml:trace contextRef="#ctx0" brushRef="#br0" timeOffset="1.0232E6">32781 5989 0,'0'0'0,"0"0"15,0 0-15,0 0 0,0 0 16,0 0-16</inkml:trace>
  <inkml:trace contextRef="#ctx0" brushRef="#br0" timeOffset="1.02895E6">30456 11160 0,'0'0'16,"0"0"-16,0 0 0,0 0 0,0 0 15,0 0-15,0 0 16,0 0-16,0 0 0,54-14 16,-54 14-16,97-23 15,-97 23-15,123-27 0,-123 27 16,140-26-16,-140 26 15,162-18-15,-162 18 0,166-18 16,-166 18-16,0 0 16,168-8-16,-168 8 0,160-3 15,-160 3-15,139 0 0,-139 0 16,0 0-16,130 3 16,-130-3-16,0 0 0,0 0 15,0 0-15,0 0 16,112 11-16,-112-11 0,0 0 15,0 0-15,0 0 0,0 0 16,0 0-16,0 0 16,0 0-16,0 0 0,0 0 15,0 0-15,79 7 16,-79-7-16,0 0 0,0 0 16,0 0-16,0 0 0,0 0 15,0 0-15,0 0 0,0 0 16,0 0-16,0 0 15,40 4-15,-40-4 0,0 0 16,0 0-16,0 0 16,0 0-16,0 0 0,0 0 15,0 0-15,0 0 16,0 0-16,0 0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0,0 0 16,0 0-16,0 0 15,0 0-15,0 0 0,0 0 16,-7-25-16,7 25 0,0 0 15,0 0-15,0 0 16,0 0-16,0 0 0,0 0 16,0 0-16,0 0 15,0 0-15,0 0 0,0 0 16,0 0-16,0 0 0,0 0 16,0 0-16,0 0 15,0 0-15,0 0 0,0 0 16,0 0-16,0 0 15,0 0-15,0 0 0,0 0 16,0 0-16,0 0 16,0 0-16,0 0 0,0 0 15,0 0-15,0 0 0,0 0 16,0 0-16,0 0 16,0 0-16,0 0 0,0 0 15,0 0-15,0 0 16,0 0-16,0 0 0,0 0 15,0 0-15,0 0 0,0 0 16,0 0-16,0 0 16,0 0-16,0 0 0,0 0 15,0 0-15,0 0 16,0 0-16,0 0 0,0 0 16,0 0-16,0 0 0,0 0 15,0 0-15,0 0 0,0 0 16,0 0-16,0 0 15,0 0-15,0 0 0,0 0 16,0 0-16,0 0 16,0 0-16,0 0 0,0 0 15,0 0-15,0 0 16,0 0-16,0 0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16,0 0-16,0 0 0,0 0 15,0 0-15,0 0 0,0 0 16,0 0-16,0 0 0,0 0 15,0 0-15,0 0 16,0 0-16,0 0 0,0 0 16,0 0-16,0 0 15,0 0-15,0 0 0,0 0 16,0 0-16,0 0 16,0 0-16,0 0 0,0 0 15,0 0-15,-26 25 0,26-25 16,0 0-16,0 0 15,0 0-15,0 0 0,0 0 16,0 0-16,0 0 16,0 0-16,0 0 0,0 0 15,0 0-15,0 0 0,0 0 16,0 0-16,0 0 16,0 0-16,0 0 0,0 0 15,0 0-15,0 0 16,0 0-16,0 0 0,0 0 15,0 0-15,0 0 0,0 0 16,0 0-16,0 0 16,0 0-16,0 0 0,0 0 15,0 0-15,0 0 16,0 0-16,0 0 0,0 0 16,0 0-16,0 0 0,0 0 15,0 0-15,0 0 16,0 0-16,0 0 0,0 0 15,0 0-15,0 0 0,0 0 16,0 0-16,0 0 16,0 0-16,0 0 0,0 0 15,0 0-15,0 0 16,0 0-16,0 0 0,0 0 16,0 0-16,0 0 0,0 0 15,0 0-15,0 0 16,0 0-16,0 0 0,0 0 15,0 0-15,0 0 16,0 0-16,0 0 0</inkml:trace>
  <inkml:trace contextRef="#ctx0" brushRef="#br0" timeOffset="1.59093E6">27465 16076 0,'0'0'0,"0"0"0,0 0 16,0 0-16,0 0 0,0 0 15,0 0-15,0 0 16,0 0-16,0 0 0,0 0 16,0 0-16,0 0 0,0 0 15,0 0-15,0 0 16,0 0-16,0 0 0,0 0 15,0 0-15,0 0 0,0 0 16,0 0-16,0 0 16,0 0-16,0 0 0,0 0 15,0 0-15,10 32 16,-10-32-16,0 0 0,0 0 16,0 0-16,0 0 0,0 0 15,0 0-15,36 51 16,-36-51-16,0 0 0,0 0 15,0 0-15,0 0 16,0 0-16,0 0 0,54 61 16,-54-61-16,0 0 15,0 0-15,0 0 0,0 0 16,0 0-16,0 0 16,62 64-16,-62-64 0,0 0 15,0 0-15,0 0 0,0 0 16,0 0-16,76 50 15,-76-50-15,0 0 0,0 0 16,0 0-16,0 0 0,0 0 16,0 0-16,0 0 15,0 0-15,0 0 0,0 0 16,78 33-16,-78-33 16,0 0-16,0 0 0,0 0 15,0 0-15,0 0 0,0 0 16,0 0-16,0 0 0,0 0 15,0 0-15,80 0 16,-80 0-16,0 0 0,0 0 16,0 0-16,0 0 15,0 0-15,0 0 0,90-33 16,-90 33-16,0 0 0,0 0 16,0 0-16,0 0 15,0 0-15,86-54 0,-86 54 16,0 0-16,0 0 15,0 0-15,0 0 0,76-60 16,-76 60-16,0 0 16,0 0-16,0 0 0,78-69 15,-78 69-15,0 0 16,0 0-16,0 0 0,0 0 16,0 0-16,70-68 0,-70 68 15,0 0-15,0 0 16,0 0-16,0 0 0,0 0 15,68-61-15,-68 61 16,0 0-16,0 0 0,78-53 16,-78 53-16,0 0 0,0 0 15,0 0-15,0 0 16,0 0-16,80-51 0,-80 51 16,0 0-16,0 0 15,0 0-15,0 0 0,87-29 16,-87 29-16,0 0 0,0 0 15,0 0-15,0 0 0,90-10 16,-90 10-16,0 0 16,0 0-16,0 0 0,0 0 15,0 0-15,90 10 16,-90-10-16,0 0 0,0 0 16,0 0-16,0 0 0,85 33 15,-85-33-15,0 0 16,0 0-16,0 0 0,0 0 15,87 43-15,-87-43 16,0 0-16,0 0 0,0 0 16,0 0-16,0 0 15,0 0-15,76 57 0,-76-57 16,0 0-16,0 0 16,0 0-16,65 68 0,-65-68 15,0 0-15,0 0 0,0 0 16,0 0-16,50 69 15,-50-69-15,0 0 0,0 0 16,0 0-16,0 0 0,0 0 16,0 0-16,0 0 15,0 0-15,50 71 0,-50-71 16,0 0-16,0 0 16,0 0-16,0 0 0,0 0 15,58 72-15,-58-72 0,0 0 16,0 0-16,0 0 15,0 0-15,0 0 0,0 0 16,61 68-16,-61-68 0,0 0 16,0 0-16,0 0 15,0 0-15,0 0 0,0 0 16,68 57-16,-68-57 16,0 0-16,0 0 0,0 0 15,0 0-15,0 0 0,0 0 16,80 51-16,-80-51 15,0 0-15,0 0 0,0 0 16,0 0-16,0 0 16,0 0-16,0 0 0,0 0 15,0 0-15,0 0 16,79 35-16,-79-35 0,0 0 16,0 0-16,0 0 0,0 0 15,0 0-15,0 0 16,79 18-16,-79-18 0,0 0 15,0 0-15,0 0 0,0 0 16,0 0-16,87 0 16,-87 0-16,0 0 0,0 0 15,0 0-15,0 0 16,0 0-16,0 0 0,79-25 16,-79 25-16,0 0 15,0 0-15,76-39 0,-76 39 16,0 0-16,0 0 0,0 0 15,0 0-15,0 0 0,0 0 16,0 0-16,0 0 16,0 0-16,0 0 0,64-50 15,-64 50-15,0 0 16,0 0-16,0 0 0,0 0 16,0 0-16,72-61 0,-72 61 15,0 0-15,0 0 16,0 0-16,0 0 0,76-68 15,-76 68-15,0 0 16,0 0-16,0 0 0,0 0 16,53-68-16,-53 68 15,0 0-15,0 0 0,0 0 16,0 0-16,44-72 16,-44 72-16,0 0 0,0 0 15,0 0-15,0 0 0,40-68 16,-40 68-16,0 0 15,0 0-15,0 0 0,0 0 16,0 0-16,0 0 0,0 0 16,0 0-16,0 0 15,0 0-15,35-58 0,-35 58 16,0 0-16,0 0 16,0 0-16,0 0 0,0 0 15,0 0-15,0 0 0,0 0 16,0 0-16,0 0 15,26-39-15</inkml:trace>
  <inkml:trace contextRef="#ctx0" brushRef="#br0" timeOffset="1.59782E6">27418 15922 0,'0'0'0,"0"0"16,0 0-16,0 0 0,0 0 16,0 0-16,0 0 15,0 0-15,0 0 0,0 0 16,0 0-16,0 0 0,0 0 15,0 0-15,0 0 16,0 0-16,0 0 0,0 0 16,0 0-16,0 0 15,0 0-15,0 0 0,0 0 16,0 0-16,0 0 0,0 0 16,0 0-16,0 0 15,0 0-15,0 0 0,0 0 16,0 0-16,0 0 15,0 0-15,0 0 0,0 0 16,0 0-16,0 0 0,0 0 16,0 0-16,0 0 15,0 0-15,0 0 0,0 0 16,0 0-16,0 0 0,3 39 16,-3-39-16,0 0 15,0 0-15,0 0 0,0 0 16,0 0-16,0 0 15,0 0-15,0 0 0,0 0 16,0 0-16,0 0 0,0 0 16,0 0-16,0 0 15,0 0-15,0 0 0,0 0 16,0 0-16,0 0 16,0 0-16,0 0 0,0 0 15,-21 43-15,21-43 16,0 0-16,0 0 0,0 0 15,0 0-15,0 0 0,0 0 16,0 0-16,0 0 16,0 0-16,0 0 0,-25 36 15,25-36-15,0 0 16,0 0-16,0 0 0,0 0 16,0 0-16,0 0 0,-36 50 15,36-50-15,0 0 16,0 0-16,0 0 0,0 0 15,0 0-15,0 0 16,-47 58-16,47-58 0,0 0 16,0 0-16,0 0 0,0 0 15,0 0-15,0 0 0,0 0 16,0 0-16,0 0 16,0 0-16,-50 54 0,50-54 15,0 0-15,0 0 16,0 0-16,0 0 0,0 0 15,0 0-15,0 0 0,0 0 16,0 0-16,0 0 16,-44 47-16,44-47 0,0 0 15,0 0-15,0 0 16,0 0-16,0 0 0,0 0 16,0 0-16,0 0 15,0 0-15,0 0 0,-43 35 16,43-35-16,0 0 15,0 0-15,0 0 0,0 0 16,0 0-16,0 0 0,0 0 16,0 0-16,0 0 15,0 0-15,-35 29 0,35-29 16,0 0-16,0 0 16,0 0-16,0 0 0,0 0 15,0 0-15,0 0 0,0 0 16,0 0-16,0 0 15,-33 32-15,33-32 0,0 0 16,0 0-16,0 0 16,0 0-16,0 0 0,0 0 15,-58 32-15,58-32 0,0 0 16,0 0-16,0 0 0,0 0 16,0 0-16,0 0 15,-61 32-15,61-32 0,0 0 16,0 0-16,0 0 15,0 0-15,0 0 0,0 0 16,0 0-16,0 0 0,0 0 16,0 0-16,-50 36 15,50-36-15,0 0 0,0 0 16,0 0-16,0 0 16,0 0-16,0 0 0,0 0 15,0 0-15,0 0 16,0 0-16,-55 29 0,55-29 15,0 0-15,0 0 16,0 0-16,0 0 0,0 0 16,0 0-16,0 0 0,0 0 15,0 0-15,0 0 16,-53 25-16,53-25 0,0 0 16,0 0-16,0 0 0,0 0 15,0 0-15,0 0 16,0 0-16,0 0 0,0 0 15,0 0-15,-33 23 16,33-23-16,0 0 0,0 0 16,0 0-16,0 0 0,0 0 15,0 0-15,0 0 16,0 0-16,0 0 0,0 0 16,0 0-16,61 27 0,-61-27 15,0 0-15,0 0 16,0 0-16,0 0 0,83 3 15,-83-3-15,0 0 0,0 0 16,0 0-16,0 0 16,0 0-16,90-18 0,-90 18 15,0 0-15,0 0 16,0 0-16,0 0 0,0 0 16,0 0-16,87-38 15,-87 38-15,0 0 0,0 0 16,0 0-16,0 0 15,0 0-15,0 0 0,75-58 16,-75 58-16,0 0 0,0 0 16,0 0-16,0 0 15,54-68-15,-54 68 0,0 0 16,0 0-16,0 0 16,0 0-16,36-75 0,-36 75 15,0 0-15,0 0 0,0 0 16,0 0-16,0 0 15,0 0-15,25-79 0,-25 79 16,0 0-16,0 0 16,0 0-16,0 0 0,26-79 15,-26 79-15,0 0 0,0 0 16,0 0-16,0 0 0,0 0 16,0 0-16,0 0 15,0 0-15,0 0 0,17-72 16,-17 72-16,0 0 15,0 0-15,0 0 0,0 0 16,0 0-16,0 0 0,8-82 16,-8 82-16,0 0 15,0 0-15,0 0 0,0 0 16,0 0-16,0 0 16,0 0-16,0 0 0,0 0 15,0 0-15,10-97 16,-10 97-16,0 0 0,0 0 15,0 0-15,0 0 16,0 0-16,22-93 0,-22 93 16,0 0-16,0 0 0,0 0 15,0 0-15,33-87 16,-33 87-16,0 0 0,0 0 16,0 0-16,0 0 0,46-72 15,-46 72-15,0 0 16,0 0-16,0 0 0,0 0 15,0 0-15,0 0 16,58-64-16,-58 64 0,0 0 16,0 0-16,0 0 15,0 0-15,76-54 0,-76 54 16,0 0-16,0 0 0,0 0 16,0 0-16,0 0 0,0 0 15,82-46-15,-82 46 16,0 0-16,0 0 0,0 0 15,0 0-15,90-25 16,-90 25-16,0 0 0,0 0 16,0 0-16,0 0 0,0 0 15,94 4-15,-94-4 16,0 0-16,0 0 0,0 0 16,0 0-16,83 28 15,-83-28-15,0 0 0,0 0 16,0 0-16,0 0 15,0 0-15,71 57 0,-71-57 16,0 0-16,0 0 0,0 0 16,0 0-16,48 86 15,-48-86-15,0 0 0,0 0 16,0 0-16,0 0 16,14 102-16,-14-102 0,0 0 15,0 0-15,0 0 0,0 0 16,0 0-16,-14 114 15,14-114-15,0 0 0,0 0 16,0 0-16,0 0 16,-40 115-16,40-115 0,0 0 15,0 0-15,0 0 0,0 0 16,0 0-16,-50 100 0,50-100 16,0 0-16,0 0 15,0 0-15,0 0 0,0 0 16,-58 93-16,58-93 15,0 0-15,0 0 0,0 0 16,0 0-16,0 0 0,-65 72 16,65-72-16,0 0 15,0 0-15,0 0 0,0 0 16,0 0-16,0 0 16,-72 51-16,72-51 0,0 0 15,0 0-15,0 0 16,0 0-16,0 0 0,0 0 15,-83 21-15,83-21 16,0 0-16,0 0 0,0 0 16,0 0-16,-93-18 0,93 18 15,0 0-15,0 0 16,0 0-16,0 0 0,-97-50 16,97 50-16,0 0 15,0 0-15,0 0 0,0 0 16,0 0-16,0 0 0,-90-76 15,90 76-15,0 0 16,0 0-16,0 0 0,0 0 16,-80-97-16,80 97 15,0 0-15,-72-96 0,72 96 16,0 0-16,0 0 0,0 0 16,0 0-16,-64-72 0,64 72 15,0 0-15,0 0 16,0 0-16,0 0 0,-76-54 15,76 54-15,0 0 16,0 0-16,0 0 0,0 0 16,-86-39-16,86 39 0,0 0 15,0 0-15,0 0 16,0 0-16,-90-22 0,90 22 16,0 0-16,0 0 15,0 0-15,0 0 0,-105 0 16,105 0-16,0 0 15,0 0-15,0 0 0,-104 22 16,104-22-16,0 0 0,0 0 16,0 0-16,0 0 15,-90 43-15,90-43 0,0 0 16,0 0-16,0 0 16,0 0-16,-83 64 0,83-64 15,0 0-15,0 0 0,0 0 16,0 0-16,0 0 15,-75 90-15,75-90 0,0 0 16,0 0-16,0 0 16,0 0-16,0 0 0,-51 111 15,51-111-15,0 0 0,0 0 16,0 0-16,-18 108 16,18-108-16,0 0 0,0 0 15,0 0-15,0 0 0,0 0 16,18 107-16,-18-107 15,0 0-15,0 0 0,0 0 16,51 97-16,-51-97 0,0 0 16,0 0-16,78 78 15,-78-78-15,0 0 0,112 62 16,-112-62-16,0 0 16,112 40-16,-112-40 0,0 0 15,108 25-15,-108-25 16,0 0-16,112 29 0,-112-29 15,0 0-15</inkml:trace>
  <inkml:trace contextRef="#ctx1" brushRef="#br0">26723 15328 0</inkml:trace>
  <inkml:trace contextRef="#ctx1" brushRef="#br0" timeOffset="2219.1843">11218 2893 0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7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8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4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36560" y="1210680"/>
              <a:ext cx="10184040" cy="44092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1201320"/>
                <a:ext cx="10202760" cy="44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0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5" y="1611652"/>
            <a:ext cx="4184894" cy="2428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410840" y="1072800"/>
              <a:ext cx="10487880" cy="46904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480" y="1063440"/>
                <a:ext cx="10506600" cy="47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11040" y="1041480"/>
              <a:ext cx="10860480" cy="4949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680" y="1032120"/>
                <a:ext cx="10879200" cy="49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FL Pointer</dc:title>
  <dc:creator>Windows 사용자</dc:creator>
  <cp:lastModifiedBy>YUHAN</cp:lastModifiedBy>
  <cp:revision>27</cp:revision>
  <dcterms:created xsi:type="dcterms:W3CDTF">2021-04-11T00:56:07Z</dcterms:created>
  <dcterms:modified xsi:type="dcterms:W3CDTF">2024-04-11T05:57:06Z</dcterms:modified>
</cp:coreProperties>
</file>