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09-09T05:08:31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4516 15716 0,'52'0'94,"1"0"-78,88-35-16,124 0 15,53 17 1,87 0 15,72 1-15,-72 17-1,-34 0 1,-54 0 0,-88 17-1,-70-17 1,-88 0-16,123 0 16,-18 0-1,71 0 1,18 18-1,52-18 1,-17 18 0,35-18-1,53 17 1,-35-17 15,-53 18-15,35 0-1,-264-18 1,193 0 0,1 17-1,-71-17 1,70 0 0,36 0-1,-53 18 1,-70-18-1,70 18 1,35-1 0,35 1-1,-123-18 1,-70 0 15,-89 0-31,0 0 78,1 0-62,34 0-16,1 0 16,52 0-1,-105 0 1,-1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4-09-09T04:19:57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4110 9682 0,'-4'36'0,"-1"26"16,-1 26-1,-3 38-15,-8 17 16,-5 34-16,-1 26 15,-4 17 1,2 23-16,4-11 16,8-3-1,4-2-15,-2-6 16,5-9-16,-1-23 16,7-13-1,5-18-15,-1-13 16,4-24-1,4-34-15,-12-87 16,0 0 0,15 56-16,3-39 15,-4-32-15,2-24 16</inkml:trace>
  <inkml:trace contextRef="#ctx0" brushRef="#br0" timeOffset="1296.46">4228 9318 0,'0'0'16,"25"-4"-16,23-5 15,29-9 1,25-3-16,17-6 16,20 3-16,22-3 15,7 3 1,4 2-16,6 4 15,16-2 1,8-1-16,15 3 16,4 3-16,0 4 15,-8 4 1,-18 2-16,-2 5 16,0 5-1,-10 8-15,-14 7 16,-26 7-16,-22 5 15,-23-1 1,-10 2-16,-13 5 16,-7 2-1,-3 5-15,-7 7 16,-9 2-16,-12-6 16,-1 4-1,-4 6-15,-8 9 16,-4 4-1,5 29-15,-4 17 16,-2 2-16,-1 3 16,2-6-1,-4 5-15,-1 4 16,-4 5 0,-1 1-16,1 4 15,-2 1-15,-4 14 16,-3-7-1,-2-3-15,-2-3 16,-3-6 0,5-10-16,5-7 15,3-16-15,-1-1 16,-2-11 0,-3-6-16,-7-7 15,-2-14 1,-3-2-16,-4-1 15,-2-3-15,-5-6 16,-5-4 0,-5-8-16,-6-5 15,-4-11 1,-6-7-16,-7-3 16,-5-7-16,-4-4 15,-8-5 1,1 3-16,-6-6 15,-24 4 1,-15-6-16,-8 6 16,-5 1-16,9 5 15,-2 3 1,2-3-16,-8 2 16,-3 0-1,-7 1-15,-8 3 16,1 1-16,-2 1 15,-2 0 1,-1-4-16,-1-2 16,-3-2-1,2-4-15,-4-1 16,4 3-16,0-1 16,-2 3-1,3 3-15,3-1 16,1 3-1,8 2-15,3 1 16,19 1-16,6-4 16,13-3-1,11-2-15,20-2 16,66 2 0,-48-5-16,48 5 15,-32-5-15,16 4 16</inkml:trace>
  <inkml:trace contextRef="#ctx0" brushRef="#br0" timeOffset="2202.6">5572 12739 0,'0'0'16,"0"0"-16,0 0 16,-4 22-16,1 25 15,-4 30 1,-2 25-16,3 14 16,4 7-1,-6 11-15,4 4 16,-1 1-16,1-1 15,4-6 1,-3-5-16,3-9 16,3-10-1,6-15-15,9-14 16,7-21-16,1-22 16,8-14-1,8-11-15,7-9 16,8-6-1,3-1-15,3-1 16,3 1-16,8 5 16,20 0-1,4 7-15,6 2 16,-8 0 0,-3 5-16,-12 1 15,-3 3-15,-10 2 16,-13-2-1,-11 0 1,-44-18-16,41 18 16,-41-18-16,0 0 15,37 11-15,-3-11 16,-14-16 0,-4-11-16,-4-13 15,-4-23 1,-2-12-16,1-39 15,-4-28-15,-8-18 16,-4 3 0,-4 24-16,-4 19 15,0 8 1,-1 8-16,2 9 16,5 15-16,11 74 15,-8-60 1,8 60-16,-9-47 15,-5 11 1</inkml:trace>
  <inkml:trace contextRef="#ctx0" brushRef="#br0" timeOffset="3046.05">5236 13529 0,'-28'32'0,"-13"15"16,-12 22-1,-10 25-15,-8 29 16,-1 22-16,11 20 16,17 2-1,13 3-15,8 5 16,12-8 0,13-8-16,10-12 15,6-13-15,11-13 16,6-11-1,10-14-15,8-9 16,12-6 0,11-10-16,8-9 15,11-6-15,12-9 16,14-4 0,6-10-16,4-9 15,7-10 1,10-5-16,-6-7 15,1-8-15,3-11 16,-2-6 0,-1-11-16,-3-9 15,2-11 1,-8-10-16,-4-10 16,-9-9-16,-6-9 15,-9-6 1,-12-5-16,-12-1 15,-10 1 1,-7-9-16,-8-6 16,-8-2-16,-6-4 15,-11 4 1,-15-1-16,-17 7 16,-17 15-1,-21 11-15,-16 5 16,-15 9-1,-10 9-15,-10 9 16,-7 9-16,-11 11 16,0 10-1,-8 14 1,0 10-16,-4 13 0,3 12 16,8 13-1,16 10-15,12 8 16</inkml:trace>
  <inkml:trace contextRef="#ctx0" brushRef="#br0" timeOffset="4967.47">9424 9233 0,'0'0'16,"0"0"-1,0 0-15,-6 20 16,-4 24 0,-9 28-16,-8 22 15,-5 24-15,1 29 16,-4 33 0,1 25-16,5 22 15,4 29 1,3 3-16,-2 11 15,5 9-15,-3 11 16,1 13 0,4 11-16,-1 9 15,4-4 1,2-6-16,12-14 16,8-16-16,4-16 15,8-26 1,7-20-16,10-25 15,4-43 1,10-19-16,10-18 16,7-20-16,13-11 15,11-18 1,4-15-16,7-10 16,7-9-16,3-5 15,12-7 1,-2-5-16,-3 0 15,-1-5 1,2-9-16,1-11 16,1-8-16,4-6 15,0-4 1,7-4-16,2-2 16,11-6-1,-5 1-15,0 7 16,-11 4-16,-8 7 15,-6 0 1,-3 2-16,-12 0 16,-1-4-1,-2-5-15,-8-4 16,-11-7 0,-11-4-16,-13-8 15,-4-12-15,-12-12 16,-11-15-1,-13-12-15,-5-21 16,-9-24 0,-4-33-16,-4-22 15,-5-18-15,9-15 16,-2-3 0,2-5-16,2-8 15,4-2 1,3-3-16,-4-2 15,2 7-15,-3 2 16,-2 8 0,-2 11-16,-9 10 15,-6 16 1,-7 31-16,-12 19 16,-4 15-16,-14 13 15,-6 16 1,-9 9-16,-12 7 15,-13 13 1,-16 6-16,-15 14 16,-15 6-16,-9 12 15,-8 6 1,-13 7-16,2 5 16,2 5-16,-1 2 15,2 5 1,1 3-16,-5 2 15,-2 3 1,-2 3-16,-2 2 16,1 9-16,2 2 15,10 11 1,11 2-16,22-1 16,26-4-1,26-2-15,20-5 16,57-13-1,-35 12-15,35-12 16,-30 11-16,7-2 16,5 6-1</inkml:trace>
  <inkml:trace contextRef="#ctx0" brushRef="#br0" timeOffset="5654.92">12908 12137 0,'0'0'0,"26"-4"16,27-5-16,29-3 15,30-1 1,-1 7-16,3 3 16,3 2-16,1 2 15,1 2 1,-1 1-16,5-2 16,4-2-1,5-6-15,9-5 16,13-5-16,-14-2 15,-10 5 1,-23-3-16,-15 7 16,-12 0-1,-8 5-15,-16 4 16,-7-3 0,-49 3-16,40 4 15,-11 6-15</inkml:trace>
  <inkml:trace contextRef="#ctx0" brushRef="#br0" timeOffset="6154.7">12890 13916 0,'0'0'0,"0"0"15,22 5-15,28-1 16,23 5 0,16 0-16,3-5 15,6-1 1,12-1-16,7-2 16,8 0-1,8 0-15,8 0 16,2 0-16,3 0 15,22 0 1,5 0-16,-15 4 16,-13-2-1,-18 1-15,-11 1 16,3 3-16,-6 1 16,-17-8-1,-12-11-15</inkml:trace>
  <inkml:trace contextRef="#ctx0" brushRef="#br0" timeOffset="6654.58">15612 10694 0,'0'0'0,"0"0"15,0 0-15,-11 23 16,-5 17 0,-6 31-16,-6 34 15,-3 31-15,-4 25 16,1 20 0,5 7-16,-2 4 15,4-1 1,8-13-16,4-8 15,4-21-15,2-19 16,4-27 0,8-21-16,6-17 15,-9-65 1,0 0-16,11 31 16,8-21-1</inkml:trace>
  <inkml:trace contextRef="#ctx0" brushRef="#br0" timeOffset="7654.35">15701 10766 0,'0'0'0,"27"-5"16,26-4-1,40-8-15,39-8 16,36-5-16,39 4 16,16 3-1,20 10-15,-12 8 16,-14 10-1,-6 0-15,-18 3 16,-1 2-16,0 0 16,-6 0-1,-12-2-15,-15-3 16,-20 6 0,-22 5-16,-23 4 15,-17 2-15,-15 10 16,-18-3-1,-5 6-15,-10 10 16,-7 11 0,-4 8-1,-7 12-15,1 27 0,-1 18 16,-5 4 0,1 2-16,-2-7 15,1-3 1,3-2-16,0-6 15,2-2 1,-6-2-16,-3-4 16,-2-10-16,-5-12 15,1-13 1,-3-15-16,7-51 16,-9 38-1,-8-4-15,-12-14 16,-6-11-16,-2-9 15,-20-9 1,-9-4-16,-10-7 16,-34-9-1,-26-9-15,-22-2 16,-4 4-16,13 7 16,4 7-1,-5 8-15,-6 8 16,-3 6-1,-13 4-15,4 7 16,5 0-16,7 1 16,8-1-1,3 1-15,4 0 16,12-3 0,5-2-16,3 2 15,3-3-15,5 3 16,7-4-1,3-3-15,6-2 16,7 0 0,11 0-16,10 0 15,69 0-15,-60 2 16,60-2 0,0 0-16,-56 5 15,7 0 1</inkml:trace>
  <inkml:trace contextRef="#ctx0" brushRef="#br0" timeOffset="8451.04">15695 13216 0,'0'0'16,"-18"21"-16,-8 6 16,-5 15-1,-2 12-15,0 13 16,-12 40-16,-4 42 15,6 26 1,10 17-16,11-2 16,13-3-1,11 4-15,13-2 16,14-15 0,14-15-16,12-13 15,13-17-15,3-17 16,7-14-1,8-18-15,8-10 16,4-19 0,-3-13-16,6-21 15,2-14-15,2-17 16,-2-17 0,-2-13-16,-5-17 15,-7-10 1,-9-13-16,1-19 15,-11-10-15,-11-7 16,-7-10 0,-7-10-16,-8-1 15,-9-4-15,-11-1 16,-7-1 0,-13 4-16,-6 7 15,-13 7 1,-13 14-16,-11 6 15,-12 10-15,-13 15 16,-10 7 0,-13 13-16,-6 10 15,-12 10 1,-13 5-16,6 17 16,3 9-16,7 11 15,5 8 1,6 9-16,-2 12 15,3 18 1,9 16-16</inkml:trace>
  <inkml:trace contextRef="#ctx0" brushRef="#br0" timeOffset="8826.04">15397 14580 0,'0'0'0,"29"0"16,25 0-16,33 0 16,25 0-1,4-7-15,5-7 16,6-4-1,9-4-15,13-5 16,-9 5 0,-8 4-16,-12 3 15,-1 1-15,-6-1 16,-12 4 0,-5 0-16,-6-7 15,-17-2-15,-10 1 16,-20-1-1,-7-9-15</inkml:trace>
  <inkml:trace contextRef="#ctx0" brushRef="#br0" timeOffset="9122.75">16328 13321 0,'0'0'0,"-13"23"16,0 10-16,-5 20 15,0 19 1,5 17-16,-5 53 16,3 65-16,-8 41 15,-8 3 1</inkml:trace>
  <inkml:trace contextRef="#ctx0" brushRef="#br0" timeOffset="22072.84">18589 13279 0,'0'0'0,"0"0"15,0 0-15,0 0 16,0 0 0,0 0-16,0 0 15,15 6-15,22 2 16,24 0-1,6-3-15,5-1 16,6-2 0,17 1-16,-1-3 15,-4-3-15,-5-3 16,-14-3 0,-71 9-16,54-9 15,-54 9 1,0 0-16,33-5 15,-23 10-15,-20 2 16</inkml:trace>
  <inkml:trace contextRef="#ctx0" brushRef="#br0" timeOffset="22432.13">18738 13264 0,'0'0'15,"0"0"-15,-13 13 16,-10 10 0,-4 12-16,1 14 15,-3 17 1,0 13-16,-8 40 16,2 33-1,13 9-15,15-7 16,12-29-1,12-22-15,10-23 16,10-13-16,9-16 16,2-12-1,9-10-15,9-7 16,13-9-16,22-10 16,13-14-1,-10-12-15,-12-8 16,-21-5-1,-30-7-15,-23-1 16</inkml:trace>
  <inkml:trace contextRef="#ctx0" brushRef="#br0" timeOffset="22666.46">18471 14128 0,'0'0'0,"19"5"15,24-1-15,30-4 16,35-11 0,13-17-16,8-4 15,-6-2 1,-123 34-16,104-29 15</inkml:trace>
  <inkml:trace contextRef="#ctx0" brushRef="#br0" timeOffset="22994.5">19172 13860 0,'0'0'15,"0"0"-15,0 27 16,0 26-16,0 33 15,7 25 1,8 5-16,5 5 16,7-7-16,-27-114 15,27 87 1,0-38-16,-3-36 16,0-26-1,4-22-15,16-35 16,16-41-16,10-40 15,-3-9 1,-17 26-16,-8 24 16,-9 25-1,-10 20-15,-13 21 16</inkml:trace>
  <inkml:trace contextRef="#ctx0" brushRef="#br0" timeOffset="23978.65">19562 14110 0,'0'27'0,"0"11"16,0 5-1,9-6-15,4-10 16,9-13 0,-3-10-16,6-10 15,8-11 1,5-9-16,13-14 15,0-7-15,-10-4 16,-41 51 0,29-52-16,-16 10 15,-19 10 1,-15 21-16,-7 18 16,-6 15-16,-8 23 15,2 11 1,4 4-16,11 4 15,9-3 1,12-7-16,8-10 16,12-14-16,3-17 15,13-13 1,9-13-16,13-20 16,1-8-1,-55 41-15,57-43 16,-10 14-16,-10 13 15,-5 19 1,-14 13-16,-3 13 16,-2 11-1,3 13-15,-16-53 16,15 52-16,1-10 16,7-18-1,2-19-15,6-13 16,2-17-1,10-18-15,-4-11 16,2-10 0,2-36-16,-2-34 15,-1-38-15,-3-26 16,3-7 0,3-20-16,-1-10 15,-2 16-15,-4 18 16,0 29-1,-8 22-15,-2 19 16,-8 25 0,-18 106-16,17-78 15,-1 29-15,-12 40 16,-6 25 0,-7 22-16,-7 37 15,-12 60 1,-17 77-16,-11 81 15,11-16-15,5 0 16,11 10 0,9 7-16,8 7 15,8 1 1,8-5-16,12-11 16,9-18-16,6-24 15,3-34 1,0-47-16,-10-45 15,-24-118 1,24 78-16,-6-48 16,-16-46-16,-15-33 15</inkml:trace>
  <inkml:trace contextRef="#ctx0" brushRef="#br0" timeOffset="24244.32">20217 13051 0,'0'0'0,"0"0"16,29 0-1,29-4-15,36 2 16,25 7-1,10 5-15,6 8 16,14 9 0,8 6-16,-23 7 15,-27 0-15</inkml:trace>
  <inkml:trace contextRef="#ctx0" brushRef="#br0" timeOffset="24353.55">21453 13568 0,'0'0'16,"0"0"-16,-20 4 15,-11-2-15</inkml:trace>
  <inkml:trace contextRef="#ctx0" brushRef="#br0" timeOffset="24858.98">18447 14970 0,'0'0'16,"24"0"0,17-7-16,36-2 15,28-4-15,13 3 0,18 5 16,11 5-1,43 5-15,25 5 16,-2-3 0,-15 0-16,-17 0 15,-14-1-15,-10-4 16,-19 5 0,-32 7-16,-14 3 15,-9 4 1,-21-4-16,-15-3 15,-47-14-15,37 9 16,-37-9 0,45 8-16</inkml:trace>
  <inkml:trace contextRef="#ctx0" brushRef="#br0" timeOffset="24968.33">21124 14893 0,'0'0'0,"0"0"16,0 0-16</inkml:trace>
  <inkml:trace contextRef="#ctx0" brushRef="#br0" timeOffset="58429.39">15927 11056 0,'0'0'0,"0"0"16,0 0-16,0 0 15,-15 18 1,-6 8-16,-6 17 15,2 11 1,4 6-16,5 7 16,3 5-16,3-1 15,6-3 1,6-6-16,0-4 16,-2-58-16,8 54 15,-8-54 1,0 0-16,0 0 15,10 51 1</inkml:trace>
  <inkml:trace contextRef="#ctx0" brushRef="#br0" timeOffset="59085.38">15777 11158 0,'0'0'0,"0"0"16,0 0-16,0 0 16,18-12-1,18-13-15,20-11 16,10 9-16,4 5 16,1 4-1,-3 10-15,-5 5 16,-63 3-1,57 9-15,-3 8 16,-54-17 0,45 27-16,-8 3 15,-7 5-15,-30-35 16,22 43 0,-2 6-16,-4 9 15,-6-2 1,4 5-16,-3-2 15,0 2-15,3-1 16,-3-2 0,-3-2-16,-8-5 15,-8-2 1,8-49-16,-13 43 16,-6-10-16,-5-10 15,-2-8 1,1-7-16,-5-6 15,-5-4-15,0-3 16,-11-4 0,-10-2-16,0 0 15,56 11 1,-60-12-16,60 12 16,-65-11-1,65 11-15,-73-6 16,-12 7-16,85-1 15,0 0 1,-86 5-16,6-11 16</inkml:trace>
  <inkml:trace contextRef="#ctx0" brushRef="#br0" timeOffset="59335.32">16045 11210 0,'0'0'0,"0"0"16,0 0 0,-4 27-16,0 22 15,-10 25-15,-5 4 16,-7-2-1,-1-3-15,3-5 16,3-19 0,4-20-16,-2-18 15</inkml:trace>
  <inkml:trace contextRef="#ctx0" brushRef="#br0" timeOffset="59600.88">16027 11174 0,'0'0'0,"0"0"16,0 0-16,0 0 15,2 23 1,10 23-16,3 26 16,5 2-16,5 15 15,5 8 1,-1-1-16,-6-7 15,-3-16 1,-3-3-16,-8-21 16,-9-49-16,-7 46 15</inkml:trace>
  <inkml:trace contextRef="#ctx0" brushRef="#br0" timeOffset="59757.1">15933 11565 0,'0'0'0,"20"-4"15,28-3 1,40-3-16,50 5 16</inkml:trace>
  <inkml:trace contextRef="#ctx0" brushRef="#br0" timeOffset="68997.25">5055 10490 0,'0'0'0,"-6"23"16,-10 13-1,-8 18-15,-3 1 16,0 8 0,2 4-16,-2 2 15,1 18-15,-2 0 16,6-11-1,22-76-15,-16 72 16,16-72 0,0 0-16,-6 43 15,8-22-15</inkml:trace>
  <inkml:trace contextRef="#ctx0" brushRef="#br0" timeOffset="69340.92">5116 10240 0,'0'0'16,"0"0"-16,0 0 15,0 25 1,0 24-16,0 25 15,0 17 1,6 6-16,8 5 16,1 8-16,1 1 15,-1 8 1,-1 9-16,-7-2 16,-2-6-1,-5-14-15,2-19 16,-2-17-16,0-70 15,-5 44 1,-6-15-16,-5-17 16</inkml:trace>
  <inkml:trace contextRef="#ctx0" brushRef="#br0" timeOffset="69544">4761 10897 0,'0'0'15,"0"0"-15,0 0 16,19 7-16,28 0 16,27 4-1,18 5-15,-10 1 16</inkml:trace>
  <inkml:trace contextRef="#ctx0" brushRef="#br0" timeOffset="69669.08">5370 11051 0,'0'0'0,"0"0"16,0 0-1</inkml:trace>
  <inkml:trace contextRef="#ctx0" brushRef="#br0" timeOffset="85056">14593 10490 0,'0'0'15,"0"0"-15,0 0 16,-16 16 0,-11 9-16,-7 15 15,-6 7-15,1 13 16,-5 8-1,-10 23-15,-5 12 16,1 3 0,8-11-16,15-10 15,4-14 1,6-4-16,7-11 16,2-7-16,1 0 15,15-49 1,-18 43-16,-4-10 15</inkml:trace>
  <inkml:trace contextRef="#ctx0" brushRef="#br0" timeOffset="85540.26">13889 11494 0,'0'0'15,"0"0"-15,0 20 16,0 13-16,0 17 15,6-10 1,3-6-16,-2-12 16,-2-6-1,-1-6-15,5-7 16,4-3-16,0-3 16,2-5-1,4-9-15,4-6 16,4-9-1,10-13-15,4-5 16,-3 2-16,-1 3 16,2 3-1,-6 6-15,2 0 16,5 5 0,-3 0-16,0 4 15,-37 27-15,45-29 16</inkml:trace>
  <inkml:trace contextRef="#ctx0" brushRef="#br0" timeOffset="85665.26">14620 11315 0,'0'0'16,"0"0"-16,0 0 15</inkml:trace>
  <inkml:trace contextRef="#ctx0" brushRef="#br0" timeOffset="91132.69">14689 9832 0,'0'0'0,"0"0"15,13-16 1,16-15-16,14-14 16,1 5-1,-44 40-15,0 0 16,0 0-16,38-29 15,-13 20 1,-21 19 0,-12 16-16,-13 12 15,-13 22-15,-3 9 16,-15 23-16,-1 12 16,1-5-1,15-21-15,37-78 16,0 0-1,-21 45-15,17-36 16,6-29-16,11-14 16,5-12-1,7-11-15,-4 11 16,-6 8 0,1 8-16,-1 15 15,5 3 1,4 12-16,6 10 15,4 7-15,8 13 16,0 8 0,-3 4-16,0 0 15,-39-42-15,0 0 16,39 43 0</inkml:trace>
  <inkml:trace contextRef="#ctx0" brushRef="#br0" timeOffset="91491.99">14847 9999 0,'0'0'0,"0"0"15,0 0 1,21-13-16,15-10 16,26-17-16,13-15 15,2-10 1,-19-9-16,-20 5 15,-11 2 1,-10 11-16,-17 56 16,0 0-1,0 0-15,12-43 16,-8 16-16,-4 17 16,0 16-1,-2 14-15,0 14 16,0 12-16,2 24 15,0 10 1,2 30-16,2 19 16,0-1-1,-4-25-15,-31-48 16,-38-43-16</inkml:trace>
  <inkml:trace contextRef="#ctx0" brushRef="#br0" timeOffset="91726.31">14993 10314 0,'0'0'0,"0"0"16,0 0 0,2 20-16,16 19 15,14 5-15,9-8 16,8-10-1,7-9-15,9-17 16,5-18 0,14-21-16,44-32 15</inkml:trace>
  <inkml:trace contextRef="#ctx0" brushRef="#br0" timeOffset="92054.36">15533 9851 0,'0'0'16,"0"0"-16,0 0 15,0 0 1,0 0-16,19-8 16,12-12-16,11-4 15,1-4 1,-5 6-16,-7 6 15,-11 11 1,-6 6-16,-10 14 16,-8 17-16,-12 12 15,-9 21 1,-4 11-16,-8 20 16,37-96-1,-37 101-15,37-101 16,-22 65-16,6-60 15,1-37 1</inkml:trace>
  <inkml:trace contextRef="#ctx0" brushRef="#br0" timeOffset="92460.51">15962 9201 0,'0'0'16,"0"0"-1,0 0-15,0 32 16,0 32-16,0 35 16,0 29-1,4 1-15,4 3 16,5-5 0,8 7-16,3-7 15,-4-19 1,-2-24-16,-18-84 15,13 61-15,-13-61 16,0 0 0,0 0-16,6 36 15,-6-36 1,0 0-16,0 0 16,3 17-16,-3-17 15,0 0 1,0 0-16,-3 10 15,-5-6-15,-10 3 16,-8 8 0</inkml:trace>
  <inkml:trace contextRef="#ctx0" brushRef="#br0" timeOffset="92772.94">16501 9300 0,'0'0'0,"-22"26"16,-9 11-16,-19 25 16,-17 25-1,-8 16-15,5-5 16,5-8-16,12-21 16,53-69-1,-62 63-15</inkml:trace>
  <inkml:trace contextRef="#ctx0" brushRef="#br0" timeOffset="92929.15">16203 9648 0,'0'0'0,"0"0"16,0 0 0,17 12-16,14 3 15,13 5 1,8-4-16,2-3 15</inkml:trace>
  <inkml:trace contextRef="#ctx0" brushRef="#br0" timeOffset="93194.71">16616 8854 0,'0'0'0,"0"0"15,0 0-15,2 21 16,11 22 0,5 26-16,0 11 15,0 35 1,-3 21-16,-6 11 16,-4-8-16,-3-21 15,0-24 1,-2-18-16,-2-16 15,-5-20 1</inkml:trace>
  <inkml:trace contextRef="#ctx0" brushRef="#br0" timeOffset="93382.17">16343 9978 0,'0'0'0,"0"0"16,0 0-16,0 0 15,11 19 1,13 10-16,14 18 16,10-2-1,4-3-15,11-6 16,5-16-16,-6-20 16</inkml:trace>
  <inkml:trace contextRef="#ctx0" brushRef="#br0" timeOffset="93569.63">17049 9061 0,'0'0'0,"0"0"15,0 0 1,13 13-16,9 7 15,7 7-15,-4 5 16,-1-3-16</inkml:trace>
  <inkml:trace contextRef="#ctx0" brushRef="#br0" timeOffset="94319.45">16995 9387 0,'0'0'0,"0"0"15,0 0-15,0 0 16,25-2 0,26-12-16,19-6 15,-70 20 1,0 0-16,0 0 16,54-18-16,-12 5 15,-27 13 1,-19 13-16,-11 8 15,-7 10 1,-4 9-16,-5 13 16,10 4-16,11-4 15,8-4 1,8-7-16,10-6 16,-16-36-1,27 21-15,4-15 16,3-12-16,-5-8 15,-8-10 1,-11-6-16,-13 1 16,-12 2-1,-8 5-15,2 4 16,-7 7-16,3 5 16,1 11-1,-1 5-15,5 17 16,2 11-1,-2 17-15,3 13 16,1-1-16,-2 0 16,-3-4-1,-3-3-15,-1-7 16,25-53 0,0 0-16,-24 45 15,24-45-15,-20 31 16,20-31-1,-11 16-15,9-12 16,13-4 0,14-6-16,12-5 15,22-1-15,1 1 16,7 10 0,1 4-16,-1 6 15,6 7 1,-5 2-16,0 0 15,-6 0-15,-2 0 16,-1 2 0</inkml:trace>
  <inkml:trace contextRef="#ctx0" brushRef="#br0" timeOffset="94491.4">17912 10272 0,'0'0'0,"0"0"15,0 0 1,0 0-16</inkml:trace>
  <inkml:trace contextRef="#ctx0" brushRef="#br0" timeOffset="104770.23">18543 9096 0,'0'0'16,"-22"17"-16,-4 7 15,-18 14 1,-2 13-16,-3 12 15,-14 33-15,5 26 16,12 8 0,21 0-16,21-23 15,12-10 1,17-8-16,8-6 16,8-10-16,3 5 15,6-2 1</inkml:trace>
  <inkml:trace contextRef="#ctx0" brushRef="#br0" timeOffset="105238.76">18881 9507 0,'0'0'16,"-23"7"-16,-14 11 16,-18 16-1,7 15-15,-6 20 16,-6 32-16,4 24 16,27-4-1,27-29-15,22-30 16,11-26-16,7-19 15,11-17 1,6-17-16,-1-19 16,3-16-1,1-21-15,-14-9 16,-19-2 0,-25 10-16,-17 3 15,-9 20-15,-3 6 16,-8 9-1,-7 7-15,-6 13 16,-3 12 0,-4 17-16,6 16 15,2 16-15,13 8 16,16 8 0</inkml:trace>
  <inkml:trace contextRef="#ctx0" brushRef="#br0" timeOffset="105473.08">19435 9903 0,'0'0'0,"-22"18"15,-7 9 1,-23 19-16,-1 9 15,-12 20 1,5 9-16,19-11 16,19-29-1,16-30-15</inkml:trace>
  <inkml:trace contextRef="#ctx0" brushRef="#br0" timeOffset="105676.16">19131 9903 0,'0'0'16,"0"0"-16,14 18 15,8 13 1,11 21-16,-4 7 16,-1 4-1,-4 3-15,-24-66 16,27 55-1,4-10-15</inkml:trace>
  <inkml:trace contextRef="#ctx0" brushRef="#br0" timeOffset="106129.18">19779 9322 0,'0'0'15,"0"0"-15,0 0 16,-13 25 0,-9 15-16,-14 25 15,-14 20-15,0-1 16,50-84 0,-44 58-16,23-35 15,15-23 1,12-14-16,7-12 15,9-12-15,8-8 16,3-2 0,7 6-16,2 6 15,3 9 1,2 9-16,-4 11 16,-6 17-16,-8 12 15,-13 11 1,-11 19-16,-14 30 15,-21 38 1,-18 37-16,-13 7 16,8-33-16,13-30 15,40-101 1,0 0-16,0 0 16,-26 58-16</inkml:trace>
  <inkml:trace contextRef="#ctx0" brushRef="#br0" timeOffset="106769.66">20106 9503 0,'0'0'16,"0"0"-16,0 0 15,10 18-15,11 14 16,8 3-16,5-2 15,5-8 1,7-13-16,0-15 16,-1-15-1,-7-11-15,-11-9 16,-10-6 0,-7-1-16,-8-2 15,-10 5-15,-2-1 16,10 43-1,-15-38-15,15 38 16,0 0 0,-18-24-16,5 17 15,-1 17-15,5 20 16,0 15 0,-1 27-16,4 8 15,1 36 1,1 25-16,0-3 15,-1-18-15,-2-23 16,-4-19 0,-2-18-16,-5-17 15,0-17 1,-7-7-16,-3-13 16,-8-6-16,-7-11 15,-6-15 1,3-13-16,2-8 15,7-8 1,12-4-16,7-4 16,12 8-16,12 6 15,22 6 1,16 10-16,21 8 16,17 8-1,36 3-15,35 12 16</inkml:trace>
  <inkml:trace contextRef="#ctx0" brushRef="#br0" timeOffset="107082.09">20807 9268 0,'0'0'16,"0"0"-16,13 22 16,8 19-16,6 31 15,-3 37 1,-8 39-16,-25 32 15,-36 40-15,-51 56 16,-25 13-16</inkml:trace>
  <inkml:trace contextRef="#ctx0" brushRef="#br0" timeOffset="115626.96">19578 10790 0,'0'0'0,"-29"16"0,-11 6 15,-23 14-15,-4 7 16,-20 12-16,-9 12 16,-5 2-1,3 5-15,11-4 16,16-8-16,14-6 15,8-12 1,49-44-16,0 0 16,0 0-1,-26 27-15,11-15 16</inkml:trace>
  <inkml:trace contextRef="#ctx0" brushRef="#br0" timeOffset="115939.38">18935 10773 0,'0'0'15,"0"0"-15,9 17 16,7 8 0,9 9-16,6 6 15,7 4-15,8 5 16,4 9 0,18 23-16,11 21 15,1 17 1,-4 11-16,-4-5 15</inkml:trace>
  <inkml:trace contextRef="#ctx0" brushRef="#br0" timeOffset="132997.88">9886 11069 0,'0'0'0,"-12"23"16,-2 10 0,-7 16-16,4 12 15,-6 10 1,-6 37-16,-4 27 16,0 30-16,3 4 15,7-9 1,11-5-16,5-9 15,7 4 1,0 3-16,2-4 16,0 6-16,-4 1 15,-4 5 1,-4 0-16,2-10 16,1-16-1,1-17-15,1-13 16,-4-24-16,9-81 15,0 0 1,0 0-16,-7 53 16,2-30-1,1-23-15,-1-19 16</inkml:trace>
  <inkml:trace contextRef="#ctx0" brushRef="#br0" timeOffset="134403.81">10052 10839 0,'0'0'0,"27"0"16,17-4 0,30-1-16,18 1 15,10 4 1,13-2-16,5-1 15,5-1-15,5-1 16,6 1 0,2 4-16,6-2 15,-4 2 1,-3 2-16,-6 2 16,-5 3-16,-9 4 15,-12 3 1,-5 3-16,-14-3 15,-13 4 1,-18-4-16,-8 1 16,-7 3-16,-40-18 15,40 24 1,1 1-16,-6 4 16,-4 2-1,1 0-15,-5 1 16,-2 4-16,-3 2 15,-5 6 1,0 10-16,-4 2 16,-1 8-1,-6 8-15,-2 11 16,-1 24-16,-6 18 16,1 0-1,2 2-15,5-1 16,3 1-1,2 0-15,-4 5 16,0 4-16,1 12 16,-3 2-1,4-5-15,-2 1 16,-2-2 0,-2-5-16,-2-7 15,0-9-15,-2-5 16,-4-2-1,-6-11-15,4-14 16,-1-12 0,1-15-16,8-64 15,-14 50 1,14-50-16,-15 38 16,15-38-16,-29 34 15,-13-13 1,-4-5-16,-4-7 15,-5-4-15,-1-5 16,-4-3 0,-3-1-16,-4-3 15,-7 3 1,-18-1-16,-6 1 16,0 1-16,3 6 15,0 0 1,3 3-16,1 5 15,-4 2 1,1 1-16,-1 2 16,-7-1-1,3-4-15,-1 0 16,1 0-16,3-1 16,2-4-1,9 1-15,1-5 16,-4 1-16,5-6 15,1 3 1,-1-2-16,4 2 16,5-7-1,1-2-15,15-2 16,5 0 0,-6-4-16,2-3 15,-2-7-15,5-4 16,1-2-1,4-5-15,5-2 16,5-6-16,6-6 16,8-3-1,10-8-15,10-6 16,10-13 0,17-30-16,12-21 15,5-6-15</inkml:trace>
  <inkml:trace contextRef="#ctx0" brushRef="#br0" timeOffset="144526.43">11062 11157 0,'-8'34'16,"-7"17"-16,-5 18 15,0 2 1,-7 20-16,8 4 16,1-15-16,18-80 15,0 0 1,0 0-16,-10 61 16,8-40-1,4-27-15</inkml:trace>
  <inkml:trace contextRef="#ctx0" brushRef="#br0" timeOffset="144948.21">10986 11188 0,'0'0'0,"0"0"16,0 0-16,0 0 16,0 22-1,2 25-15,9 18 16,5-3-1,8-15-15,8-11 16,6-9-16,4-18 16,4-16-1,0-17-15,-6-15 16,-7-7 0,-8-1-16,-25 47 15,14-49-15,-14 49 16,0 0-1,0 0-15,2-34 16,-6 20 0,-4 24-16,0 13 15,-3 16 1,-3 21-16,1 9 16,3 1-16,4 1 15,6-71 1,6 61-16,6-14 15,7-18-15,2-23 16</inkml:trace>
  <inkml:trace contextRef="#ctx0" brushRef="#br0" timeOffset="145167.01">11589 11110 0,'0'0'16,"0"0"-16,0 0 15,-13 29 1,-5 20-16,-7 31 16,-1 30-16,3 15 15,12-9 1,4-11-16,11-26 16,-4-79-1,18 53-15</inkml:trace>
  <inkml:trace contextRef="#ctx0" brushRef="#br0" timeOffset="145573.06">11565 11103 0,'0'0'0,"0"0"15,0 0-15,-7 22 16,0 23-1,-1 27-15,3 1 16,3 12-16,9-13 16,-7-72-1,19 46-15,10-21 16,12-19 0,1-23-16,6-17 15,-6-15-15,-3-4 16,-9-6-1,-7 6-15,-8 6 16,-6 13 0,0 12-16,-5 13 15,0 9-15,-2 11 16,1 16 0,-6 11-16,1 23 15,2 3 1,0 4-16,8 1 15,2-7-15,-10-62 16,25 56 0</inkml:trace>
  <inkml:trace contextRef="#ctx0" brushRef="#br0" timeOffset="145698.14">12137 11648 0,'0'0'15,"0"0"1,0 0-16</inkml:trace>
  <inkml:trace contextRef="#ctx0" brushRef="#br0" timeOffset="146291.64">11600 11110 0,'0'0'15,"0"0"1,0 0-16,-7 0 16,-6-5-16,-9 12 15,-3 15 1,2 16-16,-5 18 15,-3 18-15,-9 35 16,-3 32 0,10-9-16,14-30 15,19-102 1,-2 70-16,12-35 16,5-23-16,5-24 15,2-14 1</inkml:trace>
  <inkml:trace contextRef="#ctx0" brushRef="#br0" timeOffset="146854.01">11520 11326 0,'0'0'15,"0"0"1,0 0-16,11-15 16,11-10-1,12-8-15,11-1 16,6 3-16,5 7 15,-2 6 1,-54 18-16,50-5 16,-13 10-1,-15 13-15,-17 6 16,-13 7-16,-15 10 16,-16 14-1,-5 3-15,-8 0 16,-8 12-1,2-10-15,58-60 16,-49 47-16,20-25 16,11-13-1,13-9-15,8-4 16,15-10 0,6-2-16,14-4 15,13-6-15,2 3 16,-53 23-1,59-18-15,-3 7 16,-56 11 0,47 3-16,-11 8 15,-23 7-15,-13 8 16,-15 8 0,-12 9-16,-18 9 15,-2 0 1,0-2-16,47-50 15,-47 42-15,47-42 16,0 0 0,0 0-16,-45 27 15,12-16-15</inkml:trace>
  <inkml:trace contextRef="#ctx0" brushRef="#br0" timeOffset="147010.22">11868 11755 0,'0'0'15,"0"0"1,0 0-16,0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4-09-09T04:33:10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7759 13777 0,'0'0'0,"0"0"16,0 0 0,0 0-16,0 0 15</inkml:trace>
  <inkml:trace contextRef="#ctx0" brushRef="#br0" timeOffset="2816.13">12070 8390 0,'-30'23'16,"-13"6"-16,-28 25 15,-27 21 1,-40 42 0,-36 30-16,-20 28 15,0-1-15,-6 7 16,-12 15-1,-11 12-15,-12 20 16,-5 8 0,-4 15-16,-1 11 15,-5 8 1,2 10-16,1 7 16,8 13-16,9-1 15,7 1 1,15-5-16,10-3 15,23-15 1,24-18-16,19-19 16,20-24-16,16-26 15,24-40 1,17-25-16,11-18 16,13-26-1,8-14-15,23-67 16,0 0-16,0 0 15,-16 46 1,16-46-16,0 0 16,0 0-1,-14 30-15,14-30 16,0 0-16,0 0 16,-8 13-1,6-13-15</inkml:trace>
  <inkml:trace contextRef="#ctx0" brushRef="#br0" timeOffset="39760.62">12249 8554 0,'0'0'0,"0"0"15,0 0 1,0 0-16,-25-3 15,-17-10 1,-18-3-16,8 2 16,0 2-16,2-2 15,2-1 1,48 15-16,-44-20 16,5-5-1,10-4-15,16-5 16,11 5-16,8 2 15,8-1 1,-14 28-16,20-28 16,-20 28-1,31-20-15,10 5 16,8 9-16,-2 6 16,-5 8-1,-2 5-15,1 12 16,-6 4-1,-3 5-15,-7 4 16,-13 4 0,-12 5-16,-12 3 15,-17-4-15,-5-4 16,-7-6 0,6-9-1,3-7-15,7-11 16,8-7-16,-1-4 15,7-2-15,5-7 16,6-1 0</inkml:trace>
  <inkml:trace contextRef="#ctx0" brushRef="#br0" timeOffset="40104.3">12881 7667 0,'0'0'16,"0"0"-16,-13 15 16,-5 12-16,-12 13 15,-5 7 1,-11 7-16,-4 6 16,-14 20-1,-8 4-15,9-11 16,63-73-16,0 0 15,-58 51 1</inkml:trace>
  <inkml:trace contextRef="#ctx0" brushRef="#br0" timeOffset="40307.37">12702 7821 0,'0'0'16,"0"0"-1,0 0-15,3 21 16,10 18-16,6 16 16,2-3-1,4 0-15,-1-10 16,1-13 0</inkml:trace>
  <inkml:trace contextRef="#ctx0" brushRef="#br0" timeOffset="40604.18">13053 7365 0,'0'0'16,"0"0"-16,0 20 15,4 24 1,0 33-16,-1 35 15,-1 10 1,1 10-16,-3 2 16,0-4-16,-3-5 15,-2-7 1,1-8-16,0-14 16,-3-13-1,7-83-15,-5 69 16,-1-23-16,-1-14 15</inkml:trace>
  <inkml:trace contextRef="#ctx0" brushRef="#br0" timeOffset="40932.23">13355 7602 0,'0'0'16,"0"0"-16,0 0 16,0 0-1,0 0-15,19 0 16,23 0-16,10 0 16,-9 4-1,-13 0-15,-15 15 16,-13 4-1,-13 5-15,-7 5 16,-16 17-16,-6 3 16,-4 3-1,44-56-15,-43 52 16,3-7 0</inkml:trace>
  <inkml:trace contextRef="#ctx0" brushRef="#br0" timeOffset="41104.06">13422 7807 0,'0'0'0,"0"0"16,0 0 0,13 12-16,14 8 15,8 4 1,5 1-16,-5-3 15</inkml:trace>
  <inkml:trace contextRef="#ctx0" brushRef="#br0" timeOffset="41369.62">13828 7268 0,'0'0'16,"0"0"-16,0 30 16,-4 30-1,2 32-15,-5 22 16,4-7-16,3-4 16,8-7-1,2-9-15,4-16 16,-14-71-16,0 0 15,9 37 1,-4-33-16</inkml:trace>
  <inkml:trace contextRef="#ctx0" brushRef="#br0" timeOffset="41557.08">13824 7801 0,'0'0'15,"0"0"-15,13-11 16,12-9-1,15-8-15,11 7 16,6 1-16,-57 20 16,48-10-1,-18 10-15,-25 11 16,-22 2-16</inkml:trace>
  <inkml:trace contextRef="#ctx0" brushRef="#br0" timeOffset="41807.03">13484 8281 0,'0'0'16,"0"0"-16,0 0 15,0 0-15,0 0 16,0 0 0,17-2-16,25-5 15,20-4 1,5 6-16,2 5 15,-2 9-15,-11 14 16,-20 10 0,-22 16-16,-30 23 15,-36 28 1,-58 70-16,-70 74 16</inkml:trace>
  <inkml:trace contextRef="#ctx0" brushRef="#br0" timeOffset="42597.6">6755 14783 0,'0'0'15,"0"0"1,10 24-1,6 12-15,13 18 16,-1-3-16,1-6 16,-29-45-1,0 0-15,0 0 16,28 33 0,-8-13-16,-11-20 15,-7-15-15,-6-14 16,-8-11-1,-9-9-15,-7-1 16,-5 8 0,0 8-16,-9 13 15,2 18-15,-3 21 16,1 17 0,5 17-16,6 13 15,3 6 1,1 27-16</inkml:trace>
  <inkml:trace contextRef="#ctx0" brushRef="#br0" timeOffset="42972.4">7189 14666 0,'0'0'0,"0"0"15,0 0 1,11-15-16,9-10 15,10-6 1,-2 4-16,1 7 16,-1 9-16,-3 8 15,-3 10 1,-5 13-16,-1 12 16,-5 12-1,-5 17-15,-1 4 16,-5-65-16,0 0 15,3 73 1</inkml:trace>
  <inkml:trace contextRef="#ctx0" brushRef="#br0" timeOffset="43394.18">7599 14271 0,'0'0'15,"0"0"-15,0 0 16,0 0-16,13 6 16,9 15-1,-2 13-15,-18 21 16,-13 15 0,-11 14-16,-18 29 15,-17 20-15,-3-6 16,9-25-1,16-24-15,10-18 16,25-60 0,0 0-16,0 0 15,-11 35 1,11-23-16,11-18 16,9-13-16,14-12 15,15-16 1,8-7-16,29-22 15,14-9 1,1 4-16,-101 81 16,84-62-16,-29 17 15</inkml:trace>
  <inkml:trace contextRef="#ctx0" brushRef="#br0" timeOffset="43831.57">7663 15413 0,'0'0'0,"0"0"16,0 0-16,12-23 16,6-17-1,15-27-15,6-17 16,2-4-16,-41 88 15,0 0 1,22-65-16,-19 41 16,-12 31-1,-2 22-15,-3 20 16,2 27-16,-1 38 16,9 25-1,13 9-15,7-25 16,4-39-1,2-38-15,2-23 16,-1-16 0,2-17-16,6-10 15,5-16-15,11-24 16,8-31 0,0-10-16,-27 11 15,-28 21-15</inkml:trace>
  <inkml:trace contextRef="#ctx0" brushRef="#br0" timeOffset="43987.79">7844 15699 0,'0'0'16,"0"0"-16,0 0 15,11-23 1,14-21-16,17-32 15,20-36-15,13-22 16,-8 10 0</inkml:trace>
  <inkml:trace contextRef="#ctx0" brushRef="#br0" timeOffset="44144">8517 15122 0,'0'0'16,"0"0"-16,0 0 16,0 0-16,0 0 15</inkml:trace>
  <inkml:trace contextRef="#ctx0" brushRef="#br0" timeOffset="60452.68">12020 8933 0,'0'0'0,"0"0"15,0 0-15,0 0 16,0 0 0,0 0-16,0 0 15,18 0 1,21 0-16,14 0 16,-6 0-16,-2 0 15,-3 7 1,6 0-16,2 2 15,4-5 1,2 1-16,3-5 16,0-3-1,2-1-15,-3-1 16,5 1-16,3-1 16,6-3-1,0 1-15,1 0 16,12-2-16,7 3 15,-7 1 1,-1 3-16,1 0 16,-1 2-1,-2-3-15,-4 6 16,0-3-16,-1 2 16,-7 0-1,-13-2-15,-2 2 16,2-2-1,0-2-15,-1 4 16,-2-2-16,-4-2 16,-4 0-1,-46 2-15,0 0 16,0 0 0,46-5-16,-46 5 15,43 0-15,-5 0 16,-4-2-1</inkml:trace>
  <inkml:trace contextRef="#ctx0" brushRef="#br0" timeOffset="60608.99">14654 8951 0,'0'0'16,"0"0"-16,0 0 15,0 0-15,0 0 16</inkml:trace>
  <inkml:trace contextRef="#ctx0" brushRef="#br0" timeOffset="61046.29">12412 9358 0,'0'0'0,"0"0"16,0 0 0,0 0-16,-4 23 15,-1 21-15,-7 28 16,1 3-16,2 17 15,2-7 1,3-6-16,4-79 16,0 68-1,0-68-15,7 52 16,-7-52 0,24 35-16</inkml:trace>
  <inkml:trace contextRef="#ctx0" brushRef="#br0" timeOffset="61608.66">12695 9945 0,'0'0'16,"0"0"-16,-15 13 15,-12 8 1,-9 6-16,-7-1 15,0-1-15,-8-2 16,1-6 0,-6-6-16,-4-6 15,-5-10 1,1-6-16,-5-8 16,8-10-16,7-12 15,7-6 1,13-11-16,11-5 15,17-6 1,12-2-16,19-1 16,23-16-16,20 3 15,12 15 1,4 20-16,-3 23 16,-11 21-1,-11 12-15,-10 12 16,0 14-1,-4 13-15,-7 13 16,-14 9-16,-10 9 16,-12 22-1,-20 11-15,-15-6 16,-12-6-16,-9-8 16,1-16-1,7-13-15,46-60 16,0 0-1,-33 41-15,15-21 16</inkml:trace>
  <inkml:trace contextRef="#ctx0" brushRef="#br0" timeOffset="61733.63">12693 9975 0,'0'0'15,"0"0"-15,0 0 16</inkml:trace>
  <inkml:trace contextRef="#ctx0" brushRef="#br0" timeOffset="64342.39">13013 9445 0,'0'0'16,"0"0"-16,0 0 16,0 0-1,17 0-15,27-7 16,22-9 0,0-1-16,-9-1 15,-57 18-15,56-6 16,-11 8-1,-21 18-15,-22 9 16,-18 8-16,-15 20 16,-6 7-1,-17 18-15,-2 6 16,56-88 0,0 0-16,0 0 15,-36 60-15,27-37 16</inkml:trace>
  <inkml:trace contextRef="#ctx0" brushRef="#br0" timeOffset="64639.19">13593 9092 0,'0'0'0,"0"22"16,-4 21-16,2 35 15,-5 36 1,5 15-16,-2 14 16,0 10-16,-8 36 15,6 1 1,-1-18-16,7-22 16,2-20-1,3-34-15,-5-96 16,0 0-16,0 0 15,2 69 1,0-38-16,-2-38 16</inkml:trace>
  <inkml:trace contextRef="#ctx0" brushRef="#br0" timeOffset="64936">13828 9354 0,'0'0'0,"0"0"16,0 0-1,18-3-15,21-13 16,16-4 0,-1-5-16,-54 25 15,51-15-15,-8 6 16,-14 14-1,-24 11-15,-19 11 16,-16 10-16,-21 22 16,-16 14-1,-6 7-15,18-24 16,-4-33 0,-17-30-16</inkml:trace>
  <inkml:trace contextRef="#ctx0" brushRef="#br0" timeOffset="65107.84">14117 9287 0,'0'0'16,"0"0"-16,0 0 16,13 15-16,10 8 15,5 12 1,-1 3-16,-11 9 15,-16 2-15</inkml:trace>
  <inkml:trace contextRef="#ctx0" brushRef="#br0" timeOffset="65326.54">13775 9780 0,'0'0'0,"0"0"15,0 0 1,0 0-16,20 0 16,26-4-1,33-5-15,24-7 16,9-11-16,-2 3 16,-110 24-1,115-18-15</inkml:trace>
  <inkml:trace contextRef="#ctx0" brushRef="#br0" timeOffset="65545.23">14141 9722 0,'0'0'0,"0"0"15,0 0-15,0 27 16,0 27-1,0 24-15,0 9 16,-4-11 0,4-76-16,-9 63 15,-15-19-15</inkml:trace>
  <inkml:trace contextRef="#ctx0" brushRef="#br0" timeOffset="65717.06">13862 10111 0,'0'0'0,"0"0"16,0 0 0,9 18-16,11 11 15,9 9 1,11 2-16,10-2 16,5-9-16,10-18 15,3-20 1</inkml:trace>
  <inkml:trace contextRef="#ctx0" brushRef="#br0" timeOffset="66029.5">14407 9499 0,'0'0'16,"0"0"-16,0 0 15,18-16 1,15-9-16,14-5 16,1 9-16,-8 10 15,-11 13 1,-14 11-16,-13 10 16,-13 8-1,-16 11-15,-19 21 16,-28 25-16,-16 19 15,-8 2 1,98-109-16,-69 78 16,41-49-1</inkml:trace>
  <inkml:trace contextRef="#ctx0" brushRef="#br0" timeOffset="66201.33">14537 9568 0,'0'0'0,"0"0"15,0 0-15,0 0 16,2 25-16,14 19 16,4 19-1,0-10-15,-5-1 16,-15-52 0,10 46-1</inkml:trace>
  <inkml:trace contextRef="#ctx0" brushRef="#br0" timeOffset="66529.38">14615 9667 0,'0'0'0,"0"0"15,0 0-15,2-14 16,18-15 0,10-14-16,14-6 15,1-7 1,-2-3-16,-4-16 15,-2 4-15,-15 8 16,-22 63 0,0 0-16,0 0 15,9-36 1,-3 24-16,-6 13 16,0 15-1,0 13-15,-2 16 16,-2 19-16,2 13 15,-1 25 1,3 21-16,0 0 16,-4-7-16,-10-17 15</inkml:trace>
  <inkml:trace contextRef="#ctx0" brushRef="#br0" timeOffset="66779.32">14441 10082 0,'0'0'15,"0"0"-15,0 0 16,13 18 0,12 8-16,8 12 15,5 3-15,-4 0 16,-34-41-1,36 39-15,-36-39 16,29 34 0,-5-10-16,-6-12 15</inkml:trace>
  <inkml:trace contextRef="#ctx0" brushRef="#br0" timeOffset="67091.75">14586 10213 0,'-9'-1'15,"-2"-6"-15,3-5 16,0-3-1,4-3-15,4 5 16,7-1 0,13-1-16,11 1 15,2 0 1,1 4-16,2 5 16,-3 3-16,-5 9 15,-13 9 1,-7 6-16,-10 7 15,-4 9-15,-5 8 16,4-5 0,0-8-16,5-13 15,6-5 1,10-2-16,13-9 16,10-4-1,29-7-15,6-3 16,34-5-16</inkml:trace>
  <inkml:trace contextRef="#ctx0" brushRef="#br0" timeOffset="67232.45">15462 10330 0,'0'0'0,"0"0"16,0 0-1,0 0-15</inkml:trace>
  <inkml:trace contextRef="#ctx0" brushRef="#br0" timeOffset="73637.09">7196 16087 0,'0'0'15,"0"0"1,0 0-16,0 0 15,0 0-15,0 0 16,17 0 0,22 0-16,16 0 15,6 0 1,1-4-16,9-5 16,0-6-16,0-8 15,14-8 1,9-2-16,2 0 15,-4 9 1,-6 9-16,0 2 16,0 6-1,2-1-15,-4 5 16,-3-2-16,-7 1 16,-12-1-1,-62 5-15,48-1 16,-48 1-1,0 0-15,0 0 16,35 1-16,-35-1 16,0 0-1,0 0-15,23 2 16,-23-2-16,0 0 16,0 0-1,13 5-15,-13-5 16,0 0-1,0 0-15,6 2 16,-6-2 0,-2 0-16</inkml:trace>
  <inkml:trace contextRef="#ctx0" brushRef="#br0" timeOffset="76495.78">9290 14905 0,'0'0'0,"-26"-4"16,-16-4-16,-12-9 15,6 2 1,10-3-16,3-2 16,5-5-16,8-4 15,9 0 1,11-2-16,10-5 15,9-4 1,18-4-16,5 1 16,4 10-16,6 8 15,-4 9 1,4 9-16,-8 14 16,-9 7-1,-12 8-15,-10 4 16,-8 10-16,-10 3 15,-11 12 1,-9 3-16,-8 1 16,-6 1-1,-4-2-15,3-5 16,-1-4-16,43-45 16,0 0-1,0 0-15,-36 35 16,8-12-1,17-12-15,11-11 16,13-6-16,13-8 16,10 0-1,18-3 1,8-1-16,5 2 16,5 2-16,-1 4 15,3 0 1,16 6-16,0 4 15,-8 0-15,-15 2 16</inkml:trace>
  <inkml:trace contextRef="#ctx0" brushRef="#br0" timeOffset="77167.5">9816 15176 0,'0'0'16,"0"0"-16,-26 5 16,-23 1-16,-25 12 15,-6 11 1,2 2-16,4 1 16,-1-6-1,-2-1-15,1-7 16,-1-2-16,7-12 15,9-8 1,3-6-16,0-7 16,-4-11-1,-1-7-15,3-7 16,-5-19-16,10-13 16,13 1-1,16-3-15,15 0 16,15-5-16,12-1 15,15-3 1,18 4-16,20 3 16,23 0-1,13 7-15,6 10 16,-5 24 0,-8 19-16,-1 18 15,-1 15-15,-10 15 16,-9 9-1,-12 10-15,-5 9 16,-9 14 0,-10 6-16,-18 10 15,-17 3-15,-20 3 16,-11 0 0,-12-4-16,-6-6 15,0-18 1,3-12-16,40-54 15,-29 32-15,29-32 16,-25 13 0,13-12-16,12-9 15,12-12-15</inkml:trace>
  <inkml:trace contextRef="#ctx0" brushRef="#br0" timeOffset="77292.58">9864 14948 0,'0'0'16,"0"0"-16,0 0 15,0 0 1,0 0-16</inkml:trace>
  <inkml:trace contextRef="#ctx0" brushRef="#br0" timeOffset="87493.21">10244 14086 0,'0'0'0,"0"0"16,-5 0-1,3 0-15,2 0 0,-5 0 16,5 0 0,19-3-16,15-10 15,7-5-15,12-4 16,9-3-1,1 6-15,-6 7 16,-2 14 0,-14 14-16,-12 15 15,-11 14 1,-10 11-16,-8 8 16,-2 5-16,-4-1 15,-1-6 1,7-62-16,-6 60 15,-3-6-15,-7-7 16</inkml:trace>
  <inkml:trace contextRef="#ctx0" brushRef="#br0" timeOffset="87696.29">10379 14814 0,'0'0'0,"0"0"15,0 0-15,18-13 16,15-9 0,28-15-16,11-5 15,35-18 1,28-12-16,1 5 16,-21 13-16</inkml:trace>
  <inkml:trace contextRef="#ctx0" brushRef="#br0" timeOffset="88086.83">10984 13968 0,'0'0'0,"0"0"16,0 0-16,0 0 15,0 0 1,0 0-16,22-14 16,17-13-1,21-13-15,-5 0 16,-55 40 0,52-29-16,-11 13 15,-15 25-15,-14 13 16,-12 11-1,-8 12-15,-2 20 16,0 0-16,4-3 16,2-6-1,4-56-15,6 48 16,8-8 0,10-11-16,9-14 15,5-15-15,14-22 16,3-28-1</inkml:trace>
  <inkml:trace contextRef="#ctx0" brushRef="#br0" timeOffset="88383.73">11576 13447 0,'0'0'16,"0"0"-16,0 0 15,2 26-15,11 28 16,10 24 0,10 18-16,5 23 15,1 4 1,-1-7-16,-5-13 16,-2-21-16,-1-19 15,-6-23 1,-2-8-16,4-13 15,-2-9 1,-8-13-16</inkml:trace>
  <inkml:trace contextRef="#ctx0" brushRef="#br0" timeOffset="88711.68">11876 13585 0,'0'0'16,"0"0"-16,0 0 16,0 0-1,15-11-15,12-12 16,11-6-16,-1 0 16,4 12-1,-5 12-15,-11 16 16,-10 16-1,-7 17-15,-4 28 16,-14 14 0,-9 27-16,-10 10 15,29-123-15,0 0 16,0 0 0,-30 103-16,18-58 15,6-60-15,-5-35 16</inkml:trace>
  <inkml:trace contextRef="#ctx0" brushRef="#br0" timeOffset="89133.46">12244 12703 0,'0'0'16,"0"0"-16,0 0 15,9 18 1,8 15-16,11 29 16,5 22-16,10 38 15,11 46 1,3 28-16,-1 8 16,0-3-1,-6-2-15,-4-10 16,-5-17-16,-7-17 15,-5-24 1,-8-26-16,-3-20 16,0-22-16,-18-63 15,0 0 1,0 0-16,10 38 16,-10-38-1,2 23-15,-2-23 16,0 4-1,0-8-15,-4-10 16,-2-14-16</inkml:trace>
  <inkml:trace contextRef="#ctx0" brushRef="#br0" timeOffset="89399.12">13206 12676 0,'0'0'15,"0"31"-15,-5 27 16,0 41 0,-13 30-16,-5 16 15,-3 18-15,4-9 16,4-22-1,3-26-15,-6-26 16,1-27 0,-3-26-16</inkml:trace>
  <inkml:trace contextRef="#ctx0" brushRef="#br0" timeOffset="89648.96">13026 12865 0,'0'0'15,"0"0"1,25-1-16,26-6 16,25 14-16,5 33 15,-10 36 1,-6 40-16,-13 31 16,-10 30-16,-18 8 15,-20-8 1,-12-27-16,-12-30 15,-9-31 1,-9-28-16,-8-33 16,-6-18-16</inkml:trace>
  <inkml:trace contextRef="#ctx0" brushRef="#br0" timeOffset="89789.55">12899 13471 0,'29'-24'16,"20"-12"-16,23-13 16,24-5-1,11-2-15,-11 7 16</inkml:trace>
  <inkml:trace contextRef="#ctx0" brushRef="#br0" timeOffset="90070.74">13429 12617 0,'0'0'0,"0"0"16,13 26 0,9 18-16,13 34 15,7 41 1,8 47-16,0 34 15,-1 10-15,-7 3 16,-4-15 0,-2-17-16,-5-26 15,-4-33-15,-6-31 16,-21-91 0,8 66-16,-8-31 15,-6-16 1</inkml:trace>
  <inkml:trace contextRef="#ctx0" brushRef="#br0" timeOffset="90367.54">13386 12850 0,'2'-25'16,"11"-13"-16,15-6 15,13 6 1,14 5-16,0 12 16,2 20-16,-11 13 15,-11 22 1,-14 13-16,-19 15 16,-15 12-1,-22 22-15,-21 7 16,-5-12-16,61-91 15,-61 70 1</inkml:trace>
  <inkml:trace contextRef="#ctx0" brushRef="#br0" timeOffset="90539.37">13750 12519 0,'0'0'16,"0"0"-1,25-13-15,20-10 16,24-14 0,16-12-16,2-4 15,-87 53-15,74-48 16</inkml:trace>
  <inkml:trace contextRef="#ctx0" brushRef="#br0" timeOffset="90945.53">13960 12334 0,'0'0'0,"0"0"15,2 20-15,15 20 16,5 16 0,7 5-16,2 8 15,12 25 1,-2 17-16,-5 4 15,-13 1-15,-11-9 16,-12-14 0,-12-9-16,-8-13 15,-7-12 1,-2-18-16,-2-14 16,-3-9-16,-2-16 15,8-9 1,3-8-16,6-5 15,9-6 1,7-4-16,14 0 16,15 0-16,22-7 15,18 2 1,37-7-16,24 1 16,6 19-1,-10 17-15</inkml:trace>
  <inkml:trace contextRef="#ctx0" brushRef="#br0" timeOffset="91101.74">14947 13352 0,'0'0'15,"0"0"-15,0 0 16</inkml:trace>
  <inkml:trace contextRef="#ctx0" brushRef="#br0" timeOffset="103681.25">19441 8158 0,'0'0'16,"0"0"-16,0 0 16,0 0-1,0 0-15,0 0 16,-10 27-1,-4 15-15,-5 30 16,-2 26-16,1 27 16,2 14-16,0 21 15,3 8-15,4 8 16,-1 8 0,2 14-16,3 15 15,0 8 1,7 16-16,0-11 15,0-1 1,-5 2-16,2-4 16,-5 0-16,1-1 15,0-10 1,7-29 0,2-15-16,1-19 15,-3-24-15,-3-26 16,3-99-1,0 0-15,0 0 16,-4 71-16,4-71 16,0 0-1,-2 33-15,2-33 16,0 7-16,2-18 16</inkml:trace>
  <inkml:trace contextRef="#ctx0" brushRef="#br0" timeOffset="105009.07">19500 7995 0,'0'0'0,"0"0"16,0 0 0,0 0-16,0 0 15,0 0 1,18 7-16,24 2 15,25 4-15,10-4 16,20-2 0,6-2-16,5-4 15,5 2 1,8-3-16,14-3 16,3 2-16,11-6 15,44 2 1,-3 3-16,4-3 15,-4 5 1,-2 0-16,-1 0 16,-3 0-16,-10-2 15,-13 2 1,-5 0 0,-12-4-16,-15-1 15,-10 3-15,-8-3 16,-10-1-1,-8 1-15,-12 1 16,-11 4-16,-18 0 16,-4 0-1,-48 0-15,48 0 16,-48 0-16,48 0 16,-48 0-1,0 0-15,0 0 16,40-3-1,-40 3-15,0 0 16,0 0-16,29-2 16,-29 2-1,0 0-15,0 0 16,18-2 0,-18 2-16,0 0 15,13 0-15,-13 0 16,0 0-1,13 9-15,-5 7 16,-8-16 0,7 27-16,-5 6 15,0 7-15,-2 16 16,-2 4 0,0 9-16,-3 10 15,-5 33 1,-10 26-16,0 23 15,1 9 1,-4-7-16,5 3 16,3 4-16,-2 3 15,7 9 1,-3 9-16,5 8 16,0-2-1,6 2-15,-1-7 16,3 2-16,-2-11 15,0-6 1,2-21-16,-6-8 16,-2-14-1,-2-18-15,3-14 16,3-21 0,4-81-16,0 0 15,0 0-15,-2 58 16,2-58-1,0 0-15,0 29 16,2-17-16,0-17 16</inkml:trace>
  <inkml:trace contextRef="#ctx0" brushRef="#br0" timeOffset="105821.37">19108 12593 0,'0'0'0,"0"0"16,0 0-16,20-2 15,26-5 1,27-4-16,21 0 16,9-3-1,4-1-15,14-3 16,19-5-16,22-1 15,7-3 1,2-2-16,7 0 16,7 0-1,10 3-15,-5 5 16,4 5-16,3 7 16,4 7-1,7 0-15,-5 2 16,-8 0-1,-12 0-15,-10 4 16,-8 1 0,-7 4-16,-17 0 15,-20 2-15,-33-2 16,-88-9 0,0 0-16,0 0 15,63 9-15,-63-9 16,0 0-1,0 0-15,33 7 16,-33-7 0,0 0-16,0 0 15,16 0-15,-16 0 16,0 0 0,0 0-16,9-5 15,0-1 1</inkml:trace>
  <inkml:trace contextRef="#ctx0" brushRef="#br0" timeOffset="105946.45">23435 12408 0,'0'0'16,"0"0"-16,0 0 15,0 0 1</inkml:trace>
  <inkml:trace contextRef="#ctx0" brushRef="#br0" timeOffset="125318.28">19693 8125 0,'0'0'15,"0"0"1,0 0-16,-23 0 16,-20 0-16,-18 6 15,9 8 1,4 4-16,4 2 15,-1 3 1,3-5-16,-1-3 16,43-15-16,-45 7 15,-2-11 1,3-11-16,10-5 16,12-6-16,9-6 15,8 1 1,8-7-16,7-9 15,11 0 1,8-3-16,7 7 16,8 0-1,1 7-15,1 7 16,-1 9-16,0 11 16,0 9-1,-2 7-15,-4 6 16,-1 7-1,-3 8-15,-14 7 16,-5 8-16,-16 8 16,-8 4-1,-11 8-15,-5 2 16,-8 2 0,-10 11-16,-4-6 15,46-72-15,0 0 16,-39 55-1,39-55-15,-25 25 16,25-25 0,-15 6-16,15-6 15,0 0-15,-7-6 16,12-5 0,10-3-16</inkml:trace>
  <inkml:trace contextRef="#ctx0" brushRef="#br0" timeOffset="126083.62">23906 8114 0,'0'0'0,"0"0"15,0 0 1,-19 0-16,-15-5 16,-13 0-1,3 4-15,3-1 16,3-2-16,1 8 16,-2-1-1,1 0-15,3-9 16,3-10-1,7-4-15,8-5 16,7 0 0,8-6-16,10-5 15,7 1-15,16-10 16,7 7 0,7 9-16,5 4 15,3 12 1,0 8-16,-4 10 15,0 8-15,-6 14 16,-7 6 0,-10 12-16,-12 7 15,-14 3 1,-18 8-16,-20 1 16,-35 21-16,-31 10 15,-19 3 1</inkml:trace>
  <inkml:trace contextRef="#ctx0" brushRef="#br0" timeOffset="126974.04">19578 12485 0,'0'0'0,"-22"0"16,-9-3-16,-13-2 15,2 3 1,1 4-16,-5 9 15,-2 10-15,1 2 16,0-2 0,0-1-16,-3-4 15,1-11 1,5-6-16,1-14 16,3-12-16,10-13 15,10-9 1,9-5-16,11 0 15,7 1 1,11 1-16,12 3 16,12 9-1,7 2-15,6 10 16,1 13-16,2 13 16,0 15-1,-6 12-15,-8 11 16,-10 13-1,-13 10-15,-11 7 16,-7 3-16,-8 3 16,-5-3-1,-4-4-15,-1-10 16,15-55-16,0 0 16,0 0-1,-22 43-15,22-43 16,-21 29-1,5-22-15,10-9 16</inkml:trace>
  <inkml:trace contextRef="#ctx0" brushRef="#br0" timeOffset="127809.66">23550 12421 0,'0'0'0,"0"0"16,0 0-1,-18 11-15,-12 5 16,-6 4-16,-1-3 15,-4 0-15,1-8 16,-2-5-16,-1-7 16,3-7-1,2-9-15,4-4 16,3-11 0,9-5-16,9-5 15,8-3-15,12-2 16,10-2-1,12 4-15,9 4 16,12 3 0,3 6-16,8 10 15,1 8-15,1 10 16,-5 10 0,-5 9-16,-10 12 15,-9 4 1,-12 7-16,-7 6 15,-12 8-15,-10 5 16,-11 3 0,-10 6-16,-11 4 15,-25 17 1,-18 3-16,-2-8 16</inkml:trace>
  <inkml:trace contextRef="#ctx0" brushRef="#br0" timeOffset="153881.67">17540 7479 0,'0'0'15,"0"0"-15,-18-9 16,-8-11 0,-5-5-16,1-1 15,3-5 1,2 2-16,13-3 15,9 3 1,14-9-16,20-14 16,15-1-16,7-1 15,21-9 1,10 4-16,-6 15 16,-15 25-1,-13 17-15,-9 11 16,1 11-16,-7 11 15,-11 11 1,-5 9-16,-19 15 16,-10 7-1,-14 27-15,-12 10 16,-12-7-16,-2-13 16,-1-15-1,8-18-15,43-57 16,0 0-1,-29 33-15,7-17 16,13-16-16,14-16 16</inkml:trace>
  <inkml:trace contextRef="#ctx0" brushRef="#br0" timeOffset="154194.12">18351 6784 0,'0'0'16,"0"0"0,0 0-16,-25 13 15,-12 12-15,-22 20 16,4 13 0,-8 23-16,3 17 15,19-9 1,17-8-16,20-12 15,14-13-15,18-12 16,15-4 0,11-8-16,11-15 15,10-6 1,12-3-16,-3-3 16,-84-5-16,81 1 15</inkml:trace>
  <inkml:trace contextRef="#ctx0" brushRef="#br0" timeOffset="154459.66">18712 7461 0,'0'0'16,"0"0"-16,0 0 15,0 22 1,4 21-16,0 20 16,-6 0-16,-6 0 15,-20 4 1,-10-2-16,-17 12 16,-6-4-1,61-73-15,-47 56 16</inkml:trace>
  <inkml:trace contextRef="#ctx0" brushRef="#br0" timeOffset="155678.12">18804 6728 0,'0'0'0,"0"0"15,0 0-15,10-15 16,15-10-1,8-6-15,7 4 16,8 4 0,-4 8-16,1 11 15,-7 10-15,-5 14 16,-5 14 0,-9 11-16,-7 5 15,-4 4 1,-8-54-16,11 49 15,7-9 1,7-12-16,2-17 16,9-13-16,1-12 15,8-15 1,-7-9-16,-9-7 16,-7-6-1,-5-5-15,-9-1 16,-8 57-16,7-61 15,-7 61 1,5-61-16,-5 61 16,0 0-1,4-55-15,-4 55 16,9-43-16,-3 21 16,0 17-1,0 14-15,0 12 16,-2 8-1,3 14-15,4 14 16,2 12-16,3 7 16,7 29-1,4 18-15,4 0 16,1-7-16,3-11 16,-2-18-1,-4-8-15,-4-10 16,-25-69-1,19 56-15,-19-56 16,0 0 0,8 47-16,-8-6 15,-11-13-15,-9-15 16,-8-9 0,-9-4-16,-19-4 15,-2-7 1,-2-4-16,-3-8 15,2-2-15,1-6 16,4 3 0,3-4-16,8 3 15,7-2 1,38 31-16,-31-33 16,9-3-1,15 0-15,16 2 16,11-1-16,20-17 15,18 0 1,28-14-16,28-8 16,11 9-16,8 6 15,-14 15 1,-19 11-16,-16 6 16,-18 5-1,-66 22-15,0 0 16,0 0-1,45-14-15,-45 14 16,0 0-16,0 0 16,34-7-1,-34 7-15,17 0 16,-17 0-16,-2 7 16</inkml:trace>
  <inkml:trace contextRef="#ctx0" brushRef="#br0" timeOffset="155803.2">20281 6834 0,'0'0'16,"0"0"0,0 0-16,0 0 15</inkml:trace>
  <inkml:trace contextRef="#ctx0" brushRef="#br0" timeOffset="160505.22">23429 12867 0,'0'0'16,"0"0"-16,-6 26 15,-9 29 1,-10 26-16,-16 33 15,-20 46 1,-15 39-16,2 10 16,0 12-16,19-29 15,17-43 1,13-33-16,5-33 16,20-83-1,0 0-15,0 0 16,-13 51-1,13-51-15,-14 17 16,1-23-16</inkml:trace>
  <inkml:trace contextRef="#ctx0" brushRef="#br0" timeOffset="160895.65">22577 13145 0,'0'0'15,"0"0"-15,16 20 16,15 12 0,18 19-16,11 11 15,23 26-15,26 23 16,12 5-1,-3-4-15,-8-7 16,-11-2 0,-10-7-16,-11-13 15,-20-16 1,-10-16-16,-48-51 16,0 0-1,0 0-15,29 35 16,-29-35-16,0 0 15,15 21 1,-15-21-16,0 0 16,9 4-16,-4-8 15,5-10 1</inkml:trace>
  <inkml:trace contextRef="#ctx0" brushRef="#br0" timeOffset="161161.22">24348 13940 0,'0'0'0,"0"28"16,0 18-1,-6 28-15,2 17 16,0-5-1,-1-8-15,5-78 16,-8 62 0,8-62-16,-11 34 15,5-26-15,2-21 16</inkml:trace>
  <inkml:trace contextRef="#ctx0" brushRef="#br0" timeOffset="161520.51">24197 12537 0,'0'0'0,"0"0"16,0 0 0,0 0-16,22 7 15,21 6 1,14 8-16,-7 5 16,1 5-1,1 3-15,-1 4 16,-3 5-16,-2-1 15,2-2 1,-2-7-16,3-16 16,-4-22-16</inkml:trace>
  <inkml:trace contextRef="#ctx0" brushRef="#br0" timeOffset="162176.71">25417 11826 0,'0'0'16,"-22"28"-1,-9 12-15,-19 31 16,-20 39 0,-22 42-16,-2 22 15,8-9-15,16-13 16,13-26-1,20-33-15,37-93 16,0 0 0,0 0-16,-18 56 15,18-35-15,10-19 16,4-14 0,1-3-16,5-6 15,1 0-15,-1-7 16,-20 28-1,0 0-15,0 0 16,20-22 0,1 7-16,-4 10 15,-1 12 1,-1 13-16,0 17 16,0 29-16,1 16 15,3 45 1,8 50-16,7 26 15,3 3 1,4-13-16,-5-29 16,-3-18-16,-4-24 15,-7-23 1,-5-16-16,-17-83 16,0 0-1,0 0-15,17 64 16,-17-64-16,0 0 15,5 34 1,-5-34-16,0 13 16,0-13-16,-2 2 15,2-2 1,-5-8-16,5 8 16,-2-19-1</inkml:trace>
  <inkml:trace contextRef="#ctx0" brushRef="#br0" timeOffset="166722.51">23944 8281 0,'0'0'0,"0"0"15,-19 0 1,-21 5-16,-24-3 16,0 5-1,3-1-15,0 1 16,7-5-16,2-6 15,10-12 1,5-9-16,10-4 16,5-1-1,6-4-15,8 5 16,4-7 0,6-2-16,6-7 15,6-2-15,4 3 16,9 6-1,4 2-15,2 9 16,6 7 0,-1 11-16,-1 7 15,2 8-15,-4 8 16,-4 8 0,-1 7-16,-6 7 15,-10 9 1,-5 4-16,-13 3 15,-8 5-15,-12-3 16,-8-3 0,32-51-16,-42 45 15,42-45 1,-46 35-16,-5-10 16,51-25-16,-43 11 15,43-11 1,-40 0-16</inkml:trace>
  <inkml:trace contextRef="#ctx0" brushRef="#br0" timeOffset="170424.67">23788 8315 0,'0'0'16,"-26"0"-16,-15 0 16,-17 0-16,2 0 15,5-7 1,1-5-16,10-3 16,9-5-1,9 2-15,4-1 16,4-7-16,6-2 15,3-4 1,7-3-16,7-1 16,5 0-1,6-7-15,-20 43 16,33-37 0,-33 37-16,45-30 15,4 12-15,0 12 16,-7 11-1,-8 12-15,-11 10 16,-10 2 0,-10 4-16,-6 4 15,-4-5-15,-6 0 16,-5-5 0,-3-3-16,-9-6 15,-6-4-15,-8-6 16,-1-5-1,4-6-15,5-3 16,14-7 0,7-5-16,12-7 15,10-4-15,13-5 16,16-10 0,6 1-16,3 6 15,2 5 1,0 10-16,-4 8 15,-6 12 1,-1 9-16,-11 4 16,-3 7-16,-6 4 15,-3 3 1,-4 4-16,-5 0 16,-8 3-16,-9 3 15,-10-4 1,-15 3-16,-9-10 15,-5-4 1,-3-11-16,2-4 16,0-10-1,53 5-15,-46-9 16,10-8-16,10-6 16,17 3-1,15-7-15,17-4 16,22-9-1,12 0-15,6 9 16,-3 5-16,-8 16 16,-10 10-1,-15 20-15,-19 13 16,-16 21 0,-23 35-16</inkml:trace>
  <inkml:trace contextRef="#ctx0" brushRef="#br0" timeOffset="183152.35">25292 6849 0,'0'0'16,"0"0"-16,0 0 16,0 0-1,0 0-15,-25 18 16,-10 13-16,-26 27 15,-17 36 1,-17 35-16,-11 28 16,8-5-1,8-2-15,19-16 16,17-11-16,7-21 16,7-10-1,0-5-15,8-11 16,3-11-1,9-21-15,20-44 16,0 0-16,0 0 16,-15 27-1,3-22-15</inkml:trace>
  <inkml:trace contextRef="#ctx0" brushRef="#br0" timeOffset="183636.72">24190 6802 0,'0'0'15,"0"0"1,0 0-16,0 0 15,0 0-15,14 25 16,13 15 0,15 29-16,19 31 15,14 31 1,12 13-16,1 6 16,-1-3-1,2 3-15,3 0 16,-3-1-16,-5-8 15,-14-13 1,-7-21-16,-12-21 16,-10-23-16,-41-63 15,0 0 1,0 0-16,29 50 16,-29-50-1,0 0-15,0 0 16,13 28-1,-13-28-15,0 0 16,4 12-16,-10-10 16,-12-2-1</inkml:trace>
  <inkml:trace contextRef="#ctx0" brushRef="#br0" timeOffset="185197.32">25852 8033 0,'0'0'0,"0"0"32,0 0-32,-21 20 15,-16 16-15,-20 24 16,-17 34-16,-10 31 16,7 7-16,26-16 15,21-15-15</inkml:trace>
  <inkml:trace contextRef="#ctx0" brushRef="#br0" timeOffset="186134.6">26083 7733 0,'0'0'0,"0"0"16,20-12-16,10-8 15,8-3 1,-7 3-16,-14 11 16,0 4-1,-9 13-15,-3 7 16,-3 11-16,-2 13 15,0 15 1,5 7-16,8-2 16,7-6-1,11-8-15,7-18 16,6-16-16,4-22 16,-4-16-1,-5-13-15,-5-14 16,-9-6-1,-2-4-15,-7 7 16,-1 2 0,-15 55-16,12-54 15,-12 54-15,0 0 16,10-43 0,-4 17-16,-4 21 15,-2 16-15,0 18 16,-6 18-1,4 24-15,-2 21 16,2 43 0,0 41-16,8 23 15,6-7-15,2-7 16,-1-11 0,0-15-16,0-14 15,-8-16 1,-8-23-16,-3-21 15,6-85 1,-18 62-16,-7-27 16,-15-20-16,-8-22 15,-19-16 1,-3-16-16,-20-24 16,-10-20-1,6-5-15,8-3 16,16 2-16,15 4 15,18 2 1,21 5-16,28 4 16,25-6-1,30-5-15,34-7 16,27-2-16,26 3 16,7 15-1,-19 25-15,-17 22 16,-15 13-1,-7 12-15,-4 8 16,-5 6-16</inkml:trace>
  <inkml:trace contextRef="#ctx0" brushRef="#br0" timeOffset="191711.42">17481 13362 0,'0'0'0,"-27"0"15,-17 0 1,-16 0-1,7 0-15,4 0 0,49 0 16,-43 0 0,2-10-16,8-5 15,15-7 1,14-3 0,8-1-16,10-8 15,11 1-15,14-6 16,11 4-16,6 8 15,3 9 1,-1 18-16,-5 13 16,-11 19-1,-8 13-15,-13 17 16,-8 11-16,-18 33 16,-18 24-1,-17 6-15,-15 3 16,-2-17-1,4-15-15,6-14 16,8-18-16,39-75 16,0 0-1,0 0-15,-19 49 16,19-32-16,15-21 16,12-16-1,10-22-15,24-28 16</inkml:trace>
  <inkml:trace contextRef="#ctx0" brushRef="#br0" timeOffset="192148.86">17972 12984 0,'0'0'0,"0"0"16,-20 18-1,-11 17-15,-17 26 16,-10 31 0,0 24-16,7 7 15,10-1-15,17-10 16,17-16 0,7-8-16,13-17 15,3-21 1,7-11-16,3-5 15,10-11-15,2-8 16,7-6 0,-3-2-16,-42-7 15,41 0 1,-41 0-16,0 0 16,0 0-1,33 3-15,-33-3 16,0 0-16,0 0 15,20 3 1,-20-3-16,9 7 16,-9-7-1,0 13-15</inkml:trace>
  <inkml:trace contextRef="#ctx0" brushRef="#br0" timeOffset="192398.76">18488 14012 0,'0'0'16,"-13"27"-16,-8 10 15,-8 31-15,-4 6 16,-5 19-1,0 7-15,9-21 16,29-79 0,-20 42-16,7-40 15</inkml:trace>
  <inkml:trace contextRef="#ctx0" brushRef="#br0" timeOffset="192711.19">18445 13002 0,'0'0'0,"0"0"0,17 14 16,16 5 0,9 8-16,8 2 15,2 9 1,5 5-16,-2 3 16,4 2-16,12 9 15,-2-7 1</inkml:trace>
  <inkml:trace contextRef="#ctx0" brushRef="#br0" timeOffset="193398.53">19803 12779 0,'0'0'0,"-22"4"16,-18 3-16,-25 18 16,-3 15-1,-15 20-15,-13 16 16,6 6-16,2 2 16,16-13-1,13-9-15,14-11 16,45-51-1,0 0-15,0 0 16,-29 32 0,29-32-16,-15 20 15,13-13-15,9-9 16,-7 2 0,8-9-16,-8 9 15,0 0 1,0 0-16,12-9 15,-12 9-15,8-7 16,-8 7 0,9 4-16,-5 12 15,-1 13-15,-3 9 16,-5 16 0,3 12-16,-5 13 15,3 35 1,2 31-16,-4 27 15,-2 9 1,0-5-16,1-10 16,-2-10-16,3-24 15,2-31 1,4-26-16,0-75 16,0 0-1,0 0-15,0 50 16,0-50-16,-2 20 15,2-20 1,-4 0-16,2-9 16,-3-9-16</inkml:trace>
  <inkml:trace contextRef="#ctx0" brushRef="#br0" timeOffset="205739.38">19176 7577 0,'0'0'16,"0"0"-16,0 0 15,0 0 1,0 0-16,0 0 16,0 0-1,0 25-15,0 19 16,0 21 0,7-2-16,4 2 15,2-2-15,2-3 16,1-5-1,-3 3-15,2 1 16,-15-59-16,15 55 16,-15-55-1,0 0-15,16 53 16,-16-53 0,22 37-16,11-20 15,13-25-15,16-22 16,13-21-1,42-38-15,48-47 16,18-25 0,-4-7-16,-25 16 15,-25 16-15,-10 11 16,-13 9 0,-15 13-16,-13 16 15,-16 20 1,-14 15-16,-48 52 15,0 0-15,0 0 16,29-29 0,-29 29-16,0 0 15,0 0 1,15-20-16,-15 20 16,0 0-16,0 0 15,10-9 1,-10 9-16,0 0 15,-3-4 1,-4-3-16</inkml:trace>
  <inkml:trace contextRef="#ctx0" brushRef="#br0" timeOffset="206707.91">23048 11791 0,'0'0'16,"0"0"-16,-4-18 16,1-15-1,-1-8-15,0 17 16,4 13-16,0 15 15,4 14 1,7 11-16,3 9 16,4 12-16,0 3 15,2 9 1,-3 12-16,8 27 16,0 15-1,0-4-15,-3-17 16,0-17-16,-22-78 15,0 0 1,0 0-16,22 52 16,-2-34-1,3-22-15,8-19 16,18-32 0,33-44-16,39-51 15,30-40-15,9-10 16,-19 25-1,-14 23-15,-31 36 16,-13 13 0,-18 21-16,-5 3 15,-7 10-15,-16 12 16,-37 57 0,20-41-16,-20 41 15,0 0-15,13-39 16</inkml:trace>
  <inkml:trace contextRef="#ctx0" brushRef="#br0" timeOffset="206848.6">24612 11143 0,'0'0'0,"0"0"15,0 0-15</inkml:trace>
  <inkml:trace contextRef="#ctx0" brushRef="#br0" timeOffset="-212181.93">27763 9700 0,'-31'24'16,"-15"14"-16,-19 18 15,-16 20-15,-11 24 16,5 10 0,3 15-16,11 1 15,19 0 1,6 6-16,13 7 16,8 5-16,9 3 15,9 2 1,9 1-16,14-3 15,10 3 1,12-3-16,15 1 16,13-3-16,19 1 15,14-9 1,10-2-16,13-8 16,10-7-1,10-5-15,19-3 16,11-7-1,3-9-15,-2-9 16,4-9-16,0-8 16,9-8-1,-2-10-15,-2-20 16,1-11-16,-2-12 16,0-9-1,-2-13-15,-12-14 16,-1-15-1,-4-14-15,-6-16 16,-6-11-16,-9-6 16,-8-12-1,-9-8-15,-8-10 16,-9-6 0,-10-7-16,-13-8 15,-10-7-15,-14-8 16,-14-3-1,-7 1-15,-13 1 16,-12-2 0,-10 7-16,-8-3 15,-14 2 1,-11 5-16,-11-1 16,-13 3-16,-8 4 15,-18 8 1,-11 3-16,-10 2 15,-10 10 1,-7 4-16,-10 9 16,-7 11-16,-13 9 15,-11 10 1,-14 9-16,-16 15 16,-14 11-1,-12 15-15,-24 18 16,2 19-16,-1 19 15,-7 19 1,-9 14-16,-2 14 16,-6 23-1,-15 18-15,-10 26 16,-9 20 0,16 20-16,14 20 15</inkml:trace>
  <inkml:trace contextRef="#ctx0" brushRef="#br0" timeOffset="-150149.6">29335 11143 0,'0'0'16,"0"0"-16,0 0 15,0 0 1,0 0-16,0 0 15,0 0 1,0 25-16,8 17 16,6 16-16,11-11 15,2-9 1,1-7-16,2-4 16,6-12-1,-5-8-15,-5-7 16,1-7-1,-1-5-15,-26 12 16,16-21-16,-1-5 16,-9-1-1,-6-2-15,-6 4 16,-9 3-16,-5 4 16,-4 2-1,-3 3-15,-2 6 16,0 2-1,0 8-15,6 4 16,4 1 0,2 4-16,5-4 15,2 4-15,2-3 16,4-2 0,-1-3-16,0 0 15,3-2 1,-1-2-16,3 0 15,-2 3-15,2-6 16,2 3 0,-2-2-16,0-1 15,0 2 1,0 1-16,0-3 16,0 3-1,0-1-15,0-4 16,0 3-16,-2-2 15,-2 1 1,4 1-16,0-2 16,0 1-16,0 1 15,0 2 1,0 0-16,0-3 16,4 3-1,-4 0-15,0 0 16,0 0-16,0 0 15,2 0 1,-2-1-16,0 1 16,3 0-1,-3 0-15,0 0 16,0 0 0,0 0-16,0 0 15,0 0-15,0 0 16,0 0-1,0 0-15,-3 0 16,3 0-16,0 0 16,0 0-1,0 0-15,0 0 16,0 0 0,0 0-16,-2 0 15,2 0 1,0 0-16,-4 0 15,4 1-15,-1-1 16,-1 3 0,2-3-16,-2 0 15,2 0-15,-2 0 16,2-3 0,0 3-16,0 0 15,0 0 1,0 0-16,0-1 15,0 1 1,0 0-16,0 0 16,0 0-16,0 0 15,0 0 1,0 0-16,0 0 16,0 0-1,0 0-15,0 0 16,0 0-16,0 0 15,-2 0 1,2 0-16,0-3 16,0 3-1,0 0-15,0 0 16,0 0-16,0 0 16,0 0-1,0 0-15,0 0 16,0 0-1,0 0-15,0 0 16,0 0 0,0 0-16,0 0 15,0 0-15,0 0 16,0 0 0,0 0-16,0 0 15,0 0 1,0 0-16,0 0 15,0 0-15,0 0 16,0 0 0,0 0-16,0 0 15,0 0 1,0 0-16,0 0 16,0 0-16,-2 0 15,2 0 1,0 0-16,0 0 15,0 0-15,0 0 16,0 0 0,0 0-16,0 0 15,0 0 1,0 0 0,0 0-16,0 0 0,0 0 15,0 0 1,0 0-16,0 0 15,0 0 1,0 0-16,0 0 16,0 0-1,0 0-15,0 0 16,0 0-16,0 0 16,0 0-1,0 0-15,0 0 16,0 0-1,0 0-15,0 0 16,0 0-16,0 0 16,0 0-1,0 0-15,0 0 16,0 0 0,0 0-16,0 0 15,0 0-15,0 0 16,0 0-1,0 0-15,0 0 16,0 0 0,0 0-16,0 0 15,0 0 1,0 0-16,0 0 16,0 0-16,0 0 15,0 0 1,0 0-16,0 0 15,0 0 1,0 0-16,0 0 16,0 0-16,0 0 15,0 0 1,0 0-16,0 0 16,0 0-16,0 0 15,0 0 1,0 0-16,0 0 15,0 0 1,0 0-16,0 0 16,0 0-16,0 0 15,0 0 1,0 0-16,0 0 16,0 0-1,0 0-15,0 0 16,0-2-1,0 2-15,0-2 16,0 2-16,0 0 16,0-3-1,0 3-15,0 0 16,0 0 0,0 0-16,0 0 15,0 0-15,0 0 16,0 0-1,0 0-15,0 0 16,-3 0 0,3 0-16,3 0 15,-3-2-15,0 2 16,0 0 0,2-2-16,-2 0 15,0 2 1,0 0-16,0-3 15,2 3-15,0 0 16,-2 0 0,0 0-16,0 0 15,0 0 1,2 0-16,-2 0 16,0 0-16,0 0 15,0 0 1,0 0-16,0 0 15,0 0 1,0 0-16,0 0 16,0 0-16,0 0 15,0 0 1,0 0-16,0 0 16,0 0-1,0 0-15,0 0 16,0 0-16,0 0 15,0 0 1,0 0-16,2 0 16,-2 0-1,0 3-15,0-6 16,0 3 0,0 0-16,0 0 15,0 0-15,0 3 16,0-3-1,0-3-15,0 3 16,0 0 0,0 0-16,0 0 15,0 0-15,0 0 16,0 0 0,0 0-16,0 0 15,0 0 1,0 0-16,0 0 15,0 0-15,0 0 16,0 0 0,0 0-1,0 0-15,-2 0 16,2 0-16,0 0 16,-2 0-1,2 0-15,0 0 16,0 0-16,0 0 15,-2 0 1,2 0-16,0 0 16,0 0-1,0 0-15,0 0 16,0 0-16,0 0 16,0-1-1,0 1-15,0 1 16,2-1-16,-2 0 15,2 0 1,-2 0-16,0 0 16,0 0-1,0 0-15,0 0 16,2 0 0,-2 0-16,0 0 15,1 0-15,-1 0 16,4 0-1,-4 0-15,2 0 16,-2 0 0,0 0-16,0 0 15,3 0 1,-3 0-16,0 0 16,2 0-16,-2 0 15,0 0 1,0 0-16,0 0 15,0 0-15,-2 0 16,2 0 0,-3 0-16,3 0 15,0 0 1,-2 0-16,2 0 16,0 3-1,0-3-15,-4 0 16,4-3-16,-1 3 15,1 0 1,0 0-16,0 0 16,0 0-16,0 0 15,0 0 1,0 0-16,0 0 16,0 0-1,0 0-15,0 0 16,0 0-16,0 0 15,0 0 1,0 0-16,0 0 16,0 0-1,0 0-15,0 0 16,0 0-16,0 0 16,-2 0-1,2 0-15,0 0 16,-2 3-1,2-3-15,0 2 16,-2 2-16,2-4 16,0 3-1,0-1-15,0-2 16,0 0 0,2 0-16,-2 0 15,4-2 1,-3-1-16,3-1 15,-2-1-15</inkml:trace>
  <inkml:trace contextRef="#ctx0" brushRef="#br0" timeOffset="-148024.99">29393 9345 0,'0'0'16,"0"0"-16,0 0 16,0 0-1,0 0-15,0 15 16,0 14 0,0 11-16,0-4 15,7-4-15,7-3 16,3-8-1,2-5-15,2-4 16,2-1 0,3-7-16,0-6 15,-1-5 1,0-4-16,-4-4 16,-7-5-16,1-5 15,-7-4 1,-4-2-16,-4-1 15,-4 1 1,-4-2-16,-4 4 16,-3-1-16,-5 3 15,-5 8 1,0 3-16,-4 7 16,-1 2-1,0 5-15,1 6 16,0 3-1,2 2-15,4 5 16,6-3-16,3 1 16,3 1-1,5-3-15,-2 1 16,4-2-16,0-2 16,4-3-1,-2 1-15,0-1 16,2 1-1,0-3-15,-3 1 16,3-3-16,0 2 16,-2 0-1,2 0-15,0 1 16,-2-1 0,2 0-16,-2 0 15,2-2-15,0 0 16,-3 0-1,3 0-15,0 0 16,0 0 0,0 3-16,0-3 15,0 0-15,0 0 16,0 0 0,0 0-16,3-3 15,-3 3 1,0-2-16,0 2 15,0-2 1,0 2-16,0-2 16,0-1-16,-3 1 15,3 2 1,0-2-16,0 2 16,0-2-16,0-1 15,0 3 1,0 0-16,0-2 15,0 2 1,3-2-16,-3 2 16,0-3-1,0 3-15,0 0 16,0 0-16,0 0 16,0 0-1,0 0-15,0 0 16,0 0-1,-3 3-15,3-3 16,0 0-16,-2 0 16,2 0-1,0 0-15,0 0 16,-2 0 0,2 0-16,0 0 15,0 0-15,-3 0 16,3 0-1,0 0-15,0 0 16,0 0 0,0 0-16,0 0 15,0 0 1,0 0-16,0 0 16,0 0-16,0 0 15,0 0 1,0 0-16,0 0 15,0-3-15,0 3 16,0 0 0,3 0-16,-3 0 15,0 0 1,0 0-16,0 0 16,0 0-16,2-2 15,-2 2 1,0 0-16,0 0 15,0 0 1,0-2-16,0 2 16,0 0-16,0 0 15,0 0 1,0 0-16,0 0 16,0-2-1,0 2-15,0 0 16,0 0-16,2 0 15,-2-3 1,0 3-16,0 0 16,0 0-1,0 0-15,0 0 16,0 0-16,0 0 16,0 0-1,0 0-15,3-1 16,-1-2-1,0 3-15,3 3 16</inkml:trace>
  <inkml:trace contextRef="#ctx0" brushRef="#br0" timeOffset="-146759.77">29536 9715 0,'0'0'16,"-5"32"0,1 20-16,2 28 15,-3 12-15,5-2 16,-2 7 0,2 3-16,0 5 15,0 3-15,-5 1 16,1 3-1,-2-5-15,-1-5 16,1-5 0,3-8-16,3-89 15,-4 81-15,4-81 16,0 0 0,0 0-16,-2 67 15,2-67 1,0 0-16,0 0 15,0 40-15,0-40 16,0 0 0,0 0-16,0 24 15,0-24 1,0 0-16,0 0 16,0 12-1,0-12-15,0 0 16,0 0-16,0 4 15,0-4 1,0 0-16,0 0 16,0 0-1,0 0-15,0 0 16,0 0-16,0 3 16,0-3-1,0 0-15,0 0 16,-2 2-1,2-2-15,0 0 16,0 0-16,-2 0 16,2 0-1,0 0-15,0 0 16,0-2 0,0 2-16,0 0 15,0 0-15,-2 0 16,2 0-1,0 0-15,-4-3 16,-2 6-16</inkml:trace>
  <inkml:trace contextRef="#ctx0" brushRef="#br0" timeOffset="-143199.52">29609 11438 0,'0'0'0,"0"0"16,0 0 0,0 0-1,0 0-15,0 0 16,0 0-16,0 0 15,-18 6 1,-13 1-16,-14 3 16,1-6-1,4 0-15,-1-4 16,5-4-16,36 4 16,-33-12-1,6-10-15,8-9 16,9-2-1,10 1-15,7 3 16,-7 29-16,14-34 16,4 4-1,5 3-15,4 4 16,3 10 0,0 4-16,2 7 15,-1 6-15,-1 5 16,-3 4-1,-5 5-15,-7 2 16,-6 5 0,-9 2-16,-8 0 15,-4 4 1,-8-2-16,0-2 16,0-2-16,-1-4 15,4-6 1,3-5-16,3-6 15,3-4-15,3 0 16,0-1 0,3 1-16,2-5 15,0 3 1,0 1-16,0-2 16,0 3-16,-3-2 15,3 2 1,0 2-16,-2 1 15,2-2 1,0-1-16,0 2 16,0-2-1,0 0-15,0 0 16,0-2-16,0 1 16</inkml:trace>
  <inkml:trace contextRef="#ctx0" brushRef="#br0" timeOffset="-139356.68">29648 9557 0,'0'0'0,"0"0"15,0 0 1,0 0-16,0 0 16,-21 4-16,-15 1 15,-11 4 1,8-3-16,5-1 15,3-3 1,3 0-16,6-2 16,5-4-1,0-7-15,2-3 16,1 0-16,8-5 16,2-6-1,6 0-15,4 2 16,-1 0-16,4-4 15,-9 27 1,11-27-16,-11 27 16,0 0-1,13-27-15,6 5 16,3 1 0,0 8-16,2 5 15,1 1-15,0 7 16,0 2-1,-4 3-15,2 5 16,-7 1-16,0 6 16,-4-2-1,-4 5-15,0-2 16,-3 2 0,-1-1-16,-2 1 15,-2-2-15,-4-4 16,-1 3-1,1-4-15,-2 0 16,0-1 0,-2-4-16,2 0 15,-2-1 1,0-1-16,-3-4 16,6-2-16,-2 2 15,1-2 1,-1 0-16,0-2 15,3 2 1,2-2-16,0-1 16,4-4-16,0-1 15</inkml:trace>
  <inkml:trace contextRef="#ctx0" brushRef="#br0" timeOffset="-139200.46">29613 9514 0,'0'0'15,"0"0"-15,0 0 16,0 0-16,0 0 16</inkml:trace>
  <inkml:trace contextRef="#ctx0" brushRef="#br0" timeOffset="-94659.92">29467 9206 0,'0'0'0,"0"0"16,0 0-16,0 0 15,0 0 1,-5 7-16,-7 2 16,-7 11-16,0 0 15,5 7 1,-2-1-16,-3 10 16,2 11-1,3 0-15,7-2 16,9-7-16,8-9 15,5-14 1,8-6-16,2-11 16,1-5-1,-4-5-15,-5-3 16,-5 0-16,-6-3 16,-6-2-1,-6 0-15,-6 0 16,-3 0-1,0-2-15,-6 4 16,5 0-16,-7 2 16,0 5-1,-6 6-15,-6 8 16,-6 10 0,-9 12-16,5 13 15,4 4-15</inkml:trace>
  <inkml:trace contextRef="#ctx0" brushRef="#br0" timeOffset="-93300.86">31907 11170 0,'0'0'15,"0"0"-15,0 0 16,0 0-16,-12 0 15,-5 0 1,-5 4-16,6 3 16,8 13-1,6 5-15,2 2 16,6-4 0,2 3-16,2-2 15,3-2-15,-2-3 16,-1-6-1,1-6-15,-1-7 16,-4-7 0,-2-9-16,0-6 15,-2-2-15,-8-3 16,2-2 0,-4-1-16,-6 3 15,1 5 1,-4 3-16,-6 7 15,2 6-15,-7 8 16,6 7 0,-4 6-16,7 4 15,7 2 1,8 2-16,6-1 16,7-3-16,11 1 15,7-7 1,7-4-16,-2-5 15,3-6 1,-9-6-16,-2-2 16,-8-3-1,-6-5-15,-6 0 16,-8-3-16,-4 1 16,-8 2-1,-4 5-15,-3 2 16,-5 5-1,1 0-15,-1 9 16,6 4-16,2 4 16,-1 4-1,11 8-15,4 3 16,6 6 0,5-1-16,2 3 15,10-5-15,6-5 16,0-2-1,7-6-15,1-6 16,1-8 0,-1-7-16,-7-2 15,1-4-15,-5-5 16,-4-1 0,-4-6-16,-1 1 15,-7-2 1,-4 2-16,-4-2 15,-9 5-15,-3 5 16,-10 5 0,-3 5-16,1 8 15,1 3 1,6 7-16,0 1 16,15 8-16,10 10 15</inkml:trace>
  <inkml:trace contextRef="#ctx0" brushRef="#br0" timeOffset="-86786.87">29696 11286 0,'-22'18'0,"-12"11"16,-19 11-16,-7 5 15,-23 15 1,-15 11-16,1-1 16,9-5-1,18-13-15,70-52 16,0 0 0,0 0-16,-42 24 15,31-29-15,20-20 16</inkml:trace>
  <inkml:trace contextRef="#ctx0" brushRef="#br0" timeOffset="-86505.58">29252 11215 0,'0'0'0,"0"0"15,0 0-15,0 0 16,0 0-1,11 13-15,12 12 16,8 8 0,4 3-16,3 6 15,3 1-15,1 9 16,-4 1 0,-3 3-16,-1-3 15,-5 1 1,-2-7-16,-27-47 15,35 40-15</inkml:trace>
  <inkml:trace contextRef="#ctx0" brushRef="#br0" timeOffset="-86208.77">29698 9517 0,'0'0'0,"0"0"16,0 0-1,0 0-15,0 0 16,0 0-16</inkml:trace>
  <inkml:trace contextRef="#ctx0" brushRef="#br0" timeOffset="792.47">21135 12421 0,'0'0'0,"0"0"15,-4 20-15,2 24 16,-5 24-1,1 13-15,-6 26 16,4 9 0,-3 9-16,-1 18 15,-1 22-15,4 10 16,-1 1 0,-1 7-16,-5 16 15,4 8 1,-4 6-16,3-1 15,4 1-15,-2-4 16,4 1 0,3-9-16,6-6 15,0-21-15,10-13 16,-4-11 0,-1-18-16,-3-23 15,-2-13 1,-2-8-16,0-17 15,0-71-15,0 0 16,0 0 0,-2 40-16,0-24 15,2-20 1</inkml:trace>
  <inkml:trace contextRef="#ctx0" brushRef="#br0" timeOffset="1323.61">21202 12227 0,'0'0'0,"-17"22"15,-8 11-15,-15 21 16,-11 13 0,-23 27-16,-22 36 15,-16 22-15,0 2 16,7 9 0,13-5-16,12 0 15,11-9 1,7-9-16,12-15 15,14-17-15,8-15 16,5-5 0,5-19-16,18-69 15,-11 46 1,11-46-16,-2 35 16,4-23-16,7-18 15,2-28 1</inkml:trace>
  <inkml:trace contextRef="#ctx0" brushRef="#br0" timeOffset="1807.86">21030 12341 0,'0'0'0,"0"0"16,0 0-16,11 21 16,10 17-1,8 16-15,4 11 16,1 7-1,10 21-15,6 21 16,2 3-16,3 5 16,1-2-1,2 0-15,-4-4 16,-1-2 0,-3-5-16,-3-10 15,-8-17-15,-5-13 16,-5-10-1,-6-15-15,-8-8 16,-15-36 0,0 0-16,0 0 15,13 27-15,-13-27 16,14 14 0,-2-17-16</inkml:trace>
  <inkml:trace contextRef="#ctx0" brushRef="#br0" timeOffset="1964.17">21900 13789 0,'0'0'0,"0"0"16,0 0-16,0 0 15</inkml:trace>
  <inkml:trace contextRef="#ctx0" brushRef="#br0" timeOffset="10977.58">21814 12153 0,'0'0'0,"0"0"16,0 0-16,0 0 16,-15 0-1,-9-4-15,-14 1 16,4 6-16,1 3 16,2 5-1,-1 2-15,-4 1 16,3 2-1,4-4-15,-1-1 16,-3-3 0,-4 1-16,-10 1 15,0-2-15,0-4 16,-3 1 0,-1-3-16,2-4 15,-4-3 1,-2 1-16,3-2 15,-3-1-15,0-3 16,0-1 0,2-4-16,0-3 15,-1-4 1,0-1-16,0-3 16,-1-4-16,1 1 15,-2-2 1,5-3-16,-1 4 15,3-7 1,1 2-16,0-3 16,2-2-16,0 0 15,5-1 1,-2-1-16,2-3 16,6-2-1,0 1-15,3-8 16,-1 0-16,-2-2 15,1 0 1,3-2-16,2-2 16,-2-2-16,2 1 15,3-4 1,-1 3-16,-2-6 16,2 2-1,0-1-15,0-3 16,-6-17-1,3-6-15,6-6 16,7 7-16,1 14 16,5 3-1,2 1-15,7-1 16,2 0-16,9-3 16,4-2-1,3-1-15,6-2 16,-1 3-1,9-1-15,1-1 16,2 1 0,7 3-16,-1 6 15,3 1-15,8-1 16,-2 1 0,9-1-16,-2 5 15,4 1 1,-1-2-16,1 5 15,0 6-15,4-4 16,-1 7 0,1 3-16,-3 7 15,3-1 1,0 4-16,3 4 16,2-1-16,0 6 15,0 1 1,-3 4-16,-10 5 15,-6 4 1,10 3-16,-1-1 16,4 2-16,1 6 15,2-2 1,0 6-16,-1-3 16,1 3-1,-1 4-15,2 2 16,-1 3-16,-3 1 15,1 6 1,-1-1-16,3 2 16,0 1-1,0 2-15,-2 4 16,-4-1-16,2 2 16,-1-1-1,1 6-15,-1 0 16,1 4-1,-6 1-15,1 1 16,-1-1-16,2 3 16,-6 1-1,0 4-15,-1 1 16,-2 2 0,-2 3-16,-3 4 15,3 0-15,-4 3 16,2-2-1,-7 5-15,0 2 16,-2 1 0,-4 3-16,-3 0 15,-3 3 1,-3 0-16,1 6 16,-1 0-16,-1 0 15,3 18 1,0-1-16,-1-4 15,0-3-15,-8 3 16,-2-5 0,-6 3-16,-1-1 15,2 0 1,-2 3-16,-2-7 16,-2 0-1,-2 0-15,-6-2 16,-6 4-16,-3-2 15,-1 0 1,-3 2-16,-5-2 16,-6-2-1,-1 1-15,-5 2 16,-5-4-16,-3 1 16,-5 0-1,-5-1-15,-3-1 16,-6-1-1,0-3-15,-1-4 16,-9-3-16,3-4 16,-6-3-1,-1 0-15,-5-7 16,-3-2 0,-7-5-16,-18-2 15,-6 2-15,-15 0 16,-22 9-1,1 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4-09-09T04:43:40.5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8101 14501 0,'0'0'15,"0"0"-15,0 0 16,0 0-1,18 0-15,35-3 16,39-14 0,38-23-16,24-18 15,14-9-15,-35 11 16,-133 56 0,0 0-1,77-33 1,-64 27-16,-37 18 15,-26 12 1,-21 24-16,-46 34 16,-48 59-16,-38 64 15,53-12-15,48-8 16,47-35 0,39-29-16,30-37 15,20-30-15,8-29 16,19-16-16,23-16 31,45-27-31,38-25 0,23-29 16,-3-13-16,1-1 31,-8 5-15,-7-1-16,-3 2 15</inkml:trace>
  <inkml:trace contextRef="#ctx0" brushRef="#br0" timeOffset="415.53">9667 13498 0,'0'0'16,"0"31"-16,3 27 15,7 40 1,9 43-16,4 34 16,-4 32-16,-5 26 15,-3 26 1,-9-5-16,-2-7 15,-4-2 1,4-12-16,2-17 16,2-18-16,-2-42 15,0-21 1,-4-14-16,0-19 16,-4-14-1,1-14-15</inkml:trace>
  <inkml:trace contextRef="#ctx0" brushRef="#br0" timeOffset="618.5">9518 14740 0,'20'-13'0,"29"-25"16,42-36-16,89-66 16,105-66-1,2 35-15,-24 51 16,-21 38-16</inkml:trace>
  <inkml:trace contextRef="#ctx0" brushRef="#br0" timeOffset="962.17">8151 14090 0,'0'0'0,"27"-24"15,16-19 1,45-28-16,59-26 15,58-7-15,39 14 16,-23 39 0</inkml:trace>
  <inkml:trace contextRef="#ctx0" brushRef="#br0" timeOffset="1462.05">11095 13815 0,'0'0'15,"-13"25"-15,-5 10 16,-12 26 0,4 10-16,4 19 15,11-1-15,16-18 16,12-30 0,16-21-16,24-24 15,22-28-15,28-32 16,17-38-1,-7-11-15,-44 12 16,-35 25-16,-26 23 16,-21 20-1,-19 15-15,-16 14 16,-30 14 0,-38 28-16,-36 38 15,-12 38-15,7 25 16,22 13-1,26-5-15,24-7 16,21-14 0,13-15-16</inkml:trace>
  <inkml:trace contextRef="#ctx0" brushRef="#br0" timeOffset="1680.86">10537 15229 0,'0'0'16,"26"-13"-16,19-16 16,33-24-16,37-42 15,48-46 1,17-30-16,2-12 16,-28 26-1,-26 21-15,-39 31 16,-22 11-16</inkml:trace>
  <inkml:trace contextRef="#ctx0" brushRef="#br0" timeOffset="1868.2">11054 15084 0,'-9'41'16,"-6"23"-16,-2 22 15,-5 29 1,6 42-16,9 18 16,11-13-1,1-35-15,-12-44 16</inkml:trace>
  <inkml:trace contextRef="#ctx0" brushRef="#br0" timeOffset="2024.42">11462 14905 0,'26'-29'15,"19"-26"-15,25-26 16,32-41 0,33-39-16,-5-9 15</inkml:trace>
  <inkml:trace contextRef="#ctx0" brushRef="#br0" timeOffset="2211.87">12137 13545 0,'0'0'16,"0"29"-16,0 27 15,-5 40 1,-1 44-16,-6 21 15,-1 54-15,-3 24 16,6-11 0,5-14-16</inkml:trace>
  <inkml:trace contextRef="#ctx0" brushRef="#br0" timeOffset="2477.44">11947 15704 0,'0'0'0,"13"30"15,10 11 1,16 28-16,22 20 16,21 10-1,19-11-15,17-11 16,18-25-16,6-32 15,3-43 1,0-50-16,-8-66 16,-23-61-1</inkml:trace>
  <inkml:trace contextRef="#ctx0" brushRef="#br0" timeOffset="2899.32">13766 14397 0,'0'0'0,"33"-14"15,21-16-15,38-23 16,51-36 0,29-21-16,-16 25 15,-41 47-15,-47 47 16,-41 31-1,-21 28-15,-18 30 16,-29 80 0,-28 93-16,0 57 15,21-6-15,33-14 16,28-36 0,26-63-16,5-77 15,5-68 1,-4-44-16,2-29 15,5-27-15,9-24 16,29-39 0,29-36-16,26-19 15,-2 13 1,-2 21-16,2 13 16,-11 4-16,-26 2 15</inkml:trace>
  <inkml:trace contextRef="#ctx0" brushRef="#br0" timeOffset="3570.93">15598 14716 0,'0'0'0,"0"0"16,0 0-16,24-25 16,27-30-1,49-66-15,37-51 16,3-5 0,-140 177-16,89-90 15,-51 73-15,-25 37 16,-13 22-1,-7 28-15,-6 26 16,-5 54 0,3 31-16,9-1 15,12-37-15,12-48 16,6-49 0,0-23-16,6-17 15,1-19-15,14-19 16,20-39-1,46-65-15,47-79 16,2-26 0,-42 45-16,-38 41 15,-28 48-15,-14 20 16,-38 87 0,0 0-16,28-49 15,-9 26 1,-3 26-16,-3 19 15,-4 18-15,0 32 16,-3 21 0,1 50-16,4 56 15,4 18 1,15 6-16,11-30 16,6-39-16,8-13 15,8-19 1,4-19-16,2-30 15,0-30 1,-1-27-16</inkml:trace>
  <inkml:trace contextRef="#ctx0" brushRef="#br0" timeOffset="3961.46">18007 14095 0,'0'0'15,"0"0"-15,0 0 16,18 0 0,29-9-16,33-16 15,39-27-15,46-25 16,14 0-1,-36 28-15,-49 38 16,-36 25 0,-22 17-16,-14 18 15,-15 25-15,-24 42 16,-38 56 0,-34 45-16,-23 24 15,10-17 1,12-17-16,19-17 15,24-38-15,47-152 16,-29 102 0,17-54-16</inkml:trace>
  <inkml:trace contextRef="#ctx0" brushRef="#br0" timeOffset="4227.02">19558 14001 0,'0'29'16,"-5"27"-16,1 28 16,-5 55-1,-13 29-15,-26 69 16,-27 75-16,-14 17 15,-14 28 1,-13 56-16,4 66 16,11 53-16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4-09-09T05:09:14.7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53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1" timeString="2024-09-09T05:44:52.589"/>
    </inkml:context>
  </inkml:definitions>
  <inkml:trace contextRef="#ctx0" brushRef="#br0">4623 5647 0,'0'0'0,"0"0"15,0 0-15,0 0 16,0 0-16,-4 26 15,2 26 1,-1 28-16,-5 12 16,1 4-1,-2 5-15,1 5 16,-6 11-16,-3 15 16,1 15-1,0 14-15,-2 5 16,3-1-1,-3 0-15,5-4 16,1 0-16,6-11 16,3-16-1,8-19-15,3-15 16,2-11-16,1-16 16,-5-13-1,-6-60-15,6 48 16,-6-48-1,0 0-15,6 28 16,-6-28-16,4 7 16,0-25-1</inkml:trace>
  <inkml:trace contextRef="#ctx0" brushRef="#br0" timeOffset="1890.17">4905 5640 0,'0'0'16,"0"0"-16,0 0 15,0 0 1,0 0-16,0 0 16,0 0-16,0 0 15,0 0 1,0 0-16,23 0 15,31 0 1,28 0-16,27 0 16,6 0-16,8 0 15,9 0 1,6-6-16,5-4 16,26 2-1,8-8-15,4 0 16,2-4-16,1 0 15,4 4 1,1-1-16,8 3 16,8 1-1,15 2-15,14 4 16,-7 2-16,-4 5 16,2 0-1,-4 0-15,-2 2 16,-4 1-1,-13 2-15,5-3 16,2-2-16,-1 2 16,1 0-1,-1 0-15,-7 1 16,-7-1 0,-4 5-16,-4 4 15,-6 4-15,-8-1 16,-6 4-1,-7 1-15,-7 2 16,-17-4 0,-10 0-16,-8-2 15,-10 1-15,-13-3 16,-18-5 0,-12 5-16,-64-13 15,53 6 1,-53-6-16,41 9 15,-41-9-15,41 12 16,-41-12 0,33 17-16,-33-17 15,25 27 1,-7-1-16,-10 4 16,0-2-16,-6 8 15,-4 2 1,-1 13-16,-4 6 15,1 1 1,2 4-16,1 8 16,-2 3-16,3 25 15,-2 20 1,-1 11-16,1-5 16,0-6-1,2 6-15,0-2 16,-1 2-16,3-2 15,3 1 1,-1 2-16,0-4 16,-4-5-1,0-2-15,-3-9 16,0-9-16,1-7 16,-3-13-1,1-9-15,-3-17 16,9-50-1,0 0-15,0 0 16,-11 38-16,-5-12 16,-7-12-1,-1-12-15,-10-6 16,-8-8 0,-18-8-16,-7-4 15,-9-3-15,-27-9 16,-22-4-1,-17 1-15,-11 4 16,3 6 0,2 5-16,-6 4 15,-2 4-15,-10 2 16,-8 3 0,2 0-16,-3 2 15,-1-2 1,-6 4-16,-9 3 15,-3 2 1,4-1-16,-3-2 16,3 5-16,-4 0 15,4 5 1,1-2-16,-1-1 16,-1 0-16,6-4 15,7-3 1,-2-1-16,8 3 15,7 1 1,-1 2-16,3-2 16,5 6-16,2 0 15,7 6 1,4-3-16,-1 1 16,0-1-1,5 2-15,5-2 16,1 0-16,8 1 15,0 1 1,-1 2-16,3-1 16,7 3-1,-1 1-15,6-2 16,11 0-16,8-6 16,11-3-1,2-3-15,4-4 16,6-1-1,17 2-15,4 3 16,0 0-16,50 0 16,-46 0-1,46 0-15,-56 0 16</inkml:trace>
  <inkml:trace contextRef="#ctx0" brushRef="#br0" timeOffset="2015.15">4318 8276 0,'0'0'0,"0"0"16</inkml:trace>
  <inkml:trace contextRef="#ctx0" brushRef="#br0" timeOffset="26626.14">8228 4013 0,'0'0'15,"0"0"-15,0 0 31,0 0-31,0 0 16,0 0 0,0 0-16,0 0 0,0 0 15,0 0 1,0 0-16,0 0 16,0 0-1,0 0-15,0 0 16,0 0-16,0 0 15,0 0 1,0 0-16,0 0 16,0 0-1,0 0-15,0 0 16,0 0-16,0 0 16,0 0-1,0 0-15,0 0 16,-2 10-1,2 5-15,0 8 16,0 1-16,-2 3 16,2 0-1,0 0-15,0 2 16,2 2 0,0 7-16,2 16 15,-1 6-15,-1 9 16,2 9-1,-8 33-15,-1 30 16,-1 18 0,-1 7-16,1-15 15,6-2-15,4-1 16,3 9 0,-1 8-16,1 20 15,-7 19 1,-5 23-16,1 16 15,-3 4 1,3 11-16,0 5 16,8 8-16,-2 1 15,7 3 1,8 0-16,6-3 16,-7-2-16,-5-8 15,-7-8 1,0-19-16,-10-23 15,4-46 1,2-45-16,0-121 16,0 0-16,0 0 15,0 78 1,0-78-16,0 0 16,0 0-1,0 38-15,0-38 16,0 0-16,0 0 15,-2 11 1,2-11-16,0 0 16,-2-5-1,-2-5-15</inkml:trace>
  <inkml:trace contextRef="#ctx0" brushRef="#br0" timeOffset="32218.69">5214 9186 0,'0'0'0,"-18"-14"16,-2-10-16,-5-7 15,6-3 1,5 3-16,7 4 15,10 3 1,7 1-16,11 1 16,10 2-16,9 4 15,20 6 1,3 4-16,1 12 16,2 6-16,-6 13 15,-9 6 1,-10 9-16,-14 9 15,-18 8 1,-18 5-16,-16 3 16,-11 2-16,-20 13 15,-13 3 1,6-17-16,63-66 16,0 0-1,0 0-15,-48 50 16,48-50-16,-23 27 15,19-12 1,13-6-16,11-4 16,11 0-1,12-3-15,14 5 16,6-2 0,3 7-16,2-1 15,-1 2-15,0-2 16,-2 3-1,-3-5-15,-62-9 16,66 5-16</inkml:trace>
  <inkml:trace contextRef="#ctx0" brushRef="#br0" timeOffset="32531.02">6139 8647 0,'0'0'15,"0"0"-15,0 0 16,-4 23 0,1 28-16,-1 36 15,0 37 1,4 7-16,4 0 15,0-3-15,1-7 16,-1-14 0,6-13-16,-10-94 15,0 0-15,0 0 16,-5 67 0,-15-31-16</inkml:trace>
  <inkml:trace contextRef="#ctx0" brushRef="#br0" timeOffset="33062.24">6016 9090 0,'0'0'0,"0"0"15,12-20 1,9-13-16,20-15 16,1 12-16,0 15 15,-5 11 1,-15 20-16,-13 9 15,-16 15 1,-10 13-16,-19 20 16,-16 20-16,-6 5 15,58-92 1,0 0-16,0 0 16,-40 69-1,28-35-15,24-32 16,15-11-16,6-9 15,16-9 1,9-5-16,0 6 16,-58 26-1,56-25-15,-4 10 16,-8 10-16,-8 10 16,-17 8-1,-13 9-15,-12 14 16,-15 9-1,-15 19-15,-20 19 16,-9 4 0,8-18-16,57-69 15,0 0-15,0 0 16,-41 38 0,41-38-16,-20 12 15,20-22-15,11-12 16</inkml:trace>
  <inkml:trace contextRef="#ctx0" brushRef="#br0" timeOffset="33312.08">6501 9194 0,'0'0'0,"0"0"15,0 0-15,0 0 16,2 23 0,10 20-16,3 15 15,8-11 1,4-9-16,4-4 16,-31-34-16,33 21 15,3-16 1,-5-21-16</inkml:trace>
  <inkml:trace contextRef="#ctx0" brushRef="#br0" timeOffset="33562.01">6716 9072 0,'0'0'15,"0"0"-15,-7 24 16,-7 25-16,-7 30 15,-11 26 1,-9 29 0,2 22-16,-2 7 15,6-10-15,8-17 16,3-11 0,5-20-16,1-18 15,18-87-15,-22 56 16,-3-29-1</inkml:trace>
  <inkml:trace contextRef="#ctx0" brushRef="#br0" timeOffset="33796.33">6568 9025 0,'0'0'16,"0"0"-16,23-3 15,26-3-15,27 0 16,11 6 0,1 4-16,0 0 15,-1-1-15,-87-3 16,83-7 0,-21-14-16,-32-5 15</inkml:trace>
  <inkml:trace contextRef="#ctx0" brushRef="#br0" timeOffset="34046.28">6932 8565 0,'0'0'0,"0"0"16,0 0-16,-4 23 15,2 23 1,-2 34-16,2 25 15,4 9 1,2 3-16,-2-2 16,0 0-16,0-12 15,3-14 1,-5-89-16,0 0 16,6 60-1,4-39-15</inkml:trace>
  <inkml:trace contextRef="#ctx0" brushRef="#br0" timeOffset="34514.93">7165 9114 0,'0'0'0,"0"0"16,0 0-16,9 18 16,11 11-1,6 9-15,4 0 16,3-9-1,3-5-15,0-12 16,-7-12-16,0-9 16,-5-12-1,-3-2-15,-9-2 16,-8 0 0,-12 5-16,-2 5 15,-12 6-15,-3 7 16,-9 9-1,-2 5-15,-6 13 16,4 9 0,3 7-16,5 5 15,10 1-15,7-1 16,10-2 0,10-7-16,8-3 15,-15-34 1,23 19-16,6-3 15,11-9-15,11-9 16,6-11 0,-3-5-16,3-3 15,-6-3 1,-4-3-16</inkml:trace>
  <inkml:trace contextRef="#ctx0" brushRef="#br0" timeOffset="34749.35">7847 9631 0,'0'0'0,"0"0"15,0 0 1,0 0-16,0 0 16,0 0-16,0 0 15</inkml:trace>
  <inkml:trace contextRef="#ctx0" brushRef="#br0" timeOffset="35467.83">6753 6228 0,'0'0'16,"-21"15"-1,-10 8-15,31-23 0,-53 40 16,-4 18-16,57-58 0,-86 89 15,-23 34 1,-7 18-16,10-7 16,17-11-16,14-16 15,14-20 1,11-10-16,50-77 16,-46 55-1,46-55-15,-36 31 16,5-22-16,5-20 15,7-16 1</inkml:trace>
  <inkml:trace contextRef="#ctx0" brushRef="#br0" timeOffset="36092.67">5918 6114 0,'0'0'15,"0"0"-15,2 22 16,12 20 0,3 21-16,8 0 15,4 8-15,9 27 16,7 21-1,4 6-15,4 4 16,6 1 0,-6-7-16,-4-15 15,-2-9-15,-4-14 16,-5-6 0,-38-79-16,28 60 15,-28-60 1,0 0-16,0 0 15,21 39-15,-21-39 16,0 0 0,10 21-16,-10-21 15,0 0 1,0 0-16,5 12 16,-5-12-16,0 0 15,0 0 1,-3 2-16,3-2 15,0 0 1,0 0-16,0 0 16,0 0-16,0 0 15,0 0 1,0 0-16,0 0 16,0 0-1,0 0-15,3 2 16,-3-2-16,0 7 15,-5 7 1,-7 8-16</inkml:trace>
  <inkml:trace contextRef="#ctx0" brushRef="#br0" timeOffset="37321.68">9608 8616 0,'0'0'16,"0"0"-1,0 0-15,-19-9 16,1-9-16,-2-2 0,18 2 15,10 0 1,18-4-16,9 0 16,19 2-1,4 4-15,-2 12 16,-3 8-16,-8 12 16,-14 13-1,-15 13-15,-16 12 16,-20 9-1,-17 11-15,-32 26 16,-22 22-16,-13-5 16,10-19-1,20-27-15,74-71 16,-60 48 0,60-48-16,0 0 15,0 0-15,-43 24 16,28-20-1,17-1-15,13-3 16,12 2 0,11 0-16,19 2 15,9 3-15,6 2 16,-1 3 0,2-1-16,-73-11 15,84 16 1,-84-16-16,0 0 15,0 0-15,70 13 16,-70-13 0,0 0-16,0 0 15,46 11 1,-46-11-16,0 0 16,17 5-16,-14-1 15,-12-1 1</inkml:trace>
  <inkml:trace contextRef="#ctx0" brushRef="#br0" timeOffset="37977.78">10422 8321 0,'0'0'0,"0"0"15,0 0-15,-4 25 16,0 22-1,-7 29-15,-3 22 16,4 9 0,0 9-16,3 12 15,5 4 1,4-5-16,3-11 16,0-11-16,-3-22 15,-4-21 1,2-62-16,-12 29 15,-10-23-15,-13-23 16</inkml:trace>
  <inkml:trace contextRef="#ctx0" brushRef="#br0" timeOffset="38446.42">10215 8849 0,'0'0'0,"5"-25"15,14-16 1,18-11-16,7 9 15,10 9 1,0 9-16,1 12 16,-3 8-16,-11 13 15,-9 7 1,-14 5-16,-13 2 16,-14 10-1,-11 5-15,-21 18 16,-6 2-16,-16 12 15,9-10 1,10-19-16,22-20 16,13-13-1,11-12-15,12-5 16,8-9-16,7-6 16,12-1-1,1 6-15,-42 20 16,44-11-1,-1 13-15,-12 11 16,-15 12-16,-16 9 16,-16 12-1,-15 19-15,-6 2 16,-13 11 0,50-78-16,0 0 15,0 0-15,-36 59 16,28-42-1</inkml:trace>
  <inkml:trace contextRef="#ctx0" brushRef="#br0" timeOffset="38649.49">10747 9022 0,'0'0'0,"0"0"15,0 0 1,2 25-16,9 20 15,5 23-15,-1-9 16,5-3 0,8-6-16,5-8 15,2-15 1,2-18-16</inkml:trace>
  <inkml:trace contextRef="#ctx0" brushRef="#br0" timeOffset="38930.68">11124 8942 0,'0'0'0,"0"0"15,-13 20 1,-9 19-16,-11 27 16,-15 32-1,0 30-15,-3 16 16,10 9-16,3 1 15,4-6 1,3-16-16,0-16 16,1-10-1,4-22-15,26-84 16,0 0-16,-27 58 16,7-36-1,5-28-15</inkml:trace>
  <inkml:trace contextRef="#ctx0" brushRef="#br0" timeOffset="39180.61">11026 8788 0,'0'0'0,"0"0"16,0 0-1,25-2-15,31-5 16,24-3 0,14 2-16,-3 7 15,1-2-15,-3 0 16,-89 3 0,77-2-16,-22-5 15</inkml:trace>
  <inkml:trace contextRef="#ctx0" brushRef="#br0" timeOffset="39446.18">11207 8335 0,'0'0'0,"0"26"16,0 21-16,5 32 15,-1 26 1,0 9-16,-4 6 16,2 5-16,-2 0 15,3-7 1,4-12-16,6-19 16,7-27-1,-2-31-15,0-22 16</inkml:trace>
  <inkml:trace contextRef="#ctx0" brushRef="#br0" timeOffset="39961.68">11514 8904 0,'0'0'15,"0"0"-15,0 0 16,0 25-1,8 18-15,8 14 16,8-12-16,5-11 16,8-8-1,5-7-15,2-12 16,4-12 0,-7-13-16,-41 18 15,34-31-15,-15-8 16,-17-3-1,-13 6-15,-10 12 16,-2 8 0,-5 7-16,-6 7 15,0 6-15,1 7 16,0 12 0,0 13-16,3 6 15,10 10 1,7 6-16,6 6 15,7 3-15,9-2 16,9-3 0,10-6-16,14-13 15,11-11 1,12-15-16,8-9 16,29-16-16,30-7 15,-3-10 1,-38-4-16,-55 0 15</inkml:trace>
  <inkml:trace contextRef="#ctx0" brushRef="#br0" timeOffset="40508.43">10037 5859 0,'0'0'0,"0"0"16,2 18 0,9 20-16,7 20 15,4 3-15,4-1 16,9 2-1,3-1-15,3-3 16,5-10 0,2-11-16,5-19 15</inkml:trace>
  <inkml:trace contextRef="#ctx0" brushRef="#br0" timeOffset="41055.17">11064 5817 0,'0'-17'15,"0"-2"-15,0-3 16,-4 17 0,-11 16-16,-15 19 15,-19 18 1,-16 19-16,-29 34 16,-35 31-1,-4 4-15,20-18 16,23-24-1,28-24-15,62-70 16,-34 49-16,34-49 16,0 0-1,-14 24-15,14-24 16,3 11-16,8-8 16,-11-3-1,23 0-15,-23 0 16,31 0-1,5 2-15,0 7 16,-5 6-16,-4 10 16,-8 14-1,-7 16-15,-12 16 16,-8 12 0,-7 31-16,-9 15 15,-3 3-15,0-11 16,9-21-1,10-16-15,8-84 16,-3 64-16,3-64 16,0 0-1,5 41-15,-5-41 16,0 0 0,9 17-16,6-14 15,2-17-15</inkml:trace>
  <inkml:trace contextRef="#ctx0" brushRef="#br0" timeOffset="41180.15">10811 7678 0,'0'0'0,"0"0"15,0 0 1</inkml:trace>
  <inkml:trace contextRef="#ctx0" brushRef="#br0" timeOffset="45929.04">13996 8033 0,'0'0'16,"0"0"-16,0 0 15,16 0-15,21-13 16,20-17 0,-2-9-16,8-17 15,14-25 1,0-15-16,-14-12 16,-15-3-1,-11 1-15,-17 4 16,-4-6-16,-3-5 15,-2-5 1,-6 1-16,-3 3 16,0 4-1,-2 11-15,0 7 16,-4 6-16,-3 18 16,7 72-1,-9-52-15,-11 11 16,-4 14-16,-6 20 15,1 16 1,-4 13-16,-5 22 16,-1 13-1,4 12-15,-4 34 16,6 27 0,13 13-16,16 6 15,15-3-15,9-3 16,6 2-1,9-2-15,2-1 16,-2-3 0,3-7-16,-5-11 15,2-18-15,3-20 16,4-25 0,-1-30-16,4-19 15,12-20-15</inkml:trace>
  <inkml:trace contextRef="#ctx0" brushRef="#br0" timeOffset="46329.45">15037 6323 0,'0'0'0,"0"30"16,0 26 0,0 45-1,0 42-15,4 19 16,4 53-16,-6 29 15,2-5-15,3-12 16,-1-10 0,-4-14-16,-2-26 15,-2-29 1,-4-33-16,6-115 16,0 0-16,0 0 15,-13 72 1,-5-52-16,-7-33 15</inkml:trace>
  <inkml:trace contextRef="#ctx0" brushRef="#br0" timeOffset="46641.98">15024 6476 0,'27'-5'0,"24"-6"16,23 0-16,20 7 15,-7 17 1,-13 22-16,-14 24 16,-23 12-1,-20 12-15,-36 13 16,-32 11-16,-27 8 15,-22 2 1,0-16-16,19-16 16,22-18-1,22-13-15</inkml:trace>
  <inkml:trace contextRef="#ctx0" brushRef="#br0" timeOffset="47266.73">15765 7836 0,'0'0'0,"-6"-20"15,-8-10 1,-3-7-16,-8 3 15,1 1-15,-2 4 16,0 5 0,2 3-16,24 21 15,-24-13 1,24 13-16,-29-6 16,-1 10-16,-1 11 15,2 12 1,-3 23-16,7 5 15,6 12 1,10 5-16,9-3 16,11-6-16,-11-63 15,20 43 1,7-17-16,0-21 16,0-19-1,-5-11-15,-5-8 16,2-14-16,-6-2 15,-1 0 1,-3 5-16,1 2 16,4 12-1,-1 11-15,5 13 16,-3 8-16,2 11 16,-4 17-1,3 10-15,1 13 16,-1 6-1,1-4-15,3-3 16,-20-52-16,24 44 16,-1-10-1,0-18-15,-11-23 16</inkml:trace>
  <inkml:trace contextRef="#ctx0" brushRef="#br0" timeOffset="47626.02">15910 7457 0,'0'0'0,"0"0"16,2 20 0,4 23-16,5 27 15,-5 11-15,6 20 16,-1-3-1,-3-4-15,0-18 16,-4-12 0,-4-64-16,0 0 15,0 34 1,0-25-16,0-20 16,0-14-16,2-11 15,2-8 1,10-12-16,11 0 15,15 2-15,23 3 16,36-7 0,26 4-16</inkml:trace>
  <inkml:trace contextRef="#ctx0" brushRef="#br0" timeOffset="48188.5">16801 7856 0,'0'0'0,"0"0"16,-7-17-16,0-18 15,-9-11 1,0 6-16,-4 7 16,-1 0-1,-6-1-15,-1 0 16,-3 1-1,0 2-15,31 31 16,-28-25-16,-2 13 16,5 17-1,4 10-15,-2 12 16,3 13-16,2 21 16,8 4-1,12 0-15,10-1 16,8-8-1,5-6-15,8-15 16,2-11-16,7-14 16,0-15-1,-4-11-15,-3-12 16,-4-10 0,-6-7-16,-4-2 15,-8 0 1,-1 5-16,-8 8 15,0 11-15,-4 12 16,0 11 0,0 16-16,0 11 15,5 8-15,1 13 16,10 12 0,6 0-16,8-8 15,-1-10 1,-7-13-16</inkml:trace>
  <inkml:trace contextRef="#ctx0" brushRef="#br0" timeOffset="48844.59">17226 7481 0,'0'0'0,"0"0"15,-4 20 1,-2 25-16,-7 27 16,1 6-1,4 11-15,3-4 16,3-12-16,2-73 16,0 0-1,0 0-15,-2 57 16,4-26-1,2-27-15,9-26 16,3-17-16,5-14 16,-1-3-1,-4 5-15,-1 9 16,-4 8 0,0 14-16,0 11 15,5 9-15,2 12 16,-4 9-1,-3 13-15,-5 9 16,-2 15 0,-4-58-16,4 58 15,-4-58-15,0 0 16,0 49 0,-4-16-16,8-24 15,-2-15-15,6-14 16,9-11-1,6-13-15,11-13 16,-1 1 0,-33 56-16,36-54 15,7 11 1,1 13-16,1 16 16,2 14-16,-2 18 15,-5 18 1,-5 20-16,-10 24 15,-19 52-15,-30 61 16,-34 49 0</inkml:trace>
  <inkml:trace contextRef="#ctx0" brushRef="#br0" timeOffset="49078.81">18431 8397 0,'0'0'0,"0"0"16</inkml:trace>
  <inkml:trace contextRef="#ctx0" brushRef="#br0" timeOffset="49266.26">20521 16420 0,'-9'38'0,"-11"26"15,-10 24-15,-9 24 16</inkml:trace>
  <inkml:trace contextRef="#ctx0" brushRef="#br0" timeOffset="136051.35">3176 10750 0,'0'0'0,"0"0"16,0 0-16,-16 13 16,-8 12-16,-5 8 15,2 7 1,3 10-16,0 6 16,5 8-1,3 8-15,6 1 16,3 27-1,5 11-15,11-9 16,8-12-16,5-19 16,8-7-1,1-21-15,4-9 16,7-9 0,2-12-16,5-10 15,6-18-15,6-11 16,10-14-1,24-20-15,8-21 16,-13-6 0,-11-5-16,-26 3 15,-22 9-15,-14 6 16,-19 5 0,-17 15-16,-9 3 15,-14 1 1,-9 5-16,-4 4 15,-5 9-15,-5 10 16,0 6 0,-3 9-16,3 10 15,3 10 1,3 7-16,7 7 16,2 5-16,10-2 15,12-1 1</inkml:trace>
  <inkml:trace contextRef="#ctx0" brushRef="#br0" timeOffset="136488.74">4110 10455 0,'0'0'16,"0"0"-16,-15 16 16,-17 6-16,-19 21 15,-12 7 1,-23 29-16,-21 31 16,-5 14-1,11 6-15,9 2 16,7 3-1,10-2-15,7-8 16,5 0-16,4-1 16,8-11-1,10-12-15,8-14 16,8-12-16,4-14 16,21-61-1,-11 45-15,11-45 16,0 0-1,-2 31-15,6-17 16,9-14 0,13-14-16</inkml:trace>
  <inkml:trace contextRef="#ctx0" brushRef="#br0" timeOffset="137066.73">4180 11523 0,'0'0'15,"0"0"1,0 0-16,13-13 15,9-8-15,9-9 16,-4-4 0,1-2-16,-1-5 15,-2-3 1,-2 0-16,0-1 16,-4 4-16,2-2 15,-21 43 1,0 0-16,0 0 15,18-37 1,-18 37-16,19-29 16,-19 29-16,16-11 15,-2 13 1,-3 13-16,-2 8 16,0 8-1,3 5-15,3 4 16,5 10-16,4-2 15,6-3 1,5-5-16,5-1 16,5-9-1,4-5-15,0-7 16,5-4-16,-3-8 16,1-6-1,-4-6-15,-2-8 16,-9-9-1</inkml:trace>
  <inkml:trace contextRef="#ctx0" brushRef="#br0" timeOffset="137691.57">5965 10312 0,'0'0'16,"0"0"-16,0 0 15,-20 20 1,-9 11-16,-24 23 15,-11 22-15,-14 25 16,1 8 0,5 14-16,-2 9 15,9 0 1,9 0-16,12-6 16,16-9-16,13-6 15,17-11 1,16-10-16,13-13 15,14-12 1,9-14-16,8-12 16,6-14-16,-11-18 15,-8-9 1,-2-14-16,-8-4 16,-8-7-1,-15-2-15,-12-2 16,-13 0-16,-11-2 15,-18-11 1,-11 7-16,-6 3 16,-5 5-1,-5 7-15,1 4 16,3 3-16,61 15 16,-48-17-1,16-4-15,27-11 16</inkml:trace>
  <inkml:trace contextRef="#ctx0" brushRef="#br0" timeOffset="138238.44">6341 10426 0,'0'0'16,"0"0"-16,-7 20 15,-2 23-15,-9 24 16,2 2 0,1 5-16,1 26 15,3 20 1,7-1-16,-1 0 15,5-14-15,-4-19 16,1-14 0,3-72-16,-2 49 15,2-49 1,0 0-16,0 0 16,2 38-16,8-9 15,7-11 1,7-7-16,9 0 15,9 0 1,6 7-16,0 0 16,-4 3-1,-5 1-15,-3 5 16,-13 4-16,-5 5 16,-11 1-1,-12 4-15,-13-3 16,-11-4-1,-9-8-15,-12-8 16,-9-13-16,-1-15 16,2-16-16</inkml:trace>
  <inkml:trace contextRef="#ctx0" brushRef="#br0" timeOffset="138425.78">6238 11014 0,'0'0'16,"19"-16"-1,19-2-15,28-7 16,12 5 0,23 0-16,14 1 15</inkml:trace>
  <inkml:trace contextRef="#ctx0" brushRef="#br0" timeOffset="139035.01">6953 10274 0,'0'0'0,"0"0"16,0 0 0,0 0-16,0 27 15,0 29-15,0 31 16,-5 22 0,-2 5-16,-4 7 15,-4 5 1,-5 11-16,-1 11 15,4-16 1,3-20-16,1-14 16,1-11-16,1-18 15,11-69 1,0 0-16,0 0 16,-2 43-1,7-19-15,3-15 16,4-13-16,5-5 15,5-9 1,10-2-16,4-3 16,13-1-1,3 6-15,0 5 16,1 13-16,-2 6 16,-8 12-1,-6 7-15,-8 8 16,-9 7-1,-13 8-15,-12 0 16,-8 2-16,-9-1 16,-7-5-1,-4-8-15,-3-5 16,-7-13 0,-2-11-16,-4-15 15</inkml:trace>
  <inkml:trace contextRef="#ctx0" brushRef="#br0" timeOffset="139238.1">6693 11060 0,'0'0'16,"18"-13"-16,20-3 15,31-8-15,25 8 16,34 3 0,24 2-16</inkml:trace>
  <inkml:trace contextRef="#ctx0" brushRef="#br0" timeOffset="139800.47">7442 10849 0,'0'0'0,"0"0"15,0 0 1,0 0-16,24 6 16,28 8-16,17 6 15,-9 5 1,-4 3-16,-56-28 15,43 34 1,-19 6-16,-20 2 16,-17-2-1,-18-2-15,-16-4 16,-11-3-16,-7-6 16,0-5-1,7-4-15,58-16 16,0 0-16,0 0 15,-46 4 1,17-6-16,20-9 16,16 1-1,13 2-15,13 1 16,10 5-16,14 4 16,0 7-1,-7 5-15,-50-14 16,43 24-1,-13 7-15,-20 5 16,-18-5 0,-22 0-16,-26 1 15,-19-9-15,-33-4 16,-17-14 0,8-12-16,28-20 15,41-8-15</inkml:trace>
  <inkml:trace contextRef="#ctx0" brushRef="#br0" timeOffset="140425.31">7907 10263 0,'0'0'16,"0"0"-16,0 0 15,0 24 1,0 25-16,0 29 16,0 19-16,0 8 15,0 5 1,0 13-16,-4-1 15,-1-1 1,-3-5-16,0-6 16,-3-14-16,-3-9 15,4-18 1,10-69-16,-14 49 16,14-49-1,0 0-15,-7 34 16,7-14-16,5-17 15,8-3 1,9-5-16,8-5 16,10 2-1,13 1-15,7 7 16,0 4 0,3 12-16,-7 4 15,-4 9-15,-12 9 16,-10 2-1,-12 8-15,-18-2 16,-12-1-16,-16-1 16,-11-3-1,-9-8-15,-13-8 16,-8-10 0,-3-15-16,-26-18 15</inkml:trace>
  <inkml:trace contextRef="#ctx0" brushRef="#br0" timeOffset="140644.01">7936 10878 0,'0'0'0,"27"0"15,28-5-15,41 10 16,37 21 0,7 21-16,5 20 15,-11 7-15</inkml:trace>
  <inkml:trace contextRef="#ctx0" brushRef="#br0" timeOffset="141222.01">8466 12475 0,'0'0'0,"0"0"15,0 0 1,-26 4-16,-27-1 16,-35 0-1,-27 2-15,-17-5 16,-10 0-16,-20-2 16,-50-4-1,-21 3-15,5 1 16,4 2-1,1 0-15,-7 0 16,-2 2-16,-2 7 16,-3 5-1,-3-5-15,-3 2 16,4-1 0,10 2-16,6-1 15,11 0-15,13-4 16,3 0-1,-3 2-15,4-4 16,5-1 0,9-4-16,2 0 15,9-5 1,15 3-16,14 2 16,10 2-16,19-1 15,17-1 1,10 0-16,85 0 15,-70-3-15,26-4 16</inkml:trace>
  <inkml:trace contextRef="#ctx0" brushRef="#br0" timeOffset="141378.22">2620 13469 0,'0'0'0,"0"0"15</inkml:trace>
  <inkml:trace contextRef="#ctx0" brushRef="#br0" timeOffset="200084.67">5116 12895 0,'0'0'15,"0"0"1,0 0-1,-21 6 1,-19 10-16,-18 12 16,-5 14-16,-19 25 15,-24 22 1,-8 22-16,-1 17 0,12 1 16,11 3-1,16-2-15,19-5 16,20-4-16,24-16 15,20-14 1,12-15-16,15-16 16,6-20-1,-4-12-15,7-13 16,-43-15-16,37 5 16,0-15-1,-15-8-15,-8-6 16,-10-7-1,-10-7-15,-19-9 16,-17-3-16,-18 6 16,-28-9-1,-13 4-15,11 8 16,14 14 0,76 27-16,0 0 15,-34-21 1,38 0-16,26 1 15</inkml:trace>
  <inkml:trace contextRef="#ctx0" brushRef="#br0" timeOffset="200568.93">4852 13830 0,'0'0'16,"0"0"-16,0 0 15,0 0-15,0 0 16,0 0 0,-14 21-16,-6 12 15,-6 15 1,6 0-16,0-1 15,4 2 1,6 1-16,10-50 16,0 44-16,12-6 15,13-9 1,4-15-16,2-10 16,-2-8-1,-2-5-15,-3-4 16,-6-5-16,-7-2 15,-9-5 1,-8-4-16,-12 2 16,-10-4-1,-20-1-15,-6 4 16,-2 5-16,56 23 16,0 0-1,-53-18-15,18 3 16,20-1-16</inkml:trace>
  <inkml:trace contextRef="#ctx0" brushRef="#br0" timeOffset="201053.19">5337 13726 0,'0'0'16,"0"0"0,0 0-16,0 0 15,0 0-15,-11 20 16,-5 11 0,-4 12-16,2 0 15,1 3 1,3 1-16,1-2 15,13-45-15,-4 45 16,6-8 0,13-4-16,9-13 15,7-10 1,6-6-16,-4-8 16,-33 4-16,26-13 15,-3-12 1,-9-4-16,-10-3 15,-13-1 1,-12 2-16,-7 0 16,-19-3-16,-9 7 15,-4 7 1,3 9-16,57 11 16,-48-5-16</inkml:trace>
  <inkml:trace contextRef="#ctx0" brushRef="#br0" timeOffset="201490.59">5895 13797 0,'0'0'0,"0"0"16,0 0-16,-19 6 15,-19 9 1,-9 4-16,6 7 16,3 2-1,0 6-15,8 6 16,7 0 0,7-2-16,14-1 15,12-2 1,17-9-16,9-10 15,22-3-15,5-8 16,-3-10 0,-6-6-16,-14-7 15,-11-7-15,-12-3 16,-17-1 0,-19-4-16,-21-10 15,-9-2 1,-8 5-16,7 2 15,4 4-15,20-1 16,19-3 0</inkml:trace>
  <inkml:trace contextRef="#ctx0" brushRef="#br0" timeOffset="201787.4">7292 13412 0,'0'0'0,"-22"23"16,-9 7-1,-26 19-15,-19 17 16,-12 13-16,0 2 15,5-3 1,19-9-16,13-13 16,8-9-1,43-47-15,-32 33 16,32-33-16,-19 20 16,9-16-1</inkml:trace>
  <inkml:trace contextRef="#ctx0" brushRef="#br0" timeOffset="202084.2">6724 13350 0,'0'0'15,"0"0"-15,0 0 16,14 25-1,7 15-15,19 25 16,4 23 0,6 15-16,-11-6 15,1-2-15,-5-8 16,-4-11 0,-7-9-16,-24-67 15,11 46-15,-13-15 16,-12-15-1</inkml:trace>
  <inkml:trace contextRef="#ctx0" brushRef="#br0" timeOffset="202256.03">6457 13661 0,'0'0'0,"42"0"15,43 0-15,80 7 16,60 15 0,33 7-16,-18-8 15</inkml:trace>
  <inkml:trace contextRef="#ctx0" brushRef="#br0" timeOffset="203146.45">7787 13323 0,'0'0'0,"0"0"16,0 0-1,0 0-15,0 0 16,22 12-16,18 3 16,23 4-1,1-8-15,3-11 16,-5-9-1,-5-12-15,-8-8 16,-9-9-16,-13-6 16,-16-10-1,-13-3-15,-17-3 16,-8-4 0,-5 8-16,32 56 15,-37-48-15,37 48 16,-35-33-1,1 19-15,9 18 16,10 11 0,7 14-16,2 15 15,9 18-15,4 14 16,6 29 0,11 26-16,-1 8 15,-1 4 1,-8-14-16,-10-17 15,-8-11 1,-12-8-16,-9-14 16,-3-15-16,-6-16 15,-4-15 1,-4-6-16,-3-12 16,0-12-16,0-14 15,5-14 1,-2-14-16,4-7 15,9-12 1,6-4-16,9-4 16,12-3-1,7 3-15,13 3 16,13 7-16,21 7 16,24 6-1,38-1-15,42 6 16,21 18-16,-23 13 15,-23 9 1,-23 0-16,-26-6 16,-23-5-1,-28-9-15,-15-2 16</inkml:trace>
  <inkml:trace contextRef="#ctx0" brushRef="#br0" timeOffset="204536.75">8722 13241 0,'0'0'16,"0"0"-16,0 0 16,0 0-1,-4 23-15,0 16 16,-7 22 0,-5-3-16,-5-7 15,-3-2-15,0 3 16,-3-1-1,7-1-15,6-3 16,12-7 0,18-7-16,10-8 15,12-9-15,20-4 16,7-7 0,-2-11-16,-6-8 15,-7-5 1,-12-11-16,-12-6 15,-17-9 1,-15-4-16,-13 0 16,-8-3-16,-10 4 15,-1 5 1,3 5-16,6 7 16,8 4-16,10 11 15,11 3 1,19 6-16,14 6 15,15 5 1,23 7-16,-1 5 16,0 1-16,-3 8 15,-5-3 1,-62-22-16,50 29 16,-15 2-1,-17 3-15,-13-1 16,-12-4-1,-9 1-15,-6-1 16,-5 3-16,-2 3 16,29-35-1,-24 34-15,8-1 16,18-6 0,18 2-16,15-5 15,26 1-15,4-7 16,4-10-1,-3-8-15,-9-6 16,-12-9-16,-11-10 16,-22-7-1,-12-1-15,-15-7 16,-13-13 0,-13 1-16,-6-2 15,-1 7 1,-2 5-16,50 42 15,0 0-15,0 0 16,-38-36 0,22 7-16,23 13 15,17 4 1,19 7-16,22 2 16,4 6-16,0-1 15,-2 1 1,-67-3-16,0 0 15,0 0-15,60 3 16,-60-3 0,48 5-16,-17 4 15,-20 2 1,-9 2-16,-8 5 16,-7 2-16,-5 3 15,-6 2 1,24-25-16,-21 29 15,0-1 1,21-28-16,-6 34 16,12-3-1,17 1-15,22 3 16,10-1-16,10-7 16,4-7-1,1-7-15,-3-11 16,-7-8-16,-3-6 15,-9-5 1,-6-8-16,-7 1 16,-10-5-1,-6-3-15,-15 5 16,-8-2 0,-15-3-16,-6-1 15,-23-7-15,-10 4 16,-7 7-1,-3 6-15,-2 11 16,2 6 0,6 9-16,9 9 15,12 1-15,12 9 16,23 0 0,12 5-16</inkml:trace>
  <inkml:trace contextRef="#ctx0" brushRef="#br0" timeOffset="204708.58">10568 14027 0,'0'0'16,"0"0"-16,0 0 15</inkml:trace>
  <inkml:trace contextRef="#ctx0" brushRef="#br0" timeOffset="205255.33">10712 14416 0,'0'0'0,"0"0"16,0 0-16,0 0 15,0 0 1,0 0-16,-26 4 16,-15-1-1,-20 1-15,1 6 16,-1-2-16,-3 6 15,1 2 1,-4 1-16,-9 1 16,-34 6-1,-24-1-15,-18-5 16,-19-3-16,-9-4 16,-14-1-1,-7-3-15,-13-1 16,-3 1-1,-20-5-15,3 5 16,-5 0 0,-4 0-16,-9-7 15,-5 0-15,-4-6 16,-2 5 0,5-2-16,-1 1 15,3 2-15,6 2 16,16 1-1,10-3-15,15 1 16,26 2 0,8 1-16,5-4 15</inkml:trace>
  <inkml:trace contextRef="#ctx0" brushRef="#br0" timeOffset="205411.65">4045 14798 0,'0'0'0,"0"0"16,0 0-16</inkml:trace>
  <inkml:trace contextRef="#ctx0" brushRef="#br0" timeOffset="-213103.38">5099 12859 0,'0'0'0,"0"0"16,0 0-16,12-15 15,13-10 1,6-9-16,1 1 16,-3 2-16,2-3 15,-2-2 1,3 0-16,-3 1 15,-1-3 1,3 0-16,1 0 16,2 0-1,-1 2-15,3 3 16,-1 2-16,0 4 16,5 2-1,-1 8-15,1 0 16,4 7-16,2 5 15,3 7 1,4 7-16,1 2 16,4 7-1,2 2-15,1 4 16,2 1-16,-1 0 16,5-4-1,4-2-15,24 1 16,3-2-1,7-7-15,-7-4 16,-2-4-16,3-6 16,4 3-1,3-3-15,6 1 16,5 2 0,8 0-16,11 2 15,5-2-15,-3 3 16,-3-3-1,-10 0-15,-2-3 16,-7 1 0,-5 0-16,-12-2 15,-13-7-15,-13-3 16</inkml:trace>
  <inkml:trace contextRef="#ctx0" brushRef="#br0" timeOffset="-183891.48">7194 9963 0,'0'0'0,"0"0"16,0 0-1,0 0-15,-20 8 16,-22 0-16,-24 5 16,-10 1-1,-15 1-15,-11 4 16,-10-2-1,-7-1-15,-8 0 16,-8-3-16,8-4 16,-1-2-1,3-5-15,-2-2 16,-2 0 0,2-7-16,-1-4 15,9-5-15,11-4 16,15-2-1,11-7-15,7-5 16,13-7 0,2 0-16,9-11 15,10 4-15,10-4 16,2-5 0,7-2-16,3-6 15,7-4 1,4 1-16,13-3 15,8-2-15,21-18 16,18-2 0,11-1-16,9 9 15,12 5 1,7 4-16,12 2 16,15 3-16,10 4 15,1 6 1,1 10-16,1 6 15,8 7 1,2 6-16,4 8 16,-5 4-16,2 9 15,-2 4 1,-1 7-16,-3 5 16,-1 8-1,-12 5-15,-5 7 16,0 8-16,-1 7 15,-3 10 1,-7 1-16,-9 5 16,-18 2-1,-6 0-15,-10 1 16,-12-2 0,-6 6-16,-9-1 15,-14-6-15,-6-3 16,-5 6-1,-4 4-15,-6-1 16,-6 3-16,-10 2 16,-3-2-1,-12-1-15,-9-1 16,-13-3 0,-31 14-16,-24 0 15,-19-5-15,-31-2 16,-17-2-1,-21 2-15,-22 2 16,-43 5 0,-19 2-16,-31 2 15</inkml:trace>
  <inkml:trace contextRef="#ctx0" brushRef="#br0" timeOffset="-171035.12">9040 11874 0,'0'0'0,"0"0"15,-21 13 1,-14 12-16,-18 15 16,-8 9-16,-12 20 15,-10 16 1,2 9-16,5 1 16,12-2-16,14-11 15,6-3 1,11-10-16,9-11 15</inkml:trace>
  <inkml:trace contextRef="#ctx0" brushRef="#br0" timeOffset="-170753.94">9279 11929 0,'0'0'16,"-27"20"-1,-11 13-15,-27 20 16,-22 31-16,-29 37 15,-16 29 1,3 17-16,-1 19 16</inkml:trace>
  <inkml:trace contextRef="#ctx0" brushRef="#br0" timeOffset="-152586.33">14503 10017 0,'0'0'0,"0"0"16,-4 20 0,2 16-16,-3 14 15,8-17 1,1-11-16,4-17 16,16-17-16,0-10 15,0-7 1,1-5-16,-7 1 15,-5-1 1,-3 9-16,-3 9 16,1-1-16,-1 6 15,2 1 1,2 10-16,0 8 16,2 5-1,2 7-15,-1 7 16,-1 7-1,2 4-15,2 5 16,1 1-16,4-6 16,-22-38-1,26 31-15,6-9 16,9-13-16,-4-13 16,2-13-1,-6-13-15,-2-13 16,-7-4-1,-2-11-15,-9-6 16,-9-1-16,-4 0 16,-9 4-1,-1 6-15,-4 4 16,0 6 0,4 2-16</inkml:trace>
  <inkml:trace contextRef="#ctx0" brushRef="#br0" timeOffset="-152211.41">15372 8985 0,'0'0'15,"0"0"1,0 0-16,0 27 15,-4 28-15,0 38 16,-7 29 0,4 10-16,0 11 15,1 8 1,-3 42-16,6 8 16,1-7-16,2-19 15,0-18 1,-5-12-16,0-22 15,3-23 1,2-16-16,0-84 16,0 0-16,-2 54 15,-2-38 1,-3-38-16,5-32 16</inkml:trace>
  <inkml:trace contextRef="#ctx0" brushRef="#br0" timeOffset="-152133.3">15154 9429 0,'0'-22'15,"0"-14"-15</inkml:trace>
  <inkml:trace contextRef="#ctx0" brushRef="#br0" timeOffset="-152102.05">15987 10430 0,'0'0'0</inkml:trace>
  <inkml:trace contextRef="#ctx0" brushRef="#br0" timeOffset="-151695.91">16144 10229 0,'0'0'15,"0"0"-15,0 0 16,-18-11 0,-11-9-16,-10-9 15,2-3 1,-2 2-16,4-6 16,2 0-16,33 36 15</inkml:trace>
  <inkml:trace contextRef="#ctx0" brushRef="#br0" timeOffset="-144817.7">15348 9034 0,'0'0'0,"0"0"16,0 0-1,20 0-15,31-7 16,30-2-16,31 3 15,0-1 1,-5 12-16,-11 6 16,-17 13-1,-17 12-15,-27 4 16,-17 4-16,-18 10 16,-18 7-1,-25 8-15,-35 22 16,-32 14-1,-10-2-15,9-20 16,13-14-16,21-18 16,77-51-1,-60 41-15,60-41 16,0 0 0,-36 29-16,21-2 15,24 3-15</inkml:trace>
  <inkml:trace contextRef="#ctx0" brushRef="#br0" timeOffset="-144036.64">16311 10334 0,'0'0'16,"0"0"-16,-16-13 15,-11-12-15,-6-6 16,-1-1 0,-3 2-16,-1 3 15,-3 2 1,3 0-16,38 25 16,-39-18-16,-5 7 15,2 7 1,5 11-16,1 13 15,3 13 1,4 12-16,1 13 16,8 10-16,5 5 15,5 19 1,10 1-16,14-10 16,7-22-1,5-24-15,1-19 16,4-13-1,-5-15-15,6-9 16,2-15-16,3-15 16,-1-9-1,-9 0-15,-7 0 16,-5 2 0,-3 5-16,-3 8 15,-5 10-15,5 8 16,0 9-1,3 12-15,4 8 16,-1 16-16,1 12 16,3 13-1,5 15-15,6 4 16,-1-1 0,2-3-16,5-8 15,0-7-15,2-12 16,3-7-1,-2-10-15</inkml:trace>
  <inkml:trace contextRef="#ctx0" brushRef="#br0" timeOffset="-143614.85">16475 10060 0,'0'0'16,"0"0"-16,0 20 16,4 24-16,2 28 15,2 13 1,-2 22-16,-2-2 15,-1-6 1,-1-13-16,-2-86 16,0 0-16,0 0 15,0 65 1,0-32-16,0-28 16,0-25-1,6-20-15,12-12 16,14-6-16,8-2 15,13-5 1,30-17-16,22-5 16,7 16-1,-13 25-15</inkml:trace>
  <inkml:trace contextRef="#ctx0" brushRef="#br0" timeOffset="-143021.24">17430 10394 0,'0'0'0,"-4"-20"16,-2-18 0,-12-13-16,-5 6 15,0 5 1,-5-2-16,-1 2 15,-2 6-15,-2 5 16,-4 6 0,3 10-16,3 11 15,0 9-15,0 11 16,0 15 0,-5 21-16,4 10 15,12 10 1,5 24-16,15 10 15,13-12-15,11-22 16,3-25 0,1-20-16,1-13 15,0-14 1,3-11-16,1-9 16,8-20-16,-1-7 15,-7-8 1,-2-6-16,-4-1 15,-7 2 1,-6 5-16,-6 10 16,-1 9-1,-3 15-15,0 12 16,4 10-16,-2 12 16,3 14-1,1 9-15,6 15 16,3 3-1,3-4-15,0-8 16,3-10-16</inkml:trace>
  <inkml:trace contextRef="#ctx0" brushRef="#br0" timeOffset="-142302.66">17706 10024 0,'0'0'16,"0"0"-16,0 0 16,0 20-1,0 22-15,0 30 16,0 8 0,4 21-16,0-5 15,1-12 1,-5-84-16,0 0 15,0 0-15,0 66 16,4-40 0,6-30-16,2-23 15,7-13 1,7-11-16,11-8 16,9-1-16,17-11 15,-63 71 1,69-61-16,-2 26 15,-17 28 1,-22 27-16,-14 10 16,-10 5-16,-4 12 31,-2 11-31,-4 2 0,6-60 16,0 0-1,0 0-15,-2 47 16,2-14-16,8-23 15,9-17 1,14-20-16,17-22 16,-2-10-1,15-18-15,-3-12 16,-58 89-16,0 0 16,48-70-1,-6 30-15,-11 29 16,-5 22-1,-5 14-15,-6 21 16,-3 28-16,-10 39 16,-6 24-1,-14 8-15,0-22 16,4-31 0,14-92-16,-2 60 15,8-29-15,-4-13 16,-8-7-1</inkml:trace>
  <inkml:trace contextRef="#ctx0" brushRef="#br0" timeOffset="-142161.97">18712 10783 0,'0'0'16,"0"0"-16,0 0 15,0 0-15</inkml:trace>
  <inkml:trace contextRef="#ctx0" brushRef="#br0" timeOffset="-141474.73">20699 6806 0,'0'0'0,"0"0"16,-26 21 0,-18 15-16,-33 30 15,-44 44-15,-35 50 16,-11 40-1,30-17-15,30-16 16,34-28 0,17-19-16,12-25 15,44-95-15,0 0 16,-37 62 0</inkml:trace>
  <inkml:trace contextRef="#ctx0" brushRef="#br0" timeOffset="-141021.71">19871 6713 0,'0'0'0,"0"0"16,16 20-16,13 20 15,18 29 1,14 38-16,21 46 16,9 23-16,-1-4 15,-1 0 1,-5-9-16,-5-15 16,-12-27-1,-13-28-15,-54-93 16,0 0-16,39 62 15,-39-62 1,0 0-16,0 0 16,24 45-1,-24-45-15,0 0 16,6 22-16,-6-22 16,0 0-1,0 10-15,0-10 16,0 0-1,0 0-15,-2-7 16</inkml:trace>
  <inkml:trace contextRef="#ctx0" brushRef="#br0" timeOffset="-140584.33">19719 9224 0,'0'0'0,"0"0"15,10 20 1,5 18-16,11 25 15,7 9 1,20 28-16,13 16 16,8 0-16,9 5 15,-7-18 1,-3-25-16,-5-22 16,-4-23-1</inkml:trace>
  <inkml:trace contextRef="#ctx0" brushRef="#br0" timeOffset="-139975.08">20856 9215 0,'0'0'0,"0"0"16,-34 13-1,-26 14-15,-38 29 16,-47 47-1,-27 43-15,0 23 16,45-17-16,44-39 16,34-21-1,49-92-15,-19 63 16,28-31 0,19-24-16,9-16 15,10-11-15,3-3 16,0 0-1,-50 22-15,51-16 16,-3 7 0,-3 9-16,-7 14 15,-7 12 1,-11 17-16,-7 19 16,-9 21-16,-10 46 15,-13 46 1,-10 28-16,-2-5 15,5-25-15,8-39 16,7-31 0,11-103-16,0 0 15,0 0 1,-2 71-16,2-71 16,0 0-1,0 0-15,-2 37 16,2-37-16,0 0 15,0 0 1,-2 20-16,2-20 16,0 0-1,0 0-15,-5 0 16</inkml:trace>
  <inkml:trace contextRef="#ctx0" brushRef="#br0" timeOffset="-134476.27">14196 11351 0,'0'0'16,"0"0"-16,0 0 16,0 0-1,0 0-15,0 0 16,0 0-16,0 0 16,0 0-1,0 0-15,20 7 16,19-1-1,26 3-15,2-4 16,4-1-16,8-2 16,16 1-1,-1 3-15,5 1 16,4 0 0,4 0-16,5 2 15,4 1-15,12 0 16,7-4-1,7 4-15,-2-2 16,5 1-16,1 0 16,-1-2-1,4-5-15,1-2 16,7-2 0,-3-1-16,5-3 15,4-1 1,-3-2-16,2 6 15,-4-5-15,1 3 16,-5-2 0,-3-1-16,4 1 15,1 1 1,0-6-16,-2 1 16,-4 0-16,1 2 15,-4-2 1,-4 0-16,-3-1 15,-2 3 1,-7 1-16,-10 1 16,0 5-16,-5 0 15,-7 2 1,-11 2-16,-4 0 16,-7 2-1,-10 1-15,-4-1 16,-2 1-16,-19 3 15,-5-1 1,-47-7-16,0 0 16,47 5-1,2-7-15</inkml:trace>
  <inkml:trace contextRef="#ctx0" brushRef="#br0" timeOffset="-134054.59">21214 10855 0,'0'0'16,"0"0"-16,-20 16 15,-12 10-15,-18 19 16,-4 6-1,-15 21-15,-12 15 16,1 9 0,-5 2-16,8-3 15,6-4 1,9-4-16,7-13 16,14-14-16,10-14 15,31-46 1,0 0-16,-8 37 15</inkml:trace>
  <inkml:trace contextRef="#ctx0" brushRef="#br0" timeOffset="-133726.45">21420 11054 0,'0'0'0,"-29"17"16,-14 10-1,-26 23-15,-27 30 16,-31 34 0,-23 36-16,-11 33 15,-20 45-15</inkml:trace>
  <inkml:trace contextRef="#ctx0" brushRef="#br0" timeOffset="-130055.53">14378 8472 0,'0'0'0,"0"0"15,0 0-15,0 0 16,0 0 0,0 0-16,23 0 15,21 0 1,27 0-16,-1 0 16,6 0-16,11 0 15,2 0 1,-3 0-16,0 5 15,6 0 1,3 0-16,9-3 16,1 1-1,7-3-15,11 0 16,13-5-16,14 0 16,-9 5-1,-6 3-15,1 4 16,-9-1-16,7-2 15,3 1 1,11-5-16,-2 1 16,1 2-1,-1-3-15,-1-3 16,-2 2-16,2-2 16,-3 1-1,0 0-15,-6 4 16,3 0-1,-4 1-15,5-3 16,-4-3-16,1 1 16,-4 0-1,-8 0-15,-2 2 16,1-2 0,-10 2-16,-5 0 15,3 0 1,-6-3-16,-3 2 15,-11 1-15,-7 1 16,-9 4 0,-1 1-16,-2 3 15,-16-2-15,-1 0 16,4-1 0,5-3-16,3-3 15,-1 0 1,0-5-16</inkml:trace>
  <inkml:trace contextRef="#ctx0" brushRef="#br0" timeOffset="-25907.69">22814 7157 0,'0'0'0,"-4"29"15,-2 21 1,-4 34-16,-7 39 16,-4 29-1,-4 39-15,-2 36 16,-2 50-16,8 7 16,5 17-1,7 17-15,-4 13 16,5 7-1,-5 12 1,1 0-16,4-4 0,-3-3 16,-3-7-1,1-11-15,-1-22 16,3-21 0,-2-25-16,-5-24 15,2-30 1,5-45-16,2-44 15,-2-42 1</inkml:trace>
  <inkml:trace contextRef="#ctx0" brushRef="#br0" timeOffset="-24205.07">22855 7021 0,'0'0'15,"0"0"-15,28-3 16,39-8-16,47 0 16,43 0-1,51 4-15,17 15 16,3 12-1,-2 4-15,6 0 16,9 1-16,17-9 16,12-5-1,14-9-15,9-6 16,8-3 0,14-6-16,0 4 15,1 0-15,-7 7 16,-2 4-1,-1 7-15,0 8 16,-9 4-16,-11 2 16,-13 8-1,-18 4-15,-16 3 16,-22 2 0,-23 0-16,-37-2 15,-19-5 1,-22 0-16,-30-11 15,-86-22-15,62 17 16,-22-1 0,-7 4-16,-4 2 15,-7 3 1,-1-1-16,-1 8 16,-2 7-16,2 16 15,-9 3 1,-4 9-16,-7 5 15,-9 10 1,-7 32-16,-10 24 16,-14 25-16,0 7 15,1-4 1,4 1-16,1 7 16,3 10-1,6 12-15,0 15 16,5 14-1,6 16-15,3 3 16,3-4-16,0 7 16,0-2-1,8 1-15,2-5 16,6-3 0,-4-10-16,0-5 15,0-11-15,-4-20 16,-4-5-1,-2-4-15,-8-19 16,1-18 0,-5-24-16,-2-21 15,-5-19-15,-4-10 16,-4-14 0,-3-20-16,-11-8 15,-10-6 1,-9-7-16,-13-3 15,-26-3-15,-24-6 16,-7-5 0,-16-9-16,4-2 15,1-5 1,-6-2-16,-3-4 16,-4-6-16,-15 1 15,3 4 1,-6-2-16,-10 3 15,-6 0 1,1 1-16,1 4 16,-3 1-16,-1 0 15,0 5 1,-4 4-16,-1 0 16,-8 1-1,3 4-15,5 2 16,3 2-16,13 2 15,2 1 1,1 1-16,7 3 16,11-4-1,1-1-15,4-4 16,6-2-16,9-5 16,13 3-1,7 1-15,4 1 16,-1 2-1,5 0-15,11 0 16,12 0-16,12 0 16,7-2-1,6 4-15,13-2 16,8 2 0,0 3-16,47-5 15,-45 5 1,45-5-16,0 0 15,-42 4-15,42-4 16,0 0 0,0 0-16,-38 2 15,38-2-15,0 0 16,0 0 0,-33 0-16</inkml:trace>
  <inkml:trace contextRef="#ctx0" brushRef="#br0" timeOffset="-23267.8">25348 15129 0,'0'0'0,"-6"-24"16,-1-23 0,-2-23-16,6-4 15,15-10 1,15 6-16,8 7 15,14 8-15,7 9 16,7 11 0,5 19-16,-7 13 15,-5 15 1,-4 16-16,-10 18 16,-9 15-16,-14 19 15,-17 18 1,-21 33-16,-27 35 15,-23 14 1,-7-16-16,4-17 16,6-25-16,7-23 15,6-19 1,8-19-16,45-53 16,-36 31-1,36-31-15,0 0 16,-24 21-16,11-19 15,19-8 1</inkml:trace>
  <inkml:trace contextRef="#ctx0" brushRef="#br0" timeOffset="-22767.8">26096 14374 0,'-27'17'0,"-6"11"16,-18 16 0,2 8-16,-1 13 15,-3 24-15,-2 18 16,16 7-1,17 0-15,20-9 16,12-5 0,15-5-16,19-13 15,10-13 1,11-13-16,13-5 16,10-4-16,8-2 15,2-10 1,-2-5-16,-4-6 15,-10-6 1,-6-7-16,-8-2 16,-68-9-16,0 0 15,0 0 1,46 7-16,-46-7 16,0 0-1,0 0-15,33 0 16,-33 0-16,0 0 15,0 0 1,14 5-16</inkml:trace>
  <inkml:trace contextRef="#ctx0" brushRef="#br0" timeOffset="-22627.32">26946 15691 0,'0'0'16,"0"0"-16,0 0 16,0 0-16</inkml:trace>
  <inkml:trace contextRef="#ctx0" brushRef="#br0" timeOffset="-16081.86">30903 9847 0,'0'0'0,"0"0"16,0 0-1,0-19-15,0-24 16,0-20 0,0 3-16,9-1 15,8 0-15,5 11 16,-1 10-1,5 1-15,2 6 16,7 6-16,2 7 16,3 7-1,0 10-15,-4 14 16,-11 10 0,-4 7-16,-5 8 15,-2 16 1,-2 6-16,1 4 15,-2-1-15,2-3 16,1-4 0,-14-54-16,24 43 15,3-10 1,2-15-16,-4-17 16,5-12-1,-1-13-15,8-18 16,-8-10-16,-1-8 15,-6-9 1,-5 0-16,-8 0 16,-5 3-16,-4 66 15,2-63 1,-2 63-16,0 0 16,0 0-1,0-54-15,-4 15 16,0 21-1,-1 18-15,-1 16 16,-3 15-16,1 12 16,-2 27-1,3 13-15,-1 37 16,2 33 0,6 10-16,6 0 15,2-12-15,3-9 16,-3-3-1,2 0-15,-1 1 16,-2-1 0,3-8-16,-1-11 15,3-7-15,-4-11 16,-6-6 0,-4-4-16,-6-14 15,-7-13 1,1-16-16,14-49 15,-22 38-15,-4-12 16,-7-11 0,-3-14-16,-8-5 15,-12-11 1,-7-10-16,-3-9 16,-20-17-16,-7-16 15,7-2 1,18-3-16,7 2 15,17 2 1,3-4-16,14-2 16,12-2-16,10-2 15,16 0 1,11-3-16,18 3 16,8 0-1,12 4-15,9 5 16,11 0-1,8 9-15,5 11 16,11 11-16,7 9 16,9 8-1,24 11-15,33 10 16,17 16-16,16 20 16</inkml:trace>
  <inkml:trace contextRef="#ctx0" brushRef="#br0" timeOffset="-3451.05">22820 7850 0,'0'0'0,"0"0"16,0 0-1,0 0-15,0 0 16,0 0-16,0 0 0,0 0 16,0 0-1,0 0-15,19 0 16,19 0-1,15 0-15,-1 0 16,1 4-16,1-2 16,2 3-1,7-1-15,5-1 16,2-3 0,-1-3-16,11-1 15,27-3-15,21-2 16,-1 3-1,1-3-15,-5 7 16,-6-5 0,-4 5-16,-7 2 15,5 2-15,5 1 16,9-2 0,2-1-16,2-1 15,6-2 1,-2-2-16,5 1 15,2-1-15,-3 5 16,-2 2 0,7 1-16,-4-1 15,1 3 1,-1-3-16,2 1 16,0-3-16,-2 1 15,0 2 1,-3 1-16,-9 3 15,-1-1 1,0 3-16,0 2 16,0 1-16,-3-4 15,-1 6 1,2 0-16,0-2 16,-3-1-1,-2-1-15,-3 1 16,-10-4-16,2 3 15,-5-2 1,2 0-16,-4 4 16,3-1-1,-5 0-15,1 0 16,-9 0-16,-10 2 16,-2 3-1,-4 1-15,-3-5 16,-11-1-1,-2-1-15,3-4 16,-4 3 0,4 2-16,-3-2 15,-2-4-15,-4 0 16,-3-1 0,-4-2-16,-45-2 15,47 5 1,-47-5-16,44 4 15,-44-4-15,42 4 16,-42-4 0,39 3-16,-39-3 15,39 6 1,-39-6-16,46 8 16</inkml:trace>
  <inkml:trace contextRef="#ctx0" brushRef="#br0" timeOffset="-3263.48">30664 8366 0,'0'0'0,"0"0"15,0 0 1,0 0-16</inkml:trace>
  <inkml:trace contextRef="#ctx0" brushRef="#br0" timeOffset="-1795.18">22857 8149 0,'0'0'16,"0"0"-1,0 0-15,0 0 16,0 0 0,0 0-16,0 0 15,-18 0-15,-17 5 16,-8-3-1,4 2-15,4 1 16,2-5 0,3-7-16,5-2 15,3-4-15,-1-5 16,6 1 0,-1-4-16,2 3 15,0-2-15,1 0 16,1-5-1,14 25-15,-13-28 16,13 28 0,-8-33-16,8 33 15,-3-34-15,3 34 16,3-37 0,8 2-16,-11 35 15,17-31 1,9 4-16,-26 27 15,35-25-15,9 0 16,-44 25 0,46-15-16,-46 15 15,53-11 1,-2 8-16,-4 6 16,-47-3-16,45 8 15,-2 6 1,-4 1-16,-1 4 15,-38-19 1,35 22-16,-4 5 16,-5 4-16,-4-4 15,-11-3 1,-4 1-16,-5 2 16,-6 0-1,-10-3-15,-3 3 16,-4-2-16,-1-4 15,3 0 1,0-6-16,1-6 16,2-2-1,6-4-15,0-2 16,2-1-16,1 0 16,1 3-1,4 1 1,4 0-16,6 1 15</inkml:trace>
  <inkml:trace contextRef="#ctx0" brushRef="#br0" timeOffset="-1170.22">23062 8375 0,'0'0'0,"0"0"15,0 0 1,0 0-16,-21 12 16,-3 5-16,-7 10 15,6 9 1,9 8 0,8 3-16,8 2 15,13 1-15,10-6 16,10-6-1,7-6-15,8-10 16,-4-9-16,0-13 16,-3-6-1,-8-11-15,-10-6 16,-6-11-16,-2-16 16,-13-1-1,-9-3-15,-10 3 16,-9 6-1,-5 3-15,-9 13 16,-3 9-16,-6 13 16,-3 17-1,2 11-15,-3 15 16,10 9 0,6 2-16,37-47 15,-24 46-15</inkml:trace>
  <inkml:trace contextRef="#ctx0" brushRef="#br0" timeOffset="-873.52">23401 8174 0,'0'0'0,"0"0"15,0 0-15,-10 20 16,-11 15 0,-12 26-16,-8 8 15,-10 30 1,-9 12-16,0 3 16,7-9-16,10-13 15,7-21 1,36-71-16,-24 63 15,24-63 1,0 0-16,-13 42 16,15-10-16</inkml:trace>
  <inkml:trace contextRef="#ctx0" brushRef="#br0" timeOffset="-623.58">23454 8915 0,'0'0'0,"0"0"16,0 0-16,0 0 15,-8 21 1,2 12-16,-3 19 16</inkml:trace>
  <inkml:trace contextRef="#ctx0" brushRef="#br0" timeOffset="16.99">23788 8393 0,'0'0'15,"0"0"1,0 0-16,-17 17 15,-3 15-15,-6 8 16,9 9 0,3 5-16,8 1 15,10 4 1,8-6-16,7-1 16,5-12-16,8-7 15,4-17 1,4-16-16,-4-16 15,-2-10 1,-8-8-16,-9-6 16,-4 0-16,-13 0 15,-13 0 1,-6 5-16,-8 7 16,-10 5-1,-7 12-15,1 5 16,-8 12-1,5 10-15,4 7 16,42-23-16,-30 30 16</inkml:trace>
  <inkml:trace contextRef="#ctx0" brushRef="#br0" timeOffset="360.57">24148 8176 0,'0'0'0,"0"0"15,0 0-15,-13 18 16,-12 12 0,-13 22-16,-7 20 15,-16 27-15,-9 23 16,-5 10-1,7-4-15,9-17 16,17-19 0,42-92-16,-32 72 15,32-72-15,0 0 16,0 0 0,-16 51-16,16-51 15,-4 22 1,4-22-16,2 7 15,12-9-15</inkml:trace>
  <inkml:trace contextRef="#ctx0" brushRef="#br0" timeOffset="485.64">24027 9072 0,'0'0'15,"0"0"1,0 0-16</inkml:trace>
  <inkml:trace contextRef="#ctx0" brushRef="#br0" timeOffset="8202.46">23579 6239 0,'0'0'0,"0"0"15,0 0 1,0 0-16,0 0 16,0 0-1,0 0-15,17-1 16,18-8-16,19-2 16,2 8-1,-2 0-15,4 6 16,2 3-1,8-2-15,7 4 16,17-6 0,4 2-16,8 0 15,0-1-15,6 1 16,1 0 0,8 1-16,12 2 15,12-1 1,8 3-16,-2-4 15,3 1-15,5-3 16,-3-1 0,2-2-16,-1 0 15,5 0 1,3 0-16,-3 0 16,-8 2-16,-1 1 15,-2 1 1,5 0-16,3 3 15,1-1 1,17 1-16,-5 1 16,-2-4-16,-8 0 15,-3 0 1,-10 3-16,1 0 16,-9 2-1,1-2-15,-6-1 16,-9 1-1,-7-3-15,-8 3 16,-14-2-16,-10-1 16,-17 1-1,-69-5-15,53 6 16,-53-6-16,44 7 16,-44-7-1,0 0-15,46 18 16</inkml:trace>
  <inkml:trace contextRef="#ctx0" brushRef="#br0" timeOffset="8863.19">28885 6057 0,'0'0'0,"0"0"16,0 0 0,0 0-1,0 0-15,0 0 0,21 8 16,19 5-1,20 12-15,1 0 16,7 1-16,24 1 16,8 2-1,2-1-15,-11 0 16,-8-2 0,-12-1-16,-8 0 15,-13-1-15,-6-1 16,-4 4-1,-40-27-15,32 31 16,-8 0 0,-15 1-16,-18-8 15,-12-2 1,-18-2-16,-29 4 16,-14 4-16,-39 5 15,-31 5 1,-4 2-16,8-2 15,23-4 1,20-1-16,18-2 16,18-3-16,69-28 15,0 0 1,0 0-16,-51 15 16,23-8-16,28-7 15,-6 0 1,14-2-16,13-1 15,12-2 1</inkml:trace>
  <inkml:trace contextRef="#ctx0" brushRef="#br0" timeOffset="9003.8">29435 6726 0,'0'0'0,"0"0"16,0 0-16,0 0 16</inkml:trace>
  <inkml:trace contextRef="#ctx0" brushRef="#br0" timeOffset="9691.14">25952 5343 0,'0'0'0,"0"0"16,-12-18-16,-1-8 15,1-6 1,12 7-16,16 5 16,15-2-16,24 2 15,5 4 1,5 7-16,-8 9 16,-7 15-1,-12 4-15,-19 10 16,-17 2-16,-15 9 15,-20 16 1,-15 4-16,-24 23 16,-16 11-1,1-3-15,12-10 16,20-18-16,55-63 16,-31 42-1,23-20-15</inkml:trace>
  <inkml:trace contextRef="#ctx0" brushRef="#br0" timeOffset="9972.32">26631 5055 0,'0'0'15,"0"0"1,-23 18-16,-12 11 15,-17 19-15,6 18 16,0 23 0,11 18-16,24-8 15,17-8-15,12-12 16,6-4 0,10-6-16,5-8 15,-4-16 1,8-16-16,10-10 15</inkml:trace>
  <inkml:trace contextRef="#ctx0" brushRef="#br0" timeOffset="10331.61">26992 4905 0,'0'0'15,"0"0"1,0 0-16,16 0 16,22 0-1,16 4-15,-4 1 16,-11 4-16,-5 0 15,-9 0 1,-12 4-16,-13 5 16,-13 9-1,-10 3-15,-17 5 16,-20 18 0,-27 16-16,-7 3 15,94-72-15,-86 69 16</inkml:trace>
  <inkml:trace contextRef="#ctx0" brushRef="#br0" timeOffset="10487.82">27296 5059 0,'0'0'16,"23"0"-16,17-4 15,18 4-15,-2 9 16,-14 11-1,-15 5-15,-15 1 16</inkml:trace>
  <inkml:trace contextRef="#ctx0" brushRef="#br0" timeOffset="10706.53">26852 5417 0,'0'0'15,"0"0"-15,22-2 16,32-5 0,35-4-16,39-1 15,10-1 1,18 4-16,-9 2 16,-36 10-16,-111-3 15,80 6 1</inkml:trace>
  <inkml:trace contextRef="#ctx0" brushRef="#br0" timeOffset="11081.54">27150 5812 0,'0'0'16,"0"0"-16,0 20 15,0 16 1,0 18-16,8-5 16,10-9-1,10-13-15,7-15 16,-1-7 0,-1-11-16,0-7 15,-1-10-15,-8-11 16,-11-3-1,-17-1-15,-12 4 16,-11 7-16,-7 5 16,-12 1-1,-2 13-15,9 8 16,6 8 0,12 2-16,17 1 15,10-2-15</inkml:trace>
  <inkml:trace contextRef="#ctx0" brushRef="#br0" timeOffset="11737.64">27754 5198 0,'0'0'15,"0"0"1,0 0-16,0 0 15,0 0-15,16 0 16,16-5 0,12 3-16,-9 4 15,-8 5 1,-8 2-16,-12 9 16,-18 4-1,-15 7-15,-13 11 16,-19 7-16,-25 20 15,-11 7 1,9-6-16,85-68 16,-51 32-16,35-36 15,29-27 1,21-18-16,19-25 16,30-38-1,26-38-15,-3 3 16,-28 31-1,-27 30-15,-51 86 16,28-60-16,-28 60 16,0 0-1,16-32-15,-12 18 16,-2 22-16,-4 17 16,-2 13-1,-6 27-15,0 13 16,0 43-1,-4 37-15,10 17 16,4-12 0,6-9-16,0-11 15,2-6-15,-6-13 16,0-16 0,-2-21-16,0-16 15,0-71-15,0 0 16,0 0-1,-4 36-15,-1-23 16,-6-17 0</inkml:trace>
  <inkml:trace contextRef="#ctx0" brushRef="#br0" timeOffset="11924.99">28050 5430 0,'0'0'0,"0"0"16,23 0-16,27-5 15,33 1 1,20 4-16,0 4 16</inkml:trace>
  <inkml:trace contextRef="#ctx0" brushRef="#br0" timeOffset="12081.31">28591 5924 0,'0'0'15,"0"0"-15,0 0 16,0 0-16</inkml:trace>
  <inkml:trace contextRef="#ctx0" brushRef="#br0" timeOffset="22594.36">21987 7470 0,'0'0'0,"0"0"16,0 0-1,0 0-15,0 0 16,0 0 0,0 0-16,0 0 15,0 0-15,-6 13 16,-4 10-1,-3 7-15,4 0 16,2-3 0,2 0-16,3-3 15,2 1 1,-2 2-16,2-1 16,-4-1-16,-1 2 15,1-2 1,-2 8-16,-2 0 15,2 4-15,-5 3 16,-1 8 0,2 7-16,1 3 15,-3 2 1,3 2-16,-2 5 16,-1 5-16,-3 2 15,-1 21 1,-3 17-16,1-5 15,5-6 1,0-7-16,5 1 16,-3 0-16,-1 7 15,0 1 1,-2 2-16,-1 1 16,1-1-1,1-3-15,3 0 16,1-1-16,2 2 15,1 0 1,0 2-16,-1 0 16,0-5-1,-2 3-15,1 0 16,1 0 0,2 2-16,-2 0 15,-1 0-15,-1 2 16,0-2-1,4 0-15,0 0 16,-1 0 0,1-2-16,3 2 15,0 3-15,-5-4 16,2 4 0,-3-4-16,2-1 15,-2 3-15,4-6 16,0 1-1,4-4-15,0-2 16,4-8 0,-4 2-16,0-1 15,-2 0 1,0-1-16,4-1 16,0-4-16,0-6 15,3-4 1,-5-72-16,2 58 15,1-7 1,-3-51-16,0 0 16,0 0-16,0 52 15,0-52 1,0 0-16,0 0 16,0 35-1,0-35-15,-3 21 16,-4-21-16,-8-18 15</inkml:trace>
  <inkml:trace contextRef="#ctx0" brushRef="#br0" timeOffset="23234.83">21129 13017 0,'0'0'16,"0"0"-16,0 0 16,0 0-1,8 20-15,6 11 16,4 10-1,3 7-15,-1 7 16,3 5 0,2 5-16,5 7 15,7 21-15,6 10 16,0-8 0,-3-15-16,-7-18 15,-6-20 1,-27-42-16,0 0 15,0 0-15,25 30 16,-1-15 0,1-19-16,-8-14 15,8-14 1,4-21-16,2-12 16,5-13-1,12-29-15,9-27 16,-8-1-16,-6 20 15,-14 25 1,-29 90-16,20-68 16,-20 68-16,0 0 15,0 0 1,10-41-16,-10 41 16,0 0-1,0 0-15,4-34 16,-4 34-16,0 0 15,-4-16 1,-14 14-16</inkml:trace>
  <inkml:trace contextRef="#ctx0" brushRef="#br0" timeOffset="24328.33">18304 13806 0,'0'0'16,"0"0"-16,0-20 15,2-32-15,12-32 16,13-19 0,7 1-16,-3 17 15,-31 85 1,31-50-16,-3 35 16,-2 21-1,0 20-15,3 16 16,10 22-16,7 25 15,3 12 1,-4-18-16,-45-83 16,0 0-16,35 45 15,-8-37 1,-6-25-16,-6-19 16,4-29-1,-7-11-15,-2-27 16,-6-9-16,-4 12 15,-6 19 1,6 81-16,-2-58 16,2 58-1,6-33-15,7 23 16,5 11 0,6 15-16,-1 15 15,8 22-15,2 17 16,11 37-1,4 31-15,11 26 16,5-6 0,-1-17-16,-3-16 15,1 0-15,-6-4 16,-5-7 0,-8 0-16,-2-2 15,-13-9-15,-17-19 16,-10-84-1,-12 63-15,-13-30 16,-19-12 0,-16-13-16,-14-5 15,-22-17-15,-10-22 16,10-15 0,5-8-16,6-14 15,13 2 1,10-3-16,17 5 15,19 2-15,18 6 16,18-8 0,17-18-16,24-31 15,25-20 1,16 7-16,-1 24 16,-6 22-16,-11 16 15,-7 5 1,-8 5-16</inkml:trace>
  <inkml:trace contextRef="#ctx0" brushRef="#br0" timeOffset="24781.44">19266 12980 0,'0'0'0,"0"0"16,0 0-16,0 0 16,15-14-1,14-7-15,6-12 16,2 6-16,-2 7 16,-6 12-1,-9 12-15,-8 12 16,-9 15-1,-12 16-15,-8 23 16,-9 8 0,-10 24-16,36-102 15,0 0-15,-32 85 16,23-56 0,20-47-16,10-24 15,10-19 1,5-3-16,13-12 15,4 7-15,4 10 16,3 17 0,3 9-16,-8 12 15,-55 21-15,58-15 16</inkml:trace>
  <inkml:trace contextRef="#ctx0" brushRef="#br0" timeOffset="25015.67">19481 13502 0,'0'0'0,"0"0"16,13-13-16,16-14 15,19-26 1,16-16-16,22-28 15,22-21 1,-8 10-16,-100 108 16,71-87-16</inkml:trace>
  <inkml:trace contextRef="#ctx0" brushRef="#br0" timeOffset="25359.37">19844 13505 0,'0'0'0,"0"22"16,0 14-1,10 11-15,5-5 16,9-15 0,-1-11-16,4-11 15,6-10-15,-2-13 16,3-11-1,-5-11-15,-5-3 16,-12 3 0,-15 2-16,-10 11 15,-9 12-15,-10 8 16,-4 9 0,-1 9-16,-8 11 15,4 6 1,12-4-16,8-4 15,6-12-15,11-10 16</inkml:trace>
  <inkml:trace contextRef="#ctx0" brushRef="#br0" timeOffset="25624.9">20063 12696 0,'0'0'0,"0"0"16,16-13 0,13-10-16,8-3 15,-1 7 1,-7 13-16,-8 14 16,-11 19-1,-8 13-15,-6 26 16,-7 7-16,-5 26 15,16-99 1,-15 100-16,15-100 16,-18 72-16</inkml:trace>
  <inkml:trace contextRef="#ctx0" brushRef="#br0" timeOffset="25937.33">20302 12106 0,'0'0'15,"18"11"-15,9 9 16,14 14 0,0 17-16,6 18 15,16 45 1,11 43-16,4 25 15,-4 2-15,-11-12 16,-6-22 0,-8-31-16,-6-30 15,-8-29-15,-35-60 16,0 0 0,12 33-16,-24-21 15</inkml:trace>
  <inkml:trace contextRef="#ctx0" brushRef="#br0" timeOffset="26093.54">20506 12709 0,'0'0'0,"15"-20"15,18-14 1,24-18-16,23-22 15</inkml:trace>
  <inkml:trace contextRef="#ctx0" brushRef="#br0" timeOffset="26234.16">20914 12435 0,'0'0'0,"0"0"16,0 0-16</inkml:trace>
  <inkml:trace contextRef="#ctx0" brushRef="#br0" timeOffset="32020.48">11623 13923 0,'0'0'0,"0"0"16,0 0-1,18 4-15,19-2 0,26 5 16,11 0-1,22 0-15,17-5 16,13-7-16,18-2 16,11 1-1,47-1-15,19-2 16,-4 2 0,-9 3-16,-6 4 31,11 2-31,10 10 0,8-1 31,-2 0-31,2 2 0,-6 0 16,0-2-16,-7-1 15,-1-2-15,-12-1 16,-23 2 0,-8 0-16,-13 4 15,-1 3 1,-6-2-16,-12-5 15,-10-1 17,-18-3-32,-14 2 0,-12-5 0,-18-2 15</inkml:trace>
  <inkml:trace contextRef="#ctx0" brushRef="#br0" timeOffset="32754.68">14620 9892 0,'0'0'16,"0"0"-16,0 0 16,0 0-1,-5 27-15,-2 25 16,-6 32 0,-5 25-16,1 12 15,-6 20-15,0 25 16,4 12-1,-4 16-15,-4 21 16,-2 15 0,-7 36-16,3 7 15,0 17-15,5 18 16,4 13 0,-1 10-16,10 10 15,7 3 1,2 2-16,0 0 15,0-8-15,2-17 16,8-15 0,-2-24-16,2-32 15,2-42 1,-3-48-16,0-30 16,-3-30-16,0-26 15,0-74 1,0 0-16,0 0 15,6 51 1,7-23-16,3-22 16,-1-12-16</inkml:trace>
  <inkml:trace contextRef="#ctx0" brushRef="#br0" timeOffset="32879.76">14303 16395 0,'0'0'16,"0"0"-16,0 0 16,0 0-16</inkml:trace>
  <inkml:trace contextRef="#ctx0" brushRef="#br0" timeOffset="39690.56">14479 14095 0,'0'0'15,"0"0"-15,0 0 16,-23 6-1,-12 3-15,-20 9 16,16-2 0,0-1-16,-2-1 15,41-14-15,-49 9 16,49-9 0,-57 6-16,2-10 15,5-10-15,13-10 16,12-9-1,6-12-15,13-7 16,8-3 0,4 1-16,7 0 15,4 7 1,-17 47-16,29-42 16,9 6-16,12 14 15,-1 13 1,0 12-1,-2 10-15,-3 8 16,-6 13-16,-9 9 16,-7 10-16,-15 17 15,-7 10 1,-15 27-16,-3 16 16,3-7-1,9-19-15,14-33 16</inkml:trace>
  <inkml:trace contextRef="#ctx0" brushRef="#br0" timeOffset="40206.06">14622 14314 0,'0'0'0,"0"0"16,0 0-1,-18 25-15,-7 12 16,-8 28 0,7 9-16,7 24 15,10 14 1,16-21-16,8-19 15,-15-72-15,25 45 16,4-16 0,4-14-16,-4-17 15,1-11 1,-1-16-16,0-14 16,-9-6-16,-11-3 15,-7 1 1,-9 4-16,-7 7 15,-5 7-15,-7 5 16,-1 11 0,-5 5-16,-6 10 15,-9 11 1,0 9-16,3 14 16,3 8-16,10 6 15,11 0 1,11-9-16</inkml:trace>
  <inkml:trace contextRef="#ctx0" brushRef="#br0" timeOffset="40456.01">14868 14289 0,'0'0'0,"-27"25"16,-9 9-1,-20 29-15,-13 27 16,-5 20-16,10 4 16,7-3-1,17-10-15,14-13 16,10-11-16</inkml:trace>
  <inkml:trace contextRef="#ctx0" brushRef="#br0" timeOffset="40752.81">15008 15016 0,'0'0'15,"-17"28"1,-4 10-16,-10 20 15,6 3-15,10-1 16,11-6 0</inkml:trace>
  <inkml:trace contextRef="#ctx0" brushRef="#br0" timeOffset="41221.44">15399 14584 0,'0'0'16,"0"0"-1,-11 25-15,-2 14 16,-7 27-16,6 3 15,10 2 1,6-2-16,12-6 16,14-7-1,8-18-15,13-18 16,11-25 0,5-21-16,3-28 15,1-27-15,-16-12 16,-26 15-1,-27 19-15,-8 26 16,-11 13-16,-5 11 16,-12 7-1,-10 13-15,-19 16 16,3 11 0,-1 9-16,-7 17 15,12 6-15,15-5 16,28-19-1,17-21-15</inkml:trace>
  <inkml:trace contextRef="#ctx0" brushRef="#br0" timeOffset="41424.53">15904 14363 0,'-23'24'0,"-15"18"16,-24 44 0,-32 68-16,-41 103 15,-5 89 1,37 42-16,39 45 16</inkml:trace>
  <inkml:trace contextRef="#ctx0" brushRef="#br0" timeOffset="43283.46">14654 13440 0,'0'0'15,"0"0"-15,0 0 16,0 0-16,-15-2 16,-4-6-1,3-7-15,24-2 16,17-15-1,14-7-15,9-8 16,2 8-16,3 10 16,-53 29-1,48-14-15,-11 21 16,-14 22 0,-19 9-16,-19 25 15,-14 14-15,-21 38 16,-12 23-1,3-14-15,59-124 16,0 0 0,-33 80-16,37-58 15,23-42-15</inkml:trace>
  <inkml:trace contextRef="#ctx0" brushRef="#br0" timeOffset="43533.41">15326 13037 0,'0'0'16,"-29"17"-16,-10 7 15,-18 21 1,-3 10-16,-9 26 16,10 17-16,20-5 15,20-13 1,19-14-16,13-21 15,14-9 1,15-10-16,17-6 16,7-9-16,7-8 15,-1-12 1</inkml:trace>
  <inkml:trace contextRef="#ctx0" brushRef="#br0" timeOffset="43923.93">15403 13501 0,'0'0'16,"0"0"0,0 0-16,0 0 15,0 0-15,21 0 16,26 0-1,30 0-15,18 0 16,3 0-16,0 0 16,6 0-1,0 0-15,6 0 16,6 0 0,4 0-16,3 0 15,2 1-15,-6 2 16,-1-1-1,-10 2-15,-26 3 16,-17 0 0,-65-7-16,0 0 15,0 0-15,39 4 16,-18-4 0,-16 0-16,-16-4 15</inkml:trace>
  <inkml:trace contextRef="#ctx0" brushRef="#br0" timeOffset="44330.19">16808 13310 0,'0'0'0,"0"0"16,0 0-16,0 0 15,21 8 1,24 1-16,27 8 15,-12 1 1,-2 0-16,-3 2 16,-7 0-16,-6 2 15,-42-22 1,30 26-16,-30-26 16,17 21-1,-19-1-15,-15-2 16,-19 5-16,-27 10 15,-9 11 1,-30 17-16,-21 19 16,11-1-1,26-17-15,86-62 16,0 0-16,-43 34 16,32-21-1,22-13-15,17-9 16</inkml:trace>
  <inkml:trace contextRef="#ctx0" brushRef="#br0" timeOffset="44455.18">17220 13860 0,'0'0'15,"0"0"-15,0 0 16,0 0-1</inkml:trace>
  <inkml:trace contextRef="#ctx0" brushRef="#br0" timeOffset="47267.02">13489 13121 0,'0'0'0,"0"0"16,0 0-16,-11-10 15,-5-7 1,-4-9-16,9-5 16,2-6-1,7-24-15,4-8 16,0-16-16,7-38 15,5-33 1,1-16-16,-1-2 16,1 4-16,1 2 15,4-4 1,0 0-16,1-9 16,-4-6-1,3 1-15,-1 9 16,-4 16-16,-8 10 15,-1 15 1,0 15-16,6 18 16,-1 20-1,-11 83-15,6-69 16,-6 69-16,0-38 16,-8 15-1,-7 26-15,-6 13 16,-13 15-1,-15 25-15,-29 36 16,-22 37 0,-6 25-16,11-1 15,12-8-15,13-18 16,13-17 0,10-19-16,8-17 15,39-74-15,0 0 16,-21 51-1,13-33-15,18-32 16,5-19 0,12-30-16</inkml:trace>
  <inkml:trace contextRef="#ctx0" brushRef="#br0" timeOffset="47563.7">13447 9914 0,'0'0'0,"4"-22"15,5-14-15,11-13 16,4 22 0,1 16-16,2 11 15,4 9 1,4 12-16,13 16 16,3 14-16,3 12 15,12 29 1,2 19-16,-13 8 15,-14-7 1,-16-23-16,-10-22 16,-15-67-16,9 45 15,-9-45 1,0 0-16,9 31 16,4-9-1,10-11-15</inkml:trace>
  <inkml:trace contextRef="#ctx0" brushRef="#br0" timeOffset="47704.31">13987 10589 0,'0'0'15,"0"0"-15,0 0 16,0 0-16</inkml:trace>
  <inkml:trace contextRef="#ctx0" brushRef="#br0" timeOffset="58514.38">23098 8085 0,'0'0'0,"0"0"16,0 0-1,-26 4-15,-15-1 16,-19 0-1,1 5-15,4-4 16,6 3-16,49-7 16,-52 0-1,0 0-15,6-10 16,2-1 0,9-7-16,6-4 15,29 22-15,-19-22 16,3-5-1,4-2-15,8-4 16,6-1 0,9 0-16,8-1 15,-19 35-15,31-43 16,6 8 0,2 3-16,-39 32 15,45-20 1,-2 9-16,2 11 15,-4 9-15,-6 9 16,-7 11 0,-9 3-16,-9 12 15,-10 3 1,-10 0-16,-5-5 16,-7 0-16,-6-5 15,28-37 1,-33 29-16,33-29 15,-33 21 1,33-21-16,-32 16 16,15-7-16</inkml:trace>
  <inkml:trace contextRef="#ctx0" brushRef="#br0" timeOffset="58639.25">22861 7969 0,'0'0'0,"0"0"16,0 0-1,0 0-15</inkml:trace>
  <inkml:trace contextRef="#ctx0" brushRef="#br0" timeOffset="84102.03">22336 10223 0,'0'0'0,"0"0"15,0 0 1,0 0-16,18 6 16,21 1-16,26 4 15,8-2 1,8 0-16,27-5 15,11 1-15</inkml:trace>
  <inkml:trace contextRef="#ctx0" brushRef="#br0" timeOffset="84648.77">23413 10196 0,'0'0'16,"0"0"-16,0 0 15,0 0-15,-14 25 16,-2 15-1,-8 24-15,0 5 16,2 10 0,0 22-16,12 10 15,8-15-15,6-16 16</inkml:trace>
  <inkml:trace contextRef="#ctx0" brushRef="#br0" timeOffset="84914.33">23896 10350 0,'0'0'16,"0"0"-16,0 0 16,0 0-16,0 0 15,0 18 1,0 13-16,0 12 16</inkml:trace>
  <inkml:trace contextRef="#ctx0" brushRef="#br0" timeOffset="86111.45">23406 10334 0,'0'0'15,"-15"23"-15,-1 6 16,-5 18-1,6 9-15,4 8 0,4 6 16,12-1-16,11-7 16,10-6-1,12-11-15,6-14 16,10-16 0,5-12-16,-4-14 15,0-13-15,-14-13 16,-8-5-1,-9-9-15,-13-3 16,-16-2 0,-8 5-16,-16 6 15,-12 5-15,-9 9 16,-11 13 0,-6 11-16,-3 16 15,1 11 1,5 11-16,7 8 15,57-39-15,-44 50 16</inkml:trace>
  <inkml:trace contextRef="#ctx0" brushRef="#br0" timeOffset="86392.63">24036 10200 0,'-26'18'0,"-11"14"15,-23 19 1,-22 29-16,-30 39 16,-16 35-1,10 4-15,18-8 16,21-16-16,26-29 15,15-22 1,17-23-16,17-22 16,11-9-1,11-9-15</inkml:trace>
  <inkml:trace contextRef="#ctx0" brushRef="#br0" timeOffset="86611.33">24162 10935 0,'0'0'0,"0"0"15,-12 27-15,-5 18 16,-12 27-1,-10 23-15,1 20 16</inkml:trace>
  <inkml:trace contextRef="#ctx0" brushRef="#br0" timeOffset="86892.51">24860 10126 0,'-19'32'16,"-6"18"-16,-12 34 15,-7 29 1,-4 42-16,12 10 16,20-32-16,20-31 15,17-26 1</inkml:trace>
  <inkml:trace contextRef="#ctx0" brushRef="#br0" timeOffset="87720.45">25154 10330 0,'0'0'16,"0"0"-16,-12 23 16,-7 17-1,-11 29-15,-5 31 16,4 25-1,19-4-15,18-18 16,21-43-16,6-38 16,13-28-1,0-26-15,9-22 16,4-26 0,-11-15-16,-24 12 15,-21 14-15,-8 20 16,-6 13-1,-2 9-15,-6 11 16,-10 7 0,-4 11-16,0 5 15,3 4 1,10-4-16,9-3 16,13-6-16,16-4 15,17-8 1,6-6-16,15-2 15,5 2 1,-2 4-16,2 5 16,-5 4-16,-5 10 15,-4 9 1,-8 11-16,-13 8 16,-11 12-1,-10 10-15,-8 10 16,-5 6-16,-1 2 15,3 3 1,6 15-16,15-10 16,14-16-16,7-32 15,7-18 1,5-18-16,6-11 16,-5-20-1,-4-14-15,-14-6 16,-11-6-16,-13 1 15,-11 1 1,-10 4-16,-8 4 16,-9 10-1,-6 8-15,-3 12 16,-10 13-16,0 16 16,-8 11-1,6 13-15,10 5 16,17 0-1</inkml:trace>
  <inkml:trace contextRef="#ctx0" brushRef="#br0" timeOffset="87970.38">25527 10205 0,'0'0'16,"0"0"-16,-21 13 15,-14 19 1,-24 23-16,-25 37 16,-25 40-16,-5 24 15,15-2 1,14-11-16,18-22 15</inkml:trace>
  <inkml:trace contextRef="#ctx0" brushRef="#br0" timeOffset="88251.57">26306 10334 0,'-37'27'0,"-22"20"16,-38 42-1,-33 55-15,-36 70 16,-8 61-16,22 10 16</inkml:trace>
  <inkml:trace contextRef="#ctx0" brushRef="#br0" timeOffset="97483.78">22716 13768 0,'0'0'0,"0"0"15,0 0 1,0 0-16,-27 12 16,-10 3-16,-24 10 15,5 2-15,2-5 16,2-7-1,6-10-15,1-10 16,5-8 0,4-7-16,5-9 15,6-9 1,5-6-16,11-11 16,4 0-16,13-7 15,3 1 1,11-1-16,7 6 15,4 7 1,6 6-16,5 10 16,4 8-16,-4 9 15,2 14 1,-5 11-16,-3 11 16,-5 9-1,-5 11-15,-10 12 16,-10 4-16,-8 4 15,-6 4 1,-10-1-16,-8 2 16,-1-10-1,-6-3-15,-6-12 16,-1-8 0,1-12-16,-8-7 15,2-8-15,-1-7 16,1-8-1,1-3-15,9-7 16,3-7-16,10-6 16,7-7-1,5-8-15,14-1 16,4 0 0,11 0-16,8 2 15,11 6-15,6 3 16,8 12-1,6 4-15,1 9 16,0 6 0,-8 11-16,-7 14 15,-6 9-15,-15 9 16,-9 8 0,-16 15-16,-16 10 15,-19 13 1,-30 37-16,-40 56 15,-40 72-15,-10 51 16</inkml:trace>
  <inkml:trace contextRef="#ctx0" brushRef="#br0" timeOffset="106637.89">28212 10515 0,'0'0'0,"0"0"16,0 0-1,0 0-15,-22 14 16,-11 6-16,-14 9 15,2 1 1,2 0-16,2-3 16,41-27-1,-41 18-15,1-7 16,40-11-16,-38-2 16,38 2-1,-31-14-15,7-10 16,24 24-1,-17-25-15,8-4 16,7-4-16,8 2 16,4-1-1,8 1-15,2 2 16,5 2 0,1 4-16,1 5 15,2 7 1,-2 4-16,0 7 15,-3 10-15,2 6 16,-7 5 0,-1 7-16,-5 7 15,-7 12-15,-6 7 16,-8 0 0,-3 1-16,-5-3 15,16-52 1,0 0-16,-15 51 15,15-51 1,0 0-16,0 0 16,-16 40-16,16-40 15,0 0 1,0 0-16,-12 32 16,12-32-1,0 0-15,0 0 16,-4 18-16,4-18 15,-4 8 1,4-8-16,-12 7 16,-5-4-16</inkml:trace>
  <inkml:trace contextRef="#ctx0" brushRef="#br0" timeOffset="108340.61">22662 7839 0,'0'0'16,"0"0"-1,0 0-15,0 0 16,0 0-16,21 6 16,18 8-1,10 6-15,-8 0 16,-1 2 0,2 3-16,3 3 15,2-5-15,2 4 16,5-2-1,2 0-15,2-2 16,2 5 0,0-4-16,2 5 15,3 0-15,-3 6 16,5-2 0,-2 5-16,14 6 15,8 3 1,3 0-16,-2-6 15,-6-6-15,4 3 16,2 1 0,2 2-16,1 2 15,-2 0 1,-3 1-16,-6-2 16,3 1-16,3 1 15,11 3 1,-6 0-16,3-2 15,-6 2 1,1-3-16,-4 1 16,-1-2-16,2-1 15,-2-1 1,6-4-16,6 6 16,-4 1-1,-5-1-15,-5-1 16,-5-1-1,3 3-15,-2 1 16,5-1-16,-3 4 16,1-2-1,-2 0-15,2 0 16,-2-1 0,0-1-16,-2-1 15,-1 0-15,0-3 16,-2-3-1,-5 1-15,-5-4 16,-12-4 0,-2-4-16,1 1 15,-4-1-15,0 1 16,-4 0 0,-2 0-1,2-3-15,-3 1 16,-2 2-16,-2-5 15,-1 3 1,-35-25-16,36 22 16,-36-22-16,37 29 15,-37-29 1,40 30-16,-40-30 16,0 0-16,35 26 15,-35-26 1,0 0-16,32 25 15</inkml:trace>
  <inkml:trace contextRef="#ctx0" brushRef="#br0" timeOffset="115713.88">27866 10553 0,'0'0'15,"0"0"1,0 0-16,0 7 15,0 0 1,0 0-16,0-5 16,0-4-16,0-19 15,5-26 1,1-29-16,10-22 16,4-6-1,5-6-15,-5-4 16,9 4-16,6 5 15,12 2 1,5 0-16,9 3 16,8-2-1,11 1-15,-2 11 16,5 8-16,0 16 16,-10 11-1,0 12-15,-7 10 16,-1 11-1,-9 10-15,-3 6 16,5 7-16,1 9 16,0 8-1,0 8-15,-3 8 16,-4 11 0,-4 6-16,-2 12 15,2 19-15,-4 19 16,-16 0-1,-10-3-15,-5 2 16,-6 4-16,-7 2 16,-12 2-1,-3 4-15,-7 0 16,-12-1 0,-6 9-16,-13 3 15,-6-9 1,-4-8-16,-3-8 15,-9-5-15,-4-2 16,-13-5 0,-10-7-16,-11-8 15,-9-4 1,-16-5-16,-2-8 16,-5-7-16,-7 0 15,-7-3 1,3-3-16,1-5 15,4-5 1,-5-1-16,-10 4 16,1 0-1,-1-3-15,4 5 16,9 2-16,14 0 16,12 0-1,20-2-15,13 2 16,8 2-16,11 2 15,12 0 1,8 6-16,14-10 16,10 0-1,4 7-15,8 2 16,7 1 0,12 4-16,7 2 15,4-1-15,7 5 16,8 3-1,3 0-15,13 3 16,10 13 0,11 0-16,6-6 15,5-8-15,4-7 16,5-11 0,-5-10-16,7-3 15,4-8-15,9-6 16,4-9-1,5-12-15,3-9 16,-1-9 0,7-12-16,9-12 15,4-9 1,4-2-16,-10 0 16,-7 8-16,-3-2 15,6 6 1,-5 1-16,-5 8 15,-7 3 1,0 7-16,-6 6 16,-2 5-16,-1 5 15,3 7 1,18 2-16,5 7 16,11 11-1,4 15-15,-2 20 16,-16 22-16,-15 14 15</inkml:trace>
  <inkml:trace contextRef="#ctx1" brushRef="#br0">25894 6738 0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5A7E4-4AD9-417C-A8A4-44DA8F714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877CCC-EE3E-451B-BA52-014BB6C37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F9D35-91A3-468C-9727-91311090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2F9C-0777-42D3-BE18-2DCD971118F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AB0FE-03B0-4F5B-AB43-F4B932AD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8F1C9-11CB-4BC2-930F-7D9E2E32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39A-9C32-4468-81C0-4281D218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6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47972-B53D-4BDF-BA76-29F0EB67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321F1C-6EA4-401C-BA47-4ADC39BAE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3FF7F-B14F-49A1-8C01-819A409A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2F9C-0777-42D3-BE18-2DCD971118F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0160E-D627-4047-8D03-0991A288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399FF-9624-4F15-B403-224234AF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39A-9C32-4468-81C0-4281D218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9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4BDEEA-71C4-478D-96AD-AB0A2C276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DA8C9F-5975-418C-B996-C0EB1DED3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BEB06F-861A-4A64-ACD4-6A9CEC7C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2F9C-0777-42D3-BE18-2DCD971118F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30D8EE-F7FD-44D2-9B70-CC611CDD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296DE-1B13-4569-BA65-A4866A5F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39A-9C32-4468-81C0-4281D218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2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5E601-83BC-42C8-AC3A-CC9C9D49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67575-3CC6-49D1-B4EC-D31093E5F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64C7B-554C-4B8C-8D00-8FA42E18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2F9C-0777-42D3-BE18-2DCD971118F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F4388-AD2E-4174-B903-5145B24C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6FEB4-1443-459A-9415-96095AD5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39A-9C32-4468-81C0-4281D218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8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848DC-774B-4D8B-8EFA-F3C1C83CC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C7CCD-5D4C-4B6E-80C1-A85391CB2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7F284-337F-4D76-AA67-80E69AC9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2F9C-0777-42D3-BE18-2DCD971118F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95507-1998-490D-8AB2-55647851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002F1-5BA5-4299-9E32-116B4245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39A-9C32-4468-81C0-4281D218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43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31302-A357-447B-A46E-72BB5BE3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03F19-C788-4991-901F-C43CD2291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E9E92F-026A-421F-8869-2BB99593B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A2C718-3BC2-4948-8DC4-D1D65036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2F9C-0777-42D3-BE18-2DCD971118F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91B343-8810-4401-8343-0C830A9D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E2DBDA-DF26-4D5E-B78A-93FB90C9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39A-9C32-4468-81C0-4281D218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48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333-7686-46A7-8C9B-23E6B952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5201A-D62F-4E47-8512-78D5CAA1C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44B4AB-4FCC-4411-9913-A92941C62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B7118A-6BAC-479B-BCCB-D0FB7ECC8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B1F566-A18A-4B1B-B005-A87F92EFC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C3B0D0-8BAF-48C0-B6DE-7B5179A6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2F9C-0777-42D3-BE18-2DCD971118F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F3FD51-DBC9-4743-83DF-5B0AEC04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0776E6-DE81-4051-81C7-3F0FFD02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39A-9C32-4468-81C0-4281D218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CECD7-417F-443A-97BD-57D1BEF8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655918-1F86-410A-A121-DA2AE39D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2F9C-0777-42D3-BE18-2DCD971118F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2628D5-607B-4746-8511-6C0CC000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DFCA8-CF3E-4198-8F6C-DD5DBC65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39A-9C32-4468-81C0-4281D218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73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F0B13C-3183-42EA-BF34-E02E7FFE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2F9C-0777-42D3-BE18-2DCD971118F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73AA74-365C-4BA9-A0AF-863406E7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AF02DF-6359-4227-B43E-19925C32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39A-9C32-4468-81C0-4281D218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41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847BA-2A08-4215-90CB-C4C2573E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A53CC9-33B5-44CE-A14A-C6B2997E4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B35743-10DB-450F-8014-6C87761F1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29E54C-AE18-479F-9C3C-AF7EDE83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2F9C-0777-42D3-BE18-2DCD971118F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9B3CAE-5853-4FCB-92D6-D50E05FB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23017F-874E-4B54-BFF1-D2CBF19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39A-9C32-4468-81C0-4281D218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7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45F25-B68E-44D9-B676-19683C0B5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270971-F286-478C-9898-C8BDDC953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50CE23-587A-4F2B-A697-C451E255B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414316-212B-4622-BD27-4E727CE7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2F9C-0777-42D3-BE18-2DCD971118F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5CC335-9CB2-4617-BC85-EEF9A49B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EFD99-EC56-44AE-AF9E-7A5876B2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39A-9C32-4468-81C0-4281D218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83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F4A26C-B20F-404B-BED7-180DA52E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ED814B-B32A-4929-933F-7649A3922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E0E22-14B8-46E2-AF31-2D31243F3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E2F9C-0777-42D3-BE18-2DCD971118F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0FAB1-24CB-4C24-9BC7-B66306285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5C3B8-16E1-4BD7-939F-E99E64201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DE39A-9C32-4468-81C0-4281D218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88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FAE34-4FE3-4FA3-B904-359CDF5BF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 </a:t>
            </a:r>
            <a:r>
              <a:rPr lang="ko-KR" altLang="en-US" dirty="0" err="1"/>
              <a:t>본수업</a:t>
            </a:r>
            <a:r>
              <a:rPr lang="ko-KR" altLang="en-US" dirty="0"/>
              <a:t> 필기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47B698-1369-44D8-89A3-AC0184EA2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9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0278F-2E4F-45ED-9C0F-D9E91550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Win32 API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B0D02-CFB8-4C89-BE90-5D386D5A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사용자의 입력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en-US" dirty="0"/>
              <a:t>입력을 </a:t>
            </a:r>
            <a:r>
              <a:rPr lang="en-US" altLang="ko-KR" dirty="0"/>
              <a:t>OS</a:t>
            </a:r>
            <a:r>
              <a:rPr lang="ko-KR" altLang="en-US" dirty="0"/>
              <a:t>가 해석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en-US" dirty="0"/>
              <a:t>프로그램에게 전달</a:t>
            </a:r>
            <a:endParaRPr lang="en-US" altLang="ko-KR" dirty="0"/>
          </a:p>
          <a:p>
            <a:r>
              <a:rPr lang="en-US" altLang="ko-KR" dirty="0" err="1"/>
              <a:t>WndProc</a:t>
            </a:r>
            <a:r>
              <a:rPr lang="ko-KR" altLang="en-US" dirty="0"/>
              <a:t> </a:t>
            </a:r>
            <a:r>
              <a:rPr lang="en-US" altLang="ko-KR" dirty="0"/>
              <a:t>(Windows Procedure)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CallBack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외부</a:t>
            </a:r>
            <a:r>
              <a:rPr lang="en-US" altLang="ko-KR" dirty="0"/>
              <a:t>(OS)</a:t>
            </a:r>
            <a:r>
              <a:rPr lang="ko-KR" altLang="en-US" dirty="0"/>
              <a:t>에서 호출가능한 함수</a:t>
            </a:r>
            <a:endParaRPr lang="en-US" altLang="ko-KR" dirty="0"/>
          </a:p>
          <a:p>
            <a:r>
              <a:rPr lang="en-US" altLang="ko-KR" dirty="0" err="1"/>
              <a:t>WndProc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개의 인수</a:t>
            </a:r>
            <a:endParaRPr lang="en-US" altLang="ko-KR" dirty="0"/>
          </a:p>
          <a:p>
            <a:pPr lvl="1"/>
            <a:r>
              <a:rPr lang="en-US" altLang="ko-KR" dirty="0"/>
              <a:t> HWND : </a:t>
            </a:r>
            <a:r>
              <a:rPr lang="ko-KR" altLang="en-US" dirty="0"/>
              <a:t>윈도우 핸들</a:t>
            </a:r>
            <a:r>
              <a:rPr lang="en-US" altLang="ko-KR" dirty="0"/>
              <a:t>. </a:t>
            </a:r>
            <a:r>
              <a:rPr lang="ko-KR" altLang="en-US" dirty="0"/>
              <a:t>사용자의 입력을 받은 당사자</a:t>
            </a:r>
            <a:endParaRPr lang="en-US" altLang="ko-KR" dirty="0"/>
          </a:p>
          <a:p>
            <a:pPr lvl="1"/>
            <a:r>
              <a:rPr lang="en-US" altLang="ko-KR" dirty="0"/>
              <a:t> UINT : </a:t>
            </a:r>
            <a:r>
              <a:rPr lang="ko-KR" altLang="en-US" dirty="0"/>
              <a:t>사용자의 입력을 숫자로 변환한 값</a:t>
            </a:r>
            <a:endParaRPr lang="en-US" altLang="ko-KR" dirty="0"/>
          </a:p>
          <a:p>
            <a:pPr lvl="1"/>
            <a:r>
              <a:rPr lang="en-US" altLang="ko-KR" dirty="0"/>
              <a:t> *PARAM : </a:t>
            </a:r>
            <a:r>
              <a:rPr lang="ko-KR" altLang="en-US" dirty="0"/>
              <a:t>해당 윈도우에서 처리를 위해 필요한 부가 정보</a:t>
            </a:r>
            <a:endParaRPr lang="en-US" altLang="ko-KR" dirty="0"/>
          </a:p>
          <a:p>
            <a:pPr lvl="1"/>
            <a:r>
              <a:rPr lang="en-US" altLang="ko-KR" dirty="0"/>
              <a:t> WPARAM : </a:t>
            </a:r>
            <a:r>
              <a:rPr lang="ko-KR" altLang="en-US" dirty="0"/>
              <a:t>키보드 정보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LPARAM : </a:t>
            </a:r>
            <a:r>
              <a:rPr lang="ko-KR" altLang="en-US" dirty="0"/>
              <a:t>마우스 정보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AE71391-DFC7-4937-9154-41D44F9A7275}"/>
                  </a:ext>
                </a:extLst>
              </p14:cNvPr>
              <p14:cNvContentPartPr/>
              <p14:nvPr/>
            </p14:nvContentPartPr>
            <p14:xfrm>
              <a:off x="1625760" y="5613480"/>
              <a:ext cx="3537000" cy="702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AE71391-DFC7-4937-9154-41D44F9A72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6400" y="5604120"/>
                <a:ext cx="3555720" cy="8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924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CA3A5-AFBF-4A16-B7FC-A7AE9B52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r>
              <a:rPr lang="en-US" altLang="ko-KR" dirty="0"/>
              <a:t>(</a:t>
            </a:r>
            <a:r>
              <a:rPr lang="ko-KR" altLang="en-US" dirty="0"/>
              <a:t>이벤트</a:t>
            </a:r>
            <a:r>
              <a:rPr lang="en-US" altLang="ko-KR" dirty="0"/>
              <a:t>) </a:t>
            </a:r>
            <a:r>
              <a:rPr lang="ko-KR" altLang="en-US" dirty="0"/>
              <a:t>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2AB40-821D-4636-8891-07A94215E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API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MessageBox</a:t>
            </a:r>
            <a:r>
              <a:rPr lang="en-US" altLang="ko-KR" dirty="0"/>
              <a:t>( ) API : </a:t>
            </a:r>
            <a:r>
              <a:rPr lang="ko-KR" altLang="en-US" dirty="0"/>
              <a:t>간단한 정보를 출력하는 </a:t>
            </a:r>
            <a:r>
              <a:rPr lang="ko-KR" altLang="en-US" dirty="0" err="1"/>
              <a:t>다이어로그</a:t>
            </a:r>
            <a:r>
              <a:rPr lang="ko-KR" altLang="en-US" dirty="0"/>
              <a:t> 출력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printf</a:t>
            </a:r>
            <a:r>
              <a:rPr lang="en-US" altLang="ko-KR" dirty="0">
                <a:sym typeface="Wingdings" panose="05000000000000000000" pitchFamily="2" charset="2"/>
              </a:rPr>
              <a:t>( ) </a:t>
            </a:r>
            <a:r>
              <a:rPr lang="ko-KR" altLang="en-US" dirty="0">
                <a:sym typeface="Wingdings" panose="05000000000000000000" pitchFamily="2" charset="2"/>
              </a:rPr>
              <a:t>와 유사한 기능을 갖는다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647932B-82F6-4F66-B9CA-DB997730885C}"/>
                  </a:ext>
                </a:extLst>
              </p14:cNvPr>
              <p14:cNvContentPartPr/>
              <p14:nvPr/>
            </p14:nvContentPartPr>
            <p14:xfrm>
              <a:off x="1362240" y="3187440"/>
              <a:ext cx="6361200" cy="2637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647932B-82F6-4F66-B9CA-DB99773088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2880" y="3178080"/>
                <a:ext cx="6379920" cy="265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116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BDCB6-3044-42AE-9991-FDA7AD25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22551-4401-479E-98BA-EAD1F6883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 그리기</a:t>
            </a:r>
            <a:endParaRPr lang="en-US" altLang="ko-KR" dirty="0"/>
          </a:p>
          <a:p>
            <a:r>
              <a:rPr lang="ko-KR" altLang="en-US" dirty="0"/>
              <a:t>사각형 그리기</a:t>
            </a:r>
            <a:endParaRPr lang="en-US" altLang="ko-KR" dirty="0"/>
          </a:p>
          <a:p>
            <a:r>
              <a:rPr lang="ko-KR" altLang="en-US" dirty="0"/>
              <a:t>타원 그리기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모두 </a:t>
            </a:r>
            <a:r>
              <a:rPr lang="en-US" altLang="ko-KR" dirty="0"/>
              <a:t>2</a:t>
            </a:r>
            <a:r>
              <a:rPr lang="ko-KR" altLang="en-US" dirty="0"/>
              <a:t>개의 좌표만 있으면 그릴 수 있음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4A89009-47C2-4E45-851A-4701FF3CB3EF}"/>
                  </a:ext>
                </a:extLst>
              </p14:cNvPr>
              <p14:cNvContentPartPr/>
              <p14:nvPr/>
            </p14:nvContentPartPr>
            <p14:xfrm>
              <a:off x="2341800" y="2298960"/>
              <a:ext cx="9187560" cy="372060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4A89009-47C2-4E45-851A-4701FF3CB3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2440" y="2289600"/>
                <a:ext cx="9206280" cy="373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295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32110-F576-4E04-B662-E4DEBD09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그리기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F86D2-3EEB-478F-8D4B-38B3F4277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선그리기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MoveToEx</a:t>
            </a:r>
            <a:r>
              <a:rPr lang="en-US" altLang="ko-KR" dirty="0"/>
              <a:t>( ) : </a:t>
            </a:r>
            <a:r>
              <a:rPr lang="ko-KR" altLang="en-US" dirty="0"/>
              <a:t>기준점 설정하는 </a:t>
            </a:r>
            <a:r>
              <a:rPr lang="en-US" altLang="ko-KR" dirty="0"/>
              <a:t>API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LineTo</a:t>
            </a:r>
            <a:r>
              <a:rPr lang="en-US" altLang="ko-KR" dirty="0"/>
              <a:t>( ) : </a:t>
            </a:r>
            <a:r>
              <a:rPr lang="ko-KR" altLang="en-US" dirty="0"/>
              <a:t>끝점 설정과 실제 선을 그리는 </a:t>
            </a:r>
            <a:r>
              <a:rPr lang="en-US" altLang="ko-KR" dirty="0"/>
              <a:t>API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사각형 그리기</a:t>
            </a:r>
            <a:endParaRPr lang="en-US" altLang="ko-KR" dirty="0"/>
          </a:p>
          <a:p>
            <a:pPr lvl="1"/>
            <a:r>
              <a:rPr lang="en-US" altLang="ko-KR" dirty="0"/>
              <a:t> Rectangle( ) : </a:t>
            </a:r>
            <a:r>
              <a:rPr lang="ko-KR" altLang="en-US" dirty="0"/>
              <a:t>사각형의 </a:t>
            </a:r>
            <a:r>
              <a:rPr lang="ko-KR" altLang="en-US" dirty="0" err="1"/>
              <a:t>좌상단</a:t>
            </a:r>
            <a:r>
              <a:rPr lang="en-US" altLang="ko-KR" dirty="0"/>
              <a:t>, </a:t>
            </a:r>
            <a:r>
              <a:rPr lang="ko-KR" altLang="en-US" dirty="0" err="1"/>
              <a:t>우하단</a:t>
            </a:r>
            <a:r>
              <a:rPr lang="ko-KR" altLang="en-US" dirty="0"/>
              <a:t> 좌표를 주고 그리는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 타원 그리기</a:t>
            </a:r>
            <a:endParaRPr lang="en-US" altLang="ko-KR" dirty="0"/>
          </a:p>
          <a:p>
            <a:pPr lvl="1"/>
            <a:r>
              <a:rPr lang="en-US" altLang="ko-KR" dirty="0"/>
              <a:t> Ellipse( ) :  </a:t>
            </a:r>
            <a:r>
              <a:rPr lang="ko-KR" altLang="en-US" dirty="0"/>
              <a:t>타원을 그리는 </a:t>
            </a:r>
            <a:r>
              <a:rPr lang="en-US" altLang="ko-KR" dirty="0"/>
              <a:t>API, </a:t>
            </a:r>
            <a:r>
              <a:rPr lang="ko-KR" altLang="en-US" dirty="0"/>
              <a:t>사각형과 같이 </a:t>
            </a:r>
            <a:r>
              <a:rPr lang="ko-KR" altLang="en-US" dirty="0" err="1"/>
              <a:t>좌상단</a:t>
            </a:r>
            <a:r>
              <a:rPr lang="en-US" altLang="ko-KR" dirty="0"/>
              <a:t>, </a:t>
            </a:r>
            <a:r>
              <a:rPr lang="ko-KR" altLang="en-US" dirty="0" err="1"/>
              <a:t>우하단</a:t>
            </a:r>
            <a:r>
              <a:rPr lang="ko-KR" altLang="en-US" dirty="0"/>
              <a:t> 좌표를 이용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541536C-2457-47A3-BD86-05EB71EF7732}"/>
                  </a:ext>
                </a:extLst>
              </p14:cNvPr>
              <p14:cNvContentPartPr/>
              <p14:nvPr/>
            </p14:nvContentPartPr>
            <p14:xfrm>
              <a:off x="2874960" y="4859280"/>
              <a:ext cx="4166280" cy="13100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541536C-2457-47A3-BD86-05EB71EF77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5600" y="4849920"/>
                <a:ext cx="4185000" cy="13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748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06B64-1DD6-4132-BDAD-274A5270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69EBE4-5602-4C84-8CA5-9497D854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739D452-5032-47AD-A7A8-8AE7A4C11F87}"/>
                  </a:ext>
                </a:extLst>
              </p14:cNvPr>
              <p14:cNvContentPartPr/>
              <p14:nvPr/>
            </p14:nvContentPartPr>
            <p14:xfrm>
              <a:off x="708120" y="1444680"/>
              <a:ext cx="10941120" cy="46141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739D452-5032-47AD-A7A8-8AE7A4C11F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760" y="1435320"/>
                <a:ext cx="10959840" cy="463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765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185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9월 9일 본수업 필기</vt:lpstr>
      <vt:lpstr>Win32 API 프로그래밍</vt:lpstr>
      <vt:lpstr>사용자 입력(이벤트) 확인</vt:lpstr>
      <vt:lpstr>화면 그리기</vt:lpstr>
      <vt:lpstr>그리기 API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6</cp:revision>
  <dcterms:created xsi:type="dcterms:W3CDTF">2024-09-09T04:11:46Z</dcterms:created>
  <dcterms:modified xsi:type="dcterms:W3CDTF">2024-09-09T06:28:23Z</dcterms:modified>
</cp:coreProperties>
</file>