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9-23T04:10:27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4-09-23T04:11:01.539"/>
    </inkml:context>
  </inkml:definitions>
  <inkml:trace contextRef="#ctx0" brushRef="#br0">26829 3457 0,'-36'0'110,"1"35"-110,-406 142 31,194-89-31,53-17 0,-53-1 16,-211 71-1,-19-52 1,89 34-1,0-35 1,71-17 0,158-18-1,-176 35 1,-35-18 0,-71 19-1,141-37 1,17-16-1,19-1 1,-36 18 0,-35 0-1,-71 17 1,106 1 0,-35-36-1,71-17 1,-107-18-1,212 18 1,-140-1 0,-1-17 15,-71 0-31</inkml:trace>
  <inkml:trace contextRef="#ctx0" brushRef="#br0" timeOffset="1441.21">18344 3492 0,'18'0'62,"17"0"-46,-17 0-16,141 0 16,35 53-1,159 18 16,-1 17-15,19 0 0,-54 36-1,-17-18 1,53 17 0,35 18-1,18 18 1,158 106-1,-176-124 1,-17 0 0,122 53-1,19-18 1,-71-35 0,-124-17-1,1-54 16,-212-17-15,17 0 0,-52-18-1,17 18 1,-35-17-16,123 17 16,-52-18-1,-89-18 1,-17-17-1</inkml:trace>
  <inkml:trace contextRef="#ctx1" brushRef="#br0">1918 10424 0,'15'44'0,"13"28"16,14 60-16,14 60 31,2 51-31,3 48 0,-7-1 0,12 16 31,9 23-15,12 28-16,1 28 15,15 34-15,7 37 16,1 38 0,-1 27-16</inkml:trace>
  <inkml:trace contextRef="#ctx1" brushRef="#br0" timeOffset="7788.05">3301 9535 0,'0'0'0,"0"0"15,0 0 1,0 0-16,0 0 16,-18 15-16,-6 7 15,-19 10-15,-6 1 16,-11 2-16,-7 1 16,-33 7-1,-21-4 1,-12-4-16,2-13 15,8-15 1,4-10-16,6-8 0,8-9 31,6-7-31,7-8 0,14-8 16,20-5-16,14-7 16,13 0-1,8-5-15,6-12 16,8-11-16,11-26 15,15-16-15,15 2 16,12 0 0,9 13-16,10 7 15,9 8 1,6 5-16,10 8 16,9 8-1,2 9-15,7 8 16,-1 16-16,-4 11 15,4 12 1,-2 13-16,-3 8 16,-2 16-1,-8 7-15,-16 12 16,-9 9-16,-2 11 16,-7 12-1,-4 8-15,-8 10 16,-9 12-1,-15 9-15,-17 9 16,-24 17-16,-36 14 16,-48 16-1,-50 1-15,-69 31 16,-39-1 0,-37 16-16,-48 36 15,-46 58-15,-36 59 16</inkml:trace>
  <inkml:trace contextRef="#ctx1" brushRef="#br0" timeOffset="8748.52">2577 9501 0,'31'42'0,"21"23"16,26 49 0,19 51-16,-2 45 15,-1 48-15,-17 5 16,-23 16-1,-10 21-15,-9 19 16,-8 16 0,-3 23-16,-3 13 15,-1 22 1,-4 24-16,-8 23 16</inkml:trace>
  <inkml:trace contextRef="#ctx1" brushRef="#br0" timeOffset="9607.79">3908 10183 0,'-19'29'15,"-6"15"-15,-18 28 16,-24 28 0,-47 41-16,-46 42 15,-37 32-15,3 4 16,-7 13 0,-1 25-16,4 17 15,-5 24 1,-8 19-16,-8 20 15,-15 21-15,-19 24 16,-12 27 0,-13 27-16</inkml:trace>
  <inkml:trace contextRef="#ctx1" brushRef="#br0" timeOffset="10303.14">2111 12043 0,'46'46'16,"32"23"-16,69 64 15,91 87 1,65 59-16,8 14 16,11 17-1,15 31-15,-4 44 16,-12 55-16,-28 49 15</inkml:trace>
  <inkml:trace contextRef="#ctx1" brushRef="#br0" timeOffset="11018.71">3889 14550 0,'-45'0'0,"-40"-4"16,-82-23-16,-113-40 16,-140-51-1,-92-9-15,-93-1 16</inkml:trace>
  <inkml:trace contextRef="#ctx1" brushRef="#br0" timeOffset="22163.77">1720 10911 0,'0'0'16,"0"0"-16,0 27 15,0 24 1,0 29-16,0 19 15,4 1 1,2 5-16,8 7 16,4 8-16,6 12 0,5 14 15,5 6 1,1 0 0,1 4-16,5 10 15,-1 3 1,-1 3-16,2 7 0,-7 8 31,1 9-31,-5 0 0,-5-7 16,-6 9-1,4 0-15,1 6 16,3 6-16,-5 2 16,-8 8-16,0 13 15,-5-17 1</inkml:trace>
  <inkml:trace contextRef="#ctx1" brushRef="#br0" timeOffset="22897.97">1992 13165 0,'46'27'0,"35"20"15,61 35-15,97 66 16,64 58 0,-12 15-16,-12 29 15,-14 31-15,-25 32 16,-34 33 0,-37 27-16,-36 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23T05:11:38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4034 11599 0,'0'0'15,"0"0"-15,0 0 16,0 0 0,0 26-16,0 22 15,0 21 1,0-4-16,-4-3 16,2 1-16,-2 3 15,0 6 1,4 2-16,-6 9 15,1-3 1,-1-5-16,6-3 16,4-3-16,6-10 15,-2-6 1,1-4-16,2-1 16,3-1-1,-1-5-15,-13-42 16,14 38-16,-14-38 15,0 0 1,0 0-16,17 31 16,2-13-16,-2-9 15,1-7 1,9-4-16,2-4 16,7-1-1,6-2-15,11-1 16,4 2-16,3 3 15,5 0 1,4 5-16,0 8 16,7-1-1,18 6-15,6 4 16,6 8-16,-14 2 16,-14 5-1,-5-3-15,-5 0 16,-18-10-1,-2 2-15,-48-21 16,44 20-16,-44-20 16,44 14-1,-44-14-15,41 6 16,-41-6 0,35-9-16,-10-11 15,-4-7-15,-4-4 16,-3-8 15,-3-10-31,-2-2 16,-4-4-16,1-6 15,-4 1 1,1-5-16,-1 1 16,-2-4-1,2-3-15,-2-1 16,0 3-1,0 5-15,2-2 16,-2 2-16,0 3 16,0 3-1,-2 5-15,2 4 16,0 49-16,0-50 16,0 50-1,0 0-15,0-47 16,0 47-1,0 0-15,0 0 16,0-47 0,0 47-16,-4-38 15,4 38-15,-14-32 16,-10 13 0,-9 1-16,-15 0 15,-5 4 1,-8 1-16,-3 5 15,-8-2-15,-5 1 16,-23 0 0,-16 1-16,-2 4 15,6-1-15,18 2 16,5 3 0,6 5-16,-1-1 15,-1 3 1,2 0-16,4 1 15,5 2-15,19-3 16,6 1 0,4-1-16,5-3 15,8 1 1,12-3-16,10 1 16,1-3-16,4 2 15,0 0 1,3-2-16,0 0 15,2-2 1,2 0-16,0-1 16,0 1-16,1-1 15,-1 3 1,1 0-16,-1 0 16,3 5-1</inkml:trace>
  <inkml:trace contextRef="#ctx0" brushRef="#br0" timeOffset="2414.66">3640 11382 0,'0'0'16,"0"0"-16,8-15 15,9-15 1,9-11-16,0-12 16,1-4-16,-1-10 15,4-5 1,10-28-16,13-21 15,0-6 1,4-7-16,-6 8 0,-4 12 0,9 2 16,2 1-1,7-1-15,1 3 16,2 4 0,2 4-16,-1 7 15,-3 3-15,-9 12 31,-2 8-15,-3 6-16,-5 9 0,-11 14 16,-5 7-16,0 3 31,-31 32-31,33-22 0,1 6 31,-5 14-31,-7 8 16,3 8-16,-5 9 15,3 6-15,-3 8 16,1 17-16,6 6 16,1 5-1,-2 9-15,8 26 16,3 26 0,-3 12-16,-3 14 15,-4-10-15,-5-1 16,2-2-1,-2-3-15,6-4 16,1-13 0,10-3-16,5-2 15,13-5-15,2-6 16,2-5 0,-13-11-16,-9-4 15,-21-14 1,-20-22-16,-14-11 15</inkml:trace>
  <inkml:trace contextRef="#ctx0" brushRef="#br0" timeOffset="3148.87">3567 11480 0,'0'0'16,"0"0"-16,-28 12 15,-23 8 1,-24 11-16,-24 13 16,-27 11-1,-12 7-15,-14 7 16,-3 2-16,4-1 15,6-1 1,9-6-16,7-5 16,6-2-1,9-9-15,11-5 16,17-4-16,17-4 16,14-8-1,55-26-15,-36 25 16,36-25-1,-19 22-15,13-6 16,16-5-16,13-4 16,9-5-1,19-4-15,20 0 16,11-1 0,37-4-16,37 5 15,10 4-15,0 14 16,-9 6-1,-12 3-15,0 5 16,-1-2 0,-1 6-16,0 4 15,-5-3-15,-2 1 16,-7-4 0,-12-8-16,-3-6 15</inkml:trace>
  <inkml:trace contextRef="#ctx0" brushRef="#br0" timeOffset="3902.87">6101 11605 0,'0'0'16,"0"0"-1,21 0-15,20 5 16,29 2-16,10 11 16,16 13-1,12 14-15,13 10 16,10 15 0,10 10-16,4 7 15,-2 9-15,-2 3 31,-4 1-31,-8 3 16,-8 0-16,-12-4 16,-12-2-1,-17-5-15,-18-9 16,-19-11 0,-17-11-16,-18-15 15,-12-9-15,-17-3 16,-15-7-16,-15-7 15,-16-4-15,-15-3 16,-21-2 0,-25-2-16,-5-2 15,-5-1 1,-5-1-16,4-1 16,-4-1-1,-4-1-15,-5-4 16,-5-3-1,1 3-15,8 2 16,8 0-16,13-2 16,19-1-16,21 3 15,14-4 1,73 4-16,-63-2 16,63 2-16,0 0 15,-56-2 1</inkml:trace>
  <inkml:trace contextRef="#ctx0" brushRef="#br0" timeOffset="4452.91">4127 12805 0,'0'0'0,"0"0"16,0 0-1,0 20 1,0 19-16,4 21 16,-1 7-1,-3 7-15,-2 18 16,1 3-16,-1 3 15,-2 5 1,-4 5-16,1 4 16,3-3-16,4 0 15,0-5-15,2-6 16,0-12 0,3-17-16,-3-19 15,-2-50-15,0 0 16,8 38-1,6-14-15,6-19 16,3-14-16</inkml:trace>
  <inkml:trace contextRef="#ctx0" brushRef="#br0" timeOffset="5029.13">5594 13228 0,'0'0'15,"0"0"-15,0 0 16,0 26 0,-5 21-1,3 29 1,-5 15-16,7-1 16,2 0-16,3 2 15,0-2 1,-1 5-16,3-4 15,-5-4-15,0-6 16,2-8 0,-4-73-16,5 75 15,-5-75-15,9 73 16,0-13 0,-9-60-16,10 43 15,-10-43-15,0 0 16,0 0-16,11 29 15,-11-29 1,0 0-16,6 22 16,-6-6-16,0-16 15,-6 7 17,-5-7-32</inkml:trace>
  <inkml:trace contextRef="#ctx0" brushRef="#br0" timeOffset="5446.9">3944 14309 0,'0'0'0,"0"0"15,23 0-15,19 5 16,37-1-16,30 7 16,18 7-1,29 6-15,48 13 16,38 12-16,35 13 16,-6 16-1,-15 16-15,-21 7 16</inkml:trace>
  <inkml:trace contextRef="#ctx0" brushRef="#br0" timeOffset="7536.04">5529 12975 0,'0'0'0,"0"0"16,0 0-16,0 0 16,-18 7-1,-17 7-15,-14 4 16,-8 1-16,-8-1 15,-10-1 1,-25-5-16,-12-3 31,4-9-31,5-6 16,7-9 0,2-11-16,8 0 15,4-8-15,7-7 16,4-3-1,5-9-15,1-4 16,8-5-16,3-5 16,7-5-16,7-3 15,6-6 1,12 1-16,7-3 16,12 1-16,13-2 15,11 4 1,15 5-16,6 3 15,14 3-15,11 4 16,10 4 0,15 3-1,4 12 1,3 6-16,6 10 16,3 8-16,4 8 15,3 12 1,8 13-16,0 9 15,-11 12-15,-16 2 16,-10 7 0,-17 7-16,-9-2 15,-10 8-15,-13-4 16,-12-2-16,-1 9 16,-5 0-1,-3 6-15,-3 3 16,-5 2-16,-6-1 15,-4 0 1,-4-1-16,-5 4 31,-7-5-31,-8 0 16,-3-3 0,-4-3-16,-7-3 15,-5-3-15,-5-1 16,-7-6-16,-8-3 15,-17 1 1,-17-5-16,-7-13 16,-4-8-16,-7-7 15,-10-6 1,-9-5-16,-1-8 16,14-9-16,20 1 15,23 1 1,80 15-16,0 0 15,0 0-15,-61-16 16,61 16-16,0 0 16,0 0 15,-28-11-31,28 11 16,0 0-16,0 0 15,-13-6 1,13 6-16,0 0 15,0 0-15,-7-7 16,7 7-16,0 0 16,0 0-1,-6-5-15,6 5 16,0 0-16,0 0 16,-6-4-1,6 4-15,0 0 16,0 0-16,-9-3 15,9 3-15,0 0 16,0 0 0,-4-2-16,4 2 31,0 0-31,0 0 16,-2-2-1,2 2-15,0 0 16,-2-9-16,-1-7 15</inkml:trace>
  <inkml:trace contextRef="#ctx0" brushRef="#br0" timeOffset="8769.44">7014 8936 0,'0'0'15,"0"0"1,0 0-16,0 0 16,0 0-16,0 0 15,0 0 1,0 0-16,0 0 15,0 0-15,0 0 16,0 0-16,0 0 16,0 0-1,0 0-15,0 0 16,0 0-16,0 0 16,-12 6-1,-4 5-15,-4 1 16,0-3-16,-2 2 15,-5-1 1,-3 2-16,-3 2 31,-6 2-31,-18 5 16,-5 6 0,-11 2-16,-29 17 15,-25 9-15,-25 17 16,-9 6-16,-1 4 15,-5 10 1,0 8-16,-6 19 16,-14 19-16,-19 23 15,-6 5 1,-5 5-16,-6 15 16,-2 9-16,-6 10 15,1 12-15,-2 4 16,0 0-1,-8 0-15,4-6 16,7-10-16,15-8 16,17-14 15,26-15-31,31-23 16,44-31-16,28-18 15,23-18 1,19-20-16,26-58 15,-17 43-15,17-43 16,0 0 0,0 0-16,-11 36 15,11-36-15,0 0 16,0 0-16,-10 22 16,10-22-16,0 0 15,0 0 1,-13 10-16,13-10 15,0 0-15,0 0 16,-6 8 0,6-8-16,0 0 15,-2 0-15,2 0 32,0-8-17,2-7-15</inkml:trace>
  <inkml:trace contextRef="#ctx0" brushRef="#br0" timeOffset="9512.57">1451 12660 0,'0'0'16,"0"0"-1,0 20-15,0 21 16,-7 23-16,-6 12 16,-13 16-1,-6 5-15,1 10 16,7-5 0,5-9-16,6-12 15,4-12-15,9-69 16,0 0-1,3 45-15,5-20 16,9-21-16,10-12 16,14-15-16,20-20 15,32-19 1,31-21-16,19-13 16,4 3-16,-12 10 15,0 12 1,-10 8-16,-14 9 15,-21 12-15,-21 12 16,-69 30 0,0 0-1,0 0 1,47-20-16,-47 20 16,0 0-16,20-9 15,-20 9 1,0 0-16,0 0 15,10-4-15,-10 4 16,0 0-16,0 0 16,5-2-1,-5 2-15,0 0 16,0 0-16,10-5 16,-10 5-1,0 0-15,0 0 16,8-8-16,-8 8 15,0 0 1,0 0-16,11-12 16,-11 12-16,0 0 31,2-9-31</inkml:trace>
  <inkml:trace contextRef="#ctx0" brushRef="#br0" timeOffset="14436.33">3955 11549 0,'0'0'0,"0"0"15,0 0-15,0 0 16,0 0-16,0 0 16,0 0-16,0 0 15,0 0 1,0 0 0,0 0-16,0 0 15,0 26 1,5 16-16,2 20 15,-3-1 1,-1 2-16,4 1 0,-5 1 16,-4-5-1,-1 1 1,3 3-16,3 4 16,-1-2-16,0 4 15,3 1 1,-1 1-16,-1-4 15,-1-6-15,0 2 16,-2-6 0,0-58-16,0 56 15,0-56-15,0 0 16,0 0-16,0 49 16,0-49-1,0 0-15,0 0 16,0 36-16,6-26 15,9-20-15</inkml:trace>
  <inkml:trace contextRef="#ctx0" brushRef="#br0" timeOffset="15902.1">4007 11676 0,'0'0'0,"0"0"15,0 0 1,0 0-16,0 0 15,15-1 1,15-6-16,21-4 0,7 7 16,3-1 15,6 5-31,3 5 16,1-3-16,5 0 15,13 0-15,-2-2 16,-1 0-1,0 0-15,1 0 16,-2 0-16,0 2 16,3 3-1,-1 0-15,-3-1 16,-5-3-16,-4 5 16,-3-4-16,-20-2 15,-10 2 1,-42-2-16,0 0 15,0 0-15,40 0 16,-40 0 0,0 0-16,0 0 31,34-2-31,-34 2 16,0 0-1,0 0-15,20-5 16,-20 5-16,9-8 15,-9 8-15,2-14 16,-2 14 0,0 0-16,-2-15 15,2 15-15,0 0 16,0 0-16,-4-19 16,4 19-1,0 0-15,-7-11 16,7 11-16,-4-2 15,-4 9 1,2 6-16,-1 5 16,0 5-16,3 3 31,-1 5-15,2 5-16,3 5 15,0 10-15,0 5 16,0-1-1,0 4-15,0 1 16,-2 3-16,-2-1 16,0 3-16,-1 0 15,1-3 1,2 1-16,0-3 16,-1-2-16,3 1 15,0-6-15,0-53 16,0 54-1,3-3-15,-3-51 16,0 0-16,0 0 31,2 47-15,-2-47-16,0 0 16,0 0-16,0 42 15,0-42 1,0 0-16,-2 38 15,2-38-15,-12 31 16,-1-8-16,-7-8 16,20-15-1,-28 14-15,-5-3 16,-2-3-16,-6 2 16,-8 0-1,-2-2-15,-2-1 16,-3-3-16,-5 0 15,-6-1 1,-3-1-16,-1-4 31,-4-1-31,-26-2 16,-8-3-16,3-2 16,12-3-1,10 5-15,5 1 16,4 1-16,4 1 15,19 2-15,2-1 16,50 4 0,0 0-16,0 0 15,-44-4-15,44 4 16,-33-7 0,16-2-16,13-2 15</inkml:trace>
  <inkml:trace contextRef="#ctx0" brushRef="#br0" timeOffset="16336.52">4630 11565 0,'0'0'16,"0"0"-16,0 0 15,-21 18 1,-16 7 0,-18 20-16,-5 1 15,-15 15 1,2 4-16,3-1 16,11-5-16,10-9 15,11-7 1,6-7-16,5-1 15,27-35 1,0 0-16,-20 34 16,11-5-16</inkml:trace>
  <inkml:trace contextRef="#ctx0" brushRef="#br0" timeOffset="16717.68">4934 11684 0,'0'0'0,"-19"13"15,-10 5 1,-12 9-16,-8 9 15,-3 6-15,-3 7 16,-13 23 0,-6 10-16,3 1 15,9-11-15,9-10 16,6-4 0,4-6-16,14-17 15,29-35-15,0 0 16,0 0-1,-20 29-15,20-15 16,20-14-16</inkml:trace>
  <inkml:trace contextRef="#ctx0" brushRef="#br0" timeOffset="17084.77">5341 11671 0,'0'0'0,"0"0"16,-17 13 0,-13 9-16,-15 9 15,-8 10 1,-7 7-16,-27 26 15,-14 16-15,-5 13 16,4 4 15,9-6-31,3-2 16,9-17-16,7-7 16,4-5-16,2-8 15,17-12 1,51-50-16,-26 30 15,19-12-15,22-18 16</inkml:trace>
  <inkml:trace contextRef="#ctx0" brushRef="#br0" timeOffset="17546.75">5621 11900 0,'0'0'0,"0"0"15,-12 16 1,-5 11-16,-12 12 15,-10 5 1,-7 5-16,-13 9 16,-21 18-16,-18 11 15,-5 4 1,1-3-16,21-17 16,14-8-16,6-5 15,8-7 1,-1 0-16,8-4 15,8-10-15,3-8 16,35-29-16,0 0 16,0 0 15,-26 22-31,10-15 16,16-17-16,19-14 15,17-9-15</inkml:trace>
  <inkml:trace contextRef="#ctx0" brushRef="#br0" timeOffset="17902.04">5692 12276 0,'0'0'15,"0"0"-15,-18 14 16,-14 7 0,-16 15-16,-9 7 15,-4 2 1,-18 14-16,-6 9 16,7-6-1,7-2-15,11-5 16,1 0-16,8-3 15,10-14 1,41-38-16,-35 33 16,35-33-16,0 0 15,0 0-15,-24 30 16,13-18 0,22-16-16,22-14 15</inkml:trace>
  <inkml:trace contextRef="#ctx0" brushRef="#br0" timeOffset="18170.18">5636 12643 0,'0'0'0,"0"0"15,-20 12 1,-11 11-16,-15 11 16,-2 1-16,0 1 15,-3 2 1,5 0-16,5 0 16,3 2-1,5-4-15,0-1 16,1-1-16,3-5 15</inkml:trace>
  <inkml:trace contextRef="#ctx0" brushRef="#br0" timeOffset="67947.75">7679 9001 0,'0'0'0,"0"0"15,-14-14 1,-2-6-16,-1-7 16,13 5-16,10-1 15,11 0 1,15 4-16,7 4 31,9 6-31,-5 13 16,-12 17-16,-18 17 15,-15 14 1,-22 14-16,-18 9 16,-30 30-16,-22 19 15,2-10 1,15-25-16,77-89 15,0 0 1,0 0-16,-39 43 0,37-43 16</inkml:trace>
  <inkml:trace contextRef="#ctx0" brushRef="#br0" timeOffset="68260.83">8190 8665 0,'0'0'16,"0"0"-16,0 0 16,-22 20-1,-13 16-15,-22 24 16,-9 30-16,-6 20 16,14 1-1,15-2 1,22-17-16,14-25 15,11-22-15,11-12 16,12-8-16,6-10 16,11-1-1,8-5-15,-2 0 16,-8 0 0</inkml:trace>
  <inkml:trace contextRef="#ctx0" brushRef="#br0" timeOffset="68467.13">8443 9369 0,'0'0'0,"0"0"16,-5 25 0,-1 19-16,-17 30 15,-10 4 1,-9 0-16,3-6 15,2-9-15,37-63 16,-23 37 0,3-27-16,2-30 15</inkml:trace>
  <inkml:trace contextRef="#ctx0" brushRef="#br0" timeOffset="69260.92">8782 8910 0,'0'0'0,"0"0"15,0 0 1,0 0-16,0 0 16,2 22-16,13 22 15,0 17 1,1-8-16,1-6 15,4-7-15,3-13 16,6-14 0,1-15-16,6-12 15,20-17 1,3-12-16,16-21 16,5-14-16,-19-5 15,-13 10 1,-16 10-16,-13 14 15,-20 49 1,0 0-16,0 0 16,14-36-16,-5 12 15,-3 18 1,-6 23-16,-2 12 16,-7 17-1,-5 26-15,0 15 16,-7 36-16,-5 38 15,0 16 1,7-16-16,5-17 16,10-12-1,6-13-15,9-10 16,2-14 0,1-13-16,0-13 15,-5-18-15,-9-11 16,-7-4-1,-9-13-15,-6-14 16,-16-12-16,-20-8 16,-12-11-1,-10-7-15,-30-11 16,-17-14 0,11-2-16,29 2 15,29 5 1,21-3-16,22 4 15,21-9 1,25-11-16,48-37 16,64-36-16,75-22 15,52 8 1,-11 42-16,-11 32 16</inkml:trace>
  <inkml:trace contextRef="#ctx0" brushRef="#br0" timeOffset="70963.66">16785 16076 0,'0'0'0,"0"0"16,-14 13-16,-10 12 15,-14 15 1,-7 19-16,-13 16 16,-24 49-1,-24 59-15,3 17 16,32-23-16,30-61 16,15-32-1,26-84-15,0 0 16,0 0-1,-20 37-15,2-37 16</inkml:trace>
  <inkml:trace contextRef="#ctx0" brushRef="#br0" timeOffset="71212.02">16188 16166 0,'0'0'16,"0"0"-16,2 24 16,16 23-1,9 22-15,9 19 16,4 8-16,3 1 16,1-2-1,2-10-15,-3-12 16,2-5-16,2-4 15,0-3 1,-2-1-16,-2-5 16</inkml:trace>
  <inkml:trace contextRef="#ctx0" brushRef="#br0" timeOffset="71446.44">17009 16718 0,'0'0'16,"0"0"-1,0 26-15,0 23 16,4 27 0,1 11-16,-5-2 15,-7 3-15,-11 5 16,-7-7-1,-4-6-15</inkml:trace>
  <inkml:trace contextRef="#ctx0" brushRef="#br0" timeOffset="71781.12">17145 16013 0,'0'0'0,"0"0"16,15 17 0,12 7-16,10 6 15,7 9 1,2 2-16,4 1 16,-2 4-16,0 2 15</inkml:trace>
  <inkml:trace contextRef="#ctx0" brushRef="#br0" timeOffset="72389.35">18003 15500 0,'0'0'15,"-20"18"-15,-7 11 16,-19 24-16,-6 16 15,-16 32-15,-10 29 16,-5 6 0,12-8-16,17-26 15,54-102-15,-31 79 16,31-79 0,0 0-16,0 0 15,-19 46 1,14-32-16,14-21 15,6-4-15,10-7 16,4 3 0,6 1-16,9 5 15,-3 12 1,-5 18-16,-9 18 16,-11 23-1,-12 23-15,-8 51 16,-8 56-16,0 12 15,2-36 1,6-55-16,4-113 16,0 0-1,0 0-15,-2 74 16,2-74-16,0 0 16,0 0-1,-3 44-15,3-44 16,0 0-1,0 0-15,-4 19 16,4-19 0,0 0-16,0 0 15,-5 4-15,5-4 16,-7 0 0,-4-10-16</inkml:trace>
  <inkml:trace contextRef="#ctx0" brushRef="#br0" timeOffset="77172.78">13083 7586 0,'0'0'16,"0"0"-16,0 0 16,13-16-1,15-15-15,26-13 16,9-3-16,15-7 16,-9 16-1,-15 18-15,-54 20 16,28 7-1,-18 13 1,-12 8-16,-12 10 16,-13 16-1,-9 4-15,-6 1 16,2-6-16,-1-4 16,6-11-1,6-6-15,9-12 16,13-16-1,10-18-15</inkml:trace>
  <inkml:trace contextRef="#ctx0" brushRef="#br0" timeOffset="77449.7">13643 7236 0,'0'0'0,"0"0"15,-17 13-15,-8 6 16,-12 15-1,-2 11-15,-4 11 16,3 6-16,-3 16 16,8-1-1,14-6-15,21-17 16,14-23 0,11-11-16,11-12 15,10-5-15,19-11 31</inkml:trace>
  <inkml:trace contextRef="#ctx0" brushRef="#br0" timeOffset="77650">13764 7745 0,'0'0'15,"0"0"1,0 0-16,-4 25 15,-3 21-15,-14 23 16,-3-11 0,-5-4-16,-2 0 15,-6-4-15,37-50 16,-43 44-16</inkml:trace>
  <inkml:trace contextRef="#ctx0" brushRef="#br0" timeOffset="78556.17">13828 7649 0,'0'0'15,"0"0"-15,28-16 16,18-13 0,33-16-16,12-8 15,-91 53 1,83-47-16,-83 47 16,47-19-1,-25 22-15,-15 11 16,-9 1-16,-3 8 15,-3 2 1,-2 6-16,10-31 16,-4 31-16,4-31 15,-2 26 1,2-26-16,4 19 16,8-17-16,3-16 15,3-8-15,-1-10 31,1-3-15,1-8-16,-19 43 16,0 0-16,22-35 15,2 11 1,-3 14-16,-4 17 16,-1 12-16,-8 15 15,-3 16 1,-10 23-16,-5 32 15,-6 25-15,-3 9 16,0 1 0,-1-17-16,7-18 15,0-16-15,5-13 16,-5-13-16,13-63 16,-14 40-1,-5-10-15,-8-18 16,-5-10-16,-6-10 31,-17-14-31,1-11 16,5-10-1,4-9-15,12-3 16,8-4-16,21-3 16,19-8-1,27-5-15,50-30 16,76-31-16,57 4 15,24 31-15</inkml:trace>
  <inkml:trace contextRef="#ctx0" brushRef="#br0" timeOffset="79573.85">19952 11168 0,'0'0'0,"0"0"15,-20 18-15,-15 15 16,-20 20-16,-23 26 16,-8 17-1,6 0-15,11-4 16,21-18-16,48-74 16,-30 57-1,30-57 1,0 0-16,-14 31 15,12-25 1,2-24-16</inkml:trace>
  <inkml:trace contextRef="#ctx0" brushRef="#br0" timeOffset="79802.7">19413 11179 0,'0'0'16,"0"0"-16,0 0 15,0 0 1,13 18-16,7 13 16,15 13-1,-2 10-15,4 9 16,4 4-16,10 16 16,7 6-1,-7-8-15,-4-17 16,-2-15-16,-10-20 15</inkml:trace>
  <inkml:trace contextRef="#ctx0" brushRef="#br0" timeOffset="80015.32">20239 11653 0,'0'0'16,"0"0"-1,0 0-15,0 0 16,-6 22 0,-7 20-16,-7 14 15,-1-12 1,13-3-16,6-8 16,10-19-16,12-14 15</inkml:trace>
  <inkml:trace contextRef="#ctx0" brushRef="#br0" timeOffset="80238.02">20273 10922 0,'0'0'0,"0"0"15,0 0-15,12 18 16,7 11 0,10 9-16,4 2 15,5 3 1,-1-2-16</inkml:trace>
  <inkml:trace contextRef="#ctx0" brushRef="#br0" timeOffset="80796.5">21028 10685 0,'0'0'16,"0"0"-16,0 0 16,0 0-1,0 0-15,-20 25 16,-15 15-1,-22 25-15,-15 19 16,-7 13-16,9-8 16,17-10-1,53-79-15,-38 59 16,38-59 0,0 0-16,0 0 15,-19 37-15,15-18 16,10-14-1,-6-5-15,14-3 16,5-2 0,3 4-16,-2 7 15,-3 10-15,-5 13 16,-8 14 0,-4 26-16,-4 14 15,-12 38 1,-3 30-16,-6-6 15,9-28-15,16-117 16,0 0 0,0 0-1,-9 75-15,9-75 16,0 0-16,-2 36 16,2-36-1,0 0-15,0 9 16,5-11-16,3-5 15</inkml:trace>
  <inkml:trace contextRef="#ctx0" brushRef="#br0" timeOffset="89031.23">7158 10082 0,'0'0'16,"0"0"-1,-20 20-15,-14 15 16,-17 26-16,-12 26 16,-7 16-16,1 6 15,15 1 1,14-16-16,40-94 0,-19 87 16</inkml:trace>
  <inkml:trace contextRef="#ctx0" brushRef="#br0" timeOffset="89440.06">7321 10283 0,'0'0'0,"0"0"16,-14 27-16,-5 13 0,-14 27 15,-7 22 1,3 21 0,15-12-16,13-6 15,11-25-15,-2-67 16,14 41 0,7-25-16,8-20 15,3-15-15,4-19 16,4-19-1,-8-5-15,-15 4 16,-7 2-16,-10 5 16,-12 6-1,-7 5-15,-9 11 16,-3 6-16,-4 12 16,-2 11-16,-1 9 15,-6 18 1,1 8-1,12 10 1,16 0-16</inkml:trace>
  <inkml:trace contextRef="#ctx0" brushRef="#br0" timeOffset="89733.49">8090 10718 0,'0'0'0,"0"0"16,-18 25-1,-11 13-15,-20 30 31,-13 18-31,-6 15 16,13-16 0,16-23-16</inkml:trace>
  <inkml:trace contextRef="#ctx0" brushRef="#br0" timeOffset="90000.55">8659 10386 0,'-15'24'15,"-5"12"-15,-15 26 16,-4 12-1,-12 38-15,-8 33 16,16 3 0,22-35-16,28-49 15,19-52-15</inkml:trace>
  <inkml:trace contextRef="#ctx0" brushRef="#br0" timeOffset="90355.74">8995 10634 0,'0'0'0,"0"0"15,0 0 1,-13 24-16,-3 17 16,-7 18-1,6 9-15,6-1 0,14-2 31,10-7-31,13-14 16,16-14 0,10-20-16,10-18 15,5-22-15,-5-14 16,-1-21-16,-21-7 16,-28 10-16,-24 16 15,-19 5 1,-22 12-16,-26 11 15,-39 27-15,-43 40 16,-28 58 0,-30 59-16</inkml:trace>
  <inkml:trace contextRef="#ctx0" brushRef="#br0" timeOffset="92241.18">15741 17482 0,'-15'42'0,"-5"19"16,-5 19-1,-3 13-15,4 10 16,7-11 0,6-14-16,11-78 15,-5 82-15</inkml:trace>
  <inkml:trace contextRef="#ctx0" brushRef="#br0" timeOffset="92686.36">16032 17526 0,'0'0'0,"0"22"16,0 16-16,0 27 16,0 13-16,9 13 15,8-10 1,3-17-16,-20-64 15,16 41 1,-16-41-16,0 0 16,0 0-16,19 25 15,-6-16 1,-6-19-16,-3-16 16,-6-12-1,-4-19-15,-4-9 16,-6 4-1,0 4-15,-5 11 16,-4 16-16,-6 17 16,-1 21-1,-1 20-15,-6 24 16,5 16 0,-1 27-16,14 6 15,21-100-15,0 74 16,12-41-1,3-35-15</inkml:trace>
  <inkml:trace contextRef="#ctx0" brushRef="#br0" timeOffset="93151.64">16444 17436 0,'0'0'0,"0"0"16,0 0 0,-8 28-16,1 21 15,-2 24 1,3 17-16,8-3 16,9-7-16,8-10 15,3-24 1,-22-46-16,22 28 15,-2-17 1,-4-16-16,-3-9 16,0-10-16,1-12 15,-1-15 1,-5-2-16,-8 1 16,-6 3-1,-6 9-15,-10 2 16,1 8-16,-2 12 15,-3 10 1,-1 8-16,-3 11 16,1 9-1,5 9-15,-2 11 16,11 6-16,9-5 16,6-41-1,6 45-15</inkml:trace>
  <inkml:trace contextRef="#ctx0" brushRef="#br0" timeOffset="93373.45">16993 17747 0,'0'0'0,"0"0"16,-7 25 0,-5 26-16,-5 27 15,-3 30-15,2 30 16</inkml:trace>
  <inkml:trace contextRef="#ctx0" brushRef="#br0" timeOffset="93685.87">17471 17300 0,'0'0'0,"0"0"16,-6 27-16,-5 32 16,-8 34-1,2 34-15,5 39 16,16 9-16,8-35 15,3-26 1</inkml:trace>
  <inkml:trace contextRef="#ctx0" brushRef="#br0" timeOffset="94575.71">17798 17408 0,'0'0'15,"0"0"-15,0 25 16,0 27 0,0 28-16,6 20 15,12-2-15,9-6 16,6-17-1,6-9-15,-2-26 16,-8-27 0,-7-18-16,-8-12 15,-2-22-15,-6-20 16,-6-12 0,-8-6-16,-11-16 15,-6 11 1,-4 22-16,5 31 15,2 16-15,-1 8 16,2 8 0,2 3-16,1 10 15,3 1-15,3 0 16,6-6 0,10-5-16,5-8 15,11-11 1,5-11-16,8-10 15,12-13 1,2 0-16,0 0 16,0 9-16,-47 38 15,45-28 1,1 18-16,-4 16 16,-3 19-1,-8 11-15,-3 15 16,-3 12-16,0 7 15,-2 3 1,6 21-16,4 1 16,1-16-1,-34-79-15,33 52 16,-33-52 0,33 24-16,6-19 15,1-19-15,-5-13 16,0-13-1,-11-11-15,-5-8 16,-9-7 0,-10-1-16,-10-1 15,-9 6-15,-11 9 16,-5 5 0,-10 12-16,-7 12 15,0 12-15,-5 14 16,-3 21-1,-3 18-15,-13 30 16</inkml:trace>
  <inkml:trace contextRef="#ctx0" brushRef="#br0" timeOffset="101201.36">9803 9526 0,'0'0'0,"0"0"15,0 0 1,-11-2-16,-9-5 15,-3-4-15,2-1 16,7 6 0,4-1-1,-2 4 1,2 3 0,6 3-16,0 2 15,2-3-15,0-2 16,-1 2-1,3-2-15,3 2 0,-1-2 16,0 2-16,-2-2 16,2 3-1,-2-3 1,0 0-16,0 2 16,0-2-1,0 0-15,0 2 16,2-2-16,-2 0 15,2 0-15,3 2 16,2-4 0,0 2-16,2 0 15,3 0-15,3 2 16,3 2 0,1-1-16,4-1 15,0-2-15,-2 2 31,0 1-31,1-1 16,3 0 0,-3 1-16,0 1 15,1 3-15,-1-2 16,-2 2 0,3 1-16,-23-8 15,27 6-15,-27-6 16,31 5-1,4-3-15,-35-2 16,43 2-16,6 0 16,-49-2-16,54 3 15,2-6 1,-3 3-16,-2-2 16,0 0-16,-5 0 31,-3-1-16,5 1-15,-1 1 16,-2-2-16,2-1 16,-5 1-1,1 0-15,-1 1 16,3 0-16,0-1 16,-1 0-16,4 1 15,-2 2 1,4-3-16,-2 3 15,4-2-15,2 0 16,-2-2-16,7 1 16,-4 1-1,4-3-15,-3 3 16,2-3-16,1 4 16,1-4 15,-2-2-31,1 5 15,2-2-15,-1-3 16,1 2 0,-1-4-16,1 3 15,-4 2-15,4-1 16,-3 3-16,5-1 16,-3-1-1,3-1-15,-2-1 16,3-1-16,-3 0 15,0 3 1,2 0-16,4 1 16,-4-1-16,2-1 15,-3 1 1,1-1-16,-3 3 16,3 2-16,-1-4 15,-2 4-15,5-2 31,-1-1-15,1-1-16,-3-1 16,3 1-16,-3 2 15,1-1 1,-3 3-16,0 0 16,0 0-16,-1 0 15,-2 0-15,1 0 16,0 3-1,1-1-15,-4 0 16,4 0-16,-3-2 16,2 0-1,-1 0-15,0 0 16,-2 0-16,2 2 16,-57-2-1,60 3 1,5-2-1,0 2-15,-5 0 16,-2-1-16,-58-2 16,58 4-1,5 3-15,-63-7 16,62 4-16,5 3 16,-67-7-16,67 6 15,-5 1 1,1 0-16,-5-3 15,-58-4-15,55 8 16,-2-2 0,0 1-16,-53-7 15,49 8-15,-3-1 16,2 2 0,-48-9-16,0 0 31,44 7-31,-44-7 15,48 7-15,-2-1 16,-46-6 0,0 0-16,0 0 15,48 5-15,-48-5 16,0 0 0,0 0-16,44 4 15,-44-4-15,0 0 16,0 0-1,41 4-15,-41-4 16,0 0-16,0 0 16,32 5-16,-32-5 15,0 0 1,15 2-16,-15-2 16,0 0-16,0 0 15,-11-2 16,11 2-31,-26-2 16,-5-1-16,-6 2 16,-13-2-1,0 6-15,-5-3 16,0 4-16,-2-2 16,-3 0-1,1 1-15,0-1 16,-6-2-16,3 0 15,-8 0 1,3 2-16,-6-2 0,-17-2 16,-7 0-1,-3-1-15,6 1 16,17 0-16,-4-2 16,5-3 15,-4 0-31,3 1 15,1-2-15,-2 4 16,2-1 0,-3 3-16,3 0 15,-3 0-15,1-3 16,-6 5 0,7 3-16,-4-1 15,2-2-15,7-2 16,-4-2-16,3-1 15,9 0 1,3 1-16,-7-1 16,-4 1-16,-2-2 15,-13-1-15,-2 3 16,6-3 0,4 2-16,0 0 15,2-1-15,1-3 31,8-2-15,7 6-16,5-1 16,-7 1-16,-5-4 15,2 2 1,-3 3-16,2-3 16,0 2-16,0 1 15,-3 0-15,1 1 16,1 2-1,-2-2-15,0 3 16,1-3-16,0 1 16,3 2-1,1 0-15,-4 0 16,7 0-16,-3-1 16,1-2-1,1 3 1,-1 0-1,3 0-15,-2 0 16,1 4 0,62-4-16,-67 2 15,1-2-15,-5 0 16,11 0-16,5 3 16,1-3-1,0 0-15,3 4 16,2-1-16,2 1 15,4-1 1,3 1-16,4-4 16,7 2-16,7-4 15,-1 4-15,1-2 16,3 2 0,-1 0-16,3-2 31,1 3-31,4 1 15,0 1-15</inkml:trace>
  <inkml:trace contextRef="#ctx0" brushRef="#br0" timeOffset="101938.57">12134 8721 0,'0'0'0,"0"0"16,0 0 0,0 0-16,-16 0 15,-9-9-15,-6-6 16,12-3-1,12-4-15,9-1 16,11-8 0,8-3-16,10-6 15,3 7-15,2 8 16,-3 7-16,2 9 16,-8 12-1,-1 8-15,-6 8 16,-12 11-16,-12 8 15,-16 16 1,-12 4-16,-10 2 16,-21 20-16,-7 3 15,9-12-15,61-71 16,0 0 0,-37 50-16,33-26 15,20-17-15,15-17 31</inkml:trace>
  <inkml:trace contextRef="#ctx0" brushRef="#br0" timeOffset="102185.81">12643 8337 0,'0'0'16,"0"0"-16,-30 16 15,-13 10-15,-22 23 0,-15 27 16,2 23 0,16 6-1,24-5-15,30-19 16,24-21-16,20-24 16,26-14-16,28-8 31,51-17-16</inkml:trace>
  <inkml:trace contextRef="#ctx0" brushRef="#br0" timeOffset="110056.85">23644 8194 0,'0'0'0,"0"0"31,0 0-31,0 0 16,0 0-16,0 0 16,-13 18-16,-2 12 15,-5 9 1,5 10-1,-1 9-15,1 12 16,-1 5-16,-6 31 16,1 19-16,-4-2 15,5-15 1,7-22-16,13-86 16,-10 69-1,10-69 1,0 0-16,4 40 15,15-19-15</inkml:trace>
  <inkml:trace contextRef="#ctx0" brushRef="#br0" timeOffset="110489.07">24078 8388 0,'0'0'16,"0"0"-16,0 0 15,0 0-15,-18 20 16,-8 19 0,-18 25-1,-11 29-15,0 22 16,10-1-16,12-5 16,17-19-1,14-14-15,13-14 16,7-19-16,8-12 15,8-11 1,11-9-16,1-11 16,9-18-16,-2-11 15,-2-17-15,1-12 16,4-27 15,-8-16-31,-17 5 16,-14 2-1,-19 9-15,-15 7 16,-10 6-16,-8 12 16,-2 22-1,-13 18-15,-12 15 16,-19 23-16,-29 36 16</inkml:trace>
  <inkml:trace contextRef="#ctx0" brushRef="#br0" timeOffset="113551.43">24843 9148 0,'0'0'0,"0"0"16,0 0-16,-22 12 16,-9 5-16,-10 7 15,-2 3-15,0 7 16,-1 1-16,44-35 16,-40 50-1</inkml:trace>
  <inkml:trace contextRef="#ctx0" brushRef="#br0" timeOffset="113907.85">25373 8189 0,'0'0'0,"0"0"15,-11 25 1,-5 15-1,-7 27-15,1 9 0,-4 29 16,1 14 0,7-3-16,5-2 15,11-16 1,4-2-16,4-7 31,3-12-31,9-20 16,11-14-16</inkml:trace>
  <inkml:trace contextRef="#ctx0" brushRef="#br0" timeOffset="114252.01">25915 8082 0,'0'0'0,"0"0"16,-6 25 0,-9 22-1,-9 24-15,-9 21 16,-4 26-1,-2 18-15,5 24 16,11 7-16,7 9 16,9 18-1,3 24-15</inkml:trace>
  <inkml:trace contextRef="#ctx0" brushRef="#br0" timeOffset="117097.93">26208 9125 0,'0'0'0,"-16"20"16,-5 7-16,-13 14 16,0 6-16,-4 1 15,7 7-15,0-8 31,31-47-31,0 0 16,-20 40 0,12-14-16</inkml:trace>
  <inkml:trace contextRef="#ctx0" brushRef="#br0" timeOffset="117355.03">26684 8107 0,'0'0'16,"0"0"-16,0 0 16,-4 24-1,2 26-15,-6 30 0,-4 25 16,-9 8-16,1 11 15,1 10 1,7 9-16,8-1 16,6-14-16,10-23 15,7-18 1</inkml:trace>
  <inkml:trace contextRef="#ctx0" brushRef="#br0" timeOffset="117776.81">26923 8459 0,'0'0'0,"0"0"16,23 0-1,23 0-15,20 5 16,-11 2-1,-7 14-15,-17 7 16,-11 6-16,-14 4 16,-10 4-1,-23 5-15,-15 3 16,-16 2 0,-25 16-16,-2 3 15,85-71-15,0 0 16,0 0-1,-63 56-15,36-18 16,30-15 0,17-12-16,15-5 15,17-1-15,22 4 16,33 6 0,15 13-16,-5 7 15</inkml:trace>
  <inkml:trace contextRef="#ctx0" brushRef="#br0" timeOffset="117995.51">27683 9233 0,'0'0'16,"0"0"-16,-11 24 15,-5 12 1,-11 22-16,1 9 16,-6 12-16,3 21 15,7 11 1</inkml:trace>
  <inkml:trace contextRef="#ctx0" brushRef="#br0" timeOffset="118307.93">27960 8339 0,'0'0'16,"-4"31"-16,0 21 16,2 34-1,-1 25-15,6 2 16,1 8 0,-2 2-16,0 9 15,-2 4 1,0-5-16,0-9 15</inkml:trace>
  <inkml:trace contextRef="#ctx0" brushRef="#br0" timeOffset="118823.44">28249 8513 0,'0'0'15,"20"-11"-15,15-4 16,19-8 0,2 10-16,-3 9 15,-7 6 1,-9 11-16,-10 12 16,-16 4-1,-11 0-15,-16 11 16,-17 12-16,-14 6 15,-24 18 1,-8 2-16,79-78 16,0 0-16,-56 62 15,41-26 1,33-21-16,15-10 16,12-5-1,15-2-15,5 4 16,-5 5-1,-1 6-15,-10 5 16,-9 9-16,-17 6 16,-19 10-1,-24 9-15,-25 10 16,-40 30 0,-36 22-16,-2 1 15,31-25 1,92-90-16,0 0 15,-39 42-15,41-46 16,31-30-16</inkml:trace>
  <inkml:trace contextRef="#ctx0" brushRef="#br0" timeOffset="118979.75">28948 8826 0,'0'0'0,"0"0"16,0 0-16,0 0 15,0 0 1</inkml:trace>
  <inkml:trace contextRef="#ctx0" brushRef="#br0" timeOffset="119120.34">29444 8800 0,'0'0'0,"0"0"15,0 0 1,18 0-16,29 0 16</inkml:trace>
  <inkml:trace contextRef="#ctx0" brushRef="#br0" timeOffset="119292.07">29940 8801 0,'0'0'0,"0"0"15,18 5-15,16-3 16</inkml:trace>
  <inkml:trace contextRef="#ctx0" brushRef="#br0" timeOffset="119446.75">30646 8745 0,'0'0'15,"0"0"-15,0 0 16</inkml:trace>
  <inkml:trace contextRef="#ctx0" brushRef="#br0" timeOffset="123552.57">31134 8614 0,'0'0'16,"0"0"-16,0 0 15,-5 29 1,-5 29-16,-7 29 15,-4 14-15,1 5 16,2 0 0,6-6-16,7-6 0,8-14 31,3-8-15,7-25-16,6-13 0,8-9 15</inkml:trace>
  <inkml:trace contextRef="#ctx0" brushRef="#br0" timeOffset="124307.47">31598 8607 0,'0'0'0,"0"0"15,0 0-15,-7 20 16,-1 23-1,-11 29-15,0 5 16,-2 17-16,6 7 16,11-1-1,12-15-15,11-20 16,0-23-16,13-15 16,12-11-1,9-20-15,10-16 16,0-16-16,-8-9 15,-15-11 1,-12-2-16,-18-2 16,-16 2-16,-16 4 15,-13 9-15,-11 9 16,1 8 0,3 5-16,11 8 31,11 4-31,8 1 15,10 3 1,8-1-16,18-3 16,15-8-16,27-7 15,5-1 1,23-2-16,5 9 16,-16 20-16,-18 17 15,-22 6-15,-10 11 16,-9 13-1,-14 13-15,-8 8 16,-8 9-16,-7 19 16,-2 7-1,10-9-15,10-18 16,8-11-16,10-23 31,11-15-15,11-13-16,11-19 15,1-13-15,2-17 16,-8-12-16,-10-14 16,-11-8-1,-7-27-15,-18-12 16,-20 8-16,-21 13 16,-14 13-1,-29 20-15,-24 21 16,-38 22-16</inkml:trace>
  <inkml:trace contextRef="#ctx0" brushRef="#br0" timeOffset="134392.29">9790 9358 0,'0'0'0,"0"0"16,0 0-16,0 0 15,0 0-15,0 0 16,0 0-16,0 0 15,0 0 1,0 0 0,0 0-16,0 0 15,0 0-15,0 0 16,0 0 0,0 0-16,0 0 15,0 0 1,0 0-16,0 0 15,0 0-15,0 0 16,0 0 0,0 0-16,-4 7 15,-2 2 1,-4 6-16,4 1 16,-1 0-16,3 0 15,2-1-15,0 0 16,-2 4-1,2-2-15,0 1 16,-2 4-16,0 1 16,-1-3-1,1 0-15,4-20 32,0 0-32,-2 25 15,2-25 1,0 0-16,-2 27 15,2-27-15,0 0 16,-6 35-16,2 1 16,4-36-1,-4 38-15,4-38 16,0 0-16,-4 43 16,4-43-1,-8 41-15,8-41 16,0 0-16,-4 41 15,4-41-15,-5 43 16,5-43 0,-3 40-16,3-40 15,-2 42 1,2-42 0,0 38-1,0-38-15,0 41 16,0-41-16,-2 39 15,2-39 1,0 0-16,-4 43 16,4-43-16,-7 45 15,7-45-15,-4 44 16,4-44 0,0 0-16,-4 45 15,4-45-15,-2 45 16,2-45-1,0 44-15,0 1 16,-3-1-16,3-44 16,-3 46-16,3-46 15,-2 44 17,2-44-32,-2 48 15,0-2-15,2-46 16,0 47-1,0-47-15,2 47 16,-2 2-16,0-49 16,-2 54-1,2-54-15,-2 51 16,0 3-16,2-54 16,0 53-16,0-2 15,-2-1 1,2-50-16,-3 51 15,-1-2-15,2 2 16,-2-1 0,-4-1-16,6-4 15,-2-1-15,2 1 16,2-45 0,-2 50-1,2-2 1,0 4-16,2-2 15,0-4-15,-2 1 16,0 0 0,0-3-16,2 4 15,0-4-15,0 3 16,3-2-16,-5-45 16,3 48-1,1 1-15,0 5 16,1-5-16,-1 1 15,-2 0 1,-2-50-16,4 53 16,-2 2-16,-2-55 15,8 63 1,-8-63-16,6 61 31,3 1-31,-3-2 16,4-4-1,-3-2-15,-7-54 16,7 54-16,-1 1 16,-2 1-16,4-2 15,-6-5 1,2 2-16,1 0 16,-3 1-16,0-1 15,0 1-15,-2 1 16,2 1-1,0-3-15,0 5 16,-2 0-16,0 3 16,4-2-1,-2 0-15,2 0 16,0 1-16,-2 5 31,-2-5-15,3 2-16,-1-2 15,-2 1-15,2-2 16,0 4-16,-2-1 16,2 0-1,-2 3-15,2-2 16,-2 1-16,2-1 16,2 0-1,-4 0-15,0-1 16,0 1-16,2 0 15,-2 0-15,0 0 16,0 0 0,2-4-16,0 2 15,0-6-15,-2 3 16,2-4 15,-2-52-31,5 55 16,-5 1-16,0-56 15,2 58 1,-2 1-16,0-59 16,0 53-16,0-53 15,0 51-15,0-51 16,0 0 0,0 49-16,0-49 15,0 0-15,0 0 16,0 45-1,0-45-15,0 0 16,0 0-16,2 34 16,-2-34-1,0 0-15,0 0 32,0 22-32,0-22 15,0 15-15</inkml:trace>
  <inkml:trace contextRef="#ctx0" brushRef="#br0" timeOffset="140683.04">23675 9635 0,'0'0'0,"0"0"16,-21 13-1,-8 7-15,29-20 16,-38 32-16,38-32 0,-35 38 0,1 9 31,3 11-31,0 9 16,-6 31-1,1 25-15,3 9 16,6-1 0,12-8-16,9-6 15,10-14-15,7-23 16,7-19-16,4-25 15</inkml:trace>
  <inkml:trace contextRef="#ctx0" brushRef="#br0" timeOffset="141202.2">24104 9910 0,'0'0'15,"0"0"-15,0 0 16,-16 27 0,-10 17-16,-9 26 15,-4 22-15,-2 15 16,12-4-1,13-10-15,16-20 16,20-12 0,9-21-16,10-14 15,7-16-15,8-17 16,2-14 0,-3-18-16,-8-10 15,-10-10 1,-12-8-16,-12 0 15,-11-2-15,-9 4 16,-8 5 0,-8 7-16,-8 10 15,-11 12-15,-6 11 16,-11 18 0,-5 13-16,-2 16 15,6 13 1,1 21-16,17 3 0,24 1 15,20-13-15</inkml:trace>
  <inkml:trace contextRef="#ctx0" brushRef="#br0" timeOffset="141498.95">24925 10466 0,'0'0'0,"0"0"16,-15 24-1,-9 12-15,-15 20 16,6 3-16,2-1 15,4-7 1,6-4-16,21-47 16,-6 38-1,14-16-15,11-15 16</inkml:trace>
  <inkml:trace contextRef="#ctx0" brushRef="#br0" timeOffset="141811.38">25335 9700 0,'0'0'15,"0"0"-15,-7 18 16,-7 20-1,-6 22-15,-4 7 16,0 11 0,-3 27-16,1 18 15,11 0 1,6-2-16,9-14 16,9-16-16,2-12 15,2-14 1,-13-65-16,15 42 15,0-17-15</inkml:trace>
  <inkml:trace contextRef="#ctx0" brushRef="#br0" timeOffset="142170.66">25692 9675 0,'0'0'0,"0"0"15,-6 18 1,-7 20-16,-6 20 16,3 4-1,1 19-15,2 29 16,-3 17-1,1 0-15,5 1 16,6-15-16,0-14 16,-3-5-1,3-16-15,4-13 16,0-65-16,4 42 16,5-13-1,9-15-15,3-17 16</inkml:trace>
  <inkml:trace contextRef="#ctx0" brushRef="#br0" timeOffset="142420.6">26295 10517 0,'0'0'0,"0"0"15,-13 19-15,-4 10 16,-8 9 0,-3 6-16,-1 3 15,3 2-15,4 2 16,11 1 0,4-2-16,9-11 15,9-5 1,7-18-16</inkml:trace>
  <inkml:trace contextRef="#ctx0" brushRef="#br0" timeOffset="142733.04">26617 9619 0,'0'0'16,"0"0"-16,0 0 16,-6 18-16,-1 24 15,-1 26 1,2 10-16,2 25 16,2 1-1,2 8-15,6 0 16,6-7-1,-1-6-15,-3-13 16,-2-7-16,-6-79 16,-6 72-1</inkml:trace>
  <inkml:trace contextRef="#ctx0" brushRef="#br0" timeOffset="143171.01">26825 10057 0,'0'0'16,"0"0"-16,11-11 16,11-7-1,11 1-15,6 7 16,1 10 0,0 10-16,1 11 15,-8 10 1,-7 8-16,-9 3 15,-10 7-15,-16 1 16,-14 1 0,-12-2-16,-15 1 15,-3-6 1,0-2-16,2-4 16,51-38-16,0 0 15,0 0 1,-43 27-16,43-27 15,-32 18 1,32-18-16,-14 9 16,18-4-16,17-3 15,10 2 1,14 0-16,20 2 16,4 0-1,2 4-15,-6 7 16,-7 4-16</inkml:trace>
  <inkml:trace contextRef="#ctx0" brushRef="#br0" timeOffset="143405.35">27636 10641 0,'0'0'0,"0"0"16,-13 20-16,-9 13 16,-13 19-1,0 1-15,-2 3 16,-3 3 0,7-2-16,33-57 15,-33 65-15</inkml:trace>
  <inkml:trace contextRef="#ctx0" brushRef="#br0" timeOffset="143696.66">27940 9839 0,'0'0'0,"0"0"16,-6 29-1,-3 31-15,-8 33 16,-2 21 0,-1 9-16,1 9 15,9-3-15,5-12 16,10-16-1,-5-101-15,24 82 16</inkml:trace>
  <inkml:trace contextRef="#ctx0" brushRef="#br0" timeOffset="144235.63">28125 10187 0,'0'0'0,"21"-18"15,8-7 1,19-12-16,4 5 16,2 8-16,-7 8 15,-4 12 1,-10 10-16,-16 8 16,-9 8-1,-16 9-15,-14 9 16,-22 21-1,-22 21-15,-8 10 16,9-9-16,65-83 16,0 0-1,-39 53-15,31-32 16,24-21-16,11-13 16,12-8-1,19-10-15,4-1 16,4 1-1,-3 7-15,-63 24 16,55-14 0,-15 14-16,-15 16 15,-23 8-15,-18 16 16,-28 23 0,-33 32-16,-27 29 15,-4 5-15,26-21 16,25-30-1,57-78-15,-33 60 16,33-60 0,-4 34-1,23-18-15</inkml:trace>
  <inkml:trace contextRef="#ctx0" brushRef="#br0" timeOffset="144422.99">28887 10453 0,'0'0'16,"0"0"-16,0 0 15,0 0 1,0 0-16,25 7 15,44 4-15</inkml:trace>
  <inkml:trace contextRef="#ctx0" brushRef="#br0" timeOffset="144605.25">29475 10373 0,'0'0'15,"0"0"-15,0 0 0,0 0 16,0 0 0,2 0-16,19 0 15</inkml:trace>
  <inkml:trace contextRef="#ctx0" brushRef="#br0" timeOffset="144789.41">30057 10370 0,'0'0'0,"0"0"16,0 0-1,0 0-15,0 0 16,0 0-1</inkml:trace>
  <inkml:trace contextRef="#ctx0" brushRef="#br0" timeOffset="144992.99">30596 10479 0,'0'0'16,"0"0"-16,0 0 15,0 0 1,0 0-16</inkml:trace>
  <inkml:trace contextRef="#ctx0" brushRef="#br0" timeOffset="145419.76">31129 10008 0,'0'0'0,"0"0"16,-6 24-1,-4 22-15,-5 25 16,0 1 0,3-3-16,-2 9 15,0 27 1,6 14-16,2 1 0,8-6 16,4-18-16,7-14 15,6-15 1</inkml:trace>
  <inkml:trace contextRef="#ctx0" brushRef="#br0" timeOffset="146325.22">31763 10100 0,'0'0'16,"0"0"-16,-6 20 16,-8 24-1,-5 17-15,7-3 16,0 5-16,10 1 16,12-3-1,4-7-15,15-10 16,7-13-1,11-11-15,3-12 16,-7-13-16,-8-15 16,-9-12-1,-18-6 1,-12-6-16,-14-3 16,-9 6-1,-7 5-15,-6 5 16,1 9-16,7 0 15,5 4-15,9 2 16,8 6 0,8 0-16,12-1 15,12-1-15,18-1 32,23-2-17,4 1-15,9 3 16,15 4-16,-8 3 15,-8 8-15,-18 10 16,-23 2 0,-13 1-16,-7 6 15,-2 4-15,-7 6 16,-5 9 0,-13 19-16,-1 6 15,-3 3-15,0 1 16,2 0-1,5 1-15,8-3 16,6-6-16,8-3 16,10-9-1,1-6-15,-23-45 32,0 0-32,29 33 15,-29-33-15,25 18 16,-2-20-1,-1-14-15,1-13 16,2-13-16,9-26 16,12-32-1,1-22-15,-15-4 16,-20 19-16,-16 27 16,-13 15-16,-9 24 15,-26 13 1,-31 7-16,-66 15 15,-82 30 1,-83 48-16,14 37 16</inkml:trace>
  <inkml:trace contextRef="#ctx0" brushRef="#br0" timeOffset="159292.5">14555 8258 0,'0'0'0,"0"0"15,0 0-15,0 0 16,0 0 0,0 0-16,0 0 15,0 0-15,0 0 16,0 0-16,0 0 15,0 0-15,0 0 16,0 0 0,0 0-16,0 0 15,0 0 1,0 0-16,0 0 16,-5 9-1,-1 3-15,1 1 16,-1 1-16,4-1 31,-1 3-31,1-1 16,-1 1-16,0 0 0,1 3 15,-2 2 17,0-1-32,1 2 15,1 1-15,2-2 16,0-21-16,0 25 15,0 0 1,0-25-16,2 31 16,-2 2-16,-2 6 15,2-39 1,-4 49-16,4-49 16,-4 54-16,2-1 15,2 1 1,2-5-16,2-4 15,0 2-15,3-3 16,-3-1-16,0 2 16,-1 1-1,2 1-15,-5 5 32,3-1-32,1 3 15,-2-1 1,3 3-16,-3-2 15,2-1-15,1 4 16,2-2-16,-1 1 16,-2 0-1,-1 0-15,-1 4 16,-2 1-16,-2-1 16,2 2-1,0-3-15,2 3 16,-2-4-16,2 3 15,-2-6 1,2 1-16,3-3 16,-3 2-16,3-4 15,-1 0-15,-2-2 32,-2-49-17,4 51-15,1 1 16,-5-52-16,4 55 15,-4-55 1,0 54-16,0-54 16,0 0-16,0 0 15,0 52-15,0-52 16,0 0 0,-4 42-16,4-42 15,-7 20-15,-1-22 16</inkml:trace>
  <inkml:trace contextRef="#ctx0" brushRef="#br0" timeOffset="160160.29">14676 8143 0,'0'0'0,"0"0"16,0 0 0,0 0-1,0 0 1,17 4-16,18-2 15,24 3-15,3-1 16,8-4 0,6 2-16,20-2 15,2 0-15,5-2 16,6 0-16,3-3 16,4 1-1,2 2-15,5 0 16,13 2-16,2 0 15,7 2 1,-7-2-16,-3-2 16,-8 2-16,2-3 15,5 3 1,1 0 0,-2-2-1,5-2-15,2-1 16,-4 1-16,-4-1 15,-7 5 1,-2 2-16,-2 1 16,-2 1-16,-1 3 15,-2 0-15,-2-3 16,-12-2 0,0-2-16,-5-2 15,-3 0 1,-9 2-16,-11-5 15,-3 3-15,-17 4 16,-7 1-16,-47-3 16,54 6 15,-54-6-31,53 7 16,-53-7-16,54 7 15,-54-7 1,51 4-16,-1-8 15</inkml:trace>
  <inkml:trace contextRef="#ctx0" brushRef="#br0" timeOffset="160826.82">19608 8122 0,'0'0'0,"0"0"0,0 0 31,0 0-31,0 0 0,0 0 32,0 0-32,0 0 15,-12 16 1,-4 11-16,-4 6 16,7 5-1,-1 2-15,4 5 16,-4 2-16,3 7 15,0 3 1,2 4-16,-1 6 16,4 5-16,-1 1 15,-2 24-15,0 14 16,1 1 0,-4-9-16,3 0 15,1 0-15,1-3 16,-2 2-1,2 1-15,3 0 16,2 0-16,2 2 16,6-5-16,3-4 31,3-2-15,-2-8-16,2 3 15,-3-5-15,-1 1 16,1-4-1,0-3-15,-4-2 16,-1-9-16,-4-67 16,4 56-16,-4-56 15,0 0 1,0 0-16,4 47 16,-4-47-16,0 0 15,0 0 1,3 38-16,-3-38 15,0 0-15,0 0 16,0 20-16</inkml:trace>
  <inkml:trace contextRef="#ctx0" brushRef="#br0" timeOffset="161693.62">19391 11284 0,'0'0'0,"0"0"16,0 0 0,0 0-16,0 0 15,-16-3-15,-9-7 16,-9-1-16,3-1 15,-3 3 1,5 2-16,5 1 16,-2 2-16,-3-1 31,-6 0-31,0 1 16,-2-3-1,-10 0-15,0 1 16,-6-1-16,3-2 15,-2 2 1,-2 0-16,1 1 16,-5 0-16,0-4 15,-4 4 1,-1-1-16,-2 3 16,-1-3-16,2-2 15,-3 2 1,0-2-16,-2-2 15,0 0-15,-4-3 16,1 1-16,-22-2 16,-3-1 15,-6 2-31,7 3 16,5 5-16,3 4 15,2 4 1,-6 0-16,-2 2 15,3-1-15,-1-1 16,1 0-16,-3 0 16,-3 3-1,-6-2-15,0 0 16,2 5-16,6-2 16,-1 1-1,2-4-15,2 2 16,0 0-16,-2-1 15,3 2 1,0-5-16,-1-1 16,0 0-16,0-4 15,3 1-15,-2 1 32,2 2-17,-3 0-15,4 0 16,2 0-1,-2 2-15,3 1 16,3 1-16,4-4 16</inkml:trace>
  <inkml:trace contextRef="#ctx0" brushRef="#br0" timeOffset="168609.52">9822 9445 0,'0'0'16,"0"0"-16,0 0 15,0 0 1,0 0-16,0 0 0,0 0 16,0 0-16,0 0 31,0 0-16,0 0-15,15-2 16,19-4-16,8-6 16,-4 8-1,-4 0-15,-1 1 16,-1 3 0,1 3-16,-6-3 15,1 1 1,0-1-16,5-1 0,3 1 15,3 0 1,7-3-16,1 3 16,2 3-1,0-2-15,0 2 16,-4-2-16,2 5 16,0-2-16,-1 1 15,2-4 1,-2 4-16,2-1 15,1 1-15,-2-2 16,0 0 0,-1 2-16,2-1 15,0 1-15,-48-5 32,53 4-32,4 3 15,2 0 1,-3 0-16,-1-1 15,-2-2-15,4 3 16,-4-4 0,-1 1-16,-1 1 15,1-3-15,-4 2 16,4-1 0,0-1-16,-2 1 15,2 0-15,0 1 16,1-1-16,3-3 15,-2 0 1,-54 0-16,62-3 16,5 3-16,-3 0 31,-3 0-15,0 3-16,1-3 15,-1 0-15,-1 3 16,-1-3-1,-2 2-15,0 0 16,0-2-16,1-2 16,0 2-16,1 0 15,-4 0 1,0 2-16,-2 1 16,0-2-16,3-1 15,-2 0 1,-3 2-16,1 1 15,-52-3-15,55 2 16,4-2-16,-59 0 16,62 0 15,1-2-31,-3 2 16,-1 2-16,-11 0 15,2 0 1,-50-2-16,46 0 15,3-2-15,-1 2 16,-48 0-16,44 0 16,-44 0-1,46 0-15,-3 0 16,-43 0-16,44 2 16,-44-2-1,0 0-15,46 0 16,-46 0-16,44 3 15,-44-3 1,0 0-16,48 0 16,-48 0-16,0 0 15,0 0-15,46 3 32,-46-3-17,48 1-15,-48-1 16,44 2-16,-44-2 15,0 0 1,0 0-16,45 2 16,-45-2-16,45-2 15,-3 4 1,-42-2-16,40 3 16,-40-3-16,0 0 15,45 4-15,-1-1 16,-44-3-1,47 2-15,-47-2 16,45 2-16,1 0 16,-46-2-1,50 2 1,-50-2 0,52 0-1,1 0-15,-53 0 0,54 0 16,-4 3-1,-2-3-15,-48 0 16,52-3-16,-3 3 16,0-2-1,-2 2-15,-47 0 16,51-2-16,3 0 16,-54 2-1,53-2-15,-1-3 16,-3 3-16,-1-3 15,-48 5-15,41-2 16,3 2 0,2 2-16,-46-2 15,44 5-15,-44-5 32,46 2-17,-46-2-15,42 0 16,-42 0-16,0 0 15,0 0-15,47 0 16,-47 0 0,0 0-16,0 0 15,42-2-15,-42 2 16,0 0 0,0 0-16,35 0 15,-35 0-15,0 0 16,0 0-16,23 0 15,-23 0 1,0 0-16,0 0 16,17-3-16,-2 1 31,-11-1-15</inkml:trace>
  <inkml:trace contextRef="#ctx0" brushRef="#br0" timeOffset="170610.83">14573 8254 0,'0'0'16,"0"0"-16,0 0 15,0 0 1,0 0-16,0 0 16,0 0-16,0 0 15,0 0-15,0 0 16,0 0-16,0 0 15,-7-12-15,-1-11 16,-6-7 0,5 11-1,2 3 1,2 5-16,-2 2 0,3 1 31,-1 2-31,3-3 16,-2 2-16,2 0 15,-2 2-15,1-1 16,0 2-16,3 2 16,0-1-16,3 3 15,4 5 1,-1-1 0,1 5-1,-1-1-15,2 3 16,-1 1-16,-3 7 15,1-1 1,-1 2-16,0 3 16,-1 0-16,-6 2 15,1 4 1,-2-2-16,2 2 16,-1 0-16,1 0 15,2 0-15,0 1 16,5 1-1,-5-31-15,6 33 16,1 3-16,0 4 16,-1 9-16,-1 1 15,-3-2 17,0 2-32,-2 1 15,0 3-15,0 1 16,2 2-1,0-2-15,3 1 16,-2 2-16,-1 5 16,-2 0-1,0 1-15,0 1 16,-2 4-16,-1-4 16,-2 2-1,3-2-15,2 0 16,-2-2-16,2-4 15,-2 2-15,0-3 16,2 2 0,-3-2-16,1 1 15,0 1-15,-2 2 32,0-2-17,-4 3-15,4-2 16,0-1-16,1-1 15,1-2 1,-2-1-16,4-2 16,0-5-16,2 0 15,-2-49-15,2 46 16,-2-46 0,5 48-16,-5-48 15,0 0-15,0 0 16,2 47-16,-2-47 15,0 0 1,0 0-16,4 37 16,-4-37-16,0 0 15,2 18 17</inkml:trace>
  <inkml:trace contextRef="#ctx0" brushRef="#br0" timeOffset="171291.99">14608 11087 0,'0'0'0,"0"0"16,0 0-1,0 0 1,20 0-1,23 0-15,17 5 16,3-3 0,1 4-16,4 4 0,6 5 31,12 3-31,8-3 16,4-3-16,17-6 15,1-3 1,9-1-16,10-2 15,-8 2-15,-4 1 16,-1 2 0,-1-2-16,4 2 15,0-1-15,2-2 16,0-2-16,0 3 16,2-3-1,1-5-15,-1-4 16,-4 3-16,-2-1 15,-5 2 1,-6 5-16,-9 3 16,2 1-16,0-1 15,-4 2 17,1-4-32,-3-1 15,0-1-15,-6-2 16,-15-4-1,-6 0-15,-19-3 16,-1 0-16,-3 4 16,0-3-16,-4 1 15,-45 8 1,44-8-16,-44 8 16,44-6-16,-11-4 15,-18 3-15</inkml:trace>
  <inkml:trace contextRef="#ctx0" brushRef="#br0" timeOffset="172140.91">14562 8045 0,'0'0'16,"0"0"-16,0 0 16,0 0-16,0 0 31,0 0-31,0 0 16,0 0-16,17 6 15,26 2-15,24 7 16,12-4-1,16 1-15,18-2 16,9-2-16,12-1 16,11 0-1,9-2-15,0-3 16,4-2 0,9-2-16,0-1 15,1-2-15,-1 5 16,-1 3-1,1 2-15,1 1 16,-1 1 0,1 0-16,0 4 15,2-2-15,2 2 16,-3-2 0,-1 0-16,-9-3 15,-7-3 1,-9-3-16,-3 0 15,-6-3-15,-13 6 16,-9-1 0,-14 8-16,-9 2 15,-10 2 1,-79-14-16,72 13 16,-10-4-1</inkml:trace>
  <inkml:trace contextRef="#ctx0" brushRef="#br0" timeOffset="172719.36">19564 8178 0,'0'0'16,"0"0"-16,0 0 15,-6-2 1,-1-4-16,-4-1 16,2 9-1,1 9-15,1 19 16,-5 7-16,0 16 16,-2 8-1,2 10-15,3 8 16,3 18-1,4 20-15,4 4 16,0 2 0,5 0-16,-3 0 15,-2 6-15,-4 9 16,-5 10 0,-1 2-16,0 2 15,2 0-15,-3 1 16,0 0-1,-2-6-15,5-6 16,1-9 0,5-19-16,3-16 15,3-13 1,3-14-16,-2-21 16,-7-49-16,0 0 15,0 0 1,4 41-16,-4-41 15,0 0-15,2 37 16,-8-3 0,-10-10-16</inkml:trace>
  <inkml:trace contextRef="#ctx0" brushRef="#br0" timeOffset="178741.33">14770 9774 0,'0'0'0,"0"0"16,0 0 0,0 0-16,0 0 31,0 0-16,-21 0-15,-10 0 16,-11 0-16,5 4 16,6-2-16,-2 3 15,2-1 1,3-4 0,4 1-16,2-2 15,-5-3-15,0-10 16,-2-1-16,29 15 15,-25-16 1,-2 4-16,4-3 16,23 15-16,-30-15 15,3-5 1,1-3-16,-1 1 16,1-3-1,26 25-15,-23-27 16,23 27-16,-23-34 15,23 34 1,-24-44-16,9-1 16,7-2-1,11 7-15,4 2 16,-7 38 0,13-33-16,-13 33 15,16-29-15,7 2 16,-23 27-1,29-27-15,17 4 16,-46 23 0,48-19-16,2 8 15,-2 2-15,-1 7 16,-2 2 0,-45 0-16,41 7 15,-1 1-15,0 3 16,-40-11-1,41 15-15,-5 4 16,-1 3 0,2-2-16,-37-20 15,37 23-15,-37-23 16,31 24 0,-31-24-16,26 27 15,-5-2 1,-6 2-16,-3-1 15,-3 1-15,-7 2 16,-6 2 0,-12 5-16,-18 13 15,-19 14 1,-48 37-16,-75 59 16</inkml:trace>
  <inkml:trace contextRef="#ctx0" brushRef="#br0" timeOffset="185880.28">14751 9858 0,'0'0'0</inkml:trace>
  <inkml:trace contextRef="#ctx0" brushRef="#br0" timeOffset="207544.94">9991 9469 0,'0'0'15,"0"0"-15,0 0 16,0 0 15,0 0-31,18-2 16,16-4-16,20-5 15,-8 6-15,2 0 16,-7 3-16,1 4 16,0 1-16,-1 1 15,5-1 1,2-3-1,-48 0 1,61 0-16,5-3 16,1 1-1,-13 2-15,5 0 16,1 0-16,-2 2 0,3-2 16,-1 0-1,3 0-15,-3 0 16,5 3-16,-1-1 15,-1 1 1,-1-3 0,1 2-1,0 4-15,-1-2 16,1 1-16,0-1 16,-3 1-1,2 0-15,2-3 16,-2 2-16,3-2 15,-2-2 1,1 0-16,3 0 16,0 0-16,-2 0 15,-1 0-15,1 0 16,1 3 0,-2-1-16,-1 0 15,1 0-15,1-2 16,-1 0-1,2 0-15,1 0 16,-3-2-16,4 0 31,-4 0-31,-1-1 16,-2 3 0,1 0-16,-3 0 15,1 0-15,3 3 16,-3-3-1,-1 0-15,1-3 16,-1-1-16,1 2 16,-2 2-1,0-2-15,-58 2 16,59 0-16,5 2 16,-64-2-16,69 2 15,2 0 1,-71-2-16,66 2 15,-66-2-15,69 3 32,-69-3-17,0 0-15,68-3 16,-68 3-16,66-4 16,-66 4-1,0 0-15,61-2 16,-61 2-16,0 0 15,0 0 1,53-2-16,-53 2 16,0 0-16,53-5 15,-53 5-15,0 0 16,0 0-16,41-3 16,-41 3-1,29-6-15,-18-8 16</inkml:trace>
  <inkml:trace contextRef="#ctx0" brushRef="#br0" timeOffset="209096.11">14622 9731 0,'0'0'16,"0"0"-16,0 0 16,0 0-1,0 0-15,-23 0 16,-10 0 0,-15-3-16,15-3 15,2 2 1,4-6-16,5 0 15,6-6-15,1 1 16,3-2-16,1-2 16,11 19-1,-8-27-15,8 27 16,0 0-16,-10-29 16,10 29-1,-4-35-15,6 2 16,6 0-16,4 4 15,7 2-15,0 3 32,5 1-17,4 6-15,-28 17 16,33-14-16,-33 14 16,36-11-1,4 7-15,7 4 16,-7 1-16,-4 8 15,-7 3 1,-3-1-16,-26-11 16,28 16-16,-28-16 15,25 20 1,-1 4-16,-7 3 16,-3 0-16,-5 2 15,-3-2-15,-4 0 16,-4 1-1,-6 1-15,-5-2 16,-3 1-16,-2-2 31,-2-1-31,-3-1 16,-4-4 0,1-2-16,-3-2 15,3-5-15,-4 0 16,-1-6-1,5-5-15,-4-5 16,5-3-16,1-3 16,1-6-16,2 0 15,-1-4 1,4-1-16,3-2 16,1-2-1,8 0-15,2-3 16,4 29-16,0-31 15,0 31-15,8-36 16,-8 36 15,16-33-31,9 2 16,13 0 0,-2 8-16,-1 9 15,-1 6-15,-7 5 16,2 3-16,-3 7 15,2 4-15,-8 4 16,-3 3 0,-1 5-16,-1 3 15,-6 6-15,-4-3 16,-3 2 0,-4-2-16,-7 1 15,-6-6-15,-8-1 16,-3-6-16,-4-6 15,-3-8 17,-3-6-32,1-8 15,-1-4-15,-3-8 16,6-3 0,3-4-16,11-3 15,9-2-15,16 1 16,4-6-1,15-3-15,7 0 16,-32 43-16,40-35 16,7 5-1,4 10-15,-4 11 16,0 9-16,-2 9 16,-3 9-16,-6 7 15,-10 6 1,-5 9-16,-13 7 15,-12 9-15,-21 7 32,-21 13-17,-43 33-15</inkml:trace>
  <inkml:trace contextRef="#ctx0" brushRef="#br0" timeOffset="-211812.41">14612 8317 0,'0'0'15,"0"0"-15,0 0 16,0 0-16,0 0 15,0 0-15</inkml:trace>
  <inkml:trace contextRef="#ctx0" brushRef="#br0" timeOffset="-211567.86">14749 8472 0,'0'0'16,"-14"-16"-16,1-12 16,-2-10-1,1-4 1,6-11-16,1-8 15</inkml:trace>
  <inkml:trace contextRef="#ctx0" brushRef="#br0" timeOffset="-210783.5">14832 4798 0,'0'0'0,"0"0"16,0 0-1,0 0-15,0 0 16,0 0 0,-12 18-1,-3 15-15,-7 16 16,2 16-16,-1 15 16,-1 37-16,2 34 15,9 11 1,9-1-16,-2-7 15,-1-11-15,-4 6 16,-2 6 0,-2 1-16,0-2 15,7 0-15,6-2 16,6-4-16,3-11 16,4-5-1,-3-12-15,2-7 16,-3-17-16,-3-11 31,-6-85-15,7 70-16,-7-70 15,0 0-15,0 0 16,2 44 0,-2-44-16,0 0 15,0 0-15,2 25 16,-2-25-16,0 0 15,-2 11 1,2-11-16,-5-2 16,-5-12-16</inkml:trace>
  <inkml:trace contextRef="#ctx0" brushRef="#br0" timeOffset="-209266.71">14897 4653 0,'0'0'16,"0"0"-16,19 0 15,26 0 1,27 0-16,7 0 15,15 0 1,3 0-16,3 4 16,13 0-1,7 1-15,13-1 16,4 3-16,13-2 16,43 1-1,10 8-15,-2 0 16,-2-4-16,0-1 15,0 3-15,0 1 16,-3 0 0,-2 0-16,-8 3 15,-5 0-15,-8-5 16,-17 0-16,-14-3 16,-11-2-1,-20-4-15,-14 2 16,-5 0 15,-15 2-31,-15 0 16,-14 3-16,-48-9 15,37 9-15,2 4 16,-6 8 0,-33-21-16,27 21 15,-5 4-15,-3 0 16,1 2-1,-5 4-15,-2 5 16,2 13-16,-1 0 16,-3 7-16,0 4 15,-2 7 1,1 2-16,-2 8 16,4 30-16,-3 20 15,-3 7 1,-6 3-16,-2 1 15,-5 1-15,3 0 32,0-1-17,2 0-15,2-1 16,0-5-16,-2-5 16,-4-4-16,0-5 15,-8-9 1,2-15-16,-1-16 15,7-12-15,6-66 16,-4 46 0,4-46-16,0 0 15,0 0-15,-8 35 16,-4-10-16,-7-11 16,-7-10-1,-13-4-15,-16-4 16,-13-8-16,-10-1 31,-32-7-15,-23 0-16,-17-3 15,-7 8-15,10 6 16,-2 2-16,-8 1 16,-6-1-1,-12 0-15,-1 7 16,-2 7-16,-9-3 15,-7 4-15,9-5 16,9 0 0,8-3-16,5-5 15,4-4-15,3-2 16,11 3 0,5 1-16,2 0 15,7 5-15,15 4 16,6 0-1,16-2-15,14-4 32,10-2-32,17 0 15,6 4 1,47 2-16,-46-4 16,46 4-16,0 0 15,0 0 1,-48-2-16,48 2 15,0 0-15,0 0 16,-40 0-16,11 3 16,29-3-16,-7 8 15</inkml:trace>
  <inkml:trace contextRef="#ctx0" brushRef="#br0" timeOffset="-209130.58">15182 7597 0,'0'0'0,"0"0"15,0 0-15,0 0 16,0 0 0</inkml:trace>
  <inkml:trace contextRef="#ctx0" brushRef="#br0" timeOffset="-201483.13">10158 9458 0,'0'0'0,"0"0"16,0 0-16,0 0 15,0 0 1,17 5 0,23-3-16,23 2 15,6 1-15,12-5 31,23 2-31,9-2 0,2 0 32,8 0-32,5 0 0,5 0 31,12 0-31,5 0 16,43-2-16,-6 0 15,3-3 1,3 1-16,-6 4 0,3 0 15,5 2-15,4 0 32,6-2-32,12-2 15,10-2-15,-12-2 16,-18-2 0,-4 4-16,-7-2 15,-6 6-15,-15 1 16,-17 11-1,-19-1-15,-15 0 16,-7 3-16,7-1 16,3 0-1,6-1-15,-7-6 16,-14 3-16,-16-5 16,-20 3-16</inkml:trace>
  <inkml:trace contextRef="#ctx0" brushRef="#br0" timeOffset="-200049.55">16115 9297 0,'0'0'16,"0"0"-16,0 0 15,0 0 1,0 0-16,0 0 0,0 21 16,0 19-1,0 20-15,-5 0 16,1 5-16,-5 2 15,1 5 17,4 4-32,0 17 15,4 1-15,-3 7 16,3 2 0,-2 11-16,2 7 15,-4 20-15,-2 14 16,-4 2-1,6-1-15,4 8 16,2 5-16,4-3 16,0 3-16,0 8 15,0 6 1,-1 14-16,-5 8 16,-2 10-16,6 2 15,0 15-15,-1-11 16,4-4 15,2-5-31,4-22 16,1-1-1,-3 4-15,-2-1 16,-4 0-16,-3-3 16,2-11-16,2-15 15,1-23 1,0-21-16,-3-29 15,-1-22-15,-3-68 16,0 51-16,0-51 16,0 0-1,0 0-15,-5 40 16,3-10-16,2-30 16,0 0-1,-5 11-15,5-11 16,-9 3-16,9-3 31,-15-5-15,-7 0-16,-5 1 15,-7 2-15,-3 0 16,-13 4 0,-8 2-16,-7 3 15,-4-2-15,-5-1 16,-27 1-1,-19-3-15,-10 0 16,3 5-16,4-1 16,1 5-16,-6 1 15,0-2 1,-6 2-16,0-1 16,-1-1-16,-14 0 15,0 0-15,1 1 16,-1-3 15,-2 1-31,-3 1 16,-3-6-16,2-4 15,-1-4 1,-1-6-16,3-1 16,2 2-16,2 1 15,2-2-15,4 3 16,-2 4-1,1-2-15,5 0 16,3 2-16,0 0 16,4 1-16,2 2 15,9-3 1,-3-2-16,6-2 16,2 6-16,2-3 15,11 1 1,-2 6-16,6 5 15,3 1-15,3 2 32,13 1-17,7-1-15,1 2 16,17-2 0,5-2-16,0 0 15,1-2-15,50-7 16,-46 4-16,46-4 15,0 0-15,-42 3 16,12-10 0</inkml:trace>
  <inkml:trace contextRef="#ctx0" brushRef="#br0" timeOffset="-199814.21">9855 15824 0,'0'0'15,"0"0"1,0 0-16,0 0 15,0 0-15</inkml:trace>
  <inkml:trace contextRef="#ctx0" brushRef="#br0" timeOffset="-198544.19">10149 9450 0,'0'0'16,"0"0"-16,0 0 16,0 0-1,21 0-15,20 5 16,24-3-16,-1 2 15,8 0 1,9-4-16,16-4 16,-1 0-1,-2 2-15,7-1 16,-2 9-16,3 3 16,5 12-1,8 1-15,9-2 16,20 0-1,21-2-15,7-3 0,-11-5 32,-7-15-32</inkml:trace>
  <inkml:trace contextRef="#ctx0" brushRef="#br0" timeOffset="-198347.25">14148 9688 0,'26'0'15,"24"0"1,25 0-16,23 0 16,4 0-16,-2-4 15,-6-1 1,-11 1-16,-83 4 16,85-3-16</inkml:trace>
  <inkml:trace contextRef="#ctx0" brushRef="#br0" timeOffset="-196900.34">14781 9624 0,'0'0'0,"0"0"16,0 0-1,-23-3-15,-19-3 16,-20-1 0,3 7-16,3 7 15,56-7-15,-56 9 16,56-9-1,-56 4-15,1-4 16,6-11 0,4-5-16,9-4 15,8-1-15,0 0 16,8 1 0,20 20-16,-21-22 15,21 22 1,-12-30-16,7-3 15,12-1-15,11 5 16,3 0 0,9 7-16,1 2 15,2 7 1,-33 13-16,40-7 16,1 9-16,-5 9 15,-12 4 1,-6 6-16,-8 6 15,-8 4 1,-11 4-16,-10 6 16,-12 10-16,-4-2 15,35-49 1,0 0-16,-42 43 16,42-43-1,0 0-15,-37 31 16,37-31-16,0 0 15,0 0 1,-33 21-16,33-21 16,0 0-1,0 0-15,-27 9 16,27-9-16,0 0 16,0 0-1,-18 1-15,18-1 16,0 0-1,0 0-15,-14 4 16,14-4-16,0 0 16,0 0-1,-8 3-15,8-3 16,0 0 0,0 0-16,-9 3 15,9-3 1,0 0-16,0 0 15,-7 1-15,7-1 16,0 0 0,0 0-16,-7 3 15,7-3-15,0 0 16,0 0 0,-2 0-16,2 0 15,0 0 1,0 0-1,-2 0-15,2 0 16,0 0-16,0 0 16,0 2-1,0-2-15,0 0 16,0 0 0,0 0-16,0 0 15,0 0-15,0 0 16,0 2-1,0-2-15,0 0 16,0 0 0,0 0-16,0 0 15,0 0-15,0 0 16,0 0 0,0 0-16,0 0 15,0 0 1,0 0-16,0 0 15,0 0 1,0 0-16,0-2 16,0 2-16,0 0 15,0 0 1,0-2-16,0 2 16,0 0-16,0 0 15,0 0 1,0 0-16,0 0 15,0 0 1,0-3-16,0 3 16,-2-1-16,-5-2 15</inkml:trace>
  <inkml:trace contextRef="#ctx0" brushRef="#br0" timeOffset="-130391.35">13239 12964 0,'0'0'0,"0"0"16,0 0-16,0 0 15,0 0-15,0 0 16</inkml:trace>
  <inkml:trace contextRef="#ctx0" brushRef="#br0" timeOffset="-129828.17">16941 10324 0,'0'0'16,"0"0"-16,0 0 15,0 0-15,0 0 16,0 0-1</inkml:trace>
  <inkml:trace contextRef="#ctx0" brushRef="#br0" timeOffset="-129247.14">13053 13280 0,'0'0'15,"0"0"-15,0 0 16,0 0 0,0 0-16</inkml:trace>
  <inkml:trace contextRef="#ctx0" brushRef="#br0" timeOffset="-128575.52">16612 10374 0,'0'0'0,"0"0"16,0 0-16</inkml:trace>
  <inkml:trace contextRef="#ctx0" brushRef="#br0" timeOffset="-118876.7">12699 13384 0,'0'0'16,"0"0"-16</inkml:trace>
  <inkml:trace contextRef="#ctx0" brushRef="#br0" timeOffset="-118342.45">16829 10160 0,'0'0'16,"0"0"-16,0 0 15,0 0 1</inkml:trace>
  <inkml:trace contextRef="#ctx0" brushRef="#br0" timeOffset="-101461.02">14492 9490 0,'0'0'15,"0"0"-15,0 0 16,0 0 0,0 0-16,0 0 0,0 0 15,0 0-15,0 0 31,0 0-15,0 0-16,0 0 16,0 0-16,0 0 15,0 0 1,0 0-16,0 0 16,0 0-1,0 0-15,0 0 16,0 0-16,0 9 15,0 4 1,3 7-16,-1 3 0,0 1 16,0 1-1,0 2-15,-2 4 16,2 2 0,-2 3-16,2 0 15,3 4-15,3 7 16,3 0-16,-3 0 15,-1 2 1,-3 0-16,-1 2 16,-3 1-16,5 2 31,-3-3-15,0 5-16,2-3 15,0 1-15,3 0 16,-7-54-1,4 58-15,1 7 16,-5-1-16,-2 1 16,-3-5-16,3-1 15,0-5 1,2-54-16,0 51 16,0-51-16,0 51 15,0-51 1,0 0-16,0 0 15,2 49-15,-2-49 16,0 0 0,0 0-16,2 40 31,-2-40-31,0 0 16,0 30-16,2-19 15,1-11 1,2-7-16</inkml:trace>
  <inkml:trace contextRef="#ctx0" brushRef="#br0" timeOffset="-97549.64">14437 9526 0,'0'0'16,"0"0"-16,0 0 15,-12-2 1,-6-10-16,-4-1 16,13 0-16,5 3 15,6 8 1,6 2-16,7 2 16,4 0-1,8 6-15,4-2 16,13-1-16,17-1 15,7-2 1,5-4-16,27 2 16,17-4-1,3 4-15,-5 0 16,-17 4-16,-6 2 16,-5 1-1,-5 3-15,1-2 16,-4-3-1,-1-2-15,-78-3 16,84 5-16,-84-5 16,86 8-1,-86-8-15,80 8 16,-80-8 0,64 9-16,-64-9 15,0 0-15,0 0 16,44 9-1,-44-9-15,0 0 16,0 0 0,28 2-16,-28-2 15,0 0-15,0 0 16,15-2 0,-15 2-16,0 0 15,0 0 1,7-7-16,-7 7 15,0 0-15,0 0 16,2-2 0,-2 2-16,0 0 15,2 5 1,1 6-16,4 7 16,-3 6-1,2 3-15,-4 4 16,3 7-16,-1 14 15,0 2 1,-4 3-16,0 6 16,0 6-1,0 2-15,2 3 16,-2 20-16,2 6 16,1 6-1,-3-12-15,0-11 16,0-6-1,0-5-15,0-16 16,2-9-16,-2-47 16,0 47-1,0-47-15,0 0 16,0 0-16,0 42 16,0-42-1,0 0-15,-5 34 16,5-34-1,0 0-15,-14 17 16,14-17-16,-22 13 16,-4-10-1,26-3-15,-36 2 16,-3 1 0,-9-3-16,0 0 15,2 2 1,-3-2-16,-4 2 15,1-2-15,-3 2 16,-4 0 0,0 1-16,-3-1 15,-3 2-15,0-1 16,-4-1 0,-1-2-16,-1 0 15,0-2 1,-2 2-16,5 0 15,-2-3-15,3-1 16,5 2 0,1-3-16,4 1 15,0-1 1,57 5-16,-51-2 16,51 2-16,0 0 15,-54-2 1,54 2-16,0 0 15,0 0 1,-47-1-16,47 1 16,0 0-16,0 0 15,-39-3 1,39 3-16,0 0 16,0 0-1,-32-3-15,32 3 16,0 0-1,0 0-15,-18 0 16,18 0-16,0 0 16,0 0-1,-13 0-15,13 0 16,0 0-16,0 0 16,-12 0-1,12 0-15,0 0 16,0 0-1,-6-2-15,6 2 16,0 0 0,0 0-16,-7-2 15,7 2-15,0 0 16,0 0 0,-4 0-16,4 0 15,0 0 1,0 0-16,-2-3 15,2 3-15,0 0 16,0 0 0,-4 0-16,4 0 15,0 0-15,0 0 16,-4 0 0,4 0-16,0 0 15,0 0 1,0 0-16,0 0 15,0 0-15,0 0 16,0 0 0,0 0-16,0 0 15,0 0 1,-2-2-16,2 2 16,0 0-1,0 0-15,0 0 16,0 0-16,0 0 15,0 0-15,-2-2 16,2 2 0,0 0-16,0 0 15,0 0-15,0 0 16,0 0 0,0 0-16,0 0 15,0 0 1,0 0-16,0 0 15,0 2-15,0-2 16,0 0 0,0 0-16,0 0 15,0 0 1,0 0-16,0 0 16,0 0-16,0 0 15,0 0 1,0 0-16,0 0 15,0 0 1,0 0-16,0 0 16,0 0-16,0 0 15,0 0 1,0 0-16,0 0 16,0 0-1,0 0-15,0 0 16,0 0-16,0 0 15,0 0 1,0 0-16,-2 0 16,2 0-1,0 0-15,0 0 16,0-2-16,0 2 16,0 0-1,0 0-15,0-3 16,0 3-1,0 0-15,0 0 16,0-1-16,0 1 16,0 0-1,0 0-15,0 0 16,0 0 0,0 0-16,0 0 15,0-2-15,0 2 16,0 0-1,0 0-15,0 0 16,0 0 0,0 0-16,0 0 15,0 2-15,0-2 16,0 0 0,0 0-16,0 0 15,0 0 1,0 0-16,0 0 15,0 0 1,0 0-16,0 0 16,0 0-16,0 0 15,0 0 1,0 0-16,0 0 16,0 0-16,0 0 15,0 0 1,0 0-16,0 0 15,0 0 1,0 0-16,0 0 16,0 0-1,0 0-15,0 0 16,0 0-16,0 0 16,0 0-1,0 0-15,0 0 16,0 0-1,0 0-15,0 0 16,0 0-16,0 0 16,0 0-1,0 0-15,0 0 16,0 1 0,0-1-16,0 0 15,0 0-15,2 0 16,-2 0-1,0 0-15,0 0 16,0 0 0,0 0-16,0 0 15,0 0-15,0 0 16,0 0 0,0 0-16,0 0 15,0 0 1,0 0-16,0 0 15,0 0-15,0 0 16,0 0 0,0 0-16,0 0 15,0 0 1,0 0-16,0 0 0,0 0 16,0 0-1,0 0-15,0 0 31,0 0-31,0-1 16,0 1 0,0 0-16,0 0 15,0 0-15,0 0 16,0 0-16,0 0 16,0 1-1,0-1-15,0 0 16,0 0-16,0 0 15,0 0 1,0 0-16,0 0 16,0 0-16,0 0 15,0 0-15,0 0 16,0 0 0,0 0-16,0 0 15,0 0-15,0 0 16,0 0 15,0 0-31,0 0 16,0 0-16,0 0 15,0 0 1,0 0-16,0 0 16,0 0-16,0 0 15,0 0-15,0 0 16,0 0-1,0 0-15,0 0 16,2-1-16</inkml:trace>
  <inkml:trace contextRef="#ctx0" brushRef="#br0" timeOffset="-95645.18">14791 9684 0,'0'0'0,"0"0"15,0 0 1,0 0-1,0 0 1,0 0-16,-19 14 16,-13 3-16,-8 6 15,2-3-15,2-2 16,36-18 0,-37 14-1,-4 1-15,41-15 16,-45 6-1,45-6-15,-47 0 0,-4-8 16,6-5 0,5-3-16,4-7 15,5-4-15,9-4 16,2-2 0,7-8-16,1 0 15,5-7-15,2 1 16,5 1-1,5 1-15,6 4 16,7 5-16,5 3 16,8 4-16,2 7 15,7 2 17,5 8-32,2 3 15,-2 7-15,1 7 16,0 3-1,-2 8-15,-3 6 16,-3 5-16,-5 9 16,-6 4-1,-9 10-15,-11 5 16,-7 4-16,-7 1 16,-5-2-16,-3-4 15,-1-10 1,5-8-16,4-14 15,3-6-15,-1-2 16,1-6 0,2-3-16,2-3 31,-2 1-31,2-3 16,0 0-1,2-3-15,-2 3 16,0 0-16,-2-2 15,2 2-15,0 0 16,-7-3 0,-2 6-16,-6 6 15</inkml:trace>
  <inkml:trace contextRef="#ctx0" brushRef="#br0" timeOffset="-94849.84">13147 10124 0,'0'0'16,"-20"-17"-16,-2-8 15,-12-11 1,-2 1-16,0 2 0,1 0 15,1 7 1,-1 3-16,2 6 31,-5 10-15,7 7-16,-2 13 16,-1 10-16,-3 17 15,6 9 1,4 9-16,9 5 15,6 0-15,10-4 16,8-7-16,-6-52 16,24 40-1,11-17-15,12-21 16,4-20-16,1-18 16,0-13-1,-8-12-15,6-14 16,-11-1-16,-10 13 15,-16 29-15,-3 17 16,-4 10 0,1 14-16,0 10 31,-2 13-31,0 10 16,1 16-1,0 4-15,-1 5 16,-1 2-16,-4 0 15,3-7-15,-3-60 16,4 58 0,-4-58-16,9 49 15,4-15-15,-4-28 16</inkml:trace>
  <inkml:trace contextRef="#ctx0" brushRef="#br0" timeOffset="-94649.93">13451 10292 0,'0'0'0,"0"0"0,0 0 16,-14 25 0,-7 15-1,-13 20-15,-5 1 16,39-61-1,-35 55-15,5-10 16,17-16-16</inkml:trace>
  <inkml:trace contextRef="#ctx0" brushRef="#br0" timeOffset="-94060.7">13817 9540 0,'0'0'0,"0"38"16,0 23-16,0 38 15,0 25-15,-5 2 16,1-1-1,0 0-15,1-2 16,1-5 0,0-11-16,-4-13 15,6-94-15,-12 72 16,-1-43-16,0-22 16,1-19-1,3-10-15,3-15 16,6-17-16,10-2 15,16-7 1,9 5-16,12 2 16,9 12-16,-1 8 31,4 11-31,-6 14 16,-53 11-1,47 7-15,-6 11 16,-17 13-16,-15 4 15,-18 2 1,-15 2-16,-17 11 16,-8-7-1,0-9-15,-1-6 16,4-8-16,46-20 16,-44 11-16,44-11 15,-44 0 1,44 0-16,-20-4 15,34-8-15</inkml:trace>
  <inkml:trace contextRef="#ctx0" brushRef="#br0" timeOffset="-92961.71">16490 11217 0,'0'0'16,"0"0"-16,0 0 15,0 0 1,0 0-16,-18 15 15,-10 10-15,-18 7 16,-2-3-16,-3-3 16,-1-3-16,0-3 15,3-7 17,2-6-32,0-5 15,5-7-15,-2-7 16,7-11-16,4-11 15,3-4 1,7-8-16,6-2 16,17 48-1,-8-51-15,6 4 16,10 4-16,11 7 16,12 6-16,11 5 15,6 3 1,7 3-16,0 11 15,4 4-15,-6 10 16,-2 10-16,-8 11 31,-10 5-15,-12 15-16,-12 3 16,-11 11-16,-15 4 15,-5 4 1,0-5-16,22-64 15,0 0-15,0 0 16,-22 56 0,22-56-16,0 0 15,0 0-15,-18 40 16,18-40-16,0 0 16,0 0-1,-13 21-15,13-21 16,0 0-16,0 0 15,-9 11 1,9-11-16,0 0 16,0 0-16,-6 4 31,6-4-31,0 0 16,0 0-1,-2 7-15,2-7 16,0 11-16</inkml:trace>
  <inkml:trace contextRef="#ctx0" brushRef="#br0" timeOffset="-92478.29">16633 11528 0,'-15'31'16,"-6"15"-1,-7 28-15,-11 27 0,-4 22 0,4 9 16,-2 2-1,8-16-15,4-28 16,29-90 0,0 0-16,-14 58 31,7-43-31,11-30 16,11-28-1</inkml:trace>
  <inkml:trace contextRef="#ctx0" brushRef="#br0" timeOffset="-92216.6">16514 11579 0,'0'0'16,"0"0"-16,0 0 15,18 18 1,12 15-16,14 23 16,-1 18-16,4 31 15,-3 20-15,-6 12 16,-10 14-16,-20-3 15,-14-10 1,-8-15-16,-4-27 31,-9-24-31,27-72 16,-37 45 0,-6-30-16</inkml:trace>
  <inkml:trace contextRef="#ctx0" brushRef="#br0" timeOffset="-92077.45">16350 12133 0,'0'0'15,"0"0"-15,0 0 16,15 4 0,25 0-16,30 10 15,2 0-15,18 4 16,4-9-1</inkml:trace>
  <inkml:trace contextRef="#ctx0" brushRef="#br0" timeOffset="-91888.97">17138 12377 0,'0'0'16,"0"23"-16,0 16 15,5 26-15,-1 4 16,1 8 0,1 9-16,0-10 15</inkml:trace>
  <inkml:trace contextRef="#ctx0" brushRef="#br0" timeOffset="-91167.97">17391 11492 0,'0'0'16,"0"22"-16,2 20 16,4 35-16,7 36 15,1 19 1,-1 16-16,-1 11 15,-5-16 1,-9-28-16,2-115 16,-11 92-16,-8-41 15,-1-44 1,5-27-16,3-21 16,4-27-1,1-11-15,5-26 16,6-9-16,11 9 15,18 20 1,15 9-16,17 9 16,8 10-1,10 18-15,-7 17 16,-11 16-16,-23 12 16,-19 16-1,-19 10-15,-15 6 16,-16 15-1,-8 8-15,-13 1 16,-18 21 0,-11-3-16,77-80 15,-67 61-15,67-61 16,-46 29 0,19-21-16,27-16 15,17-10-15,26-9 16,26-6-1,39-13-15,26 6 16,-9 16 0,-36 24-16,-32 18 15,-28 9 1,-16 9-16,-16 6 31,-15 9-31,-20 5 16,-22 5-1,-32 12-15,-39 15 16,-14-6-16,6-10 16</inkml:trace>
  <inkml:trace contextRef="#ctx0" brushRef="#br0" timeOffset="-87571.7">15299 9469 0,'0'0'16,"-29"14"-16,-9 9 15,-28 14 1,-18 24-16,-20 19 0,3 7 15,0 4 1,20-1-16,12-2 31,16-15-31,8-10 16,16-11-16,29-52 0,-12 35 31,22-15-31,13-13 16</inkml:trace>
  <inkml:trace contextRef="#ctx0" brushRef="#br0" timeOffset="-87278.11">15714 9615 0,'0'0'15,"0"0"-15,-21 0 16,-23 11-16,-24 13 16,-6 16-16,-36 26 15,-21 29 1,-12 27-16,13 1 16,16-1-16,18-6 15,15-11-15,20-18 16,17-15-1,44-72-15,-27 56 16</inkml:trace>
  <inkml:trace contextRef="#ctx0" brushRef="#br0" timeOffset="-86993.77">15802 9840 0,'-27'16'0,"-9"7"16,-22 12-1,-7 8-15,-35 21 0,-39 28 16,-19 28-16,9 10 15,20 7-15,29-6 16,29-12 15,23-16-31,26-34 16,17-31-16,28-29 16,17-23-16</inkml:trace>
  <inkml:trace contextRef="#ctx0" brushRef="#br0" timeOffset="-86711.4">15943 9885 0,'0'0'0,"-39"23"15,-24 17-15,-48 43 16,-45 48-1,-10 32-15,10 9 16,45-20-16,38-33 16,29-23-16,22-25 31,22-71-15,-4 45-16,16-34 15</inkml:trace>
  <inkml:trace contextRef="#ctx0" brushRef="#br0" timeOffset="-86478.16">16113 10123 0,'-30'8'0,"-18"14"15,-25 21-15,-32 33 16,-42 45 15,-28 37-31,8 17 16,40-17-16,44-35 15,33-32 1,50-91-16,-20 59 16,28-33-16,14-21 15</inkml:trace>
  <inkml:trace contextRef="#ctx0" brushRef="#br0" timeOffset="-86243.74">16063 10363 0,'-26'10'15,"-22"16"-15,-14 17 16,-24 30-1,-23 28 1,-7 20-16,2 8 16,24-15-1,22-20-15,68-94 16,-39 65-16,26-30 16</inkml:trace>
  <inkml:trace contextRef="#ctx0" brushRef="#br0" timeOffset="-86046.24">16016 10580 0,'-24'14'0,"-15"10"16,-20 19-1,-25 26-15,-16 31 16,-5 19-1,20 1-15,27-10 16</inkml:trace>
  <inkml:trace contextRef="#ctx0" brushRef="#br0" timeOffset="-85858.78">16181 10676 0,'0'0'0,"-29"23"15,-20 13-15,-38 39 16,-57 59 0</inkml:trace>
  <inkml:trace contextRef="#ctx0" brushRef="#br0" timeOffset="-78226.55">20710 12291 0,'0'0'0,"0"0"15,0 0-15,0 0 16,-6 19-1,-5 18-15,-7 28 16,1 8-16,-4 45 16,-1 40-1,0 29 1,3 8 0,7 6-16,0 13 15,8 1 1,1-1-16,-3 6 15,-10 12-15,-1-13 16,-2-16 0,4-38-16,-1-28 15,7-34-15,9-103 16,-8 61 0,-2-36-16,2-27 15,3-15-15</inkml:trace>
  <inkml:trace contextRef="#ctx0" brushRef="#br0" timeOffset="-77359.78">20796 12093 0,'0'0'0,"0"0"15,26 0 1,33 0 0,39 0-16,31 0 15,15-7 1,13-7-16,43-3 15,-1-1 1,-22 4-16,-27 8 16,-19 6-16,-19 6 15,-11 8-15,-12 10 16,-13 5 0,-10 8-16,-7 5 15,-14 4-15,-10 8 16,2 7-16,-4 10 15,0 28 1,-1 21-16,-10 12 16,-4 13 15,-1 14-31,-5 6 16,-1 4-16,-5 6 15,4 6-15,-1 9 16,-2 2-1,-3-11-15,0-11 16,-1-18-16,-3-18 16,-3-23-1,-3-19-15,-9-18 16,-6-21-16,-2-16 16,-8-14-16,-6-9 15,-15-5 1,-8-6-16,-12-6 15,-11-4-15,-28 1 16,-26-1 0,-12 3-1,-8 4 1,7 4-16,4 4 16,2 4-1,-2 1-15,4 0 16,1-3-16,7-4 15,13-3-15,7-3 16,11-7 0,10-4-16,14-5 15,14-2-15,21 2 16,44 16-16,-28-23 16,9-15-1</inkml:trace>
  <inkml:trace contextRef="#ctx0" brushRef="#br0" timeOffset="-76843.3">23620 12046 0,'0'0'16,"-6"22"0,-8 22-16,-3 29 15,-8 11-15,-11 48 16,-9 65 0,1 37-16,6 17 15,7-13 1,9 4-16,1 4 15,8 2-15,1-5 16,7-13-16,5-20 16,8-41-1,-5-26-15,-1-29 16,-2-114-16,0 0 16,2 66-1,5-53-15,1-31 16</inkml:trace>
  <inkml:trace contextRef="#ctx0" brushRef="#br0" timeOffset="-75844.08">23773 11699 0,'27'0'16,"26"0"-16,29 0 16,39-5-1,18 2-15,14-4 16,41-1-1,15 3-15,4 2 16,-17 1-16,-19 2 31,-12 2-31,-15 6 16,-16 9 0,-30 7-16,-19 7 15,-12 7-15,-16 8 16,-14-4-1,-8 5-15,-1 8 16,-2 10-16,-8 11 16,3 28-1,-3 18-15,-6 7 16,-2 13-16,-5 5 16,-4 3-16,0 4 15,-5 7 1,-2 9-16,-9 6 15,-6 5-15,-8 6 16,5 3 0,0-11-16,3-13 31,-5-20-31,-9-13 16,-1-26-16,-3-14 15,0-18 1,-6-13-16,8-26 15,-5-8-15,-11-7 16,-9-6 0,-7-2-16,-9-10 15,-24-1-15,-19-2 16,1-8 0,0-6-16,-1-2 15,-10-1-15,-11 1 16,2 0-1,7-1-15,0 0 16,4 0-16,3 1 31,1 0-31,3 2 16,7 2 0,10-1-16,7-4 15,7 0-15,12 5 16,-1-5-1,5 1-15,13 3 16,9-2-16,0-2 16,47 17-16,-43-15 15,43 15 1,0 0-16,0 0 16,-36-18-16,9-4 15</inkml:trace>
  <inkml:trace contextRef="#ctx0" brushRef="#br0" timeOffset="-73460.79">28450 11811 0,'-36'25'16,"-17"13"-16,-14 17 16,-15 31-1,-5 32-15,4 25 0,16 16 16,21 0-16,19 8 31,9 5-31,13 4 16,23 5-1,21-2-15,21-7 16,19-13 0,15-21-16,15-8 15,20-19-15,10-13 16,10-17 0,12-20-16,8-21 15,3-18 1,-1-15-16,-5-14 15,-8-11-15,-4-11 16,-10-14-16,-7-12 16,0-13-16,-9-16 15,-11-12 1,-15-12-16,-13-6 16,-16-6-16,-15-5 15,-14-7 1,-16-5-16,-14-1 15,-14 0-15,-14 1 16,-10 6 15,-11 6-31,-13 2 16,-8 0-16,-9 7 16,-7-1-16,-12 3 15,-5 12 1,-4 12-16,-5 9 15,-7 4-15,-8 10 16,-11 13 0,-5 11-16,-14 10 15,-5 13-15,-2 13 16,-3 12-16,-2 15 16,3 9-1,6 13-15,0 12 16,2 13-16,4 16 15,2 15 17,7 16-32,6 7 15,11 10-15,14 5 16,9 10 0,14 1-16,22 1 15,16-8-15</inkml:trace>
  <inkml:trace contextRef="#ctx0" brushRef="#br0" timeOffset="-71342.95">28619 12048 0,'0'0'0,"0"0"16,0 0-16,0 0 31,0 0-31,0 0 15,0 0-15,0 0 16,0 0 0,0 0-16,0 0 15,0 0 1,0 0-16,0 0 16,0 0-16,-10-2 15,-6-5 1,-5-4-16,8 0 15,6 2 1,3 4-16,2 0 0,0 1 16,2 2-1,-3 2-15,3-2 16,-2 2-16,2 0 16,0 0-16,0 0 15,0 0 1,0 0-16,0 0 15,0 0-15,0 0 16,-2 0 15,0 2-31,-1-2 16,1 2-16,2-2 16,-2 0-1,2 0-15,-3 0 16,3 0-16,-4-4 15,0-3-15,-5-4 16,0 0 0,-4-2-16,-2-3 15,-2-2-15,-6-2 16,-1 0 0,-2-5-16,-2-4 15,-8-6-15,1-2 16,-6 0-1,2-1-15,-6-2 16,-2-1-16,-2 1 31,-3-2-31,-1 1 16,-8 1 0,-3 0-16,-21-7 15,-13-9-15,-1 5 16,2 8-16,4 5 15,-1 3 1,0 3-16,-6 3 16,-1 4-16,-2 2 15,2 0 1,3 3-16,-1 2 16,-3-1-16,2 7 15,2-2 1,0 3-16,1-3 15,-6 4-15,2-1 32,1 6-17,3-2-15,-2 3 16,-2-3-16,3 4 16,-2 3-16,0 0 15,2 7 1,0 3-16,-2-1 15,4 6-15,-5 3 16,3 2 0,-3 4-16,-1 3 15,-4 4-15,3 5 16,5-3 0,-3 8-16,6 2 15,1-1-15,2 5 16,4-6-16,2 3 15,1 3 1,4 1 0,5 2-1,-2 3-15,3 1 16,2 4 0,2 0-16,2 2 15,2 1-15,3 4 16,3-3-16,3-1 15,4 1 1,5 1-16,-1-3 16,8-2-1,6-8-15,8-6 16,-4 4-16,3-2 16,0 3-16,2-3 15,3 2-15,1-2 16,-1 1-1,4-2-15,-3 0 16,5-3 15,-1 1-31,0-3 16,-1 3-16,3-6 16,0 4-16,0-4 15,3 2 1,14-39-16,-17 38 15,17-38-15,0 0 16,0 0-16,-18 38 16,18-38-1,0 0-15,0 0 16,-9 31-16,20-19 16,29-29-1,51-43-15</inkml:trace>
  <inkml:trace contextRef="#ctx0" brushRef="#br0" timeOffset="-70198.68">21806 12607 0,'0'0'0,"0"0"15,0 0 1,0 0-16,-4 25 0,1 21 31,-1 23-15,0 5-16,4 9 15,8-14 1,10-20-16,9-15 16,12-14-16,9-13 15,19-21-15,14-18 16,28-25 0,24-19-16,-11-5 15</inkml:trace>
  <inkml:trace contextRef="#ctx0" brushRef="#br0" timeOffset="-69621.79">21158 14191 0,'0'0'15,"0"0"-15,0 0 16,0 0 0</inkml:trace>
  <inkml:trace contextRef="#ctx0" brushRef="#br0" timeOffset="-69439.47">21158 14191 0,'0'0'0,"0"0"15</inkml:trace>
  <inkml:trace contextRef="#ctx0" brushRef="#br0" timeOffset="-69247.69">21135 14298 0,'0'0'15,"0"0"1,0 0-16</inkml:trace>
  <inkml:trace contextRef="#ctx0" brushRef="#br0" timeOffset="-69047.62">21135 14298 0,'0'0'16,"0"0"-16</inkml:trace>
  <inkml:trace contextRef="#ctx0" brushRef="#br0" timeOffset="-63477.88">28802 12412 0,'0'0'16,"0"0"-1,0 0-15,-11-11 16,-3-8-1,-3-9-15,-1 6 16,3-3 0,-3 0-1,-2-1-15,0-1 16,-3-2-16,-1 0 16,-10-9-1,0-1-15,-3 0 16,-3-1-1,-6 0-15,-2-1 16,-6 1-16,-2-3 16,-5 3-1,2-5-15,-25-7 16,-10-9-16,3 5 16,7 3-1,-1 3-15,-1 3 16,3 3-16,6-1 15,-4 2 1,-3 4-16,-2 0 16,-2 3-16,-9-4 15,-1 4-15,4 5 16,-1 4 0,1 3-16,0-1 15,-5 3-15,-2 2 16,1 2-1,-3 0-15,0 4 16,-3 2-16,2-3 31,-3 5-31,-5-1 16,0-1 0,0 4-16,3 3 15,2 1-15,-3 4 16,3 1-1,-3 4-15,3 1 16,-3 6-16,0 4 16,3 3-1,2 8-15,-1 0 16,-3 9-16,3 4 16,4 1-1,1 5-15,2 3 16,1 5-16,-3 4 15,3 2 1,0 8 0,0 10-1,-3 5-15,9-3 16,3 1-16,3 3 16,3 1-1,2 2-15,7 0 16,8-2-16,2-2 15,5 0 1,2-3-16,8-7 16,9-5-16,7-8 15,4-11-15,3-4 16,2 2 0,-3-1-16,5 0 15,22-46-15,-20 44 16,20-44-1,0 0-15,0 0 32,-17 36-32,17-36 15,-8 27-15,3-21 16,3-10 0,2-12-16</inkml:trace>
  <inkml:trace contextRef="#ctx0" brushRef="#br0" timeOffset="-63026.79">21889 12512 0,'0'0'16,"0"0"-16,0 0 15,0 0 1,0 0-16,0 21 15,0 19 1,7 16-16,3-5 16,4-6-1,3-5-15,-17-40 16,19 40-16,-19-40 16,17 48-16,-17-48 15,16 51 1,-1 0-16,-15-51 15,14 49-15,-14-49 16,0 0 0,0 0-16,15 41 15,-15-41-15,0 0 16,18 26 0,-1-12-16,1-14 15,8-12-15,12-14 16,27-28-1,51-51-15,79-69 32,91-80-32</inkml:trace>
  <inkml:trace contextRef="#ctx0" brushRef="#br0" timeOffset="-61326.59">21181 13011 0,'0'0'0,"0"0"16,0 0 0,0 0-16,0 0 15,0 19-15,0 19 16,6 17-1,5 5-15,3 3 16,1-1 0,1 3-16,-1 7 15,1 8-15,4 20 16,1 9 0,-1-6-16,-1-8 15,-3-8 1,1-3-16,2-5 15,2-8 1,0-10-16,-21-61 0,20 44 16,5-16-16,3-13 15,0-18-15,12-19 16,25-38 0,36-61-16,55-87 15,85-104 1,13-8-16</inkml:trace>
  <inkml:trace contextRef="#ctx0" brushRef="#br0" timeOffset="-60599.8">24446 13226 0,'0'35'0,"0"23"15,0 21-15,4 19 16,7 0 0,3 3-16,9-1 15,6-4 1,8-7-16,-1-8 15,1-23 1,4-22 0,6-25-16,20-25 15,22-41-15,70-73 16,82-101 0,43-60-16,1 3 15</inkml:trace>
  <inkml:trace contextRef="#ctx0" brushRef="#br0" timeOffset="-56892.11">23190 12617 0,'0'0'15,"-30"-3"-15,-16-7 16,-24-1-1,3 0 1,0 7-16,2 4 16,3 6-16,1 8 15,1 10 1,10 4-16,2 0 0,-1 3 16,-3 4 15,1 6-31,-3 2 15,3 6-15,-1 4 16,-10 21-16,-6 11 16,8 0-16,9 5 0,8 1 15,3 4 17,11-6-32,7-7 15,7 0-15,4-3 16,6-1-1,8-2 1,1-3-16,7 1 0,5-5 16,1-10-1,5-7 1,8-1-16,3 0 16,7-5-16,6 2 15,2-4-15,10-3 16,2-8-1,10-1-15,16-1 16,12-10-16,4-1 16,-4-10-16,0-3 15,1-3 1,-3 1-16,-2-5 16,-6-5-16,4-8 15,4-10 1,4-3-16,-6-5 31,-9-8-31,-4-1 16,-5-9-1,-3-5-15,-3-5 16,-5-11-16,-3-1 16,-9-4-1,-12-2-15,-8 0 16,-9 2-16,-12-3 15,-10 1-15,-10 4 16,-10 1 0,-2 12-16,-9 4 15,-4-4-15,-12-1 16,-13-10-16,-12 2 16,-1 0-1,-2 8-15,3 5 16,-1 7-16,-7 0 15,-1 4 17,0 0-32,-7 5 15,-1 4-15,-3 5 16,-2 7 0,-3 1-16,-10 8 15,-5 1-15,-2 14 16,-3 9-16,-10 14 15,-13 14 1,-3 21-16,3 16 16,1 23-16,-3 21 15,6 16 1</inkml:trace>
  <inkml:trace contextRef="#ctx0" brushRef="#br0" timeOffset="-52806.75">21540 14515 0,'0'0'0,"0"0"16,0 0-16</inkml:trace>
  <inkml:trace contextRef="#ctx0" brushRef="#br0" timeOffset="-52623.26">21547 14789 0,'0'0'0,"0"0"16</inkml:trace>
  <inkml:trace contextRef="#ctx0" brushRef="#br0" timeOffset="-52453.69">21712 14781 0,'0'0'0,"0"0"16,0 0-16</inkml:trace>
  <inkml:trace contextRef="#ctx0" brushRef="#br0" timeOffset="-52281.89">21893 14809 0,'0'0'0,"0"0"16</inkml:trace>
  <inkml:trace contextRef="#ctx0" brushRef="#br0" timeOffset="-52110.05">21893 14809 0,'0'0'16,"25"14"-16,4-1 15</inkml:trace>
  <inkml:trace contextRef="#ctx0" brushRef="#br0" timeOffset="-51938.22">21963 15051 0,'0'0'15</inkml:trace>
  <inkml:trace contextRef="#ctx0" brushRef="#br0" timeOffset="-51782">21963 15051 0,'0'0'0</inkml:trace>
  <inkml:trace contextRef="#ctx0" brushRef="#br0" timeOffset="-51618.64">21904 15254 0,'0'0'15</inkml:trace>
  <inkml:trace contextRef="#ctx0" brushRef="#br0" timeOffset="-49952.35">24896 15891 0,'0'-27'0,"0"32"16,0 7-1</inkml:trace>
  <inkml:trace contextRef="#ctx0" brushRef="#br0" timeOffset="-49771.78">25006 14801 0,'0'0'0,"0"0"16,0 0-1,0 0-15</inkml:trace>
  <inkml:trace contextRef="#ctx0" brushRef="#br0" timeOffset="-49584.43">25006 14801 0,'0'0'0,"25"-5"15,8-2-15</inkml:trace>
  <inkml:trace contextRef="#ctx0" brushRef="#br0" timeOffset="-49428.22">25062 14872 0,'0'0'0,"0"0"16</inkml:trace>
  <inkml:trace contextRef="#ctx0" brushRef="#br0" timeOffset="-49240.76">24974 14988 0,'0'0'16,"22"0"-16,3 0 16</inkml:trace>
  <inkml:trace contextRef="#ctx0" brushRef="#br0" timeOffset="-41102.01">21744 14962 0,'0'0'0,"0"0"15,0 0 1</inkml:trace>
  <inkml:trace contextRef="#ctx0" brushRef="#br0" timeOffset="-40806.89">21802 15247 0,'0'0'0,"0"0"15,0 0-15,0 0 16</inkml:trace>
  <inkml:trace contextRef="#ctx0" brushRef="#br0" timeOffset="-38984.83">22835 12643 0,'0'0'16,"-23"4"-16,-24 3 16,-35 17-1,-26 27-15,-30 36 16,-18 42-1,20 15-15,20 1 16,34-10-16,35-28 16,30-25-1,27-35-15,21-33 16</inkml:trace>
  <inkml:trace contextRef="#ctx0" brushRef="#br0" timeOffset="-38784.15">22950 12877 0,'0'0'15,"-34"27"-15,-17 20 16,-29 22 0,-43 45-16,-32 42 15,-5 25 1,37-15-16,38-23 15,34-23 1,34-30-16,23-39 16</inkml:trace>
  <inkml:trace contextRef="#ctx0" brushRef="#br0" timeOffset="-38596.7">23013 13232 0,'-25'20'16,"-11"11"-16,-28 26 16,-28 30-1,-35 47-15,-19 45 16,3 26-16,36-14 16,42-29-1,43-52-15</inkml:trace>
  <inkml:trace contextRef="#ctx0" brushRef="#br0" timeOffset="-38393.62">23017 13614 0,'-31'25'0,"-16"18"15,-21 19-15,-24 36 16,-25 47-1,-8 36-15,11 14 16,36-35-16,40-50 16,23-39-1</inkml:trace>
  <inkml:trace contextRef="#ctx0" brushRef="#br0" timeOffset="-38221.79">22967 13952 0,'-26'24'16,"-7"12"-16,-18 27 15,-12 21-15,-11 33 16,0 12 0,16-4-16,18-18 15</inkml:trace>
  <inkml:trace contextRef="#ctx0" brushRef="#br0" timeOffset="-38034.33">23026 14255 0,'-33'41'0,"-17"19"15,-25 41 1,-14 31-16,-11 29 16</inkml:trace>
  <inkml:trace contextRef="#ctx0" brushRef="#br0" timeOffset="-37093.99">22164 15091 0,'0'0'15,"-16"31"1,-5 18-16,-10 34 16,-7 40-16,-2 40 15,9 28 1,23-2-16,10-15 16,13-31-1,7-33-15,5-37 16,1-28-16,-2-24 15,-2-24 1,-2-17-16,3-16 16,5-26-16,-8-10 15,-5-17 1,-12 10-16,-14 15 16,-7 25-1,-7 18-15,-7 14 16,-1 15-16,-8 12 15,-8 21 1,0 10-16,3 8 16,6-2-1,38-57-15,-27 54 16,14-16-16,16-23 16,10-30-1,7-27-15</inkml:trace>
  <inkml:trace contextRef="#ctx0" brushRef="#br0" timeOffset="-36709.99">22427 15207 0,'0'0'16,"0"0"0,0 0-16,0 27 15,5 31-15,0 38 16,-3 31-1,0 3 1,0-5-16,-2-18 16,0-107-1,5 81-15,7-28 16,9-34-16,-1-22 16,2-9-1,5-9-15,2-4 16,-29 25-1,35-28-15,3 14 16,-11 9-16,-8 14 16,-13 18-1,-6 14-15,-6 21 16,-9 7 0,-6-2-16,-5-5 15,-9-10-15,-2-16 16,-4-18-1</inkml:trace>
  <inkml:trace contextRef="#ctx0" brushRef="#br0" timeOffset="-36538.19">22290 15643 0,'0'0'15,"19"-11"1,12-9-16,18-9 15,12-5-15,12-4 16,28-18 0</inkml:trace>
  <inkml:trace contextRef="#ctx0" brushRef="#br0" timeOffset="-36294.29">23182 15186 0,'0'0'15,"0"0"1,0 26-16,-6 28 16,-4 37-16,-14 31 15,-14 21 1,-11 32-16,2 8 16,8-1-16,5-24 15,11-35 1,23-123-16,0 0 15,-20 76-15,7-54 16,7-33-16</inkml:trace>
  <inkml:trace contextRef="#ctx0" brushRef="#br0" timeOffset="-36111.96">22726 15674 0,'0'0'0,"0"0"0,0 0 16,0 0-1,20 5-15,17 2 16,21 11 0</inkml:trace>
  <inkml:trace contextRef="#ctx0" brushRef="#br0" timeOffset="-35952.71">23425 16013 0,'0'0'0,"0"0"16,13 19-16,13 12 15,12 20 1</inkml:trace>
  <inkml:trace contextRef="#ctx0" brushRef="#br0" timeOffset="-32946.62">23767 13071 0,'-22'27'0,"-4"9"16,-16 25-16,-13 23 16,-11 27-1,-3 10 1,5 2-16,20-23 16,44-100-16,-13 77 15</inkml:trace>
  <inkml:trace contextRef="#ctx0" brushRef="#br0" timeOffset="-32774.15">23996 13266 0,'-23'22'0,"-8"11"15,-20 26 1,-19 23-16,-14 30 0,-11 20 15,1 10 1,10-4 0,19-16-16,20-22 15,19-26-15</inkml:trace>
  <inkml:trace contextRef="#ctx0" brushRef="#br0" timeOffset="-32558.58">23968 13574 0,'-21'24'0,"-10"12"15,-20 25 1,-16 26-16,-15 29 31,-1 25-31,6 8 16,16-17-1,28-33-15,25-37 16</inkml:trace>
  <inkml:trace contextRef="#ctx0" brushRef="#br0" timeOffset="-32346.99">24110 13791 0,'-25'27'15,"-10"13"-15,-23 31 16,-18 34 0,-23 47-16,-8 41 15,11 18-15,24-15 16</inkml:trace>
  <inkml:trace contextRef="#ctx0" brushRef="#br0" timeOffset="-31808.53">24172 14501 0,'0'0'16,"0"0"-16,0 0 16,21-15-16,13-12 15,14-12-15,-2 8 16,-9 10 0,-10 11-16,-14 15 15,-13 15 1,-9 16-1,-11 15 1,-11 27-16,-18 34 16,-9 30-16,6-10 15,52-132 1,0 0-16,-27 99 16,29-57-16,21-46 15,9-28 1,9-19-16,6-9 15,6-11-15,-53 71 16,48-63-16,-10 25 16,-15 27-1,-17 20-15,-8 18 16,-13 17-16,-13 32 16,-17 43-1,-11 37-15,-1 12 16,20-33-16,11-42 31</inkml:trace>
  <inkml:trace contextRef="#ctx0" brushRef="#br0" timeOffset="-31080.25">24796 14550 0,'0'0'0,"0"0"16,0 0-1,0 0-15,12 14 0,7-1 16,10 0-16,3-14 16,3-18-1,10-21-15,-4-13 16,-15-10 15,-11 0-31,-13 3 16,-10 9-16,-7 8 15,15 43 1,-27-35-16,27 35 0,0 0 16,-30-25-16,-1 14 15,7 11 1,1 7-16,8 10 15,6 6-15,3 8 16,6 5-16,8 8 16,4 17-1,4 5-15,-1 13 16,5 28-16,-7 25 16,-11 9-1,-11 11-15,-11-14 31,-7-12-31,3-28 16,24-98-16,-29 70 16,-2-31-1,2-27-15,6-15 16,2-12-16,6-13 16,2-13-1,2-20-15,9-10 16,4-8-16,4-23 15,12-10 1,7 7-16,2 19 16,9 20-16,8 11 15,2 10-15,6 4 16,9 7 0,13 1-16</inkml:trace>
  <inkml:trace contextRef="#ctx0" brushRef="#br0" timeOffset="-30780.35">25819 14055 0,'0'0'0,"0"0"15,0 0-15,-6 24 16,-11 25-16,-18 27 15,-18 31 1,-19 45-16,-12 40 16,1 18-1,0 20-15,15-17 16,15-21-16,16-44 16,13-39-16,7-46 15,3-34 16,3-29-31,7-25 16,2-20-16</inkml:trace>
  <inkml:trace contextRef="#ctx0" brushRef="#br0" timeOffset="-30655.63">25150 14654 0,'0'0'0,"0"0"16,0 0-1,0 0-15,0 0 16,0 0-16,19 0 16,37 0-1</inkml:trace>
  <inkml:trace contextRef="#ctx0" brushRef="#br0" timeOffset="-30468.27">25802 15006 0,'0'0'15,"0"0"-15,19 10 16,15 5 0,16 6-16,1 4 15</inkml:trace>
  <inkml:trace contextRef="#ctx0" brushRef="#br0" timeOffset="-21857.16">16021 11083 0,'0'0'16,"0"0"0,-23 0-16,-17 0 15,-18 4 1,-1-1-16,7 1 15,0 2 1,0-1-16,3 4 16,0-2-16,2 0 15,0-4 1,1 0 0,-6-3-16,3 2 15,0-2 1,-3 0-16,0 0 0,8-2 15,-1 2 1,3-3-16,0 0 16,-2-8-16,3-3 15,-1-4-15,0-2 16,3-2 0,-1-3-16,-1-6 15,1-1-15,3 1 31,0-2-15,1-3-16,1-2 16,1 0-16,5-4 15,2-3 1,4 0-16,1-4 16,4 2-16,7-2 15,3-3 1,0-1-16,6-4 15,2 2-15,6-5 16,0-1-16,5 1 16,5 0-1,2 2-15,2 2 16,7 0-16,2 5 16,5 2-16,1 3 15,3 2 1,7 2-16,1 1 31,6 3-31,0 5 16,0 4-1,7 2-15,1 5 16,-1 2-16,6 6 16,-5 6-16,7 5 15,-1 3 1,4 4-16,-1 2 15,0 5-15,1 1 16,-3 5 0,-2-2-16,-3 5 15,-3 5-15,-9 1 16,0 6 0,-4 1-16,-2 5 15,-5 0-15,1 6 31,2 2-31,-7 5 16,-4 0 0,-4 5-16,-2 4 15,-6 5-15,-1 1 16,-7 0 0,-4 1-16,-5 5 15,-4-3-15,-9 2 16,-5 3-1,-12 15-15,-18 5 16,-9 0-16,-17-2 16,-15 7-16,-26 12 15,-22 11 1,-32 28-16,-39 32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0909-75C9-4294-970E-D035D82DD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0D12C-130B-43AA-8424-846FC9F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0524A-CC39-46AA-8425-9D190081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F742-A72F-4CDF-9D1D-DD0F9EFC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C45B6-543C-41CE-BF2D-399D16F5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0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6DCA9-1F41-42B6-A234-C5155CA7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4C2B7-DD1C-4ADB-8170-AB32B3CD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8AE0E-0B82-45EE-B334-16DF608D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6422A-6722-448C-9F21-22231A2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F0256-3DB7-4B8A-AE25-2545596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3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741D85-A3B4-4416-B566-4F80FE003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0CA4-5752-45E0-A2D9-44A682DBD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DD860-A92E-4D95-AA43-3FA23A32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875EE-4C4B-4776-AE4C-31A5B64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B8CA9-2ABA-4FBE-A08F-6D2D1E1B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1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28B8-723D-4C55-B497-2D8D14D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396D8-4648-435C-8F08-DEAE08D5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E41C-4F0F-42EA-BE91-0B1D5C90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36D7-34F8-4444-B182-22E1178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1463C-2326-46FF-A395-8326CD36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D76E2-3E07-44F0-B469-6CD131C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07378-C410-4227-BBF3-D4F2DC99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92F7C-8F83-4BD8-9EE7-387B61B1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26564-F1FA-4882-B576-61BB2377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74A9-A694-4E1A-ACA9-66650073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859D4-B685-4173-84C1-4F0308D7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EDB54-5120-4FAB-959F-FFD833DAE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2364-6DF1-416B-8E05-8D431B9A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99B73-9E25-443C-AF64-C7ED501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C969E-BBE7-4614-8254-BE33514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77B8-E5B3-44A8-A6BA-FF093D8A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488B-F315-4217-BDD5-AC51AF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435AD-C25D-44A9-AEAD-508E3CF1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34B61-41E0-45B7-A852-108D654B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CF6C0-3F6E-4D14-AE78-F279C0E54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B7BD9-36A3-4125-B602-A2C72FFCB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12986-8A02-4C8D-B986-2D3E745D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F8C8BD-10D2-46F6-BC1F-E924FF5B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FD88C2-73BF-4E37-BAA8-F4868D0E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6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B855-B00C-4B77-9EDD-5BA26EEE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B0C86-98AF-459D-A938-28E3EFF4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29E7C-86C4-4387-905B-05939624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0DC87-CF84-488F-A54A-285969AF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4B1C18-AD81-4646-A74E-3309238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23C4E-5748-4DB2-9AAF-02F1463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C0F34-F438-42AE-AE80-B42EBB0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763DD-1571-474F-B564-F183B91F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8010-AB60-4E53-8513-B4EEAE82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32FE7-82DA-4C67-B8B0-CBFF59F0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FAF01-767C-4AA5-AE33-0A8E9C62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58774-7B78-4D4F-9CB5-F1A941C7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7ACEB-A80F-45A5-820E-00CD7454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7A550-CDE8-4883-98A3-66E5411B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30FC6-BB50-483A-9C59-FC77028A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56E15-69E2-4E0D-BFD4-563B16C7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F2723-D304-4F6B-8826-AC456BD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E0D9F-1F25-4E15-8F65-12D54F4F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62689-3D48-48A4-A5EE-0FFEAE14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5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9016BF-954E-4F10-B681-CF6272A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D4C27-63F6-426D-8DCF-9F044B3B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C3A17-9050-422C-83B8-CC7F4ADD8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C95D-5B44-4299-B6C6-8B31DF7A6F74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9CEE7-29BC-4557-A73F-3ABA230F9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4D380-2CC4-41DC-9D8D-CCBAEBB3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C1AD-584B-40A1-809A-CC4A0A3E0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413F1-0681-4E0F-92B7-CBBB40A56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0923 </a:t>
            </a:r>
            <a:r>
              <a:rPr lang="ko-KR" altLang="en-US" dirty="0" err="1"/>
              <a:t>수업필기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5E8E9-6311-4F9F-9826-9EF384970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5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926-6D90-4A77-9228-C22342FB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36FCA-CB0C-4860-8B2F-8E5FC15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94CF-D102-422B-9278-FBDE7AD2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EE071-2030-476D-AF56-8FC7557A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28379-594B-48B6-9C36-13B158CA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6CC76-E282-4ED8-B9D6-D8AE5077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3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FC726-5B2E-4D28-AE52-4BE37944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8F1E-3520-4B92-9ACA-02A44D44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ECCD-B231-4FA4-B1D3-E1D75E28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1D37C-9A50-4637-B9B2-4675EF7B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5531D-873E-4CC3-8D86-46330B85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15A1D-876A-4D22-9A28-C74672D9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0306-F867-4629-B34A-702800AB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B41E1-81E8-4A14-B3F1-6D8B636D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B2E9F-FF21-4EAD-A0B2-6B78B71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C73BC-9496-4D6A-9110-34174B18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7BF78-A577-4356-A2F7-15F3C299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6272C-8913-422E-B3A0-3281156E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72B1-180F-4995-97D4-DE2D2518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주차까지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921BB-C0C5-4562-90FF-FFD24380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VC++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응용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프로그램의 동작에 대한 이해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기본적으로 사용자 입력이 없으면 대기한다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사용자 입력이 발생하면</a:t>
            </a:r>
            <a:r>
              <a:rPr lang="en-US" altLang="ko-KR" dirty="0"/>
              <a:t>, </a:t>
            </a:r>
            <a:r>
              <a:rPr lang="ko-KR" altLang="en-US" dirty="0"/>
              <a:t>이를 처리하도록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/>
              <a:t>콜백함수</a:t>
            </a:r>
            <a:endParaRPr lang="en-US" altLang="ko-KR" dirty="0"/>
          </a:p>
          <a:p>
            <a:pPr lvl="2"/>
            <a:r>
              <a:rPr lang="ko-KR" altLang="en-US" dirty="0"/>
              <a:t> 일반 함수와 다르게 외부에서 호출되도록 구성되어 있는 함수</a:t>
            </a:r>
            <a:endParaRPr lang="en-US" altLang="ko-KR" dirty="0"/>
          </a:p>
          <a:p>
            <a:pPr lvl="2"/>
            <a:r>
              <a:rPr lang="en-US" altLang="ko-KR" dirty="0"/>
              <a:t> HWND </a:t>
            </a:r>
            <a:r>
              <a:rPr lang="en-US" altLang="ko-KR" dirty="0" err="1"/>
              <a:t>hWnd</a:t>
            </a:r>
            <a:r>
              <a:rPr lang="en-US" altLang="ko-KR" dirty="0"/>
              <a:t> : </a:t>
            </a:r>
            <a:r>
              <a:rPr lang="ko-KR" altLang="en-US" dirty="0"/>
              <a:t>사용자가 입력을 한 대상 윈도우</a:t>
            </a:r>
            <a:endParaRPr lang="en-US" altLang="ko-KR" dirty="0"/>
          </a:p>
          <a:p>
            <a:pPr lvl="2"/>
            <a:r>
              <a:rPr lang="en-US" altLang="ko-KR" dirty="0"/>
              <a:t> UINT message : </a:t>
            </a:r>
            <a:r>
              <a:rPr lang="ko-KR" altLang="en-US" dirty="0"/>
              <a:t>사용자가 입력한 내용을 숫자로 변경한 값</a:t>
            </a:r>
            <a:endParaRPr lang="en-US" altLang="ko-KR" dirty="0"/>
          </a:p>
          <a:p>
            <a:pPr lvl="2"/>
            <a:r>
              <a:rPr lang="en-US" altLang="ko-KR" dirty="0"/>
              <a:t> WPARAM, LPARAM : </a:t>
            </a:r>
            <a:r>
              <a:rPr lang="ko-KR" altLang="en-US" dirty="0"/>
              <a:t>사용자 입력에 대한 처리를 위해 필요한 부가 정보</a:t>
            </a:r>
          </a:p>
        </p:txBody>
      </p:sp>
    </p:spTree>
    <p:extLst>
      <p:ext uri="{BB962C8B-B14F-4D97-AF65-F5344CB8AC3E}">
        <p14:creationId xmlns:p14="http://schemas.microsoft.com/office/powerpoint/2010/main" val="12574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C98A-E9A7-40B8-B4AA-07B3003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WndProc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93DD2-C2C5-4C4C-A132-824E27A3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Callback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호출하는 대상이 </a:t>
            </a:r>
            <a:r>
              <a:rPr lang="en-US" altLang="ko-KR" dirty="0"/>
              <a:t>OS : API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이번 학기에는 </a:t>
            </a:r>
            <a:r>
              <a:rPr lang="en-US" altLang="ko-KR" dirty="0"/>
              <a:t>OS</a:t>
            </a:r>
            <a:r>
              <a:rPr lang="ko-KR" altLang="en-US" dirty="0"/>
              <a:t>와의 정보 교환을 통한 프로그램을 </a:t>
            </a:r>
            <a:r>
              <a:rPr lang="ko-KR" altLang="en-US" dirty="0" err="1"/>
              <a:t>작서한다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윈도우에 사용자 입력이 발생하면 항상 호출된다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외부에서 호출되기 때문에 언제 호출될지 알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호출되는 시점에 처리를 위한 정보가 같이 제공된다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 내부에 선언되어 있는 변수는 다음 호출 시점에 유지 불가능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2A987BE-FE84-454F-A54A-C67BA3D87B9D}"/>
                  </a:ext>
                </a:extLst>
              </p14:cNvPr>
              <p14:cNvContentPartPr/>
              <p14:nvPr/>
            </p14:nvContentPartPr>
            <p14:xfrm>
              <a:off x="297000" y="1244520"/>
              <a:ext cx="9361800" cy="4462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2A987BE-FE84-454F-A54A-C67BA3D87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235160"/>
                <a:ext cx="9380520" cy="44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0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F65CE-A006-4C59-87CF-19CABF1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 메시지</a:t>
            </a:r>
            <a:r>
              <a:rPr lang="en-US" altLang="ko-KR" dirty="0"/>
              <a:t>(Windows Message)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F9588-0774-4FFE-A490-6BB17ABE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사용자의 입력에 따라서 별도 숫자가 부여되어 있는 형태</a:t>
            </a:r>
            <a:endParaRPr lang="en-US" altLang="ko-KR" dirty="0"/>
          </a:p>
          <a:p>
            <a:pPr lvl="1"/>
            <a:r>
              <a:rPr lang="en-US" altLang="ko-KR" dirty="0"/>
              <a:t> “WM_” prefix</a:t>
            </a:r>
            <a:r>
              <a:rPr lang="ko-KR" altLang="en-US" dirty="0"/>
              <a:t>로 시작되는 형태로 구성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윈도우 메시지는 다양한 처리를 위한 부가 정보도 포함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WM_PAINT : </a:t>
            </a:r>
            <a:r>
              <a:rPr lang="ko-KR" altLang="en-US" dirty="0"/>
              <a:t>화면 무효화가 발생했을 때 항상 화면을 유지한다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WM_CREATE : </a:t>
            </a:r>
            <a:r>
              <a:rPr lang="ko-KR" altLang="en-US" dirty="0"/>
              <a:t>생성자와 동일한 형태의 처리를 수행</a:t>
            </a:r>
            <a:endParaRPr lang="en-US" altLang="ko-KR" dirty="0"/>
          </a:p>
          <a:p>
            <a:pPr lvl="1"/>
            <a:r>
              <a:rPr lang="en-US" altLang="ko-KR" dirty="0"/>
              <a:t> WM_DESTROY : </a:t>
            </a:r>
            <a:r>
              <a:rPr lang="ko-KR" altLang="en-US" dirty="0"/>
              <a:t>소멸자와 동일한 형태의 처리를 수행</a:t>
            </a:r>
            <a:endParaRPr lang="en-US" altLang="ko-KR" dirty="0"/>
          </a:p>
          <a:p>
            <a:pPr lvl="1"/>
            <a:r>
              <a:rPr lang="en-US" altLang="ko-KR" dirty="0"/>
              <a:t> WM_KEYDOWN/UP : </a:t>
            </a:r>
            <a:r>
              <a:rPr lang="ko-KR" altLang="en-US" dirty="0"/>
              <a:t>키보드 입력</a:t>
            </a:r>
            <a:endParaRPr lang="en-US" altLang="ko-KR" dirty="0"/>
          </a:p>
          <a:p>
            <a:pPr lvl="1"/>
            <a:r>
              <a:rPr lang="en-US" altLang="ko-KR" dirty="0"/>
              <a:t> WM_L/RBUTTONDOWN/UP :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WM_MOUSEMOVE : </a:t>
            </a:r>
            <a:r>
              <a:rPr lang="ko-KR" altLang="en-US" dirty="0"/>
              <a:t>마우스 이동에 따른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WM_TIMER : </a:t>
            </a:r>
            <a:r>
              <a:rPr lang="ko-KR" altLang="en-US" dirty="0"/>
              <a:t>지정 시간마다 호출되는 메시지</a:t>
            </a:r>
          </a:p>
        </p:txBody>
      </p:sp>
    </p:spTree>
    <p:extLst>
      <p:ext uri="{BB962C8B-B14F-4D97-AF65-F5344CB8AC3E}">
        <p14:creationId xmlns:p14="http://schemas.microsoft.com/office/powerpoint/2010/main" val="2462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4C705-4CFE-4833-8D47-59A0A54A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EA64B-36B1-4F32-BD66-DBB7A20E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수업에서 사용하는 그리기는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2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r>
              <a:rPr lang="en-US" altLang="ko-KR" dirty="0"/>
              <a:t>( ) : </a:t>
            </a:r>
            <a:r>
              <a:rPr lang="ko-KR" altLang="en-US" dirty="0"/>
              <a:t>기준점을 잡는 </a:t>
            </a:r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r>
              <a:rPr lang="en-US" altLang="ko-KR" dirty="0"/>
              <a:t>( ) : </a:t>
            </a:r>
            <a:r>
              <a:rPr lang="ko-KR" altLang="en-US" dirty="0"/>
              <a:t>기준점으로부터 현재 위치까지 선을 그리는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사각형</a:t>
            </a:r>
            <a:r>
              <a:rPr lang="en-US" altLang="ko-KR" dirty="0"/>
              <a:t>/</a:t>
            </a:r>
            <a:r>
              <a:rPr lang="ko-KR" altLang="en-US" dirty="0"/>
              <a:t>타원 그리기 </a:t>
            </a:r>
            <a:r>
              <a:rPr lang="en-US" altLang="ko-KR" dirty="0"/>
              <a:t>: 1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r>
              <a:rPr lang="en-US" altLang="ko-KR" dirty="0"/>
              <a:t>, </a:t>
            </a:r>
            <a:r>
              <a:rPr lang="ko-KR" altLang="en-US" dirty="0"/>
              <a:t>그리는 방식이 동일</a:t>
            </a:r>
            <a:endParaRPr lang="en-US" altLang="ko-KR" dirty="0"/>
          </a:p>
          <a:p>
            <a:pPr lvl="2"/>
            <a:r>
              <a:rPr lang="en-US" altLang="ko-KR" dirty="0"/>
              <a:t> Rectangle</a:t>
            </a:r>
          </a:p>
          <a:p>
            <a:pPr lvl="2"/>
            <a:r>
              <a:rPr lang="en-US" altLang="ko-KR" dirty="0"/>
              <a:t> Ellipse</a:t>
            </a:r>
          </a:p>
          <a:p>
            <a:pPr lvl="1"/>
            <a:r>
              <a:rPr lang="en-US" altLang="ko-KR" dirty="0"/>
              <a:t> HDC</a:t>
            </a:r>
          </a:p>
          <a:p>
            <a:pPr lvl="2"/>
            <a:r>
              <a:rPr lang="en-US" altLang="ko-KR" dirty="0"/>
              <a:t> Handle Device Context : </a:t>
            </a:r>
            <a:r>
              <a:rPr lang="ko-KR" altLang="en-US" dirty="0"/>
              <a:t>화면상의 정보를 가지고 있는 정보 집합체</a:t>
            </a:r>
          </a:p>
        </p:txBody>
      </p:sp>
    </p:spTree>
    <p:extLst>
      <p:ext uri="{BB962C8B-B14F-4D97-AF65-F5344CB8AC3E}">
        <p14:creationId xmlns:p14="http://schemas.microsoft.com/office/powerpoint/2010/main" val="40707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BB08-7171-4378-98C3-4E10382C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C206D-3998-4C38-BFCA-D17BF719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구조체 자료형</a:t>
            </a:r>
            <a:endParaRPr lang="en-US" altLang="ko-KR" dirty="0"/>
          </a:p>
          <a:p>
            <a:pPr lvl="1"/>
            <a:r>
              <a:rPr lang="en-US" altLang="ko-KR" dirty="0"/>
              <a:t> left : </a:t>
            </a:r>
            <a:r>
              <a:rPr lang="ko-KR" altLang="en-US" dirty="0"/>
              <a:t>좌상단의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top : </a:t>
            </a:r>
            <a:r>
              <a:rPr lang="ko-KR" altLang="en-US" dirty="0"/>
              <a:t>좌상단의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right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6AC2E-FB9B-4B1B-BAC6-AA057EC99E9B}"/>
              </a:ext>
            </a:extLst>
          </p:cNvPr>
          <p:cNvSpPr/>
          <p:nvPr/>
        </p:nvSpPr>
        <p:spPr>
          <a:xfrm>
            <a:off x="7793372" y="3179428"/>
            <a:ext cx="2516698" cy="176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8380-CF78-470C-9DC4-B30CD72F2D44}"/>
              </a:ext>
            </a:extLst>
          </p:cNvPr>
          <p:cNvSpPr txBox="1"/>
          <p:nvPr/>
        </p:nvSpPr>
        <p:spPr>
          <a:xfrm>
            <a:off x="7206143" y="2675159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left, top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2D344-046C-4376-AAD5-9B8DEE9C599D}"/>
              </a:ext>
            </a:extLst>
          </p:cNvPr>
          <p:cNvSpPr txBox="1"/>
          <p:nvPr/>
        </p:nvSpPr>
        <p:spPr>
          <a:xfrm>
            <a:off x="9638950" y="5005258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r>
              <a:rPr lang="en-US" altLang="ko-KR" dirty="0"/>
              <a:t>, bottom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D36331-7AB0-4847-BF7C-BB937E998913}"/>
              </a:ext>
            </a:extLst>
          </p:cNvPr>
          <p:cNvSpPr/>
          <p:nvPr/>
        </p:nvSpPr>
        <p:spPr>
          <a:xfrm>
            <a:off x="7663343" y="3063467"/>
            <a:ext cx="260058" cy="2319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8B73DB-B916-4144-9356-743C78F31F7A}"/>
              </a:ext>
            </a:extLst>
          </p:cNvPr>
          <p:cNvSpPr/>
          <p:nvPr/>
        </p:nvSpPr>
        <p:spPr>
          <a:xfrm>
            <a:off x="10170775" y="4791601"/>
            <a:ext cx="260058" cy="2319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A0D0-B50E-4F9C-9042-612F30DA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무효화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EF2B-CCAD-4353-A57D-CA16F817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화면에 표시된 그림</a:t>
            </a:r>
            <a:r>
              <a:rPr lang="en-US" altLang="ko-KR" dirty="0"/>
              <a:t>/</a:t>
            </a:r>
            <a:r>
              <a:rPr lang="ko-KR" altLang="en-US" dirty="0"/>
              <a:t>객체의 변화가 발생</a:t>
            </a:r>
            <a:r>
              <a:rPr lang="en-US" altLang="ko-KR" dirty="0"/>
              <a:t>(</a:t>
            </a:r>
            <a:r>
              <a:rPr lang="ko-KR" altLang="en-US" dirty="0"/>
              <a:t>다시 그려라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는 이를 감지할 수 있고</a:t>
            </a:r>
            <a:r>
              <a:rPr lang="en-US" altLang="ko-KR" dirty="0"/>
              <a:t>, </a:t>
            </a:r>
            <a:r>
              <a:rPr lang="ko-KR" altLang="en-US" dirty="0"/>
              <a:t>프로그램에게 </a:t>
            </a:r>
            <a:r>
              <a:rPr lang="en-US" altLang="ko-KR" dirty="0"/>
              <a:t>WM_PAINT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/>
              <a:t> WM_PAINT</a:t>
            </a:r>
            <a:r>
              <a:rPr lang="ko-KR" altLang="en-US" dirty="0"/>
              <a:t>에 그려진 내용은 항상 화면에 표시된다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무효화의 종류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크기를 변경하는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최소화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최대화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프로그래머가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API : </a:t>
            </a:r>
            <a:r>
              <a:rPr lang="en-US" altLang="ko-KR" dirty="0" err="1"/>
              <a:t>InvalidateRect</a:t>
            </a:r>
            <a:r>
              <a:rPr lang="en-US" altLang="ko-KR" dirty="0"/>
              <a:t>( )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DD4C-3EF2-4E76-88B1-8F86921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히트 박스 </a:t>
            </a:r>
            <a:r>
              <a:rPr lang="en-US" altLang="ko-KR" dirty="0"/>
              <a:t>: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겹침 </a:t>
            </a:r>
            <a:r>
              <a:rPr lang="ko-KR" altLang="en-US"/>
              <a:t>처리ㅁㄴ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B1DC9-F674-473C-A557-3DE9411B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2D </a:t>
            </a:r>
            <a:r>
              <a:rPr lang="ko-KR" altLang="en-US" dirty="0"/>
              <a:t>형식으로 계산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좌표가 히트 박스 내에 존재하는지 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6D221B-BF81-4F13-BE39-A168E10C2DF0}"/>
              </a:ext>
            </a:extLst>
          </p:cNvPr>
          <p:cNvSpPr/>
          <p:nvPr/>
        </p:nvSpPr>
        <p:spPr>
          <a:xfrm>
            <a:off x="3498209" y="3428999"/>
            <a:ext cx="2309069" cy="230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히트 박스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DAF3C-5184-4FA7-8F06-B2EA760AA458}"/>
              </a:ext>
            </a:extLst>
          </p:cNvPr>
          <p:cNvSpPr/>
          <p:nvPr/>
        </p:nvSpPr>
        <p:spPr>
          <a:xfrm>
            <a:off x="5219114" y="2932150"/>
            <a:ext cx="1777304" cy="1069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상대 히트 박스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A6742D6-5E65-4C87-8DC0-C410865CDD72}"/>
                  </a:ext>
                </a:extLst>
              </p14:cNvPr>
              <p14:cNvContentPartPr/>
              <p14:nvPr/>
            </p14:nvContentPartPr>
            <p14:xfrm>
              <a:off x="459720" y="1675080"/>
              <a:ext cx="11327040" cy="4877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A6742D6-5E65-4C87-8DC0-C410865CD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60" y="1665720"/>
                <a:ext cx="11345760" cy="48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41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EB890-1681-4210-8886-ADFF2A52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61464-364C-4E0D-9138-6342385A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3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453</Words>
  <Application>Microsoft Office PowerPoint</Application>
  <PresentationFormat>와이드스크린</PresentationFormat>
  <Paragraphs>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0923 수업필기</vt:lpstr>
      <vt:lpstr>4주차까지 정리</vt:lpstr>
      <vt:lpstr>WndProc 콜백 함수</vt:lpstr>
      <vt:lpstr>윈도우  메시지(Windows Message)</vt:lpstr>
      <vt:lpstr>화면에 그리기</vt:lpstr>
      <vt:lpstr>RECT 자료형</vt:lpstr>
      <vt:lpstr>화면 무효화</vt:lpstr>
      <vt:lpstr>히트 박스 : 객체 겹침 처리ㅁㄴ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0923 수업필기</dc:title>
  <dc:creator>YUHAN</dc:creator>
  <cp:lastModifiedBy>YUHAN</cp:lastModifiedBy>
  <cp:revision>7</cp:revision>
  <dcterms:created xsi:type="dcterms:W3CDTF">2024-09-23T04:06:59Z</dcterms:created>
  <dcterms:modified xsi:type="dcterms:W3CDTF">2024-09-23T06:44:24Z</dcterms:modified>
</cp:coreProperties>
</file>