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AD2D-746B-4802-9E8B-263037B1A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FBB46B-9B1C-4F19-9136-4928240A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BB4C4-F057-4D8F-87E8-35D7A16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6CBCE-BAB9-448D-90F0-7B260EFD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9DC5-354D-43F0-897A-23BE0FC8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ADA8-194F-4FA6-9596-60A8DF1A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10B76-DE54-4074-A069-2CCCEA7EE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C03FC-DD4C-4CED-ACE4-6D5FCB49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560A7-DBE4-4307-B8A0-896936AD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4FE76-4577-400C-9118-8F7F0A04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9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FFBC5-6FF2-4414-AE49-B3F60C3EB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818AFD-D900-4CF5-B2B6-8FF2D85A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3D0E6-F742-4F37-A03F-D300CFDC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2F769-0748-4778-8168-12BE0FA4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55C18-0C83-42CF-8094-BB945B8F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639DB-989A-4589-88ED-8F3903A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89886-475A-41AD-942C-535EC099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D86AD-76E6-43F7-813D-6720A24F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94114-D81E-462E-84BE-26DF1A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ECC46-2B1A-4111-AA91-4AEAEEA6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4FBD-CF9F-4AA0-8DEF-65BB0D2E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25232-48B9-40CE-8E24-34466FCB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FA8D5-8345-490C-91B0-468FE384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24774-BB23-42AE-B8EE-B82C51E8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CED43-FE2F-43CD-9FB6-9BAEB633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585EC-088F-47BB-8BCD-9C5141D8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B79C6-6F4E-4CE3-A04C-C03A348C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80992-A98D-4306-9C46-3118E03E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96D5D-50D9-4754-B075-1BDD7897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4D0D6-FF73-4935-A0A0-AE73D8F2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0FB52-09F1-4DB8-A53C-17330C98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F9F45-7D87-41F2-9185-6855F550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9AA4A-1589-47EC-9633-41C0BA16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97640-5A87-44A3-9326-9FEB906F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F672CA-FC3A-4F66-B060-D1E73555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80E88-F36C-4267-A3A0-814BD3A1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24FB1-226D-4CEB-8915-F90A7E24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1CB316-DF84-474F-815F-A1698D80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CFAD4-A52F-4ADA-9DC6-3A4EB178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CD77D-A33D-4317-B0E6-926DC161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825F70-06D0-428E-AFFC-2121601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9288B-9D65-4BB6-B7C5-9AF00260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E6ED9-CB80-498B-984E-282D1E40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4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222DC-EBAB-47BA-BCD3-CB61C61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E5B25B-C3A0-4854-BDBF-0EA07C4E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662F8-509B-48C6-BCED-B07C734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E99C-5B5F-4C7C-A19C-8A8ADBC4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81171-5759-4C35-8655-BBBE1AF9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31B13-A636-4543-BE15-A91F06A5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791AB-E335-4788-A8D5-D980054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34272-CF16-40A0-ADAB-51948A37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B2E04-222B-49BA-914D-0A520892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AE8B-7161-4E06-97BB-BEC60D17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7C9EF-2808-438B-B400-A4DBDA19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BA9F2-43C6-4002-9443-F091FB24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8545D-307F-4CF2-8686-96086A94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362FE-81DB-4577-978D-752AB854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099BC-6CA7-47C1-B6C2-911B996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1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BA3C0D-6000-44D5-B217-A5932551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90451-4498-4834-9ED0-E609B3D0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3EBE4-2701-4769-98F2-58D20D488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B3A2-31F7-4848-8A90-A57FFD411BC0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94425-7388-486E-86CC-7432356CF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DA579-EAE7-4B6B-BC4D-4706B2EB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9790-DFBC-4905-B63F-8B2A068B6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6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D1E1-ABA2-4690-AB7A-522918F5E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0930</a:t>
            </a:r>
            <a:br>
              <a:rPr lang="en-US" altLang="ko-KR"/>
            </a:br>
            <a:r>
              <a:rPr lang="ko-KR" altLang="en-US"/>
              <a:t>수업정리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CE13B-0114-40A3-A61C-92B71AEA4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1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CE393-9AD8-4EF8-9E5D-8EA516F0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3D654-98E4-44A9-8B0E-35FCE68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7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7987-0F31-491C-BEDF-F0F46B60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ABDA4-653F-4C97-8C3A-ADDF1E81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0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2C4B0-3854-47C8-A49C-BC9330C0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E3544-42A9-4BCB-A2B4-AFF70860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2F32-AE64-4244-ABE1-F879ADED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 </a:t>
            </a:r>
            <a:r>
              <a:rPr lang="ko-KR" altLang="en-US" dirty="0"/>
              <a:t>속성 변경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270D5-E7A4-4886-B4F3-37BDE49B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HDC (Handle Device Context)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프로그래머가 직접적으로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또는 삭제 불가능</a:t>
            </a:r>
            <a:endParaRPr lang="en-US" altLang="ko-KR" dirty="0"/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가 </a:t>
            </a:r>
            <a:r>
              <a:rPr lang="en-US" altLang="ko-KR" dirty="0"/>
              <a:t>HDC</a:t>
            </a:r>
            <a:r>
              <a:rPr lang="ko-KR" altLang="en-US" dirty="0"/>
              <a:t>를 보유한 상태</a:t>
            </a:r>
            <a:r>
              <a:rPr lang="en-US" altLang="ko-KR" dirty="0"/>
              <a:t>, </a:t>
            </a:r>
            <a:r>
              <a:rPr lang="ko-KR" altLang="en-US" dirty="0"/>
              <a:t>우리는 정보만 사용하는 상태</a:t>
            </a:r>
            <a:endParaRPr lang="en-US" altLang="ko-KR" dirty="0"/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의 대부분의 기능은 위와 같은 형식으로 동작</a:t>
            </a:r>
            <a:endParaRPr lang="en-US" altLang="ko-KR" dirty="0"/>
          </a:p>
          <a:p>
            <a:pPr lvl="2"/>
            <a:r>
              <a:rPr lang="en-US" altLang="ko-KR" dirty="0"/>
              <a:t> real mode : </a:t>
            </a:r>
            <a:r>
              <a:rPr lang="ko-KR" altLang="en-US" dirty="0"/>
              <a:t>시스템에 존재하는 모든 자원에 누구나 접근 가능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b="1" dirty="0"/>
              <a:t>protected mode</a:t>
            </a:r>
            <a:r>
              <a:rPr lang="en-US" altLang="ko-KR" dirty="0"/>
              <a:t> : </a:t>
            </a:r>
            <a:r>
              <a:rPr lang="ko-KR" altLang="en-US" dirty="0"/>
              <a:t>자원은 </a:t>
            </a:r>
            <a:r>
              <a:rPr lang="en-US" altLang="ko-KR" dirty="0"/>
              <a:t>OS</a:t>
            </a:r>
            <a:r>
              <a:rPr lang="ko-KR" altLang="en-US" dirty="0"/>
              <a:t>의 것이고</a:t>
            </a:r>
            <a:r>
              <a:rPr lang="en-US" altLang="ko-KR" dirty="0"/>
              <a:t>, </a:t>
            </a:r>
            <a:r>
              <a:rPr lang="ko-KR" altLang="en-US" dirty="0"/>
              <a:t>프로그램은 요청에 따라 사용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 OS API </a:t>
            </a:r>
            <a:r>
              <a:rPr lang="ko-KR" altLang="en-US" dirty="0"/>
              <a:t>또는 각종 프레임워크에서 프로그래밍 방법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해제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BeginPaint</a:t>
            </a:r>
            <a:r>
              <a:rPr lang="en-US" altLang="ko-KR" dirty="0"/>
              <a:t>( 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HDC </a:t>
            </a:r>
            <a:r>
              <a:rPr lang="ko-KR" altLang="en-US" dirty="0"/>
              <a:t>획득</a:t>
            </a:r>
            <a:r>
              <a:rPr lang="en-US" altLang="ko-KR" dirty="0"/>
              <a:t>, </a:t>
            </a:r>
            <a:r>
              <a:rPr lang="ko-KR" altLang="en-US" dirty="0"/>
              <a:t>사용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/>
              <a:t>EndPaint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81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1DE2E-BBBB-4F31-B653-36737C4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 </a:t>
            </a:r>
            <a:r>
              <a:rPr lang="ko-KR" altLang="en-US" dirty="0"/>
              <a:t>속성 변경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B6A8F-CE51-44EA-9F91-15844F0C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HDC </a:t>
            </a:r>
            <a:r>
              <a:rPr lang="ko-KR" altLang="en-US" dirty="0"/>
              <a:t>내부 구조는 확인이 불가능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요청을 통해 획득한 </a:t>
            </a:r>
            <a:r>
              <a:rPr lang="en-US" altLang="ko-KR" dirty="0"/>
              <a:t>HDC</a:t>
            </a:r>
            <a:r>
              <a:rPr lang="ko-KR" altLang="en-US" dirty="0"/>
              <a:t>의 속성 변경 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2</a:t>
            </a:r>
            <a:r>
              <a:rPr lang="ko-KR" altLang="en-US" dirty="0"/>
              <a:t>가지 속성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</a:t>
            </a:r>
            <a:r>
              <a:rPr lang="en-US" altLang="ko-KR" dirty="0"/>
              <a:t>: OS</a:t>
            </a:r>
            <a:r>
              <a:rPr lang="ko-KR" altLang="en-US" dirty="0"/>
              <a:t>의 기본 설정 </a:t>
            </a:r>
            <a:r>
              <a:rPr lang="en-US" altLang="ko-KR" dirty="0"/>
              <a:t>- 1px, </a:t>
            </a:r>
            <a:r>
              <a:rPr lang="ko-KR" altLang="en-US" dirty="0"/>
              <a:t>검은색 실선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면의</a:t>
            </a:r>
            <a:r>
              <a:rPr lang="en-US" altLang="ko-KR" dirty="0"/>
              <a:t> </a:t>
            </a:r>
            <a:r>
              <a:rPr lang="ko-KR" altLang="en-US" dirty="0"/>
              <a:t>색 </a:t>
            </a:r>
            <a:r>
              <a:rPr lang="en-US" altLang="ko-KR" dirty="0"/>
              <a:t>: OS</a:t>
            </a:r>
            <a:r>
              <a:rPr lang="ko-KR" altLang="en-US" dirty="0"/>
              <a:t>의 기본 설정 </a:t>
            </a:r>
            <a:r>
              <a:rPr lang="en-US" altLang="ko-KR" dirty="0"/>
              <a:t>- </a:t>
            </a:r>
            <a:r>
              <a:rPr lang="ko-KR" altLang="en-US" dirty="0"/>
              <a:t>흰색</a:t>
            </a:r>
          </a:p>
        </p:txBody>
      </p:sp>
    </p:spTree>
    <p:extLst>
      <p:ext uri="{BB962C8B-B14F-4D97-AF65-F5344CB8AC3E}">
        <p14:creationId xmlns:p14="http://schemas.microsoft.com/office/powerpoint/2010/main" val="7503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21F8-9CEA-4B86-81B1-F692428D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 </a:t>
            </a:r>
            <a:r>
              <a:rPr lang="ko-KR" altLang="en-US" dirty="0"/>
              <a:t>속성 변경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0D571-506A-4F73-B91F-2348F5D6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속성 변경 방법</a:t>
            </a:r>
            <a:endParaRPr lang="en-US" altLang="ko-KR" dirty="0"/>
          </a:p>
          <a:p>
            <a:pPr lvl="1"/>
            <a:r>
              <a:rPr lang="en-US" altLang="ko-KR" dirty="0"/>
              <a:t> 1. </a:t>
            </a:r>
            <a:r>
              <a:rPr lang="ko-KR" altLang="en-US" dirty="0"/>
              <a:t>변경할 속성의 객체를 생성</a:t>
            </a:r>
            <a:endParaRPr lang="en-US" altLang="ko-KR" dirty="0"/>
          </a:p>
          <a:p>
            <a:pPr lvl="1"/>
            <a:r>
              <a:rPr lang="en-US" altLang="ko-KR" dirty="0"/>
              <a:t> 2. OS</a:t>
            </a:r>
            <a:r>
              <a:rPr lang="ko-KR" altLang="en-US" dirty="0"/>
              <a:t>에게</a:t>
            </a:r>
            <a:r>
              <a:rPr lang="en-US" altLang="ko-KR" dirty="0"/>
              <a:t> </a:t>
            </a:r>
            <a:r>
              <a:rPr lang="ko-KR" altLang="en-US" dirty="0"/>
              <a:t>변경할 객체를 전달</a:t>
            </a:r>
            <a:endParaRPr lang="en-US" altLang="ko-KR" dirty="0"/>
          </a:p>
          <a:p>
            <a:pPr lvl="1"/>
            <a:r>
              <a:rPr lang="en-US" altLang="ko-KR" dirty="0"/>
              <a:t> 2(</a:t>
            </a:r>
            <a:r>
              <a:rPr lang="ko-KR" altLang="en-US" dirty="0"/>
              <a:t>동시 동작</a:t>
            </a:r>
            <a:r>
              <a:rPr lang="en-US" altLang="ko-KR" dirty="0"/>
              <a:t>). OS</a:t>
            </a:r>
            <a:r>
              <a:rPr lang="ko-KR" altLang="en-US" dirty="0"/>
              <a:t>가 현재 사용 중인 동일 객체를 반환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반환된 객체를 별도로 보관하고 있어야 함</a:t>
            </a:r>
            <a:endParaRPr lang="en-US" altLang="ko-KR" dirty="0"/>
          </a:p>
          <a:p>
            <a:pPr lvl="1"/>
            <a:r>
              <a:rPr lang="en-US" altLang="ko-KR" dirty="0"/>
              <a:t> 3. </a:t>
            </a:r>
            <a:r>
              <a:rPr lang="ko-KR" altLang="en-US" dirty="0"/>
              <a:t>사용 </a:t>
            </a:r>
            <a:r>
              <a:rPr lang="en-US" altLang="ko-KR" dirty="0"/>
              <a:t>- </a:t>
            </a:r>
            <a:r>
              <a:rPr lang="en-US" altLang="ko-KR" dirty="0" err="1"/>
              <a:t>MoveToEx</a:t>
            </a:r>
            <a:r>
              <a:rPr lang="en-US" altLang="ko-KR" dirty="0"/>
              <a:t>, Rectangle …</a:t>
            </a:r>
          </a:p>
          <a:p>
            <a:pPr lvl="1"/>
            <a:r>
              <a:rPr lang="en-US" altLang="ko-KR" dirty="0"/>
              <a:t> 4. </a:t>
            </a:r>
            <a:r>
              <a:rPr lang="ko-KR" altLang="en-US" dirty="0"/>
              <a:t>복원 </a:t>
            </a:r>
            <a:r>
              <a:rPr lang="en-US" altLang="ko-KR" dirty="0"/>
              <a:t>: </a:t>
            </a:r>
            <a:r>
              <a:rPr lang="ko-KR" altLang="en-US" dirty="0"/>
              <a:t>원래 상태로 </a:t>
            </a:r>
            <a:r>
              <a:rPr lang="en-US" altLang="ko-KR" dirty="0"/>
              <a:t>HDC </a:t>
            </a:r>
            <a:r>
              <a:rPr lang="ko-KR" altLang="en-US" dirty="0"/>
              <a:t>객체를 되돌림</a:t>
            </a:r>
            <a:endParaRPr lang="en-US" altLang="ko-KR" dirty="0"/>
          </a:p>
          <a:p>
            <a:pPr lvl="1"/>
            <a:r>
              <a:rPr lang="en-US" altLang="ko-KR" dirty="0"/>
              <a:t> 5. </a:t>
            </a:r>
            <a:r>
              <a:rPr lang="ko-KR" altLang="en-US" dirty="0"/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25788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C11E-8A47-4F34-B999-7D859928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 </a:t>
            </a:r>
            <a:r>
              <a:rPr lang="ko-KR" altLang="en-US" dirty="0"/>
              <a:t>속성 변경 </a:t>
            </a:r>
            <a:r>
              <a:rPr lang="en-US" altLang="ko-KR" dirty="0"/>
              <a:t>–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93E15-C0CF-43E5-9164-529FDEE1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선의 속성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자료 구조 </a:t>
            </a:r>
            <a:r>
              <a:rPr lang="en-US" altLang="ko-KR" dirty="0"/>
              <a:t>: HPEN</a:t>
            </a:r>
          </a:p>
          <a:p>
            <a:pPr lvl="1"/>
            <a:r>
              <a:rPr lang="en-US" altLang="ko-KR" dirty="0"/>
              <a:t> 1. </a:t>
            </a:r>
            <a:r>
              <a:rPr lang="en-US" altLang="ko-KR" dirty="0" err="1"/>
              <a:t>CreatePen</a:t>
            </a:r>
            <a:r>
              <a:rPr lang="en-US" altLang="ko-KR" dirty="0"/>
              <a:t>( ) –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 2.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</a:t>
            </a:r>
            <a:r>
              <a:rPr lang="ko-KR" altLang="en-US" dirty="0"/>
              <a:t>객체 전달 및 현재 객체 반환</a:t>
            </a:r>
            <a:endParaRPr lang="en-US" altLang="ko-KR" dirty="0"/>
          </a:p>
          <a:p>
            <a:pPr lvl="1"/>
            <a:r>
              <a:rPr lang="en-US" altLang="ko-KR" dirty="0"/>
              <a:t> 3. </a:t>
            </a:r>
            <a:r>
              <a:rPr lang="ko-KR" altLang="en-US" dirty="0"/>
              <a:t>사용 </a:t>
            </a:r>
            <a:r>
              <a:rPr lang="en-US" altLang="ko-KR" dirty="0"/>
              <a:t>: ….</a:t>
            </a:r>
          </a:p>
          <a:p>
            <a:pPr lvl="1"/>
            <a:r>
              <a:rPr lang="en-US" altLang="ko-KR" dirty="0"/>
              <a:t> 4.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</a:t>
            </a:r>
            <a:r>
              <a:rPr lang="ko-KR" altLang="en-US" dirty="0"/>
              <a:t>복원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5. </a:t>
            </a:r>
            <a:r>
              <a:rPr lang="en-US" altLang="ko-KR" dirty="0" err="1"/>
              <a:t>DeleteObject</a:t>
            </a:r>
            <a:r>
              <a:rPr lang="en-US" altLang="ko-KR" dirty="0"/>
              <a:t>( ) – </a:t>
            </a:r>
            <a:r>
              <a:rPr lang="ko-KR" altLang="en-US" dirty="0"/>
              <a:t>해제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E9062E-C2D9-4255-88F9-478D15843453}"/>
              </a:ext>
            </a:extLst>
          </p:cNvPr>
          <p:cNvCxnSpPr/>
          <p:nvPr/>
        </p:nvCxnSpPr>
        <p:spPr>
          <a:xfrm>
            <a:off x="6258187" y="1208015"/>
            <a:ext cx="498306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1821CA-C21B-4CF3-A336-C49CC9AD906D}"/>
              </a:ext>
            </a:extLst>
          </p:cNvPr>
          <p:cNvCxnSpPr/>
          <p:nvPr/>
        </p:nvCxnSpPr>
        <p:spPr>
          <a:xfrm>
            <a:off x="6258187" y="1665521"/>
            <a:ext cx="4983061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A100B4-AA20-4ADB-8A0F-2C706D1C1744}"/>
              </a:ext>
            </a:extLst>
          </p:cNvPr>
          <p:cNvCxnSpPr/>
          <p:nvPr/>
        </p:nvCxnSpPr>
        <p:spPr>
          <a:xfrm>
            <a:off x="6258187" y="2219195"/>
            <a:ext cx="4983061" cy="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3910C6-7BC8-4D04-9480-FD05F30DFF91}"/>
              </a:ext>
            </a:extLst>
          </p:cNvPr>
          <p:cNvCxnSpPr/>
          <p:nvPr/>
        </p:nvCxnSpPr>
        <p:spPr>
          <a:xfrm>
            <a:off x="6258187" y="2772868"/>
            <a:ext cx="4983061" cy="0"/>
          </a:xfrm>
          <a:prstGeom prst="line">
            <a:avLst/>
          </a:prstGeom>
          <a:ln w="7620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3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B6B6-26D4-44EC-95DC-52AA4FFB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 </a:t>
            </a:r>
            <a:r>
              <a:rPr lang="ko-KR" altLang="en-US" dirty="0"/>
              <a:t>속성 변경 </a:t>
            </a:r>
            <a:r>
              <a:rPr lang="en-US" altLang="ko-KR" dirty="0"/>
              <a:t>–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E3108-9E10-44C9-A066-6EC2BF31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면 색 속성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자료구조 </a:t>
            </a:r>
            <a:r>
              <a:rPr lang="en-US" altLang="ko-KR" dirty="0"/>
              <a:t>: HBRUSH</a:t>
            </a:r>
          </a:p>
          <a:p>
            <a:pPr lvl="1"/>
            <a:r>
              <a:rPr lang="en-US" altLang="ko-KR" dirty="0"/>
              <a:t> 1. </a:t>
            </a:r>
            <a:r>
              <a:rPr lang="en-US" altLang="ko-KR" dirty="0" err="1"/>
              <a:t>CreateSolidBrush</a:t>
            </a:r>
            <a:r>
              <a:rPr lang="en-US" altLang="ko-KR" dirty="0"/>
              <a:t>( ) –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 2.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</a:t>
            </a:r>
            <a:r>
              <a:rPr lang="ko-KR" altLang="en-US" dirty="0"/>
              <a:t>객체 전달 및 현재 객체 반환</a:t>
            </a:r>
            <a:endParaRPr lang="en-US" altLang="ko-KR" dirty="0"/>
          </a:p>
          <a:p>
            <a:pPr lvl="1"/>
            <a:r>
              <a:rPr lang="en-US" altLang="ko-KR" dirty="0"/>
              <a:t> 3. </a:t>
            </a:r>
            <a:r>
              <a:rPr lang="ko-KR" altLang="en-US" dirty="0"/>
              <a:t>사용 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 4.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OS</a:t>
            </a:r>
            <a:r>
              <a:rPr lang="ko-KR" altLang="en-US" dirty="0"/>
              <a:t>의 객체를 복원 및 현재 객체 반환</a:t>
            </a:r>
            <a:endParaRPr lang="en-US" altLang="ko-KR" dirty="0"/>
          </a:p>
          <a:p>
            <a:pPr lvl="1"/>
            <a:r>
              <a:rPr lang="en-US" altLang="ko-KR" dirty="0"/>
              <a:t> 5. </a:t>
            </a:r>
            <a:r>
              <a:rPr lang="en-US" altLang="ko-KR" dirty="0" err="1"/>
              <a:t>DeleteObject</a:t>
            </a:r>
            <a:r>
              <a:rPr lang="en-US" altLang="ko-KR" dirty="0"/>
              <a:t>( ) – </a:t>
            </a:r>
            <a:r>
              <a:rPr lang="ko-KR" altLang="en-US" dirty="0"/>
              <a:t>생성한 붓 객체를 해제</a:t>
            </a:r>
          </a:p>
        </p:txBody>
      </p:sp>
    </p:spTree>
    <p:extLst>
      <p:ext uri="{BB962C8B-B14F-4D97-AF65-F5344CB8AC3E}">
        <p14:creationId xmlns:p14="http://schemas.microsoft.com/office/powerpoint/2010/main" val="171263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FF620-3277-4FAF-8C76-5D5DDD6F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B543C-B086-4C89-8847-727A6954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BEEA3-7810-4D27-B5DF-289AA820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807F-C3D6-4089-A9AC-2C93862E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B429-230F-4F19-8B39-51303DF4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F3021-6E5C-48C1-94CA-8DAA89FB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2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335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0930 수업정리</vt:lpstr>
      <vt:lpstr>HDC 속성 변경 방법</vt:lpstr>
      <vt:lpstr>HDC 속성 변경 – 1</vt:lpstr>
      <vt:lpstr>HDC 속성 변경 – 2</vt:lpstr>
      <vt:lpstr>HDC 속성 변경 – 3</vt:lpstr>
      <vt:lpstr>HDC 속성 변경 –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8</cp:revision>
  <dcterms:created xsi:type="dcterms:W3CDTF">2024-09-30T04:07:21Z</dcterms:created>
  <dcterms:modified xsi:type="dcterms:W3CDTF">2024-09-30T06:03:40Z</dcterms:modified>
</cp:coreProperties>
</file>