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6A04F-6698-46FE-9182-20105ACEA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ECB194-6F7A-450C-ACF5-9A709A638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96866-66BF-49C1-A0F1-5C8188AB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FD98-D267-4C19-9917-DEBFE675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57758-8DA0-4C0A-A30A-B0AC3906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6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1190-90F4-4DB3-8DFC-F0CC808D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38A2D-A4CD-4CBE-9D26-E02488BBC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E2D89-8C71-4A54-A78A-81E482B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71DB5-3C4A-42FA-9F76-270EBAB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EAA50-8DAB-4F16-9390-3404015F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84A98F-5954-4397-BFDC-ED844CA57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A7C80-A874-490E-9032-81C44ADBE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E4A88-8BCE-4CD6-BC4D-D570BEE4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92ABB-84BA-4369-83C6-8BB033D7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CEDA9-50B2-4E62-9D97-A16CF26B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1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ACAAF-E8DB-46A1-AE75-92076619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DF62E-44F8-40E7-A593-005B16C3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091DD-5E8E-4D3F-8A24-21A8D836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C0BA5-5A09-4770-B642-A181EE7C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DE2CC-D0F5-4C9D-AB69-E2232C90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A6464-3BF5-4BC2-8979-50083A51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1DB54-AC3A-45A2-8433-2C1B3C70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78B78-4E9E-49DD-B322-CE886F2D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47962-3845-4172-8B99-B8CA9312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CAD1D-2F81-4459-B1B7-0BB20276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E34F3-EB45-442E-82CF-41B02EE4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017B5-09F2-49C7-92D1-12AFF1F2B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05240D-1290-4501-9708-F9112AEA5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D05F4-56FF-4191-AD60-DC20405B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30D5B-B709-4DE0-B5F1-9A57598E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B310A0-EB3D-482B-B001-E18B91F1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9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1F840-8A3A-451B-88AA-FC84244B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36532-56A3-417F-BBC5-1487BA3D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0346A-B86F-4AF2-BAC7-AFE5C8CE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AB1659-E070-41C7-B741-D11CAEC60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920BF-514C-4BD2-8CC8-2683AE61A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0567A6-19EE-40A7-8F81-FE65A436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01FF2B-3B22-406D-A008-E251CB28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030B6-A4CE-4089-98FF-E2959ED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3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9EF0-CD8B-4ED3-9FA5-8D9C2B9B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C36D17-AD50-4C47-8129-F33F438D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7F353D-390E-4B93-8F74-63C79FF5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212D5C-A926-4F92-9284-16559525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9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2EA4DB-D6D4-4066-A14C-1B10A60C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10D5B-CE3F-4146-BAD4-AC00AC1A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2A2AC-45A6-4608-B5CA-ACAB0A6A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1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E2018-9F74-4E16-8C98-1C352673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40E92-C7D4-4E93-BCA0-C3A4F56E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23D25-02F1-4A5B-8EE8-2B97E962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E9DCB-FF1F-4A1C-95A1-D4C9309D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4E0CE-AB0A-4FE6-B6C1-E1B27288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13F86-4675-4DBF-91C3-1919B0A6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35E5-1A95-4F0F-B7F0-5FA95F18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91023B-4241-439F-A03D-F436325C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E76D2-B89C-43BA-A5D9-67730437A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19B70-B1AD-4171-A211-0E1C3004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91D9E-83F8-4BBD-961E-92CCE816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765B8-E53D-4682-AD2D-82B0185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75F0F2-C88F-4299-B40E-314E7A49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EB8FB-E021-42BD-8853-B74B48B1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317EC-1A47-45C5-A603-9BD250A61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2C0F-EB90-488A-B946-7BF529BB75C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5D608-FC95-40B2-92E1-049441BC5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B1EB7-1DBC-4D8F-BC17-ECA8A77F9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57F5-85AD-4EFD-BA72-4DC78F82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5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5E065-2EE4-4B89-AF08-8D887BB45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397E0-63CF-4C19-8C2B-CFBE875F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3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AD3D4-F914-4665-9677-B6DD76D6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IPC(</a:t>
            </a:r>
            <a:r>
              <a:rPr lang="en-US" altLang="ko-KR" dirty="0" err="1"/>
              <a:t>InterProcess</a:t>
            </a:r>
            <a:r>
              <a:rPr lang="ko-KR" altLang="en-US" dirty="0"/>
              <a:t> </a:t>
            </a:r>
            <a:r>
              <a:rPr lang="en-US" altLang="ko-KR" dirty="0"/>
              <a:t>Communication)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67AB-C7E3-42BD-82CC-A401450F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프로세스 간 통신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방법에 따른 통신 구분</a:t>
            </a:r>
            <a:endParaRPr lang="en-US" altLang="ko-KR" dirty="0"/>
          </a:p>
          <a:p>
            <a:pPr lvl="2"/>
            <a:r>
              <a:rPr lang="en-US" altLang="ko-KR" dirty="0"/>
              <a:t> Broadcast : </a:t>
            </a:r>
            <a:r>
              <a:rPr lang="ko-KR" altLang="en-US" dirty="0"/>
              <a:t>단방향 통신 </a:t>
            </a:r>
            <a:r>
              <a:rPr lang="en-US" altLang="ko-KR" dirty="0"/>
              <a:t>– TV, </a:t>
            </a:r>
            <a:r>
              <a:rPr lang="ko-KR" altLang="en-US" dirty="0"/>
              <a:t>라디오</a:t>
            </a:r>
            <a:r>
              <a:rPr lang="en-US" altLang="ko-KR" dirty="0"/>
              <a:t>, </a:t>
            </a:r>
            <a:r>
              <a:rPr lang="ko-KR" altLang="en-US" dirty="0"/>
              <a:t>강의</a:t>
            </a:r>
            <a:endParaRPr lang="en-US" altLang="ko-KR" dirty="0"/>
          </a:p>
          <a:p>
            <a:pPr lvl="2"/>
            <a:r>
              <a:rPr lang="en-US" altLang="ko-KR" dirty="0"/>
              <a:t> Half-Duplex : </a:t>
            </a:r>
            <a:r>
              <a:rPr lang="ko-KR" altLang="en-US" dirty="0" err="1"/>
              <a:t>반이중</a:t>
            </a:r>
            <a:r>
              <a:rPr lang="ko-KR" altLang="en-US" dirty="0"/>
              <a:t> 통신 </a:t>
            </a:r>
            <a:r>
              <a:rPr lang="en-US" altLang="ko-KR" dirty="0"/>
              <a:t>– </a:t>
            </a:r>
            <a:r>
              <a:rPr lang="ko-KR" altLang="en-US" dirty="0"/>
              <a:t>무전기</a:t>
            </a:r>
            <a:endParaRPr lang="en-US" altLang="ko-KR" dirty="0"/>
          </a:p>
          <a:p>
            <a:pPr lvl="2"/>
            <a:r>
              <a:rPr lang="en-US" altLang="ko-KR" dirty="0"/>
              <a:t> Full-Duplex : </a:t>
            </a:r>
            <a:r>
              <a:rPr lang="ko-KR" altLang="en-US" dirty="0"/>
              <a:t>쌍방향 통신 </a:t>
            </a:r>
            <a:r>
              <a:rPr lang="en-US" altLang="ko-KR" dirty="0"/>
              <a:t>– </a:t>
            </a:r>
            <a:r>
              <a:rPr lang="ko-KR" altLang="en-US" dirty="0"/>
              <a:t>전화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정보 교환 방식에 따른 통신 구분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동기 통신</a:t>
            </a:r>
            <a:r>
              <a:rPr lang="en-US" altLang="ko-KR" dirty="0"/>
              <a:t>(TCP) – </a:t>
            </a:r>
            <a:r>
              <a:rPr lang="ko-KR" altLang="en-US" dirty="0"/>
              <a:t>전화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비동기 통신</a:t>
            </a:r>
            <a:r>
              <a:rPr lang="en-US" altLang="ko-KR" dirty="0"/>
              <a:t>(UDP)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카톡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윈도우 </a:t>
            </a:r>
            <a:r>
              <a:rPr lang="en-US" altLang="ko-KR" dirty="0"/>
              <a:t>OS</a:t>
            </a:r>
            <a:r>
              <a:rPr lang="ko-KR" altLang="en-US" dirty="0"/>
              <a:t>에서 통신 </a:t>
            </a:r>
            <a:r>
              <a:rPr lang="en-US" altLang="ko-KR" dirty="0"/>
              <a:t>: </a:t>
            </a:r>
            <a:r>
              <a:rPr lang="en-US" altLang="ko-KR" dirty="0" err="1"/>
              <a:t>WndProc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인수</a:t>
            </a:r>
            <a:r>
              <a:rPr lang="en-US" altLang="ko-KR" dirty="0"/>
              <a:t> : </a:t>
            </a:r>
            <a:r>
              <a:rPr lang="en-US" altLang="ko-KR" b="1" dirty="0"/>
              <a:t>HWND</a:t>
            </a:r>
            <a:r>
              <a:rPr lang="en-US" altLang="ko-KR" dirty="0"/>
              <a:t>, UINT, WPARAM, LPARAM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0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7EAC7-2B81-466C-9EFF-CE77FA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IPC(</a:t>
            </a:r>
            <a:r>
              <a:rPr lang="en-US" altLang="ko-KR" dirty="0" err="1"/>
              <a:t>InterProcess</a:t>
            </a:r>
            <a:r>
              <a:rPr lang="ko-KR" altLang="en-US" dirty="0"/>
              <a:t> </a:t>
            </a:r>
            <a:r>
              <a:rPr lang="en-US" altLang="ko-KR" dirty="0"/>
              <a:t>Communication)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68C36-E9D0-4FDB-B03E-F7B7B82F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특정 윈도우 핸들</a:t>
            </a:r>
            <a:r>
              <a:rPr lang="en-US" altLang="ko-KR" dirty="0"/>
              <a:t>(HWND)</a:t>
            </a:r>
            <a:r>
              <a:rPr lang="ko-KR" altLang="en-US" dirty="0"/>
              <a:t>이 필요</a:t>
            </a:r>
            <a:endParaRPr lang="en-US" altLang="ko-KR" dirty="0"/>
          </a:p>
          <a:p>
            <a:pPr lvl="1"/>
            <a:r>
              <a:rPr lang="en-US" altLang="ko-KR" dirty="0"/>
              <a:t> API : </a:t>
            </a:r>
            <a:r>
              <a:rPr lang="en-US" altLang="ko-KR" dirty="0" err="1"/>
              <a:t>FindWindow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실행 중인 프로세스에서 </a:t>
            </a:r>
            <a:r>
              <a:rPr lang="en-US" altLang="ko-KR" dirty="0"/>
              <a:t>HWND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상대 윈도우에 메시지를 전달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동기 </a:t>
            </a:r>
            <a:r>
              <a:rPr lang="en-US" altLang="ko-KR" dirty="0"/>
              <a:t>API : </a:t>
            </a:r>
            <a:r>
              <a:rPr lang="en-US" altLang="ko-KR" dirty="0" err="1"/>
              <a:t>SendMessage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비동기 </a:t>
            </a:r>
            <a:r>
              <a:rPr lang="en-US" altLang="ko-KR" dirty="0"/>
              <a:t>API : </a:t>
            </a:r>
            <a:r>
              <a:rPr lang="en-US" altLang="ko-KR" dirty="0" err="1"/>
              <a:t>PostMessage</a:t>
            </a:r>
            <a:r>
              <a:rPr lang="en-US" altLang="ko-KR" dirty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21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1F7FB-3DBE-4900-A462-4CF68FE6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윈도우 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1543F-3C58-41DF-9C48-CDF4AEAD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메시지 형태</a:t>
            </a:r>
            <a:endParaRPr lang="en-US" altLang="ko-KR" dirty="0"/>
          </a:p>
          <a:p>
            <a:pPr lvl="1"/>
            <a:r>
              <a:rPr lang="en-US" altLang="ko-KR" dirty="0"/>
              <a:t> WM_USER </a:t>
            </a:r>
            <a:r>
              <a:rPr lang="ko-KR" altLang="en-US" dirty="0"/>
              <a:t>가 정의되어 있음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추가적으로 필요한 경우 </a:t>
            </a:r>
            <a:r>
              <a:rPr lang="en-US" altLang="ko-KR" dirty="0"/>
              <a:t>USER </a:t>
            </a:r>
            <a:r>
              <a:rPr lang="ko-KR" altLang="en-US" dirty="0"/>
              <a:t>뒤에 </a:t>
            </a:r>
            <a:r>
              <a:rPr lang="en-US" altLang="ko-KR" dirty="0"/>
              <a:t>+ </a:t>
            </a:r>
            <a:r>
              <a:rPr lang="ko-KR" altLang="en-US" dirty="0"/>
              <a:t>숫자 형태로 메시지 생성 가능</a:t>
            </a:r>
            <a:endParaRPr lang="en-US" altLang="ko-KR" dirty="0"/>
          </a:p>
          <a:p>
            <a:pPr lvl="1"/>
            <a:r>
              <a:rPr lang="en-US" altLang="ko-KR" dirty="0"/>
              <a:t> Ex) case WM_USER + 1: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최대 </a:t>
            </a:r>
            <a:r>
              <a:rPr lang="en-US" altLang="ko-KR" dirty="0"/>
              <a:t>WM_USER + 255</a:t>
            </a:r>
            <a:r>
              <a:rPr lang="ko-KR" altLang="en-US" dirty="0"/>
              <a:t>까지 사용을 권장</a:t>
            </a:r>
          </a:p>
        </p:txBody>
      </p:sp>
    </p:spTree>
    <p:extLst>
      <p:ext uri="{BB962C8B-B14F-4D97-AF65-F5344CB8AC3E}">
        <p14:creationId xmlns:p14="http://schemas.microsoft.com/office/powerpoint/2010/main" val="126537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181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11월 11일</vt:lpstr>
      <vt:lpstr>IPC(InterProcess Communication)</vt:lpstr>
      <vt:lpstr>IPC(InterProcess Communication)</vt:lpstr>
      <vt:lpstr>사용자 정의 윈도우 메시지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11월 11일</dc:title>
  <dc:creator>YUHAN</dc:creator>
  <cp:lastModifiedBy>YUHAN</cp:lastModifiedBy>
  <cp:revision>6</cp:revision>
  <dcterms:created xsi:type="dcterms:W3CDTF">2024-11-11T04:24:45Z</dcterms:created>
  <dcterms:modified xsi:type="dcterms:W3CDTF">2024-11-11T06:36:12Z</dcterms:modified>
</cp:coreProperties>
</file>