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7421-80CF-42D9-ABEC-C107262E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5B098-4458-409C-9629-05EA4973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D3645-B473-4E07-873A-5309364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F2CD1-9C25-495A-B150-555B9DF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8392A-83F7-48B9-988C-EF0D648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8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489E7-302D-4B31-BD34-586935F8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A74F7-FDD8-497B-AAD0-7F3CC7EF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41F0-7520-4CFC-800F-A9E58303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FCDE1-5E64-4F1D-903F-1E6B0B1B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6080-6F62-410F-B6C2-9DFB745F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CFB318-8391-4BEC-B5B0-3DCB7271E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DB662-6C36-4AB1-B00F-F141937E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13A24-7D84-4A13-BBD6-D4C63AE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473F4-1EFD-44D4-BA15-E39DECC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27134-4BC6-49F3-9AAB-29E1AB63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38EF-AB25-4028-8C61-4DEF0B3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1E12F-360C-4425-AE58-AF6937C5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A6D9-AD88-413D-9BE2-F7092CC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6E438-91F8-470B-A522-4D0516DE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FCCD6-58D3-4F5D-9302-B77CEE5A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2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007B-6B1D-4B2B-B0CE-979B5DEC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CD5C7-14F0-4300-AF64-B74F110D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EBF36-6E2D-4990-9601-E723620F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90968-DDF0-4879-8534-FA474DAF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02726-EAE8-4766-A078-217BE526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8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23866-7337-46DC-B422-6388108C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2B498-7A20-4491-86AA-E05EE2DCB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9A534-A9FB-441C-BD7A-3F27CAC12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EB533-ABB3-4CC6-8FAB-7BA5D998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6C801-93CD-4AB9-80B8-F5E9CB08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7CB3C-C7F1-48B0-B671-204B23BE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3143-EB2D-4F04-AE2D-A929A62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5918D-5A7D-415E-8DBA-062B2A05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3E18C-7F53-4EC9-AC53-FE418A08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962E6-CB5D-43C6-A049-33946020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CB0C5-D462-41FD-A295-C5A91DEB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809D4-FAC6-404D-87EC-88D4CA4D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B19A5-701D-4710-8FD1-ACC257C5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BB693-F13B-4CDE-8106-EE30D96E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3774A-F0AB-45A6-9462-4119AD12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5E7D23-91D2-4720-94B3-29A1C666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C2CCD6-5461-4C27-836A-92CC842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69FE62-DBDB-487D-9793-FBB87600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8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01A425-6277-4DF9-B791-0F691A9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416E54-59CE-42A5-B6F0-2DB760BD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53F26-220B-4C04-8A7A-4B87D88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4C7C3-3371-4E88-8878-8102E233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3C69E-97DA-4596-BBEE-4C872AA7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3DE38-6096-4123-818B-32D24F06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F949B-5493-4377-A296-DE16A087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6E4C6-347B-4D19-A61F-0AE205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CF2F-3D64-4528-ABB1-87B9184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7479A-92E3-4673-9C27-F47C7AF2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29429-72D4-4681-B421-9B96D0AE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3AF35-DB78-4918-A8C4-65F40CF8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11BE3-4DBE-4521-B908-580FF272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28B1-339A-4988-922E-83E4AC29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8369F-9587-4167-8A8F-E0189641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C79C2D-D732-469B-9E98-3AEDE3D2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A945C-B00C-42DC-8A75-82AA6A2B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2E238-9E57-4A4A-BE98-0438B4430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E8C5-384A-4A6A-AFCD-1E3C9C836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0FE23-A731-4C92-89D7-7EDCECCD8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14282-E8AD-43F5-8139-5CD247FA2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F10A-2F3D-47CC-98DF-36F765DCE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1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sysinternals/" TargetMode="External"/><Relationship Id="rId2" Type="http://schemas.openxmlformats.org/officeDocument/2006/relationships/hyperlink" Target="https://www.sysinterna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62479-5E3B-4785-BA44-3F7785BE2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D00C8-32BE-462F-9C79-1AEF4A074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7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BA8A-2031-4DD8-ACBF-0589FA9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F2BA-5EAD-4D68-8DAE-775F77BD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중인 프로그램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메모리에 적재된 상태 </a:t>
            </a:r>
            <a:r>
              <a:rPr lang="en-US" altLang="ko-KR" dirty="0"/>
              <a:t>: code(text), data, stack (, heap)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프로세스 정보 </a:t>
            </a:r>
            <a:r>
              <a:rPr lang="en-US" altLang="ko-KR" dirty="0"/>
              <a:t>: </a:t>
            </a:r>
            <a:r>
              <a:rPr lang="ko-KR" altLang="en-US" dirty="0"/>
              <a:t>작업 관리자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https://www.sysinternals.com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https://learn.microsoft.com/ko-kr/sysinternals/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2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45FB-5942-428E-9E53-09F92E02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FBFFA-C9AC-437B-9E03-1B89671B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왼쪽버튼 클릭 </a:t>
            </a:r>
            <a:r>
              <a:rPr lang="en-US" altLang="ko-KR" dirty="0"/>
              <a:t>: </a:t>
            </a:r>
            <a:r>
              <a:rPr lang="ko-KR" altLang="en-US" dirty="0"/>
              <a:t>메모장 실행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en-US" altLang="ko-KR" dirty="0"/>
              <a:t> PROCESS_INFORMATION : </a:t>
            </a:r>
            <a:r>
              <a:rPr lang="ko-KR" altLang="en-US" dirty="0"/>
              <a:t>프로세스 제어를 위한 정보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실행 후의 정보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OS</a:t>
            </a:r>
            <a:r>
              <a:rPr lang="ko-KR" altLang="en-US" dirty="0"/>
              <a:t>가 프로세스를 실행 시킨 다음의 정보 획득 가능</a:t>
            </a:r>
            <a:endParaRPr lang="en-US" altLang="ko-KR" dirty="0"/>
          </a:p>
          <a:p>
            <a:pPr lvl="1"/>
            <a:r>
              <a:rPr lang="en-US" altLang="ko-KR" dirty="0"/>
              <a:t> STARTUPINFO : </a:t>
            </a:r>
            <a:r>
              <a:rPr lang="ko-KR" altLang="en-US" dirty="0"/>
              <a:t>프로세스가 생성될 때의 정보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실행 전의 정보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OS</a:t>
            </a:r>
            <a:r>
              <a:rPr lang="ko-KR" altLang="en-US" dirty="0"/>
              <a:t>에게 생성될 프로세스의 상태를 지정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프로세스 생성 </a:t>
            </a:r>
            <a:r>
              <a:rPr lang="en-US" altLang="ko-KR" dirty="0"/>
              <a:t>API : </a:t>
            </a:r>
            <a:r>
              <a:rPr lang="en-US" altLang="ko-KR" dirty="0" err="1"/>
              <a:t>CreateProcess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3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D664-042A-4FFE-80B2-CE9E1AFA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PROCESS_INFORMATION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19B3-5D1F-42A9-93D1-34D7BB7A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hProcess</a:t>
            </a:r>
            <a:r>
              <a:rPr lang="en-US" altLang="ko-KR" dirty="0"/>
              <a:t> : </a:t>
            </a:r>
            <a:r>
              <a:rPr lang="ko-KR" altLang="en-US" dirty="0"/>
              <a:t>자식 프로세스 핸들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hThread</a:t>
            </a:r>
            <a:r>
              <a:rPr lang="en-US" altLang="ko-KR" dirty="0"/>
              <a:t> : </a:t>
            </a:r>
            <a:r>
              <a:rPr lang="ko-KR" altLang="en-US" dirty="0"/>
              <a:t>자식 프로세스 베이스 스레드의 핸들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dwProcessId</a:t>
            </a:r>
            <a:r>
              <a:rPr lang="en-US" altLang="ko-KR" dirty="0"/>
              <a:t> : PID </a:t>
            </a:r>
            <a:r>
              <a:rPr lang="ko-KR" altLang="en-US" dirty="0"/>
              <a:t>숫자 값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dwThreadId</a:t>
            </a:r>
            <a:r>
              <a:rPr lang="en-US" altLang="ko-KR" dirty="0"/>
              <a:t> : TID </a:t>
            </a:r>
            <a:r>
              <a:rPr lang="ko-KR" altLang="en-US" dirty="0"/>
              <a:t>숫자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6B8B96-4329-4E8D-A1A6-A770DC86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819765"/>
            <a:ext cx="1024080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1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A7C27-A835-4974-8EE4-FAC76C34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별 프로세스와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15E70-B9D4-4C5F-891D-FB8CBE81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프로세스가 실행될 때의 특징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linux</a:t>
            </a:r>
            <a:r>
              <a:rPr lang="en-US" altLang="ko-KR" dirty="0"/>
              <a:t> OS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내부적으로 스레드가 존재하지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1 Process</a:t>
            </a:r>
            <a:r>
              <a:rPr lang="ko-KR" altLang="en-US" dirty="0"/>
              <a:t>가 실행될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가 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Windows OS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내부적으로 스레드가 반드시 </a:t>
            </a:r>
            <a:r>
              <a:rPr lang="en-US" altLang="ko-KR" dirty="0"/>
              <a:t>1</a:t>
            </a:r>
            <a:r>
              <a:rPr lang="ko-KR" altLang="en-US" dirty="0"/>
              <a:t>개 존재해야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1 Process</a:t>
            </a:r>
            <a:r>
              <a:rPr lang="ko-KR" altLang="en-US" dirty="0"/>
              <a:t>가 실행될 때</a:t>
            </a:r>
            <a:r>
              <a:rPr lang="en-US" altLang="ko-KR" dirty="0"/>
              <a:t>, 1 Thread</a:t>
            </a:r>
            <a:r>
              <a:rPr lang="ko-KR" altLang="en-US" dirty="0"/>
              <a:t>가 반드시 실행중인 상태가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반드시 실행되는 </a:t>
            </a:r>
            <a:r>
              <a:rPr lang="en-US" altLang="ko-KR" dirty="0"/>
              <a:t>Thread</a:t>
            </a:r>
            <a:r>
              <a:rPr lang="ko-KR" altLang="en-US" dirty="0"/>
              <a:t>의 이름 </a:t>
            </a:r>
            <a:r>
              <a:rPr lang="en-US" altLang="ko-KR" dirty="0"/>
              <a:t>: </a:t>
            </a:r>
            <a:r>
              <a:rPr lang="ko-KR" altLang="en-US" dirty="0"/>
              <a:t>베이스 스레드</a:t>
            </a:r>
          </a:p>
        </p:txBody>
      </p:sp>
    </p:spTree>
    <p:extLst>
      <p:ext uri="{BB962C8B-B14F-4D97-AF65-F5344CB8AC3E}">
        <p14:creationId xmlns:p14="http://schemas.microsoft.com/office/powerpoint/2010/main" val="34569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B058-00C7-4FD9-BD1E-E13FEF91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38476-E156-40CC-9855-839E3C27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자신 프로세스</a:t>
            </a:r>
            <a:r>
              <a:rPr lang="en-US" altLang="ko-KR" dirty="0"/>
              <a:t>(A)</a:t>
            </a:r>
            <a:r>
              <a:rPr lang="ko-KR" altLang="en-US" dirty="0"/>
              <a:t>는 기본적으로 실행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왼쪽 버튼 클릭 </a:t>
            </a:r>
            <a:r>
              <a:rPr lang="en-US" altLang="ko-KR" dirty="0"/>
              <a:t>: 2</a:t>
            </a:r>
            <a:r>
              <a:rPr lang="ko-KR" altLang="en-US" dirty="0"/>
              <a:t>개의 프로세스 생성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자기자신</a:t>
            </a:r>
            <a:r>
              <a:rPr lang="en-US" altLang="ko-KR" dirty="0"/>
              <a:t>(B)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메모장</a:t>
            </a:r>
            <a:r>
              <a:rPr lang="en-US" altLang="ko-KR" dirty="0"/>
              <a:t>(C)</a:t>
            </a:r>
          </a:p>
          <a:p>
            <a:pPr lvl="1"/>
            <a:r>
              <a:rPr lang="en-US" altLang="ko-KR" dirty="0"/>
              <a:t> B</a:t>
            </a:r>
            <a:r>
              <a:rPr lang="ko-KR" altLang="en-US" dirty="0"/>
              <a:t>에서 왼쪽 클릭 시 </a:t>
            </a:r>
            <a:r>
              <a:rPr lang="en-US" altLang="ko-KR" dirty="0"/>
              <a:t>C</a:t>
            </a:r>
            <a:r>
              <a:rPr lang="ko-KR" altLang="en-US" dirty="0"/>
              <a:t>가 종료</a:t>
            </a:r>
          </a:p>
        </p:txBody>
      </p:sp>
    </p:spTree>
    <p:extLst>
      <p:ext uri="{BB962C8B-B14F-4D97-AF65-F5344CB8AC3E}">
        <p14:creationId xmlns:p14="http://schemas.microsoft.com/office/powerpoint/2010/main" val="117280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246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11월 4일</vt:lpstr>
      <vt:lpstr>프로세스</vt:lpstr>
      <vt:lpstr>프로세스 실행</vt:lpstr>
      <vt:lpstr>PROCESS_INFORMATION</vt:lpstr>
      <vt:lpstr>OS별 프로세스와 스레드</vt:lpstr>
      <vt:lpstr>프로세스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11월 4일</dc:title>
  <dc:creator>YUHAN</dc:creator>
  <cp:lastModifiedBy>YUHAN</cp:lastModifiedBy>
  <cp:revision>8</cp:revision>
  <dcterms:created xsi:type="dcterms:W3CDTF">2024-11-04T04:08:21Z</dcterms:created>
  <dcterms:modified xsi:type="dcterms:W3CDTF">2024-11-04T06:40:25Z</dcterms:modified>
</cp:coreProperties>
</file>