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1EC83E-830D-4F63-8A15-7C9B56D498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4A7B8A-CF69-4E55-9C7A-B194950F2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2EFB7B-10AC-479B-935D-E2C25EFCB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60A7E-F9B4-4CFE-9602-253B94DB74E3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A51C71-88F2-4DB6-A9AC-05692C3D3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645D07-BA2C-430F-9FA5-01389FA2F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F300E-2BC4-4E85-B25E-1521349CF2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292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9AA37-073A-4DB9-8142-771E328F1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1E820E-E56A-45A2-A4D3-5D9227BE3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EB654F-EAB3-4C52-BE59-29D40CAF9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60A7E-F9B4-4CFE-9602-253B94DB74E3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EB8ADA-F5E2-406A-85FC-D876824AC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94BBCA-750B-4C02-9826-7818F062D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F300E-2BC4-4E85-B25E-1521349CF2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3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51E3A2-38DE-4AB1-92B4-7798872993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983783-E1C2-49AA-A519-238B324C5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017159-DA08-4CCF-A3F7-D8B1C7408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60A7E-F9B4-4CFE-9602-253B94DB74E3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880A32-1574-41DD-8DE4-904B552C7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237A36-3FB9-421E-A9DD-4625809FB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F300E-2BC4-4E85-B25E-1521349CF2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409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326F41-1B53-40F5-BDEE-7DD52863B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327E35-A746-4963-8B48-2F6C73587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B626D5-2133-4E7E-AF58-5A0F2D3DB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60A7E-F9B4-4CFE-9602-253B94DB74E3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734D98-3DF8-4FD7-BA20-7B5251B45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4CC002-2242-426A-8A7E-4DA96C1EF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F300E-2BC4-4E85-B25E-1521349CF2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018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C96864-3FE3-43BA-92A3-B9A57D3E4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88567C-7AF4-47D2-A936-92213A935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EF90F8-F753-4CEC-B01A-CA7FB2597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60A7E-F9B4-4CFE-9602-253B94DB74E3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DC252B-B045-4444-BF7C-74BEB16A9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F9D2AD-1A85-4182-8385-B69DA99FF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F300E-2BC4-4E85-B25E-1521349CF2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295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CCA6D2-56BB-457E-B125-BFD0A4E2F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D97857-6954-4A1A-B775-E98FA34ED6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7D5CAD-276B-45E2-9454-3C537F83B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2CB59A-21AF-4DB2-86FD-A99AF7BB2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60A7E-F9B4-4CFE-9602-253B94DB74E3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14A42F-774B-4630-882B-E9C2D93E4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505173-D345-4577-A7AF-62A4FFA04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F300E-2BC4-4E85-B25E-1521349CF2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45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02DCEC-8C9F-4513-BAB3-2EF6C2FF9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301BB9-D1B2-4443-8FA9-0090DB0CB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A2FD04-BE8D-42E7-A6C4-CD61BC724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B1AE3BA-E980-4DD0-BCAE-6DB52FDFC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668D12-1ADA-4204-A645-F37DFCC2DA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43DA748-8883-45B0-B75F-F8D93B4EB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60A7E-F9B4-4CFE-9602-253B94DB74E3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AE9B50-D0AB-4E03-93B0-5D2FCF78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94E0D0-0DCC-41CE-8DED-C84001A36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F300E-2BC4-4E85-B25E-1521349CF2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36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16BF0-6F8C-4899-94EE-1CD7085C9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E7F724-4BCD-4FCF-8C6D-71D25CD40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60A7E-F9B4-4CFE-9602-253B94DB74E3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D782D3C-7AB5-492D-B362-E38C28B15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30669F-B7FF-4F11-9D75-E552C44B3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F300E-2BC4-4E85-B25E-1521349CF2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097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690EA3-5593-4D49-B063-E1BF3CD3B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60A7E-F9B4-4CFE-9602-253B94DB74E3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9470102-D003-4BF6-B73E-4CE1735B9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846E5F-E61A-4258-B594-82B3D343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F300E-2BC4-4E85-B25E-1521349CF2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523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5562A5-0FB8-4108-A108-3CA7061AB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C77D9A-E7CD-4DCC-B500-9B97254B0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CE527B-F1EC-4CFA-8CF7-C9163AC53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3A24C5-C70F-4BA7-B384-0332FDF05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60A7E-F9B4-4CFE-9602-253B94DB74E3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D82B6B-ABA5-475D-8F44-7CA971537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F310DD-B5CE-4187-9193-18EB1A83C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F300E-2BC4-4E85-B25E-1521349CF2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100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28315-AB9B-4317-888F-7B911932D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DFD18EE-F606-4FDE-8563-A64FEC677E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FAD3D3-C3CB-4BA7-A421-55A8C6529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7FD64F-C6EE-46A5-B524-0B8823820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60A7E-F9B4-4CFE-9602-253B94DB74E3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DBFB66-E8FC-4E17-BDDE-13B2C1CD2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711411-3CB5-4264-8653-35C8A3430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F300E-2BC4-4E85-B25E-1521349CF2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566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CCD734-F940-44D7-8C80-A4E9FBBA6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C40B83-176B-4178-9DC3-73B8F53CD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1F6ACB-DC88-42A4-B418-8217F1D8B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60A7E-F9B4-4CFE-9602-253B94DB74E3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2AB5A4-0139-4E71-8168-D270E363C1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7FEB5F-3031-477C-89D0-6CF1E9E51C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F300E-2BC4-4E85-B25E-1521349CF2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504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ko-kr/sysinternals/" TargetMode="External"/><Relationship Id="rId2" Type="http://schemas.openxmlformats.org/officeDocument/2006/relationships/hyperlink" Target="https://www.sysinternals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258A7-A11C-4F35-A154-F461386AFC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11</a:t>
            </a:r>
            <a:r>
              <a:rPr lang="ko-KR" altLang="en-US" dirty="0"/>
              <a:t>월 </a:t>
            </a:r>
            <a:r>
              <a:rPr lang="en-US" altLang="ko-KR" dirty="0"/>
              <a:t>4</a:t>
            </a:r>
            <a:r>
              <a:rPr lang="ko-KR" altLang="en-US" dirty="0"/>
              <a:t>일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7B5D94-6549-4F7D-A4A1-5AD59382DA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764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AD084F-FCDE-40AA-AC0C-488FEF65B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프로세스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0613C4-C069-4B6C-ABB0-78DE1A3CE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실행 중인 프로그램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메모리에 적재된 상태 </a:t>
            </a:r>
            <a:r>
              <a:rPr lang="en-US" altLang="ko-KR" dirty="0"/>
              <a:t>: code(text), data,  stack (, heap)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프로세스 정보 </a:t>
            </a:r>
            <a:r>
              <a:rPr lang="en-US" altLang="ko-KR" dirty="0"/>
              <a:t>: </a:t>
            </a:r>
            <a:r>
              <a:rPr lang="ko-KR" altLang="en-US" dirty="0"/>
              <a:t>작업 관리자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en-US" altLang="ko-KR" dirty="0">
                <a:hlinkClick r:id="rId2"/>
              </a:rPr>
              <a:t>https://www.sysinternals.com</a:t>
            </a:r>
            <a:endParaRPr lang="en-US" altLang="ko-KR" dirty="0"/>
          </a:p>
          <a:p>
            <a:pPr lvl="2"/>
            <a:r>
              <a:rPr lang="en-US" altLang="ko-KR" dirty="0"/>
              <a:t> </a:t>
            </a:r>
            <a:r>
              <a:rPr lang="en-US" altLang="ko-KR" dirty="0">
                <a:hlinkClick r:id="rId3"/>
              </a:rPr>
              <a:t>https://learn.microsoft.com/ko-kr/sysinternals/</a:t>
            </a:r>
            <a:endParaRPr lang="en-US" altLang="ko-KR" dirty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7800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F8034-9826-4C93-9F0B-C515DCB3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프로세스</a:t>
            </a:r>
            <a:r>
              <a:rPr lang="en-US" altLang="ko-KR" dirty="0"/>
              <a:t> </a:t>
            </a:r>
            <a:r>
              <a:rPr lang="ko-KR" altLang="en-US" dirty="0"/>
              <a:t>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1F1D14-956A-43C2-9F60-D295D13A2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왼쪽 버튼 클릭 </a:t>
            </a:r>
            <a:r>
              <a:rPr lang="en-US" altLang="ko-KR" dirty="0"/>
              <a:t>: </a:t>
            </a:r>
            <a:r>
              <a:rPr lang="ko-KR" altLang="en-US" dirty="0"/>
              <a:t>메모장 실행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자료 구조</a:t>
            </a:r>
            <a:endParaRPr lang="en-US" altLang="ko-KR" dirty="0"/>
          </a:p>
          <a:p>
            <a:pPr lvl="1"/>
            <a:r>
              <a:rPr lang="en-US" altLang="ko-KR" dirty="0"/>
              <a:t> PROCESS_INFORMATION : </a:t>
            </a:r>
            <a:r>
              <a:rPr lang="ko-KR" altLang="en-US" dirty="0"/>
              <a:t>프로세스 제어 정보가 포함</a:t>
            </a:r>
            <a:endParaRPr lang="en-US" altLang="ko-KR" dirty="0"/>
          </a:p>
          <a:p>
            <a:pPr lvl="2"/>
            <a:r>
              <a:rPr lang="en-US" altLang="ko-KR" dirty="0"/>
              <a:t> OS</a:t>
            </a:r>
            <a:r>
              <a:rPr lang="ko-KR" altLang="en-US" dirty="0"/>
              <a:t>가 실행시킨 다음 해당 정보를 채워서 알려준다</a:t>
            </a:r>
            <a:r>
              <a:rPr lang="en-US" altLang="ko-KR" dirty="0"/>
              <a:t>. : </a:t>
            </a:r>
            <a:r>
              <a:rPr lang="ko-KR" altLang="en-US" dirty="0"/>
              <a:t>실행 후 정보</a:t>
            </a:r>
            <a:endParaRPr lang="en-US" altLang="ko-KR" dirty="0"/>
          </a:p>
          <a:p>
            <a:pPr lvl="1"/>
            <a:r>
              <a:rPr lang="en-US" altLang="ko-KR" dirty="0"/>
              <a:t> STATUPINFO : </a:t>
            </a:r>
            <a:r>
              <a:rPr lang="ko-KR" altLang="en-US" dirty="0"/>
              <a:t>프로세스가 실행될 때의 </a:t>
            </a:r>
            <a:r>
              <a:rPr lang="ko-KR" altLang="en-US" dirty="0" err="1"/>
              <a:t>정보체</a:t>
            </a:r>
            <a:endParaRPr lang="en-US" altLang="ko-KR" dirty="0"/>
          </a:p>
          <a:p>
            <a:pPr lvl="2"/>
            <a:r>
              <a:rPr lang="en-US" altLang="ko-KR" dirty="0"/>
              <a:t> OS</a:t>
            </a:r>
            <a:r>
              <a:rPr lang="ko-KR" altLang="en-US" dirty="0"/>
              <a:t>에게 프로세스 실행 상태를 알림</a:t>
            </a:r>
            <a:r>
              <a:rPr lang="en-US" altLang="ko-KR" dirty="0"/>
              <a:t> : </a:t>
            </a:r>
            <a:r>
              <a:rPr lang="ko-KR" altLang="en-US" dirty="0"/>
              <a:t>실행 전 정보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실행 </a:t>
            </a:r>
            <a:r>
              <a:rPr lang="en-US" altLang="ko-KR" dirty="0"/>
              <a:t>API : </a:t>
            </a:r>
            <a:r>
              <a:rPr lang="en-US" altLang="ko-KR" dirty="0" err="1"/>
              <a:t>CreateProcess</a:t>
            </a:r>
            <a:r>
              <a:rPr lang="en-US" altLang="ko-KR" dirty="0"/>
              <a:t>( )</a:t>
            </a:r>
          </a:p>
          <a:p>
            <a:r>
              <a:rPr lang="en-US" altLang="ko-KR" dirty="0"/>
              <a:t> Linux OS : 1</a:t>
            </a:r>
            <a:r>
              <a:rPr lang="ko-KR" altLang="en-US" dirty="0"/>
              <a:t>프로세스 </a:t>
            </a:r>
            <a:r>
              <a:rPr lang="ko-KR" altLang="en-US" dirty="0" err="1"/>
              <a:t>실행시</a:t>
            </a:r>
            <a:r>
              <a:rPr lang="ko-KR" altLang="en-US" dirty="0"/>
              <a:t> 스레드가 없을 수 있음</a:t>
            </a:r>
            <a:endParaRPr lang="en-US" altLang="ko-KR" dirty="0"/>
          </a:p>
          <a:p>
            <a:r>
              <a:rPr lang="en-US" altLang="ko-KR" dirty="0"/>
              <a:t> Windows OS : 1</a:t>
            </a:r>
            <a:r>
              <a:rPr lang="ko-KR" altLang="en-US" dirty="0"/>
              <a:t>프로세스 실행 시 반드시</a:t>
            </a:r>
            <a:r>
              <a:rPr lang="en-US" altLang="ko-KR" dirty="0"/>
              <a:t>! </a:t>
            </a:r>
            <a:r>
              <a:rPr lang="ko-KR" altLang="en-US" dirty="0"/>
              <a:t>하나의 스레드 실행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베이스 스레드 </a:t>
            </a:r>
            <a:r>
              <a:rPr lang="en-US" altLang="ko-KR" dirty="0"/>
              <a:t>: </a:t>
            </a:r>
            <a:r>
              <a:rPr lang="ko-KR" altLang="en-US" dirty="0"/>
              <a:t>이렇게 반드시 실행되는 스레드</a:t>
            </a:r>
          </a:p>
        </p:txBody>
      </p:sp>
    </p:spTree>
    <p:extLst>
      <p:ext uri="{BB962C8B-B14F-4D97-AF65-F5344CB8AC3E}">
        <p14:creationId xmlns:p14="http://schemas.microsoft.com/office/powerpoint/2010/main" val="1432526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747BAA-6548-4D75-9BDE-CDEE0B9B0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PROCESS_INFORMATION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56A0FD-1083-409C-B12C-45BAF6DD4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err="1"/>
              <a:t>hProcess</a:t>
            </a:r>
            <a:r>
              <a:rPr lang="en-US" altLang="ko-KR" dirty="0"/>
              <a:t> : </a:t>
            </a:r>
            <a:r>
              <a:rPr lang="ko-KR" altLang="en-US" dirty="0"/>
              <a:t>자식 프로세스의 핸들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err="1"/>
              <a:t>hThread</a:t>
            </a:r>
            <a:r>
              <a:rPr lang="en-US" altLang="ko-KR" dirty="0"/>
              <a:t> : </a:t>
            </a:r>
            <a:r>
              <a:rPr lang="ko-KR" altLang="en-US" dirty="0"/>
              <a:t>자식 프로세스의 베이스 스레드의 핸들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err="1"/>
              <a:t>dwProcessId</a:t>
            </a:r>
            <a:r>
              <a:rPr lang="en-US" altLang="ko-KR" dirty="0"/>
              <a:t> : PID </a:t>
            </a:r>
            <a:r>
              <a:rPr lang="ko-KR" altLang="en-US" dirty="0"/>
              <a:t>숫자 값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err="1"/>
              <a:t>dwThreadId</a:t>
            </a:r>
            <a:r>
              <a:rPr lang="en-US" altLang="ko-KR" dirty="0"/>
              <a:t> : TID </a:t>
            </a:r>
            <a:r>
              <a:rPr lang="ko-KR" altLang="en-US" dirty="0"/>
              <a:t>숫자 값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26DD76-F63C-4503-93C5-D7FEACBC5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308" y="1445376"/>
            <a:ext cx="10269383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378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7365D3-F14A-4FD3-977F-C76353764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프로세스 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A7DF7B-61C4-4713-B332-904690414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자신</a:t>
            </a:r>
            <a:r>
              <a:rPr lang="en-US" altLang="ko-KR" dirty="0"/>
              <a:t>(A)</a:t>
            </a:r>
            <a:r>
              <a:rPr lang="ko-KR" altLang="en-US" dirty="0"/>
              <a:t>은 기본적으로 실행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왼쪽 버튼을 클릭하면 </a:t>
            </a:r>
            <a:r>
              <a:rPr lang="en-US" altLang="ko-KR" dirty="0"/>
              <a:t>2</a:t>
            </a:r>
            <a:r>
              <a:rPr lang="ko-KR" altLang="en-US" dirty="0"/>
              <a:t>개의 프로세스를 생성</a:t>
            </a:r>
            <a:endParaRPr lang="en-US" altLang="ko-KR" dirty="0"/>
          </a:p>
          <a:p>
            <a:pPr lvl="2"/>
            <a:r>
              <a:rPr lang="en-US" altLang="ko-KR" dirty="0"/>
              <a:t> </a:t>
            </a:r>
            <a:r>
              <a:rPr lang="ko-KR" altLang="en-US" dirty="0"/>
              <a:t>자기자신</a:t>
            </a:r>
            <a:r>
              <a:rPr lang="en-US" altLang="ko-KR" dirty="0"/>
              <a:t>(B)</a:t>
            </a:r>
            <a:r>
              <a:rPr lang="ko-KR" altLang="en-US" dirty="0"/>
              <a:t> 실행</a:t>
            </a:r>
            <a:endParaRPr lang="en-US" altLang="ko-KR" dirty="0"/>
          </a:p>
          <a:p>
            <a:pPr lvl="2"/>
            <a:r>
              <a:rPr lang="en-US" altLang="ko-KR" dirty="0"/>
              <a:t> </a:t>
            </a:r>
            <a:r>
              <a:rPr lang="ko-KR" altLang="en-US" dirty="0"/>
              <a:t>메모장</a:t>
            </a:r>
            <a:r>
              <a:rPr lang="en-US" altLang="ko-KR" dirty="0"/>
              <a:t>(C)</a:t>
            </a:r>
            <a:r>
              <a:rPr lang="ko-KR" altLang="en-US" dirty="0"/>
              <a:t> 실행</a:t>
            </a:r>
            <a:endParaRPr lang="en-US" altLang="ko-KR" dirty="0"/>
          </a:p>
          <a:p>
            <a:pPr lvl="1"/>
            <a:r>
              <a:rPr lang="en-US" altLang="ko-KR" dirty="0"/>
              <a:t> B</a:t>
            </a:r>
            <a:r>
              <a:rPr lang="ko-KR" altLang="en-US" dirty="0"/>
              <a:t>에서 왼쪽 버튼을 클릭하면 </a:t>
            </a:r>
            <a:r>
              <a:rPr lang="en-US" altLang="ko-KR" dirty="0"/>
              <a:t>C</a:t>
            </a:r>
            <a:r>
              <a:rPr lang="ko-KR" altLang="en-US" dirty="0"/>
              <a:t>가 종료</a:t>
            </a:r>
          </a:p>
        </p:txBody>
      </p:sp>
    </p:spTree>
    <p:extLst>
      <p:ext uri="{BB962C8B-B14F-4D97-AF65-F5344CB8AC3E}">
        <p14:creationId xmlns:p14="http://schemas.microsoft.com/office/powerpoint/2010/main" val="3179520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211</Words>
  <Application>Microsoft Office PowerPoint</Application>
  <PresentationFormat>와이드스크린</PresentationFormat>
  <Paragraphs>33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11월 4일</vt:lpstr>
      <vt:lpstr>프로세스</vt:lpstr>
      <vt:lpstr>프로세스 실행</vt:lpstr>
      <vt:lpstr>PROCESS_INFORMATION</vt:lpstr>
      <vt:lpstr>프로세스 과제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11월 4일</dc:title>
  <dc:creator>YUHAN</dc:creator>
  <cp:lastModifiedBy>YUHAN</cp:lastModifiedBy>
  <cp:revision>6</cp:revision>
  <dcterms:created xsi:type="dcterms:W3CDTF">2024-11-04T00:09:33Z</dcterms:created>
  <dcterms:modified xsi:type="dcterms:W3CDTF">2024-11-04T02:44:45Z</dcterms:modified>
</cp:coreProperties>
</file>