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23T00:06:2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3561 12736 0,'2'18'15,"-2"-18"-15,6 29 0,1 13 16,2 5-16,-2-4 16,-1-5-1,-8-7-15,-4-7 16,-6-7 0,-1-5-16</inkml:trace>
  <inkml:trace contextRef="#ctx0" brushRef="#br0" timeOffset="5207.24">2923 7099 0,'0'0'0,"0"0"16,0 0-16,0 0 15,-10 19 1,-4 14-16,-3 4 15,1 6-15,1 0 16,-5-1 0,2 5-16,3 4 15,-3 3 1,3 6-16,-3 2 16,1 4-16,-4 0 15,-2 4 1,-1 3-16,-4 24 15,-7 12 1,5 3-16,5-9 16,7-1-16,0 2 15,4-2 1,3 3-16,4 0 16,-1 1-1,0-4-15,-5 5 16,2 5-16,5 2 15,-1 2 1,3 6-16,4 8 16,4-3-1,5 4-15,4 2 16,6 3-16,2 17 16,5 3-1,5 7-15,4 14 16,4 5-1,0 11-15,2-8 16,-3 3-16,-5-3 16,3 1-1,-2-3-15,-3 5 16,-1 6 0,0 5-16,6 9 15,1-5-15,8 3 16,3-10-1,-4-1-15,-1-10 16,-1-2 0,2 3-16,7-1 15,-3 5-15,7 5 16,4 1 0,6-7-16,-5-12 15,0-5 1,0-11-16,-7-21 15,-10-20-15,-11-25 16,-9-15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23T00:08:52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4399 15299 0,'0'0'15,"-5"-33"-15,-3-28 16,-7-50 0,-9-49-16,-9-47 15,-12-37 1,-11-28-16,0 22 15,-6 17 1,-1 21-16,0 14 16,-3 16-16,-5 5 15,-9-13 1,-17-17-16,-21-32 16,-17-2-16,-13-3 15,-1 11 1,10 15-16</inkml:trace>
  <inkml:trace contextRef="#ctx0" brushRef="#br0" timeOffset="13995.72">1739 11568 0,'31'8'0,"22"6"16,17 11-16,4 6 16,33 20-1,28 21-15,10 15 16,-5 6 0,0 8-16,-4 7 15,1 7 1,4 12-16,5 10 15,-6 9-15,4 15 16,4 6 0,8 25-16,2 7 15,1 15-15,-1 15 16,-1 16 0,-7 13-16,-19 1 15,-12-9-15</inkml:trace>
  <inkml:trace contextRef="#ctx0" brushRef="#br0" timeOffset="14794.49">2485 12962 0,'50'31'0,"35"21"16,75 50-16,98 78 15,63 69 1,-8 28-16,-7 34 15,-11 38-15,-19 39 16,-24 23 0</inkml:trace>
  <inkml:trace contextRef="#ctx0" brushRef="#br0" timeOffset="16228.66">2980 11619 0,'2'31'0,"0"23"16,1 27-16,-10 32 15,-11 12 1,-12 23-16,-10 25 16,-11 20-16,-6 6 15,-2 12 1,-11 19-16,-1 2 15,-2 11-15,-2 14 16,2 16 0,8 13-16,12 11 15,13 7 1,17 6-16,13-1 16,6-8-16</inkml:trace>
  <inkml:trace contextRef="#ctx0" brushRef="#br0" timeOffset="17261.91">1823 13407 0,'30'22'16,"19"7"-16,34 20 15,55 38 1,59 45-16,36 40 16,-19 2-1,-3 7-15,-1 20 16,4 18-16,5 29 16,0 26-1,0 33-15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23T01:02:11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6155 10580 0,'0'0'0,"0"0"16,0 0-16,2-15 16,9-19-16,5-11 15,5 12-15,12 6 16,2 2 0,9 8-16,6 3 15,-1 12-15,-1 7 31,-5 6-31,-4 10 0,-9 7 16,-13 10 0,-11 4-1,-10 7-15,-9 5 16,-12 4 0,-4 3-16,-7 1 15,-3-1-15,-13 11 16,0-3-16,5-10 15,47-59 1,0 0 0,-33 42-16,17-21 15</inkml:trace>
  <inkml:trace contextRef="#ctx0" brushRef="#br0" timeOffset="384.5">7066 10328 0,'0'0'16,"0"0"-16,0 0 16,-24 11-16,-14 8 31,-20 16-31,3 11 15,-2 8 1,-10 20-16,3 8 16,9-8-16,16-5 15,10-6 1,11-14-16,13-9 16,10-4-16,13-9 15,9-5-15,10-4 16,20 0-1,5-4-15,-2-10 16,-5-4-16,-7-9 16,-8-5-1,-4-10-15</inkml:trace>
  <inkml:trace contextRef="#ctx0" brushRef="#br0" timeOffset="611.7">7207 11092 0,'0'0'16,"0"0"-1,2 18-15,4 15 16,7 18-16,-11 1 16,-6-1-1,-11-2-15,-14-3 16,-4-9-16,0-5 15</inkml:trace>
  <inkml:trace contextRef="#ctx0" brushRef="#br0" timeOffset="1512.39">7654 10694 0,'0'0'0,"0"0"16,0 0-16,0 0 15,23 0 1,19-5-16,18 3 0,-2 4 15,-7 3 1,-51-5-16,48 13 16,-12 12-16,-14 6 15,-9 0 1,-13 1-16,0-32 16,-5 29-16,5-29 15,0 0-15,0 0 16,-6 26 15,6-8-31,6-9 16,13-13-16,3-11 15,9-10 1,9-13-16,3-7 16,-3-4-16,0 0 15,-3 0 1,-37 49-16,0 0 15,0 0-15,33-40 16,-4 8-16,-5 19 16,-6 15-1,-2 12-15,-7 15 16,-7 13-16,-8 23 16,-6 9-1,-12 29-15,-13 18 16,-2 8-16,-1-11 31,4-11-15,3-13-16,2-2 15,1-8-15,3-5 16,2-15-16,5-13 16,1-8-1,-7-5-15,0-11 16,-1-14-16,-4-10 15,-14-8 1,-15-15-16,-8-11 16,-16-18-16,-3-18 15,20-3-15,24-1 16,25 4 0,23 7-16,18 3 15,25 2-15,50-10 31,58 1-15,50 19-16,27 31 16,26 28-16</inkml:trace>
  <inkml:trace contextRef="#ctx0" brushRef="#br0" timeOffset="3365.94">14535 15869 0,'0'0'0,"0"0"16,0 0-16,0 0 16,0 0-16,-17 24 15,-6 12 17,-16 24-32,-1 0 15,-2 5-15,-12 13 16,0 3-1,4 0-15,4-10 16,9 1 0,6-3-16,5 2 0,6-9 31,11-13-31,3-4 0,6-45 16,0 0-1,0 0-15,-7 32 16,3-21-1,-1-22-15,3-23 0,-5-17 16</inkml:trace>
  <inkml:trace contextRef="#ctx0" brushRef="#br0" timeOffset="3634.77">13841 15784 0,'0'0'0,"0"0"16,0 0-16,19 11 16,12 12-1,16 16-15,2 12 16,3 14-16,6 21 16,2 7-1,-11-11-15,-8-5 16,-10-15-1,-8-12-15,3-6 16,-2-2-16,1 1 16,-4-8-16,7-3 15</inkml:trace>
  <inkml:trace contextRef="#ctx0" brushRef="#br0" timeOffset="3917.8">14789 16730 0,'0'0'15,"0"0"-15,0 0 16,-6 26-16,-3 17 15,-12 21-15,-1-13 16,-5-9-16,1-1 16,-3-3-1,29-38-15,-21 35 16,13-3 0,18-17-16</inkml:trace>
  <inkml:trace contextRef="#ctx0" brushRef="#br0" timeOffset="4234.56">14982 15772 0,'0'0'16,"0"0"0,11 19-16,12 10 15,10 13 1,4 7-16,4 7 15,2 2 1,-1 0-16,0-8 16,1-13-16</inkml:trace>
  <inkml:trace contextRef="#ctx0" brushRef="#br0" timeOffset="4896">15969 15898 0,'0'0'0,"-24"6"15,-17 3-15,-22 9 16,-1 5-1,-1 0 1,-4 7-16,-16 6 16,2 5-1,14 0-15,13-4 16,18-11-16,38-26 16,0 0-1,0 0-15,-25 20 16,25-20-16,-13 16 15,13-16-15,-2 9 16,8-2 0,8-1-16,3 5 15,5 4-15,-3-1 16,-1 6 0,-2 3-16,-5 8 15,-3 4-15,-5 10 31,-3 16-31,-5 4 16,-3 4 0,-6 9-16,-1 22 15,-1 15 1,3-6-16,4-8 16,4-15-16,5-15 15,0-14-15,0-11 16,0-46-1,-2 50-15,2-50 16,-2 38-16,-6-13 16</inkml:trace>
  <inkml:trace contextRef="#ctx0" brushRef="#br0" timeOffset="9216.95">11251 8071 0,'0'0'16,"6"-18"-16,14-11 15,15-9-15,18 0 16,13 3 0,17-1-16,6 6 15,-7 11-15,-7 10 16,-16 14-16,-18 3 15,-17 12-15,-15 7 32,-15 8-32,-15 10 15,-15 18 1,-10 7-16,-22 19 16,-7 9-1,6-7-15,69-91 16,0 0-16,-43 63 15,32-37 1</inkml:trace>
  <inkml:trace contextRef="#ctx0" brushRef="#br0" timeOffset="9534.75">12257 7586 0,'0'0'15,"0"0"-15,-18 14 16,-11 10-16,-24 19 16,-9 12-16,-13 24 15,0 13 1,12 1-16,21-10 16,24-12-1,22-22-15,15-6 16,16-8-16,11-6 31,13-8-31,3-8 16,-1-6-1,-4-5-15,-57-2 16,48-2-16,-14-8 16</inkml:trace>
  <inkml:trace contextRef="#ctx0" brushRef="#br0" timeOffset="9733.93">12416 8428 0,'0'0'0,"0"0"16,0 0-1,-4 21 1,0 19-16,-10 22 15,-4-9 1,-3-6-16,2-3 16</inkml:trace>
  <inkml:trace contextRef="#ctx0" brushRef="#br0" timeOffset="10632.55">12629 7807 0,'0'0'0,"0"0"16,0 0 0,0 0-1,0 0-15,0 0 16,0 0-1,14 5-15,14-3 16,19 3-16,-3-12 16,-1-4-1,-6-5-15,-2 3 16,-35 13-16,26-7 16,-3 9-16,-6 13 15,-8 17 1,-3 8-16,-15 16 15,-4 8 1,-7-5-16,20-59 16,0 0-16,0 0 15,-13 53-15,13-19 16,11-23 0,9-17-16,10-16 15,3-12-15,7-11 16,1-5-1,-3 0 1,-7 5 0,-31 45-16,0 0 15,0 0 1,24-36-16,-10 17 16,-12 16-16,-4 16 15,-7 14-15,-3 18 16,-3 23-1,2 9-15,-3 39 16,1 38-16,-1 7 16,1 4-16,-8-12 15,-4-13 1,-4-6-16,-10-14 16,-3-17-16,-5-19 15,-3-18 16,3-21-31,9-25 16,2-18-16,-5-13 16,1-16-16,6-15 15,12-18 1,15-19-16,16-37 16,28-36-16,32-21 15,29 2 1,29 7-16,25 6 15,13 18-15,9 22 16,-2 26 0,-17 29-16,-26 21 15</inkml:trace>
  <inkml:trace contextRef="#ctx0" brushRef="#br0" timeOffset="11890.31">16860 11883 0,'0'0'16,"-15"22"-16,-5 7 16,-11 16-1,-8 8-15,-4 14 16,-22 34 0,-22 29-16,6 4 15,9-9-15,15-16 16,11-17-16,15-23 31,31-69-31,0 0 16,-40 29-16,-12-45 15</inkml:trace>
  <inkml:trace contextRef="#ctx0" brushRef="#br0" timeOffset="12117.81">16326 11946 0,'0'0'0,"0"0"0,10 21 16,10 17-16,13 25 16,5 4-1,16 23-15,6 10 16,7-4-1,-6-2-15,-1-11 16,-6-3 0,-5 3-16,-3-8 15</inkml:trace>
  <inkml:trace contextRef="#ctx0" brushRef="#br0" timeOffset="12351.18">17222 12620 0,'0'0'15,"0"0"-15,-4 27 0,-3 24 16,-11 26-16,-8 9 15,-3-8-15,0-9 16</inkml:trace>
  <inkml:trace contextRef="#ctx0" brushRef="#br0" timeOffset="12634.51">17404 11724 0,'0'0'16,"0"0"-16,0 0 15,2 27 1,12 21-1,5 20-15,4-10 16,6 3-16,4-1 16,5-5-1,6-5-15</inkml:trace>
  <inkml:trace contextRef="#ctx0" brushRef="#br0" timeOffset="13266.85">18260 11304 0,'0'0'15,"-18"20"-15,-10 11 16,-18 28-1,-21 30-15,-20 25 16,-6 13 0,3-2-16,16-18 15,14-22-15,60-85 16,0 0 0,0 0-16,-43 63 15,43-63-15,0 0 31,-25 40-15,21-25-16,4-15 16,14 0-16,3-1 15,-17 1 1,0 0-16,0 0 16,25-5-16,0 7 15,-5 10 1,-9 12-16,-7 12 15,-8 20-15,-7 24 16,-9 41-16,-7 37 16,-3 12-1,6-20-15,9-29 16,5-26-16,10-95 16,-4 74-16,4-74 15,0 0 16,0 0-31,0 49 16,0-49-16,0 0 16,0 20-1,0-20-15,0 0 16,-4 0-16</inkml:trace>
  <inkml:trace contextRef="#ctx0" brushRef="#br0" timeOffset="13411.77">17947 12947 0,'0'0'16,"0"0"-16</inkml:trace>
  <inkml:trace contextRef="#ctx0" brushRef="#br0" timeOffset="31721.2">14005 11230 0,'0'0'0,"0"0"0,0 0 16,-20 13 0,-12 10-16,-14 13 15,-5 6-15,-1 7 16,-2 11-16,-15 22 31,-9 11-15,4-4-16,11-7 15,8-7-15,8-13 16,5-12 0,12-17-16,30-33 15,0 0-15,0 0 16,-27 27-1,27-27-15,-18 15 16</inkml:trace>
  <inkml:trace contextRef="#ctx0" brushRef="#br0" timeOffset="32251.06">13411 11360 0,'0'0'0,"0"0"16,3 22 0,10 16-1,9 15-15,2-8 16,4 7 0,2-3-16,1 3 15,2 1-15,7 1 16,-1 1-1,1 3-15,4-1 16,-5 0-16,-1-3 16,0-1-16,-4-3 15,-1-1 1,-33-49-16,30 50 16,-30-50-16,0 0 31,0 0-16,24 46-15,-24-46 16,0 0-16,0 0 16,18 40-16,-5-10 15</inkml:trace>
  <inkml:trace contextRef="#ctx0" brushRef="#br0" timeOffset="32379.74">14139 12321 0,'0'0'16,"0"0"-16,0 0 15</inkml:trace>
  <inkml:trace contextRef="#ctx0" brushRef="#br0" timeOffset="38668.11">8968 10919 0,'0'0'0,"0"0"16,0 0-1,0 0 1,0 0-16,0 0 15,0 0-15,0 0 16,0 0 0,0 0-16,0 0 15,0 0-15,16 5 16,13 0 0,11 4-1,-2-3-15,-3-1 16,2 1-1,-1 1-15,-5-2 16,1-1-16,-1-4 16,4 3-1,5-3-15,7-3 16,4 3 0,-3-2-16,0 2 0,0 0 15,1 0 1,0 2-1,0-2-15,-1 3 16,5-3-16,2-3 16,-1 1-1,4 0-15,-2-1 16,-3 1-16,4 0 16,-2 2-1,2-2-15,-3 4 16,3 0-16,-2 0 15,6 1-15,-3-6 16,3 1 0,4-2-16,-3 1 15,5 1-15,-5 2 16,1 2 0,-1 1-16,1-3 31,2 2-31,-3-2 15,7 0 1,-5 0-16,5 0 16,-3 0-16,2 0 15,-1 0 1,0 0-16,0 2 16,-2 3-16,0-1 15,-2 3-15,-1-3 16,3-1-1,-1-3-15,-1 2 16,-1 0-16,3 0 16,-5 0-1,3 3-15,-5-4 16,0 4-16,-1-2 16,-2 0-16,2 1 31,-5 0-16,-1-2-15,2 1 16,-3-1-16,0-2 16,-4 0-16,0 1 15,-46-1 1,46 3-16,2-1 16,-48-2-16,51 2 15,-3-2 1,5 3-16,-53-3 15,51 0-15,-2 0 16,-49 0-16,51 2 16,-2 3-1,-49-5-15,52 6 16,0 1-16,-52-7 16,58 4-1</inkml:trace>
  <inkml:trace contextRef="#ctx0" brushRef="#br0" timeOffset="44031.12">5760 11404 0,'0'0'0,"0"0"15,-24 0-15,-15 7 16,-26 11 0,5 20-16,-3 13 15,-17 35 1,-14 27-16,11 8 15,23-16 1,17-18-16,20-16 16,23-71-16,-4 48 15,18-31 1</inkml:trace>
  <inkml:trace contextRef="#ctx0" brushRef="#br0" timeOffset="44467.34">5901 11549 0,'0'0'16,"0"0"-16,-8 23 16,-5 22-1,-8 20-15,4 1 16,3 12-16,6 19 15,5 8 1,10-21-16,11-21 16,-18-63-1,24 36-15,13-18 16,7-20-16,8-21 16,-2-17-1,2-15-15,0-24 16,-13-5-16,-15 3 15,-20 7 1,-16 9-16,-8 21 16,-11 12-16,-11 10 15,-12 15-15,-2 11 16,-2 15 0,-2 10-16,1 12 31,9 7-31,8 7 15,13 4-15</inkml:trace>
  <inkml:trace contextRef="#ctx0" brushRef="#br0" timeOffset="44750.75">6779 12053 0,'0'0'0,"0"0"16,-26 24-1,-11 16-15,-26 28 16,-18 23-1,-3 23-15,19-4 0,34-32 16,17-22 0</inkml:trace>
  <inkml:trace contextRef="#ctx0" brushRef="#br0" timeOffset="44986.07">7286 11969 0,'-23'28'0,"-8"12"16,-19 27-1,-10 29-15,-9 29 16,4 14-16,16-9 15,20-21 1,27-40-16,16-40 16,12-25-1</inkml:trace>
  <inkml:trace contextRef="#ctx0" brushRef="#br0" timeOffset="45386.19">7651 12185 0,'0'0'16,"0"0"-16,-6 19 16,-1 19-1,-3 25 1,0 9-16,1 1 16,9 10-16,16-12 0,8-21 31,13-15-31,-1-15 15,3-11 1,6-13-16,4-14 16,-3-14-16,-4-12 15,-5-7-15,-5-9 16,-10-3 0,-11-1-16,-11 3 15,-11 2-15,-9 6 16,-5 8-1,-13 14-15,-15 15 16,-14 21-16,-11 24 16,-28 42-16,-21 51 15</inkml:trace>
  <inkml:trace contextRef="#ctx0" brushRef="#br0" timeOffset="46698.08">13435 17249 0,'-8'25'15,"-8"15"-15,-9 20 16,-6 17 0,-5 37-16,-5 37 15,10 10 1,12-11-16,7-28 16,12-122-16,-8 107 15</inkml:trace>
  <inkml:trace contextRef="#ctx0" brushRef="#br0" timeOffset="47098.75">13641 17488 0,'0'0'0,"0"0"16,0 23-1,7 20-15,3 23 16,6 5-16,3-1 16,0-12-1,-19-58-15,27 51 16,4-15 0,-4-20-16,-7-23 15,-5-15-15,-3-16 16,-3-23-1,-6-6-15,-8-2 16,-7 7 0,-3 3-16,-10 15 15,-1 13 1,-8 15-16,7 16 16,-6 16-16,2 10 15,-8 23 1,10 5-16,7 1 15,22-55-15,-6 45 16,12-16 0</inkml:trace>
  <inkml:trace contextRef="#ctx0" brushRef="#br0" timeOffset="47569.57">14206 17133 0,'0'0'16,"0"31"-16,-4 27 16,2 36-16,-6 23 15,6 1 1,0-6-16,4-9 16,6-21-1,5-17-15,-13-65 16,20 38-16,6-19 15,1-16 1,-1-11-16,3-16 16,-4-8-1,4-24-15,-6-7 16,-9-4-16,-9 2 16,-7 5-1,-15 3-15,-6 11 16,-8 6-1,-6 9-15,-6 8 16,0 8-16,2 3 16,-2 10-1,5 11-15,2 11 16,6 9 0,9 7-16,9 2 15,10-1-15,11-3 16</inkml:trace>
  <inkml:trace contextRef="#ctx0" brushRef="#br0" timeOffset="47819.41">14760 17554 0,'0'0'0,"0"0"16,-7 23 0,-6 31-16,-5 29 15,-6 26 1,6 27-16,9 6 16,9-20-16,7-48 15,0-45 1</inkml:trace>
  <inkml:trace contextRef="#ctx0" brushRef="#br0" timeOffset="48053.73">15172 17455 0,'-10'31'0,"4"24"16,-5 31-1,5 39-15,6 11 16,12 6-16,9-21 16,0-22-1</inkml:trace>
  <inkml:trace contextRef="#ctx0" brushRef="#br0" timeOffset="48491.13">15504 17320 0,'-9'30'0,"1"17"16,-6 24-1,5 17-15,3 23 16,8 1 0,9-14-16,11-17 15,9-21-15,1-29 16,3-15 0,1-19-16,-6-12 15,-8-12 1,-2-14-16,-5-21 15,-8-7 1,-7-2-16,-11 2 16,-4 6-16,-7 9 15,-6 17 1,-5 14-16,0 16 16,2 20-16,1 12 15,-3 19 1,6 4-16,27-48 15,-16 49 1,16-14-16,9-21 16</inkml:trace>
  <inkml:trace contextRef="#ctx0" brushRef="#br0" timeOffset="48928.62">16054 17184 0,'0'0'16,"-7"25"-1,-1 20-15,-6 30 16,3 26-16,5 0 16,4-6-1,8-13-15,5-13 16,7-23-1,11-10-15,4-16 16,8-9-16,1-11 16,5-9-1,-2-14-15,-5-16 16,-2-17 0,-9-9-16,-7-13 15,-7-16-15,-13-2 16,-17 11-1,-11 21-15,-5 21 16,-3 14 0,-9 11-16,-3 13 15,-9 21-15,0 20 16,-1 31 0,-9 43-16</inkml:trace>
  <inkml:trace contextRef="#ctx0" brushRef="#br0" timeOffset="55081.69">19877 11644 0,'0'0'0,"-19"22"15,-6 11-15,-17 32 16,-14 29-1,-11 31-15,-3 21 16,3 12 0,11-4-16,5-2 15,9-6-15,10-18 16,14-15 0,14-28-1,15-27-15,9-34 16</inkml:trace>
  <inkml:trace contextRef="#ctx0" brushRef="#br0" timeOffset="55519.07">20246 11925 0,'0'0'0,"0"0"16,0 0-16,-18 24 15,-13 19-15,-13 31 16,-15 33 0,1 31-1,18 11-15,25-20 16,19-24 0,18-22-16,17-26 15,2-26-15,13-12 16,11-21-16,12-21 15,14-35-15,5-29 16,-12-20 0,-16-17-16,-26 6 15,-22 15 1,-20 10-16,-18 13 16,-15 12-16,-19 16 31,-8 26-31,-9 17 15,-12 18 1,-23 27-16,-14 26 16,21 21-16,14 11 15,30-2-15,28-12 16,23-6 0</inkml:trace>
  <inkml:trace contextRef="#ctx0" brushRef="#br0" timeOffset="55785.65">21089 12734 0,'-22'18'0,"-12"12"16,-20 16 0,-7 14-16,-18 29 15,-15 30 1,9 8-16,24-13 16</inkml:trace>
  <inkml:trace contextRef="#ctx0" brushRef="#br0" timeOffset="56136.71">21965 11780 0,'-23'45'0,"-5"26"16,-21 52-1,-10 33-15,-5 30 16,5-5-1,15-5-15,10-19 0,20-28 16,12-33 0,11-34-16,8-36 15,2-29-15</inkml:trace>
  <inkml:trace contextRef="#ctx0" brushRef="#br0" timeOffset="56386.62">22581 11630 0,'-19'31'15,"-8"17"-15,-14 32 0,-10 36 16,-14 54-16,1 31 15,14-9 1,21-33-16,18-21 16,18-19-1,10-28-15,10-29 16</inkml:trace>
  <inkml:trace contextRef="#ctx0" brushRef="#br0" timeOffset="56634.75">22988 12782 0,'-17'28'0,"-9"12"16,-15 25-16,-16 22 15,-9 29-15,5 3 0,16-8 16,45-111 0,-8 94-16</inkml:trace>
  <inkml:trace contextRef="#ctx0" brushRef="#br0" timeOffset="56967.99">23777 11661 0,'-8'32'16,"-8"21"-16,-7 17 16,-6 5-16,-2 31 31,3 9-31,0 0 16,3-12-1,9-21-15,6-9 16,5-7-1,-1-14-15</inkml:trace>
  <inkml:trace contextRef="#ctx0" brushRef="#br0" timeOffset="57753.37">24072 12117 0,'0'0'16,"0"0"-16,25-13 16,19-14-16,24-13 15,14-11-15,-82 51 16,87-43 0,-87 43-16,63-11 15,-37 22-15,-26 11 16,-17 10-1,-24 14-15,-18 28 16,-31 36-16,-22 40 16,5-1-1,30-28-15,77-121 16,-39 82-16,27-32 31,12-50-31,16 24 16,11-15-1,11-9-15,18-4 16,9-6-16,7 2 16,26 1-1,-98 7-15,106-4 16</inkml:trace>
  <inkml:trace contextRef="#ctx0" brushRef="#br0" timeOffset="57952.43">24825 12808 0,'0'0'0,"0"0"16,-13 22-16,-3 12 16,-3 13-1,5 4 1,11 1-16,12-1 15</inkml:trace>
  <inkml:trace contextRef="#ctx0" brushRef="#br0" timeOffset="58302.32">25647 11498 0,'-16'30'0,"-5"17"15,-15 28 1,-11 39-16,-18 50 16,-2 30-16,9 7 15,13-15-15,20-31 16,14-29 0,11-126-16,19 94 15</inkml:trace>
  <inkml:trace contextRef="#ctx0" brushRef="#br0" timeOffset="58770.11">25737 11969 0,'19'-12'16,"13"-9"-1,15-3-15,12-1 16,1 10-1,-2 10-15,-9 14 16,-16 18 0,-19 16-16,-24 14 15,-23 19-15,-27 34 16,-30 31 0,-10 11-16,10-20 15,25-32-15,65-100 16,-31 61-16,31-46 15,25-23 1,20-22-16,17-15 16,25-24-16,17-5 15,-6 14 1,-22 24-16,-23 25 16,-24 22-16,-18 13 31,-18 16-31,-24 22 15,-15 27 1,-41 47-16,-28 49 16,3-1-1,49-66-15,38-55 16,25-42-16</inkml:trace>
  <inkml:trace contextRef="#ctx0" brushRef="#br0" timeOffset="58955.69">26692 12311 0,'0'0'0,"0"0"15,0 0 1,0 0-16,0 0 15</inkml:trace>
  <inkml:trace contextRef="#ctx0" brushRef="#br0" timeOffset="59106.58">27140 12298 0,'0'0'15,"0"0"-15,0 0 16,16 7 0,32 4-16</inkml:trace>
  <inkml:trace contextRef="#ctx0" brushRef="#br0" timeOffset="59273.24">27787 12330 0,'0'0'0,"0"0"15,0 0 1,0 0-16</inkml:trace>
  <inkml:trace contextRef="#ctx0" brushRef="#br0" timeOffset="59426.8">28388 12280 0,'0'0'0,"0"0"15</inkml:trace>
  <inkml:trace contextRef="#ctx0" brushRef="#br0" timeOffset="59698.16">28871 12927 0,'0'0'16,"-25"24"-16,-17 14 16,-18 29-1,-18 29-15</inkml:trace>
  <inkml:trace contextRef="#ctx0" brushRef="#br0" timeOffset="60103.49">29897 11592 0,'-22'38'16,"-9"23"-1,-11 26-15,-19 43 16,-6 34-16,8 13 16,6-5-16,18-9 15,15-20-15,18-20 16,17-25-1,17-30-15,9-33 16</inkml:trace>
  <inkml:trace contextRef="#ctx0" brushRef="#br0" timeOffset="60902.44">30266 11912 0,'0'0'16,"-16"20"-16,-9 12 15,-12 23 1,1 16-16,0 26 16,16 7-1,20-21-15,20-22 16,14-30-16,8-15 15,14-19-15,11-16 16,-3-18 0,5-21-16,-18-9 15,-20 1-15,-19 5 16,-20 19 0,-9 3-1,-15 10 1,-11 9-16,-5 9 15,0 7 1,13-1-16,10 1 16,13 2-16,4-5 15,16 2 1,12-4-16,21-3 16,29-11-16,14-2 15,32-4-15,21 2 16,-17 16-1,-29 16-15,-36 10 16,-24 10-16,-18 9 16,-15 6-1,-11 13-15,-11 12 16,-9 9-16,-10 24 31,4 9-31,18-15 16,19-27-1,15-27-15,13-16 16,15-15-16,15-11 16,8-13-1,9-7-15,20-19 16,8-10-16,-21-5 16,-25 0-1,-21-1-15,-15 8 16,-13-2-16,-6-5 15,-12-5 1,-7-5-16,-4 6 16,-8 11-16,-16 13 15,-34 23-15,-84 43 16,-136 81-16</inkml:trace>
  <inkml:trace contextRef="#ctx0" brushRef="#br0" timeOffset="70868.56">8912 10824 0,'0'0'16,"0"0"-16,0 0 0,0 0 15,0 0-15,0 0 16,0 0-1,0 0 1,0 0 0,0 0-16,-7 13 15,-6 11-15,-3 4 16,3-9-16,2-1 16,2 3-1,5-1 1,-1 2-16,3 3 15,0 7 1,-2 1-16,-1 7 0,-2 11 31,3 5-31,-3-1 0,3 6 16,2 1 0,2 6-16,0 1 15,0 9-15,-3 27 16,0 20-1,-2 9-15,-3 5 16,-3 1-16,-1-1 16,0 0-16,-2-1 15,3-4 1,5-11 0,1 0-1,1-1-15,-1-1 16,3 0-1,2-4-15,-3-2 16,1-1-16,-4-7 16,-4 8-1,3-7-15,3 2 16,4-7-16,2-3 16,-2-5-1,5-12-15,1-11 16,2 5-16,0-2 15,0-6-15,-2-14 16,3-1 0,-3 1-16,1 4 15,-2-4-15,1 1 32,1-6-32,-1 0 15,-1-3 1,4-2-16,-2-2 15,-3-1-15,-4-42 16,4 43-16,-4-43 16,2 43-1,-2-43-15,7 43 16,-7-43-16,3 43 16,-3-43-1,3 44-15,-3-44 16,0 0-16,0 46 15,0-46 1,0 0-16,-3 44 16</inkml:trace>
  <inkml:trace contextRef="#ctx0" brushRef="#br0" timeOffset="77321.23">19571 10187 0,'0'0'0,"-18"16"16,-4 2-1,-13 11-15,-6 8 16,-6 12 0,-2 8-1,-20 29-15,-14 24 16,-6 27-16,-7 15 15,9 1 1,2 8 0,-5 18-16,5 14 15,3 9 1,6 20-16,13-6 16,9 3-1,8 8-15,-2 7 16,11 14-16,3 6 15,11 6-15,4-2 0,7 4 16,12-8 0,20-3-16,7-8 15,7-6-15,-1-6 32,5-6-17,3-8-15,-3-11 16,-3-25-16,1-9 15,2-17 1,0-7-16,1-21 16,-6-23-16,-4-20 15,-1-12-15,-2-16 16,-7-12 0,-19-44-16,18 36 15,-18-36-15,11 27 16,-7-11-16</inkml:trace>
  <inkml:trace contextRef="#ctx0" brushRef="#br0" timeOffset="77457.28">18764 17205 0,'0'0'0,"0"0"16,0 0-1,0 0 1</inkml:trace>
  <inkml:trace contextRef="#ctx0" brushRef="#br0" timeOffset="79896.08">20243 14003 0,'0'0'0,"-19"-11"16,-5-3-16,-12 4 31,2 11-31,-6 13 16,-12 17-16,-1 12 15,-6 13 1,-13 28-16,-12 33 31,84-117-31,-85 145 0,8 11 16,14 2-16,12 10 15,10 6 1,14 10-16,16 1 16,11-15-16,9-29 15</inkml:trace>
  <inkml:trace contextRef="#ctx0" brushRef="#br0" timeOffset="80369.07">20204 14661 0,'0'0'16,"-7"26"0,-6 20-1,-9 28-15,-6 32 0,2 36 16,10 26-1,21-1-15,14-26 16,10-40-16,3-37 16,-3-29-1,4-17-15,-3-28 32,-1-14-32,10-37 15,7-24-15,8-46 16,1-49-1,-22 4-15,-23 39 16,-24 42-16,-13 32 16,-5 23-1,-9 18-15,-9 13 16,-7 15-16,-9 19 16,-1 15-16,-4 25 15,5 16 1,22-3-16,18-14 15,19-12-15,11-13 16,14-6-16</inkml:trace>
  <inkml:trace contextRef="#ctx0" brushRef="#br0" timeOffset="80604.52">21127 15033 0,'0'0'0,"-5"29"15,1 22 1,-14 35-16,-11 19 16,-9 17-1,2 10-15,8-1 16,19-27-16,15-40 15,7-44 1,7-30-16</inkml:trace>
  <inkml:trace contextRef="#ctx0" brushRef="#br0" timeOffset="80837.84">21914 14139 0,'0'0'16,"-16"31"-1,-5 18-15,-14 41 16,-10 60 0,3 46-16,13 25 15,21-3-15,27-40 16,17-51-1,8-33-15</inkml:trace>
  <inkml:trace contextRef="#ctx0" brushRef="#br0" timeOffset="81116.64">22610 14164 0,'0'0'16,"0"0"-16,-11 24 15,-9 21 1,-11 40-16,-5 44 16,-2 48-1,16 29-15,18-14 16,24-31-16,8-28 15,9-21-15</inkml:trace>
  <inkml:trace contextRef="#ctx0" brushRef="#br0" timeOffset="81335.97">23212 15250 0,'-18'25'0,"-7"8"15,-9 22 1,-1 8-16,5 11 16,6 14-1,19-4-15,21-29 16</inkml:trace>
  <inkml:trace contextRef="#ctx0" brushRef="#br0" timeOffset="81619.49">24025 14095 0,'-9'21'15,"1"22"1,-10 25-16,-1 16 16,-10 39-16,-4 50 15,11 27 1,15-3-16,18-25 15,9-38-15,4-36 16</inkml:trace>
  <inkml:trace contextRef="#ctx0" brushRef="#br0" timeOffset="81986.89">24277 14647 0,'0'0'15,"0"0"-15,20-3 16,23-4 0,19-4-1,1 6-15,-5 4 16,-10 7 0,-13 15-16,-22 10 15,-17 5-15,-16 8 16,-20 25-16,-28 32 15,-21 26 1,10 1-16,16-25 16,63-103-16,0 0 15,0 0 17,-31 66-32,31-66 15,-6 38-15,27-21 16,12-14-1,13-3-15,20-2 16,12-2-16,28-7 16</inkml:trace>
  <inkml:trace contextRef="#ctx0" brushRef="#br0" timeOffset="82187.92">25173 15424 0,'0'0'16,"-6"25"-16,-3 14 15,-5 22 1,6-1-16,1-1 16,3 0-1,6 7-15,9 1 16</inkml:trace>
  <inkml:trace contextRef="#ctx0" brushRef="#br0" timeOffset="82471.21">25770 14116 0,'0'0'0,"-4"23"15,-1 24-15,-10 36 16,-6 34 0,-5 41-16,4 34 15,5 6 1,13-3-16,6-14 15,17-23 1,6-35-16,6-31 16</inkml:trace>
  <inkml:trace contextRef="#ctx0" brushRef="#br0" timeOffset="83052.69">25942 14537 0,'0'0'0,"18"-16"16,11-8-16,25-16 15,8-1 1,21-1 0,6 8-16,-12 19 15,-15 19-15,-26 18 16,-17 14-1,-23 20-15,-22 22 16,-34 41-16,-34 39 16,-14 19-1,18-20-15,31-42 16,59-115-16,0 0 16,-31 65-1,23-44-15,20-31 16,17-16-16,13-17 15,12-10 1,22-21-16,13-2 16,1 11-16,-18 22 15,-15 31-15,-24 18 16,-11 16 15,-18 14-31,-17 20 16,-18 40-16,-29 65 15,-26 58 1,0-1-16,27-57 16,27-62-16,32-99 15,-21 51-15,19-35 16,16-25 0,16-20-16</inkml:trace>
  <inkml:trace contextRef="#ctx0" brushRef="#br0" timeOffset="83221.46">27093 14689 0,'0'0'15,"0"0"1,0 0-16,0 0 15,0 0 1,15 18-16,22 15 16</inkml:trace>
  <inkml:trace contextRef="#ctx0" brushRef="#br0" timeOffset="83422.05">27656 14615 0,'0'0'0,"0"0"15,0 0-15,0 0 16,20 6 0,41 6-16</inkml:trace>
  <inkml:trace contextRef="#ctx0" brushRef="#br0" timeOffset="83574.14">28179 14682 0,'0'0'0,"0"0"16,0 0-16,0 0 15,0 0-15</inkml:trace>
  <inkml:trace contextRef="#ctx0" brushRef="#br0" timeOffset="83872.17">29071 15330 0,'0'0'15,"-18"29"-15,-10 11 16,-11 29-1,-9 25-15,-3 18 32,8 2-32</inkml:trace>
  <inkml:trace contextRef="#ctx0" brushRef="#br0" timeOffset="84202.68">30213 13875 0,'0'0'0,"-18"29"16,-6 19-1,-20 30-15,-13 42 16,-13 44-16,3 25 16,14-3-1,21-16-15,24-27 16,12-23-16</inkml:trace>
  <inkml:trace contextRef="#ctx0" brushRef="#br0" timeOffset="85086.05">30673 14229 0,'0'0'16,"-6"24"-16,-10 21 16,-6 25-1,-2 7-15,0 30 16,14 17 0,14-13-16,13-25 15,11-28-15,3-32 16,2-17-1,10-18-15,6-20 16,4-16-16,1-15 16,2-27-16,-3-18 15,-16 2 1,-23 16-16,-11 20 16,-14 20-16,-7 14 15,-11 4 1,-2 11-16,1 11 15,6 7-15,7 0 16,6 4 0,6-1-16,12-3 15,17-7-15,20-6 32,32-17-32,37-12 15,32-10 1,-8 10-16,-17 15 15,-31 20-15,-26 14 16,-23 14 0,-5 10-16,-13 16 15,-10 11-15,-12 14 16,-10 10 0,-6 30-16,-8 15 15,5 1-15,11-8 16,10-11-1,10-17-15,13-16 16,5-19-16,8-19 16,8-22-16,8-11 15,9-21 17,-4-15-32,2-15 15,0-28-15,-7-21 16,-17 0-1,-19-4-15,-10-1 16,-16 4-16,-13 4 16,-6 14-1,-10 4-15,-12 14 16,-15 9-16,-24 15 16,-26 22-16,-36 28 15,-26 33 1,-27 33-16</inkml:trace>
  <inkml:trace contextRef="#ctx0" brushRef="#br0" timeOffset="100822.28">13766 11150 0,'0'0'0,"0"0"16,0 0 0,0 0-1,0 0-15,0 0 16,0 0-16,0 0 15,0 0-15,0 0 16,0 0-16,0 0 16,0 0-1,0 0-15,0 0 16,0 0 0,0 0-16,0 0 15,0 0-15,0 0 16,0 0-1,0 0-15,0 0 16,0 0 0,0 0-16,0 0 31,-4 15-31,0 17 16,-6 17-16,1 14 15,2 1 1,1 6-16,-2 5 15,2 30-15,-3 16 16,3 9-16,-4 1 16,6-3-1,4 0-15,0 3 16,2 6-16,0 10 16,-2 2-1,-4 6-15,2-1 16,-2 2-16,4 1 15,2-1 1,0 0-16,0-4 16,0 1-16,-2-2 31,-2 2-31,-2-2 16,-1-4-1,-1 0-15,-4-12 16,2-10-16,-1-17 15,3-14 1,1-10-16,-1-12 16,4-19-16,2-53 15,-4 47 1,4-47-16,0 0 16,0 0-16,-7 43 15,7-43-15,0 0 16,0 0-1,-4 33 1,4-33-16,0 0 0,0 0 16,-4 18-1,4-18 1,0 0 0,0 0-16,-4 9 15,4-9-15,0 0 16,0 0-1,-6 6-15,6-6 16,0 0-16,0 0 16,-2 5-1,2-5-15,0 0 16,0 0-16,-2 3 16,2-3-16,0 0 15,-2 6 1,6 5-16</inkml:trace>
  <inkml:trace contextRef="#ctx0" brushRef="#br0" timeOffset="105085.1">8974 15716 0,'0'0'16,"0"0"-1,0 0-15,0 0 16,0 0-16,0 0 31,21 6-31,21-2 16,20 4-1,-3-1-15,3-5 0,4-6 16,5-9 0,7-9-1,9-8-15,5 6 16,0-1-1,1 9-15,5 6 0,10 5 32,3-1-32,3 5 0,3-2 15,10 3 1,13-1-16,4-1 16,-1 0-16,-2 4 15,-2 1 1,-6 7-16,-8 1 15,5 6 1,-2-1-16,1-2 16,-3-3-16,3-2 15,-6-2 1,0 0-16,-5 1 16,-4-1-16,-9 1 15,-1 2 1,-8-2-16,-5 4 15,-9 0 1,-7 0-16,-6 4 16,-13-4-16,-8 1 15,-3 1 1,1-1-16,-2-5 16,-6-1-1,-1-4-15,1-8 16,1-2-16,-2-6 15</inkml:trace>
  <inkml:trace contextRef="#ctx0" brushRef="#br0" timeOffset="115437.59">13212 8317 0,'0'0'0,"0"0"15,0 0-15,0 0 16,-4-16 0,-1-10-16,-4-10 15,2 11-15,1 5 16,-6 9 0,3 4-1,-2 5 1,5 0-16,1 2 15,3 0-15,-1 2 16,3 0-16,0 3 16,3 0-1,-3 5 1,0 1-16,0 6 16,-5 1-16,1 5 15,-1 4-15,-1 7 16,2-1-1,-1 5-15,-2 9 16,0 2-16,1 7 16,-3 2-1,0 7-15,-1 8 16,-3 28-16,-5 22 16,-4 7-1,5-5-15,5-11 16,10-7-16,2 5 15,7-2 1,6-3-16,2 0 31,1 0-31,-3 5 16,-6 4-16,0 11 16,-5 8-1,-2 0-15,-4 9 16,-1-10-16,3-11 15,4-7-15,5-7 16,-5-13 0,2-8-16,1-15 15,2-8-15,0-14 16,-7-51 0,9 45-16,-9-45 15,0 0-15,0 0 16,6 42-1,-6-42-15,5 29 16,-5-15-16,2-16 16,-2 2-1,9-10 1,-9 10 0,9-19-16,-9 19 15,0 0-15,0 0 16,13-23-1,-13 23-15,0 0 16,0 0-16,9-20 16,-9 20-1,9-13-15,-9 13 16,15-2-16,-15 2 16,26 2-1,7 4-15,5 1 16,13 4-16,5-4 15,7 1-15,3 0 16,7-4-16,5-1 31,24 2-15,19-2-16,0 6 16,-3-2-16,-6 0 15,-9-5 1,9-4-16,-1-1 15,3 2-15,-4 1 16,-1-3 0,-3 3-16,-7 0 15,2 3-15,-5-2 16,-2 2 0,-5-1-16,-5-2 15,0 2-15,-4 5 16,-1-3-16,-8 1 15,-13-3 1,-6 0-16,1 3 16,-53-5-16,54 7 31,-54-7-15,54 9-16,-54-9 15,0 0-15,51 6 16,-6-4-16,-45-2 15,40-4 1,-40 4-16,0 0 16,33-9-16,-33 9 15,0 0 1,0 0-16,22-14 16,-22 14-16,17-18 15,-17 18-15,15-22 16,-15 22-1,12-29-15,-1-4 16,-5-6 0,3-4-1,0-3 1,-2-5 0,-3-5-16,0-4 0,-2-10 15,0-6 1,-2-24-16,0-21 15,0-8-15,3-1 16,-3 7 0,-3 3-16,-1-4 15,2 0-15,0-2 16,2 1-16,0-2 16,2 2-1,-4 4-15,-2 0 16,-5 1-16,2 4 15,-2 6-15,0 10 16,1 1 15,0 4-31,4 0 16,0 13-16,4 6 16,0 2-1,4 6-15,-2 14 16,3 8-16,-5 46 15,5-48 1,-5 48-16,2-48 16,-2 48-16,-2-42 15,-10 11-15,-3 11 16,-4 11 0,-8 2-16,-2 5 15,-8 2-15,-13 2 16,-2 3-1,-7 1-15,-7 1 16,-7-3-16,-7-1 16,-28-1 15,-19-2-31,-2 0 16,-1 2-16,12-2 15,2 2-15,-1-2 16,2 2-1,0-4-15,3 2 16,1-2-16,-5 2 16,-1-2-1,5 2-15,12-2 16,2-1-16,2 0 16,4 0-1,4 3-15,12-2 16,1-3-16,3 1 15,19-1-15,1 3 16,5 2 0,0 0-16,5 0 31,4 5-31,5 3 16,8 0-16,6 0 15,9-4 1</inkml:trace>
  <inkml:trace contextRef="#ctx0" brushRef="#br0" timeOffset="115542.49">13317 8234 0,'0'0'0,"0"0"16,0 0-1,0 0-15</inkml:trace>
  <inkml:trace contextRef="#ctx0" brushRef="#br0" timeOffset="124956.89">13105 11018 0,'0'0'16,"0"0"-16,0 0 16,0 0-1,0 0-15,0 0 16,0 0 0,0 0-16,-12 11 15,-3 7-15,-6 0 16,5-4-1,-1-1-15,-1-7 16,3-1 0,-3-3-16,0-2 0,-3-2 31,5-3-31,-1-1 16,-3-3-16,3 0 15,-5-3 1,6 1-16,4-2 15,1 0 1,-1-5-16,12 18 0,-4-22 16,4 22-16,-2-27 31,2 27-31,2-29 16,-2 29-1,6-32-15,8 6 16,3 1-16,7 5 15,0 4-15,-1 0 16,0 5 0,2 3-16,0 1 15,-2 5-15,1-1 16,-4 3 0,0 5-16,-1 0 15,-4 3-15,1 1 16,-1 2-16,1 0 15,-3 1 1,0-1-16,-1 3 31,-3-2-31,0 5 16,-2-2 0,0 0-16,-1 3 15,-2 0-15,1 2 16,-5-2-1,0-1-15,-3 2 16,-1-1-16,0 0 16,0-3-1,-3 1-15,-2-1 16,-3 2-16,1-3 16,-1 1-16,4-4 15,-1 2 1,-5-4-16,4 3 15,-4-6-15,1 0 16,0 1-16,-2-5 31,-3 1-15,3-3-16,-1-3 16,1-1-16,-1-1 15,-1 1 1,-2-3-16,4-2 15,-1 0-15,1-1 16,-1-2 0,-1-1-16,-1 2 15,-2-3-15,8 0 16,1 1-16,11 13 16,-14-18-1,14 18-15,-8-22 16,8 22-16,-9-27 15,9 27 1,-2-33-16,2 33 16,2-34-16,-2 34 31,11-34-31,5 6 16,1 1-1,5 5 1,2 4-16,-3 4 0,1 1 15,1 6 1,1 0-16,3 3 16,-2 1-16,-3 3 15,1 5 1,-3 2-16,-2 4 16,2 0-16,-3 0 15,-1 3-15,-5 1 16,0 1-1,1 2-15,-3-1 16,0 4-16,0-1 31,0 0-15,-5 0-16,0 2 16,-4 0-16,-4 6 15,-4-3 1,-11 6-16,-10 5 15,-13 9-15</inkml:trace>
  <inkml:trace contextRef="#ctx0" brushRef="#br0" timeOffset="135754.35">13181 11161 0,'0'0'0,"0"0"15,0 0 1,0 0-16,-7 7 15,-3 4-15,-7 9 16,-1-7 0,1-2-16,3-4 15,1-5 1,-1-2 0,-2 0-16,-2-2 15,3-2 1,-1 0-16,-1-1 15,-1-2-15,-1 0 16,1-2-16,0 1 16,1-4-1,-1-1-15,18 13 16,-17-15 0,-1-1-16,18 16 15,-20-20-15,20 20 16,-15-25-16,15 25 15,-12-27 1,12 27-16,-10-33 16,10 33-1,-2-36-15,4 0 16,10 5-16,-12 31 16,15-31-1,-15 31-15,24-27 16,8 5-16,6-1 15,1 8 1,-1 5-16,-7 6 16,-3 4-1,2 2-15,-4 3 16,1 4 0,-5 4-16,-2 0 15,-1 8-15,-3-1 16,-4 4-1,-5 5-15,-4 3 16,-8 8 0,-10 11-16,-12 7 15,-9 9-15</inkml:trace>
  <inkml:trace contextRef="#ctx0" brushRef="#br0" timeOffset="148490.41">13234 11054 0,'0'0'16,"0"0"-1,0 0-15,0 0 16,0 0-1,-16 15-15,-6 6 16,-5 6-16,5-8 16,4-1-1,-2-4-15,2-3 16,-2-2 0,2-3-16,0-3 0,1-3 15,-2-3 1,-1 1-16,20 2 15,-19-6 1,19 6 0,-26-10-16,26 10 15,-24-15-15,1-7 16,8 0-16,2-5 16,13 27-16,-9-30 15,9 30-15,-2-34 16,2 34-1,2-37-15,7-8 16,-9 45-16,15-40 31,-15 40-15,23-35-16,-23 35 16,31-30-16,1 10 15,-5 7-15,-4 4 16,2 4-1,-5 5-15,1 2 16,-4 3-16,2 2 16,-7 4-16,2 2 15,-1 6 1,-2-2-16,-2 1 16,1 2-16,-4-2 15,1 2 1,-2-2-16,-3 0 15,-2 0-15,0 0 32,-7-1-17,0-1-15,-4 2 16,-3-3-16,3 1 16,-2-2-1,-1 1-15,-1-4 16,4 1-16,0-3 15,2-5-15,0-1 16,4-3 0,-2-3-16,-4-8 15</inkml:trace>
  <inkml:trace contextRef="#ctx0" brushRef="#br0" timeOffset="148627.44">13164 11058 0,'0'0'16,"0"0"-16,0 0 16,0 0-1,0 0 1</inkml:trace>
  <inkml:trace contextRef="#ctx0" brushRef="#br0" timeOffset="158225.18">11690 10336 0,'0'0'0,"0"0"16,0 0-16,-18-11 15,-7-7-15,-6-8 16,-1 1-1,4 0-15,-3 2 32,-1 0-32,3-2 15,2 0-15,6 3 16,-4 6 0,25 16-16,-30-13 15,-3 9 1,-4 8-16,-7 12 15,7 7-15,6 7 16,3 4 0,8 4-16,9 0 15,9 4-15,2-42 16,8 42 0,8-3-16,-16-39 15,30 31-15,5-13 16,7-11-16,0-10 15,-5-12 1,0-5-16,-2-11 16,-4-2-1,-3-2-15,-7 4 16,-5 9-16,-5 3 16,-2 9-16,0 3 15,-1 4 1,4 11-16,1 2 15,1 6-15,3 4 32,-1 5-32,-2 0 15,-1 4 1,-4-1-16,-3 3 16,1-1-16,-5-1 15,3-4 1,-3-3-16,1 0 15,1-2-15,2-4 16,-1-3-16</inkml:trace>
  <inkml:trace contextRef="#ctx0" brushRef="#br0" timeOffset="158458.59">11882 10442 0,'0'0'16,"0"0"-16,0 0 16,0 0-1,-14 22-15,-5 14 16,-13 17 0,-1 2-16,2 0 15,31-55 1,0 0-16,-29 36 15,2-23-15</inkml:trace>
  <inkml:trace contextRef="#ctx0" brushRef="#br0" timeOffset="159056.53">12124 9566 0,'0'0'16,"0"0"-16,0 0 15,0 29 1,0 29 0,0 31-16,0 23 15,-6-3-15,2 6 16,-2-1-1,-1-1-15,1-10 16,-4-7-16,-3-14 16,13-82-1,0 0-15,0 0 16,-10 60-16,8-37 16,6-20-1,2-14-15,9-14 16,8-11-16,10-13 31,11-5-31,4 1 16,2 3-1,-4 11-15,-46 39 16,47-30-16,-47 30 16,42-11-1,-8 16-15,-14 10 16,-14 6-16,-10 3 15,-16 5-15,-13 2 16,-21 3 0,-6-5-16,-8-5 15,2-4-15,3-1 16,8-2 0,16 4-16</inkml:trace>
  <inkml:trace contextRef="#ctx0" brushRef="#br0" timeOffset="195460.52">13947 11832 0,'0'0'15,"0"0"-15,0 0 16,-21 6 0,-12 7-16,-7 3 15,-1 2-15,-1-5 16,0-3-1,-1-2 1,4-6-16,-2 1 16,4-6-1,-2-3-15,5-1 16,9-4-16,4-3 16,3-6-1,1-2-15,4-2 16,2-5-1,11 29-15,-4-32 16,4-2 0,6 1-16,8 2 15,4-1-15,9 1 16,8-2-16,6 6 16,4 2-1,1 5-15,2 6 16,2 8-16,0 4 15,-4 9-15,4 1 16,-5 8 0,-3 6-16,-6 3 15,-7 7-15,-7 1 16,-9 5 0,-6 2-1,-12 2 1,-5-1-16,-11 4 15,-3-5 1,-8 0-16,-1-5 16,-3 0-16,3-7 15,-1-5-15,7-8 16,10-6 0,-1-5-16,5-4 15,4 0-15,4 0 16,5-4-1,7 2-15</inkml:trace>
  <inkml:trace contextRef="#ctx0" brushRef="#br0" timeOffset="195596.6">13793 11938 0,'0'0'0,"0"0"15,0 0 1</inkml:trace>
  <inkml:trace contextRef="#ctx0" brushRef="#br0" timeOffset="196325.17">13153 11170 0,'0'0'0,"0"0"16,0 0-16,0 0 16,0 0-16,0 0 15,-20 6 1,-15 4-16,-17 3 15,5-4-15,0-2 16,7-3 0,2-1-16,0-3 15,3-7 1,2-11-16,6-5 16,6-3-16,21 26 15,-15-31-15,3-1 31,6-4-15,1 1-16,5-1 16,7 0-16,6 1 15,13-8-15,6 5 16,9 0 0,4 7-16,2 4 15,-47 27-15,50-18 16,4 9-1,-2 9-15,-8 11 16,-4 7-16,-9 8 16,-8 8-16,-9 11 15,-14 9 1,-14 13-16,-9 6 16,-17 32-16,-18 21 31</inkml:trace>
  <inkml:trace contextRef="#ctx0" brushRef="#br0" timeOffset="199988.82">14327 12209 0,'0'0'16,"0"0"-16,-17 24 15,-9 14 1,-19 27-1,-8 25 1,-11 19-16,0 7 16,5 8-16,5 1 15,13-18 1,13-18 0,5-16-16,23-73 0,-12 61 15,12-61 1,0 29-1,10-22-15</inkml:trace>
  <inkml:trace contextRef="#ctx0" brushRef="#br0" timeOffset="200284.39">14211 12115 0,'0'0'15,"0"0"-15,0 0 16,9 0-16,10 0 16,6 18-1,-7 22-15,-7 23 16,-1 17-16,3 32 16,-2 22-1,1 0-15,-4-9 16,-4-13-1,-4-16-15,-4-9 16,-2-18 0,-6-22-16,-3-9 15,-13-2-15,-5-12 16,-9-8-16</inkml:trace>
  <inkml:trace contextRef="#ctx0" brushRef="#br0" timeOffset="200503.18">13880 12750 0,'0'0'15,"0"0"-15,0 0 16,0 0 0,0 0-16,0 0 15,22 0 1,27 0-16,32 0 15,15 0-15,0 0 16,-2-7 0,-3-7-16</inkml:trace>
  <inkml:trace contextRef="#ctx0" brushRef="#br0" timeOffset="200674.92">14785 12911 0,'0'0'0,"0"0"16,0 0 0,-13 22-16,-10 11 15,-8 18 1,0 1-16,2 2 16,29-54-16,0 0 15,-30 55 1</inkml:trace>
  <inkml:trace contextRef="#ctx0" brushRef="#br0" timeOffset="200987.35">15068 12112 0,'0'0'16,"0"0"-16,2 27 16,6 30-1,2 34-15,-2 30 16,-8 6 0,-2 5-16,-4-1 15,6-2-15,0-14 16,3-12-1,-3-103-15,0 0 16,-3 87 0</inkml:trace>
  <inkml:trace contextRef="#ctx0" brushRef="#br0" timeOffset="201579.6">15039 12540 0,'14'-28'0,"9"-9"16,15-19 0,2 7-1,3 2-15,-43 47 16,53-38 0,-2 15-16,-2 17 15,-11 15-15,-11 16 16,-18 10-16,-11 10 15,-19 17 1,-12 10-16,-18 24 16,-16 7-16,-3-12 15,70-91 1,0 0-16,-53 56 16,22-39-1,29-27-15,12-13 16,11-6-1,12-7-15,15-8 16,7-1-16,3 3 16,4 7-1,-1 10-15,-1 9 16,-6 11 0,-12 12-16,-15 13 15,-20 11-15,-14 12 16,-20 22-1,-15 6-15,-23 30 16,-23 12 0,2-10-16,14-29 15,72-74-15,-54 45 16,54-45 0,-29 18-16,14-16 15,15-9-15,9-6 16,11-5-1</inkml:trace>
  <inkml:trace contextRef="#ctx0" brushRef="#br0" timeOffset="201720.22">15741 13107 0,'0'0'15,"0"0"1,0 0-16</inkml:trace>
  <inkml:trace contextRef="#ctx0" brushRef="#br0" timeOffset="-214698.52">13314 11020 0,'0'0'0,"0"0"15,0 0 1,0 0-16,-17 11 16,-12 5-16,-5 6 15,1 1-15,1 2 31,-4 1-31,1 1 16,-2 4 0,2 0-16,0 3 15,35-34-15,0 0 16,-33 31-16</inkml:trace>
  <inkml:trace contextRef="#ctx0" brushRef="#br0" timeOffset="-214351.87">13525 10935 0,'0'0'15,"0"0"-15,0 0 16,0 0 0,0 0-16,-18 16 31,-9 9-31,-11 6 0,2 2 16,-2 1-16,3 2 31,-1 2-31,2-5 15,-1 3 1,35-36-16,-34 36 16,34-36-16,0 0 15,0 0 1,-27 31-16,13-6 16</inkml:trace>
  <inkml:trace contextRef="#ctx0" brushRef="#br0" timeOffset="-214007.04">13652 11018 0,'0'0'0,"0"0"16,0 0-16,-19 18 15,-11 6 1,-17 16-16,-5 3 16,-3 2-1,-4 9-15,-12 8 16,4 3-16,9-8 16,58-57-16,-49 54 15,49-54 1,0 0-16,0 0 15,-33 38-15</inkml:trace>
  <inkml:trace contextRef="#ctx0" brushRef="#br0" timeOffset="-213718.4">13672 11105 0,'0'0'15,"0"0"1,-20 14-16,-10 6 16,-9 11-1,-3 2-15,-4 7 16,0 1-16,-2 4 15,2 1 1,3-3-16,3-2 16,40-41-16,0 0 15,0 0 1,-31 37-16</inkml:trace>
  <inkml:trace contextRef="#ctx0" brushRef="#br0" timeOffset="-213404.02">13672 11217 0,'0'0'15,"0"0"-15,0 0 16,-18 15-16,-6 6 15,-15 7-15,0 3 16,-6 8-16,0 2 16,3 3-1,-4-2-15,11 1 16,35-43-16,-33 40 31,33-40-15,-24 31-16,14-15 15</inkml:trace>
  <inkml:trace contextRef="#ctx0" brushRef="#br0" timeOffset="-213103.91">13734 11322 0,'0'0'15,"0"0"1,-20 15-16,-9 8 16,-6 6-16,-4 0 15,6 2 1,-2 0-16,1 1 15,34-32 1,-33 31-16,33-31 16,0 0-16,-27 29 15,9-9-15</inkml:trace>
  <inkml:trace contextRef="#ctx0" brushRef="#br0" timeOffset="-212918.56">13726 11429 0,'0'0'16,"0"0"-16,-21 15 15,-10 13 1,-17 16-16,0 5 15</inkml:trace>
  <inkml:trace contextRef="#ctx0" brushRef="#br0" timeOffset="-168382.78">21922 8337 0,'0'0'0,"0"0"15,-18 13 1,-9 5-16,-6 11 15,-1 7 1,3 8 0,0 8-16,-1 11 0,8 6 15,6 5-15,2 24 16,14 13 0,11-5-1,13-14 1,9-15-16,13-6 15,11-3 1,8-8-16,6-4 16,7-6-16,7-6 15,11-8-15,9-7 16,-2-16 0,0-6-16,2-16 15,-5-11 1,-4-11-16,-4-9 15,-7-7-15,-19-7 16,-7-9 0,-11-6-16,-12-7 15,-12-4-15,-10-3 16,-10 0-16,-9 0 16,-4 6-1,-10-1-15,-7 3 16,-8 4-16,-11 6 15,-9 8 1,-9 0-16,-5 10 16,-7 3-16,-3 10 31,-7 5-31,-7 11 16,-2 7-1,-14 11-15,-2 6 16,1 15-16,-4 10 15,-5 13 1,-7 20-16,-4 14 16,9 6-16</inkml:trace>
  <inkml:trace contextRef="#ctx0" brushRef="#br0" timeOffset="-165732.78">21877 8308 0,'0'0'0,"0"0"16,-21 0-16,-18 0 16,-18 7-1,-7 2-15,-2 9 16,-8 1-1,-18 10 1,-26 9 0,-7 9-16,-9 11 15,0 5 1,5 4-16,13 1 16,23-2-16,19-9 15,20 0 1,54-57-16,-33 51 15,33-51 1,-13 41-16,15-5 0,13-12 16,10-4-1,9-4-15,13-2 16,16-3 0,7-1-16,9-2 15,28-2-15,20 1 16,6-5-16,-8 1 15,-8-2 1,-5 3-16,-14 6 16,-6 8-16,-17 2 15,-11 4 1</inkml:trace>
  <inkml:trace contextRef="#ctx0" brushRef="#br0" timeOffset="-164984.64">23331 8585 0,'0'0'0,"0"0"16,0 0-16,-8 4 15,2 3-15,6-7 0,-4 18 16,10 7-16,17 1 16,12 1-16,15 5 15,14 1 1,5 3-16,23 11 15,9 8 1,-13-3-16,-4 2 16,-6-3-16,-11-2 15,-6-2-15,-9-5 32,-12-10-17,-40-32-15,27 31 16,-27-31-16,23 32 15,-11-2 1,-16-7-16,-8-7 16,-9-1-16,-8-3 15,-11-1-15,-16 0 16,-9 0 0,-3 0-16,-9-2 15,-23-3-15,-19 1 16,-4-4-1,6-3-15,13-3 16,14 1-16,12 2 16,10 0-16</inkml:trace>
  <inkml:trace contextRef="#ctx0" brushRef="#br0" timeOffset="-121500.34">8976 10991 0,'0'0'16,"0"0"-16,0 0 16,0 0-16,0 0 15,0 0 1,0 0-1,0 0-15,0 0 16,0 0-16,0 0 16,0 0-1,0 0-15,0 0 16,0 0-16,0 0 16,0 0-16,0 0 15,0 0 1,4 8-16,2 4 15,5 2 1,5-6-16,0-3 16,6-5-1,7-5-15,4-3 32,6-6-32,10-4 0,2-1 15,2-2 1,4 1-16,-1 1 15,2 1-15,-3 1 16,3 7 0,-58 10-16,68-12 15,3 1-15,2 0 16,15 0-16,-1-1 16,-2 4-16,-12-2 15,-1 6 1,-16 4-16,-4 2 15,1 0-15,0 1 16,3-1 15,-2-2-31,6 0 0,-3 2 16,4 1-16,-2-1 16,0 0-16,0 0 15,0-2 1,0 2-16,4 3 15,2-3 1,-2 5-16,2-5 16,-2 2-16,2 1 15,1 0 1,-3-1-16,1 0 16,-1-1-1,-3 2-15,1 1 16,-3 3-16,0-3 15,2 6 1,-1-4-16,-3 4 16,3-4-16,0-1 15,-1 0 1,-2 2-16,-3-2 16,1 4-1,-1 0-15,1 0 16,-2 0-16,0-5 15,3 2 1,0-5-16,2 1 16,1-2-1,-3 0-15,-55-2 16,62 2 0,-62-2-16,71 6 15,0-1-15,-5 2 16,-5-5-1,-61-2-15,62 3 16,1-3-16,-3 0 16,-6-3-1,-8 1-15,0 2 16,-46 0 0,42 0-16,2-2 15,-44 2 1,41 2-16,1-2 15,-42 0-15,42 2 16,-42-2 0,37-11-16,0-19 15</inkml:trace>
  <inkml:trace contextRef="#ctx0" brushRef="#br0" timeOffset="-121265.91">13756 11065 0,'0'0'0,"0"0"15,0 0 1,0 0-16</inkml:trace>
  <inkml:trace contextRef="#ctx0" brushRef="#br0" timeOffset="-114476.27">9389 16152 0,'2'4'16,"0"8"-16,2-1 15,-2 0-15,1 1 31,-1-8-15,2 1-16,3-3 16,-4-2-16,-1 2 15,0-2-15,2-2 16,2-3-16</inkml:trace>
  <inkml:trace contextRef="#ctx0" brushRef="#br0" timeOffset="-86921.82">13339 10982 0,'0'0'0,"0"0"16,0 0-16,0 0 15,-15 14 1,-10 6-1,-6 4-15,0 3 16,0 0-16,-4 0 16,2 4-16,0 5 15,2-1 1,-2 4-16,10-4 31,23-35-31,-21 34 0,11-5 16</inkml:trace>
  <inkml:trace contextRef="#ctx0" brushRef="#br0" timeOffset="-86587.63">13730 10893 0,'0'0'0,"0"0"16,-20 11-1,-11 9-15,-13 9 16,-6 5-16,-4 5 16,-4 4-1,1 5-15,-14 14 16,2 1-1,3-1-15,11-6 16,55-56-16,-41 49 16,41-49-1,-23 32-15,17-14 16,10-12-16</inkml:trace>
  <inkml:trace contextRef="#ctx0" brushRef="#br0" timeOffset="-86353.31">13710 11038 0,'0'0'0,"-23"8"15,-12 8 1,-22 16-16,-5 8 15,-26 20-15,-22 25 16,-7 20 0,17 7-16,21-7 15,29-15 1,21-8-16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93AFB-3F00-4CC2-9095-F6801F34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335B8-4139-4075-8161-D2E62C15E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1AA1F-9C00-4FCE-90D3-22516483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95C52-3483-4451-9B54-CE1AB905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865E5-0770-441A-A910-322AF970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51B3-D797-4052-B139-FC6BF3A4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21A64-4BA4-47C7-B71F-32A5E0C6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B76AB-B7DB-44BA-9800-1534CF23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A65C2-DE36-4084-BF44-F8DF29C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C898E-BF62-4B52-8F19-D68B7F2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89B09-CE92-4B04-8034-4B216A2D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ECC7B-EE9D-4044-B726-7F44C9A9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6012B-879D-499A-9FE2-CCD760F7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B5859-BD78-4D43-AE3A-829BA10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BD406-B1B0-40B2-9A37-55AC52C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7CADF-386A-4590-AE53-050483D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AFCDC-3179-4BD1-82F9-0E5B81CD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3190-B61F-4A76-AAD1-798FA272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33D79-6217-48BC-876A-849A870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1BCF-3C87-451C-8D89-9FA488F0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7C32E-3A87-4920-A9F8-9562D630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F3280-3910-43E8-87B0-BC84E1DF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BE055-BC50-42A8-BE9D-3B00972E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4CEA-3837-4013-AD58-4B76B20D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879AE-5EFA-49EE-B940-CCA88C92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C803-C4F0-448F-9F67-EC946FDF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F193D-8470-43D3-AC9B-B7D5942B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08EE6-915F-4018-9F95-8318F853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7F43-C950-401C-B53B-6B630AE6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777A6-181A-4DE0-970B-9F3C3888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D1BF8-F818-4ADE-A62A-AF373B65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D253-3A3C-48C1-8C8C-D5E118F5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3003B-082A-4474-A2FC-9BD6AA7F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8BD58-7EDA-45F5-A305-571A7F5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FBEF1-E97B-42EB-8F65-251701EF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AC6A3E-7BC5-46D8-A1A1-73E9A739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9338B2-4FF2-47E8-B29B-589B2DFE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3D14-4198-4054-B18D-63663D0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0C0BC-B821-48E6-AF05-9FEE2C4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082D-6F4D-453C-88C6-BDD3F173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F0144-96FD-486E-AA53-18663F2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2A2F1-8428-4273-8A9A-7DAC6451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1199D-9738-4E9E-A8A7-336E8BA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4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96B26-3702-4538-B34F-167AD75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DB5A-6BFC-429D-BE1F-899D0391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6C16B-D78D-4664-8B13-FC3A4D4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9DF2-A62A-49C2-A4BA-523F2C86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F6F2-9CAB-4012-AD5B-7A8E9E43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B6524-685B-4A70-BE4F-A423288A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FD89D-FE01-435E-9590-5585981A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421E5-8E97-4CEA-93F6-E5BE4A3F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0DF41-2FEC-4915-9A7B-4C718D9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3D1E-68D7-4488-BB7E-B9382EF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5F342-0F5E-42D2-9D5A-EA91DEC2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95106-2164-4CAA-BA5B-E3CBA62B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B4B61-CD70-4206-B09E-E272A833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A0778-CD19-46C9-9F39-8630B55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37CB2-9559-4252-9E5B-28F86504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E3F467-A15D-45DE-965D-E7C1906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A690B-3BE5-4530-A814-3CF8A73A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0FDA-5051-4DC8-ADF1-32010567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8161A-943B-4429-9EA0-081467A8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24C1-4987-4C14-93C1-74355B99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19EA-F6A0-423B-ADC3-1C38B8FB2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0923 </a:t>
            </a:r>
            <a:r>
              <a:rPr lang="ko-KR" altLang="en-US" dirty="0" err="1"/>
              <a:t>수업필기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CBFD2-D8EC-4322-A3B4-C12F5D830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1E25-93AE-4472-A9A3-5259CB75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7FA8-2E93-4016-AE5A-9CC90A08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VC++ </a:t>
            </a:r>
            <a:r>
              <a:rPr lang="ko-KR" altLang="en-US" dirty="0"/>
              <a:t>실습 </a:t>
            </a:r>
            <a:endParaRPr lang="en-US" altLang="ko-KR" dirty="0"/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응용 프로그램을 작성하자</a:t>
            </a:r>
            <a:endParaRPr lang="en-US" altLang="ko-KR" dirty="0"/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프로그램의 기본 동작에 대한 이해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사용자의 입력이 있기 전에는 대기한다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사용자의 입력에 따른 처리를 수행하도록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일반 함수와 달리 프로그램 외부에서 호출할 수 있도록 구성된 함수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4</a:t>
            </a:r>
            <a:r>
              <a:rPr lang="ko-KR" altLang="en-US" dirty="0"/>
              <a:t>개의 인수</a:t>
            </a:r>
            <a:endParaRPr lang="en-US" altLang="ko-KR" dirty="0"/>
          </a:p>
          <a:p>
            <a:pPr lvl="2"/>
            <a:r>
              <a:rPr lang="en-US" altLang="ko-KR" dirty="0"/>
              <a:t> HWND </a:t>
            </a:r>
            <a:r>
              <a:rPr lang="en-US" altLang="ko-KR" dirty="0" err="1"/>
              <a:t>hWnd</a:t>
            </a:r>
            <a:r>
              <a:rPr lang="en-US" altLang="ko-KR" dirty="0"/>
              <a:t> : </a:t>
            </a:r>
            <a:r>
              <a:rPr lang="ko-KR" altLang="en-US" dirty="0"/>
              <a:t>사용자가 입력한 대상 윈도우</a:t>
            </a:r>
            <a:endParaRPr lang="en-US" altLang="ko-KR" dirty="0"/>
          </a:p>
          <a:p>
            <a:pPr lvl="2"/>
            <a:r>
              <a:rPr lang="en-US" altLang="ko-KR" dirty="0"/>
              <a:t> UINT message : </a:t>
            </a:r>
            <a:r>
              <a:rPr lang="ko-KR" altLang="en-US" dirty="0"/>
              <a:t>사용자의 입력을 숫자로 변환한 값</a:t>
            </a:r>
            <a:endParaRPr lang="en-US" altLang="ko-KR" dirty="0"/>
          </a:p>
          <a:p>
            <a:pPr lvl="2"/>
            <a:r>
              <a:rPr lang="en-US" altLang="ko-KR" dirty="0"/>
              <a:t> WPARAM, LPARAM : </a:t>
            </a:r>
            <a:r>
              <a:rPr lang="ko-KR" altLang="en-US" dirty="0"/>
              <a:t>사용자의 요청을 처리하기 위해 필요한 부가 정보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7F870CF-2DD1-48EC-A2A6-DA3F36DC2CDB}"/>
                  </a:ext>
                </a:extLst>
              </p14:cNvPr>
              <p14:cNvContentPartPr/>
              <p14:nvPr/>
            </p14:nvContentPartPr>
            <p14:xfrm>
              <a:off x="870840" y="2555640"/>
              <a:ext cx="524880" cy="3288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7F870CF-2DD1-48EC-A2A6-DA3F36DC2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480" y="2546280"/>
                <a:ext cx="543600" cy="33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6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D338-B26A-4A70-9DCE-19E82BAB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29F9B-832D-495A-AE2B-E0111C56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Callback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대상자가 </a:t>
            </a:r>
            <a:r>
              <a:rPr lang="en-US" altLang="ko-KR" dirty="0"/>
              <a:t>OS</a:t>
            </a:r>
            <a:r>
              <a:rPr lang="ko-KR" altLang="en-US" dirty="0"/>
              <a:t>가 대상</a:t>
            </a:r>
            <a:r>
              <a:rPr lang="en-US" altLang="ko-KR" dirty="0"/>
              <a:t>(API)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이번 학기 동안 </a:t>
            </a:r>
            <a:r>
              <a:rPr lang="en-US" altLang="ko-KR" dirty="0"/>
              <a:t>OS</a:t>
            </a:r>
            <a:r>
              <a:rPr lang="ko-KR" altLang="en-US" dirty="0"/>
              <a:t>와의 정보 교환으로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윈도우에 사용자 입력이 발생하면 항상 호출된다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외부에서 호출하기 때문에 언제 호출될지 알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호출되는 시점에 처리를 위해 필요한 정보는 모두 제공된다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 함수 내부에 선언된 변수는 다음 호출 시점에 정보 유지가 불가능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2A1299-AF73-4DB8-8710-0217155B1AC9}"/>
                  </a:ext>
                </a:extLst>
              </p14:cNvPr>
              <p14:cNvContentPartPr/>
              <p14:nvPr/>
            </p14:nvContentPartPr>
            <p14:xfrm>
              <a:off x="626040" y="4099320"/>
              <a:ext cx="1107360" cy="1657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2A1299-AF73-4DB8-8710-0217155B1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680" y="4089960"/>
                <a:ext cx="1126080" cy="16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65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714B-6E04-471D-A838-7EBE3A6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메시지</a:t>
            </a:r>
            <a:r>
              <a:rPr lang="en-US" altLang="ko-KR" dirty="0"/>
              <a:t>(Windows Message)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4FC1D-2CEE-46FF-B652-9DCE758D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사용자의 입력에 따라 구분</a:t>
            </a:r>
            <a:endParaRPr lang="en-US" altLang="ko-KR" dirty="0"/>
          </a:p>
          <a:p>
            <a:pPr lvl="1"/>
            <a:r>
              <a:rPr lang="en-US" altLang="ko-KR" dirty="0"/>
              <a:t> “WM_” prefix</a:t>
            </a:r>
            <a:r>
              <a:rPr lang="ko-KR" altLang="en-US" dirty="0"/>
              <a:t>로 시작되는 형태로 구성되어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윈도우 메시지는 다양한 처리를 위한 부가 정보를 포함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WM_PAINT : </a:t>
            </a:r>
            <a:r>
              <a:rPr lang="ko-KR" altLang="en-US" dirty="0"/>
              <a:t>화면 무효화가 </a:t>
            </a:r>
            <a:r>
              <a:rPr lang="ko-KR" altLang="en-US" dirty="0" err="1"/>
              <a:t>발생했을때</a:t>
            </a:r>
            <a:r>
              <a:rPr lang="ko-KR" altLang="en-US" dirty="0"/>
              <a:t> 항상 화면을 유지하는 내용</a:t>
            </a:r>
            <a:endParaRPr lang="en-US" altLang="ko-KR" dirty="0"/>
          </a:p>
          <a:p>
            <a:pPr lvl="1"/>
            <a:r>
              <a:rPr lang="en-US" altLang="ko-KR" dirty="0"/>
              <a:t> WM_CREATE : </a:t>
            </a:r>
            <a:r>
              <a:rPr lang="ko-KR" altLang="en-US" dirty="0"/>
              <a:t>생성자와 동일한 형태의 처리를 하는 메시지</a:t>
            </a:r>
            <a:endParaRPr lang="en-US" altLang="ko-KR" dirty="0"/>
          </a:p>
          <a:p>
            <a:pPr lvl="1"/>
            <a:r>
              <a:rPr lang="en-US" altLang="ko-KR" dirty="0"/>
              <a:t> WM_DESTROY : </a:t>
            </a:r>
            <a:r>
              <a:rPr lang="ko-KR" altLang="en-US" dirty="0"/>
              <a:t>소멸자와 동일한 형태의 처리</a:t>
            </a:r>
            <a:endParaRPr lang="en-US" altLang="ko-KR" dirty="0"/>
          </a:p>
          <a:p>
            <a:pPr lvl="1"/>
            <a:r>
              <a:rPr lang="en-US" altLang="ko-KR" dirty="0"/>
              <a:t> WM_KEYDOWN/UP : </a:t>
            </a:r>
            <a:r>
              <a:rPr lang="ko-KR" altLang="en-US" dirty="0"/>
              <a:t>키보드 입력</a:t>
            </a:r>
            <a:endParaRPr lang="en-US" altLang="ko-KR" dirty="0"/>
          </a:p>
          <a:p>
            <a:pPr lvl="1"/>
            <a:r>
              <a:rPr lang="en-US" altLang="ko-KR" dirty="0"/>
              <a:t> WM_L/RBUTTONDOWN/UP :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WM_MOUSEMOVE : </a:t>
            </a:r>
            <a:r>
              <a:rPr lang="ko-KR" altLang="en-US" dirty="0"/>
              <a:t>마우스의 이동 입력</a:t>
            </a:r>
            <a:endParaRPr lang="en-US" altLang="ko-KR" dirty="0"/>
          </a:p>
          <a:p>
            <a:pPr lvl="1"/>
            <a:r>
              <a:rPr lang="en-US" altLang="ko-KR" dirty="0"/>
              <a:t> WM_TIMER : </a:t>
            </a:r>
            <a:r>
              <a:rPr lang="ko-KR" altLang="en-US" dirty="0"/>
              <a:t>지정 시간마다 호출되는 메시지</a:t>
            </a:r>
          </a:p>
        </p:txBody>
      </p:sp>
    </p:spTree>
    <p:extLst>
      <p:ext uri="{BB962C8B-B14F-4D97-AF65-F5344CB8AC3E}">
        <p14:creationId xmlns:p14="http://schemas.microsoft.com/office/powerpoint/2010/main" val="42029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96BB-D3F6-4A2D-AEB3-94260B59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D9AFF-804D-4D26-9957-DACE9F7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수업에서 사용하는 그리기는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2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r>
              <a:rPr lang="en-US" altLang="ko-KR" dirty="0"/>
              <a:t> : </a:t>
            </a:r>
            <a:r>
              <a:rPr lang="ko-KR" altLang="en-US" dirty="0"/>
              <a:t>기준점을 잡는 </a:t>
            </a:r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r>
              <a:rPr lang="en-US" altLang="ko-KR" dirty="0"/>
              <a:t> : </a:t>
            </a:r>
            <a:r>
              <a:rPr lang="ko-KR" altLang="en-US" dirty="0"/>
              <a:t>실제로 기준점부터 지정한 위치까지 선을 그리는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사각형</a:t>
            </a:r>
            <a:r>
              <a:rPr lang="en-US" altLang="ko-KR" dirty="0"/>
              <a:t>/</a:t>
            </a:r>
            <a:r>
              <a:rPr lang="ko-KR" altLang="en-US" dirty="0"/>
              <a:t>타원 그리기 </a:t>
            </a:r>
            <a:r>
              <a:rPr lang="en-US" altLang="ko-KR" dirty="0"/>
              <a:t>: 1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r>
              <a:rPr lang="en-US" altLang="ko-KR" dirty="0"/>
              <a:t>, </a:t>
            </a:r>
            <a:r>
              <a:rPr lang="ko-KR" altLang="en-US" dirty="0"/>
              <a:t>그리는 방식이 동일</a:t>
            </a:r>
            <a:endParaRPr lang="en-US" altLang="ko-KR" dirty="0"/>
          </a:p>
          <a:p>
            <a:pPr lvl="2"/>
            <a:r>
              <a:rPr lang="en-US" altLang="ko-KR" dirty="0"/>
              <a:t> Rectangle</a:t>
            </a:r>
          </a:p>
          <a:p>
            <a:pPr lvl="2"/>
            <a:r>
              <a:rPr lang="en-US" altLang="ko-KR" dirty="0"/>
              <a:t> Ellipse</a:t>
            </a:r>
          </a:p>
          <a:p>
            <a:r>
              <a:rPr lang="en-US" altLang="ko-KR" dirty="0"/>
              <a:t> HDC</a:t>
            </a:r>
          </a:p>
          <a:p>
            <a:pPr lvl="1"/>
            <a:r>
              <a:rPr lang="en-US" altLang="ko-KR" dirty="0"/>
              <a:t> Handle Device Context : </a:t>
            </a:r>
            <a:r>
              <a:rPr lang="ko-KR" altLang="en-US" dirty="0"/>
              <a:t>화면상의 </a:t>
            </a:r>
            <a:r>
              <a:rPr lang="ko-KR" altLang="en-US" dirty="0" err="1"/>
              <a:t>정보체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2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4E0F-8E4A-49E2-9A97-71CBABD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78410-CC60-4905-8D48-4C5471EC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구조체 자료형</a:t>
            </a:r>
            <a:endParaRPr lang="en-US" altLang="ko-KR" dirty="0"/>
          </a:p>
          <a:p>
            <a:pPr lvl="1"/>
            <a:r>
              <a:rPr lang="en-US" altLang="ko-KR" dirty="0"/>
              <a:t> left : </a:t>
            </a:r>
            <a:r>
              <a:rPr lang="ko-KR" altLang="en-US" dirty="0"/>
              <a:t>좌상단의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top : </a:t>
            </a:r>
            <a:r>
              <a:rPr lang="ko-KR" altLang="en-US" dirty="0"/>
              <a:t>좌상단의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right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26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12A9-DC34-4F7E-9104-F40C22C3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무효화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0D260-94B6-4923-A1D3-4CE52B89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화면에 표시되어 있는 그림</a:t>
            </a:r>
            <a:r>
              <a:rPr lang="en-US" altLang="ko-KR" dirty="0"/>
              <a:t>/</a:t>
            </a:r>
            <a:r>
              <a:rPr lang="ko-KR" altLang="en-US" dirty="0"/>
              <a:t>객체의 변화가 발생</a:t>
            </a:r>
            <a:r>
              <a:rPr lang="en-US" altLang="ko-KR" dirty="0"/>
              <a:t>(</a:t>
            </a:r>
            <a:r>
              <a:rPr lang="ko-KR" altLang="en-US" dirty="0"/>
              <a:t>무효화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는 이를 감지하고</a:t>
            </a:r>
            <a:r>
              <a:rPr lang="en-US" altLang="ko-KR" dirty="0"/>
              <a:t>, </a:t>
            </a:r>
            <a:r>
              <a:rPr lang="ko-KR" altLang="en-US" dirty="0"/>
              <a:t>프로그램에게 </a:t>
            </a:r>
            <a:r>
              <a:rPr lang="en-US" altLang="ko-KR" dirty="0"/>
              <a:t>WM_PAINT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그래서 </a:t>
            </a:r>
            <a:r>
              <a:rPr lang="en-US" altLang="ko-KR" dirty="0"/>
              <a:t>WM_PAINT</a:t>
            </a:r>
            <a:r>
              <a:rPr lang="ko-KR" altLang="en-US" dirty="0"/>
              <a:t>에 그려진 내용은 항상 화면에 표시가 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 화면 무효화 종류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 크기를 변경하는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최대화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최소화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프로그래머가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API : </a:t>
            </a:r>
            <a:r>
              <a:rPr lang="en-US" altLang="ko-KR" dirty="0" err="1"/>
              <a:t>InvalidateRect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E366-D40D-4AB3-AEA9-6D659DCC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BF51-A1BE-4B5A-B4ED-A5836869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계산은 </a:t>
            </a:r>
            <a:r>
              <a:rPr lang="en-US" altLang="ko-KR" dirty="0"/>
              <a:t>2D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좌표가 소속되어 있는지를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7C2C5-3DE1-40D9-A82D-4AF3213D0121}"/>
              </a:ext>
            </a:extLst>
          </p:cNvPr>
          <p:cNvSpPr/>
          <p:nvPr/>
        </p:nvSpPr>
        <p:spPr>
          <a:xfrm>
            <a:off x="3212985" y="3942826"/>
            <a:ext cx="1736521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 히트 박스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2D657-57DE-403B-8457-A660939E2A54}"/>
              </a:ext>
            </a:extLst>
          </p:cNvPr>
          <p:cNvSpPr/>
          <p:nvPr/>
        </p:nvSpPr>
        <p:spPr>
          <a:xfrm>
            <a:off x="4702029" y="2994869"/>
            <a:ext cx="1195431" cy="119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 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히트 박스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68A002B-51E5-42B3-9FA5-C42F59B6628B}"/>
                  </a:ext>
                </a:extLst>
              </p14:cNvPr>
              <p14:cNvContentPartPr/>
              <p14:nvPr/>
            </p14:nvContentPartPr>
            <p14:xfrm>
              <a:off x="1843920" y="2730960"/>
              <a:ext cx="9780120" cy="38667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8A002B-51E5-42B3-9FA5-C42F59B66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2721600"/>
                <a:ext cx="9798840" cy="38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8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0923 수업필기</vt:lpstr>
      <vt:lpstr>수업 정리</vt:lpstr>
      <vt:lpstr>WndProc 콜백 함수</vt:lpstr>
      <vt:lpstr>윈도우 메시지(Windows Message)</vt:lpstr>
      <vt:lpstr>그리기</vt:lpstr>
      <vt:lpstr>RECT 자료형</vt:lpstr>
      <vt:lpstr>화면 무효화</vt:lpstr>
      <vt:lpstr>히트 박스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8</cp:revision>
  <dcterms:created xsi:type="dcterms:W3CDTF">2024-09-23T00:07:16Z</dcterms:created>
  <dcterms:modified xsi:type="dcterms:W3CDTF">2024-09-23T02:38:53Z</dcterms:modified>
</cp:coreProperties>
</file>