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541A1-9078-4557-BAA7-78782B598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BB3B6-F80F-4959-A6F5-1E141DD80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99EAA-127A-4CF3-B552-5318938F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55F321-BD6D-43A2-B84B-82096E2F2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57BAE-24DE-479F-805D-43369AA2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99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5AC83-99C0-43B2-9E3F-9D65B59C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31F1B-47E7-489B-BE50-62A9F4DAA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B65DF-468F-4591-8AF9-C0BFA577C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FE5A4-5103-428C-909A-CCE232B0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1F1B2C-E83D-4895-9B2B-0AB74860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7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31A204-51A5-4E86-B842-E9418A737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8BC9B-7937-4492-8752-CAF2B6B4F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82FCF-E56A-4350-AB98-4F59FFAA0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252AD-61F5-44EE-AEF9-6E951B36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D0350D-E979-45CE-96F3-AC7875A2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84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ED3DE-2DD2-444B-AC81-1E07137D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0F4B-C899-4B22-AEB5-B758F5E0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068A5-7E43-4F6D-A8C1-DBF766D2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CE7CD-7C68-4E4F-ABCA-12835F04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CDDC9-0324-4EEA-81AE-19A7FA14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4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6DD24C-E627-424B-A649-FE2368FD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A07E1F-B10E-473F-ADAF-26766139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1D4FF-CADA-47BF-AE26-3DE8D047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2CB2C-C524-4724-B9BC-4DD292B2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FA1F1-DCC3-4D87-807F-38DC8454C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AC218-84A4-4B56-9D57-BA1A6158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0B4FF-3F8A-4388-A71A-6FFD61BF8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E58943-7AE4-4759-B0C5-57596E1A4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C3F324-0B62-4FA5-9114-FC56029C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39295B-1996-45BA-9D9E-BE8FD9D4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0D52C5-186F-44AB-AD29-9B4E3D79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3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6A7D21-A8EF-4D39-A44C-0A5254AA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9E4404-1112-4CDC-B37B-E4AE936D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1A9371-DCFE-410F-9B27-E385AE5A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05D313-1D28-474D-9C2E-96828D869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9DC6F8-DE04-4411-B988-FF18F5BB5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77BA85-FB0B-4504-95BF-D2D70868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F7AE21-F9CE-4253-ADD2-D4EBA87F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ACB854-F262-47F4-A058-0252F93E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35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C9C1F-34FF-4E73-AF17-32B79118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EB702B-81E7-48C9-9090-11A31D70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B00C0F-AE44-4118-86DF-53D6C6B6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8940F-208F-46A6-8E9D-BECC1032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0A932F-7578-42B0-A5F7-00861BB8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0FF196-3E97-49D9-BB89-1518EF230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61A23-D663-4B8F-BAE1-06A3C1EA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60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06A2C-EA1B-44BF-BEF7-BE19259B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B60A96-341F-4F68-B8DE-BDBB0267A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365CE-0FC8-410D-A0BD-E744AE381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5CF5F8-275E-4B58-AFD7-D60D3FB0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ADA7E-0ED8-43AF-82E3-2C5AF6B6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1B026-B2CC-4AE8-9CC6-F132323D5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3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3D01F-237A-481B-9DB4-0AEEAF13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966D30-669E-46AC-BBAA-1022C66B0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1CF304-EFEF-4B86-82D3-7C334DE7C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96867-7A50-4E7B-BC61-92978B12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328A2B-C036-476F-9DBD-5750CAAB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7295E4-90D4-4C19-BF13-6D1645F9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9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E4EC63-D436-4859-96A2-B648F702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AB6A66-C1E6-4120-8C40-85041B247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83A23-41DE-443F-A554-641A96836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9E3F7-8FA1-44A5-88DE-08E62D6290B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5BCEA-81F9-45B7-9AAC-6B3B4A1F6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407BBC-CE55-4091-8782-11F3E15E7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19B50-5F71-4F79-BEF3-601815910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80F0C-0299-4B82-92FC-538188DF3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A0ECCA-EE94-4BD2-9D41-93872068D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DBADD-7ED5-438F-A2FB-EB4FDA59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IPC(</a:t>
            </a:r>
            <a:r>
              <a:rPr lang="en-US" altLang="ko-KR" dirty="0" err="1"/>
              <a:t>InterProcess</a:t>
            </a:r>
            <a:r>
              <a:rPr lang="en-US" altLang="ko-KR" dirty="0"/>
              <a:t> Communication)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2CA86-EA17-4757-AEDE-A6BCFE134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프로세스 간 통신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방법에 따른</a:t>
            </a:r>
            <a:r>
              <a:rPr lang="en-US" altLang="ko-KR" dirty="0"/>
              <a:t> </a:t>
            </a:r>
            <a:r>
              <a:rPr lang="ko-KR" altLang="en-US" dirty="0"/>
              <a:t>통신 구분</a:t>
            </a:r>
            <a:endParaRPr lang="en-US" altLang="ko-KR" dirty="0"/>
          </a:p>
          <a:p>
            <a:pPr lvl="2"/>
            <a:r>
              <a:rPr lang="ko-KR" altLang="en-US" dirty="0"/>
              <a:t> </a:t>
            </a:r>
            <a:r>
              <a:rPr lang="en-US" altLang="ko-KR" dirty="0"/>
              <a:t>Broadcast : </a:t>
            </a:r>
            <a:r>
              <a:rPr lang="ko-KR" altLang="en-US" dirty="0"/>
              <a:t>단방향 통신 </a:t>
            </a:r>
            <a:r>
              <a:rPr lang="en-US" altLang="ko-KR" dirty="0"/>
              <a:t>– TV, </a:t>
            </a:r>
            <a:r>
              <a:rPr lang="ko-KR" altLang="en-US" dirty="0"/>
              <a:t>라디오</a:t>
            </a:r>
            <a:endParaRPr lang="en-US" altLang="ko-KR" dirty="0"/>
          </a:p>
          <a:p>
            <a:pPr lvl="2"/>
            <a:r>
              <a:rPr lang="en-US" altLang="ko-KR" dirty="0"/>
              <a:t> Half-Duplex : </a:t>
            </a:r>
            <a:r>
              <a:rPr lang="ko-KR" altLang="en-US" dirty="0"/>
              <a:t>쌍방향</a:t>
            </a:r>
            <a:r>
              <a:rPr lang="en-US" altLang="ko-KR" dirty="0"/>
              <a:t>. </a:t>
            </a:r>
            <a:r>
              <a:rPr lang="ko-KR" altLang="en-US" dirty="0"/>
              <a:t>동시</a:t>
            </a:r>
            <a:r>
              <a:rPr lang="en-US" altLang="ko-KR" dirty="0"/>
              <a:t>X – </a:t>
            </a:r>
            <a:r>
              <a:rPr lang="ko-KR" altLang="en-US" dirty="0"/>
              <a:t>무전기</a:t>
            </a:r>
            <a:endParaRPr lang="en-US" altLang="ko-KR" dirty="0"/>
          </a:p>
          <a:p>
            <a:pPr lvl="2"/>
            <a:r>
              <a:rPr lang="en-US" altLang="ko-KR" dirty="0"/>
              <a:t> Full-Duplex : </a:t>
            </a:r>
            <a:r>
              <a:rPr lang="ko-KR" altLang="en-US" dirty="0"/>
              <a:t>쌍방향</a:t>
            </a:r>
            <a:r>
              <a:rPr lang="en-US" altLang="ko-KR" dirty="0"/>
              <a:t>. </a:t>
            </a:r>
            <a:r>
              <a:rPr lang="ko-KR" altLang="en-US" dirty="0"/>
              <a:t>동시</a:t>
            </a:r>
            <a:r>
              <a:rPr lang="en-US" altLang="ko-KR" dirty="0"/>
              <a:t>O – </a:t>
            </a:r>
            <a:r>
              <a:rPr lang="ko-KR" altLang="en-US" dirty="0"/>
              <a:t>전화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정보 교환 방식에 따른 통신 구분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동기</a:t>
            </a:r>
            <a:r>
              <a:rPr lang="en-US" altLang="ko-KR" dirty="0"/>
              <a:t>(TCP) – </a:t>
            </a:r>
            <a:r>
              <a:rPr lang="ko-KR" altLang="en-US" dirty="0"/>
              <a:t>전화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비동기</a:t>
            </a:r>
            <a:r>
              <a:rPr lang="en-US" altLang="ko-KR" dirty="0"/>
              <a:t>(UDP) – </a:t>
            </a:r>
            <a:r>
              <a:rPr lang="ko-KR" altLang="en-US" dirty="0"/>
              <a:t>문자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윈도우 통신 </a:t>
            </a:r>
            <a:r>
              <a:rPr lang="en-US" altLang="ko-KR" dirty="0"/>
              <a:t>: </a:t>
            </a:r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/>
              <a:t>을 이용하여 통신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인수 </a:t>
            </a:r>
            <a:r>
              <a:rPr lang="en-US" altLang="ko-KR" dirty="0"/>
              <a:t>: </a:t>
            </a:r>
            <a:r>
              <a:rPr lang="en-US" altLang="ko-KR" b="1" dirty="0"/>
              <a:t>HWND</a:t>
            </a:r>
            <a:r>
              <a:rPr lang="en-US" altLang="ko-KR" dirty="0"/>
              <a:t>, UINT, WPARAM, LPARAM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5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C0888-0B05-4BA0-9EB8-DA3D67FB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IPC(</a:t>
            </a:r>
            <a:r>
              <a:rPr lang="en-US" altLang="ko-KR" dirty="0" err="1"/>
              <a:t>InterProcess</a:t>
            </a:r>
            <a:r>
              <a:rPr lang="en-US" altLang="ko-KR" dirty="0"/>
              <a:t> Communication)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AC9C-5201-428E-B7A2-24615520C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특정 윈도우 핸들이 필요</a:t>
            </a:r>
            <a:r>
              <a:rPr lang="en-US" altLang="ko-KR" dirty="0"/>
              <a:t>(HWND)</a:t>
            </a:r>
          </a:p>
          <a:p>
            <a:pPr lvl="1"/>
            <a:r>
              <a:rPr lang="en-US" altLang="ko-KR" dirty="0"/>
              <a:t> API : </a:t>
            </a:r>
            <a:r>
              <a:rPr lang="en-US" altLang="ko-KR" dirty="0" err="1"/>
              <a:t>FindWindow</a:t>
            </a:r>
            <a:r>
              <a:rPr lang="en-US" altLang="ko-KR" dirty="0"/>
              <a:t>( 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실행 중인 프로세스에서 </a:t>
            </a:r>
            <a:r>
              <a:rPr lang="en-US" altLang="ko-KR" dirty="0"/>
              <a:t>HWND</a:t>
            </a:r>
            <a:r>
              <a:rPr lang="ko-KR" altLang="en-US" dirty="0"/>
              <a:t>을 찾음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상대 윈도우에 메시지를 전달하는 방법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동기 </a:t>
            </a:r>
            <a:r>
              <a:rPr lang="en-US" altLang="ko-KR" dirty="0"/>
              <a:t>API : </a:t>
            </a:r>
            <a:r>
              <a:rPr lang="en-US" altLang="ko-KR" dirty="0" err="1"/>
              <a:t>SendMessage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비동기 </a:t>
            </a:r>
            <a:r>
              <a:rPr lang="en-US" altLang="ko-KR" dirty="0"/>
              <a:t>API : </a:t>
            </a:r>
            <a:r>
              <a:rPr lang="en-US" altLang="ko-KR" dirty="0" err="1"/>
              <a:t>PostMessage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127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6833F-07F0-4606-A2F3-388B062F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윈도우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D7B5B-A532-480A-A529-516969F3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메시지 형태</a:t>
            </a:r>
            <a:endParaRPr lang="en-US" altLang="ko-KR" dirty="0"/>
          </a:p>
          <a:p>
            <a:pPr lvl="1"/>
            <a:r>
              <a:rPr lang="en-US" altLang="ko-KR" dirty="0"/>
              <a:t> WM_USER </a:t>
            </a:r>
            <a:r>
              <a:rPr lang="ko-KR" altLang="en-US" dirty="0"/>
              <a:t>가 정의되어 있음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추가적으로 필요한 경우 뒤에 </a:t>
            </a:r>
            <a:r>
              <a:rPr lang="en-US" altLang="ko-KR" dirty="0"/>
              <a:t>+ </a:t>
            </a:r>
            <a:r>
              <a:rPr lang="ko-KR" altLang="en-US" dirty="0"/>
              <a:t>숫자 형태로 메시지 생성이 가능</a:t>
            </a:r>
            <a:endParaRPr lang="en-US" altLang="ko-KR" dirty="0"/>
          </a:p>
          <a:p>
            <a:pPr lvl="1"/>
            <a:r>
              <a:rPr lang="en-US" altLang="ko-KR" dirty="0"/>
              <a:t> Ex) case WM_USER + 1: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최대 </a:t>
            </a:r>
            <a:r>
              <a:rPr lang="en-US" altLang="ko-KR" dirty="0"/>
              <a:t>WM_USER + 255</a:t>
            </a:r>
            <a:r>
              <a:rPr lang="ko-KR" altLang="en-US" dirty="0"/>
              <a:t>까지 사용을 권장</a:t>
            </a:r>
          </a:p>
        </p:txBody>
      </p:sp>
    </p:spTree>
    <p:extLst>
      <p:ext uri="{BB962C8B-B14F-4D97-AF65-F5344CB8AC3E}">
        <p14:creationId xmlns:p14="http://schemas.microsoft.com/office/powerpoint/2010/main" val="374087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171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11월 11일</vt:lpstr>
      <vt:lpstr>IPC(InterProcess Communication)</vt:lpstr>
      <vt:lpstr>IPC(InterProcess Communication)</vt:lpstr>
      <vt:lpstr>사용자 정의 윈도우 메시지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11월 11일</dc:title>
  <dc:creator>YUHAN</dc:creator>
  <cp:lastModifiedBy>YUHAN</cp:lastModifiedBy>
  <cp:revision>6</cp:revision>
  <dcterms:created xsi:type="dcterms:W3CDTF">2024-11-11T00:27:48Z</dcterms:created>
  <dcterms:modified xsi:type="dcterms:W3CDTF">2024-11-11T02:37:37Z</dcterms:modified>
</cp:coreProperties>
</file>