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DE101-BED4-4E7B-97AF-864F7E414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8E248F-2E10-4958-A78D-2594FA22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3B006-74C2-441E-ABEB-A5FA6158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1D84B-0204-4CE9-BC3A-AE0F8C0A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742456-5A20-4EF4-900F-368DCF19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2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5ECC-A140-497C-8169-F523C9A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A6F13-C4D3-48D3-9F18-6C1601ABD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F3A4A-C910-41CF-A199-C2D9EC73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0DCA6-C177-49B2-BD5D-7F5352B3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31F84-7605-4D4E-B4EA-EE7E69D1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6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F13BF-85F0-4515-A490-AF4F71D9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8DF382-9165-4982-B7B6-7F9CC1287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30027-E235-444F-8B3B-9D83F202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FB514-966B-4378-A865-787EED6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12808-8442-407B-B744-4AB3C70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16F9-D48A-4FBF-8673-F36B2EF5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E3856-ABB3-4409-86AA-83D1F932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1C732-A896-4663-A7D8-E35CE676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DC1B-5348-4CBF-867C-E5CCBBF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35F4F-0577-4F10-A4C2-262262BC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1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BB0ED-9590-476C-B9A8-22797866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8D8BD-9DD0-4CE9-B432-D2BF728AD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8CECC-4064-4788-849C-6C777655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0AF41-AB66-4D31-BBF5-1EAF6A82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82B71-5A34-44CD-B05E-763E71F8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BFE1A-544B-4C05-ADA7-DC9B3D51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8B2C6-15FB-494D-A062-7C73D1CB5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4A13A-9145-45CB-8BBE-8AA39AB3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CF2FCA-56B8-4A48-A4AE-4A66282C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4ADD92-3BA6-4B7F-9F31-A9102F10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B1E8D-8180-4BC1-B257-EFA4098B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99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6220B-1236-49A1-9876-C2AEC0AB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C99C5-7178-4C1E-8221-53AEAD6F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34D0D-9CF3-4624-AAE3-B8692A4EF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A1ECBC-F42E-4DE1-98EA-AF6136E17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51F60-0C7B-487A-8584-8C18BC9DE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3FA60F-5D3E-43E7-9CD2-13FCA36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E33877-B23C-4591-BA41-671A8BE5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F94604-E8F0-4CAC-B25F-072011EA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22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AF6FA-B280-449D-8311-3298870C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0FC747-2B5D-416D-8DA3-ADD7E92E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037A0A-C01C-4D15-AD4C-425FA450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B247A5-58DF-44CA-BFC0-EB18E140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6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13889F-BDF0-4139-AC43-36FF6566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9797C7-AFAD-43EE-B30C-ADFE9FC9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3B5C1-88FB-4637-B96F-19684C3F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0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36799-4A5D-4E73-9446-494CC26B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D6911-57AB-4ABD-B0BC-C28E2C8D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AD2FA-00B9-446C-A2D3-4325934DB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C0CDF-8162-4FA1-B962-D0A9F558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9A1EF-E076-401D-B98F-158BB379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D84511-A42C-471F-9B7F-DB5459D3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4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FB65E-95B3-4C16-8F2A-8D10F6EF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38D170-B200-4752-83AE-3EE5F42D8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FE2038-A55B-4DA8-95A3-1792091A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8F063-F126-48E8-8582-5B390C1B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8C2BF-92E9-4342-9C92-C58C5941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6D2875-AE1C-495E-9886-27AFD2A4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39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817D0-EF64-451A-ABA1-612BDAC8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C0387-1BEA-491A-9524-FFEA79A8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F3F73-C13A-4F3B-B506-2CC103F2E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5F7A-B975-4707-8F75-C56CCE5F55F1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AB57E-43C1-4D2A-963D-E897CF82C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BC859-4EE7-4203-A6F9-B4C8D42A8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E3EEE-01D1-4583-9B20-C817DA15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4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EFD10-DD48-4451-8CD1-501FF9828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0930 </a:t>
            </a:r>
            <a:r>
              <a:rPr lang="ko-KR" altLang="en-US"/>
              <a:t>수업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C88AC5-090A-4FB9-8F3B-3F016A6D72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6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5403-7DC7-4F6F-8001-7ABA32F1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에 대해 추가적인 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9E6E-C425-4C93-BDE1-34C7942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HDC (Handle Device Context)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프로그래머가 직접적으로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삭제를 할 수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HDC</a:t>
            </a:r>
            <a:r>
              <a:rPr lang="ko-KR" altLang="en-US" dirty="0"/>
              <a:t>는 </a:t>
            </a:r>
            <a:r>
              <a:rPr lang="en-US" altLang="ko-KR" dirty="0"/>
              <a:t>OS</a:t>
            </a:r>
            <a:r>
              <a:rPr lang="ko-KR" altLang="en-US" dirty="0"/>
              <a:t>가 보유하고 있고</a:t>
            </a:r>
            <a:r>
              <a:rPr lang="en-US" altLang="ko-KR" dirty="0"/>
              <a:t>, </a:t>
            </a:r>
            <a:r>
              <a:rPr lang="ko-KR" altLang="en-US" dirty="0"/>
              <a:t>우리는 그 정보만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OS</a:t>
            </a:r>
            <a:r>
              <a:rPr lang="ko-KR" altLang="en-US" dirty="0"/>
              <a:t>의 대부분이 위와 같은 형식으로 동작한다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real mode : </a:t>
            </a:r>
            <a:r>
              <a:rPr lang="ko-KR" altLang="en-US" dirty="0"/>
              <a:t>컴퓨터 시스템의 모든</a:t>
            </a:r>
            <a:r>
              <a:rPr lang="en-US" altLang="ko-KR" dirty="0"/>
              <a:t> </a:t>
            </a:r>
            <a:r>
              <a:rPr lang="ko-KR" altLang="en-US" dirty="0"/>
              <a:t>자원에 누구나 접근할 수 있는 모드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b="1" dirty="0"/>
              <a:t>protected mode </a:t>
            </a:r>
            <a:r>
              <a:rPr lang="en-US" altLang="ko-KR" dirty="0"/>
              <a:t>: </a:t>
            </a:r>
            <a:r>
              <a:rPr lang="ko-KR" altLang="en-US" dirty="0"/>
              <a:t>모든 자원은 </a:t>
            </a:r>
            <a:r>
              <a:rPr lang="en-US" altLang="ko-KR" dirty="0"/>
              <a:t>OS</a:t>
            </a:r>
            <a:r>
              <a:rPr lang="ko-KR" altLang="en-US" dirty="0"/>
              <a:t>의 것이고</a:t>
            </a:r>
            <a:r>
              <a:rPr lang="en-US" altLang="ko-KR" dirty="0"/>
              <a:t>, </a:t>
            </a:r>
            <a:r>
              <a:rPr lang="ko-KR" altLang="en-US" dirty="0"/>
              <a:t>프로그램은 요청에 의해 사용 가능</a:t>
            </a:r>
            <a:endParaRPr lang="en-US" altLang="ko-KR" dirty="0"/>
          </a:p>
          <a:p>
            <a:r>
              <a:rPr lang="en-US" altLang="ko-KR" dirty="0"/>
              <a:t> OS</a:t>
            </a:r>
            <a:r>
              <a:rPr lang="ko-KR" altLang="en-US" dirty="0"/>
              <a:t> </a:t>
            </a:r>
            <a:r>
              <a:rPr lang="en-US" altLang="ko-KR" dirty="0"/>
              <a:t>API( + </a:t>
            </a:r>
            <a:r>
              <a:rPr lang="ko-KR" altLang="en-US" dirty="0"/>
              <a:t>각종 프레임워크</a:t>
            </a:r>
            <a:r>
              <a:rPr lang="en-US" altLang="ko-KR" dirty="0"/>
              <a:t>)</a:t>
            </a:r>
            <a:r>
              <a:rPr lang="ko-KR" altLang="en-US" dirty="0"/>
              <a:t>를 이용한 프로그래밍 방법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요청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사용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해제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BeginPaint</a:t>
            </a:r>
            <a:r>
              <a:rPr lang="en-US" altLang="ko-KR" dirty="0">
                <a:sym typeface="Wingdings" panose="05000000000000000000" pitchFamily="2" charset="2"/>
              </a:rPr>
              <a:t>( )  </a:t>
            </a:r>
            <a:r>
              <a:rPr lang="en-US" altLang="ko-KR" dirty="0" err="1">
                <a:sym typeface="Wingdings" panose="05000000000000000000" pitchFamily="2" charset="2"/>
              </a:rPr>
              <a:t>hdc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MoveToEx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LineTo</a:t>
            </a:r>
            <a:r>
              <a:rPr lang="en-US" altLang="ko-KR" dirty="0">
                <a:sym typeface="Wingdings" panose="05000000000000000000" pitchFamily="2" charset="2"/>
              </a:rPr>
              <a:t> … )  </a:t>
            </a:r>
            <a:r>
              <a:rPr lang="en-US" altLang="ko-KR" dirty="0" err="1">
                <a:sym typeface="Wingdings" panose="05000000000000000000" pitchFamily="2" charset="2"/>
              </a:rPr>
              <a:t>EndPaint</a:t>
            </a:r>
            <a:r>
              <a:rPr lang="en-US" altLang="ko-KR" dirty="0">
                <a:sym typeface="Wingdings" panose="05000000000000000000" pitchFamily="2" charset="2"/>
              </a:rPr>
              <a:t>( 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9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30C87-BD59-41BC-81D2-282672DD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의 속성 변경 </a:t>
            </a:r>
            <a:r>
              <a:rPr lang="en-US" altLang="ko-KR" dirty="0"/>
              <a:t>–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BECE-31A8-424A-AEF2-3C590D20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HDC </a:t>
            </a:r>
            <a:r>
              <a:rPr lang="ko-KR" altLang="en-US" dirty="0"/>
              <a:t>내부는 확인할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요청에 의해 획득한 </a:t>
            </a:r>
            <a:r>
              <a:rPr lang="en-US" altLang="ko-KR" dirty="0" err="1"/>
              <a:t>hdc</a:t>
            </a:r>
            <a:r>
              <a:rPr lang="ko-KR" altLang="en-US" dirty="0"/>
              <a:t>의 속성은 변경이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2</a:t>
            </a:r>
            <a:r>
              <a:rPr lang="ko-KR" altLang="en-US" dirty="0"/>
              <a:t>가지 속성을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 </a:t>
            </a:r>
            <a:r>
              <a:rPr lang="en-US" altLang="ko-KR" dirty="0"/>
              <a:t>: OS</a:t>
            </a:r>
            <a:r>
              <a:rPr lang="ko-KR" altLang="en-US" dirty="0"/>
              <a:t>의 기본 설정 </a:t>
            </a:r>
            <a:r>
              <a:rPr lang="en-US" altLang="ko-KR" dirty="0"/>
              <a:t>– 1px, </a:t>
            </a:r>
            <a:r>
              <a:rPr lang="ko-KR" altLang="en-US" dirty="0"/>
              <a:t>검은색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면 색 </a:t>
            </a:r>
            <a:r>
              <a:rPr lang="en-US" altLang="ko-KR" dirty="0"/>
              <a:t>: OS</a:t>
            </a:r>
            <a:r>
              <a:rPr lang="ko-KR" altLang="en-US" dirty="0"/>
              <a:t>의 기본 설정 </a:t>
            </a:r>
            <a:r>
              <a:rPr lang="en-US" altLang="ko-KR" dirty="0"/>
              <a:t>- </a:t>
            </a:r>
            <a:r>
              <a:rPr lang="ko-KR" altLang="en-US" dirty="0"/>
              <a:t>흰색</a:t>
            </a:r>
          </a:p>
        </p:txBody>
      </p:sp>
    </p:spTree>
    <p:extLst>
      <p:ext uri="{BB962C8B-B14F-4D97-AF65-F5344CB8AC3E}">
        <p14:creationId xmlns:p14="http://schemas.microsoft.com/office/powerpoint/2010/main" val="159683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C9B19-267B-4C97-AD20-A7862BD8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의 속성 변경 </a:t>
            </a:r>
            <a:r>
              <a:rPr lang="en-US" altLang="ko-KR" dirty="0"/>
              <a:t>–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FCD5B-8A7A-4E43-87E8-0658DF48C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속성을 변경하는 방법</a:t>
            </a:r>
            <a:endParaRPr lang="en-US" altLang="ko-KR" dirty="0"/>
          </a:p>
          <a:p>
            <a:pPr lvl="1"/>
            <a:r>
              <a:rPr lang="en-US" altLang="ko-KR" dirty="0"/>
              <a:t> 1. </a:t>
            </a:r>
            <a:r>
              <a:rPr lang="ko-KR" altLang="en-US" dirty="0"/>
              <a:t>변경할 속성의 객체를 생성한다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2. OS</a:t>
            </a:r>
            <a:r>
              <a:rPr lang="ko-KR" altLang="en-US" dirty="0"/>
              <a:t>에게 변경할 객체를 전달한다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2(</a:t>
            </a:r>
            <a:r>
              <a:rPr lang="ko-KR" altLang="en-US" dirty="0"/>
              <a:t>동시 동작</a:t>
            </a:r>
            <a:r>
              <a:rPr lang="en-US" altLang="ko-KR" dirty="0"/>
              <a:t>). OS</a:t>
            </a:r>
            <a:r>
              <a:rPr lang="ko-KR" altLang="en-US" dirty="0"/>
              <a:t>가 현재 객체를 반환한다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반환된 객체를 별도로 보관해야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3.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 4. </a:t>
            </a:r>
            <a:r>
              <a:rPr lang="ko-KR" altLang="en-US" dirty="0"/>
              <a:t>해제 </a:t>
            </a:r>
            <a:r>
              <a:rPr lang="en-US" altLang="ko-KR" dirty="0"/>
              <a:t>: </a:t>
            </a:r>
            <a:r>
              <a:rPr lang="ko-KR" altLang="en-US" dirty="0"/>
              <a:t>원래 </a:t>
            </a:r>
            <a:r>
              <a:rPr lang="en-US" altLang="ko-KR" dirty="0"/>
              <a:t>OS</a:t>
            </a:r>
            <a:r>
              <a:rPr lang="ko-KR" altLang="en-US" dirty="0"/>
              <a:t>의 객체를 전달</a:t>
            </a:r>
            <a:endParaRPr lang="en-US" altLang="ko-KR" dirty="0"/>
          </a:p>
          <a:p>
            <a:pPr lvl="1"/>
            <a:r>
              <a:rPr lang="en-US" altLang="ko-KR" dirty="0"/>
              <a:t> 4(</a:t>
            </a:r>
            <a:r>
              <a:rPr lang="ko-KR" altLang="en-US" dirty="0"/>
              <a:t>동시 동작</a:t>
            </a:r>
            <a:r>
              <a:rPr lang="en-US" altLang="ko-KR" dirty="0"/>
              <a:t>). OS</a:t>
            </a:r>
            <a:r>
              <a:rPr lang="ko-KR" altLang="en-US" dirty="0"/>
              <a:t>가 현재 객체를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82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B2B4B-A2E6-4BCB-B6B5-BDD9E002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의 속성 변경 </a:t>
            </a:r>
            <a:r>
              <a:rPr lang="en-US" altLang="ko-KR" dirty="0"/>
              <a:t>–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226F4-7C88-4295-98FF-AC426C8D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선의 속성 변경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자료구조 </a:t>
            </a:r>
            <a:r>
              <a:rPr lang="en-US" altLang="ko-KR" dirty="0"/>
              <a:t>: HPEN</a:t>
            </a:r>
          </a:p>
          <a:p>
            <a:pPr lvl="1"/>
            <a:r>
              <a:rPr lang="en-US" altLang="ko-KR" dirty="0"/>
              <a:t> 1.</a:t>
            </a:r>
            <a:r>
              <a:rPr lang="ko-KR" altLang="en-US" dirty="0"/>
              <a:t> </a:t>
            </a:r>
            <a:r>
              <a:rPr lang="en-US" altLang="ko-KR" dirty="0" err="1"/>
              <a:t>CreatePen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 2.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</a:t>
            </a:r>
            <a:r>
              <a:rPr lang="ko-KR" altLang="en-US" dirty="0"/>
              <a:t>객체 전달 및 현재 객체</a:t>
            </a:r>
            <a:r>
              <a:rPr lang="en-US" altLang="ko-KR" dirty="0"/>
              <a:t>(OS)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1"/>
            <a:r>
              <a:rPr lang="en-US" altLang="ko-KR" dirty="0"/>
              <a:t> 3. </a:t>
            </a:r>
            <a:r>
              <a:rPr lang="ko-KR" altLang="en-US" dirty="0"/>
              <a:t>사용 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 4.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OS</a:t>
            </a:r>
            <a:r>
              <a:rPr lang="ko-KR" altLang="en-US" dirty="0"/>
              <a:t>의 객체 전달 및 나의 객체 반환</a:t>
            </a:r>
            <a:endParaRPr lang="en-US" altLang="ko-KR" dirty="0"/>
          </a:p>
          <a:p>
            <a:pPr lvl="1"/>
            <a:r>
              <a:rPr lang="en-US" altLang="ko-KR" dirty="0"/>
              <a:t> 5. </a:t>
            </a:r>
            <a:r>
              <a:rPr lang="en-US" altLang="ko-KR" dirty="0" err="1"/>
              <a:t>DeleteObject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생성한 객체를 해제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9E7DA2-90B4-4018-87AC-07E9663D7C1D}"/>
              </a:ext>
            </a:extLst>
          </p:cNvPr>
          <p:cNvCxnSpPr/>
          <p:nvPr/>
        </p:nvCxnSpPr>
        <p:spPr>
          <a:xfrm>
            <a:off x="5763237" y="1560352"/>
            <a:ext cx="54360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60BAE4-91BF-4CF9-AF31-59C7F4E545D3}"/>
              </a:ext>
            </a:extLst>
          </p:cNvPr>
          <p:cNvCxnSpPr/>
          <p:nvPr/>
        </p:nvCxnSpPr>
        <p:spPr>
          <a:xfrm>
            <a:off x="5763237" y="1946246"/>
            <a:ext cx="5436066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9595669-2D5D-4FB8-B1A8-F968045A5C24}"/>
              </a:ext>
            </a:extLst>
          </p:cNvPr>
          <p:cNvCxnSpPr/>
          <p:nvPr/>
        </p:nvCxnSpPr>
        <p:spPr>
          <a:xfrm>
            <a:off x="5763237" y="2348917"/>
            <a:ext cx="5436066" cy="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2AA26F0-91AC-45A4-8A6F-3A2A23CB220D}"/>
              </a:ext>
            </a:extLst>
          </p:cNvPr>
          <p:cNvCxnSpPr/>
          <p:nvPr/>
        </p:nvCxnSpPr>
        <p:spPr>
          <a:xfrm>
            <a:off x="5763237" y="2776756"/>
            <a:ext cx="5436066" cy="0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28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5077-EF06-4818-8E24-689D53D2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의 속성 변경 </a:t>
            </a:r>
            <a:r>
              <a:rPr lang="en-US" altLang="ko-KR" dirty="0"/>
              <a:t>–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C10D1-4E43-4C49-8E47-9E662385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면 색 속성 변경</a:t>
            </a:r>
            <a:endParaRPr lang="en-US" altLang="ko-KR" dirty="0"/>
          </a:p>
          <a:p>
            <a:pPr lvl="1"/>
            <a:r>
              <a:rPr lang="ko-KR" altLang="en-US" dirty="0"/>
              <a:t> 자료구조 </a:t>
            </a:r>
            <a:r>
              <a:rPr lang="en-US" altLang="ko-KR" dirty="0"/>
              <a:t>: HBRUSH</a:t>
            </a:r>
          </a:p>
          <a:p>
            <a:pPr lvl="1"/>
            <a:r>
              <a:rPr lang="en-US" altLang="ko-KR" dirty="0"/>
              <a:t> 1. </a:t>
            </a:r>
            <a:r>
              <a:rPr lang="en-US" altLang="ko-KR" dirty="0" err="1"/>
              <a:t>CreateSolidBrush</a:t>
            </a:r>
            <a:r>
              <a:rPr lang="en-US" altLang="ko-KR" dirty="0"/>
              <a:t>( ) –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 2.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</a:t>
            </a:r>
            <a:r>
              <a:rPr lang="ko-KR" altLang="en-US" dirty="0"/>
              <a:t>객체 전달 및 현재 객체 반환</a:t>
            </a:r>
            <a:endParaRPr lang="en-US" altLang="ko-KR" dirty="0"/>
          </a:p>
          <a:p>
            <a:pPr lvl="1"/>
            <a:r>
              <a:rPr lang="en-US" altLang="ko-KR" dirty="0"/>
              <a:t> 3. </a:t>
            </a:r>
            <a:r>
              <a:rPr lang="ko-KR" altLang="en-US" dirty="0"/>
              <a:t>사용 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 4. </a:t>
            </a:r>
            <a:r>
              <a:rPr lang="en-US" altLang="ko-KR" dirty="0" err="1"/>
              <a:t>SelectObject</a:t>
            </a:r>
            <a:r>
              <a:rPr lang="en-US" altLang="ko-KR" dirty="0"/>
              <a:t>( ) – OS</a:t>
            </a:r>
            <a:r>
              <a:rPr lang="ko-KR" altLang="en-US" dirty="0"/>
              <a:t>의 객체 전달 및 나의 객체 반환</a:t>
            </a:r>
            <a:endParaRPr lang="en-US" altLang="ko-KR" dirty="0"/>
          </a:p>
          <a:p>
            <a:pPr lvl="1"/>
            <a:r>
              <a:rPr lang="en-US" altLang="ko-KR" dirty="0"/>
              <a:t> 5. </a:t>
            </a:r>
            <a:r>
              <a:rPr lang="en-US" altLang="ko-KR" dirty="0" err="1"/>
              <a:t>DeleteObject</a:t>
            </a:r>
            <a:r>
              <a:rPr lang="en-US" altLang="ko-KR" dirty="0"/>
              <a:t>( ) – </a:t>
            </a:r>
            <a:r>
              <a:rPr lang="ko-KR" altLang="en-US" dirty="0"/>
              <a:t>생성한 객체를 해제</a:t>
            </a:r>
          </a:p>
        </p:txBody>
      </p:sp>
    </p:spTree>
    <p:extLst>
      <p:ext uri="{BB962C8B-B14F-4D97-AF65-F5344CB8AC3E}">
        <p14:creationId xmlns:p14="http://schemas.microsoft.com/office/powerpoint/2010/main" val="3960264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52CE48-1BF3-4E77-B267-A371FACC6413}"/>
              </a:ext>
            </a:extLst>
          </p:cNvPr>
          <p:cNvSpPr/>
          <p:nvPr/>
        </p:nvSpPr>
        <p:spPr>
          <a:xfrm>
            <a:off x="3372374" y="2290194"/>
            <a:ext cx="4781725" cy="161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F2063-431F-44BD-998B-E661D1FF87AB}"/>
              </a:ext>
            </a:extLst>
          </p:cNvPr>
          <p:cNvSpPr txBox="1"/>
          <p:nvPr/>
        </p:nvSpPr>
        <p:spPr>
          <a:xfrm>
            <a:off x="2449586" y="1653858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x,</a:t>
            </a:r>
            <a:r>
              <a:rPr lang="ko-KR" altLang="en-US" sz="3200" dirty="0"/>
              <a:t> </a:t>
            </a:r>
            <a:r>
              <a:rPr lang="en-US" altLang="ko-KR" sz="3200" dirty="0"/>
              <a:t>y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81990E-1287-4D87-9D6B-E6156409727F}"/>
              </a:ext>
            </a:extLst>
          </p:cNvPr>
          <p:cNvSpPr txBox="1"/>
          <p:nvPr/>
        </p:nvSpPr>
        <p:spPr>
          <a:xfrm>
            <a:off x="5100507" y="1653858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width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7AABD-E5FD-4421-9AC3-26E388AE12E6}"/>
              </a:ext>
            </a:extLst>
          </p:cNvPr>
          <p:cNvSpPr txBox="1"/>
          <p:nvPr/>
        </p:nvSpPr>
        <p:spPr>
          <a:xfrm>
            <a:off x="1937858" y="2807344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height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2307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374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0930 수업 정리</vt:lpstr>
      <vt:lpstr>HDC에 대해 추가적인 정보 확인</vt:lpstr>
      <vt:lpstr>HDC의 속성 변경 – 1</vt:lpstr>
      <vt:lpstr>HDC의 속성 변경 – 2</vt:lpstr>
      <vt:lpstr>HDC의 속성 변경 – 3</vt:lpstr>
      <vt:lpstr>HDC의 속성 변경 – 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YUHAN</dc:creator>
  <cp:lastModifiedBy>YUHAN</cp:lastModifiedBy>
  <cp:revision>8</cp:revision>
  <dcterms:created xsi:type="dcterms:W3CDTF">2024-09-30T00:05:52Z</dcterms:created>
  <dcterms:modified xsi:type="dcterms:W3CDTF">2024-09-30T02:37:05Z</dcterms:modified>
</cp:coreProperties>
</file>