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4-09-09T01:07:24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6293 5932 0,'0'0'0,"0"0"16,-5 25 0,1 27-1,-11 30-15,-9 27 16,-16 24-16,-10 38 16,-11 38-16,-1 25 15,1 23 1,8-2-16,4-1 15,2 7-15,3-1 16,-2 6 0,6 9-16,5 8 15,3 10 1,3 9-16,5 13 16,-1 11-16,0 8 15,1-2 1,4-1-16,0-12 15,5-17 1,1-35-16,6-30 16,6-33-16,7-49 15,2-33 1,0-23-16,-2-15 16,-5-84-1,4 72-15,-4-72 16,0 0-16,0 0 15,2 40 1,-2-40-16,0 0 16,0 24-1,0-24-15,-2 5 16,2-5-16,0-9 16,4-8-1,3-13-15,-1-6 16,8-8-16</inkml:trace>
  <inkml:trace contextRef="#ctx0" brushRef="#br0" timeOffset="1687.09">6403 5517 0,'0'0'0,"0"0"16,13-8 0,19-10-16,15-5 15,15 3 1,13 0-16,40-5 16,44-1-16,30-1 15,10 2 1,10-1-16,12-3 15,24 0 1,-3 1-16,3 6 16,11 2-16,4 2 15,16 4 1,10 7-16,11 4 16,8 5-1,4 2-15,2 8 16,-7 5-1,-5 8-15,-13 6 16,-16 2-16,-12-1 16,-19 1-1,-18 1-15,-20-1 16,-27-3-16,-15-2 16,-2 2-1,-5-1-15,-10 4 16,0 6-1,-4 1-15,-6 0 16,-19-5-16,-21-1 16,-15-5-1,-17 0-15,-21-7 16,-39-22 0,30 27-16,-7 4 15,-23-31-15,12 41 16,-7 5-1,-7 6-15,-3 5 16,-3 8 0,-2 7-16,-3 6 15,-9 25-15,-6 22 16,-3 8 0,0 5-16,3 11 15,5 3 1,-2 7-16,-1 9 15,3 5-15,3 9 16,2 10 0,9 9-16,-5 11 15,8 0 1,-3 5-16,3 17 16,-1-1-16,-4 0 15,-2 3 1,-8 1-16,-6 2 15,-4 0 1,4-2-16,0-6 16,0-8-16,3-9 15,6-22 1,0-9-16,-2-6 16,-5-16-1,-4-3-15,-2-12 16,-7-17-1,-7-16-15,-10-7 16,-13-10-16,-10-13 16,-3-9-1,-14-9-15,-7-12 16,-17-5 0,-19-8-16,-12-10 15,-4-7-15,-4-12 16,-5-6-1,-4-8-15,-5-3 16,-7-8 0,-17-2-16,-21-2 15,-25 3-15,5 0 16,1-1 0,-10 7-16,-6 9 15,-9 0-15,1 0 16,-6 3-1,1 3-15,-2 3 16,1-5 0,-3 1-16,4 1 15,-3-2-15,-7 3 16,7 1 0,4 5-16,6 2 15,6-2 1,9-5-16,18-4 15,12-6-15,31-3 16,16-2 0,13 0-16,16-4 15</inkml:trace>
  <inkml:trace contextRef="#ctx0" brushRef="#br0" timeOffset="7998.12">8211 6871 0,'0'0'15,"0"0"-15,0 0 16,-8 20-1,0 21-15,-7 26 16,-3 4 0,5 3-16,-5 27 15,-2 21-15,5 12 16,5 3 0,0 1-16,6-4 15,2-11 1,2 0-16,-5-7 15,3-4-15,0-17 16,0-3 0,0-16-16,2-76 15,-2 70 1,2-70-16,0 0 16,0 0-1,-3 44-15,-2-26 16,-1-28-16</inkml:trace>
  <inkml:trace contextRef="#ctx0" brushRef="#br0" timeOffset="9232.2">8307 6773 0,'0'0'0,"0"0"15,0 0 1,0 0-16,-8-2 16,2-5-1,0 0-15,3 6 16,6 1-1,21 0-15,33 1 16,31 4-16,21 1 16,6-3-1,2-1-15,4-2 16,8 0 0,4 0-16,4 0 15,14-2-15,-5-1 16,-11 6-1,-22 3-15,-10 3 16,-11 2 0,-17 1-16,-10-1 15,-65-11-15,49 11 16,-49-11 0,0 0-16,0 0 15,41 9 1,-41-9-16,0 0 15,0 0-15,29 9 16,-29-9 0,0 0-16,0 0 15,10 11 17,-10-11-32,3 13 0,-10 10 0,-4 4 15,3 6 1,-4 3-16,-1 5 15,-3 14 1,0 5-16,2 5 16,2 5-16,0 5 15,-1 30 1,4 18-16,5 6 16,4-2-1,2-12-15,-2-1 16,2-7-1,1 3-15,5-3 16,1-6-16,0-5 16,0-12-1,-1-10-15,-3-11 16,0-14 0,-5-49-16,0 0 15,0 0-15,2 40 16,-2-40-1,0 31-15,-5-13 16,5-18-16,-9 5 16,-10-3-1,-6-4-15,-3-3 16,-11-2 0,-10-4-16,-10 0 15,-1 2-15,-7 0 16,-3-2-1,-11 0-15,-22-2 16,-18 1 0,1 4-16,5-1 15,17 0 1,2 2-16,2 0 16,7 1-16,2-1 15,0 3 1,0 1-16,2 3 15,8 0-15,1 0 16,6 0 0,15 0-16,7 0 15,-2 0 1,4 3-16,44-3 16,-44 1-16,44-1 15,-48 5 1</inkml:trace>
  <inkml:trace contextRef="#ctx0" brushRef="#br0" timeOffset="44973.83">10463 7747 0,'0'0'0,"0"0"15,0 0-15,17 5 16,23-3-1,18 2-15,11 1 16,4-5 0,18 2-16,-1 0 15,-3 5-15,3 4 16,-2-4 0,3 0-16,-7 1 15,3 6 1,1-3-16,-4-4 15,1-1-15,-2 1 16,-4 2 0,-8-5-16,-15 1 15,-12-3 1,-44-2-16,35-4 16</inkml:trace>
  <inkml:trace contextRef="#ctx0" brushRef="#br0" timeOffset="45395.6">11813 7593 0,'0'0'16,"0"0"-1,0 0-15,0 0 16,0 0-16,0 0 15,0 0 1,20 15-16,11 6 16,14 6-1,0-3-15,-2-2 16,-4 1 0,-39-23-16,39 22 15,-39-22-15,26 25 16,-15-3-1,-15 5-15,-17 4 16,-15 5-16,-18 11 16,-13 0-1,-16 9-15,0-2 16,83-54 0,0 0-16,0 0 15,-57 37 1,40-21-16,21-10 15</inkml:trace>
  <inkml:trace contextRef="#ctx0" brushRef="#br0" timeOffset="45536.3">12222 8149 0,'0'0'0,"0"0"15,0 0-15,0 0 16,0 0 0</inkml:trace>
  <inkml:trace contextRef="#ctx0" brushRef="#br0" timeOffset="46332.89">6560 7543 0,'0'0'15,"0"0"-15,0 0 16,0 0 0,20 0-16,22 0 15,29 0-15,12-4 16,23 0 0,6-1-16,0 7 15,-3 1 1,-1 8-16,-7-1 15,-7 3 1,-9 2-16,-13 1 16,-17-3-16,-55-13 15,55 9 1,4-4-16</inkml:trace>
  <inkml:trace contextRef="#ctx0" brushRef="#br0" timeOffset="46801.53">7075 7222 0,'0'0'0,"0"0"16,-24 5-1,-20 1-15,-28 14 16,-6 16-16,-3 8 16,0 6-1,1-1-15,1-2 16,11-6-1,68-41-15,-59 37 16,59-37-16,0 0 16,0 0-1,-33 25-15,22-10 16,16-4 0,10 1-16,9 3 15,10 6-15,20 3 16,9 5-1,5 4-15,28 19 16,18 15 0,11 8-16</inkml:trace>
  <inkml:trace contextRef="#ctx0" brushRef="#br0" timeOffset="48816.68">15381 6898 0,'0'0'16,"0"0"-16,0 22 16,0 21-16,0 24 15,7 5 1,4 10-16,2 20 15,6 1 1,1 3-16,4 1 16,1 2-1,-3-4-15,-1-11 16,-4-16-16,4-12 16,-21-66-1,17 43-15,-17-43 16,20 21-1,3-21-15,-2-17 16,0-22-16,8-28 16,-2-18-1,9-43-15,5-39 16,-2-14 0,0 18-16,-8 28 15,-3 24-15,-5 24 16,-1 13-1,-1 12-15,1 20 16,-22 42 0,0 0-16,25-32 15,6 7-15</inkml:trace>
  <inkml:trace contextRef="#ctx0" brushRef="#br0" timeOffset="49238.45">16673 6382 0,'0'0'16,"-6"25"-16,-4 21 15,-8 30 1,-1 28-16,-4 19 16,7 17-1,8 23-15,6 2 16,4 2-16,6-1 15,4-8 1,-3-10-16,1-23 16,0-24-1,-10-101-15,0 0 16,0 0-16,13 69 16,1-41-1,4-25-15</inkml:trace>
  <inkml:trace contextRef="#ctx0" brushRef="#br0" timeOffset="49707.09">17412 7025 0,'-31'10'0,"-20"2"15,-18 13-15,-7 7 16,-31 17 0,-28 13-16,0 3 15,27-12-15,28-15 16,80-38 0,0 0-16,0 0 15,-47 28 1,47-28-16,-21 18 15,16-1 1,18 1-16,4 4 16,14 5-16,18 13 15,10 5 1,6 0-16,19 15 16,17 1-16,-7-9 15,-18-17 1,-21-11-16,-55-24 15,0 0 1,33 14-16,-33-14 16,26 13-16,-26-13 15,16 18 1,-10 5-16</inkml:trace>
  <inkml:trace contextRef="#ctx0" brushRef="#br0" timeOffset="50378.81">17969 8069 0,'0'0'0,"0"0"16,0 0-1,0 0-15,0 0 16,0 0 0,0 0-16,0 0 15,0 0-15,0 0 16,-5-2-1,3-11-15,-2 4 16,-2-3-16,1 5 16,-1 5-1,3-2-15,1 4 16,-1-3 0,3 3-16,3 0 15,6 0 1,4 3-16,12 1 15,13-2-15,24 5 16,17 0 0,36-1-16,39 5 15,10 1 1,-5-6-16,-30-1 16,-31 0-16,-98-5 15,81 7 1,-81-7-16,0 0 15,62 5 1,-62-5-16,0 0 16,0 0-16,32 6 15,-32-6 1,0 0-16,0 0 16,16 1-1,-12-2-15,-4-5 16</inkml:trace>
  <inkml:trace contextRef="#ctx0" brushRef="#br0" timeOffset="64519.98">19791 6416 0,'0'0'15,"0"0"1,0 0-1,-8-14-15,0-13 16,-10-2-16,2 16 16,4 13-16,-2 11 15,-2 9-15,0 11 16,1 15 0,-6 15-16,1 10 15,-1 28 1,-5 24-16,4 11 15,9 7-15,-1 4 16,3-2 0,-2 0-16,2 0 15,4 3 1,3-3-16,6-7 16,3-11-16,3-18 15,1-15 1,5-16-16,-2-14 15,-12-62 1,16 40-16,-16-40 16,25 28-16,7-16 15,3-7 1,11-7-16,25-8 16,13-2-16,41-9 15,34 1 1,7 2-16,-23 5 15</inkml:trace>
  <inkml:trace contextRef="#ctx0" brushRef="#br0" timeOffset="64988.62">20445 6409 0,'0'0'15,"0"0"1,23 4-16,30 1 15,35 4-15,30 2 16,18 1 0,21 9-16,0 4 15,-19-3-15,-20-2 16,-26-4 0,-92-16-16,0 0 15,66 9-15</inkml:trace>
  <inkml:trace contextRef="#ctx0" brushRef="#br0" timeOffset="65410.4">20721 6491 0,'0'0'15,"-17"30"1,0 14-16,-12 32 16,-9 40-1,-12 42-15,-1 26 16,8 0-16,12-6 16,13-12-1,10-21-15,10-15 16,16-28-16,13-14 15,16-20 1,8-9-16,21-11 16,14-2-1,20-13-15,6-7 16,9-14-16,9-9 16,-3-13-1,-8-10-15,-13-10 16,-29-9-1,-29-7-15,-26-2 16</inkml:trace>
  <inkml:trace contextRef="#ctx0" brushRef="#br0" timeOffset="65629.1">20416 7291 0,'0'0'15,"27"0"-15,32 0 16,45-5 0,50 2-16,39-2 15,-13 3-15</inkml:trace>
  <inkml:trace contextRef="#ctx0" brushRef="#br0" timeOffset="65957.14">21762 6416 0,'0'0'0,"-7"34"16,-2 32-16,-8 43 15,-9 45 1,2 39-16,3 25 16,9 21-1,7-24-15,12-23 16,3-11-16,4-9 15,-1-26 1,1-34-16,-14-112 16,0 0-1,9 61-15,-9-38 16,-3-29-16</inkml:trace>
  <inkml:trace contextRef="#ctx0" brushRef="#br0" timeOffset="66175.84">21641 6507 0,'0'0'0,"0"0"15,29-9 1,30-8-16,36-6 15,54-2-15,17 14 16,-21 13-16</inkml:trace>
  <inkml:trace contextRef="#ctx0" brushRef="#br0" timeOffset="66379.02">21536 7365 0,'0'0'0,"26"0"15,33 0 1,38-5-16,47 1 16,19 0-1,49 1-15</inkml:trace>
  <inkml:trace contextRef="#ctx0" brushRef="#br0" timeOffset="66691.35">22316 6409 0,'0'0'0,"24"0"16,31 0-1,49 0-15,55 0 16,60 0-16,35 9 16,-23 4-1,-39 9-15,-56-4 16,-42-1-1,-94-17-15,45 8 16,-35-6-16,-25-4 16,-16-3-1</inkml:trace>
  <inkml:trace contextRef="#ctx0" brushRef="#br0" timeOffset="67050.64">22845 6623 0,'0'27'16,"-4"18"0,-2 24-16,-2 21 15,-3 34-15,3 15 16,-4 11-1,1 23-15,3 14 16,4-10 0,8-4-16,2-19 15,-2-10 1,3-15-16,-1-17 16,4-17-16,-4-9 15,1-17 1,-7-69-16,0 0 15,0 0 1,4 40-16,2-15 16,10-18-16</inkml:trace>
  <inkml:trace contextRef="#ctx0" brushRef="#br0" timeOffset="67191.34">23471 8507 0,'0'0'15,"0"0"-15,0 0 16</inkml:trace>
  <inkml:trace contextRef="#ctx0" brushRef="#br0" timeOffset="73621.55">15401 9042 0,'0'0'16,"0"0"-1,0 0 1,-6-3-16,-3-9 15,-5 1-15,6 5 16,1 12-16,5 15 16,7 16-1,7 13-15,9 8 16,1 9 0,1-1-16,1 4 15,3 8-15,8 25 16,6 15-1,-5-3-15,-1-8 16,-3-19 0,-3-16-16,-29-72 15,0 0-15,0 0 16,24 57 0,-24-57-16,18 21 15,0-25 1,0-25-16,7-22 15,12-36-15,24-43 16,15-46 0,2-13-16,-17 26 15,-12 41 1,-12 21-16,-5 19 16,-3 8-16,4 10 15,-4 18 1,3 3-16</inkml:trace>
  <inkml:trace contextRef="#ctx0" brushRef="#br0" timeOffset="73965.24">16698 8370 0,'0'0'0,"0"0"15,0 23 1,4 23-16,0 34 16,-4 28-1,-2 19-15,0 12 16,-7 18-16,-3 39 16,-16 8-1,8-17-15,-1-17 16,4-14-1,3-22-15,8-31 16,6-103-16,0 0 16,2 67-1,12-38-15,11-35 16,6-28 0</inkml:trace>
  <inkml:trace contextRef="#ctx0" brushRef="#br0" timeOffset="74371.37">17334 9018 0,'0'0'0,"-22"0"16,-18 7 0,-27 11-16,-5 13 15,-14 20 1,-20 18-16,12 8 15,9-6-15,27-13 16,58-58 0,-35 52-16,35-52 15,-12 34 1,14-8-16,14-3 16,13-3-16,10 6 15,16 8 1,7 6-16,28 16 15,7 15 1,5 9-16,-10-5 16,-13-8-1,-10-14-15,-7-8 16,-9-7-16,-10-11 16,-5-2-1,-3-4-15,-4 4 16</inkml:trace>
  <inkml:trace contextRef="#ctx0" brushRef="#br0" timeOffset="74808.88">17980 10229 0,'0'0'15,"0"0"-15,0 0 16,25 0 0,26 4-16,30-1 15,19 4-15,0-4 16,6-2-1,-4 2 1,-1 1-16,-4 3 16,-7-5-16,-20 2 15,-70-4 1,0 0-16,0 0 16,49 5-16,-49-5 15,0 0 1,0 0-16,31 6 15,-21 1 1,-12 0-16,10 6 16,29 10-16</inkml:trace>
  <inkml:trace contextRef="#ctx0" brushRef="#br0" timeOffset="75261.78">19596 8783 0,'0'0'16,"0"0"-1,0 0-15,0 0 16,-6 28-16,-4 28 16,-6 35-1,-3 25-15,-1 27 16,2 18-1,0 1-15,1 3 16,5-8-16,3-4 16,4-21-1,3-18-15,-1-25 16,3-89 0,0 0-16,-6 62 15,-3-35-15,-2-27 16,4-20-1</inkml:trace>
  <inkml:trace contextRef="#ctx0" brushRef="#br0" timeOffset="75824.16">19576 8884 0,'0'0'16,"0"0"-16,20-15 15,19-10-15,25-8 16,7 12 0,21 10-16,6 15 15,-6 10 1,-16 10-16,-15 6 16,-24 1-1,-15 2-15,-17 8 16,-21 8-16,-26 2 15,-25 7 1,-39 16-16,-29 16 16,-8-5-1,26-27-15,35-22 16,22-21-16,60-15 16,0 0-1,0 0-15,-34 4 16,16 1-1,11 4-15,12 8 16,5 13-16,11 11 16,15 12-1,6 9-15,26 21 16,13 13 0,13 0-16,2-9 15,-6-11-15,-11-7 16,-9-11-1,-9-11-15,-5-9 16,-16-11-16,-40-27 16,0 0-1,37 18-15,-6-7 16</inkml:trace>
  <inkml:trace contextRef="#ctx0" brushRef="#br0" timeOffset="76074.1">20419 8853 0,'0'0'0,"20"0"15,24 0 1,32 0-16,29 0 15,9 0 1,2 0-16,-2 4 16,-14 3-16,-100-7 15,86 18 1</inkml:trace>
  <inkml:trace contextRef="#ctx0" brushRef="#br0" timeOffset="76495.87">20687 8838 0,'0'0'15,"0"0"-15,0 0 16,0 33-16,0 34 16,0 42-1,0 30-15,-5 6 16,-2 25-1,-12 1-15,-6-20 16,-11-19-16,0-21 16,36-111-1,-31 90-15,31-90 16,0 0 0,0 0-16,-18 57 15,18-57-15,-6 30 16,14-19-1,11-7-15,14-6 16,12-7-16,19-2 16,13-2-1,32 2-15,15 7 16,9 12 0,-12 5-16,-25 1 15,-25 4-15</inkml:trace>
  <inkml:trace contextRef="#ctx0" brushRef="#br0" timeOffset="76839.55">22090 8781 0,'0'0'15,"-7"-15"1,-16-9-16,-12 6 16,-21 22-16,-13 28 15,-27 37 1,-16 49-16,3 29 16,25 1-1,29-7-15,28-10 16,21-19-16,24-14 15,21-11 1,24-17-16,21-23 16,15-20-1,24-19-15,9-19 16,-9-20-16,-17-11 16</inkml:trace>
  <inkml:trace contextRef="#ctx0" brushRef="#br0" timeOffset="77198.86">21641 9465 0,'0'0'0,"0"0"15,22 4-15,25-1 16,31 1-1,19 1-15,-5-5 16,-13-5 0,-10 5-16,-22 5 15,-13 15-15,-16 14 16,-9 17 0,-11 16-16,-12 20 15,-12 35 1,-13 35-16,1 7 15,16-28-15,13-29 16,18-33 0,13-25-1,7-33-15,-2-21 0</inkml:trace>
  <inkml:trace contextRef="#ctx0" brushRef="#br0" timeOffset="77495.74">22581 8826 0,'0'0'0,"-4"28"16,0 25-1,-7 41-15,-3 35 16,1 13-16,-1 29 15,3 10 1,4-12-16,5-25 16,4-30-1,-2-114-15,4 75 16,-4-75-16,5 47 16,2-37-1,-3-26-15</inkml:trace>
  <inkml:trace contextRef="#ctx0" brushRef="#br0" timeOffset="77667.47">22521 9378 0,'0'0'16,"0"0"-16,23 0 15,30 0-15,39 0 16,29 0-1,10-9-15,0-11 16,0-9 0,-23-9-16,-28-7 15</inkml:trace>
  <inkml:trace contextRef="#ctx0" brushRef="#br0" timeOffset="77995.52">23388 8645 0,'0'0'16,"0"0"-16,-5 29 15,-1 32 1,-12 39-16,-4 37 16,-7 23-16,6 22 15,8-2 1,10 5-16,0-8 15,8-16 1,4-11-16,4-18 16,-1-30-16,1-14 15,0-19 1,-11-69-16,8 38 16,2-21-1,1-19-15,1-17 16</inkml:trace>
  <inkml:trace contextRef="#ctx0" brushRef="#br0" timeOffset="78276.7">23667 8708 0,'0'0'0,"23"6"16,24 1-16,35 4 16,39 2-1,20 3-15,28-6 16,11-10 0,-4-2-16,-15-1 15,-28 3-15,-45 3 16,-88-3-1,0 0-15,49 10 16</inkml:trace>
  <inkml:trace contextRef="#ctx0" brushRef="#br0" timeOffset="78636">24250 8640 0,'-8'34'0,"-5"29"15,-5 19 1,-10 37-16,-3 47 16,2 27-16,6 7 15,1 3 1,4 5-16,8-14 15,5-18 1,5-21-16,2-19 16,5-25-16,-1-28 15,-6-83 1,0 0-16,0 0 16,7 61-1,-7-61-15,0 0 16,7 29-16,0-21 15,4-11 1</inkml:trace>
  <inkml:trace contextRef="#ctx0" brushRef="#br0" timeOffset="78792.31">24788 10379 0,'0'0'0,"0"0"16,0 0-16,0 0 16,0 0-1</inkml:trace>
  <inkml:trace contextRef="#ctx0" brushRef="#br0" timeOffset="89106.31">9180 6743 0,'0'0'15,"0"0"-15,0 0 16,0-20 0,0-21-16,0-23 15,5 5-15,-1 0 16,-2 0-16,1-4 16,-1-5-1,-2-1-15,0-2 16,-2-3-16,-3-11 15,1 5 1,2 2-16,-1-1 16,3 3-1,3 9-15,1 11 16,0 7-16,1-2 16,-5 51-1,5-50-15,-5 50 16,0-48-1,0 48-15,0 0 16,-5-36-16,-4 16 16,0 17-1,-4 14-15,-5 10 16,-7 8 0,-6 20-16,-5 7 15,0 10-15,-15 24 16,-7 15-1,-5 0-15,5-11 16,9-22 0,10-17-16,39-55 15,0 0-15,0 0 16,-28 32 0,12-19-16,14-20 15</inkml:trace>
  <inkml:trace contextRef="#ctx0" brushRef="#br0" timeOffset="89481.22">9201 5299 0,'0'0'16,"0"0"-16,0 0 16,0 0-16,8 24 15,10 12 1,12 17-16,3 6 16,5-2-1,2 4-15,5-1 16,5 9-16,5-9 15,-16-10 1,-39-50-16,0 0 16,0 0-1,28 33-15,-28-33 16,0 0-16,20 32 16,-20-32-1,11 20-15</inkml:trace>
  <inkml:trace contextRef="#ctx0" brushRef="#br0" timeOffset="90262.29">9290 8703 0,'0'0'16,"0"0"-16,0 0 16,-18-2-1,-6-4-15,-10-6 16,9 12-1,6 9-15,5 16 16,3 6-16,3 11 16,-1 10-1,5 16-15,2 9 16,0 37-16,2 27 16,0 24-1,0 3-15,-5-7 16,3-3-1,0-6-15,-2-5 16,-4-6-16,4-9 16,4-24-1,0-21-15,0-87 16,2 74 0,-2-74-16,0 0 15,0 51-15,0-51 16,-4 20-1,-7-22-15</inkml:trace>
  <inkml:trace contextRef="#ctx0" brushRef="#br0" timeOffset="90668.44">8849 9992 0,'0'0'0,"0"0"15,0 27 1,8 27-16,7 24 16,9 4-16,15 4 15,0-1 1,4 0-16,2-7 15,-2-11-15,-1-16 16,-42-51 0,0 0-16,29 25 15,0-21 1,-2-21-16,0-13 16,7-19-1,5-16-15,11-22 16,12-22-16,3-8 15,2 8 1,-7 9-16,1 12 16,-5 13-16</inkml:trace>
  <inkml:trace contextRef="#ctx0" brushRef="#br0" timeOffset="90809.14">9847 9901 0,'0'0'0,"0"0"16,0 0-1,0 0-15</inkml:trace>
  <inkml:trace contextRef="#ctx0" brushRef="#br0" timeOffset="95058.07">15500 10752 0,'0'0'0,"0"0"16,-5 24-16,1 26 15,-5 23 1,0 21-16,7 3 16,4 5-16,3 5 15,6 8 1,11 6-16,7 5 16,7 4-1,-5-11-15,-2-6 16,-6-9-16,-3-20 15,-2-15 1,-18-69-16,0 0 16,15 43-1,-1-16-15,1-20 16,3-21-16,10-22 16,13-31-1,22-46-15,20-50 16,13-28-1,-4 12-15,-12 26 16,-16 23 0,-5 18-16,-10 16 15,-4 7-15</inkml:trace>
  <inkml:trace contextRef="#ctx0" brushRef="#br0" timeOffset="95431.99">16783 10672 0,'-5'27'0,"-5"15"15,0 23-15,-5 13 16,-4 23 0,1 21-16,3 17 15,-1 19 1,2 8-16,0-6 16,2 1-16,1-2 15,-1-7 1,2-13-16,-1-9 15,1-26 1,6-19-16,4-85 16,10 58-16</inkml:trace>
  <inkml:trace contextRef="#ctx0" brushRef="#br0" timeOffset="95916.25">17381 11201 0,'0'0'16,"-29"7"-16,-22 11 15,-20 13-15,-18 18 16,-19 20-1,-4 7-15,3 8 16,13-4 0,27-16-16,19-13 15,50-51-15,0 0 16,-24 34 0,24-34-16,-7 32 15,14-6 1,9-4-16,7 3 15,12-3-15,16 5 16,4 3 0,8 1-16,4 2 15,20 12 1,5 7-16,-5 1 16,-14-8-16,-10-8 15,-14-8 1,-8-1-16,-2-4 15,3-2 1,-5-7-16,-1-5 16</inkml:trace>
  <inkml:trace contextRef="#ctx0" brushRef="#br0" timeOffset="96447.37">17804 12265 0,'0'0'0,"0"0"15,23 4-15,18-2 16,32 3-1,3 1-15,19 2 16,7-4-16,2 3 16,-2-1-1,8-2-15,-5 1 16,-7-5 0,-12-2-16,-86 2 15,0 0-15,68-7 16,-68 7-1,0 0-15,0 0 16,46-4 0,-46 4-16,0 0 15,0 0-15,29 0 16,-29 0 0,0 0-16,0 0 15,13 2 1,-13-2-16,0 0 15,0 0-15,4 0 16,-4 0 0,0 0-16,0 0 15,2-4 1,-2 4-16,4-5 16</inkml:trace>
  <inkml:trace contextRef="#ctx0" brushRef="#br0" timeOffset="98306.31">19531 10794 0,'0'0'16,"-4"36"-16,0 20 15,-5 38 1,-1 22-16,6 5 16,2 8-1,2 3-15,9 2 16,9-2-16,13-2 16,13-6-1,10-5-15,5-21 16,-2-23-1,2-24-15,1-20 16,-6-21-16,3-25 16,13-24-1,20-40-15,19-46 16,5-30 0,-19-7-16,-14-1 15,-18 8-15,-10 14 16,-9 15-1,-11 14-15,0 9 16,-2 11 0,3 9-16,-3 8 15,2 3-15</inkml:trace>
  <inkml:trace contextRef="#ctx0" brushRef="#br0" timeOffset="98587.6">21054 10842 0,'-11'37'16,"-2"28"-16,-7 20 16,-4 27-1,-4 36-15,2 22 16,4 15-16,6-3 15,9 0 1,3-11-16,6-16 16,5-12-16,9-22 15,1-25 1,-17-96-16,17 75 16</inkml:trace>
  <inkml:trace contextRef="#ctx0" brushRef="#br0" timeOffset="98946.89">20923 10940 0,'21'-16'16,"14"-7"-1,23-12-15,13 1 16,35-8 0,28 6-16,11 7 15,-11 16-15,-21 11 16,-18 15 0,-12 11-16,-18 8 15,-28-1-15,-16 3 16,-21 8-1,-27 10-15,-33 9 16,-52 25 0,-65 30-16,-40 14 15,-21 4-15,11-9 16</inkml:trace>
  <inkml:trace contextRef="#ctx0" brushRef="#br0" timeOffset="103414.59">15431 12841 0,'0'0'16,"-5"24"-1,1 19-15,1 24 16,-1 9-16,4 27 15,-3 11 1,3 16-16,0 17 16,3 36-16,4 14 15,9-7 1,0-21-16,1-26 16,3-30-1,-2-35-15,-18-78 16,19 64-1,-19-64-15,20 34 16,-1-18-16,3-21 16,3-20-1,6-23-15,17-42 16,24-66 0,29-68-16,7-20 15,-22 38-15,-7 30 16,-17 38-1,-5 13-15</inkml:trace>
  <inkml:trace contextRef="#ctx0" brushRef="#br0" timeOffset="103711.32">16768 12803 0,'-8'27'15,"1"22"1,-3 25-16,-4 41 16,-3 18-16,-10 32 15,-5 39 1,5 15-16,5 13 15,9-24 1,1-39-16,6-33 16,2-23-16,4-113 15,6 57 1,8-39-16</inkml:trace>
  <inkml:trace contextRef="#ctx0" brushRef="#br0" timeOffset="104164.31">17420 13270 0,'0'0'0,"-33"15"15,-12 10-15,-31 17 16,-23 24-1,-17 14-15,13 1 16,27-23-16,76-58 16,-54 38-1,54-38-15,0 0 16,0 0 0,-35 20-16,35-20 15,-15 13-15,18-2 16,13 4-1,11 4-15,6 8 16,15 15 0,0 11-16,2 10 15,15 29-15,6 17 16,-5 7 0,-5-6-16,-9-18 15,-2-19 1,-4-17-16,-7-21 15,5-12-15,0-12 16</inkml:trace>
  <inkml:trace contextRef="#ctx0" brushRef="#br0" timeOffset="104398.63">17873 14383 0,'0'0'16,"0"0"-16,0 0 16,18 6-16,20 2 15,26 3 1,13-3-16,26 1 16,4-2-1,11-5-15,12 1 16,6 3-16,8 12 15</inkml:trace>
  <inkml:trace contextRef="#ctx0" brushRef="#br0" timeOffset="104820.41">19911 12821 0,'0'0'0,"-7"36"16,-6 26 0,-9 39-16,-9 47 15,-1 44-15,1 27 16,2 20 0,8-25-16,6-31 15,9-17 1,-5-15-16,7-22 15,0-25-15,4-104 16,0 0 0,-11 62-16,-5-41 15</inkml:trace>
  <inkml:trace contextRef="#ctx0" brushRef="#br0" timeOffset="105210.94">19963 12901 0,'0'0'16,"0"0"-1,28 0-15,31-4 16,30 4-16,15 18 15,-4 22 1,-8 16-16,-8 9 16,-6 4-1,-9 7-15,-12 4 16,-20 9-16,-21 12 16,-30 9-1,-27 17-15,-40 18 16,-36 29-1,-16-2-15,-9-2 16,17-38-16,24-46 16,8-35-1,2-28-15,-1-28 16</inkml:trace>
  <inkml:trace contextRef="#ctx0" brushRef="#br0" timeOffset="105429.64">19292 13797 0,'0'0'15,"0"0"-15,0 0 16,20 0 0,29 0-16,36-2 15,33-13 1,31-10-16,31-7 15,19 10-15,-8 22 16,-27 17 0</inkml:trace>
  <inkml:trace contextRef="#ctx0" brushRef="#br0" timeOffset="106023.25">21270 12922 0,'0'0'0,"0"0"15,-14 25 1,-3 19-16,-14 34 16,-6 38-1,1 45-15,17 20 16,17-5-16,12-8 16,13-7-1,1-5-15,7-10 16,6-17-1,3-17-15,4-26 16,-1-27 0,-7-34-16,2-23 15,-3-22-15,6-29 16,3-32 0,7-48-16,3-57 15,-16-20-15,-23 5 16,-15 16-1,-10 20-15,-13 13 16,-10 18 0,-10 18-16,-8 20 15,-10 22-15,-5 25 16,-6 22 0,-13 25-16,-6 27 15,1 30 1,11 27-16,25 10 15,19 7-15</inkml:trace>
  <inkml:trace contextRef="#ctx0" brushRef="#br0" timeOffset="106741.83">22237 12846 0,'0'0'0,"-6"38"16,-3 33-1,-9 50-15,-9 51 16,-5 35-16,6 11 15,1 0 1,12-33-16,9-48 16,13-39-1,-9-98-15,16 57 16,5-42 0,10-38-16,19-35 15,19-51-15,25-43 16,7-18-1,-15 17-15,-24 25 16,-20 31 0,-42 97-16,0 0 15,21-48-15,-11 38 16,-8 33 0,-6 17-16,-6 23 15,2 17 1,3 41-16,10 33 15,15 0-15,11-24 16,3-41 0,-34-89-16,40 51 15,-5-31-15,1-27 16,1-24 0,0-26-16,6-31 15,16-63 1,9-72-16,-17-15 15,-29 39 1,-22 42-16,-9 24 16,-8 21-16,-6 23 15,-8 17 1,-1 25-16,-3 25 16,0 17-1,4 15-15</inkml:trace>
  <inkml:trace contextRef="#ctx0" brushRef="#br0" timeOffset="107054.26">23745 12635 0,'0'0'15,"-4"25"-15,-2 24 16,-15 34-16,-12 37 16,-15 41-1,-14 43-15,-3 12 16,5 17 0,11-21-16,11-14 15,12-38-15,8-27 16,18-133-1,0 0-15,-7 90 16,16-63 0,7-47-16</inkml:trace>
  <inkml:trace contextRef="#ctx0" brushRef="#br0" timeOffset="107444.82">23708 12848 0,'0'0'0,"0"0"15,2 27 1,9 31-16,5 36 16,4 26-16,7 23 15,10 22 1,9-1-16,7-8 15,8-8 1,1-10-16,-1-17 16,-6-21-16,-7-19 15,-48-81 1,0 0-16,0 0 16,33 45-1,-17-42-15,-6-31 16,3-30-16,12-56 15,36-134 1,55-159-16,18 1 16,18 3-1</inkml:trace>
  <inkml:trace contextRef="#ctx0" brushRef="#br0" timeOffset="119691.92">7592 8643 0,'0'0'15,"0"0"-15,0 0 16,0 27 0,-7 31-16,0 33 15,-3 22-15,5 2 16,-1-2 0,2-1-16,0-1 15,-1-13-15,1-13 16,4-85-1,-2 69-15,2-69 16,0 0 0,2 36-16,4-28 15,11-27-15</inkml:trace>
  <inkml:trace contextRef="#ctx0" brushRef="#br0" timeOffset="120348.02">8080 9392 0,'0'0'0,"0"0"16,0 0 0,0 0-16,-12 25 15,-11 10 1,-20 23-16,-8 2 16,-25 12-16,-14 4 15,-7-9 1,1-18-16,7-21 15,1-18 1,5-17-16,1-15 16,8-14-16,4-13 15,13-14 1,6-15-16,12-11 16,10-18-1,16-6-15,13-1 16,15 1-1,10 4-15,10 4 16,13 13-16,7 9 16,15 13-1,15 13-15,9 17 16,9 15-16,5 18 16,9 14-1,4 20-15,-2 20 16,-17 16-1,-17 14-15,-20 10 16,-20 12-16,-24 11 16,-21 7-1,-19 7-15,-14-1 16,-14-11 0,-12-12-16,-1-18 15,1-8-15,11-23 16,48-51-1,0 0-15,0 0 16,-32 23 0,32-23-16,-20 2 15,9-17-15,9-8 16,2-1 0</inkml:trace>
  <inkml:trace contextRef="#ctx0" brushRef="#br0" timeOffset="120504.34">8024 9845 0,'0'0'0,"0"0"16,0 0-16</inkml:trace>
  <inkml:trace contextRef="#ctx0" brushRef="#br0" timeOffset="126206.02">15545 5531 0,'0'0'0,"0"0"16,27 0 0,33 4-16,32 1 15,15 12 1,-9 10-16,-6 12 16,-14 1-16,-22-3 15,-25-3 1,-22 2-16,-25-1 15,-26 3-15,-35 0 16,-48 13 0,-58 10-16,-24-1 15,28-8 1,179-52-16,0 0 16,-112 27-16,77-21 15,57-15 1,34-9-16,35-5 15,61-12 1,63-1-16,34 10 16,-79 12-16,-62 8 15,-36-3 1</inkml:trace>
  <inkml:trace contextRef="#ctx0" brushRef="#br0" timeOffset="126690.28">16039 6281 0,'0'0'0,"0"0"16,0 0-16,-23 14 16,-15 4-1,-26 11-15,-17-3 16,-26 10-1,-21 1-15,8-11 16,10-15 0,29-21-16,21-13 15,20-15-15,15-13 16,14-24 0,14-34-16,15-23 15,16-2-15,10-7 16,9 16-1,10 17-15,11 8 16,19 11 0,17 9-16,16 15 15,17 11 1,5 23-16,0 22 16,-6 19-16,-20 25 15,-28 16 1,-25 20-16,-29 21 15,-44 16 1,-51 14-16,-71 19 16,-86 38-16,-88 33 15</inkml:trace>
  <inkml:trace contextRef="#ctx0" brushRef="#br0" timeOffset="124267.19">11589 10455 0,'0'0'16,"0"0"-16,-22 5 15,-25-3-15,-16 4 16,-1 4 0,6 1-16,2 4 15,5 0 1,4 3-16,-3 3 16,-1 1-16,1 1 15,0 2 1,0 3-16,1 1 31,3 4-31,-2 3 0,6 2 16,1 2-16,3 6 15,7-2 1,0 3-16,-1 2 16,5 0-1,6 3-15,3 1 16,5 1-16,3-1 15,3 3 1,5 2-16,2 2 16,4 1-16,3 0 15,3-1 1,5-1-16,3 2 16,5-2-1,0-4-15,7 1 16,3-2-16,3-5 15,5 0 1,-1-2-16,7 0 16,0-3-1,4 0-15,3-2 16,4-2-16,2-4 16,5-3-1,4 0-15,17 6 16,4-2-1,-1-5-15,-10-8 16,0-1-16,-2-7 16,2-6-1,-5-2-15,1-6 16,-1-4 0,2-6-16,-2-7 15,0-3 1,-5-2-16,-11 2 15,-2-2-15,4-4 16,-3-6 0,-2-3-16,-4-5 15,-1-5 1,-3-4-16,0 0 16,-4-3-16,1-5 15,-2 1 1,-7-1-16,-1-1 15,-3-2 1,-4 0-16,-5-2 16,-5-1-16,-4-1 15,-4 2 1,-7-3-16,-4 0 16,-5-2-1,-1 3-15,-4-1 16,-8 3-16,-5-3 15,-6 3 1,-4 0-16,-9 0 16,-10-12-1,54 72-15,-65-70 0,-4 8 16,1 6-16,-4 3 16,-4 8-1,-4 0-15,-5 5 16,-3 4-1,-6 7-15,-9 0 16,-5 7-16,-1 4 16,-1 9-1,-2 11-15,-4 7 16,-6 9 0,-6 9-16,7 6 15,0 10-15,-2 6 16</inkml:trace>
  <inkml:trace contextRef="#ctx0" brushRef="#br0" timeOffset="147938.64">10633 9945 0,'0'0'15,"0"0"1,0 0-16,0 0 15,0 0-15,-19 5 16,-21 2 0,-12 11-16,10 4 15,9 2-15,2 4 16,4 3 0,27-31-16,-17 31 15,10-5 1,7-26-16,2 21 15,12-3 1,8-5-16,5-6 16,2-5-16,1-7 15,1-3 1,-8-4-16,0-3 16,-11 0-1,-4-2-15,-10-1 16,-8 0-16,-9-1 15,-6 3 1,-1 1-16,-6 3 16</inkml:trace>
  <inkml:trace contextRef="#ctx0" brushRef="#br0" timeOffset="148766.6">12824 12591 0,'0'0'16,"0"0"-16,0 0 15,0 0 1,0 0-16,-6 20 16,-1 12-16,-1 14 15,6-3 1,8-3-16,9-4 16,5-8-1,6-7-15,1-8 16,-27-13-16,23 7 15,4-9 1,-1-8-16,-2-2 16,-6-5-1,-5 0-15,-9-6 16,-8-4-16,-9-1 16,-11 1-1,-10 0-15,-11-2 16</inkml:trace>
  <inkml:trace contextRef="#ctx0" brushRef="#br0" timeOffset="159311.1">11058 11889 0,'0'0'0,"0"0"16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4-09-09T01:45:54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7811 5631 0,'0'0'0,"0"0"16,0 0-16,0 0 16,0 0-1,0 0-15,2 27 16,5 27-16,4 31 15,-5 26 1,-1 12-16,2 14 16,-1 10-1,-6 42-15,-8 27 16,-8 4-16,3-3 16,6 3-1,-2-7-15,4-11 16,5 1-1,5 2-15,-3-8 16,-4-16 0,-7-14-16,1-19 15,-7-29-15,15-119 16,0 0 0,0 0-16,-5 64 15,1-55-15</inkml:trace>
  <inkml:trace contextRef="#ctx0" brushRef="#br0" timeOffset="1031.1">8109 5528 0,'0'0'16,"22"-13"-16,11-3 15,20-4 1,19 2-16,20 7 15,46 0-15,61 0 16,36-5 0,21 1-16,-10-3 15,3 4 1,5-1-16,3 1 16,-5 7-16,-5 1 31,-12 8-31,-16 7 15,-17 9-15,-29 4 16,-24 7-16,-17 5 16,-26 6-1,-16 5-15,-13 7 16,-17 3-16,-17 8 16,-8 4-1,-8 13-15,-9 9 16,-4 14-16,-3 24 15,-4 19 1,-7 26-16,-5 6 16,-6 12-1,-2 7-15,0-2 16,7 1-16,4-1 16,2-1-1,2-11-15,9-9 16,1-20-1,1-14-15,1-13 16,-4-18 0,-1-16-16,-4-12 15,-3-16-15,-6-20 16,-3-10 0,-6-8-16,-7-9 15,-8-7 1,-12-6-16,-23-8 15,-15-3-15,-39-10 16,-45-8 0,-30-1-16,-11 3 15,-11-1-15,1 7 16,-8 5 0,-22 5-16,-3 6 15,-3 4 1,-2 0-16,4-1 15,8-6 1,7 1-16,13-4 16,10 2-16,24-2 15,2 9 1,9 4-16,13 4 16,19 4-16,20-3 15,122-12 1,-106 4-16</inkml:trace>
  <inkml:trace contextRef="#ctx0" brushRef="#br0" timeOffset="1530.99">9218 6382 0,'0'0'0,"0"0"16,0 0-1,2 25-15,10 28 16,-2 30-1,0 28-15,-10 10 16,-6 7-16,-6 5 16,3 5-1,-5-12-15,-1-9 16,2-14 0,6-23-16,9-18 15,7-22-15,11-10 16,9-15-1,5-8 1,6-5-16,14-6 16,10-6-16,11 0 15,27-11-15,23-4 16,5-3 0,-5 1-16,-22 2 15,-21-2 1,-13-9-16</inkml:trace>
  <inkml:trace contextRef="#ctx0" brushRef="#br0" timeOffset="1968.28">10349 5944 0,'0'0'16,"0"0"-16,0 0 16,-4 21-1,-3 18-15,-9 30 16,-1 10-16,-5 23 15,-3 35 1,-1 28-16,5 22 16,7 13-1,6 3-15,5 11 16,6-5-16,1-2 16,0-8-1,0-14-15,-1-10 16,1-28-1,-4-29-15,0-118 16,0 0-16,0 0 16,-2 79-1,-7-46-15,-2-33 16</inkml:trace>
  <inkml:trace contextRef="#ctx0" brushRef="#br0" timeOffset="2265.1">10057 7228 0,'0'0'16,"24"0"-16,29-1 15,41-6-15,35-6 16,5 1 0,-9 5-16,-16 5 15,-16 9 1,-12 7-16,-12 6 16,-22 2-16,-11 7 15</inkml:trace>
  <inkml:trace contextRef="#ctx0" brushRef="#br0" timeOffset="2436.92">11277 8077 0,'0'0'16,"0"0"-16,0 0 16,0 0-16</inkml:trace>
  <inkml:trace contextRef="#ctx0" brushRef="#br0" timeOffset="5862.8">19681 11469 0,'-34'43'0,"-9"20"16,-28 41 0,0 31-16,2 23 15,11 7-15,8 5 16,12 8-16,16 17 15,11 4-15,13-2 16,13-3 0,22 1-16,14-3 15,14-4 1,17-10-16,16-4 16,16-8-16,9-13 15,14-11 1,8-13-16,11-12 15,5-19 1,9-16-16,5-12 16,3-15-16,3-17 15,5-19 1,-3-6-16,2-17 16,1-19-1,-3-20-15,-4-17 16,-9-20-16,-4-16 15,-10-18 1,-7-13-16,-5-15 16,-8-9-16,-9-19 15,-8-6 1,-15-3-16,-12-7 16,-17-1-1,-20-4-15,-22 10 16,-18-1-16,-17-2 15,-13 1 1,-16 6-16,-22 5 16,-14 11-1,-15 12-15,-7 2 16,-17 4 0,-16 7-16,-14 8 15,-2 12-15,-10 11 16,-11 6-1,-8 8-15,-5 10 16,-7 12 0,-6 13-16,-10 16 15,1 13-15,-5 16 16,3 11 0,-2 11-16,5 12 15,-3 10 1,0 18-16,1 18 15,17 19-15,17 17 16,11 22 0,12 23-16,4 25 15,8 34 1,22 7-16</inkml:trace>
  <inkml:trace contextRef="#ctx0" brushRef="#br0" timeOffset="6347.06">20695 11838 0,'0'0'16,"-24"18"-16,-16 13 16,-25 30-1,-27 41-15,-33 60 16,-7 42-1,12 14-15,28-20 16,23-23 0,28-48-16,19-35 15,15-43-15,12-29 16</inkml:trace>
  <inkml:trace contextRef="#ctx0" brushRef="#br0" timeOffset="6518.79">20262 12611 0,'0'0'0,"0"0"15,19 21 1,12 11-16,15 25 16,4 7-1,12 18-15,9 4 16,-6-28-16,-9-32 15</inkml:trace>
  <inkml:trace contextRef="#ctx0" brushRef="#br0" timeOffset="6799.73">20885 11655 0,'0'0'0,"0"0"16,0 31-16,0 38 16,0 48-1,5 43-15,2 55 16,-5 21-16,2-5 16,3-23-1,-1-25-15,-1-38 16,-5-145-1,9 125 1</inkml:trace>
  <inkml:trace contextRef="#ctx0" brushRef="#br0" timeOffset="6928.78">20903 12687 0,'11'-23'16,"21"-17"-1,24-20-15,40-22 16,37-26-16,8-1 15,-31 17 1</inkml:trace>
  <inkml:trace contextRef="#ctx0" brushRef="#br0" timeOffset="7303.69">20579 13766 0,'0'37'0,"4"20"16,8 17-1,15 4-15,9-11 16,5-10 0,0-23-16,2-11 15,2-16-15,-3-19 16,-4-19-1,-4-23-15,-12-17 16,-11-27 0,-24-12-16,-19 28 15,-17 23-15,-18 28 16,-11 27 0,-10 33-16,6 34 15,1 23 1,21 17-16,20-2 15,31-21-15,18-28 16,14-28 0</inkml:trace>
  <inkml:trace contextRef="#ctx0" brushRef="#br0" timeOffset="8459.68">21245 12815 0,'0'0'0,"0"0"15,0 0 1,19-19-16,21-15 16,18-21-1,9-18-15,-67 73 16,0 0-16,53-68 15,-33 39 1,-29 36-16,-14 24 16,-12 28-1,-9 21-15,-16 47 16,-15 54-16,17 5 16,35-39-1,17-51-15,20-38 16,-14-58-1,25 21-15,10-24 16,12-23 0,6-25-16,35-51 15,35-54-15,15-39 16,-11 6 0,-42 48-16,-35 49 15,-50 92-15,0 0 16,27-53-1,-16 37-15,-7 25 16,-6 20 0,-3 13-16,-5 26 15,-2 7 1,3 26-16,9 10 16,9-15-16,-9-96 15,22 70 1,3-41-16,2-25 15,3-23 1,-2-22-16,12-31 16,14-39-16,6-43 15,-4-14 1,-18 23-16,-14 26 16,-10 26-1,-8 21-15,-6 72 16,7-45-1,5 14-15,1 16 16,1 15-16,-1 15 16,-3 25-1,-5 35-15,-5 54 16,-2 63-16,-5 54 16,3 35-1,2-14-15,4-14 16,4-11-1,6-14-15,1-26 16,0-44-16,3-35 16,-2-34-1,-14-89-15,0 0 16,0 0 0,9 56-16,-9-56 15,0 0-15,0 0 16,4 31-1,-4-31-15,0 0 16,0 0 0,0 16-16,0-16 15,0 0-15,0 0 16,0 6 0,0-6-16,0 0 15,0 0 1,-2 0-16,2 0 15,0 0-15,0 0 16,-2-9 0,2 9-16,2-14 15</inkml:trace>
  <inkml:trace contextRef="#ctx0" brushRef="#br0" timeOffset="8615.87">22979 14086 0,'0'0'16,"0"0"-16,0 0 16</inkml:trace>
  <inkml:trace contextRef="#ctx0" brushRef="#br0" timeOffset="22987.68">19135 10265 0,'0'0'0,"0"0"15,-13-15 1,-3-10-16,-5-2 16,-2 12-1,-6 5-15,-3 10 16,-3 12-16,2 10 16,-1 7-1,9 7-15,9 2 16,14-1-1,10 2-15,9-6 16,12-2-16,5-3 16,5-9-1,2-5-15,-1-10 16,-4-6 0,-12-5-16,-3-6 15,-6-5-15,-8-4 16,-14-3-1,-10 5-15,-13 0 16,-10 8 0,-21 6-16,-7 15 15,-12 11-15,-33 20 16,-18 29 0,6 19-16</inkml:trace>
  <inkml:trace contextRef="#ctx0" brushRef="#br0" timeOffset="23846.85">23782 14742 0,'0'0'0,"-27"8"15,-12 7-15,-12 9 16,11 8 0,4 8-16,3 3 15,11 4-15,8-1 16,12 1-1,6-3-15,12-5 16,6-11 0,1-7-16,-2-11 15,4-7-15,0-9 16,0-8 0,-5-6-1,-5-7-15,-8-4 16,-7-8-16,-11-5 15,-7 2 1,-15-1-16,-14 6 16,-17 3-16,-18 7 15,-36 4 1</inkml:trace>
  <inkml:trace contextRef="#ctx0" brushRef="#br0" timeOffset="25752.65">7982 5452 0,'0'0'16,"0"0"-1,0 0-15,-6-15 16,-1-12-16,-9-4 16,1 15-1,-5 14-15,0 4 16,-3 9-16,1 9 16,2 9-1,0 9-15,0 12 16,4 3-1,7 6-15,9-4 16,11-1-16,12-5 16,6-9-1,6-8-15,6-13 16,3-14 0,-1-14-16,-5-9 15,-7-11-15,-6-7 16,-12-4-1,-9-1-15,-13 4 16,-11 1 0,-11 3-16,-9 6 15,-14 9-15,-7 12 16,-5 8 0,-10 9-16,-23 9 15,-10 6-15</inkml:trace>
  <inkml:trace contextRef="#ctx0" brushRef="#br0" timeOffset="26674.31">12165 8831 0,'0'0'0,"0"0"15,0 0 1,0 0-16,-12 20 15,-7 13-15,-5 15 16,7 1 0,7-3-16,10 1 15,16-4 1,13-7-16,18-7 16,11-10-16,5-7 15,1-10 1,-8-9-16,-4-7 15,-12-10 1,-9-4-16,-13-6 16,-13-7-16,-19 1 15,-22 2 1,-20 2-16,-22 9 16,-38 11-1,-47 16-15,-34 30 16,2 33-1,-5 51-15,-10 47 16</inkml:trace>
  <inkml:trace contextRef="#ctx0" brushRef="#br0" timeOffset="46700.86">6179 4954 0,'0'0'0,"0"0"15,-13 20 1,-10 11-16,-10 21 15,-3 4-15,3 6 16,4 4 0,29-66-16,-19 70 15</inkml:trace>
  <inkml:trace contextRef="#ctx0" brushRef="#br0" timeOffset="47060.15">6501 4997 0,'0'0'0,"0"0"15,-13 15 1,-7 14-16,-11 14 16,-8 15-1,6 7-15,9-1 16,13-3-1,15-12-15,18-18 16,16-20-16,11-19 16,3-17-16,-11-11 15,-7-7 1,-11-1-16,-13-1 16,-10 3-1,-10 6-15,-5 12 16,-3 3-16,-6 8 15,3 8 1,1 8-16,-1 6 16</inkml:trace>
  <inkml:trace contextRef="#ctx0" brushRef="#br0" timeOffset="47247.61">6959 5368 0,'0'0'0,"0"0"16,-4 22-16,0 20 16,-15 28-1,-12-6-15,-7-3 16,38-61 0,0 0-16,-49 61 15</inkml:trace>
  <inkml:trace contextRef="#ctx0" brushRef="#br0" timeOffset="47450.79">7283 4745 0,'0'0'15,"0"0"1,0 0-16,-7 30 15,-6 35-15,-5 25 16,-3 10 0,2 7-16</inkml:trace>
  <inkml:trace contextRef="#ctx0" brushRef="#br0" timeOffset="47778.74">7681 4777 0,'0'0'0,"0"0"15,0 0 1,-12 19-16,-3 14 16,-3 16-1,2 9-15,10-2 16,10-5-16,12-15 15,11-17 1,9-22-16,1-15 16,10-18-1,-8-8-15,-15-1 16,-9 0-16,-12 8 16,-21 9-1,-20 20-15,-38 19 16,-47 29-1</inkml:trace>
  <inkml:trace contextRef="#ctx0" brushRef="#br0" timeOffset="48513.04">11625 9626 0,'0'0'0,"0"0"16,-6 20-16,-8 27 16,-11 25-1,-12 21-15,-6 22 16,2-4-16,15-12 16,19-35-1,16-37-15</inkml:trace>
  <inkml:trace contextRef="#ctx0" brushRef="#br0" timeOffset="48887.85">11958 9633 0,'0'0'15,"0"0"-15,0 0 16,-13 29-1,-6 17-15,-5 31 16,2 17 0,6 0-16,16-94 15,4 64-15,15-33 16,3-24 0,-3-14-16,3-15 15,-4-9 1,-5-9-16,-9-10 15,-8 4-15,-9 6 16,-15 8 0,-7 12-16,-8 18 15,-2 10 1,45-8-16,-45 18 16,45-18-16,-31 21 15,21-14 1,14-12-16</inkml:trace>
  <inkml:trace contextRef="#ctx0" brushRef="#br0" timeOffset="49262.76">12259 9490 0,'0'0'16,"0"0"-1,0 0-15,-6 22 16,-3 21-16,-7 21 15,4-1 1,2-7-16,6-4 16,4-52-1,6 49-15,-6-49 16,14 42-16,3-17 16,1-17-1,-5-12-15,2-10 16,-6-8-1,-5-7-15,-6-3 16,-9-1-16,-8 4 16,0 6-1,-8 3-15,-6 12 16,-4 10 0,-3 9-16,-4 18 15,2 7-15,9 9 16</inkml:trace>
  <inkml:trace contextRef="#ctx0" brushRef="#br0" timeOffset="49481.57">12684 9834 0,'0'0'15,"0"0"-15,0 0 16,-6 22 0,-8 23-16,-10 17 15,-3-6 1,-2-2-16</inkml:trace>
  <inkml:trace contextRef="#ctx0" brushRef="#br0" timeOffset="49731.41">13022 9211 0,'0'0'15,"0"26"-15,-7 24 16,-2 26-16,-6 19 16,1-6-1,8-12-15,6-77 16,-7 62-16</inkml:trace>
  <inkml:trace contextRef="#ctx0" brushRef="#br0" timeOffset="50075.08">13304 9264 0,'0'0'0,"0"0"16,0 0 0,-7 23-16,-5 16 15,-3 18 1,6-11-16,7-1 15,6-9-15,7-14 16,2-14 0,8-9-16,-1-12 15,-3-10-15,-5-2 16,-10-1 0,-8 2-16,-10-1 15,-2 5 1,-4 4-16,-1 3 15,-2 6-15,8 0 16,3 2 0,24-1-16,27-9 15</inkml:trace>
  <inkml:trace contextRef="#ctx0" brushRef="#br0" timeOffset="50418.74">13748 9061 0,'0'0'0,"0"0"16,0 0-16,-7 24 15,-2 21 1,-7 22-16,1-4 16,1-5-1,8-7-15,6-51 16,2 48-16,8-15 15,5-18 1,5-15-16,8-13 16,5-11-1,6-15-15,-3-5 16,-7-1-16,-13 2 16,-11 5-1,-12 7-15,-13 15 16,-16 14-1,-20 18-15,-31 26 16</inkml:trace>
  <inkml:trace contextRef="#ctx0" brushRef="#br0" timeOffset="54261.7">17577 9503 0,'0'0'0,"0"0"15,-8 21-15,-1 25 16,-8 32 0,-8 30-16,-6 17 15,2 11 1,4 7-16,16-27 16,13-24-1,13-30-15,5-24 16,4-17-16</inkml:trace>
  <inkml:trace contextRef="#ctx0" brushRef="#br0" timeOffset="54652.12">17905 9658 0,'0'0'0,"0"0"16,0 0-16,-8 26 15,-5 32 1,-5 18-16,3 9 16,3-7-1,12-78-15,3 54 16,13-32-16,6-28 16,-1-14-1,1-17-15,-7-14 16,-6 2-1,-11 5-15,-5 5 16,-8 10-16,-3 12 16,-10 10-1,-3 11-15,-4 12 16,-4 11 0,8 4-16,31-31 15,-18 32 1,18-15-16,18-10 15</inkml:trace>
  <inkml:trace contextRef="#ctx0" brushRef="#br0" timeOffset="55011.42">18342 9512 0,'0'0'15,"0"0"1,0 0-16,-7 23 15,-4 20-15,-7 14 16,5-6 0,7 3-16,4-5 15,8-6 1,-6-43-16,15 33 16,-15-33-16,23 14 15,4-17 1,0-17-16,-5-8 15,-7-13 1,-8-8-16,-9-3 16,-11 8-1,-3 1-15,-8 7 16,-6 10-16,-10 17 16,-6 20-1,-9 22-15,0 21 16,-12 35-16</inkml:trace>
  <inkml:trace contextRef="#ctx0" brushRef="#br0" timeOffset="55268.59">18810 9868 0,'-30'31'15,"-12"28"1,-16 25-16</inkml:trace>
  <inkml:trace contextRef="#ctx0" brushRef="#br0" timeOffset="56883.64">19187 9043 0,'0'0'16,"-15"22"-1,-5 14-15,-14 27 16,5 10-16,-4 32 16,-3 18-1,5-5-15,10-6 16,15-29 0,10-27-16,7-30 15</inkml:trace>
  <inkml:trace contextRef="#ctx0" brushRef="#br0" timeOffset="57242.93">19529 8811 0,'0'0'16,"0"0"-16,-6 18 15,-10 22 1,-8 24-16,-8 10 15,-6 27 1,0 10-16,13-12 16,18-28-16,16-32 15,14-17 1,4-14-16,4-5 16,2-3-16,5 2 15,5 4 1,-10 13-16,-7 7 15,-20 3 1,-10 11-16,-10 14 16,-9 2-16,-5-7 15,-3-13 1,-9-14-16,-1-19 16</inkml:trace>
  <inkml:trace contextRef="#ctx0" brushRef="#br0" timeOffset="57383.63">19295 9253 0,'0'0'0,"11"-14"16,13-10-1,21-12-15,17-6 16,38-16-16,21-5 16</inkml:trace>
  <inkml:trace contextRef="#ctx0" brushRef="#br0" timeOffset="57680.43">19858 9050 0,'0'0'0,"0"0"16,-4 24 0,1 27-16,3 25 15,9 13-15,20-5 16,11-15-1,10-15-15,-9-30 16,-5-17 0,-5-21-16,-6-10 15,-3-16-15,-1-21 16,-12-6 0,-13-2-16,-13 9 15,-14 9 1,-13 22-16,-19 26 15,-16 38-15,-32 59 16</inkml:trace>
  <inkml:trace contextRef="#ctx0" brushRef="#br0" timeOffset="59976.67">23667 15704 0,'0'0'0,"0"0"16,-4 23-16,2 29 15,-5 29 1,-1 28-16,1 6 15,3 20 1,8 8-16,7 7 16,22 17-16,5-35 15,-2-33 1</inkml:trace>
  <inkml:trace contextRef="#ctx0" brushRef="#br0" timeOffset="60382.92">23891 15958 0,'0'0'0,"0"0"16,0 0 0,15 7-16,14 3 15,7 7-15,-2-8 16,-8-14-1,-1-14-15,4-11 16,3-28 0,-8-7-16,-9-2 15,-12 6-15,-12 10 16,-8 15 0,-6 15-16,1 17 15,-4 11 1,5 16-16,-1 15 15,1 25-15,11 15 16,10 37 0,12 33-16,15-2 15,8-26-15,3-40 16,-10-35 0,-8-31-16,-9-26 15</inkml:trace>
  <inkml:trace contextRef="#ctx0" brushRef="#br0" timeOffset="60773.35">24334 15540 0,'0'0'16,"0"32"-16,2 21 15,10 38 1,7 24-16,10-5 15,5-10 1,1-23-16,1-25 16,-5-30-1,-1-22-15,-6-19 16,-2-20-16,-6-23 16,-9-11-1,-14-22-15,-17 6 16,-21 8-1,-7 23-15,-3 18 16,7 16-16,8 14 16,1 8-1,-1 16-15,5 12 16,6 22 0,9 9-16,8 9 15,12-2-15,10-3 16</inkml:trace>
  <inkml:trace contextRef="#ctx0" brushRef="#br0" timeOffset="60976.43">25013 15822 0,'0'0'0,"0"0"16,0 22 0,4 23-16,4 31 15,0 29 1,5 11-16</inkml:trace>
  <inkml:trace contextRef="#ctx0" brushRef="#br0" timeOffset="61382.59">25093 15154 0,'0'0'15,"0"0"-15,0 0 16,0 0-16,20-11 15,14-10 1,17-6-16,-5 9 16,-9 14-1,-8 11-15,-13 11 16,-12 11-16,-8 13 16,-10 27-1,0 14-15,-5 32 16,-1 15-1,2-7-15,18-123 16,-5 95 0,15-46-16,7-36 15,7-20-15,7-17 16,24-26 0,10-21-16,30-44 15</inkml:trace>
  <inkml:trace contextRef="#ctx0" brushRef="#br0" timeOffset="61679.39">25585 14783 0,'0'0'0,"0"0"15,0 22 1,0 25-16,0 27 15,9 22-15,11 0 16,11-2 0,10-9-16,8-16 15,6-20 1,13-18-16,5-22 16,8-22-16,1-22 15,1-20 1,-4-10-16,-22 1 15,-35 7 1,-26 16-16</inkml:trace>
  <inkml:trace contextRef="#ctx0" brushRef="#br0" timeOffset="61882.47">25846 14991 0,'0'0'16,"12"31"-16,5 16 16,19 27-1,15 21-15,17 17 16,5-7 0,-10-27-16,-25-37 15</inkml:trace>
  <inkml:trace contextRef="#ctx0" brushRef="#br0" timeOffset="62288.65">26284 14550 0,'0'0'0,"0"25"16,5 21-16,4 35 15,8 24-15,13 7 16,8 2 0,8-2-16,15-14 15,-1-29 1,-2-26-16,-12-28 16,-6-19-16,-9-18 15,-14-12 1,-10-15-16,-14-17 15,-12-11 1,-26-26-16,-22 4 16,-21 24-16,-2 30 15,2 25 1,12 23-16,13 12 16,14 12-1,9 13-15,6 13 16,9 12-16,10 8 15</inkml:trace>
  <inkml:trace contextRef="#ctx0" brushRef="#br0" timeOffset="62460.56">26863 15218 0,'0'0'0,"0"0"15,0 0-15</inkml:trace>
  <inkml:trace contextRef="#ctx0" brushRef="#br0" timeOffset="-22946.13">5252 6067 0,'0'0'16,"0"-22"-16,9-19 16,8-19-16,15 7 15,11 9 1,5 7-16,6 11 15,0 12 1,-9 20-16,-14 18 16,-18 21-16,-22 20 15,-22 13 1,-22 30-16,-17 14 16,7-10-1,21-31-15,42-81 16,-20 47-16,20-29 15,20-29 1,11-23-16</inkml:trace>
  <inkml:trace contextRef="#ctx0" brushRef="#br0" timeOffset="-22711.81">5861 5835 0,'0'0'16,"-23"15"-1,-11 14-15,-20 20 16,1 16-16,-10 25 16,11 12-1,26-12-15,22-15 16,20-9 0,12-22-16,14-8 15,21-10-15,16-8 16,40-11-1,31-16-15</inkml:trace>
  <inkml:trace contextRef="#ctx0" brushRef="#br0" timeOffset="-21774.53">8477 4469 0,'0'0'0,"0"0"15,0 0 1,2-15-16,9-12 16,2-9-1,5 16-15,-3 9 16,1 8-1,-1 10-15,2 9 16,-2 13-16,-3 9 16,-3 18-1,-1 4-15,-8-60 16,0 0-16,0 0 16,7 50-1,2-21-15,0-25 16,6-18-1,4-10-15,3-11 16,9-17-16,3-2 16,4 0-1,-3 4-15,-35 50 16,33-49 0,-33 49-16,0 0 15,28-34-15,-3 14 16,-12 20-1,0 11-15,-4 13 16,-3 16 0,2 23-16,-2 13 15,3 35-15,1 28 16,5 17 0,-2-10-16,-5-25 15,-6-30 1,-2-91-16,0 0 15,0 58 1,-12-31-16,-4-21 16,-9-8-16,-10-7 15,-10-6 1,-8-7-16,2-4 16,8 0-16,7-1 15,16-2 1,20 0-16,18-6 15,31-15 1,34-6-16,75-26 16,115-28-16,47 23 15,-21 40 1,-17 25-16</inkml:trace>
  <inkml:trace contextRef="#ctx0" brushRef="#br0" timeOffset="-20993.46">11639 11257 0,'-25'-14'0,"-2"-6"15,-7-6-15,6-7 16,3-8 0,11-2-16,14-6 15,14-4 1,13-1-16,8 3 16,6 8-1,1 10-15,1 17 16,-2 16-16,-10 16 15,-9 15 1,-9 16-16,-13 22 16,-18 13-16,-18 44 15,-24 34 1,-7 4-16,11-36 16,56-128-1,-46 82-15</inkml:trace>
  <inkml:trace contextRef="#ctx0" brushRef="#br0" timeOffset="-20712.28">12145 10592 0,'0'0'0,"0"0"16,0 0-1,0 0-15,-19 21 16,-16 20-1,-22 30-15,-17 32 16,-8 29-16,14 4 16,28-13-1,23-20-15,19-16 16,18-11 0,18-14-16,13-17 15,13-9-15,32 4 16,25-15-1,17-27-15</inkml:trace>
  <inkml:trace contextRef="#ctx0" brushRef="#br0" timeOffset="-20477.96">11950 10374 0,'0'0'15,"0"0"1,0 0-16,0 0 16,16 12-16,11 14 15,23 28 1,4 24-16</inkml:trace>
  <inkml:trace contextRef="#ctx0" brushRef="#br0" timeOffset="-19165.66">13241 10479 0,'0'0'0,"0"0"15,0 0 1,0 0-16,11-19 16,13-17-16,14-18 15,3 5 1,-41 49-16,37-40 16,4 13-1,-6 13-15,-6 17 16,-5 10-16,-12 9 15,2 7 1,-14-29-16,15 33 16,-15-33-16,0 0 15,14 33 1,-1-13-16,3-16 16,1-13-1,0-16-15,0-8 16,1-14-1,-2 0-15,-16 47 16,11-49-16,-11 49 16,0 0-1,9-38-15,-3 13 16,6 25-16,-4 16 16,6 15-1,4 19-15,5 23 16,8 41-1,7 38-15,2 14 16,-9 1 0,-9-14-16,-15-20 15,-12-15-15,-10-8 16,-9-21 0,-9-17-16,-11-17 15,-9-19 1,-7-9-16,-12-7 15,-22-7-15,0-15 16,7-18 0,16-16-16,10-17 15,20-12 1,18-13-16,18-7 16,19-11-16,12-9 15,21 5 1,12 8-16,12 13 15,12 17 1,11 17-16,6 19 16,9 12-16,8 10 15</inkml:trace>
  <inkml:trace contextRef="#ctx0" brushRef="#br0" timeOffset="-18915.83">13714 9769 0,'0'0'0,"0"0"16,18 5-16,25 1 15,23 17 1,7 13-16,16 24 16,20 22-1,8 5-15</inkml:trace>
  <inkml:trace contextRef="#ctx0" brushRef="#br0" timeOffset="949.24">18199 10267 0,'0'0'15,"0"0"1,-18 18-16,-11 16 15,-20 28 1,-19 36-16,-15 41 16,-1 19-16,22 1 15,13-14 1,9-17-16,9-25 16,3-16-16,28-87 31,-19 69-31,19-69 0,-16 40 15,16-40 1,-11 16-16,2-25 16</inkml:trace>
  <inkml:trace contextRef="#ctx0" brushRef="#br0" timeOffset="1308.52">17418 10565 0,'0'0'0,"0"0"16,10 17-1,13 12-15,9 16 16,12 11 0,8 8-16,27 26 15,27 26-15,7 0 16,-7-6-1,-12-22-15,-21-22 16,-17-14 0,-56-52-16,0 0 15,0 0-15,36 35 16,-36-35 0,16 18-16,-16-18 15,0 0-15,4 5 16,-6-5-1,-9-3-15,-12-1 16</inkml:trace>
  <inkml:trace contextRef="#ctx0" brushRef="#br0" timeOffset="1839.66">20450 9490 0,'0'0'16,"0"0"-16,0 0 16,0 0-1,10 20-15,15 10 16,15 20-1,7-3-15,10-5 16,1-3 0,2-8-16,-5-6 15</inkml:trace>
  <inkml:trace contextRef="#ctx0" brushRef="#br0" timeOffset="2558.46">21387 8940 0,'0'0'15,"0"0"-15,0 0 16,-19 25 0,-16 20-16,-26 30 15,-26 44 1,-7 22-16,5-3 15,19-17-15,15-23 16,19-26 0,36-72-16,-23 54 15,23-54 1,-4 28-16,12-16 16,11-15-16,10-6 15,4-7 1,6 1-16,5 0 15,-2 4 1,-42 11-16,43 1 16,-8 15-16,-4 15 15,-6 9 1,-8 10-16,-4 3 16,-3 3-1,-2-2-15,0 2 16,-8-56-16,11 49 15,-11-49 1,0 0-16,0 0 16,12 45-1,-12-45-15,0 0 16,0 0-16,8 35 16,-8-35-1,0 0-15,0 0 16,7 20-1,-7-20-15,0 0 16,0 0-16,2 14 16,-2-14-1,0 0-15,0 0 16,2 11 0,-2-11-16,0 0 15,0 0-15,0 9 16,-6-1-1,-11 2-15</inkml:trace>
  <inkml:trace contextRef="#ctx0" brushRef="#br0" timeOffset="3558.24">22465 16320 0,'0'0'0,"-20"23"15,-4 14 1,-14 32-16,-7 41 16,-9 49-16,3 31 15,11 6 1,13 4-16,9-16 16,9-16-16,7-34 15,2-134 1,-4 98-16,-2-39 15,-2-37 1</inkml:trace>
  <inkml:trace contextRef="#ctx0" brushRef="#br0" timeOffset="3902.06">21781 16728 0,'0'0'15,"27"20"-15,11 10 16,30 21 0,22 20-16,31 28 15,9 11-15,0-1 16,-14-8-1,-11-5-15,-9-3 16,-17-8-16,-19-15 16,-18-19-1,-42-51-15,0 0 16,0 0 0,25 29-16,-25-29 15,11 15 1,-11-15-16,-7-13 15</inkml:trace>
  <inkml:trace contextRef="#ctx0" brushRef="#br0" timeOffset="4308.21">22463 15849 0,'0'0'0,"18"6"16,18 9-16,20 17 16,2 7-16,9 19 15,18 17 1,0 15-16,-12-5 15,-16-16 1,-57-69-16,41 54 16,-41-54-16,0 0 15,0 0 1,23 30-16,-23-30 16,0 0-1,8 21-15,-8-21 16,2 6-1,-2-6-15,-6-4 16,-3-9-16</inkml:trace>
  <inkml:trace contextRef="#ctx0" brushRef="#br0" timeOffset="4933.06">26423 14534 0,'0'0'0,"0"0"16,22 14-16,19 2 16,25 9-1,13-3-15,26 3 16,15 0-16,-3 12 15,-15 3 1,-25 1-16</inkml:trace>
  <inkml:trace contextRef="#ctx0" brushRef="#br0" timeOffset="5511.05">27523 13682 0,'-19'19'0,"-7"14"16,-19 28 0,-15 38-16,-15 37 15,-3 34-15,-2 21 16,13 2-1,16-23-15,21-45 16,30-125 0,0 0-16,0 0 15,-11 80 1,18-53-16,9-36 16,7-17-16,-4-4 15,2-3 1,-21 33-16,24-36 15,-24 36 1,24-27-16,-1 16 16,0 11-16,-3 18 15,1 11 1,2 18-16,4 26 16,6 46-1,3 44-15,2 28 16,-2-7-16,-2-4 15,-3-21 1,1-18-16,1-15 16,-4-23-1,0-14-15,-5-18 16,-24-71-16,22 59 16,-22-59-1,14 31-15</inkml:trace>
  <inkml:trace contextRef="#ctx0" brushRef="#br0" timeOffset="5886.07">27554 13341 0,'0'0'16,"0"0"-16,20 14 15,11 8-15,22 23 16,6 11 0,14 27-16,8 17 15,-5 1 1,-9-8-16,-14-25 15,-12-17-15,-41-51 16,23 35 0,-23-35-16,0 0 15,0 0 1,20 27-16,-20-27 16,8 19-16,-8-19 15,2 0 1</inkml:trace>
  <inkml:trace contextRef="#ctx0" brushRef="#br0" timeOffset="6010.94">28419 13894 0,'0'0'15,"0"0"-15,0 0 16</inkml:trace>
  <inkml:trace contextRef="#ctx0" brushRef="#br0" timeOffset="16461.71">21058 6022 0,'0'0'0,"-25"14"15,-6 5 1,-16 11-16,-2 7 16,-3 11-16,-2 3 15,-8 20 1,6 1-16,9-3 15,47-69 1,-29 56-16,10-20 16,13-18-16</inkml:trace>
  <inkml:trace contextRef="#ctx0" brushRef="#br0" timeOffset="16586.58">21137 5473 0,'0'0'16,"0"0"-16,12-12 16,20-7-1,18-3-15</inkml:trace>
  <inkml:trace contextRef="#ctx0" brushRef="#br0" timeOffset="17305.16">23096 5359 0,'0'0'16,"13"-16"-16,7-4 15,7-7 1,-10 5-16,-3 0 15,-5-1-15,-11-6 16,-12-4 0,-8-5-16,-13-16 15,-3 0-15,-8-1 16,46 55 0,-48-52-16,-4 9 15,-8 12 1,-3 18-16,-5 15 15,-5 23 1,-21 28-16,-6 35 16,4 27-16,11 27 15,16 9 1,15 3-16,0 7 16,2 7-16,-7 3 15,-4 11 1,-11 1-16,-2-9 15,-7-8 1,6-8-16,0-12 16,-1-10-16,-2-24 15,-3-30 1,9-26-16,10-34 16,14-24-1,4-22-15,4-35 16,14-32-16,10-71 15,23-54 1,21-22-16,13 47 16,4 53-1,3 31-15,2 21 16,8 22 0,19 17-16,15 7 15,35 8-15,33 5 16,48 9-1,17 17-15,5 14 16,-41 14-16</inkml:trace>
  <inkml:trace contextRef="#ctx0" brushRef="#br0" timeOffset="17883.26">23659 5229 0,'0'0'16,"0"0"-16,0 0 15,-15-2 1,-17-3-16,-26 14 15,-9 20 1,-12 22-16,-35 40 16,-33 49-16,0 30 15,18 9 1,37-13-16,33-18 16,28-9-1,21-5-15,26-12 16,26 0-16,15-6 15,14-9 1,3-13-16,-3-16 16,-13-20-16,-58-58 15,0 0 1,0 0-16,43 40 16,-43-40-1,0 0-15,0 0 16,22 25-16,-22-25 15,0 0 1,0 0-16,7 16 16,-7-16-1,0 0-15,-7 8 16,-15 6-16,-23 4 16</inkml:trace>
  <inkml:trace contextRef="#ctx0" brushRef="#br0" timeOffset="20382.57">23683 6317 0,'0'0'0,"-10"-25"15,-2-8 1,3-14-16,9-2 15,15-3-15,17 4 16,10-2 0,10 8-16,3 9 15,1 10-15,-2 16 16,-2 14 0,-6 16-16,-8 12 15,-13 14 1,-13 12-16,-18 12 15,-17 30-15,-29 18 16,-15-1 0,-10-7-16,10-31 15,14-20 1,53-62-16,0 0 16,-35 27-16,23-34 15</inkml:trace>
  <inkml:trace contextRef="#ctx0" brushRef="#br0" timeOffset="20898.07">24744 5703 0,'0'0'16,"-31"13"-16,-13 9 15,-30 18 1,-15 27-16,-11 23 16,15 11-1,10 6-15,22-4 16,24-7-16,15-9 16,26-12-1,16-7-15,15-19 16,13-7-1,17-2-15,30 3 16,13-3-16,-15-4 16,-101-36-1,0 0-15,69 32 16,-69-32 0,0 0-16,0 0 15,41 24 1,-41-24-16,0 0 15,0 0-15,11 16 16,-11-16 0,0 0-16,0 0 15,2 7 1,-2-7-16,0 0 16,0 0-16,5 0 15,-5 0 1,0 0-16,6-3 15</inkml:trace>
  <inkml:trace contextRef="#ctx0" brushRef="#br0" timeOffset="21507.3">25647 5227 0,'0'0'0,"0"0"15,0 0 1,9 18-16,12 13 16,8 16-1,11 11-15,12 7 16,27 24-16,27 21 16,5-8-1,-3-6-15,-15-15 16,-12-14-1,-16-9-15,-12-7 16,-12-2-16,-20-10 16,-8 1-1,-15 2-15,-15 9 16,-21 8 0,-19 10-16,-33 32 15,-31 28 1,-15 21-16,6-5 15,18-6-15,26-16 16,14-12 0,16-19-16,14-14 15,42-78 1,0 0-16,0 0 16,-25 58-16,25-58 15,-2 22 1</inkml:trace>
  <inkml:trace contextRef="#ctx0" brushRef="#br0" timeOffset="21913.46">28539 5549 0,'0'0'16,"-24"13"-16,-12 9 16,-29 21-1,-29 34-15,-34 34 16,-16 27-16,0 5 15,-1 9 1,11 0-16,5-2 16,12-5-1,3 2-15,14-8 16,19-18 0,19-19-16,21-23 15,41-79-15,-29 56 16,12-24-1</inkml:trace>
  <inkml:trace contextRef="#ctx0" brushRef="#br0" timeOffset="22303.99">27364 5318 0,'0'0'0,"15"18"15,10 9 1,10 15-16,10 21 16,22 33-16,23 40 15,8 25 1,3 5-16,-1-5 15,2-3 1,-4-2-16,-7-8 16,-13-21-16,-11-21 15,-14-24 1,-53-82-16,46 63 16,-46-63-1,0 0-15,0 0 16,31 44-16,-31-44 15,17 16 1,-5-16-16</inkml:trace>
  <inkml:trace contextRef="#ctx0" brushRef="#br0" timeOffset="22780.44">29492 5117 0,'21'10'15,"24"7"1,10 12-16,1 14 15,7 22-15,15 35 0,9 41 16,-4 33 0,-21 7-16,-16 9 15,-22 4 1,-20 7-16,-24 11 16,-28-2-16,-22-8 15,-17-20 1,-2-21-16,6-29 15,16-31 1,20-30-16,47-71 16,0 0-16,0 0 15,0 0-15,-25 41 16,25-41-16,-9 12 16,9-12-1,-2-1-15,2 1 16,5-11-16</inkml:trace>
  <inkml:trace contextRef="#ctx0" brushRef="#br0" timeOffset="22921.03">30268 7513 0,'0'0'0,"0"0"16</inkml:trace>
  <inkml:trace contextRef="#ctx0" brushRef="#br0" timeOffset="57133.15">24062 8872 0,'0'0'0,"0"0"16,-17 21-16,-14 15 15,-23 28 1,-12 37-16,-11 33 16,13 7-16,17-22 15,16-28 1,31-91-16,-12 49 16,19-40-16</inkml:trace>
  <inkml:trace contextRef="#ctx0" brushRef="#br0" timeOffset="57258.12">23979 8327 0,'0'-1'16,"0"-6"-16,13-2 16,16-2-1,20 2-15</inkml:trace>
  <inkml:trace contextRef="#ctx0" brushRef="#br0" timeOffset="57726.76">25379 8172 0,'0'-29'15,"0"-21"-15,-4-15 16,-3 3-16,-11 4 16,-4 13-1,-3 7-15,25 38 16,-28-29 0,-3 9-16,2 14 15,5 8 1,4 11-16,1 11 15,-2 14-15,1 25 16,2 11 0,-4 37-16,-5 37 15,-8 37 1,-10 26-16,-11 12 16,-5 9-16,-3-12 15,8-15 1,0-34-16,9-18 15,4-31 1,15-34-16,28-88 16,0 0-16,-21 37 15,5-27 1,3-21-16</inkml:trace>
  <inkml:trace contextRef="#ctx0" brushRef="#br0" timeOffset="57929.83">24300 9014 0,'0'0'16,"29"-4"-16,31-13 16,41-7-1,55-5-15,58 4 16,5 28-1,-23 19-15,-65 16 16</inkml:trace>
  <inkml:trace contextRef="#ctx0" brushRef="#br0" timeOffset="58507.82">26236 7971 0,'0'0'15,"0"0"1,-30 15-16,-15 14 16,-29 25-16,-14 28 15,-17 37 1,11 17-16,19 9 15,25-6 1,20-5-16,18 0 16,20-2-1,11 4-15,13 12 16,9-5-16,8-2 16,13-3-1</inkml:trace>
  <inkml:trace contextRef="#ctx0" brushRef="#br0" timeOffset="59960.6">26461 9094 0,'0'-27'0,"0"-15"15,2-16-15,16-5 16,15 5 0,11 5-16,9-1 15,-53 54-15,65-56 16,-1 16 0,-12 26-16,-12 24 15,-9 19 1,-7 15-16,-3 21 15,-10 15-15,-2 23 16,0 7 0,-2-23-16,-7-87 15,0 0 1,8 54-16,10-37 16,2-30-16,5-18 15,11-28 1,-5-12-16,2-32 15,-8-15 1,-7 2-16,-5 18 16,-13 98-1,0 0-15,0 0 16,10-63-16,-8 43 16,0 26-1,-2 21-15,0 15 16,2 32-1,0 41-15,3 38 16,5 31-16,6 12 16,-5 3-1,-3-2-15,-5 2 16,-3 2-16,-6 2 16,3-9-1,-3-19-15,-1-15 16,-9-19-1,-1-26-15,-3-40 16,20-75-16,-31 51 16,-10-34-1,-12-29-15,-19-17 16,-22-29 0,-18-24-16,-4-21 15,13-7 1,21 2-16,21 6 15,13-5-15,12-3 16,18 7 0,13 0-16,23 3 15,14 9 1,17 1-16,14 10 16,19 7-16,10 7 15,15 15 1,9 11-16,-2 13 15,0 16 1,-2 11-16,4 11 16,7 11-16,-5 9 15,-6 6 1,-9 7-16,-14 3 16,-8 4-16,-13-2 15,-9-2 1,-59-47-16,47 49 15,-47-49 1,0 0-16,0 0 16,28 39-1,-28-39-15,0 0 16,0 0-16,17 26 16,-17-26-1,0 0-15,0 0 16,6 14-1,-6-14-15,0 0 16,0 0-16,6 2 16,-6-2-1,0 0-15,0 0 16,4 0 0,-4 0-16,0 0 15,0 0-15,4 0 16,-4 0-1,0 0-15,0 0 16,2 0 0,-2 0-16,0 0 15,0 0 1,2 0-16,-2 0 16,0 0-16,0 0 15,5 2 1,-5-2-16,0 0 15,0 0-15,0 5 16,0-5 0,0 0-16,0 0 15,2 0 1</inkml:trace>
  <inkml:trace contextRef="#ctx0" brushRef="#br0" timeOffset="60694.81">28344 7893 0,'0'0'0,"0"0"15,0 0-15,14 17 16,16 9 0,18 20-16,13 3 15,25 17-15,22 11 16,-1-4-1,-3 6-15,-6-8 16,-14 1 0,-14-3-1,-10 0-15,-18-2 16,-17-4-16,-16-10 16,-15-1-16,-17 6 15,-15 9 1,-26 22-16,-30 19 15,-18 10 1,-11 14-16,0 1 16,4 4-16,8-5 15,12-9 1,12-5-16,11-11 16,16-15-1,17-23-15,43-69 16,0 0-1,0 0-15,-20 45 16,26-34-16,17-24 16</inkml:trace>
  <inkml:trace contextRef="#ctx0" brushRef="#br0" timeOffset="61007.24">29531 8017 0,'0'0'0,"0"0"15,0 0-15,0 0 16,0 0-1,11 21-15,14 16 16,13 24 0,9 6-16,16 18 15,11 11-15,4-5 16,-9-6 0,-13-16-16,-15-8 15,-9-8 1</inkml:trace>
  <inkml:trace contextRef="#ctx0" brushRef="#br0" timeOffset="61632.2">30968 7913 0,'0'0'0,"0"0"15,-29 18 1,-20 10-16,-34 24 16,-40 34-16,-19 29 15,-8 15 1,10-3-16,20-16 16,24-15-1,25-20-15,23-15 16,48-61-16,0 0 15,-24 38 1,24-38-16,-2 16 16,10-19-1,-8 3-15,12-7 16,-12 7-16,0 0 16,18-11-1,-18 11-15,20-8 16,7 1-1,-3 11-15,-1 12 16,-6 13-16,-4 15 16,-11 27-1,-4 15-15,-11 44 16,-2 44 0,-4 24-16,7-3 15,1-8-15,2-17 16,2-15-1,3-17-15,-1-20 16,1-17 0,-3-25-16,7-76 15,0 0-15,0 0 16,-4 45 0,10-37-16,10-21 15</inkml:trace>
  <inkml:trace contextRef="#ctx0" brushRef="#br0" timeOffset="62116.35">31307 7865 0,'0'0'0,"21"0"16,14 7-1,22 11-15,-4 23 16,-7 14-16,-1 21 16,6 38-1,-1 42-15,-7 32 16,-17 2-1,-13 4-15,-15-2 16,-19 1 0,-15-1-16,-21-5 15,-12-5-15,-14-13 16,-8-7 0,-3-22-16,9-24 15,8-22-15,20-27 16,57-67-1,0 0-15,0 0 16,-36 38 0,36-38-16,-17 13 15,17-13-15,0 0 16,-3 2 0,6-7-16</inkml:trace>
  <inkml:trace contextRef="#ctx0" brushRef="#br0" timeOffset="62256.94">31545 10442 0,'0'0'15,"0"0"-15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4-09-09T02:11:53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12108 6516 0,'-25'27'0,"-11"11"16,-14 22 0,-14 27-16,-5 36 15,0 21-15,11 17 16,18-1 0,13 3-16,13 7 15,19 2 1,17-5-16,21-6 15,15-9-15,16-14 16,18-19 0,18-14-16,15-14 15,6-14 1,9-13-16,3-17 16,5-13-16,4-21 15,4-15 1,-1-18-16,-4-15 15,-3-20 1,-5-16-16,-11-21 16,-14-11-16,-21-8 15,-10-12 1,-14-8-16,-8-8 16,-11-6-1,-9-5-15,-12-2 16,-9 0-16,-13 0 15,-13 7 1,-21 2-16,-16 7 16,-22 6-1,-19 10-15,-18 10 16,-18 11-16,-17 17 16,-11 17-1,-20 16-15,-6 18 16,-10 18-1,-12 15-15,2 17 16,11 17-16,11 14 16,21 12-1,7 12-15,20 6 16,27 3 0,21 1-16,20-3 15</inkml:trace>
  <inkml:trace contextRef="#ctx0" brushRef="#br0" timeOffset="343.66">12599 7151 0,'-17'24'0,"-10"18"16,-11 26-16,-9 30 15,-2 32 1,6 15-16,14-7 15,16-20 1,13-24-16,9-25 16,-1-21-16,6-17 15,-1-15 1,1-16-16</inkml:trace>
  <inkml:trace contextRef="#ctx0" brushRef="#br0" timeOffset="968.52">12603 7146 0,'0'0'0,"0"0"16,10 18-16,8 15 16,9 23-1,4 13-15,17 21 16,6 7-1,1-13-15,-2-19 16,-3-22 0,-4-26-16,-2-17 15,10-17-15,6-22 16,10-19 0,19-26-16,26-33 15,1-15-15,-22 17 16,-26 20-1,-68 95-15,48-72 16,-48 72 0,22-42-16,-18 31 15,-8 22-15,-9 14 16,-10 17 0,-8 30-16,-19 41 15,-9 51 1,-3 32-16,7 17 15,8 3-15,4-26 16,21-44 0,11-32-16,11-114 15,0 0 1,0 0-16,-2 73 16,2-73-16,0 0 15,0 0 1,0 47-16,0-47 15,0 0 1,0 0-16,-2 20 16,2-20-16,0 0 15,0 0 1,-2 11-16</inkml:trace>
  <inkml:trace contextRef="#ctx0" brushRef="#br0" timeOffset="4686.39">21429 6579 0,'0'0'15,"0"0"-15,-18 0 16,-19-6-16,-12 5 16,1 8-1,-2 10-15,4 12 16,0 11 0,2 12-16,1 10 15,-1 27 1,4 21-16,13 4 15,8 3-15,19-6 16,16-7 0,12 4-16,7 6 15,19 5 1,13-7-16,17-5 16,18-6-16,9-10 15,14-13 1,12-11-16,5-16 15,8-17 1,0-18-16,1-14 16,-2-16-16,-6-12 15,-5-12 1,-3-9-16,-3-10 16,-12-13-16,-9-7 15,-24 2 1,-20-3-16,-18-12 15,-17-6 1,-11-7-16,-13-1 16,-10-5-16,-10 2 15,-7 5 1,-11-1-16,-7 5 16,-8 4-1,-12 2-15,-11 5 16,-15 4-1,-18 5-15,-8 7 16,-5 11-16,-2 11 16,-1 11-1,4 10-15,-3 16 16,-3 14 0,-2 19-16,-4 20 15,-3 19-15,1 18 16,15 10-1,18 6-15,24-3 16,15-1-16</inkml:trace>
  <inkml:trace contextRef="#ctx0" brushRef="#br0" timeOffset="5061.42">21771 7014 0,'0'0'0,"0"0"16,0 0 0,0 27-16,0 27 15,0 26 1,0 12-16,0-5 15,6-7 1,8-8-16,-1-22 16,7-13-16,10-10 15,7-12 1,14-10-16,11-14 16,15-14-1,30-15-15,16-11 16,-5-4-16,-8 2 15,-22 2 1,-22 8-16</inkml:trace>
  <inkml:trace contextRef="#ctx0" brushRef="#br0" timeOffset="5404.98">22843 6583 0,'0'0'0,"0"0"16,0 0-1,-4 23-15,-2 24 16,-4 26 0,-3 28-16,-1 6 15,1 6-15,-5 7 16,5 9-1,3 3-15,8-7 16,8-7 0,2-7-16,5-14 15,1-12-15,-1-21 16,-13-64 0,6 46-16,-6-46 15,0 0 1,4 27-16,-8-14 15,-2-18-15</inkml:trace>
  <inkml:trace contextRef="#ctx0" brushRef="#br0" timeOffset="5592.43">22608 7391 0,'0'0'0,"0"0"15,25-2 1,37-8-16,41-2 16,38 1-16,0 9 15,-9 11 1</inkml:trace>
  <inkml:trace contextRef="#ctx0" brushRef="#br0" timeOffset="5733.03">23046 7652 0,'0'0'16,"0"0"-16,0 0 16,0 0-1</inkml:trace>
  <inkml:trace contextRef="#ctx0" brushRef="#br0" timeOffset="13559.32">21507 8040 0,'0'0'0,"0"0"16,0 0-16,0 0 15,0 0 1,0 0-16,0 0 16,0 0-16,-8 11 15,0 9 1,-8 12-16,5-6 16,0 1-1,2 0-15,-2 2 16,-2 6-16,-3 8 15,-5 4 1,2 3-16,-4 1 16,-1 3-1,-3 1-15,-3 2 16,-1 2-16,-2 4 16,-3 4-1,-10 20-15,-10 11 16,2-2-1,3-6-15,-1-5 16,-1-1-16,3 4 16,-3-2-1,3 2-15,-3-4 16,1 4 0,1 1-16,-5 0 15,-4 3 1,-3 2-16,3 0 15,-3-2-15,1-1 16,-5 3 0,0 0-16,0-1 15,-1 1-15,4 1 16,-3-2 0,0 1-16,0-1 15,-3 0 1,1 2-16,-4 3 15,-9 5-15,10-6 16,-3-4 0,3 2-16,4-4 15,1-4 1,1 2-16,-7 1 16,1-1-1,2 0-15,-3 1 16,0-3-16,2 1 15,-4 1 1,0 0-16,-8 7 16,0-2-16,3-3 15,0-2 1,-1-3-16,-2-2 16,0-1-1,3 2-15,-2-5 16,3-1-1,-3 1-15,1 0 16,-2-1 0,1 0-16,0-2 15,-4 1-15,-1 1 16,-3 6 0,6-8-16,3 0 15,0 1-15,-5 0 16,-6 0-1,5-4-15,11-7 16,0 3 0,-2-4-16,-2-1 15,-1-4-15,-1-1 16,5 0 0,-2 1-16,4-6 15,4-1 1,3-5-16,-1 5 15,-4-3-15,-2-1 16,4-1 0,-2-1-16,0 1 15,7-1 1,-3-2-16,-1 2 16,1-4-16,4 2 15,1 2 1,-2-1-16,4-5 15,4 0 1,10-10-16,-3-1 16,0 1-16,0 1 15,-2-2 1,0 1-16,3-1 16,0 0-1,1 0-15,3-2 16,-2 1-16,2-4 15,0 1 1,4 0-16,3-2 16,-3-3-1,5 3-15,1-6 16,0 1-16,1-2 16,35-18-1,-35 14-15,-5 0 16,3-2-16,37-12 15,-38 14 1,38-14-16,-38 13 16,38-13-1,-41 15-15,41-15 16,-44 15 0,44-15-16,-43 14 15,43-14-15,0 0 16,-44 10-1,44-10-15,-43 9 16,43-9 0,0 0-16,-42 11 15,42-11-15,0 0 16,-38 10 0,38-10-16,0 0 15,0 0 1,-36 10-16,36-10 15,0 0-15,0 0 16,-25 7 0,25-7-16,0 0 15,0 0 1,-20 7-16,20-7 16,0 0-16,0 0 15,-15 7 1,15-7-16,0 0 15,0 0 1,-16 7-16,5-4 16</inkml:trace>
  <inkml:trace contextRef="#ctx0" brushRef="#br0" timeOffset="14684.05">13102 15984 0,'0'0'15,"0"0"-15,0 0 16,0 0 0,0 0-16,-13 17 15,-7 7-15,-5 5 16,7 1-1,2 0-15,3 4 16,-2-1 0,1 3-16,-2 8 15,0 4-15,4 0 16,-4 4 0,3 2-16,-1 0 15,3-3 1,11-51-16,-11 51 15,6 3-15,5-54 16,-4 53 0,4-53-16,0 52 15,0-3 1,6-6-16,-6-43 16,10 40-16,-10-40 15,17 35 1,5-6-16,3-6 15,3-3 1,1-2-16,-1-3 16,6-1-16,0-1 15,3 1 1,7 1-16,4-1 16,1 2-1,-2-5-15,4 2 16,-2 0-16,3 0 15,-3-1 1,2-2-16,-2 0 16,-2-2-1,0 4-15,-2-1 16,-45-11-16,45 13 16,-45-13-1,44 12-15,-44-12 16,46 16-1,-46-16-15,0 0 16,0 0-16,37 14 16,-37-14-1,0 0-15,0 0 16,29 15 0,-29-15-16,0 0 15,0 0-15,21 8 16,-21-8-1,0 0-15,0 0 16,13 6 0,-13-6-16,0 0 15,0 0-15,11 7 16,-11-7 0,0 0-16,0 0 15,7 3 1,-7-3-16,0 0 15,0 0-15,7 0 16,-7 0 0,6-12-16</inkml:trace>
  <inkml:trace contextRef="#ctx0" brushRef="#br0" timeOffset="37772.39">21292 8479 0,'0'0'0,"0"0"15,-11 19 1,-6 8-16,-6 8 16,-6 5-1,0 7-15,-5 12 16,-1 4 0,-4 6-16,-12 26 15,-11 19-15,-3 7 16,-4 8-1,-1-9-15,-6-2 16,-11 0-16,-4 5 16,-5 4-1,-8 2-15,6 3 16,2-4 0,4-1-16,0-4 15,-1 7-15,-9 8 16,0 3-1,-4 2-15,-13 9 16,-8 5 0,-7 4-16,5-6 15,0 4-15,-2-2 16,-5-3 0,-3 0-16,-7-3 15,-6-1 1</inkml:trace>
  <inkml:trace contextRef="#ctx0" brushRef="#br0" timeOffset="38272.37">17449 13360 0,'-35'40'0,"-13"18"16,-39 37-16,-36 37 15,-34 31 1,-8 12-16,14-19 16,7-10-16,12-19 15,5-4 1,2-7-16,-1 2 15,1-4 1,-2-1-16,1-6 16,3 0-1,5-7-15,5-6 16,5-7-16,1-6 16,7-10-1,-5-2-15,0 1 16,-3-3-16,6-2 15,1-6 1,0 2-16,1-7 16,10-5-1,1-4-15,2-6 16,4-3-16,4 0 16,3-2-1,-3 1-15,1 1 16,0 0-1,4 2-15,3-3 16,7-1-16,13-9 16,6-3-1,-2 1-15,5-6 16,42-17 0,-42 20-16,42-20 15,0 0-15,-44 10 16</inkml:trace>
  <inkml:trace contextRef="#ctx0" brushRef="#br0" timeOffset="38990.85">13317 15658 0,'0'0'16,"0"0"-16,0 0 16,-18 16-16,-5 6 15,-8 9 1,2 5-16,-2 5 15,1-1 1,2 5-16,1 2 16,-2 1-16,2 2 15,1-1 1,1 2-16,-2 3 16,0 2-1,2 2-15,1-3 16,4 2-1,2-2-15,18-55 16,-12 53-16,12-53 16,-8 52-1,8-52-15,-2 54 16,6-7-16,4-4 16,-8-43-1,17 36-15,5-3 16,7-4-1,2-2-15,5-5 16,5-2-16,0 0 16,7 0-1,3-2-15,5 0 16,4-3 0,1 6-16,-1 1 15,3 2 1,2 2-16,-3-4 15,3 2-15,-3-3 16,1 1 0,-1-2-16,-1 0 15,-4-2-15,2-1 16,-8 4 0</inkml:trace>
  <inkml:trace contextRef="#ctx0" brushRef="#br0" timeOffset="39115.83">14318 17424 0,'0'0'0,"0"0"16,0 0-16</inkml:trace>
  <inkml:trace contextRef="#ctx0" brushRef="#br0" timeOffset="44512.57">18252 11905 0,'0'0'16,"-6"24"-1,2 19 1,1 28-16,1 3 16,17 18-16,8-11 15,13 1 1,2-2-16,5 1 16,8-7-1,3-5-15,3-11 16,7-9-16,0-13 15,3-11 1,-10-16-16,-5-9 16,4-9-1,0-12-15,-4-6 16,-5-11-16,-8-4 16,-6-7-1,-7-4-15,-8-6 16,-7-2-1,-9-1-15,-9-3 16,-8 1-16,-7 1 16,-10 5-1,-5 5-15,-6 3 16,-6 8 0,-9 3-16,-7 10 15,-1 9 1,-7 9-16,-5 11 15,-21 11-15,-8 16 16,11 7 0,7 11-16,4 6 15,3 14-15,1 6 16,5 15 0,4 9-16,-1 26 15,-1 24-15</inkml:trace>
  <inkml:trace contextRef="#ctx0" brushRef="#br0" timeOffset="51229.75">13942 8766 0,'0'0'0,"0"0"15,0 0 1,0 0-16,0 0 16,0 0-16,0 0 15,0 0 1,0 0-16,3 15 16,7 10-16,9 11 15,6-14 1,-1-4-16,-2-2 15,0 4 1,2 2-16,-3 3 16,4 2-1,2-1-15,1 1 16,9 9-16,0-3 16,0-2-1,5 1-15,-2 2 16,-2-1-16,3 1 15,-4 2 1,-1-1-16,2 3 16,2 0-1,1 0-15,-2 0 16,4 0-16,4 1 16,0-7-1,0 4-15,2 0 16,-1-5-1,2 3-15,-4-1 16,-2 3 0,0 2-16,-1-2 15,-3-1-15,0 3 16,3-2 0,-3-3-16,0 1 15,3 0-15,1-1 16,1 1-1,-4-1-15,-2 3 16,-4 0 0,2-1-16,-1 1 15,-3 2 1,3 0-16,0 0 16,-3 1-16,3-2 15,-3-1 1,3 3-16,-1 2 15,-2-1 1,-2 6-16,0 0 16,-1-3-16,-2 2 15,-2 0 1,3 1-16,-1 1 16,0-5-1,3 3-15,1-3 16,-3 1-16,2 1 15,-4 1 1,-1 2 0,-4 0-16,-3 2 15,2-4-15,-1 2 16,-3-3-16,4-1 16,0 0-1,-2-5-15,1 0 16,-1-3-1,-1 1-15,-18-36 16,14 40 0,-14-40-16,12 47 15,-3 0-15,-9-47 16,10 47 0,-10-47-16,8 44 15,-8-44-15,8 43 16,-8-43-1,0 0-15,5 42 16,-5-42 0,0 0-16,0 0 15,4 37-15,-4-37 16,4 17 0</inkml:trace>
  <inkml:trace contextRef="#ctx0" brushRef="#br0" timeOffset="53166.8">16393 11751 0,'0'0'0,"0"0"16,0 0-16,0 0 15,0 0 1,0 0-16,0 0 16,0 18-1,0 16-15,5 10 16,2-6-16,2-5 16,4-2-1,4-5-15,1-7 16,-1-3-1,-17-16-15,20 20 16,2 3-16,4-1 16,2-3-1,-3 4-15,-25-23 16,20 22 0,-20-22-16,0 0 15,0 0-15,21 21 16,2-8-1,-23-13-15,21 0 16,-2-9 0,1-9-16,-1-9 15,0-6-15,6-14 16,0-2 0,2 0-16,-1-7 15,-2 3 1,2-6-16,-4 1 15,5 0-15,-1 5 16,2-4 0,-2 4-16,1 2 15,-1 1 1,0 5-16,-26 45 16,24-42-16,-24 42 15,0 0 1,0 0-16,20-40 15,-20 40 1,0 0-16,0 0 16,18-34-16,-18 34 15,0 0 1,0 0-16,10-29 16,-10 29-1,0 0-15,0 0 16,10-15-16,-10 15 15,0 0 1,0 0-16,4-12 16,-4 12-1,0 0-15,0 0 16,5-6-16,-5 6 16,0 0-1,0 0-15,2-5 16,-2 5-1,0 0-15,0 0 16,2-4-16,-2 4 16,0 0-1,0 0-15,0-3 16,0 3 0,0 0-16,0 0 15,0-4-15,0 4 16,0 0-1,0 0-15,0-2 16,0 2 0,0 0-16,0 0 15,0-4-15,0 4 16,0 0 0,0 0-16,2-2 15,-2 2 1,0 0-16,0 0 15,0-3-15,0 3 16,0 0 0,0 0-16,0-2 15,0 2 1,0 0-16,0 0 16,0-2-16,0 2 15,0 0 1,0 0-16,0 0 15,0 0 1,0 0-16,0 0 16,0 0-16,0 0 15,0 0 1,0 0-16,-2 0 16,2 0-1,0 0-15,0 0 16,0 0-16,0 0 15,0 0 1,0 0-16,0 0 16,0 0-1,0 0-15,0 0 16,0 0-16,0 0 16,0 0-1,0 0-15,0 2 16,0-2-1,0 0-15,0 0 16,0 0 0,0 0-16,0 0 15,0 0-15,0 0 16,0 0 0,0 0-16,0 0 15,0 0 1,0 0-16,0 0 15,0 0-15,0 0 16,0 0 0,0 0-16,0 0 15,0 0 1,0 0-16,0 0 16,0 0-16,2 0 15,-2 0 1,0 0-16,0 0 15,2-7 1,6-10-16</inkml:trace>
  <inkml:trace contextRef="#ctx0" brushRef="#br0" timeOffset="76005.35">21663 8006 0,'0'0'16,"0"0"-16,0 0 16,0 0-16,0 0 15,0 0 1,0 0-16,-15 14 16,-10 6-1,-7 9-15,-1 3 16,0 1-16,-3 3 15,0 6 1,0 2-16,0 3 16,-4 4-1,1 5-15,-9 5 16,-12 17 0,-12 12-16,1 2 15,-3-4-15,7-3 16,-2-2-1,4 2-15,-1 3 16,2 1 0,-1 2-16,1 1 15,1 0-15,-3 1 16,-2 1 0,1 5-16,-7 5 15,3-1-15,-1-2 16,1-1-1,-1 1-15,4-3 16,-3 2 0,4 3-16,1-2 15,1-1-15,3-2 16,1 1 0,5-7-16,-2 1 15,2 3 1,3-3-16,-1 0 15,2-6 1,4 2-16,0-2 16,2-2-1,-2-2-15,4-7 16,3-2-16,-1 1 16,4 2-1,3-4-15,5 1 16,-1-4-16,2-1 15,5 2 1,0-2-16,9-10 16,2-4-1,0 3-15,-1 3 16,5-1-16,3 3 16,4-3-1,4 1-15,2-5 16,7-1-1,5-2-15,4-1 16,-3-3 0,9 3-16,-2-6 15,9-1-15,2 0 16,0-3 0,7 1-16,3-1 15,-1 1-15,1 2 16,2-4-1,0 0-15,0-1 16,4-1 0,2-2-16,-5 2 15,5-1-15,-3-4 16,3 4 0,-3-1-16,3-2 15,1 1 1,-1 0-16,1-2 15,-2 0 1,1-1-16,-2 0 16,2 3-16,-1-3 15,5 0 1,-4 1-16,4 0 16,-2 0-1,1-1-15,-3 3 16,1-1-16,-2 4 15,0-2 1,1 1-16,-4 2 16,-5-2-16,0 3 15,-3-3 1,-1 0-16,0 0 16,-7-5-1,2 1-15,-35-34 16,33 35-1,-2 1-15,-31-36 16,35 38-16,-35-38 16,31 36-1,-31-36-15,0 0 16,0 0 0,28 31-16,-3-10 15,-9-20-15</inkml:trace>
  <inkml:trace contextRef="#ctx0" brushRef="#br0" timeOffset="76567.83">21008 14664 0,'0'0'0,"0"0"15,0 0 1,0 0-16,0 0 15,2 23 1,5 17-16,4 20 16,-6-2-16,-3 2 15,-7 1 1,-5 4-16,-13 2 16,-5-5-16,-9-2 15,-5 7 1,-16 18-16,-12 9 15,-1 2 1,-3-2-16,3-9 16,6-14-1,7-3-15,9-10 16,8-9-16,41-49 16,-29 40-1,29-40-15,0 0 16,-19 34-1,12-6-15,16-16 16,6-14-16,12-16 16</inkml:trace>
  <inkml:trace contextRef="#ctx0" brushRef="#br0" timeOffset="76973.88">22479 14722 0,'-9'43'0,"-5"24"15,-1 24-15,-7 25 16,-6 40 0,1 15-16,8-15 15,5-15 1,4-3-16,3-3 15,2-12-15,5-7 16,9-16 0,2-21-16,9-33 15,-2-37 1,0-28-16</inkml:trace>
  <inkml:trace contextRef="#ctx0" brushRef="#br0" timeOffset="77551.87">22579 14792 0,'0'0'15,"0"0"-15,0 21 16,0 18-1,0 23-15,6 12 16,6 13-16,7-7 16,11-15-1,7-22-15,2-14 16,12-13 0,7-14-16,13-18 15,4-17-15,24-29 16,15-30-1,-5-18-15,-23 3 16,-15 4 0,-21 14-16,-11 12 15,-39 77-15,22-67 16,-22 67 0,0 0-16,0 0 15,14-33 1,-6 20-16,-1 24 15,-5 18 1,-2 18-16,-7 29 16,-1 42-16,-2 41 15,6 25 1,6-6-16,6-10 16,2-21-16,5-11 15,3-10 1,6-12-16,-3-14 15,4 1 1,2-12-16,-5-20 16</inkml:trace>
  <inkml:trace contextRef="#ctx0" brushRef="#br0" timeOffset="78520.5">23821 16469 0,'0'0'15,"-33"5"-15,-23 1 16,-28 13-16,-10 5 16,-10 10-1,6-1-15,-2-4 16,6-1-1,0-16-15,5-7 16,-3-10-16,-4-7 16,-12-9-1,4 1-15,-3-7 16,3-3 0,2-2-16,8-9 15,7-10 1,8-9-16,12-12 15,15-13-15,11-16 16,11-7 0,15-16-16,13-10 15,13-11 1,11-9-16,12-1 16,10 8-16,8 4 15,6 7 1,5 8-16,10 13 15,8 10 1,2 15-16,9 6 16,7 10-16,8 9 15,10 9 1,7 10-16,-2 14 16,3 7-16,-2 16 15,-2 11 1,-9 14-16,-7 9 15,-5 10 1,-1 12-16,-8 11 16,-4 11-1,-6 7-15,-10 11 16,-9 7-16,-12 12 16,-16 5-1,-14 14-15,-16 0 16,-10 7-1,-12 0-15,-11 3 16,-12 5-16,-8-4 16,-12-1-1,-5-6-15,-10-2 16,-7-1 0,-3-11-16,4-3 15,2-14-15,11-13 16,13-16-1,11-10-15,13-22 16,32-37 0,-24 32-16,24-32 15,0 0-15,0 0 16,-24 26 0,24-26-16,-27 16 15,27-16 1,0 0-16,-32 12 15</inkml:trace>
  <inkml:trace contextRef="#ctx0" brushRef="#br0" timeOffset="87815.08">21611 8013 0,'0'0'15,"-20"18"-15,-7 5 16,-12 15-1,-9 4-15,-4 10 16,-23 27 0,-13 22-16,3 15 15,-5 6-15,7 2 16,4-1 0,-2 4-16,-5 5 15,-4 9-15,-8 8 16,-4 11-1,-4 8-15,6 0 16,0 2 0,-1 2-16,-4 0 15,-7 12 1,7-10-16,9-4 16,9-14-16,9-2 15,2-15 1,9-14-16,7-14 15,12-15 1,8-10-16,9-13 16,1-10-16,10-16 15,3-5 1,-1-4-16,18-38 16,0 0-1,-15 33-15,15-33 16,0 0-16,-16 23 15,16-23 1,-16 11-16,2-13 16</inkml:trace>
  <inkml:trace contextRef="#ctx0" brushRef="#br0" timeOffset="88408.7">19049 11191 0,'0'0'16,"0"0"-1,-7 19-15,-2 19 16,-10 20-16,4 0 16,1 3-1,4 6-15,3 6 16,3 15 0,2-1-16,6-10 15,3-7 1,1-19-16,6-7 15,1-7-15,6-6 16,0-11 0,-2-8-16,7-5 15,5-7 1,8-5-16,10-9 16,8-6-16,0-7 15,4 2 1,-1-1-16,-4 3 15,-56 23 1,55-21-16,-55 21 16,0 0-16,0 0 15,48-18 1,-48 18-16,0 0 16,0 0-1,40-14-15,-40 14 16,33-9-16,-6 7 15</inkml:trace>
  <inkml:trace contextRef="#ctx0" brushRef="#br0" timeOffset="101544.74">23446 14573 0,'41'-3'16,"22"1"-16,18-2 16,13-1-1,-4-8 1,-14-10-16,-3-17 0,4-18 15,1-20 1</inkml:trace>
  <inkml:trace contextRef="#ctx0" brushRef="#br0" timeOffset="102841.41">21549 8209 0,'0'0'16,"0"0"-16,-20 16 15,-10 11-15,-16 16 16,-7 6-1,-6 6-15,-18 21 16,-8 18 0,-5 7-16,0 1 15,7 8-15,2 3 16,2 6 0,5 0-16,5 2 15,-5 3 1,-3 10-16,-6 5 15,-11 9-15,-7 4 16,-6 15 0,1 5-16,6 0 15,14-16 1,5-5-16,6-10 16,4-5-16,11-11 15,6-12 1,8-14-16,5-12 15,5-13 1,7-12-16,12-15 16,-4-7-16,21-40 15,-18 36 1,13-5-16</inkml:trace>
  <inkml:trace contextRef="#ctx0" brushRef="#br0" timeOffset="103372.44">19093 10958 0,'0'0'0,"0"0"16,-6 24-1,-4 25-15,-3 23 16,-2 6 0,-8 9-16,1 3 15,3-4-15,7 2 16,-3-5-1,-1-4-15,3 0 16,5-9 0,8-70-16,-4 51 15,4-51 1,0 0-16,0 44 16,0-44-16,6 38 15,13-13 1,3-16-16,3-9 15,0-7-15,15-6 16,8-5 0,6-6-16,2-3 15,0 0 1,-3-2-16,1 5 16,0-1-16,-2 2 15</inkml:trace>
  <inkml:trace contextRef="#ctx0" brushRef="#br0" timeOffset="103528.75">19608 11733 0,'0'0'0,"0"0"15,0 0 1</inkml:trace>
  <inkml:trace contextRef="#ctx0" brushRef="#br0" timeOffset="105028.3">21466 10703 0,'0'0'15,"0"0"-15,-6 22 16,-8 26 0,-3 16-16,-3 3 15,-4 9-15,3 27 16,5 11 0,14-20-16,6-21 15,12-19 1,-16-54-16,25 26 15,6-23-15,5-19 16,15-22 0,2-15-16,19-27 15,2-22 1,-7 2-16,-12 11 16,-55 89-1,41-68-15,-41 68 16,0 0-16,0 0 15,31-40 1,-15 36-16,-5 22 16,-7 14-1,-2 14-15,0 24 16,8 7-16,1 20 16,10-1-1,-21-96-15,23 65 16,-2-41-1,-1-26-15,-1-18 16,5-22-16,7-25 16,6-34-1,2-16-15,-13-1 16,-8 13 0,-7 27-16,-11 78 15,14-67-15,-1 20 16,10 3-1</inkml:trace>
  <inkml:trace contextRef="#ctx0" brushRef="#br0" timeOffset="105247">22612 10608 0,'-4'30'15,"-3"19"1,-1 25-16,-12 34 15,-9 8-15,-5 16 16,3-3 0,10-17-16,13-27 15,8-85 1,6 55-16,12-39 16,7-25-16</inkml:trace>
  <inkml:trace contextRef="#ctx0" brushRef="#br0" timeOffset="105715.74">22675 10490 0,'0'0'0,"-4"23"16,-3 17-1,-5 30-15,-2 17 16,3 20-16,-2 2 15,13-9 1,10-21-16,-10-79 16,20 53-1,5-28 1,4-22-16,-1-19 16,11-18-16,8-26 15,14-34-15,7-24 16,6-14-1,-11 13-15,-21 31 16,-42 88-16,0 0 16,0 0-1,25-52-15,-16 43 16,-7 31 0,-7 23-16,-6 24 15,-2 20 1,-10 43-16,2 34 15,4-1-15,13-33 16,12-47 0,11-34-16,8-27 15,2-19 1,6-13-16</inkml:trace>
  <inkml:trace contextRef="#ctx0" brushRef="#br0" timeOffset="106137.41">23701 11165 0,'0'0'0,"0"26"16,7 13-16,4 20 15,7-2 1,7-11-16,13-12 15,12-9 1,13-9-16,9-14 16,1-7-16,17-10 15,2-1 1,-9 6-16,-4 1 16,0 2-1,-1 4-15,0-1 16,1 4-1,-1 0-15,-10-2 16,-15 0-16,-53 2 16,0 0-1,35-3-15,-35 3 16,0 0 0,0 0-16,20-1 15,-16 1-15,-6 1 16</inkml:trace>
  <inkml:trace contextRef="#ctx0" brushRef="#br0" timeOffset="106293.73">24988 11473 0,'0'0'16,"0"0"-16,0 0 16</inkml:trace>
  <inkml:trace contextRef="#ctx0" brushRef="#br0" timeOffset="106840.37">21077 11932 0,'0'0'0,"21"0"16,26 0-16,33 0 16,38 0-1,21-9-15,25-6 16,48-6-16,26 3 15,24 14 1,-10 8-16,6 14 16,1 7-1,-1 4-15,-4-1 16,-6 0-16,-10-6 16,-13-2-1,-20-4-15,-35 1 16,-28 1-1,-26 4-15,-26 1 16,-21 0 0,-20-10-16,-49-13 15,41 8-15,-41-8 16,45 12 0</inkml:trace>
  <inkml:trace contextRef="#ctx0" brushRef="#br0" timeOffset="106980.96">25138 11998 0,'0'0'16,"0"0"-16</inkml:trace>
  <inkml:trace contextRef="#ctx0" brushRef="#br0" timeOffset="132365.64">9536 8203 0,'0'0'0,"0"0"15,0 0-15,-25 11 16,-8 4-1,-13 12-15,1 7 16,-3 8-16,2 10 16,-5 8-1,-8 23-15,-4 22 16,7 5 0,16-1-16,15-9 15,16-8 1,9-5-16,7-2 15,7 5-15,10 1 16,7-1 0,10-1-16,10 4 15,7-1 1,7-2-16,6-3 16,12-5-16,8-4 15,13-6 1,5-12-16,7-11 15,1-13 1,-1-7-16,2-17 16,-2-10-16,5-12 15,-1-12 1,-3-16-16,-8-11 16,-10-8-1,-12-9-15,-4-7 16,-7-11-16,-11-12 15,-5-4 1,-7-16-16,-6-2 16,-4-3-1,-14-6-15,-9 2 16,-16 2-16,-17 4 16,-13 6-1,-16 5-15,-6 8 16,-11 1-1,-9 5-15,-11 8 16,-4 9-16,1 13 16,-12 7-1,-9 13-15,-10 11 16,-12 8 0,-4 16-16,0 13 15,-1 14-15,3 13 16,4 15-1,9 9-15,9 12 16,11 4-16,12 8 16,17-7-1,14 1-15,51-73 16,-39 76 0</inkml:trace>
  <inkml:trace contextRef="#ctx0" brushRef="#br0" timeOffset="132662.47">9871 8545 0,'0'0'15,"-7"31"1,-6 25-16,-9 24 15,-12 21 1,-6 24-16,-5 7 16,7 4-16,9-17 15,16-19 1,9-19-16,10-19 16,-6-62-1,19 31-15,8-20 16,5-22-16,1-20 15</inkml:trace>
  <inkml:trace contextRef="#ctx0" brushRef="#br0" timeOffset="133178.04">9949 8663 0,'0'0'0,"0"0"16,0 0-1,0 0-15,0 0 16,0 0-16,0 0 16,9 20-1,5 7-15,5 6 16,3-5 0,4-9-16,3-5 15,6-10-15,5-8 16,14-12-1,-3-3-15,1-7 16,-52 26 0,47-22-16,-47 22 15,44-20-15,-44 20 16,39-6 0,-10 12-16,-12 10 15,-4 12 1,-9 13-16,-4 17 15,-4 13-15,0 7 16,-1 30 0,3 15-16,7 0 15,11-9 1,5-18-16,10-9 16,2-13-16,5-14 15,-7-13 1,4-12-16,2 1 15,-2-4 1,3-8-16</inkml:trace>
  <inkml:trace contextRef="#ctx0" brushRef="#br0" timeOffset="134115.32">14483 5196 0,'0'0'0,"0"0"16,0 0-16,0 0 16,0 0-1,-25 13-15,-8 12 16,-16 12 0,2 10-16,4 7 15,4 11-15,3 18 16,6 11-1,19 8-15,17-3 16,16-4 0,11-1-16,16-7 15,10-6 1,5-7-16,9-11 16,15-11-16,6-6 15,4-15 1,7-19-16,6-13 15,11-15-15,11-17 16,12-14 0,-10-7-16,-20-6 15,-16-2 1,-14-6-16,-17-3 16,-13-5-16,-15-5 15,-11 0 1,-13-3-16,-11-8 15,-10 3 1,-8 0-16,-10 6 16,-12 5-16,-17 4 15,-13 12 1,-16 6 0,-23 9-16,-15 9 15,-19 11-15,-21 14 16,-2 15-16,19 18 15,14 8 1,21 11-16,11 3 16,10 8-1,16 3 1,13-2-16,14-5 0</inkml:trace>
  <inkml:trace contextRef="#ctx0" brushRef="#br0" timeOffset="134380.9">14622 5387 0,'0'0'15,"0"0"-15,0 0 16,0 0-1,0 21-15,-5 19 16,0 23 0,-6 4-16,-4 2 15,-3-4-15,0-7 16,1 2 0,-2-4-16,2-11 15</inkml:trace>
  <inkml:trace contextRef="#ctx0" brushRef="#br0" timeOffset="134865.16">14698 5437 0,'0'0'16,"0"0"-16,0 0 15,0 0 1,0 0-16,0 0 16,9 17-16,8 8 15,10 5 1,7-7-16,11-5 16,8-11-1,14-11-15,9-14 16,23-18-16,1-17 15,-16-1 1,-84 54-16,61-49 16,-61 49-1,0 0-15,0 0 16,0 0-16,36-25 16,-20 18-16,-16 19 15,-10 8-15,-1 14 16,-4 12-1,-5 26-15,-5 31 16,1 24 0,8 18-16,14 14 15,10 1-15,11 4 16,10 1 0,4 3-16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3E4C4-D587-40B9-B846-5A057AF3A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1FE545-093E-44C4-8705-28D5DB90D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5126C-5678-4C62-BFDA-A15D217E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6966-96D1-49C2-89E5-27B44A1BF02F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130BC-F0C4-485E-A1B2-F9FB7C38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05B78-6C6E-415C-90AE-B804F7AD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99-4A7F-4DDC-BD6F-42DA8A653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3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72345-2713-468E-8215-45A4B96D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549E6-4B5C-44EA-BC32-4B2D517CE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24D93-EDA3-4BDB-BCB1-F864C70A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6966-96D1-49C2-89E5-27B44A1BF02F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A3A1A-6E63-4643-8F22-B1E943A2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8E31E-3F3D-4B96-84F3-2A6D970C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99-4A7F-4DDC-BD6F-42DA8A653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22B36E-E808-447F-9169-270470F99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490B59-4AA4-427A-A1D8-40A1682C2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CE730-C404-4164-A2EC-FBF86824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6966-96D1-49C2-89E5-27B44A1BF02F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AE6EC-314B-40DE-AF3C-6B5B0539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2F673-8C1C-4C8B-9B5F-DA4F5CFE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99-4A7F-4DDC-BD6F-42DA8A653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FA837-3486-4BA4-AC74-48B3273E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F99FA-C667-49E6-9CF4-E84D06252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290D3-9B3D-4682-B891-87716359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6966-96D1-49C2-89E5-27B44A1BF02F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6AFA4-D2FD-4B6C-8D2D-B61BB1E5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BD60D-FB62-4445-A907-CC57E915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99-4A7F-4DDC-BD6F-42DA8A653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9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B566A-D996-4705-BF87-8CBC590B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42762-4BBD-4FF2-B93F-633B14A7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D0220-9723-49CF-8F92-E480D082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6966-96D1-49C2-89E5-27B44A1BF02F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2267A-AF85-4F4F-8A7B-33C131A8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BC469-9A32-43BE-9EC7-64D7CA57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99-4A7F-4DDC-BD6F-42DA8A653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9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FD1A6-0162-4684-8319-CF41C420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C697D-A17E-4756-ABDB-527B814F0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089382-AF10-4BDD-8A7A-D16C9F693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ACD33-9767-4543-8C66-4E6E16D2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6966-96D1-49C2-89E5-27B44A1BF02F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7D942-0028-4A01-AE9D-CF692100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0948E7-4BDB-4E18-88BD-24465EAB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99-4A7F-4DDC-BD6F-42DA8A653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0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B7592-1BE9-4AD1-9710-B383F347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D9CD5-D7D1-4D13-AA50-7C740DB45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0F1440-D94F-47E2-AB3F-18FADD405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0C8B4A-59AC-49E7-89F4-C7CAECE11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E94113-B38A-4394-B2C1-9AC44BDE7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01C530-F472-48C7-8205-2636BAC3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6966-96D1-49C2-89E5-27B44A1BF02F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13CFD2-8661-40D4-8D9E-5F73DFFA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44AE44-E033-4148-A2A2-9A204BC8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99-4A7F-4DDC-BD6F-42DA8A653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6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FCF67-2F09-476C-AB1E-1F2D6531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BAA7C3-158C-4EC1-A603-F532619B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6966-96D1-49C2-89E5-27B44A1BF02F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231DBE-3A0D-4F86-BBA5-AD6D1B64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DE0A47-BCDB-42E2-A0F5-53EB41FA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99-4A7F-4DDC-BD6F-42DA8A653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24AC9B-0B68-4A3D-808B-C01DE439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6966-96D1-49C2-89E5-27B44A1BF02F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36CC87-88F4-45FD-B02E-9C736EBC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676E90-9255-4536-9145-D438E5E8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99-4A7F-4DDC-BD6F-42DA8A653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79D28-440D-45CC-AA12-6B5931E3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DC392-6C15-4B6C-B2BE-DB3995E63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45541C-BAC5-431E-AEA3-2BC4D1346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C6614D-0FB7-45F4-AE9E-C96AD095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6966-96D1-49C2-89E5-27B44A1BF02F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B12BB3-BC2E-4AC1-8ADE-BA96E7F6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D734CD-474F-4A6F-A0DC-F0331019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99-4A7F-4DDC-BD6F-42DA8A653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30275-B731-4B1A-9CDB-51A0F939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3F2A06-07F8-4E37-9706-1FEBF082B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750A2-406D-47DB-9CA4-1DEB8C0B2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55584B-AD8D-4504-BB36-855D80AA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6966-96D1-49C2-89E5-27B44A1BF02F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D623C-E6B4-4490-929A-519CC143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A8F4F1-FDBF-4810-845B-7AE32ADD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99-4A7F-4DDC-BD6F-42DA8A653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4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8A9CBF-E6BF-4C4D-96C6-5D5D422D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8B457-107E-4640-B16F-D777CC52A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F1F04-67B1-475C-AD1E-809836F04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C6966-96D1-49C2-89E5-27B44A1BF02F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C973D-3F0A-4BB9-A27F-909B545CA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8BB5D-8C41-4E67-BA87-D1F9B94CB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3499-4A7F-4DDC-BD6F-42DA8A653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4D51C-EE60-4EB7-B05A-0733DD976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/>
              <a:t>일 수업자료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CF6037-564F-410E-B70A-5178310C3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8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315FD-7425-4298-A321-47FC11D6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임시 그리기가 지워지는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13A73-E13B-4066-A0A9-567D0D13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창을 최대화</a:t>
            </a:r>
            <a:endParaRPr lang="en-US" altLang="ko-KR" dirty="0"/>
          </a:p>
          <a:p>
            <a:r>
              <a:rPr lang="ko-KR" altLang="en-US" dirty="0"/>
              <a:t>창을 원래 크기로 되돌린 경우</a:t>
            </a:r>
            <a:endParaRPr lang="en-US" altLang="ko-KR" dirty="0"/>
          </a:p>
          <a:p>
            <a:r>
              <a:rPr lang="ko-KR" altLang="en-US" dirty="0"/>
              <a:t>창을 최소화한 경우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다른 창이 앞을 가리는 경우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윈도우 </a:t>
            </a:r>
            <a:r>
              <a:rPr lang="en-US" altLang="ko-KR" dirty="0">
                <a:sym typeface="Wingdings" panose="05000000000000000000" pitchFamily="2" charset="2"/>
              </a:rPr>
              <a:t>10 </a:t>
            </a:r>
            <a:r>
              <a:rPr lang="ko-KR" altLang="en-US" dirty="0">
                <a:sym typeface="Wingdings" panose="05000000000000000000" pitchFamily="2" charset="2"/>
              </a:rPr>
              <a:t>이후에는 사라짐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프로그래머가 요청한 경우</a:t>
            </a:r>
          </a:p>
        </p:txBody>
      </p:sp>
    </p:spTree>
    <p:extLst>
      <p:ext uri="{BB962C8B-B14F-4D97-AF65-F5344CB8AC3E}">
        <p14:creationId xmlns:p14="http://schemas.microsoft.com/office/powerpoint/2010/main" val="56521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EE9E4-9F7C-4D19-8423-7D2BF36C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키보드 메시지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2C177-72AE-4F41-865F-D15321E1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키보드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물리적인 키보드 </a:t>
            </a:r>
            <a:r>
              <a:rPr lang="en-US" altLang="ko-KR" dirty="0"/>
              <a:t>: </a:t>
            </a:r>
            <a:r>
              <a:rPr lang="ko-KR" altLang="en-US" dirty="0"/>
              <a:t>실제로 우리가 사용하는 키보드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논리적인 키보드 </a:t>
            </a:r>
            <a:r>
              <a:rPr lang="en-US" altLang="ko-KR" dirty="0"/>
              <a:t>: OS</a:t>
            </a:r>
            <a:r>
              <a:rPr lang="ko-KR" altLang="en-US" dirty="0"/>
              <a:t>가 보고 있는 키보드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가상 키보드</a:t>
            </a:r>
            <a:r>
              <a:rPr lang="en-US" altLang="ko-KR" dirty="0"/>
              <a:t>(Virtual Keyboard) : VK_</a:t>
            </a:r>
            <a:r>
              <a:rPr lang="ko-KR" altLang="en-US" dirty="0"/>
              <a:t>*</a:t>
            </a:r>
            <a:r>
              <a:rPr lang="en-US" altLang="ko-KR" dirty="0"/>
              <a:t> </a:t>
            </a:r>
            <a:r>
              <a:rPr lang="ko-KR" altLang="en-US" dirty="0"/>
              <a:t>형식으로 입력 키 확인이 가능</a:t>
            </a:r>
            <a:endParaRPr lang="en-US" altLang="ko-KR" dirty="0"/>
          </a:p>
          <a:p>
            <a:pPr lvl="1"/>
            <a:r>
              <a:rPr lang="en-US" altLang="ko-KR" dirty="0"/>
              <a:t> IME( Input Method Environment 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물리적인 키보드는 전기 신호만 전달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해석을 통해 실제 입력한 값으로 </a:t>
            </a:r>
            <a:r>
              <a:rPr lang="en-US" altLang="ko-KR" dirty="0"/>
              <a:t>OS</a:t>
            </a:r>
            <a:r>
              <a:rPr lang="ko-KR" altLang="en-US" dirty="0"/>
              <a:t>가 논리적인 키보드를 통해 확인</a:t>
            </a:r>
          </a:p>
        </p:txBody>
      </p:sp>
    </p:spTree>
    <p:extLst>
      <p:ext uri="{BB962C8B-B14F-4D97-AF65-F5344CB8AC3E}">
        <p14:creationId xmlns:p14="http://schemas.microsoft.com/office/powerpoint/2010/main" val="5007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04E1-B02D-41D7-A738-ADCEFC1C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90EA8-5E5A-4B33-9134-4FE22CD1E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D6F81E1-2AEA-4A4B-B920-63B26B84D528}"/>
                  </a:ext>
                </a:extLst>
              </p14:cNvPr>
              <p14:cNvContentPartPr/>
              <p14:nvPr/>
            </p14:nvContentPartPr>
            <p14:xfrm>
              <a:off x="1856520" y="1837440"/>
              <a:ext cx="7157160" cy="35082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D6F81E1-2AEA-4A4B-B920-63B26B84D5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7160" y="1828080"/>
                <a:ext cx="7175880" cy="35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27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5D3F0-0CDD-48EA-8536-CF8C96A7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77A54-3FC4-43D8-B9F5-85AF24AD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E285F58-FBDA-4CB3-9F2A-61484BC7589E}"/>
                  </a:ext>
                </a:extLst>
              </p14:cNvPr>
              <p14:cNvContentPartPr/>
              <p14:nvPr/>
            </p14:nvContentPartPr>
            <p14:xfrm>
              <a:off x="1890720" y="1533600"/>
              <a:ext cx="9538560" cy="49356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E285F58-FBDA-4CB3-9F2A-61484BC758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360" y="1524240"/>
                <a:ext cx="9557280" cy="49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943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A0153-38BB-4C12-A733-508DA825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927D4-74BA-4475-9FC2-DC7978640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DA69077-6C0B-4E57-A2FD-CE1D92E9D6A5}"/>
                  </a:ext>
                </a:extLst>
              </p14:cNvPr>
              <p14:cNvContentPartPr/>
              <p14:nvPr/>
            </p14:nvContentPartPr>
            <p14:xfrm>
              <a:off x="3236400" y="1788480"/>
              <a:ext cx="5863680" cy="44845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DA69077-6C0B-4E57-A2FD-CE1D92E9D6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7040" y="1779120"/>
                <a:ext cx="5882400" cy="45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628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A9C4F-B0B7-4EEA-B9C7-1D0B5219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프로그래밍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29AEE-4A2D-4998-BFF3-D1593C399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dirty="0"/>
              <a:t>OS</a:t>
            </a:r>
            <a:r>
              <a:rPr lang="ko-KR" altLang="en-US" dirty="0"/>
              <a:t>에게 요청하는 방식으로 프로그램을 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타이머도 마찬가지로 </a:t>
            </a:r>
            <a:r>
              <a:rPr lang="en-US" altLang="ko-KR" dirty="0"/>
              <a:t>OS</a:t>
            </a:r>
            <a:r>
              <a:rPr lang="ko-KR" altLang="en-US" dirty="0"/>
              <a:t>에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요청 시간에 맞춰 </a:t>
            </a:r>
            <a:r>
              <a:rPr lang="en-US" altLang="ko-KR" dirty="0"/>
              <a:t>OS</a:t>
            </a:r>
            <a:r>
              <a:rPr lang="ko-KR" altLang="en-US" dirty="0"/>
              <a:t>가 </a:t>
            </a:r>
            <a:r>
              <a:rPr lang="en-US" altLang="ko-KR" dirty="0"/>
              <a:t>WM_</a:t>
            </a:r>
            <a:r>
              <a:rPr lang="ko-KR" altLang="en-US" dirty="0"/>
              <a:t>를 발생시키면서 </a:t>
            </a:r>
            <a:r>
              <a:rPr lang="en-US" altLang="ko-KR" dirty="0" err="1"/>
              <a:t>WndProc</a:t>
            </a:r>
            <a:r>
              <a:rPr lang="ko-KR" altLang="en-US" dirty="0"/>
              <a:t>을 호출해준다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요청 </a:t>
            </a:r>
            <a:r>
              <a:rPr lang="en-US" altLang="ko-KR" dirty="0"/>
              <a:t>API : </a:t>
            </a:r>
            <a:r>
              <a:rPr lang="en-US" altLang="ko-KR" dirty="0" err="1"/>
              <a:t>SetTimer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윈도우 메시지 </a:t>
            </a:r>
            <a:r>
              <a:rPr lang="en-US" altLang="ko-KR" dirty="0"/>
              <a:t>: WM_TIMER</a:t>
            </a:r>
          </a:p>
          <a:p>
            <a:r>
              <a:rPr lang="en-US" altLang="ko-KR" dirty="0"/>
              <a:t> WM_CREATE : </a:t>
            </a:r>
            <a:r>
              <a:rPr lang="ko-KR" altLang="en-US" dirty="0"/>
              <a:t>프로그램 </a:t>
            </a:r>
            <a:r>
              <a:rPr lang="ko-KR" altLang="en-US" dirty="0" err="1"/>
              <a:t>실행시</a:t>
            </a:r>
            <a:r>
              <a:rPr lang="ko-KR" altLang="en-US" dirty="0"/>
              <a:t> 단 한번만 호출되는 </a:t>
            </a:r>
            <a:r>
              <a:rPr lang="en-US" altLang="ko-KR" dirty="0"/>
              <a:t>WM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ko-KR" altLang="en-US" dirty="0"/>
              <a:t>기능적으로 생성자와 완전히 동일한 기능</a:t>
            </a:r>
          </a:p>
        </p:txBody>
      </p:sp>
    </p:spTree>
    <p:extLst>
      <p:ext uri="{BB962C8B-B14F-4D97-AF65-F5344CB8AC3E}">
        <p14:creationId xmlns:p14="http://schemas.microsoft.com/office/powerpoint/2010/main" val="230946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160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9월 9일 수업자료</vt:lpstr>
      <vt:lpstr>임시 그리기가 지워지는 경우</vt:lpstr>
      <vt:lpstr>키보드 메시지 처리</vt:lpstr>
      <vt:lpstr>PowerPoint 프레젠테이션</vt:lpstr>
      <vt:lpstr>PowerPoint 프레젠테이션</vt:lpstr>
      <vt:lpstr>O</vt:lpstr>
      <vt:lpstr>API 프로그래밍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마스크 필수로 착용하세요 전자출결하세요</dc:title>
  <dc:creator>YUHAN</dc:creator>
  <cp:lastModifiedBy>YUHAN</cp:lastModifiedBy>
  <cp:revision>6</cp:revision>
  <dcterms:created xsi:type="dcterms:W3CDTF">2024-09-09T00:12:48Z</dcterms:created>
  <dcterms:modified xsi:type="dcterms:W3CDTF">2024-09-09T02:43:02Z</dcterms:modified>
</cp:coreProperties>
</file>