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21CB0-1787-49BA-B6F3-D5404BE0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A97EF-A118-40D1-9DE0-160AB132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1673-923C-47F0-AD60-56F1B6E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B204B-6350-4ADC-9200-44015E7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F02DA-3D10-4D78-8E50-D4F8CA5E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9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CEE92-7757-4958-83A2-DB67C162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C3574-9378-4246-AC62-FD4AA2D78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2772E-6D44-47A5-904A-BB4B071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CF8E-AAE7-466B-8338-D44F260F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5B260-36E4-4A00-8661-AB3617E4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6D93DB-CF0A-42D9-8E3F-71AF34026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91B5A-A4ED-4E4B-BE04-476BC3D66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C790E-ED35-4642-876F-760C9C54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5D8C1-CEE3-4D89-97A4-A666828F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16872-14E2-4DF7-B11F-6C6B9C16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295EE-61F5-45D5-AE31-3A4E913C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2F9D-2736-45C4-8EF0-26CB9512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6BE5A-0394-4ACF-B8AE-07F2DE7F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06DA3-E9D3-45A1-B7EB-1303B635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C4528-2415-4925-AE27-954D80A1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FBEFE-662C-4F18-B75C-17D85B4B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28773E-0771-4374-AABB-3AB98E3D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F93F5-68F1-47E1-BCA9-391348CE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F44FF-CF80-43D1-856B-D468F9D7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9ABFF-FA6F-49D9-8FA7-BAACE52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8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090E5-ACC5-4CB9-ABD3-5CFA406B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B2A93-3A87-4691-8D48-A35622097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91F72-3F65-4ECA-AF81-026406A8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1E561-B98F-45EA-AE34-108F9DE5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69BA7-CC69-4665-B038-1936E14D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531B2-C4E8-4357-8C75-28FBF361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61E0-D5E1-40E5-AEBB-83ED76CE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30692D-7749-42CF-982C-31D22E1D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3BFDF-81E5-4276-9461-CB11549F6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819940-B5CB-47B8-8A33-F49BA02FE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22C29-5803-4E44-8A40-3C2AE86A5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9AE3F-A901-4750-AB19-FE98BFFD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60A3F-F702-4259-822D-12DF2052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371890-1750-46A4-9D29-53DAAF0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74D0F-E87B-49D8-9AC4-B1414E3E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E9BD5-40EA-4780-93FB-B6333D5E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F162F-3F45-4D36-A492-DB107CEA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4F477-06A3-4176-B8C0-BE9E8BD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1DC6EB-DF5A-438C-9918-B993217D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C2710-E7E6-4F0B-AB78-E58DDE9D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FBFA5-7783-4365-B99E-5DF1D99D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2FBAE-FE6A-46D9-8831-FF8E20F7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7373C-2C42-4B95-80C1-3F7C2B85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799E11-92CA-487C-8047-9359B6C99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66BD5-AD14-4B77-99F6-125CB39A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EC893-058C-4492-B34F-0ED461BD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D1B77-AA4F-45EB-BF01-3A205104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19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261D3-9A71-4B99-87FB-584E9DDB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D38604-9808-49EA-BD28-EC0412FB8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E5600E-4415-46D7-A78D-9AEF89FDF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4319CA-C919-4568-B9C9-B141C60F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83A0C-6FE4-4C22-AEB0-CE886016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62EB3-CC58-4072-91A9-F6D3ED9C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D5E2F6-D642-4EDC-925A-CD180E0B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9DB1B-0237-4DC3-B20A-A560BA20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8FA31-1E85-4C35-81C5-ADB44DCD5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AF7A-5A1F-4527-A57D-4B8A0B49AF91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8BFC2-FBF5-4B1D-8D21-EBD6EFFD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B34AD-2604-4D12-A9B9-ABE440C9F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AD6F5-6BBA-44F6-AAF6-81C851E8F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66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F881D-E564-40CF-B1E5-69D858323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0916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658C98-A557-4F7E-B85E-ECE80BB11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2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BF46-8D49-4858-9BEA-4E02ADD8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2C80B-975C-476F-A3F4-E93F6F4F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en-US" altLang="ko-KR" dirty="0"/>
              <a:t> L/RBUTTONDOWN-UP-MOVE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모든 이벤트가 단독</a:t>
            </a:r>
            <a:r>
              <a:rPr lang="en-US" altLang="ko-KR" dirty="0"/>
              <a:t>(</a:t>
            </a:r>
            <a:r>
              <a:rPr lang="ko-KR" altLang="en-US" dirty="0" err="1"/>
              <a:t>콜백</a:t>
            </a:r>
            <a:r>
              <a:rPr lang="ko-KR" altLang="en-US" dirty="0"/>
              <a:t> 함수로 정보를 전달</a:t>
            </a:r>
            <a:r>
              <a:rPr lang="en-US" altLang="ko-KR" dirty="0"/>
              <a:t>)</a:t>
            </a:r>
            <a:r>
              <a:rPr lang="ko-KR" altLang="en-US" dirty="0"/>
              <a:t>으로 동작한다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마우스를 이용한 자유선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전역 변수가 필요한 이유 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함수 간에 정보를 이용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플래그 변수 </a:t>
            </a:r>
            <a:r>
              <a:rPr lang="en-US" altLang="ko-KR" dirty="0"/>
              <a:t>– </a:t>
            </a:r>
            <a:r>
              <a:rPr lang="ko-KR" altLang="en-US" dirty="0"/>
              <a:t>일반 변수와 동일하나</a:t>
            </a:r>
            <a:r>
              <a:rPr lang="en-US" altLang="ko-KR" dirty="0"/>
              <a:t>, </a:t>
            </a:r>
            <a:r>
              <a:rPr lang="ko-KR" altLang="en-US" dirty="0"/>
              <a:t>상태 정보를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46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8BE25-03FA-4352-96A8-261BEEB2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90AEA-B7D3-4577-BC62-F7801F00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19" y="1825625"/>
            <a:ext cx="11142562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 메시지</a:t>
            </a:r>
            <a:endParaRPr lang="en-US" altLang="ko-KR" dirty="0"/>
          </a:p>
          <a:p>
            <a:pPr lvl="1"/>
            <a:r>
              <a:rPr lang="en-US" altLang="ko-KR" dirty="0"/>
              <a:t> WM_KEYDOWN/UP</a:t>
            </a:r>
          </a:p>
          <a:p>
            <a:pPr lvl="1"/>
            <a:r>
              <a:rPr lang="en-US" altLang="ko-KR" dirty="0"/>
              <a:t> ASCII </a:t>
            </a:r>
            <a:r>
              <a:rPr lang="ko-KR" altLang="en-US" dirty="0"/>
              <a:t>코드로 눌린 키 값이 전달이 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 그림 대신 글자를 그리는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자료형 </a:t>
            </a:r>
            <a:r>
              <a:rPr lang="en-US" altLang="ko-KR" dirty="0"/>
              <a:t>: WCHAR( == </a:t>
            </a:r>
            <a:r>
              <a:rPr lang="en-US" altLang="ko-KR" dirty="0" err="1"/>
              <a:t>wchar_t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wsprintf</a:t>
            </a:r>
            <a:r>
              <a:rPr lang="en-US" altLang="ko-KR" dirty="0"/>
              <a:t>( ) : </a:t>
            </a:r>
            <a:r>
              <a:rPr lang="ko-KR" altLang="en-US" dirty="0"/>
              <a:t>선언된 문자열 변수에 지정 형식으로 내용을 채우는 함수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TextOut</a:t>
            </a:r>
            <a:r>
              <a:rPr lang="en-US" altLang="ko-KR" dirty="0"/>
              <a:t>( ) API – </a:t>
            </a:r>
            <a:r>
              <a:rPr lang="ko-KR" altLang="en-US" dirty="0"/>
              <a:t>화면에 지정된 문자열을 </a:t>
            </a:r>
            <a:r>
              <a:rPr lang="ko-KR" altLang="en-US" dirty="0" err="1"/>
              <a:t>그려달라라는</a:t>
            </a:r>
            <a:r>
              <a:rPr lang="ko-KR" altLang="en-US" dirty="0"/>
              <a:t> 요청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문자열이 </a:t>
            </a:r>
            <a:r>
              <a:rPr lang="en-US" altLang="ko-KR" dirty="0"/>
              <a:t>UNICODE</a:t>
            </a:r>
            <a:r>
              <a:rPr lang="ko-KR" altLang="en-US" dirty="0"/>
              <a:t>이기 때문에 문자열 길이를 반드시 </a:t>
            </a:r>
            <a:r>
              <a:rPr lang="en-US" altLang="ko-KR" dirty="0" err="1"/>
              <a:t>lstrlenW</a:t>
            </a:r>
            <a:r>
              <a:rPr lang="en-US" altLang="ko-KR" dirty="0"/>
              <a:t>( )</a:t>
            </a:r>
            <a:r>
              <a:rPr lang="ko-KR" altLang="en-US" dirty="0"/>
              <a:t>로 확인</a:t>
            </a:r>
          </a:p>
        </p:txBody>
      </p:sp>
    </p:spTree>
    <p:extLst>
      <p:ext uri="{BB962C8B-B14F-4D97-AF65-F5344CB8AC3E}">
        <p14:creationId xmlns:p14="http://schemas.microsoft.com/office/powerpoint/2010/main" val="99356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5895A-AF6D-4104-9000-DA69DACC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를 이용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35C92-1101-4114-A6D0-B3AD70FB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HDC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정보를 보관하는 </a:t>
            </a:r>
            <a:r>
              <a:rPr lang="ko-KR" altLang="en-US" dirty="0" err="1"/>
              <a:t>정보체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내용은 알 수 있는 방법이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그리기에 필요한 정보가 있으므로 이를 변경할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변경은 </a:t>
            </a:r>
            <a:r>
              <a:rPr lang="en-US" altLang="ko-KR" dirty="0"/>
              <a:t>OS</a:t>
            </a:r>
            <a:r>
              <a:rPr lang="ko-KR" altLang="en-US" dirty="0"/>
              <a:t>에게 요청해서 변경이 가능</a:t>
            </a:r>
            <a:endParaRPr lang="en-US" altLang="ko-KR" dirty="0"/>
          </a:p>
          <a:p>
            <a:r>
              <a:rPr lang="en-US" altLang="ko-KR" dirty="0"/>
              <a:t> 2</a:t>
            </a:r>
            <a:r>
              <a:rPr lang="ko-KR" altLang="en-US" dirty="0"/>
              <a:t>개의 객체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선의 속성을 변경 </a:t>
            </a:r>
            <a:r>
              <a:rPr lang="en-US" altLang="ko-KR" dirty="0"/>
              <a:t>: </a:t>
            </a:r>
            <a:r>
              <a:rPr lang="ko-KR" altLang="en-US" dirty="0"/>
              <a:t>기본 선의 속성은 굵기 </a:t>
            </a:r>
            <a:r>
              <a:rPr lang="en-US" altLang="ko-KR" dirty="0"/>
              <a:t>1px, </a:t>
            </a:r>
            <a:r>
              <a:rPr lang="ko-KR" altLang="en-US" dirty="0"/>
              <a:t>검은색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면의 속성을 변경 </a:t>
            </a:r>
            <a:r>
              <a:rPr lang="en-US" altLang="ko-KR" dirty="0"/>
              <a:t>: </a:t>
            </a:r>
            <a:r>
              <a:rPr lang="ko-KR" altLang="en-US" dirty="0"/>
              <a:t>기본 면의 색상은 하얀색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변경 방법 </a:t>
            </a:r>
            <a:r>
              <a:rPr lang="en-US" altLang="ko-KR" dirty="0"/>
              <a:t>(</a:t>
            </a:r>
            <a:r>
              <a:rPr lang="ko-KR" altLang="en-US" dirty="0"/>
              <a:t>선 변경 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객체를 생성</a:t>
            </a:r>
            <a:r>
              <a:rPr lang="en-US" altLang="ko-KR" dirty="0"/>
              <a:t>, OS</a:t>
            </a:r>
            <a:r>
              <a:rPr lang="ko-KR" altLang="en-US" dirty="0"/>
              <a:t>에게 선 객체를 전달</a:t>
            </a:r>
            <a:r>
              <a:rPr lang="en-US" altLang="ko-KR" dirty="0"/>
              <a:t>(API)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원래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선은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선을 사용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에게 원래 선을 전달한다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88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5AB0-3703-4F4A-BCE0-F67FC8E5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C7F23-30B8-4F2C-9417-FEA8CBD8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　간단한　그림판을　만들어봅시다．</a:t>
            </a:r>
            <a:endParaRPr lang="en-US" altLang="ko-KR" dirty="0"/>
          </a:p>
          <a:p>
            <a:pPr lvl="1"/>
            <a:r>
              <a:rPr lang="ko-KR" altLang="en-US" dirty="0"/>
              <a:t>　그리기　선택　：　선，　사각형，　타원，　자유선</a:t>
            </a:r>
            <a:endParaRPr lang="en-US" altLang="ko-KR" dirty="0"/>
          </a:p>
          <a:p>
            <a:pPr lvl="1"/>
            <a:r>
              <a:rPr lang="ko-KR" altLang="en-US" dirty="0"/>
              <a:t>　선　굵기　선택　：　１ｐｘ，　５ｐｘ，　１０ｐｘ</a:t>
            </a:r>
            <a:endParaRPr lang="en-US" altLang="ko-KR" dirty="0"/>
          </a:p>
          <a:p>
            <a:pPr lvl="1"/>
            <a:r>
              <a:rPr lang="ko-KR" altLang="en-US" dirty="0"/>
              <a:t>　선　색상　선택　：　빨간색，　녹색，　파란색</a:t>
            </a:r>
            <a:endParaRPr lang="en-US" altLang="ko-KR" dirty="0"/>
          </a:p>
          <a:p>
            <a:pPr lvl="1"/>
            <a:r>
              <a:rPr lang="ko-KR" altLang="en-US" dirty="0"/>
              <a:t>　면　색상　선택　：　검은색，　하얀색，　보라색　（</a:t>
            </a:r>
            <a:r>
              <a:rPr lang="en-US" altLang="ko-KR" dirty="0"/>
              <a:t>188, 67, 200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）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5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CE189-E243-40D9-8C33-35021979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5C30-A70D-41D6-BF3F-A2036DCF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사각형 좌표 표시를 위해 사용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 값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 err="1"/>
              <a:t>우하단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 값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7BFC5-FF95-4573-9D05-10CF16DF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3530212"/>
            <a:ext cx="683990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5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E6046-F189-4BF6-BB20-BF5D2B5C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DA79-2F8A-4307-85CB-4FD2018F2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나를 쫓아오고</a:t>
            </a:r>
            <a:r>
              <a:rPr lang="en-US" altLang="ko-KR" dirty="0"/>
              <a:t>, </a:t>
            </a:r>
            <a:r>
              <a:rPr lang="ko-KR" altLang="en-US" dirty="0"/>
              <a:t>도망가고</a:t>
            </a:r>
            <a:r>
              <a:rPr lang="en-US" altLang="ko-KR" dirty="0"/>
              <a:t>, </a:t>
            </a:r>
            <a:r>
              <a:rPr lang="ko-KR" altLang="en-US" dirty="0"/>
              <a:t>음식을 먹는 간단한 게임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나 </a:t>
            </a:r>
            <a:r>
              <a:rPr lang="en-US" altLang="ko-KR" b="1" dirty="0"/>
              <a:t>: </a:t>
            </a:r>
            <a:r>
              <a:rPr lang="ko-KR" altLang="en-US" b="1" dirty="0"/>
              <a:t>사각형 표시</a:t>
            </a:r>
            <a:r>
              <a:rPr lang="en-US" altLang="ko-KR" b="1" dirty="0"/>
              <a:t>, </a:t>
            </a:r>
            <a:r>
              <a:rPr lang="ko-KR" altLang="en-US" b="1" dirty="0"/>
              <a:t>내가 이동시킬 수 있는 객체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적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자동으로 이동하는 객체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음식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80853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355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0916</vt:lpstr>
      <vt:lpstr>마우스 이벤트</vt:lpstr>
      <vt:lpstr>키보드 이벤트</vt:lpstr>
      <vt:lpstr>HDC를 이용 API</vt:lpstr>
      <vt:lpstr>과제</vt:lpstr>
      <vt:lpstr>RECT 자료형</vt:lpstr>
      <vt:lpstr>게임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12</cp:revision>
  <dcterms:created xsi:type="dcterms:W3CDTF">2025-09-15T23:59:57Z</dcterms:created>
  <dcterms:modified xsi:type="dcterms:W3CDTF">2025-09-16T02:45:08Z</dcterms:modified>
</cp:coreProperties>
</file>