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FAC1-2F5B-4A00-A7E7-88604697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8BCBB-1D4C-41E2-AA0A-269BE8ED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F711-0733-4262-A868-4C04EA08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51E67-4B83-40B8-BB04-329D063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593CA-6247-48CC-9B61-64D7A34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38D3-FDB5-4FCA-8068-39F0BA4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85956-1C56-477E-BB4B-AD9095BA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B76D5-8F97-4D45-A26B-8DBB2683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2457-6E20-4B37-B02E-1447E7E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F9AF-DE9C-419E-B5C3-233E94F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B4FE22-85BF-40B4-9358-90CC5436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5B396-6D13-4517-8023-F61BA773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9778-5F22-47EC-9F5C-D3ED0238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34A3A-7E57-4F5F-A1FF-511B9F94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E954-467D-4DDF-9B4C-7E2A8C7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9475-02CB-400B-8FEB-60E85F9D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43F6E-F4B0-44DC-8D78-B2E7B3F8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CE24A-6AD2-49C8-B8CB-9A659550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4B141-309B-4954-A3BB-598A909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55E7-F624-43CF-9AB2-119502E2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6D05-6F51-484B-9F87-0C8C010C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56A4-9097-4CCA-A815-00C5F99E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E12E3-3B09-4D37-8A4D-7FBB4746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B90D6-FA9D-405C-9269-4B9D696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E805B-1267-48AA-A501-AE3863F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A0CC-DB2F-4DF7-BCB0-8C71E8E1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44EC-0D1B-4DFC-8005-33739D46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F29F0-70E9-4962-9F91-ECEB213E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F6E6A-E086-4997-82CC-971BDD47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C211A-E9E1-44B1-86A0-336D5C0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EB85D-F978-4FB0-AFC6-D0FE4ED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98A0-CBD4-4ADD-B033-254DEFF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8EB90-AF85-4848-AAA6-741AFE2D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3BB16-6637-4504-B4E1-BC5F3E10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BE0FA-37BA-43E2-B9AA-DE57A354A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F5384-84E5-419D-AD4E-16F2EEBA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B42DE-47E0-4A8D-976B-7BAFFF1C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E73A6-910D-462D-8685-BDABE09B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84CC26-0B81-469E-B024-5FF414D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36523-EF19-40EF-A4E2-3E03F3FD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197B1-66E6-4BEB-A642-0975710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0E966-E653-4392-8C22-05584118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464B2-F4E6-4CCC-91EB-8BC8F79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FF937-E954-4E16-9C79-ACF7E4A8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6E1DF-EDCD-4454-A748-F328D1B5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C8D75-8536-4FDE-BAFF-4DEC20FC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DB01A-28DF-437C-B800-895E36A3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54FAF-A648-495F-9C7F-AB307103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0005E-238F-4AD6-81A0-1F0C0E33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051F0-A595-4775-96E8-E612FB0B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F872A-01D6-447E-8D95-629C0D6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A99C9-C1D7-4F93-AA6D-3D535E6D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C2C2-1C4C-4DD4-AAB8-7F9743E6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A9CA6-4879-4F6D-9D66-955D9881B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1225F-C9AB-4442-B0E1-E68DD000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B2A1E-9961-4D94-BEFA-EE8B0DA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93036-CAEE-4FD4-8000-4871AD8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6EF24-19A1-452F-9DF1-6F76AFB5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B1DA7-A857-4B61-8DFF-BFF1B653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1B9E1-546E-4E08-A91D-278B5B07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6497D-C2EC-4948-85C4-B0925BF5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71C1B-299E-4DC9-A5F1-BC4FFF34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F2551-AA0E-4C00-9B35-D2307948C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7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A6CC-F7A8-4AE3-BB7B-74A2746F6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0909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D535B-E83C-4154-99B3-72B0CE48A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68C8E-9384-4BF4-9D5E-6AA3B119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F3569-BF77-4964-9D22-2A5121D6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</a:t>
            </a:r>
            <a:r>
              <a:rPr lang="en-US" altLang="ko-KR" dirty="0"/>
              <a:t>(GUI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에서 화면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: OS</a:t>
            </a:r>
            <a:r>
              <a:rPr lang="ko-KR" altLang="en-US" dirty="0"/>
              <a:t>의 것이다</a:t>
            </a:r>
            <a:r>
              <a:rPr lang="en-US" altLang="ko-KR" dirty="0"/>
              <a:t>. </a:t>
            </a:r>
            <a:r>
              <a:rPr lang="ko-KR" altLang="en-US" dirty="0"/>
              <a:t>화면 그리기는 결국 </a:t>
            </a:r>
            <a:r>
              <a:rPr lang="en-US" altLang="ko-KR" dirty="0"/>
              <a:t>OS</a:t>
            </a:r>
            <a:r>
              <a:rPr lang="ko-KR" altLang="en-US" dirty="0"/>
              <a:t>에게 요청하는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면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그리기 요청 </a:t>
            </a:r>
            <a:r>
              <a:rPr lang="en-US" altLang="ko-KR" dirty="0"/>
              <a:t>API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</a:t>
            </a:r>
            <a:r>
              <a:rPr lang="en-US" altLang="ko-KR" dirty="0" err="1"/>
              <a:t>MoveToEx</a:t>
            </a:r>
            <a:r>
              <a:rPr lang="en-US" altLang="ko-KR" dirty="0"/>
              <a:t>( ) – </a:t>
            </a:r>
            <a:r>
              <a:rPr lang="ko-KR" altLang="en-US" dirty="0"/>
              <a:t>시작점 설정</a:t>
            </a:r>
            <a:r>
              <a:rPr lang="en-US" altLang="ko-KR" dirty="0"/>
              <a:t>, </a:t>
            </a:r>
            <a:r>
              <a:rPr lang="en-US" altLang="ko-KR" dirty="0" err="1"/>
              <a:t>LineTo</a:t>
            </a:r>
            <a:r>
              <a:rPr lang="en-US" altLang="ko-KR" dirty="0"/>
              <a:t>( ) – </a:t>
            </a:r>
            <a:r>
              <a:rPr lang="ko-KR" altLang="en-US" dirty="0"/>
              <a:t>끝점 설정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사각형 그리기 </a:t>
            </a:r>
            <a:r>
              <a:rPr lang="en-US" altLang="ko-KR" dirty="0"/>
              <a:t>: Rectangle( ) – 2</a:t>
            </a:r>
            <a:r>
              <a:rPr lang="ko-KR" altLang="en-US" dirty="0"/>
              <a:t>개의 좌표 값 전달 </a:t>
            </a:r>
            <a:r>
              <a:rPr lang="en-US" altLang="ko-KR" dirty="0"/>
              <a:t>(left, top, right, bottom)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타원 그리기 </a:t>
            </a:r>
            <a:r>
              <a:rPr lang="en-US" altLang="ko-KR" dirty="0"/>
              <a:t>: Ellipse( ) – 2</a:t>
            </a:r>
            <a:r>
              <a:rPr lang="ko-KR" altLang="en-US" dirty="0"/>
              <a:t>개의 좌표 값 전달 </a:t>
            </a:r>
            <a:r>
              <a:rPr lang="en-US" altLang="ko-KR" dirty="0"/>
              <a:t>– </a:t>
            </a:r>
            <a:r>
              <a:rPr lang="ko-KR" altLang="en-US" dirty="0"/>
              <a:t>내접하는 원을 그리도록 요청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9623A7-F2D6-4893-974C-0310777F1A5F}"/>
              </a:ext>
            </a:extLst>
          </p:cNvPr>
          <p:cNvGrpSpPr/>
          <p:nvPr/>
        </p:nvGrpSpPr>
        <p:grpSpPr>
          <a:xfrm>
            <a:off x="9609667" y="4563533"/>
            <a:ext cx="1529477" cy="1929342"/>
            <a:chOff x="7509933" y="2048933"/>
            <a:chExt cx="3191933" cy="4026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98DEE1-A1FE-4B60-A394-ED4AAD367A66}"/>
                </a:ext>
              </a:extLst>
            </p:cNvPr>
            <p:cNvSpPr/>
            <p:nvPr/>
          </p:nvSpPr>
          <p:spPr>
            <a:xfrm>
              <a:off x="7509933" y="2048933"/>
              <a:ext cx="3191933" cy="4026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AB72C7-0B31-4D78-A65A-BB4BB0FD20B0}"/>
                </a:ext>
              </a:extLst>
            </p:cNvPr>
            <p:cNvSpPr/>
            <p:nvPr/>
          </p:nvSpPr>
          <p:spPr>
            <a:xfrm>
              <a:off x="8978899" y="4001294"/>
              <a:ext cx="254000" cy="232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E12DBDA-DBF0-477B-A9F4-CD928D38E1A4}"/>
                </a:ext>
              </a:extLst>
            </p:cNvPr>
            <p:cNvCxnSpPr>
              <a:stCxn id="7" idx="6"/>
              <a:endCxn id="5" idx="6"/>
            </p:cNvCxnSpPr>
            <p:nvPr/>
          </p:nvCxnSpPr>
          <p:spPr>
            <a:xfrm flipV="1">
              <a:off x="9232899" y="4062148"/>
              <a:ext cx="1468967" cy="5516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F0F275-E731-4CC3-AA78-9BD20A11A29E}"/>
                </a:ext>
              </a:extLst>
            </p:cNvPr>
            <p:cNvCxnSpPr>
              <a:cxnSpLocks/>
              <a:stCxn id="7" idx="0"/>
              <a:endCxn id="5" idx="0"/>
            </p:cNvCxnSpPr>
            <p:nvPr/>
          </p:nvCxnSpPr>
          <p:spPr>
            <a:xfrm flipV="1">
              <a:off x="9105899" y="2048933"/>
              <a:ext cx="1" cy="195236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81FD36-357B-4C32-AA71-62A9E8F5D22E}"/>
              </a:ext>
            </a:extLst>
          </p:cNvPr>
          <p:cNvGrpSpPr/>
          <p:nvPr/>
        </p:nvGrpSpPr>
        <p:grpSpPr>
          <a:xfrm rot="5400000">
            <a:off x="7381488" y="4550548"/>
            <a:ext cx="1529475" cy="1929340"/>
            <a:chOff x="7509933" y="2048933"/>
            <a:chExt cx="3191933" cy="402642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3F5C934-3E17-4DCE-A391-ACD449E6BD62}"/>
                </a:ext>
              </a:extLst>
            </p:cNvPr>
            <p:cNvSpPr/>
            <p:nvPr/>
          </p:nvSpPr>
          <p:spPr>
            <a:xfrm>
              <a:off x="7509933" y="2048933"/>
              <a:ext cx="3191933" cy="4026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9556440-BEE7-4DF8-8015-4828DD329AD1}"/>
                </a:ext>
              </a:extLst>
            </p:cNvPr>
            <p:cNvSpPr/>
            <p:nvPr/>
          </p:nvSpPr>
          <p:spPr>
            <a:xfrm>
              <a:off x="8978899" y="4001294"/>
              <a:ext cx="254000" cy="232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A2FC3E6-B71A-4A3B-9747-25CDFC831283}"/>
                </a:ext>
              </a:extLst>
            </p:cNvPr>
            <p:cNvCxnSpPr>
              <a:stCxn id="18" idx="6"/>
              <a:endCxn id="17" idx="6"/>
            </p:cNvCxnSpPr>
            <p:nvPr/>
          </p:nvCxnSpPr>
          <p:spPr>
            <a:xfrm flipV="1">
              <a:off x="9232899" y="4062148"/>
              <a:ext cx="1468967" cy="5516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8C6776-FD66-41F6-8C7F-8C9EC69EACA2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flipV="1">
              <a:off x="9105899" y="2048933"/>
              <a:ext cx="1" cy="195236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39C344-8D62-475B-ABF4-B6E7604F3129}"/>
              </a:ext>
            </a:extLst>
          </p:cNvPr>
          <p:cNvGrpSpPr/>
          <p:nvPr/>
        </p:nvGrpSpPr>
        <p:grpSpPr>
          <a:xfrm>
            <a:off x="1975507" y="4967113"/>
            <a:ext cx="2074333" cy="911692"/>
            <a:chOff x="3157901" y="5030509"/>
            <a:chExt cx="2074333" cy="9116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808EAC-D1A8-4625-B511-F1FF3575D002}"/>
                </a:ext>
              </a:extLst>
            </p:cNvPr>
            <p:cNvSpPr/>
            <p:nvPr/>
          </p:nvSpPr>
          <p:spPr>
            <a:xfrm>
              <a:off x="3157902" y="5030509"/>
              <a:ext cx="2074332" cy="911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D55F65-1B64-42F4-B280-53B12B7DEA55}"/>
                </a:ext>
              </a:extLst>
            </p:cNvPr>
            <p:cNvSpPr/>
            <p:nvPr/>
          </p:nvSpPr>
          <p:spPr>
            <a:xfrm>
              <a:off x="3157901" y="5030509"/>
              <a:ext cx="2074332" cy="9116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C24839-6CBD-4411-80BB-72160FBD7082}"/>
              </a:ext>
            </a:extLst>
          </p:cNvPr>
          <p:cNvGrpSpPr/>
          <p:nvPr/>
        </p:nvGrpSpPr>
        <p:grpSpPr>
          <a:xfrm>
            <a:off x="4489693" y="4683920"/>
            <a:ext cx="725634" cy="1650999"/>
            <a:chOff x="5429770" y="4732866"/>
            <a:chExt cx="725634" cy="16509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6C8492-3166-48CB-84E8-C182EA8791E6}"/>
                </a:ext>
              </a:extLst>
            </p:cNvPr>
            <p:cNvSpPr/>
            <p:nvPr/>
          </p:nvSpPr>
          <p:spPr>
            <a:xfrm rot="16200000">
              <a:off x="4967088" y="5195549"/>
              <a:ext cx="1650999" cy="72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DE8A3C-56D4-433C-A1BB-B6C6189D6DBF}"/>
                </a:ext>
              </a:extLst>
            </p:cNvPr>
            <p:cNvSpPr/>
            <p:nvPr/>
          </p:nvSpPr>
          <p:spPr>
            <a:xfrm rot="16200000">
              <a:off x="4967087" y="5195549"/>
              <a:ext cx="1650999" cy="7256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1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D0A-A54F-4051-BF12-10C69DCA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1666B-E50A-4FAA-B287-565A4A08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820400" cy="4351338"/>
          </a:xfrm>
        </p:spPr>
        <p:txBody>
          <a:bodyPr/>
          <a:lstStyle/>
          <a:p>
            <a:r>
              <a:rPr lang="en-US" altLang="ko-KR" dirty="0"/>
              <a:t> WM_PAINT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내부에 구현되어 있는 코드는 화면의 모든 변경에도 문제없이 출력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화면의 모든 변경 </a:t>
            </a:r>
            <a:r>
              <a:rPr lang="en-US" altLang="ko-KR" dirty="0">
                <a:sym typeface="Wingdings" panose="05000000000000000000" pitchFamily="2" charset="2"/>
              </a:rPr>
              <a:t> WM_PAINT</a:t>
            </a:r>
            <a:r>
              <a:rPr lang="ko-KR" altLang="en-US" dirty="0">
                <a:sym typeface="Wingdings" panose="05000000000000000000" pitchFamily="2" charset="2"/>
              </a:rPr>
              <a:t>가 호출되는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 크기 조절</a:t>
            </a:r>
            <a:r>
              <a:rPr lang="en-US" altLang="ko-KR" dirty="0"/>
              <a:t>, </a:t>
            </a:r>
            <a:r>
              <a:rPr lang="ko-KR" altLang="en-US" dirty="0"/>
              <a:t>창의 최대화</a:t>
            </a:r>
            <a:r>
              <a:rPr lang="en-US" altLang="ko-KR" dirty="0"/>
              <a:t>, </a:t>
            </a:r>
            <a:r>
              <a:rPr lang="ko-KR" altLang="en-US" dirty="0"/>
              <a:t>창의 최소화</a:t>
            </a:r>
            <a:r>
              <a:rPr lang="en-US" altLang="ko-KR" dirty="0"/>
              <a:t>, </a:t>
            </a:r>
            <a:r>
              <a:rPr lang="ko-KR" altLang="en-US" dirty="0"/>
              <a:t>화면 밖으로 이동하는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프로그램이 실행되고 난 직후 </a:t>
            </a:r>
            <a:r>
              <a:rPr lang="en-US" altLang="ko-KR" dirty="0"/>
              <a:t>OS</a:t>
            </a:r>
            <a:r>
              <a:rPr lang="ko-KR" altLang="en-US" dirty="0"/>
              <a:t>에 의해 한번 호출 </a:t>
            </a:r>
            <a:r>
              <a:rPr lang="en-US" altLang="ko-KR" dirty="0"/>
              <a:t>(</a:t>
            </a:r>
            <a:r>
              <a:rPr lang="ko-KR" altLang="en-US" dirty="0"/>
              <a:t>자동으로 호출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프로그래머의 요청에 의해 </a:t>
            </a:r>
            <a:r>
              <a:rPr lang="en-US" altLang="ko-KR" dirty="0"/>
              <a:t>OS</a:t>
            </a:r>
            <a:r>
              <a:rPr lang="ko-KR" altLang="en-US" dirty="0"/>
              <a:t>가 호출해주는 경우</a:t>
            </a:r>
            <a:endParaRPr lang="en-US" altLang="ko-KR" dirty="0"/>
          </a:p>
          <a:p>
            <a:r>
              <a:rPr lang="en-US" altLang="ko-KR" dirty="0"/>
              <a:t> HDC (Handle Device Context)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 그리기를 요청할 때 반드시 필요한 자료 구조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획득 방법 </a:t>
            </a:r>
            <a:r>
              <a:rPr lang="en-US" altLang="ko-KR" dirty="0"/>
              <a:t>1 – WM_PAINT</a:t>
            </a:r>
            <a:r>
              <a:rPr lang="ko-KR" altLang="en-US" dirty="0"/>
              <a:t>에서 </a:t>
            </a:r>
            <a:r>
              <a:rPr lang="en-US" altLang="ko-KR" dirty="0" err="1"/>
              <a:t>BeginPaint</a:t>
            </a:r>
            <a:r>
              <a:rPr lang="en-US" altLang="ko-KR" dirty="0"/>
              <a:t>( )</a:t>
            </a:r>
            <a:r>
              <a:rPr lang="ko-KR" altLang="en-US" dirty="0"/>
              <a:t>로 획득</a:t>
            </a:r>
            <a:r>
              <a:rPr lang="en-US" altLang="ko-KR" dirty="0"/>
              <a:t>, </a:t>
            </a:r>
            <a:r>
              <a:rPr lang="en-US" altLang="ko-KR" dirty="0" err="1"/>
              <a:t>EndPaint</a:t>
            </a:r>
            <a:r>
              <a:rPr lang="en-US" altLang="ko-KR" dirty="0"/>
              <a:t>( ) </a:t>
            </a:r>
            <a:r>
              <a:rPr lang="ko-KR" altLang="en-US" dirty="0"/>
              <a:t>해제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획득 방법 </a:t>
            </a:r>
            <a:r>
              <a:rPr lang="en-US" altLang="ko-KR" dirty="0"/>
              <a:t>2 – WM_PAINT </a:t>
            </a:r>
            <a:r>
              <a:rPr lang="ko-KR" altLang="en-US" dirty="0"/>
              <a:t>이외에서 </a:t>
            </a:r>
            <a:r>
              <a:rPr lang="en-US" altLang="ko-KR" dirty="0" err="1"/>
              <a:t>GetDC</a:t>
            </a:r>
            <a:r>
              <a:rPr lang="en-US" altLang="ko-KR" dirty="0"/>
              <a:t>( )</a:t>
            </a:r>
            <a:r>
              <a:rPr lang="ko-KR" altLang="en-US" dirty="0"/>
              <a:t>로 회득</a:t>
            </a:r>
            <a:r>
              <a:rPr lang="en-US" altLang="ko-KR" dirty="0"/>
              <a:t>, </a:t>
            </a:r>
            <a:r>
              <a:rPr lang="en-US" altLang="ko-KR" dirty="0" err="1"/>
              <a:t>ReleaseDC</a:t>
            </a:r>
            <a:r>
              <a:rPr lang="en-US" altLang="ko-KR" dirty="0"/>
              <a:t>( ) </a:t>
            </a:r>
            <a:r>
              <a:rPr lang="ko-KR" altLang="en-US" dirty="0"/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9032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0BEF-85E3-4792-AA6D-B4324934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2F8D0-CD51-4F54-B20F-DB6D45BC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WM_LBUTTONDOWN, WM_LBUTTONUP, WM_MOUSEMOVE</a:t>
            </a:r>
          </a:p>
          <a:p>
            <a:pPr lvl="1"/>
            <a:r>
              <a:rPr lang="en-US" altLang="ko-KR" dirty="0"/>
              <a:t> H/W </a:t>
            </a:r>
            <a:r>
              <a:rPr lang="ko-KR" altLang="en-US" dirty="0"/>
              <a:t>관련된 사용자 입력을 모든 단계가 구분된다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단계별로 구성되므로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ko-KR" altLang="en-US" dirty="0" err="1"/>
              <a:t>입력할때마다</a:t>
            </a:r>
            <a:r>
              <a:rPr lang="ko-KR" altLang="en-US" dirty="0"/>
              <a:t> </a:t>
            </a:r>
            <a:r>
              <a:rPr lang="en-US" altLang="ko-KR" dirty="0"/>
              <a:t>WM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: OS</a:t>
            </a:r>
            <a:r>
              <a:rPr lang="ko-KR" altLang="en-US" dirty="0"/>
              <a:t>가 호출하는 함수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일반 함수와 동일한 성격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이전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시에 정보를 보관하려면 전역 변수를 사용해야 한다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 x, y </a:t>
            </a:r>
            <a:r>
              <a:rPr lang="ko-KR" altLang="en-US" dirty="0"/>
              <a:t>좌표 값을 획득하는 방법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lParam</a:t>
            </a:r>
            <a:r>
              <a:rPr lang="ko-KR" altLang="en-US" dirty="0"/>
              <a:t>으로부터 획득</a:t>
            </a:r>
            <a:endParaRPr lang="en-US" altLang="ko-KR" dirty="0"/>
          </a:p>
          <a:p>
            <a:pPr lvl="2"/>
            <a:r>
              <a:rPr lang="en-US" altLang="ko-KR" dirty="0"/>
              <a:t> LOWORD( ) </a:t>
            </a:r>
            <a:r>
              <a:rPr lang="ko-KR" altLang="en-US" dirty="0"/>
              <a:t>매크로</a:t>
            </a:r>
            <a:r>
              <a:rPr lang="en-US" altLang="ko-KR" dirty="0"/>
              <a:t> – 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2"/>
            <a:r>
              <a:rPr lang="en-US" altLang="ko-KR" dirty="0"/>
              <a:t> HIWORD( ) </a:t>
            </a:r>
            <a:r>
              <a:rPr lang="ko-KR" altLang="en-US" dirty="0"/>
              <a:t>매크로 </a:t>
            </a:r>
            <a:r>
              <a:rPr lang="en-US" altLang="ko-KR" dirty="0"/>
              <a:t>– y </a:t>
            </a:r>
            <a:r>
              <a:rPr lang="ko-KR" altLang="en-US" dirty="0"/>
              <a:t>좌표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F8D637-F42B-45FA-8319-D2D826F6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44661"/>
            <a:ext cx="376290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7D72F-0C15-47CF-9268-2779482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자유선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A403-60D0-468A-90E3-727E3C0A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7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현재 위치는 다음 위치의 이전 위치가 됨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현재 </a:t>
            </a:r>
            <a:r>
              <a:rPr lang="en-US" altLang="ko-KR" dirty="0"/>
              <a:t>x, y </a:t>
            </a:r>
            <a:r>
              <a:rPr lang="ko-KR" altLang="en-US" dirty="0"/>
              <a:t>좌표 값은 다음 위치에서 시작 좌표로 설정</a:t>
            </a:r>
          </a:p>
        </p:txBody>
      </p:sp>
      <p:pic>
        <p:nvPicPr>
          <p:cNvPr id="1026" name="Picture 2" descr="마우스 커서 - 무료 편집 도구개 아이콘">
            <a:extLst>
              <a:ext uri="{FF2B5EF4-FFF2-40B4-BE49-F238E27FC236}">
                <a16:creationId xmlns:a16="http://schemas.microsoft.com/office/drawing/2014/main" id="{2572CB93-57AC-4FB7-AE9E-EA889DA6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29" y="5497268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B6E245D-DEA1-4705-9FA4-E4C503812DA9}"/>
              </a:ext>
            </a:extLst>
          </p:cNvPr>
          <p:cNvSpPr/>
          <p:nvPr/>
        </p:nvSpPr>
        <p:spPr>
          <a:xfrm>
            <a:off x="4372897" y="5288778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2698-A0E8-4ABC-B8AE-646D799C3353}"/>
              </a:ext>
            </a:extLst>
          </p:cNvPr>
          <p:cNvSpPr txBox="1"/>
          <p:nvPr/>
        </p:nvSpPr>
        <p:spPr>
          <a:xfrm>
            <a:off x="4933165" y="5575611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y </a:t>
            </a:r>
            <a:r>
              <a:rPr lang="en-US" altLang="ko-KR" dirty="0"/>
              <a:t>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 이동이나 다른 </a:t>
            </a:r>
            <a:r>
              <a:rPr lang="en-US" altLang="ko-KR" dirty="0">
                <a:sym typeface="Wingdings" panose="05000000000000000000" pitchFamily="2" charset="2"/>
              </a:rPr>
              <a:t>WM</a:t>
            </a:r>
            <a:r>
              <a:rPr lang="ko-KR" altLang="en-US" dirty="0">
                <a:sym typeface="Wingdings" panose="05000000000000000000" pitchFamily="2" charset="2"/>
              </a:rPr>
              <a:t>가 전달되면 </a:t>
            </a:r>
            <a:r>
              <a:rPr lang="en-US" altLang="ko-KR" dirty="0">
                <a:sym typeface="Wingdings" panose="05000000000000000000" pitchFamily="2" charset="2"/>
              </a:rPr>
              <a:t>x, y </a:t>
            </a:r>
            <a:r>
              <a:rPr lang="ko-KR" altLang="en-US" dirty="0">
                <a:sym typeface="Wingdings" panose="05000000000000000000" pitchFamily="2" charset="2"/>
              </a:rPr>
              <a:t>값은 삭제</a:t>
            </a:r>
            <a:endParaRPr lang="ko-KR" altLang="en-US" dirty="0"/>
          </a:p>
        </p:txBody>
      </p:sp>
      <p:pic>
        <p:nvPicPr>
          <p:cNvPr id="7" name="Picture 2" descr="마우스 커서 - 무료 편집 도구개 아이콘">
            <a:extLst>
              <a:ext uri="{FF2B5EF4-FFF2-40B4-BE49-F238E27FC236}">
                <a16:creationId xmlns:a16="http://schemas.microsoft.com/office/drawing/2014/main" id="{67FAA217-8A99-4325-838C-C1E525E63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36" y="4719393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60431C0-5858-4A0B-8A75-CAB4389EE77B}"/>
              </a:ext>
            </a:extLst>
          </p:cNvPr>
          <p:cNvSpPr/>
          <p:nvPr/>
        </p:nvSpPr>
        <p:spPr>
          <a:xfrm>
            <a:off x="5078804" y="4510903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BB5269-FA5A-4B23-B97E-2B71BC46BFCF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640286" y="4778292"/>
            <a:ext cx="484395" cy="556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39C675-2813-42EA-A6DD-6A85FDF8470C}"/>
              </a:ext>
            </a:extLst>
          </p:cNvPr>
          <p:cNvSpPr txBox="1"/>
          <p:nvPr/>
        </p:nvSpPr>
        <p:spPr>
          <a:xfrm>
            <a:off x="4221965" y="4785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8C38C-71D9-45E1-8197-8357F7BB53A0}"/>
              </a:ext>
            </a:extLst>
          </p:cNvPr>
          <p:cNvSpPr txBox="1"/>
          <p:nvPr/>
        </p:nvSpPr>
        <p:spPr>
          <a:xfrm>
            <a:off x="5613999" y="4871807"/>
            <a:ext cx="497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x’,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y’ </a:t>
            </a:r>
            <a:r>
              <a:rPr lang="en-US" altLang="ko-KR" dirty="0"/>
              <a:t>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x, y</a:t>
            </a:r>
            <a:r>
              <a:rPr lang="en-US" altLang="ko-KR" dirty="0"/>
              <a:t>, 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1"/>
                </a:solidFill>
              </a:rPr>
              <a:t>x’, y’</a:t>
            </a:r>
            <a:r>
              <a:rPr lang="en-US" altLang="ko-KR" dirty="0"/>
              <a:t>);</a:t>
            </a:r>
          </a:p>
        </p:txBody>
      </p:sp>
      <p:pic>
        <p:nvPicPr>
          <p:cNvPr id="14" name="Picture 2" descr="마우스 커서 - 무료 편집 도구개 아이콘">
            <a:extLst>
              <a:ext uri="{FF2B5EF4-FFF2-40B4-BE49-F238E27FC236}">
                <a16:creationId xmlns:a16="http://schemas.microsoft.com/office/drawing/2014/main" id="{0F3F98FF-F243-414C-8CB0-B8A2811C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67" y="3914188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8455580-2207-4976-8430-F0C95BE15FE7}"/>
              </a:ext>
            </a:extLst>
          </p:cNvPr>
          <p:cNvSpPr/>
          <p:nvPr/>
        </p:nvSpPr>
        <p:spPr>
          <a:xfrm>
            <a:off x="5725135" y="3705698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53533-86C7-4727-A7C8-2CE49D0B0175}"/>
              </a:ext>
            </a:extLst>
          </p:cNvPr>
          <p:cNvSpPr txBox="1"/>
          <p:nvPr/>
        </p:nvSpPr>
        <p:spPr>
          <a:xfrm>
            <a:off x="4868296" y="39805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06E8FE-4D55-4AFC-8725-85F1EBEDF2E3}"/>
              </a:ext>
            </a:extLst>
          </p:cNvPr>
          <p:cNvCxnSpPr>
            <a:cxnSpLocks/>
            <a:stCxn id="8" idx="7"/>
            <a:endCxn id="15" idx="3"/>
          </p:cNvCxnSpPr>
          <p:nvPr/>
        </p:nvCxnSpPr>
        <p:spPr>
          <a:xfrm flipV="1">
            <a:off x="5346193" y="3973087"/>
            <a:ext cx="424819" cy="58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C64FDE-2AB5-4A61-9113-16A791746E47}"/>
              </a:ext>
            </a:extLst>
          </p:cNvPr>
          <p:cNvCxnSpPr>
            <a:endCxn id="4" idx="1"/>
          </p:cNvCxnSpPr>
          <p:nvPr/>
        </p:nvCxnSpPr>
        <p:spPr>
          <a:xfrm>
            <a:off x="757630" y="3087444"/>
            <a:ext cx="3661144" cy="224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136616-742E-48DB-A547-4EB095EE65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7630" y="3087444"/>
            <a:ext cx="4367051" cy="146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31B788-2118-4E6A-A8A7-B70ED5D0D70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7630" y="3078643"/>
            <a:ext cx="5013382" cy="6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FA611F-067F-4748-8BCD-3336AA7426BC}"/>
              </a:ext>
            </a:extLst>
          </p:cNvPr>
          <p:cNvSpPr txBox="1"/>
          <p:nvPr/>
        </p:nvSpPr>
        <p:spPr>
          <a:xfrm>
            <a:off x="6330181" y="4035909"/>
            <a:ext cx="518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x’’,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y’’</a:t>
            </a:r>
            <a:r>
              <a:rPr lang="en-US" altLang="ko-KR" dirty="0"/>
              <a:t> 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x’, y’</a:t>
            </a:r>
            <a:r>
              <a:rPr lang="en-US" altLang="ko-KR" b="1" dirty="0"/>
              <a:t>, </a:t>
            </a:r>
            <a:r>
              <a:rPr lang="en-US" altLang="ko-KR" dirty="0"/>
              <a:t>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x’’, y’’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43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405</Words>
  <Application>Microsoft Office PowerPoint</Application>
  <PresentationFormat>와이드스크린</PresentationFormat>
  <Paragraphs>43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0909</vt:lpstr>
      <vt:lpstr>화면 그리기</vt:lpstr>
      <vt:lpstr>화면 그리기</vt:lpstr>
      <vt:lpstr>사용자 입력</vt:lpstr>
      <vt:lpstr>자유선 그리기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0909</dc:title>
  <dc:creator>YUHAN</dc:creator>
  <cp:lastModifiedBy>YUHAN</cp:lastModifiedBy>
  <cp:revision>10</cp:revision>
  <dcterms:created xsi:type="dcterms:W3CDTF">2025-09-09T00:02:59Z</dcterms:created>
  <dcterms:modified xsi:type="dcterms:W3CDTF">2025-09-09T02:00:07Z</dcterms:modified>
</cp:coreProperties>
</file>