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69AD6-0A6D-4FA4-B30C-F2C0CFB13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B02DC4-26F9-402A-9ADF-5826F9EB1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1E06A4-F62C-4684-9C62-1628158F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107C6-4A63-46F3-957D-82CB7896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90200-3D98-4431-A73F-9CA8F1C8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05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85C68-CA5E-44F3-9E94-26D2C73F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7EB275-0F05-4475-ADA3-B9894B8C9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279CC-07CB-4521-B5BF-FB158ABA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10669-9D0A-49BC-B52E-D0A105B8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DFD750-F2B1-40D1-A310-E2AE50E8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371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67320B7-A3A8-4A4D-9891-D9D7C71513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0ED7F0-F1F3-45E3-9CD4-18CA01C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DF86E6-79F7-4446-8D38-0D494C920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E118A-BD2B-4E29-9DE3-40272D6F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DBB7AD-E206-49C4-AB8E-6C58D8CE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84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A08EC-BDF5-49B5-884D-C931B0C7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AD181-F954-4E6A-B3C1-52B057BDF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91D01-638D-405F-9741-C3516B57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8F99F-3F5B-412A-B3DC-9BB72950D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19A59-87B5-49C9-A767-7F999D835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153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D8C09-EDE3-4CF5-9FB0-A71F96E04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9CA465-647F-48BA-84A0-F7F0D7B3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5C8B6-A5CF-4A8F-8653-EEB244667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BD3974-E166-4B5B-89CA-FBE97B893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D939F9-F199-460F-8435-42B1EAFE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1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D5CAC-8A48-4680-9567-432D1E92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84E3-48A3-4161-A92A-0396CD3DEF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36EBAC-4885-41FB-8AC3-40EF29B53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AFD7E-2513-4028-818A-DF3FE2F4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CF804-5A12-49DB-8FE9-EF9E4541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EA6C08-C515-4819-B840-3C8BF901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937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4049A-7B52-4ABC-A025-C368995F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203027-108D-4D47-AAD9-AE78AD1F9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361A03-0248-4F36-89BB-088ECB67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E1686-DC12-46D8-A078-1AE518B5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49CE16-30F5-4D34-9988-58DBE4B18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CE66F0-3731-4537-8DBF-0D5AF319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D1DB0C-4F7F-4143-8F9A-CE7DCDBD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783590-D43F-43E0-AA43-39E2A6D2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9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848CC-D47B-4595-8629-FBF18361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65C38A-CC56-4E6B-A8DB-6DCBC90D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254DB2-68FA-4892-A07A-93CFC0FD9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F9CC20-589E-4985-A086-79C21F59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50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8B0CE-D4DA-4B64-B25F-3739C3B7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DC56FF-D459-4F2D-A329-5CF62768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57DAED-533E-46EA-B812-BEF7B700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58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842DE-886E-475A-B1F2-70AD8CBC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AA3F8-0E68-48DF-BAF9-65DC81674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115997-AAF3-44D5-B33A-2163B7E37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A74460-105D-46EE-91DA-E823FD6E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AE49D6-8EDE-4390-BB3D-59F71CBE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170E67-23C1-4CC1-B397-1ACCDE54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45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51F61-612B-4DD4-930C-F1BFB05CF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49048D4-3C6E-4B6E-A325-0665FFDE3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5CB950-333E-49FE-A334-C6C63988B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4CB64-B94F-4831-900E-D9A15377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8178A3-AF2B-4241-8FA1-D0064CE5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216CB4-E37B-4E27-9971-B33111E7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24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9A839D-6E72-4063-8AEC-65A06DAAF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5B5147-6142-429A-91D8-4B8DD9B7D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88AC53-396A-4C0F-8543-A2D6B3FE8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22B41-E29B-46EF-8673-9960E617C69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E8DED4-895C-4357-8D4C-1060759F5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76A9D-9C20-4DC6-AD2C-0D9989DAD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818FD-A8B3-4433-96DE-F83DE77CE0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2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4AA18-DC04-41BD-9BA0-525A6E48D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1028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8C613E-A71D-4818-A976-4EB73CF05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7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5876D-74DE-4E01-9BC9-4082C005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6915B-1774-4D81-AED8-BFDBBF5D0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6474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함수부터 이해 필요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함수의 동작 흐름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5C2CC-A809-4017-8E9D-9B708C0236E0}"/>
              </a:ext>
            </a:extLst>
          </p:cNvPr>
          <p:cNvSpPr txBox="1"/>
          <p:nvPr/>
        </p:nvSpPr>
        <p:spPr>
          <a:xfrm>
            <a:off x="1413933" y="2844800"/>
            <a:ext cx="186140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void</a:t>
            </a:r>
            <a:r>
              <a:rPr lang="ko-KR" altLang="en-US" dirty="0"/>
              <a:t> </a:t>
            </a:r>
            <a:r>
              <a:rPr lang="en-US" altLang="ko-KR" dirty="0"/>
              <a:t>a( ) { …. }</a:t>
            </a:r>
          </a:p>
          <a:p>
            <a:r>
              <a:rPr lang="en-US" altLang="ko-KR" dirty="0"/>
              <a:t>void b( ) { …. }</a:t>
            </a:r>
          </a:p>
          <a:p>
            <a:endParaRPr lang="en-US" altLang="ko-KR" dirty="0"/>
          </a:p>
          <a:p>
            <a:r>
              <a:rPr lang="en-US" altLang="ko-KR" dirty="0"/>
              <a:t>void main( 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	….. – 1)</a:t>
            </a:r>
          </a:p>
          <a:p>
            <a:r>
              <a:rPr lang="en-US" altLang="ko-KR" dirty="0"/>
              <a:t>	a( );</a:t>
            </a:r>
          </a:p>
          <a:p>
            <a:r>
              <a:rPr lang="en-US" altLang="ko-KR" dirty="0"/>
              <a:t>	…. – 2)</a:t>
            </a:r>
          </a:p>
          <a:p>
            <a:r>
              <a:rPr lang="en-US" altLang="ko-KR" dirty="0"/>
              <a:t>	b( );</a:t>
            </a:r>
          </a:p>
          <a:p>
            <a:r>
              <a:rPr lang="en-US" altLang="ko-KR" dirty="0"/>
              <a:t>	… - 3)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783BD3-364F-43E6-B3AA-CA0B9AA868AF}"/>
              </a:ext>
            </a:extLst>
          </p:cNvPr>
          <p:cNvSpPr/>
          <p:nvPr/>
        </p:nvSpPr>
        <p:spPr>
          <a:xfrm>
            <a:off x="4960836" y="1255550"/>
            <a:ext cx="1981200" cy="11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</a:p>
          <a:p>
            <a:pPr algn="ctr"/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739B2D-3FB9-4116-B53A-C06B1CB10949}"/>
              </a:ext>
            </a:extLst>
          </p:cNvPr>
          <p:cNvSpPr/>
          <p:nvPr/>
        </p:nvSpPr>
        <p:spPr>
          <a:xfrm>
            <a:off x="4960836" y="2435168"/>
            <a:ext cx="1981200" cy="780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a( 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552A88-CC09-4396-94F1-693D5FD0D04F}"/>
              </a:ext>
            </a:extLst>
          </p:cNvPr>
          <p:cNvSpPr/>
          <p:nvPr/>
        </p:nvSpPr>
        <p:spPr>
          <a:xfrm>
            <a:off x="4960836" y="3254721"/>
            <a:ext cx="1981200" cy="11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</a:p>
          <a:p>
            <a:pPr algn="ctr"/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8DB7273-2D18-4C27-9483-21BCFEBC8BA3}"/>
              </a:ext>
            </a:extLst>
          </p:cNvPr>
          <p:cNvSpPr/>
          <p:nvPr/>
        </p:nvSpPr>
        <p:spPr>
          <a:xfrm>
            <a:off x="4960836" y="4434340"/>
            <a:ext cx="1981200" cy="7800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b( 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67B9DF-13DD-43B3-BF89-97A2B7E7D6C7}"/>
              </a:ext>
            </a:extLst>
          </p:cNvPr>
          <p:cNvSpPr/>
          <p:nvPr/>
        </p:nvSpPr>
        <p:spPr>
          <a:xfrm>
            <a:off x="4960836" y="5253893"/>
            <a:ext cx="1981200" cy="11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</a:p>
          <a:p>
            <a:pPr algn="ctr"/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3455CC-63D6-424C-B991-4ACCEFF0500A}"/>
              </a:ext>
            </a:extLst>
          </p:cNvPr>
          <p:cNvSpPr/>
          <p:nvPr/>
        </p:nvSpPr>
        <p:spPr>
          <a:xfrm>
            <a:off x="9372600" y="1255550"/>
            <a:ext cx="1981200" cy="11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</a:p>
          <a:p>
            <a:pPr algn="ctr"/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C40B84-122D-4A12-A255-DC6EF3BA8548}"/>
              </a:ext>
            </a:extLst>
          </p:cNvPr>
          <p:cNvSpPr/>
          <p:nvPr/>
        </p:nvSpPr>
        <p:spPr>
          <a:xfrm>
            <a:off x="9372600" y="3617588"/>
            <a:ext cx="1981200" cy="78008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a( 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A8A78F-4DFA-4B1C-835D-9DB8E3AAF9BD}"/>
              </a:ext>
            </a:extLst>
          </p:cNvPr>
          <p:cNvSpPr/>
          <p:nvPr/>
        </p:nvSpPr>
        <p:spPr>
          <a:xfrm>
            <a:off x="9372600" y="2432368"/>
            <a:ext cx="1981200" cy="11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</a:p>
          <a:p>
            <a:pPr algn="ctr"/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B04D44-6253-45EE-BC18-E6BEC2837BD9}"/>
              </a:ext>
            </a:extLst>
          </p:cNvPr>
          <p:cNvSpPr/>
          <p:nvPr/>
        </p:nvSpPr>
        <p:spPr>
          <a:xfrm>
            <a:off x="9372600" y="4434340"/>
            <a:ext cx="1981200" cy="7800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b( )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E9DA65E-42CA-46D0-B7A0-BA9FCBDFEB86}"/>
              </a:ext>
            </a:extLst>
          </p:cNvPr>
          <p:cNvSpPr/>
          <p:nvPr/>
        </p:nvSpPr>
        <p:spPr>
          <a:xfrm>
            <a:off x="9372600" y="5253893"/>
            <a:ext cx="1981200" cy="114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</a:p>
          <a:p>
            <a:pPr algn="ctr"/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7309F96A-56A0-4DBA-A071-D7819BCCD152}"/>
              </a:ext>
            </a:extLst>
          </p:cNvPr>
          <p:cNvSpPr/>
          <p:nvPr/>
        </p:nvSpPr>
        <p:spPr>
          <a:xfrm>
            <a:off x="7374467" y="3714786"/>
            <a:ext cx="1693333" cy="8741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39FBD7-965A-4015-9DA2-84C9D2657854}"/>
              </a:ext>
            </a:extLst>
          </p:cNvPr>
          <p:cNvSpPr txBox="1"/>
          <p:nvPr/>
        </p:nvSpPr>
        <p:spPr>
          <a:xfrm>
            <a:off x="7239133" y="2601602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a( ) </a:t>
            </a:r>
            <a:r>
              <a:rPr lang="ko-KR" altLang="en-US" dirty="0"/>
              <a:t>함수의 호출</a:t>
            </a:r>
            <a:endParaRPr lang="en-US" altLang="ko-KR" dirty="0"/>
          </a:p>
          <a:p>
            <a:r>
              <a:rPr lang="ko-KR" altLang="en-US" dirty="0"/>
              <a:t>위치를 변경한</a:t>
            </a:r>
            <a:endParaRPr lang="en-US" altLang="ko-KR" dirty="0"/>
          </a:p>
          <a:p>
            <a:r>
              <a:rPr lang="ko-KR" altLang="en-US" dirty="0"/>
              <a:t>경우의 실행 흐름</a:t>
            </a:r>
          </a:p>
        </p:txBody>
      </p:sp>
    </p:spTree>
    <p:extLst>
      <p:ext uri="{BB962C8B-B14F-4D97-AF65-F5344CB8AC3E}">
        <p14:creationId xmlns:p14="http://schemas.microsoft.com/office/powerpoint/2010/main" val="176479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CE085-F7FC-49B1-BA81-683BA7D6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B0E4F-639E-4FC7-83D0-9F729C4F6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690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쓰레드 정의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프로그램의 새로운</a:t>
            </a:r>
            <a:r>
              <a:rPr lang="en-US" altLang="ko-KR" dirty="0"/>
              <a:t> </a:t>
            </a:r>
            <a:r>
              <a:rPr lang="ko-KR" altLang="en-US" dirty="0"/>
              <a:t>실행 흐름을 만들어서 작업을 수행하는 </a:t>
            </a:r>
            <a:r>
              <a:rPr lang="ko-KR" altLang="en-US" b="1" dirty="0">
                <a:solidFill>
                  <a:srgbClr val="FF0000"/>
                </a:solidFill>
              </a:rPr>
              <a:t>함수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7B4CB56-6269-4517-B8EC-5EA1F5EB69E2}"/>
              </a:ext>
            </a:extLst>
          </p:cNvPr>
          <p:cNvSpPr/>
          <p:nvPr/>
        </p:nvSpPr>
        <p:spPr>
          <a:xfrm>
            <a:off x="2506133" y="2912533"/>
            <a:ext cx="1227667" cy="1227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main</a:t>
            </a:r>
            <a:endParaRPr lang="ko-KR" altLang="en-US" dirty="0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0ABCC7A-7C09-46D7-97C1-E3E17B67E409}"/>
              </a:ext>
            </a:extLst>
          </p:cNvPr>
          <p:cNvSpPr/>
          <p:nvPr/>
        </p:nvSpPr>
        <p:spPr>
          <a:xfrm>
            <a:off x="3008639" y="4148667"/>
            <a:ext cx="505028" cy="2260600"/>
          </a:xfrm>
          <a:custGeom>
            <a:avLst/>
            <a:gdLst>
              <a:gd name="connsiteX0" fmla="*/ 81694 w 505028"/>
              <a:gd name="connsiteY0" fmla="*/ 0 h 2260600"/>
              <a:gd name="connsiteX1" fmla="*/ 310294 w 505028"/>
              <a:gd name="connsiteY1" fmla="*/ 279400 h 2260600"/>
              <a:gd name="connsiteX2" fmla="*/ 344161 w 505028"/>
              <a:gd name="connsiteY2" fmla="*/ 347133 h 2260600"/>
              <a:gd name="connsiteX3" fmla="*/ 318761 w 505028"/>
              <a:gd name="connsiteY3" fmla="*/ 414866 h 2260600"/>
              <a:gd name="connsiteX4" fmla="*/ 64761 w 505028"/>
              <a:gd name="connsiteY4" fmla="*/ 567266 h 2260600"/>
              <a:gd name="connsiteX5" fmla="*/ 310294 w 505028"/>
              <a:gd name="connsiteY5" fmla="*/ 778933 h 2260600"/>
              <a:gd name="connsiteX6" fmla="*/ 454228 w 505028"/>
              <a:gd name="connsiteY6" fmla="*/ 863600 h 2260600"/>
              <a:gd name="connsiteX7" fmla="*/ 437294 w 505028"/>
              <a:gd name="connsiteY7" fmla="*/ 889000 h 2260600"/>
              <a:gd name="connsiteX8" fmla="*/ 251028 w 505028"/>
              <a:gd name="connsiteY8" fmla="*/ 956733 h 2260600"/>
              <a:gd name="connsiteX9" fmla="*/ 166361 w 505028"/>
              <a:gd name="connsiteY9" fmla="*/ 1041400 h 2260600"/>
              <a:gd name="connsiteX10" fmla="*/ 149428 w 505028"/>
              <a:gd name="connsiteY10" fmla="*/ 1075266 h 2260600"/>
              <a:gd name="connsiteX11" fmla="*/ 505028 w 505028"/>
              <a:gd name="connsiteY11" fmla="*/ 1380066 h 2260600"/>
              <a:gd name="connsiteX12" fmla="*/ 378028 w 505028"/>
              <a:gd name="connsiteY12" fmla="*/ 1430866 h 2260600"/>
              <a:gd name="connsiteX13" fmla="*/ 284894 w 505028"/>
              <a:gd name="connsiteY13" fmla="*/ 1439333 h 2260600"/>
              <a:gd name="connsiteX14" fmla="*/ 217161 w 505028"/>
              <a:gd name="connsiteY14" fmla="*/ 1447800 h 2260600"/>
              <a:gd name="connsiteX15" fmla="*/ 318761 w 505028"/>
              <a:gd name="connsiteY15" fmla="*/ 1701800 h 2260600"/>
              <a:gd name="connsiteX16" fmla="*/ 56294 w 505028"/>
              <a:gd name="connsiteY16" fmla="*/ 1769533 h 2260600"/>
              <a:gd name="connsiteX17" fmla="*/ 39361 w 505028"/>
              <a:gd name="connsiteY17" fmla="*/ 1921933 h 2260600"/>
              <a:gd name="connsiteX18" fmla="*/ 420361 w 505028"/>
              <a:gd name="connsiteY18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028" h="2260600">
                <a:moveTo>
                  <a:pt x="81694" y="0"/>
                </a:moveTo>
                <a:cubicBezTo>
                  <a:pt x="172380" y="102021"/>
                  <a:pt x="215887" y="148051"/>
                  <a:pt x="310294" y="279400"/>
                </a:cubicBezTo>
                <a:cubicBezTo>
                  <a:pt x="325027" y="299897"/>
                  <a:pt x="332872" y="324555"/>
                  <a:pt x="344161" y="347133"/>
                </a:cubicBezTo>
                <a:cubicBezTo>
                  <a:pt x="335694" y="369711"/>
                  <a:pt x="337702" y="399943"/>
                  <a:pt x="318761" y="414866"/>
                </a:cubicBezTo>
                <a:cubicBezTo>
                  <a:pt x="241204" y="475972"/>
                  <a:pt x="64761" y="567266"/>
                  <a:pt x="64761" y="567266"/>
                </a:cubicBezTo>
                <a:cubicBezTo>
                  <a:pt x="146605" y="637822"/>
                  <a:pt x="224298" y="713501"/>
                  <a:pt x="310294" y="778933"/>
                </a:cubicBezTo>
                <a:cubicBezTo>
                  <a:pt x="354592" y="812638"/>
                  <a:pt x="412164" y="827144"/>
                  <a:pt x="454228" y="863600"/>
                </a:cubicBezTo>
                <a:cubicBezTo>
                  <a:pt x="461918" y="870264"/>
                  <a:pt x="446544" y="884760"/>
                  <a:pt x="437294" y="889000"/>
                </a:cubicBezTo>
                <a:cubicBezTo>
                  <a:pt x="377235" y="916527"/>
                  <a:pt x="313117" y="934155"/>
                  <a:pt x="251028" y="956733"/>
                </a:cubicBezTo>
                <a:cubicBezTo>
                  <a:pt x="222806" y="984955"/>
                  <a:pt x="192336" y="1011096"/>
                  <a:pt x="166361" y="1041400"/>
                </a:cubicBezTo>
                <a:cubicBezTo>
                  <a:pt x="158147" y="1050983"/>
                  <a:pt x="140778" y="1066075"/>
                  <a:pt x="149428" y="1075266"/>
                </a:cubicBezTo>
                <a:cubicBezTo>
                  <a:pt x="280317" y="1214336"/>
                  <a:pt x="374206" y="1281951"/>
                  <a:pt x="505028" y="1380066"/>
                </a:cubicBezTo>
                <a:cubicBezTo>
                  <a:pt x="462695" y="1396999"/>
                  <a:pt x="422055" y="1419013"/>
                  <a:pt x="378028" y="1430866"/>
                </a:cubicBezTo>
                <a:cubicBezTo>
                  <a:pt x="347927" y="1438970"/>
                  <a:pt x="315895" y="1436070"/>
                  <a:pt x="284894" y="1439333"/>
                </a:cubicBezTo>
                <a:cubicBezTo>
                  <a:pt x="262266" y="1441715"/>
                  <a:pt x="239739" y="1444978"/>
                  <a:pt x="217161" y="1447800"/>
                </a:cubicBezTo>
                <a:cubicBezTo>
                  <a:pt x="343301" y="1585407"/>
                  <a:pt x="511722" y="1635911"/>
                  <a:pt x="318761" y="1701800"/>
                </a:cubicBezTo>
                <a:cubicBezTo>
                  <a:pt x="233253" y="1730998"/>
                  <a:pt x="143783" y="1746955"/>
                  <a:pt x="56294" y="1769533"/>
                </a:cubicBezTo>
                <a:cubicBezTo>
                  <a:pt x="-801" y="1815210"/>
                  <a:pt x="-27372" y="1815768"/>
                  <a:pt x="39361" y="1921933"/>
                </a:cubicBezTo>
                <a:cubicBezTo>
                  <a:pt x="135947" y="2075593"/>
                  <a:pt x="278126" y="2156659"/>
                  <a:pt x="420361" y="2260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CE8A7D6-09CE-4575-B0A9-9C5869F04A22}"/>
              </a:ext>
            </a:extLst>
          </p:cNvPr>
          <p:cNvSpPr/>
          <p:nvPr/>
        </p:nvSpPr>
        <p:spPr>
          <a:xfrm>
            <a:off x="4456439" y="2912533"/>
            <a:ext cx="1227667" cy="1227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thread1</a:t>
            </a:r>
            <a:endParaRPr lang="ko-KR" altLang="en-US" dirty="0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11B90D3-AD36-4301-B974-7D6F36736525}"/>
              </a:ext>
            </a:extLst>
          </p:cNvPr>
          <p:cNvSpPr/>
          <p:nvPr/>
        </p:nvSpPr>
        <p:spPr>
          <a:xfrm>
            <a:off x="4958945" y="4148667"/>
            <a:ext cx="505028" cy="2260600"/>
          </a:xfrm>
          <a:custGeom>
            <a:avLst/>
            <a:gdLst>
              <a:gd name="connsiteX0" fmla="*/ 81694 w 505028"/>
              <a:gd name="connsiteY0" fmla="*/ 0 h 2260600"/>
              <a:gd name="connsiteX1" fmla="*/ 310294 w 505028"/>
              <a:gd name="connsiteY1" fmla="*/ 279400 h 2260600"/>
              <a:gd name="connsiteX2" fmla="*/ 344161 w 505028"/>
              <a:gd name="connsiteY2" fmla="*/ 347133 h 2260600"/>
              <a:gd name="connsiteX3" fmla="*/ 318761 w 505028"/>
              <a:gd name="connsiteY3" fmla="*/ 414866 h 2260600"/>
              <a:gd name="connsiteX4" fmla="*/ 64761 w 505028"/>
              <a:gd name="connsiteY4" fmla="*/ 567266 h 2260600"/>
              <a:gd name="connsiteX5" fmla="*/ 310294 w 505028"/>
              <a:gd name="connsiteY5" fmla="*/ 778933 h 2260600"/>
              <a:gd name="connsiteX6" fmla="*/ 454228 w 505028"/>
              <a:gd name="connsiteY6" fmla="*/ 863600 h 2260600"/>
              <a:gd name="connsiteX7" fmla="*/ 437294 w 505028"/>
              <a:gd name="connsiteY7" fmla="*/ 889000 h 2260600"/>
              <a:gd name="connsiteX8" fmla="*/ 251028 w 505028"/>
              <a:gd name="connsiteY8" fmla="*/ 956733 h 2260600"/>
              <a:gd name="connsiteX9" fmla="*/ 166361 w 505028"/>
              <a:gd name="connsiteY9" fmla="*/ 1041400 h 2260600"/>
              <a:gd name="connsiteX10" fmla="*/ 149428 w 505028"/>
              <a:gd name="connsiteY10" fmla="*/ 1075266 h 2260600"/>
              <a:gd name="connsiteX11" fmla="*/ 505028 w 505028"/>
              <a:gd name="connsiteY11" fmla="*/ 1380066 h 2260600"/>
              <a:gd name="connsiteX12" fmla="*/ 378028 w 505028"/>
              <a:gd name="connsiteY12" fmla="*/ 1430866 h 2260600"/>
              <a:gd name="connsiteX13" fmla="*/ 284894 w 505028"/>
              <a:gd name="connsiteY13" fmla="*/ 1439333 h 2260600"/>
              <a:gd name="connsiteX14" fmla="*/ 217161 w 505028"/>
              <a:gd name="connsiteY14" fmla="*/ 1447800 h 2260600"/>
              <a:gd name="connsiteX15" fmla="*/ 318761 w 505028"/>
              <a:gd name="connsiteY15" fmla="*/ 1701800 h 2260600"/>
              <a:gd name="connsiteX16" fmla="*/ 56294 w 505028"/>
              <a:gd name="connsiteY16" fmla="*/ 1769533 h 2260600"/>
              <a:gd name="connsiteX17" fmla="*/ 39361 w 505028"/>
              <a:gd name="connsiteY17" fmla="*/ 1921933 h 2260600"/>
              <a:gd name="connsiteX18" fmla="*/ 420361 w 505028"/>
              <a:gd name="connsiteY18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028" h="2260600">
                <a:moveTo>
                  <a:pt x="81694" y="0"/>
                </a:moveTo>
                <a:cubicBezTo>
                  <a:pt x="172380" y="102021"/>
                  <a:pt x="215887" y="148051"/>
                  <a:pt x="310294" y="279400"/>
                </a:cubicBezTo>
                <a:cubicBezTo>
                  <a:pt x="325027" y="299897"/>
                  <a:pt x="332872" y="324555"/>
                  <a:pt x="344161" y="347133"/>
                </a:cubicBezTo>
                <a:cubicBezTo>
                  <a:pt x="335694" y="369711"/>
                  <a:pt x="337702" y="399943"/>
                  <a:pt x="318761" y="414866"/>
                </a:cubicBezTo>
                <a:cubicBezTo>
                  <a:pt x="241204" y="475972"/>
                  <a:pt x="64761" y="567266"/>
                  <a:pt x="64761" y="567266"/>
                </a:cubicBezTo>
                <a:cubicBezTo>
                  <a:pt x="146605" y="637822"/>
                  <a:pt x="224298" y="713501"/>
                  <a:pt x="310294" y="778933"/>
                </a:cubicBezTo>
                <a:cubicBezTo>
                  <a:pt x="354592" y="812638"/>
                  <a:pt x="412164" y="827144"/>
                  <a:pt x="454228" y="863600"/>
                </a:cubicBezTo>
                <a:cubicBezTo>
                  <a:pt x="461918" y="870264"/>
                  <a:pt x="446544" y="884760"/>
                  <a:pt x="437294" y="889000"/>
                </a:cubicBezTo>
                <a:cubicBezTo>
                  <a:pt x="377235" y="916527"/>
                  <a:pt x="313117" y="934155"/>
                  <a:pt x="251028" y="956733"/>
                </a:cubicBezTo>
                <a:cubicBezTo>
                  <a:pt x="222806" y="984955"/>
                  <a:pt x="192336" y="1011096"/>
                  <a:pt x="166361" y="1041400"/>
                </a:cubicBezTo>
                <a:cubicBezTo>
                  <a:pt x="158147" y="1050983"/>
                  <a:pt x="140778" y="1066075"/>
                  <a:pt x="149428" y="1075266"/>
                </a:cubicBezTo>
                <a:cubicBezTo>
                  <a:pt x="280317" y="1214336"/>
                  <a:pt x="374206" y="1281951"/>
                  <a:pt x="505028" y="1380066"/>
                </a:cubicBezTo>
                <a:cubicBezTo>
                  <a:pt x="462695" y="1396999"/>
                  <a:pt x="422055" y="1419013"/>
                  <a:pt x="378028" y="1430866"/>
                </a:cubicBezTo>
                <a:cubicBezTo>
                  <a:pt x="347927" y="1438970"/>
                  <a:pt x="315895" y="1436070"/>
                  <a:pt x="284894" y="1439333"/>
                </a:cubicBezTo>
                <a:cubicBezTo>
                  <a:pt x="262266" y="1441715"/>
                  <a:pt x="239739" y="1444978"/>
                  <a:pt x="217161" y="1447800"/>
                </a:cubicBezTo>
                <a:cubicBezTo>
                  <a:pt x="343301" y="1585407"/>
                  <a:pt x="511722" y="1635911"/>
                  <a:pt x="318761" y="1701800"/>
                </a:cubicBezTo>
                <a:cubicBezTo>
                  <a:pt x="233253" y="1730998"/>
                  <a:pt x="143783" y="1746955"/>
                  <a:pt x="56294" y="1769533"/>
                </a:cubicBezTo>
                <a:cubicBezTo>
                  <a:pt x="-801" y="1815210"/>
                  <a:pt x="-27372" y="1815768"/>
                  <a:pt x="39361" y="1921933"/>
                </a:cubicBezTo>
                <a:cubicBezTo>
                  <a:pt x="135947" y="2075593"/>
                  <a:pt x="278126" y="2156659"/>
                  <a:pt x="420361" y="2260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0C8714B-84AE-4E93-9F99-B3BF7A8D3C2D}"/>
              </a:ext>
            </a:extLst>
          </p:cNvPr>
          <p:cNvSpPr/>
          <p:nvPr/>
        </p:nvSpPr>
        <p:spPr>
          <a:xfrm>
            <a:off x="6406745" y="2912533"/>
            <a:ext cx="1227667" cy="1227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thread2</a:t>
            </a:r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FEB2ADA9-298D-4E35-85F9-408C46130556}"/>
              </a:ext>
            </a:extLst>
          </p:cNvPr>
          <p:cNvSpPr/>
          <p:nvPr/>
        </p:nvSpPr>
        <p:spPr>
          <a:xfrm>
            <a:off x="6909251" y="4148667"/>
            <a:ext cx="505028" cy="2260600"/>
          </a:xfrm>
          <a:custGeom>
            <a:avLst/>
            <a:gdLst>
              <a:gd name="connsiteX0" fmla="*/ 81694 w 505028"/>
              <a:gd name="connsiteY0" fmla="*/ 0 h 2260600"/>
              <a:gd name="connsiteX1" fmla="*/ 310294 w 505028"/>
              <a:gd name="connsiteY1" fmla="*/ 279400 h 2260600"/>
              <a:gd name="connsiteX2" fmla="*/ 344161 w 505028"/>
              <a:gd name="connsiteY2" fmla="*/ 347133 h 2260600"/>
              <a:gd name="connsiteX3" fmla="*/ 318761 w 505028"/>
              <a:gd name="connsiteY3" fmla="*/ 414866 h 2260600"/>
              <a:gd name="connsiteX4" fmla="*/ 64761 w 505028"/>
              <a:gd name="connsiteY4" fmla="*/ 567266 h 2260600"/>
              <a:gd name="connsiteX5" fmla="*/ 310294 w 505028"/>
              <a:gd name="connsiteY5" fmla="*/ 778933 h 2260600"/>
              <a:gd name="connsiteX6" fmla="*/ 454228 w 505028"/>
              <a:gd name="connsiteY6" fmla="*/ 863600 h 2260600"/>
              <a:gd name="connsiteX7" fmla="*/ 437294 w 505028"/>
              <a:gd name="connsiteY7" fmla="*/ 889000 h 2260600"/>
              <a:gd name="connsiteX8" fmla="*/ 251028 w 505028"/>
              <a:gd name="connsiteY8" fmla="*/ 956733 h 2260600"/>
              <a:gd name="connsiteX9" fmla="*/ 166361 w 505028"/>
              <a:gd name="connsiteY9" fmla="*/ 1041400 h 2260600"/>
              <a:gd name="connsiteX10" fmla="*/ 149428 w 505028"/>
              <a:gd name="connsiteY10" fmla="*/ 1075266 h 2260600"/>
              <a:gd name="connsiteX11" fmla="*/ 505028 w 505028"/>
              <a:gd name="connsiteY11" fmla="*/ 1380066 h 2260600"/>
              <a:gd name="connsiteX12" fmla="*/ 378028 w 505028"/>
              <a:gd name="connsiteY12" fmla="*/ 1430866 h 2260600"/>
              <a:gd name="connsiteX13" fmla="*/ 284894 w 505028"/>
              <a:gd name="connsiteY13" fmla="*/ 1439333 h 2260600"/>
              <a:gd name="connsiteX14" fmla="*/ 217161 w 505028"/>
              <a:gd name="connsiteY14" fmla="*/ 1447800 h 2260600"/>
              <a:gd name="connsiteX15" fmla="*/ 318761 w 505028"/>
              <a:gd name="connsiteY15" fmla="*/ 1701800 h 2260600"/>
              <a:gd name="connsiteX16" fmla="*/ 56294 w 505028"/>
              <a:gd name="connsiteY16" fmla="*/ 1769533 h 2260600"/>
              <a:gd name="connsiteX17" fmla="*/ 39361 w 505028"/>
              <a:gd name="connsiteY17" fmla="*/ 1921933 h 2260600"/>
              <a:gd name="connsiteX18" fmla="*/ 420361 w 505028"/>
              <a:gd name="connsiteY18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028" h="2260600">
                <a:moveTo>
                  <a:pt x="81694" y="0"/>
                </a:moveTo>
                <a:cubicBezTo>
                  <a:pt x="172380" y="102021"/>
                  <a:pt x="215887" y="148051"/>
                  <a:pt x="310294" y="279400"/>
                </a:cubicBezTo>
                <a:cubicBezTo>
                  <a:pt x="325027" y="299897"/>
                  <a:pt x="332872" y="324555"/>
                  <a:pt x="344161" y="347133"/>
                </a:cubicBezTo>
                <a:cubicBezTo>
                  <a:pt x="335694" y="369711"/>
                  <a:pt x="337702" y="399943"/>
                  <a:pt x="318761" y="414866"/>
                </a:cubicBezTo>
                <a:cubicBezTo>
                  <a:pt x="241204" y="475972"/>
                  <a:pt x="64761" y="567266"/>
                  <a:pt x="64761" y="567266"/>
                </a:cubicBezTo>
                <a:cubicBezTo>
                  <a:pt x="146605" y="637822"/>
                  <a:pt x="224298" y="713501"/>
                  <a:pt x="310294" y="778933"/>
                </a:cubicBezTo>
                <a:cubicBezTo>
                  <a:pt x="354592" y="812638"/>
                  <a:pt x="412164" y="827144"/>
                  <a:pt x="454228" y="863600"/>
                </a:cubicBezTo>
                <a:cubicBezTo>
                  <a:pt x="461918" y="870264"/>
                  <a:pt x="446544" y="884760"/>
                  <a:pt x="437294" y="889000"/>
                </a:cubicBezTo>
                <a:cubicBezTo>
                  <a:pt x="377235" y="916527"/>
                  <a:pt x="313117" y="934155"/>
                  <a:pt x="251028" y="956733"/>
                </a:cubicBezTo>
                <a:cubicBezTo>
                  <a:pt x="222806" y="984955"/>
                  <a:pt x="192336" y="1011096"/>
                  <a:pt x="166361" y="1041400"/>
                </a:cubicBezTo>
                <a:cubicBezTo>
                  <a:pt x="158147" y="1050983"/>
                  <a:pt x="140778" y="1066075"/>
                  <a:pt x="149428" y="1075266"/>
                </a:cubicBezTo>
                <a:cubicBezTo>
                  <a:pt x="280317" y="1214336"/>
                  <a:pt x="374206" y="1281951"/>
                  <a:pt x="505028" y="1380066"/>
                </a:cubicBezTo>
                <a:cubicBezTo>
                  <a:pt x="462695" y="1396999"/>
                  <a:pt x="422055" y="1419013"/>
                  <a:pt x="378028" y="1430866"/>
                </a:cubicBezTo>
                <a:cubicBezTo>
                  <a:pt x="347927" y="1438970"/>
                  <a:pt x="315895" y="1436070"/>
                  <a:pt x="284894" y="1439333"/>
                </a:cubicBezTo>
                <a:cubicBezTo>
                  <a:pt x="262266" y="1441715"/>
                  <a:pt x="239739" y="1444978"/>
                  <a:pt x="217161" y="1447800"/>
                </a:cubicBezTo>
                <a:cubicBezTo>
                  <a:pt x="343301" y="1585407"/>
                  <a:pt x="511722" y="1635911"/>
                  <a:pt x="318761" y="1701800"/>
                </a:cubicBezTo>
                <a:cubicBezTo>
                  <a:pt x="233253" y="1730998"/>
                  <a:pt x="143783" y="1746955"/>
                  <a:pt x="56294" y="1769533"/>
                </a:cubicBezTo>
                <a:cubicBezTo>
                  <a:pt x="-801" y="1815210"/>
                  <a:pt x="-27372" y="1815768"/>
                  <a:pt x="39361" y="1921933"/>
                </a:cubicBezTo>
                <a:cubicBezTo>
                  <a:pt x="135947" y="2075593"/>
                  <a:pt x="278126" y="2156659"/>
                  <a:pt x="420361" y="2260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523BA4-986D-40B8-861C-0A610EB604F2}"/>
              </a:ext>
            </a:extLst>
          </p:cNvPr>
          <p:cNvSpPr/>
          <p:nvPr/>
        </p:nvSpPr>
        <p:spPr>
          <a:xfrm>
            <a:off x="8376505" y="2912533"/>
            <a:ext cx="1227667" cy="12276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thread3</a:t>
            </a:r>
            <a:endParaRPr lang="ko-KR" altLang="en-US" dirty="0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A9C5592B-2A2B-4AEC-A508-CA2A219C7889}"/>
              </a:ext>
            </a:extLst>
          </p:cNvPr>
          <p:cNvSpPr/>
          <p:nvPr/>
        </p:nvSpPr>
        <p:spPr>
          <a:xfrm>
            <a:off x="8879011" y="4148667"/>
            <a:ext cx="505028" cy="2260600"/>
          </a:xfrm>
          <a:custGeom>
            <a:avLst/>
            <a:gdLst>
              <a:gd name="connsiteX0" fmla="*/ 81694 w 505028"/>
              <a:gd name="connsiteY0" fmla="*/ 0 h 2260600"/>
              <a:gd name="connsiteX1" fmla="*/ 310294 w 505028"/>
              <a:gd name="connsiteY1" fmla="*/ 279400 h 2260600"/>
              <a:gd name="connsiteX2" fmla="*/ 344161 w 505028"/>
              <a:gd name="connsiteY2" fmla="*/ 347133 h 2260600"/>
              <a:gd name="connsiteX3" fmla="*/ 318761 w 505028"/>
              <a:gd name="connsiteY3" fmla="*/ 414866 h 2260600"/>
              <a:gd name="connsiteX4" fmla="*/ 64761 w 505028"/>
              <a:gd name="connsiteY4" fmla="*/ 567266 h 2260600"/>
              <a:gd name="connsiteX5" fmla="*/ 310294 w 505028"/>
              <a:gd name="connsiteY5" fmla="*/ 778933 h 2260600"/>
              <a:gd name="connsiteX6" fmla="*/ 454228 w 505028"/>
              <a:gd name="connsiteY6" fmla="*/ 863600 h 2260600"/>
              <a:gd name="connsiteX7" fmla="*/ 437294 w 505028"/>
              <a:gd name="connsiteY7" fmla="*/ 889000 h 2260600"/>
              <a:gd name="connsiteX8" fmla="*/ 251028 w 505028"/>
              <a:gd name="connsiteY8" fmla="*/ 956733 h 2260600"/>
              <a:gd name="connsiteX9" fmla="*/ 166361 w 505028"/>
              <a:gd name="connsiteY9" fmla="*/ 1041400 h 2260600"/>
              <a:gd name="connsiteX10" fmla="*/ 149428 w 505028"/>
              <a:gd name="connsiteY10" fmla="*/ 1075266 h 2260600"/>
              <a:gd name="connsiteX11" fmla="*/ 505028 w 505028"/>
              <a:gd name="connsiteY11" fmla="*/ 1380066 h 2260600"/>
              <a:gd name="connsiteX12" fmla="*/ 378028 w 505028"/>
              <a:gd name="connsiteY12" fmla="*/ 1430866 h 2260600"/>
              <a:gd name="connsiteX13" fmla="*/ 284894 w 505028"/>
              <a:gd name="connsiteY13" fmla="*/ 1439333 h 2260600"/>
              <a:gd name="connsiteX14" fmla="*/ 217161 w 505028"/>
              <a:gd name="connsiteY14" fmla="*/ 1447800 h 2260600"/>
              <a:gd name="connsiteX15" fmla="*/ 318761 w 505028"/>
              <a:gd name="connsiteY15" fmla="*/ 1701800 h 2260600"/>
              <a:gd name="connsiteX16" fmla="*/ 56294 w 505028"/>
              <a:gd name="connsiteY16" fmla="*/ 1769533 h 2260600"/>
              <a:gd name="connsiteX17" fmla="*/ 39361 w 505028"/>
              <a:gd name="connsiteY17" fmla="*/ 1921933 h 2260600"/>
              <a:gd name="connsiteX18" fmla="*/ 420361 w 505028"/>
              <a:gd name="connsiteY18" fmla="*/ 2260600 h 226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5028" h="2260600">
                <a:moveTo>
                  <a:pt x="81694" y="0"/>
                </a:moveTo>
                <a:cubicBezTo>
                  <a:pt x="172380" y="102021"/>
                  <a:pt x="215887" y="148051"/>
                  <a:pt x="310294" y="279400"/>
                </a:cubicBezTo>
                <a:cubicBezTo>
                  <a:pt x="325027" y="299897"/>
                  <a:pt x="332872" y="324555"/>
                  <a:pt x="344161" y="347133"/>
                </a:cubicBezTo>
                <a:cubicBezTo>
                  <a:pt x="335694" y="369711"/>
                  <a:pt x="337702" y="399943"/>
                  <a:pt x="318761" y="414866"/>
                </a:cubicBezTo>
                <a:cubicBezTo>
                  <a:pt x="241204" y="475972"/>
                  <a:pt x="64761" y="567266"/>
                  <a:pt x="64761" y="567266"/>
                </a:cubicBezTo>
                <a:cubicBezTo>
                  <a:pt x="146605" y="637822"/>
                  <a:pt x="224298" y="713501"/>
                  <a:pt x="310294" y="778933"/>
                </a:cubicBezTo>
                <a:cubicBezTo>
                  <a:pt x="354592" y="812638"/>
                  <a:pt x="412164" y="827144"/>
                  <a:pt x="454228" y="863600"/>
                </a:cubicBezTo>
                <a:cubicBezTo>
                  <a:pt x="461918" y="870264"/>
                  <a:pt x="446544" y="884760"/>
                  <a:pt x="437294" y="889000"/>
                </a:cubicBezTo>
                <a:cubicBezTo>
                  <a:pt x="377235" y="916527"/>
                  <a:pt x="313117" y="934155"/>
                  <a:pt x="251028" y="956733"/>
                </a:cubicBezTo>
                <a:cubicBezTo>
                  <a:pt x="222806" y="984955"/>
                  <a:pt x="192336" y="1011096"/>
                  <a:pt x="166361" y="1041400"/>
                </a:cubicBezTo>
                <a:cubicBezTo>
                  <a:pt x="158147" y="1050983"/>
                  <a:pt x="140778" y="1066075"/>
                  <a:pt x="149428" y="1075266"/>
                </a:cubicBezTo>
                <a:cubicBezTo>
                  <a:pt x="280317" y="1214336"/>
                  <a:pt x="374206" y="1281951"/>
                  <a:pt x="505028" y="1380066"/>
                </a:cubicBezTo>
                <a:cubicBezTo>
                  <a:pt x="462695" y="1396999"/>
                  <a:pt x="422055" y="1419013"/>
                  <a:pt x="378028" y="1430866"/>
                </a:cubicBezTo>
                <a:cubicBezTo>
                  <a:pt x="347927" y="1438970"/>
                  <a:pt x="315895" y="1436070"/>
                  <a:pt x="284894" y="1439333"/>
                </a:cubicBezTo>
                <a:cubicBezTo>
                  <a:pt x="262266" y="1441715"/>
                  <a:pt x="239739" y="1444978"/>
                  <a:pt x="217161" y="1447800"/>
                </a:cubicBezTo>
                <a:cubicBezTo>
                  <a:pt x="343301" y="1585407"/>
                  <a:pt x="511722" y="1635911"/>
                  <a:pt x="318761" y="1701800"/>
                </a:cubicBezTo>
                <a:cubicBezTo>
                  <a:pt x="233253" y="1730998"/>
                  <a:pt x="143783" y="1746955"/>
                  <a:pt x="56294" y="1769533"/>
                </a:cubicBezTo>
                <a:cubicBezTo>
                  <a:pt x="-801" y="1815210"/>
                  <a:pt x="-27372" y="1815768"/>
                  <a:pt x="39361" y="1921933"/>
                </a:cubicBezTo>
                <a:cubicBezTo>
                  <a:pt x="135947" y="2075593"/>
                  <a:pt x="278126" y="2156659"/>
                  <a:pt x="420361" y="2260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72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9369A-6F95-43C5-8CE4-28A7AC15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7AEBB-46E5-4B45-8B92-8DE7AA58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예제 프로그램 구조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클릭하면 위에서부터 클릭한 위치까지 선이 그어지는 프로그램</a:t>
            </a:r>
            <a:endParaRPr lang="en-US" altLang="ko-KR" dirty="0"/>
          </a:p>
          <a:p>
            <a:pPr lvl="1"/>
            <a:r>
              <a:rPr lang="en-US" altLang="ko-KR" dirty="0"/>
              <a:t> WM_LBUTTONDOWN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선을 그리는 코드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MoveToEx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LineTo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845908-70A1-4324-A214-524E8F7E9066}"/>
              </a:ext>
            </a:extLst>
          </p:cNvPr>
          <p:cNvSpPr/>
          <p:nvPr/>
        </p:nvSpPr>
        <p:spPr>
          <a:xfrm>
            <a:off x="5020733" y="2692400"/>
            <a:ext cx="6239934" cy="3484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7790ED8C-9FEB-4D9C-99D4-91FDC8AA2623}"/>
              </a:ext>
            </a:extLst>
          </p:cNvPr>
          <p:cNvSpPr/>
          <p:nvPr/>
        </p:nvSpPr>
        <p:spPr>
          <a:xfrm rot="10800000">
            <a:off x="5854700" y="5080000"/>
            <a:ext cx="228600" cy="44873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D6ACE3E-54CD-4886-8D7D-907F91193406}"/>
              </a:ext>
            </a:extLst>
          </p:cNvPr>
          <p:cNvCxnSpPr/>
          <p:nvPr/>
        </p:nvCxnSpPr>
        <p:spPr>
          <a:xfrm>
            <a:off x="5952066" y="2692400"/>
            <a:ext cx="0" cy="1303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72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BA329-DD44-4CFE-ABEB-8E493DAF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함수 원형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0C686C-A426-4644-A586-206322A50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윈도우에서 지정한 원형이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형식에 맞도록 함수를 구성하지 않으면</a:t>
            </a:r>
            <a:r>
              <a:rPr lang="en-US" altLang="ko-KR" dirty="0"/>
              <a:t>, </a:t>
            </a:r>
            <a:r>
              <a:rPr lang="ko-KR" altLang="en-US" dirty="0"/>
              <a:t>스레드가 동작하지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무조건</a:t>
            </a:r>
            <a:r>
              <a:rPr lang="en-US" altLang="ko-KR" dirty="0"/>
              <a:t>!!! </a:t>
            </a:r>
            <a:r>
              <a:rPr lang="ko-KR" altLang="en-US" dirty="0"/>
              <a:t>윈도우에서 지정한 원형의 형식으로 반드시 함수를 만들 것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b="1" dirty="0"/>
              <a:t>DWORD WINAPI </a:t>
            </a:r>
            <a:r>
              <a:rPr lang="ko-KR" altLang="en-US" dirty="0" err="1"/>
              <a:t>함수명</a:t>
            </a:r>
            <a:r>
              <a:rPr lang="en-US" altLang="ko-KR" dirty="0"/>
              <a:t>( </a:t>
            </a:r>
            <a:r>
              <a:rPr lang="en-US" altLang="ko-KR" b="1" dirty="0"/>
              <a:t>LPVOID</a:t>
            </a:r>
            <a:r>
              <a:rPr lang="en-US" altLang="ko-KR" dirty="0"/>
              <a:t> </a:t>
            </a:r>
            <a:r>
              <a:rPr lang="ko-KR" altLang="en-US" dirty="0" err="1"/>
              <a:t>변수명</a:t>
            </a:r>
            <a:r>
              <a:rPr lang="en-US" altLang="ko-KR" dirty="0"/>
              <a:t> )</a:t>
            </a:r>
          </a:p>
          <a:p>
            <a:pPr lvl="2"/>
            <a:r>
              <a:rPr lang="ko-KR" altLang="en-US" dirty="0"/>
              <a:t> 두껍게 처리된 부분은 반드시 동일하게 작성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 err="1"/>
              <a:t>함수명</a:t>
            </a:r>
            <a:r>
              <a:rPr lang="en-US" altLang="ko-KR" dirty="0"/>
              <a:t>/</a:t>
            </a:r>
            <a:r>
              <a:rPr lang="ko-KR" altLang="en-US" dirty="0"/>
              <a:t>변수명은 사용자 정의 </a:t>
            </a:r>
            <a:r>
              <a:rPr lang="en-US" altLang="ko-KR" dirty="0"/>
              <a:t>: </a:t>
            </a:r>
            <a:r>
              <a:rPr lang="ko-KR" altLang="en-US" dirty="0"/>
              <a:t>프로그래머가 지정 가능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스레드 함수에서는 인수를 반드시 </a:t>
            </a:r>
            <a:r>
              <a:rPr lang="en-US" altLang="ko-KR" dirty="0"/>
              <a:t>1</a:t>
            </a:r>
            <a:r>
              <a:rPr lang="ko-KR" altLang="en-US" dirty="0"/>
              <a:t>개만 받아야 한다</a:t>
            </a:r>
            <a:r>
              <a:rPr lang="en-US" altLang="ko-KR" dirty="0"/>
              <a:t>!!!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578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17ABA-37C8-43A4-B85E-CDC5555A7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 </a:t>
            </a:r>
            <a:r>
              <a:rPr lang="ko-KR" altLang="en-US" dirty="0"/>
              <a:t>생성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1C097-DC37-4A63-A92A-3BDB56E8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API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CreateThread</a:t>
            </a:r>
            <a:r>
              <a:rPr lang="en-US" altLang="ko-KR" dirty="0"/>
              <a:t>( ) API</a:t>
            </a:r>
            <a:r>
              <a:rPr lang="ko-KR" altLang="en-US" dirty="0"/>
              <a:t>로 스레드 함수를 호출하도록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제어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스레드의 핸들을 별도 보관하고 있다가 사용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SuspendThread</a:t>
            </a:r>
            <a:r>
              <a:rPr lang="en-US" altLang="ko-KR" dirty="0"/>
              <a:t>( </a:t>
            </a:r>
            <a:r>
              <a:rPr lang="ko-KR" altLang="en-US" dirty="0"/>
              <a:t>스레드의 </a:t>
            </a:r>
            <a:r>
              <a:rPr lang="en-US" altLang="ko-KR" dirty="0"/>
              <a:t>HANDLE ) : </a:t>
            </a:r>
            <a:r>
              <a:rPr lang="ko-KR" altLang="en-US" dirty="0"/>
              <a:t>스레드 일시 정지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ResumeThread</a:t>
            </a:r>
            <a:r>
              <a:rPr lang="en-US" altLang="ko-KR" dirty="0"/>
              <a:t>( </a:t>
            </a:r>
            <a:r>
              <a:rPr lang="ko-KR" altLang="en-US" dirty="0"/>
              <a:t>스레드의 </a:t>
            </a:r>
            <a:r>
              <a:rPr lang="en-US" altLang="ko-KR" dirty="0"/>
              <a:t>HANDLE ) : </a:t>
            </a:r>
            <a:r>
              <a:rPr lang="ko-KR" altLang="en-US" dirty="0"/>
              <a:t>일시 정지된 스레드를 재개</a:t>
            </a:r>
          </a:p>
        </p:txBody>
      </p:sp>
    </p:spTree>
    <p:extLst>
      <p:ext uri="{BB962C8B-B14F-4D97-AF65-F5344CB8AC3E}">
        <p14:creationId xmlns:p14="http://schemas.microsoft.com/office/powerpoint/2010/main" val="169314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246</Words>
  <Application>Microsoft Office PowerPoint</Application>
  <PresentationFormat>와이드스크린</PresentationFormat>
  <Paragraphs>66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1028</vt:lpstr>
      <vt:lpstr>Thread</vt:lpstr>
      <vt:lpstr>Thread</vt:lpstr>
      <vt:lpstr>Thread</vt:lpstr>
      <vt:lpstr>Thread 함수 원형</vt:lpstr>
      <vt:lpstr>Thread 생성 API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1028</dc:title>
  <dc:creator>YUHAN</dc:creator>
  <cp:lastModifiedBy>YUHAN</cp:lastModifiedBy>
  <cp:revision>7</cp:revision>
  <dcterms:created xsi:type="dcterms:W3CDTF">2025-10-28T00:38:11Z</dcterms:created>
  <dcterms:modified xsi:type="dcterms:W3CDTF">2025-10-28T02:36:29Z</dcterms:modified>
</cp:coreProperties>
</file>