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1E44-91FD-4458-AE06-20D448DA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F462F-D6A8-44E5-84C0-E78DF9976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CAF76-22A0-4496-9138-3691CF48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A843B-4439-4E25-A760-C741A56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B5D51-4068-40AC-916C-91580C47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6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ED5CE-4D3F-4CC6-AE39-3CD8806D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0BA00-1739-41C5-9566-6F34F63D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56A69-EE2E-470F-9199-6AF24606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191C3-D4A5-4F8B-9C69-DEE0092A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8433F-B2FC-4BD7-B842-4477BB93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1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04A204-D6E1-47E0-9033-1EF967763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518D8-AD33-41F8-99C5-1D593A91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FDCEC-7A34-4B95-BB2E-4C8ED991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416F7-2052-4149-8DA3-060F0EE5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CA0B0-21BB-41BC-BC35-C01FFD81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DBD2F-3136-4531-A078-1D7553B8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37AF8-BE92-4671-AF9E-152AA761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A307-771E-4C5D-8033-3495EC25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3A019-02D4-429A-879E-316D095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431E0-EAE7-429C-9507-6C5A33C1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7E84-0E3E-4630-9971-73DF0A38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24D40-CA08-40D3-A6A4-C8C620FA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1A6B-89A0-4776-A72D-90CEB637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A2E82-7464-403C-ACE7-A4C86522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8FC68-10CE-49C0-9829-F300501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3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16A7-8869-44FE-A064-7B28F073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1C79-D8BB-4BCE-8B3F-335E21EBE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CD46F-B181-427B-8E11-C27F45F2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CC836-5640-4EBE-987A-8F07EDD8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30056-2B56-4C62-8AB0-DE220AD0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86369-7A42-46C7-BE4C-429B4F08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8EC97-3819-4477-BDEA-90E65EC7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571E7-5F32-4251-83AE-0DF90500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7AE7-9C56-4505-BAC8-ACF8132D4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3B2FB-FE69-4EAE-94FF-C948A0962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EB7C0-ABD2-4CE5-916D-648ADFAB7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22105C-AE1A-469A-8924-AB9BEE17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DFAA4F-B0B9-4C7D-99C4-E1C231D9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B0F0D-A48C-410F-846C-B8CAD8C2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D96F5-3157-4E68-A5C6-6D598AB7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A7617-F894-416D-BFEC-B608EEC7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60D412-B64E-4700-81BF-DD3DEF9B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CC4B15-98EE-44E3-B05D-FC955C32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3C377A-0685-4565-95B0-3CE381A5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822B56-F1B9-4989-B4A0-4625B3C8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53C60-69CE-4F1C-A7C4-C2791B4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2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76457-AC7F-4F58-B549-B9C13EC0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A0DE5-B9A3-4B27-ABC2-7875212E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4B745-FE70-4AEA-8D12-D18179A7D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40BE8-B141-4B9E-AD72-C4632DB1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B9954-FBD9-482B-86BD-4AB954C6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7C39D-A257-446E-B9F9-4A42BFF2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6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744E-14CF-475A-9234-95907228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D318D-27CB-4BEC-BAB9-1F5E8E53B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AA5074-5F93-4962-B0AB-72C1728D3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FDD0E-BBEB-4322-B120-6C87B74C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94CF2-310E-4CAF-8B92-EE8EDE26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270EF-EF9F-45AB-B6E9-B6545CC9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1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59418E-7127-41D2-A9F6-7DC466A8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667A2-F01C-4428-8D7A-0C2C1168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CB492-F7E8-4B69-8CE7-12D8D36C9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4FCF-1EFA-4A83-A2AA-6333F6DEAC7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D150A-9101-4AF9-8A1F-E88FF3E78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C9243-6EC3-4CF4-8C3B-A5649D03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3AD0-F1C1-48DF-9A11-589F67AC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6B5DE-AC4F-4732-838C-B6859C307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0923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1B7BD2-284A-4D3A-A17F-39716312A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0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2F3F2-4B07-4A3E-9811-74D4EC36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 속성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11E08-9382-41C5-AAF9-C3D9825D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API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/>
              <a:t> HDC </a:t>
            </a:r>
            <a:r>
              <a:rPr lang="ko-KR" altLang="en-US" dirty="0"/>
              <a:t>정보에 직접적인 접근을 허용하지 않는다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OS</a:t>
            </a:r>
            <a:r>
              <a:rPr lang="ko-KR" altLang="en-US" dirty="0">
                <a:sym typeface="Wingdings" panose="05000000000000000000" pitchFamily="2" charset="2"/>
              </a:rPr>
              <a:t>에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SelectObject</a:t>
            </a:r>
            <a:r>
              <a:rPr lang="en-US" altLang="ko-KR" dirty="0"/>
              <a:t>( ) API : HDC</a:t>
            </a:r>
            <a:r>
              <a:rPr lang="ko-KR" altLang="en-US" dirty="0"/>
              <a:t>의 정보를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DeleteObject</a:t>
            </a:r>
            <a:r>
              <a:rPr lang="en-US" altLang="ko-KR" dirty="0"/>
              <a:t>( ) API : </a:t>
            </a:r>
            <a:r>
              <a:rPr lang="ko-KR" altLang="en-US" dirty="0"/>
              <a:t>변경을 위해 생성한 </a:t>
            </a:r>
            <a:r>
              <a:rPr lang="en-US" altLang="ko-KR" dirty="0"/>
              <a:t>HDC </a:t>
            </a:r>
            <a:r>
              <a:rPr lang="ko-KR" altLang="en-US" dirty="0"/>
              <a:t>객체 해제</a:t>
            </a:r>
            <a:endParaRPr lang="en-US" altLang="ko-KR" dirty="0"/>
          </a:p>
          <a:p>
            <a:pPr lvl="1"/>
            <a:r>
              <a:rPr lang="en-US" altLang="ko-KR" dirty="0"/>
              <a:t> HPEN, HBRUSH </a:t>
            </a:r>
            <a:r>
              <a:rPr lang="ko-KR" altLang="en-US" dirty="0"/>
              <a:t>객체들을 생성하고 테스트 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변경에 대한 처리 순서</a:t>
            </a:r>
            <a:endParaRPr lang="en-US" altLang="ko-KR" dirty="0"/>
          </a:p>
          <a:p>
            <a:pPr lvl="2"/>
            <a:r>
              <a:rPr lang="en-US" altLang="ko-KR" dirty="0"/>
              <a:t> 1. </a:t>
            </a:r>
            <a:r>
              <a:rPr lang="ko-KR" altLang="en-US" dirty="0"/>
              <a:t>해당 객체를 생성</a:t>
            </a:r>
            <a:r>
              <a:rPr lang="en-US" altLang="ko-KR" dirty="0"/>
              <a:t>		2. </a:t>
            </a:r>
            <a:r>
              <a:rPr lang="ko-KR" altLang="en-US" dirty="0"/>
              <a:t>객체 변경을 요청</a:t>
            </a:r>
            <a:r>
              <a:rPr lang="en-US" altLang="ko-KR" dirty="0"/>
              <a:t>(</a:t>
            </a:r>
            <a:r>
              <a:rPr lang="en-US" altLang="ko-KR" dirty="0" err="1"/>
              <a:t>SelectObject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 3. </a:t>
            </a:r>
            <a:r>
              <a:rPr lang="ko-KR" altLang="en-US" dirty="0"/>
              <a:t>현재 </a:t>
            </a:r>
            <a:r>
              <a:rPr lang="en-US" altLang="ko-KR" dirty="0"/>
              <a:t>OS</a:t>
            </a:r>
            <a:r>
              <a:rPr lang="ko-KR" altLang="en-US" dirty="0"/>
              <a:t>가 사용하고 있던 객체의 반환</a:t>
            </a:r>
            <a:endParaRPr lang="en-US" altLang="ko-KR" dirty="0"/>
          </a:p>
          <a:p>
            <a:pPr lvl="2"/>
            <a:r>
              <a:rPr lang="en-US" altLang="ko-KR" dirty="0"/>
              <a:t> 4. </a:t>
            </a:r>
            <a:r>
              <a:rPr lang="ko-KR" altLang="en-US" dirty="0"/>
              <a:t>사용</a:t>
            </a:r>
            <a:r>
              <a:rPr lang="en-US" altLang="ko-KR" dirty="0"/>
              <a:t>			5. </a:t>
            </a:r>
            <a:r>
              <a:rPr lang="ko-KR" altLang="en-US" dirty="0"/>
              <a:t>객체 변경</a:t>
            </a:r>
            <a:endParaRPr lang="en-US" altLang="ko-KR" dirty="0"/>
          </a:p>
          <a:p>
            <a:pPr lvl="2"/>
            <a:r>
              <a:rPr lang="en-US" altLang="ko-KR" dirty="0"/>
              <a:t> 6. </a:t>
            </a:r>
            <a:r>
              <a:rPr lang="ko-KR" altLang="en-US" dirty="0"/>
              <a:t>객체 삭제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  <a:r>
              <a:rPr lang="en-US" altLang="ko-KR" dirty="0"/>
              <a:t>(</a:t>
            </a:r>
            <a:r>
              <a:rPr lang="en-US" altLang="ko-KR" dirty="0" err="1"/>
              <a:t>DeleteObject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3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0C1D-3354-40D2-BE5F-49BD82DD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4807F-CCAB-4EE2-B86B-EC1316A9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3" y="1825625"/>
            <a:ext cx="10786534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단순 구조체</a:t>
            </a:r>
            <a:endParaRPr lang="en-US" altLang="ko-KR" dirty="0"/>
          </a:p>
          <a:p>
            <a:pPr lvl="1"/>
            <a:r>
              <a:rPr lang="en-US" altLang="ko-KR" dirty="0"/>
              <a:t> left, top, right, bottom </a:t>
            </a:r>
            <a:r>
              <a:rPr lang="ko-KR" altLang="en-US" dirty="0"/>
              <a:t>으로 구성된 단순 </a:t>
            </a:r>
            <a:r>
              <a:rPr lang="ko-KR" altLang="en-US" dirty="0" err="1"/>
              <a:t>정보체</a:t>
            </a:r>
            <a:endParaRPr lang="en-US" altLang="ko-KR" dirty="0"/>
          </a:p>
          <a:p>
            <a:pPr lvl="1"/>
            <a:r>
              <a:rPr lang="en-US" altLang="ko-KR" dirty="0"/>
              <a:t> left, top : </a:t>
            </a:r>
            <a:r>
              <a:rPr lang="ko-KR" altLang="en-US" dirty="0"/>
              <a:t>반드시 좌상단의 좌표로 구성</a:t>
            </a:r>
            <a:endParaRPr lang="en-US" altLang="ko-KR" dirty="0"/>
          </a:p>
          <a:p>
            <a:pPr lvl="1"/>
            <a:r>
              <a:rPr lang="en-US" altLang="ko-KR" dirty="0"/>
              <a:t> right, bottom : </a:t>
            </a:r>
            <a:r>
              <a:rPr lang="ko-KR" altLang="en-US" dirty="0"/>
              <a:t>반드시 </a:t>
            </a:r>
            <a:r>
              <a:rPr lang="ko-KR" altLang="en-US" dirty="0" err="1"/>
              <a:t>우하단의</a:t>
            </a:r>
            <a:r>
              <a:rPr lang="ko-KR" altLang="en-US" dirty="0"/>
              <a:t> 좌표로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나의 객체 이동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화면에</a:t>
            </a:r>
            <a:r>
              <a:rPr lang="en-US" altLang="ko-KR" dirty="0"/>
              <a:t> </a:t>
            </a:r>
            <a:r>
              <a:rPr lang="ko-KR" altLang="en-US" dirty="0"/>
              <a:t>나의 객체 정보를 표현하기 위해 </a:t>
            </a:r>
            <a:r>
              <a:rPr lang="en-US" altLang="ko-KR" dirty="0"/>
              <a:t>RECT </a:t>
            </a:r>
            <a:r>
              <a:rPr lang="ko-KR" altLang="en-US" dirty="0"/>
              <a:t>자료형 사용</a:t>
            </a:r>
            <a:endParaRPr lang="en-US" altLang="ko-KR" dirty="0"/>
          </a:p>
          <a:p>
            <a:pPr lvl="1"/>
            <a:r>
              <a:rPr lang="en-US" altLang="ko-KR" dirty="0"/>
              <a:t> WM_KEYDOWN</a:t>
            </a:r>
            <a:r>
              <a:rPr lang="ko-KR" altLang="en-US" dirty="0"/>
              <a:t>에서 키 값을 확인하고</a:t>
            </a:r>
            <a:r>
              <a:rPr lang="en-US" altLang="ko-KR" dirty="0"/>
              <a:t>, </a:t>
            </a:r>
            <a:r>
              <a:rPr lang="ko-KR" altLang="en-US" dirty="0"/>
              <a:t>객체 좌표를 이동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 </a:t>
            </a:r>
            <a:r>
              <a:rPr lang="en-US" altLang="ko-KR" dirty="0"/>
              <a:t>: left </a:t>
            </a:r>
            <a:r>
              <a:rPr lang="ko-KR" altLang="en-US" dirty="0"/>
              <a:t>또는 </a:t>
            </a:r>
            <a:r>
              <a:rPr lang="en-US" altLang="ko-KR" dirty="0"/>
              <a:t>right </a:t>
            </a:r>
            <a:r>
              <a:rPr lang="ko-KR" altLang="en-US" dirty="0"/>
              <a:t>값 하나만 변경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직사각형 형태로 늘어남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이동 </a:t>
            </a:r>
            <a:r>
              <a:rPr lang="en-US" altLang="ko-KR" dirty="0">
                <a:sym typeface="Wingdings" panose="05000000000000000000" pitchFamily="2" charset="2"/>
              </a:rPr>
              <a:t>: left, right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, top, bottom </a:t>
            </a:r>
            <a:r>
              <a:rPr lang="ko-KR" altLang="en-US" dirty="0">
                <a:sym typeface="Wingdings" panose="05000000000000000000" pitchFamily="2" charset="2"/>
              </a:rPr>
              <a:t>값이 항상 같이 변경되어야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47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C5AD4-5495-4FC9-8380-2C7C1EA0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C9AAE-F63E-40F9-B6DD-771DEDF8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H/W </a:t>
            </a:r>
            <a:r>
              <a:rPr lang="ko-KR" altLang="en-US" dirty="0"/>
              <a:t>장비의 표준화</a:t>
            </a:r>
            <a:endParaRPr lang="en-US" altLang="ko-KR" dirty="0"/>
          </a:p>
          <a:p>
            <a:pPr lvl="1"/>
            <a:r>
              <a:rPr lang="en-US" altLang="ko-KR" dirty="0"/>
              <a:t> a </a:t>
            </a:r>
            <a:r>
              <a:rPr lang="ko-KR" altLang="en-US" dirty="0"/>
              <a:t>키 입력 </a:t>
            </a:r>
            <a:r>
              <a:rPr lang="en-US" altLang="ko-KR" dirty="0">
                <a:sym typeface="Wingdings" panose="05000000000000000000" pitchFamily="2" charset="2"/>
              </a:rPr>
              <a:t> 97 </a:t>
            </a:r>
            <a:r>
              <a:rPr lang="ko-KR" altLang="en-US" dirty="0">
                <a:sym typeface="Wingdings" panose="05000000000000000000" pitchFamily="2" charset="2"/>
              </a:rPr>
              <a:t>값이 도착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도착한 위치 </a:t>
            </a:r>
            <a:r>
              <a:rPr lang="en-US" altLang="ko-KR" dirty="0">
                <a:sym typeface="Wingdings" panose="05000000000000000000" pitchFamily="2" charset="2"/>
              </a:rPr>
              <a:t> OS</a:t>
            </a:r>
            <a:r>
              <a:rPr lang="ko-KR" altLang="en-US" dirty="0">
                <a:sym typeface="Wingdings" panose="05000000000000000000" pitchFamily="2" charset="2"/>
              </a:rPr>
              <a:t>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Callback </a:t>
            </a:r>
            <a:r>
              <a:rPr lang="ko-KR" altLang="en-US" dirty="0">
                <a:sym typeface="Wingdings" panose="05000000000000000000" pitchFamily="2" charset="2"/>
              </a:rPr>
              <a:t>함수 호출을 위한 다양한 준비를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누구에게 전달할 것인지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함수 호출 준비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인수 준비 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Callback </a:t>
            </a:r>
            <a:r>
              <a:rPr lang="ko-KR" altLang="en-US" dirty="0">
                <a:sym typeface="Wingdings" panose="05000000000000000000" pitchFamily="2" charset="2"/>
              </a:rPr>
              <a:t>함수를 호출하여 정보를 </a:t>
            </a:r>
            <a:r>
              <a:rPr lang="en-US" altLang="ko-KR" dirty="0">
                <a:sym typeface="Wingdings" panose="05000000000000000000" pitchFamily="2" charset="2"/>
              </a:rPr>
              <a:t>Application</a:t>
            </a:r>
            <a:r>
              <a:rPr lang="ko-KR" altLang="en-US" dirty="0">
                <a:sym typeface="Wingdings" panose="05000000000000000000" pitchFamily="2" charset="2"/>
              </a:rPr>
              <a:t>에게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OS </a:t>
            </a:r>
            <a:r>
              <a:rPr lang="ko-KR" altLang="en-US" dirty="0">
                <a:sym typeface="Wingdings" panose="05000000000000000000" pitchFamily="2" charset="2"/>
              </a:rPr>
              <a:t>내부에는 </a:t>
            </a:r>
            <a:r>
              <a:rPr lang="en-US" altLang="ko-KR" dirty="0">
                <a:sym typeface="Wingdings" panose="05000000000000000000" pitchFamily="2" charset="2"/>
              </a:rPr>
              <a:t>Virtual Keyboard(</a:t>
            </a:r>
            <a:r>
              <a:rPr lang="ko-KR" altLang="en-US" dirty="0">
                <a:sym typeface="Wingdings" panose="05000000000000000000" pitchFamily="2" charset="2"/>
              </a:rPr>
              <a:t>가상 키보드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1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7BD02-F104-4CF2-A423-361F4590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나와</a:t>
            </a:r>
            <a:r>
              <a:rPr lang="en-US" altLang="ko-KR" dirty="0"/>
              <a:t> </a:t>
            </a:r>
            <a:r>
              <a:rPr lang="ko-KR" altLang="en-US" dirty="0"/>
              <a:t>상대의 겹침 확인 </a:t>
            </a:r>
            <a:r>
              <a:rPr lang="en-US" altLang="ko-KR" dirty="0"/>
              <a:t>– </a:t>
            </a:r>
            <a:r>
              <a:rPr lang="ko-KR" altLang="en-US" dirty="0"/>
              <a:t>전통적인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9547F-5BEB-4A02-981E-9424B2196C40}"/>
              </a:ext>
            </a:extLst>
          </p:cNvPr>
          <p:cNvSpPr/>
          <p:nvPr/>
        </p:nvSpPr>
        <p:spPr>
          <a:xfrm>
            <a:off x="5092699" y="3266637"/>
            <a:ext cx="1595967" cy="171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C783E7-039A-4858-9A9B-0751B19ADC45}"/>
              </a:ext>
            </a:extLst>
          </p:cNvPr>
          <p:cNvSpPr/>
          <p:nvPr/>
        </p:nvSpPr>
        <p:spPr>
          <a:xfrm>
            <a:off x="3738033" y="32666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359BD-D508-496C-8568-40EF9AE25C8A}"/>
              </a:ext>
            </a:extLst>
          </p:cNvPr>
          <p:cNvSpPr/>
          <p:nvPr/>
        </p:nvSpPr>
        <p:spPr>
          <a:xfrm>
            <a:off x="6532033" y="32666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281D2D-9E8B-4F97-8B2E-B7CEBF710957}"/>
              </a:ext>
            </a:extLst>
          </p:cNvPr>
          <p:cNvSpPr/>
          <p:nvPr/>
        </p:nvSpPr>
        <p:spPr>
          <a:xfrm>
            <a:off x="5092698" y="18188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A550C3-0016-4527-BAFB-F949DF740BCF}"/>
              </a:ext>
            </a:extLst>
          </p:cNvPr>
          <p:cNvSpPr/>
          <p:nvPr/>
        </p:nvSpPr>
        <p:spPr>
          <a:xfrm>
            <a:off x="3738033" y="18188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8FEBCD-99F3-4835-B70E-C59EB32FE44C}"/>
              </a:ext>
            </a:extLst>
          </p:cNvPr>
          <p:cNvSpPr/>
          <p:nvPr/>
        </p:nvSpPr>
        <p:spPr>
          <a:xfrm>
            <a:off x="3738033" y="464820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720738-9E4D-4493-9BCC-4B75441CF227}"/>
              </a:ext>
            </a:extLst>
          </p:cNvPr>
          <p:cNvSpPr/>
          <p:nvPr/>
        </p:nvSpPr>
        <p:spPr>
          <a:xfrm>
            <a:off x="5135033" y="464820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322B11-4D9D-45FD-AAEC-D77C4D667DDA}"/>
              </a:ext>
            </a:extLst>
          </p:cNvPr>
          <p:cNvSpPr/>
          <p:nvPr/>
        </p:nvSpPr>
        <p:spPr>
          <a:xfrm>
            <a:off x="6532033" y="464820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9BCFB1-2537-4496-B866-537F498F955E}"/>
              </a:ext>
            </a:extLst>
          </p:cNvPr>
          <p:cNvSpPr/>
          <p:nvPr/>
        </p:nvSpPr>
        <p:spPr>
          <a:xfrm>
            <a:off x="6532032" y="18188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765B8E-718A-4459-8C1D-FADE0AD53BFB}"/>
              </a:ext>
            </a:extLst>
          </p:cNvPr>
          <p:cNvSpPr/>
          <p:nvPr/>
        </p:nvSpPr>
        <p:spPr>
          <a:xfrm>
            <a:off x="4978397" y="313266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0C8B9BE-1601-471D-812F-BF08DA4751ED}"/>
              </a:ext>
            </a:extLst>
          </p:cNvPr>
          <p:cNvSpPr/>
          <p:nvPr/>
        </p:nvSpPr>
        <p:spPr>
          <a:xfrm>
            <a:off x="6616700" y="48641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0CD4CF-3630-4A63-90B5-EE5319F9E945}"/>
              </a:ext>
            </a:extLst>
          </p:cNvPr>
          <p:cNvSpPr/>
          <p:nvPr/>
        </p:nvSpPr>
        <p:spPr>
          <a:xfrm>
            <a:off x="6616700" y="312693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64C128-927C-4189-883E-722BCC0EC508}"/>
              </a:ext>
            </a:extLst>
          </p:cNvPr>
          <p:cNvSpPr/>
          <p:nvPr/>
        </p:nvSpPr>
        <p:spPr>
          <a:xfrm>
            <a:off x="4986862" y="48641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6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863F-5054-4E6E-B98D-80EA0412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겹침 확인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D85A0-BF2C-4F62-87D0-2C0E092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6575"/>
          </a:xfrm>
        </p:spPr>
        <p:txBody>
          <a:bodyPr>
            <a:normAutofit/>
          </a:bodyPr>
          <a:lstStyle/>
          <a:p>
            <a:r>
              <a:rPr lang="en-US" altLang="ko-KR" dirty="0"/>
              <a:t> API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전달하는 좌표 </a:t>
            </a:r>
            <a:r>
              <a:rPr lang="en-US" altLang="ko-KR" dirty="0"/>
              <a:t>: </a:t>
            </a:r>
            <a:r>
              <a:rPr lang="ko-KR" altLang="en-US" dirty="0"/>
              <a:t>나</a:t>
            </a:r>
            <a:r>
              <a:rPr lang="en-US" altLang="ko-KR" dirty="0"/>
              <a:t>, </a:t>
            </a:r>
            <a:r>
              <a:rPr lang="ko-KR" altLang="en-US" dirty="0"/>
              <a:t>상대 좌표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좌표는 반드시 </a:t>
            </a:r>
            <a:r>
              <a:rPr lang="en-US" altLang="ko-KR" dirty="0">
                <a:sym typeface="Wingdings" panose="05000000000000000000" pitchFamily="2" charset="2"/>
              </a:rPr>
              <a:t>RECT </a:t>
            </a:r>
            <a:r>
              <a:rPr lang="ko-KR" altLang="en-US" dirty="0">
                <a:sym typeface="Wingdings" panose="05000000000000000000" pitchFamily="2" charset="2"/>
              </a:rPr>
              <a:t>자료형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반환되는 정보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겹침 여부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겹침 영역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겹쳤다면 겹침이 발생한 영역 정보가 </a:t>
            </a:r>
            <a:r>
              <a:rPr lang="en-US" altLang="ko-KR" dirty="0">
                <a:sym typeface="Wingdings" panose="05000000000000000000" pitchFamily="2" charset="2"/>
              </a:rPr>
              <a:t>RECT </a:t>
            </a:r>
            <a:r>
              <a:rPr lang="ko-KR" altLang="en-US" dirty="0">
                <a:sym typeface="Wingdings" panose="05000000000000000000" pitchFamily="2" charset="2"/>
              </a:rPr>
              <a:t>자료형으로 반환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A3B2F9-88BC-44EB-94E7-3D9E12D25F7C}"/>
              </a:ext>
            </a:extLst>
          </p:cNvPr>
          <p:cNvSpPr/>
          <p:nvPr/>
        </p:nvSpPr>
        <p:spPr>
          <a:xfrm>
            <a:off x="6096000" y="4485837"/>
            <a:ext cx="1595967" cy="171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F66FD-8F06-46B0-B27C-87CD4FEE5DBA}"/>
              </a:ext>
            </a:extLst>
          </p:cNvPr>
          <p:cNvSpPr/>
          <p:nvPr/>
        </p:nvSpPr>
        <p:spPr>
          <a:xfrm>
            <a:off x="4978400" y="384237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49B25E-8A3B-4EAE-B53E-5A2F1F8E08FF}"/>
              </a:ext>
            </a:extLst>
          </p:cNvPr>
          <p:cNvSpPr/>
          <p:nvPr/>
        </p:nvSpPr>
        <p:spPr>
          <a:xfrm>
            <a:off x="6079067" y="4461933"/>
            <a:ext cx="495300" cy="107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겹침 영역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6E5FC3-C708-4339-9BC6-678FEC0B34F2}"/>
              </a:ext>
            </a:extLst>
          </p:cNvPr>
          <p:cNvSpPr/>
          <p:nvPr/>
        </p:nvSpPr>
        <p:spPr>
          <a:xfrm>
            <a:off x="5985933" y="437726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8E0C18-50DC-422B-ABEC-9E89656DFFC5}"/>
              </a:ext>
            </a:extLst>
          </p:cNvPr>
          <p:cNvSpPr/>
          <p:nvPr/>
        </p:nvSpPr>
        <p:spPr>
          <a:xfrm>
            <a:off x="6477000" y="54468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313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0923</vt:lpstr>
      <vt:lpstr>HDC 속성 변경</vt:lpstr>
      <vt:lpstr>RECT 자료형</vt:lpstr>
      <vt:lpstr>표준</vt:lpstr>
      <vt:lpstr>나와 상대의 겹침 확인 – 전통적인 방식</vt:lpstr>
      <vt:lpstr>겹침 확인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0923</dc:title>
  <dc:creator>YUHAN</dc:creator>
  <cp:lastModifiedBy>YUHAN</cp:lastModifiedBy>
  <cp:revision>6</cp:revision>
  <dcterms:created xsi:type="dcterms:W3CDTF">2025-09-23T00:09:37Z</dcterms:created>
  <dcterms:modified xsi:type="dcterms:W3CDTF">2025-09-23T02:43:28Z</dcterms:modified>
</cp:coreProperties>
</file>