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5C7EB-F067-4871-81DC-36E544480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1238A-B7F2-46EF-A7CF-94437F227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02E41-E999-49AE-A6A3-C3268AEB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84A9-B9E8-4FA0-A1F6-DC84737C36E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3729A-DBD6-42E9-A7E5-48788D2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D4F1F-8C12-4741-B6A9-899B3974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E80C-541F-4D21-A2E2-1AAA6DCFD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5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693D-D93E-4B68-9B81-E01243FC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E6AF7C-6D26-42E6-8DCD-08F8220CC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A944E-5DCA-49CE-969C-93FC5FD3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84A9-B9E8-4FA0-A1F6-DC84737C36E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AB1D6-7753-48EF-BD45-EFEB4E95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573D0-397A-4935-86DC-59A6542E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E80C-541F-4D21-A2E2-1AAA6DCFD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0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7E363F-3239-4ECD-A08F-EB51DDF42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22492-5422-4215-9127-810248F9E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76D84-2FF0-4C78-A011-29EC3D96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84A9-B9E8-4FA0-A1F6-DC84737C36E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8F050-0024-4699-AF9E-A8A423B3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BF0DF-F78E-4657-9A84-C8608384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E80C-541F-4D21-A2E2-1AAA6DCFD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2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14B8C-1733-4001-A979-2026E780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F46CF-0D5A-4906-8F1B-BD1825BC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E1C33-B0C1-48F0-B6C7-D0FEA204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84A9-B9E8-4FA0-A1F6-DC84737C36E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9482-F8ED-465D-AEE1-26E405D2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FBD23-3315-4786-A6DD-6EB18A20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E80C-541F-4D21-A2E2-1AAA6DCFD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94AFE-2AB2-46EB-8244-06C05C9F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30667-BD7C-4B9F-BD2C-45CBBF04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4EF5F-8A6D-466E-937C-D99743DB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84A9-B9E8-4FA0-A1F6-DC84737C36E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F4FCA-797F-40E6-B958-3408987B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4D943-693B-4EC2-A69A-33295DC8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E80C-541F-4D21-A2E2-1AAA6DCFD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FAA3F-D583-47EF-A243-053038D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A5998-11E8-434C-A341-2D05C0369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A073B-5380-4CE6-A04E-FF5C93A68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51291-DEE6-4D36-BA4B-9B6D6E3F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84A9-B9E8-4FA0-A1F6-DC84737C36E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11794-CE60-462B-A22B-A7971473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AE581-540E-42DB-9D12-3092DD11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E80C-541F-4D21-A2E2-1AAA6DCFD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78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5D13C-4DC0-4415-8806-F867BB3A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40B28-4D9D-48E2-841A-83BF4F84C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1D34C-EE7F-4E50-8BF7-8C420232B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CD246-C087-4F70-B139-4C3501AB6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8C36D9-2AE8-4611-A767-4B1A5EB52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CF1389-CDAD-49F2-A15D-A17B41DF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84A9-B9E8-4FA0-A1F6-DC84737C36E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605EE6-6E65-45A3-B7C6-D99C8478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10889E-498C-4344-AE4A-ABE90231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E80C-541F-4D21-A2E2-1AAA6DCFD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9D55B-9A2C-496F-AB45-836FA010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61475E-2C7B-4278-9C67-6BD39E3D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84A9-B9E8-4FA0-A1F6-DC84737C36E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0D9E93-9F80-4BFF-9210-2158A4B7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BF8963-54E3-404F-BF5C-21583162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E80C-541F-4D21-A2E2-1AAA6DCFD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9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E31A4E-A69B-49AA-A08A-D9545EB0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84A9-B9E8-4FA0-A1F6-DC84737C36E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A1B266-A102-4161-86C3-7CF1062C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02DBC-A76C-45B8-BF64-FF54311A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E80C-541F-4D21-A2E2-1AAA6DCFD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7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2B192-8CC2-402F-8C20-819D5E70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3FE53-D1EF-4CB7-8454-772F023B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102EED-8317-4B51-9995-496E48146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CCBCB-3E84-47DB-90D5-C34463A3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84A9-B9E8-4FA0-A1F6-DC84737C36E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6B223-6424-4AD6-AA68-7D2DAF86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5ABA7-80E6-4D1C-8F3B-82F8EAB3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E80C-541F-4D21-A2E2-1AAA6DCFD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9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C6EE5-4B07-416F-9727-7FF64803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451F38-AAD0-4EBD-A459-D1C7FD438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5B545E-B00B-41DC-88BF-747F4579E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E4FA1-DA3B-4682-A370-8B04EECE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84A9-B9E8-4FA0-A1F6-DC84737C36E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80F20-A6F1-40E8-9EE2-39A88F57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E9D06-8852-4907-8BAB-78E03E9B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DE80C-541F-4D21-A2E2-1AAA6DCFD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5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239833-6971-4D8F-80D1-62BE94A76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83295-A878-4F61-B51B-73B59EBE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4C38B-BE8D-4E25-8F61-6E679FFCA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84A9-B9E8-4FA0-A1F6-DC84737C36E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8C395-CC5F-4344-99FC-A18DF0B02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B6E48-F290-403F-B520-915D8B3E8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DE80C-541F-4D21-A2E2-1AAA6DCFD6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7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8E834-20D0-43CE-A3CD-6CF0934D7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0930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A640E5-1169-4AE9-AD72-127EA8D35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9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92F49-5609-43A5-BA49-C12B0712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 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2FB21-27F6-431D-9AA1-04271308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단순 자료형</a:t>
            </a:r>
            <a:endParaRPr lang="en-US" altLang="ko-KR" dirty="0"/>
          </a:p>
          <a:p>
            <a:pPr lvl="1"/>
            <a:r>
              <a:rPr lang="en-US" altLang="ko-KR" dirty="0"/>
              <a:t> left, top : </a:t>
            </a:r>
            <a:r>
              <a:rPr lang="ko-KR" altLang="en-US" dirty="0"/>
              <a:t>좌상단의 좌표</a:t>
            </a:r>
            <a:endParaRPr lang="en-US" altLang="ko-KR" dirty="0"/>
          </a:p>
          <a:p>
            <a:pPr lvl="1"/>
            <a:r>
              <a:rPr lang="en-US" altLang="ko-KR" dirty="0"/>
              <a:t> right, bottom : </a:t>
            </a:r>
            <a:r>
              <a:rPr lang="ko-KR" altLang="en-US" dirty="0" err="1"/>
              <a:t>우하단의</a:t>
            </a:r>
            <a:r>
              <a:rPr lang="ko-KR" altLang="en-US" dirty="0"/>
              <a:t> 좌표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반드시 해당 위치의 좌표를 입력해야만 정상 동작하는 </a:t>
            </a:r>
            <a:r>
              <a:rPr lang="en-US" altLang="ko-KR" dirty="0"/>
              <a:t>API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lvl="2"/>
            <a:r>
              <a:rPr lang="en-US" altLang="ko-KR" dirty="0"/>
              <a:t> API</a:t>
            </a:r>
            <a:r>
              <a:rPr lang="ko-KR" altLang="en-US" dirty="0"/>
              <a:t>를 사용하지 않고 당연히 계산 가능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겹침 확인을 위해 반드시 </a:t>
            </a:r>
            <a:r>
              <a:rPr lang="en-US" altLang="ko-KR" dirty="0"/>
              <a:t>RECT </a:t>
            </a:r>
            <a:r>
              <a:rPr lang="ko-KR" altLang="en-US" dirty="0"/>
              <a:t>자료형을 사용</a:t>
            </a:r>
          </a:p>
        </p:txBody>
      </p:sp>
    </p:spTree>
    <p:extLst>
      <p:ext uri="{BB962C8B-B14F-4D97-AF65-F5344CB8AC3E}">
        <p14:creationId xmlns:p14="http://schemas.microsoft.com/office/powerpoint/2010/main" val="59770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DF333-401F-4197-983F-416CDB3D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겹침 처리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A50B4-DB75-4A04-8EE9-23DCA95D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06" y="1825625"/>
            <a:ext cx="10921388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IntersectRect</a:t>
            </a:r>
            <a:r>
              <a:rPr lang="en-US" altLang="ko-KR" dirty="0"/>
              <a:t>( ) API</a:t>
            </a:r>
          </a:p>
          <a:p>
            <a:pPr lvl="1"/>
            <a:r>
              <a:rPr lang="en-US" altLang="ko-KR" dirty="0"/>
              <a:t> OS</a:t>
            </a:r>
            <a:r>
              <a:rPr lang="ko-KR" altLang="en-US" dirty="0"/>
              <a:t>에게 겹침이 발생했는지 여부를 확인하기 사용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반환 값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겹침이 발생했는지 여부 </a:t>
            </a:r>
            <a:r>
              <a:rPr lang="en-US" altLang="ko-KR" dirty="0"/>
              <a:t>: TRUE(</a:t>
            </a:r>
            <a:r>
              <a:rPr lang="ko-KR" altLang="en-US" dirty="0"/>
              <a:t>겹침이 있다</a:t>
            </a:r>
            <a:r>
              <a:rPr lang="en-US" altLang="ko-KR" dirty="0"/>
              <a:t>), FALSE(</a:t>
            </a:r>
            <a:r>
              <a:rPr lang="ko-KR" altLang="en-US" dirty="0"/>
              <a:t>겸침이 없다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겹침이 발생한 영역에 대한 좌표 정보를 반환</a:t>
            </a:r>
            <a:endParaRPr lang="en-US" altLang="ko-KR" dirty="0"/>
          </a:p>
          <a:p>
            <a:pPr lvl="1"/>
            <a:r>
              <a:rPr lang="en-US" altLang="ko-KR" dirty="0"/>
              <a:t> BOOL </a:t>
            </a:r>
            <a:r>
              <a:rPr lang="en-US" altLang="ko-KR" dirty="0" err="1"/>
              <a:t>IntersectRect</a:t>
            </a:r>
            <a:r>
              <a:rPr lang="en-US" altLang="ko-KR" dirty="0"/>
              <a:t>(LPRECT </a:t>
            </a:r>
            <a:r>
              <a:rPr lang="en-US" altLang="ko-KR" dirty="0" err="1"/>
              <a:t>Dst</a:t>
            </a:r>
            <a:r>
              <a:rPr lang="en-US" altLang="ko-KR" dirty="0"/>
              <a:t>, const RECT* src1, const RECT* src2)</a:t>
            </a:r>
          </a:p>
          <a:p>
            <a:pPr lvl="2"/>
            <a:r>
              <a:rPr lang="en-US" altLang="ko-KR" dirty="0"/>
              <a:t> src1, src2 : </a:t>
            </a:r>
            <a:r>
              <a:rPr lang="ko-KR" altLang="en-US" dirty="0"/>
              <a:t>겹침이 발생했는지 여부를 확인할 좌표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Dst</a:t>
            </a:r>
            <a:r>
              <a:rPr lang="en-US" altLang="ko-KR" dirty="0"/>
              <a:t> : </a:t>
            </a:r>
            <a:r>
              <a:rPr lang="ko-KR" altLang="en-US" dirty="0"/>
              <a:t>겹침이 발생한 경우에 해당 겹침 영역에 대한 좌표 반환</a:t>
            </a:r>
          </a:p>
        </p:txBody>
      </p:sp>
    </p:spTree>
    <p:extLst>
      <p:ext uri="{BB962C8B-B14F-4D97-AF65-F5344CB8AC3E}">
        <p14:creationId xmlns:p14="http://schemas.microsoft.com/office/powerpoint/2010/main" val="14822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336EE-4C95-40A6-BB2D-406A93F0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추적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5632B-11AA-44A1-B780-BB338C62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나와 상대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상대가 나를 추적하기 위한 방법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좌표를 이용하여 계산 </a:t>
            </a:r>
            <a:r>
              <a:rPr lang="en-US" altLang="ko-KR" dirty="0"/>
              <a:t>: </a:t>
            </a:r>
            <a:r>
              <a:rPr lang="ko-KR" altLang="en-US" dirty="0"/>
              <a:t>좌상단의 </a:t>
            </a:r>
            <a:r>
              <a:rPr lang="en-US" altLang="ko-KR" dirty="0"/>
              <a:t>x, y </a:t>
            </a:r>
            <a:r>
              <a:rPr lang="ko-KR" altLang="en-US" dirty="0"/>
              <a:t>좌표 값의 크기 비교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상대가 나를 기준으로 왼</a:t>
            </a:r>
            <a:r>
              <a:rPr lang="en-US" altLang="ko-KR" dirty="0"/>
              <a:t>/</a:t>
            </a:r>
            <a:r>
              <a:rPr lang="ko-KR" altLang="en-US" dirty="0"/>
              <a:t>오른쪽인지 구분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상대가 나를 기준으로 위</a:t>
            </a:r>
            <a:r>
              <a:rPr lang="en-US" altLang="ko-KR" dirty="0"/>
              <a:t>/</a:t>
            </a:r>
            <a:r>
              <a:rPr lang="ko-KR" altLang="en-US" dirty="0"/>
              <a:t>아래쪽인지 구분</a:t>
            </a:r>
          </a:p>
        </p:txBody>
      </p:sp>
    </p:spTree>
    <p:extLst>
      <p:ext uri="{BB962C8B-B14F-4D97-AF65-F5344CB8AC3E}">
        <p14:creationId xmlns:p14="http://schemas.microsoft.com/office/powerpoint/2010/main" val="244706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0E348-97E9-46F5-A17D-2A3EC283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주기적인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E1341-12CC-4D15-A35A-4B2ABC5BD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OS</a:t>
            </a:r>
            <a:r>
              <a:rPr lang="ko-KR" altLang="en-US" dirty="0"/>
              <a:t>에게 알림을 요청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SetTimer</a:t>
            </a:r>
            <a:r>
              <a:rPr lang="en-US" altLang="ko-KR" dirty="0"/>
              <a:t> API : </a:t>
            </a:r>
            <a:r>
              <a:rPr lang="ko-KR" altLang="en-US" dirty="0"/>
              <a:t>알림 설정</a:t>
            </a:r>
            <a:r>
              <a:rPr lang="en-US" altLang="ko-KR" dirty="0"/>
              <a:t>, msec</a:t>
            </a:r>
            <a:r>
              <a:rPr lang="ko-KR" altLang="en-US" dirty="0"/>
              <a:t> 단위로 설정이 가능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KillTimer</a:t>
            </a:r>
            <a:r>
              <a:rPr lang="en-US" altLang="ko-KR" dirty="0"/>
              <a:t> API : </a:t>
            </a:r>
            <a:r>
              <a:rPr lang="ko-KR" altLang="en-US" dirty="0"/>
              <a:t>알림 해제</a:t>
            </a:r>
            <a:r>
              <a:rPr lang="en-US" altLang="ko-KR" dirty="0"/>
              <a:t>, </a:t>
            </a:r>
            <a:r>
              <a:rPr lang="en-US" altLang="ko-KR" dirty="0" err="1"/>
              <a:t>SetTimer</a:t>
            </a:r>
            <a:r>
              <a:rPr lang="ko-KR" altLang="en-US" dirty="0"/>
              <a:t>에서 설정한 </a:t>
            </a:r>
            <a:r>
              <a:rPr lang="en-US" altLang="ko-KR" dirty="0"/>
              <a:t>ID </a:t>
            </a:r>
            <a:r>
              <a:rPr lang="ko-KR" altLang="en-US" dirty="0"/>
              <a:t>값이 필요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알림이 도착하는 윈도우 메시지 </a:t>
            </a:r>
            <a:r>
              <a:rPr lang="en-US" altLang="ko-KR" dirty="0"/>
              <a:t>: WM_TIMER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알림이 </a:t>
            </a:r>
            <a:r>
              <a:rPr lang="ko-KR" altLang="en-US" dirty="0" err="1"/>
              <a:t>도착했을때</a:t>
            </a:r>
            <a:r>
              <a:rPr lang="en-US" altLang="ko-KR" dirty="0"/>
              <a:t>, ID</a:t>
            </a:r>
            <a:r>
              <a:rPr lang="ko-KR" altLang="en-US" dirty="0"/>
              <a:t>를 구분하기 위한 방법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wParam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 err="1">
                <a:sym typeface="Wingdings" panose="05000000000000000000" pitchFamily="2" charset="2"/>
              </a:rPr>
              <a:t>SetTimer</a:t>
            </a:r>
            <a:r>
              <a:rPr lang="ko-KR" altLang="en-US" dirty="0">
                <a:sym typeface="Wingdings" panose="05000000000000000000" pitchFamily="2" charset="2"/>
              </a:rPr>
              <a:t>에서 설정한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값이 전달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959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FFDFA-2E78-420D-8059-6A7190DB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기능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09555-7072-40D8-9EA5-870FBF4E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시간 설정 후 음식을 몇 개나 먹었는지 확인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 : </a:t>
            </a:r>
            <a:r>
              <a:rPr lang="ko-KR" altLang="en-US" dirty="0"/>
              <a:t>추가적인 알림이 필요하다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		: </a:t>
            </a:r>
            <a:r>
              <a:rPr lang="ko-KR" altLang="en-US" dirty="0"/>
              <a:t>시간 정보를 시각적으로 확인이 가능해야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몇 개나 먹었나 </a:t>
            </a:r>
            <a:r>
              <a:rPr lang="en-US" altLang="ko-KR" dirty="0"/>
              <a:t>: </a:t>
            </a:r>
            <a:r>
              <a:rPr lang="ko-KR" altLang="en-US" dirty="0"/>
              <a:t>먹은 개수 카운트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게임 시간 종료 시에 나도 움직이지 않아야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상대 개수 증가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상대의 속도가 갈수록 빨라지도록 구성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07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F4C6-2234-470B-A90F-C5F39726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FCFBA-8C1F-412D-80C5-9E207002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일반적인 게임을 작성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그라운드를 벗어나면 안됨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시간 내에만 이동 가능</a:t>
            </a:r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/</a:t>
            </a:r>
            <a:r>
              <a:rPr lang="ko-KR" altLang="en-US" dirty="0"/>
              <a:t>상대 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상대를 반드시 </a:t>
            </a:r>
            <a:r>
              <a:rPr lang="en-US" altLang="ko-KR" dirty="0"/>
              <a:t>1</a:t>
            </a:r>
            <a:r>
              <a:rPr lang="ko-KR" altLang="en-US" dirty="0"/>
              <a:t>개 이상 추가할 것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게임 시간이 지난 이후에 둘이 뭉치지 않도록 구성할 것</a:t>
            </a:r>
            <a:r>
              <a:rPr lang="en-US" altLang="ko-KR" dirty="0"/>
              <a:t>!!!!!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47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327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0930</vt:lpstr>
      <vt:lpstr>RECT 자료형</vt:lpstr>
      <vt:lpstr>겹침 처리 API</vt:lpstr>
      <vt:lpstr>객체 추적</vt:lpstr>
      <vt:lpstr>주기적인 호출</vt:lpstr>
      <vt:lpstr>게임 기능 만들기</vt:lpstr>
      <vt:lpstr>게임 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0930</dc:title>
  <dc:creator>YUHAN</dc:creator>
  <cp:lastModifiedBy>YUHAN</cp:lastModifiedBy>
  <cp:revision>9</cp:revision>
  <dcterms:created xsi:type="dcterms:W3CDTF">2025-09-30T00:08:30Z</dcterms:created>
  <dcterms:modified xsi:type="dcterms:W3CDTF">2025-09-30T04:01:37Z</dcterms:modified>
</cp:coreProperties>
</file>