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9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1.73554" units="1/cm"/>
          <inkml:channelProperty channel="Y" name="resolution" value="15.88235" units="1/cm"/>
          <inkml:channelProperty channel="T" name="resolution" value="1" units="1/dev"/>
        </inkml:channelProperties>
      </inkml:inkSource>
      <inkml:timestamp xml:id="ts0" timeString="2025-09-02T01:14:03.3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24130 4445 0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8F3C2-A952-4C9A-A734-E777E4F42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137EA3-0E3F-4939-92F2-583845B61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29E9EB-FFA9-499C-8B08-7F91F69D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6277-3EEA-4A26-9E9E-60F17A22F481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040F4E-AB72-4301-83D5-98A0E2BE7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C7071-2E25-4E45-92DE-1A60D68F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3A9B-17C6-4323-81F3-91535FCD5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99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6A63D-9B42-4864-A472-74D33B7FB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32F76E-EE09-41AF-B30C-79CDFAFC8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914079-3CF8-4AE0-9422-8744DB4B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6277-3EEA-4A26-9E9E-60F17A22F481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79B30D-8891-4548-BF6C-63599415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ADBCDB-65C7-44CE-8719-8360EA6C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3A9B-17C6-4323-81F3-91535FCD5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4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D13301-259E-4ACD-95A9-8937F72F95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FFB4EA-2DAA-4915-B27E-A5F017041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F3567E-5473-4147-ADF8-22A36A848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6277-3EEA-4A26-9E9E-60F17A22F481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609E9-1978-4657-8A31-09D091FB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94DA9E-BAA3-400A-A9B7-D2395D85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3A9B-17C6-4323-81F3-91535FCD5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6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15CC0-8D87-45B4-A81C-224284831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82B1C9-EF89-481E-A809-696BB24B3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B0E19B-5FFA-4FBA-9D08-D90954767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6277-3EEA-4A26-9E9E-60F17A22F481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2322AA-D886-48A2-BC70-46A10581B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9CBAE1-83D6-43E1-AD47-7F18F64F5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3A9B-17C6-4323-81F3-91535FCD5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79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73EA1-88C1-4CB1-A358-262E931BD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014ADD-6E1B-4F54-90E9-867F64881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38E8CA-0C36-4D5E-BDF6-7DA287FE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6277-3EEA-4A26-9E9E-60F17A22F481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5D28F0-16F5-44F7-9585-FF5E973A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74437-D3D4-49A6-9317-2170A058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3A9B-17C6-4323-81F3-91535FCD5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D4640-7E72-4537-BF27-68C3D3FF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3B239C-6B0C-44E1-A1AC-CDAAEF07E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33EF5D-DC27-43B6-BA26-2CDD305BD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4DD885-972F-4B38-948E-A4BD50C1F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6277-3EEA-4A26-9E9E-60F17A22F481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326789-6D53-44BF-8FE4-8A1D2B1CC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5ED33E-EB3B-48E6-BF1F-D217A69A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3A9B-17C6-4323-81F3-91535FCD5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00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EA7F3-4131-4D62-B20A-4EFB6928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027C13-752F-4B2C-BC59-75D7B04E5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7CE6FE-D3E4-4F54-B52E-68C3A874E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61854F-284F-48C0-BAE5-FADE58629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9C375C-EB55-4572-B3B1-B9028C8F5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577491-24CD-4BBE-AE24-B091DE76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6277-3EEA-4A26-9E9E-60F17A22F481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FC3880-2CB1-4874-A8A4-E49FB0B0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370A3D-BDBA-4D6D-A10E-FCCCC40B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3A9B-17C6-4323-81F3-91535FCD5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12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15B3C-18C1-48F2-9885-87F4C55A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8E34F8-C753-487B-8BD5-CED247488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6277-3EEA-4A26-9E9E-60F17A22F481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962D88-72E0-4682-8FF0-53A0BCA44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40EEEC-F316-44BE-8AF2-B9093318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3A9B-17C6-4323-81F3-91535FCD5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78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75E592-2C62-405E-AC0E-8DB1A617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6277-3EEA-4A26-9E9E-60F17A22F481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629B97-2EAF-4B7F-8F4D-81335F43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FA67CF-728E-44FF-B162-056BFC0D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3A9B-17C6-4323-81F3-91535FCD5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07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7AFF5-F4B5-489E-A7AF-7B4C2DF0B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823F7-2EC3-4509-B1F1-E179FFAC5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0F830D-3872-46B9-B4B4-879127623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4A0DC8-FEF3-459F-AD8E-42FF386B5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6277-3EEA-4A26-9E9E-60F17A22F481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D1FFDB-DE27-407A-9E61-8A6DF26B2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CDD686-4563-4163-BDBD-F054AD70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3A9B-17C6-4323-81F3-91535FCD5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86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7968A-16C5-4E6E-B240-E921D6F17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E38E9E-4D6C-4A29-91ED-04405D02A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D05BEF-A61A-429A-8264-0B9F66112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1984E3-0BF0-48FE-82DA-1BC12B0B3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6277-3EEA-4A26-9E9E-60F17A22F481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A1C040-8578-4B36-805E-FA4033162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762D78-B452-4E11-A03F-6A0B791B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3A9B-17C6-4323-81F3-91535FCD5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553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EA67F4-A4C4-4F4C-8B74-2A1281C3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B299B7-D078-4A16-AD35-FBA4C60E4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49E563-5228-40F8-82BE-905F67B59F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26277-3EEA-4A26-9E9E-60F17A22F481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55F95D-4D42-477C-9486-2008732BC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C9363C-3F91-4B52-8025-A2ED80880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53A9B-17C6-4323-81F3-91535FCD5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80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2FF50-2285-4EE1-A671-E14DCB80F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0902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D4ED3B-BC7F-4A67-8C9A-D879BD584E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41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E50B6-EE2D-47F4-9137-099F725C5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시간 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67DB1A-65EC-41AE-8201-5AEEF737B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33" y="1825625"/>
            <a:ext cx="11192934" cy="4351338"/>
          </a:xfrm>
        </p:spPr>
        <p:txBody>
          <a:bodyPr/>
          <a:lstStyle/>
          <a:p>
            <a:r>
              <a:rPr lang="en-US" altLang="ko-KR" dirty="0"/>
              <a:t> windows </a:t>
            </a:r>
            <a:r>
              <a:rPr lang="ko-KR" altLang="en-US" dirty="0"/>
              <a:t>시스템 프로그래밍 </a:t>
            </a:r>
            <a:r>
              <a:rPr lang="en-US" altLang="ko-KR" dirty="0"/>
              <a:t>: Win32 or .NET Framework(win64)</a:t>
            </a:r>
          </a:p>
          <a:p>
            <a:pPr lvl="1"/>
            <a:r>
              <a:rPr lang="en-US" altLang="ko-KR" dirty="0"/>
              <a:t> GUI </a:t>
            </a:r>
            <a:r>
              <a:rPr lang="ko-KR" altLang="en-US" dirty="0"/>
              <a:t>프로그램 작성 </a:t>
            </a:r>
            <a:r>
              <a:rPr lang="en-US" altLang="ko-KR" dirty="0"/>
              <a:t>: </a:t>
            </a:r>
            <a:r>
              <a:rPr lang="ko-KR" altLang="en-US" dirty="0"/>
              <a:t>작성하는 </a:t>
            </a:r>
            <a:r>
              <a:rPr lang="en-US" altLang="ko-KR" dirty="0"/>
              <a:t>App.</a:t>
            </a:r>
            <a:r>
              <a:rPr lang="ko-KR" altLang="en-US" dirty="0"/>
              <a:t>을 윈도우 </a:t>
            </a:r>
            <a:r>
              <a:rPr lang="en-US" altLang="ko-KR" dirty="0"/>
              <a:t>OS</a:t>
            </a:r>
            <a:r>
              <a:rPr lang="ko-KR" altLang="en-US" dirty="0"/>
              <a:t>에 등록한다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CALLBACK </a:t>
            </a:r>
            <a:r>
              <a:rPr lang="ko-KR" altLang="en-US" dirty="0"/>
              <a:t>함수 </a:t>
            </a:r>
            <a:r>
              <a:rPr lang="en-US" altLang="ko-KR" dirty="0"/>
              <a:t>: OS</a:t>
            </a:r>
            <a:r>
              <a:rPr lang="ko-KR" altLang="en-US" dirty="0"/>
              <a:t>에 등록할 때</a:t>
            </a:r>
            <a:r>
              <a:rPr lang="en-US" altLang="ko-KR" dirty="0"/>
              <a:t>, OS</a:t>
            </a:r>
            <a:r>
              <a:rPr lang="ko-KR" altLang="en-US" dirty="0"/>
              <a:t>에게 동시에 전달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사용자의 입력 </a:t>
            </a:r>
            <a:r>
              <a:rPr lang="en-US" altLang="ko-KR" dirty="0">
                <a:sym typeface="Wingdings" panose="05000000000000000000" pitchFamily="2" charset="2"/>
              </a:rPr>
              <a:t> OS</a:t>
            </a:r>
            <a:r>
              <a:rPr lang="ko-KR" altLang="en-US" dirty="0">
                <a:sym typeface="Wingdings" panose="05000000000000000000" pitchFamily="2" charset="2"/>
              </a:rPr>
              <a:t>가 해석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정보 확인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응용 프로그램에게 전달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응용 프로그램에게 </a:t>
            </a:r>
            <a:r>
              <a:rPr lang="en-US" altLang="ko-KR" dirty="0">
                <a:sym typeface="Wingdings" panose="05000000000000000000" pitchFamily="2" charset="2"/>
              </a:rPr>
              <a:t>MSG </a:t>
            </a:r>
            <a:r>
              <a:rPr lang="ko-KR" altLang="en-US" dirty="0">
                <a:sym typeface="Wingdings" panose="05000000000000000000" pitchFamily="2" charset="2"/>
              </a:rPr>
              <a:t>형태로 전달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WndProc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함수의 인수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사용자 입력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WndProc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함수가 처리해야 하기 때문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HWND : </a:t>
            </a:r>
            <a:r>
              <a:rPr lang="ko-KR" altLang="en-US" dirty="0">
                <a:sym typeface="Wingdings" panose="05000000000000000000" pitchFamily="2" charset="2"/>
              </a:rPr>
              <a:t>사용자가 입력한 윈도우 그 자체를 가리킨다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UINT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>
                <a:sym typeface="Wingdings" panose="05000000000000000000" pitchFamily="2" charset="2"/>
              </a:rPr>
              <a:t> 사용자의 입력 정보를 전달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WPARAM(Word Parameter) : char </a:t>
            </a:r>
            <a:r>
              <a:rPr lang="ko-KR" altLang="en-US" dirty="0">
                <a:sym typeface="Wingdings" panose="05000000000000000000" pitchFamily="2" charset="2"/>
              </a:rPr>
              <a:t>자료형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키보드 입력과 관련된 값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LPARAM(Long Parameter) : int </a:t>
            </a:r>
            <a:r>
              <a:rPr lang="ko-KR" altLang="en-US" dirty="0">
                <a:sym typeface="Wingdings" panose="05000000000000000000" pitchFamily="2" charset="2"/>
              </a:rPr>
              <a:t>자료형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마우스 입력과 관련된 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407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6C9FE-2512-4711-8678-3224FD7C0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그리기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B228CB-6DCC-4350-864C-535463841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점 </a:t>
            </a:r>
            <a:r>
              <a:rPr lang="en-US" altLang="ko-KR" dirty="0"/>
              <a:t>: </a:t>
            </a:r>
            <a:r>
              <a:rPr lang="ko-KR" altLang="en-US" dirty="0"/>
              <a:t>좌표</a:t>
            </a:r>
            <a:r>
              <a:rPr lang="en-US" altLang="ko-KR" dirty="0"/>
              <a:t>(x, y)</a:t>
            </a:r>
            <a:endParaRPr lang="ko-KR" altLang="en-US" dirty="0"/>
          </a:p>
        </p:txBody>
      </p:sp>
      <p:sp>
        <p:nvSpPr>
          <p:cNvPr id="4" name="화살표: 왼쪽/오른쪽/위쪽/아래쪽 3">
            <a:extLst>
              <a:ext uri="{FF2B5EF4-FFF2-40B4-BE49-F238E27FC236}">
                <a16:creationId xmlns:a16="http://schemas.microsoft.com/office/drawing/2014/main" id="{75630E9A-8EF3-458D-9D90-44A427EC6922}"/>
              </a:ext>
            </a:extLst>
          </p:cNvPr>
          <p:cNvSpPr/>
          <p:nvPr/>
        </p:nvSpPr>
        <p:spPr>
          <a:xfrm>
            <a:off x="4013199" y="2070894"/>
            <a:ext cx="4030134" cy="4030134"/>
          </a:xfrm>
          <a:prstGeom prst="quadArrow">
            <a:avLst>
              <a:gd name="adj1" fmla="val 5273"/>
              <a:gd name="adj2" fmla="val 5483"/>
              <a:gd name="adj3" fmla="val 5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4FDD150-76AF-4C8C-906E-DD28C3EC7184}"/>
              </a:ext>
            </a:extLst>
          </p:cNvPr>
          <p:cNvSpPr/>
          <p:nvPr/>
        </p:nvSpPr>
        <p:spPr>
          <a:xfrm>
            <a:off x="6282267" y="1972733"/>
            <a:ext cx="3691466" cy="192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557C7-AE67-4306-950F-6BE8A0DC74D2}"/>
              </a:ext>
            </a:extLst>
          </p:cNvPr>
          <p:cNvSpPr txBox="1"/>
          <p:nvPr/>
        </p:nvSpPr>
        <p:spPr>
          <a:xfrm>
            <a:off x="5457276" y="363196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0, 0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4687CB3-186B-475D-AA4B-D9CE2CDA7CFB}"/>
              </a:ext>
            </a:extLst>
          </p:cNvPr>
          <p:cNvCxnSpPr/>
          <p:nvPr/>
        </p:nvCxnSpPr>
        <p:spPr>
          <a:xfrm>
            <a:off x="6637867" y="4504267"/>
            <a:ext cx="33358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71D48EE-FF42-444B-831C-00EBB711E841}"/>
              </a:ext>
            </a:extLst>
          </p:cNvPr>
          <p:cNvSpPr txBox="1"/>
          <p:nvPr/>
        </p:nvSpPr>
        <p:spPr>
          <a:xfrm>
            <a:off x="8020305" y="4639205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 좌표가 증가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5E4E3A4-3B02-4A3C-94B9-C48170E487D1}"/>
              </a:ext>
            </a:extLst>
          </p:cNvPr>
          <p:cNvCxnSpPr>
            <a:cxnSpLocks/>
          </p:cNvCxnSpPr>
          <p:nvPr/>
        </p:nvCxnSpPr>
        <p:spPr>
          <a:xfrm flipV="1">
            <a:off x="5283201" y="2070894"/>
            <a:ext cx="0" cy="17034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F672C1-DB03-4CFB-904C-56383B58A1EF}"/>
              </a:ext>
            </a:extLst>
          </p:cNvPr>
          <p:cNvSpPr txBox="1"/>
          <p:nvPr/>
        </p:nvSpPr>
        <p:spPr>
          <a:xfrm>
            <a:off x="3505937" y="2737928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r>
              <a:rPr lang="ko-KR" altLang="en-US" dirty="0"/>
              <a:t> 좌표가 증가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D6F2517C-BC9A-4B41-897A-4D54D3061883}"/>
                  </a:ext>
                </a:extLst>
              </p14:cNvPr>
              <p14:cNvContentPartPr/>
              <p14:nvPr/>
            </p14:nvContentPartPr>
            <p14:xfrm>
              <a:off x="8686800" y="1600200"/>
              <a:ext cx="360" cy="36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D6F2517C-BC9A-4B41-897A-4D54D30618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77440" y="15908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635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B3975-85D1-490E-A7D5-CE8832EFD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윈도우의 좌표계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477CBC-F7E7-4ABF-9B2E-3930C457E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C9096F-50D1-4709-AE71-D314BC9E0324}"/>
              </a:ext>
            </a:extLst>
          </p:cNvPr>
          <p:cNvSpPr/>
          <p:nvPr/>
        </p:nvSpPr>
        <p:spPr>
          <a:xfrm>
            <a:off x="6282267" y="1972733"/>
            <a:ext cx="3691466" cy="192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37208-5289-41F2-99D7-BAFC45E36EF1}"/>
              </a:ext>
            </a:extLst>
          </p:cNvPr>
          <p:cNvSpPr txBox="1"/>
          <p:nvPr/>
        </p:nvSpPr>
        <p:spPr>
          <a:xfrm>
            <a:off x="5742771" y="1694934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0, 0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E26B8B8-80CE-4993-A6C6-B2DB5CF267FC}"/>
              </a:ext>
            </a:extLst>
          </p:cNvPr>
          <p:cNvCxnSpPr/>
          <p:nvPr/>
        </p:nvCxnSpPr>
        <p:spPr>
          <a:xfrm>
            <a:off x="6460067" y="4106333"/>
            <a:ext cx="33358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DAEF7F2-20CA-41C8-BBA5-BBE5C57E13D1}"/>
              </a:ext>
            </a:extLst>
          </p:cNvPr>
          <p:cNvSpPr txBox="1"/>
          <p:nvPr/>
        </p:nvSpPr>
        <p:spPr>
          <a:xfrm>
            <a:off x="7307102" y="4181740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 좌표가 증가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79E120F-C5C1-4482-AADB-EA5D1C5C268B}"/>
              </a:ext>
            </a:extLst>
          </p:cNvPr>
          <p:cNvCxnSpPr>
            <a:cxnSpLocks/>
          </p:cNvCxnSpPr>
          <p:nvPr/>
        </p:nvCxnSpPr>
        <p:spPr>
          <a:xfrm>
            <a:off x="6070601" y="2064266"/>
            <a:ext cx="0" cy="15681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1144790-C5CC-466F-9E6D-09754FB89078}"/>
              </a:ext>
            </a:extLst>
          </p:cNvPr>
          <p:cNvSpPr txBox="1"/>
          <p:nvPr/>
        </p:nvSpPr>
        <p:spPr>
          <a:xfrm>
            <a:off x="4277556" y="2737928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r>
              <a:rPr lang="ko-KR" altLang="en-US" dirty="0"/>
              <a:t> 좌표가 증가</a:t>
            </a:r>
          </a:p>
        </p:txBody>
      </p:sp>
    </p:spTree>
    <p:extLst>
      <p:ext uri="{BB962C8B-B14F-4D97-AF65-F5344CB8AC3E}">
        <p14:creationId xmlns:p14="http://schemas.microsoft.com/office/powerpoint/2010/main" val="1417343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C2971-AC97-41A5-AA75-9C224212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그리기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692318-9910-413F-955C-EFF6E57BE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점 </a:t>
            </a:r>
            <a:r>
              <a:rPr lang="en-US" altLang="ko-KR" dirty="0"/>
              <a:t>: x, y </a:t>
            </a:r>
            <a:r>
              <a:rPr lang="ko-KR" altLang="en-US" dirty="0"/>
              <a:t>좌표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선 </a:t>
            </a:r>
            <a:r>
              <a:rPr lang="en-US" altLang="ko-KR" dirty="0"/>
              <a:t>: x, y(</a:t>
            </a:r>
            <a:r>
              <a:rPr lang="ko-KR" altLang="en-US" dirty="0"/>
              <a:t>시작점</a:t>
            </a:r>
            <a:r>
              <a:rPr lang="en-US" altLang="ko-KR" dirty="0"/>
              <a:t>)  -  x’, y’(</a:t>
            </a:r>
            <a:r>
              <a:rPr lang="ko-KR" altLang="en-US" dirty="0"/>
              <a:t>끝점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면 </a:t>
            </a:r>
            <a:r>
              <a:rPr lang="en-US" altLang="ko-KR" dirty="0"/>
              <a:t>: </a:t>
            </a:r>
            <a:r>
              <a:rPr lang="ko-KR" altLang="en-US" dirty="0"/>
              <a:t>사각형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9FAF8A-ACD9-40E0-B7FA-38326CBB07F1}"/>
              </a:ext>
            </a:extLst>
          </p:cNvPr>
          <p:cNvSpPr/>
          <p:nvPr/>
        </p:nvSpPr>
        <p:spPr>
          <a:xfrm>
            <a:off x="3843867" y="3759200"/>
            <a:ext cx="3691466" cy="192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322B7E0-761B-4230-A68F-CEBF8EFB2A8F}"/>
              </a:ext>
            </a:extLst>
          </p:cNvPr>
          <p:cNvCxnSpPr/>
          <p:nvPr/>
        </p:nvCxnSpPr>
        <p:spPr>
          <a:xfrm>
            <a:off x="6722534" y="2582333"/>
            <a:ext cx="33358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2B5480A8-5FE3-4BDC-B7A5-D8EE3BFCAA0C}"/>
              </a:ext>
            </a:extLst>
          </p:cNvPr>
          <p:cNvSpPr/>
          <p:nvPr/>
        </p:nvSpPr>
        <p:spPr>
          <a:xfrm>
            <a:off x="3623733" y="3534305"/>
            <a:ext cx="440267" cy="4402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2F4B9CE-934A-4368-8E93-B05EBD82E631}"/>
              </a:ext>
            </a:extLst>
          </p:cNvPr>
          <p:cNvSpPr/>
          <p:nvPr/>
        </p:nvSpPr>
        <p:spPr>
          <a:xfrm>
            <a:off x="7315200" y="3534305"/>
            <a:ext cx="440267" cy="4402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C8F3C7F-1AEF-44B1-8DE8-E5D629519AF1}"/>
              </a:ext>
            </a:extLst>
          </p:cNvPr>
          <p:cNvSpPr/>
          <p:nvPr/>
        </p:nvSpPr>
        <p:spPr>
          <a:xfrm>
            <a:off x="7315200" y="5433748"/>
            <a:ext cx="440267" cy="4402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443FE1-E3A5-4EB2-B0A3-81A706AE9EF6}"/>
              </a:ext>
            </a:extLst>
          </p:cNvPr>
          <p:cNvSpPr/>
          <p:nvPr/>
        </p:nvSpPr>
        <p:spPr>
          <a:xfrm>
            <a:off x="3623732" y="5433748"/>
            <a:ext cx="440267" cy="4402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EF561A-C4A2-40FF-9EF0-1923B0A8D820}"/>
              </a:ext>
            </a:extLst>
          </p:cNvPr>
          <p:cNvSpPr txBox="1"/>
          <p:nvPr/>
        </p:nvSpPr>
        <p:spPr>
          <a:xfrm>
            <a:off x="2799467" y="3572048"/>
            <a:ext cx="1126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10, 20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Left, top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358AF1-97BC-40E9-ADCC-1ED13104ACE3}"/>
              </a:ext>
            </a:extLst>
          </p:cNvPr>
          <p:cNvSpPr txBox="1"/>
          <p:nvPr/>
        </p:nvSpPr>
        <p:spPr>
          <a:xfrm>
            <a:off x="7978334" y="5653881"/>
            <a:ext cx="1732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130, 120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Right, bottom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5263A6-60C9-450F-BB2A-A400D1E43B82}"/>
              </a:ext>
            </a:extLst>
          </p:cNvPr>
          <p:cNvSpPr txBox="1"/>
          <p:nvPr/>
        </p:nvSpPr>
        <p:spPr>
          <a:xfrm>
            <a:off x="7978334" y="3643842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130, 20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DD68AF-EA62-458E-B836-590AC21D545B}"/>
              </a:ext>
            </a:extLst>
          </p:cNvPr>
          <p:cNvSpPr txBox="1"/>
          <p:nvPr/>
        </p:nvSpPr>
        <p:spPr>
          <a:xfrm>
            <a:off x="2695862" y="5653881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10, 120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9726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206</Words>
  <Application>Microsoft Office PowerPoint</Application>
  <PresentationFormat>와이드스크린</PresentationFormat>
  <Paragraphs>38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0902</vt:lpstr>
      <vt:lpstr>지난 시간 요약</vt:lpstr>
      <vt:lpstr>화면 그리기</vt:lpstr>
      <vt:lpstr>윈도우의 좌표계</vt:lpstr>
      <vt:lpstr>화면 그리기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YUHAN</cp:lastModifiedBy>
  <cp:revision>6</cp:revision>
  <dcterms:created xsi:type="dcterms:W3CDTF">2025-09-02T00:10:26Z</dcterms:created>
  <dcterms:modified xsi:type="dcterms:W3CDTF">2025-09-02T06:34:02Z</dcterms:modified>
</cp:coreProperties>
</file>