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FAAE5-2B61-4A5E-86F6-18ABBCB9B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15C571-5DE7-49D8-8ED8-171CB7A6F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0B28C-48A7-475E-9D50-0545709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6DF97-31C0-4679-A61E-B2BE311F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BCDC5-AC08-4AFB-854B-BCDA52A0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3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89EDE-8E1B-4C04-9CEB-EA623D6F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3EFEF0-5A45-4200-AE53-895EBAAD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7A0B7-D928-44F7-8ED2-1D206F9D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8CF5-ADBE-4848-8BA9-061879B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C75FB-48DE-427E-BC22-DC50F220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DFB216-1DDF-4726-AD40-F2B82B107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D81945-A8A2-45F0-B70B-C99989F69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4D762-EBCD-4F49-8425-FDB8C29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05F21-A8D5-4469-B5EA-1137F353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4FFAF-8E8F-4D60-A505-257A8B0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18BD5-170F-45ED-8094-BFCD9D86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64343-915A-4EC3-A7FB-005D3640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37E57-A2FD-436F-99EB-38D5F89F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A328C-A8A9-4470-83D1-1CA9A21F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4BA73-DBBF-4163-96B5-EFE5D352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23FA5-3A1A-49CF-B68E-5447E055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1AA11-BC62-491D-B10A-64DDE975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25BF5-7F8A-4D33-899B-665FBA78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A48AF-819D-448A-9439-50290931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9A36A-3720-4B4D-884D-EA5BD5E2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14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0EC0-A6C2-49C5-A27C-B2C73C25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33298-DAB7-47FB-984C-CE275A4AA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999D0-1A2F-457D-B3F5-43BD8615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227AB-017C-4885-88CE-335CC63C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7AD1B-6660-43B6-8FDD-1F5E0DCB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52011-DF2B-4A92-83D7-BD38405D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3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8EA0-9000-44B3-9757-E4103BD5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CC72C-F784-4979-8A30-E90A6720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2BD1B-804C-4EAD-BD26-19F04479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8E377D-3978-49F6-87DE-C3066DE61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7ABA6-2A98-421F-AC2F-9B386E97D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FCE40-E307-495C-A35A-53A3D34F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CAD732-15B8-4735-9007-03E4C880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C1781-DDA8-4878-8C6F-0169ED84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2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DCABD-AE95-47A1-A5A8-7FE13A8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AF2A05-4E99-4C7A-9572-3E98CECC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1974B-90FD-4EF2-B38C-790F9595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45DE34-C070-4021-A339-190CC3EA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3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75CD75-8C3C-4E2F-8315-1E24EDA0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AEA23-1980-43E7-AAB6-AF2FCE27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D28FA-1201-4A91-B1AC-CEBBD612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C733-7895-4C14-8485-FD1CC5E1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1CC95-D6DD-4729-848A-3CCEF125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F9D84-35AD-49FA-A0E3-7D983E219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5EA9E-5B02-4D43-8450-C5A9CBA5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EECA7-DDCA-4F6B-8F47-78EB055B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B937E-A040-4793-9261-419EB7D4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A1892-5A75-4F7A-B530-A8FB0BEA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E2597-52C7-424B-A888-7F9BC493B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A3DC0-EA01-4587-89E6-6F163532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C70A7-1979-4367-A553-8D8F344C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6D7B0-691C-446E-9BDE-1DAD22BA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41663-50B9-4D62-8DC2-64F194ED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D6BC2-305D-4DBD-9C82-1550F82A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CA72B-3B2C-4FD2-B7FB-2DB5F5B5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6E5BC-0E6D-465B-BF32-E8CE1C207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13D7-B58F-47E3-84CA-A69BD5362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BC0BD-C1F5-4AE6-A9A3-1E73F2E4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C3E6-6E89-4B71-A600-92CF96E0F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9664-C450-4750-9EEC-8C3FB438D0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ED78C-EF39-4CF5-B11C-DDD44618B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0930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314FAE-BB57-4E96-AFA0-FDD843E13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7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10ACA-E853-41BA-BCC5-CF1BDA1A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B3E9A-7687-4D03-A344-6D846343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단순 자료형</a:t>
            </a:r>
            <a:endParaRPr lang="en-US" altLang="ko-KR" dirty="0"/>
          </a:p>
          <a:p>
            <a:pPr lvl="1"/>
            <a:r>
              <a:rPr lang="en-US" altLang="ko-KR" dirty="0"/>
              <a:t> left, top : </a:t>
            </a:r>
            <a:r>
              <a:rPr lang="ko-KR" altLang="en-US" dirty="0"/>
              <a:t>좌상단의 좌표</a:t>
            </a:r>
            <a:endParaRPr lang="en-US" altLang="ko-KR" dirty="0"/>
          </a:p>
          <a:p>
            <a:pPr lvl="1"/>
            <a:r>
              <a:rPr lang="en-US" altLang="ko-KR" dirty="0"/>
              <a:t> right, bottom : </a:t>
            </a:r>
            <a:r>
              <a:rPr lang="ko-KR" altLang="en-US" dirty="0" err="1"/>
              <a:t>우하단의</a:t>
            </a:r>
            <a:r>
              <a:rPr lang="ko-KR" altLang="en-US" dirty="0"/>
              <a:t> 좌표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반드시 해당 위치 좌표를 입력해야 정상 동작하는 </a:t>
            </a:r>
            <a:r>
              <a:rPr lang="en-US" altLang="ko-KR" dirty="0"/>
              <a:t>API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해당 </a:t>
            </a:r>
            <a:r>
              <a:rPr lang="en-US" altLang="ko-KR" dirty="0"/>
              <a:t>API</a:t>
            </a:r>
            <a:r>
              <a:rPr lang="ko-KR" altLang="en-US" dirty="0"/>
              <a:t>를 사용하지 않고도 계산은 가능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겸침 확인을 위해서는 반드시 </a:t>
            </a:r>
            <a:r>
              <a:rPr lang="en-US" altLang="ko-KR" dirty="0"/>
              <a:t>RECT </a:t>
            </a:r>
            <a:r>
              <a:rPr lang="ko-KR" altLang="en-US" dirty="0"/>
              <a:t>자료형을 사용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0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F451A-72B3-4C2F-A76D-ECB5EC51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겹침 처리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6B3EE-CF8C-4AAF-9436-740E92A8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IntersectRect</a:t>
            </a:r>
            <a:r>
              <a:rPr lang="en-US" altLang="ko-KR" dirty="0"/>
              <a:t>( ) API</a:t>
            </a:r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에게 겹침 발생여부를 확인할 때 사용</a:t>
            </a:r>
            <a:endParaRPr lang="en-US" altLang="ko-KR" dirty="0"/>
          </a:p>
          <a:p>
            <a:pPr lvl="1"/>
            <a:r>
              <a:rPr lang="en-US" altLang="ko-KR" dirty="0"/>
              <a:t> 2</a:t>
            </a:r>
            <a:r>
              <a:rPr lang="ko-KR" altLang="en-US" dirty="0"/>
              <a:t>개의 반환 값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겹침이 발생했는지 여부 </a:t>
            </a:r>
            <a:r>
              <a:rPr lang="en-US" altLang="ko-KR" dirty="0"/>
              <a:t>: TRUE(</a:t>
            </a:r>
            <a:r>
              <a:rPr lang="ko-KR" altLang="en-US" dirty="0"/>
              <a:t>겹침이 있다</a:t>
            </a:r>
            <a:r>
              <a:rPr lang="en-US" altLang="ko-KR" dirty="0"/>
              <a:t>.), FALSE(</a:t>
            </a:r>
            <a:r>
              <a:rPr lang="ko-KR" altLang="en-US" dirty="0"/>
              <a:t>겹침이 없다</a:t>
            </a:r>
            <a:r>
              <a:rPr lang="en-US" altLang="ko-KR" dirty="0"/>
              <a:t>.)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겹침이 발생한 영역에 대한 </a:t>
            </a:r>
            <a:r>
              <a:rPr lang="en-US" altLang="ko-KR" dirty="0"/>
              <a:t>RECT </a:t>
            </a:r>
            <a:r>
              <a:rPr lang="ko-KR" altLang="en-US" dirty="0"/>
              <a:t>자료형 반환</a:t>
            </a:r>
            <a:endParaRPr lang="en-US" altLang="ko-KR" dirty="0"/>
          </a:p>
          <a:p>
            <a:pPr lvl="1"/>
            <a:r>
              <a:rPr lang="en-US" altLang="ko-KR" dirty="0"/>
              <a:t> BOOL </a:t>
            </a:r>
            <a:r>
              <a:rPr lang="en-US" altLang="ko-KR" dirty="0" err="1"/>
              <a:t>IntersectRect</a:t>
            </a:r>
            <a:r>
              <a:rPr lang="en-US" altLang="ko-KR" dirty="0"/>
              <a:t>(LPRECT </a:t>
            </a:r>
            <a:r>
              <a:rPr lang="en-US" altLang="ko-KR" dirty="0" err="1"/>
              <a:t>dst</a:t>
            </a:r>
            <a:r>
              <a:rPr lang="en-US" altLang="ko-KR" dirty="0"/>
              <a:t>, const RECT* src1, const RECT* src2)</a:t>
            </a:r>
          </a:p>
          <a:p>
            <a:pPr lvl="2"/>
            <a:r>
              <a:rPr lang="en-US" altLang="ko-KR" dirty="0"/>
              <a:t> src1/2 : </a:t>
            </a:r>
            <a:r>
              <a:rPr lang="ko-KR" altLang="en-US" dirty="0"/>
              <a:t>겹침을 확인할 </a:t>
            </a:r>
            <a:r>
              <a:rPr lang="en-US" altLang="ko-KR" dirty="0"/>
              <a:t>RECT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dst</a:t>
            </a:r>
            <a:r>
              <a:rPr lang="en-US" altLang="ko-KR" dirty="0"/>
              <a:t> : </a:t>
            </a:r>
            <a:r>
              <a:rPr lang="ko-KR" altLang="en-US" dirty="0"/>
              <a:t>겹침이 발생</a:t>
            </a:r>
            <a:r>
              <a:rPr lang="en-US" altLang="ko-KR" dirty="0"/>
              <a:t>. </a:t>
            </a:r>
            <a:r>
              <a:rPr lang="ko-KR" altLang="en-US" dirty="0"/>
              <a:t>겹침이 발생한 영역 정보</a:t>
            </a:r>
          </a:p>
        </p:txBody>
      </p:sp>
    </p:spTree>
    <p:extLst>
      <p:ext uri="{BB962C8B-B14F-4D97-AF65-F5344CB8AC3E}">
        <p14:creationId xmlns:p14="http://schemas.microsoft.com/office/powerpoint/2010/main" val="380528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03C4E-8B62-483D-BF74-7A62E500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추적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A0ED9-F18A-490E-B1FD-A63FC9F2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나와 상대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상대가 나를 추적하는 방법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좌표를 이용해서 추적</a:t>
            </a:r>
            <a:endParaRPr lang="en-US" altLang="ko-KR" dirty="0"/>
          </a:p>
          <a:p>
            <a:pPr lvl="1"/>
            <a:r>
              <a:rPr lang="en-US" altLang="ko-KR" dirty="0"/>
              <a:t> RECT</a:t>
            </a:r>
            <a:r>
              <a:rPr lang="ko-KR" altLang="en-US" dirty="0"/>
              <a:t>의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 값의 크기를 이용하여 추적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상대가 나를 기준으로 왼</a:t>
            </a:r>
            <a:r>
              <a:rPr lang="en-US" altLang="ko-KR" dirty="0"/>
              <a:t>/</a:t>
            </a:r>
            <a:r>
              <a:rPr lang="ko-KR" altLang="en-US" dirty="0"/>
              <a:t>오른쪽에 존재하는지 구분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상대가 나를 기준으로 위</a:t>
            </a:r>
            <a:r>
              <a:rPr lang="en-US" altLang="ko-KR" dirty="0"/>
              <a:t>/</a:t>
            </a:r>
            <a:r>
              <a:rPr lang="ko-KR" altLang="en-US" dirty="0"/>
              <a:t>아래쪽에 존재하는지 구분</a:t>
            </a:r>
          </a:p>
        </p:txBody>
      </p:sp>
    </p:spTree>
    <p:extLst>
      <p:ext uri="{BB962C8B-B14F-4D97-AF65-F5344CB8AC3E}">
        <p14:creationId xmlns:p14="http://schemas.microsoft.com/office/powerpoint/2010/main" val="410404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6703A-598A-4597-9B09-E838623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주기적인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BEB5-CB1E-40DA-95A6-CCD0A520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OS</a:t>
            </a:r>
            <a:r>
              <a:rPr lang="ko-KR" altLang="en-US" dirty="0"/>
              <a:t>에게 알람을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SetTimer</a:t>
            </a:r>
            <a:r>
              <a:rPr lang="en-US" altLang="ko-KR" dirty="0"/>
              <a:t>( ) API : </a:t>
            </a:r>
            <a:r>
              <a:rPr lang="ko-KR" altLang="en-US" dirty="0"/>
              <a:t>알람 설정</a:t>
            </a:r>
            <a:r>
              <a:rPr lang="en-US" altLang="ko-KR" dirty="0"/>
              <a:t>. msec </a:t>
            </a:r>
            <a:r>
              <a:rPr lang="ko-KR" altLang="en-US" dirty="0"/>
              <a:t>단위로 시간 설정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KillTimer</a:t>
            </a:r>
            <a:r>
              <a:rPr lang="en-US" altLang="ko-KR" dirty="0"/>
              <a:t>( ) API : </a:t>
            </a:r>
            <a:r>
              <a:rPr lang="ko-KR" altLang="en-US" dirty="0"/>
              <a:t>알람 해제</a:t>
            </a:r>
            <a:r>
              <a:rPr lang="en-US" altLang="ko-KR" dirty="0"/>
              <a:t>. </a:t>
            </a:r>
            <a:r>
              <a:rPr lang="en-US" altLang="ko-KR" dirty="0" err="1"/>
              <a:t>SetTimer</a:t>
            </a:r>
            <a:r>
              <a:rPr lang="ko-KR" altLang="en-US" dirty="0"/>
              <a:t>에서 설정한 </a:t>
            </a:r>
            <a:r>
              <a:rPr lang="en-US" altLang="ko-KR" dirty="0"/>
              <a:t>ID </a:t>
            </a:r>
            <a:r>
              <a:rPr lang="ko-KR" altLang="en-US" dirty="0"/>
              <a:t>값이 필요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알람이 도착하는 윈도우 메시지 </a:t>
            </a:r>
            <a:r>
              <a:rPr lang="en-US" altLang="ko-KR" dirty="0"/>
              <a:t>: WM_TIMER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알람이 </a:t>
            </a:r>
            <a:r>
              <a:rPr lang="ko-KR" altLang="en-US" dirty="0" err="1"/>
              <a:t>도착했을때</a:t>
            </a:r>
            <a:r>
              <a:rPr lang="en-US" altLang="ko-KR" dirty="0"/>
              <a:t>, ID</a:t>
            </a:r>
            <a:r>
              <a:rPr lang="ko-KR" altLang="en-US" dirty="0"/>
              <a:t>를 구분하기 위한 방법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wParam</a:t>
            </a:r>
            <a:r>
              <a:rPr lang="ko-KR" altLang="en-US" dirty="0"/>
              <a:t>에 </a:t>
            </a:r>
            <a:r>
              <a:rPr lang="en-US" altLang="ko-KR" dirty="0" err="1"/>
              <a:t>SetTimer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으로 구분</a:t>
            </a:r>
          </a:p>
        </p:txBody>
      </p:sp>
    </p:spTree>
    <p:extLst>
      <p:ext uri="{BB962C8B-B14F-4D97-AF65-F5344CB8AC3E}">
        <p14:creationId xmlns:p14="http://schemas.microsoft.com/office/powerpoint/2010/main" val="243157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441D8-2369-4972-B036-6A91B4C1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기능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77A51-CC5D-411A-B7DC-5DFCDFF9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상대에게 겹침 당하면 크기 감소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생명이 </a:t>
            </a:r>
            <a:r>
              <a:rPr lang="en-US" altLang="ko-KR" dirty="0"/>
              <a:t>5</a:t>
            </a:r>
            <a:r>
              <a:rPr lang="ko-KR" altLang="en-US" dirty="0"/>
              <a:t>개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음식을 먹으면 상대가 빠르게 쫓아오도록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음식을 특정 개수 먹으면 게임이 종료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레어 음식을 먹으면 내가 빨라지도록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포탈 </a:t>
            </a:r>
            <a:r>
              <a:rPr lang="en-US" altLang="ko-KR" dirty="0"/>
              <a:t>: </a:t>
            </a:r>
            <a:r>
              <a:rPr lang="ko-KR" altLang="en-US" dirty="0"/>
              <a:t>연결되어 있는 포탈에 들어가면 특정 위치로 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62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19247-0A65-4630-8CC5-A6007418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레어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25E94-0AD0-4CB2-AE85-C5E8E3AA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a1, a2 </a:t>
            </a:r>
            <a:r>
              <a:rPr lang="ko-KR" altLang="en-US" dirty="0"/>
              <a:t>값으로 결정</a:t>
            </a:r>
            <a:endParaRPr lang="en-US" altLang="ko-KR" dirty="0"/>
          </a:p>
          <a:p>
            <a:pPr lvl="1"/>
            <a:r>
              <a:rPr lang="en-US" altLang="ko-KR" dirty="0"/>
              <a:t> a1 : 0 ~ 9</a:t>
            </a:r>
            <a:r>
              <a:rPr lang="ko-KR" altLang="en-US" dirty="0"/>
              <a:t>까지의 수로 랜덤 값 획득</a:t>
            </a:r>
            <a:endParaRPr lang="en-US" altLang="ko-KR" dirty="0"/>
          </a:p>
          <a:p>
            <a:pPr lvl="2"/>
            <a:r>
              <a:rPr lang="en-US" altLang="ko-KR" dirty="0"/>
              <a:t> a1</a:t>
            </a:r>
            <a:r>
              <a:rPr lang="ko-KR" altLang="en-US" dirty="0"/>
              <a:t>의 값이 </a:t>
            </a:r>
            <a:r>
              <a:rPr lang="en-US" altLang="ko-KR" dirty="0"/>
              <a:t>8 </a:t>
            </a:r>
            <a:r>
              <a:rPr lang="ko-KR" altLang="en-US" dirty="0"/>
              <a:t>또는 </a:t>
            </a:r>
            <a:r>
              <a:rPr lang="en-US" altLang="ko-KR" dirty="0"/>
              <a:t>9</a:t>
            </a:r>
            <a:r>
              <a:rPr lang="ko-KR" altLang="en-US" dirty="0"/>
              <a:t>라면 </a:t>
            </a:r>
            <a:r>
              <a:rPr lang="en-US" altLang="ko-KR" dirty="0"/>
              <a:t>1</a:t>
            </a:r>
            <a:r>
              <a:rPr lang="ko-KR" altLang="en-US" dirty="0"/>
              <a:t>차 랜덤 성공</a:t>
            </a:r>
            <a:endParaRPr lang="en-US" altLang="ko-KR" dirty="0"/>
          </a:p>
          <a:p>
            <a:pPr lvl="1"/>
            <a:r>
              <a:rPr lang="en-US" altLang="ko-KR" dirty="0"/>
              <a:t> a2 : 0 ~ 3</a:t>
            </a:r>
            <a:r>
              <a:rPr lang="ko-KR" altLang="en-US" dirty="0"/>
              <a:t>까지의 수로 랜덤 값 획득</a:t>
            </a:r>
            <a:endParaRPr lang="en-US" altLang="ko-KR" dirty="0"/>
          </a:p>
          <a:p>
            <a:pPr lvl="2"/>
            <a:r>
              <a:rPr lang="en-US" altLang="ko-KR" dirty="0"/>
              <a:t> a2 == 2</a:t>
            </a:r>
            <a:r>
              <a:rPr lang="ko-KR" altLang="en-US" dirty="0"/>
              <a:t>라면 레어 음식</a:t>
            </a:r>
          </a:p>
        </p:txBody>
      </p:sp>
    </p:spTree>
    <p:extLst>
      <p:ext uri="{BB962C8B-B14F-4D97-AF65-F5344CB8AC3E}">
        <p14:creationId xmlns:p14="http://schemas.microsoft.com/office/powerpoint/2010/main" val="38282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ECD42-F372-4DC1-ADBC-1E164B3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10D27-84D9-4445-AAC2-63039149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일반적인 게임을 작성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그라운드를 벗어나면 안됨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포탈을 </a:t>
            </a:r>
            <a:r>
              <a:rPr lang="en-US" altLang="ko-KR" dirty="0"/>
              <a:t>3</a:t>
            </a:r>
            <a:r>
              <a:rPr lang="ko-KR" altLang="en-US" dirty="0"/>
              <a:t>개 구성해서 이동하도록 구성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상대를 반드시 </a:t>
            </a:r>
            <a:r>
              <a:rPr lang="en-US" altLang="ko-KR" dirty="0"/>
              <a:t>1</a:t>
            </a:r>
            <a:r>
              <a:rPr lang="ko-KR" altLang="en-US" dirty="0"/>
              <a:t>개 이상 추가할 것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게임 시간이 지난 이후에 둘이 뭉치지 않도록 구성할 것</a:t>
            </a:r>
            <a:r>
              <a:rPr lang="en-US" altLang="ko-KR" dirty="0"/>
              <a:t>!!!!!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61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362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0930</vt:lpstr>
      <vt:lpstr>RECT 자료형</vt:lpstr>
      <vt:lpstr>겹침 처리 API</vt:lpstr>
      <vt:lpstr>객체 추적</vt:lpstr>
      <vt:lpstr>주기적인 호출</vt:lpstr>
      <vt:lpstr>게임 기능 만들기</vt:lpstr>
      <vt:lpstr>음식 레어 만들기</vt:lpstr>
      <vt:lpstr>게임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0930</dc:title>
  <dc:creator>YUHAN</dc:creator>
  <cp:lastModifiedBy>YUHAN</cp:lastModifiedBy>
  <cp:revision>8</cp:revision>
  <dcterms:created xsi:type="dcterms:W3CDTF">2025-09-30T04:10:24Z</dcterms:created>
  <dcterms:modified xsi:type="dcterms:W3CDTF">2025-09-30T06:51:24Z</dcterms:modified>
</cp:coreProperties>
</file>