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3B33B-E1A5-4786-8452-B3DD3DDBD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5567C1-6FFE-4E6E-A656-28362245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72FD2-5F8E-4B7D-95E5-6F8175D7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68152-EA3C-4F14-8545-2834602E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9E5AC-D4B0-48CE-B67E-47D3D7C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5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1DF99-5F27-4168-845C-6327D27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3EEEE-C83A-44E4-9AE3-1A0AB9A0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10E6E-493C-4261-AC8F-0FF0C653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33B05-795D-4D3B-B5FD-367579CD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53E725-4A2E-4569-B6B4-6129B78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6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F41937-21B2-4424-93EE-697BFE01A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295D2-8A80-44CB-9BCF-D688B39EA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695D2C-1E43-43C0-92D3-CE5553C2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F801F-46E3-4DC0-B5DA-0156B365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AF091-4E1D-4BBB-B109-8721D602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7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C13AE-D204-45A2-BEE2-01A5E311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F1713D-0242-4F6E-B1BA-4B87F00F5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93FEE-F44B-4F58-90AA-9E24DCB0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71EB7-64D2-4D18-858C-8BC8192D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A284BE-8DBC-43C8-A2EF-108BB683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13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5811-67E7-44D8-B2AC-303979EF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B73D0F-5102-4ED2-ACC6-D50B3233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C4250-9A7E-4763-B39D-E9D449EF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E7A43-A9C5-4BD6-BCB0-86B85083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A66E9-4C79-476E-B618-E03255E6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E0F7F-5D54-4D0F-9DEF-E2978AB3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5DBF8-DEE5-4BD6-8AA2-12D234E54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06235-6664-41D0-AA0D-6AE97FBE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C8B69D-A7EC-4352-841A-309B0522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A62774-088C-48C9-8CF2-8618FFD3E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30D23-611B-46D2-86F4-B616733E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4BA7-989E-43C4-9323-4BA66B19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D69D5-D5D6-439D-9920-BDCCC1F00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B9A6D3-2923-4804-8962-CE9602E65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614D85-7A35-4BC3-8C15-B7D859AB0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9AF633-2CB1-47AB-AA81-CF1A2DAF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A0477E-D703-41C7-A2F0-2D8D11C2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53D665-7432-458F-BB75-6B7A4EE0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AB7833-8EB7-4A66-BA33-69DE401D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5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529CA-8035-427A-93C1-7C6136AC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A5F575-F2C1-44A2-A419-4EA1EBD0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53E2A9-292A-43E0-BF36-F12387A7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B9B7A7-CE74-4228-AC2F-90EF3B32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33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D05FF-EB16-4931-A2B0-8B907B26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F8801-51E9-417D-B0A1-90945688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DAFD81-AFF3-46CC-9980-1CAC398F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87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82051-D18C-4077-AE89-40C419DC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194B0-A4EC-49C4-B647-FEF6D2C9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1497B-46D8-4D1C-83A9-2787B231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AF5DA-1998-488F-9BBF-B5D5E3FD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A68CE5-501C-4B00-AF6E-A44E995C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0EAE7-0985-45D1-B346-D65AC859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7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B59E-D33A-4160-A6A9-993EC3CC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8189F7-8A3C-4126-9B0C-9970BC89F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8F844F-5F99-4F43-89F0-5C4B8102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CEDEA-1233-407C-9E7B-8116DB5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E8A08-0634-48B9-AD38-990F4ED0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91DAD-E9C4-4A61-B83A-60FBFA8D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22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75B46A-96DB-439B-8CE8-1D2FD5A9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B77D05-E61B-45AA-B8FE-5EE42BE4D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EA711-0CF3-45F0-BAAF-967812494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D5025-699B-4044-8A80-4D183A5C0CA6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2DDF-4C20-4825-8B50-7CDF56BF6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42D5A-0A12-4D8D-92A1-2532F54C5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CE44-454B-43B2-BFD2-9484956CB5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41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88ABB-E0E4-4DD1-87C7-E2B2B1ADB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019A5-C2A8-4DB1-8705-266D40754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7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EE70D-D38C-4189-8A18-40297853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919C0-757A-482D-830A-25D0FCC6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함수부터 이해 필요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함수의</a:t>
            </a:r>
            <a:r>
              <a:rPr lang="en-US" altLang="ko-KR" dirty="0"/>
              <a:t> </a:t>
            </a:r>
            <a:r>
              <a:rPr lang="ko-KR" altLang="en-US" dirty="0"/>
              <a:t>동작 흐름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단일</a:t>
            </a:r>
            <a:r>
              <a:rPr lang="en-US" altLang="ko-KR" dirty="0"/>
              <a:t> </a:t>
            </a:r>
            <a:r>
              <a:rPr lang="ko-KR" altLang="en-US" dirty="0"/>
              <a:t>순서로 동작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166EE-3BD0-4DF7-9764-059E6D94FA22}"/>
              </a:ext>
            </a:extLst>
          </p:cNvPr>
          <p:cNvSpPr txBox="1"/>
          <p:nvPr/>
        </p:nvSpPr>
        <p:spPr>
          <a:xfrm>
            <a:off x="1365139" y="3153560"/>
            <a:ext cx="217392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#include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void a( ) { …. }</a:t>
            </a:r>
          </a:p>
          <a:p>
            <a:r>
              <a:rPr lang="en-US" altLang="ko-KR" dirty="0"/>
              <a:t>void b( ) { …. }</a:t>
            </a:r>
          </a:p>
          <a:p>
            <a:endParaRPr lang="en-US" altLang="ko-KR" dirty="0"/>
          </a:p>
          <a:p>
            <a:r>
              <a:rPr lang="en-US" altLang="ko-KR" dirty="0"/>
              <a:t>void main( ) {</a:t>
            </a:r>
          </a:p>
          <a:p>
            <a:r>
              <a:rPr lang="en-US" altLang="ko-KR" dirty="0"/>
              <a:t>	… 1)</a:t>
            </a:r>
          </a:p>
          <a:p>
            <a:r>
              <a:rPr lang="en-US" altLang="ko-KR" dirty="0"/>
              <a:t>	a( );</a:t>
            </a:r>
          </a:p>
          <a:p>
            <a:r>
              <a:rPr lang="en-US" altLang="ko-KR" dirty="0"/>
              <a:t>	b( );</a:t>
            </a:r>
          </a:p>
          <a:p>
            <a:r>
              <a:rPr lang="en-US" altLang="ko-KR" dirty="0"/>
              <a:t>	… 2)</a:t>
            </a:r>
          </a:p>
          <a:p>
            <a:r>
              <a:rPr lang="en-US" altLang="ko-KR" dirty="0"/>
              <a:t>	… 3)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8742B6-6A50-4284-AC23-3293DC2CDEAC}"/>
              </a:ext>
            </a:extLst>
          </p:cNvPr>
          <p:cNvSpPr/>
          <p:nvPr/>
        </p:nvSpPr>
        <p:spPr>
          <a:xfrm>
            <a:off x="5029200" y="1212057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391493-3185-4253-81F7-EDC91C3C0F1C}"/>
              </a:ext>
            </a:extLst>
          </p:cNvPr>
          <p:cNvSpPr/>
          <p:nvPr/>
        </p:nvSpPr>
        <p:spPr>
          <a:xfrm>
            <a:off x="5029200" y="2434167"/>
            <a:ext cx="2133600" cy="717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a( 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E6D51E-9EB0-4C3B-8236-56095E0645C2}"/>
              </a:ext>
            </a:extLst>
          </p:cNvPr>
          <p:cNvSpPr/>
          <p:nvPr/>
        </p:nvSpPr>
        <p:spPr>
          <a:xfrm>
            <a:off x="5029200" y="3281099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2)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5E480A-0428-4AA6-BDE1-1E55F6ECB28A}"/>
              </a:ext>
            </a:extLst>
          </p:cNvPr>
          <p:cNvSpPr/>
          <p:nvPr/>
        </p:nvSpPr>
        <p:spPr>
          <a:xfrm>
            <a:off x="5029200" y="4503209"/>
            <a:ext cx="2133600" cy="7170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b( 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B8A0F1-B5DE-4C2D-8195-3963492EB4F6}"/>
              </a:ext>
            </a:extLst>
          </p:cNvPr>
          <p:cNvSpPr/>
          <p:nvPr/>
        </p:nvSpPr>
        <p:spPr>
          <a:xfrm>
            <a:off x="5029200" y="5378452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3)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5F7DC-528E-419F-8315-FC3B7ED6C443}"/>
              </a:ext>
            </a:extLst>
          </p:cNvPr>
          <p:cNvSpPr/>
          <p:nvPr/>
        </p:nvSpPr>
        <p:spPr>
          <a:xfrm>
            <a:off x="8652933" y="1212057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1)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C1FD08-3ED0-42C9-95BD-85E29FCB5C2B}"/>
              </a:ext>
            </a:extLst>
          </p:cNvPr>
          <p:cNvSpPr/>
          <p:nvPr/>
        </p:nvSpPr>
        <p:spPr>
          <a:xfrm>
            <a:off x="8652933" y="3656277"/>
            <a:ext cx="2133600" cy="7170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a( 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2EA9A2-7519-49D1-9741-0079D7D72808}"/>
              </a:ext>
            </a:extLst>
          </p:cNvPr>
          <p:cNvSpPr/>
          <p:nvPr/>
        </p:nvSpPr>
        <p:spPr>
          <a:xfrm>
            <a:off x="8652933" y="2405856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2)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A9C9C-141A-4C9B-800B-128AF186FFF0}"/>
              </a:ext>
            </a:extLst>
          </p:cNvPr>
          <p:cNvSpPr/>
          <p:nvPr/>
        </p:nvSpPr>
        <p:spPr>
          <a:xfrm>
            <a:off x="8652933" y="4503209"/>
            <a:ext cx="2133600" cy="7170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b( 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0EBAEF-7177-4EFE-AA11-DABFD6C09039}"/>
              </a:ext>
            </a:extLst>
          </p:cNvPr>
          <p:cNvSpPr/>
          <p:nvPr/>
        </p:nvSpPr>
        <p:spPr>
          <a:xfrm>
            <a:off x="8652933" y="5378452"/>
            <a:ext cx="2133600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 3)</a:t>
            </a: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65B49F9-6E52-470C-9462-266D0F9EE52A}"/>
              </a:ext>
            </a:extLst>
          </p:cNvPr>
          <p:cNvSpPr/>
          <p:nvPr/>
        </p:nvSpPr>
        <p:spPr>
          <a:xfrm>
            <a:off x="7366000" y="3742267"/>
            <a:ext cx="1117600" cy="948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0565F-E669-4E90-BFAA-B0BB37A7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6D12D-3EF0-41FF-A68F-4509D4E5F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쓰레드 정의</a:t>
            </a:r>
            <a:endParaRPr lang="en-US" altLang="ko-KR" dirty="0"/>
          </a:p>
          <a:p>
            <a:pPr lvl="1"/>
            <a:r>
              <a:rPr lang="ko-KR" altLang="en-US" dirty="0"/>
              <a:t> 프로그램의</a:t>
            </a:r>
            <a:r>
              <a:rPr lang="en-US" altLang="ko-KR" dirty="0"/>
              <a:t> </a:t>
            </a:r>
            <a:r>
              <a:rPr lang="ko-KR" altLang="en-US" dirty="0"/>
              <a:t>새로운 실행 흐름을 만들어서 작업을 수행하는 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9E1923-DB3D-4831-8C7F-A5B55BA13785}"/>
              </a:ext>
            </a:extLst>
          </p:cNvPr>
          <p:cNvSpPr/>
          <p:nvPr/>
        </p:nvSpPr>
        <p:spPr>
          <a:xfrm>
            <a:off x="1892300" y="2730500"/>
            <a:ext cx="1320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0344C69-7D58-44C4-A5C7-0A4A3659E783}"/>
              </a:ext>
            </a:extLst>
          </p:cNvPr>
          <p:cNvSpPr/>
          <p:nvPr/>
        </p:nvSpPr>
        <p:spPr>
          <a:xfrm>
            <a:off x="2260521" y="4064000"/>
            <a:ext cx="880612" cy="2540000"/>
          </a:xfrm>
          <a:custGeom>
            <a:avLst/>
            <a:gdLst>
              <a:gd name="connsiteX0" fmla="*/ 347212 w 880612"/>
              <a:gd name="connsiteY0" fmla="*/ 0 h 2540000"/>
              <a:gd name="connsiteX1" fmla="*/ 364146 w 880612"/>
              <a:gd name="connsiteY1" fmla="*/ 42333 h 2540000"/>
              <a:gd name="connsiteX2" fmla="*/ 355679 w 880612"/>
              <a:gd name="connsiteY2" fmla="*/ 152400 h 2540000"/>
              <a:gd name="connsiteX3" fmla="*/ 203279 w 880612"/>
              <a:gd name="connsiteY3" fmla="*/ 262467 h 2540000"/>
              <a:gd name="connsiteX4" fmla="*/ 33946 w 880612"/>
              <a:gd name="connsiteY4" fmla="*/ 330200 h 2540000"/>
              <a:gd name="connsiteX5" fmla="*/ 8546 w 880612"/>
              <a:gd name="connsiteY5" fmla="*/ 364067 h 2540000"/>
              <a:gd name="connsiteX6" fmla="*/ 17012 w 880612"/>
              <a:gd name="connsiteY6" fmla="*/ 440267 h 2540000"/>
              <a:gd name="connsiteX7" fmla="*/ 228679 w 880612"/>
              <a:gd name="connsiteY7" fmla="*/ 482600 h 2540000"/>
              <a:gd name="connsiteX8" fmla="*/ 711279 w 880612"/>
              <a:gd name="connsiteY8" fmla="*/ 508000 h 2540000"/>
              <a:gd name="connsiteX9" fmla="*/ 728212 w 880612"/>
              <a:gd name="connsiteY9" fmla="*/ 567267 h 2540000"/>
              <a:gd name="connsiteX10" fmla="*/ 457279 w 880612"/>
              <a:gd name="connsiteY10" fmla="*/ 694267 h 2540000"/>
              <a:gd name="connsiteX11" fmla="*/ 144012 w 880612"/>
              <a:gd name="connsiteY11" fmla="*/ 778933 h 2540000"/>
              <a:gd name="connsiteX12" fmla="*/ 101679 w 880612"/>
              <a:gd name="connsiteY12" fmla="*/ 821267 h 2540000"/>
              <a:gd name="connsiteX13" fmla="*/ 237146 w 880612"/>
              <a:gd name="connsiteY13" fmla="*/ 914400 h 2540000"/>
              <a:gd name="connsiteX14" fmla="*/ 677412 w 880612"/>
              <a:gd name="connsiteY14" fmla="*/ 999067 h 2540000"/>
              <a:gd name="connsiteX15" fmla="*/ 745146 w 880612"/>
              <a:gd name="connsiteY15" fmla="*/ 1032933 h 2540000"/>
              <a:gd name="connsiteX16" fmla="*/ 719746 w 880612"/>
              <a:gd name="connsiteY16" fmla="*/ 1159933 h 2540000"/>
              <a:gd name="connsiteX17" fmla="*/ 313346 w 880612"/>
              <a:gd name="connsiteY17" fmla="*/ 1337733 h 2540000"/>
              <a:gd name="connsiteX18" fmla="*/ 152479 w 880612"/>
              <a:gd name="connsiteY18" fmla="*/ 1405467 h 2540000"/>
              <a:gd name="connsiteX19" fmla="*/ 110146 w 880612"/>
              <a:gd name="connsiteY19" fmla="*/ 1507067 h 2540000"/>
              <a:gd name="connsiteX20" fmla="*/ 169412 w 880612"/>
              <a:gd name="connsiteY20" fmla="*/ 1557867 h 2540000"/>
              <a:gd name="connsiteX21" fmla="*/ 304879 w 880612"/>
              <a:gd name="connsiteY21" fmla="*/ 1642533 h 2540000"/>
              <a:gd name="connsiteX22" fmla="*/ 880612 w 880612"/>
              <a:gd name="connsiteY22" fmla="*/ 1913467 h 2540000"/>
              <a:gd name="connsiteX23" fmla="*/ 872146 w 880612"/>
              <a:gd name="connsiteY23" fmla="*/ 1938867 h 2540000"/>
              <a:gd name="connsiteX24" fmla="*/ 795946 w 880612"/>
              <a:gd name="connsiteY24" fmla="*/ 1964267 h 2540000"/>
              <a:gd name="connsiteX25" fmla="*/ 575812 w 880612"/>
              <a:gd name="connsiteY25" fmla="*/ 2006600 h 2540000"/>
              <a:gd name="connsiteX26" fmla="*/ 440346 w 880612"/>
              <a:gd name="connsiteY26" fmla="*/ 2108200 h 2540000"/>
              <a:gd name="connsiteX27" fmla="*/ 423412 w 880612"/>
              <a:gd name="connsiteY27" fmla="*/ 2150533 h 2540000"/>
              <a:gd name="connsiteX28" fmla="*/ 389546 w 880612"/>
              <a:gd name="connsiteY28" fmla="*/ 2243667 h 2540000"/>
              <a:gd name="connsiteX29" fmla="*/ 364146 w 880612"/>
              <a:gd name="connsiteY29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0612" h="2540000">
                <a:moveTo>
                  <a:pt x="347212" y="0"/>
                </a:moveTo>
                <a:cubicBezTo>
                  <a:pt x="352857" y="14111"/>
                  <a:pt x="363303" y="27158"/>
                  <a:pt x="364146" y="42333"/>
                </a:cubicBezTo>
                <a:cubicBezTo>
                  <a:pt x="366187" y="79074"/>
                  <a:pt x="372135" y="119487"/>
                  <a:pt x="355679" y="152400"/>
                </a:cubicBezTo>
                <a:cubicBezTo>
                  <a:pt x="302819" y="258120"/>
                  <a:pt x="279114" y="234380"/>
                  <a:pt x="203279" y="262467"/>
                </a:cubicBezTo>
                <a:cubicBezTo>
                  <a:pt x="146271" y="283581"/>
                  <a:pt x="90390" y="307622"/>
                  <a:pt x="33946" y="330200"/>
                </a:cubicBezTo>
                <a:cubicBezTo>
                  <a:pt x="25479" y="341489"/>
                  <a:pt x="14857" y="351446"/>
                  <a:pt x="8546" y="364067"/>
                </a:cubicBezTo>
                <a:cubicBezTo>
                  <a:pt x="-1708" y="384575"/>
                  <a:pt x="-6723" y="423835"/>
                  <a:pt x="17012" y="440267"/>
                </a:cubicBezTo>
                <a:cubicBezTo>
                  <a:pt x="78362" y="482740"/>
                  <a:pt x="159950" y="477691"/>
                  <a:pt x="228679" y="482600"/>
                </a:cubicBezTo>
                <a:cubicBezTo>
                  <a:pt x="380053" y="476993"/>
                  <a:pt x="563817" y="457310"/>
                  <a:pt x="711279" y="508000"/>
                </a:cubicBezTo>
                <a:cubicBezTo>
                  <a:pt x="730709" y="514679"/>
                  <a:pt x="722568" y="547511"/>
                  <a:pt x="728212" y="567267"/>
                </a:cubicBezTo>
                <a:cubicBezTo>
                  <a:pt x="606161" y="635921"/>
                  <a:pt x="589643" y="654308"/>
                  <a:pt x="457279" y="694267"/>
                </a:cubicBezTo>
                <a:cubicBezTo>
                  <a:pt x="353726" y="725528"/>
                  <a:pt x="144012" y="778933"/>
                  <a:pt x="144012" y="778933"/>
                </a:cubicBezTo>
                <a:cubicBezTo>
                  <a:pt x="129901" y="793044"/>
                  <a:pt x="107990" y="802335"/>
                  <a:pt x="101679" y="821267"/>
                </a:cubicBezTo>
                <a:cubicBezTo>
                  <a:pt x="71848" y="910763"/>
                  <a:pt x="188551" y="904246"/>
                  <a:pt x="237146" y="914400"/>
                </a:cubicBezTo>
                <a:cubicBezTo>
                  <a:pt x="383431" y="944967"/>
                  <a:pt x="530657" y="970845"/>
                  <a:pt x="677412" y="999067"/>
                </a:cubicBezTo>
                <a:cubicBezTo>
                  <a:pt x="699990" y="1010356"/>
                  <a:pt x="726383" y="1016046"/>
                  <a:pt x="745146" y="1032933"/>
                </a:cubicBezTo>
                <a:cubicBezTo>
                  <a:pt x="784626" y="1068465"/>
                  <a:pt x="746393" y="1136617"/>
                  <a:pt x="719746" y="1159933"/>
                </a:cubicBezTo>
                <a:cubicBezTo>
                  <a:pt x="610432" y="1255583"/>
                  <a:pt x="440739" y="1289961"/>
                  <a:pt x="313346" y="1337733"/>
                </a:cubicBezTo>
                <a:cubicBezTo>
                  <a:pt x="258869" y="1358162"/>
                  <a:pt x="206101" y="1382889"/>
                  <a:pt x="152479" y="1405467"/>
                </a:cubicBezTo>
                <a:cubicBezTo>
                  <a:pt x="141097" y="1422539"/>
                  <a:pt x="94958" y="1476691"/>
                  <a:pt x="110146" y="1507067"/>
                </a:cubicBezTo>
                <a:cubicBezTo>
                  <a:pt x="121782" y="1530339"/>
                  <a:pt x="148052" y="1543008"/>
                  <a:pt x="169412" y="1557867"/>
                </a:cubicBezTo>
                <a:cubicBezTo>
                  <a:pt x="213125" y="1588276"/>
                  <a:pt x="257251" y="1618719"/>
                  <a:pt x="304879" y="1642533"/>
                </a:cubicBezTo>
                <a:cubicBezTo>
                  <a:pt x="494586" y="1737387"/>
                  <a:pt x="880612" y="1913467"/>
                  <a:pt x="880612" y="1913467"/>
                </a:cubicBezTo>
                <a:cubicBezTo>
                  <a:pt x="877790" y="1921934"/>
                  <a:pt x="879799" y="1934275"/>
                  <a:pt x="872146" y="1938867"/>
                </a:cubicBezTo>
                <a:cubicBezTo>
                  <a:pt x="849188" y="1952642"/>
                  <a:pt x="822047" y="1958301"/>
                  <a:pt x="795946" y="1964267"/>
                </a:cubicBezTo>
                <a:cubicBezTo>
                  <a:pt x="723102" y="1980917"/>
                  <a:pt x="649190" y="1992489"/>
                  <a:pt x="575812" y="2006600"/>
                </a:cubicBezTo>
                <a:cubicBezTo>
                  <a:pt x="522648" y="2038499"/>
                  <a:pt x="488780" y="2056041"/>
                  <a:pt x="440346" y="2108200"/>
                </a:cubicBezTo>
                <a:cubicBezTo>
                  <a:pt x="430004" y="2119337"/>
                  <a:pt x="428748" y="2136303"/>
                  <a:pt x="423412" y="2150533"/>
                </a:cubicBezTo>
                <a:cubicBezTo>
                  <a:pt x="411813" y="2181463"/>
                  <a:pt x="400835" y="2212622"/>
                  <a:pt x="389546" y="2243667"/>
                </a:cubicBezTo>
                <a:lnTo>
                  <a:pt x="364146" y="2540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991138-0B4B-4103-97EB-E9FC651B715E}"/>
              </a:ext>
            </a:extLst>
          </p:cNvPr>
          <p:cNvSpPr/>
          <p:nvPr/>
        </p:nvSpPr>
        <p:spPr>
          <a:xfrm>
            <a:off x="4292600" y="2730500"/>
            <a:ext cx="1320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ko-KR" altLang="en-US" dirty="0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0A7DFFB-46D1-4EC0-9064-B5D2E3F8AF26}"/>
              </a:ext>
            </a:extLst>
          </p:cNvPr>
          <p:cNvSpPr/>
          <p:nvPr/>
        </p:nvSpPr>
        <p:spPr>
          <a:xfrm>
            <a:off x="4660821" y="4064000"/>
            <a:ext cx="880612" cy="2540000"/>
          </a:xfrm>
          <a:custGeom>
            <a:avLst/>
            <a:gdLst>
              <a:gd name="connsiteX0" fmla="*/ 347212 w 880612"/>
              <a:gd name="connsiteY0" fmla="*/ 0 h 2540000"/>
              <a:gd name="connsiteX1" fmla="*/ 364146 w 880612"/>
              <a:gd name="connsiteY1" fmla="*/ 42333 h 2540000"/>
              <a:gd name="connsiteX2" fmla="*/ 355679 w 880612"/>
              <a:gd name="connsiteY2" fmla="*/ 152400 h 2540000"/>
              <a:gd name="connsiteX3" fmla="*/ 203279 w 880612"/>
              <a:gd name="connsiteY3" fmla="*/ 262467 h 2540000"/>
              <a:gd name="connsiteX4" fmla="*/ 33946 w 880612"/>
              <a:gd name="connsiteY4" fmla="*/ 330200 h 2540000"/>
              <a:gd name="connsiteX5" fmla="*/ 8546 w 880612"/>
              <a:gd name="connsiteY5" fmla="*/ 364067 h 2540000"/>
              <a:gd name="connsiteX6" fmla="*/ 17012 w 880612"/>
              <a:gd name="connsiteY6" fmla="*/ 440267 h 2540000"/>
              <a:gd name="connsiteX7" fmla="*/ 228679 w 880612"/>
              <a:gd name="connsiteY7" fmla="*/ 482600 h 2540000"/>
              <a:gd name="connsiteX8" fmla="*/ 711279 w 880612"/>
              <a:gd name="connsiteY8" fmla="*/ 508000 h 2540000"/>
              <a:gd name="connsiteX9" fmla="*/ 728212 w 880612"/>
              <a:gd name="connsiteY9" fmla="*/ 567267 h 2540000"/>
              <a:gd name="connsiteX10" fmla="*/ 457279 w 880612"/>
              <a:gd name="connsiteY10" fmla="*/ 694267 h 2540000"/>
              <a:gd name="connsiteX11" fmla="*/ 144012 w 880612"/>
              <a:gd name="connsiteY11" fmla="*/ 778933 h 2540000"/>
              <a:gd name="connsiteX12" fmla="*/ 101679 w 880612"/>
              <a:gd name="connsiteY12" fmla="*/ 821267 h 2540000"/>
              <a:gd name="connsiteX13" fmla="*/ 237146 w 880612"/>
              <a:gd name="connsiteY13" fmla="*/ 914400 h 2540000"/>
              <a:gd name="connsiteX14" fmla="*/ 677412 w 880612"/>
              <a:gd name="connsiteY14" fmla="*/ 999067 h 2540000"/>
              <a:gd name="connsiteX15" fmla="*/ 745146 w 880612"/>
              <a:gd name="connsiteY15" fmla="*/ 1032933 h 2540000"/>
              <a:gd name="connsiteX16" fmla="*/ 719746 w 880612"/>
              <a:gd name="connsiteY16" fmla="*/ 1159933 h 2540000"/>
              <a:gd name="connsiteX17" fmla="*/ 313346 w 880612"/>
              <a:gd name="connsiteY17" fmla="*/ 1337733 h 2540000"/>
              <a:gd name="connsiteX18" fmla="*/ 152479 w 880612"/>
              <a:gd name="connsiteY18" fmla="*/ 1405467 h 2540000"/>
              <a:gd name="connsiteX19" fmla="*/ 110146 w 880612"/>
              <a:gd name="connsiteY19" fmla="*/ 1507067 h 2540000"/>
              <a:gd name="connsiteX20" fmla="*/ 169412 w 880612"/>
              <a:gd name="connsiteY20" fmla="*/ 1557867 h 2540000"/>
              <a:gd name="connsiteX21" fmla="*/ 304879 w 880612"/>
              <a:gd name="connsiteY21" fmla="*/ 1642533 h 2540000"/>
              <a:gd name="connsiteX22" fmla="*/ 880612 w 880612"/>
              <a:gd name="connsiteY22" fmla="*/ 1913467 h 2540000"/>
              <a:gd name="connsiteX23" fmla="*/ 872146 w 880612"/>
              <a:gd name="connsiteY23" fmla="*/ 1938867 h 2540000"/>
              <a:gd name="connsiteX24" fmla="*/ 795946 w 880612"/>
              <a:gd name="connsiteY24" fmla="*/ 1964267 h 2540000"/>
              <a:gd name="connsiteX25" fmla="*/ 575812 w 880612"/>
              <a:gd name="connsiteY25" fmla="*/ 2006600 h 2540000"/>
              <a:gd name="connsiteX26" fmla="*/ 440346 w 880612"/>
              <a:gd name="connsiteY26" fmla="*/ 2108200 h 2540000"/>
              <a:gd name="connsiteX27" fmla="*/ 423412 w 880612"/>
              <a:gd name="connsiteY27" fmla="*/ 2150533 h 2540000"/>
              <a:gd name="connsiteX28" fmla="*/ 389546 w 880612"/>
              <a:gd name="connsiteY28" fmla="*/ 2243667 h 2540000"/>
              <a:gd name="connsiteX29" fmla="*/ 364146 w 880612"/>
              <a:gd name="connsiteY29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0612" h="2540000">
                <a:moveTo>
                  <a:pt x="347212" y="0"/>
                </a:moveTo>
                <a:cubicBezTo>
                  <a:pt x="352857" y="14111"/>
                  <a:pt x="363303" y="27158"/>
                  <a:pt x="364146" y="42333"/>
                </a:cubicBezTo>
                <a:cubicBezTo>
                  <a:pt x="366187" y="79074"/>
                  <a:pt x="372135" y="119487"/>
                  <a:pt x="355679" y="152400"/>
                </a:cubicBezTo>
                <a:cubicBezTo>
                  <a:pt x="302819" y="258120"/>
                  <a:pt x="279114" y="234380"/>
                  <a:pt x="203279" y="262467"/>
                </a:cubicBezTo>
                <a:cubicBezTo>
                  <a:pt x="146271" y="283581"/>
                  <a:pt x="90390" y="307622"/>
                  <a:pt x="33946" y="330200"/>
                </a:cubicBezTo>
                <a:cubicBezTo>
                  <a:pt x="25479" y="341489"/>
                  <a:pt x="14857" y="351446"/>
                  <a:pt x="8546" y="364067"/>
                </a:cubicBezTo>
                <a:cubicBezTo>
                  <a:pt x="-1708" y="384575"/>
                  <a:pt x="-6723" y="423835"/>
                  <a:pt x="17012" y="440267"/>
                </a:cubicBezTo>
                <a:cubicBezTo>
                  <a:pt x="78362" y="482740"/>
                  <a:pt x="159950" y="477691"/>
                  <a:pt x="228679" y="482600"/>
                </a:cubicBezTo>
                <a:cubicBezTo>
                  <a:pt x="380053" y="476993"/>
                  <a:pt x="563817" y="457310"/>
                  <a:pt x="711279" y="508000"/>
                </a:cubicBezTo>
                <a:cubicBezTo>
                  <a:pt x="730709" y="514679"/>
                  <a:pt x="722568" y="547511"/>
                  <a:pt x="728212" y="567267"/>
                </a:cubicBezTo>
                <a:cubicBezTo>
                  <a:pt x="606161" y="635921"/>
                  <a:pt x="589643" y="654308"/>
                  <a:pt x="457279" y="694267"/>
                </a:cubicBezTo>
                <a:cubicBezTo>
                  <a:pt x="353726" y="725528"/>
                  <a:pt x="144012" y="778933"/>
                  <a:pt x="144012" y="778933"/>
                </a:cubicBezTo>
                <a:cubicBezTo>
                  <a:pt x="129901" y="793044"/>
                  <a:pt x="107990" y="802335"/>
                  <a:pt x="101679" y="821267"/>
                </a:cubicBezTo>
                <a:cubicBezTo>
                  <a:pt x="71848" y="910763"/>
                  <a:pt x="188551" y="904246"/>
                  <a:pt x="237146" y="914400"/>
                </a:cubicBezTo>
                <a:cubicBezTo>
                  <a:pt x="383431" y="944967"/>
                  <a:pt x="530657" y="970845"/>
                  <a:pt x="677412" y="999067"/>
                </a:cubicBezTo>
                <a:cubicBezTo>
                  <a:pt x="699990" y="1010356"/>
                  <a:pt x="726383" y="1016046"/>
                  <a:pt x="745146" y="1032933"/>
                </a:cubicBezTo>
                <a:cubicBezTo>
                  <a:pt x="784626" y="1068465"/>
                  <a:pt x="746393" y="1136617"/>
                  <a:pt x="719746" y="1159933"/>
                </a:cubicBezTo>
                <a:cubicBezTo>
                  <a:pt x="610432" y="1255583"/>
                  <a:pt x="440739" y="1289961"/>
                  <a:pt x="313346" y="1337733"/>
                </a:cubicBezTo>
                <a:cubicBezTo>
                  <a:pt x="258869" y="1358162"/>
                  <a:pt x="206101" y="1382889"/>
                  <a:pt x="152479" y="1405467"/>
                </a:cubicBezTo>
                <a:cubicBezTo>
                  <a:pt x="141097" y="1422539"/>
                  <a:pt x="94958" y="1476691"/>
                  <a:pt x="110146" y="1507067"/>
                </a:cubicBezTo>
                <a:cubicBezTo>
                  <a:pt x="121782" y="1530339"/>
                  <a:pt x="148052" y="1543008"/>
                  <a:pt x="169412" y="1557867"/>
                </a:cubicBezTo>
                <a:cubicBezTo>
                  <a:pt x="213125" y="1588276"/>
                  <a:pt x="257251" y="1618719"/>
                  <a:pt x="304879" y="1642533"/>
                </a:cubicBezTo>
                <a:cubicBezTo>
                  <a:pt x="494586" y="1737387"/>
                  <a:pt x="880612" y="1913467"/>
                  <a:pt x="880612" y="1913467"/>
                </a:cubicBezTo>
                <a:cubicBezTo>
                  <a:pt x="877790" y="1921934"/>
                  <a:pt x="879799" y="1934275"/>
                  <a:pt x="872146" y="1938867"/>
                </a:cubicBezTo>
                <a:cubicBezTo>
                  <a:pt x="849188" y="1952642"/>
                  <a:pt x="822047" y="1958301"/>
                  <a:pt x="795946" y="1964267"/>
                </a:cubicBezTo>
                <a:cubicBezTo>
                  <a:pt x="723102" y="1980917"/>
                  <a:pt x="649190" y="1992489"/>
                  <a:pt x="575812" y="2006600"/>
                </a:cubicBezTo>
                <a:cubicBezTo>
                  <a:pt x="522648" y="2038499"/>
                  <a:pt x="488780" y="2056041"/>
                  <a:pt x="440346" y="2108200"/>
                </a:cubicBezTo>
                <a:cubicBezTo>
                  <a:pt x="430004" y="2119337"/>
                  <a:pt x="428748" y="2136303"/>
                  <a:pt x="423412" y="2150533"/>
                </a:cubicBezTo>
                <a:cubicBezTo>
                  <a:pt x="411813" y="2181463"/>
                  <a:pt x="400835" y="2212622"/>
                  <a:pt x="389546" y="2243667"/>
                </a:cubicBezTo>
                <a:lnTo>
                  <a:pt x="364146" y="2540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38AFB93-C3DB-4041-92F5-72653C934B62}"/>
              </a:ext>
            </a:extLst>
          </p:cNvPr>
          <p:cNvSpPr/>
          <p:nvPr/>
        </p:nvSpPr>
        <p:spPr>
          <a:xfrm>
            <a:off x="6587067" y="2730500"/>
            <a:ext cx="1320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ko-KR" altLang="en-US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D42A2257-A3E8-40F6-8D8D-0B44E7270469}"/>
              </a:ext>
            </a:extLst>
          </p:cNvPr>
          <p:cNvSpPr/>
          <p:nvPr/>
        </p:nvSpPr>
        <p:spPr>
          <a:xfrm>
            <a:off x="6955288" y="4064000"/>
            <a:ext cx="880612" cy="2540000"/>
          </a:xfrm>
          <a:custGeom>
            <a:avLst/>
            <a:gdLst>
              <a:gd name="connsiteX0" fmla="*/ 347212 w 880612"/>
              <a:gd name="connsiteY0" fmla="*/ 0 h 2540000"/>
              <a:gd name="connsiteX1" fmla="*/ 364146 w 880612"/>
              <a:gd name="connsiteY1" fmla="*/ 42333 h 2540000"/>
              <a:gd name="connsiteX2" fmla="*/ 355679 w 880612"/>
              <a:gd name="connsiteY2" fmla="*/ 152400 h 2540000"/>
              <a:gd name="connsiteX3" fmla="*/ 203279 w 880612"/>
              <a:gd name="connsiteY3" fmla="*/ 262467 h 2540000"/>
              <a:gd name="connsiteX4" fmla="*/ 33946 w 880612"/>
              <a:gd name="connsiteY4" fmla="*/ 330200 h 2540000"/>
              <a:gd name="connsiteX5" fmla="*/ 8546 w 880612"/>
              <a:gd name="connsiteY5" fmla="*/ 364067 h 2540000"/>
              <a:gd name="connsiteX6" fmla="*/ 17012 w 880612"/>
              <a:gd name="connsiteY6" fmla="*/ 440267 h 2540000"/>
              <a:gd name="connsiteX7" fmla="*/ 228679 w 880612"/>
              <a:gd name="connsiteY7" fmla="*/ 482600 h 2540000"/>
              <a:gd name="connsiteX8" fmla="*/ 711279 w 880612"/>
              <a:gd name="connsiteY8" fmla="*/ 508000 h 2540000"/>
              <a:gd name="connsiteX9" fmla="*/ 728212 w 880612"/>
              <a:gd name="connsiteY9" fmla="*/ 567267 h 2540000"/>
              <a:gd name="connsiteX10" fmla="*/ 457279 w 880612"/>
              <a:gd name="connsiteY10" fmla="*/ 694267 h 2540000"/>
              <a:gd name="connsiteX11" fmla="*/ 144012 w 880612"/>
              <a:gd name="connsiteY11" fmla="*/ 778933 h 2540000"/>
              <a:gd name="connsiteX12" fmla="*/ 101679 w 880612"/>
              <a:gd name="connsiteY12" fmla="*/ 821267 h 2540000"/>
              <a:gd name="connsiteX13" fmla="*/ 237146 w 880612"/>
              <a:gd name="connsiteY13" fmla="*/ 914400 h 2540000"/>
              <a:gd name="connsiteX14" fmla="*/ 677412 w 880612"/>
              <a:gd name="connsiteY14" fmla="*/ 999067 h 2540000"/>
              <a:gd name="connsiteX15" fmla="*/ 745146 w 880612"/>
              <a:gd name="connsiteY15" fmla="*/ 1032933 h 2540000"/>
              <a:gd name="connsiteX16" fmla="*/ 719746 w 880612"/>
              <a:gd name="connsiteY16" fmla="*/ 1159933 h 2540000"/>
              <a:gd name="connsiteX17" fmla="*/ 313346 w 880612"/>
              <a:gd name="connsiteY17" fmla="*/ 1337733 h 2540000"/>
              <a:gd name="connsiteX18" fmla="*/ 152479 w 880612"/>
              <a:gd name="connsiteY18" fmla="*/ 1405467 h 2540000"/>
              <a:gd name="connsiteX19" fmla="*/ 110146 w 880612"/>
              <a:gd name="connsiteY19" fmla="*/ 1507067 h 2540000"/>
              <a:gd name="connsiteX20" fmla="*/ 169412 w 880612"/>
              <a:gd name="connsiteY20" fmla="*/ 1557867 h 2540000"/>
              <a:gd name="connsiteX21" fmla="*/ 304879 w 880612"/>
              <a:gd name="connsiteY21" fmla="*/ 1642533 h 2540000"/>
              <a:gd name="connsiteX22" fmla="*/ 880612 w 880612"/>
              <a:gd name="connsiteY22" fmla="*/ 1913467 h 2540000"/>
              <a:gd name="connsiteX23" fmla="*/ 872146 w 880612"/>
              <a:gd name="connsiteY23" fmla="*/ 1938867 h 2540000"/>
              <a:gd name="connsiteX24" fmla="*/ 795946 w 880612"/>
              <a:gd name="connsiteY24" fmla="*/ 1964267 h 2540000"/>
              <a:gd name="connsiteX25" fmla="*/ 575812 w 880612"/>
              <a:gd name="connsiteY25" fmla="*/ 2006600 h 2540000"/>
              <a:gd name="connsiteX26" fmla="*/ 440346 w 880612"/>
              <a:gd name="connsiteY26" fmla="*/ 2108200 h 2540000"/>
              <a:gd name="connsiteX27" fmla="*/ 423412 w 880612"/>
              <a:gd name="connsiteY27" fmla="*/ 2150533 h 2540000"/>
              <a:gd name="connsiteX28" fmla="*/ 389546 w 880612"/>
              <a:gd name="connsiteY28" fmla="*/ 2243667 h 2540000"/>
              <a:gd name="connsiteX29" fmla="*/ 364146 w 880612"/>
              <a:gd name="connsiteY29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0612" h="2540000">
                <a:moveTo>
                  <a:pt x="347212" y="0"/>
                </a:moveTo>
                <a:cubicBezTo>
                  <a:pt x="352857" y="14111"/>
                  <a:pt x="363303" y="27158"/>
                  <a:pt x="364146" y="42333"/>
                </a:cubicBezTo>
                <a:cubicBezTo>
                  <a:pt x="366187" y="79074"/>
                  <a:pt x="372135" y="119487"/>
                  <a:pt x="355679" y="152400"/>
                </a:cubicBezTo>
                <a:cubicBezTo>
                  <a:pt x="302819" y="258120"/>
                  <a:pt x="279114" y="234380"/>
                  <a:pt x="203279" y="262467"/>
                </a:cubicBezTo>
                <a:cubicBezTo>
                  <a:pt x="146271" y="283581"/>
                  <a:pt x="90390" y="307622"/>
                  <a:pt x="33946" y="330200"/>
                </a:cubicBezTo>
                <a:cubicBezTo>
                  <a:pt x="25479" y="341489"/>
                  <a:pt x="14857" y="351446"/>
                  <a:pt x="8546" y="364067"/>
                </a:cubicBezTo>
                <a:cubicBezTo>
                  <a:pt x="-1708" y="384575"/>
                  <a:pt x="-6723" y="423835"/>
                  <a:pt x="17012" y="440267"/>
                </a:cubicBezTo>
                <a:cubicBezTo>
                  <a:pt x="78362" y="482740"/>
                  <a:pt x="159950" y="477691"/>
                  <a:pt x="228679" y="482600"/>
                </a:cubicBezTo>
                <a:cubicBezTo>
                  <a:pt x="380053" y="476993"/>
                  <a:pt x="563817" y="457310"/>
                  <a:pt x="711279" y="508000"/>
                </a:cubicBezTo>
                <a:cubicBezTo>
                  <a:pt x="730709" y="514679"/>
                  <a:pt x="722568" y="547511"/>
                  <a:pt x="728212" y="567267"/>
                </a:cubicBezTo>
                <a:cubicBezTo>
                  <a:pt x="606161" y="635921"/>
                  <a:pt x="589643" y="654308"/>
                  <a:pt x="457279" y="694267"/>
                </a:cubicBezTo>
                <a:cubicBezTo>
                  <a:pt x="353726" y="725528"/>
                  <a:pt x="144012" y="778933"/>
                  <a:pt x="144012" y="778933"/>
                </a:cubicBezTo>
                <a:cubicBezTo>
                  <a:pt x="129901" y="793044"/>
                  <a:pt x="107990" y="802335"/>
                  <a:pt x="101679" y="821267"/>
                </a:cubicBezTo>
                <a:cubicBezTo>
                  <a:pt x="71848" y="910763"/>
                  <a:pt x="188551" y="904246"/>
                  <a:pt x="237146" y="914400"/>
                </a:cubicBezTo>
                <a:cubicBezTo>
                  <a:pt x="383431" y="944967"/>
                  <a:pt x="530657" y="970845"/>
                  <a:pt x="677412" y="999067"/>
                </a:cubicBezTo>
                <a:cubicBezTo>
                  <a:pt x="699990" y="1010356"/>
                  <a:pt x="726383" y="1016046"/>
                  <a:pt x="745146" y="1032933"/>
                </a:cubicBezTo>
                <a:cubicBezTo>
                  <a:pt x="784626" y="1068465"/>
                  <a:pt x="746393" y="1136617"/>
                  <a:pt x="719746" y="1159933"/>
                </a:cubicBezTo>
                <a:cubicBezTo>
                  <a:pt x="610432" y="1255583"/>
                  <a:pt x="440739" y="1289961"/>
                  <a:pt x="313346" y="1337733"/>
                </a:cubicBezTo>
                <a:cubicBezTo>
                  <a:pt x="258869" y="1358162"/>
                  <a:pt x="206101" y="1382889"/>
                  <a:pt x="152479" y="1405467"/>
                </a:cubicBezTo>
                <a:cubicBezTo>
                  <a:pt x="141097" y="1422539"/>
                  <a:pt x="94958" y="1476691"/>
                  <a:pt x="110146" y="1507067"/>
                </a:cubicBezTo>
                <a:cubicBezTo>
                  <a:pt x="121782" y="1530339"/>
                  <a:pt x="148052" y="1543008"/>
                  <a:pt x="169412" y="1557867"/>
                </a:cubicBezTo>
                <a:cubicBezTo>
                  <a:pt x="213125" y="1588276"/>
                  <a:pt x="257251" y="1618719"/>
                  <a:pt x="304879" y="1642533"/>
                </a:cubicBezTo>
                <a:cubicBezTo>
                  <a:pt x="494586" y="1737387"/>
                  <a:pt x="880612" y="1913467"/>
                  <a:pt x="880612" y="1913467"/>
                </a:cubicBezTo>
                <a:cubicBezTo>
                  <a:pt x="877790" y="1921934"/>
                  <a:pt x="879799" y="1934275"/>
                  <a:pt x="872146" y="1938867"/>
                </a:cubicBezTo>
                <a:cubicBezTo>
                  <a:pt x="849188" y="1952642"/>
                  <a:pt x="822047" y="1958301"/>
                  <a:pt x="795946" y="1964267"/>
                </a:cubicBezTo>
                <a:cubicBezTo>
                  <a:pt x="723102" y="1980917"/>
                  <a:pt x="649190" y="1992489"/>
                  <a:pt x="575812" y="2006600"/>
                </a:cubicBezTo>
                <a:cubicBezTo>
                  <a:pt x="522648" y="2038499"/>
                  <a:pt x="488780" y="2056041"/>
                  <a:pt x="440346" y="2108200"/>
                </a:cubicBezTo>
                <a:cubicBezTo>
                  <a:pt x="430004" y="2119337"/>
                  <a:pt x="428748" y="2136303"/>
                  <a:pt x="423412" y="2150533"/>
                </a:cubicBezTo>
                <a:cubicBezTo>
                  <a:pt x="411813" y="2181463"/>
                  <a:pt x="400835" y="2212622"/>
                  <a:pt x="389546" y="2243667"/>
                </a:cubicBezTo>
                <a:lnTo>
                  <a:pt x="364146" y="2540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BB3521-D9C8-4D68-8498-8FB8F49DA7CB}"/>
              </a:ext>
            </a:extLst>
          </p:cNvPr>
          <p:cNvSpPr/>
          <p:nvPr/>
        </p:nvSpPr>
        <p:spPr>
          <a:xfrm>
            <a:off x="8881534" y="2730500"/>
            <a:ext cx="1320800" cy="1320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thread3</a:t>
            </a:r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E4F691C-E10A-43FC-A7F7-25EDA8A79D42}"/>
              </a:ext>
            </a:extLst>
          </p:cNvPr>
          <p:cNvSpPr/>
          <p:nvPr/>
        </p:nvSpPr>
        <p:spPr>
          <a:xfrm>
            <a:off x="9249755" y="4064000"/>
            <a:ext cx="880612" cy="2540000"/>
          </a:xfrm>
          <a:custGeom>
            <a:avLst/>
            <a:gdLst>
              <a:gd name="connsiteX0" fmla="*/ 347212 w 880612"/>
              <a:gd name="connsiteY0" fmla="*/ 0 h 2540000"/>
              <a:gd name="connsiteX1" fmla="*/ 364146 w 880612"/>
              <a:gd name="connsiteY1" fmla="*/ 42333 h 2540000"/>
              <a:gd name="connsiteX2" fmla="*/ 355679 w 880612"/>
              <a:gd name="connsiteY2" fmla="*/ 152400 h 2540000"/>
              <a:gd name="connsiteX3" fmla="*/ 203279 w 880612"/>
              <a:gd name="connsiteY3" fmla="*/ 262467 h 2540000"/>
              <a:gd name="connsiteX4" fmla="*/ 33946 w 880612"/>
              <a:gd name="connsiteY4" fmla="*/ 330200 h 2540000"/>
              <a:gd name="connsiteX5" fmla="*/ 8546 w 880612"/>
              <a:gd name="connsiteY5" fmla="*/ 364067 h 2540000"/>
              <a:gd name="connsiteX6" fmla="*/ 17012 w 880612"/>
              <a:gd name="connsiteY6" fmla="*/ 440267 h 2540000"/>
              <a:gd name="connsiteX7" fmla="*/ 228679 w 880612"/>
              <a:gd name="connsiteY7" fmla="*/ 482600 h 2540000"/>
              <a:gd name="connsiteX8" fmla="*/ 711279 w 880612"/>
              <a:gd name="connsiteY8" fmla="*/ 508000 h 2540000"/>
              <a:gd name="connsiteX9" fmla="*/ 728212 w 880612"/>
              <a:gd name="connsiteY9" fmla="*/ 567267 h 2540000"/>
              <a:gd name="connsiteX10" fmla="*/ 457279 w 880612"/>
              <a:gd name="connsiteY10" fmla="*/ 694267 h 2540000"/>
              <a:gd name="connsiteX11" fmla="*/ 144012 w 880612"/>
              <a:gd name="connsiteY11" fmla="*/ 778933 h 2540000"/>
              <a:gd name="connsiteX12" fmla="*/ 101679 w 880612"/>
              <a:gd name="connsiteY12" fmla="*/ 821267 h 2540000"/>
              <a:gd name="connsiteX13" fmla="*/ 237146 w 880612"/>
              <a:gd name="connsiteY13" fmla="*/ 914400 h 2540000"/>
              <a:gd name="connsiteX14" fmla="*/ 677412 w 880612"/>
              <a:gd name="connsiteY14" fmla="*/ 999067 h 2540000"/>
              <a:gd name="connsiteX15" fmla="*/ 745146 w 880612"/>
              <a:gd name="connsiteY15" fmla="*/ 1032933 h 2540000"/>
              <a:gd name="connsiteX16" fmla="*/ 719746 w 880612"/>
              <a:gd name="connsiteY16" fmla="*/ 1159933 h 2540000"/>
              <a:gd name="connsiteX17" fmla="*/ 313346 w 880612"/>
              <a:gd name="connsiteY17" fmla="*/ 1337733 h 2540000"/>
              <a:gd name="connsiteX18" fmla="*/ 152479 w 880612"/>
              <a:gd name="connsiteY18" fmla="*/ 1405467 h 2540000"/>
              <a:gd name="connsiteX19" fmla="*/ 110146 w 880612"/>
              <a:gd name="connsiteY19" fmla="*/ 1507067 h 2540000"/>
              <a:gd name="connsiteX20" fmla="*/ 169412 w 880612"/>
              <a:gd name="connsiteY20" fmla="*/ 1557867 h 2540000"/>
              <a:gd name="connsiteX21" fmla="*/ 304879 w 880612"/>
              <a:gd name="connsiteY21" fmla="*/ 1642533 h 2540000"/>
              <a:gd name="connsiteX22" fmla="*/ 880612 w 880612"/>
              <a:gd name="connsiteY22" fmla="*/ 1913467 h 2540000"/>
              <a:gd name="connsiteX23" fmla="*/ 872146 w 880612"/>
              <a:gd name="connsiteY23" fmla="*/ 1938867 h 2540000"/>
              <a:gd name="connsiteX24" fmla="*/ 795946 w 880612"/>
              <a:gd name="connsiteY24" fmla="*/ 1964267 h 2540000"/>
              <a:gd name="connsiteX25" fmla="*/ 575812 w 880612"/>
              <a:gd name="connsiteY25" fmla="*/ 2006600 h 2540000"/>
              <a:gd name="connsiteX26" fmla="*/ 440346 w 880612"/>
              <a:gd name="connsiteY26" fmla="*/ 2108200 h 2540000"/>
              <a:gd name="connsiteX27" fmla="*/ 423412 w 880612"/>
              <a:gd name="connsiteY27" fmla="*/ 2150533 h 2540000"/>
              <a:gd name="connsiteX28" fmla="*/ 389546 w 880612"/>
              <a:gd name="connsiteY28" fmla="*/ 2243667 h 2540000"/>
              <a:gd name="connsiteX29" fmla="*/ 364146 w 880612"/>
              <a:gd name="connsiteY29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80612" h="2540000">
                <a:moveTo>
                  <a:pt x="347212" y="0"/>
                </a:moveTo>
                <a:cubicBezTo>
                  <a:pt x="352857" y="14111"/>
                  <a:pt x="363303" y="27158"/>
                  <a:pt x="364146" y="42333"/>
                </a:cubicBezTo>
                <a:cubicBezTo>
                  <a:pt x="366187" y="79074"/>
                  <a:pt x="372135" y="119487"/>
                  <a:pt x="355679" y="152400"/>
                </a:cubicBezTo>
                <a:cubicBezTo>
                  <a:pt x="302819" y="258120"/>
                  <a:pt x="279114" y="234380"/>
                  <a:pt x="203279" y="262467"/>
                </a:cubicBezTo>
                <a:cubicBezTo>
                  <a:pt x="146271" y="283581"/>
                  <a:pt x="90390" y="307622"/>
                  <a:pt x="33946" y="330200"/>
                </a:cubicBezTo>
                <a:cubicBezTo>
                  <a:pt x="25479" y="341489"/>
                  <a:pt x="14857" y="351446"/>
                  <a:pt x="8546" y="364067"/>
                </a:cubicBezTo>
                <a:cubicBezTo>
                  <a:pt x="-1708" y="384575"/>
                  <a:pt x="-6723" y="423835"/>
                  <a:pt x="17012" y="440267"/>
                </a:cubicBezTo>
                <a:cubicBezTo>
                  <a:pt x="78362" y="482740"/>
                  <a:pt x="159950" y="477691"/>
                  <a:pt x="228679" y="482600"/>
                </a:cubicBezTo>
                <a:cubicBezTo>
                  <a:pt x="380053" y="476993"/>
                  <a:pt x="563817" y="457310"/>
                  <a:pt x="711279" y="508000"/>
                </a:cubicBezTo>
                <a:cubicBezTo>
                  <a:pt x="730709" y="514679"/>
                  <a:pt x="722568" y="547511"/>
                  <a:pt x="728212" y="567267"/>
                </a:cubicBezTo>
                <a:cubicBezTo>
                  <a:pt x="606161" y="635921"/>
                  <a:pt x="589643" y="654308"/>
                  <a:pt x="457279" y="694267"/>
                </a:cubicBezTo>
                <a:cubicBezTo>
                  <a:pt x="353726" y="725528"/>
                  <a:pt x="144012" y="778933"/>
                  <a:pt x="144012" y="778933"/>
                </a:cubicBezTo>
                <a:cubicBezTo>
                  <a:pt x="129901" y="793044"/>
                  <a:pt x="107990" y="802335"/>
                  <a:pt x="101679" y="821267"/>
                </a:cubicBezTo>
                <a:cubicBezTo>
                  <a:pt x="71848" y="910763"/>
                  <a:pt x="188551" y="904246"/>
                  <a:pt x="237146" y="914400"/>
                </a:cubicBezTo>
                <a:cubicBezTo>
                  <a:pt x="383431" y="944967"/>
                  <a:pt x="530657" y="970845"/>
                  <a:pt x="677412" y="999067"/>
                </a:cubicBezTo>
                <a:cubicBezTo>
                  <a:pt x="699990" y="1010356"/>
                  <a:pt x="726383" y="1016046"/>
                  <a:pt x="745146" y="1032933"/>
                </a:cubicBezTo>
                <a:cubicBezTo>
                  <a:pt x="784626" y="1068465"/>
                  <a:pt x="746393" y="1136617"/>
                  <a:pt x="719746" y="1159933"/>
                </a:cubicBezTo>
                <a:cubicBezTo>
                  <a:pt x="610432" y="1255583"/>
                  <a:pt x="440739" y="1289961"/>
                  <a:pt x="313346" y="1337733"/>
                </a:cubicBezTo>
                <a:cubicBezTo>
                  <a:pt x="258869" y="1358162"/>
                  <a:pt x="206101" y="1382889"/>
                  <a:pt x="152479" y="1405467"/>
                </a:cubicBezTo>
                <a:cubicBezTo>
                  <a:pt x="141097" y="1422539"/>
                  <a:pt x="94958" y="1476691"/>
                  <a:pt x="110146" y="1507067"/>
                </a:cubicBezTo>
                <a:cubicBezTo>
                  <a:pt x="121782" y="1530339"/>
                  <a:pt x="148052" y="1543008"/>
                  <a:pt x="169412" y="1557867"/>
                </a:cubicBezTo>
                <a:cubicBezTo>
                  <a:pt x="213125" y="1588276"/>
                  <a:pt x="257251" y="1618719"/>
                  <a:pt x="304879" y="1642533"/>
                </a:cubicBezTo>
                <a:cubicBezTo>
                  <a:pt x="494586" y="1737387"/>
                  <a:pt x="880612" y="1913467"/>
                  <a:pt x="880612" y="1913467"/>
                </a:cubicBezTo>
                <a:cubicBezTo>
                  <a:pt x="877790" y="1921934"/>
                  <a:pt x="879799" y="1934275"/>
                  <a:pt x="872146" y="1938867"/>
                </a:cubicBezTo>
                <a:cubicBezTo>
                  <a:pt x="849188" y="1952642"/>
                  <a:pt x="822047" y="1958301"/>
                  <a:pt x="795946" y="1964267"/>
                </a:cubicBezTo>
                <a:cubicBezTo>
                  <a:pt x="723102" y="1980917"/>
                  <a:pt x="649190" y="1992489"/>
                  <a:pt x="575812" y="2006600"/>
                </a:cubicBezTo>
                <a:cubicBezTo>
                  <a:pt x="522648" y="2038499"/>
                  <a:pt x="488780" y="2056041"/>
                  <a:pt x="440346" y="2108200"/>
                </a:cubicBezTo>
                <a:cubicBezTo>
                  <a:pt x="430004" y="2119337"/>
                  <a:pt x="428748" y="2136303"/>
                  <a:pt x="423412" y="2150533"/>
                </a:cubicBezTo>
                <a:cubicBezTo>
                  <a:pt x="411813" y="2181463"/>
                  <a:pt x="400835" y="2212622"/>
                  <a:pt x="389546" y="2243667"/>
                </a:cubicBezTo>
                <a:lnTo>
                  <a:pt x="364146" y="25400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8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FC73-B5E5-4818-ADC6-00FAA5D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98676-921B-4D8E-8144-F67AC4686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프로그램 구조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왼쪽 버튼 클릭 시</a:t>
            </a:r>
            <a:r>
              <a:rPr lang="en-US" altLang="ko-KR" dirty="0"/>
              <a:t>, </a:t>
            </a:r>
            <a:r>
              <a:rPr lang="ko-KR" altLang="en-US" dirty="0"/>
              <a:t>위에서부터 클릭한 위치까지 선이 그어진다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WM_LBUTTONDOWN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선을 그리는 코드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1268BBD-8D30-4BFD-9AD4-15C96D068FBF}"/>
              </a:ext>
            </a:extLst>
          </p:cNvPr>
          <p:cNvGrpSpPr/>
          <p:nvPr/>
        </p:nvGrpSpPr>
        <p:grpSpPr>
          <a:xfrm>
            <a:off x="5780788" y="3053556"/>
            <a:ext cx="5573012" cy="3258344"/>
            <a:chOff x="5029200" y="2367756"/>
            <a:chExt cx="6159500" cy="360124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AC22372-4A16-4C41-A4C7-707D12B1302A}"/>
                </a:ext>
              </a:extLst>
            </p:cNvPr>
            <p:cNvSpPr/>
            <p:nvPr/>
          </p:nvSpPr>
          <p:spPr>
            <a:xfrm>
              <a:off x="5029200" y="2367756"/>
              <a:ext cx="6159500" cy="36012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8FBDAABF-42AA-4406-8D04-1AA42EF72841}"/>
                </a:ext>
              </a:extLst>
            </p:cNvPr>
            <p:cNvSpPr/>
            <p:nvPr/>
          </p:nvSpPr>
          <p:spPr>
            <a:xfrm rot="10800000">
              <a:off x="6225794" y="4902201"/>
              <a:ext cx="500888" cy="4318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319DA1B-8BC7-46AE-895E-0C75BCED49F9}"/>
                </a:ext>
              </a:extLst>
            </p:cNvPr>
            <p:cNvCxnSpPr/>
            <p:nvPr/>
          </p:nvCxnSpPr>
          <p:spPr>
            <a:xfrm>
              <a:off x="6371169" y="2367756"/>
              <a:ext cx="0" cy="13279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03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BA27-DCE4-468F-A1E1-6937BA98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함수의 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42704-857C-4042-9056-755285B1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윈도우에서 지정한 원형이 존재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형식에 맞지 않으면</a:t>
            </a:r>
            <a:r>
              <a:rPr lang="en-US" altLang="ko-KR" dirty="0"/>
              <a:t>, </a:t>
            </a:r>
            <a:r>
              <a:rPr lang="ko-KR" altLang="en-US" dirty="0"/>
              <a:t>스레드 함수로 인식</a:t>
            </a:r>
            <a:r>
              <a:rPr lang="en-US" altLang="ko-KR" dirty="0"/>
              <a:t>/</a:t>
            </a:r>
            <a:r>
              <a:rPr lang="ko-KR" altLang="en-US" dirty="0"/>
              <a:t>동작하지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무조건</a:t>
            </a:r>
            <a:r>
              <a:rPr lang="en-US" altLang="ko-KR" dirty="0"/>
              <a:t>!!! </a:t>
            </a:r>
            <a:r>
              <a:rPr lang="ko-KR" altLang="en-US" dirty="0"/>
              <a:t>윈도우에서 지정한 함수 원형을 만족해야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b="1" dirty="0">
                <a:solidFill>
                  <a:srgbClr val="7030A0"/>
                </a:solidFill>
              </a:rPr>
              <a:t>DWORD WINAPI</a:t>
            </a:r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( </a:t>
            </a:r>
            <a:r>
              <a:rPr lang="en-US" altLang="ko-KR" b="1" dirty="0">
                <a:solidFill>
                  <a:srgbClr val="7030A0"/>
                </a:solidFill>
              </a:rPr>
              <a:t>LPVOID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보라색 두꺼운 코드는 반드시 동일하게 작성</a:t>
            </a:r>
            <a:r>
              <a:rPr lang="en-US" altLang="ko-KR" dirty="0"/>
              <a:t>!!!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/</a:t>
            </a:r>
            <a:r>
              <a:rPr lang="ko-KR" altLang="en-US" dirty="0"/>
              <a:t>변수명은 사용자 정의 </a:t>
            </a:r>
            <a:r>
              <a:rPr lang="en-US" altLang="ko-KR" dirty="0"/>
              <a:t>: </a:t>
            </a:r>
            <a:r>
              <a:rPr lang="ko-KR" altLang="en-US" dirty="0"/>
              <a:t>프로그래머가 쓰고 싶은 이름을 마음대로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스레드 함수는 반드시 인수를 </a:t>
            </a:r>
            <a:r>
              <a:rPr lang="en-US" altLang="ko-KR" dirty="0"/>
              <a:t>1</a:t>
            </a:r>
            <a:r>
              <a:rPr lang="ko-KR" altLang="en-US" dirty="0"/>
              <a:t>개만 받아서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30619-A0C4-4D11-A352-95C410E7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관련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8BFEC-0204-44FC-B84C-BC8A5126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CreateThread</a:t>
            </a:r>
            <a:r>
              <a:rPr lang="en-US" altLang="ko-KR" dirty="0"/>
              <a:t>( ) API</a:t>
            </a:r>
            <a:r>
              <a:rPr lang="ko-KR" altLang="en-US" dirty="0"/>
              <a:t>를 통해 </a:t>
            </a:r>
            <a:r>
              <a:rPr lang="en-US" altLang="ko-KR" dirty="0"/>
              <a:t>OS</a:t>
            </a:r>
            <a:r>
              <a:rPr lang="ko-KR" altLang="en-US" dirty="0"/>
              <a:t>가 실제로 스레드를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제어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스레드 생성 반환 값인 핸들을 별도 보관하여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SuspendThread</a:t>
            </a:r>
            <a:r>
              <a:rPr lang="en-US" altLang="ko-KR" dirty="0"/>
              <a:t>( HANDLE ) : </a:t>
            </a:r>
            <a:r>
              <a:rPr lang="ko-KR" altLang="en-US" dirty="0"/>
              <a:t>스레드의 일시 정지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ResumeThread</a:t>
            </a:r>
            <a:r>
              <a:rPr lang="en-US" altLang="ko-KR" dirty="0"/>
              <a:t>( HANDLE ) : </a:t>
            </a:r>
            <a:r>
              <a:rPr lang="ko-KR" altLang="en-US" dirty="0"/>
              <a:t>일시 정지된 스레드의 재개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991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254</Words>
  <Application>Microsoft Office PowerPoint</Application>
  <PresentationFormat>와이드스크린</PresentationFormat>
  <Paragraphs>59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1028</vt:lpstr>
      <vt:lpstr>Thread</vt:lpstr>
      <vt:lpstr>Thread</vt:lpstr>
      <vt:lpstr>Thread</vt:lpstr>
      <vt:lpstr>Thread 함수의 원형</vt:lpstr>
      <vt:lpstr>Thread 관련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1028</dc:title>
  <dc:creator>YUHAN</dc:creator>
  <cp:lastModifiedBy>YUHAN</cp:lastModifiedBy>
  <cp:revision>7</cp:revision>
  <dcterms:created xsi:type="dcterms:W3CDTF">2025-10-28T04:11:52Z</dcterms:created>
  <dcterms:modified xsi:type="dcterms:W3CDTF">2025-10-28T06:47:01Z</dcterms:modified>
</cp:coreProperties>
</file>